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theme/theme3.xml" ContentType="application/vnd.openxmlformats-officedocument.theme+xml"/>
  <Override PartName="/ppt/slideLayouts/slideLayout10.xml" ContentType="application/vnd.openxmlformats-officedocument.presentationml.slideLayout+xml"/>
  <Override PartName="/ppt/theme/theme4.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5.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autoCompressPictures="0">
  <p:sldMasterIdLst>
    <p:sldMasterId id="2147483648" r:id="rId4"/>
    <p:sldMasterId id="2147483650" r:id="rId5"/>
    <p:sldMasterId id="2147483665" r:id="rId6"/>
    <p:sldMasterId id="2147483675" r:id="rId7"/>
    <p:sldMasterId id="2147483678" r:id="rId8"/>
    <p:sldMasterId id="2147483687" r:id="rId9"/>
  </p:sldMasterIdLst>
  <p:notesMasterIdLst>
    <p:notesMasterId r:id="rId20"/>
  </p:notesMasterIdLst>
  <p:handoutMasterIdLst>
    <p:handoutMasterId r:id="rId21"/>
  </p:handoutMasterIdLst>
  <p:sldIdLst>
    <p:sldId id="258" r:id="rId10"/>
    <p:sldId id="263" r:id="rId11"/>
    <p:sldId id="529" r:id="rId12"/>
    <p:sldId id="527" r:id="rId13"/>
    <p:sldId id="528" r:id="rId14"/>
    <p:sldId id="530" r:id="rId15"/>
    <p:sldId id="531" r:id="rId16"/>
    <p:sldId id="534" r:id="rId17"/>
    <p:sldId id="535" r:id="rId18"/>
    <p:sldId id="536" r:id="rId19"/>
  </p:sldIdLst>
  <p:sldSz cx="12192000" cy="6858000"/>
  <p:notesSz cx="6858000" cy="9144000"/>
  <p:embeddedFontLst>
    <p:embeddedFont>
      <p:font typeface="Barlow" panose="00000500000000000000" pitchFamily="2" charset="0"/>
      <p:regular r:id="rId22"/>
      <p:bold r:id="rId23"/>
      <p:italic r:id="rId24"/>
      <p:boldItalic r:id="rId25"/>
    </p:embeddedFont>
    <p:embeddedFont>
      <p:font typeface="Barlow Condensed Light" panose="00000406000000000000" pitchFamily="2" charset="0"/>
      <p:regular r:id="rId26"/>
      <p:italic r:id="rId27"/>
    </p:embeddedFont>
    <p:embeddedFont>
      <p:font typeface="Barlow Condensed Medium" panose="00000606000000000000" pitchFamily="2" charset="0"/>
      <p:regular r:id="rId28"/>
      <p:italic r:id="rId29"/>
    </p:embeddedFont>
    <p:embeddedFont>
      <p:font typeface="Barlow Condensed SemiBold" panose="00000706000000000000" pitchFamily="2" charset="0"/>
      <p:regular r:id="rId30"/>
      <p:bold r:id="rId31"/>
      <p:italic r:id="rId32"/>
      <p:boldItalic r:id="rId33"/>
    </p:embeddedFont>
    <p:embeddedFont>
      <p:font typeface="Barlow Light" panose="00000400000000000000" pitchFamily="2" charset="0"/>
      <p:regular r:id="rId34"/>
      <p:italic r:id="rId35"/>
    </p:embeddedFont>
    <p:embeddedFont>
      <p:font typeface="Barlow Medium" panose="00000600000000000000" pitchFamily="2" charset="0"/>
      <p:regular r:id="rId36"/>
      <p:italic r:id="rId37"/>
    </p:embeddedFont>
    <p:embeddedFont>
      <p:font typeface="Barlow SemiBold" panose="00000700000000000000" pitchFamily="2" charset="0"/>
      <p:regular r:id="rId38"/>
      <p:bold r:id="rId39"/>
      <p:italic r:id="rId40"/>
      <p:boldItalic r:id="rId41"/>
    </p:embeddedFont>
    <p:embeddedFont>
      <p:font typeface="Calibri" panose="020F0502020204030204" pitchFamily="34" charset="0"/>
      <p:regular r:id="rId42"/>
      <p:bold r:id="rId43"/>
      <p:italic r:id="rId44"/>
      <p:boldItalic r:id="rId45"/>
    </p:embeddedFont>
    <p:embeddedFont>
      <p:font typeface="Calibri Light" panose="020F0302020204030204" pitchFamily="34" charset="0"/>
      <p:regular r:id="rId46"/>
      <p:italic r:id="rId47"/>
    </p:embeddedFont>
    <p:embeddedFont>
      <p:font typeface="Segoe UI Light" panose="020B0502040204020203" pitchFamily="34" charset="0"/>
      <p:regular r:id="rId48"/>
      <p:italic r:id="rId49"/>
    </p:embeddedFont>
  </p:embeddedFontLst>
  <p:defaultTex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tephanie Gerritsen" initials="SG" lastIdx="1" clrIdx="0">
    <p:extLst>
      <p:ext uri="{19B8F6BF-5375-455C-9EA6-DF929625EA0E}">
        <p15:presenceInfo xmlns:p15="http://schemas.microsoft.com/office/powerpoint/2012/main" userId="S::stephanie.gerritsen@bendergroep.nl::2cad2e13-5684-4850-90af-45a61c39c120"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13353"/>
    <a:srgbClr val="002060"/>
    <a:srgbClr val="D2EDF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766" autoAdjust="0"/>
    <p:restoredTop sz="84861" autoAdjust="0"/>
  </p:normalViewPr>
  <p:slideViewPr>
    <p:cSldViewPr snapToGrid="0" snapToObjects="1">
      <p:cViewPr varScale="1">
        <p:scale>
          <a:sx n="105" d="100"/>
          <a:sy n="105" d="100"/>
        </p:scale>
        <p:origin x="1542" y="102"/>
      </p:cViewPr>
      <p:guideLst>
        <p:guide orient="horz" pos="2160"/>
        <p:guide pos="3840"/>
      </p:guideLst>
    </p:cSldViewPr>
  </p:slideViewPr>
  <p:notesTextViewPr>
    <p:cViewPr>
      <p:scale>
        <a:sx n="1" d="1"/>
        <a:sy n="1" d="1"/>
      </p:scale>
      <p:origin x="0" y="0"/>
    </p:cViewPr>
  </p:notesTextViewPr>
  <p:notesViewPr>
    <p:cSldViewPr snapToGrid="0" snapToObjects="1">
      <p:cViewPr varScale="1">
        <p:scale>
          <a:sx n="150" d="100"/>
          <a:sy n="150" d="100"/>
        </p:scale>
        <p:origin x="3160" y="16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font" Target="fonts/font5.fntdata"/><Relationship Id="rId39" Type="http://schemas.openxmlformats.org/officeDocument/2006/relationships/font" Target="fonts/font18.fntdata"/><Relationship Id="rId3" Type="http://schemas.openxmlformats.org/officeDocument/2006/relationships/customXml" Target="../customXml/item3.xml"/><Relationship Id="rId21" Type="http://schemas.openxmlformats.org/officeDocument/2006/relationships/handoutMaster" Target="handoutMasters/handoutMaster1.xml"/><Relationship Id="rId34" Type="http://schemas.openxmlformats.org/officeDocument/2006/relationships/font" Target="fonts/font13.fntdata"/><Relationship Id="rId42" Type="http://schemas.openxmlformats.org/officeDocument/2006/relationships/font" Target="fonts/font21.fntdata"/><Relationship Id="rId47" Type="http://schemas.openxmlformats.org/officeDocument/2006/relationships/font" Target="fonts/font26.fntdata"/><Relationship Id="rId50" Type="http://schemas.openxmlformats.org/officeDocument/2006/relationships/commentAuthors" Target="commentAuthors.xml"/><Relationship Id="rId7" Type="http://schemas.openxmlformats.org/officeDocument/2006/relationships/slideMaster" Target="slideMasters/slideMaster4.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font" Target="fonts/font4.fntdata"/><Relationship Id="rId33" Type="http://schemas.openxmlformats.org/officeDocument/2006/relationships/font" Target="fonts/font12.fntdata"/><Relationship Id="rId38" Type="http://schemas.openxmlformats.org/officeDocument/2006/relationships/font" Target="fonts/font17.fntdata"/><Relationship Id="rId46" Type="http://schemas.openxmlformats.org/officeDocument/2006/relationships/font" Target="fonts/font25.fntdata"/><Relationship Id="rId2" Type="http://schemas.openxmlformats.org/officeDocument/2006/relationships/customXml" Target="../customXml/item2.xml"/><Relationship Id="rId16" Type="http://schemas.openxmlformats.org/officeDocument/2006/relationships/slide" Target="slides/slide7.xml"/><Relationship Id="rId20" Type="http://schemas.openxmlformats.org/officeDocument/2006/relationships/notesMaster" Target="notesMasters/notesMaster1.xml"/><Relationship Id="rId29" Type="http://schemas.openxmlformats.org/officeDocument/2006/relationships/font" Target="fonts/font8.fntdata"/><Relationship Id="rId41" Type="http://schemas.openxmlformats.org/officeDocument/2006/relationships/font" Target="fonts/font20.fntdata"/><Relationship Id="rId54"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2.xml"/><Relationship Id="rId24" Type="http://schemas.openxmlformats.org/officeDocument/2006/relationships/font" Target="fonts/font3.fntdata"/><Relationship Id="rId32" Type="http://schemas.openxmlformats.org/officeDocument/2006/relationships/font" Target="fonts/font11.fntdata"/><Relationship Id="rId37" Type="http://schemas.openxmlformats.org/officeDocument/2006/relationships/font" Target="fonts/font16.fntdata"/><Relationship Id="rId40" Type="http://schemas.openxmlformats.org/officeDocument/2006/relationships/font" Target="fonts/font19.fntdata"/><Relationship Id="rId45" Type="http://schemas.openxmlformats.org/officeDocument/2006/relationships/font" Target="fonts/font24.fntdata"/><Relationship Id="rId53"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6.xml"/><Relationship Id="rId23" Type="http://schemas.openxmlformats.org/officeDocument/2006/relationships/font" Target="fonts/font2.fntdata"/><Relationship Id="rId28" Type="http://schemas.openxmlformats.org/officeDocument/2006/relationships/font" Target="fonts/font7.fntdata"/><Relationship Id="rId36" Type="http://schemas.openxmlformats.org/officeDocument/2006/relationships/font" Target="fonts/font15.fntdata"/><Relationship Id="rId49" Type="http://schemas.openxmlformats.org/officeDocument/2006/relationships/font" Target="fonts/font28.fntdata"/><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font" Target="fonts/font10.fntdata"/><Relationship Id="rId44" Type="http://schemas.openxmlformats.org/officeDocument/2006/relationships/font" Target="fonts/font23.fntdata"/><Relationship Id="rId52"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5.xml"/><Relationship Id="rId22" Type="http://schemas.openxmlformats.org/officeDocument/2006/relationships/font" Target="fonts/font1.fntdata"/><Relationship Id="rId27" Type="http://schemas.openxmlformats.org/officeDocument/2006/relationships/font" Target="fonts/font6.fntdata"/><Relationship Id="rId30" Type="http://schemas.openxmlformats.org/officeDocument/2006/relationships/font" Target="fonts/font9.fntdata"/><Relationship Id="rId35" Type="http://schemas.openxmlformats.org/officeDocument/2006/relationships/font" Target="fonts/font14.fntdata"/><Relationship Id="rId43" Type="http://schemas.openxmlformats.org/officeDocument/2006/relationships/font" Target="fonts/font22.fntdata"/><Relationship Id="rId48" Type="http://schemas.openxmlformats.org/officeDocument/2006/relationships/font" Target="fonts/font27.fntdata"/><Relationship Id="rId8" Type="http://schemas.openxmlformats.org/officeDocument/2006/relationships/slideMaster" Target="slideMasters/slideMaster5.xml"/><Relationship Id="rId51"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a:extLst>
              <a:ext uri="{FF2B5EF4-FFF2-40B4-BE49-F238E27FC236}">
                <a16:creationId xmlns:a16="http://schemas.microsoft.com/office/drawing/2014/main" id="{07BA922E-AA4C-F341-B540-148F8E74DC5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a:extLst>
              <a:ext uri="{FF2B5EF4-FFF2-40B4-BE49-F238E27FC236}">
                <a16:creationId xmlns:a16="http://schemas.microsoft.com/office/drawing/2014/main" id="{E318F2B9-DFF5-E449-93C3-B8243B725497}"/>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6788452-D364-0944-B740-A76C3248D464}" type="datetimeFigureOut">
              <a:rPr lang="nl-NL" smtClean="0"/>
              <a:t>12-4-2022</a:t>
            </a:fld>
            <a:endParaRPr lang="nl-NL"/>
          </a:p>
        </p:txBody>
      </p:sp>
      <p:sp>
        <p:nvSpPr>
          <p:cNvPr id="4" name="Tijdelijke aanduiding voor voettekst 3">
            <a:extLst>
              <a:ext uri="{FF2B5EF4-FFF2-40B4-BE49-F238E27FC236}">
                <a16:creationId xmlns:a16="http://schemas.microsoft.com/office/drawing/2014/main" id="{B6A6F3F1-05F7-7D4F-B727-A2953B5CC460}"/>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5" name="Tijdelijke aanduiding voor dianummer 4">
            <a:extLst>
              <a:ext uri="{FF2B5EF4-FFF2-40B4-BE49-F238E27FC236}">
                <a16:creationId xmlns:a16="http://schemas.microsoft.com/office/drawing/2014/main" id="{D70D1E6C-AB5C-114F-B5CD-030F5B99FF0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309DF7D0-2AEA-4C46-BC61-FA659C34A1AB}" type="slidenum">
              <a:rPr lang="nl-NL" smtClean="0"/>
              <a:t>‹nr.›</a:t>
            </a:fld>
            <a:endParaRPr lang="nl-NL"/>
          </a:p>
        </p:txBody>
      </p:sp>
    </p:spTree>
    <p:extLst>
      <p:ext uri="{BB962C8B-B14F-4D97-AF65-F5344CB8AC3E}">
        <p14:creationId xmlns:p14="http://schemas.microsoft.com/office/powerpoint/2010/main" val="137567906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jdelijke aanduiding voor koptekst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nl-NL"/>
          </a:p>
        </p:txBody>
      </p:sp>
      <p:sp>
        <p:nvSpPr>
          <p:cNvPr id="3" name="Tijdelijke aanduiding voor datum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3034DE8-33B7-F14A-9366-86ADA1408BE9}" type="datetimeFigureOut">
              <a:rPr lang="nl-NL" smtClean="0"/>
              <a:t>12-4-2022</a:t>
            </a:fld>
            <a:endParaRPr lang="nl-NL"/>
          </a:p>
        </p:txBody>
      </p:sp>
      <p:sp>
        <p:nvSpPr>
          <p:cNvPr id="4" name="Tijdelijke aanduiding voor dia-afbeelding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nl-NL"/>
          </a:p>
        </p:txBody>
      </p:sp>
      <p:sp>
        <p:nvSpPr>
          <p:cNvPr id="5" name="Tijdelijke aanduiding voor notitie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nl-NL"/>
              <a:t>Klikken om de tekststijl van het model te bewerken</a:t>
            </a:r>
          </a:p>
          <a:p>
            <a:pPr lvl="1"/>
            <a:r>
              <a:rPr lang="nl-NL"/>
              <a:t>Tweede niveau</a:t>
            </a:r>
          </a:p>
          <a:p>
            <a:pPr lvl="2"/>
            <a:r>
              <a:rPr lang="nl-NL"/>
              <a:t>Derde niveau</a:t>
            </a:r>
          </a:p>
          <a:p>
            <a:pPr lvl="3"/>
            <a:r>
              <a:rPr lang="nl-NL"/>
              <a:t>Vierde niveau</a:t>
            </a:r>
          </a:p>
          <a:p>
            <a:pPr lvl="4"/>
            <a:r>
              <a:rPr lang="nl-NL"/>
              <a:t>Vijfde niveau</a:t>
            </a:r>
          </a:p>
        </p:txBody>
      </p:sp>
      <p:sp>
        <p:nvSpPr>
          <p:cNvPr id="6" name="Tijdelijke aanduiding voor voettekst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nl-NL"/>
          </a:p>
        </p:txBody>
      </p:sp>
      <p:sp>
        <p:nvSpPr>
          <p:cNvPr id="7" name="Tijdelijke aanduiding voor dianumm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EABA1D1-0334-E84C-8873-A4450CBF3B7A}" type="slidenum">
              <a:rPr lang="nl-NL" smtClean="0"/>
              <a:t>‹nr.›</a:t>
            </a:fld>
            <a:endParaRPr lang="nl-NL"/>
          </a:p>
        </p:txBody>
      </p:sp>
    </p:spTree>
    <p:extLst>
      <p:ext uri="{BB962C8B-B14F-4D97-AF65-F5344CB8AC3E}">
        <p14:creationId xmlns:p14="http://schemas.microsoft.com/office/powerpoint/2010/main" val="3883034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171450" indent="-171450">
              <a:buFont typeface="Arial" panose="020B0604020202020204" pitchFamily="34" charset="0"/>
              <a:buChar char="•"/>
            </a:pPr>
            <a:r>
              <a:rPr lang="nl-NL" dirty="0"/>
              <a:t>Om te snappen welke keuzes Wijk bij Duurstede kan maken in haar beleid moeten we eerst beseffen dat we opereren in netwerken op verschillende schaal.</a:t>
            </a:r>
          </a:p>
          <a:p>
            <a:pPr marL="171450" indent="-171450">
              <a:buFont typeface="Arial" panose="020B0604020202020204" pitchFamily="34" charset="0"/>
              <a:buChar char="•"/>
            </a:pPr>
            <a:r>
              <a:rPr lang="nl-NL" dirty="0"/>
              <a:t>Netwerken die we heel soms wel, maar veel vaker niet kunnen veranderen. </a:t>
            </a:r>
          </a:p>
          <a:p>
            <a:pPr marL="171450" indent="-171450">
              <a:buFont typeface="Arial" panose="020B0604020202020204" pitchFamily="34" charset="0"/>
              <a:buChar char="•"/>
            </a:pPr>
            <a:r>
              <a:rPr lang="nl-NL" dirty="0"/>
              <a:t>Mondiale problemen werken door in beleid en wet- en regelgeving.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nl-NL" dirty="0"/>
              <a:t>Vraag naar woningen noopt tot centraal beleid vanuit Rijksoverheid en Provincie</a:t>
            </a:r>
          </a:p>
          <a:p>
            <a:pPr marL="171450" indent="-171450">
              <a:buFont typeface="Arial" panose="020B0604020202020204" pitchFamily="34" charset="0"/>
              <a:buChar char="•"/>
            </a:pPr>
            <a:r>
              <a:rPr lang="nl-NL" dirty="0"/>
              <a:t>Invoering Omgevingswet is grootste Nederlandse wetswijziging ooit, meer klantgericht en juist decentraal (gemeenten mogen meer zelf regelen).</a:t>
            </a:r>
          </a:p>
          <a:p>
            <a:pPr marL="171450" indent="-171450">
              <a:buFont typeface="Arial" panose="020B0604020202020204" pitchFamily="34" charset="0"/>
              <a:buChar char="•"/>
            </a:pPr>
            <a:r>
              <a:rPr lang="nl-NL" dirty="0"/>
              <a:t>In juni volgt een aparte werksessie die in het teken staat van de Omgevingswet</a:t>
            </a:r>
          </a:p>
          <a:p>
            <a:pPr marL="171450"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a:p>
            <a:pPr marL="171450" indent="-171450">
              <a:buFontTx/>
              <a:buChar char="-"/>
            </a:pPr>
            <a:endParaRPr lang="nl-NL" dirty="0"/>
          </a:p>
        </p:txBody>
      </p:sp>
      <p:sp>
        <p:nvSpPr>
          <p:cNvPr id="4" name="Tijdelijke aanduiding voor dianummer 3"/>
          <p:cNvSpPr>
            <a:spLocks noGrp="1"/>
          </p:cNvSpPr>
          <p:nvPr>
            <p:ph type="sldNum" sz="quarter" idx="5"/>
          </p:nvPr>
        </p:nvSpPr>
        <p:spPr/>
        <p:txBody>
          <a:bodyPr/>
          <a:lstStyle/>
          <a:p>
            <a:fld id="{2EABA1D1-0334-E84C-8873-A4450CBF3B7A}" type="slidenum">
              <a:rPr lang="nl-NL" smtClean="0"/>
              <a:t>4</a:t>
            </a:fld>
            <a:endParaRPr lang="nl-NL"/>
          </a:p>
        </p:txBody>
      </p:sp>
    </p:spTree>
    <p:extLst>
      <p:ext uri="{BB962C8B-B14F-4D97-AF65-F5344CB8AC3E}">
        <p14:creationId xmlns:p14="http://schemas.microsoft.com/office/powerpoint/2010/main" val="25639399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171450" indent="-171450">
              <a:buFont typeface="Arial" panose="020B0604020202020204" pitchFamily="34" charset="0"/>
              <a:buChar char="•"/>
            </a:pPr>
            <a:r>
              <a:rPr lang="nl-NL" dirty="0"/>
              <a:t>Op dit moment heeft de Gemeente Wijk bij Duurstede twee omgevingsvisies, dat moet er volgens de omgevingswet één gaan worden.</a:t>
            </a:r>
          </a:p>
          <a:p>
            <a:pPr marL="171450" indent="-171450">
              <a:buFont typeface="Arial" panose="020B0604020202020204" pitchFamily="34" charset="0"/>
              <a:buChar char="•"/>
            </a:pPr>
            <a:r>
              <a:rPr lang="nl-NL" dirty="0"/>
              <a:t>Waar sectorale beleidsnota’s ingaan op een bepaald thema is de omgevingsvisie integraal: hierin zijn thema’s tegen elkaar afgewogen en vind je richtinggevende hoofdkeuzes</a:t>
            </a:r>
          </a:p>
          <a:p>
            <a:pPr marL="171450" indent="-171450">
              <a:buFont typeface="Arial" panose="020B0604020202020204" pitchFamily="34" charset="0"/>
              <a:buChar char="•"/>
            </a:pPr>
            <a:r>
              <a:rPr lang="nl-NL" dirty="0"/>
              <a:t>Wat nog meer nieuw is aan de omgevingsvisie is dat ook maatschappelijke i.p.v. sec ruimtelijke ambities kunnen worden opgenomen</a:t>
            </a:r>
          </a:p>
          <a:p>
            <a:pPr marL="171450" indent="-171450">
              <a:buFont typeface="Arial" panose="020B0604020202020204" pitchFamily="34" charset="0"/>
              <a:buChar char="•"/>
            </a:pPr>
            <a:r>
              <a:rPr lang="nl-NL" dirty="0"/>
              <a:t>In de kern bestaat een omgevingsvisie uit drie onderdelen:</a:t>
            </a:r>
          </a:p>
          <a:p>
            <a:pPr marL="628650" lvl="1" indent="-171450">
              <a:buFont typeface="Arial" panose="020B0604020202020204" pitchFamily="34" charset="0"/>
              <a:buChar char="•"/>
            </a:pPr>
            <a:r>
              <a:rPr lang="nl-NL" dirty="0"/>
              <a:t>Beschrijving kwaliteiten van de fysieke leefomgeving</a:t>
            </a:r>
          </a:p>
          <a:p>
            <a:pPr marL="628650" lvl="1" indent="-171450">
              <a:buFont typeface="Arial" panose="020B0604020202020204" pitchFamily="34" charset="0"/>
              <a:buChar char="•"/>
            </a:pPr>
            <a:r>
              <a:rPr lang="nl-NL" dirty="0"/>
              <a:t>Voorgenomen ontwikkeling, gebruik en behoud</a:t>
            </a:r>
          </a:p>
          <a:p>
            <a:pPr marL="628650" lvl="1" indent="-171450">
              <a:buFont typeface="Arial" panose="020B0604020202020204" pitchFamily="34" charset="0"/>
              <a:buChar char="•"/>
            </a:pPr>
            <a:r>
              <a:rPr lang="nl-NL" dirty="0"/>
              <a:t>Integrale hoofdkeuzes van het te voeren beleid</a:t>
            </a:r>
          </a:p>
          <a:p>
            <a:pPr marL="171450"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p:txBody>
      </p:sp>
      <p:sp>
        <p:nvSpPr>
          <p:cNvPr id="4" name="Tijdelijke aanduiding voor dianummer 3"/>
          <p:cNvSpPr>
            <a:spLocks noGrp="1"/>
          </p:cNvSpPr>
          <p:nvPr>
            <p:ph type="sldNum" sz="quarter" idx="5"/>
          </p:nvPr>
        </p:nvSpPr>
        <p:spPr/>
        <p:txBody>
          <a:bodyPr/>
          <a:lstStyle/>
          <a:p>
            <a:fld id="{2EABA1D1-0334-E84C-8873-A4450CBF3B7A}" type="slidenum">
              <a:rPr lang="nl-NL" smtClean="0"/>
              <a:t>5</a:t>
            </a:fld>
            <a:endParaRPr lang="nl-NL"/>
          </a:p>
        </p:txBody>
      </p:sp>
    </p:spTree>
    <p:extLst>
      <p:ext uri="{BB962C8B-B14F-4D97-AF65-F5344CB8AC3E}">
        <p14:creationId xmlns:p14="http://schemas.microsoft.com/office/powerpoint/2010/main" val="129810628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a:t>De 10 geboden uitgewerkt in projecten</a:t>
            </a:r>
          </a:p>
          <a:p>
            <a:endParaRPr lang="nl-NL" dirty="0"/>
          </a:p>
          <a:p>
            <a:r>
              <a:rPr lang="nl-NL" dirty="0"/>
              <a:t>1: Prioriteit bouw betaalbare woningen voor ouderen en starters &gt; De Geer III</a:t>
            </a:r>
          </a:p>
          <a:p>
            <a:r>
              <a:rPr lang="nl-NL" dirty="0"/>
              <a:t>2: Gezond leven met versterking van groene, rustige, leefbare en inclusieve woongebieden in de kernen</a:t>
            </a:r>
          </a:p>
          <a:p>
            <a:r>
              <a:rPr lang="nl-NL" dirty="0"/>
              <a:t>3: Clusteren van beperkt aantal goed bereikbare voorzieningen &gt; </a:t>
            </a:r>
          </a:p>
          <a:p>
            <a:r>
              <a:rPr lang="nl-NL" dirty="0"/>
              <a:t>4: Verbeteren van de recreatieve toegankelijkheid en samenhang tussen groen rondom kernen</a:t>
            </a:r>
          </a:p>
          <a:p>
            <a:r>
              <a:rPr lang="nl-NL" dirty="0"/>
              <a:t>5: Economische ontwikkeling en behoud van werkgelegenheid. Grote en/of overlast gevende bedrijven uit de kleine(re) kernen en het buitengebied verhuizen naar bedrijventerrein Broekweg/</a:t>
            </a:r>
            <a:r>
              <a:rPr lang="nl-NL" dirty="0" err="1"/>
              <a:t>Langshaven</a:t>
            </a:r>
            <a:r>
              <a:rPr lang="nl-NL" dirty="0"/>
              <a:t>.</a:t>
            </a:r>
          </a:p>
          <a:p>
            <a:r>
              <a:rPr lang="nl-NL" dirty="0"/>
              <a:t>6: We stemmen de invulling van de binnenstad beter af op toerisme en het aantrekken van dagjesmensen.</a:t>
            </a:r>
          </a:p>
          <a:p>
            <a:r>
              <a:rPr lang="nl-NL" dirty="0"/>
              <a:t>7: We geven in de kernen ruim baan aan de fiets.</a:t>
            </a:r>
          </a:p>
          <a:p>
            <a:r>
              <a:rPr lang="nl-NL" dirty="0"/>
              <a:t>8: Een bijdrage aan </a:t>
            </a:r>
            <a:r>
              <a:rPr lang="nl-NL" dirty="0" err="1"/>
              <a:t>energieneutrale</a:t>
            </a:r>
            <a:r>
              <a:rPr lang="nl-NL" dirty="0"/>
              <a:t> en klimaatbestendig kernen.</a:t>
            </a:r>
          </a:p>
          <a:p>
            <a:r>
              <a:rPr lang="nl-NL" dirty="0"/>
              <a:t>9: Hogere ambities ten aanzien van geluid</a:t>
            </a:r>
          </a:p>
        </p:txBody>
      </p:sp>
      <p:sp>
        <p:nvSpPr>
          <p:cNvPr id="4" name="Tijdelijke aanduiding voor dianummer 3"/>
          <p:cNvSpPr>
            <a:spLocks noGrp="1"/>
          </p:cNvSpPr>
          <p:nvPr>
            <p:ph type="sldNum" sz="quarter" idx="5"/>
          </p:nvPr>
        </p:nvSpPr>
        <p:spPr/>
        <p:txBody>
          <a:bodyPr/>
          <a:lstStyle/>
          <a:p>
            <a:fld id="{2EABA1D1-0334-E84C-8873-A4450CBF3B7A}" type="slidenum">
              <a:rPr lang="nl-NL" smtClean="0"/>
              <a:t>6</a:t>
            </a:fld>
            <a:endParaRPr lang="nl-NL"/>
          </a:p>
        </p:txBody>
      </p:sp>
    </p:spTree>
    <p:extLst>
      <p:ext uri="{BB962C8B-B14F-4D97-AF65-F5344CB8AC3E}">
        <p14:creationId xmlns:p14="http://schemas.microsoft.com/office/powerpoint/2010/main" val="38814592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171450" indent="-171450">
              <a:buFont typeface="Arial" panose="020B0604020202020204" pitchFamily="34" charset="0"/>
              <a:buChar char="•"/>
            </a:pPr>
            <a:r>
              <a:rPr lang="nl-NL" dirty="0"/>
              <a:t>Vitale kernen: aantal 75+-</a:t>
            </a:r>
            <a:r>
              <a:rPr lang="nl-NL" dirty="0" err="1"/>
              <a:t>ers</a:t>
            </a:r>
            <a:r>
              <a:rPr lang="nl-NL" dirty="0"/>
              <a:t> verdubbeld in 10 jaar tijd. </a:t>
            </a:r>
          </a:p>
          <a:p>
            <a:pPr marL="628650" lvl="1" indent="-171450">
              <a:buFont typeface="Arial" panose="020B0604020202020204" pitchFamily="34" charset="0"/>
              <a:buChar char="•"/>
            </a:pPr>
            <a:r>
              <a:rPr lang="nl-NL" dirty="0"/>
              <a:t>Relatief minder jongeren, relatief meer </a:t>
            </a:r>
            <a:r>
              <a:rPr lang="nl-NL" dirty="0" err="1"/>
              <a:t>eengezinshuishoudens</a:t>
            </a:r>
            <a:r>
              <a:rPr lang="nl-NL" dirty="0"/>
              <a:t> en meer mensen die niet zelfstandig thuis kunnen wonen</a:t>
            </a:r>
          </a:p>
          <a:p>
            <a:pPr marL="628650" lvl="1" indent="-171450">
              <a:buFont typeface="Arial" panose="020B0604020202020204" pitchFamily="34" charset="0"/>
              <a:buChar char="•"/>
            </a:pPr>
            <a:r>
              <a:rPr lang="nl-NL" dirty="0"/>
              <a:t>Draagvlak voor voorzieningen valt weg, Wijk minder interessant als vestigingsplek: vicieuze cirkel</a:t>
            </a:r>
          </a:p>
          <a:p>
            <a:pPr marL="628650" lvl="1" indent="-171450">
              <a:buFont typeface="Arial" panose="020B0604020202020204" pitchFamily="34" charset="0"/>
              <a:buChar char="•"/>
            </a:pPr>
            <a:r>
              <a:rPr lang="nl-NL" dirty="0"/>
              <a:t>Nú inzetten op nieuwbouwwoningen voor starters en (hulpbehoevende) ouderen, stilstand = achteruitgang</a:t>
            </a:r>
          </a:p>
          <a:p>
            <a:pPr marL="171450" lvl="0" indent="-171450">
              <a:buFont typeface="Arial" panose="020B0604020202020204" pitchFamily="34" charset="0"/>
              <a:buChar char="•"/>
            </a:pPr>
            <a:r>
              <a:rPr lang="nl-NL" dirty="0"/>
              <a:t>Druk op landelijk gebied neemt toe: oplossing voor alles.</a:t>
            </a:r>
          </a:p>
          <a:p>
            <a:pPr marL="628650" lvl="1" indent="-171450">
              <a:buFont typeface="Arial" panose="020B0604020202020204" pitchFamily="34" charset="0"/>
              <a:buChar char="•"/>
            </a:pPr>
            <a:r>
              <a:rPr lang="nl-NL" dirty="0"/>
              <a:t>Hier landt onze energieopgave</a:t>
            </a:r>
          </a:p>
          <a:p>
            <a:pPr marL="628650" lvl="1" indent="-171450">
              <a:buFont typeface="Arial" panose="020B0604020202020204" pitchFamily="34" charset="0"/>
              <a:buChar char="•"/>
            </a:pPr>
            <a:r>
              <a:rPr lang="nl-NL" dirty="0"/>
              <a:t>Behoud ecologische en landschappelijke waarden, cultuurhistorie en archeologie essentieel</a:t>
            </a:r>
          </a:p>
          <a:p>
            <a:pPr marL="628650" lvl="1" indent="-171450">
              <a:buFont typeface="Arial" panose="020B0604020202020204" pitchFamily="34" charset="0"/>
              <a:buChar char="•"/>
            </a:pPr>
            <a:r>
              <a:rPr lang="nl-NL" dirty="0"/>
              <a:t>Verstedelijking en landbouwgebied</a:t>
            </a:r>
          </a:p>
          <a:p>
            <a:pPr marL="628650" lvl="1" indent="-171450">
              <a:buFont typeface="Arial" panose="020B0604020202020204" pitchFamily="34" charset="0"/>
              <a:buChar char="•"/>
            </a:pPr>
            <a:endParaRPr lang="nl-NL" dirty="0"/>
          </a:p>
          <a:p>
            <a:pPr marL="628650" lvl="1"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p:txBody>
      </p:sp>
      <p:sp>
        <p:nvSpPr>
          <p:cNvPr id="4" name="Tijdelijke aanduiding voor dianummer 3"/>
          <p:cNvSpPr>
            <a:spLocks noGrp="1"/>
          </p:cNvSpPr>
          <p:nvPr>
            <p:ph type="sldNum" sz="quarter" idx="5"/>
          </p:nvPr>
        </p:nvSpPr>
        <p:spPr/>
        <p:txBody>
          <a:bodyPr/>
          <a:lstStyle/>
          <a:p>
            <a:fld id="{2EABA1D1-0334-E84C-8873-A4450CBF3B7A}" type="slidenum">
              <a:rPr lang="nl-NL" smtClean="0"/>
              <a:t>7</a:t>
            </a:fld>
            <a:endParaRPr lang="nl-NL"/>
          </a:p>
        </p:txBody>
      </p:sp>
    </p:spTree>
    <p:extLst>
      <p:ext uri="{BB962C8B-B14F-4D97-AF65-F5344CB8AC3E}">
        <p14:creationId xmlns:p14="http://schemas.microsoft.com/office/powerpoint/2010/main" val="5269725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685800" lvl="1" indent="-228600">
              <a:buFont typeface="+mj-lt"/>
              <a:buAutoNum type="arabicPeriod"/>
            </a:pPr>
            <a:r>
              <a:rPr lang="nl-NL" dirty="0"/>
              <a:t>Basis op orde: Inventariseren, sorteren en prioriteren van bestaand beleid. Helder overzicht voor burger, raad en ambtenaar welk beleid behoort tot de fysieke leefomgeving op één webpagina.</a:t>
            </a:r>
          </a:p>
          <a:p>
            <a:pPr marL="685800" lvl="1" indent="-228600">
              <a:buFont typeface="+mj-lt"/>
              <a:buAutoNum type="arabicPeriod"/>
            </a:pPr>
            <a:r>
              <a:rPr lang="nl-NL" dirty="0"/>
              <a:t>Eén omgevingsvisie: Omgevingsvisie Stedelijk Gebied uitbreiden op landelijk gebied en digitaal toegankelijk maken in kaartvorm</a:t>
            </a:r>
          </a:p>
          <a:p>
            <a:pPr marL="685800" lvl="1" indent="-228600">
              <a:buFont typeface="+mj-lt"/>
              <a:buAutoNum type="arabicPeriod"/>
            </a:pPr>
            <a:r>
              <a:rPr lang="nl-NL" dirty="0"/>
              <a:t>Eén omgevingsplan: nieuw planologisch-juridisch kader dat digitaal toegankelijk is in kaartvorm</a:t>
            </a:r>
          </a:p>
          <a:p>
            <a:pPr marL="685800" lvl="1" indent="-228600">
              <a:buFont typeface="+mj-lt"/>
              <a:buAutoNum type="arabicPeriod"/>
            </a:pPr>
            <a:r>
              <a:rPr lang="nl-NL" dirty="0"/>
              <a:t>Beleidscyclus kortsluiten: Evaluatie, monitoring, toezicht en handhaving zijn de ogen en oren op straat en de basis voor nieuw beleid</a:t>
            </a:r>
          </a:p>
          <a:p>
            <a:pPr marL="628650" lvl="1"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p:txBody>
      </p:sp>
      <p:sp>
        <p:nvSpPr>
          <p:cNvPr id="4" name="Tijdelijke aanduiding voor dianummer 3"/>
          <p:cNvSpPr>
            <a:spLocks noGrp="1"/>
          </p:cNvSpPr>
          <p:nvPr>
            <p:ph type="sldNum" sz="quarter" idx="5"/>
          </p:nvPr>
        </p:nvSpPr>
        <p:spPr/>
        <p:txBody>
          <a:bodyPr/>
          <a:lstStyle/>
          <a:p>
            <a:fld id="{2EABA1D1-0334-E84C-8873-A4450CBF3B7A}" type="slidenum">
              <a:rPr lang="nl-NL" smtClean="0"/>
              <a:t>8</a:t>
            </a:fld>
            <a:endParaRPr lang="nl-NL"/>
          </a:p>
        </p:txBody>
      </p:sp>
    </p:spTree>
    <p:extLst>
      <p:ext uri="{BB962C8B-B14F-4D97-AF65-F5344CB8AC3E}">
        <p14:creationId xmlns:p14="http://schemas.microsoft.com/office/powerpoint/2010/main" val="87090944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pPr marL="171450" indent="-171450">
              <a:buFont typeface="Arial" panose="020B0604020202020204" pitchFamily="34" charset="0"/>
              <a:buChar char="•"/>
            </a:pPr>
            <a:r>
              <a:rPr lang="nl-NL" dirty="0"/>
              <a:t>Huiswerk nakijken: inhoud raadsvoorstel beoordelen op basis van richtinggevende hoofdkeuzes omgevingsvisie</a:t>
            </a:r>
          </a:p>
          <a:p>
            <a:pPr marL="171450" indent="-171450">
              <a:buFont typeface="Arial" panose="020B0604020202020204" pitchFamily="34" charset="0"/>
              <a:buChar char="•"/>
            </a:pPr>
            <a:r>
              <a:rPr lang="nl-NL" dirty="0"/>
              <a:t>De nieuwe omgevingswet benoemd natuur expliciet als te beschermen intrinsieke waarde. Echter, er zijn nog veel meer intrinsieke waarden: archeologie, een dak boven je hoofd, werk scholing, landbouw (voorbeeld LTO noemen), etc. De politiek is er ook voor om te staan voor zaken die niet in geld zijn uit te drukken.</a:t>
            </a:r>
          </a:p>
          <a:p>
            <a:pPr marL="171450" indent="-171450">
              <a:buFont typeface="Arial" panose="020B0604020202020204" pitchFamily="34" charset="0"/>
              <a:buChar char="•"/>
            </a:pPr>
            <a:r>
              <a:rPr lang="nl-NL" dirty="0"/>
              <a:t>Daag ambtenaren uit door koppelkansen te benoemen. Bv. Archeologie &amp; toerisme/identiteit. </a:t>
            </a:r>
            <a:r>
              <a:rPr lang="nl-NL" dirty="0" err="1"/>
              <a:t>Wedrivesolar</a:t>
            </a:r>
            <a:r>
              <a:rPr lang="nl-NL" dirty="0"/>
              <a:t>. Voedselbos was een mooi voorbeeld.</a:t>
            </a:r>
          </a:p>
          <a:p>
            <a:pPr marL="171450" indent="-171450">
              <a:buFont typeface="Arial" panose="020B0604020202020204" pitchFamily="34" charset="0"/>
              <a:buChar char="•"/>
            </a:pPr>
            <a:r>
              <a:rPr lang="nl-NL" dirty="0"/>
              <a:t>Afsluiten met filmpje Floris Alkemade in zomergasten (link volgt) ter inspiratie.</a:t>
            </a:r>
          </a:p>
          <a:p>
            <a:pPr marL="171450" indent="-171450">
              <a:buFont typeface="Arial" panose="020B0604020202020204" pitchFamily="34" charset="0"/>
              <a:buChar char="•"/>
            </a:pPr>
            <a:endParaRPr lang="nl-NL" dirty="0"/>
          </a:p>
          <a:p>
            <a:pPr marL="171450" indent="-171450">
              <a:buFont typeface="Arial" panose="020B0604020202020204" pitchFamily="34" charset="0"/>
              <a:buChar char="•"/>
            </a:pPr>
            <a:endParaRPr lang="nl-NL" dirty="0"/>
          </a:p>
        </p:txBody>
      </p:sp>
      <p:sp>
        <p:nvSpPr>
          <p:cNvPr id="4" name="Tijdelijke aanduiding voor dianummer 3"/>
          <p:cNvSpPr>
            <a:spLocks noGrp="1"/>
          </p:cNvSpPr>
          <p:nvPr>
            <p:ph type="sldNum" sz="quarter" idx="5"/>
          </p:nvPr>
        </p:nvSpPr>
        <p:spPr/>
        <p:txBody>
          <a:bodyPr/>
          <a:lstStyle/>
          <a:p>
            <a:fld id="{2EABA1D1-0334-E84C-8873-A4450CBF3B7A}" type="slidenum">
              <a:rPr lang="nl-NL" smtClean="0"/>
              <a:t>9</a:t>
            </a:fld>
            <a:endParaRPr lang="nl-NL"/>
          </a:p>
        </p:txBody>
      </p:sp>
    </p:spTree>
    <p:extLst>
      <p:ext uri="{BB962C8B-B14F-4D97-AF65-F5344CB8AC3E}">
        <p14:creationId xmlns:p14="http://schemas.microsoft.com/office/powerpoint/2010/main" val="258593304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 Id="rId5" Type="http://schemas.microsoft.com/office/2007/relationships/hdphoto" Target="../media/hdphoto1.wdp"/><Relationship Id="rId4" Type="http://schemas.openxmlformats.org/officeDocument/2006/relationships/image" Target="../media/image10.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 Id="rId5" Type="http://schemas.microsoft.com/office/2007/relationships/hdphoto" Target="../media/hdphoto1.wdp"/><Relationship Id="rId4" Type="http://schemas.openxmlformats.org/officeDocument/2006/relationships/image" Target="../media/image10.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 Id="rId5" Type="http://schemas.microsoft.com/office/2007/relationships/hdphoto" Target="../media/hdphoto1.wdp"/><Relationship Id="rId4" Type="http://schemas.openxmlformats.org/officeDocument/2006/relationships/image" Target="../media/image10.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 Id="rId5" Type="http://schemas.microsoft.com/office/2007/relationships/hdphoto" Target="../media/hdphoto1.wdp"/><Relationship Id="rId4" Type="http://schemas.openxmlformats.org/officeDocument/2006/relationships/image" Target="../media/image10.png"/></Relationships>
</file>

<file path=ppt/slideLayouts/_rels/slideLayout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svg"/><Relationship Id="rId2" Type="http://schemas.openxmlformats.org/officeDocument/2006/relationships/image" Target="../media/image11.png"/><Relationship Id="rId1" Type="http://schemas.openxmlformats.org/officeDocument/2006/relationships/slideMaster" Target="../slideMasters/slideMaster6.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4.svg"/><Relationship Id="rId7" Type="http://schemas.microsoft.com/office/2007/relationships/hdphoto" Target="../media/hdphoto1.wdp"/><Relationship Id="rId2" Type="http://schemas.openxmlformats.org/officeDocument/2006/relationships/image" Target="../media/image13.png"/><Relationship Id="rId1" Type="http://schemas.openxmlformats.org/officeDocument/2006/relationships/slideMaster" Target="../slideMasters/slideMaster6.xml"/><Relationship Id="rId6" Type="http://schemas.openxmlformats.org/officeDocument/2006/relationships/image" Target="../media/image10.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4.svg"/><Relationship Id="rId7" Type="http://schemas.microsoft.com/office/2007/relationships/hdphoto" Target="../media/hdphoto1.wdp"/><Relationship Id="rId2" Type="http://schemas.openxmlformats.org/officeDocument/2006/relationships/image" Target="../media/image13.png"/><Relationship Id="rId1" Type="http://schemas.openxmlformats.org/officeDocument/2006/relationships/slideMaster" Target="../slideMasters/slideMaster6.xml"/><Relationship Id="rId6" Type="http://schemas.openxmlformats.org/officeDocument/2006/relationships/image" Target="../media/image10.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4.svg"/><Relationship Id="rId7" Type="http://schemas.microsoft.com/office/2007/relationships/hdphoto" Target="../media/hdphoto1.wdp"/><Relationship Id="rId2" Type="http://schemas.openxmlformats.org/officeDocument/2006/relationships/image" Target="../media/image13.png"/><Relationship Id="rId1" Type="http://schemas.openxmlformats.org/officeDocument/2006/relationships/slideMaster" Target="../slideMasters/slideMaster6.xml"/><Relationship Id="rId6" Type="http://schemas.openxmlformats.org/officeDocument/2006/relationships/image" Target="../media/image10.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4.svg"/><Relationship Id="rId7" Type="http://schemas.microsoft.com/office/2007/relationships/hdphoto" Target="../media/hdphoto1.wdp"/><Relationship Id="rId2" Type="http://schemas.openxmlformats.org/officeDocument/2006/relationships/image" Target="../media/image13.png"/><Relationship Id="rId1" Type="http://schemas.openxmlformats.org/officeDocument/2006/relationships/slideMaster" Target="../slideMasters/slideMaster6.xml"/><Relationship Id="rId6" Type="http://schemas.openxmlformats.org/officeDocument/2006/relationships/image" Target="../media/image10.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9.svg"/><Relationship Id="rId7" Type="http://schemas.openxmlformats.org/officeDocument/2006/relationships/image" Target="../media/image16.sv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15.png"/><Relationship Id="rId5" Type="http://schemas.microsoft.com/office/2007/relationships/hdphoto" Target="../media/hdphoto1.wdp"/><Relationship Id="rId4" Type="http://schemas.openxmlformats.org/officeDocument/2006/relationships/image" Target="../media/image10.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svg"/><Relationship Id="rId7" Type="http://schemas.openxmlformats.org/officeDocument/2006/relationships/image" Target="../media/image16.svg"/><Relationship Id="rId2" Type="http://schemas.openxmlformats.org/officeDocument/2006/relationships/image" Target="../media/image8.png"/><Relationship Id="rId1" Type="http://schemas.openxmlformats.org/officeDocument/2006/relationships/slideMaster" Target="../slideMasters/slideMaster6.xml"/><Relationship Id="rId6" Type="http://schemas.openxmlformats.org/officeDocument/2006/relationships/image" Target="../media/image15.png"/><Relationship Id="rId5" Type="http://schemas.microsoft.com/office/2007/relationships/hdphoto" Target="../media/hdphoto1.wdp"/><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18.svg"/><Relationship Id="rId4" Type="http://schemas.openxmlformats.org/officeDocument/2006/relationships/image" Target="../media/image17.png"/></Relationships>
</file>

<file path=ppt/slideLayouts/_rels/slideLayout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6.xml"/><Relationship Id="rId5" Type="http://schemas.openxmlformats.org/officeDocument/2006/relationships/image" Target="../media/image9.svg"/><Relationship Id="rId4" Type="http://schemas.openxmlformats.org/officeDocument/2006/relationships/image" Target="../media/image8.png"/></Relationships>
</file>

<file path=ppt/slideLayouts/_rels/slideLayout41.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8.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17.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42.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8.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17.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43.xml.rels><?xml version="1.0" encoding="UTF-8" standalone="yes"?>
<Relationships xmlns="http://schemas.openxmlformats.org/package/2006/relationships"><Relationship Id="rId3" Type="http://schemas.microsoft.com/office/2007/relationships/hdphoto" Target="../media/hdphoto1.wdp"/><Relationship Id="rId7" Type="http://schemas.openxmlformats.org/officeDocument/2006/relationships/image" Target="../media/image18.svg"/><Relationship Id="rId2" Type="http://schemas.openxmlformats.org/officeDocument/2006/relationships/image" Target="../media/image10.png"/><Relationship Id="rId1" Type="http://schemas.openxmlformats.org/officeDocument/2006/relationships/slideMaster" Target="../slideMasters/slideMaster6.xml"/><Relationship Id="rId6" Type="http://schemas.openxmlformats.org/officeDocument/2006/relationships/image" Target="../media/image17.png"/><Relationship Id="rId5" Type="http://schemas.openxmlformats.org/officeDocument/2006/relationships/image" Target="../media/image9.svg"/><Relationship Id="rId4" Type="http://schemas.openxmlformats.org/officeDocument/2006/relationships/image" Target="../media/image8.png"/></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
        <p:nvSpPr>
          <p:cNvPr id="7" name="Picture Placeholder 5">
            <a:extLst>
              <a:ext uri="{FF2B5EF4-FFF2-40B4-BE49-F238E27FC236}">
                <a16:creationId xmlns:a16="http://schemas.microsoft.com/office/drawing/2014/main" id="{4DE4807C-06BF-6B4E-99BA-085CB4F1B864}"/>
              </a:ext>
            </a:extLst>
          </p:cNvPr>
          <p:cNvSpPr>
            <a:spLocks noGrp="1"/>
          </p:cNvSpPr>
          <p:nvPr>
            <p:ph type="pic" sz="quarter" idx="11"/>
          </p:nvPr>
        </p:nvSpPr>
        <p:spPr>
          <a:xfrm>
            <a:off x="3511684" y="0"/>
            <a:ext cx="8673689" cy="6858000"/>
          </a:xfrm>
          <a:custGeom>
            <a:avLst/>
            <a:gdLst>
              <a:gd name="connsiteX0" fmla="*/ 0 w 3924886"/>
              <a:gd name="connsiteY0" fmla="*/ 0 h 3967089"/>
              <a:gd name="connsiteX1" fmla="*/ 3924886 w 3924886"/>
              <a:gd name="connsiteY1" fmla="*/ 0 h 3967089"/>
              <a:gd name="connsiteX2" fmla="*/ 3924886 w 3924886"/>
              <a:gd name="connsiteY2" fmla="*/ 3967089 h 3967089"/>
              <a:gd name="connsiteX3" fmla="*/ 0 w 3924886"/>
              <a:gd name="connsiteY3" fmla="*/ 3967089 h 3967089"/>
            </a:gdLst>
            <a:ahLst/>
            <a:cxnLst>
              <a:cxn ang="0">
                <a:pos x="connsiteX0" y="connsiteY0"/>
              </a:cxn>
              <a:cxn ang="0">
                <a:pos x="connsiteX1" y="connsiteY1"/>
              </a:cxn>
              <a:cxn ang="0">
                <a:pos x="connsiteX2" y="connsiteY2"/>
              </a:cxn>
              <a:cxn ang="0">
                <a:pos x="connsiteX3" y="connsiteY3"/>
              </a:cxn>
            </a:cxnLst>
            <a:rect l="l" t="t" r="r" b="b"/>
            <a:pathLst>
              <a:path w="3924886" h="3967089">
                <a:moveTo>
                  <a:pt x="0" y="0"/>
                </a:moveTo>
                <a:lnTo>
                  <a:pt x="3924886" y="0"/>
                </a:lnTo>
                <a:lnTo>
                  <a:pt x="3924886" y="3967089"/>
                </a:lnTo>
                <a:lnTo>
                  <a:pt x="0" y="3967089"/>
                </a:lnTo>
                <a:close/>
              </a:path>
            </a:pathLst>
          </a:custGeom>
          <a:noFill/>
        </p:spPr>
        <p:txBody>
          <a:bodyPr wrap="square" anchor="ctr" anchorCtr="1">
            <a:noAutofit/>
          </a:bodyPr>
          <a:lstStyle>
            <a:lvl1pPr marL="0" indent="0">
              <a:buNone/>
              <a:defRPr sz="2000"/>
            </a:lvl1pPr>
          </a:lstStyle>
          <a:p>
            <a:endParaRPr lang="en-US" dirty="0"/>
          </a:p>
        </p:txBody>
      </p:sp>
      <p:sp>
        <p:nvSpPr>
          <p:cNvPr id="22" name="Rechthoek 21">
            <a:extLst>
              <a:ext uri="{FF2B5EF4-FFF2-40B4-BE49-F238E27FC236}">
                <a16:creationId xmlns:a16="http://schemas.microsoft.com/office/drawing/2014/main" id="{0FB7C833-3A8D-2841-96D7-8549F35CF40C}"/>
              </a:ext>
            </a:extLst>
          </p:cNvPr>
          <p:cNvSpPr/>
          <p:nvPr userDrawn="1"/>
        </p:nvSpPr>
        <p:spPr>
          <a:xfrm>
            <a:off x="0" y="2454787"/>
            <a:ext cx="7063149" cy="2253226"/>
          </a:xfrm>
          <a:prstGeom prst="rect">
            <a:avLst/>
          </a:prstGeom>
          <a:solidFill>
            <a:schemeClr val="bg1">
              <a:alpha val="7044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a:t>v</a:t>
            </a:r>
          </a:p>
        </p:txBody>
      </p:sp>
      <p:pic>
        <p:nvPicPr>
          <p:cNvPr id="9" name="Afbeelding 8">
            <a:extLst>
              <a:ext uri="{FF2B5EF4-FFF2-40B4-BE49-F238E27FC236}">
                <a16:creationId xmlns:a16="http://schemas.microsoft.com/office/drawing/2014/main" id="{D4FE66E0-0E77-614F-9E0D-25BDC1EC5CE2}"/>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618422" y="0"/>
            <a:ext cx="2297774" cy="1650674"/>
          </a:xfrm>
          <a:prstGeom prst="rect">
            <a:avLst/>
          </a:prstGeom>
        </p:spPr>
      </p:pic>
      <p:sp>
        <p:nvSpPr>
          <p:cNvPr id="13" name="Rechthoek 12">
            <a:extLst>
              <a:ext uri="{FF2B5EF4-FFF2-40B4-BE49-F238E27FC236}">
                <a16:creationId xmlns:a16="http://schemas.microsoft.com/office/drawing/2014/main" id="{DC95EB7A-6197-4C45-B2D0-D9B8EBCA3A6E}"/>
              </a:ext>
            </a:extLst>
          </p:cNvPr>
          <p:cNvSpPr/>
          <p:nvPr userDrawn="1"/>
        </p:nvSpPr>
        <p:spPr>
          <a:xfrm>
            <a:off x="6627" y="2302387"/>
            <a:ext cx="7063149" cy="2253226"/>
          </a:xfrm>
          <a:prstGeom prst="rect">
            <a:avLst/>
          </a:prstGeom>
          <a:solidFill>
            <a:schemeClr val="bg1">
              <a:alpha val="7044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t>v</a:t>
            </a:r>
          </a:p>
        </p:txBody>
      </p:sp>
      <p:sp>
        <p:nvSpPr>
          <p:cNvPr id="17" name="Titel 1">
            <a:extLst>
              <a:ext uri="{FF2B5EF4-FFF2-40B4-BE49-F238E27FC236}">
                <a16:creationId xmlns:a16="http://schemas.microsoft.com/office/drawing/2014/main" id="{CFCD8B67-E2DF-4242-B0A6-45145772357E}"/>
              </a:ext>
            </a:extLst>
          </p:cNvPr>
          <p:cNvSpPr>
            <a:spLocks noGrp="1"/>
          </p:cNvSpPr>
          <p:nvPr>
            <p:ph type="title" hasCustomPrompt="1"/>
          </p:nvPr>
        </p:nvSpPr>
        <p:spPr>
          <a:xfrm>
            <a:off x="491408" y="2872218"/>
            <a:ext cx="6786231" cy="1458119"/>
          </a:xfrm>
          <a:prstGeom prst="rect">
            <a:avLst/>
          </a:prstGeom>
        </p:spPr>
        <p:txBody>
          <a:bodyPr>
            <a:normAutofit/>
          </a:bodyPr>
          <a:lstStyle>
            <a:lvl1pPr>
              <a:defRPr sz="5000" b="1" i="0">
                <a:solidFill>
                  <a:srgbClr val="013353"/>
                </a:solidFill>
                <a:latin typeface="Barlow Condensed SemiBold" pitchFamily="2" charset="77"/>
              </a:defRPr>
            </a:lvl1pPr>
          </a:lstStyle>
          <a:p>
            <a:r>
              <a:rPr lang="nl-NL" dirty="0"/>
              <a:t>HIER KOMT EEN TITEL</a:t>
            </a:r>
          </a:p>
        </p:txBody>
      </p:sp>
      <p:sp>
        <p:nvSpPr>
          <p:cNvPr id="20" name="Tijdelijke aanduiding voor tekst 2">
            <a:extLst>
              <a:ext uri="{FF2B5EF4-FFF2-40B4-BE49-F238E27FC236}">
                <a16:creationId xmlns:a16="http://schemas.microsoft.com/office/drawing/2014/main" id="{DBC68D05-4A33-1841-91DB-9954C4E80884}"/>
              </a:ext>
            </a:extLst>
          </p:cNvPr>
          <p:cNvSpPr>
            <a:spLocks noGrp="1"/>
          </p:cNvSpPr>
          <p:nvPr>
            <p:ph idx="1" hasCustomPrompt="1"/>
          </p:nvPr>
        </p:nvSpPr>
        <p:spPr>
          <a:xfrm>
            <a:off x="491408" y="3672653"/>
            <a:ext cx="3257839" cy="490998"/>
          </a:xfrm>
          <a:prstGeom prst="rect">
            <a:avLst/>
          </a:prstGeom>
        </p:spPr>
        <p:txBody>
          <a:bodyPr vert="horz" lIns="91440" tIns="45720" rIns="91440" bIns="45720" rtlCol="0">
            <a:noAutofit/>
          </a:bodyPr>
          <a:lstStyle>
            <a:lvl1pPr marL="0" indent="0">
              <a:buNone/>
              <a:defRPr sz="2800" b="0" i="0">
                <a:solidFill>
                  <a:srgbClr val="013353"/>
                </a:solidFill>
                <a:latin typeface="Barlow Condensed Light" pitchFamily="2" charset="77"/>
              </a:defRPr>
            </a:lvl1pPr>
          </a:lstStyle>
          <a:p>
            <a:pPr lvl="0"/>
            <a:r>
              <a:rPr lang="nl-NL" dirty="0"/>
              <a:t>Presentatie subtitel</a:t>
            </a:r>
          </a:p>
        </p:txBody>
      </p:sp>
    </p:spTree>
    <p:extLst>
      <p:ext uri="{BB962C8B-B14F-4D97-AF65-F5344CB8AC3E}">
        <p14:creationId xmlns:p14="http://schemas.microsoft.com/office/powerpoint/2010/main" val="16191202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en object">
    <p:spTree>
      <p:nvGrpSpPr>
        <p:cNvPr id="1" name=""/>
        <p:cNvGrpSpPr/>
        <p:nvPr/>
      </p:nvGrpSpPr>
      <p:grpSpPr>
        <a:xfrm>
          <a:off x="0" y="0"/>
          <a:ext cx="0" cy="0"/>
          <a:chOff x="0" y="0"/>
          <a:chExt cx="0" cy="0"/>
        </a:xfrm>
      </p:grpSpPr>
      <p:sp>
        <p:nvSpPr>
          <p:cNvPr id="10" name="Titel 1">
            <a:extLst>
              <a:ext uri="{FF2B5EF4-FFF2-40B4-BE49-F238E27FC236}">
                <a16:creationId xmlns:a16="http://schemas.microsoft.com/office/drawing/2014/main" id="{7307C785-35DE-3944-B5EC-40614FF13C5D}"/>
              </a:ext>
            </a:extLst>
          </p:cNvPr>
          <p:cNvSpPr>
            <a:spLocks noGrp="1"/>
          </p:cNvSpPr>
          <p:nvPr>
            <p:ph type="title" hasCustomPrompt="1"/>
          </p:nvPr>
        </p:nvSpPr>
        <p:spPr>
          <a:xfrm>
            <a:off x="839788" y="914400"/>
            <a:ext cx="4951412" cy="1019907"/>
          </a:xfrm>
          <a:prstGeom prst="rect">
            <a:avLst/>
          </a:prstGeom>
        </p:spPr>
        <p:txBody>
          <a:bodyPr anchor="b">
            <a:normAutofit/>
          </a:bodyPr>
          <a:lstStyle>
            <a:lvl1pPr>
              <a:defRPr sz="3200" b="1" i="0">
                <a:solidFill>
                  <a:schemeClr val="bg1"/>
                </a:solidFill>
                <a:latin typeface="Barlow Condensed SemiBold" pitchFamily="2" charset="77"/>
              </a:defRPr>
            </a:lvl1pPr>
          </a:lstStyle>
          <a:p>
            <a:r>
              <a:rPr lang="nl-NL" dirty="0"/>
              <a:t>HIER STAAT EEN TITEL</a:t>
            </a:r>
          </a:p>
        </p:txBody>
      </p:sp>
      <p:sp>
        <p:nvSpPr>
          <p:cNvPr id="11" name="Tijdelijke aanduiding voor afbeelding 2">
            <a:extLst>
              <a:ext uri="{FF2B5EF4-FFF2-40B4-BE49-F238E27FC236}">
                <a16:creationId xmlns:a16="http://schemas.microsoft.com/office/drawing/2014/main" id="{E27E517E-8770-2E40-8628-059782FF1393}"/>
              </a:ext>
            </a:extLst>
          </p:cNvPr>
          <p:cNvSpPr>
            <a:spLocks noGrp="1"/>
          </p:cNvSpPr>
          <p:nvPr>
            <p:ph type="pic" idx="1"/>
          </p:nvPr>
        </p:nvSpPr>
        <p:spPr>
          <a:xfrm>
            <a:off x="6240794" y="914401"/>
            <a:ext cx="5042647" cy="5042646"/>
          </a:xfrm>
          <a:prstGeom prst="rect">
            <a:avLst/>
          </a:prstGeom>
          <a:solidFill>
            <a:schemeClr val="bg2"/>
          </a:solidFill>
        </p:spPr>
        <p:txBody>
          <a:bodyPr vert="horz" anchor="ctr" anchorCtr="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12" name="Tijdelijke aanduiding voor tekst 3">
            <a:extLst>
              <a:ext uri="{FF2B5EF4-FFF2-40B4-BE49-F238E27FC236}">
                <a16:creationId xmlns:a16="http://schemas.microsoft.com/office/drawing/2014/main" id="{EFB41C57-85F8-1942-B255-6ED6D44249E7}"/>
              </a:ext>
            </a:extLst>
          </p:cNvPr>
          <p:cNvSpPr>
            <a:spLocks noGrp="1"/>
          </p:cNvSpPr>
          <p:nvPr>
            <p:ph type="body" sz="half" idx="2"/>
          </p:nvPr>
        </p:nvSpPr>
        <p:spPr>
          <a:xfrm>
            <a:off x="839788" y="2057400"/>
            <a:ext cx="4951412" cy="3811588"/>
          </a:xfrm>
          <a:prstGeom prst="rect">
            <a:avLst/>
          </a:prstGeom>
        </p:spPr>
        <p:txBody>
          <a:bodyPr>
            <a:normAutofit/>
          </a:bodyPr>
          <a:lstStyle>
            <a:lvl1pPr marL="0" indent="0">
              <a:buNone/>
              <a:defRPr sz="1150" b="0" i="0">
                <a:solidFill>
                  <a:schemeClr val="bg1"/>
                </a:solidFill>
                <a:latin typeface="Barlow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Tree>
    <p:extLst>
      <p:ext uri="{BB962C8B-B14F-4D97-AF65-F5344CB8AC3E}">
        <p14:creationId xmlns:p14="http://schemas.microsoft.com/office/powerpoint/2010/main" val="320393668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
        <p:nvSpPr>
          <p:cNvPr id="8" name="Tijdelijke aanduiding voor afbeelding 2">
            <a:extLst>
              <a:ext uri="{FF2B5EF4-FFF2-40B4-BE49-F238E27FC236}">
                <a16:creationId xmlns:a16="http://schemas.microsoft.com/office/drawing/2014/main" id="{EF60C2B5-A834-824D-851B-931A7E470F16}"/>
              </a:ext>
            </a:extLst>
          </p:cNvPr>
          <p:cNvSpPr>
            <a:spLocks noGrp="1"/>
          </p:cNvSpPr>
          <p:nvPr>
            <p:ph type="pic" idx="1"/>
          </p:nvPr>
        </p:nvSpPr>
        <p:spPr>
          <a:xfrm>
            <a:off x="0" y="0"/>
            <a:ext cx="12192000" cy="6858000"/>
          </a:xfrm>
          <a:prstGeom prst="rect">
            <a:avLst/>
          </a:prstGeom>
          <a:solidFill>
            <a:schemeClr val="bg2"/>
          </a:solidFill>
        </p:spPr>
        <p:txBody>
          <a:bodyPr vert="horz" anchor="t" anchorCtr="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7" name="Rechthoek 6">
            <a:extLst>
              <a:ext uri="{FF2B5EF4-FFF2-40B4-BE49-F238E27FC236}">
                <a16:creationId xmlns:a16="http://schemas.microsoft.com/office/drawing/2014/main" id="{D177483F-FD4D-3546-B0BF-8C7A1BBCF190}"/>
              </a:ext>
            </a:extLst>
          </p:cNvPr>
          <p:cNvSpPr/>
          <p:nvPr userDrawn="1"/>
        </p:nvSpPr>
        <p:spPr>
          <a:xfrm>
            <a:off x="6096001" y="2922814"/>
            <a:ext cx="4158342" cy="3935186"/>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10" name="Tijdelijke aanduiding voor tekst 3">
            <a:extLst>
              <a:ext uri="{FF2B5EF4-FFF2-40B4-BE49-F238E27FC236}">
                <a16:creationId xmlns:a16="http://schemas.microsoft.com/office/drawing/2014/main" id="{743BAD2C-E1D8-194A-995E-7DA327437883}"/>
              </a:ext>
            </a:extLst>
          </p:cNvPr>
          <p:cNvSpPr>
            <a:spLocks noGrp="1"/>
          </p:cNvSpPr>
          <p:nvPr>
            <p:ph type="body" sz="half" idx="2"/>
          </p:nvPr>
        </p:nvSpPr>
        <p:spPr>
          <a:xfrm>
            <a:off x="6560650" y="3429000"/>
            <a:ext cx="3192950" cy="2268415"/>
          </a:xfrm>
          <a:prstGeom prst="rect">
            <a:avLst/>
          </a:prstGeom>
        </p:spPr>
        <p:txBody>
          <a:bodyPr>
            <a:normAutofit/>
          </a:bodyPr>
          <a:lstStyle>
            <a:lvl1pPr marL="0" indent="0">
              <a:lnSpc>
                <a:spcPct val="100000"/>
              </a:lnSpc>
              <a:buNone/>
              <a:defRPr sz="2500" b="0" i="0">
                <a:solidFill>
                  <a:schemeClr val="bg1"/>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11" name="Tijdelijke aanduiding voor tekst 3">
            <a:extLst>
              <a:ext uri="{FF2B5EF4-FFF2-40B4-BE49-F238E27FC236}">
                <a16:creationId xmlns:a16="http://schemas.microsoft.com/office/drawing/2014/main" id="{6D1D32C1-05C5-8643-9F9D-1E40DBF9CA48}"/>
              </a:ext>
            </a:extLst>
          </p:cNvPr>
          <p:cNvSpPr>
            <a:spLocks noGrp="1"/>
          </p:cNvSpPr>
          <p:nvPr>
            <p:ph type="body" sz="half" idx="10"/>
          </p:nvPr>
        </p:nvSpPr>
        <p:spPr>
          <a:xfrm>
            <a:off x="6560650" y="5902570"/>
            <a:ext cx="3192950" cy="463061"/>
          </a:xfrm>
          <a:prstGeom prst="rect">
            <a:avLst/>
          </a:prstGeom>
        </p:spPr>
        <p:txBody>
          <a:bodyPr>
            <a:noAutofit/>
          </a:bodyPr>
          <a:lstStyle>
            <a:lvl1pPr marL="0" indent="0">
              <a:lnSpc>
                <a:spcPct val="100000"/>
              </a:lnSpc>
              <a:buNone/>
              <a:defRPr sz="1800" b="0" i="0">
                <a:solidFill>
                  <a:schemeClr val="bg1"/>
                </a:solidFill>
                <a:latin typeface="Barlow Condensed Ligh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grpSp>
        <p:nvGrpSpPr>
          <p:cNvPr id="6" name="Groep 5">
            <a:extLst>
              <a:ext uri="{FF2B5EF4-FFF2-40B4-BE49-F238E27FC236}">
                <a16:creationId xmlns:a16="http://schemas.microsoft.com/office/drawing/2014/main" id="{66EAA0F9-452A-CE46-A0AC-85E14E9F6B04}"/>
              </a:ext>
            </a:extLst>
          </p:cNvPr>
          <p:cNvGrpSpPr/>
          <p:nvPr userDrawn="1"/>
        </p:nvGrpSpPr>
        <p:grpSpPr>
          <a:xfrm>
            <a:off x="322950" y="-50800"/>
            <a:ext cx="444216" cy="1441450"/>
            <a:chOff x="322950" y="-50800"/>
            <a:chExt cx="444216" cy="1441450"/>
          </a:xfrm>
        </p:grpSpPr>
        <p:sp>
          <p:nvSpPr>
            <p:cNvPr id="9" name="Rechthoek 8">
              <a:extLst>
                <a:ext uri="{FF2B5EF4-FFF2-40B4-BE49-F238E27FC236}">
                  <a16:creationId xmlns:a16="http://schemas.microsoft.com/office/drawing/2014/main" id="{5665A184-9DB0-2C4B-A6B0-571E802AAC7B}"/>
                </a:ext>
              </a:extLst>
            </p:cNvPr>
            <p:cNvSpPr/>
            <p:nvPr userDrawn="1"/>
          </p:nvSpPr>
          <p:spPr>
            <a:xfrm>
              <a:off x="322950" y="-50800"/>
              <a:ext cx="444216" cy="144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12" name="Afbeelding 11">
              <a:extLst>
                <a:ext uri="{FF2B5EF4-FFF2-40B4-BE49-F238E27FC236}">
                  <a16:creationId xmlns:a16="http://schemas.microsoft.com/office/drawing/2014/main" id="{FBA3A6D3-9956-7C45-84CD-C9394A61E02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9285" y="0"/>
              <a:ext cx="311547" cy="1332321"/>
            </a:xfrm>
            <a:prstGeom prst="rect">
              <a:avLst/>
            </a:prstGeom>
          </p:spPr>
        </p:pic>
      </p:grpSp>
    </p:spTree>
    <p:extLst>
      <p:ext uri="{BB962C8B-B14F-4D97-AF65-F5344CB8AC3E}">
        <p14:creationId xmlns:p14="http://schemas.microsoft.com/office/powerpoint/2010/main" val="30715370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Aangepaste indeling">
    <p:spTree>
      <p:nvGrpSpPr>
        <p:cNvPr id="1" name=""/>
        <p:cNvGrpSpPr/>
        <p:nvPr/>
      </p:nvGrpSpPr>
      <p:grpSpPr>
        <a:xfrm>
          <a:off x="0" y="0"/>
          <a:ext cx="0" cy="0"/>
          <a:chOff x="0" y="0"/>
          <a:chExt cx="0" cy="0"/>
        </a:xfrm>
      </p:grpSpPr>
      <p:sp>
        <p:nvSpPr>
          <p:cNvPr id="18" name="Tijdelijke aanduiding voor tekst 2">
            <a:extLst>
              <a:ext uri="{FF2B5EF4-FFF2-40B4-BE49-F238E27FC236}">
                <a16:creationId xmlns:a16="http://schemas.microsoft.com/office/drawing/2014/main" id="{166105A0-8BAC-CC40-B1AE-62256F226D80}"/>
              </a:ext>
            </a:extLst>
          </p:cNvPr>
          <p:cNvSpPr>
            <a:spLocks noGrp="1"/>
          </p:cNvSpPr>
          <p:nvPr>
            <p:ph idx="14" hasCustomPrompt="1"/>
          </p:nvPr>
        </p:nvSpPr>
        <p:spPr>
          <a:xfrm>
            <a:off x="8319521" y="3689954"/>
            <a:ext cx="3257839" cy="490998"/>
          </a:xfrm>
          <a:prstGeom prst="rect">
            <a:avLst/>
          </a:prstGeom>
        </p:spPr>
        <p:txBody>
          <a:bodyPr vert="horz" lIns="91440" tIns="45720" rIns="91440" bIns="45720" rtlCol="0">
            <a:noAutofit/>
          </a:bodyPr>
          <a:lstStyle>
            <a:lvl1pPr marL="0" indent="0" algn="r">
              <a:buNone/>
              <a:defRPr sz="2800" b="0" i="0">
                <a:solidFill>
                  <a:srgbClr val="013353"/>
                </a:solidFill>
                <a:latin typeface="Barlow Condensed Light" pitchFamily="2" charset="77"/>
              </a:defRPr>
            </a:lvl1pPr>
          </a:lstStyle>
          <a:p>
            <a:pPr lvl="0"/>
            <a:r>
              <a:rPr lang="nl-NL" dirty="0"/>
              <a:t>subtitel</a:t>
            </a:r>
          </a:p>
        </p:txBody>
      </p:sp>
      <p:sp>
        <p:nvSpPr>
          <p:cNvPr id="19" name="Titel 1">
            <a:extLst>
              <a:ext uri="{FF2B5EF4-FFF2-40B4-BE49-F238E27FC236}">
                <a16:creationId xmlns:a16="http://schemas.microsoft.com/office/drawing/2014/main" id="{CCD1BFED-8E64-5E4C-91BE-C7AA92C09D7D}"/>
              </a:ext>
            </a:extLst>
          </p:cNvPr>
          <p:cNvSpPr>
            <a:spLocks noGrp="1"/>
          </p:cNvSpPr>
          <p:nvPr>
            <p:ph type="title" hasCustomPrompt="1"/>
          </p:nvPr>
        </p:nvSpPr>
        <p:spPr>
          <a:xfrm>
            <a:off x="6625948" y="2529371"/>
            <a:ext cx="4951412" cy="1019907"/>
          </a:xfrm>
          <a:prstGeom prst="rect">
            <a:avLst/>
          </a:prstGeom>
        </p:spPr>
        <p:txBody>
          <a:bodyPr anchor="b">
            <a:normAutofit/>
          </a:bodyPr>
          <a:lstStyle>
            <a:lvl1pPr algn="r">
              <a:defRPr sz="3600" b="1" i="0">
                <a:solidFill>
                  <a:srgbClr val="013353"/>
                </a:solidFill>
                <a:latin typeface="Barlow Condensed SemiBold" pitchFamily="2" charset="77"/>
              </a:defRPr>
            </a:lvl1pPr>
          </a:lstStyle>
          <a:p>
            <a:r>
              <a:rPr lang="nl-NL" dirty="0"/>
              <a:t>HIER STAAT EEN TITEL</a:t>
            </a:r>
          </a:p>
        </p:txBody>
      </p:sp>
      <p:sp>
        <p:nvSpPr>
          <p:cNvPr id="20" name="Tijdelijke aanduiding voor afbeelding 2">
            <a:extLst>
              <a:ext uri="{FF2B5EF4-FFF2-40B4-BE49-F238E27FC236}">
                <a16:creationId xmlns:a16="http://schemas.microsoft.com/office/drawing/2014/main" id="{D27CC579-D04C-BA45-A488-50A7FC66A1A8}"/>
              </a:ext>
            </a:extLst>
          </p:cNvPr>
          <p:cNvSpPr>
            <a:spLocks noGrp="1"/>
          </p:cNvSpPr>
          <p:nvPr>
            <p:ph type="pic" idx="1"/>
          </p:nvPr>
        </p:nvSpPr>
        <p:spPr>
          <a:xfrm>
            <a:off x="389284" y="-11723"/>
            <a:ext cx="5594686" cy="4245429"/>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1" name="Tijdelijke aanduiding voor afbeelding 2">
            <a:extLst>
              <a:ext uri="{FF2B5EF4-FFF2-40B4-BE49-F238E27FC236}">
                <a16:creationId xmlns:a16="http://schemas.microsoft.com/office/drawing/2014/main" id="{7589D71D-5735-9B47-9827-0C42F9D4B9F3}"/>
              </a:ext>
            </a:extLst>
          </p:cNvPr>
          <p:cNvSpPr>
            <a:spLocks noGrp="1"/>
          </p:cNvSpPr>
          <p:nvPr>
            <p:ph type="pic" idx="10"/>
          </p:nvPr>
        </p:nvSpPr>
        <p:spPr>
          <a:xfrm>
            <a:off x="405591" y="4433207"/>
            <a:ext cx="2680170" cy="242479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2" name="Tijdelijke aanduiding voor afbeelding 2">
            <a:extLst>
              <a:ext uri="{FF2B5EF4-FFF2-40B4-BE49-F238E27FC236}">
                <a16:creationId xmlns:a16="http://schemas.microsoft.com/office/drawing/2014/main" id="{3FD993C1-391A-304D-9B24-F060D72D64C5}"/>
              </a:ext>
            </a:extLst>
          </p:cNvPr>
          <p:cNvSpPr>
            <a:spLocks noGrp="1"/>
          </p:cNvSpPr>
          <p:nvPr>
            <p:ph type="pic" idx="11"/>
          </p:nvPr>
        </p:nvSpPr>
        <p:spPr>
          <a:xfrm>
            <a:off x="3314941" y="4433207"/>
            <a:ext cx="2680170" cy="242479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3" name="Tijdelijke aanduiding voor afbeelding 2">
            <a:extLst>
              <a:ext uri="{FF2B5EF4-FFF2-40B4-BE49-F238E27FC236}">
                <a16:creationId xmlns:a16="http://schemas.microsoft.com/office/drawing/2014/main" id="{00051FC7-A018-CF4B-A89A-0181764CF74C}"/>
              </a:ext>
            </a:extLst>
          </p:cNvPr>
          <p:cNvSpPr>
            <a:spLocks noGrp="1"/>
          </p:cNvSpPr>
          <p:nvPr>
            <p:ph type="pic" idx="12"/>
          </p:nvPr>
        </p:nvSpPr>
        <p:spPr>
          <a:xfrm>
            <a:off x="6213172" y="0"/>
            <a:ext cx="2680170" cy="242479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4" name="Tijdelijke aanduiding voor afbeelding 2">
            <a:extLst>
              <a:ext uri="{FF2B5EF4-FFF2-40B4-BE49-F238E27FC236}">
                <a16:creationId xmlns:a16="http://schemas.microsoft.com/office/drawing/2014/main" id="{6FA91222-8B7C-F846-91B4-7A58F16729F1}"/>
              </a:ext>
            </a:extLst>
          </p:cNvPr>
          <p:cNvSpPr>
            <a:spLocks noGrp="1"/>
          </p:cNvSpPr>
          <p:nvPr>
            <p:ph type="pic" idx="13"/>
          </p:nvPr>
        </p:nvSpPr>
        <p:spPr>
          <a:xfrm>
            <a:off x="9101654" y="0"/>
            <a:ext cx="2680170" cy="242479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Tree>
    <p:extLst>
      <p:ext uri="{BB962C8B-B14F-4D97-AF65-F5344CB8AC3E}">
        <p14:creationId xmlns:p14="http://schemas.microsoft.com/office/powerpoint/2010/main" val="273023869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Aangepaste indeling">
    <p:spTree>
      <p:nvGrpSpPr>
        <p:cNvPr id="1" name=""/>
        <p:cNvGrpSpPr/>
        <p:nvPr/>
      </p:nvGrpSpPr>
      <p:grpSpPr>
        <a:xfrm>
          <a:off x="0" y="0"/>
          <a:ext cx="0" cy="0"/>
          <a:chOff x="0" y="0"/>
          <a:chExt cx="0" cy="0"/>
        </a:xfrm>
      </p:grpSpPr>
      <p:sp>
        <p:nvSpPr>
          <p:cNvPr id="37" name="Rechthoek 36">
            <a:extLst>
              <a:ext uri="{FF2B5EF4-FFF2-40B4-BE49-F238E27FC236}">
                <a16:creationId xmlns:a16="http://schemas.microsoft.com/office/drawing/2014/main" id="{B96B1F02-53E3-3144-8AA7-0671ED576453}"/>
              </a:ext>
            </a:extLst>
          </p:cNvPr>
          <p:cNvSpPr/>
          <p:nvPr userDrawn="1"/>
        </p:nvSpPr>
        <p:spPr>
          <a:xfrm>
            <a:off x="8614408" y="1940088"/>
            <a:ext cx="2759529" cy="1993283"/>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8" name="Rechthoek 37">
            <a:extLst>
              <a:ext uri="{FF2B5EF4-FFF2-40B4-BE49-F238E27FC236}">
                <a16:creationId xmlns:a16="http://schemas.microsoft.com/office/drawing/2014/main" id="{B2C816F4-5924-A44B-9AFC-929534F441DE}"/>
              </a:ext>
            </a:extLst>
          </p:cNvPr>
          <p:cNvSpPr/>
          <p:nvPr userDrawn="1"/>
        </p:nvSpPr>
        <p:spPr>
          <a:xfrm>
            <a:off x="8614408" y="4148686"/>
            <a:ext cx="2759529" cy="1993283"/>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27" name="Rechthoek 26">
            <a:extLst>
              <a:ext uri="{FF2B5EF4-FFF2-40B4-BE49-F238E27FC236}">
                <a16:creationId xmlns:a16="http://schemas.microsoft.com/office/drawing/2014/main" id="{0A9F1E6A-54DA-D949-91BF-DB3BB6B5A3B4}"/>
              </a:ext>
            </a:extLst>
          </p:cNvPr>
          <p:cNvSpPr/>
          <p:nvPr userDrawn="1"/>
        </p:nvSpPr>
        <p:spPr>
          <a:xfrm>
            <a:off x="3184071" y="1940088"/>
            <a:ext cx="2759529" cy="1993283"/>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6" name="Rechthoek 35">
            <a:extLst>
              <a:ext uri="{FF2B5EF4-FFF2-40B4-BE49-F238E27FC236}">
                <a16:creationId xmlns:a16="http://schemas.microsoft.com/office/drawing/2014/main" id="{E629BED7-3EAD-F348-A887-1F828D946C0C}"/>
              </a:ext>
            </a:extLst>
          </p:cNvPr>
          <p:cNvSpPr/>
          <p:nvPr userDrawn="1"/>
        </p:nvSpPr>
        <p:spPr>
          <a:xfrm>
            <a:off x="3184071" y="4148686"/>
            <a:ext cx="2759529" cy="1993283"/>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21" name="Tijdelijke aanduiding voor afbeelding 2">
            <a:extLst>
              <a:ext uri="{FF2B5EF4-FFF2-40B4-BE49-F238E27FC236}">
                <a16:creationId xmlns:a16="http://schemas.microsoft.com/office/drawing/2014/main" id="{7589D71D-5735-9B47-9827-0C42F9D4B9F3}"/>
              </a:ext>
            </a:extLst>
          </p:cNvPr>
          <p:cNvSpPr>
            <a:spLocks noGrp="1"/>
          </p:cNvSpPr>
          <p:nvPr>
            <p:ph type="pic" idx="10"/>
          </p:nvPr>
        </p:nvSpPr>
        <p:spPr>
          <a:xfrm>
            <a:off x="705287" y="1940088"/>
            <a:ext cx="2483239" cy="199328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2" name="Tijdelijke aanduiding voor afbeelding 2">
            <a:extLst>
              <a:ext uri="{FF2B5EF4-FFF2-40B4-BE49-F238E27FC236}">
                <a16:creationId xmlns:a16="http://schemas.microsoft.com/office/drawing/2014/main" id="{3FD993C1-391A-304D-9B24-F060D72D64C5}"/>
              </a:ext>
            </a:extLst>
          </p:cNvPr>
          <p:cNvSpPr>
            <a:spLocks noGrp="1"/>
          </p:cNvSpPr>
          <p:nvPr>
            <p:ph type="pic" idx="11"/>
          </p:nvPr>
        </p:nvSpPr>
        <p:spPr>
          <a:xfrm>
            <a:off x="705287" y="4148686"/>
            <a:ext cx="2483240" cy="199328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33" name="Tijdelijke aanduiding voor afbeelding 2">
            <a:extLst>
              <a:ext uri="{FF2B5EF4-FFF2-40B4-BE49-F238E27FC236}">
                <a16:creationId xmlns:a16="http://schemas.microsoft.com/office/drawing/2014/main" id="{D2A63BD7-70C3-FB4B-8172-0824345B36E4}"/>
              </a:ext>
            </a:extLst>
          </p:cNvPr>
          <p:cNvSpPr>
            <a:spLocks noGrp="1"/>
          </p:cNvSpPr>
          <p:nvPr>
            <p:ph type="pic" idx="12"/>
          </p:nvPr>
        </p:nvSpPr>
        <p:spPr>
          <a:xfrm>
            <a:off x="6131169" y="1940088"/>
            <a:ext cx="2483239" cy="199328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34" name="Tijdelijke aanduiding voor afbeelding 2">
            <a:extLst>
              <a:ext uri="{FF2B5EF4-FFF2-40B4-BE49-F238E27FC236}">
                <a16:creationId xmlns:a16="http://schemas.microsoft.com/office/drawing/2014/main" id="{FA610A5A-EB1C-6A42-99FE-CF7B88DE2F35}"/>
              </a:ext>
            </a:extLst>
          </p:cNvPr>
          <p:cNvSpPr>
            <a:spLocks noGrp="1"/>
          </p:cNvSpPr>
          <p:nvPr>
            <p:ph type="pic" idx="13"/>
          </p:nvPr>
        </p:nvSpPr>
        <p:spPr>
          <a:xfrm>
            <a:off x="6131169" y="4148686"/>
            <a:ext cx="2483240" cy="1993283"/>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39" name="Titel 1">
            <a:extLst>
              <a:ext uri="{FF2B5EF4-FFF2-40B4-BE49-F238E27FC236}">
                <a16:creationId xmlns:a16="http://schemas.microsoft.com/office/drawing/2014/main" id="{77E5BEFA-1539-1E44-9253-33BBD5BA1C54}"/>
              </a:ext>
            </a:extLst>
          </p:cNvPr>
          <p:cNvSpPr>
            <a:spLocks noGrp="1"/>
          </p:cNvSpPr>
          <p:nvPr>
            <p:ph type="title" hasCustomPrompt="1"/>
          </p:nvPr>
        </p:nvSpPr>
        <p:spPr>
          <a:xfrm>
            <a:off x="839788" y="457200"/>
            <a:ext cx="3932237" cy="984738"/>
          </a:xfrm>
          <a:prstGeom prst="rect">
            <a:avLst/>
          </a:prstGeom>
        </p:spPr>
        <p:txBody>
          <a:bodyPr anchor="b"/>
          <a:lstStyle>
            <a:lvl1pPr>
              <a:defRPr sz="3600"/>
            </a:lvl1pPr>
          </a:lstStyle>
          <a:p>
            <a:r>
              <a:rPr lang="nl-NL" sz="3200" b="1" dirty="0">
                <a:solidFill>
                  <a:srgbClr val="013353"/>
                </a:solidFill>
                <a:latin typeface="Barlow Condensed SemiBold" pitchFamily="2" charset="77"/>
              </a:rPr>
              <a:t>HIER STAAT EEN TITEL</a:t>
            </a:r>
          </a:p>
        </p:txBody>
      </p:sp>
      <p:pic>
        <p:nvPicPr>
          <p:cNvPr id="40" name="Afbeelding 39">
            <a:extLst>
              <a:ext uri="{FF2B5EF4-FFF2-40B4-BE49-F238E27FC236}">
                <a16:creationId xmlns:a16="http://schemas.microsoft.com/office/drawing/2014/main" id="{53A663F0-CF6E-3E4C-914F-20B2D18A3AD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9285" y="0"/>
            <a:ext cx="311547" cy="1332321"/>
          </a:xfrm>
          <a:prstGeom prst="rect">
            <a:avLst/>
          </a:prstGeom>
        </p:spPr>
      </p:pic>
      <p:sp>
        <p:nvSpPr>
          <p:cNvPr id="42" name="Tijdelijke aanduiding voor tekst 3">
            <a:extLst>
              <a:ext uri="{FF2B5EF4-FFF2-40B4-BE49-F238E27FC236}">
                <a16:creationId xmlns:a16="http://schemas.microsoft.com/office/drawing/2014/main" id="{80A4F244-7CAD-6F4E-8FE7-A0A031AC8267}"/>
              </a:ext>
            </a:extLst>
          </p:cNvPr>
          <p:cNvSpPr>
            <a:spLocks noGrp="1"/>
          </p:cNvSpPr>
          <p:nvPr>
            <p:ph type="body" sz="half" idx="2"/>
          </p:nvPr>
        </p:nvSpPr>
        <p:spPr>
          <a:xfrm>
            <a:off x="3382021" y="2152940"/>
            <a:ext cx="2098511" cy="1780431"/>
          </a:xfrm>
          <a:prstGeom prst="rect">
            <a:avLst/>
          </a:prstGeom>
        </p:spPr>
        <p:txBody>
          <a:bodyPr>
            <a:normAutofit/>
          </a:bodyPr>
          <a:lstStyle>
            <a:lvl1pPr marL="0" indent="0">
              <a:buNone/>
              <a:defRPr sz="1300" b="0" i="0">
                <a:solidFill>
                  <a:schemeClr val="bg1"/>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43" name="Tijdelijke aanduiding voor tekst 3">
            <a:extLst>
              <a:ext uri="{FF2B5EF4-FFF2-40B4-BE49-F238E27FC236}">
                <a16:creationId xmlns:a16="http://schemas.microsoft.com/office/drawing/2014/main" id="{076ABD8E-7CF6-2E47-934E-665B921EAD17}"/>
              </a:ext>
            </a:extLst>
          </p:cNvPr>
          <p:cNvSpPr>
            <a:spLocks noGrp="1"/>
          </p:cNvSpPr>
          <p:nvPr>
            <p:ph type="body" sz="half" idx="14"/>
          </p:nvPr>
        </p:nvSpPr>
        <p:spPr>
          <a:xfrm>
            <a:off x="3381323" y="4374661"/>
            <a:ext cx="2124609" cy="1767308"/>
          </a:xfrm>
          <a:prstGeom prst="rect">
            <a:avLst/>
          </a:prstGeom>
        </p:spPr>
        <p:txBody>
          <a:bodyPr>
            <a:normAutofit/>
          </a:bodyPr>
          <a:lstStyle>
            <a:lvl1pPr marL="0" indent="0">
              <a:buNone/>
              <a:defRPr sz="1300" b="0" i="0">
                <a:solidFill>
                  <a:schemeClr val="bg1"/>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44" name="Tijdelijke aanduiding voor tekst 3">
            <a:extLst>
              <a:ext uri="{FF2B5EF4-FFF2-40B4-BE49-F238E27FC236}">
                <a16:creationId xmlns:a16="http://schemas.microsoft.com/office/drawing/2014/main" id="{1BA81212-A6BB-C742-995D-61C959AFD1A0}"/>
              </a:ext>
            </a:extLst>
          </p:cNvPr>
          <p:cNvSpPr>
            <a:spLocks noGrp="1"/>
          </p:cNvSpPr>
          <p:nvPr>
            <p:ph type="body" sz="half" idx="15"/>
          </p:nvPr>
        </p:nvSpPr>
        <p:spPr>
          <a:xfrm>
            <a:off x="8819479" y="2152940"/>
            <a:ext cx="2098511" cy="1780431"/>
          </a:xfrm>
          <a:prstGeom prst="rect">
            <a:avLst/>
          </a:prstGeom>
        </p:spPr>
        <p:txBody>
          <a:bodyPr>
            <a:normAutofit/>
          </a:bodyPr>
          <a:lstStyle>
            <a:lvl1pPr marL="0" indent="0">
              <a:buNone/>
              <a:defRPr sz="1300" b="0" i="0">
                <a:solidFill>
                  <a:schemeClr val="bg1"/>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45" name="Tijdelijke aanduiding voor tekst 3">
            <a:extLst>
              <a:ext uri="{FF2B5EF4-FFF2-40B4-BE49-F238E27FC236}">
                <a16:creationId xmlns:a16="http://schemas.microsoft.com/office/drawing/2014/main" id="{1909251B-E68E-4B4B-B864-FC8667599DE7}"/>
              </a:ext>
            </a:extLst>
          </p:cNvPr>
          <p:cNvSpPr>
            <a:spLocks noGrp="1"/>
          </p:cNvSpPr>
          <p:nvPr>
            <p:ph type="body" sz="half" idx="16"/>
          </p:nvPr>
        </p:nvSpPr>
        <p:spPr>
          <a:xfrm>
            <a:off x="8818781" y="4374661"/>
            <a:ext cx="2124609" cy="1767308"/>
          </a:xfrm>
          <a:prstGeom prst="rect">
            <a:avLst/>
          </a:prstGeom>
        </p:spPr>
        <p:txBody>
          <a:bodyPr>
            <a:normAutofit/>
          </a:bodyPr>
          <a:lstStyle>
            <a:lvl1pPr marL="0" indent="0">
              <a:buNone/>
              <a:defRPr sz="1300" b="0" i="0">
                <a:solidFill>
                  <a:schemeClr val="bg1"/>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Tree>
    <p:extLst>
      <p:ext uri="{BB962C8B-B14F-4D97-AF65-F5344CB8AC3E}">
        <p14:creationId xmlns:p14="http://schemas.microsoft.com/office/powerpoint/2010/main" val="150991527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Aangepaste indeling">
    <p:spTree>
      <p:nvGrpSpPr>
        <p:cNvPr id="1" name=""/>
        <p:cNvGrpSpPr/>
        <p:nvPr/>
      </p:nvGrpSpPr>
      <p:grpSpPr>
        <a:xfrm>
          <a:off x="0" y="0"/>
          <a:ext cx="0" cy="0"/>
          <a:chOff x="0" y="0"/>
          <a:chExt cx="0" cy="0"/>
        </a:xfrm>
      </p:grpSpPr>
      <p:sp>
        <p:nvSpPr>
          <p:cNvPr id="21" name="Tijdelijke aanduiding voor afbeelding 2">
            <a:extLst>
              <a:ext uri="{FF2B5EF4-FFF2-40B4-BE49-F238E27FC236}">
                <a16:creationId xmlns:a16="http://schemas.microsoft.com/office/drawing/2014/main" id="{7589D71D-5735-9B47-9827-0C42F9D4B9F3}"/>
              </a:ext>
            </a:extLst>
          </p:cNvPr>
          <p:cNvSpPr>
            <a:spLocks noGrp="1"/>
          </p:cNvSpPr>
          <p:nvPr>
            <p:ph type="pic" idx="10"/>
          </p:nvPr>
        </p:nvSpPr>
        <p:spPr>
          <a:xfrm>
            <a:off x="2" y="1910443"/>
            <a:ext cx="3047996" cy="2808514"/>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39" name="Titel 1">
            <a:extLst>
              <a:ext uri="{FF2B5EF4-FFF2-40B4-BE49-F238E27FC236}">
                <a16:creationId xmlns:a16="http://schemas.microsoft.com/office/drawing/2014/main" id="{77E5BEFA-1539-1E44-9253-33BBD5BA1C54}"/>
              </a:ext>
            </a:extLst>
          </p:cNvPr>
          <p:cNvSpPr>
            <a:spLocks noGrp="1"/>
          </p:cNvSpPr>
          <p:nvPr>
            <p:ph type="title" hasCustomPrompt="1"/>
          </p:nvPr>
        </p:nvSpPr>
        <p:spPr>
          <a:xfrm>
            <a:off x="839788" y="457200"/>
            <a:ext cx="3932237" cy="984738"/>
          </a:xfrm>
          <a:prstGeom prst="rect">
            <a:avLst/>
          </a:prstGeom>
        </p:spPr>
        <p:txBody>
          <a:bodyPr anchor="b"/>
          <a:lstStyle>
            <a:lvl1pPr>
              <a:defRPr sz="3600"/>
            </a:lvl1pPr>
          </a:lstStyle>
          <a:p>
            <a:r>
              <a:rPr lang="nl-NL" sz="3200" b="1" dirty="0">
                <a:solidFill>
                  <a:srgbClr val="013353"/>
                </a:solidFill>
                <a:latin typeface="Barlow Condensed SemiBold" pitchFamily="2" charset="77"/>
              </a:rPr>
              <a:t>HIER STAAT EEN TITEL</a:t>
            </a:r>
          </a:p>
        </p:txBody>
      </p:sp>
      <p:pic>
        <p:nvPicPr>
          <p:cNvPr id="40" name="Afbeelding 39">
            <a:extLst>
              <a:ext uri="{FF2B5EF4-FFF2-40B4-BE49-F238E27FC236}">
                <a16:creationId xmlns:a16="http://schemas.microsoft.com/office/drawing/2014/main" id="{53A663F0-CF6E-3E4C-914F-20B2D18A3AD3}"/>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9285" y="0"/>
            <a:ext cx="311547" cy="1332321"/>
          </a:xfrm>
          <a:prstGeom prst="rect">
            <a:avLst/>
          </a:prstGeom>
        </p:spPr>
      </p:pic>
      <p:sp>
        <p:nvSpPr>
          <p:cNvPr id="42" name="Tijdelijke aanduiding voor tekst 3">
            <a:extLst>
              <a:ext uri="{FF2B5EF4-FFF2-40B4-BE49-F238E27FC236}">
                <a16:creationId xmlns:a16="http://schemas.microsoft.com/office/drawing/2014/main" id="{80A4F244-7CAD-6F4E-8FE7-A0A031AC8267}"/>
              </a:ext>
            </a:extLst>
          </p:cNvPr>
          <p:cNvSpPr>
            <a:spLocks noGrp="1"/>
          </p:cNvSpPr>
          <p:nvPr>
            <p:ph type="body" sz="half" idx="2"/>
          </p:nvPr>
        </p:nvSpPr>
        <p:spPr>
          <a:xfrm>
            <a:off x="474745" y="5424627"/>
            <a:ext cx="2370056" cy="1092288"/>
          </a:xfrm>
          <a:prstGeom prst="rect">
            <a:avLst/>
          </a:prstGeom>
        </p:spPr>
        <p:txBody>
          <a:bodyPr>
            <a:normAutofit/>
          </a:bodyPr>
          <a:lstStyle>
            <a:lvl1pPr marL="0" indent="0">
              <a:buNone/>
              <a:defRPr sz="1300" b="0" i="0">
                <a:solidFill>
                  <a:srgbClr val="013353"/>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52" name="Rechthoek 51">
            <a:extLst>
              <a:ext uri="{FF2B5EF4-FFF2-40B4-BE49-F238E27FC236}">
                <a16:creationId xmlns:a16="http://schemas.microsoft.com/office/drawing/2014/main" id="{9102A3B8-5522-DD40-91CE-565B81F21B1C}"/>
              </a:ext>
            </a:extLst>
          </p:cNvPr>
          <p:cNvSpPr/>
          <p:nvPr userDrawn="1"/>
        </p:nvSpPr>
        <p:spPr>
          <a:xfrm>
            <a:off x="3048000" y="1910443"/>
            <a:ext cx="3048000" cy="2808514"/>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nl-NL" dirty="0">
                <a:solidFill>
                  <a:srgbClr val="FF0090"/>
                </a:solidFill>
              </a:rPr>
              <a:t>foto</a:t>
            </a:r>
          </a:p>
          <a:p>
            <a:pPr algn="ctr"/>
            <a:endParaRPr lang="nl-NL" dirty="0"/>
          </a:p>
        </p:txBody>
      </p:sp>
      <p:sp>
        <p:nvSpPr>
          <p:cNvPr id="54" name="Tijdelijke aanduiding voor afbeelding 2">
            <a:extLst>
              <a:ext uri="{FF2B5EF4-FFF2-40B4-BE49-F238E27FC236}">
                <a16:creationId xmlns:a16="http://schemas.microsoft.com/office/drawing/2014/main" id="{3B79D255-7F63-4546-A367-AEDFB9B54F5F}"/>
              </a:ext>
            </a:extLst>
          </p:cNvPr>
          <p:cNvSpPr>
            <a:spLocks noGrp="1"/>
          </p:cNvSpPr>
          <p:nvPr>
            <p:ph type="pic" idx="11"/>
          </p:nvPr>
        </p:nvSpPr>
        <p:spPr>
          <a:xfrm>
            <a:off x="3047998" y="1910443"/>
            <a:ext cx="3048002" cy="2808514"/>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55" name="Tijdelijke aanduiding voor afbeelding 2">
            <a:extLst>
              <a:ext uri="{FF2B5EF4-FFF2-40B4-BE49-F238E27FC236}">
                <a16:creationId xmlns:a16="http://schemas.microsoft.com/office/drawing/2014/main" id="{54C9CC49-4DE4-DA4C-8E93-6D7358018F33}"/>
              </a:ext>
            </a:extLst>
          </p:cNvPr>
          <p:cNvSpPr>
            <a:spLocks noGrp="1"/>
          </p:cNvSpPr>
          <p:nvPr>
            <p:ph type="pic" idx="12"/>
          </p:nvPr>
        </p:nvSpPr>
        <p:spPr>
          <a:xfrm>
            <a:off x="6095999" y="1910443"/>
            <a:ext cx="3047999" cy="2808514"/>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56" name="Tijdelijke aanduiding voor afbeelding 2">
            <a:extLst>
              <a:ext uri="{FF2B5EF4-FFF2-40B4-BE49-F238E27FC236}">
                <a16:creationId xmlns:a16="http://schemas.microsoft.com/office/drawing/2014/main" id="{37343DB4-E8D4-0A4A-BB0E-4C43F733A505}"/>
              </a:ext>
            </a:extLst>
          </p:cNvPr>
          <p:cNvSpPr>
            <a:spLocks noGrp="1"/>
          </p:cNvSpPr>
          <p:nvPr>
            <p:ph type="pic" idx="13"/>
          </p:nvPr>
        </p:nvSpPr>
        <p:spPr>
          <a:xfrm>
            <a:off x="9144001" y="1910443"/>
            <a:ext cx="3047999" cy="2808514"/>
          </a:xfrm>
          <a:prstGeom prst="rect">
            <a:avLst/>
          </a:prstGeom>
          <a:solidFill>
            <a:schemeClr val="bg2"/>
          </a:solidFill>
        </p:spPr>
        <p:txBody>
          <a:bodyPr vert="horz" anchor="ctr" anchorCtr="0">
            <a:normAutofit/>
          </a:bodyPr>
          <a:lstStyle>
            <a:lvl1pPr marL="0" indent="0" algn="ctr">
              <a:buNone/>
              <a:defRPr sz="15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57" name="Tijdelijke aanduiding voor tekst 3">
            <a:extLst>
              <a:ext uri="{FF2B5EF4-FFF2-40B4-BE49-F238E27FC236}">
                <a16:creationId xmlns:a16="http://schemas.microsoft.com/office/drawing/2014/main" id="{E989BAB1-A40E-334B-8C69-E4B78A3634A9}"/>
              </a:ext>
            </a:extLst>
          </p:cNvPr>
          <p:cNvSpPr>
            <a:spLocks noGrp="1"/>
          </p:cNvSpPr>
          <p:nvPr>
            <p:ph type="body" sz="half" idx="14" hasCustomPrompt="1"/>
          </p:nvPr>
        </p:nvSpPr>
        <p:spPr>
          <a:xfrm>
            <a:off x="474744" y="4958862"/>
            <a:ext cx="2370056" cy="457200"/>
          </a:xfrm>
          <a:prstGeom prst="rect">
            <a:avLst/>
          </a:prstGeom>
        </p:spPr>
        <p:txBody>
          <a:bodyPr>
            <a:normAutofit/>
          </a:bodyPr>
          <a:lstStyle>
            <a:lvl1pPr marL="0" indent="0">
              <a:buNone/>
              <a:defRPr sz="24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Titel</a:t>
            </a:r>
          </a:p>
        </p:txBody>
      </p:sp>
      <p:sp>
        <p:nvSpPr>
          <p:cNvPr id="58" name="Tijdelijke aanduiding voor tekst 3">
            <a:extLst>
              <a:ext uri="{FF2B5EF4-FFF2-40B4-BE49-F238E27FC236}">
                <a16:creationId xmlns:a16="http://schemas.microsoft.com/office/drawing/2014/main" id="{9C733E04-BE99-2C4D-87FC-0926E48CA156}"/>
              </a:ext>
            </a:extLst>
          </p:cNvPr>
          <p:cNvSpPr>
            <a:spLocks noGrp="1"/>
          </p:cNvSpPr>
          <p:nvPr>
            <p:ph type="body" sz="half" idx="15"/>
          </p:nvPr>
        </p:nvSpPr>
        <p:spPr>
          <a:xfrm>
            <a:off x="3362324" y="5424627"/>
            <a:ext cx="2370056" cy="1092288"/>
          </a:xfrm>
          <a:prstGeom prst="rect">
            <a:avLst/>
          </a:prstGeom>
        </p:spPr>
        <p:txBody>
          <a:bodyPr>
            <a:normAutofit/>
          </a:bodyPr>
          <a:lstStyle>
            <a:lvl1pPr marL="0" indent="0">
              <a:buNone/>
              <a:defRPr sz="1300" b="0" i="0">
                <a:solidFill>
                  <a:srgbClr val="013353"/>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59" name="Tijdelijke aanduiding voor tekst 3">
            <a:extLst>
              <a:ext uri="{FF2B5EF4-FFF2-40B4-BE49-F238E27FC236}">
                <a16:creationId xmlns:a16="http://schemas.microsoft.com/office/drawing/2014/main" id="{6DA5D7BD-4E74-D442-8C47-BDC63DF451A3}"/>
              </a:ext>
            </a:extLst>
          </p:cNvPr>
          <p:cNvSpPr>
            <a:spLocks noGrp="1"/>
          </p:cNvSpPr>
          <p:nvPr>
            <p:ph type="body" sz="half" idx="16" hasCustomPrompt="1"/>
          </p:nvPr>
        </p:nvSpPr>
        <p:spPr>
          <a:xfrm>
            <a:off x="3362322" y="4958862"/>
            <a:ext cx="2370057" cy="457200"/>
          </a:xfrm>
          <a:prstGeom prst="rect">
            <a:avLst/>
          </a:prstGeom>
        </p:spPr>
        <p:txBody>
          <a:bodyPr>
            <a:normAutofit/>
          </a:bodyPr>
          <a:lstStyle>
            <a:lvl1pPr marL="0" indent="0">
              <a:buNone/>
              <a:defRPr sz="24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Titel</a:t>
            </a:r>
          </a:p>
        </p:txBody>
      </p:sp>
      <p:sp>
        <p:nvSpPr>
          <p:cNvPr id="60" name="Tijdelijke aanduiding voor tekst 3">
            <a:extLst>
              <a:ext uri="{FF2B5EF4-FFF2-40B4-BE49-F238E27FC236}">
                <a16:creationId xmlns:a16="http://schemas.microsoft.com/office/drawing/2014/main" id="{57701E78-7225-924E-8C7C-6871357613A8}"/>
              </a:ext>
            </a:extLst>
          </p:cNvPr>
          <p:cNvSpPr>
            <a:spLocks noGrp="1"/>
          </p:cNvSpPr>
          <p:nvPr>
            <p:ph type="body" sz="half" idx="17"/>
          </p:nvPr>
        </p:nvSpPr>
        <p:spPr>
          <a:xfrm>
            <a:off x="6417295" y="5424627"/>
            <a:ext cx="2370056" cy="1092288"/>
          </a:xfrm>
          <a:prstGeom prst="rect">
            <a:avLst/>
          </a:prstGeom>
        </p:spPr>
        <p:txBody>
          <a:bodyPr>
            <a:normAutofit/>
          </a:bodyPr>
          <a:lstStyle>
            <a:lvl1pPr marL="0" indent="0">
              <a:buNone/>
              <a:defRPr sz="1300" b="0" i="0">
                <a:solidFill>
                  <a:srgbClr val="013353"/>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61" name="Tijdelijke aanduiding voor tekst 3">
            <a:extLst>
              <a:ext uri="{FF2B5EF4-FFF2-40B4-BE49-F238E27FC236}">
                <a16:creationId xmlns:a16="http://schemas.microsoft.com/office/drawing/2014/main" id="{09EEB6B5-2CFD-DC4E-B998-0AA553662FEA}"/>
              </a:ext>
            </a:extLst>
          </p:cNvPr>
          <p:cNvSpPr>
            <a:spLocks noGrp="1"/>
          </p:cNvSpPr>
          <p:nvPr>
            <p:ph type="body" sz="half" idx="18" hasCustomPrompt="1"/>
          </p:nvPr>
        </p:nvSpPr>
        <p:spPr>
          <a:xfrm>
            <a:off x="6417293" y="4958862"/>
            <a:ext cx="2370057" cy="457200"/>
          </a:xfrm>
          <a:prstGeom prst="rect">
            <a:avLst/>
          </a:prstGeom>
        </p:spPr>
        <p:txBody>
          <a:bodyPr>
            <a:normAutofit/>
          </a:bodyPr>
          <a:lstStyle>
            <a:lvl1pPr marL="0" indent="0">
              <a:buNone/>
              <a:defRPr sz="24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Titel</a:t>
            </a:r>
          </a:p>
        </p:txBody>
      </p:sp>
      <p:sp>
        <p:nvSpPr>
          <p:cNvPr id="62" name="Tijdelijke aanduiding voor tekst 3">
            <a:extLst>
              <a:ext uri="{FF2B5EF4-FFF2-40B4-BE49-F238E27FC236}">
                <a16:creationId xmlns:a16="http://schemas.microsoft.com/office/drawing/2014/main" id="{DBA6D434-7D6F-4C43-B1A1-E0F56B3810C0}"/>
              </a:ext>
            </a:extLst>
          </p:cNvPr>
          <p:cNvSpPr>
            <a:spLocks noGrp="1"/>
          </p:cNvSpPr>
          <p:nvPr>
            <p:ph type="body" sz="half" idx="19"/>
          </p:nvPr>
        </p:nvSpPr>
        <p:spPr>
          <a:xfrm>
            <a:off x="9418995" y="5424627"/>
            <a:ext cx="2370056" cy="1092288"/>
          </a:xfrm>
          <a:prstGeom prst="rect">
            <a:avLst/>
          </a:prstGeom>
        </p:spPr>
        <p:txBody>
          <a:bodyPr>
            <a:normAutofit/>
          </a:bodyPr>
          <a:lstStyle>
            <a:lvl1pPr marL="0" indent="0">
              <a:buNone/>
              <a:defRPr sz="1300" b="0" i="0">
                <a:solidFill>
                  <a:srgbClr val="013353"/>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63" name="Tijdelijke aanduiding voor tekst 3">
            <a:extLst>
              <a:ext uri="{FF2B5EF4-FFF2-40B4-BE49-F238E27FC236}">
                <a16:creationId xmlns:a16="http://schemas.microsoft.com/office/drawing/2014/main" id="{21F59F66-D9DA-9348-9D87-FBF66C68298C}"/>
              </a:ext>
            </a:extLst>
          </p:cNvPr>
          <p:cNvSpPr>
            <a:spLocks noGrp="1"/>
          </p:cNvSpPr>
          <p:nvPr>
            <p:ph type="body" sz="half" idx="20" hasCustomPrompt="1"/>
          </p:nvPr>
        </p:nvSpPr>
        <p:spPr>
          <a:xfrm>
            <a:off x="9418993" y="4958862"/>
            <a:ext cx="2370057" cy="457200"/>
          </a:xfrm>
          <a:prstGeom prst="rect">
            <a:avLst/>
          </a:prstGeom>
        </p:spPr>
        <p:txBody>
          <a:bodyPr>
            <a:normAutofit/>
          </a:bodyPr>
          <a:lstStyle>
            <a:lvl1pPr marL="0" indent="0">
              <a:buNone/>
              <a:defRPr sz="24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Titel</a:t>
            </a:r>
          </a:p>
        </p:txBody>
      </p:sp>
    </p:spTree>
    <p:extLst>
      <p:ext uri="{BB962C8B-B14F-4D97-AF65-F5344CB8AC3E}">
        <p14:creationId xmlns:p14="http://schemas.microsoft.com/office/powerpoint/2010/main" val="3293283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INTRO SLIDE">
    <p:spTree>
      <p:nvGrpSpPr>
        <p:cNvPr id="1" name=""/>
        <p:cNvGrpSpPr/>
        <p:nvPr/>
      </p:nvGrpSpPr>
      <p:grpSpPr>
        <a:xfrm>
          <a:off x="0" y="0"/>
          <a:ext cx="0" cy="0"/>
          <a:chOff x="0" y="0"/>
          <a:chExt cx="0" cy="0"/>
        </a:xfrm>
      </p:grpSpPr>
      <p:grpSp>
        <p:nvGrpSpPr>
          <p:cNvPr id="17" name="Groep 16">
            <a:extLst>
              <a:ext uri="{FF2B5EF4-FFF2-40B4-BE49-F238E27FC236}">
                <a16:creationId xmlns:a16="http://schemas.microsoft.com/office/drawing/2014/main" id="{903682F0-228A-4483-9CD6-381D1DDB49F2}"/>
              </a:ext>
            </a:extLst>
          </p:cNvPr>
          <p:cNvGrpSpPr/>
          <p:nvPr userDrawn="1"/>
        </p:nvGrpSpPr>
        <p:grpSpPr>
          <a:xfrm>
            <a:off x="4276040" y="2075180"/>
            <a:ext cx="3639920" cy="844169"/>
            <a:chOff x="2226086" y="3818256"/>
            <a:chExt cx="7743114" cy="1795777"/>
          </a:xfrm>
        </p:grpSpPr>
        <p:sp>
          <p:nvSpPr>
            <p:cNvPr id="18" name="Vrije vorm: vorm 17">
              <a:extLst>
                <a:ext uri="{FF2B5EF4-FFF2-40B4-BE49-F238E27FC236}">
                  <a16:creationId xmlns:a16="http://schemas.microsoft.com/office/drawing/2014/main" id="{0EAB3A72-B5AE-4A5E-B602-812DFC6DAEBC}"/>
                </a:ext>
              </a:extLst>
            </p:cNvPr>
            <p:cNvSpPr/>
            <p:nvPr/>
          </p:nvSpPr>
          <p:spPr>
            <a:xfrm>
              <a:off x="2226086" y="3818256"/>
              <a:ext cx="804899" cy="289223"/>
            </a:xfrm>
            <a:custGeom>
              <a:avLst/>
              <a:gdLst>
                <a:gd name="connsiteX0" fmla="*/ 764889 w 804899"/>
                <a:gd name="connsiteY0" fmla="*/ 67315 h 289223"/>
                <a:gd name="connsiteX1" fmla="*/ 748844 w 804899"/>
                <a:gd name="connsiteY1" fmla="*/ 72665 h 289223"/>
                <a:gd name="connsiteX2" fmla="*/ 529538 w 804899"/>
                <a:gd name="connsiteY2" fmla="*/ 131501 h 289223"/>
                <a:gd name="connsiteX3" fmla="*/ 454654 w 804899"/>
                <a:gd name="connsiteY3" fmla="*/ 158246 h 289223"/>
                <a:gd name="connsiteX4" fmla="*/ 748844 w 804899"/>
                <a:gd name="connsiteY4" fmla="*/ 78012 h 289223"/>
                <a:gd name="connsiteX5" fmla="*/ 764889 w 804899"/>
                <a:gd name="connsiteY5" fmla="*/ 67315 h 289223"/>
                <a:gd name="connsiteX6" fmla="*/ 641195 w 804899"/>
                <a:gd name="connsiteY6" fmla="*/ 31211 h 289223"/>
                <a:gd name="connsiteX7" fmla="*/ 593724 w 804899"/>
                <a:gd name="connsiteY7" fmla="*/ 35223 h 289223"/>
                <a:gd name="connsiteX8" fmla="*/ 465351 w 804899"/>
                <a:gd name="connsiteY8" fmla="*/ 78012 h 289223"/>
                <a:gd name="connsiteX9" fmla="*/ 668610 w 804899"/>
                <a:gd name="connsiteY9" fmla="*/ 35223 h 289223"/>
                <a:gd name="connsiteX10" fmla="*/ 641195 w 804899"/>
                <a:gd name="connsiteY10" fmla="*/ 31211 h 289223"/>
                <a:gd name="connsiteX11" fmla="*/ 568569 w 804899"/>
                <a:gd name="connsiteY11" fmla="*/ 287 h 289223"/>
                <a:gd name="connsiteX12" fmla="*/ 588377 w 804899"/>
                <a:gd name="connsiteY12" fmla="*/ 3129 h 289223"/>
                <a:gd name="connsiteX13" fmla="*/ 593724 w 804899"/>
                <a:gd name="connsiteY13" fmla="*/ 8479 h 289223"/>
                <a:gd name="connsiteX14" fmla="*/ 679308 w 804899"/>
                <a:gd name="connsiteY14" fmla="*/ 13826 h 289223"/>
                <a:gd name="connsiteX15" fmla="*/ 695355 w 804899"/>
                <a:gd name="connsiteY15" fmla="*/ 35223 h 289223"/>
                <a:gd name="connsiteX16" fmla="*/ 695355 w 804899"/>
                <a:gd name="connsiteY16" fmla="*/ 45920 h 289223"/>
                <a:gd name="connsiteX17" fmla="*/ 470701 w 804899"/>
                <a:gd name="connsiteY17" fmla="*/ 99409 h 289223"/>
                <a:gd name="connsiteX18" fmla="*/ 208606 w 804899"/>
                <a:gd name="connsiteY18" fmla="*/ 152899 h 289223"/>
                <a:gd name="connsiteX19" fmla="*/ 58836 w 804899"/>
                <a:gd name="connsiteY19" fmla="*/ 201038 h 289223"/>
                <a:gd name="connsiteX20" fmla="*/ 37442 w 804899"/>
                <a:gd name="connsiteY20" fmla="*/ 217085 h 289223"/>
                <a:gd name="connsiteX21" fmla="*/ 37442 w 804899"/>
                <a:gd name="connsiteY21" fmla="*/ 222432 h 289223"/>
                <a:gd name="connsiteX22" fmla="*/ 518841 w 804899"/>
                <a:gd name="connsiteY22" fmla="*/ 110107 h 289223"/>
                <a:gd name="connsiteX23" fmla="*/ 786286 w 804899"/>
                <a:gd name="connsiteY23" fmla="*/ 45920 h 289223"/>
                <a:gd name="connsiteX24" fmla="*/ 791633 w 804899"/>
                <a:gd name="connsiteY24" fmla="*/ 56618 h 289223"/>
                <a:gd name="connsiteX25" fmla="*/ 791633 w 804899"/>
                <a:gd name="connsiteY25" fmla="*/ 72665 h 289223"/>
                <a:gd name="connsiteX26" fmla="*/ 804899 w 804899"/>
                <a:gd name="connsiteY26" fmla="*/ 71338 h 289223"/>
                <a:gd name="connsiteX27" fmla="*/ 97048 w 804899"/>
                <a:gd name="connsiteY27" fmla="*/ 280055 h 289223"/>
                <a:gd name="connsiteX28" fmla="*/ 78457 w 804899"/>
                <a:gd name="connsiteY28" fmla="*/ 284269 h 289223"/>
                <a:gd name="connsiteX29" fmla="*/ 26745 w 804899"/>
                <a:gd name="connsiteY29" fmla="*/ 286619 h 289223"/>
                <a:gd name="connsiteX30" fmla="*/ 21395 w 804899"/>
                <a:gd name="connsiteY30" fmla="*/ 275921 h 289223"/>
                <a:gd name="connsiteX31" fmla="*/ 26745 w 804899"/>
                <a:gd name="connsiteY31" fmla="*/ 259874 h 289223"/>
                <a:gd name="connsiteX32" fmla="*/ 42789 w 804899"/>
                <a:gd name="connsiteY32" fmla="*/ 249177 h 289223"/>
                <a:gd name="connsiteX33" fmla="*/ 26745 w 804899"/>
                <a:gd name="connsiteY33" fmla="*/ 243829 h 289223"/>
                <a:gd name="connsiteX34" fmla="*/ 10697 w 804899"/>
                <a:gd name="connsiteY34" fmla="*/ 233132 h 289223"/>
                <a:gd name="connsiteX35" fmla="*/ 16045 w 804899"/>
                <a:gd name="connsiteY35" fmla="*/ 206388 h 289223"/>
                <a:gd name="connsiteX36" fmla="*/ 10697 w 804899"/>
                <a:gd name="connsiteY36" fmla="*/ 195688 h 289223"/>
                <a:gd name="connsiteX37" fmla="*/ 16045 w 804899"/>
                <a:gd name="connsiteY37" fmla="*/ 179643 h 289223"/>
                <a:gd name="connsiteX38" fmla="*/ 21395 w 804899"/>
                <a:gd name="connsiteY38" fmla="*/ 174293 h 289223"/>
                <a:gd name="connsiteX39" fmla="*/ 5347 w 804899"/>
                <a:gd name="connsiteY39" fmla="*/ 152899 h 289223"/>
                <a:gd name="connsiteX40" fmla="*/ 26745 w 804899"/>
                <a:gd name="connsiteY40" fmla="*/ 120804 h 289223"/>
                <a:gd name="connsiteX41" fmla="*/ 10697 w 804899"/>
                <a:gd name="connsiteY41" fmla="*/ 120804 h 289223"/>
                <a:gd name="connsiteX42" fmla="*/ 0 w 804899"/>
                <a:gd name="connsiteY42" fmla="*/ 110107 h 289223"/>
                <a:gd name="connsiteX43" fmla="*/ 32092 w 804899"/>
                <a:gd name="connsiteY43" fmla="*/ 72665 h 289223"/>
                <a:gd name="connsiteX44" fmla="*/ 16045 w 804899"/>
                <a:gd name="connsiteY44" fmla="*/ 72665 h 289223"/>
                <a:gd name="connsiteX45" fmla="*/ 10697 w 804899"/>
                <a:gd name="connsiteY45" fmla="*/ 61968 h 289223"/>
                <a:gd name="connsiteX46" fmla="*/ 21395 w 804899"/>
                <a:gd name="connsiteY46" fmla="*/ 45920 h 289223"/>
                <a:gd name="connsiteX47" fmla="*/ 26745 w 804899"/>
                <a:gd name="connsiteY47" fmla="*/ 45920 h 289223"/>
                <a:gd name="connsiteX48" fmla="*/ 42789 w 804899"/>
                <a:gd name="connsiteY48" fmla="*/ 40570 h 289223"/>
                <a:gd name="connsiteX49" fmla="*/ 90931 w 804899"/>
                <a:gd name="connsiteY49" fmla="*/ 29873 h 289223"/>
                <a:gd name="connsiteX50" fmla="*/ 96278 w 804899"/>
                <a:gd name="connsiteY50" fmla="*/ 40570 h 289223"/>
                <a:gd name="connsiteX51" fmla="*/ 58836 w 804899"/>
                <a:gd name="connsiteY51" fmla="*/ 83362 h 289223"/>
                <a:gd name="connsiteX52" fmla="*/ 48139 w 804899"/>
                <a:gd name="connsiteY52" fmla="*/ 94060 h 289223"/>
                <a:gd name="connsiteX53" fmla="*/ 208606 w 804899"/>
                <a:gd name="connsiteY53" fmla="*/ 51268 h 289223"/>
                <a:gd name="connsiteX54" fmla="*/ 390468 w 804899"/>
                <a:gd name="connsiteY54" fmla="*/ 8479 h 289223"/>
                <a:gd name="connsiteX55" fmla="*/ 395815 w 804899"/>
                <a:gd name="connsiteY55" fmla="*/ 19176 h 289223"/>
                <a:gd name="connsiteX56" fmla="*/ 278140 w 804899"/>
                <a:gd name="connsiteY56" fmla="*/ 67315 h 289223"/>
                <a:gd name="connsiteX57" fmla="*/ 26745 w 804899"/>
                <a:gd name="connsiteY57" fmla="*/ 152899 h 289223"/>
                <a:gd name="connsiteX58" fmla="*/ 32092 w 804899"/>
                <a:gd name="connsiteY58" fmla="*/ 158246 h 289223"/>
                <a:gd name="connsiteX59" fmla="*/ 37442 w 804899"/>
                <a:gd name="connsiteY59" fmla="*/ 158246 h 289223"/>
                <a:gd name="connsiteX60" fmla="*/ 336979 w 804899"/>
                <a:gd name="connsiteY60" fmla="*/ 78012 h 289223"/>
                <a:gd name="connsiteX61" fmla="*/ 342326 w 804899"/>
                <a:gd name="connsiteY61" fmla="*/ 78012 h 289223"/>
                <a:gd name="connsiteX62" fmla="*/ 379771 w 804899"/>
                <a:gd name="connsiteY62" fmla="*/ 61968 h 289223"/>
                <a:gd name="connsiteX63" fmla="*/ 568569 w 804899"/>
                <a:gd name="connsiteY63" fmla="*/ 287 h 2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4899" h="289223">
                  <a:moveTo>
                    <a:pt x="764889" y="67315"/>
                  </a:moveTo>
                  <a:cubicBezTo>
                    <a:pt x="759541" y="67315"/>
                    <a:pt x="754191" y="67315"/>
                    <a:pt x="748844" y="72665"/>
                  </a:cubicBezTo>
                  <a:cubicBezTo>
                    <a:pt x="700702" y="83362"/>
                    <a:pt x="615121" y="110107"/>
                    <a:pt x="529538" y="131501"/>
                  </a:cubicBezTo>
                  <a:cubicBezTo>
                    <a:pt x="502793" y="142199"/>
                    <a:pt x="476049" y="147549"/>
                    <a:pt x="454654" y="158246"/>
                  </a:cubicBezTo>
                  <a:cubicBezTo>
                    <a:pt x="588377" y="120804"/>
                    <a:pt x="684655" y="94060"/>
                    <a:pt x="748844" y="78012"/>
                  </a:cubicBezTo>
                  <a:cubicBezTo>
                    <a:pt x="754191" y="72665"/>
                    <a:pt x="759541" y="72665"/>
                    <a:pt x="764889" y="67315"/>
                  </a:cubicBezTo>
                  <a:close/>
                  <a:moveTo>
                    <a:pt x="641195" y="31211"/>
                  </a:moveTo>
                  <a:cubicBezTo>
                    <a:pt x="628492" y="31211"/>
                    <a:pt x="612445" y="32548"/>
                    <a:pt x="593724" y="35223"/>
                  </a:cubicBezTo>
                  <a:cubicBezTo>
                    <a:pt x="583027" y="45920"/>
                    <a:pt x="540235" y="61968"/>
                    <a:pt x="465351" y="78012"/>
                  </a:cubicBezTo>
                  <a:cubicBezTo>
                    <a:pt x="550935" y="61968"/>
                    <a:pt x="641866" y="45920"/>
                    <a:pt x="668610" y="35223"/>
                  </a:cubicBezTo>
                  <a:cubicBezTo>
                    <a:pt x="663260" y="32548"/>
                    <a:pt x="653899" y="31211"/>
                    <a:pt x="641195" y="31211"/>
                  </a:cubicBezTo>
                  <a:close/>
                  <a:moveTo>
                    <a:pt x="568569" y="287"/>
                  </a:moveTo>
                  <a:cubicBezTo>
                    <a:pt x="578013" y="-549"/>
                    <a:pt x="584365" y="454"/>
                    <a:pt x="588377" y="3129"/>
                  </a:cubicBezTo>
                  <a:cubicBezTo>
                    <a:pt x="588377" y="3129"/>
                    <a:pt x="593724" y="3129"/>
                    <a:pt x="593724" y="8479"/>
                  </a:cubicBezTo>
                  <a:cubicBezTo>
                    <a:pt x="636516" y="3129"/>
                    <a:pt x="663260" y="3129"/>
                    <a:pt x="679308" y="13826"/>
                  </a:cubicBezTo>
                  <a:cubicBezTo>
                    <a:pt x="690005" y="19176"/>
                    <a:pt x="695355" y="24523"/>
                    <a:pt x="695355" y="35223"/>
                  </a:cubicBezTo>
                  <a:cubicBezTo>
                    <a:pt x="695355" y="40570"/>
                    <a:pt x="695355" y="45920"/>
                    <a:pt x="695355" y="45920"/>
                  </a:cubicBezTo>
                  <a:cubicBezTo>
                    <a:pt x="684655" y="61968"/>
                    <a:pt x="625819" y="72665"/>
                    <a:pt x="470701" y="99409"/>
                  </a:cubicBezTo>
                  <a:cubicBezTo>
                    <a:pt x="390468" y="115454"/>
                    <a:pt x="294187" y="131501"/>
                    <a:pt x="208606" y="152899"/>
                  </a:cubicBezTo>
                  <a:cubicBezTo>
                    <a:pt x="133720" y="179643"/>
                    <a:pt x="90931" y="190340"/>
                    <a:pt x="58836" y="201038"/>
                  </a:cubicBezTo>
                  <a:cubicBezTo>
                    <a:pt x="48139" y="206388"/>
                    <a:pt x="42789" y="211735"/>
                    <a:pt x="37442" y="217085"/>
                  </a:cubicBezTo>
                  <a:cubicBezTo>
                    <a:pt x="37442" y="222432"/>
                    <a:pt x="37442" y="222432"/>
                    <a:pt x="37442" y="222432"/>
                  </a:cubicBezTo>
                  <a:cubicBezTo>
                    <a:pt x="69534" y="243829"/>
                    <a:pt x="363723" y="158246"/>
                    <a:pt x="518841" y="110107"/>
                  </a:cubicBezTo>
                  <a:cubicBezTo>
                    <a:pt x="738144" y="45920"/>
                    <a:pt x="775586" y="35223"/>
                    <a:pt x="786286" y="45920"/>
                  </a:cubicBezTo>
                  <a:cubicBezTo>
                    <a:pt x="791633" y="45920"/>
                    <a:pt x="791633" y="51268"/>
                    <a:pt x="791633" y="56618"/>
                  </a:cubicBezTo>
                  <a:cubicBezTo>
                    <a:pt x="791633" y="61968"/>
                    <a:pt x="791633" y="67315"/>
                    <a:pt x="791633" y="72665"/>
                  </a:cubicBezTo>
                  <a:lnTo>
                    <a:pt x="804899" y="71338"/>
                  </a:lnTo>
                  <a:lnTo>
                    <a:pt x="97048" y="280055"/>
                  </a:lnTo>
                  <a:lnTo>
                    <a:pt x="78457" y="284269"/>
                  </a:lnTo>
                  <a:cubicBezTo>
                    <a:pt x="49560" y="290130"/>
                    <a:pt x="34768" y="290631"/>
                    <a:pt x="26745" y="286619"/>
                  </a:cubicBezTo>
                  <a:cubicBezTo>
                    <a:pt x="21395" y="286619"/>
                    <a:pt x="21395" y="281271"/>
                    <a:pt x="21395" y="275921"/>
                  </a:cubicBezTo>
                  <a:cubicBezTo>
                    <a:pt x="21395" y="270574"/>
                    <a:pt x="21395" y="265224"/>
                    <a:pt x="26745" y="259874"/>
                  </a:cubicBezTo>
                  <a:cubicBezTo>
                    <a:pt x="26745" y="254527"/>
                    <a:pt x="32092" y="254527"/>
                    <a:pt x="42789" y="249177"/>
                  </a:cubicBezTo>
                  <a:cubicBezTo>
                    <a:pt x="37442" y="249177"/>
                    <a:pt x="32092" y="249177"/>
                    <a:pt x="26745" y="243829"/>
                  </a:cubicBezTo>
                  <a:cubicBezTo>
                    <a:pt x="16045" y="243829"/>
                    <a:pt x="10697" y="238480"/>
                    <a:pt x="10697" y="233132"/>
                  </a:cubicBezTo>
                  <a:cubicBezTo>
                    <a:pt x="10697" y="222432"/>
                    <a:pt x="10697" y="211735"/>
                    <a:pt x="16045" y="206388"/>
                  </a:cubicBezTo>
                  <a:cubicBezTo>
                    <a:pt x="10697" y="206388"/>
                    <a:pt x="10697" y="201038"/>
                    <a:pt x="10697" y="195688"/>
                  </a:cubicBezTo>
                  <a:cubicBezTo>
                    <a:pt x="10697" y="190340"/>
                    <a:pt x="10697" y="184990"/>
                    <a:pt x="16045" y="179643"/>
                  </a:cubicBezTo>
                  <a:cubicBezTo>
                    <a:pt x="16045" y="179643"/>
                    <a:pt x="16045" y="174293"/>
                    <a:pt x="21395" y="174293"/>
                  </a:cubicBezTo>
                  <a:cubicBezTo>
                    <a:pt x="10697" y="168943"/>
                    <a:pt x="5347" y="163596"/>
                    <a:pt x="5347" y="152899"/>
                  </a:cubicBezTo>
                  <a:cubicBezTo>
                    <a:pt x="0" y="142199"/>
                    <a:pt x="10697" y="131501"/>
                    <a:pt x="26745" y="120804"/>
                  </a:cubicBezTo>
                  <a:cubicBezTo>
                    <a:pt x="16045" y="120804"/>
                    <a:pt x="10697" y="120804"/>
                    <a:pt x="10697" y="120804"/>
                  </a:cubicBezTo>
                  <a:cubicBezTo>
                    <a:pt x="5347" y="115454"/>
                    <a:pt x="5347" y="115454"/>
                    <a:pt x="0" y="110107"/>
                  </a:cubicBezTo>
                  <a:cubicBezTo>
                    <a:pt x="0" y="99409"/>
                    <a:pt x="10697" y="88712"/>
                    <a:pt x="32092" y="72665"/>
                  </a:cubicBezTo>
                  <a:cubicBezTo>
                    <a:pt x="21395" y="78012"/>
                    <a:pt x="21395" y="78012"/>
                    <a:pt x="16045" y="72665"/>
                  </a:cubicBezTo>
                  <a:cubicBezTo>
                    <a:pt x="10697" y="72665"/>
                    <a:pt x="10697" y="67315"/>
                    <a:pt x="10697" y="61968"/>
                  </a:cubicBezTo>
                  <a:cubicBezTo>
                    <a:pt x="10697" y="56618"/>
                    <a:pt x="16045" y="45920"/>
                    <a:pt x="21395" y="45920"/>
                  </a:cubicBezTo>
                  <a:cubicBezTo>
                    <a:pt x="21395" y="45920"/>
                    <a:pt x="26745" y="45920"/>
                    <a:pt x="26745" y="45920"/>
                  </a:cubicBezTo>
                  <a:cubicBezTo>
                    <a:pt x="32092" y="45920"/>
                    <a:pt x="37442" y="40570"/>
                    <a:pt x="42789" y="40570"/>
                  </a:cubicBezTo>
                  <a:cubicBezTo>
                    <a:pt x="74884" y="29873"/>
                    <a:pt x="85581" y="24523"/>
                    <a:pt x="90931" y="29873"/>
                  </a:cubicBezTo>
                  <a:cubicBezTo>
                    <a:pt x="96278" y="29873"/>
                    <a:pt x="96278" y="35223"/>
                    <a:pt x="96278" y="40570"/>
                  </a:cubicBezTo>
                  <a:cubicBezTo>
                    <a:pt x="96278" y="56618"/>
                    <a:pt x="85581" y="67315"/>
                    <a:pt x="58836" y="83362"/>
                  </a:cubicBezTo>
                  <a:cubicBezTo>
                    <a:pt x="53489" y="83362"/>
                    <a:pt x="53489" y="88712"/>
                    <a:pt x="48139" y="94060"/>
                  </a:cubicBezTo>
                  <a:cubicBezTo>
                    <a:pt x="85581" y="83362"/>
                    <a:pt x="155117" y="67315"/>
                    <a:pt x="208606" y="51268"/>
                  </a:cubicBezTo>
                  <a:cubicBezTo>
                    <a:pt x="363723" y="8479"/>
                    <a:pt x="379771" y="3129"/>
                    <a:pt x="390468" y="8479"/>
                  </a:cubicBezTo>
                  <a:cubicBezTo>
                    <a:pt x="395815" y="8479"/>
                    <a:pt x="395815" y="13826"/>
                    <a:pt x="395815" y="19176"/>
                  </a:cubicBezTo>
                  <a:cubicBezTo>
                    <a:pt x="401165" y="35223"/>
                    <a:pt x="390468" y="40570"/>
                    <a:pt x="278140" y="67315"/>
                  </a:cubicBezTo>
                  <a:cubicBezTo>
                    <a:pt x="208606" y="83362"/>
                    <a:pt x="42789" y="126154"/>
                    <a:pt x="26745" y="152899"/>
                  </a:cubicBezTo>
                  <a:cubicBezTo>
                    <a:pt x="26745" y="152899"/>
                    <a:pt x="26745" y="152899"/>
                    <a:pt x="32092" y="158246"/>
                  </a:cubicBezTo>
                  <a:cubicBezTo>
                    <a:pt x="32092" y="158246"/>
                    <a:pt x="37442" y="158246"/>
                    <a:pt x="37442" y="158246"/>
                  </a:cubicBezTo>
                  <a:cubicBezTo>
                    <a:pt x="85581" y="131501"/>
                    <a:pt x="192559" y="110107"/>
                    <a:pt x="336979" y="78012"/>
                  </a:cubicBezTo>
                  <a:cubicBezTo>
                    <a:pt x="336979" y="78012"/>
                    <a:pt x="336979" y="78012"/>
                    <a:pt x="342326" y="78012"/>
                  </a:cubicBezTo>
                  <a:cubicBezTo>
                    <a:pt x="353026" y="72665"/>
                    <a:pt x="369071" y="67315"/>
                    <a:pt x="379771" y="61968"/>
                  </a:cubicBezTo>
                  <a:cubicBezTo>
                    <a:pt x="484073" y="21851"/>
                    <a:pt x="540236" y="2795"/>
                    <a:pt x="568569" y="287"/>
                  </a:cubicBez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C387505F-2EAD-4BFE-8E8D-84DAB63CC3B3}"/>
                </a:ext>
              </a:extLst>
            </p:cNvPr>
            <p:cNvSpPr/>
            <p:nvPr/>
          </p:nvSpPr>
          <p:spPr>
            <a:xfrm>
              <a:off x="4001675" y="5320416"/>
              <a:ext cx="754194" cy="269953"/>
            </a:xfrm>
            <a:custGeom>
              <a:avLst/>
              <a:gdLst>
                <a:gd name="connsiteX0" fmla="*/ 705468 w 754194"/>
                <a:gd name="connsiteY0" fmla="*/ 54645 h 269953"/>
                <a:gd name="connsiteX1" fmla="*/ 727449 w 754194"/>
                <a:gd name="connsiteY1" fmla="*/ 56567 h 269953"/>
                <a:gd name="connsiteX2" fmla="*/ 738147 w 754194"/>
                <a:gd name="connsiteY2" fmla="*/ 67267 h 269953"/>
                <a:gd name="connsiteX3" fmla="*/ 593727 w 754194"/>
                <a:gd name="connsiteY3" fmla="*/ 126104 h 269953"/>
                <a:gd name="connsiteX4" fmla="*/ 615121 w 754194"/>
                <a:gd name="connsiteY4" fmla="*/ 126104 h 269953"/>
                <a:gd name="connsiteX5" fmla="*/ 620471 w 754194"/>
                <a:gd name="connsiteY5" fmla="*/ 136801 h 269953"/>
                <a:gd name="connsiteX6" fmla="*/ 609774 w 754194"/>
                <a:gd name="connsiteY6" fmla="*/ 152848 h 269953"/>
                <a:gd name="connsiteX7" fmla="*/ 599074 w 754194"/>
                <a:gd name="connsiteY7" fmla="*/ 152848 h 269953"/>
                <a:gd name="connsiteX8" fmla="*/ 390468 w 754194"/>
                <a:gd name="connsiteY8" fmla="*/ 206337 h 269953"/>
                <a:gd name="connsiteX9" fmla="*/ 208606 w 754194"/>
                <a:gd name="connsiteY9" fmla="*/ 249129 h 269953"/>
                <a:gd name="connsiteX10" fmla="*/ 139072 w 754194"/>
                <a:gd name="connsiteY10" fmla="*/ 259826 h 269953"/>
                <a:gd name="connsiteX11" fmla="*/ 16047 w 754194"/>
                <a:gd name="connsiteY11" fmla="*/ 259826 h 269953"/>
                <a:gd name="connsiteX12" fmla="*/ 0 w 754194"/>
                <a:gd name="connsiteY12" fmla="*/ 238429 h 269953"/>
                <a:gd name="connsiteX13" fmla="*/ 669 w 754194"/>
                <a:gd name="connsiteY13" fmla="*/ 223052 h 269953"/>
                <a:gd name="connsiteX14" fmla="*/ 5157 w 754194"/>
                <a:gd name="connsiteY14" fmla="*/ 212156 h 269953"/>
                <a:gd name="connsiteX15" fmla="*/ 41868 w 754194"/>
                <a:gd name="connsiteY15" fmla="*/ 201630 h 269953"/>
                <a:gd name="connsiteX16" fmla="*/ 27414 w 754194"/>
                <a:gd name="connsiteY16" fmla="*/ 211686 h 269953"/>
                <a:gd name="connsiteX17" fmla="*/ 16047 w 754194"/>
                <a:gd name="connsiteY17" fmla="*/ 222384 h 269953"/>
                <a:gd name="connsiteX18" fmla="*/ 10697 w 754194"/>
                <a:gd name="connsiteY18" fmla="*/ 238429 h 269953"/>
                <a:gd name="connsiteX19" fmla="*/ 16047 w 754194"/>
                <a:gd name="connsiteY19" fmla="*/ 243779 h 269953"/>
                <a:gd name="connsiteX20" fmla="*/ 117675 w 754194"/>
                <a:gd name="connsiteY20" fmla="*/ 238429 h 269953"/>
                <a:gd name="connsiteX21" fmla="*/ 443957 w 754194"/>
                <a:gd name="connsiteY21" fmla="*/ 136801 h 269953"/>
                <a:gd name="connsiteX22" fmla="*/ 476051 w 754194"/>
                <a:gd name="connsiteY22" fmla="*/ 126104 h 269953"/>
                <a:gd name="connsiteX23" fmla="*/ 705468 w 754194"/>
                <a:gd name="connsiteY23" fmla="*/ 54645 h 269953"/>
                <a:gd name="connsiteX24" fmla="*/ 745034 w 754194"/>
                <a:gd name="connsiteY24" fmla="*/ 0 h 269953"/>
                <a:gd name="connsiteX25" fmla="*/ 743494 w 754194"/>
                <a:gd name="connsiteY25" fmla="*/ 3078 h 269953"/>
                <a:gd name="connsiteX26" fmla="*/ 754194 w 754194"/>
                <a:gd name="connsiteY26" fmla="*/ 19125 h 269953"/>
                <a:gd name="connsiteX27" fmla="*/ 754194 w 754194"/>
                <a:gd name="connsiteY27" fmla="*/ 29823 h 269953"/>
                <a:gd name="connsiteX28" fmla="*/ 593727 w 754194"/>
                <a:gd name="connsiteY28" fmla="*/ 67267 h 269953"/>
                <a:gd name="connsiteX29" fmla="*/ 468697 w 754194"/>
                <a:gd name="connsiteY29" fmla="*/ 87325 h 269953"/>
                <a:gd name="connsiteX30" fmla="*/ 369925 w 754194"/>
                <a:gd name="connsiteY30" fmla="*/ 107561 h 2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54194" h="269953">
                  <a:moveTo>
                    <a:pt x="705468" y="54645"/>
                  </a:moveTo>
                  <a:cubicBezTo>
                    <a:pt x="716417" y="53224"/>
                    <a:pt x="723437" y="53893"/>
                    <a:pt x="727449" y="56567"/>
                  </a:cubicBezTo>
                  <a:cubicBezTo>
                    <a:pt x="732797" y="56567"/>
                    <a:pt x="732797" y="61917"/>
                    <a:pt x="738147" y="67267"/>
                  </a:cubicBezTo>
                  <a:cubicBezTo>
                    <a:pt x="743494" y="83312"/>
                    <a:pt x="743494" y="83312"/>
                    <a:pt x="593727" y="126104"/>
                  </a:cubicBezTo>
                  <a:cubicBezTo>
                    <a:pt x="609774" y="126104"/>
                    <a:pt x="615121" y="126104"/>
                    <a:pt x="615121" y="126104"/>
                  </a:cubicBezTo>
                  <a:cubicBezTo>
                    <a:pt x="620471" y="126104"/>
                    <a:pt x="620471" y="131453"/>
                    <a:pt x="620471" y="136801"/>
                  </a:cubicBezTo>
                  <a:cubicBezTo>
                    <a:pt x="620471" y="142151"/>
                    <a:pt x="615121" y="152848"/>
                    <a:pt x="609774" y="152848"/>
                  </a:cubicBezTo>
                  <a:cubicBezTo>
                    <a:pt x="604424" y="152848"/>
                    <a:pt x="604424" y="152848"/>
                    <a:pt x="599074" y="152848"/>
                  </a:cubicBezTo>
                  <a:cubicBezTo>
                    <a:pt x="577679" y="152848"/>
                    <a:pt x="476051" y="179592"/>
                    <a:pt x="390468" y="206337"/>
                  </a:cubicBezTo>
                  <a:cubicBezTo>
                    <a:pt x="310234" y="222384"/>
                    <a:pt x="251398" y="238429"/>
                    <a:pt x="208606" y="249129"/>
                  </a:cubicBezTo>
                  <a:cubicBezTo>
                    <a:pt x="165817" y="259826"/>
                    <a:pt x="144420" y="259826"/>
                    <a:pt x="139072" y="259826"/>
                  </a:cubicBezTo>
                  <a:cubicBezTo>
                    <a:pt x="80234" y="270524"/>
                    <a:pt x="37442" y="275873"/>
                    <a:pt x="16047" y="259826"/>
                  </a:cubicBezTo>
                  <a:cubicBezTo>
                    <a:pt x="5350" y="254476"/>
                    <a:pt x="0" y="243779"/>
                    <a:pt x="0" y="238429"/>
                  </a:cubicBezTo>
                  <a:cubicBezTo>
                    <a:pt x="0" y="233081"/>
                    <a:pt x="0" y="227732"/>
                    <a:pt x="669" y="223052"/>
                  </a:cubicBezTo>
                  <a:lnTo>
                    <a:pt x="5157" y="212156"/>
                  </a:lnTo>
                  <a:lnTo>
                    <a:pt x="41868" y="201630"/>
                  </a:lnTo>
                  <a:lnTo>
                    <a:pt x="27414" y="211686"/>
                  </a:lnTo>
                  <a:cubicBezTo>
                    <a:pt x="22734" y="215697"/>
                    <a:pt x="18722" y="219709"/>
                    <a:pt x="16047" y="222384"/>
                  </a:cubicBezTo>
                  <a:cubicBezTo>
                    <a:pt x="10697" y="227732"/>
                    <a:pt x="10697" y="233082"/>
                    <a:pt x="10697" y="238429"/>
                  </a:cubicBezTo>
                  <a:cubicBezTo>
                    <a:pt x="10697" y="238429"/>
                    <a:pt x="10697" y="243779"/>
                    <a:pt x="16047" y="243779"/>
                  </a:cubicBezTo>
                  <a:cubicBezTo>
                    <a:pt x="32094" y="254476"/>
                    <a:pt x="69536" y="249129"/>
                    <a:pt x="117675" y="238429"/>
                  </a:cubicBezTo>
                  <a:cubicBezTo>
                    <a:pt x="133723" y="222384"/>
                    <a:pt x="192562" y="200987"/>
                    <a:pt x="443957" y="136801"/>
                  </a:cubicBezTo>
                  <a:cubicBezTo>
                    <a:pt x="454654" y="131453"/>
                    <a:pt x="465354" y="131453"/>
                    <a:pt x="476051" y="126104"/>
                  </a:cubicBezTo>
                  <a:cubicBezTo>
                    <a:pt x="604425" y="81976"/>
                    <a:pt x="672623" y="58909"/>
                    <a:pt x="705468" y="54645"/>
                  </a:cubicBezTo>
                  <a:close/>
                  <a:moveTo>
                    <a:pt x="745034" y="0"/>
                  </a:moveTo>
                  <a:lnTo>
                    <a:pt x="743494" y="3078"/>
                  </a:lnTo>
                  <a:cubicBezTo>
                    <a:pt x="748844" y="8428"/>
                    <a:pt x="754194" y="13778"/>
                    <a:pt x="754194" y="19125"/>
                  </a:cubicBezTo>
                  <a:cubicBezTo>
                    <a:pt x="754194" y="24475"/>
                    <a:pt x="754194" y="24475"/>
                    <a:pt x="754194" y="29823"/>
                  </a:cubicBezTo>
                  <a:cubicBezTo>
                    <a:pt x="748844" y="40522"/>
                    <a:pt x="732797" y="40522"/>
                    <a:pt x="593727" y="67267"/>
                  </a:cubicBezTo>
                  <a:cubicBezTo>
                    <a:pt x="556285" y="72616"/>
                    <a:pt x="513494" y="79302"/>
                    <a:pt x="468697" y="87325"/>
                  </a:cubicBezTo>
                  <a:lnTo>
                    <a:pt x="369925" y="107561"/>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0" name="Vrije vorm: vorm 19">
              <a:extLst>
                <a:ext uri="{FF2B5EF4-FFF2-40B4-BE49-F238E27FC236}">
                  <a16:creationId xmlns:a16="http://schemas.microsoft.com/office/drawing/2014/main" id="{07CA5D0C-821B-46F2-80C0-F9DEDEFE799E}"/>
                </a:ext>
              </a:extLst>
            </p:cNvPr>
            <p:cNvSpPr/>
            <p:nvPr/>
          </p:nvSpPr>
          <p:spPr>
            <a:xfrm>
              <a:off x="7969977" y="5382633"/>
              <a:ext cx="737862" cy="220761"/>
            </a:xfrm>
            <a:custGeom>
              <a:avLst/>
              <a:gdLst>
                <a:gd name="connsiteX0" fmla="*/ 737862 w 737862"/>
                <a:gd name="connsiteY0" fmla="*/ 0 h 220761"/>
                <a:gd name="connsiteX1" fmla="*/ 737436 w 737862"/>
                <a:gd name="connsiteY1" fmla="*/ 974 h 220761"/>
                <a:gd name="connsiteX2" fmla="*/ 614410 w 737862"/>
                <a:gd name="connsiteY2" fmla="*/ 49116 h 220761"/>
                <a:gd name="connsiteX3" fmla="*/ 614410 w 737862"/>
                <a:gd name="connsiteY3" fmla="*/ 54463 h 220761"/>
                <a:gd name="connsiteX4" fmla="*/ 603713 w 737862"/>
                <a:gd name="connsiteY4" fmla="*/ 70510 h 220761"/>
                <a:gd name="connsiteX5" fmla="*/ 593016 w 737862"/>
                <a:gd name="connsiteY5" fmla="*/ 65160 h 220761"/>
                <a:gd name="connsiteX6" fmla="*/ 416502 w 737862"/>
                <a:gd name="connsiteY6" fmla="*/ 123999 h 220761"/>
                <a:gd name="connsiteX7" fmla="*/ 122315 w 737862"/>
                <a:gd name="connsiteY7" fmla="*/ 209580 h 220761"/>
                <a:gd name="connsiteX8" fmla="*/ 4639 w 737862"/>
                <a:gd name="connsiteY8" fmla="*/ 214930 h 220761"/>
                <a:gd name="connsiteX9" fmla="*/ 0 w 737862"/>
                <a:gd name="connsiteY9" fmla="*/ 211579 h 220761"/>
                <a:gd name="connsiteX10" fmla="*/ 51317 w 737862"/>
                <a:gd name="connsiteY10" fmla="*/ 196864 h 220761"/>
                <a:gd name="connsiteX11" fmla="*/ 80108 w 737862"/>
                <a:gd name="connsiteY11" fmla="*/ 194287 h 220761"/>
                <a:gd name="connsiteX12" fmla="*/ 405804 w 737862"/>
                <a:gd name="connsiteY12" fmla="*/ 97255 h 220761"/>
                <a:gd name="connsiteX13" fmla="*/ 425584 w 737862"/>
                <a:gd name="connsiteY13" fmla="*/ 89545 h 22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862" h="220761">
                  <a:moveTo>
                    <a:pt x="737862" y="0"/>
                  </a:moveTo>
                  <a:lnTo>
                    <a:pt x="737436" y="974"/>
                  </a:lnTo>
                  <a:cubicBezTo>
                    <a:pt x="721388" y="22371"/>
                    <a:pt x="683947" y="33068"/>
                    <a:pt x="614410" y="49116"/>
                  </a:cubicBezTo>
                  <a:cubicBezTo>
                    <a:pt x="614410" y="49116"/>
                    <a:pt x="614410" y="54463"/>
                    <a:pt x="614410" y="54463"/>
                  </a:cubicBezTo>
                  <a:cubicBezTo>
                    <a:pt x="614410" y="59813"/>
                    <a:pt x="609063" y="70510"/>
                    <a:pt x="603713" y="70510"/>
                  </a:cubicBezTo>
                  <a:cubicBezTo>
                    <a:pt x="598366" y="70510"/>
                    <a:pt x="593016" y="70510"/>
                    <a:pt x="593016" y="65160"/>
                  </a:cubicBezTo>
                  <a:cubicBezTo>
                    <a:pt x="571621" y="65160"/>
                    <a:pt x="491388" y="97255"/>
                    <a:pt x="416502" y="123999"/>
                  </a:cubicBezTo>
                  <a:cubicBezTo>
                    <a:pt x="298826" y="161441"/>
                    <a:pt x="197198" y="193536"/>
                    <a:pt x="122315" y="209580"/>
                  </a:cubicBezTo>
                  <a:cubicBezTo>
                    <a:pt x="68826" y="220280"/>
                    <a:pt x="26034" y="225628"/>
                    <a:pt x="4639" y="214930"/>
                  </a:cubicBezTo>
                  <a:lnTo>
                    <a:pt x="0" y="211579"/>
                  </a:lnTo>
                  <a:lnTo>
                    <a:pt x="51317" y="196864"/>
                  </a:lnTo>
                  <a:lnTo>
                    <a:pt x="80108" y="194287"/>
                  </a:lnTo>
                  <a:cubicBezTo>
                    <a:pt x="163099" y="181499"/>
                    <a:pt x="305512" y="133359"/>
                    <a:pt x="405804" y="97255"/>
                  </a:cubicBezTo>
                  <a:lnTo>
                    <a:pt x="425584" y="89545"/>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1" name="Vrije vorm: vorm 20">
              <a:extLst>
                <a:ext uri="{FF2B5EF4-FFF2-40B4-BE49-F238E27FC236}">
                  <a16:creationId xmlns:a16="http://schemas.microsoft.com/office/drawing/2014/main" id="{FBD4A5A6-BD74-42A9-A333-FE3CC14F70B5}"/>
                </a:ext>
              </a:extLst>
            </p:cNvPr>
            <p:cNvSpPr/>
            <p:nvPr/>
          </p:nvSpPr>
          <p:spPr>
            <a:xfrm>
              <a:off x="5586011" y="5372613"/>
              <a:ext cx="434637" cy="217756"/>
            </a:xfrm>
            <a:custGeom>
              <a:avLst/>
              <a:gdLst>
                <a:gd name="connsiteX0" fmla="*/ 92309 w 434637"/>
                <a:gd name="connsiteY0" fmla="*/ 160257 h 217756"/>
                <a:gd name="connsiteX1" fmla="*/ 60217 w 434637"/>
                <a:gd name="connsiteY1" fmla="*/ 170954 h 217756"/>
                <a:gd name="connsiteX2" fmla="*/ 92309 w 434637"/>
                <a:gd name="connsiteY2" fmla="*/ 160257 h 217756"/>
                <a:gd name="connsiteX3" fmla="*/ 338357 w 434637"/>
                <a:gd name="connsiteY3" fmla="*/ 128163 h 217756"/>
                <a:gd name="connsiteX4" fmla="*/ 151148 w 434637"/>
                <a:gd name="connsiteY4" fmla="*/ 192349 h 217756"/>
                <a:gd name="connsiteX5" fmla="*/ 263473 w 434637"/>
                <a:gd name="connsiteY5" fmla="*/ 154907 h 217756"/>
                <a:gd name="connsiteX6" fmla="*/ 338357 w 434637"/>
                <a:gd name="connsiteY6" fmla="*/ 128163 h 217756"/>
                <a:gd name="connsiteX7" fmla="*/ 391846 w 434637"/>
                <a:gd name="connsiteY7" fmla="*/ 63976 h 217756"/>
                <a:gd name="connsiteX8" fmla="*/ 279520 w 434637"/>
                <a:gd name="connsiteY8" fmla="*/ 96071 h 217756"/>
                <a:gd name="connsiteX9" fmla="*/ 290218 w 434637"/>
                <a:gd name="connsiteY9" fmla="*/ 96071 h 217756"/>
                <a:gd name="connsiteX10" fmla="*/ 365101 w 434637"/>
                <a:gd name="connsiteY10" fmla="*/ 74673 h 217756"/>
                <a:gd name="connsiteX11" fmla="*/ 391846 w 434637"/>
                <a:gd name="connsiteY11" fmla="*/ 63976 h 217756"/>
                <a:gd name="connsiteX12" fmla="*/ 375801 w 434637"/>
                <a:gd name="connsiteY12" fmla="*/ 15837 h 217756"/>
                <a:gd name="connsiteX13" fmla="*/ 343707 w 434637"/>
                <a:gd name="connsiteY13" fmla="*/ 21184 h 217756"/>
                <a:gd name="connsiteX14" fmla="*/ 199287 w 434637"/>
                <a:gd name="connsiteY14" fmla="*/ 69326 h 217756"/>
                <a:gd name="connsiteX15" fmla="*/ 188589 w 434637"/>
                <a:gd name="connsiteY15" fmla="*/ 74673 h 217756"/>
                <a:gd name="connsiteX16" fmla="*/ 375801 w 434637"/>
                <a:gd name="connsiteY16" fmla="*/ 15837 h 217756"/>
                <a:gd name="connsiteX17" fmla="*/ 374449 w 434637"/>
                <a:gd name="connsiteY17" fmla="*/ 0 h 217756"/>
                <a:gd name="connsiteX18" fmla="*/ 383155 w 434637"/>
                <a:gd name="connsiteY18" fmla="*/ 459 h 217756"/>
                <a:gd name="connsiteX19" fmla="*/ 391846 w 434637"/>
                <a:gd name="connsiteY19" fmla="*/ 5140 h 217756"/>
                <a:gd name="connsiteX20" fmla="*/ 402546 w 434637"/>
                <a:gd name="connsiteY20" fmla="*/ 21184 h 217756"/>
                <a:gd name="connsiteX21" fmla="*/ 391846 w 434637"/>
                <a:gd name="connsiteY21" fmla="*/ 47929 h 217756"/>
                <a:gd name="connsiteX22" fmla="*/ 429290 w 434637"/>
                <a:gd name="connsiteY22" fmla="*/ 47929 h 217756"/>
                <a:gd name="connsiteX23" fmla="*/ 434637 w 434637"/>
                <a:gd name="connsiteY23" fmla="*/ 58626 h 217756"/>
                <a:gd name="connsiteX24" fmla="*/ 429290 w 434637"/>
                <a:gd name="connsiteY24" fmla="*/ 80023 h 217756"/>
                <a:gd name="connsiteX25" fmla="*/ 418590 w 434637"/>
                <a:gd name="connsiteY25" fmla="*/ 90721 h 217756"/>
                <a:gd name="connsiteX26" fmla="*/ 429290 w 434637"/>
                <a:gd name="connsiteY26" fmla="*/ 106768 h 217756"/>
                <a:gd name="connsiteX27" fmla="*/ 381148 w 434637"/>
                <a:gd name="connsiteY27" fmla="*/ 133513 h 217756"/>
                <a:gd name="connsiteX28" fmla="*/ 402546 w 434637"/>
                <a:gd name="connsiteY28" fmla="*/ 138860 h 217756"/>
                <a:gd name="connsiteX29" fmla="*/ 413243 w 434637"/>
                <a:gd name="connsiteY29" fmla="*/ 149557 h 217756"/>
                <a:gd name="connsiteX30" fmla="*/ 402546 w 434637"/>
                <a:gd name="connsiteY30" fmla="*/ 165604 h 217756"/>
                <a:gd name="connsiteX31" fmla="*/ 386498 w 434637"/>
                <a:gd name="connsiteY31" fmla="*/ 160257 h 217756"/>
                <a:gd name="connsiteX32" fmla="*/ 274170 w 434637"/>
                <a:gd name="connsiteY32" fmla="*/ 197699 h 217756"/>
                <a:gd name="connsiteX33" fmla="*/ 172542 w 434637"/>
                <a:gd name="connsiteY33" fmla="*/ 213746 h 217756"/>
                <a:gd name="connsiteX34" fmla="*/ 135100 w 434637"/>
                <a:gd name="connsiteY34" fmla="*/ 213746 h 217756"/>
                <a:gd name="connsiteX35" fmla="*/ 124403 w 434637"/>
                <a:gd name="connsiteY35" fmla="*/ 203046 h 217756"/>
                <a:gd name="connsiteX36" fmla="*/ 135100 w 434637"/>
                <a:gd name="connsiteY36" fmla="*/ 176302 h 217756"/>
                <a:gd name="connsiteX37" fmla="*/ 22775 w 434637"/>
                <a:gd name="connsiteY37" fmla="*/ 197699 h 217756"/>
                <a:gd name="connsiteX38" fmla="*/ 12075 w 434637"/>
                <a:gd name="connsiteY38" fmla="*/ 187001 h 217756"/>
                <a:gd name="connsiteX39" fmla="*/ 17425 w 434637"/>
                <a:gd name="connsiteY39" fmla="*/ 170954 h 217756"/>
                <a:gd name="connsiteX40" fmla="*/ 28122 w 434637"/>
                <a:gd name="connsiteY40" fmla="*/ 160257 h 217756"/>
                <a:gd name="connsiteX41" fmla="*/ 17425 w 434637"/>
                <a:gd name="connsiteY41" fmla="*/ 154907 h 217756"/>
                <a:gd name="connsiteX42" fmla="*/ 6728 w 434637"/>
                <a:gd name="connsiteY42" fmla="*/ 144210 h 217756"/>
                <a:gd name="connsiteX43" fmla="*/ 17425 w 434637"/>
                <a:gd name="connsiteY43" fmla="*/ 122815 h 217756"/>
                <a:gd name="connsiteX44" fmla="*/ 6728 w 434637"/>
                <a:gd name="connsiteY44" fmla="*/ 117465 h 217756"/>
                <a:gd name="connsiteX45" fmla="*/ 0 w 434637"/>
                <a:gd name="connsiteY45" fmla="*/ 107372 h 21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4637" h="217756">
                  <a:moveTo>
                    <a:pt x="92309" y="160257"/>
                  </a:moveTo>
                  <a:cubicBezTo>
                    <a:pt x="81611" y="165604"/>
                    <a:pt x="65564" y="165604"/>
                    <a:pt x="60217" y="170954"/>
                  </a:cubicBezTo>
                  <a:cubicBezTo>
                    <a:pt x="70914" y="165604"/>
                    <a:pt x="81611" y="165604"/>
                    <a:pt x="92309" y="160257"/>
                  </a:cubicBezTo>
                  <a:close/>
                  <a:moveTo>
                    <a:pt x="338357" y="128163"/>
                  </a:moveTo>
                  <a:cubicBezTo>
                    <a:pt x="279520" y="138860"/>
                    <a:pt x="172542" y="170954"/>
                    <a:pt x="151148" y="192349"/>
                  </a:cubicBezTo>
                  <a:cubicBezTo>
                    <a:pt x="172542" y="192349"/>
                    <a:pt x="226031" y="170954"/>
                    <a:pt x="263473" y="154907"/>
                  </a:cubicBezTo>
                  <a:cubicBezTo>
                    <a:pt x="295568" y="144210"/>
                    <a:pt x="316962" y="133513"/>
                    <a:pt x="338357" y="128163"/>
                  </a:cubicBezTo>
                  <a:close/>
                  <a:moveTo>
                    <a:pt x="391846" y="63976"/>
                  </a:moveTo>
                  <a:cubicBezTo>
                    <a:pt x="370451" y="63976"/>
                    <a:pt x="322312" y="80023"/>
                    <a:pt x="279520" y="96071"/>
                  </a:cubicBezTo>
                  <a:lnTo>
                    <a:pt x="290218" y="96071"/>
                  </a:lnTo>
                  <a:cubicBezTo>
                    <a:pt x="322312" y="85371"/>
                    <a:pt x="349057" y="80023"/>
                    <a:pt x="365101" y="74673"/>
                  </a:cubicBezTo>
                  <a:cubicBezTo>
                    <a:pt x="375801" y="69326"/>
                    <a:pt x="386498" y="69326"/>
                    <a:pt x="391846" y="63976"/>
                  </a:cubicBezTo>
                  <a:close/>
                  <a:moveTo>
                    <a:pt x="375801" y="15837"/>
                  </a:moveTo>
                  <a:cubicBezTo>
                    <a:pt x="365101" y="15837"/>
                    <a:pt x="359754" y="15837"/>
                    <a:pt x="343707" y="21184"/>
                  </a:cubicBezTo>
                  <a:cubicBezTo>
                    <a:pt x="306265" y="31882"/>
                    <a:pt x="242078" y="53279"/>
                    <a:pt x="199287" y="69326"/>
                  </a:cubicBezTo>
                  <a:cubicBezTo>
                    <a:pt x="193937" y="69326"/>
                    <a:pt x="188589" y="74673"/>
                    <a:pt x="188589" y="74673"/>
                  </a:cubicBezTo>
                  <a:cubicBezTo>
                    <a:pt x="258126" y="58626"/>
                    <a:pt x="354404" y="31882"/>
                    <a:pt x="375801" y="15837"/>
                  </a:cubicBezTo>
                  <a:close/>
                  <a:moveTo>
                    <a:pt x="374449" y="0"/>
                  </a:moveTo>
                  <a:lnTo>
                    <a:pt x="383155" y="459"/>
                  </a:lnTo>
                  <a:cubicBezTo>
                    <a:pt x="386498" y="1128"/>
                    <a:pt x="389172" y="2465"/>
                    <a:pt x="391846" y="5140"/>
                  </a:cubicBezTo>
                  <a:cubicBezTo>
                    <a:pt x="397196" y="10487"/>
                    <a:pt x="402546" y="15837"/>
                    <a:pt x="402546" y="21184"/>
                  </a:cubicBezTo>
                  <a:cubicBezTo>
                    <a:pt x="402546" y="31882"/>
                    <a:pt x="402546" y="37232"/>
                    <a:pt x="391846" y="47929"/>
                  </a:cubicBezTo>
                  <a:cubicBezTo>
                    <a:pt x="413243" y="42582"/>
                    <a:pt x="423940" y="42582"/>
                    <a:pt x="429290" y="47929"/>
                  </a:cubicBezTo>
                  <a:cubicBezTo>
                    <a:pt x="434637" y="47929"/>
                    <a:pt x="434637" y="53279"/>
                    <a:pt x="434637" y="58626"/>
                  </a:cubicBezTo>
                  <a:cubicBezTo>
                    <a:pt x="434637" y="63976"/>
                    <a:pt x="434637" y="74673"/>
                    <a:pt x="429290" y="80023"/>
                  </a:cubicBezTo>
                  <a:lnTo>
                    <a:pt x="418590" y="90721"/>
                  </a:lnTo>
                  <a:cubicBezTo>
                    <a:pt x="423940" y="96071"/>
                    <a:pt x="423940" y="101418"/>
                    <a:pt x="429290" y="106768"/>
                  </a:cubicBezTo>
                  <a:cubicBezTo>
                    <a:pt x="434637" y="117465"/>
                    <a:pt x="429290" y="122815"/>
                    <a:pt x="381148" y="133513"/>
                  </a:cubicBezTo>
                  <a:cubicBezTo>
                    <a:pt x="391846" y="133513"/>
                    <a:pt x="397196" y="133513"/>
                    <a:pt x="402546" y="138860"/>
                  </a:cubicBezTo>
                  <a:cubicBezTo>
                    <a:pt x="407893" y="144210"/>
                    <a:pt x="413243" y="144210"/>
                    <a:pt x="413243" y="149557"/>
                  </a:cubicBezTo>
                  <a:cubicBezTo>
                    <a:pt x="413243" y="154907"/>
                    <a:pt x="407893" y="165604"/>
                    <a:pt x="402546" y="165604"/>
                  </a:cubicBezTo>
                  <a:cubicBezTo>
                    <a:pt x="397196" y="165604"/>
                    <a:pt x="391846" y="165604"/>
                    <a:pt x="386498" y="160257"/>
                  </a:cubicBezTo>
                  <a:cubicBezTo>
                    <a:pt x="370451" y="160257"/>
                    <a:pt x="311612" y="181652"/>
                    <a:pt x="274170" y="197699"/>
                  </a:cubicBezTo>
                  <a:cubicBezTo>
                    <a:pt x="226031" y="197699"/>
                    <a:pt x="193937" y="208396"/>
                    <a:pt x="172542" y="213746"/>
                  </a:cubicBezTo>
                  <a:cubicBezTo>
                    <a:pt x="156495" y="219093"/>
                    <a:pt x="145798" y="219093"/>
                    <a:pt x="135100" y="213746"/>
                  </a:cubicBezTo>
                  <a:cubicBezTo>
                    <a:pt x="129750" y="208396"/>
                    <a:pt x="124403" y="208396"/>
                    <a:pt x="124403" y="203046"/>
                  </a:cubicBezTo>
                  <a:cubicBezTo>
                    <a:pt x="124403" y="192349"/>
                    <a:pt x="124403" y="187001"/>
                    <a:pt x="135100" y="176302"/>
                  </a:cubicBezTo>
                  <a:cubicBezTo>
                    <a:pt x="65564" y="203046"/>
                    <a:pt x="33472" y="208396"/>
                    <a:pt x="22775" y="197699"/>
                  </a:cubicBezTo>
                  <a:cubicBezTo>
                    <a:pt x="17425" y="197699"/>
                    <a:pt x="17425" y="192349"/>
                    <a:pt x="12075" y="187001"/>
                  </a:cubicBezTo>
                  <a:cubicBezTo>
                    <a:pt x="12075" y="181652"/>
                    <a:pt x="12075" y="176302"/>
                    <a:pt x="17425" y="170954"/>
                  </a:cubicBezTo>
                  <a:lnTo>
                    <a:pt x="28122" y="160257"/>
                  </a:lnTo>
                  <a:cubicBezTo>
                    <a:pt x="22775" y="160257"/>
                    <a:pt x="22775" y="160257"/>
                    <a:pt x="17425" y="154907"/>
                  </a:cubicBezTo>
                  <a:cubicBezTo>
                    <a:pt x="12075" y="154907"/>
                    <a:pt x="6728" y="149557"/>
                    <a:pt x="6728" y="144210"/>
                  </a:cubicBezTo>
                  <a:cubicBezTo>
                    <a:pt x="6728" y="133513"/>
                    <a:pt x="6728" y="128163"/>
                    <a:pt x="17425" y="122815"/>
                  </a:cubicBezTo>
                  <a:cubicBezTo>
                    <a:pt x="12075" y="122815"/>
                    <a:pt x="12075" y="122815"/>
                    <a:pt x="6728" y="117465"/>
                  </a:cubicBezTo>
                  <a:lnTo>
                    <a:pt x="0" y="107372"/>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2" name="Vrije vorm: vorm 21">
              <a:extLst>
                <a:ext uri="{FF2B5EF4-FFF2-40B4-BE49-F238E27FC236}">
                  <a16:creationId xmlns:a16="http://schemas.microsoft.com/office/drawing/2014/main" id="{1CC435DC-7D70-4DEB-93E5-E2D14F2A2814}"/>
                </a:ext>
              </a:extLst>
            </p:cNvPr>
            <p:cNvSpPr/>
            <p:nvPr/>
          </p:nvSpPr>
          <p:spPr>
            <a:xfrm>
              <a:off x="9578733" y="5448559"/>
              <a:ext cx="390467" cy="134108"/>
            </a:xfrm>
            <a:custGeom>
              <a:avLst/>
              <a:gdLst>
                <a:gd name="connsiteX0" fmla="*/ 351132 w 390467"/>
                <a:gd name="connsiteY0" fmla="*/ 0 h 134108"/>
                <a:gd name="connsiteX1" fmla="*/ 353026 w 390467"/>
                <a:gd name="connsiteY1" fmla="*/ 385 h 134108"/>
                <a:gd name="connsiteX2" fmla="*/ 363723 w 390467"/>
                <a:gd name="connsiteY2" fmla="*/ 11083 h 134108"/>
                <a:gd name="connsiteX3" fmla="*/ 347678 w 390467"/>
                <a:gd name="connsiteY3" fmla="*/ 32480 h 134108"/>
                <a:gd name="connsiteX4" fmla="*/ 385120 w 390467"/>
                <a:gd name="connsiteY4" fmla="*/ 32480 h 134108"/>
                <a:gd name="connsiteX5" fmla="*/ 390467 w 390467"/>
                <a:gd name="connsiteY5" fmla="*/ 43177 h 134108"/>
                <a:gd name="connsiteX6" fmla="*/ 379770 w 390467"/>
                <a:gd name="connsiteY6" fmla="*/ 59224 h 134108"/>
                <a:gd name="connsiteX7" fmla="*/ 369073 w 390467"/>
                <a:gd name="connsiteY7" fmla="*/ 53874 h 134108"/>
                <a:gd name="connsiteX8" fmla="*/ 230000 w 390467"/>
                <a:gd name="connsiteY8" fmla="*/ 91316 h 134108"/>
                <a:gd name="connsiteX9" fmla="*/ 176511 w 390467"/>
                <a:gd name="connsiteY9" fmla="*/ 134108 h 134108"/>
                <a:gd name="connsiteX10" fmla="*/ 160467 w 390467"/>
                <a:gd name="connsiteY10" fmla="*/ 134108 h 134108"/>
                <a:gd name="connsiteX11" fmla="*/ 155117 w 390467"/>
                <a:gd name="connsiteY11" fmla="*/ 123411 h 134108"/>
                <a:gd name="connsiteX12" fmla="*/ 256745 w 390467"/>
                <a:gd name="connsiteY12" fmla="*/ 64572 h 134108"/>
                <a:gd name="connsiteX13" fmla="*/ 267445 w 390467"/>
                <a:gd name="connsiteY13" fmla="*/ 59224 h 134108"/>
                <a:gd name="connsiteX14" fmla="*/ 155117 w 390467"/>
                <a:gd name="connsiteY14" fmla="*/ 91316 h 134108"/>
                <a:gd name="connsiteX15" fmla="*/ 5347 w 390467"/>
                <a:gd name="connsiteY15" fmla="*/ 123411 h 134108"/>
                <a:gd name="connsiteX16" fmla="*/ 0 w 390467"/>
                <a:gd name="connsiteY16" fmla="*/ 112713 h 134108"/>
                <a:gd name="connsiteX17" fmla="*/ 5797 w 390467"/>
                <a:gd name="connsiteY17" fmla="*/ 99023 h 13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67" h="134108">
                  <a:moveTo>
                    <a:pt x="351132" y="0"/>
                  </a:moveTo>
                  <a:lnTo>
                    <a:pt x="353026" y="385"/>
                  </a:lnTo>
                  <a:cubicBezTo>
                    <a:pt x="358376" y="385"/>
                    <a:pt x="358376" y="5735"/>
                    <a:pt x="363723" y="11083"/>
                  </a:cubicBezTo>
                  <a:cubicBezTo>
                    <a:pt x="363723" y="21783"/>
                    <a:pt x="363723" y="27130"/>
                    <a:pt x="347678" y="32480"/>
                  </a:cubicBezTo>
                  <a:cubicBezTo>
                    <a:pt x="363723" y="27130"/>
                    <a:pt x="379770" y="27130"/>
                    <a:pt x="385120" y="32480"/>
                  </a:cubicBezTo>
                  <a:cubicBezTo>
                    <a:pt x="390467" y="32480"/>
                    <a:pt x="390467" y="37827"/>
                    <a:pt x="390467" y="43177"/>
                  </a:cubicBezTo>
                  <a:cubicBezTo>
                    <a:pt x="390467" y="48527"/>
                    <a:pt x="385120" y="59224"/>
                    <a:pt x="379770" y="59224"/>
                  </a:cubicBezTo>
                  <a:cubicBezTo>
                    <a:pt x="374420" y="59224"/>
                    <a:pt x="369073" y="59224"/>
                    <a:pt x="369073" y="53874"/>
                  </a:cubicBezTo>
                  <a:cubicBezTo>
                    <a:pt x="347678" y="53874"/>
                    <a:pt x="272792" y="75271"/>
                    <a:pt x="230000" y="91316"/>
                  </a:cubicBezTo>
                  <a:cubicBezTo>
                    <a:pt x="197909" y="128761"/>
                    <a:pt x="181861" y="128761"/>
                    <a:pt x="176511" y="134108"/>
                  </a:cubicBezTo>
                  <a:cubicBezTo>
                    <a:pt x="165814" y="134108"/>
                    <a:pt x="165814" y="134108"/>
                    <a:pt x="160467" y="134108"/>
                  </a:cubicBezTo>
                  <a:cubicBezTo>
                    <a:pt x="155117" y="134108"/>
                    <a:pt x="155117" y="128761"/>
                    <a:pt x="155117" y="123411"/>
                  </a:cubicBezTo>
                  <a:cubicBezTo>
                    <a:pt x="149767" y="102016"/>
                    <a:pt x="181861" y="85969"/>
                    <a:pt x="256745" y="64572"/>
                  </a:cubicBezTo>
                  <a:cubicBezTo>
                    <a:pt x="262095" y="64572"/>
                    <a:pt x="262095" y="64572"/>
                    <a:pt x="267445" y="59224"/>
                  </a:cubicBezTo>
                  <a:cubicBezTo>
                    <a:pt x="230000" y="69922"/>
                    <a:pt x="192559" y="80619"/>
                    <a:pt x="155117" y="91316"/>
                  </a:cubicBezTo>
                  <a:cubicBezTo>
                    <a:pt x="37441" y="128761"/>
                    <a:pt x="16047" y="134108"/>
                    <a:pt x="5347" y="123411"/>
                  </a:cubicBezTo>
                  <a:cubicBezTo>
                    <a:pt x="0" y="123411"/>
                    <a:pt x="0" y="118061"/>
                    <a:pt x="0" y="112713"/>
                  </a:cubicBezTo>
                  <a:lnTo>
                    <a:pt x="5797" y="99023"/>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3" name="Vrije vorm: vorm 22">
              <a:extLst>
                <a:ext uri="{FF2B5EF4-FFF2-40B4-BE49-F238E27FC236}">
                  <a16:creationId xmlns:a16="http://schemas.microsoft.com/office/drawing/2014/main" id="{5E139A74-9AAA-4CE7-9050-C51B65C1A70D}"/>
                </a:ext>
              </a:extLst>
            </p:cNvPr>
            <p:cNvSpPr/>
            <p:nvPr/>
          </p:nvSpPr>
          <p:spPr>
            <a:xfrm>
              <a:off x="2226086" y="3886908"/>
              <a:ext cx="1040105" cy="430028"/>
            </a:xfrm>
            <a:custGeom>
              <a:avLst/>
              <a:gdLst>
                <a:gd name="connsiteX0" fmla="*/ 342326 w 1040105"/>
                <a:gd name="connsiteY0" fmla="*/ 308897 h 430028"/>
                <a:gd name="connsiteX1" fmla="*/ 271146 w 1040105"/>
                <a:gd name="connsiteY1" fmla="*/ 328310 h 430028"/>
                <a:gd name="connsiteX2" fmla="*/ 235351 w 1040105"/>
                <a:gd name="connsiteY2" fmla="*/ 335641 h 430028"/>
                <a:gd name="connsiteX3" fmla="*/ 233194 w 1040105"/>
                <a:gd name="connsiteY3" fmla="*/ 338661 h 430028"/>
                <a:gd name="connsiteX4" fmla="*/ 224651 w 1040105"/>
                <a:gd name="connsiteY4" fmla="*/ 340991 h 430028"/>
                <a:gd name="connsiteX5" fmla="*/ 232007 w 1040105"/>
                <a:gd name="connsiteY5" fmla="*/ 340322 h 430028"/>
                <a:gd name="connsiteX6" fmla="*/ 233194 w 1040105"/>
                <a:gd name="connsiteY6" fmla="*/ 338661 h 430028"/>
                <a:gd name="connsiteX7" fmla="*/ 271146 w 1040105"/>
                <a:gd name="connsiteY7" fmla="*/ 328310 h 430028"/>
                <a:gd name="connsiteX8" fmla="*/ 290845 w 1040105"/>
                <a:gd name="connsiteY8" fmla="*/ 324276 h 430028"/>
                <a:gd name="connsiteX9" fmla="*/ 342326 w 1040105"/>
                <a:gd name="connsiteY9" fmla="*/ 308897 h 430028"/>
                <a:gd name="connsiteX10" fmla="*/ 37442 w 1040105"/>
                <a:gd name="connsiteY10" fmla="*/ 271455 h 430028"/>
                <a:gd name="connsiteX11" fmla="*/ 26745 w 1040105"/>
                <a:gd name="connsiteY11" fmla="*/ 282155 h 430028"/>
                <a:gd name="connsiteX12" fmla="*/ 26745 w 1040105"/>
                <a:gd name="connsiteY12" fmla="*/ 287502 h 430028"/>
                <a:gd name="connsiteX13" fmla="*/ 58837 w 1040105"/>
                <a:gd name="connsiteY13" fmla="*/ 287502 h 430028"/>
                <a:gd name="connsiteX14" fmla="*/ 69534 w 1040105"/>
                <a:gd name="connsiteY14" fmla="*/ 276805 h 430028"/>
                <a:gd name="connsiteX15" fmla="*/ 37442 w 1040105"/>
                <a:gd name="connsiteY15" fmla="*/ 271455 h 430028"/>
                <a:gd name="connsiteX16" fmla="*/ 401165 w 1040105"/>
                <a:gd name="connsiteY16" fmla="*/ 223316 h 430028"/>
                <a:gd name="connsiteX17" fmla="*/ 358374 w 1040105"/>
                <a:gd name="connsiteY17" fmla="*/ 228666 h 430028"/>
                <a:gd name="connsiteX18" fmla="*/ 69534 w 1040105"/>
                <a:gd name="connsiteY18" fmla="*/ 314247 h 430028"/>
                <a:gd name="connsiteX19" fmla="*/ 64186 w 1040105"/>
                <a:gd name="connsiteY19" fmla="*/ 319596 h 430028"/>
                <a:gd name="connsiteX20" fmla="*/ 58837 w 1040105"/>
                <a:gd name="connsiteY20" fmla="*/ 330294 h 430028"/>
                <a:gd name="connsiteX21" fmla="*/ 80231 w 1040105"/>
                <a:gd name="connsiteY21" fmla="*/ 330294 h 430028"/>
                <a:gd name="connsiteX22" fmla="*/ 262095 w 1040105"/>
                <a:gd name="connsiteY22" fmla="*/ 271455 h 430028"/>
                <a:gd name="connsiteX23" fmla="*/ 385118 w 1040105"/>
                <a:gd name="connsiteY23" fmla="*/ 228666 h 430028"/>
                <a:gd name="connsiteX24" fmla="*/ 401165 w 1040105"/>
                <a:gd name="connsiteY24" fmla="*/ 223316 h 430028"/>
                <a:gd name="connsiteX25" fmla="*/ 283490 w 1040105"/>
                <a:gd name="connsiteY25" fmla="*/ 196571 h 430028"/>
                <a:gd name="connsiteX26" fmla="*/ 181862 w 1040105"/>
                <a:gd name="connsiteY26" fmla="*/ 217966 h 430028"/>
                <a:gd name="connsiteX27" fmla="*/ 69534 w 1040105"/>
                <a:gd name="connsiteY27" fmla="*/ 255410 h 430028"/>
                <a:gd name="connsiteX28" fmla="*/ 283490 w 1040105"/>
                <a:gd name="connsiteY28" fmla="*/ 196571 h 430028"/>
                <a:gd name="connsiteX29" fmla="*/ 454654 w 1040105"/>
                <a:gd name="connsiteY29" fmla="*/ 169827 h 430028"/>
                <a:gd name="connsiteX30" fmla="*/ 443956 w 1040105"/>
                <a:gd name="connsiteY30" fmla="*/ 170496 h 430028"/>
                <a:gd name="connsiteX31" fmla="*/ 437437 w 1040105"/>
                <a:gd name="connsiteY31" fmla="*/ 173348 h 430028"/>
                <a:gd name="connsiteX32" fmla="*/ 417212 w 1040105"/>
                <a:gd name="connsiteY32" fmla="*/ 180524 h 430028"/>
                <a:gd name="connsiteX33" fmla="*/ 385118 w 1040105"/>
                <a:gd name="connsiteY33" fmla="*/ 191223 h 430028"/>
                <a:gd name="connsiteX34" fmla="*/ 380301 w 1040105"/>
                <a:gd name="connsiteY34" fmla="*/ 192829 h 430028"/>
                <a:gd name="connsiteX35" fmla="*/ 347676 w 1040105"/>
                <a:gd name="connsiteY35" fmla="*/ 201921 h 430028"/>
                <a:gd name="connsiteX36" fmla="*/ 353026 w 1040105"/>
                <a:gd name="connsiteY36" fmla="*/ 201921 h 430028"/>
                <a:gd name="connsiteX37" fmla="*/ 380301 w 1040105"/>
                <a:gd name="connsiteY37" fmla="*/ 192829 h 430028"/>
                <a:gd name="connsiteX38" fmla="*/ 388462 w 1040105"/>
                <a:gd name="connsiteY38" fmla="*/ 190554 h 430028"/>
                <a:gd name="connsiteX39" fmla="*/ 433260 w 1040105"/>
                <a:gd name="connsiteY39" fmla="*/ 175176 h 430028"/>
                <a:gd name="connsiteX40" fmla="*/ 437437 w 1040105"/>
                <a:gd name="connsiteY40" fmla="*/ 173348 h 430028"/>
                <a:gd name="connsiteX41" fmla="*/ 437940 w 1040105"/>
                <a:gd name="connsiteY41" fmla="*/ 173170 h 430028"/>
                <a:gd name="connsiteX42" fmla="*/ 454654 w 1040105"/>
                <a:gd name="connsiteY42" fmla="*/ 169827 h 430028"/>
                <a:gd name="connsiteX43" fmla="*/ 727447 w 1040105"/>
                <a:gd name="connsiteY43" fmla="*/ 164479 h 430028"/>
                <a:gd name="connsiteX44" fmla="*/ 566980 w 1040105"/>
                <a:gd name="connsiteY44" fmla="*/ 191221 h 430028"/>
                <a:gd name="connsiteX45" fmla="*/ 534888 w 1040105"/>
                <a:gd name="connsiteY45" fmla="*/ 196571 h 430028"/>
                <a:gd name="connsiteX46" fmla="*/ 465352 w 1040105"/>
                <a:gd name="connsiteY46" fmla="*/ 223316 h 430028"/>
                <a:gd name="connsiteX47" fmla="*/ 706052 w 1040105"/>
                <a:gd name="connsiteY47" fmla="*/ 169827 h 430028"/>
                <a:gd name="connsiteX48" fmla="*/ 727447 w 1040105"/>
                <a:gd name="connsiteY48" fmla="*/ 164479 h 430028"/>
                <a:gd name="connsiteX49" fmla="*/ 588377 w 1040105"/>
                <a:gd name="connsiteY49" fmla="*/ 153779 h 430028"/>
                <a:gd name="connsiteX50" fmla="*/ 513491 w 1040105"/>
                <a:gd name="connsiteY50" fmla="*/ 175176 h 430028"/>
                <a:gd name="connsiteX51" fmla="*/ 524191 w 1040105"/>
                <a:gd name="connsiteY51" fmla="*/ 175176 h 430028"/>
                <a:gd name="connsiteX52" fmla="*/ 588377 w 1040105"/>
                <a:gd name="connsiteY52" fmla="*/ 153779 h 430028"/>
                <a:gd name="connsiteX53" fmla="*/ 1020486 w 1040105"/>
                <a:gd name="connsiteY53" fmla="*/ 121937 h 430028"/>
                <a:gd name="connsiteX54" fmla="*/ 1037681 w 1040105"/>
                <a:gd name="connsiteY54" fmla="*/ 127035 h 430028"/>
                <a:gd name="connsiteX55" fmla="*/ 1040105 w 1040105"/>
                <a:gd name="connsiteY55" fmla="*/ 130670 h 430028"/>
                <a:gd name="connsiteX56" fmla="*/ 935595 w 1040105"/>
                <a:gd name="connsiteY56" fmla="*/ 161486 h 430028"/>
                <a:gd name="connsiteX57" fmla="*/ 856740 w 1040105"/>
                <a:gd name="connsiteY57" fmla="*/ 182280 h 430028"/>
                <a:gd name="connsiteX58" fmla="*/ 820101 w 1040105"/>
                <a:gd name="connsiteY58" fmla="*/ 193333 h 430028"/>
                <a:gd name="connsiteX59" fmla="*/ 806344 w 1040105"/>
                <a:gd name="connsiteY59" fmla="*/ 196571 h 430028"/>
                <a:gd name="connsiteX60" fmla="*/ 791633 w 1040105"/>
                <a:gd name="connsiteY60" fmla="*/ 201921 h 430028"/>
                <a:gd name="connsiteX61" fmla="*/ 820101 w 1040105"/>
                <a:gd name="connsiteY61" fmla="*/ 193333 h 430028"/>
                <a:gd name="connsiteX62" fmla="*/ 829075 w 1040105"/>
                <a:gd name="connsiteY62" fmla="*/ 191221 h 430028"/>
                <a:gd name="connsiteX63" fmla="*/ 856489 w 1040105"/>
                <a:gd name="connsiteY63" fmla="*/ 183867 h 430028"/>
                <a:gd name="connsiteX64" fmla="*/ 861497 w 1040105"/>
                <a:gd name="connsiteY64" fmla="*/ 183334 h 430028"/>
                <a:gd name="connsiteX65" fmla="*/ 636385 w 1040105"/>
                <a:gd name="connsiteY65" fmla="*/ 249711 h 430028"/>
                <a:gd name="connsiteX66" fmla="*/ 640527 w 1040105"/>
                <a:gd name="connsiteY66" fmla="*/ 245380 h 430028"/>
                <a:gd name="connsiteX67" fmla="*/ 663260 w 1040105"/>
                <a:gd name="connsiteY67" fmla="*/ 234013 h 430028"/>
                <a:gd name="connsiteX68" fmla="*/ 492096 w 1040105"/>
                <a:gd name="connsiteY68" fmla="*/ 276805 h 430028"/>
                <a:gd name="connsiteX69" fmla="*/ 476049 w 1040105"/>
                <a:gd name="connsiteY69" fmla="*/ 276805 h 430028"/>
                <a:gd name="connsiteX70" fmla="*/ 486746 w 1040105"/>
                <a:gd name="connsiteY70" fmla="*/ 260757 h 430028"/>
                <a:gd name="connsiteX71" fmla="*/ 497446 w 1040105"/>
                <a:gd name="connsiteY71" fmla="*/ 260757 h 430028"/>
                <a:gd name="connsiteX72" fmla="*/ 657911 w 1040105"/>
                <a:gd name="connsiteY72" fmla="*/ 212618 h 430028"/>
                <a:gd name="connsiteX73" fmla="*/ 706134 w 1040105"/>
                <a:gd name="connsiteY73" fmla="*/ 197710 h 430028"/>
                <a:gd name="connsiteX74" fmla="*/ 711400 w 1040105"/>
                <a:gd name="connsiteY74" fmla="*/ 196571 h 430028"/>
                <a:gd name="connsiteX75" fmla="*/ 997232 w 1040105"/>
                <a:gd name="connsiteY75" fmla="*/ 130379 h 430028"/>
                <a:gd name="connsiteX76" fmla="*/ 1010298 w 1040105"/>
                <a:gd name="connsiteY76" fmla="*/ 122094 h 430028"/>
                <a:gd name="connsiteX77" fmla="*/ 973495 w 1040105"/>
                <a:gd name="connsiteY77" fmla="*/ 100290 h 430028"/>
                <a:gd name="connsiteX78" fmla="*/ 920006 w 1040105"/>
                <a:gd name="connsiteY78" fmla="*/ 127035 h 430028"/>
                <a:gd name="connsiteX79" fmla="*/ 984195 w 1040105"/>
                <a:gd name="connsiteY79" fmla="*/ 110990 h 430028"/>
                <a:gd name="connsiteX80" fmla="*/ 973495 w 1040105"/>
                <a:gd name="connsiteY80" fmla="*/ 100290 h 430028"/>
                <a:gd name="connsiteX81" fmla="*/ 941403 w 1040105"/>
                <a:gd name="connsiteY81" fmla="*/ 89593 h 430028"/>
                <a:gd name="connsiteX82" fmla="*/ 673958 w 1040105"/>
                <a:gd name="connsiteY82" fmla="*/ 148432 h 430028"/>
                <a:gd name="connsiteX83" fmla="*/ 941403 w 1040105"/>
                <a:gd name="connsiteY83" fmla="*/ 89593 h 430028"/>
                <a:gd name="connsiteX84" fmla="*/ 770238 w 1040105"/>
                <a:gd name="connsiteY84" fmla="*/ 57501 h 430028"/>
                <a:gd name="connsiteX85" fmla="*/ 673958 w 1040105"/>
                <a:gd name="connsiteY85" fmla="*/ 84246 h 430028"/>
                <a:gd name="connsiteX86" fmla="*/ 770238 w 1040105"/>
                <a:gd name="connsiteY86" fmla="*/ 57501 h 430028"/>
                <a:gd name="connsiteX87" fmla="*/ 855819 w 1040105"/>
                <a:gd name="connsiteY87" fmla="*/ 41454 h 430028"/>
                <a:gd name="connsiteX88" fmla="*/ 839775 w 1040105"/>
                <a:gd name="connsiteY88" fmla="*/ 52151 h 430028"/>
                <a:gd name="connsiteX89" fmla="*/ 877217 w 1040105"/>
                <a:gd name="connsiteY89" fmla="*/ 46801 h 430028"/>
                <a:gd name="connsiteX90" fmla="*/ 855819 w 1040105"/>
                <a:gd name="connsiteY90" fmla="*/ 41454 h 430028"/>
                <a:gd name="connsiteX91" fmla="*/ 770238 w 1040105"/>
                <a:gd name="connsiteY91" fmla="*/ 30756 h 430028"/>
                <a:gd name="connsiteX92" fmla="*/ 754191 w 1040105"/>
                <a:gd name="connsiteY92" fmla="*/ 36104 h 430028"/>
                <a:gd name="connsiteX93" fmla="*/ 770238 w 1040105"/>
                <a:gd name="connsiteY93" fmla="*/ 30756 h 430028"/>
                <a:gd name="connsiteX94" fmla="*/ 831750 w 1040105"/>
                <a:gd name="connsiteY94" fmla="*/ 0 h 430028"/>
                <a:gd name="connsiteX95" fmla="*/ 855819 w 1040105"/>
                <a:gd name="connsiteY95" fmla="*/ 4012 h 430028"/>
                <a:gd name="connsiteX96" fmla="*/ 866519 w 1040105"/>
                <a:gd name="connsiteY96" fmla="*/ 14709 h 430028"/>
                <a:gd name="connsiteX97" fmla="*/ 866519 w 1040105"/>
                <a:gd name="connsiteY97" fmla="*/ 20059 h 430028"/>
                <a:gd name="connsiteX98" fmla="*/ 887914 w 1040105"/>
                <a:gd name="connsiteY98" fmla="*/ 25407 h 430028"/>
                <a:gd name="connsiteX99" fmla="*/ 903961 w 1040105"/>
                <a:gd name="connsiteY99" fmla="*/ 41454 h 430028"/>
                <a:gd name="connsiteX100" fmla="*/ 968147 w 1040105"/>
                <a:gd name="connsiteY100" fmla="*/ 46801 h 430028"/>
                <a:gd name="connsiteX101" fmla="*/ 984195 w 1040105"/>
                <a:gd name="connsiteY101" fmla="*/ 68198 h 430028"/>
                <a:gd name="connsiteX102" fmla="*/ 984195 w 1040105"/>
                <a:gd name="connsiteY102" fmla="*/ 73546 h 430028"/>
                <a:gd name="connsiteX103" fmla="*/ 1010939 w 1040105"/>
                <a:gd name="connsiteY103" fmla="*/ 110990 h 430028"/>
                <a:gd name="connsiteX104" fmla="*/ 1010939 w 1040105"/>
                <a:gd name="connsiteY104" fmla="*/ 121687 h 430028"/>
                <a:gd name="connsiteX105" fmla="*/ 1010298 w 1040105"/>
                <a:gd name="connsiteY105" fmla="*/ 122094 h 430028"/>
                <a:gd name="connsiteX106" fmla="*/ 993387 w 1040105"/>
                <a:gd name="connsiteY106" fmla="*/ 122355 h 430028"/>
                <a:gd name="connsiteX107" fmla="*/ 798487 w 1040105"/>
                <a:gd name="connsiteY107" fmla="*/ 169159 h 430028"/>
                <a:gd name="connsiteX108" fmla="*/ 706134 w 1040105"/>
                <a:gd name="connsiteY108" fmla="*/ 197710 h 430028"/>
                <a:gd name="connsiteX109" fmla="*/ 488753 w 1040105"/>
                <a:gd name="connsiteY109" fmla="*/ 244712 h 430028"/>
                <a:gd name="connsiteX110" fmla="*/ 278140 w 1040105"/>
                <a:gd name="connsiteY110" fmla="*/ 292852 h 430028"/>
                <a:gd name="connsiteX111" fmla="*/ 272793 w 1040105"/>
                <a:gd name="connsiteY111" fmla="*/ 292852 h 430028"/>
                <a:gd name="connsiteX112" fmla="*/ 90931 w 1040105"/>
                <a:gd name="connsiteY112" fmla="*/ 351688 h 430028"/>
                <a:gd name="connsiteX113" fmla="*/ 58837 w 1040105"/>
                <a:gd name="connsiteY113" fmla="*/ 367736 h 430028"/>
                <a:gd name="connsiteX114" fmla="*/ 197909 w 1040105"/>
                <a:gd name="connsiteY114" fmla="*/ 324944 h 430028"/>
                <a:gd name="connsiteX115" fmla="*/ 449304 w 1040105"/>
                <a:gd name="connsiteY115" fmla="*/ 271455 h 430028"/>
                <a:gd name="connsiteX116" fmla="*/ 460004 w 1040105"/>
                <a:gd name="connsiteY116" fmla="*/ 282155 h 430028"/>
                <a:gd name="connsiteX117" fmla="*/ 417212 w 1040105"/>
                <a:gd name="connsiteY117" fmla="*/ 314247 h 430028"/>
                <a:gd name="connsiteX118" fmla="*/ 417416 w 1040105"/>
                <a:gd name="connsiteY118" fmla="*/ 314276 h 430028"/>
                <a:gd name="connsiteX119" fmla="*/ 24850 w 1040105"/>
                <a:gd name="connsiteY119" fmla="*/ 430028 h 430028"/>
                <a:gd name="connsiteX120" fmla="*/ 24070 w 1040105"/>
                <a:gd name="connsiteY120" fmla="*/ 429247 h 430028"/>
                <a:gd name="connsiteX121" fmla="*/ 21395 w 1040105"/>
                <a:gd name="connsiteY121" fmla="*/ 426572 h 430028"/>
                <a:gd name="connsiteX122" fmla="*/ 96278 w 1040105"/>
                <a:gd name="connsiteY122" fmla="*/ 383783 h 430028"/>
                <a:gd name="connsiteX123" fmla="*/ 32092 w 1040105"/>
                <a:gd name="connsiteY123" fmla="*/ 389130 h 430028"/>
                <a:gd name="connsiteX124" fmla="*/ 26745 w 1040105"/>
                <a:gd name="connsiteY124" fmla="*/ 378433 h 430028"/>
                <a:gd name="connsiteX125" fmla="*/ 32092 w 1040105"/>
                <a:gd name="connsiteY125" fmla="*/ 362386 h 430028"/>
                <a:gd name="connsiteX126" fmla="*/ 48139 w 1040105"/>
                <a:gd name="connsiteY126" fmla="*/ 346341 h 430028"/>
                <a:gd name="connsiteX127" fmla="*/ 37442 w 1040105"/>
                <a:gd name="connsiteY127" fmla="*/ 335641 h 430028"/>
                <a:gd name="connsiteX128" fmla="*/ 37442 w 1040105"/>
                <a:gd name="connsiteY128" fmla="*/ 314247 h 430028"/>
                <a:gd name="connsiteX129" fmla="*/ 16045 w 1040105"/>
                <a:gd name="connsiteY129" fmla="*/ 308897 h 430028"/>
                <a:gd name="connsiteX130" fmla="*/ 0 w 1040105"/>
                <a:gd name="connsiteY130" fmla="*/ 298199 h 430028"/>
                <a:gd name="connsiteX131" fmla="*/ 5348 w 1040105"/>
                <a:gd name="connsiteY131" fmla="*/ 271455 h 430028"/>
                <a:gd name="connsiteX132" fmla="*/ 21395 w 1040105"/>
                <a:gd name="connsiteY132" fmla="*/ 255410 h 430028"/>
                <a:gd name="connsiteX133" fmla="*/ 21395 w 1040105"/>
                <a:gd name="connsiteY133" fmla="*/ 244710 h 430028"/>
                <a:gd name="connsiteX134" fmla="*/ 181862 w 1040105"/>
                <a:gd name="connsiteY134" fmla="*/ 196571 h 430028"/>
                <a:gd name="connsiteX135" fmla="*/ 288840 w 1040105"/>
                <a:gd name="connsiteY135" fmla="*/ 175176 h 430028"/>
                <a:gd name="connsiteX136" fmla="*/ 310234 w 1040105"/>
                <a:gd name="connsiteY136" fmla="*/ 169827 h 430028"/>
                <a:gd name="connsiteX137" fmla="*/ 454654 w 1040105"/>
                <a:gd name="connsiteY137" fmla="*/ 137735 h 430028"/>
                <a:gd name="connsiteX138" fmla="*/ 609771 w 1040105"/>
                <a:gd name="connsiteY138" fmla="*/ 78896 h 430028"/>
                <a:gd name="connsiteX139" fmla="*/ 438607 w 1040105"/>
                <a:gd name="connsiteY139" fmla="*/ 116337 h 430028"/>
                <a:gd name="connsiteX140" fmla="*/ 374421 w 1040105"/>
                <a:gd name="connsiteY140" fmla="*/ 137735 h 430028"/>
                <a:gd name="connsiteX141" fmla="*/ 112326 w 1040105"/>
                <a:gd name="connsiteY141" fmla="*/ 207938 h 430028"/>
                <a:gd name="connsiteX142" fmla="*/ 97047 w 1040105"/>
                <a:gd name="connsiteY142" fmla="*/ 211402 h 430028"/>
                <a:gd name="connsiteX143" fmla="*/ 804899 w 1040105"/>
                <a:gd name="connsiteY143" fmla="*/ 2685 h 43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040105" h="430028">
                  <a:moveTo>
                    <a:pt x="342326" y="308897"/>
                  </a:moveTo>
                  <a:lnTo>
                    <a:pt x="271146" y="328310"/>
                  </a:lnTo>
                  <a:lnTo>
                    <a:pt x="235351" y="335641"/>
                  </a:lnTo>
                  <a:lnTo>
                    <a:pt x="233194" y="338661"/>
                  </a:lnTo>
                  <a:lnTo>
                    <a:pt x="224651" y="340991"/>
                  </a:lnTo>
                  <a:cubicBezTo>
                    <a:pt x="227326" y="340991"/>
                    <a:pt x="230001" y="340991"/>
                    <a:pt x="232007" y="340322"/>
                  </a:cubicBezTo>
                  <a:lnTo>
                    <a:pt x="233194" y="338661"/>
                  </a:lnTo>
                  <a:lnTo>
                    <a:pt x="271146" y="328310"/>
                  </a:lnTo>
                  <a:lnTo>
                    <a:pt x="290845" y="324276"/>
                  </a:lnTo>
                  <a:cubicBezTo>
                    <a:pt x="308897" y="319596"/>
                    <a:pt x="326280" y="314246"/>
                    <a:pt x="342326" y="308897"/>
                  </a:cubicBezTo>
                  <a:close/>
                  <a:moveTo>
                    <a:pt x="37442" y="271455"/>
                  </a:moveTo>
                  <a:cubicBezTo>
                    <a:pt x="32092" y="276805"/>
                    <a:pt x="32092" y="282155"/>
                    <a:pt x="26745" y="282155"/>
                  </a:cubicBezTo>
                  <a:cubicBezTo>
                    <a:pt x="26745" y="287502"/>
                    <a:pt x="26745" y="287502"/>
                    <a:pt x="26745" y="287502"/>
                  </a:cubicBezTo>
                  <a:cubicBezTo>
                    <a:pt x="32092" y="287502"/>
                    <a:pt x="42789" y="287502"/>
                    <a:pt x="58837" y="287502"/>
                  </a:cubicBezTo>
                  <a:cubicBezTo>
                    <a:pt x="64186" y="282155"/>
                    <a:pt x="64186" y="282155"/>
                    <a:pt x="69534" y="276805"/>
                  </a:cubicBezTo>
                  <a:cubicBezTo>
                    <a:pt x="53489" y="276805"/>
                    <a:pt x="42789" y="276805"/>
                    <a:pt x="37442" y="271455"/>
                  </a:cubicBezTo>
                  <a:close/>
                  <a:moveTo>
                    <a:pt x="401165" y="223316"/>
                  </a:moveTo>
                  <a:cubicBezTo>
                    <a:pt x="385118" y="223316"/>
                    <a:pt x="369071" y="228666"/>
                    <a:pt x="358374" y="228666"/>
                  </a:cubicBezTo>
                  <a:cubicBezTo>
                    <a:pt x="224651" y="271455"/>
                    <a:pt x="128373" y="303549"/>
                    <a:pt x="69534" y="314247"/>
                  </a:cubicBezTo>
                  <a:cubicBezTo>
                    <a:pt x="69534" y="314247"/>
                    <a:pt x="64186" y="319596"/>
                    <a:pt x="64186" y="319596"/>
                  </a:cubicBezTo>
                  <a:cubicBezTo>
                    <a:pt x="58837" y="324944"/>
                    <a:pt x="58837" y="324944"/>
                    <a:pt x="58837" y="330294"/>
                  </a:cubicBezTo>
                  <a:cubicBezTo>
                    <a:pt x="64186" y="330294"/>
                    <a:pt x="69534" y="330294"/>
                    <a:pt x="80231" y="330294"/>
                  </a:cubicBezTo>
                  <a:cubicBezTo>
                    <a:pt x="123023" y="308897"/>
                    <a:pt x="187209" y="292852"/>
                    <a:pt x="262095" y="271455"/>
                  </a:cubicBezTo>
                  <a:cubicBezTo>
                    <a:pt x="304885" y="255410"/>
                    <a:pt x="342326" y="239363"/>
                    <a:pt x="385118" y="228666"/>
                  </a:cubicBezTo>
                  <a:cubicBezTo>
                    <a:pt x="390468" y="228666"/>
                    <a:pt x="395815" y="223316"/>
                    <a:pt x="401165" y="223316"/>
                  </a:cubicBezTo>
                  <a:close/>
                  <a:moveTo>
                    <a:pt x="283490" y="196571"/>
                  </a:moveTo>
                  <a:cubicBezTo>
                    <a:pt x="251396" y="207268"/>
                    <a:pt x="213954" y="212618"/>
                    <a:pt x="181862" y="217966"/>
                  </a:cubicBezTo>
                  <a:cubicBezTo>
                    <a:pt x="133720" y="234013"/>
                    <a:pt x="96278" y="244710"/>
                    <a:pt x="69534" y="255410"/>
                  </a:cubicBezTo>
                  <a:cubicBezTo>
                    <a:pt x="112326" y="255410"/>
                    <a:pt x="192559" y="228666"/>
                    <a:pt x="283490" y="196571"/>
                  </a:cubicBezTo>
                  <a:close/>
                  <a:moveTo>
                    <a:pt x="454654" y="169827"/>
                  </a:moveTo>
                  <a:cubicBezTo>
                    <a:pt x="451979" y="169827"/>
                    <a:pt x="447967" y="169827"/>
                    <a:pt x="443956" y="170496"/>
                  </a:cubicBezTo>
                  <a:lnTo>
                    <a:pt x="437437" y="173348"/>
                  </a:lnTo>
                  <a:lnTo>
                    <a:pt x="417212" y="180524"/>
                  </a:lnTo>
                  <a:cubicBezTo>
                    <a:pt x="406514" y="183199"/>
                    <a:pt x="395816" y="187211"/>
                    <a:pt x="385118" y="191223"/>
                  </a:cubicBezTo>
                  <a:lnTo>
                    <a:pt x="380301" y="192829"/>
                  </a:lnTo>
                  <a:lnTo>
                    <a:pt x="347676" y="201921"/>
                  </a:lnTo>
                  <a:cubicBezTo>
                    <a:pt x="347676" y="201921"/>
                    <a:pt x="353026" y="201921"/>
                    <a:pt x="353026" y="201921"/>
                  </a:cubicBezTo>
                  <a:lnTo>
                    <a:pt x="380301" y="192829"/>
                  </a:lnTo>
                  <a:lnTo>
                    <a:pt x="388462" y="190554"/>
                  </a:lnTo>
                  <a:cubicBezTo>
                    <a:pt x="402503" y="185874"/>
                    <a:pt x="417213" y="180525"/>
                    <a:pt x="433260" y="175176"/>
                  </a:cubicBezTo>
                  <a:lnTo>
                    <a:pt x="437437" y="173348"/>
                  </a:lnTo>
                  <a:lnTo>
                    <a:pt x="437940" y="173170"/>
                  </a:lnTo>
                  <a:cubicBezTo>
                    <a:pt x="443957" y="171164"/>
                    <a:pt x="449306" y="169827"/>
                    <a:pt x="454654" y="169827"/>
                  </a:cubicBezTo>
                  <a:close/>
                  <a:moveTo>
                    <a:pt x="727447" y="164479"/>
                  </a:moveTo>
                  <a:cubicBezTo>
                    <a:pt x="679308" y="175176"/>
                    <a:pt x="625819" y="180524"/>
                    <a:pt x="566980" y="191221"/>
                  </a:cubicBezTo>
                  <a:cubicBezTo>
                    <a:pt x="556282" y="191221"/>
                    <a:pt x="545585" y="196571"/>
                    <a:pt x="534888" y="196571"/>
                  </a:cubicBezTo>
                  <a:cubicBezTo>
                    <a:pt x="513491" y="207268"/>
                    <a:pt x="486746" y="212618"/>
                    <a:pt x="465352" y="223316"/>
                  </a:cubicBezTo>
                  <a:cubicBezTo>
                    <a:pt x="540235" y="207268"/>
                    <a:pt x="620469" y="191221"/>
                    <a:pt x="706052" y="169827"/>
                  </a:cubicBezTo>
                  <a:cubicBezTo>
                    <a:pt x="711400" y="169827"/>
                    <a:pt x="716749" y="164479"/>
                    <a:pt x="727447" y="164479"/>
                  </a:cubicBezTo>
                  <a:close/>
                  <a:moveTo>
                    <a:pt x="588377" y="153779"/>
                  </a:moveTo>
                  <a:cubicBezTo>
                    <a:pt x="566980" y="159129"/>
                    <a:pt x="540235" y="164479"/>
                    <a:pt x="513491" y="175176"/>
                  </a:cubicBezTo>
                  <a:cubicBezTo>
                    <a:pt x="518841" y="175176"/>
                    <a:pt x="524191" y="175176"/>
                    <a:pt x="524191" y="175176"/>
                  </a:cubicBezTo>
                  <a:cubicBezTo>
                    <a:pt x="545585" y="169827"/>
                    <a:pt x="566980" y="159129"/>
                    <a:pt x="588377" y="153779"/>
                  </a:cubicBezTo>
                  <a:close/>
                  <a:moveTo>
                    <a:pt x="1020486" y="121937"/>
                  </a:moveTo>
                  <a:cubicBezTo>
                    <a:pt x="1027903" y="122689"/>
                    <a:pt x="1033670" y="124360"/>
                    <a:pt x="1037681" y="127035"/>
                  </a:cubicBezTo>
                  <a:lnTo>
                    <a:pt x="1040105" y="130670"/>
                  </a:lnTo>
                  <a:lnTo>
                    <a:pt x="935595" y="161486"/>
                  </a:lnTo>
                  <a:lnTo>
                    <a:pt x="856740" y="182280"/>
                  </a:lnTo>
                  <a:lnTo>
                    <a:pt x="820101" y="193333"/>
                  </a:lnTo>
                  <a:lnTo>
                    <a:pt x="806344" y="196571"/>
                  </a:lnTo>
                  <a:cubicBezTo>
                    <a:pt x="799657" y="197909"/>
                    <a:pt x="794308" y="199246"/>
                    <a:pt x="791633" y="201921"/>
                  </a:cubicBezTo>
                  <a:lnTo>
                    <a:pt x="820101" y="193333"/>
                  </a:lnTo>
                  <a:lnTo>
                    <a:pt x="829075" y="191221"/>
                  </a:lnTo>
                  <a:cubicBezTo>
                    <a:pt x="837099" y="188548"/>
                    <a:pt x="846460" y="185873"/>
                    <a:pt x="856489" y="183867"/>
                  </a:cubicBezTo>
                  <a:lnTo>
                    <a:pt x="861497" y="183334"/>
                  </a:lnTo>
                  <a:lnTo>
                    <a:pt x="636385" y="249711"/>
                  </a:lnTo>
                  <a:lnTo>
                    <a:pt x="640527" y="245380"/>
                  </a:lnTo>
                  <a:cubicBezTo>
                    <a:pt x="647213" y="240700"/>
                    <a:pt x="655237" y="236688"/>
                    <a:pt x="663260" y="234013"/>
                  </a:cubicBezTo>
                  <a:cubicBezTo>
                    <a:pt x="524191" y="276805"/>
                    <a:pt x="502793" y="282155"/>
                    <a:pt x="492096" y="276805"/>
                  </a:cubicBezTo>
                  <a:cubicBezTo>
                    <a:pt x="481399" y="282155"/>
                    <a:pt x="481399" y="276805"/>
                    <a:pt x="476049" y="276805"/>
                  </a:cubicBezTo>
                  <a:cubicBezTo>
                    <a:pt x="476049" y="271455"/>
                    <a:pt x="481399" y="260757"/>
                    <a:pt x="486746" y="260757"/>
                  </a:cubicBezTo>
                  <a:cubicBezTo>
                    <a:pt x="492096" y="260757"/>
                    <a:pt x="492096" y="260757"/>
                    <a:pt x="497446" y="260757"/>
                  </a:cubicBezTo>
                  <a:cubicBezTo>
                    <a:pt x="513491" y="260757"/>
                    <a:pt x="588377" y="234013"/>
                    <a:pt x="657911" y="212618"/>
                  </a:cubicBezTo>
                  <a:lnTo>
                    <a:pt x="706134" y="197710"/>
                  </a:lnTo>
                  <a:lnTo>
                    <a:pt x="711400" y="196571"/>
                  </a:lnTo>
                  <a:cubicBezTo>
                    <a:pt x="899948" y="156455"/>
                    <a:pt x="971155" y="140408"/>
                    <a:pt x="997232" y="130379"/>
                  </a:cubicBezTo>
                  <a:lnTo>
                    <a:pt x="1010298" y="122094"/>
                  </a:lnTo>
                  <a:close/>
                  <a:moveTo>
                    <a:pt x="973495" y="100290"/>
                  </a:moveTo>
                  <a:cubicBezTo>
                    <a:pt x="962797" y="110990"/>
                    <a:pt x="946750" y="116337"/>
                    <a:pt x="920006" y="127035"/>
                  </a:cubicBezTo>
                  <a:cubicBezTo>
                    <a:pt x="946750" y="121687"/>
                    <a:pt x="973495" y="116337"/>
                    <a:pt x="984195" y="110990"/>
                  </a:cubicBezTo>
                  <a:cubicBezTo>
                    <a:pt x="984195" y="105640"/>
                    <a:pt x="978845" y="100290"/>
                    <a:pt x="973495" y="100290"/>
                  </a:cubicBezTo>
                  <a:close/>
                  <a:moveTo>
                    <a:pt x="941403" y="89593"/>
                  </a:moveTo>
                  <a:cubicBezTo>
                    <a:pt x="882564" y="89593"/>
                    <a:pt x="780936" y="116337"/>
                    <a:pt x="673958" y="148432"/>
                  </a:cubicBezTo>
                  <a:cubicBezTo>
                    <a:pt x="780936" y="132385"/>
                    <a:pt x="893261" y="110990"/>
                    <a:pt x="941403" y="89593"/>
                  </a:cubicBezTo>
                  <a:close/>
                  <a:moveTo>
                    <a:pt x="770238" y="57501"/>
                  </a:moveTo>
                  <a:cubicBezTo>
                    <a:pt x="743494" y="62848"/>
                    <a:pt x="706052" y="73546"/>
                    <a:pt x="673958" y="84246"/>
                  </a:cubicBezTo>
                  <a:cubicBezTo>
                    <a:pt x="711400" y="73546"/>
                    <a:pt x="743494" y="62848"/>
                    <a:pt x="770238" y="57501"/>
                  </a:cubicBezTo>
                  <a:close/>
                  <a:moveTo>
                    <a:pt x="855819" y="41454"/>
                  </a:moveTo>
                  <a:cubicBezTo>
                    <a:pt x="850472" y="46801"/>
                    <a:pt x="845122" y="52151"/>
                    <a:pt x="839775" y="52151"/>
                  </a:cubicBezTo>
                  <a:cubicBezTo>
                    <a:pt x="850472" y="52151"/>
                    <a:pt x="861169" y="46801"/>
                    <a:pt x="877217" y="46801"/>
                  </a:cubicBezTo>
                  <a:cubicBezTo>
                    <a:pt x="871867" y="46801"/>
                    <a:pt x="866519" y="41454"/>
                    <a:pt x="855819" y="41454"/>
                  </a:cubicBezTo>
                  <a:close/>
                  <a:moveTo>
                    <a:pt x="770238" y="30756"/>
                  </a:moveTo>
                  <a:cubicBezTo>
                    <a:pt x="764889" y="30756"/>
                    <a:pt x="759541" y="30756"/>
                    <a:pt x="754191" y="36104"/>
                  </a:cubicBezTo>
                  <a:cubicBezTo>
                    <a:pt x="759541" y="36104"/>
                    <a:pt x="764889" y="36104"/>
                    <a:pt x="770238" y="30756"/>
                  </a:cubicBezTo>
                  <a:close/>
                  <a:moveTo>
                    <a:pt x="831750" y="0"/>
                  </a:moveTo>
                  <a:cubicBezTo>
                    <a:pt x="842448" y="0"/>
                    <a:pt x="850471" y="1337"/>
                    <a:pt x="855819" y="4012"/>
                  </a:cubicBezTo>
                  <a:cubicBezTo>
                    <a:pt x="861169" y="9359"/>
                    <a:pt x="861169" y="9359"/>
                    <a:pt x="866519" y="14709"/>
                  </a:cubicBezTo>
                  <a:cubicBezTo>
                    <a:pt x="866519" y="14709"/>
                    <a:pt x="866519" y="20059"/>
                    <a:pt x="866519" y="20059"/>
                  </a:cubicBezTo>
                  <a:cubicBezTo>
                    <a:pt x="877217" y="20059"/>
                    <a:pt x="882564" y="25407"/>
                    <a:pt x="887914" y="25407"/>
                  </a:cubicBezTo>
                  <a:cubicBezTo>
                    <a:pt x="898611" y="30756"/>
                    <a:pt x="903961" y="36104"/>
                    <a:pt x="903961" y="41454"/>
                  </a:cubicBezTo>
                  <a:cubicBezTo>
                    <a:pt x="936053" y="36104"/>
                    <a:pt x="957450" y="41454"/>
                    <a:pt x="968147" y="46801"/>
                  </a:cubicBezTo>
                  <a:cubicBezTo>
                    <a:pt x="978845" y="52151"/>
                    <a:pt x="984195" y="57501"/>
                    <a:pt x="984195" y="68198"/>
                  </a:cubicBezTo>
                  <a:cubicBezTo>
                    <a:pt x="984195" y="68198"/>
                    <a:pt x="984195" y="73546"/>
                    <a:pt x="984195" y="73546"/>
                  </a:cubicBezTo>
                  <a:cubicBezTo>
                    <a:pt x="1000239" y="84246"/>
                    <a:pt x="1010939" y="94943"/>
                    <a:pt x="1010939" y="110990"/>
                  </a:cubicBezTo>
                  <a:cubicBezTo>
                    <a:pt x="1010939" y="116337"/>
                    <a:pt x="1010939" y="116337"/>
                    <a:pt x="1010939" y="121687"/>
                  </a:cubicBezTo>
                  <a:lnTo>
                    <a:pt x="1010298" y="122094"/>
                  </a:lnTo>
                  <a:lnTo>
                    <a:pt x="993387" y="122355"/>
                  </a:lnTo>
                  <a:cubicBezTo>
                    <a:pt x="950930" y="126367"/>
                    <a:pt x="883735" y="143751"/>
                    <a:pt x="798487" y="169159"/>
                  </a:cubicBezTo>
                  <a:lnTo>
                    <a:pt x="706134" y="197710"/>
                  </a:lnTo>
                  <a:lnTo>
                    <a:pt x="488753" y="244712"/>
                  </a:lnTo>
                  <a:cubicBezTo>
                    <a:pt x="414538" y="260758"/>
                    <a:pt x="342328" y="276805"/>
                    <a:pt x="278140" y="292852"/>
                  </a:cubicBezTo>
                  <a:cubicBezTo>
                    <a:pt x="278140" y="292852"/>
                    <a:pt x="272793" y="292852"/>
                    <a:pt x="272793" y="292852"/>
                  </a:cubicBezTo>
                  <a:cubicBezTo>
                    <a:pt x="187209" y="324944"/>
                    <a:pt x="128373" y="346341"/>
                    <a:pt x="90931" y="351688"/>
                  </a:cubicBezTo>
                  <a:cubicBezTo>
                    <a:pt x="74884" y="357038"/>
                    <a:pt x="69534" y="362386"/>
                    <a:pt x="58837" y="367736"/>
                  </a:cubicBezTo>
                  <a:cubicBezTo>
                    <a:pt x="90931" y="362386"/>
                    <a:pt x="149767" y="340991"/>
                    <a:pt x="197909" y="324944"/>
                  </a:cubicBezTo>
                  <a:cubicBezTo>
                    <a:pt x="353026" y="276805"/>
                    <a:pt x="427910" y="255410"/>
                    <a:pt x="449304" y="271455"/>
                  </a:cubicBezTo>
                  <a:cubicBezTo>
                    <a:pt x="454654" y="276805"/>
                    <a:pt x="454654" y="276805"/>
                    <a:pt x="460004" y="282155"/>
                  </a:cubicBezTo>
                  <a:cubicBezTo>
                    <a:pt x="460004" y="292852"/>
                    <a:pt x="465352" y="298199"/>
                    <a:pt x="417212" y="314247"/>
                  </a:cubicBezTo>
                  <a:lnTo>
                    <a:pt x="417416" y="314276"/>
                  </a:lnTo>
                  <a:lnTo>
                    <a:pt x="24850" y="430028"/>
                  </a:lnTo>
                  <a:lnTo>
                    <a:pt x="24070" y="429247"/>
                  </a:lnTo>
                  <a:cubicBezTo>
                    <a:pt x="22732" y="427910"/>
                    <a:pt x="21395" y="426572"/>
                    <a:pt x="21395" y="426572"/>
                  </a:cubicBezTo>
                  <a:cubicBezTo>
                    <a:pt x="21395" y="410527"/>
                    <a:pt x="16045" y="405177"/>
                    <a:pt x="96278" y="383783"/>
                  </a:cubicBezTo>
                  <a:cubicBezTo>
                    <a:pt x="53489" y="394480"/>
                    <a:pt x="37442" y="394480"/>
                    <a:pt x="32092" y="389130"/>
                  </a:cubicBezTo>
                  <a:cubicBezTo>
                    <a:pt x="26745" y="389130"/>
                    <a:pt x="26745" y="383783"/>
                    <a:pt x="26745" y="378433"/>
                  </a:cubicBezTo>
                  <a:cubicBezTo>
                    <a:pt x="26745" y="373086"/>
                    <a:pt x="26745" y="367736"/>
                    <a:pt x="32092" y="362386"/>
                  </a:cubicBezTo>
                  <a:cubicBezTo>
                    <a:pt x="37442" y="357038"/>
                    <a:pt x="42789" y="351688"/>
                    <a:pt x="48139" y="346341"/>
                  </a:cubicBezTo>
                  <a:cubicBezTo>
                    <a:pt x="37442" y="346341"/>
                    <a:pt x="37442" y="340991"/>
                    <a:pt x="37442" y="335641"/>
                  </a:cubicBezTo>
                  <a:cubicBezTo>
                    <a:pt x="37442" y="330294"/>
                    <a:pt x="37442" y="319596"/>
                    <a:pt x="37442" y="314247"/>
                  </a:cubicBezTo>
                  <a:cubicBezTo>
                    <a:pt x="26745" y="314247"/>
                    <a:pt x="21395" y="314247"/>
                    <a:pt x="16045" y="308897"/>
                  </a:cubicBezTo>
                  <a:cubicBezTo>
                    <a:pt x="5348" y="308897"/>
                    <a:pt x="5348" y="303549"/>
                    <a:pt x="0" y="298199"/>
                  </a:cubicBezTo>
                  <a:cubicBezTo>
                    <a:pt x="0" y="287502"/>
                    <a:pt x="0" y="276805"/>
                    <a:pt x="5348" y="271455"/>
                  </a:cubicBezTo>
                  <a:cubicBezTo>
                    <a:pt x="10697" y="266107"/>
                    <a:pt x="16045" y="260757"/>
                    <a:pt x="21395" y="255410"/>
                  </a:cubicBezTo>
                  <a:cubicBezTo>
                    <a:pt x="21395" y="250060"/>
                    <a:pt x="21395" y="244710"/>
                    <a:pt x="21395" y="244710"/>
                  </a:cubicBezTo>
                  <a:cubicBezTo>
                    <a:pt x="26745" y="234013"/>
                    <a:pt x="64186" y="223316"/>
                    <a:pt x="181862" y="196571"/>
                  </a:cubicBezTo>
                  <a:cubicBezTo>
                    <a:pt x="213954" y="191221"/>
                    <a:pt x="251396" y="180524"/>
                    <a:pt x="288840" y="175176"/>
                  </a:cubicBezTo>
                  <a:cubicBezTo>
                    <a:pt x="294187" y="175176"/>
                    <a:pt x="299537" y="175176"/>
                    <a:pt x="310234" y="169827"/>
                  </a:cubicBezTo>
                  <a:cubicBezTo>
                    <a:pt x="353026" y="159129"/>
                    <a:pt x="401165" y="148432"/>
                    <a:pt x="454654" y="137735"/>
                  </a:cubicBezTo>
                  <a:cubicBezTo>
                    <a:pt x="513491" y="116337"/>
                    <a:pt x="561632" y="94943"/>
                    <a:pt x="609771" y="78896"/>
                  </a:cubicBezTo>
                  <a:cubicBezTo>
                    <a:pt x="561632" y="89593"/>
                    <a:pt x="502793" y="105640"/>
                    <a:pt x="438607" y="116337"/>
                  </a:cubicBezTo>
                  <a:cubicBezTo>
                    <a:pt x="417212" y="127035"/>
                    <a:pt x="390468" y="132385"/>
                    <a:pt x="374421" y="137735"/>
                  </a:cubicBezTo>
                  <a:cubicBezTo>
                    <a:pt x="246048" y="172502"/>
                    <a:pt x="164478" y="195234"/>
                    <a:pt x="112326" y="207938"/>
                  </a:cubicBezTo>
                  <a:lnTo>
                    <a:pt x="97047" y="211402"/>
                  </a:lnTo>
                  <a:lnTo>
                    <a:pt x="804899" y="2685"/>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4D376CB2-8AC1-4388-835B-7ABAACFDA6A1}"/>
                </a:ext>
              </a:extLst>
            </p:cNvPr>
            <p:cNvSpPr/>
            <p:nvPr/>
          </p:nvSpPr>
          <p:spPr>
            <a:xfrm>
              <a:off x="2226086" y="4017579"/>
              <a:ext cx="1094465" cy="443737"/>
            </a:xfrm>
            <a:custGeom>
              <a:avLst/>
              <a:gdLst>
                <a:gd name="connsiteX0" fmla="*/ 130511 w 1094465"/>
                <a:gd name="connsiteY0" fmla="*/ 412550 h 443737"/>
                <a:gd name="connsiteX1" fmla="*/ 24744 w 1094465"/>
                <a:gd name="connsiteY1" fmla="*/ 443737 h 443737"/>
                <a:gd name="connsiteX2" fmla="*/ 25264 w 1094465"/>
                <a:gd name="connsiteY2" fmla="*/ 436979 h 443737"/>
                <a:gd name="connsiteX3" fmla="*/ 29944 w 1094465"/>
                <a:gd name="connsiteY3" fmla="*/ 424276 h 443737"/>
                <a:gd name="connsiteX4" fmla="*/ 71899 w 1094465"/>
                <a:gd name="connsiteY4" fmla="*/ 426282 h 443737"/>
                <a:gd name="connsiteX5" fmla="*/ 436710 w 1094465"/>
                <a:gd name="connsiteY5" fmla="*/ 320975 h 443737"/>
                <a:gd name="connsiteX6" fmla="*/ 439547 w 1094465"/>
                <a:gd name="connsiteY6" fmla="*/ 321428 h 443737"/>
                <a:gd name="connsiteX7" fmla="*/ 289085 w 1094465"/>
                <a:gd name="connsiteY7" fmla="*/ 365794 h 443737"/>
                <a:gd name="connsiteX8" fmla="*/ 308084 w 1094465"/>
                <a:gd name="connsiteY8" fmla="*/ 360090 h 443737"/>
                <a:gd name="connsiteX9" fmla="*/ 436710 w 1094465"/>
                <a:gd name="connsiteY9" fmla="*/ 320975 h 443737"/>
                <a:gd name="connsiteX10" fmla="*/ 302737 w 1094465"/>
                <a:gd name="connsiteY10" fmla="*/ 301251 h 443737"/>
                <a:gd name="connsiteX11" fmla="*/ 270643 w 1094465"/>
                <a:gd name="connsiteY11" fmla="*/ 311948 h 443737"/>
                <a:gd name="connsiteX12" fmla="*/ 261438 w 1094465"/>
                <a:gd name="connsiteY12" fmla="*/ 315929 h 443737"/>
                <a:gd name="connsiteX13" fmla="*/ 227851 w 1094465"/>
                <a:gd name="connsiteY13" fmla="*/ 322646 h 443737"/>
                <a:gd name="connsiteX14" fmla="*/ 29944 w 1094465"/>
                <a:gd name="connsiteY14" fmla="*/ 381485 h 443737"/>
                <a:gd name="connsiteX15" fmla="*/ 51339 w 1094465"/>
                <a:gd name="connsiteY15" fmla="*/ 381485 h 443737"/>
                <a:gd name="connsiteX16" fmla="*/ 217153 w 1094465"/>
                <a:gd name="connsiteY16" fmla="*/ 333345 h 443737"/>
                <a:gd name="connsiteX17" fmla="*/ 245904 w 1094465"/>
                <a:gd name="connsiteY17" fmla="*/ 322647 h 443737"/>
                <a:gd name="connsiteX18" fmla="*/ 261438 w 1094465"/>
                <a:gd name="connsiteY18" fmla="*/ 315929 h 443737"/>
                <a:gd name="connsiteX19" fmla="*/ 271312 w 1094465"/>
                <a:gd name="connsiteY19" fmla="*/ 313955 h 443737"/>
                <a:gd name="connsiteX20" fmla="*/ 302737 w 1094465"/>
                <a:gd name="connsiteY20" fmla="*/ 301251 h 443737"/>
                <a:gd name="connsiteX21" fmla="*/ 259945 w 1094465"/>
                <a:gd name="connsiteY21" fmla="*/ 263809 h 443737"/>
                <a:gd name="connsiteX22" fmla="*/ 40642 w 1094465"/>
                <a:gd name="connsiteY22" fmla="*/ 322646 h 443737"/>
                <a:gd name="connsiteX23" fmla="*/ 179712 w 1094465"/>
                <a:gd name="connsiteY23" fmla="*/ 285204 h 443737"/>
                <a:gd name="connsiteX24" fmla="*/ 259945 w 1094465"/>
                <a:gd name="connsiteY24" fmla="*/ 263809 h 443737"/>
                <a:gd name="connsiteX25" fmla="*/ 404365 w 1094465"/>
                <a:gd name="connsiteY25" fmla="*/ 204970 h 443737"/>
                <a:gd name="connsiteX26" fmla="*/ 313434 w 1094465"/>
                <a:gd name="connsiteY26" fmla="*/ 226367 h 443737"/>
                <a:gd name="connsiteX27" fmla="*/ 404365 w 1094465"/>
                <a:gd name="connsiteY27" fmla="*/ 204970 h 443737"/>
                <a:gd name="connsiteX28" fmla="*/ 420617 w 1094465"/>
                <a:gd name="connsiteY28" fmla="*/ 183605 h 443737"/>
                <a:gd name="connsiteX29" fmla="*/ 425092 w 1094465"/>
                <a:gd name="connsiteY29" fmla="*/ 184244 h 443737"/>
                <a:gd name="connsiteX30" fmla="*/ 425760 w 1094465"/>
                <a:gd name="connsiteY30" fmla="*/ 188925 h 443737"/>
                <a:gd name="connsiteX31" fmla="*/ 436459 w 1094465"/>
                <a:gd name="connsiteY31" fmla="*/ 204970 h 443737"/>
                <a:gd name="connsiteX32" fmla="*/ 436459 w 1094465"/>
                <a:gd name="connsiteY32" fmla="*/ 221017 h 443737"/>
                <a:gd name="connsiteX33" fmla="*/ 404365 w 1094465"/>
                <a:gd name="connsiteY33" fmla="*/ 231715 h 443737"/>
                <a:gd name="connsiteX34" fmla="*/ 425760 w 1094465"/>
                <a:gd name="connsiteY34" fmla="*/ 231715 h 443737"/>
                <a:gd name="connsiteX35" fmla="*/ 431110 w 1094465"/>
                <a:gd name="connsiteY35" fmla="*/ 242415 h 443737"/>
                <a:gd name="connsiteX36" fmla="*/ 415062 w 1094465"/>
                <a:gd name="connsiteY36" fmla="*/ 269159 h 443737"/>
                <a:gd name="connsiteX37" fmla="*/ 452504 w 1094465"/>
                <a:gd name="connsiteY37" fmla="*/ 269159 h 443737"/>
                <a:gd name="connsiteX38" fmla="*/ 463204 w 1094465"/>
                <a:gd name="connsiteY38" fmla="*/ 279856 h 443737"/>
                <a:gd name="connsiteX39" fmla="*/ 463204 w 1094465"/>
                <a:gd name="connsiteY39" fmla="*/ 290554 h 443737"/>
                <a:gd name="connsiteX40" fmla="*/ 286690 w 1094465"/>
                <a:gd name="connsiteY40" fmla="*/ 344043 h 443737"/>
                <a:gd name="connsiteX41" fmla="*/ 227851 w 1094465"/>
                <a:gd name="connsiteY41" fmla="*/ 360090 h 443737"/>
                <a:gd name="connsiteX42" fmla="*/ 56689 w 1094465"/>
                <a:gd name="connsiteY42" fmla="*/ 408229 h 443737"/>
                <a:gd name="connsiteX43" fmla="*/ 29944 w 1094465"/>
                <a:gd name="connsiteY43" fmla="*/ 424276 h 443737"/>
                <a:gd name="connsiteX44" fmla="*/ 35292 w 1094465"/>
                <a:gd name="connsiteY44" fmla="*/ 413579 h 443737"/>
                <a:gd name="connsiteX45" fmla="*/ 19245 w 1094465"/>
                <a:gd name="connsiteY45" fmla="*/ 397532 h 443737"/>
                <a:gd name="connsiteX46" fmla="*/ 56689 w 1094465"/>
                <a:gd name="connsiteY46" fmla="*/ 360090 h 443737"/>
                <a:gd name="connsiteX47" fmla="*/ 19245 w 1094465"/>
                <a:gd name="connsiteY47" fmla="*/ 360090 h 443737"/>
                <a:gd name="connsiteX48" fmla="*/ 13897 w 1094465"/>
                <a:gd name="connsiteY48" fmla="*/ 349390 h 443737"/>
                <a:gd name="connsiteX49" fmla="*/ 3200 w 1094465"/>
                <a:gd name="connsiteY49" fmla="*/ 322646 h 443737"/>
                <a:gd name="connsiteX50" fmla="*/ 29944 w 1094465"/>
                <a:gd name="connsiteY50" fmla="*/ 301251 h 443737"/>
                <a:gd name="connsiteX51" fmla="*/ 28050 w 1094465"/>
                <a:gd name="connsiteY51" fmla="*/ 299357 h 443737"/>
                <a:gd name="connsiteX52" fmla="*/ 928555 w 1094465"/>
                <a:gd name="connsiteY52" fmla="*/ 108692 h 443737"/>
                <a:gd name="connsiteX53" fmla="*/ 907161 w 1094465"/>
                <a:gd name="connsiteY53" fmla="*/ 114039 h 443737"/>
                <a:gd name="connsiteX54" fmla="*/ 687855 w 1094465"/>
                <a:gd name="connsiteY54" fmla="*/ 188925 h 443737"/>
                <a:gd name="connsiteX55" fmla="*/ 875066 w 1094465"/>
                <a:gd name="connsiteY55" fmla="*/ 130086 h 443737"/>
                <a:gd name="connsiteX56" fmla="*/ 928555 w 1094465"/>
                <a:gd name="connsiteY56" fmla="*/ 108692 h 443737"/>
                <a:gd name="connsiteX57" fmla="*/ 1046231 w 1094465"/>
                <a:gd name="connsiteY57" fmla="*/ 103342 h 443737"/>
                <a:gd name="connsiteX58" fmla="*/ 1024836 w 1094465"/>
                <a:gd name="connsiteY58" fmla="*/ 108692 h 443737"/>
                <a:gd name="connsiteX59" fmla="*/ 885764 w 1094465"/>
                <a:gd name="connsiteY59" fmla="*/ 156831 h 443737"/>
                <a:gd name="connsiteX60" fmla="*/ 869719 w 1094465"/>
                <a:gd name="connsiteY60" fmla="*/ 162181 h 443737"/>
                <a:gd name="connsiteX61" fmla="*/ 1046231 w 1094465"/>
                <a:gd name="connsiteY61" fmla="*/ 103342 h 443737"/>
                <a:gd name="connsiteX62" fmla="*/ 939253 w 1094465"/>
                <a:gd name="connsiteY62" fmla="*/ 60550 h 443737"/>
                <a:gd name="connsiteX63" fmla="*/ 891114 w 1094465"/>
                <a:gd name="connsiteY63" fmla="*/ 71250 h 443737"/>
                <a:gd name="connsiteX64" fmla="*/ 842975 w 1094465"/>
                <a:gd name="connsiteY64" fmla="*/ 81947 h 443737"/>
                <a:gd name="connsiteX65" fmla="*/ 639716 w 1094465"/>
                <a:gd name="connsiteY65" fmla="*/ 151484 h 443737"/>
                <a:gd name="connsiteX66" fmla="*/ 853672 w 1094465"/>
                <a:gd name="connsiteY66" fmla="*/ 92645 h 443737"/>
                <a:gd name="connsiteX67" fmla="*/ 939253 w 1094465"/>
                <a:gd name="connsiteY67" fmla="*/ 60550 h 443737"/>
                <a:gd name="connsiteX68" fmla="*/ 1043305 w 1094465"/>
                <a:gd name="connsiteY68" fmla="*/ 0 h 443737"/>
                <a:gd name="connsiteX69" fmla="*/ 1051581 w 1094465"/>
                <a:gd name="connsiteY69" fmla="*/ 12411 h 443737"/>
                <a:gd name="connsiteX70" fmla="*/ 1051581 w 1094465"/>
                <a:gd name="connsiteY70" fmla="*/ 23108 h 443737"/>
                <a:gd name="connsiteX71" fmla="*/ 1030184 w 1094465"/>
                <a:gd name="connsiteY71" fmla="*/ 39156 h 443737"/>
                <a:gd name="connsiteX72" fmla="*/ 1056928 w 1094465"/>
                <a:gd name="connsiteY72" fmla="*/ 44505 h 443737"/>
                <a:gd name="connsiteX73" fmla="*/ 1067625 w 1094465"/>
                <a:gd name="connsiteY73" fmla="*/ 60550 h 443737"/>
                <a:gd name="connsiteX74" fmla="*/ 1040881 w 1094465"/>
                <a:gd name="connsiteY74" fmla="*/ 87295 h 443737"/>
                <a:gd name="connsiteX75" fmla="*/ 1067625 w 1094465"/>
                <a:gd name="connsiteY75" fmla="*/ 92645 h 443737"/>
                <a:gd name="connsiteX76" fmla="*/ 1078325 w 1094465"/>
                <a:gd name="connsiteY76" fmla="*/ 108692 h 443737"/>
                <a:gd name="connsiteX77" fmla="*/ 1072975 w 1094465"/>
                <a:gd name="connsiteY77" fmla="*/ 130086 h 443737"/>
                <a:gd name="connsiteX78" fmla="*/ 1093034 w 1094465"/>
                <a:gd name="connsiteY78" fmla="*/ 128081 h 443737"/>
                <a:gd name="connsiteX79" fmla="*/ 1094465 w 1094465"/>
                <a:gd name="connsiteY79" fmla="*/ 128320 h 443737"/>
                <a:gd name="connsiteX80" fmla="*/ 707837 w 1094465"/>
                <a:gd name="connsiteY80" fmla="*/ 242320 h 443737"/>
                <a:gd name="connsiteX81" fmla="*/ 699222 w 1094465"/>
                <a:gd name="connsiteY81" fmla="*/ 241746 h 443737"/>
                <a:gd name="connsiteX82" fmla="*/ 693205 w 1094465"/>
                <a:gd name="connsiteY82" fmla="*/ 237065 h 443737"/>
                <a:gd name="connsiteX83" fmla="*/ 682507 w 1094465"/>
                <a:gd name="connsiteY83" fmla="*/ 226367 h 443737"/>
                <a:gd name="connsiteX84" fmla="*/ 693205 w 1094465"/>
                <a:gd name="connsiteY84" fmla="*/ 210320 h 443737"/>
                <a:gd name="connsiteX85" fmla="*/ 682507 w 1094465"/>
                <a:gd name="connsiteY85" fmla="*/ 204970 h 443737"/>
                <a:gd name="connsiteX86" fmla="*/ 671810 w 1094465"/>
                <a:gd name="connsiteY86" fmla="*/ 188925 h 443737"/>
                <a:gd name="connsiteX87" fmla="*/ 671810 w 1094465"/>
                <a:gd name="connsiteY87" fmla="*/ 172878 h 443737"/>
                <a:gd name="connsiteX88" fmla="*/ 639716 w 1094465"/>
                <a:gd name="connsiteY88" fmla="*/ 167528 h 443737"/>
                <a:gd name="connsiteX89" fmla="*/ 623669 w 1094465"/>
                <a:gd name="connsiteY89" fmla="*/ 151484 h 443737"/>
                <a:gd name="connsiteX90" fmla="*/ 629018 w 1094465"/>
                <a:gd name="connsiteY90" fmla="*/ 130086 h 443737"/>
                <a:gd name="connsiteX91" fmla="*/ 639583 w 1094465"/>
                <a:gd name="connsiteY91" fmla="*/ 119041 h 443737"/>
                <a:gd name="connsiteX92" fmla="*/ 864699 w 1094465"/>
                <a:gd name="connsiteY92" fmla="*/ 52663 h 443737"/>
                <a:gd name="connsiteX93" fmla="*/ 891114 w 1094465"/>
                <a:gd name="connsiteY93" fmla="*/ 49853 h 443737"/>
                <a:gd name="connsiteX94" fmla="*/ 1014139 w 1094465"/>
                <a:gd name="connsiteY94" fmla="*/ 17761 h 443737"/>
                <a:gd name="connsiteX95" fmla="*/ 976111 w 1094465"/>
                <a:gd name="connsiteY95" fmla="*/ 22358 h 443737"/>
                <a:gd name="connsiteX96" fmla="*/ 939037 w 1094465"/>
                <a:gd name="connsiteY96" fmla="*/ 30744 h 44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094465" h="443737">
                  <a:moveTo>
                    <a:pt x="130511" y="412550"/>
                  </a:moveTo>
                  <a:lnTo>
                    <a:pt x="24744" y="443737"/>
                  </a:lnTo>
                  <a:lnTo>
                    <a:pt x="25264" y="436979"/>
                  </a:lnTo>
                  <a:cubicBezTo>
                    <a:pt x="25932" y="433636"/>
                    <a:pt x="27270" y="429625"/>
                    <a:pt x="29944" y="424276"/>
                  </a:cubicBezTo>
                  <a:cubicBezTo>
                    <a:pt x="35293" y="429625"/>
                    <a:pt x="50671" y="429625"/>
                    <a:pt x="71899" y="426282"/>
                  </a:cubicBezTo>
                  <a:close/>
                  <a:moveTo>
                    <a:pt x="436710" y="320975"/>
                  </a:moveTo>
                  <a:lnTo>
                    <a:pt x="439547" y="321428"/>
                  </a:lnTo>
                  <a:lnTo>
                    <a:pt x="289085" y="365794"/>
                  </a:lnTo>
                  <a:lnTo>
                    <a:pt x="308084" y="360090"/>
                  </a:lnTo>
                  <a:cubicBezTo>
                    <a:pt x="392330" y="332007"/>
                    <a:pt x="422418" y="321978"/>
                    <a:pt x="436710" y="320975"/>
                  </a:cubicBezTo>
                  <a:close/>
                  <a:moveTo>
                    <a:pt x="302737" y="301251"/>
                  </a:moveTo>
                  <a:cubicBezTo>
                    <a:pt x="292040" y="301251"/>
                    <a:pt x="281340" y="306601"/>
                    <a:pt x="270643" y="311948"/>
                  </a:cubicBezTo>
                  <a:lnTo>
                    <a:pt x="261438" y="315929"/>
                  </a:lnTo>
                  <a:lnTo>
                    <a:pt x="227851" y="322646"/>
                  </a:lnTo>
                  <a:cubicBezTo>
                    <a:pt x="158317" y="344043"/>
                    <a:pt x="56689" y="365437"/>
                    <a:pt x="29944" y="381485"/>
                  </a:cubicBezTo>
                  <a:cubicBezTo>
                    <a:pt x="35292" y="381485"/>
                    <a:pt x="40642" y="381485"/>
                    <a:pt x="51339" y="381485"/>
                  </a:cubicBezTo>
                  <a:cubicBezTo>
                    <a:pt x="88781" y="365437"/>
                    <a:pt x="147620" y="349390"/>
                    <a:pt x="217153" y="333345"/>
                  </a:cubicBezTo>
                  <a:cubicBezTo>
                    <a:pt x="227852" y="330671"/>
                    <a:pt x="237213" y="326659"/>
                    <a:pt x="245904" y="322647"/>
                  </a:cubicBezTo>
                  <a:lnTo>
                    <a:pt x="261438" y="315929"/>
                  </a:lnTo>
                  <a:lnTo>
                    <a:pt x="271312" y="313955"/>
                  </a:lnTo>
                  <a:cubicBezTo>
                    <a:pt x="284016" y="310612"/>
                    <a:pt x="294714" y="306600"/>
                    <a:pt x="302737" y="301251"/>
                  </a:cubicBezTo>
                  <a:close/>
                  <a:moveTo>
                    <a:pt x="259945" y="263809"/>
                  </a:moveTo>
                  <a:cubicBezTo>
                    <a:pt x="179712" y="279856"/>
                    <a:pt x="78084" y="301251"/>
                    <a:pt x="40642" y="322646"/>
                  </a:cubicBezTo>
                  <a:cubicBezTo>
                    <a:pt x="72734" y="317298"/>
                    <a:pt x="131573" y="301251"/>
                    <a:pt x="179712" y="285204"/>
                  </a:cubicBezTo>
                  <a:cubicBezTo>
                    <a:pt x="211806" y="279856"/>
                    <a:pt x="238551" y="269159"/>
                    <a:pt x="259945" y="263809"/>
                  </a:cubicBezTo>
                  <a:close/>
                  <a:moveTo>
                    <a:pt x="404365" y="204970"/>
                  </a:moveTo>
                  <a:cubicBezTo>
                    <a:pt x="382970" y="204970"/>
                    <a:pt x="350876" y="215670"/>
                    <a:pt x="313434" y="226367"/>
                  </a:cubicBezTo>
                  <a:cubicBezTo>
                    <a:pt x="350876" y="221017"/>
                    <a:pt x="382970" y="210320"/>
                    <a:pt x="404365" y="204970"/>
                  </a:cubicBezTo>
                  <a:close/>
                  <a:moveTo>
                    <a:pt x="420617" y="183605"/>
                  </a:moveTo>
                  <a:lnTo>
                    <a:pt x="425092" y="184244"/>
                  </a:lnTo>
                  <a:cubicBezTo>
                    <a:pt x="425760" y="184913"/>
                    <a:pt x="425760" y="186251"/>
                    <a:pt x="425760" y="188925"/>
                  </a:cubicBezTo>
                  <a:cubicBezTo>
                    <a:pt x="431110" y="194273"/>
                    <a:pt x="436459" y="199623"/>
                    <a:pt x="436459" y="204970"/>
                  </a:cubicBezTo>
                  <a:cubicBezTo>
                    <a:pt x="436459" y="210320"/>
                    <a:pt x="436459" y="215670"/>
                    <a:pt x="436459" y="221017"/>
                  </a:cubicBezTo>
                  <a:cubicBezTo>
                    <a:pt x="431110" y="221017"/>
                    <a:pt x="420412" y="226367"/>
                    <a:pt x="404365" y="231715"/>
                  </a:cubicBezTo>
                  <a:cubicBezTo>
                    <a:pt x="415062" y="231715"/>
                    <a:pt x="425760" y="231715"/>
                    <a:pt x="425760" y="231715"/>
                  </a:cubicBezTo>
                  <a:cubicBezTo>
                    <a:pt x="431110" y="231715"/>
                    <a:pt x="431110" y="237065"/>
                    <a:pt x="431110" y="242415"/>
                  </a:cubicBezTo>
                  <a:cubicBezTo>
                    <a:pt x="431110" y="253112"/>
                    <a:pt x="431110" y="258459"/>
                    <a:pt x="415062" y="269159"/>
                  </a:cubicBezTo>
                  <a:cubicBezTo>
                    <a:pt x="436459" y="263809"/>
                    <a:pt x="447157" y="263809"/>
                    <a:pt x="452504" y="269159"/>
                  </a:cubicBezTo>
                  <a:cubicBezTo>
                    <a:pt x="457854" y="269159"/>
                    <a:pt x="457854" y="274506"/>
                    <a:pt x="463204" y="279856"/>
                  </a:cubicBezTo>
                  <a:cubicBezTo>
                    <a:pt x="463204" y="285204"/>
                    <a:pt x="463204" y="290554"/>
                    <a:pt x="463204" y="290554"/>
                  </a:cubicBezTo>
                  <a:cubicBezTo>
                    <a:pt x="452504" y="306601"/>
                    <a:pt x="404365" y="317298"/>
                    <a:pt x="286690" y="344043"/>
                  </a:cubicBezTo>
                  <a:cubicBezTo>
                    <a:pt x="270643" y="349390"/>
                    <a:pt x="249248" y="354740"/>
                    <a:pt x="227851" y="360090"/>
                  </a:cubicBezTo>
                  <a:cubicBezTo>
                    <a:pt x="152967" y="386835"/>
                    <a:pt x="94131" y="402879"/>
                    <a:pt x="56689" y="408229"/>
                  </a:cubicBezTo>
                  <a:cubicBezTo>
                    <a:pt x="40642" y="413579"/>
                    <a:pt x="29944" y="418926"/>
                    <a:pt x="29944" y="424276"/>
                  </a:cubicBezTo>
                  <a:cubicBezTo>
                    <a:pt x="29944" y="418926"/>
                    <a:pt x="35292" y="418926"/>
                    <a:pt x="35292" y="413579"/>
                  </a:cubicBezTo>
                  <a:cubicBezTo>
                    <a:pt x="29944" y="408229"/>
                    <a:pt x="24595" y="402879"/>
                    <a:pt x="19245" y="397532"/>
                  </a:cubicBezTo>
                  <a:cubicBezTo>
                    <a:pt x="13897" y="381485"/>
                    <a:pt x="24595" y="376135"/>
                    <a:pt x="56689" y="360090"/>
                  </a:cubicBezTo>
                  <a:cubicBezTo>
                    <a:pt x="29944" y="365437"/>
                    <a:pt x="24595" y="365437"/>
                    <a:pt x="19245" y="360090"/>
                  </a:cubicBezTo>
                  <a:cubicBezTo>
                    <a:pt x="13897" y="360090"/>
                    <a:pt x="13897" y="354740"/>
                    <a:pt x="13897" y="349390"/>
                  </a:cubicBezTo>
                  <a:cubicBezTo>
                    <a:pt x="-2150" y="338693"/>
                    <a:pt x="-2150" y="327996"/>
                    <a:pt x="3200" y="322646"/>
                  </a:cubicBezTo>
                  <a:cubicBezTo>
                    <a:pt x="8547" y="317298"/>
                    <a:pt x="13897" y="306601"/>
                    <a:pt x="29944" y="301251"/>
                  </a:cubicBezTo>
                  <a:lnTo>
                    <a:pt x="28050" y="299357"/>
                  </a:lnTo>
                  <a:close/>
                  <a:moveTo>
                    <a:pt x="928555" y="108692"/>
                  </a:moveTo>
                  <a:cubicBezTo>
                    <a:pt x="923205" y="108692"/>
                    <a:pt x="912508" y="114039"/>
                    <a:pt x="907161" y="114039"/>
                  </a:cubicBezTo>
                  <a:cubicBezTo>
                    <a:pt x="832275" y="140784"/>
                    <a:pt x="709252" y="172878"/>
                    <a:pt x="687855" y="188925"/>
                  </a:cubicBezTo>
                  <a:cubicBezTo>
                    <a:pt x="709252" y="194273"/>
                    <a:pt x="816230" y="156831"/>
                    <a:pt x="875066" y="130086"/>
                  </a:cubicBezTo>
                  <a:cubicBezTo>
                    <a:pt x="891114" y="124739"/>
                    <a:pt x="912508" y="114039"/>
                    <a:pt x="928555" y="108692"/>
                  </a:cubicBezTo>
                  <a:close/>
                  <a:moveTo>
                    <a:pt x="1046231" y="103342"/>
                  </a:moveTo>
                  <a:cubicBezTo>
                    <a:pt x="1040881" y="108692"/>
                    <a:pt x="1030184" y="108692"/>
                    <a:pt x="1024836" y="108692"/>
                  </a:cubicBezTo>
                  <a:cubicBezTo>
                    <a:pt x="987394" y="119389"/>
                    <a:pt x="928555" y="140784"/>
                    <a:pt x="885764" y="156831"/>
                  </a:cubicBezTo>
                  <a:cubicBezTo>
                    <a:pt x="880416" y="156831"/>
                    <a:pt x="875066" y="162181"/>
                    <a:pt x="869719" y="162181"/>
                  </a:cubicBezTo>
                  <a:cubicBezTo>
                    <a:pt x="939253" y="146134"/>
                    <a:pt x="1019486" y="119389"/>
                    <a:pt x="1046231" y="103342"/>
                  </a:cubicBezTo>
                  <a:close/>
                  <a:moveTo>
                    <a:pt x="939253" y="60550"/>
                  </a:moveTo>
                  <a:cubicBezTo>
                    <a:pt x="923205" y="65900"/>
                    <a:pt x="907161" y="71250"/>
                    <a:pt x="891114" y="71250"/>
                  </a:cubicBezTo>
                  <a:cubicBezTo>
                    <a:pt x="880416" y="76597"/>
                    <a:pt x="859019" y="81947"/>
                    <a:pt x="842975" y="81947"/>
                  </a:cubicBezTo>
                  <a:cubicBezTo>
                    <a:pt x="757391" y="103342"/>
                    <a:pt x="639716" y="135436"/>
                    <a:pt x="639716" y="151484"/>
                  </a:cubicBezTo>
                  <a:cubicBezTo>
                    <a:pt x="655763" y="167528"/>
                    <a:pt x="784136" y="119389"/>
                    <a:pt x="853672" y="92645"/>
                  </a:cubicBezTo>
                  <a:cubicBezTo>
                    <a:pt x="885764" y="81947"/>
                    <a:pt x="912508" y="71250"/>
                    <a:pt x="939253" y="60550"/>
                  </a:cubicBezTo>
                  <a:close/>
                  <a:moveTo>
                    <a:pt x="1043305" y="0"/>
                  </a:moveTo>
                  <a:lnTo>
                    <a:pt x="1051581" y="12411"/>
                  </a:lnTo>
                  <a:cubicBezTo>
                    <a:pt x="1051581" y="17761"/>
                    <a:pt x="1051581" y="23108"/>
                    <a:pt x="1051581" y="23108"/>
                  </a:cubicBezTo>
                  <a:cubicBezTo>
                    <a:pt x="1046231" y="28458"/>
                    <a:pt x="1040881" y="33808"/>
                    <a:pt x="1030184" y="39156"/>
                  </a:cubicBezTo>
                  <a:cubicBezTo>
                    <a:pt x="1040881" y="39156"/>
                    <a:pt x="1051581" y="39156"/>
                    <a:pt x="1056928" y="44505"/>
                  </a:cubicBezTo>
                  <a:cubicBezTo>
                    <a:pt x="1062278" y="49853"/>
                    <a:pt x="1067625" y="55203"/>
                    <a:pt x="1067625" y="60550"/>
                  </a:cubicBezTo>
                  <a:cubicBezTo>
                    <a:pt x="1067625" y="71250"/>
                    <a:pt x="1067625" y="76597"/>
                    <a:pt x="1040881" y="87295"/>
                  </a:cubicBezTo>
                  <a:cubicBezTo>
                    <a:pt x="1051581" y="87295"/>
                    <a:pt x="1062278" y="87295"/>
                    <a:pt x="1067625" y="92645"/>
                  </a:cubicBezTo>
                  <a:cubicBezTo>
                    <a:pt x="1072975" y="97995"/>
                    <a:pt x="1078325" y="97995"/>
                    <a:pt x="1078325" y="108692"/>
                  </a:cubicBezTo>
                  <a:cubicBezTo>
                    <a:pt x="1078325" y="114039"/>
                    <a:pt x="1078325" y="124739"/>
                    <a:pt x="1072975" y="130086"/>
                  </a:cubicBezTo>
                  <a:cubicBezTo>
                    <a:pt x="1080999" y="127413"/>
                    <a:pt x="1087685" y="127413"/>
                    <a:pt x="1093034" y="128081"/>
                  </a:cubicBezTo>
                  <a:lnTo>
                    <a:pt x="1094465" y="128320"/>
                  </a:lnTo>
                  <a:lnTo>
                    <a:pt x="707837" y="242320"/>
                  </a:lnTo>
                  <a:lnTo>
                    <a:pt x="699222" y="241746"/>
                  </a:lnTo>
                  <a:cubicBezTo>
                    <a:pt x="695879" y="241077"/>
                    <a:pt x="693205" y="239740"/>
                    <a:pt x="693205" y="237065"/>
                  </a:cubicBezTo>
                  <a:cubicBezTo>
                    <a:pt x="687855" y="231715"/>
                    <a:pt x="682507" y="231715"/>
                    <a:pt x="682507" y="226367"/>
                  </a:cubicBezTo>
                  <a:cubicBezTo>
                    <a:pt x="682507" y="221017"/>
                    <a:pt x="682507" y="215670"/>
                    <a:pt x="693205" y="210320"/>
                  </a:cubicBezTo>
                  <a:cubicBezTo>
                    <a:pt x="687855" y="210320"/>
                    <a:pt x="682507" y="210320"/>
                    <a:pt x="682507" y="204970"/>
                  </a:cubicBezTo>
                  <a:cubicBezTo>
                    <a:pt x="677157" y="199623"/>
                    <a:pt x="671810" y="194273"/>
                    <a:pt x="671810" y="188925"/>
                  </a:cubicBezTo>
                  <a:cubicBezTo>
                    <a:pt x="671810" y="183576"/>
                    <a:pt x="671810" y="178226"/>
                    <a:pt x="671810" y="172878"/>
                  </a:cubicBezTo>
                  <a:cubicBezTo>
                    <a:pt x="655763" y="172878"/>
                    <a:pt x="645066" y="172878"/>
                    <a:pt x="639716" y="167528"/>
                  </a:cubicBezTo>
                  <a:cubicBezTo>
                    <a:pt x="634366" y="162181"/>
                    <a:pt x="629018" y="156831"/>
                    <a:pt x="623669" y="151484"/>
                  </a:cubicBezTo>
                  <a:cubicBezTo>
                    <a:pt x="623669" y="146134"/>
                    <a:pt x="623669" y="140784"/>
                    <a:pt x="629018" y="130086"/>
                  </a:cubicBezTo>
                  <a:lnTo>
                    <a:pt x="639583" y="119041"/>
                  </a:lnTo>
                  <a:lnTo>
                    <a:pt x="864699" y="52663"/>
                  </a:lnTo>
                  <a:lnTo>
                    <a:pt x="891114" y="49853"/>
                  </a:lnTo>
                  <a:cubicBezTo>
                    <a:pt x="933905" y="39156"/>
                    <a:pt x="987394" y="28458"/>
                    <a:pt x="1014139" y="17761"/>
                  </a:cubicBezTo>
                  <a:cubicBezTo>
                    <a:pt x="1004778" y="17761"/>
                    <a:pt x="991740" y="19432"/>
                    <a:pt x="976111" y="22358"/>
                  </a:cubicBezTo>
                  <a:lnTo>
                    <a:pt x="939037" y="30744"/>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2D1010A3-8D44-4AAF-9603-36BF889EB55B}"/>
                </a:ext>
              </a:extLst>
            </p:cNvPr>
            <p:cNvSpPr/>
            <p:nvPr/>
          </p:nvSpPr>
          <p:spPr>
            <a:xfrm>
              <a:off x="2241326" y="4145899"/>
              <a:ext cx="1107219" cy="437993"/>
            </a:xfrm>
            <a:custGeom>
              <a:avLst/>
              <a:gdLst>
                <a:gd name="connsiteX0" fmla="*/ 331631 w 1107219"/>
                <a:gd name="connsiteY0" fmla="*/ 312001 h 437993"/>
                <a:gd name="connsiteX1" fmla="*/ 197908 w 1107219"/>
                <a:gd name="connsiteY1" fmla="*/ 338746 h 437993"/>
                <a:gd name="connsiteX2" fmla="*/ 16047 w 1107219"/>
                <a:gd name="connsiteY2" fmla="*/ 392235 h 437993"/>
                <a:gd name="connsiteX3" fmla="*/ 310236 w 1107219"/>
                <a:gd name="connsiteY3" fmla="*/ 317351 h 437993"/>
                <a:gd name="connsiteX4" fmla="*/ 331631 w 1107219"/>
                <a:gd name="connsiteY4" fmla="*/ 312001 h 437993"/>
                <a:gd name="connsiteX5" fmla="*/ 385120 w 1107219"/>
                <a:gd name="connsiteY5" fmla="*/ 263862 h 437993"/>
                <a:gd name="connsiteX6" fmla="*/ 187211 w 1107219"/>
                <a:gd name="connsiteY6" fmla="*/ 317351 h 437993"/>
                <a:gd name="connsiteX7" fmla="*/ 192561 w 1107219"/>
                <a:gd name="connsiteY7" fmla="*/ 317351 h 437993"/>
                <a:gd name="connsiteX8" fmla="*/ 385120 w 1107219"/>
                <a:gd name="connsiteY8" fmla="*/ 263862 h 437993"/>
                <a:gd name="connsiteX9" fmla="*/ 420302 w 1107219"/>
                <a:gd name="connsiteY9" fmla="*/ 193109 h 437993"/>
                <a:gd name="connsiteX10" fmla="*/ 427912 w 1107219"/>
                <a:gd name="connsiteY10" fmla="*/ 194326 h 437993"/>
                <a:gd name="connsiteX11" fmla="*/ 433259 w 1107219"/>
                <a:gd name="connsiteY11" fmla="*/ 205025 h 437993"/>
                <a:gd name="connsiteX12" fmla="*/ 406515 w 1107219"/>
                <a:gd name="connsiteY12" fmla="*/ 242467 h 437993"/>
                <a:gd name="connsiteX13" fmla="*/ 417214 w 1107219"/>
                <a:gd name="connsiteY13" fmla="*/ 253165 h 437993"/>
                <a:gd name="connsiteX14" fmla="*/ 411865 w 1107219"/>
                <a:gd name="connsiteY14" fmla="*/ 269212 h 437993"/>
                <a:gd name="connsiteX15" fmla="*/ 358376 w 1107219"/>
                <a:gd name="connsiteY15" fmla="*/ 301304 h 437993"/>
                <a:gd name="connsiteX16" fmla="*/ 438609 w 1107219"/>
                <a:gd name="connsiteY16" fmla="*/ 285259 h 437993"/>
                <a:gd name="connsiteX17" fmla="*/ 443959 w 1107219"/>
                <a:gd name="connsiteY17" fmla="*/ 295956 h 437993"/>
                <a:gd name="connsiteX18" fmla="*/ 438610 w 1107219"/>
                <a:gd name="connsiteY18" fmla="*/ 312002 h 437993"/>
                <a:gd name="connsiteX19" fmla="*/ 427298 w 1107219"/>
                <a:gd name="connsiteY19" fmla="*/ 320486 h 437993"/>
                <a:gd name="connsiteX20" fmla="*/ 28779 w 1107219"/>
                <a:gd name="connsiteY20" fmla="*/ 437993 h 437993"/>
                <a:gd name="connsiteX21" fmla="*/ 30087 w 1107219"/>
                <a:gd name="connsiteY21" fmla="*/ 433021 h 437993"/>
                <a:gd name="connsiteX22" fmla="*/ 53489 w 1107219"/>
                <a:gd name="connsiteY22" fmla="*/ 424329 h 437993"/>
                <a:gd name="connsiteX23" fmla="*/ 10699 w 1107219"/>
                <a:gd name="connsiteY23" fmla="*/ 418979 h 437993"/>
                <a:gd name="connsiteX24" fmla="*/ 0 w 1107219"/>
                <a:gd name="connsiteY24" fmla="*/ 408282 h 437993"/>
                <a:gd name="connsiteX25" fmla="*/ 5350 w 1107219"/>
                <a:gd name="connsiteY25" fmla="*/ 392235 h 437993"/>
                <a:gd name="connsiteX26" fmla="*/ 42791 w 1107219"/>
                <a:gd name="connsiteY26" fmla="*/ 370840 h 437993"/>
                <a:gd name="connsiteX27" fmla="*/ 32094 w 1107219"/>
                <a:gd name="connsiteY27" fmla="*/ 370840 h 437993"/>
                <a:gd name="connsiteX28" fmla="*/ 26744 w 1107219"/>
                <a:gd name="connsiteY28" fmla="*/ 360143 h 437993"/>
                <a:gd name="connsiteX29" fmla="*/ 32094 w 1107219"/>
                <a:gd name="connsiteY29" fmla="*/ 338746 h 437993"/>
                <a:gd name="connsiteX30" fmla="*/ 16047 w 1107219"/>
                <a:gd name="connsiteY30" fmla="*/ 333398 h 437993"/>
                <a:gd name="connsiteX31" fmla="*/ 5350 w 1107219"/>
                <a:gd name="connsiteY31" fmla="*/ 317351 h 437993"/>
                <a:gd name="connsiteX32" fmla="*/ 5499 w 1107219"/>
                <a:gd name="connsiteY32" fmla="*/ 315417 h 437993"/>
                <a:gd name="connsiteX33" fmla="*/ 96962 w 1107219"/>
                <a:gd name="connsiteY33" fmla="*/ 288448 h 437993"/>
                <a:gd name="connsiteX34" fmla="*/ 129711 w 1107219"/>
                <a:gd name="connsiteY34" fmla="*/ 279909 h 437993"/>
                <a:gd name="connsiteX35" fmla="*/ 256266 w 1107219"/>
                <a:gd name="connsiteY35" fmla="*/ 241548 h 437993"/>
                <a:gd name="connsiteX36" fmla="*/ 269830 w 1107219"/>
                <a:gd name="connsiteY36" fmla="*/ 237476 h 437993"/>
                <a:gd name="connsiteX37" fmla="*/ 866519 w 1107219"/>
                <a:gd name="connsiteY37" fmla="*/ 82000 h 437993"/>
                <a:gd name="connsiteX38" fmla="*/ 700704 w 1107219"/>
                <a:gd name="connsiteY38" fmla="*/ 135489 h 437993"/>
                <a:gd name="connsiteX39" fmla="*/ 834427 w 1107219"/>
                <a:gd name="connsiteY39" fmla="*/ 92697 h 437993"/>
                <a:gd name="connsiteX40" fmla="*/ 866519 w 1107219"/>
                <a:gd name="connsiteY40" fmla="*/ 82000 h 437993"/>
                <a:gd name="connsiteX41" fmla="*/ 1033672 w 1107219"/>
                <a:gd name="connsiteY41" fmla="*/ 56593 h 437993"/>
                <a:gd name="connsiteX42" fmla="*/ 1005591 w 1107219"/>
                <a:gd name="connsiteY42" fmla="*/ 60605 h 437993"/>
                <a:gd name="connsiteX43" fmla="*/ 839774 w 1107219"/>
                <a:gd name="connsiteY43" fmla="*/ 114095 h 437993"/>
                <a:gd name="connsiteX44" fmla="*/ 759541 w 1107219"/>
                <a:gd name="connsiteY44" fmla="*/ 140839 h 437993"/>
                <a:gd name="connsiteX45" fmla="*/ 834427 w 1107219"/>
                <a:gd name="connsiteY45" fmla="*/ 130139 h 437993"/>
                <a:gd name="connsiteX46" fmla="*/ 1053730 w 1107219"/>
                <a:gd name="connsiteY46" fmla="*/ 60605 h 437993"/>
                <a:gd name="connsiteX47" fmla="*/ 1033672 w 1107219"/>
                <a:gd name="connsiteY47" fmla="*/ 56593 h 437993"/>
                <a:gd name="connsiteX48" fmla="*/ 1075221 w 1107219"/>
                <a:gd name="connsiteY48" fmla="*/ 0 h 437993"/>
                <a:gd name="connsiteX49" fmla="*/ 1085825 w 1107219"/>
                <a:gd name="connsiteY49" fmla="*/ 1766 h 437993"/>
                <a:gd name="connsiteX50" fmla="*/ 1096522 w 1107219"/>
                <a:gd name="connsiteY50" fmla="*/ 12464 h 437993"/>
                <a:gd name="connsiteX51" fmla="*/ 1059080 w 1107219"/>
                <a:gd name="connsiteY51" fmla="*/ 44558 h 437993"/>
                <a:gd name="connsiteX52" fmla="*/ 1064428 w 1107219"/>
                <a:gd name="connsiteY52" fmla="*/ 49906 h 437993"/>
                <a:gd name="connsiteX53" fmla="*/ 1075125 w 1107219"/>
                <a:gd name="connsiteY53" fmla="*/ 65953 h 437993"/>
                <a:gd name="connsiteX54" fmla="*/ 1069778 w 1107219"/>
                <a:gd name="connsiteY54" fmla="*/ 87350 h 437993"/>
                <a:gd name="connsiteX55" fmla="*/ 1096522 w 1107219"/>
                <a:gd name="connsiteY55" fmla="*/ 92697 h 437993"/>
                <a:gd name="connsiteX56" fmla="*/ 1107219 w 1107219"/>
                <a:gd name="connsiteY56" fmla="*/ 103395 h 437993"/>
                <a:gd name="connsiteX57" fmla="*/ 1107219 w 1107219"/>
                <a:gd name="connsiteY57" fmla="*/ 114095 h 437993"/>
                <a:gd name="connsiteX58" fmla="*/ 1098359 w 1107219"/>
                <a:gd name="connsiteY58" fmla="*/ 121532 h 437993"/>
                <a:gd name="connsiteX59" fmla="*/ 1082341 w 1107219"/>
                <a:gd name="connsiteY59" fmla="*/ 127340 h 437993"/>
                <a:gd name="connsiteX60" fmla="*/ 1057337 w 1107219"/>
                <a:gd name="connsiteY60" fmla="*/ 134713 h 437993"/>
                <a:gd name="connsiteX61" fmla="*/ 1036513 w 1107219"/>
                <a:gd name="connsiteY61" fmla="*/ 140419 h 437993"/>
                <a:gd name="connsiteX62" fmla="*/ 973497 w 1107219"/>
                <a:gd name="connsiteY62" fmla="*/ 156884 h 437993"/>
                <a:gd name="connsiteX63" fmla="*/ 725078 w 1107219"/>
                <a:gd name="connsiteY63" fmla="*/ 230453 h 437993"/>
                <a:gd name="connsiteX64" fmla="*/ 721258 w 1107219"/>
                <a:gd name="connsiteY64" fmla="*/ 233809 h 437993"/>
                <a:gd name="connsiteX65" fmla="*/ 692557 w 1107219"/>
                <a:gd name="connsiteY65" fmla="*/ 242271 h 437993"/>
                <a:gd name="connsiteX66" fmla="*/ 700704 w 1107219"/>
                <a:gd name="connsiteY66" fmla="*/ 237117 h 437993"/>
                <a:gd name="connsiteX67" fmla="*/ 695354 w 1107219"/>
                <a:gd name="connsiteY67" fmla="*/ 226420 h 437993"/>
                <a:gd name="connsiteX68" fmla="*/ 700704 w 1107219"/>
                <a:gd name="connsiteY68" fmla="*/ 205025 h 437993"/>
                <a:gd name="connsiteX69" fmla="*/ 716751 w 1107219"/>
                <a:gd name="connsiteY69" fmla="*/ 188978 h 437993"/>
                <a:gd name="connsiteX70" fmla="*/ 711402 w 1107219"/>
                <a:gd name="connsiteY70" fmla="*/ 188978 h 437993"/>
                <a:gd name="connsiteX71" fmla="*/ 706054 w 1107219"/>
                <a:gd name="connsiteY71" fmla="*/ 178281 h 437993"/>
                <a:gd name="connsiteX72" fmla="*/ 727449 w 1107219"/>
                <a:gd name="connsiteY72" fmla="*/ 151536 h 437993"/>
                <a:gd name="connsiteX73" fmla="*/ 690007 w 1107219"/>
                <a:gd name="connsiteY73" fmla="*/ 151536 h 437993"/>
                <a:gd name="connsiteX74" fmla="*/ 679310 w 1107219"/>
                <a:gd name="connsiteY74" fmla="*/ 140839 h 437993"/>
                <a:gd name="connsiteX75" fmla="*/ 690007 w 1107219"/>
                <a:gd name="connsiteY75" fmla="*/ 114095 h 437993"/>
                <a:gd name="connsiteX76" fmla="*/ 688593 w 1107219"/>
                <a:gd name="connsiteY76" fmla="*/ 114000 h 43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07219" h="437993">
                  <a:moveTo>
                    <a:pt x="331631" y="312001"/>
                  </a:moveTo>
                  <a:cubicBezTo>
                    <a:pt x="299539" y="317351"/>
                    <a:pt x="251398" y="328048"/>
                    <a:pt x="197908" y="338746"/>
                  </a:cubicBezTo>
                  <a:cubicBezTo>
                    <a:pt x="133722" y="354793"/>
                    <a:pt x="42791" y="376190"/>
                    <a:pt x="16047" y="392235"/>
                  </a:cubicBezTo>
                  <a:cubicBezTo>
                    <a:pt x="58839" y="392235"/>
                    <a:pt x="224653" y="344096"/>
                    <a:pt x="310236" y="317351"/>
                  </a:cubicBezTo>
                  <a:cubicBezTo>
                    <a:pt x="315584" y="317351"/>
                    <a:pt x="326281" y="312001"/>
                    <a:pt x="331631" y="312001"/>
                  </a:cubicBezTo>
                  <a:close/>
                  <a:moveTo>
                    <a:pt x="385120" y="263862"/>
                  </a:moveTo>
                  <a:cubicBezTo>
                    <a:pt x="353026" y="263862"/>
                    <a:pt x="256747" y="295956"/>
                    <a:pt x="187211" y="317351"/>
                  </a:cubicBezTo>
                  <a:lnTo>
                    <a:pt x="192561" y="317351"/>
                  </a:lnTo>
                  <a:cubicBezTo>
                    <a:pt x="256747" y="301304"/>
                    <a:pt x="358376" y="279909"/>
                    <a:pt x="385120" y="263862"/>
                  </a:cubicBezTo>
                  <a:close/>
                  <a:moveTo>
                    <a:pt x="420302" y="193109"/>
                  </a:moveTo>
                  <a:lnTo>
                    <a:pt x="427912" y="194326"/>
                  </a:lnTo>
                  <a:cubicBezTo>
                    <a:pt x="433259" y="194326"/>
                    <a:pt x="433259" y="199676"/>
                    <a:pt x="433259" y="205025"/>
                  </a:cubicBezTo>
                  <a:cubicBezTo>
                    <a:pt x="438609" y="221070"/>
                    <a:pt x="427912" y="231770"/>
                    <a:pt x="406515" y="242467"/>
                  </a:cubicBezTo>
                  <a:cubicBezTo>
                    <a:pt x="411865" y="242467"/>
                    <a:pt x="411865" y="247815"/>
                    <a:pt x="417214" y="253165"/>
                  </a:cubicBezTo>
                  <a:cubicBezTo>
                    <a:pt x="417214" y="258515"/>
                    <a:pt x="417214" y="263862"/>
                    <a:pt x="411865" y="269212"/>
                  </a:cubicBezTo>
                  <a:cubicBezTo>
                    <a:pt x="406515" y="279909"/>
                    <a:pt x="385120" y="290606"/>
                    <a:pt x="358376" y="301304"/>
                  </a:cubicBezTo>
                  <a:cubicBezTo>
                    <a:pt x="427912" y="279909"/>
                    <a:pt x="427912" y="279909"/>
                    <a:pt x="438609" y="285259"/>
                  </a:cubicBezTo>
                  <a:cubicBezTo>
                    <a:pt x="443959" y="285259"/>
                    <a:pt x="443959" y="290606"/>
                    <a:pt x="443959" y="295956"/>
                  </a:cubicBezTo>
                  <a:cubicBezTo>
                    <a:pt x="443959" y="301305"/>
                    <a:pt x="442622" y="306654"/>
                    <a:pt x="438610" y="312002"/>
                  </a:cubicBezTo>
                  <a:lnTo>
                    <a:pt x="427298" y="320486"/>
                  </a:lnTo>
                  <a:lnTo>
                    <a:pt x="28779" y="437993"/>
                  </a:lnTo>
                  <a:lnTo>
                    <a:pt x="30087" y="433021"/>
                  </a:lnTo>
                  <a:cubicBezTo>
                    <a:pt x="33430" y="429679"/>
                    <a:pt x="40117" y="427004"/>
                    <a:pt x="53489" y="424329"/>
                  </a:cubicBezTo>
                  <a:cubicBezTo>
                    <a:pt x="32094" y="424329"/>
                    <a:pt x="21397" y="424329"/>
                    <a:pt x="10699" y="418979"/>
                  </a:cubicBezTo>
                  <a:cubicBezTo>
                    <a:pt x="5350" y="413632"/>
                    <a:pt x="0" y="408282"/>
                    <a:pt x="0" y="408282"/>
                  </a:cubicBezTo>
                  <a:cubicBezTo>
                    <a:pt x="0" y="402935"/>
                    <a:pt x="0" y="397585"/>
                    <a:pt x="5350" y="392235"/>
                  </a:cubicBezTo>
                  <a:cubicBezTo>
                    <a:pt x="10699" y="381537"/>
                    <a:pt x="21397" y="376190"/>
                    <a:pt x="42791" y="370840"/>
                  </a:cubicBezTo>
                  <a:cubicBezTo>
                    <a:pt x="37444" y="370840"/>
                    <a:pt x="37444" y="370840"/>
                    <a:pt x="32094" y="370840"/>
                  </a:cubicBezTo>
                  <a:cubicBezTo>
                    <a:pt x="26744" y="370840"/>
                    <a:pt x="26744" y="365490"/>
                    <a:pt x="26744" y="360143"/>
                  </a:cubicBezTo>
                  <a:cubicBezTo>
                    <a:pt x="26744" y="354793"/>
                    <a:pt x="26744" y="344096"/>
                    <a:pt x="32094" y="338746"/>
                  </a:cubicBezTo>
                  <a:cubicBezTo>
                    <a:pt x="26744" y="338746"/>
                    <a:pt x="16047" y="338746"/>
                    <a:pt x="16047" y="333398"/>
                  </a:cubicBezTo>
                  <a:cubicBezTo>
                    <a:pt x="10699" y="328048"/>
                    <a:pt x="5350" y="322701"/>
                    <a:pt x="5350" y="317351"/>
                  </a:cubicBezTo>
                  <a:lnTo>
                    <a:pt x="5499" y="315417"/>
                  </a:lnTo>
                  <a:lnTo>
                    <a:pt x="96962" y="288448"/>
                  </a:lnTo>
                  <a:lnTo>
                    <a:pt x="129711" y="279909"/>
                  </a:lnTo>
                  <a:cubicBezTo>
                    <a:pt x="172836" y="267874"/>
                    <a:pt x="219722" y="252831"/>
                    <a:pt x="256266" y="241548"/>
                  </a:cubicBezTo>
                  <a:lnTo>
                    <a:pt x="269830" y="237476"/>
                  </a:lnTo>
                  <a:close/>
                  <a:moveTo>
                    <a:pt x="866519" y="82000"/>
                  </a:moveTo>
                  <a:cubicBezTo>
                    <a:pt x="796985" y="98047"/>
                    <a:pt x="716751" y="119442"/>
                    <a:pt x="700704" y="135489"/>
                  </a:cubicBezTo>
                  <a:cubicBezTo>
                    <a:pt x="727449" y="130139"/>
                    <a:pt x="786285" y="108745"/>
                    <a:pt x="834427" y="92697"/>
                  </a:cubicBezTo>
                  <a:cubicBezTo>
                    <a:pt x="845124" y="87350"/>
                    <a:pt x="855821" y="87350"/>
                    <a:pt x="866519" y="82000"/>
                  </a:cubicBezTo>
                  <a:close/>
                  <a:moveTo>
                    <a:pt x="1033672" y="56593"/>
                  </a:moveTo>
                  <a:cubicBezTo>
                    <a:pt x="1025649" y="56593"/>
                    <a:pt x="1016288" y="57931"/>
                    <a:pt x="1005591" y="60605"/>
                  </a:cubicBezTo>
                  <a:cubicBezTo>
                    <a:pt x="957450" y="71303"/>
                    <a:pt x="887916" y="98047"/>
                    <a:pt x="839774" y="114095"/>
                  </a:cubicBezTo>
                  <a:cubicBezTo>
                    <a:pt x="807682" y="124792"/>
                    <a:pt x="780938" y="135489"/>
                    <a:pt x="759541" y="140839"/>
                  </a:cubicBezTo>
                  <a:cubicBezTo>
                    <a:pt x="780938" y="140839"/>
                    <a:pt x="802332" y="135489"/>
                    <a:pt x="834427" y="130139"/>
                  </a:cubicBezTo>
                  <a:cubicBezTo>
                    <a:pt x="903960" y="114095"/>
                    <a:pt x="1037683" y="82000"/>
                    <a:pt x="1053730" y="60605"/>
                  </a:cubicBezTo>
                  <a:cubicBezTo>
                    <a:pt x="1048382" y="57931"/>
                    <a:pt x="1041696" y="56593"/>
                    <a:pt x="1033672" y="56593"/>
                  </a:cubicBezTo>
                  <a:close/>
                  <a:moveTo>
                    <a:pt x="1075221" y="0"/>
                  </a:moveTo>
                  <a:lnTo>
                    <a:pt x="1085825" y="1766"/>
                  </a:lnTo>
                  <a:cubicBezTo>
                    <a:pt x="1091172" y="1766"/>
                    <a:pt x="1091172" y="7116"/>
                    <a:pt x="1096522" y="12464"/>
                  </a:cubicBezTo>
                  <a:cubicBezTo>
                    <a:pt x="1101869" y="28511"/>
                    <a:pt x="1085825" y="33861"/>
                    <a:pt x="1059080" y="44558"/>
                  </a:cubicBezTo>
                  <a:cubicBezTo>
                    <a:pt x="1064428" y="44558"/>
                    <a:pt x="1064428" y="44558"/>
                    <a:pt x="1064428" y="49906"/>
                  </a:cubicBezTo>
                  <a:cubicBezTo>
                    <a:pt x="1069778" y="55256"/>
                    <a:pt x="1075125" y="60605"/>
                    <a:pt x="1075125" y="65953"/>
                  </a:cubicBezTo>
                  <a:cubicBezTo>
                    <a:pt x="1075125" y="71303"/>
                    <a:pt x="1075125" y="76650"/>
                    <a:pt x="1069778" y="87350"/>
                  </a:cubicBezTo>
                  <a:cubicBezTo>
                    <a:pt x="1085825" y="87350"/>
                    <a:pt x="1091172" y="87350"/>
                    <a:pt x="1096522" y="92697"/>
                  </a:cubicBezTo>
                  <a:cubicBezTo>
                    <a:pt x="1101869" y="92697"/>
                    <a:pt x="1101869" y="98047"/>
                    <a:pt x="1107219" y="103395"/>
                  </a:cubicBezTo>
                  <a:cubicBezTo>
                    <a:pt x="1107219" y="108745"/>
                    <a:pt x="1107219" y="108745"/>
                    <a:pt x="1107219" y="114095"/>
                  </a:cubicBezTo>
                  <a:cubicBezTo>
                    <a:pt x="1105882" y="116769"/>
                    <a:pt x="1103207" y="119109"/>
                    <a:pt x="1098359" y="121532"/>
                  </a:cubicBezTo>
                  <a:lnTo>
                    <a:pt x="1082341" y="127340"/>
                  </a:lnTo>
                  <a:lnTo>
                    <a:pt x="1057337" y="134713"/>
                  </a:lnTo>
                  <a:lnTo>
                    <a:pt x="1036513" y="140419"/>
                  </a:lnTo>
                  <a:cubicBezTo>
                    <a:pt x="1019631" y="144849"/>
                    <a:pt x="998904" y="150198"/>
                    <a:pt x="973497" y="156884"/>
                  </a:cubicBezTo>
                  <a:cubicBezTo>
                    <a:pt x="893932" y="175606"/>
                    <a:pt x="769321" y="202517"/>
                    <a:pt x="725078" y="230453"/>
                  </a:cubicBezTo>
                  <a:lnTo>
                    <a:pt x="721258" y="233809"/>
                  </a:lnTo>
                  <a:lnTo>
                    <a:pt x="692557" y="242271"/>
                  </a:lnTo>
                  <a:lnTo>
                    <a:pt x="700704" y="237117"/>
                  </a:lnTo>
                  <a:cubicBezTo>
                    <a:pt x="695354" y="231770"/>
                    <a:pt x="695354" y="231770"/>
                    <a:pt x="695354" y="226420"/>
                  </a:cubicBezTo>
                  <a:cubicBezTo>
                    <a:pt x="695354" y="221070"/>
                    <a:pt x="695354" y="210373"/>
                    <a:pt x="700704" y="205025"/>
                  </a:cubicBezTo>
                  <a:cubicBezTo>
                    <a:pt x="706054" y="199676"/>
                    <a:pt x="711402" y="194326"/>
                    <a:pt x="716751" y="188978"/>
                  </a:cubicBezTo>
                  <a:cubicBezTo>
                    <a:pt x="716751" y="188978"/>
                    <a:pt x="711402" y="188978"/>
                    <a:pt x="711402" y="188978"/>
                  </a:cubicBezTo>
                  <a:cubicBezTo>
                    <a:pt x="706054" y="188978"/>
                    <a:pt x="706054" y="183628"/>
                    <a:pt x="706054" y="178281"/>
                  </a:cubicBezTo>
                  <a:cubicBezTo>
                    <a:pt x="706054" y="167581"/>
                    <a:pt x="706054" y="162234"/>
                    <a:pt x="727449" y="151536"/>
                  </a:cubicBezTo>
                  <a:cubicBezTo>
                    <a:pt x="711402" y="156884"/>
                    <a:pt x="695354" y="156884"/>
                    <a:pt x="690007" y="151536"/>
                  </a:cubicBezTo>
                  <a:cubicBezTo>
                    <a:pt x="684657" y="151536"/>
                    <a:pt x="684657" y="146186"/>
                    <a:pt x="679310" y="140839"/>
                  </a:cubicBezTo>
                  <a:cubicBezTo>
                    <a:pt x="679310" y="130139"/>
                    <a:pt x="679310" y="119442"/>
                    <a:pt x="690007" y="114095"/>
                  </a:cubicBezTo>
                  <a:lnTo>
                    <a:pt x="688593" y="114000"/>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E698718E-BC1E-4871-A86E-6C1FD11E86AF}"/>
                </a:ext>
              </a:extLst>
            </p:cNvPr>
            <p:cNvSpPr/>
            <p:nvPr/>
          </p:nvSpPr>
          <p:spPr>
            <a:xfrm>
              <a:off x="2256566" y="4273241"/>
              <a:ext cx="1107218" cy="475284"/>
            </a:xfrm>
            <a:custGeom>
              <a:avLst/>
              <a:gdLst>
                <a:gd name="connsiteX0" fmla="*/ 123023 w 1107218"/>
                <a:gd name="connsiteY0" fmla="*/ 371871 h 475284"/>
                <a:gd name="connsiteX1" fmla="*/ 21395 w 1107218"/>
                <a:gd name="connsiteY1" fmla="*/ 393268 h 475284"/>
                <a:gd name="connsiteX2" fmla="*/ 53487 w 1107218"/>
                <a:gd name="connsiteY2" fmla="*/ 393268 h 475284"/>
                <a:gd name="connsiteX3" fmla="*/ 123023 w 1107218"/>
                <a:gd name="connsiteY3" fmla="*/ 371871 h 475284"/>
                <a:gd name="connsiteX4" fmla="*/ 427910 w 1107218"/>
                <a:gd name="connsiteY4" fmla="*/ 259545 h 475284"/>
                <a:gd name="connsiteX5" fmla="*/ 315582 w 1107218"/>
                <a:gd name="connsiteY5" fmla="*/ 296987 h 475284"/>
                <a:gd name="connsiteX6" fmla="*/ 251396 w 1107218"/>
                <a:gd name="connsiteY6" fmla="*/ 318382 h 475284"/>
                <a:gd name="connsiteX7" fmla="*/ 427910 w 1107218"/>
                <a:gd name="connsiteY7" fmla="*/ 259545 h 475284"/>
                <a:gd name="connsiteX8" fmla="*/ 374421 w 1107218"/>
                <a:gd name="connsiteY8" fmla="*/ 248848 h 475284"/>
                <a:gd name="connsiteX9" fmla="*/ 262096 w 1107218"/>
                <a:gd name="connsiteY9" fmla="*/ 275593 h 475284"/>
                <a:gd name="connsiteX10" fmla="*/ 219304 w 1107218"/>
                <a:gd name="connsiteY10" fmla="*/ 286290 h 475284"/>
                <a:gd name="connsiteX11" fmla="*/ 53487 w 1107218"/>
                <a:gd name="connsiteY11" fmla="*/ 323732 h 475284"/>
                <a:gd name="connsiteX12" fmla="*/ 26745 w 1107218"/>
                <a:gd name="connsiteY12" fmla="*/ 339779 h 475284"/>
                <a:gd name="connsiteX13" fmla="*/ 304885 w 1107218"/>
                <a:gd name="connsiteY13" fmla="*/ 270243 h 475284"/>
                <a:gd name="connsiteX14" fmla="*/ 374421 w 1107218"/>
                <a:gd name="connsiteY14" fmla="*/ 248848 h 475284"/>
                <a:gd name="connsiteX15" fmla="*/ 711400 w 1107218"/>
                <a:gd name="connsiteY15" fmla="*/ 168614 h 475284"/>
                <a:gd name="connsiteX16" fmla="*/ 695355 w 1107218"/>
                <a:gd name="connsiteY16" fmla="*/ 173962 h 475284"/>
                <a:gd name="connsiteX17" fmla="*/ 679308 w 1107218"/>
                <a:gd name="connsiteY17" fmla="*/ 179312 h 475284"/>
                <a:gd name="connsiteX18" fmla="*/ 711400 w 1107218"/>
                <a:gd name="connsiteY18" fmla="*/ 168614 h 475284"/>
                <a:gd name="connsiteX19" fmla="*/ 1059078 w 1107218"/>
                <a:gd name="connsiteY19" fmla="*/ 147217 h 475284"/>
                <a:gd name="connsiteX20" fmla="*/ 743494 w 1107218"/>
                <a:gd name="connsiteY20" fmla="*/ 232801 h 475284"/>
                <a:gd name="connsiteX21" fmla="*/ 1059078 w 1107218"/>
                <a:gd name="connsiteY21" fmla="*/ 147217 h 475284"/>
                <a:gd name="connsiteX22" fmla="*/ 1067320 w 1107218"/>
                <a:gd name="connsiteY22" fmla="*/ 134546 h 475284"/>
                <a:gd name="connsiteX23" fmla="*/ 1080473 w 1107218"/>
                <a:gd name="connsiteY23" fmla="*/ 136520 h 475284"/>
                <a:gd name="connsiteX24" fmla="*/ 1091170 w 1107218"/>
                <a:gd name="connsiteY24" fmla="*/ 147217 h 475284"/>
                <a:gd name="connsiteX25" fmla="*/ 1088347 w 1107218"/>
                <a:gd name="connsiteY25" fmla="*/ 155688 h 475284"/>
                <a:gd name="connsiteX26" fmla="*/ 667016 w 1107218"/>
                <a:gd name="connsiteY26" fmla="*/ 279922 h 475284"/>
                <a:gd name="connsiteX27" fmla="*/ 566980 w 1107218"/>
                <a:gd name="connsiteY27" fmla="*/ 302337 h 475284"/>
                <a:gd name="connsiteX28" fmla="*/ 465352 w 1107218"/>
                <a:gd name="connsiteY28" fmla="*/ 323732 h 475284"/>
                <a:gd name="connsiteX29" fmla="*/ 58837 w 1107218"/>
                <a:gd name="connsiteY29" fmla="*/ 425360 h 475284"/>
                <a:gd name="connsiteX30" fmla="*/ 26745 w 1107218"/>
                <a:gd name="connsiteY30" fmla="*/ 441407 h 475284"/>
                <a:gd name="connsiteX31" fmla="*/ 37442 w 1107218"/>
                <a:gd name="connsiteY31" fmla="*/ 457454 h 475284"/>
                <a:gd name="connsiteX32" fmla="*/ 115669 w 1107218"/>
                <a:gd name="connsiteY32" fmla="*/ 440069 h 475284"/>
                <a:gd name="connsiteX33" fmla="*/ 139537 w 1107218"/>
                <a:gd name="connsiteY33" fmla="*/ 435454 h 475284"/>
                <a:gd name="connsiteX34" fmla="*/ 4456 w 1107218"/>
                <a:gd name="connsiteY34" fmla="*/ 475284 h 475284"/>
                <a:gd name="connsiteX35" fmla="*/ 6686 w 1107218"/>
                <a:gd name="connsiteY35" fmla="*/ 473500 h 475284"/>
                <a:gd name="connsiteX36" fmla="*/ 21395 w 1107218"/>
                <a:gd name="connsiteY36" fmla="*/ 468152 h 475284"/>
                <a:gd name="connsiteX37" fmla="*/ 10698 w 1107218"/>
                <a:gd name="connsiteY37" fmla="*/ 446755 h 475284"/>
                <a:gd name="connsiteX38" fmla="*/ 16045 w 1107218"/>
                <a:gd name="connsiteY38" fmla="*/ 430710 h 475284"/>
                <a:gd name="connsiteX39" fmla="*/ 21395 w 1107218"/>
                <a:gd name="connsiteY39" fmla="*/ 425360 h 475284"/>
                <a:gd name="connsiteX40" fmla="*/ 10698 w 1107218"/>
                <a:gd name="connsiteY40" fmla="*/ 420013 h 475284"/>
                <a:gd name="connsiteX41" fmla="*/ 0 w 1107218"/>
                <a:gd name="connsiteY41" fmla="*/ 403965 h 475284"/>
                <a:gd name="connsiteX42" fmla="*/ 0 w 1107218"/>
                <a:gd name="connsiteY42" fmla="*/ 393268 h 475284"/>
                <a:gd name="connsiteX43" fmla="*/ 32092 w 1107218"/>
                <a:gd name="connsiteY43" fmla="*/ 377221 h 475284"/>
                <a:gd name="connsiteX44" fmla="*/ 26745 w 1107218"/>
                <a:gd name="connsiteY44" fmla="*/ 377221 h 475284"/>
                <a:gd name="connsiteX45" fmla="*/ 16045 w 1107218"/>
                <a:gd name="connsiteY45" fmla="*/ 361174 h 475284"/>
                <a:gd name="connsiteX46" fmla="*/ 21395 w 1107218"/>
                <a:gd name="connsiteY46" fmla="*/ 339779 h 475284"/>
                <a:gd name="connsiteX47" fmla="*/ 26745 w 1107218"/>
                <a:gd name="connsiteY47" fmla="*/ 334429 h 475284"/>
                <a:gd name="connsiteX48" fmla="*/ 16045 w 1107218"/>
                <a:gd name="connsiteY48" fmla="*/ 318382 h 475284"/>
                <a:gd name="connsiteX49" fmla="*/ 18080 w 1107218"/>
                <a:gd name="connsiteY49" fmla="*/ 310651 h 475284"/>
                <a:gd name="connsiteX50" fmla="*/ 416598 w 1107218"/>
                <a:gd name="connsiteY50" fmla="*/ 193144 h 475284"/>
                <a:gd name="connsiteX51" fmla="*/ 406515 w 1107218"/>
                <a:gd name="connsiteY51" fmla="*/ 200706 h 475284"/>
                <a:gd name="connsiteX52" fmla="*/ 427910 w 1107218"/>
                <a:gd name="connsiteY52" fmla="*/ 200706 h 475284"/>
                <a:gd name="connsiteX53" fmla="*/ 433260 w 1107218"/>
                <a:gd name="connsiteY53" fmla="*/ 211404 h 475284"/>
                <a:gd name="connsiteX54" fmla="*/ 433260 w 1107218"/>
                <a:gd name="connsiteY54" fmla="*/ 227451 h 475284"/>
                <a:gd name="connsiteX55" fmla="*/ 411863 w 1107218"/>
                <a:gd name="connsiteY55" fmla="*/ 243498 h 475284"/>
                <a:gd name="connsiteX56" fmla="*/ 454655 w 1107218"/>
                <a:gd name="connsiteY56" fmla="*/ 238148 h 475284"/>
                <a:gd name="connsiteX57" fmla="*/ 460002 w 1107218"/>
                <a:gd name="connsiteY57" fmla="*/ 248848 h 475284"/>
                <a:gd name="connsiteX58" fmla="*/ 454655 w 1107218"/>
                <a:gd name="connsiteY58" fmla="*/ 270243 h 475284"/>
                <a:gd name="connsiteX59" fmla="*/ 369071 w 1107218"/>
                <a:gd name="connsiteY59" fmla="*/ 318382 h 475284"/>
                <a:gd name="connsiteX60" fmla="*/ 454655 w 1107218"/>
                <a:gd name="connsiteY60" fmla="*/ 302337 h 475284"/>
                <a:gd name="connsiteX61" fmla="*/ 636516 w 1107218"/>
                <a:gd name="connsiteY61" fmla="*/ 248848 h 475284"/>
                <a:gd name="connsiteX62" fmla="*/ 1067320 w 1107218"/>
                <a:gd name="connsiteY62" fmla="*/ 134546 h 475284"/>
                <a:gd name="connsiteX63" fmla="*/ 877217 w 1107218"/>
                <a:gd name="connsiteY63" fmla="*/ 83031 h 475284"/>
                <a:gd name="connsiteX64" fmla="*/ 861170 w 1107218"/>
                <a:gd name="connsiteY64" fmla="*/ 88381 h 475284"/>
                <a:gd name="connsiteX65" fmla="*/ 738144 w 1107218"/>
                <a:gd name="connsiteY65" fmla="*/ 120473 h 475284"/>
                <a:gd name="connsiteX66" fmla="*/ 673958 w 1107218"/>
                <a:gd name="connsiteY66" fmla="*/ 147217 h 475284"/>
                <a:gd name="connsiteX67" fmla="*/ 684655 w 1107218"/>
                <a:gd name="connsiteY67" fmla="*/ 147217 h 475284"/>
                <a:gd name="connsiteX68" fmla="*/ 759542 w 1107218"/>
                <a:gd name="connsiteY68" fmla="*/ 125823 h 475284"/>
                <a:gd name="connsiteX69" fmla="*/ 877217 w 1107218"/>
                <a:gd name="connsiteY69" fmla="*/ 83031 h 475284"/>
                <a:gd name="connsiteX70" fmla="*/ 1075126 w 1107218"/>
                <a:gd name="connsiteY70" fmla="*/ 56286 h 475284"/>
                <a:gd name="connsiteX71" fmla="*/ 914659 w 1107218"/>
                <a:gd name="connsiteY71" fmla="*/ 99078 h 475284"/>
                <a:gd name="connsiteX72" fmla="*/ 936053 w 1107218"/>
                <a:gd name="connsiteY72" fmla="*/ 93728 h 475284"/>
                <a:gd name="connsiteX73" fmla="*/ 984195 w 1107218"/>
                <a:gd name="connsiteY73" fmla="*/ 83031 h 475284"/>
                <a:gd name="connsiteX74" fmla="*/ 1021637 w 1107218"/>
                <a:gd name="connsiteY74" fmla="*/ 77683 h 475284"/>
                <a:gd name="connsiteX75" fmla="*/ 1075126 w 1107218"/>
                <a:gd name="connsiteY75" fmla="*/ 56286 h 475284"/>
                <a:gd name="connsiteX76" fmla="*/ 1082814 w 1107218"/>
                <a:gd name="connsiteY76" fmla="*/ 12661 h 475284"/>
                <a:gd name="connsiteX77" fmla="*/ 1096520 w 1107218"/>
                <a:gd name="connsiteY77" fmla="*/ 13497 h 475284"/>
                <a:gd name="connsiteX78" fmla="*/ 1107218 w 1107218"/>
                <a:gd name="connsiteY78" fmla="*/ 24194 h 475284"/>
                <a:gd name="connsiteX79" fmla="*/ 1104544 w 1107218"/>
                <a:gd name="connsiteY79" fmla="*/ 36897 h 475284"/>
                <a:gd name="connsiteX80" fmla="*/ 1102161 w 1107218"/>
                <a:gd name="connsiteY80" fmla="*/ 38003 h 475284"/>
                <a:gd name="connsiteX81" fmla="*/ 1096520 w 1107218"/>
                <a:gd name="connsiteY81" fmla="*/ 29542 h 475284"/>
                <a:gd name="connsiteX82" fmla="*/ 1085823 w 1107218"/>
                <a:gd name="connsiteY82" fmla="*/ 45589 h 475284"/>
                <a:gd name="connsiteX83" fmla="*/ 1102161 w 1107218"/>
                <a:gd name="connsiteY83" fmla="*/ 38003 h 475284"/>
                <a:gd name="connsiteX84" fmla="*/ 1107218 w 1107218"/>
                <a:gd name="connsiteY84" fmla="*/ 45589 h 475284"/>
                <a:gd name="connsiteX85" fmla="*/ 1101870 w 1107218"/>
                <a:gd name="connsiteY85" fmla="*/ 66984 h 475284"/>
                <a:gd name="connsiteX86" fmla="*/ 1069776 w 1107218"/>
                <a:gd name="connsiteY86" fmla="*/ 88381 h 475284"/>
                <a:gd name="connsiteX87" fmla="*/ 1069776 w 1107218"/>
                <a:gd name="connsiteY87" fmla="*/ 93728 h 475284"/>
                <a:gd name="connsiteX88" fmla="*/ 1059078 w 1107218"/>
                <a:gd name="connsiteY88" fmla="*/ 109775 h 475284"/>
                <a:gd name="connsiteX89" fmla="*/ 1043031 w 1107218"/>
                <a:gd name="connsiteY89" fmla="*/ 104428 h 475284"/>
                <a:gd name="connsiteX90" fmla="*/ 1026984 w 1107218"/>
                <a:gd name="connsiteY90" fmla="*/ 104428 h 475284"/>
                <a:gd name="connsiteX91" fmla="*/ 941403 w 1107218"/>
                <a:gd name="connsiteY91" fmla="*/ 125823 h 475284"/>
                <a:gd name="connsiteX92" fmla="*/ 807681 w 1107218"/>
                <a:gd name="connsiteY92" fmla="*/ 168614 h 475284"/>
                <a:gd name="connsiteX93" fmla="*/ 684655 w 1107218"/>
                <a:gd name="connsiteY93" fmla="*/ 200706 h 475284"/>
                <a:gd name="connsiteX94" fmla="*/ 647214 w 1107218"/>
                <a:gd name="connsiteY94" fmla="*/ 200706 h 475284"/>
                <a:gd name="connsiteX95" fmla="*/ 641866 w 1107218"/>
                <a:gd name="connsiteY95" fmla="*/ 190009 h 475284"/>
                <a:gd name="connsiteX96" fmla="*/ 647214 w 1107218"/>
                <a:gd name="connsiteY96" fmla="*/ 168614 h 475284"/>
                <a:gd name="connsiteX97" fmla="*/ 657911 w 1107218"/>
                <a:gd name="connsiteY97" fmla="*/ 157917 h 475284"/>
                <a:gd name="connsiteX98" fmla="*/ 652563 w 1107218"/>
                <a:gd name="connsiteY98" fmla="*/ 147217 h 475284"/>
                <a:gd name="connsiteX99" fmla="*/ 657243 w 1107218"/>
                <a:gd name="connsiteY99" fmla="*/ 130502 h 475284"/>
                <a:gd name="connsiteX100" fmla="*/ 681857 w 1107218"/>
                <a:gd name="connsiteY100" fmla="*/ 114930 h 475284"/>
                <a:gd name="connsiteX101" fmla="*/ 710558 w 1107218"/>
                <a:gd name="connsiteY101" fmla="*/ 106467 h 475284"/>
                <a:gd name="connsiteX102" fmla="*/ 700703 w 1107218"/>
                <a:gd name="connsiteY102" fmla="*/ 115125 h 475284"/>
                <a:gd name="connsiteX103" fmla="*/ 727447 w 1107218"/>
                <a:gd name="connsiteY103" fmla="*/ 120473 h 475284"/>
                <a:gd name="connsiteX104" fmla="*/ 850472 w 1107218"/>
                <a:gd name="connsiteY104" fmla="*/ 88381 h 475284"/>
                <a:gd name="connsiteX105" fmla="*/ 941403 w 1107218"/>
                <a:gd name="connsiteY105" fmla="*/ 56286 h 475284"/>
                <a:gd name="connsiteX106" fmla="*/ 1082814 w 1107218"/>
                <a:gd name="connsiteY106" fmla="*/ 12661 h 475284"/>
                <a:gd name="connsiteX107" fmla="*/ 1071637 w 1107218"/>
                <a:gd name="connsiteY107" fmla="*/ 0 h 475284"/>
                <a:gd name="connsiteX108" fmla="*/ 1065763 w 1107218"/>
                <a:gd name="connsiteY108" fmla="*/ 2129 h 475284"/>
                <a:gd name="connsiteX109" fmla="*/ 1046656 w 1107218"/>
                <a:gd name="connsiteY109" fmla="*/ 7366 h 47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107218" h="475284">
                  <a:moveTo>
                    <a:pt x="123023" y="371871"/>
                  </a:moveTo>
                  <a:cubicBezTo>
                    <a:pt x="80231" y="377221"/>
                    <a:pt x="42790" y="387918"/>
                    <a:pt x="21395" y="393268"/>
                  </a:cubicBezTo>
                  <a:cubicBezTo>
                    <a:pt x="26745" y="393268"/>
                    <a:pt x="37442" y="393268"/>
                    <a:pt x="53487" y="393268"/>
                  </a:cubicBezTo>
                  <a:cubicBezTo>
                    <a:pt x="69534" y="387918"/>
                    <a:pt x="96279" y="377221"/>
                    <a:pt x="123023" y="371871"/>
                  </a:cubicBezTo>
                  <a:close/>
                  <a:moveTo>
                    <a:pt x="427910" y="259545"/>
                  </a:moveTo>
                  <a:cubicBezTo>
                    <a:pt x="401166" y="264893"/>
                    <a:pt x="358374" y="280940"/>
                    <a:pt x="315582" y="296987"/>
                  </a:cubicBezTo>
                  <a:cubicBezTo>
                    <a:pt x="294188" y="302337"/>
                    <a:pt x="272793" y="313034"/>
                    <a:pt x="251396" y="318382"/>
                  </a:cubicBezTo>
                  <a:cubicBezTo>
                    <a:pt x="326282" y="302337"/>
                    <a:pt x="401166" y="280940"/>
                    <a:pt x="427910" y="259545"/>
                  </a:cubicBezTo>
                  <a:close/>
                  <a:moveTo>
                    <a:pt x="374421" y="248848"/>
                  </a:moveTo>
                  <a:cubicBezTo>
                    <a:pt x="347677" y="254195"/>
                    <a:pt x="310235" y="264893"/>
                    <a:pt x="262096" y="275593"/>
                  </a:cubicBezTo>
                  <a:cubicBezTo>
                    <a:pt x="251396" y="280940"/>
                    <a:pt x="235351" y="280940"/>
                    <a:pt x="219304" y="286290"/>
                  </a:cubicBezTo>
                  <a:cubicBezTo>
                    <a:pt x="144420" y="307684"/>
                    <a:pt x="90931" y="318382"/>
                    <a:pt x="53487" y="323732"/>
                  </a:cubicBezTo>
                  <a:cubicBezTo>
                    <a:pt x="37442" y="329079"/>
                    <a:pt x="26745" y="334429"/>
                    <a:pt x="26745" y="339779"/>
                  </a:cubicBezTo>
                  <a:cubicBezTo>
                    <a:pt x="42790" y="361174"/>
                    <a:pt x="224651" y="296987"/>
                    <a:pt x="304885" y="270243"/>
                  </a:cubicBezTo>
                  <a:cubicBezTo>
                    <a:pt x="331629" y="259545"/>
                    <a:pt x="353026" y="254195"/>
                    <a:pt x="374421" y="248848"/>
                  </a:cubicBezTo>
                  <a:close/>
                  <a:moveTo>
                    <a:pt x="711400" y="168614"/>
                  </a:moveTo>
                  <a:cubicBezTo>
                    <a:pt x="706052" y="168614"/>
                    <a:pt x="700703" y="168614"/>
                    <a:pt x="695355" y="173962"/>
                  </a:cubicBezTo>
                  <a:cubicBezTo>
                    <a:pt x="690005" y="173962"/>
                    <a:pt x="684655" y="179312"/>
                    <a:pt x="679308" y="179312"/>
                  </a:cubicBezTo>
                  <a:cubicBezTo>
                    <a:pt x="690005" y="179312"/>
                    <a:pt x="700703" y="173962"/>
                    <a:pt x="711400" y="168614"/>
                  </a:cubicBezTo>
                  <a:close/>
                  <a:moveTo>
                    <a:pt x="1059078" y="147217"/>
                  </a:moveTo>
                  <a:cubicBezTo>
                    <a:pt x="1010937" y="152567"/>
                    <a:pt x="882564" y="195359"/>
                    <a:pt x="743494" y="232801"/>
                  </a:cubicBezTo>
                  <a:cubicBezTo>
                    <a:pt x="887914" y="200706"/>
                    <a:pt x="1021637" y="168614"/>
                    <a:pt x="1059078" y="147217"/>
                  </a:cubicBezTo>
                  <a:close/>
                  <a:moveTo>
                    <a:pt x="1067320" y="134546"/>
                  </a:moveTo>
                  <a:cubicBezTo>
                    <a:pt x="1073453" y="134514"/>
                    <a:pt x="1077799" y="135183"/>
                    <a:pt x="1080473" y="136520"/>
                  </a:cubicBezTo>
                  <a:cubicBezTo>
                    <a:pt x="1085823" y="136520"/>
                    <a:pt x="1085823" y="141870"/>
                    <a:pt x="1091170" y="147217"/>
                  </a:cubicBezTo>
                  <a:lnTo>
                    <a:pt x="1088347" y="155688"/>
                  </a:lnTo>
                  <a:lnTo>
                    <a:pt x="667016" y="279922"/>
                  </a:lnTo>
                  <a:lnTo>
                    <a:pt x="566980" y="302337"/>
                  </a:lnTo>
                  <a:cubicBezTo>
                    <a:pt x="534888" y="307684"/>
                    <a:pt x="497446" y="318382"/>
                    <a:pt x="465352" y="323732"/>
                  </a:cubicBezTo>
                  <a:cubicBezTo>
                    <a:pt x="278140" y="377221"/>
                    <a:pt x="139070" y="414663"/>
                    <a:pt x="58837" y="425360"/>
                  </a:cubicBezTo>
                  <a:cubicBezTo>
                    <a:pt x="42790" y="430710"/>
                    <a:pt x="32092" y="436057"/>
                    <a:pt x="26745" y="441407"/>
                  </a:cubicBezTo>
                  <a:cubicBezTo>
                    <a:pt x="26745" y="446755"/>
                    <a:pt x="32092" y="452104"/>
                    <a:pt x="37442" y="457454"/>
                  </a:cubicBezTo>
                  <a:cubicBezTo>
                    <a:pt x="56163" y="452105"/>
                    <a:pt x="81570" y="446755"/>
                    <a:pt x="115669" y="440069"/>
                  </a:cubicBezTo>
                  <a:lnTo>
                    <a:pt x="139537" y="435454"/>
                  </a:lnTo>
                  <a:lnTo>
                    <a:pt x="4456" y="475284"/>
                  </a:lnTo>
                  <a:lnTo>
                    <a:pt x="6686" y="473500"/>
                  </a:lnTo>
                  <a:cubicBezTo>
                    <a:pt x="10698" y="472162"/>
                    <a:pt x="16047" y="470826"/>
                    <a:pt x="21395" y="468152"/>
                  </a:cubicBezTo>
                  <a:cubicBezTo>
                    <a:pt x="16045" y="462802"/>
                    <a:pt x="10698" y="457454"/>
                    <a:pt x="10698" y="446755"/>
                  </a:cubicBezTo>
                  <a:cubicBezTo>
                    <a:pt x="10698" y="441407"/>
                    <a:pt x="10698" y="436057"/>
                    <a:pt x="16045" y="430710"/>
                  </a:cubicBezTo>
                  <a:cubicBezTo>
                    <a:pt x="16045" y="430710"/>
                    <a:pt x="21395" y="425360"/>
                    <a:pt x="21395" y="425360"/>
                  </a:cubicBezTo>
                  <a:cubicBezTo>
                    <a:pt x="16045" y="425360"/>
                    <a:pt x="10698" y="425360"/>
                    <a:pt x="10698" y="420013"/>
                  </a:cubicBezTo>
                  <a:cubicBezTo>
                    <a:pt x="0" y="414663"/>
                    <a:pt x="0" y="409313"/>
                    <a:pt x="0" y="403965"/>
                  </a:cubicBezTo>
                  <a:cubicBezTo>
                    <a:pt x="0" y="398615"/>
                    <a:pt x="0" y="393268"/>
                    <a:pt x="0" y="393268"/>
                  </a:cubicBezTo>
                  <a:cubicBezTo>
                    <a:pt x="5348" y="387918"/>
                    <a:pt x="10698" y="382568"/>
                    <a:pt x="32092" y="377221"/>
                  </a:cubicBezTo>
                  <a:cubicBezTo>
                    <a:pt x="32092" y="377221"/>
                    <a:pt x="26745" y="377221"/>
                    <a:pt x="26745" y="377221"/>
                  </a:cubicBezTo>
                  <a:cubicBezTo>
                    <a:pt x="21395" y="371871"/>
                    <a:pt x="16045" y="366523"/>
                    <a:pt x="16045" y="361174"/>
                  </a:cubicBezTo>
                  <a:cubicBezTo>
                    <a:pt x="16045" y="355824"/>
                    <a:pt x="16045" y="345126"/>
                    <a:pt x="21395" y="339779"/>
                  </a:cubicBezTo>
                  <a:cubicBezTo>
                    <a:pt x="21395" y="339779"/>
                    <a:pt x="21395" y="334429"/>
                    <a:pt x="26745" y="334429"/>
                  </a:cubicBezTo>
                  <a:cubicBezTo>
                    <a:pt x="21395" y="329079"/>
                    <a:pt x="16045" y="323732"/>
                    <a:pt x="16045" y="318382"/>
                  </a:cubicBezTo>
                  <a:lnTo>
                    <a:pt x="18080" y="310651"/>
                  </a:lnTo>
                  <a:lnTo>
                    <a:pt x="416598" y="193144"/>
                  </a:lnTo>
                  <a:lnTo>
                    <a:pt x="406515" y="200706"/>
                  </a:lnTo>
                  <a:cubicBezTo>
                    <a:pt x="417213" y="200706"/>
                    <a:pt x="422560" y="200706"/>
                    <a:pt x="427910" y="200706"/>
                  </a:cubicBezTo>
                  <a:cubicBezTo>
                    <a:pt x="433260" y="200706"/>
                    <a:pt x="433260" y="206056"/>
                    <a:pt x="433260" y="211404"/>
                  </a:cubicBezTo>
                  <a:cubicBezTo>
                    <a:pt x="433260" y="216754"/>
                    <a:pt x="433260" y="222103"/>
                    <a:pt x="433260" y="227451"/>
                  </a:cubicBezTo>
                  <a:cubicBezTo>
                    <a:pt x="427910" y="232801"/>
                    <a:pt x="422560" y="238148"/>
                    <a:pt x="411863" y="243498"/>
                  </a:cubicBezTo>
                  <a:cubicBezTo>
                    <a:pt x="438607" y="238148"/>
                    <a:pt x="449305" y="238148"/>
                    <a:pt x="454655" y="238148"/>
                  </a:cubicBezTo>
                  <a:cubicBezTo>
                    <a:pt x="460002" y="238148"/>
                    <a:pt x="460002" y="243498"/>
                    <a:pt x="460002" y="248848"/>
                  </a:cubicBezTo>
                  <a:cubicBezTo>
                    <a:pt x="460002" y="254195"/>
                    <a:pt x="460002" y="264893"/>
                    <a:pt x="454655" y="270243"/>
                  </a:cubicBezTo>
                  <a:cubicBezTo>
                    <a:pt x="443957" y="286290"/>
                    <a:pt x="411863" y="302337"/>
                    <a:pt x="369071" y="318382"/>
                  </a:cubicBezTo>
                  <a:cubicBezTo>
                    <a:pt x="395816" y="313034"/>
                    <a:pt x="422560" y="307684"/>
                    <a:pt x="454655" y="302337"/>
                  </a:cubicBezTo>
                  <a:cubicBezTo>
                    <a:pt x="513491" y="286290"/>
                    <a:pt x="577677" y="264893"/>
                    <a:pt x="636516" y="248848"/>
                  </a:cubicBezTo>
                  <a:cubicBezTo>
                    <a:pt x="893932" y="169284"/>
                    <a:pt x="1024394" y="134766"/>
                    <a:pt x="1067320" y="134546"/>
                  </a:cubicBezTo>
                  <a:close/>
                  <a:moveTo>
                    <a:pt x="877217" y="83031"/>
                  </a:moveTo>
                  <a:cubicBezTo>
                    <a:pt x="871867" y="83031"/>
                    <a:pt x="866517" y="88381"/>
                    <a:pt x="861170" y="88381"/>
                  </a:cubicBezTo>
                  <a:cubicBezTo>
                    <a:pt x="807681" y="104428"/>
                    <a:pt x="770239" y="120473"/>
                    <a:pt x="738144" y="120473"/>
                  </a:cubicBezTo>
                  <a:cubicBezTo>
                    <a:pt x="711400" y="136520"/>
                    <a:pt x="684655" y="141870"/>
                    <a:pt x="673958" y="147217"/>
                  </a:cubicBezTo>
                  <a:cubicBezTo>
                    <a:pt x="679308" y="147217"/>
                    <a:pt x="679308" y="147217"/>
                    <a:pt x="684655" y="147217"/>
                  </a:cubicBezTo>
                  <a:cubicBezTo>
                    <a:pt x="706052" y="141870"/>
                    <a:pt x="727447" y="136520"/>
                    <a:pt x="759542" y="125823"/>
                  </a:cubicBezTo>
                  <a:cubicBezTo>
                    <a:pt x="796983" y="115125"/>
                    <a:pt x="839775" y="99078"/>
                    <a:pt x="877217" y="83031"/>
                  </a:cubicBezTo>
                  <a:close/>
                  <a:moveTo>
                    <a:pt x="1075126" y="56286"/>
                  </a:moveTo>
                  <a:cubicBezTo>
                    <a:pt x="1053728" y="50939"/>
                    <a:pt x="978845" y="77683"/>
                    <a:pt x="914659" y="99078"/>
                  </a:cubicBezTo>
                  <a:cubicBezTo>
                    <a:pt x="920006" y="99078"/>
                    <a:pt x="930706" y="93728"/>
                    <a:pt x="936053" y="93728"/>
                  </a:cubicBezTo>
                  <a:cubicBezTo>
                    <a:pt x="957450" y="88381"/>
                    <a:pt x="973495" y="83031"/>
                    <a:pt x="984195" y="83031"/>
                  </a:cubicBezTo>
                  <a:cubicBezTo>
                    <a:pt x="1000240" y="77683"/>
                    <a:pt x="1010937" y="77683"/>
                    <a:pt x="1021637" y="77683"/>
                  </a:cubicBezTo>
                  <a:cubicBezTo>
                    <a:pt x="1048381" y="72334"/>
                    <a:pt x="1069776" y="61636"/>
                    <a:pt x="1075126" y="56286"/>
                  </a:cubicBezTo>
                  <a:close/>
                  <a:moveTo>
                    <a:pt x="1082814" y="12661"/>
                  </a:moveTo>
                  <a:cubicBezTo>
                    <a:pt x="1089500" y="11825"/>
                    <a:pt x="1093846" y="12160"/>
                    <a:pt x="1096520" y="13497"/>
                  </a:cubicBezTo>
                  <a:cubicBezTo>
                    <a:pt x="1101870" y="13497"/>
                    <a:pt x="1101870" y="18844"/>
                    <a:pt x="1107218" y="24194"/>
                  </a:cubicBezTo>
                  <a:cubicBezTo>
                    <a:pt x="1107218" y="29543"/>
                    <a:pt x="1107218" y="33554"/>
                    <a:pt x="1104544" y="36897"/>
                  </a:cubicBezTo>
                  <a:lnTo>
                    <a:pt x="1102161" y="38003"/>
                  </a:lnTo>
                  <a:lnTo>
                    <a:pt x="1096520" y="29542"/>
                  </a:lnTo>
                  <a:cubicBezTo>
                    <a:pt x="1091170" y="29542"/>
                    <a:pt x="1091170" y="29542"/>
                    <a:pt x="1085823" y="45589"/>
                  </a:cubicBezTo>
                  <a:lnTo>
                    <a:pt x="1102161" y="38003"/>
                  </a:lnTo>
                  <a:lnTo>
                    <a:pt x="1107218" y="45589"/>
                  </a:lnTo>
                  <a:cubicBezTo>
                    <a:pt x="1107218" y="50939"/>
                    <a:pt x="1107218" y="56286"/>
                    <a:pt x="1101870" y="66984"/>
                  </a:cubicBezTo>
                  <a:cubicBezTo>
                    <a:pt x="1096520" y="77683"/>
                    <a:pt x="1085823" y="83031"/>
                    <a:pt x="1069776" y="88381"/>
                  </a:cubicBezTo>
                  <a:cubicBezTo>
                    <a:pt x="1069776" y="88381"/>
                    <a:pt x="1069776" y="93728"/>
                    <a:pt x="1069776" y="93728"/>
                  </a:cubicBezTo>
                  <a:cubicBezTo>
                    <a:pt x="1069776" y="99078"/>
                    <a:pt x="1064426" y="109775"/>
                    <a:pt x="1059078" y="109775"/>
                  </a:cubicBezTo>
                  <a:cubicBezTo>
                    <a:pt x="1053728" y="109775"/>
                    <a:pt x="1048381" y="109775"/>
                    <a:pt x="1043031" y="104428"/>
                  </a:cubicBezTo>
                  <a:cubicBezTo>
                    <a:pt x="1037681" y="104428"/>
                    <a:pt x="1037681" y="104428"/>
                    <a:pt x="1026984" y="104428"/>
                  </a:cubicBezTo>
                  <a:cubicBezTo>
                    <a:pt x="1005589" y="109775"/>
                    <a:pt x="973495" y="115125"/>
                    <a:pt x="941403" y="125823"/>
                  </a:cubicBezTo>
                  <a:cubicBezTo>
                    <a:pt x="898611" y="136520"/>
                    <a:pt x="850472" y="157917"/>
                    <a:pt x="807681" y="168614"/>
                  </a:cubicBezTo>
                  <a:cubicBezTo>
                    <a:pt x="748842" y="184659"/>
                    <a:pt x="711400" y="195359"/>
                    <a:pt x="684655" y="200706"/>
                  </a:cubicBezTo>
                  <a:cubicBezTo>
                    <a:pt x="663261" y="206056"/>
                    <a:pt x="652563" y="206056"/>
                    <a:pt x="647214" y="200706"/>
                  </a:cubicBezTo>
                  <a:cubicBezTo>
                    <a:pt x="641866" y="200706"/>
                    <a:pt x="641866" y="195359"/>
                    <a:pt x="641866" y="190009"/>
                  </a:cubicBezTo>
                  <a:cubicBezTo>
                    <a:pt x="641866" y="184659"/>
                    <a:pt x="641866" y="179312"/>
                    <a:pt x="647214" y="168614"/>
                  </a:cubicBezTo>
                  <a:cubicBezTo>
                    <a:pt x="647214" y="163264"/>
                    <a:pt x="652563" y="163264"/>
                    <a:pt x="657911" y="157917"/>
                  </a:cubicBezTo>
                  <a:cubicBezTo>
                    <a:pt x="652563" y="152567"/>
                    <a:pt x="652563" y="152567"/>
                    <a:pt x="652563" y="147217"/>
                  </a:cubicBezTo>
                  <a:cubicBezTo>
                    <a:pt x="649888" y="141869"/>
                    <a:pt x="651225" y="136520"/>
                    <a:pt x="657243" y="130502"/>
                  </a:cubicBezTo>
                  <a:lnTo>
                    <a:pt x="681857" y="114930"/>
                  </a:lnTo>
                  <a:lnTo>
                    <a:pt x="710558" y="106467"/>
                  </a:lnTo>
                  <a:lnTo>
                    <a:pt x="700703" y="115125"/>
                  </a:lnTo>
                  <a:cubicBezTo>
                    <a:pt x="706052" y="120473"/>
                    <a:pt x="711400" y="120473"/>
                    <a:pt x="727447" y="120473"/>
                  </a:cubicBezTo>
                  <a:cubicBezTo>
                    <a:pt x="759542" y="109775"/>
                    <a:pt x="796983" y="99078"/>
                    <a:pt x="850472" y="88381"/>
                  </a:cubicBezTo>
                  <a:cubicBezTo>
                    <a:pt x="882564" y="77683"/>
                    <a:pt x="914659" y="66984"/>
                    <a:pt x="941403" y="56286"/>
                  </a:cubicBezTo>
                  <a:cubicBezTo>
                    <a:pt x="1021637" y="28205"/>
                    <a:pt x="1062756" y="15167"/>
                    <a:pt x="1082814" y="12661"/>
                  </a:cubicBezTo>
                  <a:close/>
                  <a:moveTo>
                    <a:pt x="1071637" y="0"/>
                  </a:moveTo>
                  <a:lnTo>
                    <a:pt x="1065763" y="2129"/>
                  </a:lnTo>
                  <a:lnTo>
                    <a:pt x="1046656" y="7366"/>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7" name="Vrije vorm: vorm 26">
              <a:extLst>
                <a:ext uri="{FF2B5EF4-FFF2-40B4-BE49-F238E27FC236}">
                  <a16:creationId xmlns:a16="http://schemas.microsoft.com/office/drawing/2014/main" id="{A7A7783B-2DA0-4712-9352-06E223B695BF}"/>
                </a:ext>
              </a:extLst>
            </p:cNvPr>
            <p:cNvSpPr/>
            <p:nvPr/>
          </p:nvSpPr>
          <p:spPr>
            <a:xfrm>
              <a:off x="2248946" y="4428929"/>
              <a:ext cx="1088348" cy="512863"/>
            </a:xfrm>
            <a:custGeom>
              <a:avLst/>
              <a:gdLst>
                <a:gd name="connsiteX0" fmla="*/ 149768 w 1088348"/>
                <a:gd name="connsiteY0" fmla="*/ 467581 h 512863"/>
                <a:gd name="connsiteX1" fmla="*/ 26744 w 1088348"/>
                <a:gd name="connsiteY1" fmla="*/ 478278 h 512863"/>
                <a:gd name="connsiteX2" fmla="*/ 21396 w 1088348"/>
                <a:gd name="connsiteY2" fmla="*/ 494325 h 512863"/>
                <a:gd name="connsiteX3" fmla="*/ 26744 w 1088348"/>
                <a:gd name="connsiteY3" fmla="*/ 499675 h 512863"/>
                <a:gd name="connsiteX4" fmla="*/ 37442 w 1088348"/>
                <a:gd name="connsiteY4" fmla="*/ 505023 h 512863"/>
                <a:gd name="connsiteX5" fmla="*/ 149768 w 1088348"/>
                <a:gd name="connsiteY5" fmla="*/ 467581 h 512863"/>
                <a:gd name="connsiteX6" fmla="*/ 411862 w 1088348"/>
                <a:gd name="connsiteY6" fmla="*/ 371300 h 512863"/>
                <a:gd name="connsiteX7" fmla="*/ 369072 w 1088348"/>
                <a:gd name="connsiteY7" fmla="*/ 376650 h 512863"/>
                <a:gd name="connsiteX8" fmla="*/ 299538 w 1088348"/>
                <a:gd name="connsiteY8" fmla="*/ 387347 h 512863"/>
                <a:gd name="connsiteX9" fmla="*/ 96278 w 1088348"/>
                <a:gd name="connsiteY9" fmla="*/ 435487 h 512863"/>
                <a:gd name="connsiteX10" fmla="*/ 58836 w 1088348"/>
                <a:gd name="connsiteY10" fmla="*/ 451534 h 512863"/>
                <a:gd name="connsiteX11" fmla="*/ 240698 w 1088348"/>
                <a:gd name="connsiteY11" fmla="*/ 419442 h 512863"/>
                <a:gd name="connsiteX12" fmla="*/ 411862 w 1088348"/>
                <a:gd name="connsiteY12" fmla="*/ 371300 h 512863"/>
                <a:gd name="connsiteX13" fmla="*/ 21396 w 1088348"/>
                <a:gd name="connsiteY13" fmla="*/ 360603 h 512863"/>
                <a:gd name="connsiteX14" fmla="*/ 16046 w 1088348"/>
                <a:gd name="connsiteY14" fmla="*/ 365953 h 512863"/>
                <a:gd name="connsiteX15" fmla="*/ 26744 w 1088348"/>
                <a:gd name="connsiteY15" fmla="*/ 365953 h 512863"/>
                <a:gd name="connsiteX16" fmla="*/ 32092 w 1088348"/>
                <a:gd name="connsiteY16" fmla="*/ 360603 h 512863"/>
                <a:gd name="connsiteX17" fmla="*/ 21396 w 1088348"/>
                <a:gd name="connsiteY17" fmla="*/ 360603 h 512863"/>
                <a:gd name="connsiteX18" fmla="*/ 74884 w 1088348"/>
                <a:gd name="connsiteY18" fmla="*/ 328511 h 512863"/>
                <a:gd name="connsiteX19" fmla="*/ 58836 w 1088348"/>
                <a:gd name="connsiteY19" fmla="*/ 333858 h 512863"/>
                <a:gd name="connsiteX20" fmla="*/ 69534 w 1088348"/>
                <a:gd name="connsiteY20" fmla="*/ 333858 h 512863"/>
                <a:gd name="connsiteX21" fmla="*/ 80232 w 1088348"/>
                <a:gd name="connsiteY21" fmla="*/ 328511 h 512863"/>
                <a:gd name="connsiteX22" fmla="*/ 74884 w 1088348"/>
                <a:gd name="connsiteY22" fmla="*/ 328511 h 512863"/>
                <a:gd name="connsiteX23" fmla="*/ 914658 w 1088348"/>
                <a:gd name="connsiteY23" fmla="*/ 216183 h 512863"/>
                <a:gd name="connsiteX24" fmla="*/ 700702 w 1088348"/>
                <a:gd name="connsiteY24" fmla="*/ 258975 h 512863"/>
                <a:gd name="connsiteX25" fmla="*/ 577678 w 1088348"/>
                <a:gd name="connsiteY25" fmla="*/ 301766 h 512863"/>
                <a:gd name="connsiteX26" fmla="*/ 534888 w 1088348"/>
                <a:gd name="connsiteY26" fmla="*/ 317811 h 512863"/>
                <a:gd name="connsiteX27" fmla="*/ 620468 w 1088348"/>
                <a:gd name="connsiteY27" fmla="*/ 301766 h 512863"/>
                <a:gd name="connsiteX28" fmla="*/ 679308 w 1088348"/>
                <a:gd name="connsiteY28" fmla="*/ 291067 h 512863"/>
                <a:gd name="connsiteX29" fmla="*/ 909308 w 1088348"/>
                <a:gd name="connsiteY29" fmla="*/ 221533 h 512863"/>
                <a:gd name="connsiteX30" fmla="*/ 914658 w 1088348"/>
                <a:gd name="connsiteY30" fmla="*/ 216183 h 512863"/>
                <a:gd name="connsiteX31" fmla="*/ 855820 w 1088348"/>
                <a:gd name="connsiteY31" fmla="*/ 157346 h 512863"/>
                <a:gd name="connsiteX32" fmla="*/ 802330 w 1088348"/>
                <a:gd name="connsiteY32" fmla="*/ 168044 h 512863"/>
                <a:gd name="connsiteX33" fmla="*/ 534888 w 1088348"/>
                <a:gd name="connsiteY33" fmla="*/ 226880 h 512863"/>
                <a:gd name="connsiteX34" fmla="*/ 411862 w 1088348"/>
                <a:gd name="connsiteY34" fmla="*/ 269672 h 512863"/>
                <a:gd name="connsiteX35" fmla="*/ 465352 w 1088348"/>
                <a:gd name="connsiteY35" fmla="*/ 264325 h 512863"/>
                <a:gd name="connsiteX36" fmla="*/ 620468 w 1088348"/>
                <a:gd name="connsiteY36" fmla="*/ 221533 h 512863"/>
                <a:gd name="connsiteX37" fmla="*/ 855820 w 1088348"/>
                <a:gd name="connsiteY37" fmla="*/ 157346 h 512863"/>
                <a:gd name="connsiteX38" fmla="*/ 973496 w 1088348"/>
                <a:gd name="connsiteY38" fmla="*/ 151996 h 512863"/>
                <a:gd name="connsiteX39" fmla="*/ 631166 w 1088348"/>
                <a:gd name="connsiteY39" fmla="*/ 237580 h 512863"/>
                <a:gd name="connsiteX40" fmla="*/ 695356 w 1088348"/>
                <a:gd name="connsiteY40" fmla="*/ 226880 h 512863"/>
                <a:gd name="connsiteX41" fmla="*/ 861170 w 1088348"/>
                <a:gd name="connsiteY41" fmla="*/ 184091 h 512863"/>
                <a:gd name="connsiteX42" fmla="*/ 936054 w 1088348"/>
                <a:gd name="connsiteY42" fmla="*/ 178741 h 512863"/>
                <a:gd name="connsiteX43" fmla="*/ 968148 w 1088348"/>
                <a:gd name="connsiteY43" fmla="*/ 157346 h 512863"/>
                <a:gd name="connsiteX44" fmla="*/ 973496 w 1088348"/>
                <a:gd name="connsiteY44" fmla="*/ 151996 h 512863"/>
                <a:gd name="connsiteX45" fmla="*/ 1026984 w 1088348"/>
                <a:gd name="connsiteY45" fmla="*/ 82460 h 512863"/>
                <a:gd name="connsiteX46" fmla="*/ 1016286 w 1088348"/>
                <a:gd name="connsiteY46" fmla="*/ 87810 h 512863"/>
                <a:gd name="connsiteX47" fmla="*/ 1026984 w 1088348"/>
                <a:gd name="connsiteY47" fmla="*/ 82460 h 512863"/>
                <a:gd name="connsiteX48" fmla="*/ 968148 w 1088348"/>
                <a:gd name="connsiteY48" fmla="*/ 82460 h 512863"/>
                <a:gd name="connsiteX49" fmla="*/ 738144 w 1088348"/>
                <a:gd name="connsiteY49" fmla="*/ 151996 h 512863"/>
                <a:gd name="connsiteX50" fmla="*/ 791634 w 1088348"/>
                <a:gd name="connsiteY50" fmla="*/ 141299 h 512863"/>
                <a:gd name="connsiteX51" fmla="*/ 968148 w 1088348"/>
                <a:gd name="connsiteY51" fmla="*/ 82460 h 512863"/>
                <a:gd name="connsiteX52" fmla="*/ 1088348 w 1088348"/>
                <a:gd name="connsiteY52" fmla="*/ 0 h 512863"/>
                <a:gd name="connsiteX53" fmla="*/ 1085824 w 1088348"/>
                <a:gd name="connsiteY53" fmla="*/ 7576 h 512863"/>
                <a:gd name="connsiteX54" fmla="*/ 1026984 w 1088348"/>
                <a:gd name="connsiteY54" fmla="*/ 39671 h 512863"/>
                <a:gd name="connsiteX55" fmla="*/ 1032334 w 1088348"/>
                <a:gd name="connsiteY55" fmla="*/ 50368 h 512863"/>
                <a:gd name="connsiteX56" fmla="*/ 1032334 w 1088348"/>
                <a:gd name="connsiteY56" fmla="*/ 66415 h 512863"/>
                <a:gd name="connsiteX57" fmla="*/ 1048382 w 1088348"/>
                <a:gd name="connsiteY57" fmla="*/ 82460 h 512863"/>
                <a:gd name="connsiteX58" fmla="*/ 1048382 w 1088348"/>
                <a:gd name="connsiteY58" fmla="*/ 98507 h 512863"/>
                <a:gd name="connsiteX59" fmla="*/ 957450 w 1088348"/>
                <a:gd name="connsiteY59" fmla="*/ 135949 h 512863"/>
                <a:gd name="connsiteX60" fmla="*/ 978844 w 1088348"/>
                <a:gd name="connsiteY60" fmla="*/ 135949 h 512863"/>
                <a:gd name="connsiteX61" fmla="*/ 984194 w 1088348"/>
                <a:gd name="connsiteY61" fmla="*/ 146649 h 512863"/>
                <a:gd name="connsiteX62" fmla="*/ 978844 w 1088348"/>
                <a:gd name="connsiteY62" fmla="*/ 184091 h 512863"/>
                <a:gd name="connsiteX63" fmla="*/ 936054 w 1088348"/>
                <a:gd name="connsiteY63" fmla="*/ 216183 h 512863"/>
                <a:gd name="connsiteX64" fmla="*/ 936054 w 1088348"/>
                <a:gd name="connsiteY64" fmla="*/ 226880 h 512863"/>
                <a:gd name="connsiteX65" fmla="*/ 973496 w 1088348"/>
                <a:gd name="connsiteY65" fmla="*/ 226880 h 512863"/>
                <a:gd name="connsiteX66" fmla="*/ 978042 w 1088348"/>
                <a:gd name="connsiteY66" fmla="*/ 230129 h 512863"/>
                <a:gd name="connsiteX67" fmla="*/ 19168 w 1088348"/>
                <a:gd name="connsiteY67" fmla="*/ 512863 h 512863"/>
                <a:gd name="connsiteX68" fmla="*/ 18722 w 1088348"/>
                <a:gd name="connsiteY68" fmla="*/ 512378 h 512863"/>
                <a:gd name="connsiteX69" fmla="*/ 10698 w 1088348"/>
                <a:gd name="connsiteY69" fmla="*/ 499675 h 512863"/>
                <a:gd name="connsiteX70" fmla="*/ 16046 w 1088348"/>
                <a:gd name="connsiteY70" fmla="*/ 467581 h 512863"/>
                <a:gd name="connsiteX71" fmla="*/ 21396 w 1088348"/>
                <a:gd name="connsiteY71" fmla="*/ 462231 h 512863"/>
                <a:gd name="connsiteX72" fmla="*/ 21396 w 1088348"/>
                <a:gd name="connsiteY72" fmla="*/ 456884 h 512863"/>
                <a:gd name="connsiteX73" fmla="*/ 26744 w 1088348"/>
                <a:gd name="connsiteY73" fmla="*/ 440836 h 512863"/>
                <a:gd name="connsiteX74" fmla="*/ 37442 w 1088348"/>
                <a:gd name="connsiteY74" fmla="*/ 430139 h 512863"/>
                <a:gd name="connsiteX75" fmla="*/ 26744 w 1088348"/>
                <a:gd name="connsiteY75" fmla="*/ 414092 h 512863"/>
                <a:gd name="connsiteX76" fmla="*/ 26744 w 1088348"/>
                <a:gd name="connsiteY76" fmla="*/ 403395 h 512863"/>
                <a:gd name="connsiteX77" fmla="*/ 32092 w 1088348"/>
                <a:gd name="connsiteY77" fmla="*/ 408745 h 512863"/>
                <a:gd name="connsiteX78" fmla="*/ 42790 w 1088348"/>
                <a:gd name="connsiteY78" fmla="*/ 414092 h 512863"/>
                <a:gd name="connsiteX79" fmla="*/ 181862 w 1088348"/>
                <a:gd name="connsiteY79" fmla="*/ 382000 h 512863"/>
                <a:gd name="connsiteX80" fmla="*/ 224652 w 1088348"/>
                <a:gd name="connsiteY80" fmla="*/ 371300 h 512863"/>
                <a:gd name="connsiteX81" fmla="*/ 353026 w 1088348"/>
                <a:gd name="connsiteY81" fmla="*/ 344556 h 512863"/>
                <a:gd name="connsiteX82" fmla="*/ 459334 w 1088348"/>
                <a:gd name="connsiteY82" fmla="*/ 309789 h 512863"/>
                <a:gd name="connsiteX83" fmla="*/ 559138 w 1088348"/>
                <a:gd name="connsiteY83" fmla="*/ 275869 h 512863"/>
                <a:gd name="connsiteX84" fmla="*/ 566980 w 1088348"/>
                <a:gd name="connsiteY84" fmla="*/ 275022 h 512863"/>
                <a:gd name="connsiteX85" fmla="*/ 561632 w 1088348"/>
                <a:gd name="connsiteY85" fmla="*/ 275022 h 512863"/>
                <a:gd name="connsiteX86" fmla="*/ 559138 w 1088348"/>
                <a:gd name="connsiteY86" fmla="*/ 275869 h 512863"/>
                <a:gd name="connsiteX87" fmla="*/ 542244 w 1088348"/>
                <a:gd name="connsiteY87" fmla="*/ 277696 h 512863"/>
                <a:gd name="connsiteX88" fmla="*/ 513492 w 1088348"/>
                <a:gd name="connsiteY88" fmla="*/ 280369 h 512863"/>
                <a:gd name="connsiteX89" fmla="*/ 460002 w 1088348"/>
                <a:gd name="connsiteY89" fmla="*/ 285719 h 512863"/>
                <a:gd name="connsiteX90" fmla="*/ 26744 w 1088348"/>
                <a:gd name="connsiteY90" fmla="*/ 387347 h 512863"/>
                <a:gd name="connsiteX91" fmla="*/ 26744 w 1088348"/>
                <a:gd name="connsiteY91" fmla="*/ 392697 h 512863"/>
                <a:gd name="connsiteX92" fmla="*/ 10698 w 1088348"/>
                <a:gd name="connsiteY92" fmla="*/ 387347 h 512863"/>
                <a:gd name="connsiteX93" fmla="*/ 0 w 1088348"/>
                <a:gd name="connsiteY93" fmla="*/ 376650 h 512863"/>
                <a:gd name="connsiteX94" fmla="*/ 5348 w 1088348"/>
                <a:gd name="connsiteY94" fmla="*/ 355255 h 512863"/>
                <a:gd name="connsiteX95" fmla="*/ 10698 w 1088348"/>
                <a:gd name="connsiteY95" fmla="*/ 349906 h 512863"/>
                <a:gd name="connsiteX96" fmla="*/ 0 w 1088348"/>
                <a:gd name="connsiteY96" fmla="*/ 333858 h 512863"/>
                <a:gd name="connsiteX97" fmla="*/ 0 w 1088348"/>
                <a:gd name="connsiteY97" fmla="*/ 323161 h 512863"/>
                <a:gd name="connsiteX98" fmla="*/ 4456 w 1088348"/>
                <a:gd name="connsiteY98" fmla="*/ 319596 h 512863"/>
                <a:gd name="connsiteX99" fmla="*/ 139540 w 1088348"/>
                <a:gd name="connsiteY99" fmla="*/ 279766 h 512863"/>
                <a:gd name="connsiteX100" fmla="*/ 173588 w 1088348"/>
                <a:gd name="connsiteY100" fmla="*/ 273182 h 512863"/>
                <a:gd name="connsiteX101" fmla="*/ 246048 w 1088348"/>
                <a:gd name="connsiteY101" fmla="*/ 258975 h 512863"/>
                <a:gd name="connsiteX102" fmla="*/ 272792 w 1088348"/>
                <a:gd name="connsiteY102" fmla="*/ 248277 h 512863"/>
                <a:gd name="connsiteX103" fmla="*/ 540236 w 1088348"/>
                <a:gd name="connsiteY103" fmla="*/ 194788 h 512863"/>
                <a:gd name="connsiteX104" fmla="*/ 759542 w 1088348"/>
                <a:gd name="connsiteY104" fmla="*/ 119905 h 512863"/>
                <a:gd name="connsiteX105" fmla="*/ 861170 w 1088348"/>
                <a:gd name="connsiteY105" fmla="*/ 82460 h 512863"/>
                <a:gd name="connsiteX106" fmla="*/ 728116 w 1088348"/>
                <a:gd name="connsiteY106" fmla="*/ 110543 h 512863"/>
                <a:gd name="connsiteX107" fmla="*/ 667018 w 1088348"/>
                <a:gd name="connsiteY107" fmla="*/ 124234 h 51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088348" h="512863">
                  <a:moveTo>
                    <a:pt x="149768" y="467581"/>
                  </a:moveTo>
                  <a:cubicBezTo>
                    <a:pt x="96278" y="478278"/>
                    <a:pt x="53486" y="483628"/>
                    <a:pt x="26744" y="478278"/>
                  </a:cubicBezTo>
                  <a:cubicBezTo>
                    <a:pt x="21396" y="483628"/>
                    <a:pt x="21396" y="488976"/>
                    <a:pt x="21396" y="494325"/>
                  </a:cubicBezTo>
                  <a:cubicBezTo>
                    <a:pt x="21396" y="494325"/>
                    <a:pt x="21396" y="499675"/>
                    <a:pt x="26744" y="499675"/>
                  </a:cubicBezTo>
                  <a:cubicBezTo>
                    <a:pt x="32092" y="499675"/>
                    <a:pt x="32092" y="505023"/>
                    <a:pt x="37442" y="505023"/>
                  </a:cubicBezTo>
                  <a:cubicBezTo>
                    <a:pt x="64186" y="494325"/>
                    <a:pt x="101628" y="483628"/>
                    <a:pt x="149768" y="467581"/>
                  </a:cubicBezTo>
                  <a:close/>
                  <a:moveTo>
                    <a:pt x="411862" y="371300"/>
                  </a:moveTo>
                  <a:cubicBezTo>
                    <a:pt x="395816" y="371300"/>
                    <a:pt x="385118" y="376650"/>
                    <a:pt x="369072" y="376650"/>
                  </a:cubicBezTo>
                  <a:cubicBezTo>
                    <a:pt x="347676" y="382000"/>
                    <a:pt x="320932" y="382000"/>
                    <a:pt x="299538" y="387347"/>
                  </a:cubicBezTo>
                  <a:cubicBezTo>
                    <a:pt x="213954" y="414092"/>
                    <a:pt x="144420" y="430139"/>
                    <a:pt x="96278" y="435487"/>
                  </a:cubicBezTo>
                  <a:cubicBezTo>
                    <a:pt x="80232" y="440836"/>
                    <a:pt x="69534" y="446186"/>
                    <a:pt x="58836" y="451534"/>
                  </a:cubicBezTo>
                  <a:cubicBezTo>
                    <a:pt x="85582" y="451534"/>
                    <a:pt x="139070" y="446186"/>
                    <a:pt x="240698" y="419442"/>
                  </a:cubicBezTo>
                  <a:cubicBezTo>
                    <a:pt x="294188" y="408745"/>
                    <a:pt x="353026" y="387347"/>
                    <a:pt x="411862" y="371300"/>
                  </a:cubicBezTo>
                  <a:close/>
                  <a:moveTo>
                    <a:pt x="21396" y="360603"/>
                  </a:moveTo>
                  <a:cubicBezTo>
                    <a:pt x="16046" y="360603"/>
                    <a:pt x="16046" y="360603"/>
                    <a:pt x="16046" y="365953"/>
                  </a:cubicBezTo>
                  <a:cubicBezTo>
                    <a:pt x="21396" y="365953"/>
                    <a:pt x="21396" y="365953"/>
                    <a:pt x="26744" y="365953"/>
                  </a:cubicBezTo>
                  <a:cubicBezTo>
                    <a:pt x="26744" y="365953"/>
                    <a:pt x="32092" y="360603"/>
                    <a:pt x="32092" y="360603"/>
                  </a:cubicBezTo>
                  <a:cubicBezTo>
                    <a:pt x="26744" y="360603"/>
                    <a:pt x="26744" y="360603"/>
                    <a:pt x="21396" y="360603"/>
                  </a:cubicBezTo>
                  <a:close/>
                  <a:moveTo>
                    <a:pt x="74884" y="328511"/>
                  </a:moveTo>
                  <a:cubicBezTo>
                    <a:pt x="69534" y="333858"/>
                    <a:pt x="64186" y="333858"/>
                    <a:pt x="58836" y="333858"/>
                  </a:cubicBezTo>
                  <a:cubicBezTo>
                    <a:pt x="64186" y="333858"/>
                    <a:pt x="64186" y="333858"/>
                    <a:pt x="69534" y="333858"/>
                  </a:cubicBezTo>
                  <a:cubicBezTo>
                    <a:pt x="74884" y="333858"/>
                    <a:pt x="74884" y="328511"/>
                    <a:pt x="80232" y="328511"/>
                  </a:cubicBezTo>
                  <a:cubicBezTo>
                    <a:pt x="80232" y="328511"/>
                    <a:pt x="74884" y="328511"/>
                    <a:pt x="74884" y="328511"/>
                  </a:cubicBezTo>
                  <a:close/>
                  <a:moveTo>
                    <a:pt x="914658" y="216183"/>
                  </a:moveTo>
                  <a:cubicBezTo>
                    <a:pt x="861170" y="232230"/>
                    <a:pt x="786286" y="248277"/>
                    <a:pt x="700702" y="258975"/>
                  </a:cubicBezTo>
                  <a:cubicBezTo>
                    <a:pt x="657910" y="275022"/>
                    <a:pt x="615122" y="285719"/>
                    <a:pt x="577678" y="301766"/>
                  </a:cubicBezTo>
                  <a:cubicBezTo>
                    <a:pt x="561632" y="307114"/>
                    <a:pt x="545586" y="312464"/>
                    <a:pt x="534888" y="317811"/>
                  </a:cubicBezTo>
                  <a:cubicBezTo>
                    <a:pt x="561632" y="312464"/>
                    <a:pt x="593724" y="307114"/>
                    <a:pt x="620468" y="301766"/>
                  </a:cubicBezTo>
                  <a:cubicBezTo>
                    <a:pt x="641866" y="296416"/>
                    <a:pt x="657910" y="296416"/>
                    <a:pt x="679308" y="291067"/>
                  </a:cubicBezTo>
                  <a:cubicBezTo>
                    <a:pt x="791634" y="258975"/>
                    <a:pt x="861170" y="237580"/>
                    <a:pt x="909308" y="221533"/>
                  </a:cubicBezTo>
                  <a:cubicBezTo>
                    <a:pt x="909308" y="221533"/>
                    <a:pt x="914658" y="216183"/>
                    <a:pt x="914658" y="216183"/>
                  </a:cubicBezTo>
                  <a:close/>
                  <a:moveTo>
                    <a:pt x="855820" y="157346"/>
                  </a:moveTo>
                  <a:cubicBezTo>
                    <a:pt x="839776" y="162694"/>
                    <a:pt x="818378" y="162694"/>
                    <a:pt x="802330" y="168044"/>
                  </a:cubicBezTo>
                  <a:cubicBezTo>
                    <a:pt x="727448" y="189438"/>
                    <a:pt x="636516" y="205486"/>
                    <a:pt x="534888" y="226880"/>
                  </a:cubicBezTo>
                  <a:cubicBezTo>
                    <a:pt x="486746" y="242927"/>
                    <a:pt x="449304" y="253625"/>
                    <a:pt x="411862" y="269672"/>
                  </a:cubicBezTo>
                  <a:cubicBezTo>
                    <a:pt x="427910" y="269672"/>
                    <a:pt x="449304" y="264325"/>
                    <a:pt x="465352" y="264325"/>
                  </a:cubicBezTo>
                  <a:cubicBezTo>
                    <a:pt x="518840" y="248277"/>
                    <a:pt x="572330" y="237580"/>
                    <a:pt x="620468" y="221533"/>
                  </a:cubicBezTo>
                  <a:cubicBezTo>
                    <a:pt x="727448" y="194788"/>
                    <a:pt x="802330" y="173391"/>
                    <a:pt x="855820" y="157346"/>
                  </a:cubicBezTo>
                  <a:close/>
                  <a:moveTo>
                    <a:pt x="973496" y="151996"/>
                  </a:moveTo>
                  <a:cubicBezTo>
                    <a:pt x="930706" y="157346"/>
                    <a:pt x="780936" y="200136"/>
                    <a:pt x="631166" y="237580"/>
                  </a:cubicBezTo>
                  <a:cubicBezTo>
                    <a:pt x="652564" y="237580"/>
                    <a:pt x="673958" y="232230"/>
                    <a:pt x="695356" y="226880"/>
                  </a:cubicBezTo>
                  <a:cubicBezTo>
                    <a:pt x="770238" y="210835"/>
                    <a:pt x="823728" y="194788"/>
                    <a:pt x="861170" y="184091"/>
                  </a:cubicBezTo>
                  <a:cubicBezTo>
                    <a:pt x="898612" y="173391"/>
                    <a:pt x="925356" y="173391"/>
                    <a:pt x="936054" y="178741"/>
                  </a:cubicBezTo>
                  <a:cubicBezTo>
                    <a:pt x="952100" y="173391"/>
                    <a:pt x="962798" y="162694"/>
                    <a:pt x="968148" y="157346"/>
                  </a:cubicBezTo>
                  <a:cubicBezTo>
                    <a:pt x="968148" y="157346"/>
                    <a:pt x="968148" y="151996"/>
                    <a:pt x="973496" y="151996"/>
                  </a:cubicBezTo>
                  <a:close/>
                  <a:moveTo>
                    <a:pt x="1026984" y="82460"/>
                  </a:moveTo>
                  <a:cubicBezTo>
                    <a:pt x="1021636" y="82460"/>
                    <a:pt x="1021636" y="87810"/>
                    <a:pt x="1016286" y="87810"/>
                  </a:cubicBezTo>
                  <a:cubicBezTo>
                    <a:pt x="1021636" y="87810"/>
                    <a:pt x="1026984" y="87810"/>
                    <a:pt x="1026984" y="82460"/>
                  </a:cubicBezTo>
                  <a:close/>
                  <a:moveTo>
                    <a:pt x="968148" y="82460"/>
                  </a:moveTo>
                  <a:cubicBezTo>
                    <a:pt x="920006" y="93160"/>
                    <a:pt x="834426" y="119905"/>
                    <a:pt x="738144" y="151996"/>
                  </a:cubicBezTo>
                  <a:cubicBezTo>
                    <a:pt x="759542" y="146649"/>
                    <a:pt x="775586" y="146649"/>
                    <a:pt x="791634" y="141299"/>
                  </a:cubicBezTo>
                  <a:cubicBezTo>
                    <a:pt x="866516" y="119905"/>
                    <a:pt x="930706" y="103857"/>
                    <a:pt x="968148" y="82460"/>
                  </a:cubicBezTo>
                  <a:close/>
                  <a:moveTo>
                    <a:pt x="1088348" y="0"/>
                  </a:moveTo>
                  <a:lnTo>
                    <a:pt x="1085824" y="7576"/>
                  </a:lnTo>
                  <a:cubicBezTo>
                    <a:pt x="1080474" y="18274"/>
                    <a:pt x="1059078" y="28971"/>
                    <a:pt x="1026984" y="39671"/>
                  </a:cubicBezTo>
                  <a:cubicBezTo>
                    <a:pt x="1032334" y="39671"/>
                    <a:pt x="1032334" y="45018"/>
                    <a:pt x="1032334" y="50368"/>
                  </a:cubicBezTo>
                  <a:cubicBezTo>
                    <a:pt x="1032334" y="55716"/>
                    <a:pt x="1032334" y="61066"/>
                    <a:pt x="1032334" y="66415"/>
                  </a:cubicBezTo>
                  <a:cubicBezTo>
                    <a:pt x="1037682" y="71763"/>
                    <a:pt x="1043032" y="77113"/>
                    <a:pt x="1048382" y="82460"/>
                  </a:cubicBezTo>
                  <a:cubicBezTo>
                    <a:pt x="1048382" y="87810"/>
                    <a:pt x="1048382" y="93160"/>
                    <a:pt x="1048382" y="98507"/>
                  </a:cubicBezTo>
                  <a:cubicBezTo>
                    <a:pt x="1043032" y="109205"/>
                    <a:pt x="1016286" y="119905"/>
                    <a:pt x="957450" y="135949"/>
                  </a:cubicBezTo>
                  <a:cubicBezTo>
                    <a:pt x="973496" y="135949"/>
                    <a:pt x="978844" y="135949"/>
                    <a:pt x="978844" y="135949"/>
                  </a:cubicBezTo>
                  <a:cubicBezTo>
                    <a:pt x="984194" y="135949"/>
                    <a:pt x="984194" y="141299"/>
                    <a:pt x="984194" y="146649"/>
                  </a:cubicBezTo>
                  <a:cubicBezTo>
                    <a:pt x="989542" y="157346"/>
                    <a:pt x="984194" y="173391"/>
                    <a:pt x="978844" y="184091"/>
                  </a:cubicBezTo>
                  <a:cubicBezTo>
                    <a:pt x="968148" y="194788"/>
                    <a:pt x="957450" y="205486"/>
                    <a:pt x="936054" y="216183"/>
                  </a:cubicBezTo>
                  <a:cubicBezTo>
                    <a:pt x="936054" y="221533"/>
                    <a:pt x="936054" y="221533"/>
                    <a:pt x="936054" y="226880"/>
                  </a:cubicBezTo>
                  <a:cubicBezTo>
                    <a:pt x="957450" y="221533"/>
                    <a:pt x="968148" y="221533"/>
                    <a:pt x="973496" y="226880"/>
                  </a:cubicBezTo>
                  <a:lnTo>
                    <a:pt x="978042" y="230129"/>
                  </a:lnTo>
                  <a:lnTo>
                    <a:pt x="19168" y="512863"/>
                  </a:lnTo>
                  <a:lnTo>
                    <a:pt x="18722" y="512378"/>
                  </a:lnTo>
                  <a:cubicBezTo>
                    <a:pt x="16046" y="509035"/>
                    <a:pt x="13372" y="505024"/>
                    <a:pt x="10698" y="499675"/>
                  </a:cubicBezTo>
                  <a:cubicBezTo>
                    <a:pt x="10698" y="488976"/>
                    <a:pt x="10698" y="478278"/>
                    <a:pt x="16046" y="467581"/>
                  </a:cubicBezTo>
                  <a:cubicBezTo>
                    <a:pt x="16046" y="467581"/>
                    <a:pt x="16046" y="462231"/>
                    <a:pt x="21396" y="462231"/>
                  </a:cubicBezTo>
                  <a:cubicBezTo>
                    <a:pt x="21396" y="462231"/>
                    <a:pt x="21396" y="456884"/>
                    <a:pt x="21396" y="456884"/>
                  </a:cubicBezTo>
                  <a:cubicBezTo>
                    <a:pt x="21396" y="451534"/>
                    <a:pt x="21396" y="446186"/>
                    <a:pt x="26744" y="440836"/>
                  </a:cubicBezTo>
                  <a:cubicBezTo>
                    <a:pt x="26744" y="435487"/>
                    <a:pt x="32092" y="435487"/>
                    <a:pt x="37442" y="430139"/>
                  </a:cubicBezTo>
                  <a:cubicBezTo>
                    <a:pt x="32092" y="424789"/>
                    <a:pt x="32092" y="419442"/>
                    <a:pt x="26744" y="414092"/>
                  </a:cubicBezTo>
                  <a:lnTo>
                    <a:pt x="26744" y="403395"/>
                  </a:lnTo>
                  <a:cubicBezTo>
                    <a:pt x="26744" y="403395"/>
                    <a:pt x="26744" y="403395"/>
                    <a:pt x="32092" y="408745"/>
                  </a:cubicBezTo>
                  <a:cubicBezTo>
                    <a:pt x="37442" y="408745"/>
                    <a:pt x="37442" y="414092"/>
                    <a:pt x="42790" y="414092"/>
                  </a:cubicBezTo>
                  <a:cubicBezTo>
                    <a:pt x="80232" y="403395"/>
                    <a:pt x="128374" y="392697"/>
                    <a:pt x="181862" y="382000"/>
                  </a:cubicBezTo>
                  <a:cubicBezTo>
                    <a:pt x="197906" y="382000"/>
                    <a:pt x="208606" y="376650"/>
                    <a:pt x="224652" y="371300"/>
                  </a:cubicBezTo>
                  <a:cubicBezTo>
                    <a:pt x="262096" y="360603"/>
                    <a:pt x="310234" y="355255"/>
                    <a:pt x="353026" y="344556"/>
                  </a:cubicBezTo>
                  <a:cubicBezTo>
                    <a:pt x="387794" y="333858"/>
                    <a:pt x="423898" y="321824"/>
                    <a:pt x="459334" y="309789"/>
                  </a:cubicBezTo>
                  <a:lnTo>
                    <a:pt x="559138" y="275869"/>
                  </a:lnTo>
                  <a:lnTo>
                    <a:pt x="566980" y="275022"/>
                  </a:lnTo>
                  <a:cubicBezTo>
                    <a:pt x="566980" y="275022"/>
                    <a:pt x="561632" y="275022"/>
                    <a:pt x="561632" y="275022"/>
                  </a:cubicBezTo>
                  <a:lnTo>
                    <a:pt x="559138" y="275869"/>
                  </a:lnTo>
                  <a:lnTo>
                    <a:pt x="542244" y="277696"/>
                  </a:lnTo>
                  <a:cubicBezTo>
                    <a:pt x="533552" y="279032"/>
                    <a:pt x="524190" y="280369"/>
                    <a:pt x="513492" y="280369"/>
                  </a:cubicBezTo>
                  <a:cubicBezTo>
                    <a:pt x="497446" y="280369"/>
                    <a:pt x="481400" y="285719"/>
                    <a:pt x="460002" y="285719"/>
                  </a:cubicBezTo>
                  <a:cubicBezTo>
                    <a:pt x="235352" y="349906"/>
                    <a:pt x="96278" y="382000"/>
                    <a:pt x="26744" y="387347"/>
                  </a:cubicBezTo>
                  <a:lnTo>
                    <a:pt x="26744" y="392697"/>
                  </a:lnTo>
                  <a:cubicBezTo>
                    <a:pt x="21396" y="392697"/>
                    <a:pt x="16046" y="392697"/>
                    <a:pt x="10698" y="387347"/>
                  </a:cubicBezTo>
                  <a:cubicBezTo>
                    <a:pt x="5348" y="387347"/>
                    <a:pt x="5348" y="382000"/>
                    <a:pt x="0" y="376650"/>
                  </a:cubicBezTo>
                  <a:cubicBezTo>
                    <a:pt x="0" y="371300"/>
                    <a:pt x="0" y="360603"/>
                    <a:pt x="5348" y="355255"/>
                  </a:cubicBezTo>
                  <a:cubicBezTo>
                    <a:pt x="5348" y="355255"/>
                    <a:pt x="10698" y="349906"/>
                    <a:pt x="10698" y="349906"/>
                  </a:cubicBezTo>
                  <a:cubicBezTo>
                    <a:pt x="5348" y="344556"/>
                    <a:pt x="5348" y="339208"/>
                    <a:pt x="0" y="333858"/>
                  </a:cubicBezTo>
                  <a:cubicBezTo>
                    <a:pt x="0" y="328511"/>
                    <a:pt x="0" y="328511"/>
                    <a:pt x="0" y="323161"/>
                  </a:cubicBezTo>
                  <a:lnTo>
                    <a:pt x="4456" y="319596"/>
                  </a:lnTo>
                  <a:lnTo>
                    <a:pt x="139540" y="279766"/>
                  </a:lnTo>
                  <a:lnTo>
                    <a:pt x="173588" y="273182"/>
                  </a:lnTo>
                  <a:cubicBezTo>
                    <a:pt x="195234" y="269003"/>
                    <a:pt x="219304" y="264323"/>
                    <a:pt x="246048" y="258975"/>
                  </a:cubicBezTo>
                  <a:cubicBezTo>
                    <a:pt x="256746" y="253625"/>
                    <a:pt x="262096" y="248277"/>
                    <a:pt x="272792" y="248277"/>
                  </a:cubicBezTo>
                  <a:cubicBezTo>
                    <a:pt x="347676" y="232230"/>
                    <a:pt x="438608" y="210835"/>
                    <a:pt x="540236" y="194788"/>
                  </a:cubicBezTo>
                  <a:cubicBezTo>
                    <a:pt x="615122" y="168044"/>
                    <a:pt x="695356" y="141299"/>
                    <a:pt x="759542" y="119905"/>
                  </a:cubicBezTo>
                  <a:cubicBezTo>
                    <a:pt x="796984" y="103857"/>
                    <a:pt x="834426" y="93160"/>
                    <a:pt x="861170" y="82460"/>
                  </a:cubicBezTo>
                  <a:cubicBezTo>
                    <a:pt x="821052" y="90484"/>
                    <a:pt x="776924" y="99845"/>
                    <a:pt x="728116" y="110543"/>
                  </a:cubicBezTo>
                  <a:lnTo>
                    <a:pt x="667018" y="124234"/>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8" name="Vrije vorm: vorm 27">
              <a:extLst>
                <a:ext uri="{FF2B5EF4-FFF2-40B4-BE49-F238E27FC236}">
                  <a16:creationId xmlns:a16="http://schemas.microsoft.com/office/drawing/2014/main" id="{D918AF57-1DB3-4760-884F-234FC2A0C50C}"/>
                </a:ext>
              </a:extLst>
            </p:cNvPr>
            <p:cNvSpPr/>
            <p:nvPr/>
          </p:nvSpPr>
          <p:spPr>
            <a:xfrm>
              <a:off x="2233706" y="4651438"/>
              <a:ext cx="1146375" cy="467025"/>
            </a:xfrm>
            <a:custGeom>
              <a:avLst/>
              <a:gdLst>
                <a:gd name="connsiteX0" fmla="*/ 231713 w 1146375"/>
                <a:gd name="connsiteY0" fmla="*/ 339080 h 467025"/>
                <a:gd name="connsiteX1" fmla="*/ 44505 w 1146375"/>
                <a:gd name="connsiteY1" fmla="*/ 397919 h 467025"/>
                <a:gd name="connsiteX2" fmla="*/ 204969 w 1146375"/>
                <a:gd name="connsiteY2" fmla="*/ 349777 h 467025"/>
                <a:gd name="connsiteX3" fmla="*/ 231713 w 1146375"/>
                <a:gd name="connsiteY3" fmla="*/ 339080 h 467025"/>
                <a:gd name="connsiteX4" fmla="*/ 360087 w 1146375"/>
                <a:gd name="connsiteY4" fmla="*/ 323033 h 467025"/>
                <a:gd name="connsiteX5" fmla="*/ 215667 w 1146375"/>
                <a:gd name="connsiteY5" fmla="*/ 371175 h 467025"/>
                <a:gd name="connsiteX6" fmla="*/ 376133 w 1146375"/>
                <a:gd name="connsiteY6" fmla="*/ 323033 h 467025"/>
                <a:gd name="connsiteX7" fmla="*/ 360087 w 1146375"/>
                <a:gd name="connsiteY7" fmla="*/ 323033 h 467025"/>
                <a:gd name="connsiteX8" fmla="*/ 55203 w 1146375"/>
                <a:gd name="connsiteY8" fmla="*/ 301638 h 467025"/>
                <a:gd name="connsiteX9" fmla="*/ 44505 w 1146375"/>
                <a:gd name="connsiteY9" fmla="*/ 306988 h 467025"/>
                <a:gd name="connsiteX10" fmla="*/ 92645 w 1146375"/>
                <a:gd name="connsiteY10" fmla="*/ 301638 h 467025"/>
                <a:gd name="connsiteX11" fmla="*/ 55203 w 1146375"/>
                <a:gd name="connsiteY11" fmla="*/ 301638 h 467025"/>
                <a:gd name="connsiteX12" fmla="*/ 386831 w 1146375"/>
                <a:gd name="connsiteY12" fmla="*/ 269546 h 467025"/>
                <a:gd name="connsiteX13" fmla="*/ 263809 w 1146375"/>
                <a:gd name="connsiteY13" fmla="*/ 306988 h 467025"/>
                <a:gd name="connsiteX14" fmla="*/ 397531 w 1146375"/>
                <a:gd name="connsiteY14" fmla="*/ 269546 h 467025"/>
                <a:gd name="connsiteX15" fmla="*/ 386831 w 1146375"/>
                <a:gd name="connsiteY15" fmla="*/ 269546 h 467025"/>
                <a:gd name="connsiteX16" fmla="*/ 392181 w 1146375"/>
                <a:gd name="connsiteY16" fmla="*/ 237452 h 467025"/>
                <a:gd name="connsiteX17" fmla="*/ 365437 w 1146375"/>
                <a:gd name="connsiteY17" fmla="*/ 242802 h 467025"/>
                <a:gd name="connsiteX18" fmla="*/ 376133 w 1146375"/>
                <a:gd name="connsiteY18" fmla="*/ 242802 h 467025"/>
                <a:gd name="connsiteX19" fmla="*/ 392181 w 1146375"/>
                <a:gd name="connsiteY19" fmla="*/ 237452 h 467025"/>
                <a:gd name="connsiteX20" fmla="*/ 333343 w 1146375"/>
                <a:gd name="connsiteY20" fmla="*/ 226755 h 467025"/>
                <a:gd name="connsiteX21" fmla="*/ 146133 w 1146375"/>
                <a:gd name="connsiteY21" fmla="*/ 269546 h 467025"/>
                <a:gd name="connsiteX22" fmla="*/ 279855 w 1146375"/>
                <a:gd name="connsiteY22" fmla="*/ 242802 h 467025"/>
                <a:gd name="connsiteX23" fmla="*/ 333343 w 1146375"/>
                <a:gd name="connsiteY23" fmla="*/ 226755 h 467025"/>
                <a:gd name="connsiteX24" fmla="*/ 798697 w 1146375"/>
                <a:gd name="connsiteY24" fmla="*/ 146521 h 467025"/>
                <a:gd name="connsiteX25" fmla="*/ 729159 w 1146375"/>
                <a:gd name="connsiteY25" fmla="*/ 157218 h 467025"/>
                <a:gd name="connsiteX26" fmla="*/ 638229 w 1146375"/>
                <a:gd name="connsiteY26" fmla="*/ 189313 h 467025"/>
                <a:gd name="connsiteX27" fmla="*/ 809393 w 1146375"/>
                <a:gd name="connsiteY27" fmla="*/ 146521 h 467025"/>
                <a:gd name="connsiteX28" fmla="*/ 798697 w 1146375"/>
                <a:gd name="connsiteY28" fmla="*/ 146521 h 467025"/>
                <a:gd name="connsiteX29" fmla="*/ 1070237 w 1146375"/>
                <a:gd name="connsiteY29" fmla="*/ 123037 h 467025"/>
                <a:gd name="connsiteX30" fmla="*/ 894977 w 1146375"/>
                <a:gd name="connsiteY30" fmla="*/ 183963 h 467025"/>
                <a:gd name="connsiteX31" fmla="*/ 911021 w 1146375"/>
                <a:gd name="connsiteY31" fmla="*/ 178616 h 467025"/>
                <a:gd name="connsiteX32" fmla="*/ 1103583 w 1146375"/>
                <a:gd name="connsiteY32" fmla="*/ 125126 h 467025"/>
                <a:gd name="connsiteX33" fmla="*/ 1070237 w 1146375"/>
                <a:gd name="connsiteY33" fmla="*/ 123037 h 467025"/>
                <a:gd name="connsiteX34" fmla="*/ 999091 w 1146375"/>
                <a:gd name="connsiteY34" fmla="*/ 65927 h 467025"/>
                <a:gd name="connsiteX35" fmla="*/ 985657 w 1146375"/>
                <a:gd name="connsiteY35" fmla="*/ 72890 h 467025"/>
                <a:gd name="connsiteX36" fmla="*/ 880445 w 1146375"/>
                <a:gd name="connsiteY36" fmla="*/ 105892 h 467025"/>
                <a:gd name="connsiteX37" fmla="*/ 870043 w 1146375"/>
                <a:gd name="connsiteY37" fmla="*/ 108467 h 467025"/>
                <a:gd name="connsiteX38" fmla="*/ 957157 w 1146375"/>
                <a:gd name="connsiteY38" fmla="*/ 78991 h 467025"/>
                <a:gd name="connsiteX39" fmla="*/ 992341 w 1146375"/>
                <a:gd name="connsiteY39" fmla="*/ 67708 h 467025"/>
                <a:gd name="connsiteX40" fmla="*/ 884277 w 1146375"/>
                <a:gd name="connsiteY40" fmla="*/ 60938 h 467025"/>
                <a:gd name="connsiteX41" fmla="*/ 841487 w 1146375"/>
                <a:gd name="connsiteY41" fmla="*/ 66287 h 467025"/>
                <a:gd name="connsiteX42" fmla="*/ 627531 w 1146375"/>
                <a:gd name="connsiteY42" fmla="*/ 114427 h 467025"/>
                <a:gd name="connsiteX43" fmla="*/ 344041 w 1146375"/>
                <a:gd name="connsiteY43" fmla="*/ 194660 h 467025"/>
                <a:gd name="connsiteX44" fmla="*/ 568695 w 1146375"/>
                <a:gd name="connsiteY44" fmla="*/ 146521 h 467025"/>
                <a:gd name="connsiteX45" fmla="*/ 691717 w 1146375"/>
                <a:gd name="connsiteY45" fmla="*/ 119777 h 467025"/>
                <a:gd name="connsiteX46" fmla="*/ 745207 w 1146375"/>
                <a:gd name="connsiteY46" fmla="*/ 103729 h 467025"/>
                <a:gd name="connsiteX47" fmla="*/ 884277 w 1146375"/>
                <a:gd name="connsiteY47" fmla="*/ 60938 h 467025"/>
                <a:gd name="connsiteX48" fmla="*/ 1027109 w 1146375"/>
                <a:gd name="connsiteY48" fmla="*/ 42051 h 467025"/>
                <a:gd name="connsiteX49" fmla="*/ 1050093 w 1146375"/>
                <a:gd name="connsiteY49" fmla="*/ 44893 h 467025"/>
                <a:gd name="connsiteX50" fmla="*/ 1060791 w 1146375"/>
                <a:gd name="connsiteY50" fmla="*/ 55590 h 467025"/>
                <a:gd name="connsiteX51" fmla="*/ 1055441 w 1146375"/>
                <a:gd name="connsiteY51" fmla="*/ 76985 h 467025"/>
                <a:gd name="connsiteX52" fmla="*/ 1092885 w 1146375"/>
                <a:gd name="connsiteY52" fmla="*/ 76985 h 467025"/>
                <a:gd name="connsiteX53" fmla="*/ 1098233 w 1146375"/>
                <a:gd name="connsiteY53" fmla="*/ 87682 h 467025"/>
                <a:gd name="connsiteX54" fmla="*/ 1098233 w 1146375"/>
                <a:gd name="connsiteY54" fmla="*/ 98382 h 467025"/>
                <a:gd name="connsiteX55" fmla="*/ 1130327 w 1146375"/>
                <a:gd name="connsiteY55" fmla="*/ 103729 h 467025"/>
                <a:gd name="connsiteX56" fmla="*/ 1146375 w 1146375"/>
                <a:gd name="connsiteY56" fmla="*/ 125126 h 467025"/>
                <a:gd name="connsiteX57" fmla="*/ 1145815 w 1146375"/>
                <a:gd name="connsiteY57" fmla="*/ 132413 h 467025"/>
                <a:gd name="connsiteX58" fmla="*/ 916899 w 1146375"/>
                <a:gd name="connsiteY58" fmla="*/ 199911 h 467025"/>
                <a:gd name="connsiteX59" fmla="*/ 916371 w 1146375"/>
                <a:gd name="connsiteY59" fmla="*/ 200010 h 467025"/>
                <a:gd name="connsiteX60" fmla="*/ 734509 w 1146375"/>
                <a:gd name="connsiteY60" fmla="*/ 253499 h 467025"/>
                <a:gd name="connsiteX61" fmla="*/ 734871 w 1146375"/>
                <a:gd name="connsiteY61" fmla="*/ 253583 h 467025"/>
                <a:gd name="connsiteX62" fmla="*/ 724553 w 1146375"/>
                <a:gd name="connsiteY62" fmla="*/ 256625 h 467025"/>
                <a:gd name="connsiteX63" fmla="*/ 729159 w 1146375"/>
                <a:gd name="connsiteY63" fmla="*/ 242802 h 467025"/>
                <a:gd name="connsiteX64" fmla="*/ 734509 w 1146375"/>
                <a:gd name="connsiteY64" fmla="*/ 237452 h 467025"/>
                <a:gd name="connsiteX65" fmla="*/ 723813 w 1146375"/>
                <a:gd name="connsiteY65" fmla="*/ 232102 h 467025"/>
                <a:gd name="connsiteX66" fmla="*/ 713115 w 1146375"/>
                <a:gd name="connsiteY66" fmla="*/ 216057 h 467025"/>
                <a:gd name="connsiteX67" fmla="*/ 718463 w 1146375"/>
                <a:gd name="connsiteY67" fmla="*/ 200010 h 467025"/>
                <a:gd name="connsiteX68" fmla="*/ 611485 w 1146375"/>
                <a:gd name="connsiteY68" fmla="*/ 210707 h 467025"/>
                <a:gd name="connsiteX69" fmla="*/ 606137 w 1146375"/>
                <a:gd name="connsiteY69" fmla="*/ 205358 h 467025"/>
                <a:gd name="connsiteX70" fmla="*/ 522561 w 1146375"/>
                <a:gd name="connsiteY70" fmla="*/ 220737 h 467025"/>
                <a:gd name="connsiteX71" fmla="*/ 473625 w 1146375"/>
                <a:gd name="connsiteY71" fmla="*/ 216610 h 467025"/>
                <a:gd name="connsiteX72" fmla="*/ 556659 w 1146375"/>
                <a:gd name="connsiteY72" fmla="*/ 191318 h 467025"/>
                <a:gd name="connsiteX73" fmla="*/ 557259 w 1146375"/>
                <a:gd name="connsiteY73" fmla="*/ 191128 h 467025"/>
                <a:gd name="connsiteX74" fmla="*/ 611485 w 1146375"/>
                <a:gd name="connsiteY74" fmla="*/ 178616 h 467025"/>
                <a:gd name="connsiteX75" fmla="*/ 625285 w 1146375"/>
                <a:gd name="connsiteY75" fmla="*/ 169550 h 467025"/>
                <a:gd name="connsiteX76" fmla="*/ 681021 w 1146375"/>
                <a:gd name="connsiteY76" fmla="*/ 151871 h 467025"/>
                <a:gd name="connsiteX77" fmla="*/ 825357 w 1146375"/>
                <a:gd name="connsiteY77" fmla="*/ 119526 h 467025"/>
                <a:gd name="connsiteX78" fmla="*/ 870043 w 1146375"/>
                <a:gd name="connsiteY78" fmla="*/ 108467 h 467025"/>
                <a:gd name="connsiteX79" fmla="*/ 868233 w 1146375"/>
                <a:gd name="connsiteY79" fmla="*/ 109079 h 467025"/>
                <a:gd name="connsiteX80" fmla="*/ 1017999 w 1146375"/>
                <a:gd name="connsiteY80" fmla="*/ 60938 h 467025"/>
                <a:gd name="connsiteX81" fmla="*/ 999091 w 1146375"/>
                <a:gd name="connsiteY81" fmla="*/ 65927 h 467025"/>
                <a:gd name="connsiteX82" fmla="*/ 1003011 w 1146375"/>
                <a:gd name="connsiteY82" fmla="*/ 63895 h 467025"/>
                <a:gd name="connsiteX83" fmla="*/ 1012653 w 1146375"/>
                <a:gd name="connsiteY83" fmla="*/ 55590 h 467025"/>
                <a:gd name="connsiteX84" fmla="*/ 1012653 w 1146375"/>
                <a:gd name="connsiteY84" fmla="*/ 52247 h 467025"/>
                <a:gd name="connsiteX85" fmla="*/ 1012653 w 1146375"/>
                <a:gd name="connsiteY85" fmla="*/ 44972 h 467025"/>
                <a:gd name="connsiteX86" fmla="*/ 995803 w 1146375"/>
                <a:gd name="connsiteY86" fmla="*/ 0 h 467025"/>
                <a:gd name="connsiteX87" fmla="*/ 995937 w 1146375"/>
                <a:gd name="connsiteY87" fmla="*/ 95 h 467025"/>
                <a:gd name="connsiteX88" fmla="*/ 996605 w 1146375"/>
                <a:gd name="connsiteY88" fmla="*/ 7451 h 467025"/>
                <a:gd name="connsiteX89" fmla="*/ 991255 w 1146375"/>
                <a:gd name="connsiteY89" fmla="*/ 23496 h 467025"/>
                <a:gd name="connsiteX90" fmla="*/ 975211 w 1146375"/>
                <a:gd name="connsiteY90" fmla="*/ 34196 h 467025"/>
                <a:gd name="connsiteX91" fmla="*/ 1007303 w 1146375"/>
                <a:gd name="connsiteY91" fmla="*/ 34196 h 467025"/>
                <a:gd name="connsiteX92" fmla="*/ 1012653 w 1146375"/>
                <a:gd name="connsiteY92" fmla="*/ 44893 h 467025"/>
                <a:gd name="connsiteX93" fmla="*/ 1012653 w 1146375"/>
                <a:gd name="connsiteY93" fmla="*/ 44972 h 467025"/>
                <a:gd name="connsiteX94" fmla="*/ 986577 w 1146375"/>
                <a:gd name="connsiteY94" fmla="*/ 50241 h 467025"/>
                <a:gd name="connsiteX95" fmla="*/ 830791 w 1146375"/>
                <a:gd name="connsiteY95" fmla="*/ 103729 h 467025"/>
                <a:gd name="connsiteX96" fmla="*/ 739859 w 1146375"/>
                <a:gd name="connsiteY96" fmla="*/ 135824 h 467025"/>
                <a:gd name="connsiteX97" fmla="*/ 628535 w 1146375"/>
                <a:gd name="connsiteY97" fmla="*/ 167416 h 467025"/>
                <a:gd name="connsiteX98" fmla="*/ 625285 w 1146375"/>
                <a:gd name="connsiteY98" fmla="*/ 169550 h 467025"/>
                <a:gd name="connsiteX99" fmla="*/ 557259 w 1146375"/>
                <a:gd name="connsiteY99" fmla="*/ 191128 h 467025"/>
                <a:gd name="connsiteX100" fmla="*/ 533259 w 1146375"/>
                <a:gd name="connsiteY100" fmla="*/ 196666 h 467025"/>
                <a:gd name="connsiteX101" fmla="*/ 483111 w 1146375"/>
                <a:gd name="connsiteY101" fmla="*/ 194660 h 467025"/>
                <a:gd name="connsiteX102" fmla="*/ 477761 w 1146375"/>
                <a:gd name="connsiteY102" fmla="*/ 189313 h 467025"/>
                <a:gd name="connsiteX103" fmla="*/ 461717 w 1146375"/>
                <a:gd name="connsiteY103" fmla="*/ 178616 h 467025"/>
                <a:gd name="connsiteX104" fmla="*/ 451019 w 1146375"/>
                <a:gd name="connsiteY104" fmla="*/ 194660 h 467025"/>
                <a:gd name="connsiteX105" fmla="*/ 467065 w 1146375"/>
                <a:gd name="connsiteY105" fmla="*/ 216057 h 467025"/>
                <a:gd name="connsiteX106" fmla="*/ 473625 w 1146375"/>
                <a:gd name="connsiteY106" fmla="*/ 216610 h 467025"/>
                <a:gd name="connsiteX107" fmla="*/ 440321 w 1146375"/>
                <a:gd name="connsiteY107" fmla="*/ 226755 h 467025"/>
                <a:gd name="connsiteX108" fmla="*/ 402879 w 1146375"/>
                <a:gd name="connsiteY108" fmla="*/ 264196 h 467025"/>
                <a:gd name="connsiteX109" fmla="*/ 408229 w 1146375"/>
                <a:gd name="connsiteY109" fmla="*/ 274894 h 467025"/>
                <a:gd name="connsiteX110" fmla="*/ 402879 w 1146375"/>
                <a:gd name="connsiteY110" fmla="*/ 290941 h 467025"/>
                <a:gd name="connsiteX111" fmla="*/ 381483 w 1146375"/>
                <a:gd name="connsiteY111" fmla="*/ 306988 h 467025"/>
                <a:gd name="connsiteX112" fmla="*/ 386831 w 1146375"/>
                <a:gd name="connsiteY112" fmla="*/ 312336 h 467025"/>
                <a:gd name="connsiteX113" fmla="*/ 397531 w 1146375"/>
                <a:gd name="connsiteY113" fmla="*/ 328383 h 467025"/>
                <a:gd name="connsiteX114" fmla="*/ 370787 w 1146375"/>
                <a:gd name="connsiteY114" fmla="*/ 360477 h 467025"/>
                <a:gd name="connsiteX115" fmla="*/ 384267 w 1146375"/>
                <a:gd name="connsiteY115" fmla="*/ 356962 h 467025"/>
                <a:gd name="connsiteX116" fmla="*/ 10995 w 1146375"/>
                <a:gd name="connsiteY116" fmla="*/ 467025 h 467025"/>
                <a:gd name="connsiteX117" fmla="*/ 17761 w 1146375"/>
                <a:gd name="connsiteY117" fmla="*/ 462106 h 467025"/>
                <a:gd name="connsiteX118" fmla="*/ 7061 w 1146375"/>
                <a:gd name="connsiteY118" fmla="*/ 462106 h 467025"/>
                <a:gd name="connsiteX119" fmla="*/ 1713 w 1146375"/>
                <a:gd name="connsiteY119" fmla="*/ 451408 h 467025"/>
                <a:gd name="connsiteX120" fmla="*/ 44505 w 1146375"/>
                <a:gd name="connsiteY120" fmla="*/ 419314 h 467025"/>
                <a:gd name="connsiteX121" fmla="*/ 39155 w 1146375"/>
                <a:gd name="connsiteY121" fmla="*/ 419314 h 467025"/>
                <a:gd name="connsiteX122" fmla="*/ 28457 w 1146375"/>
                <a:gd name="connsiteY122" fmla="*/ 408616 h 467025"/>
                <a:gd name="connsiteX123" fmla="*/ 33805 w 1146375"/>
                <a:gd name="connsiteY123" fmla="*/ 387222 h 467025"/>
                <a:gd name="connsiteX124" fmla="*/ 44505 w 1146375"/>
                <a:gd name="connsiteY124" fmla="*/ 376522 h 467025"/>
                <a:gd name="connsiteX125" fmla="*/ 39155 w 1146375"/>
                <a:gd name="connsiteY125" fmla="*/ 376522 h 467025"/>
                <a:gd name="connsiteX126" fmla="*/ 28457 w 1146375"/>
                <a:gd name="connsiteY126" fmla="*/ 365825 h 467025"/>
                <a:gd name="connsiteX127" fmla="*/ 71247 w 1146375"/>
                <a:gd name="connsiteY127" fmla="*/ 339080 h 467025"/>
                <a:gd name="connsiteX128" fmla="*/ 39155 w 1146375"/>
                <a:gd name="connsiteY128" fmla="*/ 333733 h 467025"/>
                <a:gd name="connsiteX129" fmla="*/ 28457 w 1146375"/>
                <a:gd name="connsiteY129" fmla="*/ 317686 h 467025"/>
                <a:gd name="connsiteX130" fmla="*/ 33805 w 1146375"/>
                <a:gd name="connsiteY130" fmla="*/ 301638 h 467025"/>
                <a:gd name="connsiteX131" fmla="*/ 44505 w 1146375"/>
                <a:gd name="connsiteY131" fmla="*/ 290941 h 467025"/>
                <a:gd name="connsiteX132" fmla="*/ 36927 w 1146375"/>
                <a:gd name="connsiteY132" fmla="*/ 282733 h 46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146375" h="467025">
                  <a:moveTo>
                    <a:pt x="231713" y="339080"/>
                  </a:moveTo>
                  <a:cubicBezTo>
                    <a:pt x="162181" y="355127"/>
                    <a:pt x="60549" y="376522"/>
                    <a:pt x="44505" y="397919"/>
                  </a:cubicBezTo>
                  <a:cubicBezTo>
                    <a:pt x="65899" y="397919"/>
                    <a:pt x="151481" y="371175"/>
                    <a:pt x="204969" y="349777"/>
                  </a:cubicBezTo>
                  <a:cubicBezTo>
                    <a:pt x="215667" y="344430"/>
                    <a:pt x="221017" y="339080"/>
                    <a:pt x="231713" y="339080"/>
                  </a:cubicBezTo>
                  <a:close/>
                  <a:moveTo>
                    <a:pt x="360087" y="323033"/>
                  </a:moveTo>
                  <a:cubicBezTo>
                    <a:pt x="322645" y="333733"/>
                    <a:pt x="263809" y="355127"/>
                    <a:pt x="215667" y="371175"/>
                  </a:cubicBezTo>
                  <a:cubicBezTo>
                    <a:pt x="279855" y="355127"/>
                    <a:pt x="344041" y="333733"/>
                    <a:pt x="376133" y="323033"/>
                  </a:cubicBezTo>
                  <a:cubicBezTo>
                    <a:pt x="376133" y="323033"/>
                    <a:pt x="370787" y="323033"/>
                    <a:pt x="360087" y="323033"/>
                  </a:cubicBezTo>
                  <a:close/>
                  <a:moveTo>
                    <a:pt x="55203" y="301638"/>
                  </a:moveTo>
                  <a:cubicBezTo>
                    <a:pt x="55203" y="301638"/>
                    <a:pt x="49853" y="306988"/>
                    <a:pt x="44505" y="306988"/>
                  </a:cubicBezTo>
                  <a:cubicBezTo>
                    <a:pt x="55203" y="306988"/>
                    <a:pt x="71247" y="306988"/>
                    <a:pt x="92645" y="301638"/>
                  </a:cubicBezTo>
                  <a:cubicBezTo>
                    <a:pt x="76597" y="301638"/>
                    <a:pt x="65899" y="301638"/>
                    <a:pt x="55203" y="301638"/>
                  </a:cubicBezTo>
                  <a:close/>
                  <a:moveTo>
                    <a:pt x="386831" y="269546"/>
                  </a:moveTo>
                  <a:cubicBezTo>
                    <a:pt x="354739" y="280244"/>
                    <a:pt x="317297" y="290941"/>
                    <a:pt x="263809" y="306988"/>
                  </a:cubicBezTo>
                  <a:cubicBezTo>
                    <a:pt x="317297" y="296291"/>
                    <a:pt x="381483" y="280244"/>
                    <a:pt x="397531" y="269546"/>
                  </a:cubicBezTo>
                  <a:cubicBezTo>
                    <a:pt x="397531" y="269546"/>
                    <a:pt x="392181" y="269546"/>
                    <a:pt x="386831" y="269546"/>
                  </a:cubicBezTo>
                  <a:close/>
                  <a:moveTo>
                    <a:pt x="392181" y="237452"/>
                  </a:moveTo>
                  <a:cubicBezTo>
                    <a:pt x="386831" y="237452"/>
                    <a:pt x="376133" y="242802"/>
                    <a:pt x="365437" y="242802"/>
                  </a:cubicBezTo>
                  <a:cubicBezTo>
                    <a:pt x="370787" y="242802"/>
                    <a:pt x="370787" y="242802"/>
                    <a:pt x="376133" y="242802"/>
                  </a:cubicBezTo>
                  <a:cubicBezTo>
                    <a:pt x="381483" y="242802"/>
                    <a:pt x="386831" y="237452"/>
                    <a:pt x="392181" y="237452"/>
                  </a:cubicBezTo>
                  <a:close/>
                  <a:moveTo>
                    <a:pt x="333343" y="226755"/>
                  </a:moveTo>
                  <a:cubicBezTo>
                    <a:pt x="263809" y="237452"/>
                    <a:pt x="199623" y="253499"/>
                    <a:pt x="146133" y="269546"/>
                  </a:cubicBezTo>
                  <a:cubicBezTo>
                    <a:pt x="183575" y="264196"/>
                    <a:pt x="231713" y="253499"/>
                    <a:pt x="279855" y="242802"/>
                  </a:cubicBezTo>
                  <a:cubicBezTo>
                    <a:pt x="301251" y="237452"/>
                    <a:pt x="317297" y="232102"/>
                    <a:pt x="333343" y="226755"/>
                  </a:cubicBezTo>
                  <a:close/>
                  <a:moveTo>
                    <a:pt x="798697" y="146521"/>
                  </a:moveTo>
                  <a:cubicBezTo>
                    <a:pt x="777301" y="151871"/>
                    <a:pt x="750557" y="151871"/>
                    <a:pt x="729159" y="157218"/>
                  </a:cubicBezTo>
                  <a:cubicBezTo>
                    <a:pt x="697067" y="173266"/>
                    <a:pt x="664973" y="183963"/>
                    <a:pt x="638229" y="189313"/>
                  </a:cubicBezTo>
                  <a:cubicBezTo>
                    <a:pt x="675671" y="183963"/>
                    <a:pt x="745207" y="162568"/>
                    <a:pt x="809393" y="146521"/>
                  </a:cubicBezTo>
                  <a:cubicBezTo>
                    <a:pt x="804045" y="146521"/>
                    <a:pt x="804045" y="146521"/>
                    <a:pt x="798697" y="146521"/>
                  </a:cubicBezTo>
                  <a:close/>
                  <a:moveTo>
                    <a:pt x="1070237" y="123037"/>
                  </a:moveTo>
                  <a:cubicBezTo>
                    <a:pt x="1025355" y="129807"/>
                    <a:pt x="951141" y="159894"/>
                    <a:pt x="894977" y="183963"/>
                  </a:cubicBezTo>
                  <a:cubicBezTo>
                    <a:pt x="900325" y="183963"/>
                    <a:pt x="905675" y="183963"/>
                    <a:pt x="911021" y="178616"/>
                  </a:cubicBezTo>
                  <a:cubicBezTo>
                    <a:pt x="980557" y="162568"/>
                    <a:pt x="1098233" y="141171"/>
                    <a:pt x="1103583" y="125126"/>
                  </a:cubicBezTo>
                  <a:cubicBezTo>
                    <a:pt x="1096897" y="121115"/>
                    <a:pt x="1085197" y="120780"/>
                    <a:pt x="1070237" y="123037"/>
                  </a:cubicBezTo>
                  <a:close/>
                  <a:moveTo>
                    <a:pt x="999091" y="65927"/>
                  </a:moveTo>
                  <a:lnTo>
                    <a:pt x="985657" y="72890"/>
                  </a:lnTo>
                  <a:cubicBezTo>
                    <a:pt x="964219" y="82292"/>
                    <a:pt x="930183" y="93011"/>
                    <a:pt x="880445" y="105892"/>
                  </a:cubicBezTo>
                  <a:lnTo>
                    <a:pt x="870043" y="108467"/>
                  </a:lnTo>
                  <a:lnTo>
                    <a:pt x="957157" y="78991"/>
                  </a:lnTo>
                  <a:cubicBezTo>
                    <a:pt x="970195" y="74645"/>
                    <a:pt x="982061" y="70800"/>
                    <a:pt x="992341" y="67708"/>
                  </a:cubicBezTo>
                  <a:close/>
                  <a:moveTo>
                    <a:pt x="884277" y="60938"/>
                  </a:moveTo>
                  <a:cubicBezTo>
                    <a:pt x="873579" y="60938"/>
                    <a:pt x="857535" y="66287"/>
                    <a:pt x="841487" y="66287"/>
                  </a:cubicBezTo>
                  <a:cubicBezTo>
                    <a:pt x="787999" y="82335"/>
                    <a:pt x="713115" y="98382"/>
                    <a:pt x="627531" y="114427"/>
                  </a:cubicBezTo>
                  <a:cubicBezTo>
                    <a:pt x="515207" y="146521"/>
                    <a:pt x="418925" y="173266"/>
                    <a:pt x="344041" y="194660"/>
                  </a:cubicBezTo>
                  <a:cubicBezTo>
                    <a:pt x="408229" y="178616"/>
                    <a:pt x="488461" y="162568"/>
                    <a:pt x="568695" y="146521"/>
                  </a:cubicBezTo>
                  <a:cubicBezTo>
                    <a:pt x="606137" y="135824"/>
                    <a:pt x="648927" y="130474"/>
                    <a:pt x="691717" y="119777"/>
                  </a:cubicBezTo>
                  <a:cubicBezTo>
                    <a:pt x="707765" y="114427"/>
                    <a:pt x="729159" y="109079"/>
                    <a:pt x="745207" y="103729"/>
                  </a:cubicBezTo>
                  <a:cubicBezTo>
                    <a:pt x="798697" y="87682"/>
                    <a:pt x="846835" y="71637"/>
                    <a:pt x="884277" y="60938"/>
                  </a:cubicBezTo>
                  <a:close/>
                  <a:moveTo>
                    <a:pt x="1027109" y="42051"/>
                  </a:moveTo>
                  <a:cubicBezTo>
                    <a:pt x="1037389" y="41216"/>
                    <a:pt x="1044743" y="42219"/>
                    <a:pt x="1050093" y="44893"/>
                  </a:cubicBezTo>
                  <a:cubicBezTo>
                    <a:pt x="1055441" y="44893"/>
                    <a:pt x="1055441" y="50240"/>
                    <a:pt x="1060791" y="55590"/>
                  </a:cubicBezTo>
                  <a:cubicBezTo>
                    <a:pt x="1060791" y="60938"/>
                    <a:pt x="1060791" y="71637"/>
                    <a:pt x="1055441" y="76985"/>
                  </a:cubicBezTo>
                  <a:cubicBezTo>
                    <a:pt x="1076839" y="71637"/>
                    <a:pt x="1087535" y="71637"/>
                    <a:pt x="1092885" y="76985"/>
                  </a:cubicBezTo>
                  <a:cubicBezTo>
                    <a:pt x="1098233" y="76985"/>
                    <a:pt x="1098233" y="82335"/>
                    <a:pt x="1098233" y="87682"/>
                  </a:cubicBezTo>
                  <a:cubicBezTo>
                    <a:pt x="1098233" y="93032"/>
                    <a:pt x="1098233" y="98382"/>
                    <a:pt x="1098233" y="98382"/>
                  </a:cubicBezTo>
                  <a:cubicBezTo>
                    <a:pt x="1108931" y="98382"/>
                    <a:pt x="1119631" y="98382"/>
                    <a:pt x="1130327" y="103729"/>
                  </a:cubicBezTo>
                  <a:cubicBezTo>
                    <a:pt x="1135675" y="109079"/>
                    <a:pt x="1141025" y="114427"/>
                    <a:pt x="1146375" y="125126"/>
                  </a:cubicBezTo>
                  <a:lnTo>
                    <a:pt x="1145815" y="132413"/>
                  </a:lnTo>
                  <a:lnTo>
                    <a:pt x="916899" y="199911"/>
                  </a:lnTo>
                  <a:lnTo>
                    <a:pt x="916371" y="200010"/>
                  </a:lnTo>
                  <a:cubicBezTo>
                    <a:pt x="846835" y="216057"/>
                    <a:pt x="750557" y="237452"/>
                    <a:pt x="734509" y="253499"/>
                  </a:cubicBezTo>
                  <a:lnTo>
                    <a:pt x="734871" y="253583"/>
                  </a:lnTo>
                  <a:lnTo>
                    <a:pt x="724553" y="256625"/>
                  </a:lnTo>
                  <a:lnTo>
                    <a:pt x="729159" y="242802"/>
                  </a:lnTo>
                  <a:cubicBezTo>
                    <a:pt x="729159" y="242802"/>
                    <a:pt x="729159" y="237452"/>
                    <a:pt x="734509" y="237452"/>
                  </a:cubicBezTo>
                  <a:cubicBezTo>
                    <a:pt x="729159" y="237452"/>
                    <a:pt x="729159" y="237452"/>
                    <a:pt x="723813" y="232102"/>
                  </a:cubicBezTo>
                  <a:cubicBezTo>
                    <a:pt x="718463" y="226755"/>
                    <a:pt x="713115" y="221405"/>
                    <a:pt x="713115" y="216057"/>
                  </a:cubicBezTo>
                  <a:cubicBezTo>
                    <a:pt x="713115" y="210707"/>
                    <a:pt x="713115" y="205358"/>
                    <a:pt x="718463" y="200010"/>
                  </a:cubicBezTo>
                  <a:cubicBezTo>
                    <a:pt x="664973" y="216057"/>
                    <a:pt x="627531" y="216057"/>
                    <a:pt x="611485" y="210707"/>
                  </a:cubicBezTo>
                  <a:cubicBezTo>
                    <a:pt x="606137" y="210707"/>
                    <a:pt x="606137" y="205358"/>
                    <a:pt x="606137" y="205358"/>
                  </a:cubicBezTo>
                  <a:cubicBezTo>
                    <a:pt x="574045" y="213381"/>
                    <a:pt x="545963" y="218731"/>
                    <a:pt x="522561" y="220737"/>
                  </a:cubicBezTo>
                  <a:lnTo>
                    <a:pt x="473625" y="216610"/>
                  </a:lnTo>
                  <a:lnTo>
                    <a:pt x="556659" y="191318"/>
                  </a:lnTo>
                  <a:lnTo>
                    <a:pt x="557259" y="191128"/>
                  </a:lnTo>
                  <a:lnTo>
                    <a:pt x="611485" y="178616"/>
                  </a:lnTo>
                  <a:lnTo>
                    <a:pt x="625285" y="169550"/>
                  </a:lnTo>
                  <a:lnTo>
                    <a:pt x="681021" y="151871"/>
                  </a:lnTo>
                  <a:cubicBezTo>
                    <a:pt x="737185" y="139836"/>
                    <a:pt x="784991" y="129138"/>
                    <a:pt x="825357" y="119526"/>
                  </a:cubicBezTo>
                  <a:lnTo>
                    <a:pt x="870043" y="108467"/>
                  </a:lnTo>
                  <a:lnTo>
                    <a:pt x="868233" y="109079"/>
                  </a:lnTo>
                  <a:cubicBezTo>
                    <a:pt x="937765" y="98382"/>
                    <a:pt x="1001955" y="82335"/>
                    <a:pt x="1017999" y="60938"/>
                  </a:cubicBezTo>
                  <a:lnTo>
                    <a:pt x="999091" y="65927"/>
                  </a:lnTo>
                  <a:lnTo>
                    <a:pt x="1003011" y="63895"/>
                  </a:lnTo>
                  <a:cubicBezTo>
                    <a:pt x="1007471" y="61023"/>
                    <a:pt x="1010647" y="58265"/>
                    <a:pt x="1012653" y="55590"/>
                  </a:cubicBezTo>
                  <a:cubicBezTo>
                    <a:pt x="1012653" y="55590"/>
                    <a:pt x="1012653" y="54253"/>
                    <a:pt x="1012653" y="52247"/>
                  </a:cubicBezTo>
                  <a:lnTo>
                    <a:pt x="1012653" y="44972"/>
                  </a:lnTo>
                  <a:close/>
                  <a:moveTo>
                    <a:pt x="995803" y="0"/>
                  </a:moveTo>
                  <a:lnTo>
                    <a:pt x="995937" y="95"/>
                  </a:lnTo>
                  <a:cubicBezTo>
                    <a:pt x="996605" y="2101"/>
                    <a:pt x="996605" y="4776"/>
                    <a:pt x="996605" y="7451"/>
                  </a:cubicBezTo>
                  <a:cubicBezTo>
                    <a:pt x="996605" y="12798"/>
                    <a:pt x="996605" y="18148"/>
                    <a:pt x="991255" y="23496"/>
                  </a:cubicBezTo>
                  <a:cubicBezTo>
                    <a:pt x="991255" y="28846"/>
                    <a:pt x="985907" y="28846"/>
                    <a:pt x="975211" y="34196"/>
                  </a:cubicBezTo>
                  <a:cubicBezTo>
                    <a:pt x="991255" y="28846"/>
                    <a:pt x="1001955" y="28846"/>
                    <a:pt x="1007303" y="34196"/>
                  </a:cubicBezTo>
                  <a:cubicBezTo>
                    <a:pt x="1012653" y="34196"/>
                    <a:pt x="1012653" y="39543"/>
                    <a:pt x="1012653" y="44893"/>
                  </a:cubicBezTo>
                  <a:lnTo>
                    <a:pt x="1012653" y="44972"/>
                  </a:lnTo>
                  <a:lnTo>
                    <a:pt x="986577" y="50241"/>
                  </a:lnTo>
                  <a:cubicBezTo>
                    <a:pt x="952477" y="59601"/>
                    <a:pt x="903001" y="76985"/>
                    <a:pt x="830791" y="103729"/>
                  </a:cubicBezTo>
                  <a:cubicBezTo>
                    <a:pt x="804045" y="114427"/>
                    <a:pt x="771951" y="125126"/>
                    <a:pt x="739859" y="135824"/>
                  </a:cubicBezTo>
                  <a:cubicBezTo>
                    <a:pt x="687707" y="147859"/>
                    <a:pt x="650599" y="156885"/>
                    <a:pt x="628535" y="167416"/>
                  </a:cubicBezTo>
                  <a:lnTo>
                    <a:pt x="625285" y="169550"/>
                  </a:lnTo>
                  <a:lnTo>
                    <a:pt x="557259" y="191128"/>
                  </a:lnTo>
                  <a:lnTo>
                    <a:pt x="533259" y="196666"/>
                  </a:lnTo>
                  <a:cubicBezTo>
                    <a:pt x="511193" y="200009"/>
                    <a:pt x="493809" y="200009"/>
                    <a:pt x="483111" y="194660"/>
                  </a:cubicBezTo>
                  <a:cubicBezTo>
                    <a:pt x="477761" y="194660"/>
                    <a:pt x="477761" y="189313"/>
                    <a:pt x="477761" y="189313"/>
                  </a:cubicBezTo>
                  <a:cubicBezTo>
                    <a:pt x="477761" y="183963"/>
                    <a:pt x="467065" y="178616"/>
                    <a:pt x="461717" y="178616"/>
                  </a:cubicBezTo>
                  <a:cubicBezTo>
                    <a:pt x="456367" y="178616"/>
                    <a:pt x="451019" y="189313"/>
                    <a:pt x="451019" y="194660"/>
                  </a:cubicBezTo>
                  <a:cubicBezTo>
                    <a:pt x="451019" y="205358"/>
                    <a:pt x="456367" y="210707"/>
                    <a:pt x="467065" y="216057"/>
                  </a:cubicBezTo>
                  <a:lnTo>
                    <a:pt x="473625" y="216610"/>
                  </a:lnTo>
                  <a:lnTo>
                    <a:pt x="440321" y="226755"/>
                  </a:lnTo>
                  <a:cubicBezTo>
                    <a:pt x="440321" y="237452"/>
                    <a:pt x="429623" y="248149"/>
                    <a:pt x="402879" y="264196"/>
                  </a:cubicBezTo>
                  <a:cubicBezTo>
                    <a:pt x="408229" y="269546"/>
                    <a:pt x="408229" y="269546"/>
                    <a:pt x="408229" y="274894"/>
                  </a:cubicBezTo>
                  <a:cubicBezTo>
                    <a:pt x="408229" y="280244"/>
                    <a:pt x="408229" y="285591"/>
                    <a:pt x="402879" y="290941"/>
                  </a:cubicBezTo>
                  <a:cubicBezTo>
                    <a:pt x="397531" y="296291"/>
                    <a:pt x="392181" y="301638"/>
                    <a:pt x="381483" y="306988"/>
                  </a:cubicBezTo>
                  <a:cubicBezTo>
                    <a:pt x="386831" y="306988"/>
                    <a:pt x="386831" y="306988"/>
                    <a:pt x="386831" y="312336"/>
                  </a:cubicBezTo>
                  <a:cubicBezTo>
                    <a:pt x="392181" y="317686"/>
                    <a:pt x="397531" y="317686"/>
                    <a:pt x="397531" y="328383"/>
                  </a:cubicBezTo>
                  <a:cubicBezTo>
                    <a:pt x="397531" y="339080"/>
                    <a:pt x="392181" y="349777"/>
                    <a:pt x="370787" y="360477"/>
                  </a:cubicBezTo>
                  <a:lnTo>
                    <a:pt x="384267" y="356962"/>
                  </a:lnTo>
                  <a:lnTo>
                    <a:pt x="10995" y="467025"/>
                  </a:lnTo>
                  <a:lnTo>
                    <a:pt x="17761" y="462106"/>
                  </a:lnTo>
                  <a:cubicBezTo>
                    <a:pt x="12411" y="462106"/>
                    <a:pt x="7061" y="462106"/>
                    <a:pt x="7061" y="462106"/>
                  </a:cubicBezTo>
                  <a:cubicBezTo>
                    <a:pt x="1713" y="462106"/>
                    <a:pt x="1713" y="456756"/>
                    <a:pt x="1713" y="451408"/>
                  </a:cubicBezTo>
                  <a:cubicBezTo>
                    <a:pt x="-3637" y="440708"/>
                    <a:pt x="1713" y="435361"/>
                    <a:pt x="44505" y="419314"/>
                  </a:cubicBezTo>
                  <a:cubicBezTo>
                    <a:pt x="39155" y="419314"/>
                    <a:pt x="39155" y="419314"/>
                    <a:pt x="39155" y="419314"/>
                  </a:cubicBezTo>
                  <a:cubicBezTo>
                    <a:pt x="33805" y="413966"/>
                    <a:pt x="28457" y="413966"/>
                    <a:pt x="28457" y="408616"/>
                  </a:cubicBezTo>
                  <a:cubicBezTo>
                    <a:pt x="28457" y="403267"/>
                    <a:pt x="28457" y="392569"/>
                    <a:pt x="33805" y="387222"/>
                  </a:cubicBezTo>
                  <a:cubicBezTo>
                    <a:pt x="39155" y="381872"/>
                    <a:pt x="39155" y="376522"/>
                    <a:pt x="44505" y="376522"/>
                  </a:cubicBezTo>
                  <a:cubicBezTo>
                    <a:pt x="44505" y="376522"/>
                    <a:pt x="39155" y="376522"/>
                    <a:pt x="39155" y="376522"/>
                  </a:cubicBezTo>
                  <a:cubicBezTo>
                    <a:pt x="33805" y="376522"/>
                    <a:pt x="33805" y="371175"/>
                    <a:pt x="28457" y="365825"/>
                  </a:cubicBezTo>
                  <a:cubicBezTo>
                    <a:pt x="28457" y="355127"/>
                    <a:pt x="28457" y="349777"/>
                    <a:pt x="71247" y="339080"/>
                  </a:cubicBezTo>
                  <a:cubicBezTo>
                    <a:pt x="55203" y="339080"/>
                    <a:pt x="44505" y="339080"/>
                    <a:pt x="39155" y="333733"/>
                  </a:cubicBezTo>
                  <a:cubicBezTo>
                    <a:pt x="33805" y="328383"/>
                    <a:pt x="28457" y="323033"/>
                    <a:pt x="28457" y="317686"/>
                  </a:cubicBezTo>
                  <a:cubicBezTo>
                    <a:pt x="28457" y="312336"/>
                    <a:pt x="28457" y="306988"/>
                    <a:pt x="33805" y="301638"/>
                  </a:cubicBezTo>
                  <a:cubicBezTo>
                    <a:pt x="33805" y="296291"/>
                    <a:pt x="39155" y="296291"/>
                    <a:pt x="44505" y="290941"/>
                  </a:cubicBezTo>
                  <a:lnTo>
                    <a:pt x="36927" y="282733"/>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D6F32C7E-397C-4E61-9F7B-7D5F0F41ED87}"/>
                </a:ext>
              </a:extLst>
            </p:cNvPr>
            <p:cNvSpPr/>
            <p:nvPr/>
          </p:nvSpPr>
          <p:spPr>
            <a:xfrm>
              <a:off x="2226086" y="4783851"/>
              <a:ext cx="1235594" cy="516521"/>
            </a:xfrm>
            <a:custGeom>
              <a:avLst/>
              <a:gdLst>
                <a:gd name="connsiteX0" fmla="*/ 294190 w 1235594"/>
                <a:gd name="connsiteY0" fmla="*/ 415274 h 516521"/>
                <a:gd name="connsiteX1" fmla="*/ 251398 w 1235594"/>
                <a:gd name="connsiteY1" fmla="*/ 425973 h 516521"/>
                <a:gd name="connsiteX2" fmla="*/ 26746 w 1235594"/>
                <a:gd name="connsiteY2" fmla="*/ 495507 h 516521"/>
                <a:gd name="connsiteX3" fmla="*/ 251398 w 1235594"/>
                <a:gd name="connsiteY3" fmla="*/ 431321 h 516521"/>
                <a:gd name="connsiteX4" fmla="*/ 294190 w 1235594"/>
                <a:gd name="connsiteY4" fmla="*/ 415274 h 516521"/>
                <a:gd name="connsiteX5" fmla="*/ 22530 w 1235594"/>
                <a:gd name="connsiteY5" fmla="*/ 371509 h 516521"/>
                <a:gd name="connsiteX6" fmla="*/ 23028 w 1235594"/>
                <a:gd name="connsiteY6" fmla="*/ 372254 h 516521"/>
                <a:gd name="connsiteX7" fmla="*/ 21396 w 1235594"/>
                <a:gd name="connsiteY7" fmla="*/ 372484 h 516521"/>
                <a:gd name="connsiteX8" fmla="*/ 411866 w 1235594"/>
                <a:gd name="connsiteY8" fmla="*/ 308295 h 516521"/>
                <a:gd name="connsiteX9" fmla="*/ 267446 w 1235594"/>
                <a:gd name="connsiteY9" fmla="*/ 351087 h 516521"/>
                <a:gd name="connsiteX10" fmla="*/ 213958 w 1235594"/>
                <a:gd name="connsiteY10" fmla="*/ 372484 h 516521"/>
                <a:gd name="connsiteX11" fmla="*/ 197910 w 1235594"/>
                <a:gd name="connsiteY11" fmla="*/ 377832 h 516521"/>
                <a:gd name="connsiteX12" fmla="*/ 213958 w 1235594"/>
                <a:gd name="connsiteY12" fmla="*/ 372484 h 516521"/>
                <a:gd name="connsiteX13" fmla="*/ 422564 w 1235594"/>
                <a:gd name="connsiteY13" fmla="*/ 308295 h 516521"/>
                <a:gd name="connsiteX14" fmla="*/ 411866 w 1235594"/>
                <a:gd name="connsiteY14" fmla="*/ 308295 h 516521"/>
                <a:gd name="connsiteX15" fmla="*/ 417214 w 1235594"/>
                <a:gd name="connsiteY15" fmla="*/ 276203 h 516521"/>
                <a:gd name="connsiteX16" fmla="*/ 395818 w 1235594"/>
                <a:gd name="connsiteY16" fmla="*/ 281553 h 516521"/>
                <a:gd name="connsiteX17" fmla="*/ 406516 w 1235594"/>
                <a:gd name="connsiteY17" fmla="*/ 281553 h 516521"/>
                <a:gd name="connsiteX18" fmla="*/ 417214 w 1235594"/>
                <a:gd name="connsiteY18" fmla="*/ 276203 h 516521"/>
                <a:gd name="connsiteX19" fmla="*/ 439284 w 1235594"/>
                <a:gd name="connsiteY19" fmla="*/ 247934 h 516521"/>
                <a:gd name="connsiteX20" fmla="*/ 443958 w 1235594"/>
                <a:gd name="connsiteY20" fmla="*/ 249459 h 516521"/>
                <a:gd name="connsiteX21" fmla="*/ 449308 w 1235594"/>
                <a:gd name="connsiteY21" fmla="*/ 260156 h 516521"/>
                <a:gd name="connsiteX22" fmla="*/ 443958 w 1235594"/>
                <a:gd name="connsiteY22" fmla="*/ 281553 h 516521"/>
                <a:gd name="connsiteX23" fmla="*/ 433260 w 1235594"/>
                <a:gd name="connsiteY23" fmla="*/ 292251 h 516521"/>
                <a:gd name="connsiteX24" fmla="*/ 443958 w 1235594"/>
                <a:gd name="connsiteY24" fmla="*/ 308295 h 516521"/>
                <a:gd name="connsiteX25" fmla="*/ 411866 w 1235594"/>
                <a:gd name="connsiteY25" fmla="*/ 345740 h 516521"/>
                <a:gd name="connsiteX26" fmla="*/ 438610 w 1235594"/>
                <a:gd name="connsiteY26" fmla="*/ 345740 h 516521"/>
                <a:gd name="connsiteX27" fmla="*/ 443958 w 1235594"/>
                <a:gd name="connsiteY27" fmla="*/ 356437 h 516521"/>
                <a:gd name="connsiteX28" fmla="*/ 438610 w 1235594"/>
                <a:gd name="connsiteY28" fmla="*/ 372484 h 516521"/>
                <a:gd name="connsiteX29" fmla="*/ 417214 w 1235594"/>
                <a:gd name="connsiteY29" fmla="*/ 388529 h 516521"/>
                <a:gd name="connsiteX30" fmla="*/ 433260 w 1235594"/>
                <a:gd name="connsiteY30" fmla="*/ 393879 h 516521"/>
                <a:gd name="connsiteX31" fmla="*/ 435172 w 1235594"/>
                <a:gd name="connsiteY31" fmla="*/ 395075 h 516521"/>
                <a:gd name="connsiteX32" fmla="*/ 23292 w 1235594"/>
                <a:gd name="connsiteY32" fmla="*/ 516521 h 516521"/>
                <a:gd name="connsiteX33" fmla="*/ 16716 w 1235594"/>
                <a:gd name="connsiteY33" fmla="*/ 516236 h 516521"/>
                <a:gd name="connsiteX34" fmla="*/ 5350 w 1235594"/>
                <a:gd name="connsiteY34" fmla="*/ 511554 h 516521"/>
                <a:gd name="connsiteX35" fmla="*/ 0 w 1235594"/>
                <a:gd name="connsiteY35" fmla="*/ 500857 h 516521"/>
                <a:gd name="connsiteX36" fmla="*/ 5350 w 1235594"/>
                <a:gd name="connsiteY36" fmla="*/ 479460 h 516521"/>
                <a:gd name="connsiteX37" fmla="*/ 26746 w 1235594"/>
                <a:gd name="connsiteY37" fmla="*/ 463415 h 516521"/>
                <a:gd name="connsiteX38" fmla="*/ 16048 w 1235594"/>
                <a:gd name="connsiteY38" fmla="*/ 463415 h 516521"/>
                <a:gd name="connsiteX39" fmla="*/ 10698 w 1235594"/>
                <a:gd name="connsiteY39" fmla="*/ 452718 h 516521"/>
                <a:gd name="connsiteX40" fmla="*/ 32096 w 1235594"/>
                <a:gd name="connsiteY40" fmla="*/ 425973 h 516521"/>
                <a:gd name="connsiteX41" fmla="*/ 16048 w 1235594"/>
                <a:gd name="connsiteY41" fmla="*/ 420623 h 516521"/>
                <a:gd name="connsiteX42" fmla="*/ 5350 w 1235594"/>
                <a:gd name="connsiteY42" fmla="*/ 404576 h 516521"/>
                <a:gd name="connsiteX43" fmla="*/ 5350 w 1235594"/>
                <a:gd name="connsiteY43" fmla="*/ 393879 h 516521"/>
                <a:gd name="connsiteX44" fmla="*/ 26746 w 1235594"/>
                <a:gd name="connsiteY44" fmla="*/ 377832 h 516521"/>
                <a:gd name="connsiteX45" fmla="*/ 23028 w 1235594"/>
                <a:gd name="connsiteY45" fmla="*/ 372254 h 516521"/>
                <a:gd name="connsiteX46" fmla="*/ 39710 w 1235594"/>
                <a:gd name="connsiteY46" fmla="*/ 369904 h 516521"/>
                <a:gd name="connsiteX47" fmla="*/ 268938 w 1235594"/>
                <a:gd name="connsiteY47" fmla="*/ 298257 h 516521"/>
                <a:gd name="connsiteX48" fmla="*/ 287060 w 1235594"/>
                <a:gd name="connsiteY48" fmla="*/ 291532 h 516521"/>
                <a:gd name="connsiteX49" fmla="*/ 354448 w 1235594"/>
                <a:gd name="connsiteY49" fmla="*/ 277958 h 516521"/>
                <a:gd name="connsiteX50" fmla="*/ 430168 w 1235594"/>
                <a:gd name="connsiteY50" fmla="*/ 255392 h 516521"/>
                <a:gd name="connsiteX51" fmla="*/ 423900 w 1235594"/>
                <a:gd name="connsiteY51" fmla="*/ 219371 h 516521"/>
                <a:gd name="connsiteX52" fmla="*/ 438610 w 1235594"/>
                <a:gd name="connsiteY52" fmla="*/ 222714 h 516521"/>
                <a:gd name="connsiteX53" fmla="*/ 443958 w 1235594"/>
                <a:gd name="connsiteY53" fmla="*/ 233412 h 516521"/>
                <a:gd name="connsiteX54" fmla="*/ 443958 w 1235594"/>
                <a:gd name="connsiteY54" fmla="*/ 244109 h 516521"/>
                <a:gd name="connsiteX55" fmla="*/ 439284 w 1235594"/>
                <a:gd name="connsiteY55" fmla="*/ 247934 h 516521"/>
                <a:gd name="connsiteX56" fmla="*/ 431922 w 1235594"/>
                <a:gd name="connsiteY56" fmla="*/ 245531 h 516521"/>
                <a:gd name="connsiteX57" fmla="*/ 299538 w 1235594"/>
                <a:gd name="connsiteY57" fmla="*/ 286901 h 516521"/>
                <a:gd name="connsiteX58" fmla="*/ 287060 w 1235594"/>
                <a:gd name="connsiteY58" fmla="*/ 291532 h 516521"/>
                <a:gd name="connsiteX59" fmla="*/ 283490 w 1235594"/>
                <a:gd name="connsiteY59" fmla="*/ 292251 h 516521"/>
                <a:gd name="connsiteX60" fmla="*/ 33316 w 1235594"/>
                <a:gd name="connsiteY60" fmla="*/ 362236 h 516521"/>
                <a:gd name="connsiteX61" fmla="*/ 22530 w 1235594"/>
                <a:gd name="connsiteY61" fmla="*/ 371509 h 516521"/>
                <a:gd name="connsiteX62" fmla="*/ 16048 w 1235594"/>
                <a:gd name="connsiteY62" fmla="*/ 361784 h 516521"/>
                <a:gd name="connsiteX63" fmla="*/ 21396 w 1235594"/>
                <a:gd name="connsiteY63" fmla="*/ 340390 h 516521"/>
                <a:gd name="connsiteX64" fmla="*/ 24740 w 1235594"/>
                <a:gd name="connsiteY64" fmla="*/ 335040 h 516521"/>
                <a:gd name="connsiteX65" fmla="*/ 25328 w 1235594"/>
                <a:gd name="connsiteY65" fmla="*/ 334612 h 516521"/>
                <a:gd name="connsiteX66" fmla="*/ 398608 w 1235594"/>
                <a:gd name="connsiteY66" fmla="*/ 224548 h 516521"/>
                <a:gd name="connsiteX67" fmla="*/ 408524 w 1235594"/>
                <a:gd name="connsiteY67" fmla="*/ 221962 h 516521"/>
                <a:gd name="connsiteX68" fmla="*/ 423900 w 1235594"/>
                <a:gd name="connsiteY68" fmla="*/ 219371 h 516521"/>
                <a:gd name="connsiteX69" fmla="*/ 866520 w 1235594"/>
                <a:gd name="connsiteY69" fmla="*/ 131783 h 516521"/>
                <a:gd name="connsiteX70" fmla="*/ 791636 w 1235594"/>
                <a:gd name="connsiteY70" fmla="*/ 147831 h 516521"/>
                <a:gd name="connsiteX71" fmla="*/ 780936 w 1235594"/>
                <a:gd name="connsiteY71" fmla="*/ 153178 h 516521"/>
                <a:gd name="connsiteX72" fmla="*/ 866520 w 1235594"/>
                <a:gd name="connsiteY72" fmla="*/ 131783 h 516521"/>
                <a:gd name="connsiteX73" fmla="*/ 1163382 w 1235594"/>
                <a:gd name="connsiteY73" fmla="*/ 109720 h 516521"/>
                <a:gd name="connsiteX74" fmla="*/ 1117918 w 1235594"/>
                <a:gd name="connsiteY74" fmla="*/ 121086 h 516521"/>
                <a:gd name="connsiteX75" fmla="*/ 1005590 w 1235594"/>
                <a:gd name="connsiteY75" fmla="*/ 153178 h 516521"/>
                <a:gd name="connsiteX76" fmla="*/ 941404 w 1235594"/>
                <a:gd name="connsiteY76" fmla="*/ 174575 h 516521"/>
                <a:gd name="connsiteX77" fmla="*/ 898612 w 1235594"/>
                <a:gd name="connsiteY77" fmla="*/ 190620 h 516521"/>
                <a:gd name="connsiteX78" fmla="*/ 989546 w 1235594"/>
                <a:gd name="connsiteY78" fmla="*/ 169225 h 516521"/>
                <a:gd name="connsiteX79" fmla="*/ 1010940 w 1235594"/>
                <a:gd name="connsiteY79" fmla="*/ 163878 h 516521"/>
                <a:gd name="connsiteX80" fmla="*/ 1166058 w 1235594"/>
                <a:gd name="connsiteY80" fmla="*/ 126434 h 516521"/>
                <a:gd name="connsiteX81" fmla="*/ 1192802 w 1235594"/>
                <a:gd name="connsiteY81" fmla="*/ 110389 h 516521"/>
                <a:gd name="connsiteX82" fmla="*/ 1163382 w 1235594"/>
                <a:gd name="connsiteY82" fmla="*/ 109720 h 516521"/>
                <a:gd name="connsiteX83" fmla="*/ 1160150 w 1235594"/>
                <a:gd name="connsiteY83" fmla="*/ 0 h 516521"/>
                <a:gd name="connsiteX84" fmla="*/ 1160042 w 1235594"/>
                <a:gd name="connsiteY84" fmla="*/ 1405 h 516521"/>
                <a:gd name="connsiteX85" fmla="*/ 1155360 w 1235594"/>
                <a:gd name="connsiteY85" fmla="*/ 14108 h 516521"/>
                <a:gd name="connsiteX86" fmla="*/ 1117918 w 1235594"/>
                <a:gd name="connsiteY86" fmla="*/ 35503 h 516521"/>
                <a:gd name="connsiteX87" fmla="*/ 1187452 w 1235594"/>
                <a:gd name="connsiteY87" fmla="*/ 19458 h 516521"/>
                <a:gd name="connsiteX88" fmla="*/ 1192802 w 1235594"/>
                <a:gd name="connsiteY88" fmla="*/ 30155 h 516521"/>
                <a:gd name="connsiteX89" fmla="*/ 1192802 w 1235594"/>
                <a:gd name="connsiteY89" fmla="*/ 40853 h 516521"/>
                <a:gd name="connsiteX90" fmla="*/ 1176754 w 1235594"/>
                <a:gd name="connsiteY90" fmla="*/ 51550 h 516521"/>
                <a:gd name="connsiteX91" fmla="*/ 1192802 w 1235594"/>
                <a:gd name="connsiteY91" fmla="*/ 56900 h 516521"/>
                <a:gd name="connsiteX92" fmla="*/ 1203498 w 1235594"/>
                <a:gd name="connsiteY92" fmla="*/ 72945 h 516521"/>
                <a:gd name="connsiteX93" fmla="*/ 1198152 w 1235594"/>
                <a:gd name="connsiteY93" fmla="*/ 94342 h 516521"/>
                <a:gd name="connsiteX94" fmla="*/ 1224896 w 1235594"/>
                <a:gd name="connsiteY94" fmla="*/ 99689 h 516521"/>
                <a:gd name="connsiteX95" fmla="*/ 1235594 w 1235594"/>
                <a:gd name="connsiteY95" fmla="*/ 115736 h 516521"/>
                <a:gd name="connsiteX96" fmla="*/ 1230244 w 1235594"/>
                <a:gd name="connsiteY96" fmla="*/ 137133 h 516521"/>
                <a:gd name="connsiteX97" fmla="*/ 1219546 w 1235594"/>
                <a:gd name="connsiteY97" fmla="*/ 147831 h 516521"/>
                <a:gd name="connsiteX98" fmla="*/ 1228440 w 1235594"/>
                <a:gd name="connsiteY98" fmla="*/ 161172 h 516521"/>
                <a:gd name="connsiteX99" fmla="*/ 792010 w 1235594"/>
                <a:gd name="connsiteY99" fmla="*/ 289858 h 516521"/>
                <a:gd name="connsiteX100" fmla="*/ 792136 w 1235594"/>
                <a:gd name="connsiteY100" fmla="*/ 287236 h 516521"/>
                <a:gd name="connsiteX101" fmla="*/ 1016290 w 1235594"/>
                <a:gd name="connsiteY101" fmla="*/ 212017 h 516521"/>
                <a:gd name="connsiteX102" fmla="*/ 1198152 w 1235594"/>
                <a:gd name="connsiteY102" fmla="*/ 153178 h 516521"/>
                <a:gd name="connsiteX103" fmla="*/ 1192802 w 1235594"/>
                <a:gd name="connsiteY103" fmla="*/ 153178 h 516521"/>
                <a:gd name="connsiteX104" fmla="*/ 1037684 w 1235594"/>
                <a:gd name="connsiteY104" fmla="*/ 190620 h 516521"/>
                <a:gd name="connsiteX105" fmla="*/ 941404 w 1235594"/>
                <a:gd name="connsiteY105" fmla="*/ 222714 h 516521"/>
                <a:gd name="connsiteX106" fmla="*/ 818380 w 1235594"/>
                <a:gd name="connsiteY106" fmla="*/ 254809 h 516521"/>
                <a:gd name="connsiteX107" fmla="*/ 813032 w 1235594"/>
                <a:gd name="connsiteY107" fmla="*/ 244109 h 516521"/>
                <a:gd name="connsiteX108" fmla="*/ 818380 w 1235594"/>
                <a:gd name="connsiteY108" fmla="*/ 228064 h 516521"/>
                <a:gd name="connsiteX109" fmla="*/ 850472 w 1235594"/>
                <a:gd name="connsiteY109" fmla="*/ 206667 h 516521"/>
                <a:gd name="connsiteX110" fmla="*/ 818380 w 1235594"/>
                <a:gd name="connsiteY110" fmla="*/ 206667 h 516521"/>
                <a:gd name="connsiteX111" fmla="*/ 813032 w 1235594"/>
                <a:gd name="connsiteY111" fmla="*/ 195970 h 516521"/>
                <a:gd name="connsiteX112" fmla="*/ 815120 w 1235594"/>
                <a:gd name="connsiteY112" fmla="*/ 182347 h 516521"/>
                <a:gd name="connsiteX113" fmla="*/ 831804 w 1235594"/>
                <a:gd name="connsiteY113" fmla="*/ 172397 h 516521"/>
                <a:gd name="connsiteX114" fmla="*/ 841782 w 1235594"/>
                <a:gd name="connsiteY114" fmla="*/ 170563 h 516521"/>
                <a:gd name="connsiteX115" fmla="*/ 897458 w 1235594"/>
                <a:gd name="connsiteY115" fmla="*/ 153981 h 516521"/>
                <a:gd name="connsiteX116" fmla="*/ 946754 w 1235594"/>
                <a:gd name="connsiteY116" fmla="*/ 142481 h 516521"/>
                <a:gd name="connsiteX117" fmla="*/ 1016290 w 1235594"/>
                <a:gd name="connsiteY117" fmla="*/ 126434 h 516521"/>
                <a:gd name="connsiteX118" fmla="*/ 1128616 w 1235594"/>
                <a:gd name="connsiteY118" fmla="*/ 94342 h 516521"/>
                <a:gd name="connsiteX119" fmla="*/ 1182104 w 1235594"/>
                <a:gd name="connsiteY119" fmla="*/ 67597 h 516521"/>
                <a:gd name="connsiteX120" fmla="*/ 978846 w 1235594"/>
                <a:gd name="connsiteY120" fmla="*/ 126434 h 516521"/>
                <a:gd name="connsiteX121" fmla="*/ 899030 w 1235594"/>
                <a:gd name="connsiteY121" fmla="*/ 153513 h 516521"/>
                <a:gd name="connsiteX122" fmla="*/ 897458 w 1235594"/>
                <a:gd name="connsiteY122" fmla="*/ 153981 h 516521"/>
                <a:gd name="connsiteX123" fmla="*/ 875464 w 1235594"/>
                <a:gd name="connsiteY123" fmla="*/ 159113 h 516521"/>
                <a:gd name="connsiteX124" fmla="*/ 833758 w 1235594"/>
                <a:gd name="connsiteY124" fmla="*/ 171232 h 516521"/>
                <a:gd name="connsiteX125" fmla="*/ 831804 w 1235594"/>
                <a:gd name="connsiteY125" fmla="*/ 172397 h 516521"/>
                <a:gd name="connsiteX126" fmla="*/ 803586 w 1235594"/>
                <a:gd name="connsiteY126" fmla="*/ 177584 h 516521"/>
                <a:gd name="connsiteX127" fmla="*/ 780936 w 1235594"/>
                <a:gd name="connsiteY127" fmla="*/ 174575 h 516521"/>
                <a:gd name="connsiteX128" fmla="*/ 770240 w 1235594"/>
                <a:gd name="connsiteY128" fmla="*/ 163878 h 516521"/>
                <a:gd name="connsiteX129" fmla="*/ 770240 w 1235594"/>
                <a:gd name="connsiteY129" fmla="*/ 147831 h 516521"/>
                <a:gd name="connsiteX130" fmla="*/ 754194 w 1235594"/>
                <a:gd name="connsiteY130" fmla="*/ 142481 h 516521"/>
                <a:gd name="connsiteX131" fmla="*/ 738148 w 1235594"/>
                <a:gd name="connsiteY131" fmla="*/ 126434 h 516521"/>
                <a:gd name="connsiteX132" fmla="*/ 738888 w 1235594"/>
                <a:gd name="connsiteY132" fmla="*/ 124213 h 516521"/>
                <a:gd name="connsiteX133" fmla="*/ 749208 w 1235594"/>
                <a:gd name="connsiteY133" fmla="*/ 121170 h 516521"/>
                <a:gd name="connsiteX134" fmla="*/ 757536 w 1235594"/>
                <a:gd name="connsiteY134" fmla="*/ 123092 h 516521"/>
                <a:gd name="connsiteX135" fmla="*/ 786286 w 1235594"/>
                <a:gd name="connsiteY135" fmla="*/ 121086 h 516521"/>
                <a:gd name="connsiteX136" fmla="*/ 1000242 w 1235594"/>
                <a:gd name="connsiteY136" fmla="*/ 62247 h 516521"/>
                <a:gd name="connsiteX137" fmla="*/ 1010940 w 1235594"/>
                <a:gd name="connsiteY137" fmla="*/ 56900 h 516521"/>
                <a:gd name="connsiteX138" fmla="*/ 1043032 w 1235594"/>
                <a:gd name="connsiteY138" fmla="*/ 46201 h 516521"/>
                <a:gd name="connsiteX139" fmla="*/ 1059718 w 1235594"/>
                <a:gd name="connsiteY139" fmla="*/ 40639 h 516521"/>
                <a:gd name="connsiteX140" fmla="*/ 1080476 w 1235594"/>
                <a:gd name="connsiteY140" fmla="*/ 35503 h 516521"/>
                <a:gd name="connsiteX141" fmla="*/ 1075126 w 1235594"/>
                <a:gd name="connsiteY141" fmla="*/ 35503 h 516521"/>
                <a:gd name="connsiteX142" fmla="*/ 1059718 w 1235594"/>
                <a:gd name="connsiteY142" fmla="*/ 40639 h 516521"/>
                <a:gd name="connsiteX143" fmla="*/ 1015620 w 1235594"/>
                <a:gd name="connsiteY143" fmla="*/ 51551 h 516521"/>
                <a:gd name="connsiteX144" fmla="*/ 931236 w 1235594"/>
                <a:gd name="connsiteY144" fmla="*/ 67497 h 5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235594" h="516521">
                  <a:moveTo>
                    <a:pt x="294190" y="415274"/>
                  </a:moveTo>
                  <a:cubicBezTo>
                    <a:pt x="283490" y="420623"/>
                    <a:pt x="267446" y="420623"/>
                    <a:pt x="251398" y="425973"/>
                  </a:cubicBezTo>
                  <a:cubicBezTo>
                    <a:pt x="165816" y="442018"/>
                    <a:pt x="42792" y="468763"/>
                    <a:pt x="26746" y="495507"/>
                  </a:cubicBezTo>
                  <a:cubicBezTo>
                    <a:pt x="53490" y="500857"/>
                    <a:pt x="176516" y="458065"/>
                    <a:pt x="251398" y="431321"/>
                  </a:cubicBezTo>
                  <a:cubicBezTo>
                    <a:pt x="267446" y="425973"/>
                    <a:pt x="283490" y="420623"/>
                    <a:pt x="294190" y="415274"/>
                  </a:cubicBezTo>
                  <a:close/>
                  <a:moveTo>
                    <a:pt x="22530" y="371509"/>
                  </a:moveTo>
                  <a:lnTo>
                    <a:pt x="23028" y="372254"/>
                  </a:lnTo>
                  <a:lnTo>
                    <a:pt x="21396" y="372484"/>
                  </a:lnTo>
                  <a:close/>
                  <a:moveTo>
                    <a:pt x="411866" y="308295"/>
                  </a:moveTo>
                  <a:cubicBezTo>
                    <a:pt x="385122" y="318995"/>
                    <a:pt x="331632" y="335040"/>
                    <a:pt x="267446" y="351087"/>
                  </a:cubicBezTo>
                  <a:cubicBezTo>
                    <a:pt x="246048" y="356437"/>
                    <a:pt x="230002" y="367134"/>
                    <a:pt x="213958" y="372484"/>
                  </a:cubicBezTo>
                  <a:cubicBezTo>
                    <a:pt x="208608" y="372484"/>
                    <a:pt x="203260" y="377832"/>
                    <a:pt x="197910" y="377832"/>
                  </a:cubicBezTo>
                  <a:cubicBezTo>
                    <a:pt x="203260" y="377832"/>
                    <a:pt x="208608" y="377832"/>
                    <a:pt x="213958" y="372484"/>
                  </a:cubicBezTo>
                  <a:cubicBezTo>
                    <a:pt x="288840" y="356437"/>
                    <a:pt x="401166" y="324343"/>
                    <a:pt x="422564" y="308295"/>
                  </a:cubicBezTo>
                  <a:cubicBezTo>
                    <a:pt x="422564" y="308295"/>
                    <a:pt x="417214" y="308295"/>
                    <a:pt x="411866" y="308295"/>
                  </a:cubicBezTo>
                  <a:close/>
                  <a:moveTo>
                    <a:pt x="417214" y="276203"/>
                  </a:moveTo>
                  <a:cubicBezTo>
                    <a:pt x="411866" y="276203"/>
                    <a:pt x="406516" y="281553"/>
                    <a:pt x="395818" y="281553"/>
                  </a:cubicBezTo>
                  <a:cubicBezTo>
                    <a:pt x="401166" y="281553"/>
                    <a:pt x="406516" y="281553"/>
                    <a:pt x="406516" y="281553"/>
                  </a:cubicBezTo>
                  <a:cubicBezTo>
                    <a:pt x="411866" y="281553"/>
                    <a:pt x="417214" y="276203"/>
                    <a:pt x="417214" y="276203"/>
                  </a:cubicBezTo>
                  <a:close/>
                  <a:moveTo>
                    <a:pt x="439284" y="247934"/>
                  </a:moveTo>
                  <a:lnTo>
                    <a:pt x="443958" y="249459"/>
                  </a:lnTo>
                  <a:cubicBezTo>
                    <a:pt x="449308" y="249459"/>
                    <a:pt x="449308" y="254809"/>
                    <a:pt x="449308" y="260156"/>
                  </a:cubicBezTo>
                  <a:cubicBezTo>
                    <a:pt x="449308" y="265506"/>
                    <a:pt x="449308" y="270854"/>
                    <a:pt x="443958" y="281553"/>
                  </a:cubicBezTo>
                  <a:cubicBezTo>
                    <a:pt x="443958" y="286901"/>
                    <a:pt x="438610" y="286901"/>
                    <a:pt x="433260" y="292251"/>
                  </a:cubicBezTo>
                  <a:cubicBezTo>
                    <a:pt x="438610" y="297598"/>
                    <a:pt x="438610" y="302948"/>
                    <a:pt x="443958" y="308295"/>
                  </a:cubicBezTo>
                  <a:cubicBezTo>
                    <a:pt x="449308" y="318995"/>
                    <a:pt x="438610" y="329693"/>
                    <a:pt x="411866" y="345740"/>
                  </a:cubicBezTo>
                  <a:cubicBezTo>
                    <a:pt x="427910" y="340390"/>
                    <a:pt x="438610" y="345740"/>
                    <a:pt x="438610" y="345740"/>
                  </a:cubicBezTo>
                  <a:cubicBezTo>
                    <a:pt x="443958" y="345740"/>
                    <a:pt x="443958" y="351087"/>
                    <a:pt x="443958" y="356437"/>
                  </a:cubicBezTo>
                  <a:cubicBezTo>
                    <a:pt x="443958" y="361784"/>
                    <a:pt x="443958" y="367134"/>
                    <a:pt x="438610" y="372484"/>
                  </a:cubicBezTo>
                  <a:cubicBezTo>
                    <a:pt x="433260" y="377832"/>
                    <a:pt x="427910" y="383182"/>
                    <a:pt x="417214" y="388529"/>
                  </a:cubicBezTo>
                  <a:cubicBezTo>
                    <a:pt x="422564" y="388529"/>
                    <a:pt x="433260" y="388529"/>
                    <a:pt x="433260" y="393879"/>
                  </a:cubicBezTo>
                  <a:lnTo>
                    <a:pt x="435172" y="395075"/>
                  </a:lnTo>
                  <a:lnTo>
                    <a:pt x="23292" y="516521"/>
                  </a:lnTo>
                  <a:lnTo>
                    <a:pt x="16716" y="516236"/>
                  </a:lnTo>
                  <a:cubicBezTo>
                    <a:pt x="12036" y="515567"/>
                    <a:pt x="8024" y="514229"/>
                    <a:pt x="5350" y="511554"/>
                  </a:cubicBezTo>
                  <a:cubicBezTo>
                    <a:pt x="5350" y="511554"/>
                    <a:pt x="0" y="506204"/>
                    <a:pt x="0" y="500857"/>
                  </a:cubicBezTo>
                  <a:cubicBezTo>
                    <a:pt x="0" y="495507"/>
                    <a:pt x="0" y="484810"/>
                    <a:pt x="5350" y="479460"/>
                  </a:cubicBezTo>
                  <a:cubicBezTo>
                    <a:pt x="10698" y="474113"/>
                    <a:pt x="16048" y="468763"/>
                    <a:pt x="26746" y="463415"/>
                  </a:cubicBezTo>
                  <a:cubicBezTo>
                    <a:pt x="21396" y="463415"/>
                    <a:pt x="21396" y="463415"/>
                    <a:pt x="16048" y="463415"/>
                  </a:cubicBezTo>
                  <a:cubicBezTo>
                    <a:pt x="10698" y="463415"/>
                    <a:pt x="10698" y="458065"/>
                    <a:pt x="10698" y="452718"/>
                  </a:cubicBezTo>
                  <a:cubicBezTo>
                    <a:pt x="10698" y="442018"/>
                    <a:pt x="10698" y="436671"/>
                    <a:pt x="32096" y="425973"/>
                  </a:cubicBezTo>
                  <a:cubicBezTo>
                    <a:pt x="26746" y="425973"/>
                    <a:pt x="21396" y="425973"/>
                    <a:pt x="16048" y="420623"/>
                  </a:cubicBezTo>
                  <a:cubicBezTo>
                    <a:pt x="10698" y="415274"/>
                    <a:pt x="5350" y="415274"/>
                    <a:pt x="5350" y="404576"/>
                  </a:cubicBezTo>
                  <a:cubicBezTo>
                    <a:pt x="5350" y="399229"/>
                    <a:pt x="5350" y="393879"/>
                    <a:pt x="5350" y="393879"/>
                  </a:cubicBezTo>
                  <a:cubicBezTo>
                    <a:pt x="10698" y="388529"/>
                    <a:pt x="16048" y="383182"/>
                    <a:pt x="26746" y="377832"/>
                  </a:cubicBezTo>
                  <a:lnTo>
                    <a:pt x="23028" y="372254"/>
                  </a:lnTo>
                  <a:lnTo>
                    <a:pt x="39710" y="369904"/>
                  </a:lnTo>
                  <a:cubicBezTo>
                    <a:pt x="87912" y="359937"/>
                    <a:pt x="199674" y="323267"/>
                    <a:pt x="268938" y="298257"/>
                  </a:cubicBezTo>
                  <a:lnTo>
                    <a:pt x="287060" y="291532"/>
                  </a:lnTo>
                  <a:lnTo>
                    <a:pt x="354448" y="277958"/>
                  </a:lnTo>
                  <a:cubicBezTo>
                    <a:pt x="393394" y="269433"/>
                    <a:pt x="416628" y="262580"/>
                    <a:pt x="430168" y="255392"/>
                  </a:cubicBezTo>
                  <a:close/>
                  <a:moveTo>
                    <a:pt x="423900" y="219371"/>
                  </a:moveTo>
                  <a:cubicBezTo>
                    <a:pt x="431924" y="218702"/>
                    <a:pt x="435936" y="220039"/>
                    <a:pt x="438610" y="222714"/>
                  </a:cubicBezTo>
                  <a:cubicBezTo>
                    <a:pt x="443958" y="222714"/>
                    <a:pt x="443958" y="228064"/>
                    <a:pt x="443958" y="233412"/>
                  </a:cubicBezTo>
                  <a:cubicBezTo>
                    <a:pt x="443958" y="238762"/>
                    <a:pt x="443958" y="244109"/>
                    <a:pt x="443958" y="244109"/>
                  </a:cubicBezTo>
                  <a:lnTo>
                    <a:pt x="439284" y="247934"/>
                  </a:lnTo>
                  <a:lnTo>
                    <a:pt x="431922" y="245531"/>
                  </a:lnTo>
                  <a:cubicBezTo>
                    <a:pt x="414874" y="245782"/>
                    <a:pt x="379772" y="258820"/>
                    <a:pt x="299538" y="286901"/>
                  </a:cubicBezTo>
                  <a:lnTo>
                    <a:pt x="287060" y="291532"/>
                  </a:lnTo>
                  <a:lnTo>
                    <a:pt x="283490" y="292251"/>
                  </a:lnTo>
                  <a:cubicBezTo>
                    <a:pt x="199246" y="310971"/>
                    <a:pt x="74048" y="337883"/>
                    <a:pt x="33316" y="362236"/>
                  </a:cubicBezTo>
                  <a:lnTo>
                    <a:pt x="22530" y="371509"/>
                  </a:lnTo>
                  <a:lnTo>
                    <a:pt x="16048" y="361784"/>
                  </a:lnTo>
                  <a:cubicBezTo>
                    <a:pt x="16048" y="356437"/>
                    <a:pt x="16048" y="345740"/>
                    <a:pt x="21396" y="340390"/>
                  </a:cubicBezTo>
                  <a:cubicBezTo>
                    <a:pt x="21396" y="337715"/>
                    <a:pt x="22734" y="336378"/>
                    <a:pt x="24740" y="335040"/>
                  </a:cubicBezTo>
                  <a:lnTo>
                    <a:pt x="25328" y="334612"/>
                  </a:lnTo>
                  <a:lnTo>
                    <a:pt x="398608" y="224548"/>
                  </a:lnTo>
                  <a:lnTo>
                    <a:pt x="408524" y="221962"/>
                  </a:lnTo>
                  <a:cubicBezTo>
                    <a:pt x="414874" y="220541"/>
                    <a:pt x="419890" y="219705"/>
                    <a:pt x="423900" y="219371"/>
                  </a:cubicBezTo>
                  <a:close/>
                  <a:moveTo>
                    <a:pt x="866520" y="131783"/>
                  </a:moveTo>
                  <a:cubicBezTo>
                    <a:pt x="839776" y="137133"/>
                    <a:pt x="813032" y="142481"/>
                    <a:pt x="791636" y="147831"/>
                  </a:cubicBezTo>
                  <a:cubicBezTo>
                    <a:pt x="786286" y="147831"/>
                    <a:pt x="780936" y="153178"/>
                    <a:pt x="780936" y="153178"/>
                  </a:cubicBezTo>
                  <a:cubicBezTo>
                    <a:pt x="796984" y="153178"/>
                    <a:pt x="829078" y="142481"/>
                    <a:pt x="866520" y="131783"/>
                  </a:cubicBezTo>
                  <a:close/>
                  <a:moveTo>
                    <a:pt x="1163382" y="109720"/>
                  </a:moveTo>
                  <a:cubicBezTo>
                    <a:pt x="1150010" y="111726"/>
                    <a:pt x="1133964" y="115737"/>
                    <a:pt x="1117918" y="121086"/>
                  </a:cubicBezTo>
                  <a:cubicBezTo>
                    <a:pt x="1091174" y="131783"/>
                    <a:pt x="1053732" y="142481"/>
                    <a:pt x="1005590" y="153178"/>
                  </a:cubicBezTo>
                  <a:cubicBezTo>
                    <a:pt x="978846" y="158528"/>
                    <a:pt x="957450" y="169225"/>
                    <a:pt x="941404" y="174575"/>
                  </a:cubicBezTo>
                  <a:cubicBezTo>
                    <a:pt x="920010" y="179923"/>
                    <a:pt x="909312" y="185273"/>
                    <a:pt x="898612" y="190620"/>
                  </a:cubicBezTo>
                  <a:cubicBezTo>
                    <a:pt x="925356" y="185273"/>
                    <a:pt x="957450" y="179923"/>
                    <a:pt x="989546" y="169225"/>
                  </a:cubicBezTo>
                  <a:cubicBezTo>
                    <a:pt x="994892" y="169225"/>
                    <a:pt x="1005590" y="163878"/>
                    <a:pt x="1010940" y="163878"/>
                  </a:cubicBezTo>
                  <a:cubicBezTo>
                    <a:pt x="1075126" y="142481"/>
                    <a:pt x="1128616" y="126434"/>
                    <a:pt x="1166058" y="126434"/>
                  </a:cubicBezTo>
                  <a:cubicBezTo>
                    <a:pt x="1176754" y="121086"/>
                    <a:pt x="1187452" y="115736"/>
                    <a:pt x="1192802" y="110389"/>
                  </a:cubicBezTo>
                  <a:cubicBezTo>
                    <a:pt x="1187452" y="107714"/>
                    <a:pt x="1176754" y="107714"/>
                    <a:pt x="1163382" y="109720"/>
                  </a:cubicBezTo>
                  <a:close/>
                  <a:moveTo>
                    <a:pt x="1160150" y="0"/>
                  </a:moveTo>
                  <a:lnTo>
                    <a:pt x="1160042" y="1405"/>
                  </a:lnTo>
                  <a:cubicBezTo>
                    <a:pt x="1159372" y="4748"/>
                    <a:pt x="1158036" y="8760"/>
                    <a:pt x="1155360" y="14108"/>
                  </a:cubicBezTo>
                  <a:cubicBezTo>
                    <a:pt x="1150010" y="24805"/>
                    <a:pt x="1139312" y="30155"/>
                    <a:pt x="1117918" y="35503"/>
                  </a:cubicBezTo>
                  <a:cubicBezTo>
                    <a:pt x="1182104" y="14108"/>
                    <a:pt x="1182104" y="14108"/>
                    <a:pt x="1187452" y="19458"/>
                  </a:cubicBezTo>
                  <a:cubicBezTo>
                    <a:pt x="1192802" y="19458"/>
                    <a:pt x="1192802" y="24805"/>
                    <a:pt x="1192802" y="30155"/>
                  </a:cubicBezTo>
                  <a:cubicBezTo>
                    <a:pt x="1192802" y="35503"/>
                    <a:pt x="1192802" y="40853"/>
                    <a:pt x="1192802" y="40853"/>
                  </a:cubicBezTo>
                  <a:cubicBezTo>
                    <a:pt x="1192802" y="46203"/>
                    <a:pt x="1187452" y="46203"/>
                    <a:pt x="1176754" y="51550"/>
                  </a:cubicBezTo>
                  <a:cubicBezTo>
                    <a:pt x="1182104" y="51550"/>
                    <a:pt x="1187452" y="51550"/>
                    <a:pt x="1192802" y="56900"/>
                  </a:cubicBezTo>
                  <a:cubicBezTo>
                    <a:pt x="1198152" y="62247"/>
                    <a:pt x="1203498" y="67597"/>
                    <a:pt x="1203498" y="72945"/>
                  </a:cubicBezTo>
                  <a:cubicBezTo>
                    <a:pt x="1203498" y="78294"/>
                    <a:pt x="1203498" y="88992"/>
                    <a:pt x="1198152" y="94342"/>
                  </a:cubicBezTo>
                  <a:cubicBezTo>
                    <a:pt x="1208848" y="94342"/>
                    <a:pt x="1219546" y="94342"/>
                    <a:pt x="1224896" y="99689"/>
                  </a:cubicBezTo>
                  <a:cubicBezTo>
                    <a:pt x="1230244" y="105039"/>
                    <a:pt x="1235594" y="110389"/>
                    <a:pt x="1235594" y="115736"/>
                  </a:cubicBezTo>
                  <a:cubicBezTo>
                    <a:pt x="1235594" y="121086"/>
                    <a:pt x="1235594" y="131783"/>
                    <a:pt x="1230244" y="137133"/>
                  </a:cubicBezTo>
                  <a:cubicBezTo>
                    <a:pt x="1230244" y="142481"/>
                    <a:pt x="1224896" y="142481"/>
                    <a:pt x="1219546" y="147831"/>
                  </a:cubicBezTo>
                  <a:lnTo>
                    <a:pt x="1228440" y="161172"/>
                  </a:lnTo>
                  <a:lnTo>
                    <a:pt x="792010" y="289858"/>
                  </a:lnTo>
                  <a:lnTo>
                    <a:pt x="792136" y="287236"/>
                  </a:lnTo>
                  <a:cubicBezTo>
                    <a:pt x="800662" y="277207"/>
                    <a:pt x="843788" y="264169"/>
                    <a:pt x="1016290" y="212017"/>
                  </a:cubicBezTo>
                  <a:cubicBezTo>
                    <a:pt x="1080476" y="190620"/>
                    <a:pt x="1160710" y="169225"/>
                    <a:pt x="1198152" y="153178"/>
                  </a:cubicBezTo>
                  <a:cubicBezTo>
                    <a:pt x="1198152" y="153178"/>
                    <a:pt x="1192802" y="153178"/>
                    <a:pt x="1192802" y="153178"/>
                  </a:cubicBezTo>
                  <a:cubicBezTo>
                    <a:pt x="1160710" y="169225"/>
                    <a:pt x="1107220" y="179923"/>
                    <a:pt x="1037684" y="190620"/>
                  </a:cubicBezTo>
                  <a:cubicBezTo>
                    <a:pt x="1005590" y="201320"/>
                    <a:pt x="968148" y="212017"/>
                    <a:pt x="941404" y="222714"/>
                  </a:cubicBezTo>
                  <a:cubicBezTo>
                    <a:pt x="850472" y="254809"/>
                    <a:pt x="829078" y="265506"/>
                    <a:pt x="818380" y="254809"/>
                  </a:cubicBezTo>
                  <a:cubicBezTo>
                    <a:pt x="813032" y="254809"/>
                    <a:pt x="813032" y="249459"/>
                    <a:pt x="813032" y="244109"/>
                  </a:cubicBezTo>
                  <a:cubicBezTo>
                    <a:pt x="813032" y="238762"/>
                    <a:pt x="813032" y="233412"/>
                    <a:pt x="818380" y="228064"/>
                  </a:cubicBezTo>
                  <a:cubicBezTo>
                    <a:pt x="823728" y="222714"/>
                    <a:pt x="834426" y="212017"/>
                    <a:pt x="850472" y="206667"/>
                  </a:cubicBezTo>
                  <a:cubicBezTo>
                    <a:pt x="834426" y="212017"/>
                    <a:pt x="823728" y="212017"/>
                    <a:pt x="818380" y="206667"/>
                  </a:cubicBezTo>
                  <a:cubicBezTo>
                    <a:pt x="813032" y="206667"/>
                    <a:pt x="813032" y="201320"/>
                    <a:pt x="813032" y="195970"/>
                  </a:cubicBezTo>
                  <a:cubicBezTo>
                    <a:pt x="811694" y="190621"/>
                    <a:pt x="812028" y="186275"/>
                    <a:pt x="815120" y="182347"/>
                  </a:cubicBezTo>
                  <a:lnTo>
                    <a:pt x="831804" y="172397"/>
                  </a:lnTo>
                  <a:lnTo>
                    <a:pt x="841782" y="170563"/>
                  </a:lnTo>
                  <a:lnTo>
                    <a:pt x="897458" y="153981"/>
                  </a:lnTo>
                  <a:lnTo>
                    <a:pt x="946754" y="142481"/>
                  </a:lnTo>
                  <a:cubicBezTo>
                    <a:pt x="968148" y="137133"/>
                    <a:pt x="989546" y="131783"/>
                    <a:pt x="1016290" y="126434"/>
                  </a:cubicBezTo>
                  <a:cubicBezTo>
                    <a:pt x="1059080" y="110389"/>
                    <a:pt x="1096520" y="99689"/>
                    <a:pt x="1128616" y="94342"/>
                  </a:cubicBezTo>
                  <a:cubicBezTo>
                    <a:pt x="1155360" y="83644"/>
                    <a:pt x="1176754" y="78294"/>
                    <a:pt x="1182104" y="67597"/>
                  </a:cubicBezTo>
                  <a:cubicBezTo>
                    <a:pt x="1160710" y="62247"/>
                    <a:pt x="1053732" y="99689"/>
                    <a:pt x="978846" y="126434"/>
                  </a:cubicBezTo>
                  <a:cubicBezTo>
                    <a:pt x="948090" y="137132"/>
                    <a:pt x="921680" y="146158"/>
                    <a:pt x="899030" y="153513"/>
                  </a:cubicBezTo>
                  <a:lnTo>
                    <a:pt x="897458" y="153981"/>
                  </a:lnTo>
                  <a:lnTo>
                    <a:pt x="875464" y="159113"/>
                  </a:lnTo>
                  <a:cubicBezTo>
                    <a:pt x="856992" y="163709"/>
                    <a:pt x="843454" y="167554"/>
                    <a:pt x="833758" y="171232"/>
                  </a:cubicBezTo>
                  <a:lnTo>
                    <a:pt x="831804" y="172397"/>
                  </a:lnTo>
                  <a:lnTo>
                    <a:pt x="803586" y="177584"/>
                  </a:lnTo>
                  <a:cubicBezTo>
                    <a:pt x="793640" y="178252"/>
                    <a:pt x="786286" y="177250"/>
                    <a:pt x="780936" y="174575"/>
                  </a:cubicBezTo>
                  <a:cubicBezTo>
                    <a:pt x="775590" y="169225"/>
                    <a:pt x="770240" y="169225"/>
                    <a:pt x="770240" y="163878"/>
                  </a:cubicBezTo>
                  <a:cubicBezTo>
                    <a:pt x="770240" y="158528"/>
                    <a:pt x="770240" y="153178"/>
                    <a:pt x="770240" y="147831"/>
                  </a:cubicBezTo>
                  <a:cubicBezTo>
                    <a:pt x="764892" y="147831"/>
                    <a:pt x="759542" y="147831"/>
                    <a:pt x="754194" y="142481"/>
                  </a:cubicBezTo>
                  <a:cubicBezTo>
                    <a:pt x="748844" y="137133"/>
                    <a:pt x="743494" y="131783"/>
                    <a:pt x="738148" y="126434"/>
                  </a:cubicBezTo>
                  <a:lnTo>
                    <a:pt x="738888" y="124213"/>
                  </a:lnTo>
                  <a:lnTo>
                    <a:pt x="749208" y="121170"/>
                  </a:lnTo>
                  <a:lnTo>
                    <a:pt x="757536" y="123092"/>
                  </a:lnTo>
                  <a:cubicBezTo>
                    <a:pt x="763554" y="123760"/>
                    <a:pt x="772914" y="123760"/>
                    <a:pt x="786286" y="121086"/>
                  </a:cubicBezTo>
                  <a:cubicBezTo>
                    <a:pt x="829078" y="99689"/>
                    <a:pt x="898612" y="83644"/>
                    <a:pt x="1000242" y="62247"/>
                  </a:cubicBezTo>
                  <a:cubicBezTo>
                    <a:pt x="1005590" y="62247"/>
                    <a:pt x="1010940" y="62247"/>
                    <a:pt x="1010940" y="56900"/>
                  </a:cubicBezTo>
                  <a:cubicBezTo>
                    <a:pt x="1021638" y="54225"/>
                    <a:pt x="1032336" y="50213"/>
                    <a:pt x="1043032" y="46201"/>
                  </a:cubicBezTo>
                  <a:lnTo>
                    <a:pt x="1059718" y="40639"/>
                  </a:lnTo>
                  <a:lnTo>
                    <a:pt x="1080476" y="35503"/>
                  </a:lnTo>
                  <a:cubicBezTo>
                    <a:pt x="1075126" y="35503"/>
                    <a:pt x="1075126" y="35503"/>
                    <a:pt x="1075126" y="35503"/>
                  </a:cubicBezTo>
                  <a:lnTo>
                    <a:pt x="1059718" y="40639"/>
                  </a:lnTo>
                  <a:lnTo>
                    <a:pt x="1015620" y="51551"/>
                  </a:lnTo>
                  <a:lnTo>
                    <a:pt x="931236" y="67497"/>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B457570D-2087-4B70-A06A-F18D4566526E}"/>
                </a:ext>
              </a:extLst>
            </p:cNvPr>
            <p:cNvSpPr/>
            <p:nvPr/>
          </p:nvSpPr>
          <p:spPr>
            <a:xfrm>
              <a:off x="2226086" y="4945024"/>
              <a:ext cx="1251640" cy="531450"/>
            </a:xfrm>
            <a:custGeom>
              <a:avLst/>
              <a:gdLst>
                <a:gd name="connsiteX0" fmla="*/ 90930 w 1251640"/>
                <a:gd name="connsiteY0" fmla="*/ 473407 h 531450"/>
                <a:gd name="connsiteX1" fmla="*/ 69536 w 1251640"/>
                <a:gd name="connsiteY1" fmla="*/ 478754 h 531450"/>
                <a:gd name="connsiteX2" fmla="*/ 69536 w 1251640"/>
                <a:gd name="connsiteY2" fmla="*/ 484104 h 531450"/>
                <a:gd name="connsiteX3" fmla="*/ 90930 w 1251640"/>
                <a:gd name="connsiteY3" fmla="*/ 473407 h 531450"/>
                <a:gd name="connsiteX4" fmla="*/ 58838 w 1251640"/>
                <a:gd name="connsiteY4" fmla="*/ 441312 h 531450"/>
                <a:gd name="connsiteX5" fmla="*/ 53490 w 1251640"/>
                <a:gd name="connsiteY5" fmla="*/ 444656 h 531450"/>
                <a:gd name="connsiteX6" fmla="*/ 53444 w 1251640"/>
                <a:gd name="connsiteY6" fmla="*/ 444720 h 531450"/>
                <a:gd name="connsiteX7" fmla="*/ 46134 w 1251640"/>
                <a:gd name="connsiteY7" fmla="*/ 449336 h 531450"/>
                <a:gd name="connsiteX8" fmla="*/ 37442 w 1251640"/>
                <a:gd name="connsiteY8" fmla="*/ 457360 h 531450"/>
                <a:gd name="connsiteX9" fmla="*/ 48140 w 1251640"/>
                <a:gd name="connsiteY9" fmla="*/ 457360 h 531450"/>
                <a:gd name="connsiteX10" fmla="*/ 48140 w 1251640"/>
                <a:gd name="connsiteY10" fmla="*/ 452010 h 531450"/>
                <a:gd name="connsiteX11" fmla="*/ 53444 w 1251640"/>
                <a:gd name="connsiteY11" fmla="*/ 444720 h 531450"/>
                <a:gd name="connsiteX12" fmla="*/ 347676 w 1251640"/>
                <a:gd name="connsiteY12" fmla="*/ 382476 h 531450"/>
                <a:gd name="connsiteX13" fmla="*/ 90930 w 1251640"/>
                <a:gd name="connsiteY13" fmla="*/ 452010 h 531450"/>
                <a:gd name="connsiteX14" fmla="*/ 347676 w 1251640"/>
                <a:gd name="connsiteY14" fmla="*/ 382476 h 531450"/>
                <a:gd name="connsiteX15" fmla="*/ 620472 w 1251640"/>
                <a:gd name="connsiteY15" fmla="*/ 350381 h 531450"/>
                <a:gd name="connsiteX16" fmla="*/ 492096 w 1251640"/>
                <a:gd name="connsiteY16" fmla="*/ 366429 h 531450"/>
                <a:gd name="connsiteX17" fmla="*/ 401166 w 1251640"/>
                <a:gd name="connsiteY17" fmla="*/ 393173 h 531450"/>
                <a:gd name="connsiteX18" fmla="*/ 620472 w 1251640"/>
                <a:gd name="connsiteY18" fmla="*/ 350381 h 531450"/>
                <a:gd name="connsiteX19" fmla="*/ 315584 w 1251640"/>
                <a:gd name="connsiteY19" fmla="*/ 345031 h 531450"/>
                <a:gd name="connsiteX20" fmla="*/ 208606 w 1251640"/>
                <a:gd name="connsiteY20" fmla="*/ 366429 h 531450"/>
                <a:gd name="connsiteX21" fmla="*/ 155118 w 1251640"/>
                <a:gd name="connsiteY21" fmla="*/ 377126 h 531450"/>
                <a:gd name="connsiteX22" fmla="*/ 106978 w 1251640"/>
                <a:gd name="connsiteY22" fmla="*/ 387823 h 531450"/>
                <a:gd name="connsiteX23" fmla="*/ 26744 w 1251640"/>
                <a:gd name="connsiteY23" fmla="*/ 414568 h 531450"/>
                <a:gd name="connsiteX24" fmla="*/ 58838 w 1251640"/>
                <a:gd name="connsiteY24" fmla="*/ 414568 h 531450"/>
                <a:gd name="connsiteX25" fmla="*/ 288840 w 1251640"/>
                <a:gd name="connsiteY25" fmla="*/ 355731 h 531450"/>
                <a:gd name="connsiteX26" fmla="*/ 315584 w 1251640"/>
                <a:gd name="connsiteY26" fmla="*/ 345031 h 531450"/>
                <a:gd name="connsiteX27" fmla="*/ 1180380 w 1251640"/>
                <a:gd name="connsiteY27" fmla="*/ 166482 h 531450"/>
                <a:gd name="connsiteX28" fmla="*/ 1208848 w 1251640"/>
                <a:gd name="connsiteY28" fmla="*/ 173867 h 531450"/>
                <a:gd name="connsiteX29" fmla="*/ 1215912 w 1251640"/>
                <a:gd name="connsiteY29" fmla="*/ 179924 h 531450"/>
                <a:gd name="connsiteX30" fmla="*/ 1195812 w 1251640"/>
                <a:gd name="connsiteY30" fmla="*/ 185850 h 531450"/>
                <a:gd name="connsiteX31" fmla="*/ 1185444 w 1251640"/>
                <a:gd name="connsiteY31" fmla="*/ 185026 h 531450"/>
                <a:gd name="connsiteX32" fmla="*/ 994892 w 1251640"/>
                <a:gd name="connsiteY32" fmla="*/ 222009 h 531450"/>
                <a:gd name="connsiteX33" fmla="*/ 625818 w 1251640"/>
                <a:gd name="connsiteY33" fmla="*/ 328987 h 531450"/>
                <a:gd name="connsiteX34" fmla="*/ 636516 w 1251640"/>
                <a:gd name="connsiteY34" fmla="*/ 328987 h 531450"/>
                <a:gd name="connsiteX35" fmla="*/ 750718 w 1251640"/>
                <a:gd name="connsiteY35" fmla="*/ 317090 h 531450"/>
                <a:gd name="connsiteX36" fmla="*/ 382168 w 1251640"/>
                <a:gd name="connsiteY36" fmla="*/ 425761 h 531450"/>
                <a:gd name="connsiteX37" fmla="*/ 355032 w 1251640"/>
                <a:gd name="connsiteY37" fmla="*/ 431284 h 531450"/>
                <a:gd name="connsiteX38" fmla="*/ 80234 w 1251640"/>
                <a:gd name="connsiteY38" fmla="*/ 510849 h 531450"/>
                <a:gd name="connsiteX39" fmla="*/ 82908 w 1251640"/>
                <a:gd name="connsiteY39" fmla="*/ 511517 h 531450"/>
                <a:gd name="connsiteX40" fmla="*/ 84122 w 1251640"/>
                <a:gd name="connsiteY40" fmla="*/ 513643 h 531450"/>
                <a:gd name="connsiteX41" fmla="*/ 23730 w 1251640"/>
                <a:gd name="connsiteY41" fmla="*/ 531450 h 531450"/>
                <a:gd name="connsiteX42" fmla="*/ 26744 w 1251640"/>
                <a:gd name="connsiteY42" fmla="*/ 521546 h 531450"/>
                <a:gd name="connsiteX43" fmla="*/ 48140 w 1251640"/>
                <a:gd name="connsiteY43" fmla="*/ 500151 h 531450"/>
                <a:gd name="connsiteX44" fmla="*/ 48140 w 1251640"/>
                <a:gd name="connsiteY44" fmla="*/ 494801 h 531450"/>
                <a:gd name="connsiteX45" fmla="*/ 48140 w 1251640"/>
                <a:gd name="connsiteY45" fmla="*/ 478754 h 531450"/>
                <a:gd name="connsiteX46" fmla="*/ 26744 w 1251640"/>
                <a:gd name="connsiteY46" fmla="*/ 473407 h 531450"/>
                <a:gd name="connsiteX47" fmla="*/ 16048 w 1251640"/>
                <a:gd name="connsiteY47" fmla="*/ 457360 h 531450"/>
                <a:gd name="connsiteX48" fmla="*/ 21394 w 1251640"/>
                <a:gd name="connsiteY48" fmla="*/ 441312 h 531450"/>
                <a:gd name="connsiteX49" fmla="*/ 26744 w 1251640"/>
                <a:gd name="connsiteY49" fmla="*/ 435962 h 531450"/>
                <a:gd name="connsiteX50" fmla="*/ 21394 w 1251640"/>
                <a:gd name="connsiteY50" fmla="*/ 435962 h 531450"/>
                <a:gd name="connsiteX51" fmla="*/ 0 w 1251640"/>
                <a:gd name="connsiteY51" fmla="*/ 419918 h 531450"/>
                <a:gd name="connsiteX52" fmla="*/ 5350 w 1251640"/>
                <a:gd name="connsiteY52" fmla="*/ 403870 h 531450"/>
                <a:gd name="connsiteX53" fmla="*/ 37442 w 1251640"/>
                <a:gd name="connsiteY53" fmla="*/ 382476 h 531450"/>
                <a:gd name="connsiteX54" fmla="*/ 32094 w 1251640"/>
                <a:gd name="connsiteY54" fmla="*/ 371776 h 531450"/>
                <a:gd name="connsiteX55" fmla="*/ 32094 w 1251640"/>
                <a:gd name="connsiteY55" fmla="*/ 355731 h 531450"/>
                <a:gd name="connsiteX56" fmla="*/ 23292 w 1251640"/>
                <a:gd name="connsiteY56" fmla="*/ 355349 h 531450"/>
                <a:gd name="connsiteX57" fmla="*/ 435172 w 1251640"/>
                <a:gd name="connsiteY57" fmla="*/ 233902 h 531450"/>
                <a:gd name="connsiteX58" fmla="*/ 438610 w 1251640"/>
                <a:gd name="connsiteY58" fmla="*/ 236049 h 531450"/>
                <a:gd name="connsiteX59" fmla="*/ 443956 w 1251640"/>
                <a:gd name="connsiteY59" fmla="*/ 243403 h 531450"/>
                <a:gd name="connsiteX60" fmla="*/ 294190 w 1251640"/>
                <a:gd name="connsiteY60" fmla="*/ 302242 h 531450"/>
                <a:gd name="connsiteX61" fmla="*/ 48140 w 1251640"/>
                <a:gd name="connsiteY61" fmla="*/ 377126 h 531450"/>
                <a:gd name="connsiteX62" fmla="*/ 69536 w 1251640"/>
                <a:gd name="connsiteY62" fmla="*/ 377126 h 531450"/>
                <a:gd name="connsiteX63" fmla="*/ 128372 w 1251640"/>
                <a:gd name="connsiteY63" fmla="*/ 366429 h 531450"/>
                <a:gd name="connsiteX64" fmla="*/ 310234 w 1251640"/>
                <a:gd name="connsiteY64" fmla="*/ 307590 h 531450"/>
                <a:gd name="connsiteX65" fmla="*/ 406516 w 1251640"/>
                <a:gd name="connsiteY65" fmla="*/ 280845 h 531450"/>
                <a:gd name="connsiteX66" fmla="*/ 427910 w 1251640"/>
                <a:gd name="connsiteY66" fmla="*/ 280845 h 531450"/>
                <a:gd name="connsiteX67" fmla="*/ 422562 w 1251640"/>
                <a:gd name="connsiteY67" fmla="*/ 302242 h 531450"/>
                <a:gd name="connsiteX68" fmla="*/ 406516 w 1251640"/>
                <a:gd name="connsiteY68" fmla="*/ 318287 h 531450"/>
                <a:gd name="connsiteX69" fmla="*/ 556284 w 1251640"/>
                <a:gd name="connsiteY69" fmla="*/ 280845 h 531450"/>
                <a:gd name="connsiteX70" fmla="*/ 561632 w 1251640"/>
                <a:gd name="connsiteY70" fmla="*/ 291545 h 531450"/>
                <a:gd name="connsiteX71" fmla="*/ 561632 w 1251640"/>
                <a:gd name="connsiteY71" fmla="*/ 307590 h 531450"/>
                <a:gd name="connsiteX72" fmla="*/ 454654 w 1251640"/>
                <a:gd name="connsiteY72" fmla="*/ 350381 h 531450"/>
                <a:gd name="connsiteX73" fmla="*/ 492096 w 1251640"/>
                <a:gd name="connsiteY73" fmla="*/ 345031 h 531450"/>
                <a:gd name="connsiteX74" fmla="*/ 561632 w 1251640"/>
                <a:gd name="connsiteY74" fmla="*/ 323637 h 531450"/>
                <a:gd name="connsiteX75" fmla="*/ 1180380 w 1251640"/>
                <a:gd name="connsiteY75" fmla="*/ 166482 h 531450"/>
                <a:gd name="connsiteX76" fmla="*/ 978844 w 1251640"/>
                <a:gd name="connsiteY76" fmla="*/ 157822 h 531450"/>
                <a:gd name="connsiteX77" fmla="*/ 775588 w 1251640"/>
                <a:gd name="connsiteY77" fmla="*/ 211311 h 531450"/>
                <a:gd name="connsiteX78" fmla="*/ 978844 w 1251640"/>
                <a:gd name="connsiteY78" fmla="*/ 157822 h 531450"/>
                <a:gd name="connsiteX79" fmla="*/ 1208848 w 1251640"/>
                <a:gd name="connsiteY79" fmla="*/ 82936 h 531450"/>
                <a:gd name="connsiteX80" fmla="*/ 1064428 w 1251640"/>
                <a:gd name="connsiteY80" fmla="*/ 120380 h 531450"/>
                <a:gd name="connsiteX81" fmla="*/ 1208848 w 1251640"/>
                <a:gd name="connsiteY81" fmla="*/ 82936 h 531450"/>
                <a:gd name="connsiteX82" fmla="*/ 1201400 w 1251640"/>
                <a:gd name="connsiteY82" fmla="*/ 25196 h 531450"/>
                <a:gd name="connsiteX83" fmla="*/ 952100 w 1251640"/>
                <a:gd name="connsiteY83" fmla="*/ 98983 h 531450"/>
                <a:gd name="connsiteX84" fmla="*/ 925356 w 1251640"/>
                <a:gd name="connsiteY84" fmla="*/ 109681 h 531450"/>
                <a:gd name="connsiteX85" fmla="*/ 989544 w 1251640"/>
                <a:gd name="connsiteY85" fmla="*/ 98983 h 531450"/>
                <a:gd name="connsiteX86" fmla="*/ 1214196 w 1251640"/>
                <a:gd name="connsiteY86" fmla="*/ 34797 h 531450"/>
                <a:gd name="connsiteX87" fmla="*/ 1214196 w 1251640"/>
                <a:gd name="connsiteY87" fmla="*/ 29447 h 531450"/>
                <a:gd name="connsiteX88" fmla="*/ 1201400 w 1251640"/>
                <a:gd name="connsiteY88" fmla="*/ 25196 h 531450"/>
                <a:gd name="connsiteX89" fmla="*/ 1228440 w 1251640"/>
                <a:gd name="connsiteY89" fmla="*/ 0 h 531450"/>
                <a:gd name="connsiteX90" fmla="*/ 1230244 w 1251640"/>
                <a:gd name="connsiteY90" fmla="*/ 2705 h 531450"/>
                <a:gd name="connsiteX91" fmla="*/ 1219544 w 1251640"/>
                <a:gd name="connsiteY91" fmla="*/ 18750 h 531450"/>
                <a:gd name="connsiteX92" fmla="*/ 1235592 w 1251640"/>
                <a:gd name="connsiteY92" fmla="*/ 24100 h 531450"/>
                <a:gd name="connsiteX93" fmla="*/ 1251640 w 1251640"/>
                <a:gd name="connsiteY93" fmla="*/ 40147 h 531450"/>
                <a:gd name="connsiteX94" fmla="*/ 1246288 w 1251640"/>
                <a:gd name="connsiteY94" fmla="*/ 61541 h 531450"/>
                <a:gd name="connsiteX95" fmla="*/ 1240940 w 1251640"/>
                <a:gd name="connsiteY95" fmla="*/ 66891 h 531450"/>
                <a:gd name="connsiteX96" fmla="*/ 1246288 w 1251640"/>
                <a:gd name="connsiteY96" fmla="*/ 66891 h 531450"/>
                <a:gd name="connsiteX97" fmla="*/ 1251640 w 1251640"/>
                <a:gd name="connsiteY97" fmla="*/ 77589 h 531450"/>
                <a:gd name="connsiteX98" fmla="*/ 1246288 w 1251640"/>
                <a:gd name="connsiteY98" fmla="*/ 93636 h 531450"/>
                <a:gd name="connsiteX99" fmla="*/ 1230244 w 1251640"/>
                <a:gd name="connsiteY99" fmla="*/ 109681 h 531450"/>
                <a:gd name="connsiteX100" fmla="*/ 1235592 w 1251640"/>
                <a:gd name="connsiteY100" fmla="*/ 109681 h 531450"/>
                <a:gd name="connsiteX101" fmla="*/ 1240940 w 1251640"/>
                <a:gd name="connsiteY101" fmla="*/ 120380 h 531450"/>
                <a:gd name="connsiteX102" fmla="*/ 1230244 w 1251640"/>
                <a:gd name="connsiteY102" fmla="*/ 136425 h 531450"/>
                <a:gd name="connsiteX103" fmla="*/ 1219544 w 1251640"/>
                <a:gd name="connsiteY103" fmla="*/ 136425 h 531450"/>
                <a:gd name="connsiteX104" fmla="*/ 1010938 w 1251640"/>
                <a:gd name="connsiteY104" fmla="*/ 189914 h 531450"/>
                <a:gd name="connsiteX105" fmla="*/ 818380 w 1251640"/>
                <a:gd name="connsiteY105" fmla="*/ 232706 h 531450"/>
                <a:gd name="connsiteX106" fmla="*/ 754194 w 1251640"/>
                <a:gd name="connsiteY106" fmla="*/ 238056 h 531450"/>
                <a:gd name="connsiteX107" fmla="*/ 748844 w 1251640"/>
                <a:gd name="connsiteY107" fmla="*/ 227356 h 531450"/>
                <a:gd name="connsiteX108" fmla="*/ 754194 w 1251640"/>
                <a:gd name="connsiteY108" fmla="*/ 205961 h 531450"/>
                <a:gd name="connsiteX109" fmla="*/ 796982 w 1251640"/>
                <a:gd name="connsiteY109" fmla="*/ 179217 h 531450"/>
                <a:gd name="connsiteX110" fmla="*/ 796982 w 1251640"/>
                <a:gd name="connsiteY110" fmla="*/ 173867 h 531450"/>
                <a:gd name="connsiteX111" fmla="*/ 802332 w 1251640"/>
                <a:gd name="connsiteY111" fmla="*/ 157822 h 531450"/>
                <a:gd name="connsiteX112" fmla="*/ 813030 w 1251640"/>
                <a:gd name="connsiteY112" fmla="*/ 147122 h 531450"/>
                <a:gd name="connsiteX113" fmla="*/ 796982 w 1251640"/>
                <a:gd name="connsiteY113" fmla="*/ 147122 h 531450"/>
                <a:gd name="connsiteX114" fmla="*/ 791636 w 1251640"/>
                <a:gd name="connsiteY114" fmla="*/ 136425 h 531450"/>
                <a:gd name="connsiteX115" fmla="*/ 792010 w 1251640"/>
                <a:gd name="connsiteY115" fmla="*/ 128685 h 53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251640" h="531450">
                  <a:moveTo>
                    <a:pt x="90930" y="473407"/>
                  </a:moveTo>
                  <a:cubicBezTo>
                    <a:pt x="80234" y="478754"/>
                    <a:pt x="74884" y="478754"/>
                    <a:pt x="69536" y="478754"/>
                  </a:cubicBezTo>
                  <a:cubicBezTo>
                    <a:pt x="69536" y="478754"/>
                    <a:pt x="69536" y="484104"/>
                    <a:pt x="69536" y="484104"/>
                  </a:cubicBezTo>
                  <a:cubicBezTo>
                    <a:pt x="74884" y="478754"/>
                    <a:pt x="85580" y="478754"/>
                    <a:pt x="90930" y="473407"/>
                  </a:cubicBezTo>
                  <a:close/>
                  <a:moveTo>
                    <a:pt x="58838" y="441312"/>
                  </a:moveTo>
                  <a:cubicBezTo>
                    <a:pt x="56164" y="441312"/>
                    <a:pt x="54828" y="442650"/>
                    <a:pt x="53490" y="444656"/>
                  </a:cubicBezTo>
                  <a:lnTo>
                    <a:pt x="53444" y="444720"/>
                  </a:lnTo>
                  <a:lnTo>
                    <a:pt x="46134" y="449336"/>
                  </a:lnTo>
                  <a:cubicBezTo>
                    <a:pt x="42792" y="452010"/>
                    <a:pt x="40118" y="454685"/>
                    <a:pt x="37442" y="457360"/>
                  </a:cubicBezTo>
                  <a:cubicBezTo>
                    <a:pt x="42792" y="457360"/>
                    <a:pt x="42792" y="457360"/>
                    <a:pt x="48140" y="457360"/>
                  </a:cubicBezTo>
                  <a:cubicBezTo>
                    <a:pt x="48140" y="457360"/>
                    <a:pt x="48140" y="452010"/>
                    <a:pt x="48140" y="452010"/>
                  </a:cubicBezTo>
                  <a:lnTo>
                    <a:pt x="53444" y="444720"/>
                  </a:lnTo>
                  <a:close/>
                  <a:moveTo>
                    <a:pt x="347676" y="382476"/>
                  </a:moveTo>
                  <a:cubicBezTo>
                    <a:pt x="230000" y="403870"/>
                    <a:pt x="133722" y="425265"/>
                    <a:pt x="90930" y="452010"/>
                  </a:cubicBezTo>
                  <a:cubicBezTo>
                    <a:pt x="149770" y="441312"/>
                    <a:pt x="246048" y="414568"/>
                    <a:pt x="347676" y="382476"/>
                  </a:cubicBezTo>
                  <a:close/>
                  <a:moveTo>
                    <a:pt x="620472" y="350381"/>
                  </a:moveTo>
                  <a:cubicBezTo>
                    <a:pt x="577680" y="355731"/>
                    <a:pt x="534888" y="361079"/>
                    <a:pt x="492096" y="366429"/>
                  </a:cubicBezTo>
                  <a:cubicBezTo>
                    <a:pt x="465354" y="377126"/>
                    <a:pt x="433260" y="387823"/>
                    <a:pt x="401166" y="393173"/>
                  </a:cubicBezTo>
                  <a:cubicBezTo>
                    <a:pt x="470702" y="377126"/>
                    <a:pt x="540238" y="366429"/>
                    <a:pt x="620472" y="350381"/>
                  </a:cubicBezTo>
                  <a:close/>
                  <a:moveTo>
                    <a:pt x="315584" y="345031"/>
                  </a:moveTo>
                  <a:cubicBezTo>
                    <a:pt x="283490" y="350381"/>
                    <a:pt x="246048" y="361079"/>
                    <a:pt x="208606" y="366429"/>
                  </a:cubicBezTo>
                  <a:cubicBezTo>
                    <a:pt x="192558" y="371776"/>
                    <a:pt x="171164" y="371776"/>
                    <a:pt x="155118" y="377126"/>
                  </a:cubicBezTo>
                  <a:cubicBezTo>
                    <a:pt x="133722" y="382476"/>
                    <a:pt x="117676" y="387823"/>
                    <a:pt x="106978" y="387823"/>
                  </a:cubicBezTo>
                  <a:cubicBezTo>
                    <a:pt x="64186" y="398521"/>
                    <a:pt x="32094" y="403870"/>
                    <a:pt x="26744" y="414568"/>
                  </a:cubicBezTo>
                  <a:cubicBezTo>
                    <a:pt x="32094" y="419918"/>
                    <a:pt x="42792" y="419918"/>
                    <a:pt x="58838" y="414568"/>
                  </a:cubicBezTo>
                  <a:cubicBezTo>
                    <a:pt x="106978" y="398521"/>
                    <a:pt x="181862" y="377126"/>
                    <a:pt x="288840" y="355731"/>
                  </a:cubicBezTo>
                  <a:cubicBezTo>
                    <a:pt x="299536" y="350381"/>
                    <a:pt x="310234" y="350381"/>
                    <a:pt x="315584" y="345031"/>
                  </a:cubicBezTo>
                  <a:close/>
                  <a:moveTo>
                    <a:pt x="1180380" y="166482"/>
                  </a:moveTo>
                  <a:cubicBezTo>
                    <a:pt x="1192634" y="167432"/>
                    <a:pt x="1202160" y="169856"/>
                    <a:pt x="1208848" y="173867"/>
                  </a:cubicBezTo>
                  <a:lnTo>
                    <a:pt x="1215912" y="179924"/>
                  </a:lnTo>
                  <a:lnTo>
                    <a:pt x="1195812" y="185850"/>
                  </a:lnTo>
                  <a:lnTo>
                    <a:pt x="1185444" y="185026"/>
                  </a:lnTo>
                  <a:cubicBezTo>
                    <a:pt x="1161626" y="184817"/>
                    <a:pt x="1108556" y="191920"/>
                    <a:pt x="994892" y="222009"/>
                  </a:cubicBezTo>
                  <a:cubicBezTo>
                    <a:pt x="887914" y="248753"/>
                    <a:pt x="754194" y="286195"/>
                    <a:pt x="625818" y="328987"/>
                  </a:cubicBezTo>
                  <a:cubicBezTo>
                    <a:pt x="631168" y="328987"/>
                    <a:pt x="631168" y="328987"/>
                    <a:pt x="636516" y="328987"/>
                  </a:cubicBezTo>
                  <a:lnTo>
                    <a:pt x="750718" y="317090"/>
                  </a:lnTo>
                  <a:lnTo>
                    <a:pt x="382168" y="425761"/>
                  </a:lnTo>
                  <a:lnTo>
                    <a:pt x="355032" y="431284"/>
                  </a:lnTo>
                  <a:cubicBezTo>
                    <a:pt x="235352" y="457360"/>
                    <a:pt x="133724" y="484104"/>
                    <a:pt x="80234" y="510849"/>
                  </a:cubicBezTo>
                  <a:cubicBezTo>
                    <a:pt x="80234" y="510849"/>
                    <a:pt x="81570" y="510849"/>
                    <a:pt x="82908" y="511517"/>
                  </a:cubicBezTo>
                  <a:lnTo>
                    <a:pt x="84122" y="513643"/>
                  </a:lnTo>
                  <a:lnTo>
                    <a:pt x="23730" y="531450"/>
                  </a:lnTo>
                  <a:lnTo>
                    <a:pt x="26744" y="521546"/>
                  </a:lnTo>
                  <a:cubicBezTo>
                    <a:pt x="32094" y="516196"/>
                    <a:pt x="37442" y="510849"/>
                    <a:pt x="48140" y="500151"/>
                  </a:cubicBezTo>
                  <a:cubicBezTo>
                    <a:pt x="48140" y="500151"/>
                    <a:pt x="48140" y="494801"/>
                    <a:pt x="48140" y="494801"/>
                  </a:cubicBezTo>
                  <a:cubicBezTo>
                    <a:pt x="48140" y="489451"/>
                    <a:pt x="48140" y="484104"/>
                    <a:pt x="48140" y="478754"/>
                  </a:cubicBezTo>
                  <a:cubicBezTo>
                    <a:pt x="37442" y="478754"/>
                    <a:pt x="32094" y="478754"/>
                    <a:pt x="26744" y="473407"/>
                  </a:cubicBezTo>
                  <a:cubicBezTo>
                    <a:pt x="21394" y="468057"/>
                    <a:pt x="16048" y="462707"/>
                    <a:pt x="16048" y="457360"/>
                  </a:cubicBezTo>
                  <a:cubicBezTo>
                    <a:pt x="16048" y="452010"/>
                    <a:pt x="16048" y="446662"/>
                    <a:pt x="21394" y="441312"/>
                  </a:cubicBezTo>
                  <a:cubicBezTo>
                    <a:pt x="21394" y="441312"/>
                    <a:pt x="26744" y="435962"/>
                    <a:pt x="26744" y="435962"/>
                  </a:cubicBezTo>
                  <a:cubicBezTo>
                    <a:pt x="26744" y="435962"/>
                    <a:pt x="21394" y="435962"/>
                    <a:pt x="21394" y="435962"/>
                  </a:cubicBezTo>
                  <a:cubicBezTo>
                    <a:pt x="5350" y="430615"/>
                    <a:pt x="5350" y="425265"/>
                    <a:pt x="0" y="419918"/>
                  </a:cubicBezTo>
                  <a:cubicBezTo>
                    <a:pt x="0" y="414568"/>
                    <a:pt x="0" y="409218"/>
                    <a:pt x="5350" y="403870"/>
                  </a:cubicBezTo>
                  <a:cubicBezTo>
                    <a:pt x="10698" y="393173"/>
                    <a:pt x="21394" y="387823"/>
                    <a:pt x="37442" y="382476"/>
                  </a:cubicBezTo>
                  <a:cubicBezTo>
                    <a:pt x="37442" y="377126"/>
                    <a:pt x="32094" y="377126"/>
                    <a:pt x="32094" y="371776"/>
                  </a:cubicBezTo>
                  <a:cubicBezTo>
                    <a:pt x="32094" y="366429"/>
                    <a:pt x="32094" y="361079"/>
                    <a:pt x="32094" y="355731"/>
                  </a:cubicBezTo>
                  <a:lnTo>
                    <a:pt x="23292" y="355349"/>
                  </a:lnTo>
                  <a:lnTo>
                    <a:pt x="435172" y="233902"/>
                  </a:lnTo>
                  <a:lnTo>
                    <a:pt x="438610" y="236049"/>
                  </a:lnTo>
                  <a:cubicBezTo>
                    <a:pt x="439946" y="238055"/>
                    <a:pt x="441284" y="240730"/>
                    <a:pt x="443956" y="243403"/>
                  </a:cubicBezTo>
                  <a:cubicBezTo>
                    <a:pt x="449306" y="259450"/>
                    <a:pt x="443956" y="264800"/>
                    <a:pt x="294190" y="302242"/>
                  </a:cubicBezTo>
                  <a:cubicBezTo>
                    <a:pt x="213956" y="323637"/>
                    <a:pt x="80234" y="361079"/>
                    <a:pt x="48140" y="377126"/>
                  </a:cubicBezTo>
                  <a:cubicBezTo>
                    <a:pt x="53490" y="377126"/>
                    <a:pt x="58838" y="377126"/>
                    <a:pt x="69536" y="377126"/>
                  </a:cubicBezTo>
                  <a:cubicBezTo>
                    <a:pt x="85580" y="371776"/>
                    <a:pt x="106978" y="371776"/>
                    <a:pt x="128372" y="366429"/>
                  </a:cubicBezTo>
                  <a:cubicBezTo>
                    <a:pt x="192558" y="350381"/>
                    <a:pt x="272792" y="323637"/>
                    <a:pt x="310234" y="307590"/>
                  </a:cubicBezTo>
                  <a:cubicBezTo>
                    <a:pt x="395818" y="280845"/>
                    <a:pt x="401166" y="275498"/>
                    <a:pt x="406516" y="280845"/>
                  </a:cubicBezTo>
                  <a:cubicBezTo>
                    <a:pt x="427910" y="270148"/>
                    <a:pt x="427910" y="275498"/>
                    <a:pt x="427910" y="280845"/>
                  </a:cubicBezTo>
                  <a:cubicBezTo>
                    <a:pt x="427910" y="286195"/>
                    <a:pt x="427910" y="296892"/>
                    <a:pt x="422562" y="302242"/>
                  </a:cubicBezTo>
                  <a:cubicBezTo>
                    <a:pt x="417212" y="307590"/>
                    <a:pt x="411864" y="312940"/>
                    <a:pt x="406516" y="318287"/>
                  </a:cubicBezTo>
                  <a:cubicBezTo>
                    <a:pt x="524190" y="280845"/>
                    <a:pt x="545584" y="275498"/>
                    <a:pt x="556284" y="280845"/>
                  </a:cubicBezTo>
                  <a:cubicBezTo>
                    <a:pt x="561632" y="280845"/>
                    <a:pt x="561632" y="286195"/>
                    <a:pt x="561632" y="291545"/>
                  </a:cubicBezTo>
                  <a:cubicBezTo>
                    <a:pt x="561632" y="296892"/>
                    <a:pt x="561632" y="302242"/>
                    <a:pt x="561632" y="307590"/>
                  </a:cubicBezTo>
                  <a:cubicBezTo>
                    <a:pt x="550934" y="323637"/>
                    <a:pt x="518840" y="334334"/>
                    <a:pt x="454654" y="350381"/>
                  </a:cubicBezTo>
                  <a:cubicBezTo>
                    <a:pt x="465354" y="350381"/>
                    <a:pt x="481398" y="345031"/>
                    <a:pt x="492096" y="345031"/>
                  </a:cubicBezTo>
                  <a:cubicBezTo>
                    <a:pt x="518840" y="339684"/>
                    <a:pt x="540238" y="328987"/>
                    <a:pt x="561632" y="323637"/>
                  </a:cubicBezTo>
                  <a:cubicBezTo>
                    <a:pt x="875210" y="225352"/>
                    <a:pt x="1094598" y="159828"/>
                    <a:pt x="1180380" y="166482"/>
                  </a:cubicBezTo>
                  <a:close/>
                  <a:moveTo>
                    <a:pt x="978844" y="157822"/>
                  </a:moveTo>
                  <a:cubicBezTo>
                    <a:pt x="903960" y="173867"/>
                    <a:pt x="802332" y="195264"/>
                    <a:pt x="775588" y="211311"/>
                  </a:cubicBezTo>
                  <a:cubicBezTo>
                    <a:pt x="807680" y="205961"/>
                    <a:pt x="903960" y="179217"/>
                    <a:pt x="978844" y="157822"/>
                  </a:cubicBezTo>
                  <a:close/>
                  <a:moveTo>
                    <a:pt x="1208848" y="82936"/>
                  </a:moveTo>
                  <a:cubicBezTo>
                    <a:pt x="1176754" y="88286"/>
                    <a:pt x="1117916" y="104333"/>
                    <a:pt x="1064428" y="120380"/>
                  </a:cubicBezTo>
                  <a:cubicBezTo>
                    <a:pt x="1123264" y="109681"/>
                    <a:pt x="1182104" y="93636"/>
                    <a:pt x="1208848" y="82936"/>
                  </a:cubicBezTo>
                  <a:close/>
                  <a:moveTo>
                    <a:pt x="1201400" y="25196"/>
                  </a:moveTo>
                  <a:cubicBezTo>
                    <a:pt x="1156864" y="23514"/>
                    <a:pt x="1017626" y="75582"/>
                    <a:pt x="952100" y="98983"/>
                  </a:cubicBezTo>
                  <a:cubicBezTo>
                    <a:pt x="941402" y="104333"/>
                    <a:pt x="930706" y="109681"/>
                    <a:pt x="925356" y="109681"/>
                  </a:cubicBezTo>
                  <a:cubicBezTo>
                    <a:pt x="946752" y="104333"/>
                    <a:pt x="968148" y="104333"/>
                    <a:pt x="989544" y="98983"/>
                  </a:cubicBezTo>
                  <a:cubicBezTo>
                    <a:pt x="1075126" y="82936"/>
                    <a:pt x="1192800" y="61541"/>
                    <a:pt x="1214196" y="34797"/>
                  </a:cubicBezTo>
                  <a:cubicBezTo>
                    <a:pt x="1214196" y="34797"/>
                    <a:pt x="1214196" y="34797"/>
                    <a:pt x="1214196" y="29447"/>
                  </a:cubicBezTo>
                  <a:cubicBezTo>
                    <a:pt x="1212192" y="26773"/>
                    <a:pt x="1207760" y="25436"/>
                    <a:pt x="1201400" y="25196"/>
                  </a:cubicBezTo>
                  <a:close/>
                  <a:moveTo>
                    <a:pt x="1228440" y="0"/>
                  </a:moveTo>
                  <a:lnTo>
                    <a:pt x="1230244" y="2705"/>
                  </a:lnTo>
                  <a:cubicBezTo>
                    <a:pt x="1230244" y="8052"/>
                    <a:pt x="1230244" y="13402"/>
                    <a:pt x="1219544" y="18750"/>
                  </a:cubicBezTo>
                  <a:cubicBezTo>
                    <a:pt x="1224896" y="18750"/>
                    <a:pt x="1230244" y="18750"/>
                    <a:pt x="1235592" y="24100"/>
                  </a:cubicBezTo>
                  <a:cubicBezTo>
                    <a:pt x="1240940" y="29447"/>
                    <a:pt x="1246288" y="34797"/>
                    <a:pt x="1251640" y="40147"/>
                  </a:cubicBezTo>
                  <a:cubicBezTo>
                    <a:pt x="1251640" y="45494"/>
                    <a:pt x="1251640" y="56191"/>
                    <a:pt x="1246288" y="61541"/>
                  </a:cubicBezTo>
                  <a:cubicBezTo>
                    <a:pt x="1246288" y="61541"/>
                    <a:pt x="1240940" y="66891"/>
                    <a:pt x="1240940" y="66891"/>
                  </a:cubicBezTo>
                  <a:cubicBezTo>
                    <a:pt x="1240940" y="66891"/>
                    <a:pt x="1246288" y="66891"/>
                    <a:pt x="1246288" y="66891"/>
                  </a:cubicBezTo>
                  <a:cubicBezTo>
                    <a:pt x="1251640" y="66891"/>
                    <a:pt x="1251640" y="72239"/>
                    <a:pt x="1251640" y="77589"/>
                  </a:cubicBezTo>
                  <a:cubicBezTo>
                    <a:pt x="1251640" y="82936"/>
                    <a:pt x="1251640" y="88286"/>
                    <a:pt x="1246288" y="93636"/>
                  </a:cubicBezTo>
                  <a:cubicBezTo>
                    <a:pt x="1240940" y="98983"/>
                    <a:pt x="1235592" y="104333"/>
                    <a:pt x="1230244" y="109681"/>
                  </a:cubicBezTo>
                  <a:cubicBezTo>
                    <a:pt x="1230244" y="109681"/>
                    <a:pt x="1235592" y="109681"/>
                    <a:pt x="1235592" y="109681"/>
                  </a:cubicBezTo>
                  <a:cubicBezTo>
                    <a:pt x="1240940" y="109681"/>
                    <a:pt x="1240940" y="115030"/>
                    <a:pt x="1240940" y="120380"/>
                  </a:cubicBezTo>
                  <a:cubicBezTo>
                    <a:pt x="1240940" y="125728"/>
                    <a:pt x="1235592" y="136425"/>
                    <a:pt x="1230244" y="136425"/>
                  </a:cubicBezTo>
                  <a:cubicBezTo>
                    <a:pt x="1224896" y="136425"/>
                    <a:pt x="1224896" y="136425"/>
                    <a:pt x="1219544" y="136425"/>
                  </a:cubicBezTo>
                  <a:cubicBezTo>
                    <a:pt x="1198150" y="136425"/>
                    <a:pt x="1091172" y="168520"/>
                    <a:pt x="1010938" y="189914"/>
                  </a:cubicBezTo>
                  <a:cubicBezTo>
                    <a:pt x="914658" y="205961"/>
                    <a:pt x="855822" y="222009"/>
                    <a:pt x="818380" y="232706"/>
                  </a:cubicBezTo>
                  <a:cubicBezTo>
                    <a:pt x="780936" y="243403"/>
                    <a:pt x="759542" y="243403"/>
                    <a:pt x="754194" y="238056"/>
                  </a:cubicBezTo>
                  <a:cubicBezTo>
                    <a:pt x="748844" y="238056"/>
                    <a:pt x="748844" y="232706"/>
                    <a:pt x="748844" y="227356"/>
                  </a:cubicBezTo>
                  <a:cubicBezTo>
                    <a:pt x="748844" y="222009"/>
                    <a:pt x="748844" y="211311"/>
                    <a:pt x="754194" y="205961"/>
                  </a:cubicBezTo>
                  <a:cubicBezTo>
                    <a:pt x="759542" y="195264"/>
                    <a:pt x="775588" y="184567"/>
                    <a:pt x="796982" y="179217"/>
                  </a:cubicBezTo>
                  <a:cubicBezTo>
                    <a:pt x="796982" y="179217"/>
                    <a:pt x="796982" y="173867"/>
                    <a:pt x="796982" y="173867"/>
                  </a:cubicBezTo>
                  <a:cubicBezTo>
                    <a:pt x="796982" y="168520"/>
                    <a:pt x="796982" y="163170"/>
                    <a:pt x="802332" y="157822"/>
                  </a:cubicBezTo>
                  <a:cubicBezTo>
                    <a:pt x="802332" y="152472"/>
                    <a:pt x="807680" y="152472"/>
                    <a:pt x="813030" y="147122"/>
                  </a:cubicBezTo>
                  <a:cubicBezTo>
                    <a:pt x="807680" y="147122"/>
                    <a:pt x="802332" y="147122"/>
                    <a:pt x="796982" y="147122"/>
                  </a:cubicBezTo>
                  <a:cubicBezTo>
                    <a:pt x="791636" y="147122"/>
                    <a:pt x="791636" y="141775"/>
                    <a:pt x="791636" y="136425"/>
                  </a:cubicBezTo>
                  <a:lnTo>
                    <a:pt x="792010" y="128685"/>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1" name="Vrije vorm: vorm 30">
              <a:extLst>
                <a:ext uri="{FF2B5EF4-FFF2-40B4-BE49-F238E27FC236}">
                  <a16:creationId xmlns:a16="http://schemas.microsoft.com/office/drawing/2014/main" id="{C519E216-6831-4D3A-9262-BC5AF3A5EF85}"/>
                </a:ext>
              </a:extLst>
            </p:cNvPr>
            <p:cNvSpPr/>
            <p:nvPr/>
          </p:nvSpPr>
          <p:spPr>
            <a:xfrm>
              <a:off x="2241326" y="5124948"/>
              <a:ext cx="1203496" cy="458144"/>
            </a:xfrm>
            <a:custGeom>
              <a:avLst/>
              <a:gdLst>
                <a:gd name="connsiteX0" fmla="*/ 32092 w 1203496"/>
                <a:gd name="connsiteY0" fmla="*/ 395111 h 458144"/>
                <a:gd name="connsiteX1" fmla="*/ 26744 w 1203496"/>
                <a:gd name="connsiteY1" fmla="*/ 400458 h 458144"/>
                <a:gd name="connsiteX2" fmla="*/ 64184 w 1203496"/>
                <a:gd name="connsiteY2" fmla="*/ 400458 h 458144"/>
                <a:gd name="connsiteX3" fmla="*/ 32092 w 1203496"/>
                <a:gd name="connsiteY3" fmla="*/ 395111 h 458144"/>
                <a:gd name="connsiteX4" fmla="*/ 90932 w 1203496"/>
                <a:gd name="connsiteY4" fmla="*/ 363017 h 458144"/>
                <a:gd name="connsiteX5" fmla="*/ 58836 w 1203496"/>
                <a:gd name="connsiteY5" fmla="*/ 379064 h 458144"/>
                <a:gd name="connsiteX6" fmla="*/ 106976 w 1203496"/>
                <a:gd name="connsiteY6" fmla="*/ 379064 h 458144"/>
                <a:gd name="connsiteX7" fmla="*/ 128372 w 1203496"/>
                <a:gd name="connsiteY7" fmla="*/ 368366 h 458144"/>
                <a:gd name="connsiteX8" fmla="*/ 90932 w 1203496"/>
                <a:gd name="connsiteY8" fmla="*/ 363017 h 458144"/>
                <a:gd name="connsiteX9" fmla="*/ 42792 w 1203496"/>
                <a:gd name="connsiteY9" fmla="*/ 341622 h 458144"/>
                <a:gd name="connsiteX10" fmla="*/ 32092 w 1203496"/>
                <a:gd name="connsiteY10" fmla="*/ 357669 h 458144"/>
                <a:gd name="connsiteX11" fmla="*/ 32092 w 1203496"/>
                <a:gd name="connsiteY11" fmla="*/ 363017 h 458144"/>
                <a:gd name="connsiteX12" fmla="*/ 32092 w 1203496"/>
                <a:gd name="connsiteY12" fmla="*/ 368366 h 458144"/>
                <a:gd name="connsiteX13" fmla="*/ 58836 w 1203496"/>
                <a:gd name="connsiteY13" fmla="*/ 357669 h 458144"/>
                <a:gd name="connsiteX14" fmla="*/ 42792 w 1203496"/>
                <a:gd name="connsiteY14" fmla="*/ 341622 h 458144"/>
                <a:gd name="connsiteX15" fmla="*/ 572328 w 1203496"/>
                <a:gd name="connsiteY15" fmla="*/ 304180 h 458144"/>
                <a:gd name="connsiteX16" fmla="*/ 411860 w 1203496"/>
                <a:gd name="connsiteY16" fmla="*/ 330925 h 458144"/>
                <a:gd name="connsiteX17" fmla="*/ 80232 w 1203496"/>
                <a:gd name="connsiteY17" fmla="*/ 432553 h 458144"/>
                <a:gd name="connsiteX18" fmla="*/ 262096 w 1203496"/>
                <a:gd name="connsiteY18" fmla="*/ 400458 h 458144"/>
                <a:gd name="connsiteX19" fmla="*/ 518840 w 1203496"/>
                <a:gd name="connsiteY19" fmla="*/ 320227 h 458144"/>
                <a:gd name="connsiteX20" fmla="*/ 561632 w 1203496"/>
                <a:gd name="connsiteY20" fmla="*/ 309527 h 458144"/>
                <a:gd name="connsiteX21" fmla="*/ 572328 w 1203496"/>
                <a:gd name="connsiteY21" fmla="*/ 304180 h 458144"/>
                <a:gd name="connsiteX22" fmla="*/ 775588 w 1203496"/>
                <a:gd name="connsiteY22" fmla="*/ 266738 h 458144"/>
                <a:gd name="connsiteX23" fmla="*/ 738144 w 1203496"/>
                <a:gd name="connsiteY23" fmla="*/ 272086 h 458144"/>
                <a:gd name="connsiteX24" fmla="*/ 743492 w 1203496"/>
                <a:gd name="connsiteY24" fmla="*/ 272086 h 458144"/>
                <a:gd name="connsiteX25" fmla="*/ 775588 w 1203496"/>
                <a:gd name="connsiteY25" fmla="*/ 266738 h 458144"/>
                <a:gd name="connsiteX26" fmla="*/ 550936 w 1203496"/>
                <a:gd name="connsiteY26" fmla="*/ 250691 h 458144"/>
                <a:gd name="connsiteX27" fmla="*/ 149768 w 1203496"/>
                <a:gd name="connsiteY27" fmla="*/ 346972 h 458144"/>
                <a:gd name="connsiteX28" fmla="*/ 476048 w 1203496"/>
                <a:gd name="connsiteY28" fmla="*/ 277436 h 458144"/>
                <a:gd name="connsiteX29" fmla="*/ 550936 w 1203496"/>
                <a:gd name="connsiteY29" fmla="*/ 250691 h 458144"/>
                <a:gd name="connsiteX30" fmla="*/ 1021636 w 1203496"/>
                <a:gd name="connsiteY30" fmla="*/ 191852 h 458144"/>
                <a:gd name="connsiteX31" fmla="*/ 978844 w 1203496"/>
                <a:gd name="connsiteY31" fmla="*/ 202552 h 458144"/>
                <a:gd name="connsiteX32" fmla="*/ 1005588 w 1203496"/>
                <a:gd name="connsiteY32" fmla="*/ 197202 h 458144"/>
                <a:gd name="connsiteX33" fmla="*/ 1021636 w 1203496"/>
                <a:gd name="connsiteY33" fmla="*/ 191852 h 458144"/>
                <a:gd name="connsiteX34" fmla="*/ 1150008 w 1203496"/>
                <a:gd name="connsiteY34" fmla="*/ 133016 h 458144"/>
                <a:gd name="connsiteX35" fmla="*/ 807680 w 1203496"/>
                <a:gd name="connsiteY35" fmla="*/ 202552 h 458144"/>
                <a:gd name="connsiteX36" fmla="*/ 775588 w 1203496"/>
                <a:gd name="connsiteY36" fmla="*/ 207899 h 458144"/>
                <a:gd name="connsiteX37" fmla="*/ 566980 w 1203496"/>
                <a:gd name="connsiteY37" fmla="*/ 277436 h 458144"/>
                <a:gd name="connsiteX38" fmla="*/ 657912 w 1203496"/>
                <a:gd name="connsiteY38" fmla="*/ 261388 h 458144"/>
                <a:gd name="connsiteX39" fmla="*/ 738144 w 1203496"/>
                <a:gd name="connsiteY39" fmla="*/ 250691 h 458144"/>
                <a:gd name="connsiteX40" fmla="*/ 984192 w 1203496"/>
                <a:gd name="connsiteY40" fmla="*/ 175807 h 458144"/>
                <a:gd name="connsiteX41" fmla="*/ 1128612 w 1203496"/>
                <a:gd name="connsiteY41" fmla="*/ 165107 h 458144"/>
                <a:gd name="connsiteX42" fmla="*/ 1166056 w 1203496"/>
                <a:gd name="connsiteY42" fmla="*/ 143713 h 458144"/>
                <a:gd name="connsiteX43" fmla="*/ 1155360 w 1203496"/>
                <a:gd name="connsiteY43" fmla="*/ 133016 h 458144"/>
                <a:gd name="connsiteX44" fmla="*/ 1150008 w 1203496"/>
                <a:gd name="connsiteY44" fmla="*/ 133016 h 458144"/>
                <a:gd name="connsiteX45" fmla="*/ 1165384 w 1203496"/>
                <a:gd name="connsiteY45" fmla="*/ 88218 h 458144"/>
                <a:gd name="connsiteX46" fmla="*/ 1150008 w 1203496"/>
                <a:gd name="connsiteY46" fmla="*/ 90224 h 458144"/>
                <a:gd name="connsiteX47" fmla="*/ 1123264 w 1203496"/>
                <a:gd name="connsiteY47" fmla="*/ 95574 h 458144"/>
                <a:gd name="connsiteX48" fmla="*/ 1144660 w 1203496"/>
                <a:gd name="connsiteY48" fmla="*/ 100921 h 458144"/>
                <a:gd name="connsiteX49" fmla="*/ 1176752 w 1203496"/>
                <a:gd name="connsiteY49" fmla="*/ 90224 h 458144"/>
                <a:gd name="connsiteX50" fmla="*/ 1165384 w 1203496"/>
                <a:gd name="connsiteY50" fmla="*/ 88218 h 458144"/>
                <a:gd name="connsiteX51" fmla="*/ 1199864 w 1203496"/>
                <a:gd name="connsiteY51" fmla="*/ 0 h 458144"/>
                <a:gd name="connsiteX52" fmla="*/ 1202160 w 1203496"/>
                <a:gd name="connsiteY52" fmla="*/ 1967 h 458144"/>
                <a:gd name="connsiteX53" fmla="*/ 1203496 w 1203496"/>
                <a:gd name="connsiteY53" fmla="*/ 9990 h 458144"/>
                <a:gd name="connsiteX54" fmla="*/ 1198148 w 1203496"/>
                <a:gd name="connsiteY54" fmla="*/ 42085 h 458144"/>
                <a:gd name="connsiteX55" fmla="*/ 1203496 w 1203496"/>
                <a:gd name="connsiteY55" fmla="*/ 47432 h 458144"/>
                <a:gd name="connsiteX56" fmla="*/ 1198148 w 1203496"/>
                <a:gd name="connsiteY56" fmla="*/ 63479 h 458144"/>
                <a:gd name="connsiteX57" fmla="*/ 1187448 w 1203496"/>
                <a:gd name="connsiteY57" fmla="*/ 74177 h 458144"/>
                <a:gd name="connsiteX58" fmla="*/ 1203496 w 1203496"/>
                <a:gd name="connsiteY58" fmla="*/ 95574 h 458144"/>
                <a:gd name="connsiteX59" fmla="*/ 1203496 w 1203496"/>
                <a:gd name="connsiteY59" fmla="*/ 106271 h 458144"/>
                <a:gd name="connsiteX60" fmla="*/ 1171404 w 1203496"/>
                <a:gd name="connsiteY60" fmla="*/ 122318 h 458144"/>
                <a:gd name="connsiteX61" fmla="*/ 1182104 w 1203496"/>
                <a:gd name="connsiteY61" fmla="*/ 138363 h 458144"/>
                <a:gd name="connsiteX62" fmla="*/ 1176752 w 1203496"/>
                <a:gd name="connsiteY62" fmla="*/ 159760 h 458144"/>
                <a:gd name="connsiteX63" fmla="*/ 1139312 w 1203496"/>
                <a:gd name="connsiteY63" fmla="*/ 186505 h 458144"/>
                <a:gd name="connsiteX64" fmla="*/ 1138916 w 1203496"/>
                <a:gd name="connsiteY64" fmla="*/ 191265 h 458144"/>
                <a:gd name="connsiteX65" fmla="*/ 793556 w 1203496"/>
                <a:gd name="connsiteY65" fmla="*/ 293098 h 458144"/>
                <a:gd name="connsiteX66" fmla="*/ 791632 w 1203496"/>
                <a:gd name="connsiteY66" fmla="*/ 293483 h 458144"/>
                <a:gd name="connsiteX67" fmla="*/ 524188 w 1203496"/>
                <a:gd name="connsiteY67" fmla="*/ 346972 h 458144"/>
                <a:gd name="connsiteX68" fmla="*/ 267440 w 1203496"/>
                <a:gd name="connsiteY68" fmla="*/ 421856 h 458144"/>
                <a:gd name="connsiteX69" fmla="*/ 256744 w 1203496"/>
                <a:gd name="connsiteY69" fmla="*/ 432553 h 458144"/>
                <a:gd name="connsiteX70" fmla="*/ 256744 w 1203496"/>
                <a:gd name="connsiteY70" fmla="*/ 437903 h 458144"/>
                <a:gd name="connsiteX71" fmla="*/ 258080 w 1203496"/>
                <a:gd name="connsiteY71" fmla="*/ 443251 h 458144"/>
                <a:gd name="connsiteX72" fmla="*/ 267012 w 1203496"/>
                <a:gd name="connsiteY72" fmla="*/ 448355 h 458144"/>
                <a:gd name="connsiteX73" fmla="*/ 242344 w 1203496"/>
                <a:gd name="connsiteY73" fmla="*/ 455628 h 458144"/>
                <a:gd name="connsiteX74" fmla="*/ 235348 w 1203496"/>
                <a:gd name="connsiteY74" fmla="*/ 443250 h 458144"/>
                <a:gd name="connsiteX75" fmla="*/ 235348 w 1203496"/>
                <a:gd name="connsiteY75" fmla="*/ 432553 h 458144"/>
                <a:gd name="connsiteX76" fmla="*/ 69532 w 1203496"/>
                <a:gd name="connsiteY76" fmla="*/ 453947 h 458144"/>
                <a:gd name="connsiteX77" fmla="*/ 58836 w 1203496"/>
                <a:gd name="connsiteY77" fmla="*/ 437903 h 458144"/>
                <a:gd name="connsiteX78" fmla="*/ 58836 w 1203496"/>
                <a:gd name="connsiteY78" fmla="*/ 432553 h 458144"/>
                <a:gd name="connsiteX79" fmla="*/ 16048 w 1203496"/>
                <a:gd name="connsiteY79" fmla="*/ 427203 h 458144"/>
                <a:gd name="connsiteX80" fmla="*/ 0 w 1203496"/>
                <a:gd name="connsiteY80" fmla="*/ 411158 h 458144"/>
                <a:gd name="connsiteX81" fmla="*/ 5348 w 1203496"/>
                <a:gd name="connsiteY81" fmla="*/ 389761 h 458144"/>
                <a:gd name="connsiteX82" fmla="*/ 10696 w 1203496"/>
                <a:gd name="connsiteY82" fmla="*/ 384414 h 458144"/>
                <a:gd name="connsiteX83" fmla="*/ 5348 w 1203496"/>
                <a:gd name="connsiteY83" fmla="*/ 368366 h 458144"/>
                <a:gd name="connsiteX84" fmla="*/ 6016 w 1203496"/>
                <a:gd name="connsiteY84" fmla="*/ 357000 h 458144"/>
                <a:gd name="connsiteX85" fmla="*/ 7684 w 1203496"/>
                <a:gd name="connsiteY85" fmla="*/ 351526 h 458144"/>
                <a:gd name="connsiteX86" fmla="*/ 68072 w 1203496"/>
                <a:gd name="connsiteY86" fmla="*/ 333719 h 458144"/>
                <a:gd name="connsiteX87" fmla="*/ 69532 w 1203496"/>
                <a:gd name="connsiteY87" fmla="*/ 336272 h 458144"/>
                <a:gd name="connsiteX88" fmla="*/ 85580 w 1203496"/>
                <a:gd name="connsiteY88" fmla="*/ 341622 h 458144"/>
                <a:gd name="connsiteX89" fmla="*/ 722100 w 1203496"/>
                <a:gd name="connsiteY89" fmla="*/ 186505 h 458144"/>
                <a:gd name="connsiteX90" fmla="*/ 786284 w 1203496"/>
                <a:gd name="connsiteY90" fmla="*/ 165107 h 458144"/>
                <a:gd name="connsiteX91" fmla="*/ 722100 w 1203496"/>
                <a:gd name="connsiteY91" fmla="*/ 175807 h 458144"/>
                <a:gd name="connsiteX92" fmla="*/ 528284 w 1203496"/>
                <a:gd name="connsiteY92" fmla="*/ 212831 h 458144"/>
                <a:gd name="connsiteX93" fmla="*/ 366124 w 1203496"/>
                <a:gd name="connsiteY93" fmla="*/ 245836 h 458144"/>
                <a:gd name="connsiteX94" fmla="*/ 734672 w 1203496"/>
                <a:gd name="connsiteY94" fmla="*/ 137166 h 458144"/>
                <a:gd name="connsiteX95" fmla="*/ 813028 w 1203496"/>
                <a:gd name="connsiteY95" fmla="*/ 129004 h 458144"/>
                <a:gd name="connsiteX96" fmla="*/ 989540 w 1203496"/>
                <a:gd name="connsiteY96" fmla="*/ 100921 h 458144"/>
                <a:gd name="connsiteX97" fmla="*/ 1000240 w 1203496"/>
                <a:gd name="connsiteY97" fmla="*/ 95574 h 458144"/>
                <a:gd name="connsiteX98" fmla="*/ 1176752 w 1203496"/>
                <a:gd name="connsiteY98" fmla="*/ 36735 h 458144"/>
                <a:gd name="connsiteX99" fmla="*/ 1182104 w 1203496"/>
                <a:gd name="connsiteY99" fmla="*/ 31387 h 458144"/>
                <a:gd name="connsiteX100" fmla="*/ 1187448 w 1203496"/>
                <a:gd name="connsiteY100" fmla="*/ 9990 h 458144"/>
                <a:gd name="connsiteX101" fmla="*/ 1183780 w 1203496"/>
                <a:gd name="connsiteY101" fmla="*/ 6841 h 458144"/>
                <a:gd name="connsiteX102" fmla="*/ 1178732 w 1203496"/>
                <a:gd name="connsiteY102" fmla="*/ 6231 h 45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203496" h="458144">
                  <a:moveTo>
                    <a:pt x="32092" y="395111"/>
                  </a:moveTo>
                  <a:cubicBezTo>
                    <a:pt x="26744" y="400458"/>
                    <a:pt x="26744" y="400458"/>
                    <a:pt x="26744" y="400458"/>
                  </a:cubicBezTo>
                  <a:cubicBezTo>
                    <a:pt x="26744" y="400458"/>
                    <a:pt x="32092" y="405808"/>
                    <a:pt x="64184" y="400458"/>
                  </a:cubicBezTo>
                  <a:cubicBezTo>
                    <a:pt x="48140" y="405808"/>
                    <a:pt x="37440" y="400458"/>
                    <a:pt x="32092" y="395111"/>
                  </a:cubicBezTo>
                  <a:close/>
                  <a:moveTo>
                    <a:pt x="90932" y="363017"/>
                  </a:moveTo>
                  <a:cubicBezTo>
                    <a:pt x="74884" y="368366"/>
                    <a:pt x="64184" y="373714"/>
                    <a:pt x="58836" y="379064"/>
                  </a:cubicBezTo>
                  <a:cubicBezTo>
                    <a:pt x="69532" y="379064"/>
                    <a:pt x="85580" y="379064"/>
                    <a:pt x="106976" y="379064"/>
                  </a:cubicBezTo>
                  <a:cubicBezTo>
                    <a:pt x="112324" y="373714"/>
                    <a:pt x="117676" y="373714"/>
                    <a:pt x="128372" y="368366"/>
                  </a:cubicBezTo>
                  <a:cubicBezTo>
                    <a:pt x="112324" y="368366"/>
                    <a:pt x="101628" y="368366"/>
                    <a:pt x="90932" y="363017"/>
                  </a:cubicBezTo>
                  <a:close/>
                  <a:moveTo>
                    <a:pt x="42792" y="341622"/>
                  </a:moveTo>
                  <a:cubicBezTo>
                    <a:pt x="37440" y="346972"/>
                    <a:pt x="32092" y="352319"/>
                    <a:pt x="32092" y="357669"/>
                  </a:cubicBezTo>
                  <a:cubicBezTo>
                    <a:pt x="32092" y="363017"/>
                    <a:pt x="32092" y="363017"/>
                    <a:pt x="32092" y="363017"/>
                  </a:cubicBezTo>
                  <a:cubicBezTo>
                    <a:pt x="32092" y="363017"/>
                    <a:pt x="32092" y="368366"/>
                    <a:pt x="32092" y="368366"/>
                  </a:cubicBezTo>
                  <a:cubicBezTo>
                    <a:pt x="37440" y="363017"/>
                    <a:pt x="48140" y="357669"/>
                    <a:pt x="58836" y="357669"/>
                  </a:cubicBezTo>
                  <a:cubicBezTo>
                    <a:pt x="48140" y="352319"/>
                    <a:pt x="42792" y="346972"/>
                    <a:pt x="42792" y="341622"/>
                  </a:cubicBezTo>
                  <a:close/>
                  <a:moveTo>
                    <a:pt x="572328" y="304180"/>
                  </a:moveTo>
                  <a:cubicBezTo>
                    <a:pt x="518840" y="314877"/>
                    <a:pt x="465352" y="320227"/>
                    <a:pt x="411860" y="330925"/>
                  </a:cubicBezTo>
                  <a:cubicBezTo>
                    <a:pt x="262096" y="379064"/>
                    <a:pt x="149768" y="416506"/>
                    <a:pt x="80232" y="432553"/>
                  </a:cubicBezTo>
                  <a:cubicBezTo>
                    <a:pt x="96276" y="443250"/>
                    <a:pt x="165812" y="427203"/>
                    <a:pt x="262096" y="400458"/>
                  </a:cubicBezTo>
                  <a:cubicBezTo>
                    <a:pt x="304888" y="373714"/>
                    <a:pt x="395816" y="346972"/>
                    <a:pt x="518840" y="320227"/>
                  </a:cubicBezTo>
                  <a:cubicBezTo>
                    <a:pt x="534888" y="314877"/>
                    <a:pt x="545584" y="309527"/>
                    <a:pt x="561632" y="309527"/>
                  </a:cubicBezTo>
                  <a:cubicBezTo>
                    <a:pt x="566980" y="309527"/>
                    <a:pt x="572328" y="304180"/>
                    <a:pt x="572328" y="304180"/>
                  </a:cubicBezTo>
                  <a:close/>
                  <a:moveTo>
                    <a:pt x="775588" y="266738"/>
                  </a:moveTo>
                  <a:cubicBezTo>
                    <a:pt x="764888" y="266738"/>
                    <a:pt x="748844" y="272086"/>
                    <a:pt x="738144" y="272086"/>
                  </a:cubicBezTo>
                  <a:cubicBezTo>
                    <a:pt x="738144" y="272086"/>
                    <a:pt x="738144" y="272086"/>
                    <a:pt x="743492" y="272086"/>
                  </a:cubicBezTo>
                  <a:cubicBezTo>
                    <a:pt x="754192" y="272086"/>
                    <a:pt x="764888" y="266738"/>
                    <a:pt x="775588" y="266738"/>
                  </a:cubicBezTo>
                  <a:close/>
                  <a:moveTo>
                    <a:pt x="550936" y="250691"/>
                  </a:moveTo>
                  <a:cubicBezTo>
                    <a:pt x="401164" y="277436"/>
                    <a:pt x="251396" y="314877"/>
                    <a:pt x="149768" y="346972"/>
                  </a:cubicBezTo>
                  <a:cubicBezTo>
                    <a:pt x="230000" y="341622"/>
                    <a:pt x="347676" y="314877"/>
                    <a:pt x="476048" y="277436"/>
                  </a:cubicBezTo>
                  <a:cubicBezTo>
                    <a:pt x="502792" y="266738"/>
                    <a:pt x="524188" y="261388"/>
                    <a:pt x="550936" y="250691"/>
                  </a:cubicBezTo>
                  <a:close/>
                  <a:moveTo>
                    <a:pt x="1021636" y="191852"/>
                  </a:moveTo>
                  <a:cubicBezTo>
                    <a:pt x="1010940" y="191852"/>
                    <a:pt x="994892" y="197202"/>
                    <a:pt x="978844" y="202552"/>
                  </a:cubicBezTo>
                  <a:cubicBezTo>
                    <a:pt x="989540" y="202552"/>
                    <a:pt x="1000240" y="197202"/>
                    <a:pt x="1005588" y="197202"/>
                  </a:cubicBezTo>
                  <a:cubicBezTo>
                    <a:pt x="1010940" y="197202"/>
                    <a:pt x="1016284" y="191852"/>
                    <a:pt x="1021636" y="191852"/>
                  </a:cubicBezTo>
                  <a:close/>
                  <a:moveTo>
                    <a:pt x="1150008" y="133016"/>
                  </a:moveTo>
                  <a:cubicBezTo>
                    <a:pt x="1091172" y="149063"/>
                    <a:pt x="989540" y="170457"/>
                    <a:pt x="807680" y="202552"/>
                  </a:cubicBezTo>
                  <a:cubicBezTo>
                    <a:pt x="796984" y="202552"/>
                    <a:pt x="786284" y="207899"/>
                    <a:pt x="775588" y="207899"/>
                  </a:cubicBezTo>
                  <a:cubicBezTo>
                    <a:pt x="706052" y="234644"/>
                    <a:pt x="636516" y="256038"/>
                    <a:pt x="566980" y="277436"/>
                  </a:cubicBezTo>
                  <a:cubicBezTo>
                    <a:pt x="599072" y="272086"/>
                    <a:pt x="625816" y="266738"/>
                    <a:pt x="657912" y="261388"/>
                  </a:cubicBezTo>
                  <a:cubicBezTo>
                    <a:pt x="684656" y="256038"/>
                    <a:pt x="711400" y="250691"/>
                    <a:pt x="738144" y="250691"/>
                  </a:cubicBezTo>
                  <a:cubicBezTo>
                    <a:pt x="834424" y="213249"/>
                    <a:pt x="920008" y="191852"/>
                    <a:pt x="984192" y="175807"/>
                  </a:cubicBezTo>
                  <a:cubicBezTo>
                    <a:pt x="1053728" y="159760"/>
                    <a:pt x="1101868" y="154410"/>
                    <a:pt x="1128612" y="165107"/>
                  </a:cubicBezTo>
                  <a:cubicBezTo>
                    <a:pt x="1160704" y="154410"/>
                    <a:pt x="1166056" y="143713"/>
                    <a:pt x="1166056" y="143713"/>
                  </a:cubicBezTo>
                  <a:cubicBezTo>
                    <a:pt x="1166056" y="138363"/>
                    <a:pt x="1160704" y="133016"/>
                    <a:pt x="1155360" y="133016"/>
                  </a:cubicBezTo>
                  <a:cubicBezTo>
                    <a:pt x="1155360" y="133016"/>
                    <a:pt x="1150008" y="133016"/>
                    <a:pt x="1150008" y="133016"/>
                  </a:cubicBezTo>
                  <a:close/>
                  <a:moveTo>
                    <a:pt x="1165384" y="88218"/>
                  </a:moveTo>
                  <a:cubicBezTo>
                    <a:pt x="1160704" y="87550"/>
                    <a:pt x="1155356" y="87550"/>
                    <a:pt x="1150008" y="90224"/>
                  </a:cubicBezTo>
                  <a:cubicBezTo>
                    <a:pt x="1144660" y="90224"/>
                    <a:pt x="1133960" y="90224"/>
                    <a:pt x="1123264" y="95574"/>
                  </a:cubicBezTo>
                  <a:cubicBezTo>
                    <a:pt x="1133960" y="95574"/>
                    <a:pt x="1139312" y="95574"/>
                    <a:pt x="1144660" y="100921"/>
                  </a:cubicBezTo>
                  <a:cubicBezTo>
                    <a:pt x="1160704" y="95574"/>
                    <a:pt x="1171404" y="95574"/>
                    <a:pt x="1176752" y="90224"/>
                  </a:cubicBezTo>
                  <a:cubicBezTo>
                    <a:pt x="1174080" y="90224"/>
                    <a:pt x="1170068" y="88887"/>
                    <a:pt x="1165384" y="88218"/>
                  </a:cubicBezTo>
                  <a:close/>
                  <a:moveTo>
                    <a:pt x="1199864" y="0"/>
                  </a:moveTo>
                  <a:lnTo>
                    <a:pt x="1202160" y="1967"/>
                  </a:lnTo>
                  <a:cubicBezTo>
                    <a:pt x="1203496" y="4642"/>
                    <a:pt x="1203496" y="7316"/>
                    <a:pt x="1203496" y="9990"/>
                  </a:cubicBezTo>
                  <a:cubicBezTo>
                    <a:pt x="1203496" y="20687"/>
                    <a:pt x="1203496" y="31387"/>
                    <a:pt x="1198148" y="42085"/>
                  </a:cubicBezTo>
                  <a:cubicBezTo>
                    <a:pt x="1198148" y="42085"/>
                    <a:pt x="1203496" y="47432"/>
                    <a:pt x="1203496" y="47432"/>
                  </a:cubicBezTo>
                  <a:cubicBezTo>
                    <a:pt x="1203496" y="52782"/>
                    <a:pt x="1203496" y="58132"/>
                    <a:pt x="1198148" y="63479"/>
                  </a:cubicBezTo>
                  <a:cubicBezTo>
                    <a:pt x="1198148" y="68829"/>
                    <a:pt x="1192800" y="68829"/>
                    <a:pt x="1187448" y="74177"/>
                  </a:cubicBezTo>
                  <a:cubicBezTo>
                    <a:pt x="1198148" y="79526"/>
                    <a:pt x="1203496" y="84876"/>
                    <a:pt x="1203496" y="95574"/>
                  </a:cubicBezTo>
                  <a:cubicBezTo>
                    <a:pt x="1203496" y="100921"/>
                    <a:pt x="1203496" y="106271"/>
                    <a:pt x="1203496" y="106271"/>
                  </a:cubicBezTo>
                  <a:cubicBezTo>
                    <a:pt x="1198148" y="111621"/>
                    <a:pt x="1192800" y="116968"/>
                    <a:pt x="1171404" y="122318"/>
                  </a:cubicBezTo>
                  <a:cubicBezTo>
                    <a:pt x="1176752" y="127666"/>
                    <a:pt x="1176752" y="133016"/>
                    <a:pt x="1182104" y="138363"/>
                  </a:cubicBezTo>
                  <a:cubicBezTo>
                    <a:pt x="1182104" y="143713"/>
                    <a:pt x="1182104" y="149063"/>
                    <a:pt x="1176752" y="159760"/>
                  </a:cubicBezTo>
                  <a:cubicBezTo>
                    <a:pt x="1171404" y="170457"/>
                    <a:pt x="1155360" y="175807"/>
                    <a:pt x="1139312" y="186505"/>
                  </a:cubicBezTo>
                  <a:lnTo>
                    <a:pt x="1138916" y="191265"/>
                  </a:lnTo>
                  <a:lnTo>
                    <a:pt x="793556" y="293098"/>
                  </a:lnTo>
                  <a:lnTo>
                    <a:pt x="791632" y="293483"/>
                  </a:lnTo>
                  <a:cubicBezTo>
                    <a:pt x="706052" y="309527"/>
                    <a:pt x="609772" y="325575"/>
                    <a:pt x="524188" y="346972"/>
                  </a:cubicBezTo>
                  <a:cubicBezTo>
                    <a:pt x="422560" y="373714"/>
                    <a:pt x="336976" y="400458"/>
                    <a:pt x="267440" y="421856"/>
                  </a:cubicBezTo>
                  <a:cubicBezTo>
                    <a:pt x="262096" y="427203"/>
                    <a:pt x="262096" y="427203"/>
                    <a:pt x="256744" y="432553"/>
                  </a:cubicBezTo>
                  <a:cubicBezTo>
                    <a:pt x="256744" y="437903"/>
                    <a:pt x="256744" y="437903"/>
                    <a:pt x="256744" y="437903"/>
                  </a:cubicBezTo>
                  <a:cubicBezTo>
                    <a:pt x="256744" y="440577"/>
                    <a:pt x="256744" y="441913"/>
                    <a:pt x="258080" y="443251"/>
                  </a:cubicBezTo>
                  <a:lnTo>
                    <a:pt x="267012" y="448355"/>
                  </a:lnTo>
                  <a:lnTo>
                    <a:pt x="242344" y="455628"/>
                  </a:lnTo>
                  <a:lnTo>
                    <a:pt x="235348" y="443250"/>
                  </a:lnTo>
                  <a:cubicBezTo>
                    <a:pt x="235348" y="437903"/>
                    <a:pt x="235348" y="437903"/>
                    <a:pt x="235348" y="432553"/>
                  </a:cubicBezTo>
                  <a:cubicBezTo>
                    <a:pt x="144420" y="453947"/>
                    <a:pt x="90932" y="464647"/>
                    <a:pt x="69532" y="453947"/>
                  </a:cubicBezTo>
                  <a:cubicBezTo>
                    <a:pt x="58836" y="448600"/>
                    <a:pt x="58836" y="443250"/>
                    <a:pt x="58836" y="437903"/>
                  </a:cubicBezTo>
                  <a:cubicBezTo>
                    <a:pt x="58836" y="437903"/>
                    <a:pt x="58836" y="432553"/>
                    <a:pt x="58836" y="432553"/>
                  </a:cubicBezTo>
                  <a:cubicBezTo>
                    <a:pt x="42792" y="432553"/>
                    <a:pt x="26744" y="432553"/>
                    <a:pt x="16048" y="427203"/>
                  </a:cubicBezTo>
                  <a:cubicBezTo>
                    <a:pt x="10696" y="421856"/>
                    <a:pt x="5348" y="416506"/>
                    <a:pt x="0" y="411158"/>
                  </a:cubicBezTo>
                  <a:cubicBezTo>
                    <a:pt x="0" y="405808"/>
                    <a:pt x="0" y="400458"/>
                    <a:pt x="5348" y="389761"/>
                  </a:cubicBezTo>
                  <a:cubicBezTo>
                    <a:pt x="5348" y="389761"/>
                    <a:pt x="10696" y="384414"/>
                    <a:pt x="10696" y="384414"/>
                  </a:cubicBezTo>
                  <a:cubicBezTo>
                    <a:pt x="5348" y="379064"/>
                    <a:pt x="5348" y="373714"/>
                    <a:pt x="5348" y="368366"/>
                  </a:cubicBezTo>
                  <a:cubicBezTo>
                    <a:pt x="5348" y="365691"/>
                    <a:pt x="5348" y="361680"/>
                    <a:pt x="6016" y="357000"/>
                  </a:cubicBezTo>
                  <a:lnTo>
                    <a:pt x="7684" y="351526"/>
                  </a:lnTo>
                  <a:lnTo>
                    <a:pt x="68072" y="333719"/>
                  </a:lnTo>
                  <a:lnTo>
                    <a:pt x="69532" y="336272"/>
                  </a:lnTo>
                  <a:cubicBezTo>
                    <a:pt x="74884" y="341622"/>
                    <a:pt x="80232" y="341622"/>
                    <a:pt x="85580" y="341622"/>
                  </a:cubicBezTo>
                  <a:cubicBezTo>
                    <a:pt x="208604" y="293483"/>
                    <a:pt x="438608" y="245341"/>
                    <a:pt x="722100" y="186505"/>
                  </a:cubicBezTo>
                  <a:cubicBezTo>
                    <a:pt x="743492" y="181155"/>
                    <a:pt x="764888" y="170457"/>
                    <a:pt x="786284" y="165107"/>
                  </a:cubicBezTo>
                  <a:cubicBezTo>
                    <a:pt x="764888" y="170457"/>
                    <a:pt x="743492" y="170457"/>
                    <a:pt x="722100" y="175807"/>
                  </a:cubicBezTo>
                  <a:cubicBezTo>
                    <a:pt x="659248" y="187842"/>
                    <a:pt x="593392" y="200211"/>
                    <a:pt x="528284" y="212831"/>
                  </a:cubicBezTo>
                  <a:lnTo>
                    <a:pt x="366124" y="245836"/>
                  </a:lnTo>
                  <a:lnTo>
                    <a:pt x="734672" y="137166"/>
                  </a:lnTo>
                  <a:lnTo>
                    <a:pt x="813028" y="129004"/>
                  </a:lnTo>
                  <a:cubicBezTo>
                    <a:pt x="875876" y="120980"/>
                    <a:pt x="936052" y="111620"/>
                    <a:pt x="989540" y="100921"/>
                  </a:cubicBezTo>
                  <a:cubicBezTo>
                    <a:pt x="994892" y="100921"/>
                    <a:pt x="994892" y="100921"/>
                    <a:pt x="1000240" y="95574"/>
                  </a:cubicBezTo>
                  <a:cubicBezTo>
                    <a:pt x="1101868" y="58132"/>
                    <a:pt x="1150008" y="42085"/>
                    <a:pt x="1176752" y="36735"/>
                  </a:cubicBezTo>
                  <a:cubicBezTo>
                    <a:pt x="1176752" y="36735"/>
                    <a:pt x="1182104" y="31387"/>
                    <a:pt x="1182104" y="31387"/>
                  </a:cubicBezTo>
                  <a:cubicBezTo>
                    <a:pt x="1187448" y="26037"/>
                    <a:pt x="1187448" y="15340"/>
                    <a:pt x="1187448" y="9990"/>
                  </a:cubicBezTo>
                  <a:cubicBezTo>
                    <a:pt x="1187448" y="8988"/>
                    <a:pt x="1186508" y="7797"/>
                    <a:pt x="1183780" y="6841"/>
                  </a:cubicBezTo>
                  <a:lnTo>
                    <a:pt x="1178732" y="6231"/>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25258A2F-2701-4006-BB53-25B5419DCC2D}"/>
                </a:ext>
              </a:extLst>
            </p:cNvPr>
            <p:cNvSpPr/>
            <p:nvPr/>
          </p:nvSpPr>
          <p:spPr>
            <a:xfrm>
              <a:off x="2477546" y="5316600"/>
              <a:ext cx="897042" cy="297433"/>
            </a:xfrm>
            <a:custGeom>
              <a:avLst/>
              <a:gdLst>
                <a:gd name="connsiteX0" fmla="*/ 506500 w 897042"/>
                <a:gd name="connsiteY0" fmla="*/ 203458 h 297433"/>
                <a:gd name="connsiteX1" fmla="*/ 485100 w 897042"/>
                <a:gd name="connsiteY1" fmla="*/ 208805 h 297433"/>
                <a:gd name="connsiteX2" fmla="*/ 476508 w 897042"/>
                <a:gd name="connsiteY2" fmla="*/ 211940 h 297433"/>
                <a:gd name="connsiteX3" fmla="*/ 440304 w 897042"/>
                <a:gd name="connsiteY3" fmla="*/ 222179 h 297433"/>
                <a:gd name="connsiteX4" fmla="*/ 394172 w 897042"/>
                <a:gd name="connsiteY4" fmla="*/ 240900 h 297433"/>
                <a:gd name="connsiteX5" fmla="*/ 435624 w 897042"/>
                <a:gd name="connsiteY5" fmla="*/ 226859 h 297433"/>
                <a:gd name="connsiteX6" fmla="*/ 476508 w 897042"/>
                <a:gd name="connsiteY6" fmla="*/ 211940 h 297433"/>
                <a:gd name="connsiteX7" fmla="*/ 783220 w 897042"/>
                <a:gd name="connsiteY7" fmla="*/ 100408 h 297433"/>
                <a:gd name="connsiteX8" fmla="*/ 597428 w 897042"/>
                <a:gd name="connsiteY8" fmla="*/ 155319 h 297433"/>
                <a:gd name="connsiteX9" fmla="*/ 629520 w 897042"/>
                <a:gd name="connsiteY9" fmla="*/ 149969 h 297433"/>
                <a:gd name="connsiteX10" fmla="*/ 811384 w 897042"/>
                <a:gd name="connsiteY10" fmla="*/ 101830 h 297433"/>
                <a:gd name="connsiteX11" fmla="*/ 783220 w 897042"/>
                <a:gd name="connsiteY11" fmla="*/ 100408 h 297433"/>
                <a:gd name="connsiteX12" fmla="*/ 895252 w 897042"/>
                <a:gd name="connsiteY12" fmla="*/ 0 h 297433"/>
                <a:gd name="connsiteX13" fmla="*/ 891616 w 897042"/>
                <a:gd name="connsiteY13" fmla="*/ 10899 h 297433"/>
                <a:gd name="connsiteX14" fmla="*/ 854176 w 897042"/>
                <a:gd name="connsiteY14" fmla="*/ 32293 h 297433"/>
                <a:gd name="connsiteX15" fmla="*/ 886268 w 897042"/>
                <a:gd name="connsiteY15" fmla="*/ 32293 h 297433"/>
                <a:gd name="connsiteX16" fmla="*/ 896968 w 897042"/>
                <a:gd name="connsiteY16" fmla="*/ 42991 h 297433"/>
                <a:gd name="connsiteX17" fmla="*/ 822084 w 897042"/>
                <a:gd name="connsiteY17" fmla="*/ 85783 h 297433"/>
                <a:gd name="connsiteX18" fmla="*/ 838128 w 897042"/>
                <a:gd name="connsiteY18" fmla="*/ 101830 h 297433"/>
                <a:gd name="connsiteX19" fmla="*/ 832780 w 897042"/>
                <a:gd name="connsiteY19" fmla="*/ 117874 h 297433"/>
                <a:gd name="connsiteX20" fmla="*/ 709756 w 897042"/>
                <a:gd name="connsiteY20" fmla="*/ 160666 h 297433"/>
                <a:gd name="connsiteX21" fmla="*/ 720452 w 897042"/>
                <a:gd name="connsiteY21" fmla="*/ 171364 h 297433"/>
                <a:gd name="connsiteX22" fmla="*/ 709756 w 897042"/>
                <a:gd name="connsiteY22" fmla="*/ 187411 h 297433"/>
                <a:gd name="connsiteX23" fmla="*/ 693708 w 897042"/>
                <a:gd name="connsiteY23" fmla="*/ 176713 h 297433"/>
                <a:gd name="connsiteX24" fmla="*/ 485100 w 897042"/>
                <a:gd name="connsiteY24" fmla="*/ 230203 h 297433"/>
                <a:gd name="connsiteX25" fmla="*/ 394172 w 897042"/>
                <a:gd name="connsiteY25" fmla="*/ 267644 h 297433"/>
                <a:gd name="connsiteX26" fmla="*/ 367428 w 897042"/>
                <a:gd name="connsiteY26" fmla="*/ 267644 h 297433"/>
                <a:gd name="connsiteX27" fmla="*/ 362080 w 897042"/>
                <a:gd name="connsiteY27" fmla="*/ 256947 h 297433"/>
                <a:gd name="connsiteX28" fmla="*/ 362080 w 897042"/>
                <a:gd name="connsiteY28" fmla="*/ 246250 h 297433"/>
                <a:gd name="connsiteX29" fmla="*/ 132076 w 897042"/>
                <a:gd name="connsiteY29" fmla="*/ 289039 h 297433"/>
                <a:gd name="connsiteX30" fmla="*/ 126728 w 897042"/>
                <a:gd name="connsiteY30" fmla="*/ 283692 h 297433"/>
                <a:gd name="connsiteX31" fmla="*/ 14400 w 897042"/>
                <a:gd name="connsiteY31" fmla="*/ 278342 h 297433"/>
                <a:gd name="connsiteX32" fmla="*/ 1696 w 897042"/>
                <a:gd name="connsiteY32" fmla="*/ 266976 h 297433"/>
                <a:gd name="connsiteX33" fmla="*/ 0 w 897042"/>
                <a:gd name="connsiteY33" fmla="*/ 263973 h 297433"/>
                <a:gd name="connsiteX34" fmla="*/ 24664 w 897042"/>
                <a:gd name="connsiteY34" fmla="*/ 256701 h 297433"/>
                <a:gd name="connsiteX35" fmla="*/ 25096 w 897042"/>
                <a:gd name="connsiteY35" fmla="*/ 256947 h 297433"/>
                <a:gd name="connsiteX36" fmla="*/ 110680 w 897042"/>
                <a:gd name="connsiteY36" fmla="*/ 262294 h 297433"/>
                <a:gd name="connsiteX37" fmla="*/ 506500 w 897042"/>
                <a:gd name="connsiteY37" fmla="*/ 144619 h 297433"/>
                <a:gd name="connsiteX38" fmla="*/ 570684 w 897042"/>
                <a:gd name="connsiteY38" fmla="*/ 128574 h 297433"/>
                <a:gd name="connsiteX39" fmla="*/ 613476 w 897042"/>
                <a:gd name="connsiteY39" fmla="*/ 112527 h 297433"/>
                <a:gd name="connsiteX40" fmla="*/ 789988 w 897042"/>
                <a:gd name="connsiteY40" fmla="*/ 53688 h 297433"/>
                <a:gd name="connsiteX41" fmla="*/ 624508 w 897042"/>
                <a:gd name="connsiteY41" fmla="*/ 86785 h 297433"/>
                <a:gd name="connsiteX42" fmla="*/ 551192 w 897042"/>
                <a:gd name="connsiteY42" fmla="*/ 101449 h 29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7042" h="297433">
                  <a:moveTo>
                    <a:pt x="506500" y="203458"/>
                  </a:moveTo>
                  <a:cubicBezTo>
                    <a:pt x="501148" y="203458"/>
                    <a:pt x="490452" y="203458"/>
                    <a:pt x="485100" y="208805"/>
                  </a:cubicBezTo>
                  <a:lnTo>
                    <a:pt x="476508" y="211940"/>
                  </a:lnTo>
                  <a:lnTo>
                    <a:pt x="440304" y="222179"/>
                  </a:lnTo>
                  <a:cubicBezTo>
                    <a:pt x="420916" y="228865"/>
                    <a:pt x="404872" y="235551"/>
                    <a:pt x="394172" y="240900"/>
                  </a:cubicBezTo>
                  <a:cubicBezTo>
                    <a:pt x="404872" y="238225"/>
                    <a:pt x="419580" y="232876"/>
                    <a:pt x="435624" y="226859"/>
                  </a:cubicBezTo>
                  <a:lnTo>
                    <a:pt x="476508" y="211940"/>
                  </a:lnTo>
                  <a:close/>
                  <a:moveTo>
                    <a:pt x="783220" y="100408"/>
                  </a:moveTo>
                  <a:cubicBezTo>
                    <a:pt x="743852" y="105171"/>
                    <a:pt x="673648" y="127235"/>
                    <a:pt x="597428" y="155319"/>
                  </a:cubicBezTo>
                  <a:cubicBezTo>
                    <a:pt x="608128" y="155319"/>
                    <a:pt x="618824" y="149969"/>
                    <a:pt x="629520" y="149969"/>
                  </a:cubicBezTo>
                  <a:cubicBezTo>
                    <a:pt x="699056" y="133922"/>
                    <a:pt x="795340" y="117874"/>
                    <a:pt x="811384" y="101830"/>
                  </a:cubicBezTo>
                  <a:cubicBezTo>
                    <a:pt x="806036" y="99155"/>
                    <a:pt x="796340" y="98820"/>
                    <a:pt x="783220" y="100408"/>
                  </a:cubicBezTo>
                  <a:close/>
                  <a:moveTo>
                    <a:pt x="895252" y="0"/>
                  </a:moveTo>
                  <a:lnTo>
                    <a:pt x="891616" y="10899"/>
                  </a:lnTo>
                  <a:cubicBezTo>
                    <a:pt x="886268" y="16246"/>
                    <a:pt x="875572" y="26944"/>
                    <a:pt x="854176" y="32293"/>
                  </a:cubicBezTo>
                  <a:cubicBezTo>
                    <a:pt x="870224" y="26944"/>
                    <a:pt x="880920" y="26944"/>
                    <a:pt x="886268" y="32293"/>
                  </a:cubicBezTo>
                  <a:cubicBezTo>
                    <a:pt x="891616" y="32293"/>
                    <a:pt x="891616" y="37641"/>
                    <a:pt x="896968" y="42991"/>
                  </a:cubicBezTo>
                  <a:cubicBezTo>
                    <a:pt x="896968" y="53688"/>
                    <a:pt x="902316" y="59038"/>
                    <a:pt x="822084" y="85783"/>
                  </a:cubicBezTo>
                  <a:cubicBezTo>
                    <a:pt x="827432" y="91130"/>
                    <a:pt x="832780" y="96480"/>
                    <a:pt x="838128" y="101830"/>
                  </a:cubicBezTo>
                  <a:cubicBezTo>
                    <a:pt x="838128" y="107177"/>
                    <a:pt x="838128" y="112527"/>
                    <a:pt x="832780" y="117874"/>
                  </a:cubicBezTo>
                  <a:cubicBezTo>
                    <a:pt x="822084" y="133922"/>
                    <a:pt x="779292" y="144619"/>
                    <a:pt x="709756" y="160666"/>
                  </a:cubicBezTo>
                  <a:cubicBezTo>
                    <a:pt x="715104" y="166016"/>
                    <a:pt x="715104" y="166016"/>
                    <a:pt x="720452" y="171364"/>
                  </a:cubicBezTo>
                  <a:cubicBezTo>
                    <a:pt x="720452" y="176713"/>
                    <a:pt x="715104" y="187411"/>
                    <a:pt x="709756" y="187411"/>
                  </a:cubicBezTo>
                  <a:cubicBezTo>
                    <a:pt x="704408" y="187411"/>
                    <a:pt x="693708" y="182061"/>
                    <a:pt x="693708" y="176713"/>
                  </a:cubicBezTo>
                  <a:cubicBezTo>
                    <a:pt x="677664" y="166016"/>
                    <a:pt x="549288" y="208805"/>
                    <a:pt x="485100" y="230203"/>
                  </a:cubicBezTo>
                  <a:cubicBezTo>
                    <a:pt x="442312" y="251597"/>
                    <a:pt x="415568" y="262294"/>
                    <a:pt x="394172" y="267644"/>
                  </a:cubicBezTo>
                  <a:cubicBezTo>
                    <a:pt x="378124" y="272994"/>
                    <a:pt x="372776" y="272994"/>
                    <a:pt x="367428" y="267644"/>
                  </a:cubicBezTo>
                  <a:cubicBezTo>
                    <a:pt x="362080" y="267644"/>
                    <a:pt x="362080" y="262294"/>
                    <a:pt x="362080" y="256947"/>
                  </a:cubicBezTo>
                  <a:cubicBezTo>
                    <a:pt x="362080" y="251597"/>
                    <a:pt x="362080" y="246250"/>
                    <a:pt x="362080" y="246250"/>
                  </a:cubicBezTo>
                  <a:cubicBezTo>
                    <a:pt x="239052" y="289039"/>
                    <a:pt x="164172" y="310436"/>
                    <a:pt x="132076" y="289039"/>
                  </a:cubicBezTo>
                  <a:cubicBezTo>
                    <a:pt x="126728" y="289039"/>
                    <a:pt x="126728" y="283692"/>
                    <a:pt x="126728" y="283692"/>
                  </a:cubicBezTo>
                  <a:cubicBezTo>
                    <a:pt x="78588" y="289039"/>
                    <a:pt x="35796" y="289039"/>
                    <a:pt x="14400" y="278342"/>
                  </a:cubicBezTo>
                  <a:cubicBezTo>
                    <a:pt x="9052" y="275668"/>
                    <a:pt x="5040" y="271656"/>
                    <a:pt x="1696" y="266976"/>
                  </a:cubicBezTo>
                  <a:lnTo>
                    <a:pt x="0" y="263973"/>
                  </a:lnTo>
                  <a:lnTo>
                    <a:pt x="24664" y="256701"/>
                  </a:lnTo>
                  <a:lnTo>
                    <a:pt x="25096" y="256947"/>
                  </a:lnTo>
                  <a:cubicBezTo>
                    <a:pt x="41144" y="267644"/>
                    <a:pt x="73240" y="267644"/>
                    <a:pt x="110680" y="262294"/>
                  </a:cubicBezTo>
                  <a:cubicBezTo>
                    <a:pt x="116028" y="246250"/>
                    <a:pt x="164172" y="230203"/>
                    <a:pt x="506500" y="144619"/>
                  </a:cubicBezTo>
                  <a:cubicBezTo>
                    <a:pt x="527892" y="139272"/>
                    <a:pt x="549288" y="133922"/>
                    <a:pt x="570684" y="128574"/>
                  </a:cubicBezTo>
                  <a:cubicBezTo>
                    <a:pt x="586732" y="123224"/>
                    <a:pt x="602776" y="117874"/>
                    <a:pt x="613476" y="112527"/>
                  </a:cubicBezTo>
                  <a:cubicBezTo>
                    <a:pt x="688360" y="85783"/>
                    <a:pt x="747196" y="64385"/>
                    <a:pt x="789988" y="53688"/>
                  </a:cubicBezTo>
                  <a:cubicBezTo>
                    <a:pt x="749872" y="61711"/>
                    <a:pt x="694712" y="72743"/>
                    <a:pt x="624508" y="86785"/>
                  </a:cubicBezTo>
                  <a:lnTo>
                    <a:pt x="551192" y="101449"/>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C042D48C-B69B-495D-A3AC-E03E78A10F72}"/>
                </a:ext>
              </a:extLst>
            </p:cNvPr>
            <p:cNvSpPr/>
            <p:nvPr/>
          </p:nvSpPr>
          <p:spPr>
            <a:xfrm>
              <a:off x="3726415" y="4281146"/>
              <a:ext cx="598479" cy="201539"/>
            </a:xfrm>
            <a:custGeom>
              <a:avLst/>
              <a:gdLst>
                <a:gd name="connsiteX0" fmla="*/ 894592 w 894592"/>
                <a:gd name="connsiteY0" fmla="*/ 1178562 h 1249415"/>
                <a:gd name="connsiteX1" fmla="*/ 892079 w 894592"/>
                <a:gd name="connsiteY1" fmla="*/ 1186101 h 1249415"/>
                <a:gd name="connsiteX2" fmla="*/ 884725 w 894592"/>
                <a:gd name="connsiteY2" fmla="*/ 1192118 h 1249415"/>
                <a:gd name="connsiteX3" fmla="*/ 874025 w 894592"/>
                <a:gd name="connsiteY3" fmla="*/ 1192118 h 1249415"/>
                <a:gd name="connsiteX4" fmla="*/ 665419 w 894592"/>
                <a:gd name="connsiteY4" fmla="*/ 1245607 h 1249415"/>
                <a:gd name="connsiteX5" fmla="*/ 647499 w 894592"/>
                <a:gd name="connsiteY5" fmla="*/ 1249415 h 1249415"/>
                <a:gd name="connsiteX6" fmla="*/ 226812 w 894592"/>
                <a:gd name="connsiteY6" fmla="*/ 133039 h 1249415"/>
                <a:gd name="connsiteX7" fmla="*/ 189370 w 894592"/>
                <a:gd name="connsiteY7" fmla="*/ 138386 h 1249415"/>
                <a:gd name="connsiteX8" fmla="*/ 182075 w 894592"/>
                <a:gd name="connsiteY8" fmla="*/ 146898 h 1249415"/>
                <a:gd name="connsiteX9" fmla="*/ 173323 w 894592"/>
                <a:gd name="connsiteY9" fmla="*/ 149086 h 1249415"/>
                <a:gd name="connsiteX10" fmla="*/ 181345 w 894592"/>
                <a:gd name="connsiteY10" fmla="*/ 147749 h 1249415"/>
                <a:gd name="connsiteX11" fmla="*/ 182075 w 894592"/>
                <a:gd name="connsiteY11" fmla="*/ 146898 h 1249415"/>
                <a:gd name="connsiteX12" fmla="*/ 194719 w 894592"/>
                <a:gd name="connsiteY12" fmla="*/ 143736 h 1249415"/>
                <a:gd name="connsiteX13" fmla="*/ 216115 w 894592"/>
                <a:gd name="connsiteY13" fmla="*/ 138386 h 1249415"/>
                <a:gd name="connsiteX14" fmla="*/ 226812 w 894592"/>
                <a:gd name="connsiteY14" fmla="*/ 133039 h 1249415"/>
                <a:gd name="connsiteX15" fmla="*/ 547743 w 894592"/>
                <a:gd name="connsiteY15" fmla="*/ 26061 h 1249415"/>
                <a:gd name="connsiteX16" fmla="*/ 517573 w 894592"/>
                <a:gd name="connsiteY16" fmla="*/ 32329 h 1249415"/>
                <a:gd name="connsiteX17" fmla="*/ 516774 w 894592"/>
                <a:gd name="connsiteY17" fmla="*/ 32578 h 1249415"/>
                <a:gd name="connsiteX18" fmla="*/ 510804 w 894592"/>
                <a:gd name="connsiteY18" fmla="*/ 33834 h 1249415"/>
                <a:gd name="connsiteX19" fmla="*/ 349835 w 894592"/>
                <a:gd name="connsiteY19" fmla="*/ 90247 h 1249415"/>
                <a:gd name="connsiteX20" fmla="*/ 466842 w 894592"/>
                <a:gd name="connsiteY20" fmla="*/ 48125 h 1249415"/>
                <a:gd name="connsiteX21" fmla="*/ 516774 w 894592"/>
                <a:gd name="connsiteY21" fmla="*/ 32578 h 1249415"/>
                <a:gd name="connsiteX22" fmla="*/ 546156 w 894592"/>
                <a:gd name="connsiteY22" fmla="*/ 320 h 1249415"/>
                <a:gd name="connsiteX23" fmla="*/ 574488 w 894592"/>
                <a:gd name="connsiteY23" fmla="*/ 4666 h 1249415"/>
                <a:gd name="connsiteX24" fmla="*/ 579838 w 894592"/>
                <a:gd name="connsiteY24" fmla="*/ 20711 h 1249415"/>
                <a:gd name="connsiteX25" fmla="*/ 579838 w 894592"/>
                <a:gd name="connsiteY25" fmla="*/ 26061 h 1249415"/>
                <a:gd name="connsiteX26" fmla="*/ 592541 w 894592"/>
                <a:gd name="connsiteY26" fmla="*/ 26730 h 1249415"/>
                <a:gd name="connsiteX27" fmla="*/ 598479 w 894592"/>
                <a:gd name="connsiteY27" fmla="*/ 29928 h 1249415"/>
                <a:gd name="connsiteX28" fmla="*/ 126969 w 894592"/>
                <a:gd name="connsiteY28" fmla="*/ 165131 h 1249415"/>
                <a:gd name="connsiteX29" fmla="*/ 125184 w 894592"/>
                <a:gd name="connsiteY29" fmla="*/ 165131 h 1249415"/>
                <a:gd name="connsiteX30" fmla="*/ 98439 w 894592"/>
                <a:gd name="connsiteY30" fmla="*/ 170481 h 1249415"/>
                <a:gd name="connsiteX31" fmla="*/ 114485 w 894592"/>
                <a:gd name="connsiteY31" fmla="*/ 167806 h 1249415"/>
                <a:gd name="connsiteX32" fmla="*/ 122022 w 894592"/>
                <a:gd name="connsiteY32" fmla="*/ 166549 h 1249415"/>
                <a:gd name="connsiteX33" fmla="*/ 0 w 894592"/>
                <a:gd name="connsiteY33" fmla="*/ 201539 h 1249415"/>
                <a:gd name="connsiteX34" fmla="*/ 23553 w 894592"/>
                <a:gd name="connsiteY34" fmla="*/ 191875 h 1249415"/>
                <a:gd name="connsiteX35" fmla="*/ 28903 w 894592"/>
                <a:gd name="connsiteY35" fmla="*/ 181178 h 1249415"/>
                <a:gd name="connsiteX36" fmla="*/ 82392 w 894592"/>
                <a:gd name="connsiteY36" fmla="*/ 154434 h 1249415"/>
                <a:gd name="connsiteX37" fmla="*/ 77042 w 894592"/>
                <a:gd name="connsiteY37" fmla="*/ 143736 h 1249415"/>
                <a:gd name="connsiteX38" fmla="*/ 226812 w 894592"/>
                <a:gd name="connsiteY38" fmla="*/ 68853 h 1249415"/>
                <a:gd name="connsiteX39" fmla="*/ 226812 w 894592"/>
                <a:gd name="connsiteY39" fmla="*/ 63503 h 1249415"/>
                <a:gd name="connsiteX40" fmla="*/ 237509 w 894592"/>
                <a:gd name="connsiteY40" fmla="*/ 47455 h 1249415"/>
                <a:gd name="connsiteX41" fmla="*/ 248206 w 894592"/>
                <a:gd name="connsiteY41" fmla="*/ 52805 h 1249415"/>
                <a:gd name="connsiteX42" fmla="*/ 344487 w 894592"/>
                <a:gd name="connsiteY42" fmla="*/ 26061 h 1249415"/>
                <a:gd name="connsiteX43" fmla="*/ 408674 w 894592"/>
                <a:gd name="connsiteY43" fmla="*/ 10014 h 1249415"/>
                <a:gd name="connsiteX44" fmla="*/ 414023 w 894592"/>
                <a:gd name="connsiteY44" fmla="*/ 20711 h 1249415"/>
                <a:gd name="connsiteX45" fmla="*/ 285648 w 894592"/>
                <a:gd name="connsiteY45" fmla="*/ 79550 h 1249415"/>
                <a:gd name="connsiteX46" fmla="*/ 109136 w 894592"/>
                <a:gd name="connsiteY46" fmla="*/ 138386 h 1249415"/>
                <a:gd name="connsiteX47" fmla="*/ 119834 w 894592"/>
                <a:gd name="connsiteY47" fmla="*/ 138386 h 1249415"/>
                <a:gd name="connsiteX48" fmla="*/ 189370 w 894592"/>
                <a:gd name="connsiteY48" fmla="*/ 122342 h 1249415"/>
                <a:gd name="connsiteX49" fmla="*/ 349835 w 894592"/>
                <a:gd name="connsiteY49" fmla="*/ 63503 h 1249415"/>
                <a:gd name="connsiteX50" fmla="*/ 546156 w 894592"/>
                <a:gd name="connsiteY50" fmla="*/ 320 h 1249415"/>
                <a:gd name="connsiteX0" fmla="*/ 647499 w 892079"/>
                <a:gd name="connsiteY0" fmla="*/ 1249415 h 1249415"/>
                <a:gd name="connsiteX1" fmla="*/ 892079 w 892079"/>
                <a:gd name="connsiteY1" fmla="*/ 1186101 h 1249415"/>
                <a:gd name="connsiteX2" fmla="*/ 884725 w 892079"/>
                <a:gd name="connsiteY2" fmla="*/ 1192118 h 1249415"/>
                <a:gd name="connsiteX3" fmla="*/ 874025 w 892079"/>
                <a:gd name="connsiteY3" fmla="*/ 1192118 h 1249415"/>
                <a:gd name="connsiteX4" fmla="*/ 665419 w 892079"/>
                <a:gd name="connsiteY4" fmla="*/ 1245607 h 1249415"/>
                <a:gd name="connsiteX5" fmla="*/ 647499 w 892079"/>
                <a:gd name="connsiteY5" fmla="*/ 1249415 h 1249415"/>
                <a:gd name="connsiteX6" fmla="*/ 226812 w 892079"/>
                <a:gd name="connsiteY6" fmla="*/ 133039 h 1249415"/>
                <a:gd name="connsiteX7" fmla="*/ 189370 w 892079"/>
                <a:gd name="connsiteY7" fmla="*/ 138386 h 1249415"/>
                <a:gd name="connsiteX8" fmla="*/ 182075 w 892079"/>
                <a:gd name="connsiteY8" fmla="*/ 146898 h 1249415"/>
                <a:gd name="connsiteX9" fmla="*/ 173323 w 892079"/>
                <a:gd name="connsiteY9" fmla="*/ 149086 h 1249415"/>
                <a:gd name="connsiteX10" fmla="*/ 181345 w 892079"/>
                <a:gd name="connsiteY10" fmla="*/ 147749 h 1249415"/>
                <a:gd name="connsiteX11" fmla="*/ 182075 w 892079"/>
                <a:gd name="connsiteY11" fmla="*/ 146898 h 1249415"/>
                <a:gd name="connsiteX12" fmla="*/ 194719 w 892079"/>
                <a:gd name="connsiteY12" fmla="*/ 143736 h 1249415"/>
                <a:gd name="connsiteX13" fmla="*/ 216115 w 892079"/>
                <a:gd name="connsiteY13" fmla="*/ 138386 h 1249415"/>
                <a:gd name="connsiteX14" fmla="*/ 226812 w 892079"/>
                <a:gd name="connsiteY14" fmla="*/ 133039 h 1249415"/>
                <a:gd name="connsiteX15" fmla="*/ 547743 w 892079"/>
                <a:gd name="connsiteY15" fmla="*/ 26061 h 1249415"/>
                <a:gd name="connsiteX16" fmla="*/ 517573 w 892079"/>
                <a:gd name="connsiteY16" fmla="*/ 32329 h 1249415"/>
                <a:gd name="connsiteX17" fmla="*/ 516774 w 892079"/>
                <a:gd name="connsiteY17" fmla="*/ 32578 h 1249415"/>
                <a:gd name="connsiteX18" fmla="*/ 510804 w 892079"/>
                <a:gd name="connsiteY18" fmla="*/ 33834 h 1249415"/>
                <a:gd name="connsiteX19" fmla="*/ 349835 w 892079"/>
                <a:gd name="connsiteY19" fmla="*/ 90247 h 1249415"/>
                <a:gd name="connsiteX20" fmla="*/ 466842 w 892079"/>
                <a:gd name="connsiteY20" fmla="*/ 48125 h 1249415"/>
                <a:gd name="connsiteX21" fmla="*/ 516774 w 892079"/>
                <a:gd name="connsiteY21" fmla="*/ 32578 h 1249415"/>
                <a:gd name="connsiteX22" fmla="*/ 547743 w 892079"/>
                <a:gd name="connsiteY22" fmla="*/ 26061 h 1249415"/>
                <a:gd name="connsiteX23" fmla="*/ 546156 w 892079"/>
                <a:gd name="connsiteY23" fmla="*/ 320 h 1249415"/>
                <a:gd name="connsiteX24" fmla="*/ 574488 w 892079"/>
                <a:gd name="connsiteY24" fmla="*/ 4666 h 1249415"/>
                <a:gd name="connsiteX25" fmla="*/ 579838 w 892079"/>
                <a:gd name="connsiteY25" fmla="*/ 20711 h 1249415"/>
                <a:gd name="connsiteX26" fmla="*/ 579838 w 892079"/>
                <a:gd name="connsiteY26" fmla="*/ 26061 h 1249415"/>
                <a:gd name="connsiteX27" fmla="*/ 592541 w 892079"/>
                <a:gd name="connsiteY27" fmla="*/ 26730 h 1249415"/>
                <a:gd name="connsiteX28" fmla="*/ 598479 w 892079"/>
                <a:gd name="connsiteY28" fmla="*/ 29928 h 1249415"/>
                <a:gd name="connsiteX29" fmla="*/ 126969 w 892079"/>
                <a:gd name="connsiteY29" fmla="*/ 165131 h 1249415"/>
                <a:gd name="connsiteX30" fmla="*/ 125184 w 892079"/>
                <a:gd name="connsiteY30" fmla="*/ 165131 h 1249415"/>
                <a:gd name="connsiteX31" fmla="*/ 98439 w 892079"/>
                <a:gd name="connsiteY31" fmla="*/ 170481 h 1249415"/>
                <a:gd name="connsiteX32" fmla="*/ 114485 w 892079"/>
                <a:gd name="connsiteY32" fmla="*/ 167806 h 1249415"/>
                <a:gd name="connsiteX33" fmla="*/ 122022 w 892079"/>
                <a:gd name="connsiteY33" fmla="*/ 166549 h 1249415"/>
                <a:gd name="connsiteX34" fmla="*/ 0 w 892079"/>
                <a:gd name="connsiteY34" fmla="*/ 201539 h 1249415"/>
                <a:gd name="connsiteX35" fmla="*/ 23553 w 892079"/>
                <a:gd name="connsiteY35" fmla="*/ 191875 h 1249415"/>
                <a:gd name="connsiteX36" fmla="*/ 28903 w 892079"/>
                <a:gd name="connsiteY36" fmla="*/ 181178 h 1249415"/>
                <a:gd name="connsiteX37" fmla="*/ 82392 w 892079"/>
                <a:gd name="connsiteY37" fmla="*/ 154434 h 1249415"/>
                <a:gd name="connsiteX38" fmla="*/ 77042 w 892079"/>
                <a:gd name="connsiteY38" fmla="*/ 143736 h 1249415"/>
                <a:gd name="connsiteX39" fmla="*/ 226812 w 892079"/>
                <a:gd name="connsiteY39" fmla="*/ 68853 h 1249415"/>
                <a:gd name="connsiteX40" fmla="*/ 226812 w 892079"/>
                <a:gd name="connsiteY40" fmla="*/ 63503 h 1249415"/>
                <a:gd name="connsiteX41" fmla="*/ 237509 w 892079"/>
                <a:gd name="connsiteY41" fmla="*/ 47455 h 1249415"/>
                <a:gd name="connsiteX42" fmla="*/ 248206 w 892079"/>
                <a:gd name="connsiteY42" fmla="*/ 52805 h 1249415"/>
                <a:gd name="connsiteX43" fmla="*/ 344487 w 892079"/>
                <a:gd name="connsiteY43" fmla="*/ 26061 h 1249415"/>
                <a:gd name="connsiteX44" fmla="*/ 408674 w 892079"/>
                <a:gd name="connsiteY44" fmla="*/ 10014 h 1249415"/>
                <a:gd name="connsiteX45" fmla="*/ 414023 w 892079"/>
                <a:gd name="connsiteY45" fmla="*/ 20711 h 1249415"/>
                <a:gd name="connsiteX46" fmla="*/ 285648 w 892079"/>
                <a:gd name="connsiteY46" fmla="*/ 79550 h 1249415"/>
                <a:gd name="connsiteX47" fmla="*/ 109136 w 892079"/>
                <a:gd name="connsiteY47" fmla="*/ 138386 h 1249415"/>
                <a:gd name="connsiteX48" fmla="*/ 119834 w 892079"/>
                <a:gd name="connsiteY48" fmla="*/ 138386 h 1249415"/>
                <a:gd name="connsiteX49" fmla="*/ 189370 w 892079"/>
                <a:gd name="connsiteY49" fmla="*/ 122342 h 1249415"/>
                <a:gd name="connsiteX50" fmla="*/ 349835 w 892079"/>
                <a:gd name="connsiteY50" fmla="*/ 63503 h 1249415"/>
                <a:gd name="connsiteX51" fmla="*/ 546156 w 892079"/>
                <a:gd name="connsiteY51" fmla="*/ 320 h 1249415"/>
                <a:gd name="connsiteX0" fmla="*/ 647499 w 892079"/>
                <a:gd name="connsiteY0" fmla="*/ 1249415 h 1249415"/>
                <a:gd name="connsiteX1" fmla="*/ 892079 w 892079"/>
                <a:gd name="connsiteY1" fmla="*/ 1186101 h 1249415"/>
                <a:gd name="connsiteX2" fmla="*/ 884725 w 892079"/>
                <a:gd name="connsiteY2" fmla="*/ 1192118 h 1249415"/>
                <a:gd name="connsiteX3" fmla="*/ 665419 w 892079"/>
                <a:gd name="connsiteY3" fmla="*/ 1245607 h 1249415"/>
                <a:gd name="connsiteX4" fmla="*/ 647499 w 892079"/>
                <a:gd name="connsiteY4" fmla="*/ 1249415 h 1249415"/>
                <a:gd name="connsiteX5" fmla="*/ 226812 w 892079"/>
                <a:gd name="connsiteY5" fmla="*/ 133039 h 1249415"/>
                <a:gd name="connsiteX6" fmla="*/ 189370 w 892079"/>
                <a:gd name="connsiteY6" fmla="*/ 138386 h 1249415"/>
                <a:gd name="connsiteX7" fmla="*/ 182075 w 892079"/>
                <a:gd name="connsiteY7" fmla="*/ 146898 h 1249415"/>
                <a:gd name="connsiteX8" fmla="*/ 173323 w 892079"/>
                <a:gd name="connsiteY8" fmla="*/ 149086 h 1249415"/>
                <a:gd name="connsiteX9" fmla="*/ 181345 w 892079"/>
                <a:gd name="connsiteY9" fmla="*/ 147749 h 1249415"/>
                <a:gd name="connsiteX10" fmla="*/ 182075 w 892079"/>
                <a:gd name="connsiteY10" fmla="*/ 146898 h 1249415"/>
                <a:gd name="connsiteX11" fmla="*/ 194719 w 892079"/>
                <a:gd name="connsiteY11" fmla="*/ 143736 h 1249415"/>
                <a:gd name="connsiteX12" fmla="*/ 216115 w 892079"/>
                <a:gd name="connsiteY12" fmla="*/ 138386 h 1249415"/>
                <a:gd name="connsiteX13" fmla="*/ 226812 w 892079"/>
                <a:gd name="connsiteY13" fmla="*/ 133039 h 1249415"/>
                <a:gd name="connsiteX14" fmla="*/ 547743 w 892079"/>
                <a:gd name="connsiteY14" fmla="*/ 26061 h 1249415"/>
                <a:gd name="connsiteX15" fmla="*/ 517573 w 892079"/>
                <a:gd name="connsiteY15" fmla="*/ 32329 h 1249415"/>
                <a:gd name="connsiteX16" fmla="*/ 516774 w 892079"/>
                <a:gd name="connsiteY16" fmla="*/ 32578 h 1249415"/>
                <a:gd name="connsiteX17" fmla="*/ 510804 w 892079"/>
                <a:gd name="connsiteY17" fmla="*/ 33834 h 1249415"/>
                <a:gd name="connsiteX18" fmla="*/ 349835 w 892079"/>
                <a:gd name="connsiteY18" fmla="*/ 90247 h 1249415"/>
                <a:gd name="connsiteX19" fmla="*/ 466842 w 892079"/>
                <a:gd name="connsiteY19" fmla="*/ 48125 h 1249415"/>
                <a:gd name="connsiteX20" fmla="*/ 516774 w 892079"/>
                <a:gd name="connsiteY20" fmla="*/ 32578 h 1249415"/>
                <a:gd name="connsiteX21" fmla="*/ 547743 w 892079"/>
                <a:gd name="connsiteY21" fmla="*/ 26061 h 1249415"/>
                <a:gd name="connsiteX22" fmla="*/ 546156 w 892079"/>
                <a:gd name="connsiteY22" fmla="*/ 320 h 1249415"/>
                <a:gd name="connsiteX23" fmla="*/ 574488 w 892079"/>
                <a:gd name="connsiteY23" fmla="*/ 4666 h 1249415"/>
                <a:gd name="connsiteX24" fmla="*/ 579838 w 892079"/>
                <a:gd name="connsiteY24" fmla="*/ 20711 h 1249415"/>
                <a:gd name="connsiteX25" fmla="*/ 579838 w 892079"/>
                <a:gd name="connsiteY25" fmla="*/ 26061 h 1249415"/>
                <a:gd name="connsiteX26" fmla="*/ 592541 w 892079"/>
                <a:gd name="connsiteY26" fmla="*/ 26730 h 1249415"/>
                <a:gd name="connsiteX27" fmla="*/ 598479 w 892079"/>
                <a:gd name="connsiteY27" fmla="*/ 29928 h 1249415"/>
                <a:gd name="connsiteX28" fmla="*/ 126969 w 892079"/>
                <a:gd name="connsiteY28" fmla="*/ 165131 h 1249415"/>
                <a:gd name="connsiteX29" fmla="*/ 125184 w 892079"/>
                <a:gd name="connsiteY29" fmla="*/ 165131 h 1249415"/>
                <a:gd name="connsiteX30" fmla="*/ 98439 w 892079"/>
                <a:gd name="connsiteY30" fmla="*/ 170481 h 1249415"/>
                <a:gd name="connsiteX31" fmla="*/ 114485 w 892079"/>
                <a:gd name="connsiteY31" fmla="*/ 167806 h 1249415"/>
                <a:gd name="connsiteX32" fmla="*/ 122022 w 892079"/>
                <a:gd name="connsiteY32" fmla="*/ 166549 h 1249415"/>
                <a:gd name="connsiteX33" fmla="*/ 0 w 892079"/>
                <a:gd name="connsiteY33" fmla="*/ 201539 h 1249415"/>
                <a:gd name="connsiteX34" fmla="*/ 23553 w 892079"/>
                <a:gd name="connsiteY34" fmla="*/ 191875 h 1249415"/>
                <a:gd name="connsiteX35" fmla="*/ 28903 w 892079"/>
                <a:gd name="connsiteY35" fmla="*/ 181178 h 1249415"/>
                <a:gd name="connsiteX36" fmla="*/ 82392 w 892079"/>
                <a:gd name="connsiteY36" fmla="*/ 154434 h 1249415"/>
                <a:gd name="connsiteX37" fmla="*/ 77042 w 892079"/>
                <a:gd name="connsiteY37" fmla="*/ 143736 h 1249415"/>
                <a:gd name="connsiteX38" fmla="*/ 226812 w 892079"/>
                <a:gd name="connsiteY38" fmla="*/ 68853 h 1249415"/>
                <a:gd name="connsiteX39" fmla="*/ 226812 w 892079"/>
                <a:gd name="connsiteY39" fmla="*/ 63503 h 1249415"/>
                <a:gd name="connsiteX40" fmla="*/ 237509 w 892079"/>
                <a:gd name="connsiteY40" fmla="*/ 47455 h 1249415"/>
                <a:gd name="connsiteX41" fmla="*/ 248206 w 892079"/>
                <a:gd name="connsiteY41" fmla="*/ 52805 h 1249415"/>
                <a:gd name="connsiteX42" fmla="*/ 344487 w 892079"/>
                <a:gd name="connsiteY42" fmla="*/ 26061 h 1249415"/>
                <a:gd name="connsiteX43" fmla="*/ 408674 w 892079"/>
                <a:gd name="connsiteY43" fmla="*/ 10014 h 1249415"/>
                <a:gd name="connsiteX44" fmla="*/ 414023 w 892079"/>
                <a:gd name="connsiteY44" fmla="*/ 20711 h 1249415"/>
                <a:gd name="connsiteX45" fmla="*/ 285648 w 892079"/>
                <a:gd name="connsiteY45" fmla="*/ 79550 h 1249415"/>
                <a:gd name="connsiteX46" fmla="*/ 109136 w 892079"/>
                <a:gd name="connsiteY46" fmla="*/ 138386 h 1249415"/>
                <a:gd name="connsiteX47" fmla="*/ 119834 w 892079"/>
                <a:gd name="connsiteY47" fmla="*/ 138386 h 1249415"/>
                <a:gd name="connsiteX48" fmla="*/ 189370 w 892079"/>
                <a:gd name="connsiteY48" fmla="*/ 122342 h 1249415"/>
                <a:gd name="connsiteX49" fmla="*/ 349835 w 892079"/>
                <a:gd name="connsiteY49" fmla="*/ 63503 h 1249415"/>
                <a:gd name="connsiteX50" fmla="*/ 546156 w 892079"/>
                <a:gd name="connsiteY50" fmla="*/ 320 h 1249415"/>
                <a:gd name="connsiteX0" fmla="*/ 647499 w 892114"/>
                <a:gd name="connsiteY0" fmla="*/ 1249415 h 1249415"/>
                <a:gd name="connsiteX1" fmla="*/ 892079 w 892114"/>
                <a:gd name="connsiteY1" fmla="*/ 1186101 h 1249415"/>
                <a:gd name="connsiteX2" fmla="*/ 665419 w 892114"/>
                <a:gd name="connsiteY2" fmla="*/ 1245607 h 1249415"/>
                <a:gd name="connsiteX3" fmla="*/ 647499 w 892114"/>
                <a:gd name="connsiteY3" fmla="*/ 1249415 h 1249415"/>
                <a:gd name="connsiteX4" fmla="*/ 226812 w 892114"/>
                <a:gd name="connsiteY4" fmla="*/ 133039 h 1249415"/>
                <a:gd name="connsiteX5" fmla="*/ 189370 w 892114"/>
                <a:gd name="connsiteY5" fmla="*/ 138386 h 1249415"/>
                <a:gd name="connsiteX6" fmla="*/ 182075 w 892114"/>
                <a:gd name="connsiteY6" fmla="*/ 146898 h 1249415"/>
                <a:gd name="connsiteX7" fmla="*/ 173323 w 892114"/>
                <a:gd name="connsiteY7" fmla="*/ 149086 h 1249415"/>
                <a:gd name="connsiteX8" fmla="*/ 181345 w 892114"/>
                <a:gd name="connsiteY8" fmla="*/ 147749 h 1249415"/>
                <a:gd name="connsiteX9" fmla="*/ 182075 w 892114"/>
                <a:gd name="connsiteY9" fmla="*/ 146898 h 1249415"/>
                <a:gd name="connsiteX10" fmla="*/ 194719 w 892114"/>
                <a:gd name="connsiteY10" fmla="*/ 143736 h 1249415"/>
                <a:gd name="connsiteX11" fmla="*/ 216115 w 892114"/>
                <a:gd name="connsiteY11" fmla="*/ 138386 h 1249415"/>
                <a:gd name="connsiteX12" fmla="*/ 226812 w 892114"/>
                <a:gd name="connsiteY12" fmla="*/ 133039 h 1249415"/>
                <a:gd name="connsiteX13" fmla="*/ 547743 w 892114"/>
                <a:gd name="connsiteY13" fmla="*/ 26061 h 1249415"/>
                <a:gd name="connsiteX14" fmla="*/ 517573 w 892114"/>
                <a:gd name="connsiteY14" fmla="*/ 32329 h 1249415"/>
                <a:gd name="connsiteX15" fmla="*/ 516774 w 892114"/>
                <a:gd name="connsiteY15" fmla="*/ 32578 h 1249415"/>
                <a:gd name="connsiteX16" fmla="*/ 510804 w 892114"/>
                <a:gd name="connsiteY16" fmla="*/ 33834 h 1249415"/>
                <a:gd name="connsiteX17" fmla="*/ 349835 w 892114"/>
                <a:gd name="connsiteY17" fmla="*/ 90247 h 1249415"/>
                <a:gd name="connsiteX18" fmla="*/ 466842 w 892114"/>
                <a:gd name="connsiteY18" fmla="*/ 48125 h 1249415"/>
                <a:gd name="connsiteX19" fmla="*/ 516774 w 892114"/>
                <a:gd name="connsiteY19" fmla="*/ 32578 h 1249415"/>
                <a:gd name="connsiteX20" fmla="*/ 547743 w 892114"/>
                <a:gd name="connsiteY20" fmla="*/ 26061 h 1249415"/>
                <a:gd name="connsiteX21" fmla="*/ 546156 w 892114"/>
                <a:gd name="connsiteY21" fmla="*/ 320 h 1249415"/>
                <a:gd name="connsiteX22" fmla="*/ 574488 w 892114"/>
                <a:gd name="connsiteY22" fmla="*/ 4666 h 1249415"/>
                <a:gd name="connsiteX23" fmla="*/ 579838 w 892114"/>
                <a:gd name="connsiteY23" fmla="*/ 20711 h 1249415"/>
                <a:gd name="connsiteX24" fmla="*/ 579838 w 892114"/>
                <a:gd name="connsiteY24" fmla="*/ 26061 h 1249415"/>
                <a:gd name="connsiteX25" fmla="*/ 592541 w 892114"/>
                <a:gd name="connsiteY25" fmla="*/ 26730 h 1249415"/>
                <a:gd name="connsiteX26" fmla="*/ 598479 w 892114"/>
                <a:gd name="connsiteY26" fmla="*/ 29928 h 1249415"/>
                <a:gd name="connsiteX27" fmla="*/ 126969 w 892114"/>
                <a:gd name="connsiteY27" fmla="*/ 165131 h 1249415"/>
                <a:gd name="connsiteX28" fmla="*/ 125184 w 892114"/>
                <a:gd name="connsiteY28" fmla="*/ 165131 h 1249415"/>
                <a:gd name="connsiteX29" fmla="*/ 98439 w 892114"/>
                <a:gd name="connsiteY29" fmla="*/ 170481 h 1249415"/>
                <a:gd name="connsiteX30" fmla="*/ 114485 w 892114"/>
                <a:gd name="connsiteY30" fmla="*/ 167806 h 1249415"/>
                <a:gd name="connsiteX31" fmla="*/ 122022 w 892114"/>
                <a:gd name="connsiteY31" fmla="*/ 166549 h 1249415"/>
                <a:gd name="connsiteX32" fmla="*/ 0 w 892114"/>
                <a:gd name="connsiteY32" fmla="*/ 201539 h 1249415"/>
                <a:gd name="connsiteX33" fmla="*/ 23553 w 892114"/>
                <a:gd name="connsiteY33" fmla="*/ 191875 h 1249415"/>
                <a:gd name="connsiteX34" fmla="*/ 28903 w 892114"/>
                <a:gd name="connsiteY34" fmla="*/ 181178 h 1249415"/>
                <a:gd name="connsiteX35" fmla="*/ 82392 w 892114"/>
                <a:gd name="connsiteY35" fmla="*/ 154434 h 1249415"/>
                <a:gd name="connsiteX36" fmla="*/ 77042 w 892114"/>
                <a:gd name="connsiteY36" fmla="*/ 143736 h 1249415"/>
                <a:gd name="connsiteX37" fmla="*/ 226812 w 892114"/>
                <a:gd name="connsiteY37" fmla="*/ 68853 h 1249415"/>
                <a:gd name="connsiteX38" fmla="*/ 226812 w 892114"/>
                <a:gd name="connsiteY38" fmla="*/ 63503 h 1249415"/>
                <a:gd name="connsiteX39" fmla="*/ 237509 w 892114"/>
                <a:gd name="connsiteY39" fmla="*/ 47455 h 1249415"/>
                <a:gd name="connsiteX40" fmla="*/ 248206 w 892114"/>
                <a:gd name="connsiteY40" fmla="*/ 52805 h 1249415"/>
                <a:gd name="connsiteX41" fmla="*/ 344487 w 892114"/>
                <a:gd name="connsiteY41" fmla="*/ 26061 h 1249415"/>
                <a:gd name="connsiteX42" fmla="*/ 408674 w 892114"/>
                <a:gd name="connsiteY42" fmla="*/ 10014 h 1249415"/>
                <a:gd name="connsiteX43" fmla="*/ 414023 w 892114"/>
                <a:gd name="connsiteY43" fmla="*/ 20711 h 1249415"/>
                <a:gd name="connsiteX44" fmla="*/ 285648 w 892114"/>
                <a:gd name="connsiteY44" fmla="*/ 79550 h 1249415"/>
                <a:gd name="connsiteX45" fmla="*/ 109136 w 892114"/>
                <a:gd name="connsiteY45" fmla="*/ 138386 h 1249415"/>
                <a:gd name="connsiteX46" fmla="*/ 119834 w 892114"/>
                <a:gd name="connsiteY46" fmla="*/ 138386 h 1249415"/>
                <a:gd name="connsiteX47" fmla="*/ 189370 w 892114"/>
                <a:gd name="connsiteY47" fmla="*/ 122342 h 1249415"/>
                <a:gd name="connsiteX48" fmla="*/ 349835 w 892114"/>
                <a:gd name="connsiteY48" fmla="*/ 63503 h 1249415"/>
                <a:gd name="connsiteX49" fmla="*/ 546156 w 892114"/>
                <a:gd name="connsiteY49" fmla="*/ 320 h 1249415"/>
                <a:gd name="connsiteX0" fmla="*/ 647499 w 665419"/>
                <a:gd name="connsiteY0" fmla="*/ 1249415 h 1249415"/>
                <a:gd name="connsiteX1" fmla="*/ 665419 w 665419"/>
                <a:gd name="connsiteY1" fmla="*/ 1245607 h 1249415"/>
                <a:gd name="connsiteX2" fmla="*/ 647499 w 665419"/>
                <a:gd name="connsiteY2" fmla="*/ 1249415 h 1249415"/>
                <a:gd name="connsiteX3" fmla="*/ 226812 w 665419"/>
                <a:gd name="connsiteY3" fmla="*/ 133039 h 1249415"/>
                <a:gd name="connsiteX4" fmla="*/ 189370 w 665419"/>
                <a:gd name="connsiteY4" fmla="*/ 138386 h 1249415"/>
                <a:gd name="connsiteX5" fmla="*/ 182075 w 665419"/>
                <a:gd name="connsiteY5" fmla="*/ 146898 h 1249415"/>
                <a:gd name="connsiteX6" fmla="*/ 173323 w 665419"/>
                <a:gd name="connsiteY6" fmla="*/ 149086 h 1249415"/>
                <a:gd name="connsiteX7" fmla="*/ 181345 w 665419"/>
                <a:gd name="connsiteY7" fmla="*/ 147749 h 1249415"/>
                <a:gd name="connsiteX8" fmla="*/ 182075 w 665419"/>
                <a:gd name="connsiteY8" fmla="*/ 146898 h 1249415"/>
                <a:gd name="connsiteX9" fmla="*/ 194719 w 665419"/>
                <a:gd name="connsiteY9" fmla="*/ 143736 h 1249415"/>
                <a:gd name="connsiteX10" fmla="*/ 216115 w 665419"/>
                <a:gd name="connsiteY10" fmla="*/ 138386 h 1249415"/>
                <a:gd name="connsiteX11" fmla="*/ 226812 w 665419"/>
                <a:gd name="connsiteY11" fmla="*/ 133039 h 1249415"/>
                <a:gd name="connsiteX12" fmla="*/ 547743 w 665419"/>
                <a:gd name="connsiteY12" fmla="*/ 26061 h 1249415"/>
                <a:gd name="connsiteX13" fmla="*/ 517573 w 665419"/>
                <a:gd name="connsiteY13" fmla="*/ 32329 h 1249415"/>
                <a:gd name="connsiteX14" fmla="*/ 516774 w 665419"/>
                <a:gd name="connsiteY14" fmla="*/ 32578 h 1249415"/>
                <a:gd name="connsiteX15" fmla="*/ 510804 w 665419"/>
                <a:gd name="connsiteY15" fmla="*/ 33834 h 1249415"/>
                <a:gd name="connsiteX16" fmla="*/ 349835 w 665419"/>
                <a:gd name="connsiteY16" fmla="*/ 90247 h 1249415"/>
                <a:gd name="connsiteX17" fmla="*/ 466842 w 665419"/>
                <a:gd name="connsiteY17" fmla="*/ 48125 h 1249415"/>
                <a:gd name="connsiteX18" fmla="*/ 516774 w 665419"/>
                <a:gd name="connsiteY18" fmla="*/ 32578 h 1249415"/>
                <a:gd name="connsiteX19" fmla="*/ 547743 w 665419"/>
                <a:gd name="connsiteY19" fmla="*/ 26061 h 1249415"/>
                <a:gd name="connsiteX20" fmla="*/ 546156 w 665419"/>
                <a:gd name="connsiteY20" fmla="*/ 320 h 1249415"/>
                <a:gd name="connsiteX21" fmla="*/ 574488 w 665419"/>
                <a:gd name="connsiteY21" fmla="*/ 4666 h 1249415"/>
                <a:gd name="connsiteX22" fmla="*/ 579838 w 665419"/>
                <a:gd name="connsiteY22" fmla="*/ 20711 h 1249415"/>
                <a:gd name="connsiteX23" fmla="*/ 579838 w 665419"/>
                <a:gd name="connsiteY23" fmla="*/ 26061 h 1249415"/>
                <a:gd name="connsiteX24" fmla="*/ 592541 w 665419"/>
                <a:gd name="connsiteY24" fmla="*/ 26730 h 1249415"/>
                <a:gd name="connsiteX25" fmla="*/ 598479 w 665419"/>
                <a:gd name="connsiteY25" fmla="*/ 29928 h 1249415"/>
                <a:gd name="connsiteX26" fmla="*/ 126969 w 665419"/>
                <a:gd name="connsiteY26" fmla="*/ 165131 h 1249415"/>
                <a:gd name="connsiteX27" fmla="*/ 125184 w 665419"/>
                <a:gd name="connsiteY27" fmla="*/ 165131 h 1249415"/>
                <a:gd name="connsiteX28" fmla="*/ 98439 w 665419"/>
                <a:gd name="connsiteY28" fmla="*/ 170481 h 1249415"/>
                <a:gd name="connsiteX29" fmla="*/ 114485 w 665419"/>
                <a:gd name="connsiteY29" fmla="*/ 167806 h 1249415"/>
                <a:gd name="connsiteX30" fmla="*/ 122022 w 665419"/>
                <a:gd name="connsiteY30" fmla="*/ 166549 h 1249415"/>
                <a:gd name="connsiteX31" fmla="*/ 0 w 665419"/>
                <a:gd name="connsiteY31" fmla="*/ 201539 h 1249415"/>
                <a:gd name="connsiteX32" fmla="*/ 23553 w 665419"/>
                <a:gd name="connsiteY32" fmla="*/ 191875 h 1249415"/>
                <a:gd name="connsiteX33" fmla="*/ 28903 w 665419"/>
                <a:gd name="connsiteY33" fmla="*/ 181178 h 1249415"/>
                <a:gd name="connsiteX34" fmla="*/ 82392 w 665419"/>
                <a:gd name="connsiteY34" fmla="*/ 154434 h 1249415"/>
                <a:gd name="connsiteX35" fmla="*/ 77042 w 665419"/>
                <a:gd name="connsiteY35" fmla="*/ 143736 h 1249415"/>
                <a:gd name="connsiteX36" fmla="*/ 226812 w 665419"/>
                <a:gd name="connsiteY36" fmla="*/ 68853 h 1249415"/>
                <a:gd name="connsiteX37" fmla="*/ 226812 w 665419"/>
                <a:gd name="connsiteY37" fmla="*/ 63503 h 1249415"/>
                <a:gd name="connsiteX38" fmla="*/ 237509 w 665419"/>
                <a:gd name="connsiteY38" fmla="*/ 47455 h 1249415"/>
                <a:gd name="connsiteX39" fmla="*/ 248206 w 665419"/>
                <a:gd name="connsiteY39" fmla="*/ 52805 h 1249415"/>
                <a:gd name="connsiteX40" fmla="*/ 344487 w 665419"/>
                <a:gd name="connsiteY40" fmla="*/ 26061 h 1249415"/>
                <a:gd name="connsiteX41" fmla="*/ 408674 w 665419"/>
                <a:gd name="connsiteY41" fmla="*/ 10014 h 1249415"/>
                <a:gd name="connsiteX42" fmla="*/ 414023 w 665419"/>
                <a:gd name="connsiteY42" fmla="*/ 20711 h 1249415"/>
                <a:gd name="connsiteX43" fmla="*/ 285648 w 665419"/>
                <a:gd name="connsiteY43" fmla="*/ 79550 h 1249415"/>
                <a:gd name="connsiteX44" fmla="*/ 109136 w 665419"/>
                <a:gd name="connsiteY44" fmla="*/ 138386 h 1249415"/>
                <a:gd name="connsiteX45" fmla="*/ 119834 w 665419"/>
                <a:gd name="connsiteY45" fmla="*/ 138386 h 1249415"/>
                <a:gd name="connsiteX46" fmla="*/ 189370 w 665419"/>
                <a:gd name="connsiteY46" fmla="*/ 122342 h 1249415"/>
                <a:gd name="connsiteX47" fmla="*/ 349835 w 665419"/>
                <a:gd name="connsiteY47" fmla="*/ 63503 h 1249415"/>
                <a:gd name="connsiteX48" fmla="*/ 546156 w 665419"/>
                <a:gd name="connsiteY48" fmla="*/ 320 h 1249415"/>
                <a:gd name="connsiteX0" fmla="*/ 226812 w 598479"/>
                <a:gd name="connsiteY0" fmla="*/ 133039 h 201539"/>
                <a:gd name="connsiteX1" fmla="*/ 189370 w 598479"/>
                <a:gd name="connsiteY1" fmla="*/ 138386 h 201539"/>
                <a:gd name="connsiteX2" fmla="*/ 182075 w 598479"/>
                <a:gd name="connsiteY2" fmla="*/ 146898 h 201539"/>
                <a:gd name="connsiteX3" fmla="*/ 173323 w 598479"/>
                <a:gd name="connsiteY3" fmla="*/ 149086 h 201539"/>
                <a:gd name="connsiteX4" fmla="*/ 181345 w 598479"/>
                <a:gd name="connsiteY4" fmla="*/ 147749 h 201539"/>
                <a:gd name="connsiteX5" fmla="*/ 182075 w 598479"/>
                <a:gd name="connsiteY5" fmla="*/ 146898 h 201539"/>
                <a:gd name="connsiteX6" fmla="*/ 194719 w 598479"/>
                <a:gd name="connsiteY6" fmla="*/ 143736 h 201539"/>
                <a:gd name="connsiteX7" fmla="*/ 216115 w 598479"/>
                <a:gd name="connsiteY7" fmla="*/ 138386 h 201539"/>
                <a:gd name="connsiteX8" fmla="*/ 226812 w 598479"/>
                <a:gd name="connsiteY8" fmla="*/ 133039 h 201539"/>
                <a:gd name="connsiteX9" fmla="*/ 547743 w 598479"/>
                <a:gd name="connsiteY9" fmla="*/ 26061 h 201539"/>
                <a:gd name="connsiteX10" fmla="*/ 517573 w 598479"/>
                <a:gd name="connsiteY10" fmla="*/ 32329 h 201539"/>
                <a:gd name="connsiteX11" fmla="*/ 516774 w 598479"/>
                <a:gd name="connsiteY11" fmla="*/ 32578 h 201539"/>
                <a:gd name="connsiteX12" fmla="*/ 510804 w 598479"/>
                <a:gd name="connsiteY12" fmla="*/ 33834 h 201539"/>
                <a:gd name="connsiteX13" fmla="*/ 349835 w 598479"/>
                <a:gd name="connsiteY13" fmla="*/ 90247 h 201539"/>
                <a:gd name="connsiteX14" fmla="*/ 466842 w 598479"/>
                <a:gd name="connsiteY14" fmla="*/ 48125 h 201539"/>
                <a:gd name="connsiteX15" fmla="*/ 516774 w 598479"/>
                <a:gd name="connsiteY15" fmla="*/ 32578 h 201539"/>
                <a:gd name="connsiteX16" fmla="*/ 547743 w 598479"/>
                <a:gd name="connsiteY16" fmla="*/ 26061 h 201539"/>
                <a:gd name="connsiteX17" fmla="*/ 546156 w 598479"/>
                <a:gd name="connsiteY17" fmla="*/ 320 h 201539"/>
                <a:gd name="connsiteX18" fmla="*/ 574488 w 598479"/>
                <a:gd name="connsiteY18" fmla="*/ 4666 h 201539"/>
                <a:gd name="connsiteX19" fmla="*/ 579838 w 598479"/>
                <a:gd name="connsiteY19" fmla="*/ 20711 h 201539"/>
                <a:gd name="connsiteX20" fmla="*/ 579838 w 598479"/>
                <a:gd name="connsiteY20" fmla="*/ 26061 h 201539"/>
                <a:gd name="connsiteX21" fmla="*/ 592541 w 598479"/>
                <a:gd name="connsiteY21" fmla="*/ 26730 h 201539"/>
                <a:gd name="connsiteX22" fmla="*/ 598479 w 598479"/>
                <a:gd name="connsiteY22" fmla="*/ 29928 h 201539"/>
                <a:gd name="connsiteX23" fmla="*/ 126969 w 598479"/>
                <a:gd name="connsiteY23" fmla="*/ 165131 h 201539"/>
                <a:gd name="connsiteX24" fmla="*/ 125184 w 598479"/>
                <a:gd name="connsiteY24" fmla="*/ 165131 h 201539"/>
                <a:gd name="connsiteX25" fmla="*/ 98439 w 598479"/>
                <a:gd name="connsiteY25" fmla="*/ 170481 h 201539"/>
                <a:gd name="connsiteX26" fmla="*/ 114485 w 598479"/>
                <a:gd name="connsiteY26" fmla="*/ 167806 h 201539"/>
                <a:gd name="connsiteX27" fmla="*/ 122022 w 598479"/>
                <a:gd name="connsiteY27" fmla="*/ 166549 h 201539"/>
                <a:gd name="connsiteX28" fmla="*/ 0 w 598479"/>
                <a:gd name="connsiteY28" fmla="*/ 201539 h 201539"/>
                <a:gd name="connsiteX29" fmla="*/ 23553 w 598479"/>
                <a:gd name="connsiteY29" fmla="*/ 191875 h 201539"/>
                <a:gd name="connsiteX30" fmla="*/ 28903 w 598479"/>
                <a:gd name="connsiteY30" fmla="*/ 181178 h 201539"/>
                <a:gd name="connsiteX31" fmla="*/ 82392 w 598479"/>
                <a:gd name="connsiteY31" fmla="*/ 154434 h 201539"/>
                <a:gd name="connsiteX32" fmla="*/ 77042 w 598479"/>
                <a:gd name="connsiteY32" fmla="*/ 143736 h 201539"/>
                <a:gd name="connsiteX33" fmla="*/ 226812 w 598479"/>
                <a:gd name="connsiteY33" fmla="*/ 68853 h 201539"/>
                <a:gd name="connsiteX34" fmla="*/ 226812 w 598479"/>
                <a:gd name="connsiteY34" fmla="*/ 63503 h 201539"/>
                <a:gd name="connsiteX35" fmla="*/ 237509 w 598479"/>
                <a:gd name="connsiteY35" fmla="*/ 47455 h 201539"/>
                <a:gd name="connsiteX36" fmla="*/ 248206 w 598479"/>
                <a:gd name="connsiteY36" fmla="*/ 52805 h 201539"/>
                <a:gd name="connsiteX37" fmla="*/ 344487 w 598479"/>
                <a:gd name="connsiteY37" fmla="*/ 26061 h 201539"/>
                <a:gd name="connsiteX38" fmla="*/ 408674 w 598479"/>
                <a:gd name="connsiteY38" fmla="*/ 10014 h 201539"/>
                <a:gd name="connsiteX39" fmla="*/ 414023 w 598479"/>
                <a:gd name="connsiteY39" fmla="*/ 20711 h 201539"/>
                <a:gd name="connsiteX40" fmla="*/ 285648 w 598479"/>
                <a:gd name="connsiteY40" fmla="*/ 79550 h 201539"/>
                <a:gd name="connsiteX41" fmla="*/ 109136 w 598479"/>
                <a:gd name="connsiteY41" fmla="*/ 138386 h 201539"/>
                <a:gd name="connsiteX42" fmla="*/ 119834 w 598479"/>
                <a:gd name="connsiteY42" fmla="*/ 138386 h 201539"/>
                <a:gd name="connsiteX43" fmla="*/ 189370 w 598479"/>
                <a:gd name="connsiteY43" fmla="*/ 122342 h 201539"/>
                <a:gd name="connsiteX44" fmla="*/ 349835 w 598479"/>
                <a:gd name="connsiteY44" fmla="*/ 63503 h 201539"/>
                <a:gd name="connsiteX45" fmla="*/ 546156 w 598479"/>
                <a:gd name="connsiteY45" fmla="*/ 320 h 2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98479" h="201539">
                  <a:moveTo>
                    <a:pt x="226812" y="133039"/>
                  </a:moveTo>
                  <a:cubicBezTo>
                    <a:pt x="216115" y="133039"/>
                    <a:pt x="205415" y="138386"/>
                    <a:pt x="189370" y="138386"/>
                  </a:cubicBezTo>
                  <a:lnTo>
                    <a:pt x="182075" y="146898"/>
                  </a:lnTo>
                  <a:lnTo>
                    <a:pt x="173323" y="149086"/>
                  </a:lnTo>
                  <a:cubicBezTo>
                    <a:pt x="175997" y="149086"/>
                    <a:pt x="178671" y="149086"/>
                    <a:pt x="181345" y="147749"/>
                  </a:cubicBezTo>
                  <a:lnTo>
                    <a:pt x="182075" y="146898"/>
                  </a:lnTo>
                  <a:lnTo>
                    <a:pt x="194719" y="143736"/>
                  </a:lnTo>
                  <a:cubicBezTo>
                    <a:pt x="201405" y="142399"/>
                    <a:pt x="208091" y="141061"/>
                    <a:pt x="216115" y="138386"/>
                  </a:cubicBezTo>
                  <a:cubicBezTo>
                    <a:pt x="221462" y="138386"/>
                    <a:pt x="221462" y="138386"/>
                    <a:pt x="226812" y="133039"/>
                  </a:cubicBezTo>
                  <a:close/>
                  <a:moveTo>
                    <a:pt x="547743" y="26061"/>
                  </a:moveTo>
                  <a:cubicBezTo>
                    <a:pt x="542395" y="26061"/>
                    <a:pt x="531697" y="28401"/>
                    <a:pt x="517573" y="32329"/>
                  </a:cubicBezTo>
                  <a:lnTo>
                    <a:pt x="516774" y="32578"/>
                  </a:lnTo>
                  <a:lnTo>
                    <a:pt x="510804" y="33834"/>
                  </a:lnTo>
                  <a:cubicBezTo>
                    <a:pt x="469183" y="45117"/>
                    <a:pt x="414022" y="66178"/>
                    <a:pt x="349835" y="90247"/>
                  </a:cubicBezTo>
                  <a:cubicBezTo>
                    <a:pt x="384603" y="76875"/>
                    <a:pt x="428731" y="60828"/>
                    <a:pt x="466842" y="48125"/>
                  </a:cubicBezTo>
                  <a:lnTo>
                    <a:pt x="516774" y="32578"/>
                  </a:lnTo>
                  <a:lnTo>
                    <a:pt x="547743" y="26061"/>
                  </a:lnTo>
                  <a:close/>
                  <a:moveTo>
                    <a:pt x="546156" y="320"/>
                  </a:moveTo>
                  <a:cubicBezTo>
                    <a:pt x="558441" y="-683"/>
                    <a:pt x="567802" y="655"/>
                    <a:pt x="574488" y="4666"/>
                  </a:cubicBezTo>
                  <a:cubicBezTo>
                    <a:pt x="574488" y="10014"/>
                    <a:pt x="579838" y="15364"/>
                    <a:pt x="579838" y="20711"/>
                  </a:cubicBezTo>
                  <a:lnTo>
                    <a:pt x="579838" y="26061"/>
                  </a:lnTo>
                  <a:cubicBezTo>
                    <a:pt x="585187" y="26061"/>
                    <a:pt x="589198" y="26061"/>
                    <a:pt x="592541" y="26730"/>
                  </a:cubicBezTo>
                  <a:lnTo>
                    <a:pt x="598479" y="29928"/>
                  </a:lnTo>
                  <a:lnTo>
                    <a:pt x="126969" y="165131"/>
                  </a:lnTo>
                  <a:lnTo>
                    <a:pt x="125184" y="165131"/>
                  </a:lnTo>
                  <a:cubicBezTo>
                    <a:pt x="114484" y="165131"/>
                    <a:pt x="103787" y="165131"/>
                    <a:pt x="98439" y="170481"/>
                  </a:cubicBezTo>
                  <a:cubicBezTo>
                    <a:pt x="103788" y="170481"/>
                    <a:pt x="109136" y="169143"/>
                    <a:pt x="114485" y="167806"/>
                  </a:cubicBezTo>
                  <a:lnTo>
                    <a:pt x="122022" y="166549"/>
                  </a:lnTo>
                  <a:lnTo>
                    <a:pt x="0" y="201539"/>
                  </a:lnTo>
                  <a:lnTo>
                    <a:pt x="23553" y="191875"/>
                  </a:lnTo>
                  <a:cubicBezTo>
                    <a:pt x="23553" y="186528"/>
                    <a:pt x="23553" y="181178"/>
                    <a:pt x="28903" y="181178"/>
                  </a:cubicBezTo>
                  <a:cubicBezTo>
                    <a:pt x="34250" y="170481"/>
                    <a:pt x="55647" y="159784"/>
                    <a:pt x="82392" y="154434"/>
                  </a:cubicBezTo>
                  <a:cubicBezTo>
                    <a:pt x="82392" y="154434"/>
                    <a:pt x="77042" y="149086"/>
                    <a:pt x="77042" y="143736"/>
                  </a:cubicBezTo>
                  <a:cubicBezTo>
                    <a:pt x="71695" y="122342"/>
                    <a:pt x="98439" y="111642"/>
                    <a:pt x="226812" y="68853"/>
                  </a:cubicBezTo>
                  <a:lnTo>
                    <a:pt x="226812" y="63503"/>
                  </a:lnTo>
                  <a:cubicBezTo>
                    <a:pt x="226812" y="58155"/>
                    <a:pt x="232159" y="47455"/>
                    <a:pt x="237509" y="47455"/>
                  </a:cubicBezTo>
                  <a:cubicBezTo>
                    <a:pt x="242859" y="47455"/>
                    <a:pt x="248206" y="47455"/>
                    <a:pt x="248206" y="52805"/>
                  </a:cubicBezTo>
                  <a:cubicBezTo>
                    <a:pt x="264254" y="52805"/>
                    <a:pt x="317743" y="36758"/>
                    <a:pt x="344487" y="26061"/>
                  </a:cubicBezTo>
                  <a:cubicBezTo>
                    <a:pt x="392626" y="10014"/>
                    <a:pt x="397976" y="10014"/>
                    <a:pt x="408674" y="10014"/>
                  </a:cubicBezTo>
                  <a:cubicBezTo>
                    <a:pt x="414023" y="10014"/>
                    <a:pt x="414023" y="15364"/>
                    <a:pt x="414023" y="20711"/>
                  </a:cubicBezTo>
                  <a:cubicBezTo>
                    <a:pt x="419371" y="36758"/>
                    <a:pt x="408674" y="42108"/>
                    <a:pt x="285648" y="79550"/>
                  </a:cubicBezTo>
                  <a:cubicBezTo>
                    <a:pt x="226812" y="95597"/>
                    <a:pt x="135881" y="122342"/>
                    <a:pt x="109136" y="138386"/>
                  </a:cubicBezTo>
                  <a:lnTo>
                    <a:pt x="119834" y="138386"/>
                  </a:lnTo>
                  <a:cubicBezTo>
                    <a:pt x="141228" y="133039"/>
                    <a:pt x="162626" y="127689"/>
                    <a:pt x="189370" y="122342"/>
                  </a:cubicBezTo>
                  <a:cubicBezTo>
                    <a:pt x="237509" y="106294"/>
                    <a:pt x="296348" y="84900"/>
                    <a:pt x="349835" y="63503"/>
                  </a:cubicBezTo>
                  <a:cubicBezTo>
                    <a:pt x="446116" y="27399"/>
                    <a:pt x="509299" y="3329"/>
                    <a:pt x="546156" y="320"/>
                  </a:cubicBez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4" name="Vrije vorm: vorm 33">
              <a:extLst>
                <a:ext uri="{FF2B5EF4-FFF2-40B4-BE49-F238E27FC236}">
                  <a16:creationId xmlns:a16="http://schemas.microsoft.com/office/drawing/2014/main" id="{07427E2D-061E-4EC2-A905-C78867D7C3D9}"/>
                </a:ext>
              </a:extLst>
            </p:cNvPr>
            <p:cNvSpPr/>
            <p:nvPr/>
          </p:nvSpPr>
          <p:spPr>
            <a:xfrm>
              <a:off x="3598012" y="4311074"/>
              <a:ext cx="969213" cy="412544"/>
            </a:xfrm>
            <a:custGeom>
              <a:avLst/>
              <a:gdLst>
                <a:gd name="connsiteX0" fmla="*/ 400233 w 969213"/>
                <a:gd name="connsiteY0" fmla="*/ 258228 h 412544"/>
                <a:gd name="connsiteX1" fmla="*/ 234416 w 969213"/>
                <a:gd name="connsiteY1" fmla="*/ 284973 h 412544"/>
                <a:gd name="connsiteX2" fmla="*/ 202324 w 969213"/>
                <a:gd name="connsiteY2" fmla="*/ 290323 h 412544"/>
                <a:gd name="connsiteX3" fmla="*/ 68601 w 969213"/>
                <a:gd name="connsiteY3" fmla="*/ 333112 h 412544"/>
                <a:gd name="connsiteX4" fmla="*/ 36507 w 969213"/>
                <a:gd name="connsiteY4" fmla="*/ 354509 h 412544"/>
                <a:gd name="connsiteX5" fmla="*/ 36507 w 969213"/>
                <a:gd name="connsiteY5" fmla="*/ 359857 h 412544"/>
                <a:gd name="connsiteX6" fmla="*/ 400233 w 969213"/>
                <a:gd name="connsiteY6" fmla="*/ 258228 h 412544"/>
                <a:gd name="connsiteX7" fmla="*/ 223718 w 969213"/>
                <a:gd name="connsiteY7" fmla="*/ 247531 h 412544"/>
                <a:gd name="connsiteX8" fmla="*/ 100693 w 969213"/>
                <a:gd name="connsiteY8" fmla="*/ 268926 h 412544"/>
                <a:gd name="connsiteX9" fmla="*/ 223718 w 969213"/>
                <a:gd name="connsiteY9" fmla="*/ 247531 h 412544"/>
                <a:gd name="connsiteX10" fmla="*/ 576744 w 969213"/>
                <a:gd name="connsiteY10" fmla="*/ 231484 h 412544"/>
                <a:gd name="connsiteX11" fmla="*/ 550000 w 969213"/>
                <a:gd name="connsiteY11" fmla="*/ 236834 h 412544"/>
                <a:gd name="connsiteX12" fmla="*/ 443022 w 969213"/>
                <a:gd name="connsiteY12" fmla="*/ 274276 h 412544"/>
                <a:gd name="connsiteX13" fmla="*/ 357441 w 969213"/>
                <a:gd name="connsiteY13" fmla="*/ 306367 h 412544"/>
                <a:gd name="connsiteX14" fmla="*/ 378835 w 969213"/>
                <a:gd name="connsiteY14" fmla="*/ 301020 h 412544"/>
                <a:gd name="connsiteX15" fmla="*/ 389533 w 969213"/>
                <a:gd name="connsiteY15" fmla="*/ 295670 h 412544"/>
                <a:gd name="connsiteX16" fmla="*/ 576744 w 969213"/>
                <a:gd name="connsiteY16" fmla="*/ 231484 h 412544"/>
                <a:gd name="connsiteX17" fmla="*/ 164879 w 969213"/>
                <a:gd name="connsiteY17" fmla="*/ 183345 h 412544"/>
                <a:gd name="connsiteX18" fmla="*/ 95346 w 969213"/>
                <a:gd name="connsiteY18" fmla="*/ 215437 h 412544"/>
                <a:gd name="connsiteX19" fmla="*/ 223718 w 969213"/>
                <a:gd name="connsiteY19" fmla="*/ 183345 h 412544"/>
                <a:gd name="connsiteX20" fmla="*/ 164879 w 969213"/>
                <a:gd name="connsiteY20" fmla="*/ 183345 h 412544"/>
                <a:gd name="connsiteX21" fmla="*/ 886979 w 969213"/>
                <a:gd name="connsiteY21" fmla="*/ 97761 h 412544"/>
                <a:gd name="connsiteX22" fmla="*/ 881631 w 969213"/>
                <a:gd name="connsiteY22" fmla="*/ 113808 h 412544"/>
                <a:gd name="connsiteX23" fmla="*/ 913723 w 969213"/>
                <a:gd name="connsiteY23" fmla="*/ 113808 h 412544"/>
                <a:gd name="connsiteX24" fmla="*/ 919073 w 969213"/>
                <a:gd name="connsiteY24" fmla="*/ 108458 h 412544"/>
                <a:gd name="connsiteX25" fmla="*/ 913723 w 969213"/>
                <a:gd name="connsiteY25" fmla="*/ 103111 h 412544"/>
                <a:gd name="connsiteX26" fmla="*/ 886979 w 969213"/>
                <a:gd name="connsiteY26" fmla="*/ 97761 h 412544"/>
                <a:gd name="connsiteX27" fmla="*/ 860234 w 969213"/>
                <a:gd name="connsiteY27" fmla="*/ 97761 h 412544"/>
                <a:gd name="connsiteX28" fmla="*/ 790700 w 969213"/>
                <a:gd name="connsiteY28" fmla="*/ 108458 h 412544"/>
                <a:gd name="connsiteX29" fmla="*/ 480464 w 969213"/>
                <a:gd name="connsiteY29" fmla="*/ 199392 h 412544"/>
                <a:gd name="connsiteX30" fmla="*/ 624883 w 969213"/>
                <a:gd name="connsiteY30" fmla="*/ 172647 h 412544"/>
                <a:gd name="connsiteX31" fmla="*/ 705117 w 969213"/>
                <a:gd name="connsiteY31" fmla="*/ 156600 h 412544"/>
                <a:gd name="connsiteX32" fmla="*/ 838840 w 969213"/>
                <a:gd name="connsiteY32" fmla="*/ 119158 h 412544"/>
                <a:gd name="connsiteX33" fmla="*/ 854887 w 969213"/>
                <a:gd name="connsiteY33" fmla="*/ 103111 h 412544"/>
                <a:gd name="connsiteX34" fmla="*/ 860234 w 969213"/>
                <a:gd name="connsiteY34" fmla="*/ 97761 h 412544"/>
                <a:gd name="connsiteX35" fmla="*/ 483807 w 969213"/>
                <a:gd name="connsiteY35" fmla="*/ 88401 h 412544"/>
                <a:gd name="connsiteX36" fmla="*/ 480464 w 969213"/>
                <a:gd name="connsiteY36" fmla="*/ 92414 h 412544"/>
                <a:gd name="connsiteX37" fmla="*/ 491163 w 969213"/>
                <a:gd name="connsiteY37" fmla="*/ 92414 h 412544"/>
                <a:gd name="connsiteX38" fmla="*/ 483807 w 969213"/>
                <a:gd name="connsiteY38" fmla="*/ 88401 h 412544"/>
                <a:gd name="connsiteX39" fmla="*/ 747909 w 969213"/>
                <a:gd name="connsiteY39" fmla="*/ 44272 h 412544"/>
                <a:gd name="connsiteX40" fmla="*/ 491163 w 969213"/>
                <a:gd name="connsiteY40" fmla="*/ 113808 h 412544"/>
                <a:gd name="connsiteX41" fmla="*/ 368138 w 969213"/>
                <a:gd name="connsiteY41" fmla="*/ 156600 h 412544"/>
                <a:gd name="connsiteX42" fmla="*/ 148835 w 969213"/>
                <a:gd name="connsiteY42" fmla="*/ 231484 h 412544"/>
                <a:gd name="connsiteX43" fmla="*/ 255813 w 969213"/>
                <a:gd name="connsiteY43" fmla="*/ 215437 h 412544"/>
                <a:gd name="connsiteX44" fmla="*/ 394883 w 969213"/>
                <a:gd name="connsiteY44" fmla="*/ 194042 h 412544"/>
                <a:gd name="connsiteX45" fmla="*/ 480464 w 969213"/>
                <a:gd name="connsiteY45" fmla="*/ 161947 h 412544"/>
                <a:gd name="connsiteX46" fmla="*/ 806748 w 969213"/>
                <a:gd name="connsiteY46" fmla="*/ 60319 h 412544"/>
                <a:gd name="connsiteX47" fmla="*/ 806748 w 969213"/>
                <a:gd name="connsiteY47" fmla="*/ 54972 h 412544"/>
                <a:gd name="connsiteX48" fmla="*/ 801398 w 969213"/>
                <a:gd name="connsiteY48" fmla="*/ 49622 h 412544"/>
                <a:gd name="connsiteX49" fmla="*/ 747909 w 969213"/>
                <a:gd name="connsiteY49" fmla="*/ 44272 h 412544"/>
                <a:gd name="connsiteX50" fmla="*/ 699770 w 969213"/>
                <a:gd name="connsiteY50" fmla="*/ 22877 h 412544"/>
                <a:gd name="connsiteX51" fmla="*/ 694420 w 969213"/>
                <a:gd name="connsiteY51" fmla="*/ 28227 h 412544"/>
                <a:gd name="connsiteX52" fmla="*/ 715814 w 969213"/>
                <a:gd name="connsiteY52" fmla="*/ 22877 h 412544"/>
                <a:gd name="connsiteX53" fmla="*/ 699770 w 969213"/>
                <a:gd name="connsiteY53" fmla="*/ 22877 h 412544"/>
                <a:gd name="connsiteX54" fmla="*/ 729108 w 969213"/>
                <a:gd name="connsiteY54" fmla="*/ 0 h 412544"/>
                <a:gd name="connsiteX55" fmla="*/ 731862 w 969213"/>
                <a:gd name="connsiteY55" fmla="*/ 1483 h 412544"/>
                <a:gd name="connsiteX56" fmla="*/ 747909 w 969213"/>
                <a:gd name="connsiteY56" fmla="*/ 17527 h 412544"/>
                <a:gd name="connsiteX57" fmla="*/ 806748 w 969213"/>
                <a:gd name="connsiteY57" fmla="*/ 22877 h 412544"/>
                <a:gd name="connsiteX58" fmla="*/ 822792 w 969213"/>
                <a:gd name="connsiteY58" fmla="*/ 44272 h 412544"/>
                <a:gd name="connsiteX59" fmla="*/ 822792 w 969213"/>
                <a:gd name="connsiteY59" fmla="*/ 49622 h 412544"/>
                <a:gd name="connsiteX60" fmla="*/ 865584 w 969213"/>
                <a:gd name="connsiteY60" fmla="*/ 54972 h 412544"/>
                <a:gd name="connsiteX61" fmla="*/ 876281 w 969213"/>
                <a:gd name="connsiteY61" fmla="*/ 65669 h 412544"/>
                <a:gd name="connsiteX62" fmla="*/ 913723 w 969213"/>
                <a:gd name="connsiteY62" fmla="*/ 76366 h 412544"/>
                <a:gd name="connsiteX63" fmla="*/ 935120 w 969213"/>
                <a:gd name="connsiteY63" fmla="*/ 103111 h 412544"/>
                <a:gd name="connsiteX64" fmla="*/ 935120 w 969213"/>
                <a:gd name="connsiteY64" fmla="*/ 108458 h 412544"/>
                <a:gd name="connsiteX65" fmla="*/ 951168 w 969213"/>
                <a:gd name="connsiteY65" fmla="*/ 113808 h 412544"/>
                <a:gd name="connsiteX66" fmla="*/ 963870 w 969213"/>
                <a:gd name="connsiteY66" fmla="*/ 125175 h 412544"/>
                <a:gd name="connsiteX67" fmla="*/ 969213 w 969213"/>
                <a:gd name="connsiteY67" fmla="*/ 134627 h 412544"/>
                <a:gd name="connsiteX68" fmla="*/ 950056 w 969213"/>
                <a:gd name="connsiteY68" fmla="*/ 140120 h 412544"/>
                <a:gd name="connsiteX69" fmla="*/ 939132 w 969213"/>
                <a:gd name="connsiteY69" fmla="*/ 135872 h 412544"/>
                <a:gd name="connsiteX70" fmla="*/ 919073 w 969213"/>
                <a:gd name="connsiteY70" fmla="*/ 135203 h 412544"/>
                <a:gd name="connsiteX71" fmla="*/ 854887 w 969213"/>
                <a:gd name="connsiteY71" fmla="*/ 151250 h 412544"/>
                <a:gd name="connsiteX72" fmla="*/ 911050 w 969213"/>
                <a:gd name="connsiteY72" fmla="*/ 147240 h 412544"/>
                <a:gd name="connsiteX73" fmla="*/ 921562 w 969213"/>
                <a:gd name="connsiteY73" fmla="*/ 148291 h 412544"/>
                <a:gd name="connsiteX74" fmla="*/ 0 w 969213"/>
                <a:gd name="connsiteY74" fmla="*/ 412544 h 412544"/>
                <a:gd name="connsiteX75" fmla="*/ 8426 w 969213"/>
                <a:gd name="connsiteY75" fmla="*/ 405323 h 412544"/>
                <a:gd name="connsiteX76" fmla="*/ 25809 w 969213"/>
                <a:gd name="connsiteY76" fmla="*/ 397298 h 412544"/>
                <a:gd name="connsiteX77" fmla="*/ 15112 w 969213"/>
                <a:gd name="connsiteY77" fmla="*/ 381254 h 412544"/>
                <a:gd name="connsiteX78" fmla="*/ 20462 w 969213"/>
                <a:gd name="connsiteY78" fmla="*/ 354509 h 412544"/>
                <a:gd name="connsiteX79" fmla="*/ 36507 w 969213"/>
                <a:gd name="connsiteY79" fmla="*/ 338462 h 412544"/>
                <a:gd name="connsiteX80" fmla="*/ 31159 w 969213"/>
                <a:gd name="connsiteY80" fmla="*/ 327765 h 412544"/>
                <a:gd name="connsiteX81" fmla="*/ 31159 w 969213"/>
                <a:gd name="connsiteY81" fmla="*/ 317067 h 412544"/>
                <a:gd name="connsiteX82" fmla="*/ 84648 w 969213"/>
                <a:gd name="connsiteY82" fmla="*/ 295670 h 412544"/>
                <a:gd name="connsiteX83" fmla="*/ 79298 w 969213"/>
                <a:gd name="connsiteY83" fmla="*/ 290323 h 412544"/>
                <a:gd name="connsiteX84" fmla="*/ 63251 w 969213"/>
                <a:gd name="connsiteY84" fmla="*/ 268926 h 412544"/>
                <a:gd name="connsiteX85" fmla="*/ 63251 w 969213"/>
                <a:gd name="connsiteY85" fmla="*/ 258228 h 412544"/>
                <a:gd name="connsiteX86" fmla="*/ 106043 w 969213"/>
                <a:gd name="connsiteY86" fmla="*/ 242181 h 412544"/>
                <a:gd name="connsiteX87" fmla="*/ 79298 w 969213"/>
                <a:gd name="connsiteY87" fmla="*/ 236834 h 412544"/>
                <a:gd name="connsiteX88" fmla="*/ 68601 w 969213"/>
                <a:gd name="connsiteY88" fmla="*/ 226134 h 412544"/>
                <a:gd name="connsiteX89" fmla="*/ 73949 w 969213"/>
                <a:gd name="connsiteY89" fmla="*/ 204739 h 412544"/>
                <a:gd name="connsiteX90" fmla="*/ 102032 w 969213"/>
                <a:gd name="connsiteY90" fmla="*/ 183343 h 412544"/>
                <a:gd name="connsiteX91" fmla="*/ 130628 w 969213"/>
                <a:gd name="connsiteY91" fmla="*/ 171611 h 412544"/>
                <a:gd name="connsiteX92" fmla="*/ 252653 w 969213"/>
                <a:gd name="connsiteY92" fmla="*/ 136621 h 412544"/>
                <a:gd name="connsiteX93" fmla="*/ 261160 w 969213"/>
                <a:gd name="connsiteY93" fmla="*/ 135203 h 412544"/>
                <a:gd name="connsiteX94" fmla="*/ 258486 w 969213"/>
                <a:gd name="connsiteY94" fmla="*/ 135203 h 412544"/>
                <a:gd name="connsiteX95" fmla="*/ 257599 w 969213"/>
                <a:gd name="connsiteY95" fmla="*/ 135203 h 4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9213" h="412544">
                  <a:moveTo>
                    <a:pt x="400233" y="258228"/>
                  </a:moveTo>
                  <a:cubicBezTo>
                    <a:pt x="346744" y="268926"/>
                    <a:pt x="293255" y="274276"/>
                    <a:pt x="234416" y="284973"/>
                  </a:cubicBezTo>
                  <a:cubicBezTo>
                    <a:pt x="223718" y="284973"/>
                    <a:pt x="213021" y="290323"/>
                    <a:pt x="202324" y="290323"/>
                  </a:cubicBezTo>
                  <a:cubicBezTo>
                    <a:pt x="138137" y="317067"/>
                    <a:pt x="95346" y="327765"/>
                    <a:pt x="68601" y="333112"/>
                  </a:cubicBezTo>
                  <a:cubicBezTo>
                    <a:pt x="52554" y="338462"/>
                    <a:pt x="41857" y="349159"/>
                    <a:pt x="36507" y="354509"/>
                  </a:cubicBezTo>
                  <a:cubicBezTo>
                    <a:pt x="31159" y="359857"/>
                    <a:pt x="36507" y="359857"/>
                    <a:pt x="36507" y="359857"/>
                  </a:cubicBezTo>
                  <a:cubicBezTo>
                    <a:pt x="68601" y="375904"/>
                    <a:pt x="239766" y="317067"/>
                    <a:pt x="400233" y="258228"/>
                  </a:cubicBezTo>
                  <a:close/>
                  <a:moveTo>
                    <a:pt x="223718" y="247531"/>
                  </a:moveTo>
                  <a:cubicBezTo>
                    <a:pt x="170229" y="252878"/>
                    <a:pt x="127438" y="258228"/>
                    <a:pt x="100693" y="268926"/>
                  </a:cubicBezTo>
                  <a:cubicBezTo>
                    <a:pt x="122090" y="268926"/>
                    <a:pt x="170229" y="263578"/>
                    <a:pt x="223718" y="247531"/>
                  </a:cubicBezTo>
                  <a:close/>
                  <a:moveTo>
                    <a:pt x="576744" y="231484"/>
                  </a:moveTo>
                  <a:cubicBezTo>
                    <a:pt x="566047" y="231484"/>
                    <a:pt x="555350" y="236834"/>
                    <a:pt x="550000" y="236834"/>
                  </a:cubicBezTo>
                  <a:cubicBezTo>
                    <a:pt x="512558" y="247531"/>
                    <a:pt x="480464" y="263578"/>
                    <a:pt x="443022" y="274276"/>
                  </a:cubicBezTo>
                  <a:cubicBezTo>
                    <a:pt x="410930" y="284973"/>
                    <a:pt x="378835" y="295670"/>
                    <a:pt x="357441" y="306367"/>
                  </a:cubicBezTo>
                  <a:cubicBezTo>
                    <a:pt x="368138" y="306367"/>
                    <a:pt x="373488" y="301020"/>
                    <a:pt x="378835" y="301020"/>
                  </a:cubicBezTo>
                  <a:cubicBezTo>
                    <a:pt x="384185" y="301020"/>
                    <a:pt x="384185" y="301020"/>
                    <a:pt x="389533" y="295670"/>
                  </a:cubicBezTo>
                  <a:cubicBezTo>
                    <a:pt x="453719" y="268926"/>
                    <a:pt x="517908" y="247531"/>
                    <a:pt x="576744" y="231484"/>
                  </a:cubicBezTo>
                  <a:close/>
                  <a:moveTo>
                    <a:pt x="164879" y="183345"/>
                  </a:moveTo>
                  <a:cubicBezTo>
                    <a:pt x="127438" y="188692"/>
                    <a:pt x="100693" y="204739"/>
                    <a:pt x="95346" y="215437"/>
                  </a:cubicBezTo>
                  <a:cubicBezTo>
                    <a:pt x="111393" y="215437"/>
                    <a:pt x="164879" y="204739"/>
                    <a:pt x="223718" y="183345"/>
                  </a:cubicBezTo>
                  <a:cubicBezTo>
                    <a:pt x="196974" y="188692"/>
                    <a:pt x="175579" y="188692"/>
                    <a:pt x="164879" y="183345"/>
                  </a:cubicBezTo>
                  <a:close/>
                  <a:moveTo>
                    <a:pt x="886979" y="97761"/>
                  </a:moveTo>
                  <a:cubicBezTo>
                    <a:pt x="886979" y="103111"/>
                    <a:pt x="886979" y="108458"/>
                    <a:pt x="881631" y="113808"/>
                  </a:cubicBezTo>
                  <a:cubicBezTo>
                    <a:pt x="892329" y="113808"/>
                    <a:pt x="903026" y="113808"/>
                    <a:pt x="913723" y="113808"/>
                  </a:cubicBezTo>
                  <a:cubicBezTo>
                    <a:pt x="919073" y="113808"/>
                    <a:pt x="919073" y="113808"/>
                    <a:pt x="919073" y="108458"/>
                  </a:cubicBezTo>
                  <a:cubicBezTo>
                    <a:pt x="919073" y="108458"/>
                    <a:pt x="913723" y="103111"/>
                    <a:pt x="913723" y="103111"/>
                  </a:cubicBezTo>
                  <a:cubicBezTo>
                    <a:pt x="908376" y="97761"/>
                    <a:pt x="897678" y="97761"/>
                    <a:pt x="886979" y="97761"/>
                  </a:cubicBezTo>
                  <a:close/>
                  <a:moveTo>
                    <a:pt x="860234" y="97761"/>
                  </a:moveTo>
                  <a:cubicBezTo>
                    <a:pt x="838840" y="97761"/>
                    <a:pt x="817445" y="103111"/>
                    <a:pt x="790700" y="108458"/>
                  </a:cubicBezTo>
                  <a:cubicBezTo>
                    <a:pt x="737211" y="140553"/>
                    <a:pt x="619536" y="172647"/>
                    <a:pt x="480464" y="199392"/>
                  </a:cubicBezTo>
                  <a:cubicBezTo>
                    <a:pt x="528605" y="188692"/>
                    <a:pt x="576744" y="183345"/>
                    <a:pt x="624883" y="172647"/>
                  </a:cubicBezTo>
                  <a:cubicBezTo>
                    <a:pt x="651628" y="167297"/>
                    <a:pt x="678372" y="161947"/>
                    <a:pt x="705117" y="156600"/>
                  </a:cubicBezTo>
                  <a:cubicBezTo>
                    <a:pt x="758606" y="140553"/>
                    <a:pt x="801398" y="129856"/>
                    <a:pt x="838840" y="119158"/>
                  </a:cubicBezTo>
                  <a:cubicBezTo>
                    <a:pt x="849537" y="113808"/>
                    <a:pt x="854887" y="108458"/>
                    <a:pt x="854887" y="103111"/>
                  </a:cubicBezTo>
                  <a:cubicBezTo>
                    <a:pt x="854887" y="103111"/>
                    <a:pt x="854887" y="97761"/>
                    <a:pt x="860234" y="97761"/>
                  </a:cubicBezTo>
                  <a:close/>
                  <a:moveTo>
                    <a:pt x="483807" y="88401"/>
                  </a:moveTo>
                  <a:cubicBezTo>
                    <a:pt x="481801" y="88401"/>
                    <a:pt x="480464" y="89739"/>
                    <a:pt x="480464" y="92414"/>
                  </a:cubicBezTo>
                  <a:cubicBezTo>
                    <a:pt x="485814" y="92414"/>
                    <a:pt x="485814" y="92414"/>
                    <a:pt x="491163" y="92414"/>
                  </a:cubicBezTo>
                  <a:cubicBezTo>
                    <a:pt x="488489" y="89739"/>
                    <a:pt x="485814" y="88401"/>
                    <a:pt x="483807" y="88401"/>
                  </a:cubicBezTo>
                  <a:close/>
                  <a:moveTo>
                    <a:pt x="747909" y="44272"/>
                  </a:moveTo>
                  <a:cubicBezTo>
                    <a:pt x="726514" y="71017"/>
                    <a:pt x="640931" y="87064"/>
                    <a:pt x="491163" y="113808"/>
                  </a:cubicBezTo>
                  <a:cubicBezTo>
                    <a:pt x="448372" y="129856"/>
                    <a:pt x="405580" y="145903"/>
                    <a:pt x="368138" y="156600"/>
                  </a:cubicBezTo>
                  <a:cubicBezTo>
                    <a:pt x="266510" y="194042"/>
                    <a:pt x="196974" y="220786"/>
                    <a:pt x="148835" y="231484"/>
                  </a:cubicBezTo>
                  <a:cubicBezTo>
                    <a:pt x="175579" y="226134"/>
                    <a:pt x="207671" y="220786"/>
                    <a:pt x="255813" y="215437"/>
                  </a:cubicBezTo>
                  <a:cubicBezTo>
                    <a:pt x="298602" y="210089"/>
                    <a:pt x="346744" y="199392"/>
                    <a:pt x="394883" y="194042"/>
                  </a:cubicBezTo>
                  <a:cubicBezTo>
                    <a:pt x="421627" y="183345"/>
                    <a:pt x="453719" y="172647"/>
                    <a:pt x="480464" y="161947"/>
                  </a:cubicBezTo>
                  <a:cubicBezTo>
                    <a:pt x="630233" y="108458"/>
                    <a:pt x="737211" y="71017"/>
                    <a:pt x="806748" y="60319"/>
                  </a:cubicBezTo>
                  <a:cubicBezTo>
                    <a:pt x="806748" y="60319"/>
                    <a:pt x="806748" y="54972"/>
                    <a:pt x="806748" y="54972"/>
                  </a:cubicBezTo>
                  <a:cubicBezTo>
                    <a:pt x="806748" y="54972"/>
                    <a:pt x="806748" y="49622"/>
                    <a:pt x="801398" y="49622"/>
                  </a:cubicBezTo>
                  <a:cubicBezTo>
                    <a:pt x="790700" y="44272"/>
                    <a:pt x="774653" y="44272"/>
                    <a:pt x="747909" y="44272"/>
                  </a:cubicBezTo>
                  <a:close/>
                  <a:moveTo>
                    <a:pt x="699770" y="22877"/>
                  </a:moveTo>
                  <a:cubicBezTo>
                    <a:pt x="699770" y="22877"/>
                    <a:pt x="694420" y="22877"/>
                    <a:pt x="694420" y="28227"/>
                  </a:cubicBezTo>
                  <a:cubicBezTo>
                    <a:pt x="699770" y="28227"/>
                    <a:pt x="710467" y="22877"/>
                    <a:pt x="715814" y="22877"/>
                  </a:cubicBezTo>
                  <a:cubicBezTo>
                    <a:pt x="710467" y="22877"/>
                    <a:pt x="705117" y="22877"/>
                    <a:pt x="699770" y="22877"/>
                  </a:cubicBezTo>
                  <a:close/>
                  <a:moveTo>
                    <a:pt x="729108" y="0"/>
                  </a:moveTo>
                  <a:lnTo>
                    <a:pt x="731862" y="1483"/>
                  </a:lnTo>
                  <a:cubicBezTo>
                    <a:pt x="737211" y="6830"/>
                    <a:pt x="742559" y="12180"/>
                    <a:pt x="747909" y="17527"/>
                  </a:cubicBezTo>
                  <a:cubicBezTo>
                    <a:pt x="774653" y="17527"/>
                    <a:pt x="796048" y="17527"/>
                    <a:pt x="806748" y="22877"/>
                  </a:cubicBezTo>
                  <a:cubicBezTo>
                    <a:pt x="817445" y="28227"/>
                    <a:pt x="822792" y="33575"/>
                    <a:pt x="822792" y="44272"/>
                  </a:cubicBezTo>
                  <a:cubicBezTo>
                    <a:pt x="822792" y="44272"/>
                    <a:pt x="822792" y="49622"/>
                    <a:pt x="822792" y="49622"/>
                  </a:cubicBezTo>
                  <a:cubicBezTo>
                    <a:pt x="844189" y="49622"/>
                    <a:pt x="854887" y="49622"/>
                    <a:pt x="865584" y="54972"/>
                  </a:cubicBezTo>
                  <a:cubicBezTo>
                    <a:pt x="870934" y="60319"/>
                    <a:pt x="876281" y="60319"/>
                    <a:pt x="876281" y="65669"/>
                  </a:cubicBezTo>
                  <a:cubicBezTo>
                    <a:pt x="892329" y="65669"/>
                    <a:pt x="903026" y="71017"/>
                    <a:pt x="913723" y="76366"/>
                  </a:cubicBezTo>
                  <a:cubicBezTo>
                    <a:pt x="924423" y="81714"/>
                    <a:pt x="929770" y="92414"/>
                    <a:pt x="935120" y="103111"/>
                  </a:cubicBezTo>
                  <a:cubicBezTo>
                    <a:pt x="935120" y="103111"/>
                    <a:pt x="935120" y="108458"/>
                    <a:pt x="935120" y="108458"/>
                  </a:cubicBezTo>
                  <a:cubicBezTo>
                    <a:pt x="940468" y="108458"/>
                    <a:pt x="945818" y="113808"/>
                    <a:pt x="951168" y="113808"/>
                  </a:cubicBezTo>
                  <a:cubicBezTo>
                    <a:pt x="956516" y="116483"/>
                    <a:pt x="960527" y="120495"/>
                    <a:pt x="963870" y="125175"/>
                  </a:cubicBezTo>
                  <a:lnTo>
                    <a:pt x="969213" y="134627"/>
                  </a:lnTo>
                  <a:lnTo>
                    <a:pt x="950056" y="140120"/>
                  </a:lnTo>
                  <a:lnTo>
                    <a:pt x="939132" y="135872"/>
                  </a:lnTo>
                  <a:cubicBezTo>
                    <a:pt x="933783" y="135203"/>
                    <a:pt x="927097" y="135203"/>
                    <a:pt x="919073" y="135203"/>
                  </a:cubicBezTo>
                  <a:cubicBezTo>
                    <a:pt x="903026" y="140553"/>
                    <a:pt x="881631" y="145903"/>
                    <a:pt x="854887" y="151250"/>
                  </a:cubicBezTo>
                  <a:cubicBezTo>
                    <a:pt x="876282" y="148577"/>
                    <a:pt x="895003" y="147240"/>
                    <a:pt x="911050" y="147240"/>
                  </a:cubicBezTo>
                  <a:lnTo>
                    <a:pt x="921562" y="148291"/>
                  </a:lnTo>
                  <a:lnTo>
                    <a:pt x="0" y="412544"/>
                  </a:lnTo>
                  <a:lnTo>
                    <a:pt x="8426" y="405323"/>
                  </a:lnTo>
                  <a:cubicBezTo>
                    <a:pt x="12437" y="402648"/>
                    <a:pt x="17786" y="399973"/>
                    <a:pt x="25809" y="397298"/>
                  </a:cubicBezTo>
                  <a:cubicBezTo>
                    <a:pt x="20462" y="391951"/>
                    <a:pt x="15112" y="386601"/>
                    <a:pt x="15112" y="381254"/>
                  </a:cubicBezTo>
                  <a:cubicBezTo>
                    <a:pt x="15112" y="375904"/>
                    <a:pt x="15112" y="365206"/>
                    <a:pt x="20462" y="354509"/>
                  </a:cubicBezTo>
                  <a:cubicBezTo>
                    <a:pt x="25809" y="349159"/>
                    <a:pt x="31159" y="343809"/>
                    <a:pt x="36507" y="338462"/>
                  </a:cubicBezTo>
                  <a:cubicBezTo>
                    <a:pt x="36507" y="338462"/>
                    <a:pt x="31159" y="333112"/>
                    <a:pt x="31159" y="327765"/>
                  </a:cubicBezTo>
                  <a:cubicBezTo>
                    <a:pt x="31159" y="322415"/>
                    <a:pt x="31159" y="322415"/>
                    <a:pt x="31159" y="317067"/>
                  </a:cubicBezTo>
                  <a:cubicBezTo>
                    <a:pt x="36507" y="311717"/>
                    <a:pt x="47204" y="306367"/>
                    <a:pt x="84648" y="295670"/>
                  </a:cubicBezTo>
                  <a:cubicBezTo>
                    <a:pt x="84648" y="295670"/>
                    <a:pt x="79298" y="295670"/>
                    <a:pt x="79298" y="290323"/>
                  </a:cubicBezTo>
                  <a:cubicBezTo>
                    <a:pt x="73949" y="284973"/>
                    <a:pt x="68601" y="279623"/>
                    <a:pt x="63251" y="268926"/>
                  </a:cubicBezTo>
                  <a:cubicBezTo>
                    <a:pt x="63251" y="263578"/>
                    <a:pt x="63251" y="263578"/>
                    <a:pt x="63251" y="258228"/>
                  </a:cubicBezTo>
                  <a:cubicBezTo>
                    <a:pt x="68601" y="252878"/>
                    <a:pt x="73949" y="247531"/>
                    <a:pt x="106043" y="242181"/>
                  </a:cubicBezTo>
                  <a:cubicBezTo>
                    <a:pt x="95346" y="242181"/>
                    <a:pt x="84648" y="242181"/>
                    <a:pt x="79298" y="236834"/>
                  </a:cubicBezTo>
                  <a:cubicBezTo>
                    <a:pt x="73949" y="231484"/>
                    <a:pt x="68601" y="231484"/>
                    <a:pt x="68601" y="226134"/>
                  </a:cubicBezTo>
                  <a:cubicBezTo>
                    <a:pt x="68601" y="220786"/>
                    <a:pt x="68601" y="210089"/>
                    <a:pt x="73949" y="204739"/>
                  </a:cubicBezTo>
                  <a:cubicBezTo>
                    <a:pt x="79299" y="196716"/>
                    <a:pt x="88660" y="190030"/>
                    <a:pt x="102032" y="183343"/>
                  </a:cubicBezTo>
                  <a:lnTo>
                    <a:pt x="130628" y="171611"/>
                  </a:lnTo>
                  <a:lnTo>
                    <a:pt x="252653" y="136621"/>
                  </a:lnTo>
                  <a:lnTo>
                    <a:pt x="261160" y="135203"/>
                  </a:lnTo>
                  <a:cubicBezTo>
                    <a:pt x="261160" y="135203"/>
                    <a:pt x="259823" y="135203"/>
                    <a:pt x="258486" y="135203"/>
                  </a:cubicBezTo>
                  <a:lnTo>
                    <a:pt x="257599" y="135203"/>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5" name="Vrije vorm: vorm 34">
              <a:extLst>
                <a:ext uri="{FF2B5EF4-FFF2-40B4-BE49-F238E27FC236}">
                  <a16:creationId xmlns:a16="http://schemas.microsoft.com/office/drawing/2014/main" id="{4183C93F-0BFD-4025-A740-9CE685DAB792}"/>
                </a:ext>
              </a:extLst>
            </p:cNvPr>
            <p:cNvSpPr/>
            <p:nvPr/>
          </p:nvSpPr>
          <p:spPr>
            <a:xfrm>
              <a:off x="3565119" y="4445848"/>
              <a:ext cx="1076464" cy="463222"/>
            </a:xfrm>
            <a:custGeom>
              <a:avLst/>
              <a:gdLst>
                <a:gd name="connsiteX0" fmla="*/ 353026 w 1076464"/>
                <a:gd name="connsiteY0" fmla="*/ 289416 h 463222"/>
                <a:gd name="connsiteX1" fmla="*/ 331629 w 1076464"/>
                <a:gd name="connsiteY1" fmla="*/ 294766 h 463222"/>
                <a:gd name="connsiteX2" fmla="*/ 176512 w 1076464"/>
                <a:gd name="connsiteY2" fmla="*/ 342905 h 463222"/>
                <a:gd name="connsiteX3" fmla="*/ 353026 w 1076464"/>
                <a:gd name="connsiteY3" fmla="*/ 289416 h 463222"/>
                <a:gd name="connsiteX4" fmla="*/ 395815 w 1076464"/>
                <a:gd name="connsiteY4" fmla="*/ 241277 h 463222"/>
                <a:gd name="connsiteX5" fmla="*/ 369071 w 1076464"/>
                <a:gd name="connsiteY5" fmla="*/ 246627 h 463222"/>
                <a:gd name="connsiteX6" fmla="*/ 187209 w 1076464"/>
                <a:gd name="connsiteY6" fmla="*/ 294766 h 463222"/>
                <a:gd name="connsiteX7" fmla="*/ 183505 w 1076464"/>
                <a:gd name="connsiteY7" fmla="*/ 295898 h 463222"/>
                <a:gd name="connsiteX8" fmla="*/ 165815 w 1076464"/>
                <a:gd name="connsiteY8" fmla="*/ 298109 h 463222"/>
                <a:gd name="connsiteX9" fmla="*/ 139070 w 1076464"/>
                <a:gd name="connsiteY9" fmla="*/ 305463 h 463222"/>
                <a:gd name="connsiteX10" fmla="*/ 163140 w 1076464"/>
                <a:gd name="connsiteY10" fmla="*/ 302121 h 463222"/>
                <a:gd name="connsiteX11" fmla="*/ 183505 w 1076464"/>
                <a:gd name="connsiteY11" fmla="*/ 295898 h 463222"/>
                <a:gd name="connsiteX12" fmla="*/ 192559 w 1076464"/>
                <a:gd name="connsiteY12" fmla="*/ 294766 h 463222"/>
                <a:gd name="connsiteX13" fmla="*/ 395815 w 1076464"/>
                <a:gd name="connsiteY13" fmla="*/ 241277 h 463222"/>
                <a:gd name="connsiteX14" fmla="*/ 181862 w 1076464"/>
                <a:gd name="connsiteY14" fmla="*/ 241277 h 463222"/>
                <a:gd name="connsiteX15" fmla="*/ 90931 w 1076464"/>
                <a:gd name="connsiteY15" fmla="*/ 268021 h 463222"/>
                <a:gd name="connsiteX16" fmla="*/ 89846 w 1076464"/>
                <a:gd name="connsiteY16" fmla="*/ 268496 h 463222"/>
                <a:gd name="connsiteX17" fmla="*/ 69534 w 1076464"/>
                <a:gd name="connsiteY17" fmla="*/ 273371 h 463222"/>
                <a:gd name="connsiteX18" fmla="*/ 80232 w 1076464"/>
                <a:gd name="connsiteY18" fmla="*/ 272703 h 463222"/>
                <a:gd name="connsiteX19" fmla="*/ 89846 w 1076464"/>
                <a:gd name="connsiteY19" fmla="*/ 268496 h 463222"/>
                <a:gd name="connsiteX20" fmla="*/ 119680 w 1076464"/>
                <a:gd name="connsiteY20" fmla="*/ 261336 h 463222"/>
                <a:gd name="connsiteX21" fmla="*/ 181862 w 1076464"/>
                <a:gd name="connsiteY21" fmla="*/ 241277 h 463222"/>
                <a:gd name="connsiteX22" fmla="*/ 576496 w 1076464"/>
                <a:gd name="connsiteY22" fmla="*/ 154039 h 463222"/>
                <a:gd name="connsiteX23" fmla="*/ 576511 w 1076464"/>
                <a:gd name="connsiteY23" fmla="*/ 154060 h 463222"/>
                <a:gd name="connsiteX24" fmla="*/ 559082 w 1076464"/>
                <a:gd name="connsiteY24" fmla="*/ 157996 h 463222"/>
                <a:gd name="connsiteX25" fmla="*/ 559086 w 1076464"/>
                <a:gd name="connsiteY25" fmla="*/ 157984 h 463222"/>
                <a:gd name="connsiteX26" fmla="*/ 690602 w 1076464"/>
                <a:gd name="connsiteY26" fmla="*/ 151641 h 463222"/>
                <a:gd name="connsiteX27" fmla="*/ 690097 w 1076464"/>
                <a:gd name="connsiteY27" fmla="*/ 151821 h 463222"/>
                <a:gd name="connsiteX28" fmla="*/ 668411 w 1076464"/>
                <a:gd name="connsiteY28" fmla="*/ 157335 h 463222"/>
                <a:gd name="connsiteX29" fmla="*/ 650558 w 1076464"/>
                <a:gd name="connsiteY29" fmla="*/ 163050 h 463222"/>
                <a:gd name="connsiteX30" fmla="*/ 644698 w 1076464"/>
                <a:gd name="connsiteY30" fmla="*/ 166674 h 463222"/>
                <a:gd name="connsiteX31" fmla="*/ 624481 w 1076464"/>
                <a:gd name="connsiteY31" fmla="*/ 173078 h 463222"/>
                <a:gd name="connsiteX32" fmla="*/ 588710 w 1076464"/>
                <a:gd name="connsiteY32" fmla="*/ 180099 h 463222"/>
                <a:gd name="connsiteX33" fmla="*/ 572049 w 1076464"/>
                <a:gd name="connsiteY33" fmla="*/ 177792 h 463222"/>
                <a:gd name="connsiteX34" fmla="*/ 660650 w 1076464"/>
                <a:gd name="connsiteY34" fmla="*/ 158287 h 463222"/>
                <a:gd name="connsiteX35" fmla="*/ 647035 w 1076464"/>
                <a:gd name="connsiteY35" fmla="*/ 138053 h 463222"/>
                <a:gd name="connsiteX36" fmla="*/ 644540 w 1076464"/>
                <a:gd name="connsiteY36" fmla="*/ 138980 h 463222"/>
                <a:gd name="connsiteX37" fmla="*/ 577679 w 1076464"/>
                <a:gd name="connsiteY37" fmla="*/ 155696 h 463222"/>
                <a:gd name="connsiteX38" fmla="*/ 576511 w 1076464"/>
                <a:gd name="connsiteY38" fmla="*/ 154060 h 463222"/>
                <a:gd name="connsiteX39" fmla="*/ 631126 w 1076464"/>
                <a:gd name="connsiteY39" fmla="*/ 141727 h 463222"/>
                <a:gd name="connsiteX40" fmla="*/ 639893 w 1076464"/>
                <a:gd name="connsiteY40" fmla="*/ 139672 h 463222"/>
                <a:gd name="connsiteX41" fmla="*/ 1026984 w 1076464"/>
                <a:gd name="connsiteY41" fmla="*/ 107554 h 463222"/>
                <a:gd name="connsiteX42" fmla="*/ 898611 w 1076464"/>
                <a:gd name="connsiteY42" fmla="*/ 144996 h 463222"/>
                <a:gd name="connsiteX43" fmla="*/ 866519 w 1076464"/>
                <a:gd name="connsiteY43" fmla="*/ 155696 h 463222"/>
                <a:gd name="connsiteX44" fmla="*/ 1026984 w 1076464"/>
                <a:gd name="connsiteY44" fmla="*/ 107554 h 463222"/>
                <a:gd name="connsiteX45" fmla="*/ 990838 w 1076464"/>
                <a:gd name="connsiteY45" fmla="*/ 56260 h 463222"/>
                <a:gd name="connsiteX46" fmla="*/ 1005589 w 1076464"/>
                <a:gd name="connsiteY46" fmla="*/ 59415 h 463222"/>
                <a:gd name="connsiteX47" fmla="*/ 911984 w 1076464"/>
                <a:gd name="connsiteY47" fmla="*/ 98862 h 463222"/>
                <a:gd name="connsiteX48" fmla="*/ 850598 w 1076464"/>
                <a:gd name="connsiteY48" fmla="*/ 115236 h 463222"/>
                <a:gd name="connsiteX49" fmla="*/ 830936 w 1076464"/>
                <a:gd name="connsiteY49" fmla="*/ 120008 h 463222"/>
                <a:gd name="connsiteX50" fmla="*/ 753691 w 1076464"/>
                <a:gd name="connsiteY50" fmla="*/ 137643 h 463222"/>
                <a:gd name="connsiteX51" fmla="*/ 739124 w 1076464"/>
                <a:gd name="connsiteY51" fmla="*/ 140875 h 463222"/>
                <a:gd name="connsiteX52" fmla="*/ 727186 w 1076464"/>
                <a:gd name="connsiteY52" fmla="*/ 143398 h 463222"/>
                <a:gd name="connsiteX53" fmla="*/ 693599 w 1076464"/>
                <a:gd name="connsiteY53" fmla="*/ 150931 h 463222"/>
                <a:gd name="connsiteX54" fmla="*/ 692203 w 1076464"/>
                <a:gd name="connsiteY54" fmla="*/ 151286 h 463222"/>
                <a:gd name="connsiteX55" fmla="*/ 690602 w 1076464"/>
                <a:gd name="connsiteY55" fmla="*/ 151641 h 463222"/>
                <a:gd name="connsiteX56" fmla="*/ 754191 w 1076464"/>
                <a:gd name="connsiteY56" fmla="*/ 128951 h 463222"/>
                <a:gd name="connsiteX57" fmla="*/ 828073 w 1076464"/>
                <a:gd name="connsiteY57" fmla="*/ 100033 h 463222"/>
                <a:gd name="connsiteX58" fmla="*/ 867878 w 1076464"/>
                <a:gd name="connsiteY58" fmla="*/ 86443 h 463222"/>
                <a:gd name="connsiteX59" fmla="*/ 884331 w 1076464"/>
                <a:gd name="connsiteY59" fmla="*/ 82377 h 463222"/>
                <a:gd name="connsiteX60" fmla="*/ 932962 w 1076464"/>
                <a:gd name="connsiteY60" fmla="*/ 69277 h 463222"/>
                <a:gd name="connsiteX61" fmla="*/ 967987 w 1076464"/>
                <a:gd name="connsiteY61" fmla="*/ 58229 h 463222"/>
                <a:gd name="connsiteX62" fmla="*/ 984195 w 1076464"/>
                <a:gd name="connsiteY62" fmla="*/ 43368 h 463222"/>
                <a:gd name="connsiteX63" fmla="*/ 989542 w 1076464"/>
                <a:gd name="connsiteY63" fmla="*/ 48718 h 463222"/>
                <a:gd name="connsiteX64" fmla="*/ 968931 w 1076464"/>
                <a:gd name="connsiteY64" fmla="*/ 57932 h 463222"/>
                <a:gd name="connsiteX65" fmla="*/ 967987 w 1076464"/>
                <a:gd name="connsiteY65" fmla="*/ 58229 h 463222"/>
                <a:gd name="connsiteX66" fmla="*/ 967813 w 1076464"/>
                <a:gd name="connsiteY66" fmla="*/ 58244 h 463222"/>
                <a:gd name="connsiteX67" fmla="*/ 903960 w 1076464"/>
                <a:gd name="connsiteY67" fmla="*/ 74124 h 463222"/>
                <a:gd name="connsiteX68" fmla="*/ 867878 w 1076464"/>
                <a:gd name="connsiteY68" fmla="*/ 86443 h 463222"/>
                <a:gd name="connsiteX69" fmla="*/ 825734 w 1076464"/>
                <a:gd name="connsiteY69" fmla="*/ 96856 h 463222"/>
                <a:gd name="connsiteX70" fmla="*/ 689420 w 1076464"/>
                <a:gd name="connsiteY70" fmla="*/ 128448 h 463222"/>
                <a:gd name="connsiteX71" fmla="*/ 647035 w 1076464"/>
                <a:gd name="connsiteY71" fmla="*/ 138053 h 463222"/>
                <a:gd name="connsiteX72" fmla="*/ 647439 w 1076464"/>
                <a:gd name="connsiteY72" fmla="*/ 137903 h 463222"/>
                <a:gd name="connsiteX73" fmla="*/ 707389 w 1076464"/>
                <a:gd name="connsiteY73" fmla="*/ 123852 h 463222"/>
                <a:gd name="connsiteX74" fmla="*/ 984195 w 1076464"/>
                <a:gd name="connsiteY74" fmla="*/ 43368 h 463222"/>
                <a:gd name="connsiteX75" fmla="*/ 1007747 w 1076464"/>
                <a:gd name="connsiteY75" fmla="*/ 36588 h 463222"/>
                <a:gd name="connsiteX76" fmla="*/ 1016286 w 1076464"/>
                <a:gd name="connsiteY76" fmla="*/ 38020 h 463222"/>
                <a:gd name="connsiteX77" fmla="*/ 1032334 w 1076464"/>
                <a:gd name="connsiteY77" fmla="*/ 54065 h 463222"/>
                <a:gd name="connsiteX78" fmla="*/ 1021636 w 1076464"/>
                <a:gd name="connsiteY78" fmla="*/ 80810 h 463222"/>
                <a:gd name="connsiteX79" fmla="*/ 1053728 w 1076464"/>
                <a:gd name="connsiteY79" fmla="*/ 80810 h 463222"/>
                <a:gd name="connsiteX80" fmla="*/ 1059078 w 1076464"/>
                <a:gd name="connsiteY80" fmla="*/ 91507 h 463222"/>
                <a:gd name="connsiteX81" fmla="*/ 1053728 w 1076464"/>
                <a:gd name="connsiteY81" fmla="*/ 112904 h 463222"/>
                <a:gd name="connsiteX82" fmla="*/ 1043031 w 1076464"/>
                <a:gd name="connsiteY82" fmla="*/ 123601 h 463222"/>
                <a:gd name="connsiteX83" fmla="*/ 1048381 w 1076464"/>
                <a:gd name="connsiteY83" fmla="*/ 123601 h 463222"/>
                <a:gd name="connsiteX84" fmla="*/ 1053728 w 1076464"/>
                <a:gd name="connsiteY84" fmla="*/ 134299 h 463222"/>
                <a:gd name="connsiteX85" fmla="*/ 1043031 w 1076464"/>
                <a:gd name="connsiteY85" fmla="*/ 155696 h 463222"/>
                <a:gd name="connsiteX86" fmla="*/ 1069775 w 1076464"/>
                <a:gd name="connsiteY86" fmla="*/ 155696 h 463222"/>
                <a:gd name="connsiteX87" fmla="*/ 1075125 w 1076464"/>
                <a:gd name="connsiteY87" fmla="*/ 159038 h 463222"/>
                <a:gd name="connsiteX88" fmla="*/ 1076464 w 1076464"/>
                <a:gd name="connsiteY88" fmla="*/ 160880 h 463222"/>
                <a:gd name="connsiteX89" fmla="*/ 746899 w 1076464"/>
                <a:gd name="connsiteY89" fmla="*/ 255381 h 463222"/>
                <a:gd name="connsiteX90" fmla="*/ 743494 w 1076464"/>
                <a:gd name="connsiteY90" fmla="*/ 251975 h 463222"/>
                <a:gd name="connsiteX91" fmla="*/ 738144 w 1076464"/>
                <a:gd name="connsiteY91" fmla="*/ 246627 h 463222"/>
                <a:gd name="connsiteX92" fmla="*/ 743494 w 1076464"/>
                <a:gd name="connsiteY92" fmla="*/ 230579 h 463222"/>
                <a:gd name="connsiteX93" fmla="*/ 684655 w 1076464"/>
                <a:gd name="connsiteY93" fmla="*/ 230579 h 463222"/>
                <a:gd name="connsiteX94" fmla="*/ 673958 w 1076464"/>
                <a:gd name="connsiteY94" fmla="*/ 219882 h 463222"/>
                <a:gd name="connsiteX95" fmla="*/ 673958 w 1076464"/>
                <a:gd name="connsiteY95" fmla="*/ 209182 h 463222"/>
                <a:gd name="connsiteX96" fmla="*/ 679308 w 1076464"/>
                <a:gd name="connsiteY96" fmla="*/ 203835 h 463222"/>
                <a:gd name="connsiteX97" fmla="*/ 641866 w 1076464"/>
                <a:gd name="connsiteY97" fmla="*/ 198485 h 463222"/>
                <a:gd name="connsiteX98" fmla="*/ 631169 w 1076464"/>
                <a:gd name="connsiteY98" fmla="*/ 187788 h 463222"/>
                <a:gd name="connsiteX99" fmla="*/ 632589 w 1076464"/>
                <a:gd name="connsiteY99" fmla="*/ 174165 h 463222"/>
                <a:gd name="connsiteX100" fmla="*/ 644698 w 1076464"/>
                <a:gd name="connsiteY100" fmla="*/ 166674 h 463222"/>
                <a:gd name="connsiteX101" fmla="*/ 678304 w 1076464"/>
                <a:gd name="connsiteY101" fmla="*/ 156029 h 463222"/>
                <a:gd name="connsiteX102" fmla="*/ 690097 w 1076464"/>
                <a:gd name="connsiteY102" fmla="*/ 151821 h 463222"/>
                <a:gd name="connsiteX103" fmla="*/ 692203 w 1076464"/>
                <a:gd name="connsiteY103" fmla="*/ 151286 h 463222"/>
                <a:gd name="connsiteX104" fmla="*/ 739124 w 1076464"/>
                <a:gd name="connsiteY104" fmla="*/ 140875 h 463222"/>
                <a:gd name="connsiteX105" fmla="*/ 770238 w 1076464"/>
                <a:gd name="connsiteY105" fmla="*/ 134299 h 463222"/>
                <a:gd name="connsiteX106" fmla="*/ 837099 w 1076464"/>
                <a:gd name="connsiteY106" fmla="*/ 118837 h 463222"/>
                <a:gd name="connsiteX107" fmla="*/ 850598 w 1076464"/>
                <a:gd name="connsiteY107" fmla="*/ 115236 h 463222"/>
                <a:gd name="connsiteX108" fmla="*/ 893263 w 1076464"/>
                <a:gd name="connsiteY108" fmla="*/ 104881 h 463222"/>
                <a:gd name="connsiteX109" fmla="*/ 1010939 w 1076464"/>
                <a:gd name="connsiteY109" fmla="*/ 59415 h 463222"/>
                <a:gd name="connsiteX110" fmla="*/ 1010939 w 1076464"/>
                <a:gd name="connsiteY110" fmla="*/ 48718 h 463222"/>
                <a:gd name="connsiteX111" fmla="*/ 930706 w 1076464"/>
                <a:gd name="connsiteY111" fmla="*/ 32670 h 463222"/>
                <a:gd name="connsiteX112" fmla="*/ 845122 w 1076464"/>
                <a:gd name="connsiteY112" fmla="*/ 48718 h 463222"/>
                <a:gd name="connsiteX113" fmla="*/ 620469 w 1076464"/>
                <a:gd name="connsiteY113" fmla="*/ 112904 h 463222"/>
                <a:gd name="connsiteX114" fmla="*/ 930706 w 1076464"/>
                <a:gd name="connsiteY114" fmla="*/ 32670 h 463222"/>
                <a:gd name="connsiteX115" fmla="*/ 1002240 w 1076464"/>
                <a:gd name="connsiteY115" fmla="*/ 0 h 463222"/>
                <a:gd name="connsiteX116" fmla="*/ 1005589 w 1076464"/>
                <a:gd name="connsiteY116" fmla="*/ 5926 h 463222"/>
                <a:gd name="connsiteX117" fmla="*/ 1005589 w 1076464"/>
                <a:gd name="connsiteY117" fmla="*/ 21973 h 463222"/>
                <a:gd name="connsiteX118" fmla="*/ 1000239 w 1076464"/>
                <a:gd name="connsiteY118" fmla="*/ 27320 h 463222"/>
                <a:gd name="connsiteX119" fmla="*/ 1007596 w 1076464"/>
                <a:gd name="connsiteY119" fmla="*/ 36014 h 463222"/>
                <a:gd name="connsiteX120" fmla="*/ 1007747 w 1076464"/>
                <a:gd name="connsiteY120" fmla="*/ 36588 h 463222"/>
                <a:gd name="connsiteX121" fmla="*/ 977424 w 1076464"/>
                <a:gd name="connsiteY121" fmla="*/ 31501 h 463222"/>
                <a:gd name="connsiteX122" fmla="*/ 743494 w 1076464"/>
                <a:gd name="connsiteY122" fmla="*/ 102207 h 463222"/>
                <a:gd name="connsiteX123" fmla="*/ 647439 w 1076464"/>
                <a:gd name="connsiteY123" fmla="*/ 137903 h 463222"/>
                <a:gd name="connsiteX124" fmla="*/ 639893 w 1076464"/>
                <a:gd name="connsiteY124" fmla="*/ 139672 h 463222"/>
                <a:gd name="connsiteX125" fmla="*/ 576496 w 1076464"/>
                <a:gd name="connsiteY125" fmla="*/ 154039 h 463222"/>
                <a:gd name="connsiteX126" fmla="*/ 574336 w 1076464"/>
                <a:gd name="connsiteY126" fmla="*/ 151015 h 463222"/>
                <a:gd name="connsiteX127" fmla="*/ 566980 w 1076464"/>
                <a:gd name="connsiteY127" fmla="*/ 150346 h 463222"/>
                <a:gd name="connsiteX128" fmla="*/ 559626 w 1076464"/>
                <a:gd name="connsiteY128" fmla="*/ 156363 h 463222"/>
                <a:gd name="connsiteX129" fmla="*/ 559086 w 1076464"/>
                <a:gd name="connsiteY129" fmla="*/ 157984 h 463222"/>
                <a:gd name="connsiteX130" fmla="*/ 545585 w 1076464"/>
                <a:gd name="connsiteY130" fmla="*/ 161043 h 463222"/>
                <a:gd name="connsiteX131" fmla="*/ 559082 w 1076464"/>
                <a:gd name="connsiteY131" fmla="*/ 157996 h 463222"/>
                <a:gd name="connsiteX132" fmla="*/ 556282 w 1076464"/>
                <a:gd name="connsiteY132" fmla="*/ 166393 h 463222"/>
                <a:gd name="connsiteX133" fmla="*/ 566980 w 1076464"/>
                <a:gd name="connsiteY133" fmla="*/ 177090 h 463222"/>
                <a:gd name="connsiteX134" fmla="*/ 572049 w 1076464"/>
                <a:gd name="connsiteY134" fmla="*/ 177792 h 463222"/>
                <a:gd name="connsiteX135" fmla="*/ 550935 w 1076464"/>
                <a:gd name="connsiteY135" fmla="*/ 182440 h 463222"/>
                <a:gd name="connsiteX136" fmla="*/ 427910 w 1076464"/>
                <a:gd name="connsiteY136" fmla="*/ 209182 h 463222"/>
                <a:gd name="connsiteX137" fmla="*/ 433260 w 1076464"/>
                <a:gd name="connsiteY137" fmla="*/ 209182 h 463222"/>
                <a:gd name="connsiteX138" fmla="*/ 438607 w 1076464"/>
                <a:gd name="connsiteY138" fmla="*/ 219882 h 463222"/>
                <a:gd name="connsiteX139" fmla="*/ 433260 w 1076464"/>
                <a:gd name="connsiteY139" fmla="*/ 235927 h 463222"/>
                <a:gd name="connsiteX140" fmla="*/ 379771 w 1076464"/>
                <a:gd name="connsiteY140" fmla="*/ 268021 h 463222"/>
                <a:gd name="connsiteX141" fmla="*/ 385118 w 1076464"/>
                <a:gd name="connsiteY141" fmla="*/ 278719 h 463222"/>
                <a:gd name="connsiteX142" fmla="*/ 363723 w 1076464"/>
                <a:gd name="connsiteY142" fmla="*/ 305463 h 463222"/>
                <a:gd name="connsiteX143" fmla="*/ 385118 w 1076464"/>
                <a:gd name="connsiteY143" fmla="*/ 305463 h 463222"/>
                <a:gd name="connsiteX144" fmla="*/ 390468 w 1076464"/>
                <a:gd name="connsiteY144" fmla="*/ 316160 h 463222"/>
                <a:gd name="connsiteX145" fmla="*/ 358373 w 1076464"/>
                <a:gd name="connsiteY145" fmla="*/ 342905 h 463222"/>
                <a:gd name="connsiteX146" fmla="*/ 385118 w 1076464"/>
                <a:gd name="connsiteY146" fmla="*/ 348255 h 463222"/>
                <a:gd name="connsiteX147" fmla="*/ 390468 w 1076464"/>
                <a:gd name="connsiteY147" fmla="*/ 351597 h 463222"/>
                <a:gd name="connsiteX148" fmla="*/ 394071 w 1076464"/>
                <a:gd name="connsiteY148" fmla="*/ 356553 h 463222"/>
                <a:gd name="connsiteX149" fmla="*/ 22072 w 1076464"/>
                <a:gd name="connsiteY149" fmla="*/ 463222 h 463222"/>
                <a:gd name="connsiteX150" fmla="*/ 24738 w 1076464"/>
                <a:gd name="connsiteY150" fmla="*/ 452558 h 463222"/>
                <a:gd name="connsiteX151" fmla="*/ 48139 w 1076464"/>
                <a:gd name="connsiteY151" fmla="*/ 439186 h 463222"/>
                <a:gd name="connsiteX152" fmla="*/ 26745 w 1076464"/>
                <a:gd name="connsiteY152" fmla="*/ 433836 h 463222"/>
                <a:gd name="connsiteX153" fmla="*/ 21395 w 1076464"/>
                <a:gd name="connsiteY153" fmla="*/ 423139 h 463222"/>
                <a:gd name="connsiteX154" fmla="*/ 37442 w 1076464"/>
                <a:gd name="connsiteY154" fmla="*/ 401744 h 463222"/>
                <a:gd name="connsiteX155" fmla="*/ 10697 w 1076464"/>
                <a:gd name="connsiteY155" fmla="*/ 401744 h 463222"/>
                <a:gd name="connsiteX156" fmla="*/ 0 w 1076464"/>
                <a:gd name="connsiteY156" fmla="*/ 391047 h 463222"/>
                <a:gd name="connsiteX157" fmla="*/ 0 w 1076464"/>
                <a:gd name="connsiteY157" fmla="*/ 374999 h 463222"/>
                <a:gd name="connsiteX158" fmla="*/ 53489 w 1076464"/>
                <a:gd name="connsiteY158" fmla="*/ 348255 h 463222"/>
                <a:gd name="connsiteX159" fmla="*/ 16045 w 1076464"/>
                <a:gd name="connsiteY159" fmla="*/ 348255 h 463222"/>
                <a:gd name="connsiteX160" fmla="*/ 10697 w 1076464"/>
                <a:gd name="connsiteY160" fmla="*/ 337558 h 463222"/>
                <a:gd name="connsiteX161" fmla="*/ 16045 w 1076464"/>
                <a:gd name="connsiteY161" fmla="*/ 321510 h 463222"/>
                <a:gd name="connsiteX162" fmla="*/ 42789 w 1076464"/>
                <a:gd name="connsiteY162" fmla="*/ 305463 h 463222"/>
                <a:gd name="connsiteX163" fmla="*/ 32092 w 1076464"/>
                <a:gd name="connsiteY163" fmla="*/ 289416 h 463222"/>
                <a:gd name="connsiteX164" fmla="*/ 32092 w 1076464"/>
                <a:gd name="connsiteY164" fmla="*/ 278719 h 463222"/>
                <a:gd name="connsiteX165" fmla="*/ 33027 w 1076464"/>
                <a:gd name="connsiteY165" fmla="*/ 277917 h 463222"/>
                <a:gd name="connsiteX166" fmla="*/ 954590 w 1076464"/>
                <a:gd name="connsiteY166" fmla="*/ 13664 h 463222"/>
                <a:gd name="connsiteX167" fmla="*/ 984195 w 1076464"/>
                <a:gd name="connsiteY167" fmla="*/ 16623 h 463222"/>
                <a:gd name="connsiteX168" fmla="*/ 989542 w 1076464"/>
                <a:gd name="connsiteY168" fmla="*/ 11276 h 463222"/>
                <a:gd name="connsiteX169" fmla="*/ 984195 w 1076464"/>
                <a:gd name="connsiteY169" fmla="*/ 5926 h 463222"/>
                <a:gd name="connsiteX170" fmla="*/ 983083 w 1076464"/>
                <a:gd name="connsiteY170" fmla="*/ 5493 h 46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076464" h="463222">
                  <a:moveTo>
                    <a:pt x="353026" y="289416"/>
                  </a:moveTo>
                  <a:cubicBezTo>
                    <a:pt x="347676" y="289416"/>
                    <a:pt x="342326" y="289416"/>
                    <a:pt x="331629" y="294766"/>
                  </a:cubicBezTo>
                  <a:cubicBezTo>
                    <a:pt x="288840" y="305463"/>
                    <a:pt x="224651" y="326860"/>
                    <a:pt x="176512" y="342905"/>
                  </a:cubicBezTo>
                  <a:cubicBezTo>
                    <a:pt x="235351" y="326860"/>
                    <a:pt x="315584" y="305463"/>
                    <a:pt x="353026" y="289416"/>
                  </a:cubicBezTo>
                  <a:close/>
                  <a:moveTo>
                    <a:pt x="395815" y="241277"/>
                  </a:moveTo>
                  <a:cubicBezTo>
                    <a:pt x="390468" y="241277"/>
                    <a:pt x="379771" y="246627"/>
                    <a:pt x="369071" y="246627"/>
                  </a:cubicBezTo>
                  <a:cubicBezTo>
                    <a:pt x="315584" y="257324"/>
                    <a:pt x="240698" y="278719"/>
                    <a:pt x="187209" y="294766"/>
                  </a:cubicBezTo>
                  <a:lnTo>
                    <a:pt x="183505" y="295898"/>
                  </a:lnTo>
                  <a:lnTo>
                    <a:pt x="165815" y="298109"/>
                  </a:lnTo>
                  <a:cubicBezTo>
                    <a:pt x="156454" y="300115"/>
                    <a:pt x="147094" y="302790"/>
                    <a:pt x="139070" y="305463"/>
                  </a:cubicBezTo>
                  <a:cubicBezTo>
                    <a:pt x="147094" y="305463"/>
                    <a:pt x="155117" y="304126"/>
                    <a:pt x="163140" y="302121"/>
                  </a:cubicBezTo>
                  <a:lnTo>
                    <a:pt x="183505" y="295898"/>
                  </a:lnTo>
                  <a:lnTo>
                    <a:pt x="192559" y="294766"/>
                  </a:lnTo>
                  <a:cubicBezTo>
                    <a:pt x="262095" y="278719"/>
                    <a:pt x="353026" y="257324"/>
                    <a:pt x="395815" y="241277"/>
                  </a:cubicBezTo>
                  <a:close/>
                  <a:moveTo>
                    <a:pt x="181862" y="241277"/>
                  </a:moveTo>
                  <a:cubicBezTo>
                    <a:pt x="149767" y="251974"/>
                    <a:pt x="117675" y="257324"/>
                    <a:pt x="90931" y="268021"/>
                  </a:cubicBezTo>
                  <a:lnTo>
                    <a:pt x="89846" y="268496"/>
                  </a:lnTo>
                  <a:lnTo>
                    <a:pt x="69534" y="273371"/>
                  </a:lnTo>
                  <a:cubicBezTo>
                    <a:pt x="72209" y="273371"/>
                    <a:pt x="76220" y="273371"/>
                    <a:pt x="80232" y="272703"/>
                  </a:cubicBezTo>
                  <a:lnTo>
                    <a:pt x="89846" y="268496"/>
                  </a:lnTo>
                  <a:lnTo>
                    <a:pt x="119680" y="261336"/>
                  </a:lnTo>
                  <a:cubicBezTo>
                    <a:pt x="139070" y="255987"/>
                    <a:pt x="160466" y="249301"/>
                    <a:pt x="181862" y="241277"/>
                  </a:cubicBezTo>
                  <a:close/>
                  <a:moveTo>
                    <a:pt x="576496" y="154039"/>
                  </a:moveTo>
                  <a:lnTo>
                    <a:pt x="576511" y="154060"/>
                  </a:lnTo>
                  <a:lnTo>
                    <a:pt x="559082" y="157996"/>
                  </a:lnTo>
                  <a:lnTo>
                    <a:pt x="559086" y="157984"/>
                  </a:lnTo>
                  <a:close/>
                  <a:moveTo>
                    <a:pt x="690602" y="151641"/>
                  </a:moveTo>
                  <a:lnTo>
                    <a:pt x="690097" y="151821"/>
                  </a:lnTo>
                  <a:lnTo>
                    <a:pt x="668411" y="157335"/>
                  </a:lnTo>
                  <a:cubicBezTo>
                    <a:pt x="661297" y="159330"/>
                    <a:pt x="655405" y="161211"/>
                    <a:pt x="650558" y="163050"/>
                  </a:cubicBezTo>
                  <a:lnTo>
                    <a:pt x="644698" y="166674"/>
                  </a:lnTo>
                  <a:lnTo>
                    <a:pt x="624481" y="173078"/>
                  </a:lnTo>
                  <a:cubicBezTo>
                    <a:pt x="609772" y="177090"/>
                    <a:pt x="598071" y="179430"/>
                    <a:pt x="588710" y="180099"/>
                  </a:cubicBezTo>
                  <a:lnTo>
                    <a:pt x="572049" y="177792"/>
                  </a:lnTo>
                  <a:lnTo>
                    <a:pt x="660650" y="158287"/>
                  </a:lnTo>
                  <a:close/>
                  <a:moveTo>
                    <a:pt x="647035" y="138053"/>
                  </a:moveTo>
                  <a:lnTo>
                    <a:pt x="644540" y="138980"/>
                  </a:lnTo>
                  <a:cubicBezTo>
                    <a:pt x="613784" y="149010"/>
                    <a:pt x="588377" y="155696"/>
                    <a:pt x="577679" y="155696"/>
                  </a:cubicBezTo>
                  <a:lnTo>
                    <a:pt x="576511" y="154060"/>
                  </a:lnTo>
                  <a:lnTo>
                    <a:pt x="631126" y="141727"/>
                  </a:lnTo>
                  <a:lnTo>
                    <a:pt x="639893" y="139672"/>
                  </a:lnTo>
                  <a:close/>
                  <a:moveTo>
                    <a:pt x="1026984" y="107554"/>
                  </a:moveTo>
                  <a:cubicBezTo>
                    <a:pt x="1000239" y="112904"/>
                    <a:pt x="941403" y="134299"/>
                    <a:pt x="898611" y="144996"/>
                  </a:cubicBezTo>
                  <a:cubicBezTo>
                    <a:pt x="887914" y="150346"/>
                    <a:pt x="877217" y="150346"/>
                    <a:pt x="866519" y="155696"/>
                  </a:cubicBezTo>
                  <a:cubicBezTo>
                    <a:pt x="925356" y="139649"/>
                    <a:pt x="1000239" y="123601"/>
                    <a:pt x="1026984" y="107554"/>
                  </a:cubicBezTo>
                  <a:close/>
                  <a:moveTo>
                    <a:pt x="990838" y="56260"/>
                  </a:moveTo>
                  <a:cubicBezTo>
                    <a:pt x="997232" y="56406"/>
                    <a:pt x="1002246" y="57409"/>
                    <a:pt x="1005589" y="59415"/>
                  </a:cubicBezTo>
                  <a:cubicBezTo>
                    <a:pt x="1000240" y="70112"/>
                    <a:pt x="960124" y="84821"/>
                    <a:pt x="911984" y="98862"/>
                  </a:cubicBezTo>
                  <a:lnTo>
                    <a:pt x="850598" y="115236"/>
                  </a:lnTo>
                  <a:lnTo>
                    <a:pt x="830936" y="120008"/>
                  </a:lnTo>
                  <a:cubicBezTo>
                    <a:pt x="807723" y="125441"/>
                    <a:pt x="782023" y="131291"/>
                    <a:pt x="753691" y="137643"/>
                  </a:cubicBezTo>
                  <a:lnTo>
                    <a:pt x="739124" y="140875"/>
                  </a:lnTo>
                  <a:lnTo>
                    <a:pt x="727186" y="143398"/>
                  </a:lnTo>
                  <a:cubicBezTo>
                    <a:pt x="714472" y="146146"/>
                    <a:pt x="703336" y="148632"/>
                    <a:pt x="693599" y="150931"/>
                  </a:cubicBezTo>
                  <a:lnTo>
                    <a:pt x="692203" y="151286"/>
                  </a:lnTo>
                  <a:lnTo>
                    <a:pt x="690602" y="151641"/>
                  </a:lnTo>
                  <a:lnTo>
                    <a:pt x="754191" y="128951"/>
                  </a:lnTo>
                  <a:cubicBezTo>
                    <a:pt x="776924" y="119590"/>
                    <a:pt x="802331" y="109561"/>
                    <a:pt x="828073" y="100033"/>
                  </a:cubicBezTo>
                  <a:lnTo>
                    <a:pt x="867878" y="86443"/>
                  </a:lnTo>
                  <a:lnTo>
                    <a:pt x="884331" y="82377"/>
                  </a:lnTo>
                  <a:cubicBezTo>
                    <a:pt x="902352" y="77760"/>
                    <a:pt x="918712" y="73372"/>
                    <a:pt x="932962" y="69277"/>
                  </a:cubicBezTo>
                  <a:lnTo>
                    <a:pt x="967987" y="58229"/>
                  </a:lnTo>
                  <a:close/>
                  <a:moveTo>
                    <a:pt x="984195" y="43368"/>
                  </a:moveTo>
                  <a:cubicBezTo>
                    <a:pt x="984195" y="43368"/>
                    <a:pt x="989542" y="48718"/>
                    <a:pt x="989542" y="48718"/>
                  </a:cubicBezTo>
                  <a:cubicBezTo>
                    <a:pt x="985531" y="51392"/>
                    <a:pt x="978510" y="54484"/>
                    <a:pt x="968931" y="57932"/>
                  </a:cubicBezTo>
                  <a:lnTo>
                    <a:pt x="967987" y="58229"/>
                  </a:lnTo>
                  <a:lnTo>
                    <a:pt x="967813" y="58244"/>
                  </a:lnTo>
                  <a:cubicBezTo>
                    <a:pt x="950094" y="61086"/>
                    <a:pt x="928030" y="66769"/>
                    <a:pt x="903960" y="74124"/>
                  </a:cubicBezTo>
                  <a:lnTo>
                    <a:pt x="867878" y="86443"/>
                  </a:lnTo>
                  <a:lnTo>
                    <a:pt x="825734" y="96856"/>
                  </a:lnTo>
                  <a:cubicBezTo>
                    <a:pt x="783945" y="106885"/>
                    <a:pt x="737310" y="117583"/>
                    <a:pt x="689420" y="128448"/>
                  </a:cubicBezTo>
                  <a:lnTo>
                    <a:pt x="647035" y="138053"/>
                  </a:lnTo>
                  <a:lnTo>
                    <a:pt x="647439" y="137903"/>
                  </a:lnTo>
                  <a:lnTo>
                    <a:pt x="707389" y="123852"/>
                  </a:lnTo>
                  <a:cubicBezTo>
                    <a:pt x="850806" y="89502"/>
                    <a:pt x="940065" y="63426"/>
                    <a:pt x="984195" y="43368"/>
                  </a:cubicBezTo>
                  <a:close/>
                  <a:moveTo>
                    <a:pt x="1007747" y="36588"/>
                  </a:moveTo>
                  <a:lnTo>
                    <a:pt x="1016286" y="38020"/>
                  </a:lnTo>
                  <a:cubicBezTo>
                    <a:pt x="1021636" y="43368"/>
                    <a:pt x="1026984" y="48718"/>
                    <a:pt x="1032334" y="54065"/>
                  </a:cubicBezTo>
                  <a:cubicBezTo>
                    <a:pt x="1032334" y="64765"/>
                    <a:pt x="1032334" y="70112"/>
                    <a:pt x="1021636" y="80810"/>
                  </a:cubicBezTo>
                  <a:cubicBezTo>
                    <a:pt x="1037681" y="75462"/>
                    <a:pt x="1048381" y="75462"/>
                    <a:pt x="1053728" y="80810"/>
                  </a:cubicBezTo>
                  <a:cubicBezTo>
                    <a:pt x="1059078" y="80810"/>
                    <a:pt x="1059078" y="86159"/>
                    <a:pt x="1059078" y="91507"/>
                  </a:cubicBezTo>
                  <a:cubicBezTo>
                    <a:pt x="1059078" y="96857"/>
                    <a:pt x="1059078" y="107554"/>
                    <a:pt x="1053728" y="112904"/>
                  </a:cubicBezTo>
                  <a:cubicBezTo>
                    <a:pt x="1053728" y="118251"/>
                    <a:pt x="1048381" y="118251"/>
                    <a:pt x="1043031" y="123601"/>
                  </a:cubicBezTo>
                  <a:cubicBezTo>
                    <a:pt x="1048381" y="123601"/>
                    <a:pt x="1048381" y="123601"/>
                    <a:pt x="1048381" y="123601"/>
                  </a:cubicBezTo>
                  <a:cubicBezTo>
                    <a:pt x="1053728" y="123601"/>
                    <a:pt x="1053728" y="128951"/>
                    <a:pt x="1053728" y="134299"/>
                  </a:cubicBezTo>
                  <a:cubicBezTo>
                    <a:pt x="1053728" y="144996"/>
                    <a:pt x="1053728" y="150346"/>
                    <a:pt x="1043031" y="155696"/>
                  </a:cubicBezTo>
                  <a:cubicBezTo>
                    <a:pt x="1059078" y="155696"/>
                    <a:pt x="1064426" y="155696"/>
                    <a:pt x="1069775" y="155696"/>
                  </a:cubicBezTo>
                  <a:cubicBezTo>
                    <a:pt x="1072450" y="155696"/>
                    <a:pt x="1073788" y="157033"/>
                    <a:pt x="1075125" y="159038"/>
                  </a:cubicBezTo>
                  <a:lnTo>
                    <a:pt x="1076464" y="160880"/>
                  </a:lnTo>
                  <a:lnTo>
                    <a:pt x="746899" y="255381"/>
                  </a:lnTo>
                  <a:lnTo>
                    <a:pt x="743494" y="251975"/>
                  </a:lnTo>
                  <a:cubicBezTo>
                    <a:pt x="742157" y="250637"/>
                    <a:pt x="740819" y="249301"/>
                    <a:pt x="738144" y="246627"/>
                  </a:cubicBezTo>
                  <a:cubicBezTo>
                    <a:pt x="738144" y="241277"/>
                    <a:pt x="738144" y="235927"/>
                    <a:pt x="743494" y="230579"/>
                  </a:cubicBezTo>
                  <a:cubicBezTo>
                    <a:pt x="711400" y="235927"/>
                    <a:pt x="695355" y="235927"/>
                    <a:pt x="684655" y="230579"/>
                  </a:cubicBezTo>
                  <a:cubicBezTo>
                    <a:pt x="679308" y="225230"/>
                    <a:pt x="673958" y="225230"/>
                    <a:pt x="673958" y="219882"/>
                  </a:cubicBezTo>
                  <a:cubicBezTo>
                    <a:pt x="673958" y="214532"/>
                    <a:pt x="673958" y="209182"/>
                    <a:pt x="673958" y="209182"/>
                  </a:cubicBezTo>
                  <a:cubicBezTo>
                    <a:pt x="673958" y="209182"/>
                    <a:pt x="673958" y="203835"/>
                    <a:pt x="679308" y="203835"/>
                  </a:cubicBezTo>
                  <a:cubicBezTo>
                    <a:pt x="663260" y="203835"/>
                    <a:pt x="647213" y="203835"/>
                    <a:pt x="641866" y="198485"/>
                  </a:cubicBezTo>
                  <a:cubicBezTo>
                    <a:pt x="636516" y="193138"/>
                    <a:pt x="631169" y="193138"/>
                    <a:pt x="631169" y="187788"/>
                  </a:cubicBezTo>
                  <a:cubicBezTo>
                    <a:pt x="629831" y="182439"/>
                    <a:pt x="629831" y="178093"/>
                    <a:pt x="632589" y="174165"/>
                  </a:cubicBezTo>
                  <a:lnTo>
                    <a:pt x="644698" y="166674"/>
                  </a:lnTo>
                  <a:lnTo>
                    <a:pt x="678304" y="156029"/>
                  </a:lnTo>
                  <a:lnTo>
                    <a:pt x="690097" y="151821"/>
                  </a:lnTo>
                  <a:lnTo>
                    <a:pt x="692203" y="151286"/>
                  </a:lnTo>
                  <a:lnTo>
                    <a:pt x="739124" y="140875"/>
                  </a:lnTo>
                  <a:lnTo>
                    <a:pt x="770238" y="134299"/>
                  </a:lnTo>
                  <a:cubicBezTo>
                    <a:pt x="788959" y="130287"/>
                    <a:pt x="812361" y="124938"/>
                    <a:pt x="837099" y="118837"/>
                  </a:cubicBezTo>
                  <a:lnTo>
                    <a:pt x="850598" y="115236"/>
                  </a:lnTo>
                  <a:lnTo>
                    <a:pt x="893263" y="104881"/>
                  </a:lnTo>
                  <a:cubicBezTo>
                    <a:pt x="966811" y="86159"/>
                    <a:pt x="1002916" y="72787"/>
                    <a:pt x="1010939" y="59415"/>
                  </a:cubicBezTo>
                  <a:cubicBezTo>
                    <a:pt x="1010939" y="59415"/>
                    <a:pt x="1010939" y="54065"/>
                    <a:pt x="1010939" y="48718"/>
                  </a:cubicBezTo>
                  <a:close/>
                  <a:moveTo>
                    <a:pt x="930706" y="32670"/>
                  </a:moveTo>
                  <a:cubicBezTo>
                    <a:pt x="909308" y="38020"/>
                    <a:pt x="877217" y="43368"/>
                    <a:pt x="845122" y="48718"/>
                  </a:cubicBezTo>
                  <a:cubicBezTo>
                    <a:pt x="780936" y="64765"/>
                    <a:pt x="706052" y="86159"/>
                    <a:pt x="620469" y="112904"/>
                  </a:cubicBezTo>
                  <a:cubicBezTo>
                    <a:pt x="743494" y="86159"/>
                    <a:pt x="861169" y="54065"/>
                    <a:pt x="930706" y="32670"/>
                  </a:cubicBezTo>
                  <a:close/>
                  <a:moveTo>
                    <a:pt x="1002240" y="0"/>
                  </a:moveTo>
                  <a:lnTo>
                    <a:pt x="1005589" y="5926"/>
                  </a:lnTo>
                  <a:cubicBezTo>
                    <a:pt x="1005589" y="11276"/>
                    <a:pt x="1005589" y="16623"/>
                    <a:pt x="1005589" y="21973"/>
                  </a:cubicBezTo>
                  <a:cubicBezTo>
                    <a:pt x="1005589" y="21973"/>
                    <a:pt x="1000239" y="27320"/>
                    <a:pt x="1000239" y="27320"/>
                  </a:cubicBezTo>
                  <a:cubicBezTo>
                    <a:pt x="1002914" y="29995"/>
                    <a:pt x="1005589" y="32670"/>
                    <a:pt x="1007596" y="36014"/>
                  </a:cubicBezTo>
                  <a:lnTo>
                    <a:pt x="1007747" y="36588"/>
                  </a:lnTo>
                  <a:lnTo>
                    <a:pt x="977424" y="31501"/>
                  </a:lnTo>
                  <a:cubicBezTo>
                    <a:pt x="928030" y="34008"/>
                    <a:pt x="847796" y="62090"/>
                    <a:pt x="743494" y="102207"/>
                  </a:cubicBezTo>
                  <a:lnTo>
                    <a:pt x="647439" y="137903"/>
                  </a:lnTo>
                  <a:lnTo>
                    <a:pt x="639893" y="139672"/>
                  </a:lnTo>
                  <a:lnTo>
                    <a:pt x="576496" y="154039"/>
                  </a:lnTo>
                  <a:lnTo>
                    <a:pt x="574336" y="151015"/>
                  </a:lnTo>
                  <a:cubicBezTo>
                    <a:pt x="572330" y="150346"/>
                    <a:pt x="569655" y="150346"/>
                    <a:pt x="566980" y="150346"/>
                  </a:cubicBezTo>
                  <a:cubicBezTo>
                    <a:pt x="564306" y="150346"/>
                    <a:pt x="561632" y="153020"/>
                    <a:pt x="559626" y="156363"/>
                  </a:cubicBezTo>
                  <a:lnTo>
                    <a:pt x="559086" y="157984"/>
                  </a:lnTo>
                  <a:lnTo>
                    <a:pt x="545585" y="161043"/>
                  </a:lnTo>
                  <a:lnTo>
                    <a:pt x="559082" y="157996"/>
                  </a:lnTo>
                  <a:lnTo>
                    <a:pt x="556282" y="166393"/>
                  </a:lnTo>
                  <a:cubicBezTo>
                    <a:pt x="556282" y="171740"/>
                    <a:pt x="561632" y="177090"/>
                    <a:pt x="566980" y="177090"/>
                  </a:cubicBezTo>
                  <a:lnTo>
                    <a:pt x="572049" y="177792"/>
                  </a:lnTo>
                  <a:lnTo>
                    <a:pt x="550935" y="182440"/>
                  </a:lnTo>
                  <a:cubicBezTo>
                    <a:pt x="513491" y="193138"/>
                    <a:pt x="470701" y="198485"/>
                    <a:pt x="427910" y="209182"/>
                  </a:cubicBezTo>
                  <a:cubicBezTo>
                    <a:pt x="427910" y="209182"/>
                    <a:pt x="427910" y="209182"/>
                    <a:pt x="433260" y="209182"/>
                  </a:cubicBezTo>
                  <a:cubicBezTo>
                    <a:pt x="438607" y="209182"/>
                    <a:pt x="438607" y="214532"/>
                    <a:pt x="438607" y="219882"/>
                  </a:cubicBezTo>
                  <a:cubicBezTo>
                    <a:pt x="438607" y="225230"/>
                    <a:pt x="438607" y="230579"/>
                    <a:pt x="433260" y="235927"/>
                  </a:cubicBezTo>
                  <a:cubicBezTo>
                    <a:pt x="427910" y="246627"/>
                    <a:pt x="406515" y="257324"/>
                    <a:pt x="379771" y="268021"/>
                  </a:cubicBezTo>
                  <a:cubicBezTo>
                    <a:pt x="379771" y="268021"/>
                    <a:pt x="385118" y="273371"/>
                    <a:pt x="385118" y="278719"/>
                  </a:cubicBezTo>
                  <a:cubicBezTo>
                    <a:pt x="385118" y="289416"/>
                    <a:pt x="385118" y="294766"/>
                    <a:pt x="363723" y="305463"/>
                  </a:cubicBezTo>
                  <a:cubicBezTo>
                    <a:pt x="374421" y="305463"/>
                    <a:pt x="379771" y="305463"/>
                    <a:pt x="385118" y="305463"/>
                  </a:cubicBezTo>
                  <a:cubicBezTo>
                    <a:pt x="390468" y="305463"/>
                    <a:pt x="390468" y="310813"/>
                    <a:pt x="390468" y="316160"/>
                  </a:cubicBezTo>
                  <a:cubicBezTo>
                    <a:pt x="390468" y="326860"/>
                    <a:pt x="390468" y="332208"/>
                    <a:pt x="358373" y="342905"/>
                  </a:cubicBezTo>
                  <a:cubicBezTo>
                    <a:pt x="369071" y="342905"/>
                    <a:pt x="379771" y="342905"/>
                    <a:pt x="385118" y="348255"/>
                  </a:cubicBezTo>
                  <a:cubicBezTo>
                    <a:pt x="387793" y="348255"/>
                    <a:pt x="389130" y="349592"/>
                    <a:pt x="390468" y="351597"/>
                  </a:cubicBezTo>
                  <a:lnTo>
                    <a:pt x="394071" y="356553"/>
                  </a:lnTo>
                  <a:lnTo>
                    <a:pt x="22072" y="463222"/>
                  </a:lnTo>
                  <a:lnTo>
                    <a:pt x="24738" y="452558"/>
                  </a:lnTo>
                  <a:cubicBezTo>
                    <a:pt x="28081" y="448546"/>
                    <a:pt x="34767" y="444535"/>
                    <a:pt x="48139" y="439186"/>
                  </a:cubicBezTo>
                  <a:cubicBezTo>
                    <a:pt x="37442" y="439186"/>
                    <a:pt x="26745" y="439186"/>
                    <a:pt x="26745" y="433836"/>
                  </a:cubicBezTo>
                  <a:cubicBezTo>
                    <a:pt x="21395" y="433836"/>
                    <a:pt x="21395" y="428489"/>
                    <a:pt x="21395" y="423139"/>
                  </a:cubicBezTo>
                  <a:cubicBezTo>
                    <a:pt x="21395" y="412441"/>
                    <a:pt x="21395" y="407091"/>
                    <a:pt x="37442" y="401744"/>
                  </a:cubicBezTo>
                  <a:cubicBezTo>
                    <a:pt x="26745" y="401744"/>
                    <a:pt x="16045" y="401744"/>
                    <a:pt x="10697" y="401744"/>
                  </a:cubicBezTo>
                  <a:cubicBezTo>
                    <a:pt x="5347" y="401744"/>
                    <a:pt x="5347" y="396394"/>
                    <a:pt x="0" y="391047"/>
                  </a:cubicBezTo>
                  <a:cubicBezTo>
                    <a:pt x="0" y="385697"/>
                    <a:pt x="0" y="380347"/>
                    <a:pt x="0" y="374999"/>
                  </a:cubicBezTo>
                  <a:cubicBezTo>
                    <a:pt x="5347" y="364302"/>
                    <a:pt x="21395" y="358952"/>
                    <a:pt x="53489" y="348255"/>
                  </a:cubicBezTo>
                  <a:cubicBezTo>
                    <a:pt x="26745" y="353602"/>
                    <a:pt x="21395" y="353602"/>
                    <a:pt x="16045" y="348255"/>
                  </a:cubicBezTo>
                  <a:cubicBezTo>
                    <a:pt x="10697" y="348255"/>
                    <a:pt x="10697" y="342905"/>
                    <a:pt x="10697" y="337558"/>
                  </a:cubicBezTo>
                  <a:cubicBezTo>
                    <a:pt x="10697" y="332208"/>
                    <a:pt x="10697" y="326860"/>
                    <a:pt x="16045" y="321510"/>
                  </a:cubicBezTo>
                  <a:cubicBezTo>
                    <a:pt x="21395" y="316160"/>
                    <a:pt x="26745" y="310813"/>
                    <a:pt x="42789" y="305463"/>
                  </a:cubicBezTo>
                  <a:cubicBezTo>
                    <a:pt x="37442" y="300116"/>
                    <a:pt x="32092" y="294766"/>
                    <a:pt x="32092" y="289416"/>
                  </a:cubicBezTo>
                  <a:cubicBezTo>
                    <a:pt x="32092" y="284069"/>
                    <a:pt x="32092" y="284069"/>
                    <a:pt x="32092" y="278719"/>
                  </a:cubicBezTo>
                  <a:lnTo>
                    <a:pt x="33027" y="277917"/>
                  </a:lnTo>
                  <a:lnTo>
                    <a:pt x="954590" y="13664"/>
                  </a:lnTo>
                  <a:lnTo>
                    <a:pt x="984195" y="16623"/>
                  </a:lnTo>
                  <a:cubicBezTo>
                    <a:pt x="984195" y="16623"/>
                    <a:pt x="989542" y="16623"/>
                    <a:pt x="989542" y="11276"/>
                  </a:cubicBezTo>
                  <a:cubicBezTo>
                    <a:pt x="989542" y="11276"/>
                    <a:pt x="984195" y="5926"/>
                    <a:pt x="984195" y="5926"/>
                  </a:cubicBezTo>
                  <a:lnTo>
                    <a:pt x="983083" y="5493"/>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6" name="Vrije vorm: vorm 35">
              <a:extLst>
                <a:ext uri="{FF2B5EF4-FFF2-40B4-BE49-F238E27FC236}">
                  <a16:creationId xmlns:a16="http://schemas.microsoft.com/office/drawing/2014/main" id="{E70F65A1-9E09-4EE8-A58F-E645586ABC9B}"/>
                </a:ext>
              </a:extLst>
            </p:cNvPr>
            <p:cNvSpPr/>
            <p:nvPr/>
          </p:nvSpPr>
          <p:spPr>
            <a:xfrm>
              <a:off x="3557267" y="4606582"/>
              <a:ext cx="1123265" cy="471553"/>
            </a:xfrm>
            <a:custGeom>
              <a:avLst/>
              <a:gdLst>
                <a:gd name="connsiteX0" fmla="*/ 58839 w 1123265"/>
                <a:gd name="connsiteY0" fmla="*/ 401330 h 471553"/>
                <a:gd name="connsiteX1" fmla="*/ 53489 w 1123265"/>
                <a:gd name="connsiteY1" fmla="*/ 417375 h 471553"/>
                <a:gd name="connsiteX2" fmla="*/ 58839 w 1123265"/>
                <a:gd name="connsiteY2" fmla="*/ 422725 h 471553"/>
                <a:gd name="connsiteX3" fmla="*/ 85581 w 1123265"/>
                <a:gd name="connsiteY3" fmla="*/ 401330 h 471553"/>
                <a:gd name="connsiteX4" fmla="*/ 58839 w 1123265"/>
                <a:gd name="connsiteY4" fmla="*/ 401330 h 471553"/>
                <a:gd name="connsiteX5" fmla="*/ 556285 w 1123265"/>
                <a:gd name="connsiteY5" fmla="*/ 267608 h 471553"/>
                <a:gd name="connsiteX6" fmla="*/ 331632 w 1123265"/>
                <a:gd name="connsiteY6" fmla="*/ 305049 h 471553"/>
                <a:gd name="connsiteX7" fmla="*/ 117675 w 1123265"/>
                <a:gd name="connsiteY7" fmla="*/ 363886 h 471553"/>
                <a:gd name="connsiteX8" fmla="*/ 80234 w 1123265"/>
                <a:gd name="connsiteY8" fmla="*/ 379933 h 471553"/>
                <a:gd name="connsiteX9" fmla="*/ 556285 w 1123265"/>
                <a:gd name="connsiteY9" fmla="*/ 267608 h 471553"/>
                <a:gd name="connsiteX10" fmla="*/ 385121 w 1123265"/>
                <a:gd name="connsiteY10" fmla="*/ 262258 h 471553"/>
                <a:gd name="connsiteX11" fmla="*/ 101628 w 1123265"/>
                <a:gd name="connsiteY11" fmla="*/ 337141 h 471553"/>
                <a:gd name="connsiteX12" fmla="*/ 112326 w 1123265"/>
                <a:gd name="connsiteY12" fmla="*/ 337141 h 471553"/>
                <a:gd name="connsiteX13" fmla="*/ 326282 w 1123265"/>
                <a:gd name="connsiteY13" fmla="*/ 278305 h 471553"/>
                <a:gd name="connsiteX14" fmla="*/ 385121 w 1123265"/>
                <a:gd name="connsiteY14" fmla="*/ 262258 h 471553"/>
                <a:gd name="connsiteX15" fmla="*/ 893264 w 1123265"/>
                <a:gd name="connsiteY15" fmla="*/ 208769 h 471553"/>
                <a:gd name="connsiteX16" fmla="*/ 706052 w 1123265"/>
                <a:gd name="connsiteY16" fmla="*/ 235513 h 471553"/>
                <a:gd name="connsiteX17" fmla="*/ 679308 w 1123265"/>
                <a:gd name="connsiteY17" fmla="*/ 246210 h 471553"/>
                <a:gd name="connsiteX18" fmla="*/ 454654 w 1123265"/>
                <a:gd name="connsiteY18" fmla="*/ 321097 h 471553"/>
                <a:gd name="connsiteX19" fmla="*/ 583029 w 1123265"/>
                <a:gd name="connsiteY19" fmla="*/ 299699 h 471553"/>
                <a:gd name="connsiteX20" fmla="*/ 636519 w 1123265"/>
                <a:gd name="connsiteY20" fmla="*/ 294352 h 471553"/>
                <a:gd name="connsiteX21" fmla="*/ 780936 w 1123265"/>
                <a:gd name="connsiteY21" fmla="*/ 246210 h 471553"/>
                <a:gd name="connsiteX22" fmla="*/ 893264 w 1123265"/>
                <a:gd name="connsiteY22" fmla="*/ 208769 h 471553"/>
                <a:gd name="connsiteX23" fmla="*/ 813030 w 1123265"/>
                <a:gd name="connsiteY23" fmla="*/ 182024 h 471553"/>
                <a:gd name="connsiteX24" fmla="*/ 684658 w 1123265"/>
                <a:gd name="connsiteY24" fmla="*/ 203421 h 471553"/>
                <a:gd name="connsiteX25" fmla="*/ 577680 w 1123265"/>
                <a:gd name="connsiteY25" fmla="*/ 224816 h 471553"/>
                <a:gd name="connsiteX26" fmla="*/ 508143 w 1123265"/>
                <a:gd name="connsiteY26" fmla="*/ 246210 h 471553"/>
                <a:gd name="connsiteX27" fmla="*/ 684658 w 1123265"/>
                <a:gd name="connsiteY27" fmla="*/ 219466 h 471553"/>
                <a:gd name="connsiteX28" fmla="*/ 706052 w 1123265"/>
                <a:gd name="connsiteY28" fmla="*/ 214118 h 471553"/>
                <a:gd name="connsiteX29" fmla="*/ 813030 w 1123265"/>
                <a:gd name="connsiteY29" fmla="*/ 182024 h 471553"/>
                <a:gd name="connsiteX30" fmla="*/ 1101870 w 1123265"/>
                <a:gd name="connsiteY30" fmla="*/ 139235 h 471553"/>
                <a:gd name="connsiteX31" fmla="*/ 871869 w 1123265"/>
                <a:gd name="connsiteY31" fmla="*/ 192721 h 471553"/>
                <a:gd name="connsiteX32" fmla="*/ 1101870 w 1123265"/>
                <a:gd name="connsiteY32" fmla="*/ 139235 h 471553"/>
                <a:gd name="connsiteX33" fmla="*/ 914658 w 1123265"/>
                <a:gd name="connsiteY33" fmla="*/ 85746 h 471553"/>
                <a:gd name="connsiteX34" fmla="*/ 770239 w 1123265"/>
                <a:gd name="connsiteY34" fmla="*/ 123188 h 471553"/>
                <a:gd name="connsiteX35" fmla="*/ 914658 w 1123265"/>
                <a:gd name="connsiteY35" fmla="*/ 85746 h 471553"/>
                <a:gd name="connsiteX36" fmla="*/ 1079158 w 1123265"/>
                <a:gd name="connsiteY36" fmla="*/ 82402 h 471553"/>
                <a:gd name="connsiteX37" fmla="*/ 743494 w 1123265"/>
                <a:gd name="connsiteY37" fmla="*/ 171327 h 471553"/>
                <a:gd name="connsiteX38" fmla="*/ 1096520 w 1123265"/>
                <a:gd name="connsiteY38" fmla="*/ 85746 h 471553"/>
                <a:gd name="connsiteX39" fmla="*/ 1079158 w 1123265"/>
                <a:gd name="connsiteY39" fmla="*/ 82402 h 471553"/>
                <a:gd name="connsiteX40" fmla="*/ 1082930 w 1123265"/>
                <a:gd name="connsiteY40" fmla="*/ 58248 h 471553"/>
                <a:gd name="connsiteX41" fmla="*/ 1107220 w 1123265"/>
                <a:gd name="connsiteY41" fmla="*/ 64349 h 471553"/>
                <a:gd name="connsiteX42" fmla="*/ 1123265 w 1123265"/>
                <a:gd name="connsiteY42" fmla="*/ 80396 h 471553"/>
                <a:gd name="connsiteX43" fmla="*/ 1117917 w 1123265"/>
                <a:gd name="connsiteY43" fmla="*/ 96443 h 471553"/>
                <a:gd name="connsiteX44" fmla="*/ 1101870 w 1123265"/>
                <a:gd name="connsiteY44" fmla="*/ 112490 h 471553"/>
                <a:gd name="connsiteX45" fmla="*/ 1112567 w 1123265"/>
                <a:gd name="connsiteY45" fmla="*/ 117838 h 471553"/>
                <a:gd name="connsiteX46" fmla="*/ 1123265 w 1123265"/>
                <a:gd name="connsiteY46" fmla="*/ 128535 h 471553"/>
                <a:gd name="connsiteX47" fmla="*/ 1117917 w 1123265"/>
                <a:gd name="connsiteY47" fmla="*/ 144582 h 471553"/>
                <a:gd name="connsiteX48" fmla="*/ 1107220 w 1123265"/>
                <a:gd name="connsiteY48" fmla="*/ 155279 h 471553"/>
                <a:gd name="connsiteX49" fmla="*/ 1117917 w 1123265"/>
                <a:gd name="connsiteY49" fmla="*/ 155279 h 471553"/>
                <a:gd name="connsiteX50" fmla="*/ 1122596 w 1123265"/>
                <a:gd name="connsiteY50" fmla="*/ 158623 h 471553"/>
                <a:gd name="connsiteX51" fmla="*/ 1122889 w 1123265"/>
                <a:gd name="connsiteY51" fmla="*/ 161840 h 471553"/>
                <a:gd name="connsiteX52" fmla="*/ 467325 w 1123265"/>
                <a:gd name="connsiteY52" fmla="*/ 349820 h 471553"/>
                <a:gd name="connsiteX53" fmla="*/ 359545 w 1123265"/>
                <a:gd name="connsiteY53" fmla="*/ 364974 h 471553"/>
                <a:gd name="connsiteX54" fmla="*/ 96281 w 1123265"/>
                <a:gd name="connsiteY54" fmla="*/ 433422 h 471553"/>
                <a:gd name="connsiteX55" fmla="*/ 256747 w 1123265"/>
                <a:gd name="connsiteY55" fmla="*/ 408684 h 471553"/>
                <a:gd name="connsiteX56" fmla="*/ 301894 w 1123265"/>
                <a:gd name="connsiteY56" fmla="*/ 397257 h 471553"/>
                <a:gd name="connsiteX57" fmla="*/ 101158 w 1123265"/>
                <a:gd name="connsiteY57" fmla="*/ 454817 h 471553"/>
                <a:gd name="connsiteX58" fmla="*/ 69536 w 1123265"/>
                <a:gd name="connsiteY58" fmla="*/ 454817 h 471553"/>
                <a:gd name="connsiteX59" fmla="*/ 70205 w 1123265"/>
                <a:gd name="connsiteY59" fmla="*/ 462173 h 471553"/>
                <a:gd name="connsiteX60" fmla="*/ 71722 w 1123265"/>
                <a:gd name="connsiteY60" fmla="*/ 463257 h 471553"/>
                <a:gd name="connsiteX61" fmla="*/ 42792 w 1123265"/>
                <a:gd name="connsiteY61" fmla="*/ 471553 h 471553"/>
                <a:gd name="connsiteX62" fmla="*/ 42792 w 1123265"/>
                <a:gd name="connsiteY62" fmla="*/ 460167 h 471553"/>
                <a:gd name="connsiteX63" fmla="*/ 26745 w 1123265"/>
                <a:gd name="connsiteY63" fmla="*/ 438772 h 471553"/>
                <a:gd name="connsiteX64" fmla="*/ 32095 w 1123265"/>
                <a:gd name="connsiteY64" fmla="*/ 401330 h 471553"/>
                <a:gd name="connsiteX65" fmla="*/ 37442 w 1123265"/>
                <a:gd name="connsiteY65" fmla="*/ 395980 h 471553"/>
                <a:gd name="connsiteX66" fmla="*/ 37442 w 1123265"/>
                <a:gd name="connsiteY66" fmla="*/ 385283 h 471553"/>
                <a:gd name="connsiteX67" fmla="*/ 16047 w 1123265"/>
                <a:gd name="connsiteY67" fmla="*/ 379933 h 471553"/>
                <a:gd name="connsiteX68" fmla="*/ 0 w 1123265"/>
                <a:gd name="connsiteY68" fmla="*/ 358538 h 471553"/>
                <a:gd name="connsiteX69" fmla="*/ 5350 w 1123265"/>
                <a:gd name="connsiteY69" fmla="*/ 337141 h 471553"/>
                <a:gd name="connsiteX70" fmla="*/ 32095 w 1123265"/>
                <a:gd name="connsiteY70" fmla="*/ 315747 h 471553"/>
                <a:gd name="connsiteX71" fmla="*/ 26745 w 1123265"/>
                <a:gd name="connsiteY71" fmla="*/ 305049 h 471553"/>
                <a:gd name="connsiteX72" fmla="*/ 27421 w 1123265"/>
                <a:gd name="connsiteY72" fmla="*/ 302342 h 471553"/>
                <a:gd name="connsiteX73" fmla="*/ 399421 w 1123265"/>
                <a:gd name="connsiteY73" fmla="*/ 195673 h 471553"/>
                <a:gd name="connsiteX74" fmla="*/ 401165 w 1123265"/>
                <a:gd name="connsiteY74" fmla="*/ 198071 h 471553"/>
                <a:gd name="connsiteX75" fmla="*/ 401165 w 1123265"/>
                <a:gd name="connsiteY75" fmla="*/ 214118 h 471553"/>
                <a:gd name="connsiteX76" fmla="*/ 240701 w 1123265"/>
                <a:gd name="connsiteY76" fmla="*/ 262258 h 471553"/>
                <a:gd name="connsiteX77" fmla="*/ 21395 w 1123265"/>
                <a:gd name="connsiteY77" fmla="*/ 331794 h 471553"/>
                <a:gd name="connsiteX78" fmla="*/ 21395 w 1123265"/>
                <a:gd name="connsiteY78" fmla="*/ 337141 h 471553"/>
                <a:gd name="connsiteX79" fmla="*/ 26745 w 1123265"/>
                <a:gd name="connsiteY79" fmla="*/ 342491 h 471553"/>
                <a:gd name="connsiteX80" fmla="*/ 48139 w 1123265"/>
                <a:gd name="connsiteY80" fmla="*/ 347841 h 471553"/>
                <a:gd name="connsiteX81" fmla="*/ 566982 w 1123265"/>
                <a:gd name="connsiteY81" fmla="*/ 203421 h 471553"/>
                <a:gd name="connsiteX82" fmla="*/ 577680 w 1123265"/>
                <a:gd name="connsiteY82" fmla="*/ 198071 h 471553"/>
                <a:gd name="connsiteX83" fmla="*/ 684459 w 1123265"/>
                <a:gd name="connsiteY83" fmla="*/ 162050 h 471553"/>
                <a:gd name="connsiteX84" fmla="*/ 751172 w 1123265"/>
                <a:gd name="connsiteY84" fmla="*/ 140053 h 471553"/>
                <a:gd name="connsiteX85" fmla="*/ 754191 w 1123265"/>
                <a:gd name="connsiteY85" fmla="*/ 144582 h 471553"/>
                <a:gd name="connsiteX86" fmla="*/ 807680 w 1123265"/>
                <a:gd name="connsiteY86" fmla="*/ 144582 h 471553"/>
                <a:gd name="connsiteX87" fmla="*/ 946753 w 1123265"/>
                <a:gd name="connsiteY87" fmla="*/ 101790 h 471553"/>
                <a:gd name="connsiteX88" fmla="*/ 1069776 w 1123265"/>
                <a:gd name="connsiteY88" fmla="*/ 64349 h 471553"/>
                <a:gd name="connsiteX89" fmla="*/ 1076950 w 1123265"/>
                <a:gd name="connsiteY89" fmla="*/ 58480 h 471553"/>
                <a:gd name="connsiteX90" fmla="*/ 1064428 w 1123265"/>
                <a:gd name="connsiteY90" fmla="*/ 21559 h 471553"/>
                <a:gd name="connsiteX91" fmla="*/ 994892 w 1123265"/>
                <a:gd name="connsiteY91" fmla="*/ 42954 h 471553"/>
                <a:gd name="connsiteX92" fmla="*/ 1064428 w 1123265"/>
                <a:gd name="connsiteY92" fmla="*/ 21559 h 471553"/>
                <a:gd name="connsiteX93" fmla="*/ 1081815 w 1123265"/>
                <a:gd name="connsiteY93" fmla="*/ 0 h 471553"/>
                <a:gd name="connsiteX94" fmla="*/ 1085823 w 1123265"/>
                <a:gd name="connsiteY94" fmla="*/ 5512 h 471553"/>
                <a:gd name="connsiteX95" fmla="*/ 1080475 w 1123265"/>
                <a:gd name="connsiteY95" fmla="*/ 26907 h 471553"/>
                <a:gd name="connsiteX96" fmla="*/ 1069776 w 1123265"/>
                <a:gd name="connsiteY96" fmla="*/ 37604 h 471553"/>
                <a:gd name="connsiteX97" fmla="*/ 1080475 w 1123265"/>
                <a:gd name="connsiteY97" fmla="*/ 48301 h 471553"/>
                <a:gd name="connsiteX98" fmla="*/ 1077132 w 1123265"/>
                <a:gd name="connsiteY98" fmla="*/ 58331 h 471553"/>
                <a:gd name="connsiteX99" fmla="*/ 1076950 w 1123265"/>
                <a:gd name="connsiteY99" fmla="*/ 58480 h 471553"/>
                <a:gd name="connsiteX100" fmla="*/ 1046292 w 1123265"/>
                <a:gd name="connsiteY100" fmla="*/ 59669 h 471553"/>
                <a:gd name="connsiteX101" fmla="*/ 780018 w 1123265"/>
                <a:gd name="connsiteY101" fmla="*/ 130542 h 471553"/>
                <a:gd name="connsiteX102" fmla="*/ 751172 w 1123265"/>
                <a:gd name="connsiteY102" fmla="*/ 140053 h 471553"/>
                <a:gd name="connsiteX103" fmla="*/ 743494 w 1123265"/>
                <a:gd name="connsiteY103" fmla="*/ 128535 h 471553"/>
                <a:gd name="connsiteX104" fmla="*/ 748844 w 1123265"/>
                <a:gd name="connsiteY104" fmla="*/ 107140 h 471553"/>
                <a:gd name="connsiteX105" fmla="*/ 754191 w 1123265"/>
                <a:gd name="connsiteY105" fmla="*/ 96443 h 471553"/>
                <a:gd name="connsiteX106" fmla="*/ 752250 w 1123265"/>
                <a:gd name="connsiteY106" fmla="*/ 94501 h 47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23265" h="471553">
                  <a:moveTo>
                    <a:pt x="58839" y="401330"/>
                  </a:moveTo>
                  <a:cubicBezTo>
                    <a:pt x="53489" y="406678"/>
                    <a:pt x="53489" y="412028"/>
                    <a:pt x="53489" y="417375"/>
                  </a:cubicBezTo>
                  <a:cubicBezTo>
                    <a:pt x="53489" y="417375"/>
                    <a:pt x="53489" y="422725"/>
                    <a:pt x="58839" y="422725"/>
                  </a:cubicBezTo>
                  <a:cubicBezTo>
                    <a:pt x="64186" y="417375"/>
                    <a:pt x="74884" y="412028"/>
                    <a:pt x="85581" y="401330"/>
                  </a:cubicBezTo>
                  <a:cubicBezTo>
                    <a:pt x="74884" y="406678"/>
                    <a:pt x="64186" y="406678"/>
                    <a:pt x="58839" y="401330"/>
                  </a:cubicBezTo>
                  <a:close/>
                  <a:moveTo>
                    <a:pt x="556285" y="267608"/>
                  </a:moveTo>
                  <a:cubicBezTo>
                    <a:pt x="481399" y="278305"/>
                    <a:pt x="401165" y="294352"/>
                    <a:pt x="331632" y="305049"/>
                  </a:cubicBezTo>
                  <a:cubicBezTo>
                    <a:pt x="240701" y="331794"/>
                    <a:pt x="171164" y="353189"/>
                    <a:pt x="117675" y="363886"/>
                  </a:cubicBezTo>
                  <a:cubicBezTo>
                    <a:pt x="101628" y="369236"/>
                    <a:pt x="90931" y="374586"/>
                    <a:pt x="80234" y="379933"/>
                  </a:cubicBezTo>
                  <a:cubicBezTo>
                    <a:pt x="144420" y="390630"/>
                    <a:pt x="353026" y="331794"/>
                    <a:pt x="556285" y="267608"/>
                  </a:cubicBezTo>
                  <a:close/>
                  <a:moveTo>
                    <a:pt x="385121" y="262258"/>
                  </a:moveTo>
                  <a:cubicBezTo>
                    <a:pt x="262095" y="283655"/>
                    <a:pt x="160467" y="310399"/>
                    <a:pt x="101628" y="337141"/>
                  </a:cubicBezTo>
                  <a:cubicBezTo>
                    <a:pt x="106978" y="337141"/>
                    <a:pt x="106978" y="337141"/>
                    <a:pt x="112326" y="337141"/>
                  </a:cubicBezTo>
                  <a:cubicBezTo>
                    <a:pt x="165815" y="315747"/>
                    <a:pt x="240701" y="294352"/>
                    <a:pt x="326282" y="278305"/>
                  </a:cubicBezTo>
                  <a:cubicBezTo>
                    <a:pt x="347676" y="272955"/>
                    <a:pt x="363723" y="267608"/>
                    <a:pt x="385121" y="262258"/>
                  </a:cubicBezTo>
                  <a:close/>
                  <a:moveTo>
                    <a:pt x="893264" y="208769"/>
                  </a:moveTo>
                  <a:cubicBezTo>
                    <a:pt x="839775" y="219466"/>
                    <a:pt x="780936" y="224816"/>
                    <a:pt x="706052" y="235513"/>
                  </a:cubicBezTo>
                  <a:cubicBezTo>
                    <a:pt x="695355" y="240863"/>
                    <a:pt x="684658" y="240863"/>
                    <a:pt x="679308" y="246210"/>
                  </a:cubicBezTo>
                  <a:cubicBezTo>
                    <a:pt x="599074" y="278305"/>
                    <a:pt x="524191" y="299699"/>
                    <a:pt x="454654" y="321097"/>
                  </a:cubicBezTo>
                  <a:cubicBezTo>
                    <a:pt x="497446" y="315747"/>
                    <a:pt x="540238" y="310399"/>
                    <a:pt x="583029" y="299699"/>
                  </a:cubicBezTo>
                  <a:cubicBezTo>
                    <a:pt x="599074" y="299699"/>
                    <a:pt x="615121" y="294352"/>
                    <a:pt x="636519" y="294352"/>
                  </a:cubicBezTo>
                  <a:cubicBezTo>
                    <a:pt x="690005" y="278305"/>
                    <a:pt x="738147" y="262258"/>
                    <a:pt x="780936" y="246210"/>
                  </a:cubicBezTo>
                  <a:cubicBezTo>
                    <a:pt x="823728" y="230166"/>
                    <a:pt x="861169" y="219466"/>
                    <a:pt x="893264" y="208769"/>
                  </a:cubicBezTo>
                  <a:close/>
                  <a:moveTo>
                    <a:pt x="813030" y="182024"/>
                  </a:moveTo>
                  <a:cubicBezTo>
                    <a:pt x="775588" y="187374"/>
                    <a:pt x="732797" y="198071"/>
                    <a:pt x="684658" y="203421"/>
                  </a:cubicBezTo>
                  <a:cubicBezTo>
                    <a:pt x="647216" y="208769"/>
                    <a:pt x="615121" y="214118"/>
                    <a:pt x="577680" y="224816"/>
                  </a:cubicBezTo>
                  <a:cubicBezTo>
                    <a:pt x="550935" y="230166"/>
                    <a:pt x="529540" y="240863"/>
                    <a:pt x="508143" y="246210"/>
                  </a:cubicBezTo>
                  <a:cubicBezTo>
                    <a:pt x="566982" y="235513"/>
                    <a:pt x="625819" y="230166"/>
                    <a:pt x="684658" y="219466"/>
                  </a:cubicBezTo>
                  <a:cubicBezTo>
                    <a:pt x="690005" y="219466"/>
                    <a:pt x="695355" y="219466"/>
                    <a:pt x="706052" y="214118"/>
                  </a:cubicBezTo>
                  <a:cubicBezTo>
                    <a:pt x="743494" y="203421"/>
                    <a:pt x="780936" y="192721"/>
                    <a:pt x="813030" y="182024"/>
                  </a:cubicBezTo>
                  <a:close/>
                  <a:moveTo>
                    <a:pt x="1101870" y="139235"/>
                  </a:moveTo>
                  <a:cubicBezTo>
                    <a:pt x="1069776" y="133885"/>
                    <a:pt x="978845" y="155279"/>
                    <a:pt x="871869" y="192721"/>
                  </a:cubicBezTo>
                  <a:cubicBezTo>
                    <a:pt x="984195" y="171327"/>
                    <a:pt x="1080475" y="155279"/>
                    <a:pt x="1101870" y="139235"/>
                  </a:cubicBezTo>
                  <a:close/>
                  <a:moveTo>
                    <a:pt x="914658" y="85746"/>
                  </a:moveTo>
                  <a:cubicBezTo>
                    <a:pt x="861169" y="91093"/>
                    <a:pt x="780936" y="107140"/>
                    <a:pt x="770239" y="123188"/>
                  </a:cubicBezTo>
                  <a:cubicBezTo>
                    <a:pt x="791636" y="128535"/>
                    <a:pt x="861169" y="101790"/>
                    <a:pt x="914658" y="85746"/>
                  </a:cubicBezTo>
                  <a:close/>
                  <a:moveTo>
                    <a:pt x="1079158" y="82402"/>
                  </a:moveTo>
                  <a:cubicBezTo>
                    <a:pt x="1026651" y="80647"/>
                    <a:pt x="893263" y="119845"/>
                    <a:pt x="743494" y="171327"/>
                  </a:cubicBezTo>
                  <a:cubicBezTo>
                    <a:pt x="903961" y="144582"/>
                    <a:pt x="1075125" y="112490"/>
                    <a:pt x="1096520" y="85746"/>
                  </a:cubicBezTo>
                  <a:cubicBezTo>
                    <a:pt x="1092509" y="83740"/>
                    <a:pt x="1086659" y="82653"/>
                    <a:pt x="1079158" y="82402"/>
                  </a:cubicBezTo>
                  <a:close/>
                  <a:moveTo>
                    <a:pt x="1082930" y="58248"/>
                  </a:moveTo>
                  <a:cubicBezTo>
                    <a:pt x="1093095" y="59000"/>
                    <a:pt x="1101203" y="61006"/>
                    <a:pt x="1107220" y="64349"/>
                  </a:cubicBezTo>
                  <a:cubicBezTo>
                    <a:pt x="1117917" y="69698"/>
                    <a:pt x="1117917" y="75046"/>
                    <a:pt x="1123265" y="80396"/>
                  </a:cubicBezTo>
                  <a:cubicBezTo>
                    <a:pt x="1123265" y="85746"/>
                    <a:pt x="1123265" y="91093"/>
                    <a:pt x="1117917" y="96443"/>
                  </a:cubicBezTo>
                  <a:cubicBezTo>
                    <a:pt x="1112567" y="101790"/>
                    <a:pt x="1107220" y="107140"/>
                    <a:pt x="1101870" y="112490"/>
                  </a:cubicBezTo>
                  <a:cubicBezTo>
                    <a:pt x="1107220" y="112490"/>
                    <a:pt x="1107220" y="112490"/>
                    <a:pt x="1112567" y="117838"/>
                  </a:cubicBezTo>
                  <a:cubicBezTo>
                    <a:pt x="1123265" y="117838"/>
                    <a:pt x="1123265" y="123188"/>
                    <a:pt x="1123265" y="128535"/>
                  </a:cubicBezTo>
                  <a:cubicBezTo>
                    <a:pt x="1123265" y="133885"/>
                    <a:pt x="1123265" y="139235"/>
                    <a:pt x="1117917" y="144582"/>
                  </a:cubicBezTo>
                  <a:cubicBezTo>
                    <a:pt x="1117917" y="149932"/>
                    <a:pt x="1112567" y="149932"/>
                    <a:pt x="1107220" y="155279"/>
                  </a:cubicBezTo>
                  <a:cubicBezTo>
                    <a:pt x="1112567" y="155279"/>
                    <a:pt x="1112567" y="155279"/>
                    <a:pt x="1117917" y="155279"/>
                  </a:cubicBezTo>
                  <a:cubicBezTo>
                    <a:pt x="1120591" y="155279"/>
                    <a:pt x="1121928" y="156617"/>
                    <a:pt x="1122596" y="158623"/>
                  </a:cubicBezTo>
                  <a:lnTo>
                    <a:pt x="1122889" y="161840"/>
                  </a:lnTo>
                  <a:lnTo>
                    <a:pt x="467325" y="349820"/>
                  </a:lnTo>
                  <a:lnTo>
                    <a:pt x="359545" y="364974"/>
                  </a:lnTo>
                  <a:cubicBezTo>
                    <a:pt x="241703" y="383277"/>
                    <a:pt x="140408" y="405341"/>
                    <a:pt x="96281" y="433422"/>
                  </a:cubicBezTo>
                  <a:cubicBezTo>
                    <a:pt x="133723" y="433422"/>
                    <a:pt x="189886" y="424062"/>
                    <a:pt x="256747" y="408684"/>
                  </a:cubicBezTo>
                  <a:lnTo>
                    <a:pt x="301894" y="397257"/>
                  </a:lnTo>
                  <a:lnTo>
                    <a:pt x="101158" y="454817"/>
                  </a:lnTo>
                  <a:lnTo>
                    <a:pt x="69536" y="454817"/>
                  </a:lnTo>
                  <a:cubicBezTo>
                    <a:pt x="69536" y="457492"/>
                    <a:pt x="69536" y="460167"/>
                    <a:pt x="70205" y="462173"/>
                  </a:cubicBezTo>
                  <a:lnTo>
                    <a:pt x="71722" y="463257"/>
                  </a:lnTo>
                  <a:lnTo>
                    <a:pt x="42792" y="471553"/>
                  </a:lnTo>
                  <a:lnTo>
                    <a:pt x="42792" y="460167"/>
                  </a:lnTo>
                  <a:cubicBezTo>
                    <a:pt x="32095" y="454817"/>
                    <a:pt x="26745" y="444120"/>
                    <a:pt x="26745" y="438772"/>
                  </a:cubicBezTo>
                  <a:cubicBezTo>
                    <a:pt x="21395" y="428075"/>
                    <a:pt x="26745" y="412028"/>
                    <a:pt x="32095" y="401330"/>
                  </a:cubicBezTo>
                  <a:cubicBezTo>
                    <a:pt x="32095" y="401330"/>
                    <a:pt x="37442" y="395980"/>
                    <a:pt x="37442" y="395980"/>
                  </a:cubicBezTo>
                  <a:cubicBezTo>
                    <a:pt x="37442" y="390630"/>
                    <a:pt x="37442" y="390630"/>
                    <a:pt x="37442" y="385283"/>
                  </a:cubicBezTo>
                  <a:cubicBezTo>
                    <a:pt x="26745" y="385283"/>
                    <a:pt x="21395" y="379933"/>
                    <a:pt x="16047" y="379933"/>
                  </a:cubicBezTo>
                  <a:cubicBezTo>
                    <a:pt x="5350" y="374586"/>
                    <a:pt x="0" y="369236"/>
                    <a:pt x="0" y="358538"/>
                  </a:cubicBezTo>
                  <a:cubicBezTo>
                    <a:pt x="0" y="353189"/>
                    <a:pt x="0" y="342491"/>
                    <a:pt x="5350" y="337141"/>
                  </a:cubicBezTo>
                  <a:cubicBezTo>
                    <a:pt x="10697" y="331794"/>
                    <a:pt x="16047" y="321097"/>
                    <a:pt x="32095" y="315747"/>
                  </a:cubicBezTo>
                  <a:cubicBezTo>
                    <a:pt x="26745" y="315747"/>
                    <a:pt x="26745" y="310399"/>
                    <a:pt x="26745" y="305049"/>
                  </a:cubicBezTo>
                  <a:lnTo>
                    <a:pt x="27421" y="302342"/>
                  </a:lnTo>
                  <a:lnTo>
                    <a:pt x="399421" y="195673"/>
                  </a:lnTo>
                  <a:lnTo>
                    <a:pt x="401165" y="198071"/>
                  </a:lnTo>
                  <a:cubicBezTo>
                    <a:pt x="401165" y="203421"/>
                    <a:pt x="401165" y="208769"/>
                    <a:pt x="401165" y="214118"/>
                  </a:cubicBezTo>
                  <a:cubicBezTo>
                    <a:pt x="390468" y="230166"/>
                    <a:pt x="347676" y="240863"/>
                    <a:pt x="240701" y="262258"/>
                  </a:cubicBezTo>
                  <a:cubicBezTo>
                    <a:pt x="155117" y="278305"/>
                    <a:pt x="37442" y="305049"/>
                    <a:pt x="21395" y="331794"/>
                  </a:cubicBezTo>
                  <a:cubicBezTo>
                    <a:pt x="21395" y="331794"/>
                    <a:pt x="21395" y="331794"/>
                    <a:pt x="21395" y="337141"/>
                  </a:cubicBezTo>
                  <a:cubicBezTo>
                    <a:pt x="21395" y="337141"/>
                    <a:pt x="21395" y="337141"/>
                    <a:pt x="26745" y="342491"/>
                  </a:cubicBezTo>
                  <a:cubicBezTo>
                    <a:pt x="32095" y="347841"/>
                    <a:pt x="37442" y="347841"/>
                    <a:pt x="48139" y="347841"/>
                  </a:cubicBezTo>
                  <a:cubicBezTo>
                    <a:pt x="96281" y="294352"/>
                    <a:pt x="294190" y="251560"/>
                    <a:pt x="566982" y="203421"/>
                  </a:cubicBezTo>
                  <a:cubicBezTo>
                    <a:pt x="572330" y="203421"/>
                    <a:pt x="572330" y="203421"/>
                    <a:pt x="577680" y="198071"/>
                  </a:cubicBezTo>
                  <a:cubicBezTo>
                    <a:pt x="615122" y="185368"/>
                    <a:pt x="650725" y="173333"/>
                    <a:pt x="684459" y="162050"/>
                  </a:cubicBezTo>
                  <a:lnTo>
                    <a:pt x="751172" y="140053"/>
                  </a:lnTo>
                  <a:lnTo>
                    <a:pt x="754191" y="144582"/>
                  </a:lnTo>
                  <a:cubicBezTo>
                    <a:pt x="764891" y="149932"/>
                    <a:pt x="780936" y="149932"/>
                    <a:pt x="807680" y="144582"/>
                  </a:cubicBezTo>
                  <a:cubicBezTo>
                    <a:pt x="839775" y="133885"/>
                    <a:pt x="887914" y="117838"/>
                    <a:pt x="946753" y="101790"/>
                  </a:cubicBezTo>
                  <a:cubicBezTo>
                    <a:pt x="989545" y="85746"/>
                    <a:pt x="1053731" y="64349"/>
                    <a:pt x="1069776" y="64349"/>
                  </a:cubicBezTo>
                  <a:lnTo>
                    <a:pt x="1076950" y="58480"/>
                  </a:lnTo>
                  <a:close/>
                  <a:moveTo>
                    <a:pt x="1064428" y="21559"/>
                  </a:moveTo>
                  <a:cubicBezTo>
                    <a:pt x="1048381" y="21559"/>
                    <a:pt x="1021636" y="32257"/>
                    <a:pt x="994892" y="42954"/>
                  </a:cubicBezTo>
                  <a:cubicBezTo>
                    <a:pt x="1026986" y="37604"/>
                    <a:pt x="1053731" y="26907"/>
                    <a:pt x="1064428" y="21559"/>
                  </a:cubicBezTo>
                  <a:close/>
                  <a:moveTo>
                    <a:pt x="1081815" y="0"/>
                  </a:moveTo>
                  <a:lnTo>
                    <a:pt x="1085823" y="5512"/>
                  </a:lnTo>
                  <a:cubicBezTo>
                    <a:pt x="1085823" y="10859"/>
                    <a:pt x="1085823" y="21559"/>
                    <a:pt x="1080475" y="26907"/>
                  </a:cubicBezTo>
                  <a:cubicBezTo>
                    <a:pt x="1080475" y="32257"/>
                    <a:pt x="1075125" y="32257"/>
                    <a:pt x="1069776" y="37604"/>
                  </a:cubicBezTo>
                  <a:cubicBezTo>
                    <a:pt x="1075125" y="37604"/>
                    <a:pt x="1075125" y="42954"/>
                    <a:pt x="1080475" y="48301"/>
                  </a:cubicBezTo>
                  <a:cubicBezTo>
                    <a:pt x="1080475" y="50976"/>
                    <a:pt x="1079138" y="54988"/>
                    <a:pt x="1077132" y="58331"/>
                  </a:cubicBezTo>
                  <a:lnTo>
                    <a:pt x="1076950" y="58480"/>
                  </a:lnTo>
                  <a:lnTo>
                    <a:pt x="1046292" y="59669"/>
                  </a:lnTo>
                  <a:cubicBezTo>
                    <a:pt x="989293" y="66355"/>
                    <a:pt x="899866" y="91762"/>
                    <a:pt x="780018" y="130542"/>
                  </a:cubicBezTo>
                  <a:lnTo>
                    <a:pt x="751172" y="140053"/>
                  </a:lnTo>
                  <a:lnTo>
                    <a:pt x="743494" y="128535"/>
                  </a:lnTo>
                  <a:cubicBezTo>
                    <a:pt x="743494" y="123188"/>
                    <a:pt x="743494" y="112490"/>
                    <a:pt x="748844" y="107140"/>
                  </a:cubicBezTo>
                  <a:cubicBezTo>
                    <a:pt x="748844" y="101790"/>
                    <a:pt x="754191" y="101790"/>
                    <a:pt x="754191" y="96443"/>
                  </a:cubicBezTo>
                  <a:lnTo>
                    <a:pt x="752250" y="94501"/>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7" name="Vrije vorm: vorm 36">
              <a:extLst>
                <a:ext uri="{FF2B5EF4-FFF2-40B4-BE49-F238E27FC236}">
                  <a16:creationId xmlns:a16="http://schemas.microsoft.com/office/drawing/2014/main" id="{79D42BA5-EEDD-48E8-B1A7-7A4BD1544C53}"/>
                </a:ext>
              </a:extLst>
            </p:cNvPr>
            <p:cNvSpPr/>
            <p:nvPr/>
          </p:nvSpPr>
          <p:spPr>
            <a:xfrm>
              <a:off x="3583940" y="4768422"/>
              <a:ext cx="1128614" cy="467679"/>
            </a:xfrm>
            <a:custGeom>
              <a:avLst/>
              <a:gdLst>
                <a:gd name="connsiteX0" fmla="*/ 262095 w 1128614"/>
                <a:gd name="connsiteY0" fmla="*/ 416002 h 467679"/>
                <a:gd name="connsiteX1" fmla="*/ 133722 w 1128614"/>
                <a:gd name="connsiteY1" fmla="*/ 432049 h 467679"/>
                <a:gd name="connsiteX2" fmla="*/ 106978 w 1128614"/>
                <a:gd name="connsiteY2" fmla="*/ 453444 h 467679"/>
                <a:gd name="connsiteX3" fmla="*/ 262095 w 1128614"/>
                <a:gd name="connsiteY3" fmla="*/ 416002 h 467679"/>
                <a:gd name="connsiteX4" fmla="*/ 74883 w 1128614"/>
                <a:gd name="connsiteY4" fmla="*/ 394608 h 467679"/>
                <a:gd name="connsiteX5" fmla="*/ 80233 w 1128614"/>
                <a:gd name="connsiteY5" fmla="*/ 399955 h 467679"/>
                <a:gd name="connsiteX6" fmla="*/ 106978 w 1128614"/>
                <a:gd name="connsiteY6" fmla="*/ 394608 h 467679"/>
                <a:gd name="connsiteX7" fmla="*/ 74883 w 1128614"/>
                <a:gd name="connsiteY7" fmla="*/ 394608 h 467679"/>
                <a:gd name="connsiteX8" fmla="*/ 48139 w 1128614"/>
                <a:gd name="connsiteY8" fmla="*/ 330421 h 467679"/>
                <a:gd name="connsiteX9" fmla="*/ 26744 w 1128614"/>
                <a:gd name="connsiteY9" fmla="*/ 346466 h 467679"/>
                <a:gd name="connsiteX10" fmla="*/ 37441 w 1128614"/>
                <a:gd name="connsiteY10" fmla="*/ 362513 h 467679"/>
                <a:gd name="connsiteX11" fmla="*/ 48139 w 1128614"/>
                <a:gd name="connsiteY11" fmla="*/ 367863 h 467679"/>
                <a:gd name="connsiteX12" fmla="*/ 117675 w 1128614"/>
                <a:gd name="connsiteY12" fmla="*/ 335769 h 467679"/>
                <a:gd name="connsiteX13" fmla="*/ 48139 w 1128614"/>
                <a:gd name="connsiteY13" fmla="*/ 330421 h 467679"/>
                <a:gd name="connsiteX14" fmla="*/ 433259 w 1128614"/>
                <a:gd name="connsiteY14" fmla="*/ 282280 h 467679"/>
                <a:gd name="connsiteX15" fmla="*/ 90930 w 1128614"/>
                <a:gd name="connsiteY15" fmla="*/ 367863 h 467679"/>
                <a:gd name="connsiteX16" fmla="*/ 433259 w 1128614"/>
                <a:gd name="connsiteY16" fmla="*/ 282280 h 467679"/>
                <a:gd name="connsiteX17" fmla="*/ 395817 w 1128614"/>
                <a:gd name="connsiteY17" fmla="*/ 260885 h 467679"/>
                <a:gd name="connsiteX18" fmla="*/ 385120 w 1128614"/>
                <a:gd name="connsiteY18" fmla="*/ 266235 h 467679"/>
                <a:gd name="connsiteX19" fmla="*/ 401165 w 1128614"/>
                <a:gd name="connsiteY19" fmla="*/ 260885 h 467679"/>
                <a:gd name="connsiteX20" fmla="*/ 395817 w 1128614"/>
                <a:gd name="connsiteY20" fmla="*/ 260885 h 467679"/>
                <a:gd name="connsiteX21" fmla="*/ 834424 w 1128614"/>
                <a:gd name="connsiteY21" fmla="*/ 196698 h 467679"/>
                <a:gd name="connsiteX22" fmla="*/ 620471 w 1128614"/>
                <a:gd name="connsiteY22" fmla="*/ 244838 h 467679"/>
                <a:gd name="connsiteX23" fmla="*/ 240700 w 1128614"/>
                <a:gd name="connsiteY23" fmla="*/ 367863 h 467679"/>
                <a:gd name="connsiteX24" fmla="*/ 310234 w 1128614"/>
                <a:gd name="connsiteY24" fmla="*/ 357166 h 467679"/>
                <a:gd name="connsiteX25" fmla="*/ 347676 w 1128614"/>
                <a:gd name="connsiteY25" fmla="*/ 346466 h 467679"/>
                <a:gd name="connsiteX26" fmla="*/ 604424 w 1128614"/>
                <a:gd name="connsiteY26" fmla="*/ 282280 h 467679"/>
                <a:gd name="connsiteX27" fmla="*/ 743494 w 1128614"/>
                <a:gd name="connsiteY27" fmla="*/ 228790 h 467679"/>
                <a:gd name="connsiteX28" fmla="*/ 834424 w 1128614"/>
                <a:gd name="connsiteY28" fmla="*/ 196698 h 467679"/>
                <a:gd name="connsiteX29" fmla="*/ 615121 w 1128614"/>
                <a:gd name="connsiteY29" fmla="*/ 153907 h 467679"/>
                <a:gd name="connsiteX30" fmla="*/ 326281 w 1128614"/>
                <a:gd name="connsiteY30" fmla="*/ 244838 h 467679"/>
                <a:gd name="connsiteX31" fmla="*/ 385120 w 1128614"/>
                <a:gd name="connsiteY31" fmla="*/ 234140 h 467679"/>
                <a:gd name="connsiteX32" fmla="*/ 631168 w 1128614"/>
                <a:gd name="connsiteY32" fmla="*/ 153907 h 467679"/>
                <a:gd name="connsiteX33" fmla="*/ 615121 w 1128614"/>
                <a:gd name="connsiteY33" fmla="*/ 153907 h 467679"/>
                <a:gd name="connsiteX34" fmla="*/ 1101869 w 1128614"/>
                <a:gd name="connsiteY34" fmla="*/ 143209 h 467679"/>
                <a:gd name="connsiteX35" fmla="*/ 764891 w 1128614"/>
                <a:gd name="connsiteY35" fmla="*/ 250188 h 467679"/>
                <a:gd name="connsiteX36" fmla="*/ 636516 w 1128614"/>
                <a:gd name="connsiteY36" fmla="*/ 292977 h 467679"/>
                <a:gd name="connsiteX37" fmla="*/ 1096520 w 1128614"/>
                <a:gd name="connsiteY37" fmla="*/ 148559 h 467679"/>
                <a:gd name="connsiteX38" fmla="*/ 1101869 w 1128614"/>
                <a:gd name="connsiteY38" fmla="*/ 143209 h 467679"/>
                <a:gd name="connsiteX39" fmla="*/ 909311 w 1128614"/>
                <a:gd name="connsiteY39" fmla="*/ 111115 h 467679"/>
                <a:gd name="connsiteX40" fmla="*/ 780935 w 1128614"/>
                <a:gd name="connsiteY40" fmla="*/ 137859 h 467679"/>
                <a:gd name="connsiteX41" fmla="*/ 652563 w 1128614"/>
                <a:gd name="connsiteY41" fmla="*/ 180651 h 467679"/>
                <a:gd name="connsiteX42" fmla="*/ 534887 w 1128614"/>
                <a:gd name="connsiteY42" fmla="*/ 218093 h 467679"/>
                <a:gd name="connsiteX43" fmla="*/ 668610 w 1128614"/>
                <a:gd name="connsiteY43" fmla="*/ 196698 h 467679"/>
                <a:gd name="connsiteX44" fmla="*/ 909311 w 1128614"/>
                <a:gd name="connsiteY44" fmla="*/ 111115 h 467679"/>
                <a:gd name="connsiteX45" fmla="*/ 1075125 w 1128614"/>
                <a:gd name="connsiteY45" fmla="*/ 95070 h 467679"/>
                <a:gd name="connsiteX46" fmla="*/ 813030 w 1128614"/>
                <a:gd name="connsiteY46" fmla="*/ 169954 h 467679"/>
                <a:gd name="connsiteX47" fmla="*/ 887913 w 1128614"/>
                <a:gd name="connsiteY47" fmla="*/ 153907 h 467679"/>
                <a:gd name="connsiteX48" fmla="*/ 920008 w 1128614"/>
                <a:gd name="connsiteY48" fmla="*/ 148559 h 467679"/>
                <a:gd name="connsiteX49" fmla="*/ 1075125 w 1128614"/>
                <a:gd name="connsiteY49" fmla="*/ 95070 h 467679"/>
                <a:gd name="connsiteX50" fmla="*/ 1082480 w 1128614"/>
                <a:gd name="connsiteY50" fmla="*/ 55620 h 467679"/>
                <a:gd name="connsiteX51" fmla="*/ 1069775 w 1128614"/>
                <a:gd name="connsiteY51" fmla="*/ 57626 h 467679"/>
                <a:gd name="connsiteX52" fmla="*/ 1037683 w 1128614"/>
                <a:gd name="connsiteY52" fmla="*/ 73673 h 467679"/>
                <a:gd name="connsiteX53" fmla="*/ 1091172 w 1128614"/>
                <a:gd name="connsiteY53" fmla="*/ 68326 h 467679"/>
                <a:gd name="connsiteX54" fmla="*/ 1091172 w 1128614"/>
                <a:gd name="connsiteY54" fmla="*/ 57626 h 467679"/>
                <a:gd name="connsiteX55" fmla="*/ 1082480 w 1128614"/>
                <a:gd name="connsiteY55" fmla="*/ 55620 h 467679"/>
                <a:gd name="connsiteX56" fmla="*/ 1069775 w 1128614"/>
                <a:gd name="connsiteY56" fmla="*/ 20184 h 467679"/>
                <a:gd name="connsiteX57" fmla="*/ 764891 w 1128614"/>
                <a:gd name="connsiteY57" fmla="*/ 111115 h 467679"/>
                <a:gd name="connsiteX58" fmla="*/ 775588 w 1128614"/>
                <a:gd name="connsiteY58" fmla="*/ 111115 h 467679"/>
                <a:gd name="connsiteX59" fmla="*/ 1064428 w 1128614"/>
                <a:gd name="connsiteY59" fmla="*/ 30881 h 467679"/>
                <a:gd name="connsiteX60" fmla="*/ 1069775 w 1128614"/>
                <a:gd name="connsiteY60" fmla="*/ 25534 h 467679"/>
                <a:gd name="connsiteX61" fmla="*/ 1069775 w 1128614"/>
                <a:gd name="connsiteY61" fmla="*/ 20184 h 467679"/>
                <a:gd name="connsiteX62" fmla="*/ 1096144 w 1128614"/>
                <a:gd name="connsiteY62" fmla="*/ 0 h 467679"/>
                <a:gd name="connsiteX63" fmla="*/ 1096520 w 1128614"/>
                <a:gd name="connsiteY63" fmla="*/ 4139 h 467679"/>
                <a:gd name="connsiteX64" fmla="*/ 1096520 w 1128614"/>
                <a:gd name="connsiteY64" fmla="*/ 25534 h 467679"/>
                <a:gd name="connsiteX65" fmla="*/ 1107219 w 1128614"/>
                <a:gd name="connsiteY65" fmla="*/ 30881 h 467679"/>
                <a:gd name="connsiteX66" fmla="*/ 1117917 w 1128614"/>
                <a:gd name="connsiteY66" fmla="*/ 46929 h 467679"/>
                <a:gd name="connsiteX67" fmla="*/ 1117917 w 1128614"/>
                <a:gd name="connsiteY67" fmla="*/ 73673 h 467679"/>
                <a:gd name="connsiteX68" fmla="*/ 1128614 w 1128614"/>
                <a:gd name="connsiteY68" fmla="*/ 89720 h 467679"/>
                <a:gd name="connsiteX69" fmla="*/ 1123264 w 1128614"/>
                <a:gd name="connsiteY69" fmla="*/ 105768 h 467679"/>
                <a:gd name="connsiteX70" fmla="*/ 1101869 w 1128614"/>
                <a:gd name="connsiteY70" fmla="*/ 121815 h 467679"/>
                <a:gd name="connsiteX71" fmla="*/ 1107219 w 1128614"/>
                <a:gd name="connsiteY71" fmla="*/ 121815 h 467679"/>
                <a:gd name="connsiteX72" fmla="*/ 1117917 w 1128614"/>
                <a:gd name="connsiteY72" fmla="*/ 132512 h 467679"/>
                <a:gd name="connsiteX73" fmla="*/ 1112567 w 1128614"/>
                <a:gd name="connsiteY73" fmla="*/ 164604 h 467679"/>
                <a:gd name="connsiteX74" fmla="*/ 1097692 w 1128614"/>
                <a:gd name="connsiteY74" fmla="*/ 178995 h 467679"/>
                <a:gd name="connsiteX75" fmla="*/ 512786 w 1128614"/>
                <a:gd name="connsiteY75" fmla="*/ 346714 h 467679"/>
                <a:gd name="connsiteX76" fmla="*/ 454654 w 1128614"/>
                <a:gd name="connsiteY76" fmla="*/ 357166 h 467679"/>
                <a:gd name="connsiteX77" fmla="*/ 433259 w 1128614"/>
                <a:gd name="connsiteY77" fmla="*/ 362513 h 467679"/>
                <a:gd name="connsiteX78" fmla="*/ 450643 w 1128614"/>
                <a:gd name="connsiteY78" fmla="*/ 358503 h 467679"/>
                <a:gd name="connsiteX79" fmla="*/ 459076 w 1128614"/>
                <a:gd name="connsiteY79" fmla="*/ 362116 h 467679"/>
                <a:gd name="connsiteX80" fmla="*/ 90930 w 1128614"/>
                <a:gd name="connsiteY80" fmla="*/ 467679 h 467679"/>
                <a:gd name="connsiteX81" fmla="*/ 90930 w 1128614"/>
                <a:gd name="connsiteY81" fmla="*/ 458793 h 467679"/>
                <a:gd name="connsiteX82" fmla="*/ 90930 w 1128614"/>
                <a:gd name="connsiteY82" fmla="*/ 448096 h 467679"/>
                <a:gd name="connsiteX83" fmla="*/ 42791 w 1128614"/>
                <a:gd name="connsiteY83" fmla="*/ 448096 h 467679"/>
                <a:gd name="connsiteX84" fmla="*/ 32094 w 1128614"/>
                <a:gd name="connsiteY84" fmla="*/ 437397 h 467679"/>
                <a:gd name="connsiteX85" fmla="*/ 32094 w 1128614"/>
                <a:gd name="connsiteY85" fmla="*/ 426700 h 467679"/>
                <a:gd name="connsiteX86" fmla="*/ 53489 w 1128614"/>
                <a:gd name="connsiteY86" fmla="*/ 416002 h 467679"/>
                <a:gd name="connsiteX87" fmla="*/ 42791 w 1128614"/>
                <a:gd name="connsiteY87" fmla="*/ 399955 h 467679"/>
                <a:gd name="connsiteX88" fmla="*/ 26744 w 1128614"/>
                <a:gd name="connsiteY88" fmla="*/ 394608 h 467679"/>
                <a:gd name="connsiteX89" fmla="*/ 0 w 1128614"/>
                <a:gd name="connsiteY89" fmla="*/ 362513 h 467679"/>
                <a:gd name="connsiteX90" fmla="*/ 5350 w 1128614"/>
                <a:gd name="connsiteY90" fmla="*/ 341119 h 467679"/>
                <a:gd name="connsiteX91" fmla="*/ 21394 w 1128614"/>
                <a:gd name="connsiteY91" fmla="*/ 325071 h 467679"/>
                <a:gd name="connsiteX92" fmla="*/ 16047 w 1128614"/>
                <a:gd name="connsiteY92" fmla="*/ 314374 h 467679"/>
                <a:gd name="connsiteX93" fmla="*/ 16047 w 1128614"/>
                <a:gd name="connsiteY93" fmla="*/ 309713 h 467679"/>
                <a:gd name="connsiteX94" fmla="*/ 44977 w 1128614"/>
                <a:gd name="connsiteY94" fmla="*/ 301417 h 467679"/>
                <a:gd name="connsiteX95" fmla="*/ 48139 w 1128614"/>
                <a:gd name="connsiteY95" fmla="*/ 303677 h 467679"/>
                <a:gd name="connsiteX96" fmla="*/ 74883 w 1128614"/>
                <a:gd name="connsiteY96" fmla="*/ 292977 h 467679"/>
                <a:gd name="connsiteX97" fmla="*/ 74413 w 1128614"/>
                <a:gd name="connsiteY97" fmla="*/ 292977 h 467679"/>
                <a:gd name="connsiteX98" fmla="*/ 275152 w 1128614"/>
                <a:gd name="connsiteY98" fmla="*/ 235416 h 467679"/>
                <a:gd name="connsiteX99" fmla="*/ 337314 w 1128614"/>
                <a:gd name="connsiteY99" fmla="*/ 219682 h 467679"/>
                <a:gd name="connsiteX100" fmla="*/ 454654 w 1128614"/>
                <a:gd name="connsiteY100" fmla="*/ 186001 h 467679"/>
                <a:gd name="connsiteX101" fmla="*/ 440580 w 1128614"/>
                <a:gd name="connsiteY101" fmla="*/ 187980 h 46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28614" h="467679">
                  <a:moveTo>
                    <a:pt x="262095" y="416002"/>
                  </a:moveTo>
                  <a:cubicBezTo>
                    <a:pt x="213956" y="426700"/>
                    <a:pt x="171164" y="432049"/>
                    <a:pt x="133722" y="432049"/>
                  </a:cubicBezTo>
                  <a:cubicBezTo>
                    <a:pt x="123025" y="437397"/>
                    <a:pt x="112325" y="442746"/>
                    <a:pt x="106978" y="453444"/>
                  </a:cubicBezTo>
                  <a:cubicBezTo>
                    <a:pt x="128372" y="453444"/>
                    <a:pt x="197909" y="432049"/>
                    <a:pt x="262095" y="416002"/>
                  </a:cubicBezTo>
                  <a:close/>
                  <a:moveTo>
                    <a:pt x="74883" y="394608"/>
                  </a:moveTo>
                  <a:cubicBezTo>
                    <a:pt x="74883" y="394608"/>
                    <a:pt x="80233" y="394608"/>
                    <a:pt x="80233" y="399955"/>
                  </a:cubicBezTo>
                  <a:cubicBezTo>
                    <a:pt x="85581" y="399955"/>
                    <a:pt x="96280" y="394608"/>
                    <a:pt x="106978" y="394608"/>
                  </a:cubicBezTo>
                  <a:cubicBezTo>
                    <a:pt x="96280" y="394608"/>
                    <a:pt x="85581" y="394608"/>
                    <a:pt x="74883" y="394608"/>
                  </a:cubicBezTo>
                  <a:close/>
                  <a:moveTo>
                    <a:pt x="48139" y="330421"/>
                  </a:moveTo>
                  <a:cubicBezTo>
                    <a:pt x="37441" y="335769"/>
                    <a:pt x="26744" y="341119"/>
                    <a:pt x="26744" y="346466"/>
                  </a:cubicBezTo>
                  <a:cubicBezTo>
                    <a:pt x="26744" y="351816"/>
                    <a:pt x="32094" y="357166"/>
                    <a:pt x="37441" y="362513"/>
                  </a:cubicBezTo>
                  <a:cubicBezTo>
                    <a:pt x="42791" y="362513"/>
                    <a:pt x="42791" y="367863"/>
                    <a:pt x="48139" y="367863"/>
                  </a:cubicBezTo>
                  <a:cubicBezTo>
                    <a:pt x="58836" y="357166"/>
                    <a:pt x="80233" y="346466"/>
                    <a:pt x="117675" y="335769"/>
                  </a:cubicBezTo>
                  <a:cubicBezTo>
                    <a:pt x="85581" y="335769"/>
                    <a:pt x="64186" y="335769"/>
                    <a:pt x="48139" y="330421"/>
                  </a:cubicBezTo>
                  <a:close/>
                  <a:moveTo>
                    <a:pt x="433259" y="282280"/>
                  </a:moveTo>
                  <a:cubicBezTo>
                    <a:pt x="288839" y="314374"/>
                    <a:pt x="149769" y="346466"/>
                    <a:pt x="90930" y="367863"/>
                  </a:cubicBezTo>
                  <a:cubicBezTo>
                    <a:pt x="165814" y="367863"/>
                    <a:pt x="294189" y="325071"/>
                    <a:pt x="433259" y="282280"/>
                  </a:cubicBezTo>
                  <a:close/>
                  <a:moveTo>
                    <a:pt x="395817" y="260885"/>
                  </a:moveTo>
                  <a:cubicBezTo>
                    <a:pt x="390467" y="266235"/>
                    <a:pt x="385120" y="266235"/>
                    <a:pt x="385120" y="266235"/>
                  </a:cubicBezTo>
                  <a:cubicBezTo>
                    <a:pt x="390467" y="266235"/>
                    <a:pt x="395817" y="266235"/>
                    <a:pt x="401165" y="260885"/>
                  </a:cubicBezTo>
                  <a:cubicBezTo>
                    <a:pt x="401165" y="260885"/>
                    <a:pt x="395817" y="260885"/>
                    <a:pt x="395817" y="260885"/>
                  </a:cubicBezTo>
                  <a:close/>
                  <a:moveTo>
                    <a:pt x="834424" y="196698"/>
                  </a:moveTo>
                  <a:cubicBezTo>
                    <a:pt x="775588" y="212746"/>
                    <a:pt x="700704" y="223443"/>
                    <a:pt x="620471" y="244838"/>
                  </a:cubicBezTo>
                  <a:cubicBezTo>
                    <a:pt x="486748" y="292977"/>
                    <a:pt x="347676" y="341119"/>
                    <a:pt x="240700" y="367863"/>
                  </a:cubicBezTo>
                  <a:cubicBezTo>
                    <a:pt x="262095" y="362513"/>
                    <a:pt x="283489" y="362513"/>
                    <a:pt x="310234" y="357166"/>
                  </a:cubicBezTo>
                  <a:cubicBezTo>
                    <a:pt x="320931" y="351816"/>
                    <a:pt x="336978" y="351816"/>
                    <a:pt x="347676" y="346466"/>
                  </a:cubicBezTo>
                  <a:cubicBezTo>
                    <a:pt x="513493" y="298327"/>
                    <a:pt x="577679" y="276932"/>
                    <a:pt x="604424" y="282280"/>
                  </a:cubicBezTo>
                  <a:cubicBezTo>
                    <a:pt x="652563" y="266235"/>
                    <a:pt x="700704" y="244838"/>
                    <a:pt x="743494" y="228790"/>
                  </a:cubicBezTo>
                  <a:cubicBezTo>
                    <a:pt x="775588" y="218093"/>
                    <a:pt x="807680" y="207396"/>
                    <a:pt x="834424" y="196698"/>
                  </a:cubicBezTo>
                  <a:close/>
                  <a:moveTo>
                    <a:pt x="615121" y="153907"/>
                  </a:moveTo>
                  <a:cubicBezTo>
                    <a:pt x="508143" y="191349"/>
                    <a:pt x="411865" y="223443"/>
                    <a:pt x="326281" y="244838"/>
                  </a:cubicBezTo>
                  <a:cubicBezTo>
                    <a:pt x="347676" y="239490"/>
                    <a:pt x="363723" y="239490"/>
                    <a:pt x="385120" y="234140"/>
                  </a:cubicBezTo>
                  <a:cubicBezTo>
                    <a:pt x="465351" y="207396"/>
                    <a:pt x="550935" y="180651"/>
                    <a:pt x="631168" y="153907"/>
                  </a:cubicBezTo>
                  <a:cubicBezTo>
                    <a:pt x="625818" y="153907"/>
                    <a:pt x="620471" y="153907"/>
                    <a:pt x="615121" y="153907"/>
                  </a:cubicBezTo>
                  <a:close/>
                  <a:moveTo>
                    <a:pt x="1101869" y="143209"/>
                  </a:moveTo>
                  <a:cubicBezTo>
                    <a:pt x="1069775" y="137859"/>
                    <a:pt x="909311" y="196698"/>
                    <a:pt x="764891" y="250188"/>
                  </a:cubicBezTo>
                  <a:cubicBezTo>
                    <a:pt x="716749" y="266235"/>
                    <a:pt x="673960" y="282280"/>
                    <a:pt x="636516" y="292977"/>
                  </a:cubicBezTo>
                  <a:cubicBezTo>
                    <a:pt x="855822" y="250188"/>
                    <a:pt x="1064428" y="196698"/>
                    <a:pt x="1096520" y="148559"/>
                  </a:cubicBezTo>
                  <a:cubicBezTo>
                    <a:pt x="1096520" y="143209"/>
                    <a:pt x="1101869" y="143209"/>
                    <a:pt x="1101869" y="143209"/>
                  </a:cubicBezTo>
                  <a:close/>
                  <a:moveTo>
                    <a:pt x="909311" y="111115"/>
                  </a:moveTo>
                  <a:cubicBezTo>
                    <a:pt x="871866" y="121815"/>
                    <a:pt x="829077" y="127162"/>
                    <a:pt x="780935" y="137859"/>
                  </a:cubicBezTo>
                  <a:cubicBezTo>
                    <a:pt x="738146" y="153907"/>
                    <a:pt x="690005" y="169954"/>
                    <a:pt x="652563" y="180651"/>
                  </a:cubicBezTo>
                  <a:cubicBezTo>
                    <a:pt x="609774" y="191349"/>
                    <a:pt x="572329" y="207396"/>
                    <a:pt x="534887" y="218093"/>
                  </a:cubicBezTo>
                  <a:cubicBezTo>
                    <a:pt x="577679" y="212746"/>
                    <a:pt x="625818" y="207396"/>
                    <a:pt x="668610" y="196698"/>
                  </a:cubicBezTo>
                  <a:cubicBezTo>
                    <a:pt x="764891" y="159257"/>
                    <a:pt x="845124" y="132512"/>
                    <a:pt x="909311" y="111115"/>
                  </a:cubicBezTo>
                  <a:close/>
                  <a:moveTo>
                    <a:pt x="1075125" y="95070"/>
                  </a:moveTo>
                  <a:cubicBezTo>
                    <a:pt x="1021636" y="100418"/>
                    <a:pt x="914658" y="132512"/>
                    <a:pt x="813030" y="169954"/>
                  </a:cubicBezTo>
                  <a:cubicBezTo>
                    <a:pt x="839774" y="164604"/>
                    <a:pt x="866519" y="159257"/>
                    <a:pt x="887913" y="153907"/>
                  </a:cubicBezTo>
                  <a:cubicBezTo>
                    <a:pt x="898611" y="153907"/>
                    <a:pt x="909311" y="148559"/>
                    <a:pt x="920008" y="148559"/>
                  </a:cubicBezTo>
                  <a:cubicBezTo>
                    <a:pt x="989544" y="132512"/>
                    <a:pt x="1043031" y="111115"/>
                    <a:pt x="1075125" y="95070"/>
                  </a:cubicBezTo>
                  <a:close/>
                  <a:moveTo>
                    <a:pt x="1082480" y="55620"/>
                  </a:moveTo>
                  <a:cubicBezTo>
                    <a:pt x="1079137" y="54952"/>
                    <a:pt x="1075125" y="54952"/>
                    <a:pt x="1069775" y="57626"/>
                  </a:cubicBezTo>
                  <a:cubicBezTo>
                    <a:pt x="1069775" y="62976"/>
                    <a:pt x="1053730" y="68326"/>
                    <a:pt x="1037683" y="73673"/>
                  </a:cubicBezTo>
                  <a:cubicBezTo>
                    <a:pt x="1059078" y="68326"/>
                    <a:pt x="1080475" y="68326"/>
                    <a:pt x="1091172" y="68326"/>
                  </a:cubicBezTo>
                  <a:cubicBezTo>
                    <a:pt x="1091172" y="62976"/>
                    <a:pt x="1091172" y="57626"/>
                    <a:pt x="1091172" y="57626"/>
                  </a:cubicBezTo>
                  <a:cubicBezTo>
                    <a:pt x="1088497" y="57626"/>
                    <a:pt x="1085823" y="56289"/>
                    <a:pt x="1082480" y="55620"/>
                  </a:cubicBezTo>
                  <a:close/>
                  <a:moveTo>
                    <a:pt x="1069775" y="20184"/>
                  </a:moveTo>
                  <a:cubicBezTo>
                    <a:pt x="1037683" y="20184"/>
                    <a:pt x="898611" y="68326"/>
                    <a:pt x="764891" y="111115"/>
                  </a:cubicBezTo>
                  <a:cubicBezTo>
                    <a:pt x="770238" y="111115"/>
                    <a:pt x="770238" y="111115"/>
                    <a:pt x="775588" y="111115"/>
                  </a:cubicBezTo>
                  <a:cubicBezTo>
                    <a:pt x="909311" y="68326"/>
                    <a:pt x="1010939" y="36231"/>
                    <a:pt x="1064428" y="30881"/>
                  </a:cubicBezTo>
                  <a:cubicBezTo>
                    <a:pt x="1064428" y="30881"/>
                    <a:pt x="1069775" y="25534"/>
                    <a:pt x="1069775" y="25534"/>
                  </a:cubicBezTo>
                  <a:cubicBezTo>
                    <a:pt x="1069775" y="25534"/>
                    <a:pt x="1069775" y="25534"/>
                    <a:pt x="1069775" y="20184"/>
                  </a:cubicBezTo>
                  <a:close/>
                  <a:moveTo>
                    <a:pt x="1096144" y="0"/>
                  </a:moveTo>
                  <a:lnTo>
                    <a:pt x="1096520" y="4139"/>
                  </a:lnTo>
                  <a:cubicBezTo>
                    <a:pt x="1096520" y="9487"/>
                    <a:pt x="1096520" y="20184"/>
                    <a:pt x="1096520" y="25534"/>
                  </a:cubicBezTo>
                  <a:cubicBezTo>
                    <a:pt x="1101869" y="25534"/>
                    <a:pt x="1107219" y="25534"/>
                    <a:pt x="1107219" y="30881"/>
                  </a:cubicBezTo>
                  <a:cubicBezTo>
                    <a:pt x="1112567" y="36231"/>
                    <a:pt x="1117917" y="41581"/>
                    <a:pt x="1117917" y="46929"/>
                  </a:cubicBezTo>
                  <a:cubicBezTo>
                    <a:pt x="1117917" y="57626"/>
                    <a:pt x="1117917" y="68326"/>
                    <a:pt x="1117917" y="73673"/>
                  </a:cubicBezTo>
                  <a:cubicBezTo>
                    <a:pt x="1123264" y="79023"/>
                    <a:pt x="1123264" y="84370"/>
                    <a:pt x="1128614" y="89720"/>
                  </a:cubicBezTo>
                  <a:cubicBezTo>
                    <a:pt x="1128614" y="95070"/>
                    <a:pt x="1128614" y="100418"/>
                    <a:pt x="1123264" y="105768"/>
                  </a:cubicBezTo>
                  <a:cubicBezTo>
                    <a:pt x="1117917" y="111115"/>
                    <a:pt x="1112567" y="116465"/>
                    <a:pt x="1101869" y="121815"/>
                  </a:cubicBezTo>
                  <a:cubicBezTo>
                    <a:pt x="1101869" y="121815"/>
                    <a:pt x="1107219" y="121815"/>
                    <a:pt x="1107219" y="121815"/>
                  </a:cubicBezTo>
                  <a:cubicBezTo>
                    <a:pt x="1112567" y="127162"/>
                    <a:pt x="1117917" y="127162"/>
                    <a:pt x="1117917" y="132512"/>
                  </a:cubicBezTo>
                  <a:cubicBezTo>
                    <a:pt x="1117917" y="137859"/>
                    <a:pt x="1117917" y="148559"/>
                    <a:pt x="1112567" y="164604"/>
                  </a:cubicBezTo>
                  <a:lnTo>
                    <a:pt x="1097692" y="178995"/>
                  </a:lnTo>
                  <a:lnTo>
                    <a:pt x="512786" y="346714"/>
                  </a:lnTo>
                  <a:lnTo>
                    <a:pt x="454654" y="357166"/>
                  </a:lnTo>
                  <a:cubicBezTo>
                    <a:pt x="449306" y="357166"/>
                    <a:pt x="438609" y="362513"/>
                    <a:pt x="433259" y="362513"/>
                  </a:cubicBezTo>
                  <a:cubicBezTo>
                    <a:pt x="441283" y="359839"/>
                    <a:pt x="446631" y="358503"/>
                    <a:pt x="450643" y="358503"/>
                  </a:cubicBezTo>
                  <a:lnTo>
                    <a:pt x="459076" y="362116"/>
                  </a:lnTo>
                  <a:lnTo>
                    <a:pt x="90930" y="467679"/>
                  </a:lnTo>
                  <a:lnTo>
                    <a:pt x="90930" y="458793"/>
                  </a:lnTo>
                  <a:cubicBezTo>
                    <a:pt x="90930" y="454781"/>
                    <a:pt x="90930" y="450770"/>
                    <a:pt x="90930" y="448096"/>
                  </a:cubicBezTo>
                  <a:cubicBezTo>
                    <a:pt x="69536" y="453444"/>
                    <a:pt x="53489" y="453444"/>
                    <a:pt x="42791" y="448096"/>
                  </a:cubicBezTo>
                  <a:cubicBezTo>
                    <a:pt x="37441" y="448096"/>
                    <a:pt x="37441" y="442746"/>
                    <a:pt x="32094" y="437397"/>
                  </a:cubicBezTo>
                  <a:cubicBezTo>
                    <a:pt x="32094" y="432049"/>
                    <a:pt x="32094" y="432049"/>
                    <a:pt x="32094" y="426700"/>
                  </a:cubicBezTo>
                  <a:cubicBezTo>
                    <a:pt x="32094" y="421352"/>
                    <a:pt x="37441" y="421352"/>
                    <a:pt x="53489" y="416002"/>
                  </a:cubicBezTo>
                  <a:cubicBezTo>
                    <a:pt x="48139" y="410655"/>
                    <a:pt x="48139" y="405305"/>
                    <a:pt x="42791" y="399955"/>
                  </a:cubicBezTo>
                  <a:cubicBezTo>
                    <a:pt x="37441" y="399955"/>
                    <a:pt x="32094" y="394608"/>
                    <a:pt x="26744" y="394608"/>
                  </a:cubicBezTo>
                  <a:cubicBezTo>
                    <a:pt x="10697" y="389258"/>
                    <a:pt x="5350" y="378560"/>
                    <a:pt x="0" y="362513"/>
                  </a:cubicBezTo>
                  <a:cubicBezTo>
                    <a:pt x="0" y="357166"/>
                    <a:pt x="0" y="346466"/>
                    <a:pt x="5350" y="341119"/>
                  </a:cubicBezTo>
                  <a:cubicBezTo>
                    <a:pt x="10697" y="335769"/>
                    <a:pt x="16047" y="330421"/>
                    <a:pt x="21394" y="325071"/>
                  </a:cubicBezTo>
                  <a:cubicBezTo>
                    <a:pt x="21394" y="319721"/>
                    <a:pt x="16047" y="319721"/>
                    <a:pt x="16047" y="314374"/>
                  </a:cubicBezTo>
                  <a:lnTo>
                    <a:pt x="16047" y="309713"/>
                  </a:lnTo>
                  <a:lnTo>
                    <a:pt x="44977" y="301417"/>
                  </a:lnTo>
                  <a:lnTo>
                    <a:pt x="48139" y="303677"/>
                  </a:lnTo>
                  <a:cubicBezTo>
                    <a:pt x="53489" y="298327"/>
                    <a:pt x="64186" y="298327"/>
                    <a:pt x="74883" y="292977"/>
                  </a:cubicBezTo>
                  <a:lnTo>
                    <a:pt x="74413" y="292977"/>
                  </a:lnTo>
                  <a:lnTo>
                    <a:pt x="275152" y="235416"/>
                  </a:lnTo>
                  <a:lnTo>
                    <a:pt x="337314" y="219682"/>
                  </a:lnTo>
                  <a:cubicBezTo>
                    <a:pt x="375090" y="209402"/>
                    <a:pt x="414538" y="198036"/>
                    <a:pt x="454654" y="186001"/>
                  </a:cubicBezTo>
                  <a:lnTo>
                    <a:pt x="440580" y="187980"/>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8" name="Vrije vorm: vorm 37">
              <a:extLst>
                <a:ext uri="{FF2B5EF4-FFF2-40B4-BE49-F238E27FC236}">
                  <a16:creationId xmlns:a16="http://schemas.microsoft.com/office/drawing/2014/main" id="{2A52BDBD-39D2-4DD7-9EE5-A97A7F374D7A}"/>
                </a:ext>
              </a:extLst>
            </p:cNvPr>
            <p:cNvSpPr/>
            <p:nvPr/>
          </p:nvSpPr>
          <p:spPr>
            <a:xfrm>
              <a:off x="3674735" y="4947418"/>
              <a:ext cx="1006762" cy="453492"/>
            </a:xfrm>
            <a:custGeom>
              <a:avLst/>
              <a:gdLst>
                <a:gd name="connsiteX0" fmla="*/ 74884 w 1006762"/>
                <a:gd name="connsiteY0" fmla="*/ 386776 h 453492"/>
                <a:gd name="connsiteX1" fmla="*/ 71259 w 1006762"/>
                <a:gd name="connsiteY1" fmla="*/ 389948 h 453492"/>
                <a:gd name="connsiteX2" fmla="*/ 64187 w 1006762"/>
                <a:gd name="connsiteY2" fmla="*/ 392123 h 453492"/>
                <a:gd name="connsiteX3" fmla="*/ 69536 w 1006762"/>
                <a:gd name="connsiteY3" fmla="*/ 391455 h 453492"/>
                <a:gd name="connsiteX4" fmla="*/ 71259 w 1006762"/>
                <a:gd name="connsiteY4" fmla="*/ 389948 h 453492"/>
                <a:gd name="connsiteX5" fmla="*/ 72879 w 1006762"/>
                <a:gd name="connsiteY5" fmla="*/ 389450 h 453492"/>
                <a:gd name="connsiteX6" fmla="*/ 85581 w 1006762"/>
                <a:gd name="connsiteY6" fmla="*/ 386776 h 453492"/>
                <a:gd name="connsiteX7" fmla="*/ 74884 w 1006762"/>
                <a:gd name="connsiteY7" fmla="*/ 386776 h 453492"/>
                <a:gd name="connsiteX8" fmla="*/ 320935 w 1006762"/>
                <a:gd name="connsiteY8" fmla="*/ 290495 h 453492"/>
                <a:gd name="connsiteX9" fmla="*/ 208607 w 1006762"/>
                <a:gd name="connsiteY9" fmla="*/ 317240 h 453492"/>
                <a:gd name="connsiteX10" fmla="*/ 48140 w 1006762"/>
                <a:gd name="connsiteY10" fmla="*/ 360031 h 453492"/>
                <a:gd name="connsiteX11" fmla="*/ 69537 w 1006762"/>
                <a:gd name="connsiteY11" fmla="*/ 365379 h 453492"/>
                <a:gd name="connsiteX12" fmla="*/ 304887 w 1006762"/>
                <a:gd name="connsiteY12" fmla="*/ 295845 h 453492"/>
                <a:gd name="connsiteX13" fmla="*/ 320935 w 1006762"/>
                <a:gd name="connsiteY13" fmla="*/ 290495 h 453492"/>
                <a:gd name="connsiteX14" fmla="*/ 208607 w 1006762"/>
                <a:gd name="connsiteY14" fmla="*/ 269100 h 453492"/>
                <a:gd name="connsiteX15" fmla="*/ 192561 w 1006762"/>
                <a:gd name="connsiteY15" fmla="*/ 272443 h 453492"/>
                <a:gd name="connsiteX16" fmla="*/ 182254 w 1006762"/>
                <a:gd name="connsiteY16" fmla="*/ 277167 h 453492"/>
                <a:gd name="connsiteX17" fmla="*/ 163432 w 1006762"/>
                <a:gd name="connsiteY17" fmla="*/ 282929 h 453492"/>
                <a:gd name="connsiteX18" fmla="*/ 98286 w 1006762"/>
                <a:gd name="connsiteY18" fmla="*/ 298519 h 453492"/>
                <a:gd name="connsiteX19" fmla="*/ 32095 w 1006762"/>
                <a:gd name="connsiteY19" fmla="*/ 317240 h 453492"/>
                <a:gd name="connsiteX20" fmla="*/ 110322 w 1006762"/>
                <a:gd name="connsiteY20" fmla="*/ 299187 h 453492"/>
                <a:gd name="connsiteX21" fmla="*/ 163432 w 1006762"/>
                <a:gd name="connsiteY21" fmla="*/ 282929 h 453492"/>
                <a:gd name="connsiteX22" fmla="*/ 176515 w 1006762"/>
                <a:gd name="connsiteY22" fmla="*/ 279798 h 453492"/>
                <a:gd name="connsiteX23" fmla="*/ 182254 w 1006762"/>
                <a:gd name="connsiteY23" fmla="*/ 277167 h 453492"/>
                <a:gd name="connsiteX24" fmla="*/ 379771 w 1006762"/>
                <a:gd name="connsiteY24" fmla="*/ 247704 h 453492"/>
                <a:gd name="connsiteX25" fmla="*/ 278143 w 1006762"/>
                <a:gd name="connsiteY25" fmla="*/ 274448 h 453492"/>
                <a:gd name="connsiteX26" fmla="*/ 379771 w 1006762"/>
                <a:gd name="connsiteY26" fmla="*/ 247704 h 453492"/>
                <a:gd name="connsiteX27" fmla="*/ 368146 w 1006762"/>
                <a:gd name="connsiteY27" fmla="*/ 183120 h 453492"/>
                <a:gd name="connsiteX28" fmla="*/ 369074 w 1006762"/>
                <a:gd name="connsiteY28" fmla="*/ 183517 h 453492"/>
                <a:gd name="connsiteX29" fmla="*/ 374421 w 1006762"/>
                <a:gd name="connsiteY29" fmla="*/ 194214 h 453492"/>
                <a:gd name="connsiteX30" fmla="*/ 347679 w 1006762"/>
                <a:gd name="connsiteY30" fmla="*/ 226309 h 453492"/>
                <a:gd name="connsiteX31" fmla="*/ 411865 w 1006762"/>
                <a:gd name="connsiteY31" fmla="*/ 215612 h 453492"/>
                <a:gd name="connsiteX32" fmla="*/ 417213 w 1006762"/>
                <a:gd name="connsiteY32" fmla="*/ 226309 h 453492"/>
                <a:gd name="connsiteX33" fmla="*/ 411865 w 1006762"/>
                <a:gd name="connsiteY33" fmla="*/ 247704 h 453492"/>
                <a:gd name="connsiteX34" fmla="*/ 395818 w 1006762"/>
                <a:gd name="connsiteY34" fmla="*/ 263750 h 453492"/>
                <a:gd name="connsiteX35" fmla="*/ 460005 w 1006762"/>
                <a:gd name="connsiteY35" fmla="*/ 253053 h 453492"/>
                <a:gd name="connsiteX36" fmla="*/ 465354 w 1006762"/>
                <a:gd name="connsiteY36" fmla="*/ 263750 h 453492"/>
                <a:gd name="connsiteX37" fmla="*/ 465354 w 1006762"/>
                <a:gd name="connsiteY37" fmla="*/ 274448 h 453492"/>
                <a:gd name="connsiteX38" fmla="*/ 572330 w 1006762"/>
                <a:gd name="connsiteY38" fmla="*/ 269100 h 453492"/>
                <a:gd name="connsiteX39" fmla="*/ 583030 w 1006762"/>
                <a:gd name="connsiteY39" fmla="*/ 285145 h 453492"/>
                <a:gd name="connsiteX40" fmla="*/ 580354 w 1006762"/>
                <a:gd name="connsiteY40" fmla="*/ 301193 h 453492"/>
                <a:gd name="connsiteX41" fmla="*/ 570027 w 1006762"/>
                <a:gd name="connsiteY41" fmla="*/ 310045 h 453492"/>
                <a:gd name="connsiteX42" fmla="*/ 69767 w 1006762"/>
                <a:gd name="connsiteY42" fmla="*/ 453492 h 453492"/>
                <a:gd name="connsiteX43" fmla="*/ 69537 w 1006762"/>
                <a:gd name="connsiteY43" fmla="*/ 450962 h 453492"/>
                <a:gd name="connsiteX44" fmla="*/ 240701 w 1006762"/>
                <a:gd name="connsiteY44" fmla="*/ 392123 h 453492"/>
                <a:gd name="connsiteX45" fmla="*/ 262096 w 1006762"/>
                <a:gd name="connsiteY45" fmla="*/ 386776 h 453492"/>
                <a:gd name="connsiteX46" fmla="*/ 401166 w 1006762"/>
                <a:gd name="connsiteY46" fmla="*/ 354681 h 453492"/>
                <a:gd name="connsiteX47" fmla="*/ 577680 w 1006762"/>
                <a:gd name="connsiteY47" fmla="*/ 290495 h 453492"/>
                <a:gd name="connsiteX48" fmla="*/ 267446 w 1006762"/>
                <a:gd name="connsiteY48" fmla="*/ 370729 h 453492"/>
                <a:gd name="connsiteX49" fmla="*/ 42792 w 1006762"/>
                <a:gd name="connsiteY49" fmla="*/ 429565 h 453492"/>
                <a:gd name="connsiteX50" fmla="*/ 32095 w 1006762"/>
                <a:gd name="connsiteY50" fmla="*/ 418868 h 453492"/>
                <a:gd name="connsiteX51" fmla="*/ 42792 w 1006762"/>
                <a:gd name="connsiteY51" fmla="*/ 392123 h 453492"/>
                <a:gd name="connsiteX52" fmla="*/ 32095 w 1006762"/>
                <a:gd name="connsiteY52" fmla="*/ 376076 h 453492"/>
                <a:gd name="connsiteX53" fmla="*/ 37442 w 1006762"/>
                <a:gd name="connsiteY53" fmla="*/ 360031 h 453492"/>
                <a:gd name="connsiteX54" fmla="*/ 42792 w 1006762"/>
                <a:gd name="connsiteY54" fmla="*/ 354681 h 453492"/>
                <a:gd name="connsiteX55" fmla="*/ 10698 w 1006762"/>
                <a:gd name="connsiteY55" fmla="*/ 349334 h 453492"/>
                <a:gd name="connsiteX56" fmla="*/ 0 w 1006762"/>
                <a:gd name="connsiteY56" fmla="*/ 338634 h 453492"/>
                <a:gd name="connsiteX57" fmla="*/ 21395 w 1006762"/>
                <a:gd name="connsiteY57" fmla="*/ 306542 h 453492"/>
                <a:gd name="connsiteX58" fmla="*/ 5350 w 1006762"/>
                <a:gd name="connsiteY58" fmla="*/ 301192 h 453492"/>
                <a:gd name="connsiteX59" fmla="*/ 0 w 1006762"/>
                <a:gd name="connsiteY59" fmla="*/ 290495 h 453492"/>
                <a:gd name="connsiteX60" fmla="*/ 0 w 1006762"/>
                <a:gd name="connsiteY60" fmla="*/ 288684 h 453492"/>
                <a:gd name="connsiteX61" fmla="*/ 932712 w 1006762"/>
                <a:gd name="connsiteY61" fmla="*/ 115318 h 453492"/>
                <a:gd name="connsiteX62" fmla="*/ 941403 w 1006762"/>
                <a:gd name="connsiteY62" fmla="*/ 119331 h 453492"/>
                <a:gd name="connsiteX63" fmla="*/ 946753 w 1006762"/>
                <a:gd name="connsiteY63" fmla="*/ 130028 h 453492"/>
                <a:gd name="connsiteX64" fmla="*/ 925356 w 1006762"/>
                <a:gd name="connsiteY64" fmla="*/ 156773 h 453492"/>
                <a:gd name="connsiteX65" fmla="*/ 978845 w 1006762"/>
                <a:gd name="connsiteY65" fmla="*/ 151425 h 453492"/>
                <a:gd name="connsiteX66" fmla="*/ 989545 w 1006762"/>
                <a:gd name="connsiteY66" fmla="*/ 162123 h 453492"/>
                <a:gd name="connsiteX67" fmla="*/ 978845 w 1006762"/>
                <a:gd name="connsiteY67" fmla="*/ 178170 h 453492"/>
                <a:gd name="connsiteX68" fmla="*/ 968148 w 1006762"/>
                <a:gd name="connsiteY68" fmla="*/ 172820 h 453492"/>
                <a:gd name="connsiteX69" fmla="*/ 882567 w 1006762"/>
                <a:gd name="connsiteY69" fmla="*/ 199564 h 453492"/>
                <a:gd name="connsiteX70" fmla="*/ 829078 w 1006762"/>
                <a:gd name="connsiteY70" fmla="*/ 210262 h 453492"/>
                <a:gd name="connsiteX71" fmla="*/ 807681 w 1006762"/>
                <a:gd name="connsiteY71" fmla="*/ 210262 h 453492"/>
                <a:gd name="connsiteX72" fmla="*/ 802333 w 1006762"/>
                <a:gd name="connsiteY72" fmla="*/ 199564 h 453492"/>
                <a:gd name="connsiteX73" fmla="*/ 850472 w 1006762"/>
                <a:gd name="connsiteY73" fmla="*/ 162123 h 453492"/>
                <a:gd name="connsiteX74" fmla="*/ 903961 w 1006762"/>
                <a:gd name="connsiteY74" fmla="*/ 135378 h 453492"/>
                <a:gd name="connsiteX75" fmla="*/ 914659 w 1006762"/>
                <a:gd name="connsiteY75" fmla="*/ 119331 h 453492"/>
                <a:gd name="connsiteX76" fmla="*/ 920009 w 1006762"/>
                <a:gd name="connsiteY76" fmla="*/ 119331 h 453492"/>
                <a:gd name="connsiteX77" fmla="*/ 932712 w 1006762"/>
                <a:gd name="connsiteY77" fmla="*/ 115318 h 453492"/>
                <a:gd name="connsiteX78" fmla="*/ 1006762 w 1006762"/>
                <a:gd name="connsiteY78" fmla="*/ 0 h 453492"/>
                <a:gd name="connsiteX79" fmla="*/ 998842 w 1006762"/>
                <a:gd name="connsiteY79" fmla="*/ 7662 h 453492"/>
                <a:gd name="connsiteX80" fmla="*/ 470702 w 1006762"/>
                <a:gd name="connsiteY80" fmla="*/ 156773 h 453492"/>
                <a:gd name="connsiteX81" fmla="*/ 423231 w 1006762"/>
                <a:gd name="connsiteY81" fmla="*/ 167471 h 453492"/>
                <a:gd name="connsiteX82" fmla="*/ 421859 w 1006762"/>
                <a:gd name="connsiteY82" fmla="*/ 167718 h 453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06762" h="453492">
                  <a:moveTo>
                    <a:pt x="74884" y="386776"/>
                  </a:moveTo>
                  <a:lnTo>
                    <a:pt x="71259" y="389948"/>
                  </a:lnTo>
                  <a:lnTo>
                    <a:pt x="64187" y="392123"/>
                  </a:lnTo>
                  <a:cubicBezTo>
                    <a:pt x="66862" y="392123"/>
                    <a:pt x="68199" y="392123"/>
                    <a:pt x="69536" y="391455"/>
                  </a:cubicBezTo>
                  <a:lnTo>
                    <a:pt x="71259" y="389948"/>
                  </a:lnTo>
                  <a:lnTo>
                    <a:pt x="72879" y="389450"/>
                  </a:lnTo>
                  <a:cubicBezTo>
                    <a:pt x="76222" y="388113"/>
                    <a:pt x="80233" y="386776"/>
                    <a:pt x="85581" y="386776"/>
                  </a:cubicBezTo>
                  <a:cubicBezTo>
                    <a:pt x="80234" y="386776"/>
                    <a:pt x="80234" y="386776"/>
                    <a:pt x="74884" y="386776"/>
                  </a:cubicBezTo>
                  <a:close/>
                  <a:moveTo>
                    <a:pt x="320935" y="290495"/>
                  </a:moveTo>
                  <a:cubicBezTo>
                    <a:pt x="288840" y="295845"/>
                    <a:pt x="251398" y="306542"/>
                    <a:pt x="208607" y="317240"/>
                  </a:cubicBezTo>
                  <a:cubicBezTo>
                    <a:pt x="149770" y="327937"/>
                    <a:pt x="64187" y="349334"/>
                    <a:pt x="48140" y="360031"/>
                  </a:cubicBezTo>
                  <a:cubicBezTo>
                    <a:pt x="53489" y="365379"/>
                    <a:pt x="58839" y="365379"/>
                    <a:pt x="69537" y="365379"/>
                  </a:cubicBezTo>
                  <a:cubicBezTo>
                    <a:pt x="112326" y="349334"/>
                    <a:pt x="187212" y="327937"/>
                    <a:pt x="304887" y="295845"/>
                  </a:cubicBezTo>
                  <a:cubicBezTo>
                    <a:pt x="310235" y="295845"/>
                    <a:pt x="315585" y="290495"/>
                    <a:pt x="320935" y="290495"/>
                  </a:cubicBezTo>
                  <a:close/>
                  <a:moveTo>
                    <a:pt x="208607" y="269100"/>
                  </a:moveTo>
                  <a:cubicBezTo>
                    <a:pt x="203258" y="269100"/>
                    <a:pt x="197909" y="270437"/>
                    <a:pt x="192561" y="272443"/>
                  </a:cubicBezTo>
                  <a:lnTo>
                    <a:pt x="182254" y="277167"/>
                  </a:lnTo>
                  <a:lnTo>
                    <a:pt x="163432" y="282929"/>
                  </a:lnTo>
                  <a:lnTo>
                    <a:pt x="98286" y="298519"/>
                  </a:lnTo>
                  <a:cubicBezTo>
                    <a:pt x="72210" y="305205"/>
                    <a:pt x="48141" y="311891"/>
                    <a:pt x="32095" y="317240"/>
                  </a:cubicBezTo>
                  <a:cubicBezTo>
                    <a:pt x="50816" y="314565"/>
                    <a:pt x="78897" y="307879"/>
                    <a:pt x="110322" y="299187"/>
                  </a:cubicBezTo>
                  <a:lnTo>
                    <a:pt x="163432" y="282929"/>
                  </a:lnTo>
                  <a:lnTo>
                    <a:pt x="176515" y="279798"/>
                  </a:lnTo>
                  <a:lnTo>
                    <a:pt x="182254" y="277167"/>
                  </a:lnTo>
                  <a:close/>
                  <a:moveTo>
                    <a:pt x="379771" y="247704"/>
                  </a:moveTo>
                  <a:cubicBezTo>
                    <a:pt x="353027" y="253053"/>
                    <a:pt x="315585" y="263750"/>
                    <a:pt x="278143" y="274448"/>
                  </a:cubicBezTo>
                  <a:cubicBezTo>
                    <a:pt x="315585" y="269100"/>
                    <a:pt x="353027" y="258401"/>
                    <a:pt x="379771" y="247704"/>
                  </a:cubicBezTo>
                  <a:close/>
                  <a:moveTo>
                    <a:pt x="368146" y="183120"/>
                  </a:moveTo>
                  <a:lnTo>
                    <a:pt x="369074" y="183517"/>
                  </a:lnTo>
                  <a:cubicBezTo>
                    <a:pt x="374421" y="183517"/>
                    <a:pt x="374421" y="188867"/>
                    <a:pt x="374421" y="194214"/>
                  </a:cubicBezTo>
                  <a:cubicBezTo>
                    <a:pt x="379771" y="204914"/>
                    <a:pt x="369074" y="215612"/>
                    <a:pt x="347679" y="226309"/>
                  </a:cubicBezTo>
                  <a:cubicBezTo>
                    <a:pt x="390468" y="215612"/>
                    <a:pt x="406516" y="210262"/>
                    <a:pt x="411865" y="215612"/>
                  </a:cubicBezTo>
                  <a:cubicBezTo>
                    <a:pt x="417213" y="215612"/>
                    <a:pt x="417213" y="220959"/>
                    <a:pt x="417213" y="226309"/>
                  </a:cubicBezTo>
                  <a:cubicBezTo>
                    <a:pt x="417213" y="231659"/>
                    <a:pt x="417213" y="242356"/>
                    <a:pt x="411865" y="247704"/>
                  </a:cubicBezTo>
                  <a:cubicBezTo>
                    <a:pt x="406516" y="253053"/>
                    <a:pt x="401166" y="258401"/>
                    <a:pt x="395818" y="263750"/>
                  </a:cubicBezTo>
                  <a:cubicBezTo>
                    <a:pt x="438610" y="247704"/>
                    <a:pt x="454655" y="247704"/>
                    <a:pt x="460005" y="253053"/>
                  </a:cubicBezTo>
                  <a:cubicBezTo>
                    <a:pt x="465354" y="253053"/>
                    <a:pt x="465354" y="258401"/>
                    <a:pt x="465354" y="263750"/>
                  </a:cubicBezTo>
                  <a:cubicBezTo>
                    <a:pt x="465354" y="269100"/>
                    <a:pt x="465354" y="269100"/>
                    <a:pt x="465354" y="274448"/>
                  </a:cubicBezTo>
                  <a:cubicBezTo>
                    <a:pt x="518844" y="263750"/>
                    <a:pt x="556285" y="258401"/>
                    <a:pt x="572330" y="269100"/>
                  </a:cubicBezTo>
                  <a:cubicBezTo>
                    <a:pt x="577680" y="274448"/>
                    <a:pt x="583030" y="279798"/>
                    <a:pt x="583030" y="285145"/>
                  </a:cubicBezTo>
                  <a:cubicBezTo>
                    <a:pt x="585703" y="290495"/>
                    <a:pt x="584366" y="295844"/>
                    <a:pt x="580354" y="301193"/>
                  </a:cubicBezTo>
                  <a:lnTo>
                    <a:pt x="570027" y="310045"/>
                  </a:lnTo>
                  <a:lnTo>
                    <a:pt x="69767" y="453492"/>
                  </a:lnTo>
                  <a:lnTo>
                    <a:pt x="69537" y="450962"/>
                  </a:lnTo>
                  <a:cubicBezTo>
                    <a:pt x="64187" y="434915"/>
                    <a:pt x="74884" y="429565"/>
                    <a:pt x="240701" y="392123"/>
                  </a:cubicBezTo>
                  <a:cubicBezTo>
                    <a:pt x="246048" y="392123"/>
                    <a:pt x="256746" y="386776"/>
                    <a:pt x="262096" y="386776"/>
                  </a:cubicBezTo>
                  <a:cubicBezTo>
                    <a:pt x="299537" y="376076"/>
                    <a:pt x="347679" y="365379"/>
                    <a:pt x="401166" y="354681"/>
                  </a:cubicBezTo>
                  <a:cubicBezTo>
                    <a:pt x="486749" y="333287"/>
                    <a:pt x="566983" y="306542"/>
                    <a:pt x="577680" y="290495"/>
                  </a:cubicBezTo>
                  <a:cubicBezTo>
                    <a:pt x="550935" y="279798"/>
                    <a:pt x="374421" y="333287"/>
                    <a:pt x="267446" y="370729"/>
                  </a:cubicBezTo>
                  <a:cubicBezTo>
                    <a:pt x="117676" y="418868"/>
                    <a:pt x="58839" y="434915"/>
                    <a:pt x="42792" y="429565"/>
                  </a:cubicBezTo>
                  <a:cubicBezTo>
                    <a:pt x="37442" y="429565"/>
                    <a:pt x="37442" y="424218"/>
                    <a:pt x="32095" y="418868"/>
                  </a:cubicBezTo>
                  <a:cubicBezTo>
                    <a:pt x="32095" y="408170"/>
                    <a:pt x="32095" y="402821"/>
                    <a:pt x="42792" y="392123"/>
                  </a:cubicBezTo>
                  <a:cubicBezTo>
                    <a:pt x="37442" y="386776"/>
                    <a:pt x="32095" y="381426"/>
                    <a:pt x="32095" y="376076"/>
                  </a:cubicBezTo>
                  <a:cubicBezTo>
                    <a:pt x="32095" y="370729"/>
                    <a:pt x="32095" y="365379"/>
                    <a:pt x="37442" y="360031"/>
                  </a:cubicBezTo>
                  <a:cubicBezTo>
                    <a:pt x="37442" y="360031"/>
                    <a:pt x="42792" y="354681"/>
                    <a:pt x="42792" y="354681"/>
                  </a:cubicBezTo>
                  <a:cubicBezTo>
                    <a:pt x="26745" y="354681"/>
                    <a:pt x="16048" y="354681"/>
                    <a:pt x="10698" y="349334"/>
                  </a:cubicBezTo>
                  <a:cubicBezTo>
                    <a:pt x="5350" y="349334"/>
                    <a:pt x="5350" y="343984"/>
                    <a:pt x="0" y="338634"/>
                  </a:cubicBezTo>
                  <a:cubicBezTo>
                    <a:pt x="0" y="327937"/>
                    <a:pt x="5350" y="317240"/>
                    <a:pt x="21395" y="306542"/>
                  </a:cubicBezTo>
                  <a:cubicBezTo>
                    <a:pt x="16048" y="306542"/>
                    <a:pt x="10698" y="306542"/>
                    <a:pt x="5350" y="301192"/>
                  </a:cubicBezTo>
                  <a:cubicBezTo>
                    <a:pt x="0" y="301192"/>
                    <a:pt x="0" y="295845"/>
                    <a:pt x="0" y="290495"/>
                  </a:cubicBezTo>
                  <a:lnTo>
                    <a:pt x="0" y="288684"/>
                  </a:lnTo>
                  <a:close/>
                  <a:moveTo>
                    <a:pt x="932712" y="115318"/>
                  </a:moveTo>
                  <a:cubicBezTo>
                    <a:pt x="936055" y="115318"/>
                    <a:pt x="938729" y="116656"/>
                    <a:pt x="941403" y="119331"/>
                  </a:cubicBezTo>
                  <a:cubicBezTo>
                    <a:pt x="946753" y="119331"/>
                    <a:pt x="946753" y="124681"/>
                    <a:pt x="946753" y="130028"/>
                  </a:cubicBezTo>
                  <a:cubicBezTo>
                    <a:pt x="946753" y="140725"/>
                    <a:pt x="946753" y="146075"/>
                    <a:pt x="925356" y="156773"/>
                  </a:cubicBezTo>
                  <a:cubicBezTo>
                    <a:pt x="952101" y="151425"/>
                    <a:pt x="968148" y="146075"/>
                    <a:pt x="978845" y="151425"/>
                  </a:cubicBezTo>
                  <a:cubicBezTo>
                    <a:pt x="984195" y="151425"/>
                    <a:pt x="984195" y="156773"/>
                    <a:pt x="989545" y="162123"/>
                  </a:cubicBezTo>
                  <a:cubicBezTo>
                    <a:pt x="989545" y="167470"/>
                    <a:pt x="984195" y="178170"/>
                    <a:pt x="978845" y="178170"/>
                  </a:cubicBezTo>
                  <a:cubicBezTo>
                    <a:pt x="973498" y="178170"/>
                    <a:pt x="968148" y="178170"/>
                    <a:pt x="968148" y="172820"/>
                  </a:cubicBezTo>
                  <a:cubicBezTo>
                    <a:pt x="952101" y="172820"/>
                    <a:pt x="909311" y="188867"/>
                    <a:pt x="882567" y="199564"/>
                  </a:cubicBezTo>
                  <a:cubicBezTo>
                    <a:pt x="855822" y="204914"/>
                    <a:pt x="839775" y="210262"/>
                    <a:pt x="829078" y="210262"/>
                  </a:cubicBezTo>
                  <a:cubicBezTo>
                    <a:pt x="818381" y="210262"/>
                    <a:pt x="813031" y="210262"/>
                    <a:pt x="807681" y="210262"/>
                  </a:cubicBezTo>
                  <a:cubicBezTo>
                    <a:pt x="802333" y="210262"/>
                    <a:pt x="802333" y="204914"/>
                    <a:pt x="802333" y="199564"/>
                  </a:cubicBezTo>
                  <a:cubicBezTo>
                    <a:pt x="796983" y="188867"/>
                    <a:pt x="802333" y="183517"/>
                    <a:pt x="850472" y="162123"/>
                  </a:cubicBezTo>
                  <a:cubicBezTo>
                    <a:pt x="866520" y="156773"/>
                    <a:pt x="887914" y="140725"/>
                    <a:pt x="903961" y="135378"/>
                  </a:cubicBezTo>
                  <a:cubicBezTo>
                    <a:pt x="903961" y="130028"/>
                    <a:pt x="909311" y="119331"/>
                    <a:pt x="914659" y="119331"/>
                  </a:cubicBezTo>
                  <a:cubicBezTo>
                    <a:pt x="914659" y="119331"/>
                    <a:pt x="914659" y="119331"/>
                    <a:pt x="920009" y="119331"/>
                  </a:cubicBezTo>
                  <a:cubicBezTo>
                    <a:pt x="925358" y="116656"/>
                    <a:pt x="929369" y="115318"/>
                    <a:pt x="932712" y="115318"/>
                  </a:cubicBezTo>
                  <a:close/>
                  <a:moveTo>
                    <a:pt x="1006762" y="0"/>
                  </a:moveTo>
                  <a:lnTo>
                    <a:pt x="998842" y="7662"/>
                  </a:lnTo>
                  <a:cubicBezTo>
                    <a:pt x="925859" y="59073"/>
                    <a:pt x="718758" y="109970"/>
                    <a:pt x="470702" y="156773"/>
                  </a:cubicBezTo>
                  <a:cubicBezTo>
                    <a:pt x="457330" y="159448"/>
                    <a:pt x="441283" y="163459"/>
                    <a:pt x="423231" y="167471"/>
                  </a:cubicBezTo>
                  <a:lnTo>
                    <a:pt x="421859" y="167718"/>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9" name="Vrije vorm: vorm 38">
              <a:extLst>
                <a:ext uri="{FF2B5EF4-FFF2-40B4-BE49-F238E27FC236}">
                  <a16:creationId xmlns:a16="http://schemas.microsoft.com/office/drawing/2014/main" id="{42AA560B-5549-44B1-A491-AB681D59A184}"/>
                </a:ext>
              </a:extLst>
            </p:cNvPr>
            <p:cNvSpPr/>
            <p:nvPr/>
          </p:nvSpPr>
          <p:spPr>
            <a:xfrm>
              <a:off x="3745161" y="5161858"/>
              <a:ext cx="1010709" cy="388296"/>
            </a:xfrm>
            <a:custGeom>
              <a:avLst/>
              <a:gdLst>
                <a:gd name="connsiteX0" fmla="*/ 368843 w 1010709"/>
                <a:gd name="connsiteY0" fmla="*/ 295359 h 388296"/>
                <a:gd name="connsiteX1" fmla="*/ 181631 w 1010709"/>
                <a:gd name="connsiteY1" fmla="*/ 359545 h 388296"/>
                <a:gd name="connsiteX2" fmla="*/ 299307 w 1010709"/>
                <a:gd name="connsiteY2" fmla="*/ 327453 h 388296"/>
                <a:gd name="connsiteX3" fmla="*/ 368843 w 1010709"/>
                <a:gd name="connsiteY3" fmla="*/ 295359 h 388296"/>
                <a:gd name="connsiteX4" fmla="*/ 449077 w 1010709"/>
                <a:gd name="connsiteY4" fmla="*/ 215125 h 388296"/>
                <a:gd name="connsiteX5" fmla="*/ 352796 w 1010709"/>
                <a:gd name="connsiteY5" fmla="*/ 231172 h 388296"/>
                <a:gd name="connsiteX6" fmla="*/ 117445 w 1010709"/>
                <a:gd name="connsiteY6" fmla="*/ 300709 h 388296"/>
                <a:gd name="connsiteX7" fmla="*/ 203026 w 1010709"/>
                <a:gd name="connsiteY7" fmla="*/ 284662 h 388296"/>
                <a:gd name="connsiteX8" fmla="*/ 315354 w 1010709"/>
                <a:gd name="connsiteY8" fmla="*/ 257917 h 388296"/>
                <a:gd name="connsiteX9" fmla="*/ 454424 w 1010709"/>
                <a:gd name="connsiteY9" fmla="*/ 215125 h 388296"/>
                <a:gd name="connsiteX10" fmla="*/ 449077 w 1010709"/>
                <a:gd name="connsiteY10" fmla="*/ 215125 h 388296"/>
                <a:gd name="connsiteX11" fmla="*/ 967917 w 1010709"/>
                <a:gd name="connsiteY11" fmla="*/ 124194 h 388296"/>
                <a:gd name="connsiteX12" fmla="*/ 497216 w 1010709"/>
                <a:gd name="connsiteY12" fmla="*/ 247220 h 388296"/>
                <a:gd name="connsiteX13" fmla="*/ 459774 w 1010709"/>
                <a:gd name="connsiteY13" fmla="*/ 257917 h 388296"/>
                <a:gd name="connsiteX14" fmla="*/ 433029 w 1010709"/>
                <a:gd name="connsiteY14" fmla="*/ 268614 h 388296"/>
                <a:gd name="connsiteX15" fmla="*/ 588146 w 1010709"/>
                <a:gd name="connsiteY15" fmla="*/ 241870 h 388296"/>
                <a:gd name="connsiteX16" fmla="*/ 636286 w 1010709"/>
                <a:gd name="connsiteY16" fmla="*/ 236522 h 388296"/>
                <a:gd name="connsiteX17" fmla="*/ 850242 w 1010709"/>
                <a:gd name="connsiteY17" fmla="*/ 172336 h 388296"/>
                <a:gd name="connsiteX18" fmla="*/ 978614 w 1010709"/>
                <a:gd name="connsiteY18" fmla="*/ 150939 h 388296"/>
                <a:gd name="connsiteX19" fmla="*/ 1000009 w 1010709"/>
                <a:gd name="connsiteY19" fmla="*/ 134894 h 388296"/>
                <a:gd name="connsiteX20" fmla="*/ 1000009 w 1010709"/>
                <a:gd name="connsiteY20" fmla="*/ 129544 h 388296"/>
                <a:gd name="connsiteX21" fmla="*/ 967917 w 1010709"/>
                <a:gd name="connsiteY21" fmla="*/ 124194 h 388296"/>
                <a:gd name="connsiteX22" fmla="*/ 657683 w 1010709"/>
                <a:gd name="connsiteY22" fmla="*/ 97450 h 388296"/>
                <a:gd name="connsiteX23" fmla="*/ 614891 w 1010709"/>
                <a:gd name="connsiteY23" fmla="*/ 102800 h 388296"/>
                <a:gd name="connsiteX24" fmla="*/ 545355 w 1010709"/>
                <a:gd name="connsiteY24" fmla="*/ 118847 h 388296"/>
                <a:gd name="connsiteX25" fmla="*/ 69303 w 1010709"/>
                <a:gd name="connsiteY25" fmla="*/ 236522 h 388296"/>
                <a:gd name="connsiteX26" fmla="*/ 53259 w 1010709"/>
                <a:gd name="connsiteY26" fmla="*/ 252570 h 388296"/>
                <a:gd name="connsiteX27" fmla="*/ 53259 w 1010709"/>
                <a:gd name="connsiteY27" fmla="*/ 263267 h 388296"/>
                <a:gd name="connsiteX28" fmla="*/ 58606 w 1010709"/>
                <a:gd name="connsiteY28" fmla="*/ 273964 h 388296"/>
                <a:gd name="connsiteX29" fmla="*/ 74653 w 1010709"/>
                <a:gd name="connsiteY29" fmla="*/ 279312 h 388296"/>
                <a:gd name="connsiteX30" fmla="*/ 352796 w 1010709"/>
                <a:gd name="connsiteY30" fmla="*/ 209778 h 388296"/>
                <a:gd name="connsiteX31" fmla="*/ 529308 w 1010709"/>
                <a:gd name="connsiteY31" fmla="*/ 145591 h 388296"/>
                <a:gd name="connsiteX32" fmla="*/ 657683 w 1010709"/>
                <a:gd name="connsiteY32" fmla="*/ 97450 h 388296"/>
                <a:gd name="connsiteX33" fmla="*/ 935823 w 1010709"/>
                <a:gd name="connsiteY33" fmla="*/ 43961 h 388296"/>
                <a:gd name="connsiteX34" fmla="*/ 818147 w 1010709"/>
                <a:gd name="connsiteY34" fmla="*/ 70705 h 388296"/>
                <a:gd name="connsiteX35" fmla="*/ 534657 w 1010709"/>
                <a:gd name="connsiteY35" fmla="*/ 172336 h 388296"/>
                <a:gd name="connsiteX36" fmla="*/ 465121 w 1010709"/>
                <a:gd name="connsiteY36" fmla="*/ 193730 h 388296"/>
                <a:gd name="connsiteX37" fmla="*/ 614891 w 1010709"/>
                <a:gd name="connsiteY37" fmla="*/ 172336 h 388296"/>
                <a:gd name="connsiteX38" fmla="*/ 620238 w 1010709"/>
                <a:gd name="connsiteY38" fmla="*/ 172336 h 388296"/>
                <a:gd name="connsiteX39" fmla="*/ 967917 w 1010709"/>
                <a:gd name="connsiteY39" fmla="*/ 76055 h 388296"/>
                <a:gd name="connsiteX40" fmla="*/ 973267 w 1010709"/>
                <a:gd name="connsiteY40" fmla="*/ 70705 h 388296"/>
                <a:gd name="connsiteX41" fmla="*/ 978614 w 1010709"/>
                <a:gd name="connsiteY41" fmla="*/ 54660 h 388296"/>
                <a:gd name="connsiteX42" fmla="*/ 973267 w 1010709"/>
                <a:gd name="connsiteY42" fmla="*/ 49310 h 388296"/>
                <a:gd name="connsiteX43" fmla="*/ 935823 w 1010709"/>
                <a:gd name="connsiteY43" fmla="*/ 43961 h 388296"/>
                <a:gd name="connsiteX44" fmla="*/ 945027 w 1010709"/>
                <a:gd name="connsiteY44" fmla="*/ 12 h 388296"/>
                <a:gd name="connsiteX45" fmla="*/ 951870 w 1010709"/>
                <a:gd name="connsiteY45" fmla="*/ 1172 h 388296"/>
                <a:gd name="connsiteX46" fmla="*/ 957220 w 1010709"/>
                <a:gd name="connsiteY46" fmla="*/ 11869 h 388296"/>
                <a:gd name="connsiteX47" fmla="*/ 957220 w 1010709"/>
                <a:gd name="connsiteY47" fmla="*/ 17219 h 388296"/>
                <a:gd name="connsiteX48" fmla="*/ 973267 w 1010709"/>
                <a:gd name="connsiteY48" fmla="*/ 22566 h 388296"/>
                <a:gd name="connsiteX49" fmla="*/ 994662 w 1010709"/>
                <a:gd name="connsiteY49" fmla="*/ 43961 h 388296"/>
                <a:gd name="connsiteX50" fmla="*/ 989312 w 1010709"/>
                <a:gd name="connsiteY50" fmla="*/ 70705 h 388296"/>
                <a:gd name="connsiteX51" fmla="*/ 1000009 w 1010709"/>
                <a:gd name="connsiteY51" fmla="*/ 81405 h 388296"/>
                <a:gd name="connsiteX52" fmla="*/ 994662 w 1010709"/>
                <a:gd name="connsiteY52" fmla="*/ 97450 h 388296"/>
                <a:gd name="connsiteX53" fmla="*/ 989312 w 1010709"/>
                <a:gd name="connsiteY53" fmla="*/ 102800 h 388296"/>
                <a:gd name="connsiteX54" fmla="*/ 994662 w 1010709"/>
                <a:gd name="connsiteY54" fmla="*/ 108150 h 388296"/>
                <a:gd name="connsiteX55" fmla="*/ 1010709 w 1010709"/>
                <a:gd name="connsiteY55" fmla="*/ 124194 h 388296"/>
                <a:gd name="connsiteX56" fmla="*/ 1005359 w 1010709"/>
                <a:gd name="connsiteY56" fmla="*/ 150939 h 388296"/>
                <a:gd name="connsiteX57" fmla="*/ 1002684 w 1010709"/>
                <a:gd name="connsiteY57" fmla="*/ 156289 h 388296"/>
                <a:gd name="connsiteX58" fmla="*/ 1001548 w 1010709"/>
                <a:gd name="connsiteY58" fmla="*/ 158559 h 388296"/>
                <a:gd name="connsiteX59" fmla="*/ 626447 w 1010709"/>
                <a:gd name="connsiteY59" fmla="*/ 266117 h 388296"/>
                <a:gd name="connsiteX60" fmla="*/ 588146 w 1010709"/>
                <a:gd name="connsiteY60" fmla="*/ 273964 h 388296"/>
                <a:gd name="connsiteX61" fmla="*/ 454424 w 1010709"/>
                <a:gd name="connsiteY61" fmla="*/ 311406 h 388296"/>
                <a:gd name="connsiteX62" fmla="*/ 299307 w 1010709"/>
                <a:gd name="connsiteY62" fmla="*/ 359545 h 388296"/>
                <a:gd name="connsiteX63" fmla="*/ 298382 w 1010709"/>
                <a:gd name="connsiteY63" fmla="*/ 360188 h 388296"/>
                <a:gd name="connsiteX64" fmla="*/ 261671 w 1010709"/>
                <a:gd name="connsiteY64" fmla="*/ 370715 h 388296"/>
                <a:gd name="connsiteX65" fmla="*/ 261865 w 1010709"/>
                <a:gd name="connsiteY65" fmla="*/ 370245 h 388296"/>
                <a:gd name="connsiteX66" fmla="*/ 165584 w 1010709"/>
                <a:gd name="connsiteY66" fmla="*/ 386290 h 388296"/>
                <a:gd name="connsiteX67" fmla="*/ 160234 w 1010709"/>
                <a:gd name="connsiteY67" fmla="*/ 375592 h 388296"/>
                <a:gd name="connsiteX68" fmla="*/ 165584 w 1010709"/>
                <a:gd name="connsiteY68" fmla="*/ 348848 h 388296"/>
                <a:gd name="connsiteX69" fmla="*/ 170934 w 1010709"/>
                <a:gd name="connsiteY69" fmla="*/ 343500 h 388296"/>
                <a:gd name="connsiteX70" fmla="*/ 128142 w 1010709"/>
                <a:gd name="connsiteY70" fmla="*/ 343500 h 388296"/>
                <a:gd name="connsiteX71" fmla="*/ 122792 w 1010709"/>
                <a:gd name="connsiteY71" fmla="*/ 332801 h 388296"/>
                <a:gd name="connsiteX72" fmla="*/ 122792 w 1010709"/>
                <a:gd name="connsiteY72" fmla="*/ 327453 h 388296"/>
                <a:gd name="connsiteX73" fmla="*/ 80003 w 1010709"/>
                <a:gd name="connsiteY73" fmla="*/ 322103 h 388296"/>
                <a:gd name="connsiteX74" fmla="*/ 69303 w 1010709"/>
                <a:gd name="connsiteY74" fmla="*/ 306056 h 388296"/>
                <a:gd name="connsiteX75" fmla="*/ 53259 w 1010709"/>
                <a:gd name="connsiteY75" fmla="*/ 300709 h 388296"/>
                <a:gd name="connsiteX76" fmla="*/ 31862 w 1010709"/>
                <a:gd name="connsiteY76" fmla="*/ 273964 h 388296"/>
                <a:gd name="connsiteX77" fmla="*/ 37212 w 1010709"/>
                <a:gd name="connsiteY77" fmla="*/ 247220 h 388296"/>
                <a:gd name="connsiteX78" fmla="*/ 5117 w 1010709"/>
                <a:gd name="connsiteY78" fmla="*/ 247220 h 388296"/>
                <a:gd name="connsiteX79" fmla="*/ 438 w 1010709"/>
                <a:gd name="connsiteY79" fmla="*/ 243877 h 388296"/>
                <a:gd name="connsiteX80" fmla="*/ 0 w 1010709"/>
                <a:gd name="connsiteY80" fmla="*/ 239052 h 388296"/>
                <a:gd name="connsiteX81" fmla="*/ 500260 w 1010709"/>
                <a:gd name="connsiteY81" fmla="*/ 95605 h 388296"/>
                <a:gd name="connsiteX82" fmla="*/ 491866 w 1010709"/>
                <a:gd name="connsiteY82" fmla="*/ 102800 h 388296"/>
                <a:gd name="connsiteX83" fmla="*/ 593494 w 1010709"/>
                <a:gd name="connsiteY83" fmla="*/ 81405 h 388296"/>
                <a:gd name="connsiteX84" fmla="*/ 945027 w 1010709"/>
                <a:gd name="connsiteY84" fmla="*/ 12 h 38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010709" h="388296">
                  <a:moveTo>
                    <a:pt x="368843" y="295359"/>
                  </a:moveTo>
                  <a:cubicBezTo>
                    <a:pt x="272562" y="316756"/>
                    <a:pt x="203026" y="338150"/>
                    <a:pt x="181631" y="359545"/>
                  </a:cubicBezTo>
                  <a:cubicBezTo>
                    <a:pt x="203026" y="354198"/>
                    <a:pt x="245818" y="343500"/>
                    <a:pt x="299307" y="327453"/>
                  </a:cubicBezTo>
                  <a:cubicBezTo>
                    <a:pt x="315354" y="316756"/>
                    <a:pt x="342098" y="306056"/>
                    <a:pt x="368843" y="295359"/>
                  </a:cubicBezTo>
                  <a:close/>
                  <a:moveTo>
                    <a:pt x="449077" y="215125"/>
                  </a:moveTo>
                  <a:cubicBezTo>
                    <a:pt x="416982" y="220475"/>
                    <a:pt x="384888" y="225825"/>
                    <a:pt x="352796" y="231172"/>
                  </a:cubicBezTo>
                  <a:cubicBezTo>
                    <a:pt x="256515" y="268614"/>
                    <a:pt x="176281" y="295359"/>
                    <a:pt x="117445" y="300709"/>
                  </a:cubicBezTo>
                  <a:cubicBezTo>
                    <a:pt x="133492" y="300709"/>
                    <a:pt x="160234" y="295359"/>
                    <a:pt x="203026" y="284662"/>
                  </a:cubicBezTo>
                  <a:cubicBezTo>
                    <a:pt x="229770" y="279312"/>
                    <a:pt x="267212" y="268614"/>
                    <a:pt x="315354" y="257917"/>
                  </a:cubicBezTo>
                  <a:cubicBezTo>
                    <a:pt x="358143" y="247220"/>
                    <a:pt x="406285" y="231172"/>
                    <a:pt x="454424" y="215125"/>
                  </a:cubicBezTo>
                  <a:cubicBezTo>
                    <a:pt x="454424" y="215125"/>
                    <a:pt x="449077" y="215125"/>
                    <a:pt x="449077" y="215125"/>
                  </a:cubicBezTo>
                  <a:close/>
                  <a:moveTo>
                    <a:pt x="967917" y="124194"/>
                  </a:moveTo>
                  <a:cubicBezTo>
                    <a:pt x="898381" y="156289"/>
                    <a:pt x="732566" y="193730"/>
                    <a:pt x="497216" y="247220"/>
                  </a:cubicBezTo>
                  <a:cubicBezTo>
                    <a:pt x="486518" y="252570"/>
                    <a:pt x="470471" y="252570"/>
                    <a:pt x="459774" y="257917"/>
                  </a:cubicBezTo>
                  <a:cubicBezTo>
                    <a:pt x="449077" y="263267"/>
                    <a:pt x="443727" y="263267"/>
                    <a:pt x="433029" y="268614"/>
                  </a:cubicBezTo>
                  <a:cubicBezTo>
                    <a:pt x="481168" y="257917"/>
                    <a:pt x="534657" y="252570"/>
                    <a:pt x="588146" y="241870"/>
                  </a:cubicBezTo>
                  <a:cubicBezTo>
                    <a:pt x="604194" y="241870"/>
                    <a:pt x="620238" y="236522"/>
                    <a:pt x="636286" y="236522"/>
                  </a:cubicBezTo>
                  <a:cubicBezTo>
                    <a:pt x="721869" y="204428"/>
                    <a:pt x="791403" y="183033"/>
                    <a:pt x="850242" y="172336"/>
                  </a:cubicBezTo>
                  <a:cubicBezTo>
                    <a:pt x="909078" y="161636"/>
                    <a:pt x="951870" y="150939"/>
                    <a:pt x="978614" y="150939"/>
                  </a:cubicBezTo>
                  <a:cubicBezTo>
                    <a:pt x="989312" y="145591"/>
                    <a:pt x="994662" y="140241"/>
                    <a:pt x="1000009" y="134894"/>
                  </a:cubicBezTo>
                  <a:cubicBezTo>
                    <a:pt x="1000009" y="129544"/>
                    <a:pt x="1000009" y="129544"/>
                    <a:pt x="1000009" y="129544"/>
                  </a:cubicBezTo>
                  <a:cubicBezTo>
                    <a:pt x="994662" y="124194"/>
                    <a:pt x="983964" y="124194"/>
                    <a:pt x="967917" y="124194"/>
                  </a:cubicBezTo>
                  <a:close/>
                  <a:moveTo>
                    <a:pt x="657683" y="97450"/>
                  </a:moveTo>
                  <a:cubicBezTo>
                    <a:pt x="646983" y="97450"/>
                    <a:pt x="630938" y="102800"/>
                    <a:pt x="614891" y="102800"/>
                  </a:cubicBezTo>
                  <a:cubicBezTo>
                    <a:pt x="593494" y="108150"/>
                    <a:pt x="566749" y="113497"/>
                    <a:pt x="545355" y="118847"/>
                  </a:cubicBezTo>
                  <a:cubicBezTo>
                    <a:pt x="288609" y="188381"/>
                    <a:pt x="144190" y="225825"/>
                    <a:pt x="69303" y="236522"/>
                  </a:cubicBezTo>
                  <a:cubicBezTo>
                    <a:pt x="58606" y="241870"/>
                    <a:pt x="53259" y="247220"/>
                    <a:pt x="53259" y="252570"/>
                  </a:cubicBezTo>
                  <a:cubicBezTo>
                    <a:pt x="47909" y="257917"/>
                    <a:pt x="47909" y="257917"/>
                    <a:pt x="53259" y="263267"/>
                  </a:cubicBezTo>
                  <a:cubicBezTo>
                    <a:pt x="53259" y="268614"/>
                    <a:pt x="58606" y="268614"/>
                    <a:pt x="58606" y="273964"/>
                  </a:cubicBezTo>
                  <a:cubicBezTo>
                    <a:pt x="63956" y="273964"/>
                    <a:pt x="69303" y="279312"/>
                    <a:pt x="74653" y="279312"/>
                  </a:cubicBezTo>
                  <a:cubicBezTo>
                    <a:pt x="101398" y="252570"/>
                    <a:pt x="197679" y="236522"/>
                    <a:pt x="352796" y="209778"/>
                  </a:cubicBezTo>
                  <a:cubicBezTo>
                    <a:pt x="411632" y="188381"/>
                    <a:pt x="470471" y="166986"/>
                    <a:pt x="529308" y="145591"/>
                  </a:cubicBezTo>
                  <a:cubicBezTo>
                    <a:pt x="577449" y="129544"/>
                    <a:pt x="620238" y="113497"/>
                    <a:pt x="657683" y="97450"/>
                  </a:cubicBezTo>
                  <a:close/>
                  <a:moveTo>
                    <a:pt x="935823" y="43961"/>
                  </a:moveTo>
                  <a:cubicBezTo>
                    <a:pt x="914428" y="49310"/>
                    <a:pt x="876986" y="60008"/>
                    <a:pt x="818147" y="70705"/>
                  </a:cubicBezTo>
                  <a:cubicBezTo>
                    <a:pt x="732566" y="97450"/>
                    <a:pt x="630938" y="134894"/>
                    <a:pt x="534657" y="172336"/>
                  </a:cubicBezTo>
                  <a:cubicBezTo>
                    <a:pt x="507913" y="177683"/>
                    <a:pt x="486518" y="183033"/>
                    <a:pt x="465121" y="193730"/>
                  </a:cubicBezTo>
                  <a:cubicBezTo>
                    <a:pt x="513263" y="188381"/>
                    <a:pt x="566749" y="177683"/>
                    <a:pt x="614891" y="172336"/>
                  </a:cubicBezTo>
                  <a:cubicBezTo>
                    <a:pt x="614891" y="172336"/>
                    <a:pt x="620238" y="172336"/>
                    <a:pt x="620238" y="172336"/>
                  </a:cubicBezTo>
                  <a:cubicBezTo>
                    <a:pt x="812800" y="113497"/>
                    <a:pt x="914428" y="81405"/>
                    <a:pt x="967917" y="76055"/>
                  </a:cubicBezTo>
                  <a:cubicBezTo>
                    <a:pt x="967917" y="76055"/>
                    <a:pt x="973267" y="70705"/>
                    <a:pt x="973267" y="70705"/>
                  </a:cubicBezTo>
                  <a:cubicBezTo>
                    <a:pt x="978614" y="65358"/>
                    <a:pt x="978614" y="60008"/>
                    <a:pt x="978614" y="54660"/>
                  </a:cubicBezTo>
                  <a:cubicBezTo>
                    <a:pt x="978614" y="54660"/>
                    <a:pt x="978614" y="49310"/>
                    <a:pt x="973267" y="49310"/>
                  </a:cubicBezTo>
                  <a:cubicBezTo>
                    <a:pt x="962567" y="43961"/>
                    <a:pt x="951870" y="43961"/>
                    <a:pt x="935823" y="43961"/>
                  </a:cubicBezTo>
                  <a:close/>
                  <a:moveTo>
                    <a:pt x="945027" y="12"/>
                  </a:moveTo>
                  <a:cubicBezTo>
                    <a:pt x="948360" y="85"/>
                    <a:pt x="950533" y="503"/>
                    <a:pt x="951870" y="1172"/>
                  </a:cubicBezTo>
                  <a:cubicBezTo>
                    <a:pt x="957220" y="1172"/>
                    <a:pt x="957220" y="6519"/>
                    <a:pt x="957220" y="11869"/>
                  </a:cubicBezTo>
                  <a:cubicBezTo>
                    <a:pt x="957220" y="11869"/>
                    <a:pt x="957220" y="17219"/>
                    <a:pt x="957220" y="17219"/>
                  </a:cubicBezTo>
                  <a:cubicBezTo>
                    <a:pt x="962567" y="17219"/>
                    <a:pt x="967917" y="22566"/>
                    <a:pt x="973267" y="22566"/>
                  </a:cubicBezTo>
                  <a:cubicBezTo>
                    <a:pt x="983964" y="27916"/>
                    <a:pt x="989312" y="38613"/>
                    <a:pt x="994662" y="43961"/>
                  </a:cubicBezTo>
                  <a:cubicBezTo>
                    <a:pt x="994662" y="54660"/>
                    <a:pt x="994662" y="65358"/>
                    <a:pt x="989312" y="70705"/>
                  </a:cubicBezTo>
                  <a:cubicBezTo>
                    <a:pt x="994662" y="70705"/>
                    <a:pt x="994662" y="76055"/>
                    <a:pt x="1000009" y="81405"/>
                  </a:cubicBezTo>
                  <a:cubicBezTo>
                    <a:pt x="1000009" y="86752"/>
                    <a:pt x="1000009" y="92102"/>
                    <a:pt x="994662" y="97450"/>
                  </a:cubicBezTo>
                  <a:cubicBezTo>
                    <a:pt x="994662" y="97450"/>
                    <a:pt x="994662" y="97450"/>
                    <a:pt x="989312" y="102800"/>
                  </a:cubicBezTo>
                  <a:cubicBezTo>
                    <a:pt x="994662" y="102800"/>
                    <a:pt x="994662" y="102800"/>
                    <a:pt x="994662" y="108150"/>
                  </a:cubicBezTo>
                  <a:cubicBezTo>
                    <a:pt x="1005359" y="113497"/>
                    <a:pt x="1005359" y="118847"/>
                    <a:pt x="1010709" y="124194"/>
                  </a:cubicBezTo>
                  <a:cubicBezTo>
                    <a:pt x="1010709" y="134894"/>
                    <a:pt x="1010709" y="140241"/>
                    <a:pt x="1005359" y="150939"/>
                  </a:cubicBezTo>
                  <a:cubicBezTo>
                    <a:pt x="1005359" y="153614"/>
                    <a:pt x="1004021" y="154952"/>
                    <a:pt x="1002684" y="156289"/>
                  </a:cubicBezTo>
                  <a:lnTo>
                    <a:pt x="1001548" y="158559"/>
                  </a:lnTo>
                  <a:lnTo>
                    <a:pt x="626447" y="266117"/>
                  </a:lnTo>
                  <a:lnTo>
                    <a:pt x="588146" y="273964"/>
                  </a:lnTo>
                  <a:cubicBezTo>
                    <a:pt x="540007" y="290011"/>
                    <a:pt x="491866" y="300709"/>
                    <a:pt x="454424" y="311406"/>
                  </a:cubicBezTo>
                  <a:cubicBezTo>
                    <a:pt x="390238" y="332801"/>
                    <a:pt x="336749" y="348848"/>
                    <a:pt x="299307" y="359545"/>
                  </a:cubicBezTo>
                  <a:lnTo>
                    <a:pt x="298382" y="360188"/>
                  </a:lnTo>
                  <a:lnTo>
                    <a:pt x="261671" y="370715"/>
                  </a:lnTo>
                  <a:lnTo>
                    <a:pt x="261865" y="370245"/>
                  </a:lnTo>
                  <a:cubicBezTo>
                    <a:pt x="203026" y="386290"/>
                    <a:pt x="176281" y="391640"/>
                    <a:pt x="165584" y="386290"/>
                  </a:cubicBezTo>
                  <a:cubicBezTo>
                    <a:pt x="160234" y="386290"/>
                    <a:pt x="160234" y="380942"/>
                    <a:pt x="160234" y="375592"/>
                  </a:cubicBezTo>
                  <a:cubicBezTo>
                    <a:pt x="160234" y="364895"/>
                    <a:pt x="160234" y="359545"/>
                    <a:pt x="165584" y="348848"/>
                  </a:cubicBezTo>
                  <a:cubicBezTo>
                    <a:pt x="165584" y="348848"/>
                    <a:pt x="170934" y="343500"/>
                    <a:pt x="170934" y="343500"/>
                  </a:cubicBezTo>
                  <a:cubicBezTo>
                    <a:pt x="144190" y="348848"/>
                    <a:pt x="133492" y="348848"/>
                    <a:pt x="128142" y="343500"/>
                  </a:cubicBezTo>
                  <a:cubicBezTo>
                    <a:pt x="122792" y="343500"/>
                    <a:pt x="122792" y="338150"/>
                    <a:pt x="122792" y="332801"/>
                  </a:cubicBezTo>
                  <a:cubicBezTo>
                    <a:pt x="122792" y="332801"/>
                    <a:pt x="122792" y="327453"/>
                    <a:pt x="122792" y="327453"/>
                  </a:cubicBezTo>
                  <a:cubicBezTo>
                    <a:pt x="101398" y="327453"/>
                    <a:pt x="90701" y="327453"/>
                    <a:pt x="80003" y="322103"/>
                  </a:cubicBezTo>
                  <a:cubicBezTo>
                    <a:pt x="69303" y="316756"/>
                    <a:pt x="69303" y="311406"/>
                    <a:pt x="69303" y="306056"/>
                  </a:cubicBezTo>
                  <a:cubicBezTo>
                    <a:pt x="63956" y="306056"/>
                    <a:pt x="58606" y="300709"/>
                    <a:pt x="53259" y="300709"/>
                  </a:cubicBezTo>
                  <a:cubicBezTo>
                    <a:pt x="42559" y="295359"/>
                    <a:pt x="37212" y="284662"/>
                    <a:pt x="31862" y="273964"/>
                  </a:cubicBezTo>
                  <a:cubicBezTo>
                    <a:pt x="31862" y="263267"/>
                    <a:pt x="31862" y="257917"/>
                    <a:pt x="37212" y="247220"/>
                  </a:cubicBezTo>
                  <a:cubicBezTo>
                    <a:pt x="21164" y="247220"/>
                    <a:pt x="10467" y="247220"/>
                    <a:pt x="5117" y="247220"/>
                  </a:cubicBezTo>
                  <a:cubicBezTo>
                    <a:pt x="2443" y="247220"/>
                    <a:pt x="1107" y="245882"/>
                    <a:pt x="438" y="243877"/>
                  </a:cubicBezTo>
                  <a:lnTo>
                    <a:pt x="0" y="239052"/>
                  </a:lnTo>
                  <a:lnTo>
                    <a:pt x="500260" y="95605"/>
                  </a:lnTo>
                  <a:lnTo>
                    <a:pt x="491866" y="102800"/>
                  </a:lnTo>
                  <a:cubicBezTo>
                    <a:pt x="523960" y="97450"/>
                    <a:pt x="561402" y="92102"/>
                    <a:pt x="593494" y="81405"/>
                  </a:cubicBezTo>
                  <a:cubicBezTo>
                    <a:pt x="841550" y="15880"/>
                    <a:pt x="921699" y="-501"/>
                    <a:pt x="945027" y="12"/>
                  </a:cubicBez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0" name="Vrije vorm: vorm 39">
              <a:extLst>
                <a:ext uri="{FF2B5EF4-FFF2-40B4-BE49-F238E27FC236}">
                  <a16:creationId xmlns:a16="http://schemas.microsoft.com/office/drawing/2014/main" id="{8DC22356-F1CB-414E-B78B-2F04916B3649}"/>
                </a:ext>
              </a:extLst>
            </p:cNvPr>
            <p:cNvSpPr/>
            <p:nvPr/>
          </p:nvSpPr>
          <p:spPr>
            <a:xfrm>
              <a:off x="4904126" y="4292222"/>
              <a:ext cx="688854" cy="226759"/>
            </a:xfrm>
            <a:custGeom>
              <a:avLst/>
              <a:gdLst>
                <a:gd name="connsiteX0" fmla="*/ 427793 w 688854"/>
                <a:gd name="connsiteY0" fmla="*/ 57588 h 226759"/>
                <a:gd name="connsiteX1" fmla="*/ 240584 w 688854"/>
                <a:gd name="connsiteY1" fmla="*/ 105730 h 226759"/>
                <a:gd name="connsiteX2" fmla="*/ 187094 w 688854"/>
                <a:gd name="connsiteY2" fmla="*/ 121774 h 226759"/>
                <a:gd name="connsiteX3" fmla="*/ 224536 w 688854"/>
                <a:gd name="connsiteY3" fmla="*/ 111077 h 226759"/>
                <a:gd name="connsiteX4" fmla="*/ 427793 w 688854"/>
                <a:gd name="connsiteY4" fmla="*/ 57588 h 226759"/>
                <a:gd name="connsiteX5" fmla="*/ 654871 w 688854"/>
                <a:gd name="connsiteY5" fmla="*/ 4 h 226759"/>
                <a:gd name="connsiteX6" fmla="*/ 673843 w 688854"/>
                <a:gd name="connsiteY6" fmla="*/ 4099 h 226759"/>
                <a:gd name="connsiteX7" fmla="*/ 683872 w 688854"/>
                <a:gd name="connsiteY7" fmla="*/ 21484 h 226759"/>
                <a:gd name="connsiteX8" fmla="*/ 688854 w 688854"/>
                <a:gd name="connsiteY8" fmla="*/ 29234 h 226759"/>
                <a:gd name="connsiteX9" fmla="*/ 478137 w 688854"/>
                <a:gd name="connsiteY9" fmla="*/ 89655 h 226759"/>
                <a:gd name="connsiteX10" fmla="*/ 459218 w 688854"/>
                <a:gd name="connsiteY10" fmla="*/ 93025 h 226759"/>
                <a:gd name="connsiteX11" fmla="*/ 406398 w 688854"/>
                <a:gd name="connsiteY11" fmla="*/ 105730 h 226759"/>
                <a:gd name="connsiteX12" fmla="*/ 363606 w 688854"/>
                <a:gd name="connsiteY12" fmla="*/ 121774 h 226759"/>
                <a:gd name="connsiteX13" fmla="*/ 349979 w 688854"/>
                <a:gd name="connsiteY13" fmla="*/ 126404 h 226759"/>
                <a:gd name="connsiteX14" fmla="*/ 64984 w 688854"/>
                <a:gd name="connsiteY14" fmla="*/ 208125 h 226759"/>
                <a:gd name="connsiteX15" fmla="*/ 80116 w 688854"/>
                <a:gd name="connsiteY15" fmla="*/ 202008 h 226759"/>
                <a:gd name="connsiteX16" fmla="*/ 37325 w 688854"/>
                <a:gd name="connsiteY16" fmla="*/ 202008 h 226759"/>
                <a:gd name="connsiteX17" fmla="*/ 29301 w 688854"/>
                <a:gd name="connsiteY17" fmla="*/ 212706 h 226759"/>
                <a:gd name="connsiteX18" fmla="*/ 23902 w 688854"/>
                <a:gd name="connsiteY18" fmla="*/ 219905 h 226759"/>
                <a:gd name="connsiteX19" fmla="*/ 0 w 688854"/>
                <a:gd name="connsiteY19" fmla="*/ 226759 h 226759"/>
                <a:gd name="connsiteX20" fmla="*/ 552 w 688854"/>
                <a:gd name="connsiteY20" fmla="*/ 217386 h 226759"/>
                <a:gd name="connsiteX21" fmla="*/ 5233 w 688854"/>
                <a:gd name="connsiteY21" fmla="*/ 202008 h 226759"/>
                <a:gd name="connsiteX22" fmla="*/ 15930 w 688854"/>
                <a:gd name="connsiteY22" fmla="*/ 191311 h 226759"/>
                <a:gd name="connsiteX23" fmla="*/ 15930 w 688854"/>
                <a:gd name="connsiteY23" fmla="*/ 185961 h 226759"/>
                <a:gd name="connsiteX24" fmla="*/ 96164 w 688854"/>
                <a:gd name="connsiteY24" fmla="*/ 143171 h 226759"/>
                <a:gd name="connsiteX25" fmla="*/ 15930 w 688854"/>
                <a:gd name="connsiteY25" fmla="*/ 153869 h 226759"/>
                <a:gd name="connsiteX26" fmla="*/ 10580 w 688854"/>
                <a:gd name="connsiteY26" fmla="*/ 143171 h 226759"/>
                <a:gd name="connsiteX27" fmla="*/ 26627 w 688854"/>
                <a:gd name="connsiteY27" fmla="*/ 116427 h 226759"/>
                <a:gd name="connsiteX28" fmla="*/ 15930 w 688854"/>
                <a:gd name="connsiteY28" fmla="*/ 111077 h 226759"/>
                <a:gd name="connsiteX29" fmla="*/ 5233 w 688854"/>
                <a:gd name="connsiteY29" fmla="*/ 95030 h 226759"/>
                <a:gd name="connsiteX30" fmla="*/ 15930 w 688854"/>
                <a:gd name="connsiteY30" fmla="*/ 78985 h 226759"/>
                <a:gd name="connsiteX31" fmla="*/ 31975 w 688854"/>
                <a:gd name="connsiteY31" fmla="*/ 84332 h 226759"/>
                <a:gd name="connsiteX32" fmla="*/ 240584 w 688854"/>
                <a:gd name="connsiteY32" fmla="*/ 30843 h 226759"/>
                <a:gd name="connsiteX33" fmla="*/ 320815 w 688854"/>
                <a:gd name="connsiteY33" fmla="*/ 9449 h 226759"/>
                <a:gd name="connsiteX34" fmla="*/ 326164 w 688854"/>
                <a:gd name="connsiteY34" fmla="*/ 20146 h 226759"/>
                <a:gd name="connsiteX35" fmla="*/ 192442 w 688854"/>
                <a:gd name="connsiteY35" fmla="*/ 78985 h 226759"/>
                <a:gd name="connsiteX36" fmla="*/ 144303 w 688854"/>
                <a:gd name="connsiteY36" fmla="*/ 95030 h 226759"/>
                <a:gd name="connsiteX37" fmla="*/ 229884 w 688854"/>
                <a:gd name="connsiteY37" fmla="*/ 73635 h 226759"/>
                <a:gd name="connsiteX38" fmla="*/ 513376 w 688854"/>
                <a:gd name="connsiteY38" fmla="*/ 9449 h 226759"/>
                <a:gd name="connsiteX39" fmla="*/ 518724 w 688854"/>
                <a:gd name="connsiteY39" fmla="*/ 20146 h 226759"/>
                <a:gd name="connsiteX40" fmla="*/ 518724 w 688854"/>
                <a:gd name="connsiteY40" fmla="*/ 30843 h 226759"/>
                <a:gd name="connsiteX41" fmla="*/ 654871 w 688854"/>
                <a:gd name="connsiteY41" fmla="*/ 4 h 22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8854" h="226759">
                  <a:moveTo>
                    <a:pt x="427793" y="57588"/>
                  </a:moveTo>
                  <a:cubicBezTo>
                    <a:pt x="374304" y="68285"/>
                    <a:pt x="299420" y="89682"/>
                    <a:pt x="240584" y="105730"/>
                  </a:cubicBezTo>
                  <a:cubicBezTo>
                    <a:pt x="219186" y="111077"/>
                    <a:pt x="203139" y="116427"/>
                    <a:pt x="187094" y="121774"/>
                  </a:cubicBezTo>
                  <a:cubicBezTo>
                    <a:pt x="197792" y="116427"/>
                    <a:pt x="213839" y="116427"/>
                    <a:pt x="224536" y="111077"/>
                  </a:cubicBezTo>
                  <a:cubicBezTo>
                    <a:pt x="283373" y="95030"/>
                    <a:pt x="368956" y="73635"/>
                    <a:pt x="427793" y="57588"/>
                  </a:cubicBezTo>
                  <a:close/>
                  <a:moveTo>
                    <a:pt x="654871" y="4"/>
                  </a:moveTo>
                  <a:cubicBezTo>
                    <a:pt x="663480" y="87"/>
                    <a:pt x="669832" y="1425"/>
                    <a:pt x="673843" y="4099"/>
                  </a:cubicBezTo>
                  <a:cubicBezTo>
                    <a:pt x="679192" y="12123"/>
                    <a:pt x="681866" y="17472"/>
                    <a:pt x="683872" y="21484"/>
                  </a:cubicBezTo>
                  <a:lnTo>
                    <a:pt x="688854" y="29234"/>
                  </a:lnTo>
                  <a:lnTo>
                    <a:pt x="478137" y="89655"/>
                  </a:lnTo>
                  <a:lnTo>
                    <a:pt x="459218" y="93025"/>
                  </a:lnTo>
                  <a:cubicBezTo>
                    <a:pt x="442503" y="96368"/>
                    <a:pt x="425119" y="100380"/>
                    <a:pt x="406398" y="105730"/>
                  </a:cubicBezTo>
                  <a:cubicBezTo>
                    <a:pt x="390351" y="111077"/>
                    <a:pt x="374304" y="116427"/>
                    <a:pt x="363606" y="121774"/>
                  </a:cubicBezTo>
                  <a:lnTo>
                    <a:pt x="349979" y="126404"/>
                  </a:lnTo>
                  <a:lnTo>
                    <a:pt x="64984" y="208125"/>
                  </a:lnTo>
                  <a:lnTo>
                    <a:pt x="80116" y="202008"/>
                  </a:lnTo>
                  <a:cubicBezTo>
                    <a:pt x="64069" y="207358"/>
                    <a:pt x="48022" y="207358"/>
                    <a:pt x="37325" y="202008"/>
                  </a:cubicBezTo>
                  <a:cubicBezTo>
                    <a:pt x="34650" y="207357"/>
                    <a:pt x="31975" y="210031"/>
                    <a:pt x="29301" y="212706"/>
                  </a:cubicBezTo>
                  <a:lnTo>
                    <a:pt x="23902" y="219905"/>
                  </a:lnTo>
                  <a:lnTo>
                    <a:pt x="0" y="226759"/>
                  </a:lnTo>
                  <a:lnTo>
                    <a:pt x="552" y="217386"/>
                  </a:lnTo>
                  <a:cubicBezTo>
                    <a:pt x="1220" y="212706"/>
                    <a:pt x="2558" y="207357"/>
                    <a:pt x="5233" y="202008"/>
                  </a:cubicBezTo>
                  <a:cubicBezTo>
                    <a:pt x="10580" y="196660"/>
                    <a:pt x="10580" y="191311"/>
                    <a:pt x="15930" y="191311"/>
                  </a:cubicBezTo>
                  <a:cubicBezTo>
                    <a:pt x="15930" y="191311"/>
                    <a:pt x="15930" y="185961"/>
                    <a:pt x="15930" y="185961"/>
                  </a:cubicBezTo>
                  <a:cubicBezTo>
                    <a:pt x="10580" y="169916"/>
                    <a:pt x="15930" y="164566"/>
                    <a:pt x="96164" y="143171"/>
                  </a:cubicBezTo>
                  <a:cubicBezTo>
                    <a:pt x="37325" y="159219"/>
                    <a:pt x="21277" y="159219"/>
                    <a:pt x="15930" y="153869"/>
                  </a:cubicBezTo>
                  <a:cubicBezTo>
                    <a:pt x="10580" y="153869"/>
                    <a:pt x="10580" y="148519"/>
                    <a:pt x="10580" y="143171"/>
                  </a:cubicBezTo>
                  <a:cubicBezTo>
                    <a:pt x="10580" y="132474"/>
                    <a:pt x="10580" y="127124"/>
                    <a:pt x="26627" y="116427"/>
                  </a:cubicBezTo>
                  <a:cubicBezTo>
                    <a:pt x="21277" y="116427"/>
                    <a:pt x="21277" y="116427"/>
                    <a:pt x="15930" y="111077"/>
                  </a:cubicBezTo>
                  <a:cubicBezTo>
                    <a:pt x="10580" y="105730"/>
                    <a:pt x="5233" y="105730"/>
                    <a:pt x="5233" y="95030"/>
                  </a:cubicBezTo>
                  <a:cubicBezTo>
                    <a:pt x="5233" y="89682"/>
                    <a:pt x="10580" y="78985"/>
                    <a:pt x="15930" y="78985"/>
                  </a:cubicBezTo>
                  <a:cubicBezTo>
                    <a:pt x="21277" y="78985"/>
                    <a:pt x="26627" y="78985"/>
                    <a:pt x="31975" y="84332"/>
                  </a:cubicBezTo>
                  <a:cubicBezTo>
                    <a:pt x="53372" y="95030"/>
                    <a:pt x="187094" y="46891"/>
                    <a:pt x="240584" y="30843"/>
                  </a:cubicBezTo>
                  <a:cubicBezTo>
                    <a:pt x="310117" y="9449"/>
                    <a:pt x="315467" y="4099"/>
                    <a:pt x="320815" y="9449"/>
                  </a:cubicBezTo>
                  <a:cubicBezTo>
                    <a:pt x="326164" y="9449"/>
                    <a:pt x="326164" y="14799"/>
                    <a:pt x="326164" y="20146"/>
                  </a:cubicBezTo>
                  <a:cubicBezTo>
                    <a:pt x="331514" y="36193"/>
                    <a:pt x="315467" y="46891"/>
                    <a:pt x="192442" y="78985"/>
                  </a:cubicBezTo>
                  <a:cubicBezTo>
                    <a:pt x="176395" y="84332"/>
                    <a:pt x="160350" y="89682"/>
                    <a:pt x="144303" y="95030"/>
                  </a:cubicBezTo>
                  <a:cubicBezTo>
                    <a:pt x="171047" y="89682"/>
                    <a:pt x="203139" y="78985"/>
                    <a:pt x="229884" y="73635"/>
                  </a:cubicBezTo>
                  <a:cubicBezTo>
                    <a:pt x="449190" y="14799"/>
                    <a:pt x="497329" y="4099"/>
                    <a:pt x="513376" y="9449"/>
                  </a:cubicBezTo>
                  <a:cubicBezTo>
                    <a:pt x="518724" y="9449"/>
                    <a:pt x="518724" y="14799"/>
                    <a:pt x="518724" y="20146"/>
                  </a:cubicBezTo>
                  <a:cubicBezTo>
                    <a:pt x="518724" y="25496"/>
                    <a:pt x="518724" y="30843"/>
                    <a:pt x="518724" y="30843"/>
                  </a:cubicBezTo>
                  <a:cubicBezTo>
                    <a:pt x="582911" y="10785"/>
                    <a:pt x="629046" y="-247"/>
                    <a:pt x="654871" y="4"/>
                  </a:cubicBez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1" name="Vrije vorm: vorm 40">
              <a:extLst>
                <a:ext uri="{FF2B5EF4-FFF2-40B4-BE49-F238E27FC236}">
                  <a16:creationId xmlns:a16="http://schemas.microsoft.com/office/drawing/2014/main" id="{1485508B-320E-4B04-97DC-6C762264582A}"/>
                </a:ext>
              </a:extLst>
            </p:cNvPr>
            <p:cNvSpPr/>
            <p:nvPr/>
          </p:nvSpPr>
          <p:spPr>
            <a:xfrm>
              <a:off x="4895093" y="4320434"/>
              <a:ext cx="990614" cy="401673"/>
            </a:xfrm>
            <a:custGeom>
              <a:avLst/>
              <a:gdLst>
                <a:gd name="connsiteX0" fmla="*/ 42790 w 990614"/>
                <a:gd name="connsiteY0" fmla="*/ 220916 h 401673"/>
                <a:gd name="connsiteX1" fmla="*/ 26745 w 990614"/>
                <a:gd name="connsiteY1" fmla="*/ 236960 h 401673"/>
                <a:gd name="connsiteX2" fmla="*/ 21395 w 990614"/>
                <a:gd name="connsiteY2" fmla="*/ 242310 h 401673"/>
                <a:gd name="connsiteX3" fmla="*/ 64187 w 990614"/>
                <a:gd name="connsiteY3" fmla="*/ 220916 h 401673"/>
                <a:gd name="connsiteX4" fmla="*/ 42790 w 990614"/>
                <a:gd name="connsiteY4" fmla="*/ 220916 h 401673"/>
                <a:gd name="connsiteX5" fmla="*/ 583028 w 990614"/>
                <a:gd name="connsiteY5" fmla="*/ 156727 h 401673"/>
                <a:gd name="connsiteX6" fmla="*/ 449308 w 990614"/>
                <a:gd name="connsiteY6" fmla="*/ 172774 h 401673"/>
                <a:gd name="connsiteX7" fmla="*/ 326282 w 990614"/>
                <a:gd name="connsiteY7" fmla="*/ 188821 h 401673"/>
                <a:gd name="connsiteX8" fmla="*/ 26745 w 990614"/>
                <a:gd name="connsiteY8" fmla="*/ 263705 h 401673"/>
                <a:gd name="connsiteX9" fmla="*/ 21395 w 990614"/>
                <a:gd name="connsiteY9" fmla="*/ 269055 h 401673"/>
                <a:gd name="connsiteX10" fmla="*/ 16048 w 990614"/>
                <a:gd name="connsiteY10" fmla="*/ 285102 h 401673"/>
                <a:gd name="connsiteX11" fmla="*/ 26745 w 990614"/>
                <a:gd name="connsiteY11" fmla="*/ 295799 h 401673"/>
                <a:gd name="connsiteX12" fmla="*/ 69534 w 990614"/>
                <a:gd name="connsiteY12" fmla="*/ 306497 h 401673"/>
                <a:gd name="connsiteX13" fmla="*/ 224654 w 990614"/>
                <a:gd name="connsiteY13" fmla="*/ 274402 h 401673"/>
                <a:gd name="connsiteX14" fmla="*/ 256746 w 990614"/>
                <a:gd name="connsiteY14" fmla="*/ 269055 h 401673"/>
                <a:gd name="connsiteX15" fmla="*/ 583028 w 990614"/>
                <a:gd name="connsiteY15" fmla="*/ 156727 h 401673"/>
                <a:gd name="connsiteX16" fmla="*/ 893265 w 990614"/>
                <a:gd name="connsiteY16" fmla="*/ 140682 h 401673"/>
                <a:gd name="connsiteX17" fmla="*/ 850473 w 990614"/>
                <a:gd name="connsiteY17" fmla="*/ 146029 h 401673"/>
                <a:gd name="connsiteX18" fmla="*/ 839776 w 990614"/>
                <a:gd name="connsiteY18" fmla="*/ 151379 h 401673"/>
                <a:gd name="connsiteX19" fmla="*/ 877217 w 990614"/>
                <a:gd name="connsiteY19" fmla="*/ 146029 h 401673"/>
                <a:gd name="connsiteX20" fmla="*/ 893265 w 990614"/>
                <a:gd name="connsiteY20" fmla="*/ 140682 h 401673"/>
                <a:gd name="connsiteX21" fmla="*/ 411863 w 990614"/>
                <a:gd name="connsiteY21" fmla="*/ 140682 h 401673"/>
                <a:gd name="connsiteX22" fmla="*/ 403841 w 990614"/>
                <a:gd name="connsiteY22" fmla="*/ 141350 h 401673"/>
                <a:gd name="connsiteX23" fmla="*/ 396159 w 990614"/>
                <a:gd name="connsiteY23" fmla="*/ 145830 h 401673"/>
                <a:gd name="connsiteX24" fmla="*/ 395149 w 990614"/>
                <a:gd name="connsiteY24" fmla="*/ 146162 h 401673"/>
                <a:gd name="connsiteX25" fmla="*/ 338317 w 990614"/>
                <a:gd name="connsiteY25" fmla="*/ 157396 h 401673"/>
                <a:gd name="connsiteX26" fmla="*/ 288840 w 990614"/>
                <a:gd name="connsiteY26" fmla="*/ 172774 h 401673"/>
                <a:gd name="connsiteX27" fmla="*/ 326282 w 990614"/>
                <a:gd name="connsiteY27" fmla="*/ 167426 h 401673"/>
                <a:gd name="connsiteX28" fmla="*/ 371078 w 990614"/>
                <a:gd name="connsiteY28" fmla="*/ 154053 h 401673"/>
                <a:gd name="connsiteX29" fmla="*/ 395149 w 990614"/>
                <a:gd name="connsiteY29" fmla="*/ 146162 h 401673"/>
                <a:gd name="connsiteX30" fmla="*/ 395818 w 990614"/>
                <a:gd name="connsiteY30" fmla="*/ 146029 h 401673"/>
                <a:gd name="connsiteX31" fmla="*/ 396159 w 990614"/>
                <a:gd name="connsiteY31" fmla="*/ 145830 h 401673"/>
                <a:gd name="connsiteX32" fmla="*/ 871867 w 990614"/>
                <a:gd name="connsiteY32" fmla="*/ 92540 h 401673"/>
                <a:gd name="connsiteX33" fmla="*/ 845123 w 990614"/>
                <a:gd name="connsiteY33" fmla="*/ 97890 h 401673"/>
                <a:gd name="connsiteX34" fmla="*/ 813031 w 990614"/>
                <a:gd name="connsiteY34" fmla="*/ 113937 h 401673"/>
                <a:gd name="connsiteX35" fmla="*/ 866520 w 990614"/>
                <a:gd name="connsiteY35" fmla="*/ 103240 h 401673"/>
                <a:gd name="connsiteX36" fmla="*/ 871867 w 990614"/>
                <a:gd name="connsiteY36" fmla="*/ 97890 h 401673"/>
                <a:gd name="connsiteX37" fmla="*/ 871867 w 990614"/>
                <a:gd name="connsiteY37" fmla="*/ 92540 h 401673"/>
                <a:gd name="connsiteX38" fmla="*/ 831333 w 990614"/>
                <a:gd name="connsiteY38" fmla="*/ 53093 h 401673"/>
                <a:gd name="connsiteX39" fmla="*/ 732797 w 990614"/>
                <a:gd name="connsiteY39" fmla="*/ 71146 h 401673"/>
                <a:gd name="connsiteX40" fmla="*/ 604425 w 990614"/>
                <a:gd name="connsiteY40" fmla="*/ 108587 h 401673"/>
                <a:gd name="connsiteX41" fmla="*/ 465352 w 990614"/>
                <a:gd name="connsiteY41" fmla="*/ 151379 h 401673"/>
                <a:gd name="connsiteX42" fmla="*/ 711403 w 990614"/>
                <a:gd name="connsiteY42" fmla="*/ 113937 h 401673"/>
                <a:gd name="connsiteX43" fmla="*/ 829078 w 990614"/>
                <a:gd name="connsiteY43" fmla="*/ 76496 h 401673"/>
                <a:gd name="connsiteX44" fmla="*/ 839776 w 990614"/>
                <a:gd name="connsiteY44" fmla="*/ 65796 h 401673"/>
                <a:gd name="connsiteX45" fmla="*/ 845123 w 990614"/>
                <a:gd name="connsiteY45" fmla="*/ 55098 h 401673"/>
                <a:gd name="connsiteX46" fmla="*/ 831333 w 990614"/>
                <a:gd name="connsiteY46" fmla="*/ 53093 h 401673"/>
                <a:gd name="connsiteX47" fmla="*/ 738145 w 990614"/>
                <a:gd name="connsiteY47" fmla="*/ 39051 h 401673"/>
                <a:gd name="connsiteX48" fmla="*/ 672622 w 990614"/>
                <a:gd name="connsiteY48" fmla="*/ 59111 h 401673"/>
                <a:gd name="connsiteX49" fmla="*/ 632738 w 990614"/>
                <a:gd name="connsiteY49" fmla="*/ 71612 h 401673"/>
                <a:gd name="connsiteX50" fmla="*/ 599075 w 990614"/>
                <a:gd name="connsiteY50" fmla="*/ 81843 h 401673"/>
                <a:gd name="connsiteX51" fmla="*/ 597889 w 990614"/>
                <a:gd name="connsiteY51" fmla="*/ 82535 h 401673"/>
                <a:gd name="connsiteX52" fmla="*/ 583028 w 990614"/>
                <a:gd name="connsiteY52" fmla="*/ 87193 h 401673"/>
                <a:gd name="connsiteX53" fmla="*/ 591051 w 990614"/>
                <a:gd name="connsiteY53" fmla="*/ 86524 h 401673"/>
                <a:gd name="connsiteX54" fmla="*/ 597889 w 990614"/>
                <a:gd name="connsiteY54" fmla="*/ 82535 h 401673"/>
                <a:gd name="connsiteX55" fmla="*/ 632738 w 990614"/>
                <a:gd name="connsiteY55" fmla="*/ 71612 h 401673"/>
                <a:gd name="connsiteX56" fmla="*/ 667273 w 990614"/>
                <a:gd name="connsiteY56" fmla="*/ 61116 h 401673"/>
                <a:gd name="connsiteX57" fmla="*/ 727448 w 990614"/>
                <a:gd name="connsiteY57" fmla="*/ 44401 h 401673"/>
                <a:gd name="connsiteX58" fmla="*/ 738145 w 990614"/>
                <a:gd name="connsiteY58" fmla="*/ 39051 h 401673"/>
                <a:gd name="connsiteX59" fmla="*/ 753775 w 990614"/>
                <a:gd name="connsiteY59" fmla="*/ 10970 h 401673"/>
                <a:gd name="connsiteX60" fmla="*/ 770239 w 990614"/>
                <a:gd name="connsiteY60" fmla="*/ 12307 h 401673"/>
                <a:gd name="connsiteX61" fmla="*/ 775589 w 990614"/>
                <a:gd name="connsiteY61" fmla="*/ 23006 h 401673"/>
                <a:gd name="connsiteX62" fmla="*/ 775589 w 990614"/>
                <a:gd name="connsiteY62" fmla="*/ 33704 h 401673"/>
                <a:gd name="connsiteX63" fmla="*/ 866520 w 990614"/>
                <a:gd name="connsiteY63" fmla="*/ 28354 h 401673"/>
                <a:gd name="connsiteX64" fmla="*/ 877217 w 990614"/>
                <a:gd name="connsiteY64" fmla="*/ 44401 h 401673"/>
                <a:gd name="connsiteX65" fmla="*/ 877217 w 990614"/>
                <a:gd name="connsiteY65" fmla="*/ 65796 h 401673"/>
                <a:gd name="connsiteX66" fmla="*/ 893265 w 990614"/>
                <a:gd name="connsiteY66" fmla="*/ 71146 h 401673"/>
                <a:gd name="connsiteX67" fmla="*/ 903962 w 990614"/>
                <a:gd name="connsiteY67" fmla="*/ 81843 h 401673"/>
                <a:gd name="connsiteX68" fmla="*/ 903962 w 990614"/>
                <a:gd name="connsiteY68" fmla="*/ 97890 h 401673"/>
                <a:gd name="connsiteX69" fmla="*/ 936054 w 990614"/>
                <a:gd name="connsiteY69" fmla="*/ 103240 h 401673"/>
                <a:gd name="connsiteX70" fmla="*/ 941404 w 990614"/>
                <a:gd name="connsiteY70" fmla="*/ 108587 h 401673"/>
                <a:gd name="connsiteX71" fmla="*/ 989543 w 990614"/>
                <a:gd name="connsiteY71" fmla="*/ 119285 h 401673"/>
                <a:gd name="connsiteX72" fmla="*/ 990614 w 990614"/>
                <a:gd name="connsiteY72" fmla="*/ 120243 h 401673"/>
                <a:gd name="connsiteX73" fmla="*/ 937001 w 990614"/>
                <a:gd name="connsiteY73" fmla="*/ 135617 h 401673"/>
                <a:gd name="connsiteX74" fmla="*/ 936054 w 990614"/>
                <a:gd name="connsiteY74" fmla="*/ 135332 h 401673"/>
                <a:gd name="connsiteX75" fmla="*/ 935936 w 990614"/>
                <a:gd name="connsiteY75" fmla="*/ 135922 h 401673"/>
                <a:gd name="connsiteX76" fmla="*/ 9152 w 990614"/>
                <a:gd name="connsiteY76" fmla="*/ 401673 h 401673"/>
                <a:gd name="connsiteX77" fmla="*/ 6017 w 990614"/>
                <a:gd name="connsiteY77" fmla="*/ 399434 h 401673"/>
                <a:gd name="connsiteX78" fmla="*/ 5348 w 990614"/>
                <a:gd name="connsiteY78" fmla="*/ 392080 h 401673"/>
                <a:gd name="connsiteX79" fmla="*/ 5348 w 990614"/>
                <a:gd name="connsiteY79" fmla="*/ 381380 h 401673"/>
                <a:gd name="connsiteX80" fmla="*/ 32092 w 990614"/>
                <a:gd name="connsiteY80" fmla="*/ 365336 h 401673"/>
                <a:gd name="connsiteX81" fmla="*/ 21395 w 990614"/>
                <a:gd name="connsiteY81" fmla="*/ 359986 h 401673"/>
                <a:gd name="connsiteX82" fmla="*/ 10698 w 990614"/>
                <a:gd name="connsiteY82" fmla="*/ 349288 h 401673"/>
                <a:gd name="connsiteX83" fmla="*/ 10698 w 990614"/>
                <a:gd name="connsiteY83" fmla="*/ 338591 h 401673"/>
                <a:gd name="connsiteX84" fmla="*/ 21395 w 990614"/>
                <a:gd name="connsiteY84" fmla="*/ 327891 h 401673"/>
                <a:gd name="connsiteX85" fmla="*/ 0 w 990614"/>
                <a:gd name="connsiteY85" fmla="*/ 301147 h 401673"/>
                <a:gd name="connsiteX86" fmla="*/ 5348 w 990614"/>
                <a:gd name="connsiteY86" fmla="*/ 269055 h 401673"/>
                <a:gd name="connsiteX87" fmla="*/ 0 w 990614"/>
                <a:gd name="connsiteY87" fmla="*/ 247660 h 401673"/>
                <a:gd name="connsiteX88" fmla="*/ 5348 w 990614"/>
                <a:gd name="connsiteY88" fmla="*/ 220916 h 401673"/>
                <a:gd name="connsiteX89" fmla="*/ 16048 w 990614"/>
                <a:gd name="connsiteY89" fmla="*/ 210216 h 401673"/>
                <a:gd name="connsiteX90" fmla="*/ 10698 w 990614"/>
                <a:gd name="connsiteY90" fmla="*/ 199518 h 401673"/>
                <a:gd name="connsiteX91" fmla="*/ 10815 w 990614"/>
                <a:gd name="connsiteY91" fmla="*/ 197526 h 401673"/>
                <a:gd name="connsiteX92" fmla="*/ 34716 w 990614"/>
                <a:gd name="connsiteY92" fmla="*/ 190673 h 401673"/>
                <a:gd name="connsiteX93" fmla="*/ 32092 w 990614"/>
                <a:gd name="connsiteY93" fmla="*/ 194171 h 401673"/>
                <a:gd name="connsiteX94" fmla="*/ 59506 w 990614"/>
                <a:gd name="connsiteY94" fmla="*/ 185478 h 401673"/>
                <a:gd name="connsiteX95" fmla="*/ 75789 w 990614"/>
                <a:gd name="connsiteY95" fmla="*/ 178895 h 401673"/>
                <a:gd name="connsiteX96" fmla="*/ 360772 w 990614"/>
                <a:gd name="connsiteY96" fmla="*/ 97178 h 401673"/>
                <a:gd name="connsiteX97" fmla="*/ 270119 w 990614"/>
                <a:gd name="connsiteY97" fmla="*/ 127977 h 401673"/>
                <a:gd name="connsiteX98" fmla="*/ 181862 w 990614"/>
                <a:gd name="connsiteY98" fmla="*/ 151379 h 401673"/>
                <a:gd name="connsiteX99" fmla="*/ 390469 w 990614"/>
                <a:gd name="connsiteY99" fmla="*/ 113937 h 401673"/>
                <a:gd name="connsiteX100" fmla="*/ 534888 w 990614"/>
                <a:gd name="connsiteY100" fmla="*/ 71146 h 401673"/>
                <a:gd name="connsiteX101" fmla="*/ 753775 w 990614"/>
                <a:gd name="connsiteY101" fmla="*/ 10970 h 401673"/>
                <a:gd name="connsiteX102" fmla="*/ 699669 w 990614"/>
                <a:gd name="connsiteY102" fmla="*/ 0 h 401673"/>
                <a:gd name="connsiteX103" fmla="*/ 700703 w 990614"/>
                <a:gd name="connsiteY103" fmla="*/ 1609 h 401673"/>
                <a:gd name="connsiteX104" fmla="*/ 700703 w 990614"/>
                <a:gd name="connsiteY104" fmla="*/ 12307 h 401673"/>
                <a:gd name="connsiteX105" fmla="*/ 518841 w 990614"/>
                <a:gd name="connsiteY105" fmla="*/ 55098 h 401673"/>
                <a:gd name="connsiteX106" fmla="*/ 488963 w 990614"/>
                <a:gd name="connsiteY106" fmla="*/ 60419 h 40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90614" h="401673">
                  <a:moveTo>
                    <a:pt x="42790" y="220916"/>
                  </a:moveTo>
                  <a:cubicBezTo>
                    <a:pt x="32092" y="226263"/>
                    <a:pt x="26745" y="231613"/>
                    <a:pt x="26745" y="236960"/>
                  </a:cubicBezTo>
                  <a:cubicBezTo>
                    <a:pt x="21395" y="236960"/>
                    <a:pt x="21395" y="242310"/>
                    <a:pt x="21395" y="242310"/>
                  </a:cubicBezTo>
                  <a:cubicBezTo>
                    <a:pt x="32092" y="236960"/>
                    <a:pt x="48140" y="226263"/>
                    <a:pt x="64187" y="220916"/>
                  </a:cubicBezTo>
                  <a:cubicBezTo>
                    <a:pt x="53490" y="220916"/>
                    <a:pt x="48140" y="220916"/>
                    <a:pt x="42790" y="220916"/>
                  </a:cubicBezTo>
                  <a:close/>
                  <a:moveTo>
                    <a:pt x="583028" y="156727"/>
                  </a:moveTo>
                  <a:cubicBezTo>
                    <a:pt x="540238" y="162077"/>
                    <a:pt x="497447" y="167426"/>
                    <a:pt x="449308" y="172774"/>
                  </a:cubicBezTo>
                  <a:cubicBezTo>
                    <a:pt x="411863" y="178124"/>
                    <a:pt x="369074" y="183471"/>
                    <a:pt x="326282" y="188821"/>
                  </a:cubicBezTo>
                  <a:cubicBezTo>
                    <a:pt x="171165" y="236960"/>
                    <a:pt x="74884" y="263705"/>
                    <a:pt x="26745" y="263705"/>
                  </a:cubicBezTo>
                  <a:cubicBezTo>
                    <a:pt x="26745" y="263705"/>
                    <a:pt x="26745" y="269055"/>
                    <a:pt x="21395" y="269055"/>
                  </a:cubicBezTo>
                  <a:cubicBezTo>
                    <a:pt x="16048" y="274402"/>
                    <a:pt x="16048" y="279752"/>
                    <a:pt x="16048" y="285102"/>
                  </a:cubicBezTo>
                  <a:cubicBezTo>
                    <a:pt x="16048" y="290449"/>
                    <a:pt x="21395" y="295799"/>
                    <a:pt x="26745" y="295799"/>
                  </a:cubicBezTo>
                  <a:cubicBezTo>
                    <a:pt x="42790" y="301147"/>
                    <a:pt x="53490" y="306497"/>
                    <a:pt x="69534" y="306497"/>
                  </a:cubicBezTo>
                  <a:cubicBezTo>
                    <a:pt x="101629" y="301147"/>
                    <a:pt x="149768" y="290449"/>
                    <a:pt x="224654" y="274402"/>
                  </a:cubicBezTo>
                  <a:cubicBezTo>
                    <a:pt x="235351" y="274402"/>
                    <a:pt x="246049" y="269055"/>
                    <a:pt x="256746" y="269055"/>
                  </a:cubicBezTo>
                  <a:cubicBezTo>
                    <a:pt x="358374" y="236960"/>
                    <a:pt x="481399" y="194171"/>
                    <a:pt x="583028" y="156727"/>
                  </a:cubicBezTo>
                  <a:close/>
                  <a:moveTo>
                    <a:pt x="893265" y="140682"/>
                  </a:moveTo>
                  <a:cubicBezTo>
                    <a:pt x="882565" y="140682"/>
                    <a:pt x="866520" y="146029"/>
                    <a:pt x="850473" y="146029"/>
                  </a:cubicBezTo>
                  <a:cubicBezTo>
                    <a:pt x="845123" y="151379"/>
                    <a:pt x="839776" y="151379"/>
                    <a:pt x="839776" y="151379"/>
                  </a:cubicBezTo>
                  <a:cubicBezTo>
                    <a:pt x="850473" y="151379"/>
                    <a:pt x="866520" y="146029"/>
                    <a:pt x="877217" y="146029"/>
                  </a:cubicBezTo>
                  <a:cubicBezTo>
                    <a:pt x="882565" y="146029"/>
                    <a:pt x="887915" y="140682"/>
                    <a:pt x="893265" y="140682"/>
                  </a:cubicBezTo>
                  <a:close/>
                  <a:moveTo>
                    <a:pt x="411863" y="140682"/>
                  </a:moveTo>
                  <a:cubicBezTo>
                    <a:pt x="409190" y="140682"/>
                    <a:pt x="406515" y="140682"/>
                    <a:pt x="403841" y="141350"/>
                  </a:cubicBezTo>
                  <a:lnTo>
                    <a:pt x="396159" y="145830"/>
                  </a:lnTo>
                  <a:lnTo>
                    <a:pt x="395149" y="146162"/>
                  </a:lnTo>
                  <a:lnTo>
                    <a:pt x="338317" y="157396"/>
                  </a:lnTo>
                  <a:cubicBezTo>
                    <a:pt x="320933" y="162077"/>
                    <a:pt x="304886" y="167425"/>
                    <a:pt x="288840" y="172774"/>
                  </a:cubicBezTo>
                  <a:cubicBezTo>
                    <a:pt x="299538" y="172774"/>
                    <a:pt x="315585" y="167426"/>
                    <a:pt x="326282" y="167426"/>
                  </a:cubicBezTo>
                  <a:cubicBezTo>
                    <a:pt x="342328" y="162077"/>
                    <a:pt x="357037" y="158065"/>
                    <a:pt x="371078" y="154053"/>
                  </a:cubicBezTo>
                  <a:lnTo>
                    <a:pt x="395149" y="146162"/>
                  </a:lnTo>
                  <a:lnTo>
                    <a:pt x="395818" y="146029"/>
                  </a:lnTo>
                  <a:lnTo>
                    <a:pt x="396159" y="145830"/>
                  </a:lnTo>
                  <a:close/>
                  <a:moveTo>
                    <a:pt x="871867" y="92540"/>
                  </a:moveTo>
                  <a:cubicBezTo>
                    <a:pt x="866520" y="92540"/>
                    <a:pt x="855823" y="92540"/>
                    <a:pt x="845123" y="97890"/>
                  </a:cubicBezTo>
                  <a:cubicBezTo>
                    <a:pt x="834426" y="103240"/>
                    <a:pt x="823728" y="108587"/>
                    <a:pt x="813031" y="113937"/>
                  </a:cubicBezTo>
                  <a:cubicBezTo>
                    <a:pt x="834426" y="108587"/>
                    <a:pt x="850473" y="108587"/>
                    <a:pt x="866520" y="103240"/>
                  </a:cubicBezTo>
                  <a:cubicBezTo>
                    <a:pt x="866520" y="103240"/>
                    <a:pt x="866520" y="97890"/>
                    <a:pt x="871867" y="97890"/>
                  </a:cubicBezTo>
                  <a:cubicBezTo>
                    <a:pt x="871867" y="97890"/>
                    <a:pt x="871867" y="92540"/>
                    <a:pt x="871867" y="92540"/>
                  </a:cubicBezTo>
                  <a:close/>
                  <a:moveTo>
                    <a:pt x="831333" y="53093"/>
                  </a:moveTo>
                  <a:cubicBezTo>
                    <a:pt x="812027" y="53094"/>
                    <a:pt x="776925" y="59110"/>
                    <a:pt x="732797" y="71146"/>
                  </a:cubicBezTo>
                  <a:cubicBezTo>
                    <a:pt x="706053" y="81843"/>
                    <a:pt x="663261" y="97890"/>
                    <a:pt x="604425" y="108587"/>
                  </a:cubicBezTo>
                  <a:cubicBezTo>
                    <a:pt x="561633" y="119285"/>
                    <a:pt x="513494" y="135332"/>
                    <a:pt x="465352" y="151379"/>
                  </a:cubicBezTo>
                  <a:cubicBezTo>
                    <a:pt x="550936" y="140682"/>
                    <a:pt x="641867" y="129985"/>
                    <a:pt x="711403" y="113937"/>
                  </a:cubicBezTo>
                  <a:cubicBezTo>
                    <a:pt x="764892" y="97890"/>
                    <a:pt x="802334" y="81843"/>
                    <a:pt x="829078" y="76496"/>
                  </a:cubicBezTo>
                  <a:cubicBezTo>
                    <a:pt x="834426" y="71146"/>
                    <a:pt x="839776" y="71146"/>
                    <a:pt x="839776" y="65796"/>
                  </a:cubicBezTo>
                  <a:cubicBezTo>
                    <a:pt x="839776" y="60448"/>
                    <a:pt x="845123" y="60448"/>
                    <a:pt x="845123" y="55098"/>
                  </a:cubicBezTo>
                  <a:cubicBezTo>
                    <a:pt x="842449" y="53762"/>
                    <a:pt x="837769" y="53093"/>
                    <a:pt x="831333" y="53093"/>
                  </a:cubicBezTo>
                  <a:close/>
                  <a:moveTo>
                    <a:pt x="738145" y="39051"/>
                  </a:moveTo>
                  <a:cubicBezTo>
                    <a:pt x="722099" y="44401"/>
                    <a:pt x="699366" y="51087"/>
                    <a:pt x="672622" y="59111"/>
                  </a:cubicBezTo>
                  <a:lnTo>
                    <a:pt x="632738" y="71612"/>
                  </a:lnTo>
                  <a:lnTo>
                    <a:pt x="599075" y="81843"/>
                  </a:lnTo>
                  <a:lnTo>
                    <a:pt x="597889" y="82535"/>
                  </a:lnTo>
                  <a:lnTo>
                    <a:pt x="583028" y="87193"/>
                  </a:lnTo>
                  <a:cubicBezTo>
                    <a:pt x="585703" y="87193"/>
                    <a:pt x="588377" y="87193"/>
                    <a:pt x="591051" y="86524"/>
                  </a:cubicBezTo>
                  <a:lnTo>
                    <a:pt x="597889" y="82535"/>
                  </a:lnTo>
                  <a:lnTo>
                    <a:pt x="632738" y="71612"/>
                  </a:lnTo>
                  <a:lnTo>
                    <a:pt x="667273" y="61116"/>
                  </a:lnTo>
                  <a:cubicBezTo>
                    <a:pt x="688668" y="55098"/>
                    <a:pt x="708727" y="49750"/>
                    <a:pt x="727448" y="44401"/>
                  </a:cubicBezTo>
                  <a:cubicBezTo>
                    <a:pt x="732797" y="44401"/>
                    <a:pt x="732797" y="39051"/>
                    <a:pt x="738145" y="39051"/>
                  </a:cubicBezTo>
                  <a:close/>
                  <a:moveTo>
                    <a:pt x="753775" y="10970"/>
                  </a:moveTo>
                  <a:cubicBezTo>
                    <a:pt x="761547" y="10301"/>
                    <a:pt x="766228" y="10970"/>
                    <a:pt x="770239" y="12307"/>
                  </a:cubicBezTo>
                  <a:cubicBezTo>
                    <a:pt x="775589" y="12307"/>
                    <a:pt x="775589" y="17657"/>
                    <a:pt x="775589" y="23006"/>
                  </a:cubicBezTo>
                  <a:cubicBezTo>
                    <a:pt x="775589" y="28354"/>
                    <a:pt x="775589" y="33704"/>
                    <a:pt x="775589" y="33704"/>
                  </a:cubicBezTo>
                  <a:cubicBezTo>
                    <a:pt x="823728" y="23006"/>
                    <a:pt x="855823" y="23006"/>
                    <a:pt x="866520" y="28354"/>
                  </a:cubicBezTo>
                  <a:cubicBezTo>
                    <a:pt x="871867" y="33704"/>
                    <a:pt x="877217" y="39051"/>
                    <a:pt x="877217" y="44401"/>
                  </a:cubicBezTo>
                  <a:cubicBezTo>
                    <a:pt x="877217" y="49751"/>
                    <a:pt x="877217" y="60448"/>
                    <a:pt x="877217" y="65796"/>
                  </a:cubicBezTo>
                  <a:cubicBezTo>
                    <a:pt x="882565" y="65796"/>
                    <a:pt x="887915" y="65796"/>
                    <a:pt x="893265" y="71146"/>
                  </a:cubicBezTo>
                  <a:cubicBezTo>
                    <a:pt x="898612" y="71146"/>
                    <a:pt x="898612" y="76496"/>
                    <a:pt x="903962" y="81843"/>
                  </a:cubicBezTo>
                  <a:cubicBezTo>
                    <a:pt x="903962" y="87193"/>
                    <a:pt x="903962" y="92540"/>
                    <a:pt x="903962" y="97890"/>
                  </a:cubicBezTo>
                  <a:cubicBezTo>
                    <a:pt x="914659" y="97890"/>
                    <a:pt x="925357" y="97890"/>
                    <a:pt x="936054" y="103240"/>
                  </a:cubicBezTo>
                  <a:cubicBezTo>
                    <a:pt x="941404" y="103240"/>
                    <a:pt x="941404" y="108587"/>
                    <a:pt x="941404" y="108587"/>
                  </a:cubicBezTo>
                  <a:cubicBezTo>
                    <a:pt x="962798" y="108587"/>
                    <a:pt x="978846" y="113937"/>
                    <a:pt x="989543" y="119285"/>
                  </a:cubicBezTo>
                  <a:lnTo>
                    <a:pt x="990614" y="120243"/>
                  </a:lnTo>
                  <a:lnTo>
                    <a:pt x="937001" y="135617"/>
                  </a:lnTo>
                  <a:lnTo>
                    <a:pt x="936054" y="135332"/>
                  </a:lnTo>
                  <a:lnTo>
                    <a:pt x="935936" y="135922"/>
                  </a:lnTo>
                  <a:lnTo>
                    <a:pt x="9152" y="401673"/>
                  </a:lnTo>
                  <a:lnTo>
                    <a:pt x="6017" y="399434"/>
                  </a:lnTo>
                  <a:cubicBezTo>
                    <a:pt x="5348" y="397428"/>
                    <a:pt x="5348" y="394754"/>
                    <a:pt x="5348" y="392080"/>
                  </a:cubicBezTo>
                  <a:cubicBezTo>
                    <a:pt x="5348" y="386730"/>
                    <a:pt x="5348" y="386730"/>
                    <a:pt x="5348" y="381380"/>
                  </a:cubicBezTo>
                  <a:cubicBezTo>
                    <a:pt x="10698" y="376033"/>
                    <a:pt x="16048" y="370683"/>
                    <a:pt x="32092" y="365336"/>
                  </a:cubicBezTo>
                  <a:cubicBezTo>
                    <a:pt x="26745" y="365336"/>
                    <a:pt x="21395" y="365336"/>
                    <a:pt x="21395" y="359986"/>
                  </a:cubicBezTo>
                  <a:cubicBezTo>
                    <a:pt x="16048" y="354636"/>
                    <a:pt x="10698" y="354636"/>
                    <a:pt x="10698" y="349288"/>
                  </a:cubicBezTo>
                  <a:cubicBezTo>
                    <a:pt x="10698" y="343938"/>
                    <a:pt x="10698" y="343938"/>
                    <a:pt x="10698" y="338591"/>
                  </a:cubicBezTo>
                  <a:cubicBezTo>
                    <a:pt x="10698" y="333241"/>
                    <a:pt x="16048" y="333241"/>
                    <a:pt x="21395" y="327891"/>
                  </a:cubicBezTo>
                  <a:cubicBezTo>
                    <a:pt x="10698" y="322544"/>
                    <a:pt x="5348" y="311846"/>
                    <a:pt x="0" y="301147"/>
                  </a:cubicBezTo>
                  <a:cubicBezTo>
                    <a:pt x="0" y="290449"/>
                    <a:pt x="0" y="279752"/>
                    <a:pt x="5348" y="269055"/>
                  </a:cubicBezTo>
                  <a:cubicBezTo>
                    <a:pt x="0" y="258357"/>
                    <a:pt x="0" y="253007"/>
                    <a:pt x="0" y="247660"/>
                  </a:cubicBezTo>
                  <a:cubicBezTo>
                    <a:pt x="0" y="236960"/>
                    <a:pt x="0" y="226263"/>
                    <a:pt x="5348" y="220916"/>
                  </a:cubicBezTo>
                  <a:cubicBezTo>
                    <a:pt x="5348" y="215566"/>
                    <a:pt x="10698" y="215566"/>
                    <a:pt x="16048" y="210216"/>
                  </a:cubicBezTo>
                  <a:cubicBezTo>
                    <a:pt x="10698" y="204868"/>
                    <a:pt x="10698" y="204868"/>
                    <a:pt x="10698" y="199518"/>
                  </a:cubicBezTo>
                  <a:lnTo>
                    <a:pt x="10815" y="197526"/>
                  </a:lnTo>
                  <a:lnTo>
                    <a:pt x="34716" y="190673"/>
                  </a:lnTo>
                  <a:lnTo>
                    <a:pt x="32092" y="194171"/>
                  </a:lnTo>
                  <a:cubicBezTo>
                    <a:pt x="40116" y="191496"/>
                    <a:pt x="49477" y="188821"/>
                    <a:pt x="59506" y="185478"/>
                  </a:cubicBezTo>
                  <a:lnTo>
                    <a:pt x="75789" y="178895"/>
                  </a:lnTo>
                  <a:lnTo>
                    <a:pt x="360772" y="97178"/>
                  </a:lnTo>
                  <a:lnTo>
                    <a:pt x="270119" y="127977"/>
                  </a:lnTo>
                  <a:cubicBezTo>
                    <a:pt x="238026" y="138007"/>
                    <a:pt x="208607" y="146030"/>
                    <a:pt x="181862" y="151379"/>
                  </a:cubicBezTo>
                  <a:cubicBezTo>
                    <a:pt x="240699" y="140682"/>
                    <a:pt x="310235" y="129985"/>
                    <a:pt x="390469" y="113937"/>
                  </a:cubicBezTo>
                  <a:cubicBezTo>
                    <a:pt x="443958" y="97890"/>
                    <a:pt x="492097" y="81843"/>
                    <a:pt x="534888" y="71146"/>
                  </a:cubicBezTo>
                  <a:cubicBezTo>
                    <a:pt x="679308" y="27017"/>
                    <a:pt x="730457" y="12976"/>
                    <a:pt x="753775" y="10970"/>
                  </a:cubicBezTo>
                  <a:close/>
                  <a:moveTo>
                    <a:pt x="699669" y="0"/>
                  </a:moveTo>
                  <a:lnTo>
                    <a:pt x="700703" y="1609"/>
                  </a:lnTo>
                  <a:cubicBezTo>
                    <a:pt x="700703" y="6959"/>
                    <a:pt x="700703" y="6959"/>
                    <a:pt x="700703" y="12307"/>
                  </a:cubicBezTo>
                  <a:cubicBezTo>
                    <a:pt x="695356" y="23006"/>
                    <a:pt x="673958" y="28354"/>
                    <a:pt x="518841" y="55098"/>
                  </a:cubicBezTo>
                  <a:lnTo>
                    <a:pt x="488963" y="60419"/>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2" name="Vrije vorm: vorm 41">
              <a:extLst>
                <a:ext uri="{FF2B5EF4-FFF2-40B4-BE49-F238E27FC236}">
                  <a16:creationId xmlns:a16="http://schemas.microsoft.com/office/drawing/2014/main" id="{4309049E-285A-441B-A94B-BA8F895D4805}"/>
                </a:ext>
              </a:extLst>
            </p:cNvPr>
            <p:cNvSpPr/>
            <p:nvPr/>
          </p:nvSpPr>
          <p:spPr>
            <a:xfrm>
              <a:off x="4886487" y="4437281"/>
              <a:ext cx="1103077" cy="429800"/>
            </a:xfrm>
            <a:custGeom>
              <a:avLst/>
              <a:gdLst>
                <a:gd name="connsiteX0" fmla="*/ 235351 w 1103077"/>
                <a:gd name="connsiteY0" fmla="*/ 330674 h 429800"/>
                <a:gd name="connsiteX1" fmla="*/ 42789 w 1103077"/>
                <a:gd name="connsiteY1" fmla="*/ 389513 h 429800"/>
                <a:gd name="connsiteX2" fmla="*/ 80231 w 1103077"/>
                <a:gd name="connsiteY2" fmla="*/ 384163 h 429800"/>
                <a:gd name="connsiteX3" fmla="*/ 144420 w 1103077"/>
                <a:gd name="connsiteY3" fmla="*/ 362768 h 429800"/>
                <a:gd name="connsiteX4" fmla="*/ 224651 w 1103077"/>
                <a:gd name="connsiteY4" fmla="*/ 336023 h 429800"/>
                <a:gd name="connsiteX5" fmla="*/ 235351 w 1103077"/>
                <a:gd name="connsiteY5" fmla="*/ 330674 h 429800"/>
                <a:gd name="connsiteX6" fmla="*/ 240698 w 1103077"/>
                <a:gd name="connsiteY6" fmla="*/ 282534 h 429800"/>
                <a:gd name="connsiteX7" fmla="*/ 58837 w 1103077"/>
                <a:gd name="connsiteY7" fmla="*/ 336023 h 429800"/>
                <a:gd name="connsiteX8" fmla="*/ 213954 w 1103077"/>
                <a:gd name="connsiteY8" fmla="*/ 293232 h 429800"/>
                <a:gd name="connsiteX9" fmla="*/ 240698 w 1103077"/>
                <a:gd name="connsiteY9" fmla="*/ 282534 h 429800"/>
                <a:gd name="connsiteX10" fmla="*/ 197907 w 1103077"/>
                <a:gd name="connsiteY10" fmla="*/ 234393 h 429800"/>
                <a:gd name="connsiteX11" fmla="*/ 26745 w 1103077"/>
                <a:gd name="connsiteY11" fmla="*/ 293232 h 429800"/>
                <a:gd name="connsiteX12" fmla="*/ 197907 w 1103077"/>
                <a:gd name="connsiteY12" fmla="*/ 234393 h 429800"/>
                <a:gd name="connsiteX13" fmla="*/ 673958 w 1103077"/>
                <a:gd name="connsiteY13" fmla="*/ 229045 h 429800"/>
                <a:gd name="connsiteX14" fmla="*/ 636516 w 1103077"/>
                <a:gd name="connsiteY14" fmla="*/ 239743 h 429800"/>
                <a:gd name="connsiteX15" fmla="*/ 663261 w 1103077"/>
                <a:gd name="connsiteY15" fmla="*/ 234393 h 429800"/>
                <a:gd name="connsiteX16" fmla="*/ 673958 w 1103077"/>
                <a:gd name="connsiteY16" fmla="*/ 229045 h 429800"/>
                <a:gd name="connsiteX17" fmla="*/ 1048382 w 1103077"/>
                <a:gd name="connsiteY17" fmla="*/ 138114 h 429800"/>
                <a:gd name="connsiteX18" fmla="*/ 978845 w 1103077"/>
                <a:gd name="connsiteY18" fmla="*/ 154159 h 429800"/>
                <a:gd name="connsiteX19" fmla="*/ 1048382 w 1103077"/>
                <a:gd name="connsiteY19" fmla="*/ 138114 h 429800"/>
                <a:gd name="connsiteX20" fmla="*/ 998117 w 1103077"/>
                <a:gd name="connsiteY20" fmla="*/ 94855 h 429800"/>
                <a:gd name="connsiteX21" fmla="*/ 1000240 w 1103077"/>
                <a:gd name="connsiteY21" fmla="*/ 95323 h 429800"/>
                <a:gd name="connsiteX22" fmla="*/ 1000240 w 1103077"/>
                <a:gd name="connsiteY22" fmla="*/ 100673 h 429800"/>
                <a:gd name="connsiteX23" fmla="*/ 748842 w 1103077"/>
                <a:gd name="connsiteY23" fmla="*/ 180904 h 429800"/>
                <a:gd name="connsiteX24" fmla="*/ 684655 w 1103077"/>
                <a:gd name="connsiteY24" fmla="*/ 196951 h 429800"/>
                <a:gd name="connsiteX25" fmla="*/ 732926 w 1103077"/>
                <a:gd name="connsiteY25" fmla="*/ 172816 h 429800"/>
                <a:gd name="connsiteX26" fmla="*/ 735450 w 1103077"/>
                <a:gd name="connsiteY26" fmla="*/ 172380 h 429800"/>
                <a:gd name="connsiteX27" fmla="*/ 986429 w 1103077"/>
                <a:gd name="connsiteY27" fmla="*/ 104182 h 429800"/>
                <a:gd name="connsiteX28" fmla="*/ 1041548 w 1103077"/>
                <a:gd name="connsiteY28" fmla="*/ 87417 h 429800"/>
                <a:gd name="connsiteX29" fmla="*/ 1049718 w 1103077"/>
                <a:gd name="connsiteY29" fmla="*/ 93316 h 429800"/>
                <a:gd name="connsiteX30" fmla="*/ 1053729 w 1103077"/>
                <a:gd name="connsiteY30" fmla="*/ 106020 h 429800"/>
                <a:gd name="connsiteX31" fmla="*/ 1053729 w 1103077"/>
                <a:gd name="connsiteY31" fmla="*/ 122067 h 429800"/>
                <a:gd name="connsiteX32" fmla="*/ 1101871 w 1103077"/>
                <a:gd name="connsiteY32" fmla="*/ 122067 h 429800"/>
                <a:gd name="connsiteX33" fmla="*/ 1103077 w 1103077"/>
                <a:gd name="connsiteY33" fmla="*/ 123877 h 429800"/>
                <a:gd name="connsiteX34" fmla="*/ 632890 w 1103077"/>
                <a:gd name="connsiteY34" fmla="*/ 258701 h 429800"/>
                <a:gd name="connsiteX35" fmla="*/ 625819 w 1103077"/>
                <a:gd name="connsiteY35" fmla="*/ 255790 h 429800"/>
                <a:gd name="connsiteX36" fmla="*/ 615122 w 1103077"/>
                <a:gd name="connsiteY36" fmla="*/ 239743 h 429800"/>
                <a:gd name="connsiteX37" fmla="*/ 615122 w 1103077"/>
                <a:gd name="connsiteY37" fmla="*/ 229045 h 429800"/>
                <a:gd name="connsiteX38" fmla="*/ 524191 w 1103077"/>
                <a:gd name="connsiteY38" fmla="*/ 239743 h 429800"/>
                <a:gd name="connsiteX39" fmla="*/ 520429 w 1103077"/>
                <a:gd name="connsiteY39" fmla="*/ 235640 h 429800"/>
                <a:gd name="connsiteX40" fmla="*/ 601540 w 1103077"/>
                <a:gd name="connsiteY40" fmla="*/ 223894 h 429800"/>
                <a:gd name="connsiteX41" fmla="*/ 1037682 w 1103077"/>
                <a:gd name="connsiteY41" fmla="*/ 100673 h 429800"/>
                <a:gd name="connsiteX42" fmla="*/ 999571 w 1103077"/>
                <a:gd name="connsiteY42" fmla="*/ 78189 h 429800"/>
                <a:gd name="connsiteX43" fmla="*/ 1013533 w 1103077"/>
                <a:gd name="connsiteY43" fmla="*/ 80547 h 429800"/>
                <a:gd name="connsiteX44" fmla="*/ 1010937 w 1103077"/>
                <a:gd name="connsiteY44" fmla="*/ 84625 h 429800"/>
                <a:gd name="connsiteX45" fmla="*/ 998117 w 1103077"/>
                <a:gd name="connsiteY45" fmla="*/ 94855 h 429800"/>
                <a:gd name="connsiteX46" fmla="*/ 985927 w 1103077"/>
                <a:gd name="connsiteY46" fmla="*/ 92168 h 429800"/>
                <a:gd name="connsiteX47" fmla="*/ 748842 w 1103077"/>
                <a:gd name="connsiteY47" fmla="*/ 164859 h 429800"/>
                <a:gd name="connsiteX48" fmla="*/ 732926 w 1103077"/>
                <a:gd name="connsiteY48" fmla="*/ 172816 h 429800"/>
                <a:gd name="connsiteX49" fmla="*/ 692084 w 1103077"/>
                <a:gd name="connsiteY49" fmla="*/ 179882 h 429800"/>
                <a:gd name="connsiteX50" fmla="*/ 698195 w 1103077"/>
                <a:gd name="connsiteY50" fmla="*/ 177728 h 429800"/>
                <a:gd name="connsiteX51" fmla="*/ 764889 w 1103077"/>
                <a:gd name="connsiteY51" fmla="*/ 154159 h 429800"/>
                <a:gd name="connsiteX52" fmla="*/ 999571 w 1103077"/>
                <a:gd name="connsiteY52" fmla="*/ 78189 h 429800"/>
                <a:gd name="connsiteX53" fmla="*/ 957451 w 1103077"/>
                <a:gd name="connsiteY53" fmla="*/ 52531 h 429800"/>
                <a:gd name="connsiteX54" fmla="*/ 882564 w 1103077"/>
                <a:gd name="connsiteY54" fmla="*/ 57881 h 429800"/>
                <a:gd name="connsiteX55" fmla="*/ 620469 w 1103077"/>
                <a:gd name="connsiteY55" fmla="*/ 127417 h 429800"/>
                <a:gd name="connsiteX56" fmla="*/ 957451 w 1103077"/>
                <a:gd name="connsiteY56" fmla="*/ 52531 h 429800"/>
                <a:gd name="connsiteX57" fmla="*/ 1001311 w 1103077"/>
                <a:gd name="connsiteY57" fmla="*/ 0 h 429800"/>
                <a:gd name="connsiteX58" fmla="*/ 1012944 w 1103077"/>
                <a:gd name="connsiteY58" fmla="*/ 10409 h 429800"/>
                <a:gd name="connsiteX59" fmla="*/ 1021637 w 1103077"/>
                <a:gd name="connsiteY59" fmla="*/ 25786 h 429800"/>
                <a:gd name="connsiteX60" fmla="*/ 1021637 w 1103077"/>
                <a:gd name="connsiteY60" fmla="*/ 36484 h 429800"/>
                <a:gd name="connsiteX61" fmla="*/ 1043032 w 1103077"/>
                <a:gd name="connsiteY61" fmla="*/ 68578 h 429800"/>
                <a:gd name="connsiteX62" fmla="*/ 1042363 w 1103077"/>
                <a:gd name="connsiteY62" fmla="*/ 84624 h 429800"/>
                <a:gd name="connsiteX63" fmla="*/ 1041548 w 1103077"/>
                <a:gd name="connsiteY63" fmla="*/ 87417 h 429800"/>
                <a:gd name="connsiteX64" fmla="*/ 1037682 w 1103077"/>
                <a:gd name="connsiteY64" fmla="*/ 84625 h 429800"/>
                <a:gd name="connsiteX65" fmla="*/ 1013533 w 1103077"/>
                <a:gd name="connsiteY65" fmla="*/ 80547 h 429800"/>
                <a:gd name="connsiteX66" fmla="*/ 1015618 w 1103077"/>
                <a:gd name="connsiteY66" fmla="*/ 77271 h 429800"/>
                <a:gd name="connsiteX67" fmla="*/ 1016287 w 1103077"/>
                <a:gd name="connsiteY67" fmla="*/ 73928 h 429800"/>
                <a:gd name="connsiteX68" fmla="*/ 1000240 w 1103077"/>
                <a:gd name="connsiteY68" fmla="*/ 57881 h 429800"/>
                <a:gd name="connsiteX69" fmla="*/ 545585 w 1103077"/>
                <a:gd name="connsiteY69" fmla="*/ 164859 h 429800"/>
                <a:gd name="connsiteX70" fmla="*/ 385118 w 1103077"/>
                <a:gd name="connsiteY70" fmla="*/ 191603 h 429800"/>
                <a:gd name="connsiteX71" fmla="*/ 230001 w 1103077"/>
                <a:gd name="connsiteY71" fmla="*/ 245093 h 429800"/>
                <a:gd name="connsiteX72" fmla="*/ 181862 w 1103077"/>
                <a:gd name="connsiteY72" fmla="*/ 266487 h 429800"/>
                <a:gd name="connsiteX73" fmla="*/ 481399 w 1103077"/>
                <a:gd name="connsiteY73" fmla="*/ 212998 h 429800"/>
                <a:gd name="connsiteX74" fmla="*/ 651393 w 1103077"/>
                <a:gd name="connsiteY74" fmla="*/ 186922 h 429800"/>
                <a:gd name="connsiteX75" fmla="*/ 692084 w 1103077"/>
                <a:gd name="connsiteY75" fmla="*/ 179882 h 429800"/>
                <a:gd name="connsiteX76" fmla="*/ 628492 w 1103077"/>
                <a:gd name="connsiteY76" fmla="*/ 202300 h 429800"/>
                <a:gd name="connsiteX77" fmla="*/ 540236 w 1103077"/>
                <a:gd name="connsiteY77" fmla="*/ 218348 h 429800"/>
                <a:gd name="connsiteX78" fmla="*/ 524191 w 1103077"/>
                <a:gd name="connsiteY78" fmla="*/ 207648 h 429800"/>
                <a:gd name="connsiteX79" fmla="*/ 513491 w 1103077"/>
                <a:gd name="connsiteY79" fmla="*/ 223695 h 429800"/>
                <a:gd name="connsiteX80" fmla="*/ 516835 w 1103077"/>
                <a:gd name="connsiteY80" fmla="*/ 231719 h 429800"/>
                <a:gd name="connsiteX81" fmla="*/ 520429 w 1103077"/>
                <a:gd name="connsiteY81" fmla="*/ 235640 h 429800"/>
                <a:gd name="connsiteX82" fmla="*/ 492096 w 1103077"/>
                <a:gd name="connsiteY82" fmla="*/ 239743 h 429800"/>
                <a:gd name="connsiteX83" fmla="*/ 460005 w 1103077"/>
                <a:gd name="connsiteY83" fmla="*/ 245093 h 429800"/>
                <a:gd name="connsiteX84" fmla="*/ 460005 w 1103077"/>
                <a:gd name="connsiteY84" fmla="*/ 250440 h 429800"/>
                <a:gd name="connsiteX85" fmla="*/ 422560 w 1103077"/>
                <a:gd name="connsiteY85" fmla="*/ 282534 h 429800"/>
                <a:gd name="connsiteX86" fmla="*/ 427910 w 1103077"/>
                <a:gd name="connsiteY86" fmla="*/ 287882 h 429800"/>
                <a:gd name="connsiteX87" fmla="*/ 438607 w 1103077"/>
                <a:gd name="connsiteY87" fmla="*/ 303929 h 429800"/>
                <a:gd name="connsiteX88" fmla="*/ 438607 w 1103077"/>
                <a:gd name="connsiteY88" fmla="*/ 311284 h 429800"/>
                <a:gd name="connsiteX89" fmla="*/ 438607 w 1103077"/>
                <a:gd name="connsiteY89" fmla="*/ 314410 h 429800"/>
                <a:gd name="connsiteX90" fmla="*/ 138309 w 1103077"/>
                <a:gd name="connsiteY90" fmla="*/ 400520 h 429800"/>
                <a:gd name="connsiteX91" fmla="*/ 171581 w 1103077"/>
                <a:gd name="connsiteY91" fmla="*/ 390013 h 429800"/>
                <a:gd name="connsiteX92" fmla="*/ 219304 w 1103077"/>
                <a:gd name="connsiteY92" fmla="*/ 373465 h 429800"/>
                <a:gd name="connsiteX93" fmla="*/ 234508 w 1103077"/>
                <a:gd name="connsiteY93" fmla="*/ 366496 h 429800"/>
                <a:gd name="connsiteX94" fmla="*/ 251396 w 1103077"/>
                <a:gd name="connsiteY94" fmla="*/ 362768 h 429800"/>
                <a:gd name="connsiteX95" fmla="*/ 235350 w 1103077"/>
                <a:gd name="connsiteY95" fmla="*/ 366111 h 429800"/>
                <a:gd name="connsiteX96" fmla="*/ 234508 w 1103077"/>
                <a:gd name="connsiteY96" fmla="*/ 366496 h 429800"/>
                <a:gd name="connsiteX97" fmla="*/ 199914 w 1103077"/>
                <a:gd name="connsiteY97" fmla="*/ 374133 h 429800"/>
                <a:gd name="connsiteX98" fmla="*/ 144420 w 1103077"/>
                <a:gd name="connsiteY98" fmla="*/ 389513 h 429800"/>
                <a:gd name="connsiteX99" fmla="*/ 80231 w 1103077"/>
                <a:gd name="connsiteY99" fmla="*/ 410907 h 429800"/>
                <a:gd name="connsiteX100" fmla="*/ 53487 w 1103077"/>
                <a:gd name="connsiteY100" fmla="*/ 421604 h 429800"/>
                <a:gd name="connsiteX101" fmla="*/ 80148 w 1103077"/>
                <a:gd name="connsiteY101" fmla="*/ 417091 h 429800"/>
                <a:gd name="connsiteX102" fmla="*/ 87990 w 1103077"/>
                <a:gd name="connsiteY102" fmla="*/ 414948 h 429800"/>
                <a:gd name="connsiteX103" fmla="*/ 36197 w 1103077"/>
                <a:gd name="connsiteY103" fmla="*/ 429800 h 429800"/>
                <a:gd name="connsiteX104" fmla="*/ 37442 w 1103077"/>
                <a:gd name="connsiteY104" fmla="*/ 426954 h 429800"/>
                <a:gd name="connsiteX105" fmla="*/ 26745 w 1103077"/>
                <a:gd name="connsiteY105" fmla="*/ 421604 h 429800"/>
                <a:gd name="connsiteX106" fmla="*/ 16045 w 1103077"/>
                <a:gd name="connsiteY106" fmla="*/ 405557 h 429800"/>
                <a:gd name="connsiteX107" fmla="*/ 48139 w 1103077"/>
                <a:gd name="connsiteY107" fmla="*/ 373465 h 429800"/>
                <a:gd name="connsiteX108" fmla="*/ 37442 w 1103077"/>
                <a:gd name="connsiteY108" fmla="*/ 373465 h 429800"/>
                <a:gd name="connsiteX109" fmla="*/ 32092 w 1103077"/>
                <a:gd name="connsiteY109" fmla="*/ 362768 h 429800"/>
                <a:gd name="connsiteX110" fmla="*/ 37442 w 1103077"/>
                <a:gd name="connsiteY110" fmla="*/ 341371 h 429800"/>
                <a:gd name="connsiteX111" fmla="*/ 48139 w 1103077"/>
                <a:gd name="connsiteY111" fmla="*/ 330674 h 429800"/>
                <a:gd name="connsiteX112" fmla="*/ 5348 w 1103077"/>
                <a:gd name="connsiteY112" fmla="*/ 336023 h 429800"/>
                <a:gd name="connsiteX113" fmla="*/ 0 w 1103077"/>
                <a:gd name="connsiteY113" fmla="*/ 325324 h 429800"/>
                <a:gd name="connsiteX114" fmla="*/ 5348 w 1103077"/>
                <a:gd name="connsiteY114" fmla="*/ 298579 h 429800"/>
                <a:gd name="connsiteX115" fmla="*/ 21395 w 1103077"/>
                <a:gd name="connsiteY115" fmla="*/ 282534 h 429800"/>
                <a:gd name="connsiteX116" fmla="*/ 19848 w 1103077"/>
                <a:gd name="connsiteY116" fmla="*/ 281430 h 429800"/>
                <a:gd name="connsiteX117" fmla="*/ 946633 w 1103077"/>
                <a:gd name="connsiteY117" fmla="*/ 15679 h 429800"/>
                <a:gd name="connsiteX118" fmla="*/ 946082 w 1103077"/>
                <a:gd name="connsiteY118" fmla="*/ 18432 h 429800"/>
                <a:gd name="connsiteX119" fmla="*/ 941403 w 1103077"/>
                <a:gd name="connsiteY119" fmla="*/ 25786 h 429800"/>
                <a:gd name="connsiteX120" fmla="*/ 964804 w 1103077"/>
                <a:gd name="connsiteY120" fmla="*/ 26455 h 429800"/>
                <a:gd name="connsiteX121" fmla="*/ 976664 w 1103077"/>
                <a:gd name="connsiteY121" fmla="*/ 29318 h 429800"/>
                <a:gd name="connsiteX122" fmla="*/ 978845 w 1103077"/>
                <a:gd name="connsiteY122" fmla="*/ 31136 h 429800"/>
                <a:gd name="connsiteX123" fmla="*/ 984193 w 1103077"/>
                <a:gd name="connsiteY123" fmla="*/ 31136 h 429800"/>
                <a:gd name="connsiteX124" fmla="*/ 976664 w 1103077"/>
                <a:gd name="connsiteY124" fmla="*/ 29318 h 429800"/>
                <a:gd name="connsiteX125" fmla="*/ 966810 w 1103077"/>
                <a:gd name="connsiteY125" fmla="*/ 21107 h 429800"/>
                <a:gd name="connsiteX126" fmla="*/ 947698 w 1103077"/>
                <a:gd name="connsiteY126" fmla="*/ 15373 h 42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03077" h="429800">
                  <a:moveTo>
                    <a:pt x="235351" y="330674"/>
                  </a:moveTo>
                  <a:cubicBezTo>
                    <a:pt x="155117" y="352068"/>
                    <a:pt x="69534" y="373465"/>
                    <a:pt x="42789" y="389513"/>
                  </a:cubicBezTo>
                  <a:cubicBezTo>
                    <a:pt x="53487" y="389513"/>
                    <a:pt x="64187" y="389513"/>
                    <a:pt x="80231" y="384163"/>
                  </a:cubicBezTo>
                  <a:cubicBezTo>
                    <a:pt x="96278" y="378813"/>
                    <a:pt x="117676" y="373465"/>
                    <a:pt x="144420" y="362768"/>
                  </a:cubicBezTo>
                  <a:cubicBezTo>
                    <a:pt x="171165" y="352068"/>
                    <a:pt x="197907" y="341371"/>
                    <a:pt x="224651" y="336023"/>
                  </a:cubicBezTo>
                  <a:cubicBezTo>
                    <a:pt x="230001" y="336023"/>
                    <a:pt x="230001" y="336023"/>
                    <a:pt x="235351" y="330674"/>
                  </a:cubicBezTo>
                  <a:close/>
                  <a:moveTo>
                    <a:pt x="240698" y="282534"/>
                  </a:moveTo>
                  <a:cubicBezTo>
                    <a:pt x="149767" y="298579"/>
                    <a:pt x="80231" y="314626"/>
                    <a:pt x="58837" y="336023"/>
                  </a:cubicBezTo>
                  <a:cubicBezTo>
                    <a:pt x="90931" y="330674"/>
                    <a:pt x="155117" y="309279"/>
                    <a:pt x="213954" y="293232"/>
                  </a:cubicBezTo>
                  <a:cubicBezTo>
                    <a:pt x="224651" y="287882"/>
                    <a:pt x="230001" y="287882"/>
                    <a:pt x="240698" y="282534"/>
                  </a:cubicBezTo>
                  <a:close/>
                  <a:moveTo>
                    <a:pt x="197907" y="234393"/>
                  </a:moveTo>
                  <a:cubicBezTo>
                    <a:pt x="112326" y="255790"/>
                    <a:pt x="48139" y="271837"/>
                    <a:pt x="26745" y="293232"/>
                  </a:cubicBezTo>
                  <a:cubicBezTo>
                    <a:pt x="58837" y="282534"/>
                    <a:pt x="128373" y="261137"/>
                    <a:pt x="197907" y="234393"/>
                  </a:cubicBezTo>
                  <a:close/>
                  <a:moveTo>
                    <a:pt x="673958" y="229045"/>
                  </a:moveTo>
                  <a:cubicBezTo>
                    <a:pt x="657911" y="229045"/>
                    <a:pt x="647214" y="234393"/>
                    <a:pt x="636516" y="239743"/>
                  </a:cubicBezTo>
                  <a:cubicBezTo>
                    <a:pt x="641866" y="239743"/>
                    <a:pt x="652564" y="239743"/>
                    <a:pt x="663261" y="234393"/>
                  </a:cubicBezTo>
                  <a:cubicBezTo>
                    <a:pt x="668611" y="234393"/>
                    <a:pt x="668611" y="229045"/>
                    <a:pt x="673958" y="229045"/>
                  </a:cubicBezTo>
                  <a:close/>
                  <a:moveTo>
                    <a:pt x="1048382" y="138114"/>
                  </a:moveTo>
                  <a:cubicBezTo>
                    <a:pt x="1026984" y="138114"/>
                    <a:pt x="1005590" y="143462"/>
                    <a:pt x="978845" y="154159"/>
                  </a:cubicBezTo>
                  <a:cubicBezTo>
                    <a:pt x="1005590" y="148812"/>
                    <a:pt x="1032334" y="143462"/>
                    <a:pt x="1048382" y="138114"/>
                  </a:cubicBezTo>
                  <a:close/>
                  <a:moveTo>
                    <a:pt x="998117" y="94855"/>
                  </a:moveTo>
                  <a:lnTo>
                    <a:pt x="1000240" y="95323"/>
                  </a:lnTo>
                  <a:cubicBezTo>
                    <a:pt x="1000240" y="100673"/>
                    <a:pt x="1000240" y="100673"/>
                    <a:pt x="1000240" y="100673"/>
                  </a:cubicBezTo>
                  <a:cubicBezTo>
                    <a:pt x="978845" y="132764"/>
                    <a:pt x="839775" y="159509"/>
                    <a:pt x="748842" y="180904"/>
                  </a:cubicBezTo>
                  <a:cubicBezTo>
                    <a:pt x="727447" y="186254"/>
                    <a:pt x="700703" y="191603"/>
                    <a:pt x="684655" y="196951"/>
                  </a:cubicBezTo>
                  <a:lnTo>
                    <a:pt x="732926" y="172816"/>
                  </a:lnTo>
                  <a:lnTo>
                    <a:pt x="735450" y="172380"/>
                  </a:lnTo>
                  <a:cubicBezTo>
                    <a:pt x="844851" y="152322"/>
                    <a:pt x="940545" y="129589"/>
                    <a:pt x="986429" y="104182"/>
                  </a:cubicBezTo>
                  <a:close/>
                  <a:moveTo>
                    <a:pt x="1041548" y="87417"/>
                  </a:moveTo>
                  <a:lnTo>
                    <a:pt x="1049718" y="93316"/>
                  </a:lnTo>
                  <a:cubicBezTo>
                    <a:pt x="1052392" y="96660"/>
                    <a:pt x="1053729" y="100671"/>
                    <a:pt x="1053729" y="106020"/>
                  </a:cubicBezTo>
                  <a:cubicBezTo>
                    <a:pt x="1053729" y="111370"/>
                    <a:pt x="1053729" y="116717"/>
                    <a:pt x="1053729" y="122067"/>
                  </a:cubicBezTo>
                  <a:cubicBezTo>
                    <a:pt x="1075126" y="116717"/>
                    <a:pt x="1091171" y="116717"/>
                    <a:pt x="1101871" y="122067"/>
                  </a:cubicBezTo>
                  <a:lnTo>
                    <a:pt x="1103077" y="123877"/>
                  </a:lnTo>
                  <a:lnTo>
                    <a:pt x="632890" y="258701"/>
                  </a:lnTo>
                  <a:lnTo>
                    <a:pt x="625819" y="255790"/>
                  </a:lnTo>
                  <a:cubicBezTo>
                    <a:pt x="620469" y="250440"/>
                    <a:pt x="615122" y="245093"/>
                    <a:pt x="615122" y="239743"/>
                  </a:cubicBezTo>
                  <a:cubicBezTo>
                    <a:pt x="615122" y="234393"/>
                    <a:pt x="615122" y="229045"/>
                    <a:pt x="615122" y="229045"/>
                  </a:cubicBezTo>
                  <a:cubicBezTo>
                    <a:pt x="572330" y="239743"/>
                    <a:pt x="540236" y="245093"/>
                    <a:pt x="524191" y="239743"/>
                  </a:cubicBezTo>
                  <a:lnTo>
                    <a:pt x="520429" y="235640"/>
                  </a:lnTo>
                  <a:lnTo>
                    <a:pt x="601540" y="223894"/>
                  </a:lnTo>
                  <a:cubicBezTo>
                    <a:pt x="845207" y="187256"/>
                    <a:pt x="1004920" y="152155"/>
                    <a:pt x="1037682" y="100673"/>
                  </a:cubicBezTo>
                  <a:close/>
                  <a:moveTo>
                    <a:pt x="999571" y="78189"/>
                  </a:moveTo>
                  <a:lnTo>
                    <a:pt x="1013533" y="80547"/>
                  </a:lnTo>
                  <a:lnTo>
                    <a:pt x="1010937" y="84625"/>
                  </a:lnTo>
                  <a:lnTo>
                    <a:pt x="998117" y="94855"/>
                  </a:lnTo>
                  <a:lnTo>
                    <a:pt x="985927" y="92168"/>
                  </a:lnTo>
                  <a:cubicBezTo>
                    <a:pt x="943074" y="91144"/>
                    <a:pt x="837769" y="132097"/>
                    <a:pt x="748842" y="164859"/>
                  </a:cubicBezTo>
                  <a:lnTo>
                    <a:pt x="732926" y="172816"/>
                  </a:lnTo>
                  <a:lnTo>
                    <a:pt x="692084" y="179882"/>
                  </a:lnTo>
                  <a:lnTo>
                    <a:pt x="698195" y="177728"/>
                  </a:lnTo>
                  <a:cubicBezTo>
                    <a:pt x="721764" y="169203"/>
                    <a:pt x="744831" y="160845"/>
                    <a:pt x="764889" y="154159"/>
                  </a:cubicBezTo>
                  <a:cubicBezTo>
                    <a:pt x="873204" y="110032"/>
                    <a:pt x="951431" y="80947"/>
                    <a:pt x="999571" y="78189"/>
                  </a:cubicBezTo>
                  <a:close/>
                  <a:moveTo>
                    <a:pt x="957451" y="52531"/>
                  </a:moveTo>
                  <a:cubicBezTo>
                    <a:pt x="936054" y="52531"/>
                    <a:pt x="914659" y="52531"/>
                    <a:pt x="882564" y="57881"/>
                  </a:cubicBezTo>
                  <a:cubicBezTo>
                    <a:pt x="834425" y="73928"/>
                    <a:pt x="743494" y="100673"/>
                    <a:pt x="620469" y="127417"/>
                  </a:cubicBezTo>
                  <a:cubicBezTo>
                    <a:pt x="754192" y="100673"/>
                    <a:pt x="903962" y="73928"/>
                    <a:pt x="957451" y="52531"/>
                  </a:cubicBezTo>
                  <a:close/>
                  <a:moveTo>
                    <a:pt x="1001311" y="0"/>
                  </a:moveTo>
                  <a:lnTo>
                    <a:pt x="1012944" y="10409"/>
                  </a:lnTo>
                  <a:cubicBezTo>
                    <a:pt x="1016287" y="15089"/>
                    <a:pt x="1018962" y="20438"/>
                    <a:pt x="1021637" y="25786"/>
                  </a:cubicBezTo>
                  <a:cubicBezTo>
                    <a:pt x="1021637" y="31136"/>
                    <a:pt x="1021637" y="31136"/>
                    <a:pt x="1021637" y="36484"/>
                  </a:cubicBezTo>
                  <a:cubicBezTo>
                    <a:pt x="1032334" y="41834"/>
                    <a:pt x="1043032" y="52531"/>
                    <a:pt x="1043032" y="68578"/>
                  </a:cubicBezTo>
                  <a:cubicBezTo>
                    <a:pt x="1043032" y="73927"/>
                    <a:pt x="1043032" y="79275"/>
                    <a:pt x="1042363" y="84624"/>
                  </a:cubicBezTo>
                  <a:lnTo>
                    <a:pt x="1041548" y="87417"/>
                  </a:lnTo>
                  <a:lnTo>
                    <a:pt x="1037682" y="84625"/>
                  </a:lnTo>
                  <a:lnTo>
                    <a:pt x="1013533" y="80547"/>
                  </a:lnTo>
                  <a:lnTo>
                    <a:pt x="1015618" y="77271"/>
                  </a:lnTo>
                  <a:cubicBezTo>
                    <a:pt x="1016287" y="75265"/>
                    <a:pt x="1016287" y="73928"/>
                    <a:pt x="1016287" y="73928"/>
                  </a:cubicBezTo>
                  <a:cubicBezTo>
                    <a:pt x="1016287" y="68578"/>
                    <a:pt x="1010937" y="63228"/>
                    <a:pt x="1000240" y="57881"/>
                  </a:cubicBezTo>
                  <a:cubicBezTo>
                    <a:pt x="952101" y="95323"/>
                    <a:pt x="791634" y="122067"/>
                    <a:pt x="545585" y="164859"/>
                  </a:cubicBezTo>
                  <a:cubicBezTo>
                    <a:pt x="492096" y="175556"/>
                    <a:pt x="438607" y="186254"/>
                    <a:pt x="385118" y="191603"/>
                  </a:cubicBezTo>
                  <a:cubicBezTo>
                    <a:pt x="326282" y="212998"/>
                    <a:pt x="272793" y="229045"/>
                    <a:pt x="230001" y="245093"/>
                  </a:cubicBezTo>
                  <a:cubicBezTo>
                    <a:pt x="208606" y="255790"/>
                    <a:pt x="192559" y="261137"/>
                    <a:pt x="181862" y="266487"/>
                  </a:cubicBezTo>
                  <a:cubicBezTo>
                    <a:pt x="256746" y="250440"/>
                    <a:pt x="358374" y="234393"/>
                    <a:pt x="481399" y="212998"/>
                  </a:cubicBezTo>
                  <a:cubicBezTo>
                    <a:pt x="536225" y="204975"/>
                    <a:pt x="594394" y="196283"/>
                    <a:pt x="651393" y="186922"/>
                  </a:cubicBezTo>
                  <a:lnTo>
                    <a:pt x="692084" y="179882"/>
                  </a:lnTo>
                  <a:lnTo>
                    <a:pt x="628492" y="202300"/>
                  </a:lnTo>
                  <a:cubicBezTo>
                    <a:pt x="584364" y="217009"/>
                    <a:pt x="548259" y="226371"/>
                    <a:pt x="540236" y="218348"/>
                  </a:cubicBezTo>
                  <a:cubicBezTo>
                    <a:pt x="540236" y="212998"/>
                    <a:pt x="529538" y="207648"/>
                    <a:pt x="524191" y="207648"/>
                  </a:cubicBezTo>
                  <a:cubicBezTo>
                    <a:pt x="518841" y="207648"/>
                    <a:pt x="513491" y="218348"/>
                    <a:pt x="513491" y="223695"/>
                  </a:cubicBezTo>
                  <a:cubicBezTo>
                    <a:pt x="513491" y="226370"/>
                    <a:pt x="514829" y="229045"/>
                    <a:pt x="516835" y="231719"/>
                  </a:cubicBezTo>
                  <a:lnTo>
                    <a:pt x="520429" y="235640"/>
                  </a:lnTo>
                  <a:lnTo>
                    <a:pt x="492096" y="239743"/>
                  </a:lnTo>
                  <a:cubicBezTo>
                    <a:pt x="481399" y="239743"/>
                    <a:pt x="470702" y="245093"/>
                    <a:pt x="460005" y="245093"/>
                  </a:cubicBezTo>
                  <a:cubicBezTo>
                    <a:pt x="460005" y="245093"/>
                    <a:pt x="460005" y="245093"/>
                    <a:pt x="460005" y="250440"/>
                  </a:cubicBezTo>
                  <a:cubicBezTo>
                    <a:pt x="460005" y="261137"/>
                    <a:pt x="460005" y="271837"/>
                    <a:pt x="422560" y="282534"/>
                  </a:cubicBezTo>
                  <a:cubicBezTo>
                    <a:pt x="427910" y="282534"/>
                    <a:pt x="427910" y="282534"/>
                    <a:pt x="427910" y="287882"/>
                  </a:cubicBezTo>
                  <a:cubicBezTo>
                    <a:pt x="433260" y="293232"/>
                    <a:pt x="438607" y="298579"/>
                    <a:pt x="438607" y="303929"/>
                  </a:cubicBezTo>
                  <a:cubicBezTo>
                    <a:pt x="438607" y="306604"/>
                    <a:pt x="438607" y="309278"/>
                    <a:pt x="438607" y="311284"/>
                  </a:cubicBezTo>
                  <a:lnTo>
                    <a:pt x="438607" y="314410"/>
                  </a:lnTo>
                  <a:lnTo>
                    <a:pt x="138309" y="400520"/>
                  </a:lnTo>
                  <a:lnTo>
                    <a:pt x="171581" y="390013"/>
                  </a:lnTo>
                  <a:cubicBezTo>
                    <a:pt x="188213" y="384497"/>
                    <a:pt x="204594" y="378814"/>
                    <a:pt x="219304" y="373465"/>
                  </a:cubicBezTo>
                  <a:lnTo>
                    <a:pt x="234508" y="366496"/>
                  </a:lnTo>
                  <a:lnTo>
                    <a:pt x="251396" y="362768"/>
                  </a:lnTo>
                  <a:cubicBezTo>
                    <a:pt x="246047" y="362768"/>
                    <a:pt x="240698" y="364105"/>
                    <a:pt x="235350" y="366111"/>
                  </a:cubicBezTo>
                  <a:lnTo>
                    <a:pt x="234508" y="366496"/>
                  </a:lnTo>
                  <a:lnTo>
                    <a:pt x="199914" y="374133"/>
                  </a:lnTo>
                  <a:cubicBezTo>
                    <a:pt x="181862" y="378813"/>
                    <a:pt x="163141" y="384163"/>
                    <a:pt x="144420" y="389513"/>
                  </a:cubicBezTo>
                  <a:cubicBezTo>
                    <a:pt x="123023" y="400210"/>
                    <a:pt x="101628" y="405557"/>
                    <a:pt x="80231" y="410907"/>
                  </a:cubicBezTo>
                  <a:cubicBezTo>
                    <a:pt x="69534" y="410907"/>
                    <a:pt x="58837" y="416255"/>
                    <a:pt x="53487" y="421604"/>
                  </a:cubicBezTo>
                  <a:cubicBezTo>
                    <a:pt x="58836" y="421604"/>
                    <a:pt x="68197" y="419933"/>
                    <a:pt x="80148" y="417091"/>
                  </a:cubicBezTo>
                  <a:lnTo>
                    <a:pt x="87990" y="414948"/>
                  </a:lnTo>
                  <a:lnTo>
                    <a:pt x="36197" y="429800"/>
                  </a:lnTo>
                  <a:lnTo>
                    <a:pt x="37442" y="426954"/>
                  </a:lnTo>
                  <a:cubicBezTo>
                    <a:pt x="32092" y="426954"/>
                    <a:pt x="32092" y="426954"/>
                    <a:pt x="26745" y="421604"/>
                  </a:cubicBezTo>
                  <a:cubicBezTo>
                    <a:pt x="21395" y="416255"/>
                    <a:pt x="16045" y="410907"/>
                    <a:pt x="16045" y="405557"/>
                  </a:cubicBezTo>
                  <a:cubicBezTo>
                    <a:pt x="10697" y="394860"/>
                    <a:pt x="21395" y="384163"/>
                    <a:pt x="48139" y="373465"/>
                  </a:cubicBezTo>
                  <a:cubicBezTo>
                    <a:pt x="42789" y="373465"/>
                    <a:pt x="42789" y="373465"/>
                    <a:pt x="37442" y="373465"/>
                  </a:cubicBezTo>
                  <a:cubicBezTo>
                    <a:pt x="32092" y="373465"/>
                    <a:pt x="32092" y="368115"/>
                    <a:pt x="32092" y="362768"/>
                  </a:cubicBezTo>
                  <a:cubicBezTo>
                    <a:pt x="32092" y="357418"/>
                    <a:pt x="32092" y="346721"/>
                    <a:pt x="37442" y="341371"/>
                  </a:cubicBezTo>
                  <a:cubicBezTo>
                    <a:pt x="37442" y="336023"/>
                    <a:pt x="42789" y="336023"/>
                    <a:pt x="48139" y="330674"/>
                  </a:cubicBezTo>
                  <a:cubicBezTo>
                    <a:pt x="21395" y="336023"/>
                    <a:pt x="10697" y="341371"/>
                    <a:pt x="5348" y="336023"/>
                  </a:cubicBezTo>
                  <a:cubicBezTo>
                    <a:pt x="0" y="336023"/>
                    <a:pt x="0" y="330674"/>
                    <a:pt x="0" y="325324"/>
                  </a:cubicBezTo>
                  <a:cubicBezTo>
                    <a:pt x="0" y="319976"/>
                    <a:pt x="0" y="309279"/>
                    <a:pt x="5348" y="298579"/>
                  </a:cubicBezTo>
                  <a:cubicBezTo>
                    <a:pt x="10697" y="293232"/>
                    <a:pt x="16045" y="287882"/>
                    <a:pt x="21395" y="282534"/>
                  </a:cubicBezTo>
                  <a:lnTo>
                    <a:pt x="19848" y="281430"/>
                  </a:lnTo>
                  <a:lnTo>
                    <a:pt x="946633" y="15679"/>
                  </a:lnTo>
                  <a:lnTo>
                    <a:pt x="946082" y="18432"/>
                  </a:lnTo>
                  <a:cubicBezTo>
                    <a:pt x="945414" y="20438"/>
                    <a:pt x="944077" y="23113"/>
                    <a:pt x="941403" y="25786"/>
                  </a:cubicBezTo>
                  <a:cubicBezTo>
                    <a:pt x="949427" y="25786"/>
                    <a:pt x="957450" y="25786"/>
                    <a:pt x="964804" y="26455"/>
                  </a:cubicBezTo>
                  <a:lnTo>
                    <a:pt x="976664" y="29318"/>
                  </a:lnTo>
                  <a:lnTo>
                    <a:pt x="978845" y="31136"/>
                  </a:lnTo>
                  <a:cubicBezTo>
                    <a:pt x="984193" y="31136"/>
                    <a:pt x="984193" y="31136"/>
                    <a:pt x="984193" y="31136"/>
                  </a:cubicBezTo>
                  <a:lnTo>
                    <a:pt x="976664" y="29318"/>
                  </a:lnTo>
                  <a:lnTo>
                    <a:pt x="966810" y="21107"/>
                  </a:lnTo>
                  <a:lnTo>
                    <a:pt x="947698" y="15373"/>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3" name="Vrije vorm: vorm 42">
              <a:extLst>
                <a:ext uri="{FF2B5EF4-FFF2-40B4-BE49-F238E27FC236}">
                  <a16:creationId xmlns:a16="http://schemas.microsoft.com/office/drawing/2014/main" id="{93283F41-E224-40B9-B30E-AAA37524203F}"/>
                </a:ext>
              </a:extLst>
            </p:cNvPr>
            <p:cNvSpPr/>
            <p:nvPr/>
          </p:nvSpPr>
          <p:spPr>
            <a:xfrm>
              <a:off x="4878453" y="4559240"/>
              <a:ext cx="1133965" cy="503618"/>
            </a:xfrm>
            <a:custGeom>
              <a:avLst/>
              <a:gdLst>
                <a:gd name="connsiteX0" fmla="*/ 419553 w 1133965"/>
                <a:gd name="connsiteY0" fmla="*/ 391520 h 503618"/>
                <a:gd name="connsiteX1" fmla="*/ 422888 w 1133965"/>
                <a:gd name="connsiteY1" fmla="*/ 392554 h 503618"/>
                <a:gd name="connsiteX2" fmla="*/ 333864 w 1133965"/>
                <a:gd name="connsiteY2" fmla="*/ 418081 h 503618"/>
                <a:gd name="connsiteX3" fmla="*/ 376762 w 1133965"/>
                <a:gd name="connsiteY3" fmla="*/ 402385 h 503618"/>
                <a:gd name="connsiteX4" fmla="*/ 419553 w 1133965"/>
                <a:gd name="connsiteY4" fmla="*/ 391520 h 503618"/>
                <a:gd name="connsiteX5" fmla="*/ 374421 w 1133965"/>
                <a:gd name="connsiteY5" fmla="*/ 287133 h 503618"/>
                <a:gd name="connsiteX6" fmla="*/ 278143 w 1133965"/>
                <a:gd name="connsiteY6" fmla="*/ 313878 h 503618"/>
                <a:gd name="connsiteX7" fmla="*/ 262096 w 1133965"/>
                <a:gd name="connsiteY7" fmla="*/ 319225 h 503618"/>
                <a:gd name="connsiteX8" fmla="*/ 374421 w 1133965"/>
                <a:gd name="connsiteY8" fmla="*/ 287133 h 503618"/>
                <a:gd name="connsiteX9" fmla="*/ 416126 w 1133965"/>
                <a:gd name="connsiteY9" fmla="*/ 217482 h 503618"/>
                <a:gd name="connsiteX10" fmla="*/ 235351 w 1133965"/>
                <a:gd name="connsiteY10" fmla="*/ 271086 h 503618"/>
                <a:gd name="connsiteX11" fmla="*/ 230001 w 1133965"/>
                <a:gd name="connsiteY11" fmla="*/ 276436 h 503618"/>
                <a:gd name="connsiteX12" fmla="*/ 427910 w 1133965"/>
                <a:gd name="connsiteY12" fmla="*/ 217597 h 503618"/>
                <a:gd name="connsiteX13" fmla="*/ 416126 w 1133965"/>
                <a:gd name="connsiteY13" fmla="*/ 217482 h 503618"/>
                <a:gd name="connsiteX14" fmla="*/ 941404 w 1133965"/>
                <a:gd name="connsiteY14" fmla="*/ 206900 h 503618"/>
                <a:gd name="connsiteX15" fmla="*/ 893264 w 1133965"/>
                <a:gd name="connsiteY15" fmla="*/ 217597 h 503618"/>
                <a:gd name="connsiteX16" fmla="*/ 802334 w 1133965"/>
                <a:gd name="connsiteY16" fmla="*/ 233644 h 503618"/>
                <a:gd name="connsiteX17" fmla="*/ 722100 w 1133965"/>
                <a:gd name="connsiteY17" fmla="*/ 265739 h 503618"/>
                <a:gd name="connsiteX18" fmla="*/ 732797 w 1133965"/>
                <a:gd name="connsiteY18" fmla="*/ 271086 h 503618"/>
                <a:gd name="connsiteX19" fmla="*/ 898612 w 1133965"/>
                <a:gd name="connsiteY19" fmla="*/ 222947 h 503618"/>
                <a:gd name="connsiteX20" fmla="*/ 941404 w 1133965"/>
                <a:gd name="connsiteY20" fmla="*/ 206900 h 503618"/>
                <a:gd name="connsiteX21" fmla="*/ 443957 w 1133965"/>
                <a:gd name="connsiteY21" fmla="*/ 190636 h 503618"/>
                <a:gd name="connsiteX22" fmla="*/ 443957 w 1133965"/>
                <a:gd name="connsiteY22" fmla="*/ 190852 h 503618"/>
                <a:gd name="connsiteX23" fmla="*/ 438610 w 1133965"/>
                <a:gd name="connsiteY23" fmla="*/ 196202 h 503618"/>
                <a:gd name="connsiteX24" fmla="*/ 454655 w 1133965"/>
                <a:gd name="connsiteY24" fmla="*/ 201550 h 503618"/>
                <a:gd name="connsiteX25" fmla="*/ 465355 w 1133965"/>
                <a:gd name="connsiteY25" fmla="*/ 217597 h 503618"/>
                <a:gd name="connsiteX26" fmla="*/ 460005 w 1133965"/>
                <a:gd name="connsiteY26" fmla="*/ 238994 h 503618"/>
                <a:gd name="connsiteX27" fmla="*/ 433260 w 1133965"/>
                <a:gd name="connsiteY27" fmla="*/ 260389 h 503618"/>
                <a:gd name="connsiteX28" fmla="*/ 443957 w 1133965"/>
                <a:gd name="connsiteY28" fmla="*/ 260389 h 503618"/>
                <a:gd name="connsiteX29" fmla="*/ 449307 w 1133965"/>
                <a:gd name="connsiteY29" fmla="*/ 271086 h 503618"/>
                <a:gd name="connsiteX30" fmla="*/ 443957 w 1133965"/>
                <a:gd name="connsiteY30" fmla="*/ 287133 h 503618"/>
                <a:gd name="connsiteX31" fmla="*/ 438610 w 1133965"/>
                <a:gd name="connsiteY31" fmla="*/ 292481 h 503618"/>
                <a:gd name="connsiteX32" fmla="*/ 449307 w 1133965"/>
                <a:gd name="connsiteY32" fmla="*/ 297830 h 503618"/>
                <a:gd name="connsiteX33" fmla="*/ 454655 w 1133965"/>
                <a:gd name="connsiteY33" fmla="*/ 308528 h 503618"/>
                <a:gd name="connsiteX34" fmla="*/ 427910 w 1133965"/>
                <a:gd name="connsiteY34" fmla="*/ 345970 h 503618"/>
                <a:gd name="connsiteX35" fmla="*/ 433260 w 1133965"/>
                <a:gd name="connsiteY35" fmla="*/ 356669 h 503618"/>
                <a:gd name="connsiteX36" fmla="*/ 299537 w 1133965"/>
                <a:gd name="connsiteY36" fmla="*/ 410159 h 503618"/>
                <a:gd name="connsiteX37" fmla="*/ 58837 w 1133965"/>
                <a:gd name="connsiteY37" fmla="*/ 490390 h 503618"/>
                <a:gd name="connsiteX38" fmla="*/ 69622 w 1133965"/>
                <a:gd name="connsiteY38" fmla="*/ 493852 h 503618"/>
                <a:gd name="connsiteX39" fmla="*/ 35563 w 1133965"/>
                <a:gd name="connsiteY39" fmla="*/ 503618 h 503618"/>
                <a:gd name="connsiteX40" fmla="*/ 26745 w 1133965"/>
                <a:gd name="connsiteY40" fmla="*/ 490390 h 503618"/>
                <a:gd name="connsiteX41" fmla="*/ 37442 w 1133965"/>
                <a:gd name="connsiteY41" fmla="*/ 463645 h 503618"/>
                <a:gd name="connsiteX42" fmla="*/ 32095 w 1133965"/>
                <a:gd name="connsiteY42" fmla="*/ 463645 h 503618"/>
                <a:gd name="connsiteX43" fmla="*/ 21395 w 1133965"/>
                <a:gd name="connsiteY43" fmla="*/ 447600 h 503618"/>
                <a:gd name="connsiteX44" fmla="*/ 149770 w 1133965"/>
                <a:gd name="connsiteY44" fmla="*/ 399459 h 503618"/>
                <a:gd name="connsiteX45" fmla="*/ 288840 w 1133965"/>
                <a:gd name="connsiteY45" fmla="*/ 367367 h 503618"/>
                <a:gd name="connsiteX46" fmla="*/ 369074 w 1133965"/>
                <a:gd name="connsiteY46" fmla="*/ 340622 h 503618"/>
                <a:gd name="connsiteX47" fmla="*/ 417213 w 1133965"/>
                <a:gd name="connsiteY47" fmla="*/ 319225 h 503618"/>
                <a:gd name="connsiteX48" fmla="*/ 165815 w 1133965"/>
                <a:gd name="connsiteY48" fmla="*/ 383414 h 503618"/>
                <a:gd name="connsiteX49" fmla="*/ 5350 w 1133965"/>
                <a:gd name="connsiteY49" fmla="*/ 420856 h 503618"/>
                <a:gd name="connsiteX50" fmla="*/ 0 w 1133965"/>
                <a:gd name="connsiteY50" fmla="*/ 410159 h 503618"/>
                <a:gd name="connsiteX51" fmla="*/ 0 w 1133965"/>
                <a:gd name="connsiteY51" fmla="*/ 399459 h 503618"/>
                <a:gd name="connsiteX52" fmla="*/ 48139 w 1133965"/>
                <a:gd name="connsiteY52" fmla="*/ 378064 h 503618"/>
                <a:gd name="connsiteX53" fmla="*/ 37442 w 1133965"/>
                <a:gd name="connsiteY53" fmla="*/ 378064 h 503618"/>
                <a:gd name="connsiteX54" fmla="*/ 32095 w 1133965"/>
                <a:gd name="connsiteY54" fmla="*/ 367367 h 503618"/>
                <a:gd name="connsiteX55" fmla="*/ 37442 w 1133965"/>
                <a:gd name="connsiteY55" fmla="*/ 351320 h 503618"/>
                <a:gd name="connsiteX56" fmla="*/ 53489 w 1133965"/>
                <a:gd name="connsiteY56" fmla="*/ 335272 h 503618"/>
                <a:gd name="connsiteX57" fmla="*/ 48139 w 1133965"/>
                <a:gd name="connsiteY57" fmla="*/ 335272 h 503618"/>
                <a:gd name="connsiteX58" fmla="*/ 37442 w 1133965"/>
                <a:gd name="connsiteY58" fmla="*/ 324575 h 503618"/>
                <a:gd name="connsiteX59" fmla="*/ 38111 w 1133965"/>
                <a:gd name="connsiteY59" fmla="*/ 313877 h 503618"/>
                <a:gd name="connsiteX60" fmla="*/ 41547 w 1133965"/>
                <a:gd name="connsiteY60" fmla="*/ 306026 h 503618"/>
                <a:gd name="connsiteX61" fmla="*/ 93342 w 1133965"/>
                <a:gd name="connsiteY61" fmla="*/ 291174 h 503618"/>
                <a:gd name="connsiteX62" fmla="*/ 127705 w 1133965"/>
                <a:gd name="connsiteY62" fmla="*/ 281784 h 503618"/>
                <a:gd name="connsiteX63" fmla="*/ 143659 w 1133965"/>
                <a:gd name="connsiteY63" fmla="*/ 276746 h 503618"/>
                <a:gd name="connsiteX64" fmla="*/ 887914 w 1133965"/>
                <a:gd name="connsiteY64" fmla="*/ 169458 h 503618"/>
                <a:gd name="connsiteX65" fmla="*/ 706053 w 1133965"/>
                <a:gd name="connsiteY65" fmla="*/ 217597 h 503618"/>
                <a:gd name="connsiteX66" fmla="*/ 887914 w 1133965"/>
                <a:gd name="connsiteY66" fmla="*/ 169458 h 503618"/>
                <a:gd name="connsiteX67" fmla="*/ 1059079 w 1133965"/>
                <a:gd name="connsiteY67" fmla="*/ 148063 h 503618"/>
                <a:gd name="connsiteX68" fmla="*/ 946753 w 1133965"/>
                <a:gd name="connsiteY68" fmla="*/ 180155 h 503618"/>
                <a:gd name="connsiteX69" fmla="*/ 1059079 w 1133965"/>
                <a:gd name="connsiteY69" fmla="*/ 148063 h 503618"/>
                <a:gd name="connsiteX70" fmla="*/ 877217 w 1133965"/>
                <a:gd name="connsiteY70" fmla="*/ 126666 h 503618"/>
                <a:gd name="connsiteX71" fmla="*/ 706053 w 1133965"/>
                <a:gd name="connsiteY71" fmla="*/ 180155 h 503618"/>
                <a:gd name="connsiteX72" fmla="*/ 877217 w 1133965"/>
                <a:gd name="connsiteY72" fmla="*/ 126666 h 503618"/>
                <a:gd name="connsiteX73" fmla="*/ 1064429 w 1133965"/>
                <a:gd name="connsiteY73" fmla="*/ 94574 h 503618"/>
                <a:gd name="connsiteX74" fmla="*/ 936056 w 1133965"/>
                <a:gd name="connsiteY74" fmla="*/ 132016 h 503618"/>
                <a:gd name="connsiteX75" fmla="*/ 1064429 w 1133965"/>
                <a:gd name="connsiteY75" fmla="*/ 94574 h 503618"/>
                <a:gd name="connsiteX76" fmla="*/ 829078 w 1133965"/>
                <a:gd name="connsiteY76" fmla="*/ 89224 h 503618"/>
                <a:gd name="connsiteX77" fmla="*/ 802334 w 1133965"/>
                <a:gd name="connsiteY77" fmla="*/ 94574 h 503618"/>
                <a:gd name="connsiteX78" fmla="*/ 679308 w 1133965"/>
                <a:gd name="connsiteY78" fmla="*/ 132016 h 503618"/>
                <a:gd name="connsiteX79" fmla="*/ 672512 w 1133965"/>
                <a:gd name="connsiteY79" fmla="*/ 136340 h 503618"/>
                <a:gd name="connsiteX80" fmla="*/ 668611 w 1133965"/>
                <a:gd name="connsiteY80" fmla="*/ 137363 h 503618"/>
                <a:gd name="connsiteX81" fmla="*/ 671954 w 1133965"/>
                <a:gd name="connsiteY81" fmla="*/ 136695 h 503618"/>
                <a:gd name="connsiteX82" fmla="*/ 672512 w 1133965"/>
                <a:gd name="connsiteY82" fmla="*/ 136340 h 503618"/>
                <a:gd name="connsiteX83" fmla="*/ 694101 w 1133965"/>
                <a:gd name="connsiteY83" fmla="*/ 130678 h 503618"/>
                <a:gd name="connsiteX84" fmla="*/ 807681 w 1133965"/>
                <a:gd name="connsiteY84" fmla="*/ 94574 h 503618"/>
                <a:gd name="connsiteX85" fmla="*/ 829078 w 1133965"/>
                <a:gd name="connsiteY85" fmla="*/ 89224 h 503618"/>
                <a:gd name="connsiteX86" fmla="*/ 1032334 w 1133965"/>
                <a:gd name="connsiteY86" fmla="*/ 57130 h 503618"/>
                <a:gd name="connsiteX87" fmla="*/ 994893 w 1133965"/>
                <a:gd name="connsiteY87" fmla="*/ 62480 h 503618"/>
                <a:gd name="connsiteX88" fmla="*/ 854234 w 1133965"/>
                <a:gd name="connsiteY88" fmla="*/ 106859 h 503618"/>
                <a:gd name="connsiteX89" fmla="*/ 826283 w 1133965"/>
                <a:gd name="connsiteY89" fmla="*/ 116668 h 503618"/>
                <a:gd name="connsiteX90" fmla="*/ 807681 w 1133965"/>
                <a:gd name="connsiteY90" fmla="*/ 121319 h 503618"/>
                <a:gd name="connsiteX91" fmla="*/ 813031 w 1133965"/>
                <a:gd name="connsiteY91" fmla="*/ 121319 h 503618"/>
                <a:gd name="connsiteX92" fmla="*/ 826283 w 1133965"/>
                <a:gd name="connsiteY92" fmla="*/ 116668 h 503618"/>
                <a:gd name="connsiteX93" fmla="*/ 871870 w 1133965"/>
                <a:gd name="connsiteY93" fmla="*/ 105271 h 503618"/>
                <a:gd name="connsiteX94" fmla="*/ 1032334 w 1133965"/>
                <a:gd name="connsiteY94" fmla="*/ 57130 h 503618"/>
                <a:gd name="connsiteX95" fmla="*/ 1108785 w 1133965"/>
                <a:gd name="connsiteY95" fmla="*/ 0 h 503618"/>
                <a:gd name="connsiteX96" fmla="*/ 1114575 w 1133965"/>
                <a:gd name="connsiteY96" fmla="*/ 6317 h 503618"/>
                <a:gd name="connsiteX97" fmla="*/ 1117918 w 1133965"/>
                <a:gd name="connsiteY97" fmla="*/ 14340 h 503618"/>
                <a:gd name="connsiteX98" fmla="*/ 1117918 w 1133965"/>
                <a:gd name="connsiteY98" fmla="*/ 30385 h 503618"/>
                <a:gd name="connsiteX99" fmla="*/ 1085823 w 1133965"/>
                <a:gd name="connsiteY99" fmla="*/ 46432 h 503618"/>
                <a:gd name="connsiteX100" fmla="*/ 1096521 w 1133965"/>
                <a:gd name="connsiteY100" fmla="*/ 62480 h 503618"/>
                <a:gd name="connsiteX101" fmla="*/ 1085823 w 1133965"/>
                <a:gd name="connsiteY101" fmla="*/ 83874 h 503618"/>
                <a:gd name="connsiteX102" fmla="*/ 1112568 w 1133965"/>
                <a:gd name="connsiteY102" fmla="*/ 89224 h 503618"/>
                <a:gd name="connsiteX103" fmla="*/ 1123265 w 1133965"/>
                <a:gd name="connsiteY103" fmla="*/ 99921 h 503618"/>
                <a:gd name="connsiteX104" fmla="*/ 1117918 w 1133965"/>
                <a:gd name="connsiteY104" fmla="*/ 115969 h 503618"/>
                <a:gd name="connsiteX105" fmla="*/ 1101871 w 1133965"/>
                <a:gd name="connsiteY105" fmla="*/ 132016 h 503618"/>
                <a:gd name="connsiteX106" fmla="*/ 1112568 w 1133965"/>
                <a:gd name="connsiteY106" fmla="*/ 132016 h 503618"/>
                <a:gd name="connsiteX107" fmla="*/ 1117918 w 1133965"/>
                <a:gd name="connsiteY107" fmla="*/ 142713 h 503618"/>
                <a:gd name="connsiteX108" fmla="*/ 1112568 w 1133965"/>
                <a:gd name="connsiteY108" fmla="*/ 164108 h 503618"/>
                <a:gd name="connsiteX109" fmla="*/ 1107221 w 1133965"/>
                <a:gd name="connsiteY109" fmla="*/ 174805 h 503618"/>
                <a:gd name="connsiteX110" fmla="*/ 1123265 w 1133965"/>
                <a:gd name="connsiteY110" fmla="*/ 174805 h 503618"/>
                <a:gd name="connsiteX111" fmla="*/ 1133965 w 1133965"/>
                <a:gd name="connsiteY111" fmla="*/ 185505 h 503618"/>
                <a:gd name="connsiteX112" fmla="*/ 1133965 w 1133965"/>
                <a:gd name="connsiteY112" fmla="*/ 188656 h 503618"/>
                <a:gd name="connsiteX113" fmla="*/ 722213 w 1133965"/>
                <a:gd name="connsiteY113" fmla="*/ 306724 h 503618"/>
                <a:gd name="connsiteX114" fmla="*/ 722769 w 1133965"/>
                <a:gd name="connsiteY114" fmla="*/ 297831 h 503618"/>
                <a:gd name="connsiteX115" fmla="*/ 727450 w 1133965"/>
                <a:gd name="connsiteY115" fmla="*/ 287133 h 503618"/>
                <a:gd name="connsiteX116" fmla="*/ 716750 w 1133965"/>
                <a:gd name="connsiteY116" fmla="*/ 271086 h 503618"/>
                <a:gd name="connsiteX117" fmla="*/ 722100 w 1133965"/>
                <a:gd name="connsiteY117" fmla="*/ 249691 h 503618"/>
                <a:gd name="connsiteX118" fmla="*/ 727450 w 1133965"/>
                <a:gd name="connsiteY118" fmla="*/ 244341 h 503618"/>
                <a:gd name="connsiteX119" fmla="*/ 706053 w 1133965"/>
                <a:gd name="connsiteY119" fmla="*/ 238994 h 503618"/>
                <a:gd name="connsiteX120" fmla="*/ 695355 w 1133965"/>
                <a:gd name="connsiteY120" fmla="*/ 228294 h 503618"/>
                <a:gd name="connsiteX121" fmla="*/ 700705 w 1133965"/>
                <a:gd name="connsiteY121" fmla="*/ 212249 h 503618"/>
                <a:gd name="connsiteX122" fmla="*/ 706053 w 1133965"/>
                <a:gd name="connsiteY122" fmla="*/ 201550 h 503618"/>
                <a:gd name="connsiteX123" fmla="*/ 695355 w 1133965"/>
                <a:gd name="connsiteY123" fmla="*/ 185505 h 503618"/>
                <a:gd name="connsiteX124" fmla="*/ 711403 w 1133965"/>
                <a:gd name="connsiteY124" fmla="*/ 158760 h 503618"/>
                <a:gd name="connsiteX125" fmla="*/ 668611 w 1133965"/>
                <a:gd name="connsiteY125" fmla="*/ 158760 h 503618"/>
                <a:gd name="connsiteX126" fmla="*/ 657914 w 1133965"/>
                <a:gd name="connsiteY126" fmla="*/ 148063 h 503618"/>
                <a:gd name="connsiteX127" fmla="*/ 657914 w 1133965"/>
                <a:gd name="connsiteY127" fmla="*/ 137363 h 503618"/>
                <a:gd name="connsiteX128" fmla="*/ 642535 w 1133965"/>
                <a:gd name="connsiteY128" fmla="*/ 136695 h 503618"/>
                <a:gd name="connsiteX129" fmla="*/ 638240 w 1133965"/>
                <a:gd name="connsiteY129" fmla="*/ 134927 h 50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33965" h="503618">
                  <a:moveTo>
                    <a:pt x="419553" y="391520"/>
                  </a:moveTo>
                  <a:lnTo>
                    <a:pt x="422888" y="392554"/>
                  </a:lnTo>
                  <a:lnTo>
                    <a:pt x="333864" y="418081"/>
                  </a:lnTo>
                  <a:lnTo>
                    <a:pt x="376762" y="402385"/>
                  </a:lnTo>
                  <a:cubicBezTo>
                    <a:pt x="402170" y="393525"/>
                    <a:pt x="412867" y="391018"/>
                    <a:pt x="419553" y="391520"/>
                  </a:cubicBezTo>
                  <a:close/>
                  <a:moveTo>
                    <a:pt x="374421" y="287133"/>
                  </a:moveTo>
                  <a:cubicBezTo>
                    <a:pt x="347677" y="292481"/>
                    <a:pt x="310235" y="303180"/>
                    <a:pt x="278143" y="313878"/>
                  </a:cubicBezTo>
                  <a:cubicBezTo>
                    <a:pt x="272793" y="313878"/>
                    <a:pt x="267446" y="319225"/>
                    <a:pt x="262096" y="319225"/>
                  </a:cubicBezTo>
                  <a:cubicBezTo>
                    <a:pt x="304887" y="308528"/>
                    <a:pt x="342329" y="297830"/>
                    <a:pt x="374421" y="287133"/>
                  </a:cubicBezTo>
                  <a:close/>
                  <a:moveTo>
                    <a:pt x="416126" y="217482"/>
                  </a:moveTo>
                  <a:cubicBezTo>
                    <a:pt x="380440" y="221359"/>
                    <a:pt x="291514" y="252366"/>
                    <a:pt x="235351" y="271086"/>
                  </a:cubicBezTo>
                  <a:cubicBezTo>
                    <a:pt x="235351" y="276436"/>
                    <a:pt x="230001" y="276436"/>
                    <a:pt x="230001" y="276436"/>
                  </a:cubicBezTo>
                  <a:cubicBezTo>
                    <a:pt x="299537" y="260389"/>
                    <a:pt x="417213" y="238994"/>
                    <a:pt x="427910" y="217597"/>
                  </a:cubicBezTo>
                  <a:cubicBezTo>
                    <a:pt x="425236" y="216928"/>
                    <a:pt x="421224" y="216928"/>
                    <a:pt x="416126" y="217482"/>
                  </a:cubicBezTo>
                  <a:close/>
                  <a:moveTo>
                    <a:pt x="941404" y="206900"/>
                  </a:moveTo>
                  <a:cubicBezTo>
                    <a:pt x="925356" y="212249"/>
                    <a:pt x="909312" y="212249"/>
                    <a:pt x="893264" y="217597"/>
                  </a:cubicBezTo>
                  <a:cubicBezTo>
                    <a:pt x="866520" y="217597"/>
                    <a:pt x="834425" y="228294"/>
                    <a:pt x="802334" y="233644"/>
                  </a:cubicBezTo>
                  <a:cubicBezTo>
                    <a:pt x="759542" y="244341"/>
                    <a:pt x="722100" y="255039"/>
                    <a:pt x="722100" y="265739"/>
                  </a:cubicBezTo>
                  <a:cubicBezTo>
                    <a:pt x="722100" y="265739"/>
                    <a:pt x="727450" y="271086"/>
                    <a:pt x="732797" y="271086"/>
                  </a:cubicBezTo>
                  <a:cubicBezTo>
                    <a:pt x="764892" y="255039"/>
                    <a:pt x="823728" y="238994"/>
                    <a:pt x="898612" y="222947"/>
                  </a:cubicBezTo>
                  <a:cubicBezTo>
                    <a:pt x="914659" y="217597"/>
                    <a:pt x="930706" y="212249"/>
                    <a:pt x="941404" y="206900"/>
                  </a:cubicBezTo>
                  <a:close/>
                  <a:moveTo>
                    <a:pt x="443957" y="190636"/>
                  </a:moveTo>
                  <a:lnTo>
                    <a:pt x="443957" y="190852"/>
                  </a:lnTo>
                  <a:cubicBezTo>
                    <a:pt x="443957" y="190852"/>
                    <a:pt x="438610" y="196202"/>
                    <a:pt x="438610" y="196202"/>
                  </a:cubicBezTo>
                  <a:cubicBezTo>
                    <a:pt x="443957" y="196202"/>
                    <a:pt x="449307" y="196202"/>
                    <a:pt x="454655" y="201550"/>
                  </a:cubicBezTo>
                  <a:cubicBezTo>
                    <a:pt x="460005" y="206900"/>
                    <a:pt x="465355" y="212249"/>
                    <a:pt x="465355" y="217597"/>
                  </a:cubicBezTo>
                  <a:cubicBezTo>
                    <a:pt x="465355" y="222947"/>
                    <a:pt x="465355" y="228294"/>
                    <a:pt x="460005" y="238994"/>
                  </a:cubicBezTo>
                  <a:cubicBezTo>
                    <a:pt x="454655" y="244341"/>
                    <a:pt x="449307" y="249691"/>
                    <a:pt x="433260" y="260389"/>
                  </a:cubicBezTo>
                  <a:cubicBezTo>
                    <a:pt x="438610" y="260389"/>
                    <a:pt x="443957" y="260389"/>
                    <a:pt x="443957" y="260389"/>
                  </a:cubicBezTo>
                  <a:cubicBezTo>
                    <a:pt x="449307" y="260389"/>
                    <a:pt x="449307" y="265739"/>
                    <a:pt x="449307" y="271086"/>
                  </a:cubicBezTo>
                  <a:cubicBezTo>
                    <a:pt x="449307" y="276436"/>
                    <a:pt x="449307" y="281783"/>
                    <a:pt x="443957" y="287133"/>
                  </a:cubicBezTo>
                  <a:cubicBezTo>
                    <a:pt x="443957" y="292481"/>
                    <a:pt x="438610" y="292481"/>
                    <a:pt x="438610" y="292481"/>
                  </a:cubicBezTo>
                  <a:cubicBezTo>
                    <a:pt x="443957" y="292481"/>
                    <a:pt x="443957" y="292481"/>
                    <a:pt x="449307" y="297830"/>
                  </a:cubicBezTo>
                  <a:cubicBezTo>
                    <a:pt x="454655" y="297830"/>
                    <a:pt x="454655" y="303180"/>
                    <a:pt x="454655" y="308528"/>
                  </a:cubicBezTo>
                  <a:cubicBezTo>
                    <a:pt x="460005" y="324575"/>
                    <a:pt x="449307" y="335272"/>
                    <a:pt x="427910" y="345970"/>
                  </a:cubicBezTo>
                  <a:cubicBezTo>
                    <a:pt x="433260" y="351320"/>
                    <a:pt x="433260" y="351320"/>
                    <a:pt x="433260" y="356669"/>
                  </a:cubicBezTo>
                  <a:cubicBezTo>
                    <a:pt x="438610" y="378064"/>
                    <a:pt x="417213" y="383414"/>
                    <a:pt x="299537" y="410159"/>
                  </a:cubicBezTo>
                  <a:cubicBezTo>
                    <a:pt x="224654" y="426203"/>
                    <a:pt x="64187" y="463645"/>
                    <a:pt x="58837" y="490390"/>
                  </a:cubicBezTo>
                  <a:lnTo>
                    <a:pt x="69622" y="493852"/>
                  </a:lnTo>
                  <a:lnTo>
                    <a:pt x="35563" y="503618"/>
                  </a:lnTo>
                  <a:lnTo>
                    <a:pt x="26745" y="490390"/>
                  </a:lnTo>
                  <a:cubicBezTo>
                    <a:pt x="26745" y="479692"/>
                    <a:pt x="26745" y="468995"/>
                    <a:pt x="37442" y="463645"/>
                  </a:cubicBezTo>
                  <a:cubicBezTo>
                    <a:pt x="37442" y="463645"/>
                    <a:pt x="37442" y="463645"/>
                    <a:pt x="32095" y="463645"/>
                  </a:cubicBezTo>
                  <a:cubicBezTo>
                    <a:pt x="26745" y="458298"/>
                    <a:pt x="21395" y="452948"/>
                    <a:pt x="21395" y="447600"/>
                  </a:cubicBezTo>
                  <a:cubicBezTo>
                    <a:pt x="16047" y="431553"/>
                    <a:pt x="26745" y="426203"/>
                    <a:pt x="149770" y="399459"/>
                  </a:cubicBezTo>
                  <a:cubicBezTo>
                    <a:pt x="187212" y="388761"/>
                    <a:pt x="235351" y="378064"/>
                    <a:pt x="288840" y="367367"/>
                  </a:cubicBezTo>
                  <a:cubicBezTo>
                    <a:pt x="320935" y="356669"/>
                    <a:pt x="347677" y="345970"/>
                    <a:pt x="369074" y="340622"/>
                  </a:cubicBezTo>
                  <a:cubicBezTo>
                    <a:pt x="390468" y="335272"/>
                    <a:pt x="406516" y="324575"/>
                    <a:pt x="417213" y="319225"/>
                  </a:cubicBezTo>
                  <a:cubicBezTo>
                    <a:pt x="374421" y="324575"/>
                    <a:pt x="246048" y="362017"/>
                    <a:pt x="165815" y="383414"/>
                  </a:cubicBezTo>
                  <a:cubicBezTo>
                    <a:pt x="26745" y="426203"/>
                    <a:pt x="10698" y="426203"/>
                    <a:pt x="5350" y="420856"/>
                  </a:cubicBezTo>
                  <a:cubicBezTo>
                    <a:pt x="0" y="420856"/>
                    <a:pt x="0" y="415506"/>
                    <a:pt x="0" y="410159"/>
                  </a:cubicBezTo>
                  <a:cubicBezTo>
                    <a:pt x="0" y="404809"/>
                    <a:pt x="0" y="399459"/>
                    <a:pt x="0" y="399459"/>
                  </a:cubicBezTo>
                  <a:cubicBezTo>
                    <a:pt x="5350" y="388761"/>
                    <a:pt x="21395" y="383414"/>
                    <a:pt x="48139" y="378064"/>
                  </a:cubicBezTo>
                  <a:cubicBezTo>
                    <a:pt x="42792" y="378064"/>
                    <a:pt x="42792" y="378064"/>
                    <a:pt x="37442" y="378064"/>
                  </a:cubicBezTo>
                  <a:cubicBezTo>
                    <a:pt x="32095" y="378064"/>
                    <a:pt x="32095" y="372714"/>
                    <a:pt x="32095" y="367367"/>
                  </a:cubicBezTo>
                  <a:cubicBezTo>
                    <a:pt x="32095" y="362017"/>
                    <a:pt x="32095" y="356669"/>
                    <a:pt x="37442" y="351320"/>
                  </a:cubicBezTo>
                  <a:cubicBezTo>
                    <a:pt x="42792" y="345970"/>
                    <a:pt x="48139" y="340622"/>
                    <a:pt x="53489" y="335272"/>
                  </a:cubicBezTo>
                  <a:cubicBezTo>
                    <a:pt x="53489" y="335272"/>
                    <a:pt x="48139" y="335272"/>
                    <a:pt x="48139" y="335272"/>
                  </a:cubicBezTo>
                  <a:cubicBezTo>
                    <a:pt x="42792" y="329925"/>
                    <a:pt x="37442" y="329925"/>
                    <a:pt x="37442" y="324575"/>
                  </a:cubicBezTo>
                  <a:cubicBezTo>
                    <a:pt x="37442" y="321900"/>
                    <a:pt x="37442" y="317888"/>
                    <a:pt x="38111" y="313877"/>
                  </a:cubicBezTo>
                  <a:lnTo>
                    <a:pt x="41547" y="306026"/>
                  </a:lnTo>
                  <a:lnTo>
                    <a:pt x="93342" y="291174"/>
                  </a:lnTo>
                  <a:lnTo>
                    <a:pt x="127705" y="281784"/>
                  </a:lnTo>
                  <a:lnTo>
                    <a:pt x="143659" y="276746"/>
                  </a:lnTo>
                  <a:close/>
                  <a:moveTo>
                    <a:pt x="887914" y="169458"/>
                  </a:moveTo>
                  <a:cubicBezTo>
                    <a:pt x="829078" y="180155"/>
                    <a:pt x="732797" y="201550"/>
                    <a:pt x="706053" y="217597"/>
                  </a:cubicBezTo>
                  <a:cubicBezTo>
                    <a:pt x="738147" y="217597"/>
                    <a:pt x="818381" y="190852"/>
                    <a:pt x="887914" y="169458"/>
                  </a:cubicBezTo>
                  <a:close/>
                  <a:moveTo>
                    <a:pt x="1059079" y="148063"/>
                  </a:moveTo>
                  <a:cubicBezTo>
                    <a:pt x="1032334" y="153410"/>
                    <a:pt x="989543" y="164108"/>
                    <a:pt x="946753" y="180155"/>
                  </a:cubicBezTo>
                  <a:cubicBezTo>
                    <a:pt x="994893" y="169458"/>
                    <a:pt x="1037684" y="158760"/>
                    <a:pt x="1059079" y="148063"/>
                  </a:cubicBezTo>
                  <a:close/>
                  <a:moveTo>
                    <a:pt x="877217" y="126666"/>
                  </a:moveTo>
                  <a:cubicBezTo>
                    <a:pt x="818381" y="142713"/>
                    <a:pt x="738147" y="164108"/>
                    <a:pt x="706053" y="180155"/>
                  </a:cubicBezTo>
                  <a:cubicBezTo>
                    <a:pt x="738147" y="180155"/>
                    <a:pt x="818381" y="148063"/>
                    <a:pt x="877217" y="126666"/>
                  </a:cubicBezTo>
                  <a:close/>
                  <a:moveTo>
                    <a:pt x="1064429" y="94574"/>
                  </a:moveTo>
                  <a:cubicBezTo>
                    <a:pt x="1043032" y="94574"/>
                    <a:pt x="989543" y="115969"/>
                    <a:pt x="936056" y="132016"/>
                  </a:cubicBezTo>
                  <a:cubicBezTo>
                    <a:pt x="989543" y="121319"/>
                    <a:pt x="1048382" y="105271"/>
                    <a:pt x="1064429" y="94574"/>
                  </a:cubicBezTo>
                  <a:close/>
                  <a:moveTo>
                    <a:pt x="829078" y="89224"/>
                  </a:moveTo>
                  <a:cubicBezTo>
                    <a:pt x="818381" y="89224"/>
                    <a:pt x="813031" y="94574"/>
                    <a:pt x="802334" y="94574"/>
                  </a:cubicBezTo>
                  <a:cubicBezTo>
                    <a:pt x="748844" y="110619"/>
                    <a:pt x="711403" y="126666"/>
                    <a:pt x="679308" y="132016"/>
                  </a:cubicBezTo>
                  <a:lnTo>
                    <a:pt x="672512" y="136340"/>
                  </a:lnTo>
                  <a:lnTo>
                    <a:pt x="668611" y="137363"/>
                  </a:lnTo>
                  <a:cubicBezTo>
                    <a:pt x="668611" y="137363"/>
                    <a:pt x="669948" y="137363"/>
                    <a:pt x="671954" y="136695"/>
                  </a:cubicBezTo>
                  <a:lnTo>
                    <a:pt x="672512" y="136340"/>
                  </a:lnTo>
                  <a:lnTo>
                    <a:pt x="694101" y="130678"/>
                  </a:lnTo>
                  <a:cubicBezTo>
                    <a:pt x="724439" y="121652"/>
                    <a:pt x="767564" y="106608"/>
                    <a:pt x="807681" y="94574"/>
                  </a:cubicBezTo>
                  <a:cubicBezTo>
                    <a:pt x="813031" y="94574"/>
                    <a:pt x="823728" y="89224"/>
                    <a:pt x="829078" y="89224"/>
                  </a:cubicBezTo>
                  <a:close/>
                  <a:moveTo>
                    <a:pt x="1032334" y="57130"/>
                  </a:moveTo>
                  <a:cubicBezTo>
                    <a:pt x="1026987" y="57130"/>
                    <a:pt x="1010940" y="57130"/>
                    <a:pt x="994893" y="62480"/>
                  </a:cubicBezTo>
                  <a:cubicBezTo>
                    <a:pt x="954776" y="70503"/>
                    <a:pt x="899615" y="90561"/>
                    <a:pt x="854234" y="106859"/>
                  </a:cubicBezTo>
                  <a:lnTo>
                    <a:pt x="826283" y="116668"/>
                  </a:lnTo>
                  <a:lnTo>
                    <a:pt x="807681" y="121319"/>
                  </a:lnTo>
                  <a:cubicBezTo>
                    <a:pt x="807681" y="121319"/>
                    <a:pt x="813031" y="121319"/>
                    <a:pt x="813031" y="121319"/>
                  </a:cubicBezTo>
                  <a:lnTo>
                    <a:pt x="826283" y="116668"/>
                  </a:lnTo>
                  <a:lnTo>
                    <a:pt x="871870" y="105271"/>
                  </a:lnTo>
                  <a:cubicBezTo>
                    <a:pt x="930706" y="89224"/>
                    <a:pt x="1005590" y="67829"/>
                    <a:pt x="1032334" y="57130"/>
                  </a:cubicBezTo>
                  <a:close/>
                  <a:moveTo>
                    <a:pt x="1108785" y="0"/>
                  </a:moveTo>
                  <a:lnTo>
                    <a:pt x="1114575" y="6317"/>
                  </a:lnTo>
                  <a:cubicBezTo>
                    <a:pt x="1116581" y="8991"/>
                    <a:pt x="1117918" y="11665"/>
                    <a:pt x="1117918" y="14340"/>
                  </a:cubicBezTo>
                  <a:cubicBezTo>
                    <a:pt x="1117918" y="19688"/>
                    <a:pt x="1117918" y="25038"/>
                    <a:pt x="1117918" y="30385"/>
                  </a:cubicBezTo>
                  <a:cubicBezTo>
                    <a:pt x="1112568" y="35735"/>
                    <a:pt x="1101871" y="41085"/>
                    <a:pt x="1085823" y="46432"/>
                  </a:cubicBezTo>
                  <a:cubicBezTo>
                    <a:pt x="1091173" y="51782"/>
                    <a:pt x="1096521" y="57130"/>
                    <a:pt x="1096521" y="62480"/>
                  </a:cubicBezTo>
                  <a:cubicBezTo>
                    <a:pt x="1096521" y="67829"/>
                    <a:pt x="1096521" y="73177"/>
                    <a:pt x="1085823" y="83874"/>
                  </a:cubicBezTo>
                  <a:cubicBezTo>
                    <a:pt x="1096521" y="83874"/>
                    <a:pt x="1107221" y="83874"/>
                    <a:pt x="1112568" y="89224"/>
                  </a:cubicBezTo>
                  <a:cubicBezTo>
                    <a:pt x="1117918" y="94574"/>
                    <a:pt x="1123265" y="94574"/>
                    <a:pt x="1123265" y="99921"/>
                  </a:cubicBezTo>
                  <a:cubicBezTo>
                    <a:pt x="1123265" y="105271"/>
                    <a:pt x="1123265" y="110619"/>
                    <a:pt x="1117918" y="115969"/>
                  </a:cubicBezTo>
                  <a:cubicBezTo>
                    <a:pt x="1112568" y="121319"/>
                    <a:pt x="1107221" y="126666"/>
                    <a:pt x="1101871" y="132016"/>
                  </a:cubicBezTo>
                  <a:cubicBezTo>
                    <a:pt x="1107221" y="132016"/>
                    <a:pt x="1112568" y="132016"/>
                    <a:pt x="1112568" y="132016"/>
                  </a:cubicBezTo>
                  <a:cubicBezTo>
                    <a:pt x="1117918" y="132016"/>
                    <a:pt x="1117918" y="137363"/>
                    <a:pt x="1117918" y="142713"/>
                  </a:cubicBezTo>
                  <a:cubicBezTo>
                    <a:pt x="1117918" y="148063"/>
                    <a:pt x="1117918" y="158760"/>
                    <a:pt x="1112568" y="164108"/>
                  </a:cubicBezTo>
                  <a:cubicBezTo>
                    <a:pt x="1112568" y="169458"/>
                    <a:pt x="1107221" y="169458"/>
                    <a:pt x="1107221" y="174805"/>
                  </a:cubicBezTo>
                  <a:cubicBezTo>
                    <a:pt x="1112568" y="174805"/>
                    <a:pt x="1117918" y="174805"/>
                    <a:pt x="1123265" y="174805"/>
                  </a:cubicBezTo>
                  <a:cubicBezTo>
                    <a:pt x="1128615" y="174805"/>
                    <a:pt x="1128615" y="180155"/>
                    <a:pt x="1133965" y="185505"/>
                  </a:cubicBezTo>
                  <a:lnTo>
                    <a:pt x="1133965" y="188656"/>
                  </a:lnTo>
                  <a:lnTo>
                    <a:pt x="722213" y="306724"/>
                  </a:lnTo>
                  <a:lnTo>
                    <a:pt x="722769" y="297831"/>
                  </a:lnTo>
                  <a:cubicBezTo>
                    <a:pt x="723437" y="293819"/>
                    <a:pt x="724775" y="289807"/>
                    <a:pt x="727450" y="287133"/>
                  </a:cubicBezTo>
                  <a:cubicBezTo>
                    <a:pt x="722100" y="281783"/>
                    <a:pt x="716750" y="276436"/>
                    <a:pt x="716750" y="271086"/>
                  </a:cubicBezTo>
                  <a:cubicBezTo>
                    <a:pt x="716750" y="265739"/>
                    <a:pt x="716750" y="255039"/>
                    <a:pt x="722100" y="249691"/>
                  </a:cubicBezTo>
                  <a:cubicBezTo>
                    <a:pt x="722100" y="249691"/>
                    <a:pt x="727450" y="244341"/>
                    <a:pt x="727450" y="244341"/>
                  </a:cubicBezTo>
                  <a:cubicBezTo>
                    <a:pt x="716750" y="244341"/>
                    <a:pt x="711403" y="244341"/>
                    <a:pt x="706053" y="238994"/>
                  </a:cubicBezTo>
                  <a:cubicBezTo>
                    <a:pt x="700705" y="238994"/>
                    <a:pt x="700705" y="233644"/>
                    <a:pt x="695355" y="228294"/>
                  </a:cubicBezTo>
                  <a:cubicBezTo>
                    <a:pt x="695355" y="222947"/>
                    <a:pt x="695355" y="217597"/>
                    <a:pt x="700705" y="212249"/>
                  </a:cubicBezTo>
                  <a:cubicBezTo>
                    <a:pt x="700705" y="206900"/>
                    <a:pt x="706053" y="206900"/>
                    <a:pt x="706053" y="201550"/>
                  </a:cubicBezTo>
                  <a:cubicBezTo>
                    <a:pt x="700705" y="196202"/>
                    <a:pt x="695355" y="190852"/>
                    <a:pt x="695355" y="185505"/>
                  </a:cubicBezTo>
                  <a:cubicBezTo>
                    <a:pt x="695355" y="174805"/>
                    <a:pt x="695355" y="169458"/>
                    <a:pt x="711403" y="158760"/>
                  </a:cubicBezTo>
                  <a:cubicBezTo>
                    <a:pt x="690005" y="164108"/>
                    <a:pt x="673961" y="164108"/>
                    <a:pt x="668611" y="158760"/>
                  </a:cubicBezTo>
                  <a:cubicBezTo>
                    <a:pt x="663261" y="158760"/>
                    <a:pt x="663261" y="153410"/>
                    <a:pt x="657914" y="148063"/>
                  </a:cubicBezTo>
                  <a:cubicBezTo>
                    <a:pt x="657914" y="142713"/>
                    <a:pt x="657914" y="137363"/>
                    <a:pt x="657914" y="137363"/>
                  </a:cubicBezTo>
                  <a:cubicBezTo>
                    <a:pt x="652565" y="137363"/>
                    <a:pt x="647216" y="137363"/>
                    <a:pt x="642535" y="136695"/>
                  </a:cubicBezTo>
                  <a:lnTo>
                    <a:pt x="638240" y="134927"/>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4" name="Vrije vorm: vorm 43">
              <a:extLst>
                <a:ext uri="{FF2B5EF4-FFF2-40B4-BE49-F238E27FC236}">
                  <a16:creationId xmlns:a16="http://schemas.microsoft.com/office/drawing/2014/main" id="{9C61D700-27E8-4FE9-9E56-139AAB429BE0}"/>
                </a:ext>
              </a:extLst>
            </p:cNvPr>
            <p:cNvSpPr/>
            <p:nvPr/>
          </p:nvSpPr>
          <p:spPr>
            <a:xfrm>
              <a:off x="4889823" y="4749202"/>
              <a:ext cx="1144662" cy="540837"/>
            </a:xfrm>
            <a:custGeom>
              <a:avLst/>
              <a:gdLst>
                <a:gd name="connsiteX0" fmla="*/ 369073 w 1144662"/>
                <a:gd name="connsiteY0" fmla="*/ 419410 h 540837"/>
                <a:gd name="connsiteX1" fmla="*/ 267445 w 1144662"/>
                <a:gd name="connsiteY1" fmla="*/ 456854 h 540837"/>
                <a:gd name="connsiteX2" fmla="*/ 230003 w 1144662"/>
                <a:gd name="connsiteY2" fmla="*/ 472899 h 540837"/>
                <a:gd name="connsiteX3" fmla="*/ 181861 w 1144662"/>
                <a:gd name="connsiteY3" fmla="*/ 488946 h 540837"/>
                <a:gd name="connsiteX4" fmla="*/ 385120 w 1144662"/>
                <a:gd name="connsiteY4" fmla="*/ 419410 h 540837"/>
                <a:gd name="connsiteX5" fmla="*/ 369073 w 1144662"/>
                <a:gd name="connsiteY5" fmla="*/ 419410 h 540837"/>
                <a:gd name="connsiteX6" fmla="*/ 176514 w 1144662"/>
                <a:gd name="connsiteY6" fmla="*/ 408713 h 540837"/>
                <a:gd name="connsiteX7" fmla="*/ 160467 w 1144662"/>
                <a:gd name="connsiteY7" fmla="*/ 414063 h 540837"/>
                <a:gd name="connsiteX8" fmla="*/ 125515 w 1144662"/>
                <a:gd name="connsiteY8" fmla="*/ 424910 h 540837"/>
                <a:gd name="connsiteX9" fmla="*/ 103635 w 1144662"/>
                <a:gd name="connsiteY9" fmla="*/ 430109 h 540837"/>
                <a:gd name="connsiteX10" fmla="*/ 48139 w 1144662"/>
                <a:gd name="connsiteY10" fmla="*/ 446155 h 540837"/>
                <a:gd name="connsiteX11" fmla="*/ 102297 w 1144662"/>
                <a:gd name="connsiteY11" fmla="*/ 432115 h 540837"/>
                <a:gd name="connsiteX12" fmla="*/ 125515 w 1144662"/>
                <a:gd name="connsiteY12" fmla="*/ 424910 h 540837"/>
                <a:gd name="connsiteX13" fmla="*/ 171164 w 1144662"/>
                <a:gd name="connsiteY13" fmla="*/ 414063 h 540837"/>
                <a:gd name="connsiteX14" fmla="*/ 176514 w 1144662"/>
                <a:gd name="connsiteY14" fmla="*/ 408713 h 540837"/>
                <a:gd name="connsiteX15" fmla="*/ 181861 w 1144662"/>
                <a:gd name="connsiteY15" fmla="*/ 339179 h 540837"/>
                <a:gd name="connsiteX16" fmla="*/ 32094 w 1144662"/>
                <a:gd name="connsiteY16" fmla="*/ 376621 h 540837"/>
                <a:gd name="connsiteX17" fmla="*/ 181861 w 1144662"/>
                <a:gd name="connsiteY17" fmla="*/ 339179 h 540837"/>
                <a:gd name="connsiteX18" fmla="*/ 369073 w 1144662"/>
                <a:gd name="connsiteY18" fmla="*/ 296387 h 540837"/>
                <a:gd name="connsiteX19" fmla="*/ 349768 w 1144662"/>
                <a:gd name="connsiteY19" fmla="*/ 305745 h 540837"/>
                <a:gd name="connsiteX20" fmla="*/ 305556 w 1144662"/>
                <a:gd name="connsiteY20" fmla="*/ 318451 h 540837"/>
                <a:gd name="connsiteX21" fmla="*/ 235350 w 1144662"/>
                <a:gd name="connsiteY21" fmla="*/ 339179 h 540837"/>
                <a:gd name="connsiteX22" fmla="*/ 344418 w 1144662"/>
                <a:gd name="connsiteY22" fmla="*/ 308339 h 540837"/>
                <a:gd name="connsiteX23" fmla="*/ 349768 w 1144662"/>
                <a:gd name="connsiteY23" fmla="*/ 305745 h 540837"/>
                <a:gd name="connsiteX24" fmla="*/ 363723 w 1144662"/>
                <a:gd name="connsiteY24" fmla="*/ 301735 h 540837"/>
                <a:gd name="connsiteX25" fmla="*/ 369073 w 1144662"/>
                <a:gd name="connsiteY25" fmla="*/ 296387 h 540837"/>
                <a:gd name="connsiteX26" fmla="*/ 406766 w 1144662"/>
                <a:gd name="connsiteY26" fmla="*/ 248142 h 540837"/>
                <a:gd name="connsiteX27" fmla="*/ 197909 w 1144662"/>
                <a:gd name="connsiteY27" fmla="*/ 307085 h 540837"/>
                <a:gd name="connsiteX28" fmla="*/ 213956 w 1144662"/>
                <a:gd name="connsiteY28" fmla="*/ 307085 h 540837"/>
                <a:gd name="connsiteX29" fmla="*/ 422562 w 1144662"/>
                <a:gd name="connsiteY29" fmla="*/ 248246 h 540837"/>
                <a:gd name="connsiteX30" fmla="*/ 406766 w 1144662"/>
                <a:gd name="connsiteY30" fmla="*/ 248142 h 540837"/>
                <a:gd name="connsiteX31" fmla="*/ 1112234 w 1144662"/>
                <a:gd name="connsiteY31" fmla="*/ 219832 h 540837"/>
                <a:gd name="connsiteX32" fmla="*/ 1123267 w 1144662"/>
                <a:gd name="connsiteY32" fmla="*/ 221504 h 540837"/>
                <a:gd name="connsiteX33" fmla="*/ 1126801 w 1144662"/>
                <a:gd name="connsiteY33" fmla="*/ 224028 h 540837"/>
                <a:gd name="connsiteX34" fmla="*/ 972010 w 1144662"/>
                <a:gd name="connsiteY34" fmla="*/ 268413 h 540837"/>
                <a:gd name="connsiteX35" fmla="*/ 994892 w 1144662"/>
                <a:gd name="connsiteY35" fmla="*/ 258945 h 540837"/>
                <a:gd name="connsiteX36" fmla="*/ 1112234 w 1144662"/>
                <a:gd name="connsiteY36" fmla="*/ 219832 h 540837"/>
                <a:gd name="connsiteX37" fmla="*/ 412189 w 1144662"/>
                <a:gd name="connsiteY37" fmla="*/ 203899 h 540837"/>
                <a:gd name="connsiteX38" fmla="*/ 417212 w 1144662"/>
                <a:gd name="connsiteY38" fmla="*/ 205456 h 540837"/>
                <a:gd name="connsiteX39" fmla="*/ 422562 w 1144662"/>
                <a:gd name="connsiteY39" fmla="*/ 216154 h 540837"/>
                <a:gd name="connsiteX40" fmla="*/ 417212 w 1144662"/>
                <a:gd name="connsiteY40" fmla="*/ 232201 h 540837"/>
                <a:gd name="connsiteX41" fmla="*/ 443957 w 1144662"/>
                <a:gd name="connsiteY41" fmla="*/ 237548 h 540837"/>
                <a:gd name="connsiteX42" fmla="*/ 454657 w 1144662"/>
                <a:gd name="connsiteY42" fmla="*/ 248246 h 540837"/>
                <a:gd name="connsiteX43" fmla="*/ 449307 w 1144662"/>
                <a:gd name="connsiteY43" fmla="*/ 269643 h 540837"/>
                <a:gd name="connsiteX44" fmla="*/ 417212 w 1144662"/>
                <a:gd name="connsiteY44" fmla="*/ 291037 h 540837"/>
                <a:gd name="connsiteX45" fmla="*/ 417212 w 1144662"/>
                <a:gd name="connsiteY45" fmla="*/ 296387 h 540837"/>
                <a:gd name="connsiteX46" fmla="*/ 411865 w 1144662"/>
                <a:gd name="connsiteY46" fmla="*/ 317782 h 540837"/>
                <a:gd name="connsiteX47" fmla="*/ 427912 w 1144662"/>
                <a:gd name="connsiteY47" fmla="*/ 323132 h 540837"/>
                <a:gd name="connsiteX48" fmla="*/ 438609 w 1144662"/>
                <a:gd name="connsiteY48" fmla="*/ 333829 h 540837"/>
                <a:gd name="connsiteX49" fmla="*/ 433259 w 1144662"/>
                <a:gd name="connsiteY49" fmla="*/ 349876 h 540837"/>
                <a:gd name="connsiteX50" fmla="*/ 401167 w 1144662"/>
                <a:gd name="connsiteY50" fmla="*/ 371271 h 540837"/>
                <a:gd name="connsiteX51" fmla="*/ 417212 w 1144662"/>
                <a:gd name="connsiteY51" fmla="*/ 376621 h 540837"/>
                <a:gd name="connsiteX52" fmla="*/ 422562 w 1144662"/>
                <a:gd name="connsiteY52" fmla="*/ 387318 h 540837"/>
                <a:gd name="connsiteX53" fmla="*/ 417212 w 1144662"/>
                <a:gd name="connsiteY53" fmla="*/ 408713 h 540837"/>
                <a:gd name="connsiteX54" fmla="*/ 411865 w 1144662"/>
                <a:gd name="connsiteY54" fmla="*/ 419410 h 540837"/>
                <a:gd name="connsiteX55" fmla="*/ 416544 w 1144662"/>
                <a:gd name="connsiteY55" fmla="*/ 424760 h 540837"/>
                <a:gd name="connsiteX56" fmla="*/ 416897 w 1144662"/>
                <a:gd name="connsiteY56" fmla="*/ 427589 h 540837"/>
                <a:gd name="connsiteX57" fmla="*/ 21952 w 1144662"/>
                <a:gd name="connsiteY57" fmla="*/ 540837 h 540837"/>
                <a:gd name="connsiteX58" fmla="*/ 10697 w 1144662"/>
                <a:gd name="connsiteY58" fmla="*/ 537085 h 540837"/>
                <a:gd name="connsiteX59" fmla="*/ 0 w 1144662"/>
                <a:gd name="connsiteY59" fmla="*/ 521041 h 540837"/>
                <a:gd name="connsiteX60" fmla="*/ 0 w 1144662"/>
                <a:gd name="connsiteY60" fmla="*/ 510341 h 540837"/>
                <a:gd name="connsiteX61" fmla="*/ 101628 w 1144662"/>
                <a:gd name="connsiteY61" fmla="*/ 478249 h 540837"/>
                <a:gd name="connsiteX62" fmla="*/ 256748 w 1144662"/>
                <a:gd name="connsiteY62" fmla="*/ 440807 h 540837"/>
                <a:gd name="connsiteX63" fmla="*/ 358376 w 1144662"/>
                <a:gd name="connsiteY63" fmla="*/ 408713 h 540837"/>
                <a:gd name="connsiteX64" fmla="*/ 385120 w 1144662"/>
                <a:gd name="connsiteY64" fmla="*/ 392665 h 540837"/>
                <a:gd name="connsiteX65" fmla="*/ 171164 w 1144662"/>
                <a:gd name="connsiteY65" fmla="*/ 446155 h 540837"/>
                <a:gd name="connsiteX66" fmla="*/ 5349 w 1144662"/>
                <a:gd name="connsiteY66" fmla="*/ 483599 h 540837"/>
                <a:gd name="connsiteX67" fmla="*/ 0 w 1144662"/>
                <a:gd name="connsiteY67" fmla="*/ 472899 h 540837"/>
                <a:gd name="connsiteX68" fmla="*/ 5349 w 1144662"/>
                <a:gd name="connsiteY68" fmla="*/ 451504 h 540837"/>
                <a:gd name="connsiteX69" fmla="*/ 26744 w 1144662"/>
                <a:gd name="connsiteY69" fmla="*/ 435457 h 540837"/>
                <a:gd name="connsiteX70" fmla="*/ 21397 w 1144662"/>
                <a:gd name="connsiteY70" fmla="*/ 435457 h 540837"/>
                <a:gd name="connsiteX71" fmla="*/ 16047 w 1144662"/>
                <a:gd name="connsiteY71" fmla="*/ 424760 h 540837"/>
                <a:gd name="connsiteX72" fmla="*/ 26744 w 1144662"/>
                <a:gd name="connsiteY72" fmla="*/ 403365 h 540837"/>
                <a:gd name="connsiteX73" fmla="*/ 16047 w 1144662"/>
                <a:gd name="connsiteY73" fmla="*/ 398015 h 540837"/>
                <a:gd name="connsiteX74" fmla="*/ 5349 w 1144662"/>
                <a:gd name="connsiteY74" fmla="*/ 381968 h 540837"/>
                <a:gd name="connsiteX75" fmla="*/ 10697 w 1144662"/>
                <a:gd name="connsiteY75" fmla="*/ 360574 h 540837"/>
                <a:gd name="connsiteX76" fmla="*/ 21397 w 1144662"/>
                <a:gd name="connsiteY76" fmla="*/ 349876 h 540837"/>
                <a:gd name="connsiteX77" fmla="*/ 16047 w 1144662"/>
                <a:gd name="connsiteY77" fmla="*/ 349876 h 540837"/>
                <a:gd name="connsiteX78" fmla="*/ 10697 w 1144662"/>
                <a:gd name="connsiteY78" fmla="*/ 339179 h 540837"/>
                <a:gd name="connsiteX79" fmla="*/ 32094 w 1144662"/>
                <a:gd name="connsiteY79" fmla="*/ 317782 h 540837"/>
                <a:gd name="connsiteX80" fmla="*/ 26744 w 1144662"/>
                <a:gd name="connsiteY80" fmla="*/ 317782 h 540837"/>
                <a:gd name="connsiteX81" fmla="*/ 24865 w 1144662"/>
                <a:gd name="connsiteY81" fmla="*/ 314962 h 540837"/>
                <a:gd name="connsiteX82" fmla="*/ 58922 w 1144662"/>
                <a:gd name="connsiteY82" fmla="*/ 305196 h 540837"/>
                <a:gd name="connsiteX83" fmla="*/ 61386 w 1144662"/>
                <a:gd name="connsiteY83" fmla="*/ 305987 h 540837"/>
                <a:gd name="connsiteX84" fmla="*/ 315584 w 1144662"/>
                <a:gd name="connsiteY84" fmla="*/ 232201 h 540837"/>
                <a:gd name="connsiteX85" fmla="*/ 323178 w 1144662"/>
                <a:gd name="connsiteY85" fmla="*/ 229422 h 540837"/>
                <a:gd name="connsiteX86" fmla="*/ 893264 w 1144662"/>
                <a:gd name="connsiteY86" fmla="*/ 151967 h 540837"/>
                <a:gd name="connsiteX87" fmla="*/ 738146 w 1144662"/>
                <a:gd name="connsiteY87" fmla="*/ 194759 h 540837"/>
                <a:gd name="connsiteX88" fmla="*/ 893264 w 1144662"/>
                <a:gd name="connsiteY88" fmla="*/ 151967 h 540837"/>
                <a:gd name="connsiteX89" fmla="*/ 1059078 w 1144662"/>
                <a:gd name="connsiteY89" fmla="*/ 119873 h 540837"/>
                <a:gd name="connsiteX90" fmla="*/ 952103 w 1144662"/>
                <a:gd name="connsiteY90" fmla="*/ 157315 h 540837"/>
                <a:gd name="connsiteX91" fmla="*/ 1069778 w 1144662"/>
                <a:gd name="connsiteY91" fmla="*/ 119873 h 540837"/>
                <a:gd name="connsiteX92" fmla="*/ 1059078 w 1144662"/>
                <a:gd name="connsiteY92" fmla="*/ 119873 h 540837"/>
                <a:gd name="connsiteX93" fmla="*/ 882566 w 1144662"/>
                <a:gd name="connsiteY93" fmla="*/ 103826 h 540837"/>
                <a:gd name="connsiteX94" fmla="*/ 770241 w 1144662"/>
                <a:gd name="connsiteY94" fmla="*/ 130570 h 540837"/>
                <a:gd name="connsiteX95" fmla="*/ 716752 w 1144662"/>
                <a:gd name="connsiteY95" fmla="*/ 157315 h 540837"/>
                <a:gd name="connsiteX96" fmla="*/ 882566 w 1144662"/>
                <a:gd name="connsiteY96" fmla="*/ 103826 h 540837"/>
                <a:gd name="connsiteX97" fmla="*/ 1084498 w 1144662"/>
                <a:gd name="connsiteY97" fmla="*/ 64744 h 540837"/>
                <a:gd name="connsiteX98" fmla="*/ 893264 w 1144662"/>
                <a:gd name="connsiteY98" fmla="*/ 125223 h 540837"/>
                <a:gd name="connsiteX99" fmla="*/ 903961 w 1144662"/>
                <a:gd name="connsiteY99" fmla="*/ 125223 h 540837"/>
                <a:gd name="connsiteX100" fmla="*/ 1096523 w 1144662"/>
                <a:gd name="connsiteY100" fmla="*/ 66384 h 540837"/>
                <a:gd name="connsiteX101" fmla="*/ 1084498 w 1144662"/>
                <a:gd name="connsiteY101" fmla="*/ 64744 h 540837"/>
                <a:gd name="connsiteX102" fmla="*/ 1123267 w 1144662"/>
                <a:gd name="connsiteY102" fmla="*/ 0 h 540837"/>
                <a:gd name="connsiteX103" fmla="*/ 1123267 w 1144662"/>
                <a:gd name="connsiteY103" fmla="*/ 12895 h 540837"/>
                <a:gd name="connsiteX104" fmla="*/ 1117324 w 1144662"/>
                <a:gd name="connsiteY104" fmla="*/ 17479 h 540837"/>
                <a:gd name="connsiteX105" fmla="*/ 1116579 w 1144662"/>
                <a:gd name="connsiteY105" fmla="*/ 17575 h 540837"/>
                <a:gd name="connsiteX106" fmla="*/ 1021636 w 1144662"/>
                <a:gd name="connsiteY106" fmla="*/ 44989 h 540837"/>
                <a:gd name="connsiteX107" fmla="*/ 1001774 w 1144662"/>
                <a:gd name="connsiteY107" fmla="*/ 52212 h 540837"/>
                <a:gd name="connsiteX108" fmla="*/ 957450 w 1144662"/>
                <a:gd name="connsiteY108" fmla="*/ 61036 h 540837"/>
                <a:gd name="connsiteX109" fmla="*/ 920008 w 1144662"/>
                <a:gd name="connsiteY109" fmla="*/ 66384 h 540837"/>
                <a:gd name="connsiteX110" fmla="*/ 748844 w 1144662"/>
                <a:gd name="connsiteY110" fmla="*/ 114525 h 540837"/>
                <a:gd name="connsiteX111" fmla="*/ 738146 w 1144662"/>
                <a:gd name="connsiteY111" fmla="*/ 119873 h 540837"/>
                <a:gd name="connsiteX112" fmla="*/ 780938 w 1144662"/>
                <a:gd name="connsiteY112" fmla="*/ 114525 h 540837"/>
                <a:gd name="connsiteX113" fmla="*/ 973497 w 1144662"/>
                <a:gd name="connsiteY113" fmla="*/ 61036 h 540837"/>
                <a:gd name="connsiteX114" fmla="*/ 999573 w 1144662"/>
                <a:gd name="connsiteY114" fmla="*/ 53013 h 540837"/>
                <a:gd name="connsiteX115" fmla="*/ 1001774 w 1144662"/>
                <a:gd name="connsiteY115" fmla="*/ 52212 h 540837"/>
                <a:gd name="connsiteX116" fmla="*/ 1029243 w 1144662"/>
                <a:gd name="connsiteY116" fmla="*/ 46744 h 540837"/>
                <a:gd name="connsiteX117" fmla="*/ 1108640 w 1144662"/>
                <a:gd name="connsiteY117" fmla="*/ 24178 h 540837"/>
                <a:gd name="connsiteX118" fmla="*/ 1117324 w 1144662"/>
                <a:gd name="connsiteY118" fmla="*/ 17479 h 540837"/>
                <a:gd name="connsiteX119" fmla="*/ 1131456 w 1144662"/>
                <a:gd name="connsiteY119" fmla="*/ 15653 h 540837"/>
                <a:gd name="connsiteX120" fmla="*/ 1139312 w 1144662"/>
                <a:gd name="connsiteY120" fmla="*/ 18245 h 540837"/>
                <a:gd name="connsiteX121" fmla="*/ 1144662 w 1144662"/>
                <a:gd name="connsiteY121" fmla="*/ 28942 h 540837"/>
                <a:gd name="connsiteX122" fmla="*/ 1123267 w 1144662"/>
                <a:gd name="connsiteY122" fmla="*/ 50339 h 540837"/>
                <a:gd name="connsiteX123" fmla="*/ 1128614 w 1144662"/>
                <a:gd name="connsiteY123" fmla="*/ 50339 h 540837"/>
                <a:gd name="connsiteX124" fmla="*/ 1139312 w 1144662"/>
                <a:gd name="connsiteY124" fmla="*/ 66384 h 540837"/>
                <a:gd name="connsiteX125" fmla="*/ 1133964 w 1144662"/>
                <a:gd name="connsiteY125" fmla="*/ 82431 h 540837"/>
                <a:gd name="connsiteX126" fmla="*/ 1107220 w 1144662"/>
                <a:gd name="connsiteY126" fmla="*/ 98478 h 540837"/>
                <a:gd name="connsiteX127" fmla="*/ 1112567 w 1144662"/>
                <a:gd name="connsiteY127" fmla="*/ 109175 h 540837"/>
                <a:gd name="connsiteX128" fmla="*/ 1096523 w 1144662"/>
                <a:gd name="connsiteY128" fmla="*/ 141270 h 540837"/>
                <a:gd name="connsiteX129" fmla="*/ 1101870 w 1144662"/>
                <a:gd name="connsiteY129" fmla="*/ 141270 h 540837"/>
                <a:gd name="connsiteX130" fmla="*/ 1107220 w 1144662"/>
                <a:gd name="connsiteY130" fmla="*/ 151967 h 540837"/>
                <a:gd name="connsiteX131" fmla="*/ 1101870 w 1144662"/>
                <a:gd name="connsiteY131" fmla="*/ 168014 h 540837"/>
                <a:gd name="connsiteX132" fmla="*/ 1096523 w 1144662"/>
                <a:gd name="connsiteY132" fmla="*/ 173362 h 540837"/>
                <a:gd name="connsiteX133" fmla="*/ 1101870 w 1144662"/>
                <a:gd name="connsiteY133" fmla="*/ 173362 h 540837"/>
                <a:gd name="connsiteX134" fmla="*/ 1117917 w 1144662"/>
                <a:gd name="connsiteY134" fmla="*/ 189409 h 540837"/>
                <a:gd name="connsiteX135" fmla="*/ 920008 w 1144662"/>
                <a:gd name="connsiteY135" fmla="*/ 269643 h 540837"/>
                <a:gd name="connsiteX136" fmla="*/ 738146 w 1144662"/>
                <a:gd name="connsiteY136" fmla="*/ 328479 h 540837"/>
                <a:gd name="connsiteX137" fmla="*/ 749513 w 1144662"/>
                <a:gd name="connsiteY137" fmla="*/ 328479 h 540837"/>
                <a:gd name="connsiteX138" fmla="*/ 762535 w 1144662"/>
                <a:gd name="connsiteY138" fmla="*/ 328479 h 540837"/>
                <a:gd name="connsiteX139" fmla="*/ 702011 w 1144662"/>
                <a:gd name="connsiteY139" fmla="*/ 345834 h 540837"/>
                <a:gd name="connsiteX140" fmla="*/ 690007 w 1144662"/>
                <a:gd name="connsiteY140" fmla="*/ 333829 h 540837"/>
                <a:gd name="connsiteX141" fmla="*/ 898614 w 1144662"/>
                <a:gd name="connsiteY141" fmla="*/ 248246 h 540837"/>
                <a:gd name="connsiteX142" fmla="*/ 1069778 w 1144662"/>
                <a:gd name="connsiteY142" fmla="*/ 194759 h 540837"/>
                <a:gd name="connsiteX143" fmla="*/ 1037684 w 1144662"/>
                <a:gd name="connsiteY143" fmla="*/ 194759 h 540837"/>
                <a:gd name="connsiteX144" fmla="*/ 952103 w 1144662"/>
                <a:gd name="connsiteY144" fmla="*/ 216154 h 540837"/>
                <a:gd name="connsiteX145" fmla="*/ 813030 w 1144662"/>
                <a:gd name="connsiteY145" fmla="*/ 264293 h 540837"/>
                <a:gd name="connsiteX146" fmla="*/ 679307 w 1144662"/>
                <a:gd name="connsiteY146" fmla="*/ 301735 h 540837"/>
                <a:gd name="connsiteX147" fmla="*/ 673960 w 1144662"/>
                <a:gd name="connsiteY147" fmla="*/ 291037 h 540837"/>
                <a:gd name="connsiteX148" fmla="*/ 679307 w 1144662"/>
                <a:gd name="connsiteY148" fmla="*/ 274990 h 540837"/>
                <a:gd name="connsiteX149" fmla="*/ 716752 w 1144662"/>
                <a:gd name="connsiteY149" fmla="*/ 253595 h 540837"/>
                <a:gd name="connsiteX150" fmla="*/ 711402 w 1144662"/>
                <a:gd name="connsiteY150" fmla="*/ 242898 h 540837"/>
                <a:gd name="connsiteX151" fmla="*/ 738146 w 1144662"/>
                <a:gd name="connsiteY151" fmla="*/ 216154 h 540837"/>
                <a:gd name="connsiteX152" fmla="*/ 727449 w 1144662"/>
                <a:gd name="connsiteY152" fmla="*/ 200106 h 540837"/>
                <a:gd name="connsiteX153" fmla="*/ 732797 w 1144662"/>
                <a:gd name="connsiteY153" fmla="*/ 184059 h 540837"/>
                <a:gd name="connsiteX154" fmla="*/ 738146 w 1144662"/>
                <a:gd name="connsiteY154" fmla="*/ 178712 h 540837"/>
                <a:gd name="connsiteX155" fmla="*/ 716752 w 1144662"/>
                <a:gd name="connsiteY155" fmla="*/ 173362 h 540837"/>
                <a:gd name="connsiteX156" fmla="*/ 706052 w 1144662"/>
                <a:gd name="connsiteY156" fmla="*/ 157315 h 540837"/>
                <a:gd name="connsiteX157" fmla="*/ 722099 w 1144662"/>
                <a:gd name="connsiteY157" fmla="*/ 130570 h 540837"/>
                <a:gd name="connsiteX158" fmla="*/ 711402 w 1144662"/>
                <a:gd name="connsiteY158" fmla="*/ 119873 h 540837"/>
                <a:gd name="connsiteX159" fmla="*/ 711515 w 1144662"/>
                <a:gd name="connsiteY159" fmla="*/ 118068 h 54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4662" h="540837">
                  <a:moveTo>
                    <a:pt x="369073" y="419410"/>
                  </a:moveTo>
                  <a:cubicBezTo>
                    <a:pt x="342328" y="435457"/>
                    <a:pt x="310237" y="446155"/>
                    <a:pt x="267445" y="456854"/>
                  </a:cubicBezTo>
                  <a:cubicBezTo>
                    <a:pt x="256748" y="462202"/>
                    <a:pt x="240700" y="467552"/>
                    <a:pt x="230003" y="472899"/>
                  </a:cubicBezTo>
                  <a:cubicBezTo>
                    <a:pt x="213956" y="478249"/>
                    <a:pt x="197909" y="483599"/>
                    <a:pt x="181861" y="488946"/>
                  </a:cubicBezTo>
                  <a:cubicBezTo>
                    <a:pt x="256748" y="472899"/>
                    <a:pt x="369073" y="440807"/>
                    <a:pt x="385120" y="419410"/>
                  </a:cubicBezTo>
                  <a:cubicBezTo>
                    <a:pt x="379770" y="419410"/>
                    <a:pt x="374423" y="419410"/>
                    <a:pt x="369073" y="419410"/>
                  </a:cubicBezTo>
                  <a:close/>
                  <a:moveTo>
                    <a:pt x="176514" y="408713"/>
                  </a:moveTo>
                  <a:cubicBezTo>
                    <a:pt x="171164" y="408713"/>
                    <a:pt x="165817" y="414063"/>
                    <a:pt x="160467" y="414063"/>
                  </a:cubicBezTo>
                  <a:lnTo>
                    <a:pt x="125515" y="424910"/>
                  </a:lnTo>
                  <a:lnTo>
                    <a:pt x="103635" y="430109"/>
                  </a:lnTo>
                  <a:cubicBezTo>
                    <a:pt x="82908" y="435457"/>
                    <a:pt x="64186" y="440806"/>
                    <a:pt x="48139" y="446155"/>
                  </a:cubicBezTo>
                  <a:cubicBezTo>
                    <a:pt x="64186" y="443481"/>
                    <a:pt x="82908" y="438132"/>
                    <a:pt x="102297" y="432115"/>
                  </a:cubicBezTo>
                  <a:lnTo>
                    <a:pt x="125515" y="424910"/>
                  </a:lnTo>
                  <a:lnTo>
                    <a:pt x="171164" y="414063"/>
                  </a:lnTo>
                  <a:cubicBezTo>
                    <a:pt x="171164" y="414063"/>
                    <a:pt x="176514" y="408713"/>
                    <a:pt x="176514" y="408713"/>
                  </a:cubicBezTo>
                  <a:close/>
                  <a:moveTo>
                    <a:pt x="181861" y="339179"/>
                  </a:moveTo>
                  <a:cubicBezTo>
                    <a:pt x="117675" y="344526"/>
                    <a:pt x="42791" y="360574"/>
                    <a:pt x="32094" y="376621"/>
                  </a:cubicBezTo>
                  <a:cubicBezTo>
                    <a:pt x="53489" y="376621"/>
                    <a:pt x="123025" y="355224"/>
                    <a:pt x="181861" y="339179"/>
                  </a:cubicBezTo>
                  <a:close/>
                  <a:moveTo>
                    <a:pt x="369073" y="296387"/>
                  </a:moveTo>
                  <a:lnTo>
                    <a:pt x="349768" y="305745"/>
                  </a:lnTo>
                  <a:lnTo>
                    <a:pt x="305556" y="318451"/>
                  </a:lnTo>
                  <a:cubicBezTo>
                    <a:pt x="283492" y="325806"/>
                    <a:pt x="259421" y="333829"/>
                    <a:pt x="235350" y="339179"/>
                  </a:cubicBezTo>
                  <a:cubicBezTo>
                    <a:pt x="275467" y="331154"/>
                    <a:pt x="315584" y="320123"/>
                    <a:pt x="344418" y="308339"/>
                  </a:cubicBezTo>
                  <a:lnTo>
                    <a:pt x="349768" y="305745"/>
                  </a:lnTo>
                  <a:lnTo>
                    <a:pt x="363723" y="301735"/>
                  </a:lnTo>
                  <a:cubicBezTo>
                    <a:pt x="363723" y="301735"/>
                    <a:pt x="369073" y="301735"/>
                    <a:pt x="369073" y="296387"/>
                  </a:cubicBezTo>
                  <a:close/>
                  <a:moveTo>
                    <a:pt x="406766" y="248142"/>
                  </a:moveTo>
                  <a:cubicBezTo>
                    <a:pt x="361718" y="252092"/>
                    <a:pt x="263432" y="283683"/>
                    <a:pt x="197909" y="307085"/>
                  </a:cubicBezTo>
                  <a:cubicBezTo>
                    <a:pt x="203258" y="307085"/>
                    <a:pt x="208606" y="307085"/>
                    <a:pt x="213956" y="307085"/>
                  </a:cubicBezTo>
                  <a:cubicBezTo>
                    <a:pt x="299537" y="291037"/>
                    <a:pt x="406515" y="274990"/>
                    <a:pt x="422562" y="248246"/>
                  </a:cubicBezTo>
                  <a:cubicBezTo>
                    <a:pt x="418550" y="247577"/>
                    <a:pt x="413201" y="247577"/>
                    <a:pt x="406766" y="248142"/>
                  </a:cubicBezTo>
                  <a:close/>
                  <a:moveTo>
                    <a:pt x="1112234" y="219832"/>
                  </a:moveTo>
                  <a:cubicBezTo>
                    <a:pt x="1117249" y="219498"/>
                    <a:pt x="1120592" y="220166"/>
                    <a:pt x="1123267" y="221504"/>
                  </a:cubicBezTo>
                  <a:lnTo>
                    <a:pt x="1126801" y="224028"/>
                  </a:lnTo>
                  <a:lnTo>
                    <a:pt x="972010" y="268413"/>
                  </a:lnTo>
                  <a:lnTo>
                    <a:pt x="994892" y="258945"/>
                  </a:lnTo>
                  <a:cubicBezTo>
                    <a:pt x="1067102" y="230864"/>
                    <a:pt x="1097190" y="220834"/>
                    <a:pt x="1112234" y="219832"/>
                  </a:cubicBezTo>
                  <a:close/>
                  <a:moveTo>
                    <a:pt x="412189" y="203899"/>
                  </a:moveTo>
                  <a:lnTo>
                    <a:pt x="417212" y="205456"/>
                  </a:lnTo>
                  <a:cubicBezTo>
                    <a:pt x="422562" y="205456"/>
                    <a:pt x="422562" y="210804"/>
                    <a:pt x="422562" y="216154"/>
                  </a:cubicBezTo>
                  <a:cubicBezTo>
                    <a:pt x="422562" y="221504"/>
                    <a:pt x="422562" y="226851"/>
                    <a:pt x="417212" y="232201"/>
                  </a:cubicBezTo>
                  <a:cubicBezTo>
                    <a:pt x="427912" y="232201"/>
                    <a:pt x="438609" y="232201"/>
                    <a:pt x="443957" y="237548"/>
                  </a:cubicBezTo>
                  <a:cubicBezTo>
                    <a:pt x="449307" y="242898"/>
                    <a:pt x="454657" y="242898"/>
                    <a:pt x="454657" y="248246"/>
                  </a:cubicBezTo>
                  <a:cubicBezTo>
                    <a:pt x="454657" y="253595"/>
                    <a:pt x="454657" y="264293"/>
                    <a:pt x="449307" y="269643"/>
                  </a:cubicBezTo>
                  <a:cubicBezTo>
                    <a:pt x="443957" y="280340"/>
                    <a:pt x="433259" y="285690"/>
                    <a:pt x="417212" y="291037"/>
                  </a:cubicBezTo>
                  <a:cubicBezTo>
                    <a:pt x="417212" y="291037"/>
                    <a:pt x="417212" y="296387"/>
                    <a:pt x="417212" y="296387"/>
                  </a:cubicBezTo>
                  <a:cubicBezTo>
                    <a:pt x="417212" y="301735"/>
                    <a:pt x="417212" y="312434"/>
                    <a:pt x="411865" y="317782"/>
                  </a:cubicBezTo>
                  <a:cubicBezTo>
                    <a:pt x="417212" y="317782"/>
                    <a:pt x="422562" y="317782"/>
                    <a:pt x="427912" y="323132"/>
                  </a:cubicBezTo>
                  <a:cubicBezTo>
                    <a:pt x="433259" y="323132"/>
                    <a:pt x="433259" y="328479"/>
                    <a:pt x="438609" y="333829"/>
                  </a:cubicBezTo>
                  <a:cubicBezTo>
                    <a:pt x="438609" y="339179"/>
                    <a:pt x="438609" y="344526"/>
                    <a:pt x="433259" y="349876"/>
                  </a:cubicBezTo>
                  <a:cubicBezTo>
                    <a:pt x="427912" y="355224"/>
                    <a:pt x="417212" y="365921"/>
                    <a:pt x="401167" y="371271"/>
                  </a:cubicBezTo>
                  <a:cubicBezTo>
                    <a:pt x="406515" y="371271"/>
                    <a:pt x="411865" y="371271"/>
                    <a:pt x="417212" y="376621"/>
                  </a:cubicBezTo>
                  <a:cubicBezTo>
                    <a:pt x="422562" y="376621"/>
                    <a:pt x="422562" y="381968"/>
                    <a:pt x="422562" y="387318"/>
                  </a:cubicBezTo>
                  <a:cubicBezTo>
                    <a:pt x="422562" y="392665"/>
                    <a:pt x="422562" y="398015"/>
                    <a:pt x="417212" y="408713"/>
                  </a:cubicBezTo>
                  <a:cubicBezTo>
                    <a:pt x="417212" y="414063"/>
                    <a:pt x="411865" y="414063"/>
                    <a:pt x="411865" y="419410"/>
                  </a:cubicBezTo>
                  <a:cubicBezTo>
                    <a:pt x="414539" y="422085"/>
                    <a:pt x="415875" y="423423"/>
                    <a:pt x="416544" y="424760"/>
                  </a:cubicBezTo>
                  <a:lnTo>
                    <a:pt x="416897" y="427589"/>
                  </a:lnTo>
                  <a:lnTo>
                    <a:pt x="21952" y="540837"/>
                  </a:lnTo>
                  <a:lnTo>
                    <a:pt x="10697" y="537085"/>
                  </a:lnTo>
                  <a:cubicBezTo>
                    <a:pt x="5349" y="531738"/>
                    <a:pt x="0" y="526388"/>
                    <a:pt x="0" y="521041"/>
                  </a:cubicBezTo>
                  <a:cubicBezTo>
                    <a:pt x="0" y="515691"/>
                    <a:pt x="0" y="515691"/>
                    <a:pt x="0" y="510341"/>
                  </a:cubicBezTo>
                  <a:cubicBezTo>
                    <a:pt x="5349" y="499643"/>
                    <a:pt x="16047" y="499643"/>
                    <a:pt x="101628" y="478249"/>
                  </a:cubicBezTo>
                  <a:cubicBezTo>
                    <a:pt x="144419" y="467552"/>
                    <a:pt x="203258" y="456854"/>
                    <a:pt x="256748" y="440807"/>
                  </a:cubicBezTo>
                  <a:cubicBezTo>
                    <a:pt x="299537" y="424760"/>
                    <a:pt x="331631" y="414063"/>
                    <a:pt x="358376" y="408713"/>
                  </a:cubicBezTo>
                  <a:cubicBezTo>
                    <a:pt x="369073" y="403365"/>
                    <a:pt x="379770" y="398015"/>
                    <a:pt x="385120" y="392665"/>
                  </a:cubicBezTo>
                  <a:cubicBezTo>
                    <a:pt x="347678" y="398015"/>
                    <a:pt x="240700" y="424760"/>
                    <a:pt x="171164" y="446155"/>
                  </a:cubicBezTo>
                  <a:cubicBezTo>
                    <a:pt x="32094" y="488946"/>
                    <a:pt x="16047" y="488946"/>
                    <a:pt x="5349" y="483599"/>
                  </a:cubicBezTo>
                  <a:cubicBezTo>
                    <a:pt x="0" y="483599"/>
                    <a:pt x="0" y="478249"/>
                    <a:pt x="0" y="472899"/>
                  </a:cubicBezTo>
                  <a:cubicBezTo>
                    <a:pt x="0" y="467552"/>
                    <a:pt x="0" y="462202"/>
                    <a:pt x="5349" y="451504"/>
                  </a:cubicBezTo>
                  <a:cubicBezTo>
                    <a:pt x="10697" y="446155"/>
                    <a:pt x="16047" y="440807"/>
                    <a:pt x="26744" y="435457"/>
                  </a:cubicBezTo>
                  <a:cubicBezTo>
                    <a:pt x="26744" y="435457"/>
                    <a:pt x="21397" y="435457"/>
                    <a:pt x="21397" y="435457"/>
                  </a:cubicBezTo>
                  <a:cubicBezTo>
                    <a:pt x="16047" y="435457"/>
                    <a:pt x="16047" y="430110"/>
                    <a:pt x="16047" y="424760"/>
                  </a:cubicBezTo>
                  <a:cubicBezTo>
                    <a:pt x="16047" y="414063"/>
                    <a:pt x="16047" y="408713"/>
                    <a:pt x="26744" y="403365"/>
                  </a:cubicBezTo>
                  <a:cubicBezTo>
                    <a:pt x="21397" y="403365"/>
                    <a:pt x="16047" y="403365"/>
                    <a:pt x="16047" y="398015"/>
                  </a:cubicBezTo>
                  <a:cubicBezTo>
                    <a:pt x="5349" y="392665"/>
                    <a:pt x="5349" y="387318"/>
                    <a:pt x="5349" y="381968"/>
                  </a:cubicBezTo>
                  <a:cubicBezTo>
                    <a:pt x="5349" y="376621"/>
                    <a:pt x="5349" y="365921"/>
                    <a:pt x="10697" y="360574"/>
                  </a:cubicBezTo>
                  <a:cubicBezTo>
                    <a:pt x="16047" y="355224"/>
                    <a:pt x="16047" y="349876"/>
                    <a:pt x="21397" y="349876"/>
                  </a:cubicBezTo>
                  <a:cubicBezTo>
                    <a:pt x="21397" y="349876"/>
                    <a:pt x="16047" y="349876"/>
                    <a:pt x="16047" y="349876"/>
                  </a:cubicBezTo>
                  <a:cubicBezTo>
                    <a:pt x="10697" y="349876"/>
                    <a:pt x="10697" y="344526"/>
                    <a:pt x="10697" y="339179"/>
                  </a:cubicBezTo>
                  <a:cubicBezTo>
                    <a:pt x="10697" y="328479"/>
                    <a:pt x="10697" y="323132"/>
                    <a:pt x="32094" y="317782"/>
                  </a:cubicBezTo>
                  <a:cubicBezTo>
                    <a:pt x="32094" y="317782"/>
                    <a:pt x="26744" y="317782"/>
                    <a:pt x="26744" y="317782"/>
                  </a:cubicBezTo>
                  <a:lnTo>
                    <a:pt x="24865" y="314962"/>
                  </a:lnTo>
                  <a:lnTo>
                    <a:pt x="58922" y="305196"/>
                  </a:lnTo>
                  <a:lnTo>
                    <a:pt x="61386" y="305987"/>
                  </a:lnTo>
                  <a:cubicBezTo>
                    <a:pt x="107896" y="307670"/>
                    <a:pt x="254740" y="255602"/>
                    <a:pt x="315584" y="232201"/>
                  </a:cubicBezTo>
                  <a:lnTo>
                    <a:pt x="323178" y="229422"/>
                  </a:lnTo>
                  <a:close/>
                  <a:moveTo>
                    <a:pt x="893264" y="151967"/>
                  </a:moveTo>
                  <a:cubicBezTo>
                    <a:pt x="834427" y="162665"/>
                    <a:pt x="759541" y="184059"/>
                    <a:pt x="738146" y="194759"/>
                  </a:cubicBezTo>
                  <a:cubicBezTo>
                    <a:pt x="759541" y="200106"/>
                    <a:pt x="834427" y="173362"/>
                    <a:pt x="893264" y="151967"/>
                  </a:cubicBezTo>
                  <a:close/>
                  <a:moveTo>
                    <a:pt x="1059078" y="119873"/>
                  </a:moveTo>
                  <a:cubicBezTo>
                    <a:pt x="1032334" y="125223"/>
                    <a:pt x="989545" y="141270"/>
                    <a:pt x="952103" y="157315"/>
                  </a:cubicBezTo>
                  <a:cubicBezTo>
                    <a:pt x="1000242" y="146617"/>
                    <a:pt x="1048381" y="130570"/>
                    <a:pt x="1069778" y="119873"/>
                  </a:cubicBezTo>
                  <a:cubicBezTo>
                    <a:pt x="1064428" y="119873"/>
                    <a:pt x="1059078" y="119873"/>
                    <a:pt x="1059078" y="119873"/>
                  </a:cubicBezTo>
                  <a:close/>
                  <a:moveTo>
                    <a:pt x="882566" y="103826"/>
                  </a:moveTo>
                  <a:cubicBezTo>
                    <a:pt x="834427" y="119873"/>
                    <a:pt x="796983" y="125223"/>
                    <a:pt x="770241" y="130570"/>
                  </a:cubicBezTo>
                  <a:cubicBezTo>
                    <a:pt x="738146" y="141270"/>
                    <a:pt x="722099" y="146617"/>
                    <a:pt x="716752" y="157315"/>
                  </a:cubicBezTo>
                  <a:cubicBezTo>
                    <a:pt x="743494" y="157315"/>
                    <a:pt x="823727" y="125223"/>
                    <a:pt x="882566" y="103826"/>
                  </a:cubicBezTo>
                  <a:close/>
                  <a:moveTo>
                    <a:pt x="1084498" y="64744"/>
                  </a:moveTo>
                  <a:cubicBezTo>
                    <a:pt x="1047713" y="66134"/>
                    <a:pt x="954108" y="101821"/>
                    <a:pt x="893264" y="125223"/>
                  </a:cubicBezTo>
                  <a:cubicBezTo>
                    <a:pt x="898614" y="125223"/>
                    <a:pt x="898614" y="125223"/>
                    <a:pt x="903961" y="125223"/>
                  </a:cubicBezTo>
                  <a:cubicBezTo>
                    <a:pt x="973497" y="109175"/>
                    <a:pt x="1080475" y="87781"/>
                    <a:pt x="1096523" y="66384"/>
                  </a:cubicBezTo>
                  <a:cubicBezTo>
                    <a:pt x="1093848" y="65047"/>
                    <a:pt x="1089753" y="64545"/>
                    <a:pt x="1084498" y="64744"/>
                  </a:cubicBezTo>
                  <a:close/>
                  <a:moveTo>
                    <a:pt x="1123267" y="0"/>
                  </a:moveTo>
                  <a:lnTo>
                    <a:pt x="1123267" y="12895"/>
                  </a:lnTo>
                  <a:lnTo>
                    <a:pt x="1117324" y="17479"/>
                  </a:lnTo>
                  <a:lnTo>
                    <a:pt x="1116579" y="17575"/>
                  </a:lnTo>
                  <a:cubicBezTo>
                    <a:pt x="1101870" y="20918"/>
                    <a:pt x="1075125" y="28942"/>
                    <a:pt x="1021636" y="44989"/>
                  </a:cubicBezTo>
                  <a:lnTo>
                    <a:pt x="1001774" y="52212"/>
                  </a:lnTo>
                  <a:lnTo>
                    <a:pt x="957450" y="61036"/>
                  </a:lnTo>
                  <a:cubicBezTo>
                    <a:pt x="946753" y="61036"/>
                    <a:pt x="936055" y="66384"/>
                    <a:pt x="920008" y="66384"/>
                  </a:cubicBezTo>
                  <a:cubicBezTo>
                    <a:pt x="845125" y="93128"/>
                    <a:pt x="786286" y="114525"/>
                    <a:pt x="748844" y="114525"/>
                  </a:cubicBezTo>
                  <a:cubicBezTo>
                    <a:pt x="743494" y="114525"/>
                    <a:pt x="743494" y="119873"/>
                    <a:pt x="738146" y="119873"/>
                  </a:cubicBezTo>
                  <a:cubicBezTo>
                    <a:pt x="748844" y="119873"/>
                    <a:pt x="759541" y="119873"/>
                    <a:pt x="780938" y="114525"/>
                  </a:cubicBezTo>
                  <a:cubicBezTo>
                    <a:pt x="823727" y="98478"/>
                    <a:pt x="887914" y="82431"/>
                    <a:pt x="973497" y="61036"/>
                  </a:cubicBezTo>
                  <a:cubicBezTo>
                    <a:pt x="981521" y="58361"/>
                    <a:pt x="990881" y="55687"/>
                    <a:pt x="999573" y="53013"/>
                  </a:cubicBezTo>
                  <a:lnTo>
                    <a:pt x="1001774" y="52212"/>
                  </a:lnTo>
                  <a:lnTo>
                    <a:pt x="1029243" y="46744"/>
                  </a:lnTo>
                  <a:cubicBezTo>
                    <a:pt x="1069192" y="38219"/>
                    <a:pt x="1094098" y="31365"/>
                    <a:pt x="1108640" y="24178"/>
                  </a:cubicBezTo>
                  <a:lnTo>
                    <a:pt x="1117324" y="17479"/>
                  </a:lnTo>
                  <a:lnTo>
                    <a:pt x="1131456" y="15653"/>
                  </a:lnTo>
                  <a:cubicBezTo>
                    <a:pt x="1134632" y="15904"/>
                    <a:pt x="1136637" y="16907"/>
                    <a:pt x="1139312" y="18245"/>
                  </a:cubicBezTo>
                  <a:cubicBezTo>
                    <a:pt x="1144662" y="18245"/>
                    <a:pt x="1144662" y="23594"/>
                    <a:pt x="1144662" y="28942"/>
                  </a:cubicBezTo>
                  <a:cubicBezTo>
                    <a:pt x="1144662" y="39639"/>
                    <a:pt x="1144662" y="44989"/>
                    <a:pt x="1123267" y="50339"/>
                  </a:cubicBezTo>
                  <a:cubicBezTo>
                    <a:pt x="1123267" y="50339"/>
                    <a:pt x="1128614" y="50339"/>
                    <a:pt x="1128614" y="50339"/>
                  </a:cubicBezTo>
                  <a:cubicBezTo>
                    <a:pt x="1133964" y="55686"/>
                    <a:pt x="1139312" y="61036"/>
                    <a:pt x="1139312" y="66384"/>
                  </a:cubicBezTo>
                  <a:cubicBezTo>
                    <a:pt x="1139312" y="71734"/>
                    <a:pt x="1139312" y="77084"/>
                    <a:pt x="1133964" y="82431"/>
                  </a:cubicBezTo>
                  <a:cubicBezTo>
                    <a:pt x="1128614" y="87781"/>
                    <a:pt x="1123267" y="93128"/>
                    <a:pt x="1107220" y="98478"/>
                  </a:cubicBezTo>
                  <a:cubicBezTo>
                    <a:pt x="1112567" y="103826"/>
                    <a:pt x="1112567" y="103826"/>
                    <a:pt x="1112567" y="109175"/>
                  </a:cubicBezTo>
                  <a:cubicBezTo>
                    <a:pt x="1112567" y="119873"/>
                    <a:pt x="1107220" y="130570"/>
                    <a:pt x="1096523" y="141270"/>
                  </a:cubicBezTo>
                  <a:cubicBezTo>
                    <a:pt x="1096523" y="141270"/>
                    <a:pt x="1101870" y="141270"/>
                    <a:pt x="1101870" y="141270"/>
                  </a:cubicBezTo>
                  <a:cubicBezTo>
                    <a:pt x="1107220" y="141270"/>
                    <a:pt x="1107220" y="146617"/>
                    <a:pt x="1107220" y="151967"/>
                  </a:cubicBezTo>
                  <a:cubicBezTo>
                    <a:pt x="1107220" y="157315"/>
                    <a:pt x="1107220" y="162665"/>
                    <a:pt x="1101870" y="168014"/>
                  </a:cubicBezTo>
                  <a:cubicBezTo>
                    <a:pt x="1101870" y="168014"/>
                    <a:pt x="1096523" y="173362"/>
                    <a:pt x="1096523" y="173362"/>
                  </a:cubicBezTo>
                  <a:cubicBezTo>
                    <a:pt x="1096523" y="173362"/>
                    <a:pt x="1096523" y="173362"/>
                    <a:pt x="1101870" y="173362"/>
                  </a:cubicBezTo>
                  <a:cubicBezTo>
                    <a:pt x="1107220" y="178712"/>
                    <a:pt x="1112567" y="184059"/>
                    <a:pt x="1117917" y="189409"/>
                  </a:cubicBezTo>
                  <a:cubicBezTo>
                    <a:pt x="1123267" y="205456"/>
                    <a:pt x="1112567" y="210804"/>
                    <a:pt x="920008" y="269643"/>
                  </a:cubicBezTo>
                  <a:cubicBezTo>
                    <a:pt x="855822" y="291037"/>
                    <a:pt x="770241" y="312434"/>
                    <a:pt x="738146" y="328479"/>
                  </a:cubicBezTo>
                  <a:cubicBezTo>
                    <a:pt x="740820" y="328479"/>
                    <a:pt x="744832" y="328479"/>
                    <a:pt x="749513" y="328479"/>
                  </a:cubicBezTo>
                  <a:lnTo>
                    <a:pt x="762535" y="328479"/>
                  </a:lnTo>
                  <a:lnTo>
                    <a:pt x="702011" y="345834"/>
                  </a:lnTo>
                  <a:lnTo>
                    <a:pt x="690007" y="333829"/>
                  </a:lnTo>
                  <a:cubicBezTo>
                    <a:pt x="684657" y="317782"/>
                    <a:pt x="690007" y="312434"/>
                    <a:pt x="898614" y="248246"/>
                  </a:cubicBezTo>
                  <a:cubicBezTo>
                    <a:pt x="962800" y="232201"/>
                    <a:pt x="1037684" y="205456"/>
                    <a:pt x="1069778" y="194759"/>
                  </a:cubicBezTo>
                  <a:cubicBezTo>
                    <a:pt x="1059078" y="194759"/>
                    <a:pt x="1048381" y="194759"/>
                    <a:pt x="1037684" y="194759"/>
                  </a:cubicBezTo>
                  <a:cubicBezTo>
                    <a:pt x="1016289" y="200106"/>
                    <a:pt x="984195" y="210804"/>
                    <a:pt x="952103" y="216154"/>
                  </a:cubicBezTo>
                  <a:cubicBezTo>
                    <a:pt x="903961" y="232201"/>
                    <a:pt x="850472" y="248246"/>
                    <a:pt x="813030" y="264293"/>
                  </a:cubicBezTo>
                  <a:cubicBezTo>
                    <a:pt x="711402" y="301735"/>
                    <a:pt x="690007" y="307085"/>
                    <a:pt x="679307" y="301735"/>
                  </a:cubicBezTo>
                  <a:cubicBezTo>
                    <a:pt x="673960" y="301735"/>
                    <a:pt x="673960" y="296387"/>
                    <a:pt x="673960" y="291037"/>
                  </a:cubicBezTo>
                  <a:cubicBezTo>
                    <a:pt x="673960" y="285690"/>
                    <a:pt x="673960" y="280340"/>
                    <a:pt x="679307" y="274990"/>
                  </a:cubicBezTo>
                  <a:cubicBezTo>
                    <a:pt x="684657" y="264293"/>
                    <a:pt x="695355" y="258945"/>
                    <a:pt x="716752" y="253595"/>
                  </a:cubicBezTo>
                  <a:cubicBezTo>
                    <a:pt x="711402" y="253595"/>
                    <a:pt x="711402" y="248246"/>
                    <a:pt x="711402" y="242898"/>
                  </a:cubicBezTo>
                  <a:cubicBezTo>
                    <a:pt x="711402" y="232201"/>
                    <a:pt x="711402" y="226851"/>
                    <a:pt x="738146" y="216154"/>
                  </a:cubicBezTo>
                  <a:cubicBezTo>
                    <a:pt x="732797" y="210804"/>
                    <a:pt x="727449" y="205456"/>
                    <a:pt x="727449" y="200106"/>
                  </a:cubicBezTo>
                  <a:cubicBezTo>
                    <a:pt x="727449" y="194759"/>
                    <a:pt x="727449" y="189409"/>
                    <a:pt x="732797" y="184059"/>
                  </a:cubicBezTo>
                  <a:cubicBezTo>
                    <a:pt x="732797" y="184059"/>
                    <a:pt x="732797" y="184059"/>
                    <a:pt x="738146" y="178712"/>
                  </a:cubicBezTo>
                  <a:cubicBezTo>
                    <a:pt x="727449" y="178712"/>
                    <a:pt x="722099" y="178712"/>
                    <a:pt x="716752" y="173362"/>
                  </a:cubicBezTo>
                  <a:cubicBezTo>
                    <a:pt x="711402" y="168014"/>
                    <a:pt x="706052" y="168014"/>
                    <a:pt x="706052" y="157315"/>
                  </a:cubicBezTo>
                  <a:cubicBezTo>
                    <a:pt x="706052" y="146617"/>
                    <a:pt x="706052" y="135920"/>
                    <a:pt x="722099" y="130570"/>
                  </a:cubicBezTo>
                  <a:cubicBezTo>
                    <a:pt x="716752" y="125223"/>
                    <a:pt x="711402" y="125223"/>
                    <a:pt x="711402" y="119873"/>
                  </a:cubicBezTo>
                  <a:lnTo>
                    <a:pt x="711515" y="118068"/>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5" name="Vrije vorm: vorm 44">
              <a:extLst>
                <a:ext uri="{FF2B5EF4-FFF2-40B4-BE49-F238E27FC236}">
                  <a16:creationId xmlns:a16="http://schemas.microsoft.com/office/drawing/2014/main" id="{F72AF413-318E-451F-88BC-3A0AE32022B3}"/>
                </a:ext>
              </a:extLst>
            </p:cNvPr>
            <p:cNvSpPr/>
            <p:nvPr/>
          </p:nvSpPr>
          <p:spPr>
            <a:xfrm>
              <a:off x="4893582" y="4973517"/>
              <a:ext cx="1136587" cy="491345"/>
            </a:xfrm>
            <a:custGeom>
              <a:avLst/>
              <a:gdLst>
                <a:gd name="connsiteX0" fmla="*/ 179136 w 1136587"/>
                <a:gd name="connsiteY0" fmla="*/ 366546 h 491345"/>
                <a:gd name="connsiteX1" fmla="*/ 61461 w 1136587"/>
                <a:gd name="connsiteY1" fmla="*/ 403991 h 491345"/>
                <a:gd name="connsiteX2" fmla="*/ 77508 w 1136587"/>
                <a:gd name="connsiteY2" fmla="*/ 398641 h 491345"/>
                <a:gd name="connsiteX3" fmla="*/ 168439 w 1136587"/>
                <a:gd name="connsiteY3" fmla="*/ 371896 h 491345"/>
                <a:gd name="connsiteX4" fmla="*/ 179136 w 1136587"/>
                <a:gd name="connsiteY4" fmla="*/ 366546 h 491345"/>
                <a:gd name="connsiteX5" fmla="*/ 232625 w 1136587"/>
                <a:gd name="connsiteY5" fmla="*/ 313057 h 491345"/>
                <a:gd name="connsiteX6" fmla="*/ 56114 w 1136587"/>
                <a:gd name="connsiteY6" fmla="*/ 361199 h 491345"/>
                <a:gd name="connsiteX7" fmla="*/ 237975 w 1136587"/>
                <a:gd name="connsiteY7" fmla="*/ 313057 h 491345"/>
                <a:gd name="connsiteX8" fmla="*/ 232625 w 1136587"/>
                <a:gd name="connsiteY8" fmla="*/ 313057 h 491345"/>
                <a:gd name="connsiteX9" fmla="*/ 885189 w 1136587"/>
                <a:gd name="connsiteY9" fmla="*/ 211429 h 491345"/>
                <a:gd name="connsiteX10" fmla="*/ 730072 w 1136587"/>
                <a:gd name="connsiteY10" fmla="*/ 259571 h 491345"/>
                <a:gd name="connsiteX11" fmla="*/ 874491 w 1136587"/>
                <a:gd name="connsiteY11" fmla="*/ 216779 h 491345"/>
                <a:gd name="connsiteX12" fmla="*/ 885189 w 1136587"/>
                <a:gd name="connsiteY12" fmla="*/ 211429 h 491345"/>
                <a:gd name="connsiteX13" fmla="*/ 414172 w 1136587"/>
                <a:gd name="connsiteY13" fmla="*/ 203561 h 491345"/>
                <a:gd name="connsiteX14" fmla="*/ 414487 w 1136587"/>
                <a:gd name="connsiteY14" fmla="*/ 206082 h 491345"/>
                <a:gd name="connsiteX15" fmla="*/ 398442 w 1136587"/>
                <a:gd name="connsiteY15" fmla="*/ 238174 h 491345"/>
                <a:gd name="connsiteX16" fmla="*/ 435884 w 1136587"/>
                <a:gd name="connsiteY16" fmla="*/ 232826 h 491345"/>
                <a:gd name="connsiteX17" fmla="*/ 441232 w 1136587"/>
                <a:gd name="connsiteY17" fmla="*/ 243524 h 491345"/>
                <a:gd name="connsiteX18" fmla="*/ 435884 w 1136587"/>
                <a:gd name="connsiteY18" fmla="*/ 259571 h 491345"/>
                <a:gd name="connsiteX19" fmla="*/ 403790 w 1136587"/>
                <a:gd name="connsiteY19" fmla="*/ 280965 h 491345"/>
                <a:gd name="connsiteX20" fmla="*/ 409140 w 1136587"/>
                <a:gd name="connsiteY20" fmla="*/ 291663 h 491345"/>
                <a:gd name="connsiteX21" fmla="*/ 387743 w 1136587"/>
                <a:gd name="connsiteY21" fmla="*/ 318407 h 491345"/>
                <a:gd name="connsiteX22" fmla="*/ 398442 w 1136587"/>
                <a:gd name="connsiteY22" fmla="*/ 323757 h 491345"/>
                <a:gd name="connsiteX23" fmla="*/ 409140 w 1136587"/>
                <a:gd name="connsiteY23" fmla="*/ 334454 h 491345"/>
                <a:gd name="connsiteX24" fmla="*/ 409140 w 1136587"/>
                <a:gd name="connsiteY24" fmla="*/ 345152 h 491345"/>
                <a:gd name="connsiteX25" fmla="*/ 291464 w 1136587"/>
                <a:gd name="connsiteY25" fmla="*/ 382594 h 491345"/>
                <a:gd name="connsiteX26" fmla="*/ 173789 w 1136587"/>
                <a:gd name="connsiteY26" fmla="*/ 409338 h 491345"/>
                <a:gd name="connsiteX27" fmla="*/ 82858 w 1136587"/>
                <a:gd name="connsiteY27" fmla="*/ 436083 h 491345"/>
                <a:gd name="connsiteX28" fmla="*/ 34716 w 1136587"/>
                <a:gd name="connsiteY28" fmla="*/ 462827 h 491345"/>
                <a:gd name="connsiteX29" fmla="*/ 237975 w 1136587"/>
                <a:gd name="connsiteY29" fmla="*/ 409338 h 491345"/>
                <a:gd name="connsiteX30" fmla="*/ 409140 w 1136587"/>
                <a:gd name="connsiteY30" fmla="*/ 366546 h 491345"/>
                <a:gd name="connsiteX31" fmla="*/ 413819 w 1136587"/>
                <a:gd name="connsiteY31" fmla="*/ 369890 h 491345"/>
                <a:gd name="connsiteX32" fmla="*/ 414066 w 1136587"/>
                <a:gd name="connsiteY32" fmla="*/ 372614 h 491345"/>
                <a:gd name="connsiteX33" fmla="*/ 367764 w 1136587"/>
                <a:gd name="connsiteY33" fmla="*/ 385891 h 491345"/>
                <a:gd name="connsiteX34" fmla="*/ 382395 w 1136587"/>
                <a:gd name="connsiteY34" fmla="*/ 377246 h 491345"/>
                <a:gd name="connsiteX35" fmla="*/ 243323 w 1136587"/>
                <a:gd name="connsiteY35" fmla="*/ 420035 h 491345"/>
                <a:gd name="connsiteX36" fmla="*/ 268886 w 1136587"/>
                <a:gd name="connsiteY36" fmla="*/ 414244 h 491345"/>
                <a:gd name="connsiteX37" fmla="*/ 0 w 1136587"/>
                <a:gd name="connsiteY37" fmla="*/ 491345 h 491345"/>
                <a:gd name="connsiteX38" fmla="*/ 2624 w 1136587"/>
                <a:gd name="connsiteY38" fmla="*/ 484222 h 491345"/>
                <a:gd name="connsiteX39" fmla="*/ 24019 w 1136587"/>
                <a:gd name="connsiteY39" fmla="*/ 468177 h 491345"/>
                <a:gd name="connsiteX40" fmla="*/ 18672 w 1136587"/>
                <a:gd name="connsiteY40" fmla="*/ 468177 h 491345"/>
                <a:gd name="connsiteX41" fmla="*/ 7972 w 1136587"/>
                <a:gd name="connsiteY41" fmla="*/ 457477 h 491345"/>
                <a:gd name="connsiteX42" fmla="*/ 13322 w 1136587"/>
                <a:gd name="connsiteY42" fmla="*/ 436083 h 491345"/>
                <a:gd name="connsiteX43" fmla="*/ 24019 w 1136587"/>
                <a:gd name="connsiteY43" fmla="*/ 425385 h 491345"/>
                <a:gd name="connsiteX44" fmla="*/ 18672 w 1136587"/>
                <a:gd name="connsiteY44" fmla="*/ 414688 h 491345"/>
                <a:gd name="connsiteX45" fmla="*/ 40066 w 1136587"/>
                <a:gd name="connsiteY45" fmla="*/ 387944 h 491345"/>
                <a:gd name="connsiteX46" fmla="*/ 34716 w 1136587"/>
                <a:gd name="connsiteY46" fmla="*/ 387944 h 491345"/>
                <a:gd name="connsiteX47" fmla="*/ 24019 w 1136587"/>
                <a:gd name="connsiteY47" fmla="*/ 377246 h 491345"/>
                <a:gd name="connsiteX48" fmla="*/ 29369 w 1136587"/>
                <a:gd name="connsiteY48" fmla="*/ 361199 h 491345"/>
                <a:gd name="connsiteX49" fmla="*/ 34716 w 1136587"/>
                <a:gd name="connsiteY49" fmla="*/ 355849 h 491345"/>
                <a:gd name="connsiteX50" fmla="*/ 18672 w 1136587"/>
                <a:gd name="connsiteY50" fmla="*/ 350502 h 491345"/>
                <a:gd name="connsiteX51" fmla="*/ 7972 w 1136587"/>
                <a:gd name="connsiteY51" fmla="*/ 339802 h 491345"/>
                <a:gd name="connsiteX52" fmla="*/ 24019 w 1136587"/>
                <a:gd name="connsiteY52" fmla="*/ 318407 h 491345"/>
                <a:gd name="connsiteX53" fmla="*/ 15996 w 1136587"/>
                <a:gd name="connsiteY53" fmla="*/ 317738 h 491345"/>
                <a:gd name="connsiteX54" fmla="*/ 15994 w 1136587"/>
                <a:gd name="connsiteY54" fmla="*/ 317737 h 491345"/>
                <a:gd name="connsiteX55" fmla="*/ 1067053 w 1136587"/>
                <a:gd name="connsiteY55" fmla="*/ 136546 h 491345"/>
                <a:gd name="connsiteX56" fmla="*/ 1002864 w 1136587"/>
                <a:gd name="connsiteY56" fmla="*/ 157940 h 491345"/>
                <a:gd name="connsiteX57" fmla="*/ 1088448 w 1136587"/>
                <a:gd name="connsiteY57" fmla="*/ 136546 h 491345"/>
                <a:gd name="connsiteX58" fmla="*/ 1067053 w 1136587"/>
                <a:gd name="connsiteY58" fmla="*/ 136546 h 491345"/>
                <a:gd name="connsiteX59" fmla="*/ 1124076 w 1136587"/>
                <a:gd name="connsiteY59" fmla="*/ 0 h 491345"/>
                <a:gd name="connsiteX60" fmla="*/ 1125221 w 1136587"/>
                <a:gd name="connsiteY60" fmla="*/ 818 h 491345"/>
                <a:gd name="connsiteX61" fmla="*/ 1125889 w 1136587"/>
                <a:gd name="connsiteY61" fmla="*/ 8173 h 491345"/>
                <a:gd name="connsiteX62" fmla="*/ 1115192 w 1136587"/>
                <a:gd name="connsiteY62" fmla="*/ 29567 h 491345"/>
                <a:gd name="connsiteX63" fmla="*/ 1125889 w 1136587"/>
                <a:gd name="connsiteY63" fmla="*/ 34917 h 491345"/>
                <a:gd name="connsiteX64" fmla="*/ 1136587 w 1136587"/>
                <a:gd name="connsiteY64" fmla="*/ 50962 h 491345"/>
                <a:gd name="connsiteX65" fmla="*/ 1131239 w 1136587"/>
                <a:gd name="connsiteY65" fmla="*/ 72359 h 491345"/>
                <a:gd name="connsiteX66" fmla="*/ 1115192 w 1136587"/>
                <a:gd name="connsiteY66" fmla="*/ 88406 h 491345"/>
                <a:gd name="connsiteX67" fmla="*/ 1120542 w 1136587"/>
                <a:gd name="connsiteY67" fmla="*/ 88406 h 491345"/>
                <a:gd name="connsiteX68" fmla="*/ 1125889 w 1136587"/>
                <a:gd name="connsiteY68" fmla="*/ 99104 h 491345"/>
                <a:gd name="connsiteX69" fmla="*/ 1115192 w 1136587"/>
                <a:gd name="connsiteY69" fmla="*/ 125848 h 491345"/>
                <a:gd name="connsiteX70" fmla="*/ 1120542 w 1136587"/>
                <a:gd name="connsiteY70" fmla="*/ 125848 h 491345"/>
                <a:gd name="connsiteX71" fmla="*/ 1131239 w 1136587"/>
                <a:gd name="connsiteY71" fmla="*/ 141893 h 491345"/>
                <a:gd name="connsiteX72" fmla="*/ 1131239 w 1136587"/>
                <a:gd name="connsiteY72" fmla="*/ 152593 h 491345"/>
                <a:gd name="connsiteX73" fmla="*/ 1088448 w 1136587"/>
                <a:gd name="connsiteY73" fmla="*/ 173987 h 491345"/>
                <a:gd name="connsiteX74" fmla="*/ 1093798 w 1136587"/>
                <a:gd name="connsiteY74" fmla="*/ 173987 h 491345"/>
                <a:gd name="connsiteX75" fmla="*/ 1097463 w 1136587"/>
                <a:gd name="connsiteY75" fmla="*/ 176654 h 491345"/>
                <a:gd name="connsiteX76" fmla="*/ 693416 w 1136587"/>
                <a:gd name="connsiteY76" fmla="*/ 292512 h 491345"/>
                <a:gd name="connsiteX77" fmla="*/ 708677 w 1136587"/>
                <a:gd name="connsiteY77" fmla="*/ 275615 h 491345"/>
                <a:gd name="connsiteX78" fmla="*/ 697980 w 1136587"/>
                <a:gd name="connsiteY78" fmla="*/ 264918 h 491345"/>
                <a:gd name="connsiteX79" fmla="*/ 703327 w 1136587"/>
                <a:gd name="connsiteY79" fmla="*/ 248871 h 491345"/>
                <a:gd name="connsiteX80" fmla="*/ 708677 w 1136587"/>
                <a:gd name="connsiteY80" fmla="*/ 238174 h 491345"/>
                <a:gd name="connsiteX81" fmla="*/ 687282 w 1136587"/>
                <a:gd name="connsiteY81" fmla="*/ 238174 h 491345"/>
                <a:gd name="connsiteX82" fmla="*/ 681932 w 1136587"/>
                <a:gd name="connsiteY82" fmla="*/ 227476 h 491345"/>
                <a:gd name="connsiteX83" fmla="*/ 826352 w 1136587"/>
                <a:gd name="connsiteY83" fmla="*/ 173987 h 491345"/>
                <a:gd name="connsiteX84" fmla="*/ 853097 w 1136587"/>
                <a:gd name="connsiteY84" fmla="*/ 168637 h 491345"/>
                <a:gd name="connsiteX85" fmla="*/ 911933 w 1136587"/>
                <a:gd name="connsiteY85" fmla="*/ 147243 h 491345"/>
                <a:gd name="connsiteX86" fmla="*/ 676582 w 1136587"/>
                <a:gd name="connsiteY86" fmla="*/ 200732 h 491345"/>
                <a:gd name="connsiteX87" fmla="*/ 671235 w 1136587"/>
                <a:gd name="connsiteY87" fmla="*/ 190035 h 491345"/>
                <a:gd name="connsiteX88" fmla="*/ 671235 w 1136587"/>
                <a:gd name="connsiteY88" fmla="*/ 179337 h 491345"/>
                <a:gd name="connsiteX89" fmla="*/ 842400 w 1136587"/>
                <a:gd name="connsiteY89" fmla="*/ 131196 h 491345"/>
                <a:gd name="connsiteX90" fmla="*/ 1104495 w 1136587"/>
                <a:gd name="connsiteY90" fmla="*/ 50962 h 491345"/>
                <a:gd name="connsiteX91" fmla="*/ 858447 w 1136587"/>
                <a:gd name="connsiteY91" fmla="*/ 115151 h 491345"/>
                <a:gd name="connsiteX92" fmla="*/ 708677 w 1136587"/>
                <a:gd name="connsiteY92" fmla="*/ 152593 h 491345"/>
                <a:gd name="connsiteX93" fmla="*/ 703327 w 1136587"/>
                <a:gd name="connsiteY93" fmla="*/ 141893 h 491345"/>
                <a:gd name="connsiteX94" fmla="*/ 708677 w 1136587"/>
                <a:gd name="connsiteY94" fmla="*/ 125848 h 491345"/>
                <a:gd name="connsiteX95" fmla="*/ 703327 w 1136587"/>
                <a:gd name="connsiteY95" fmla="*/ 125848 h 491345"/>
                <a:gd name="connsiteX96" fmla="*/ 699286 w 1136587"/>
                <a:gd name="connsiteY96" fmla="*/ 121806 h 491345"/>
                <a:gd name="connsiteX97" fmla="*/ 759811 w 1136587"/>
                <a:gd name="connsiteY97" fmla="*/ 104451 h 491345"/>
                <a:gd name="connsiteX98" fmla="*/ 762166 w 1136587"/>
                <a:gd name="connsiteY98" fmla="*/ 104451 h 491345"/>
                <a:gd name="connsiteX99" fmla="*/ 906586 w 1136587"/>
                <a:gd name="connsiteY99" fmla="*/ 67009 h 491345"/>
                <a:gd name="connsiteX100" fmla="*/ 953388 w 1136587"/>
                <a:gd name="connsiteY100" fmla="*/ 50963 h 491345"/>
                <a:gd name="connsiteX101" fmla="*/ 969283 w 1136587"/>
                <a:gd name="connsiteY101" fmla="*/ 44386 h 4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36587" h="491345">
                  <a:moveTo>
                    <a:pt x="179136" y="366546"/>
                  </a:moveTo>
                  <a:cubicBezTo>
                    <a:pt x="136347" y="377246"/>
                    <a:pt x="82858" y="393291"/>
                    <a:pt x="61461" y="403991"/>
                  </a:cubicBezTo>
                  <a:cubicBezTo>
                    <a:pt x="66811" y="403991"/>
                    <a:pt x="72158" y="403991"/>
                    <a:pt x="77508" y="398641"/>
                  </a:cubicBezTo>
                  <a:cubicBezTo>
                    <a:pt x="104253" y="387944"/>
                    <a:pt x="130997" y="382594"/>
                    <a:pt x="168439" y="371896"/>
                  </a:cubicBezTo>
                  <a:cubicBezTo>
                    <a:pt x="173789" y="371896"/>
                    <a:pt x="179136" y="366546"/>
                    <a:pt x="179136" y="366546"/>
                  </a:cubicBezTo>
                  <a:close/>
                  <a:moveTo>
                    <a:pt x="232625" y="313057"/>
                  </a:moveTo>
                  <a:cubicBezTo>
                    <a:pt x="168439" y="323757"/>
                    <a:pt x="82858" y="345152"/>
                    <a:pt x="56114" y="361199"/>
                  </a:cubicBezTo>
                  <a:cubicBezTo>
                    <a:pt x="88205" y="361199"/>
                    <a:pt x="173789" y="334454"/>
                    <a:pt x="237975" y="313057"/>
                  </a:cubicBezTo>
                  <a:cubicBezTo>
                    <a:pt x="237975" y="313057"/>
                    <a:pt x="232625" y="313057"/>
                    <a:pt x="232625" y="313057"/>
                  </a:cubicBezTo>
                  <a:close/>
                  <a:moveTo>
                    <a:pt x="885189" y="211429"/>
                  </a:moveTo>
                  <a:cubicBezTo>
                    <a:pt x="821002" y="227476"/>
                    <a:pt x="756816" y="248871"/>
                    <a:pt x="730072" y="259571"/>
                  </a:cubicBezTo>
                  <a:cubicBezTo>
                    <a:pt x="762166" y="254221"/>
                    <a:pt x="826352" y="232826"/>
                    <a:pt x="874491" y="216779"/>
                  </a:cubicBezTo>
                  <a:cubicBezTo>
                    <a:pt x="879841" y="216779"/>
                    <a:pt x="879841" y="216779"/>
                    <a:pt x="885189" y="211429"/>
                  </a:cubicBezTo>
                  <a:close/>
                  <a:moveTo>
                    <a:pt x="414172" y="203561"/>
                  </a:moveTo>
                  <a:lnTo>
                    <a:pt x="414487" y="206082"/>
                  </a:lnTo>
                  <a:cubicBezTo>
                    <a:pt x="419837" y="216779"/>
                    <a:pt x="409140" y="227476"/>
                    <a:pt x="398442" y="238174"/>
                  </a:cubicBezTo>
                  <a:cubicBezTo>
                    <a:pt x="425187" y="232826"/>
                    <a:pt x="430534" y="232826"/>
                    <a:pt x="435884" y="232826"/>
                  </a:cubicBezTo>
                  <a:cubicBezTo>
                    <a:pt x="441232" y="232826"/>
                    <a:pt x="441232" y="238174"/>
                    <a:pt x="441232" y="243524"/>
                  </a:cubicBezTo>
                  <a:cubicBezTo>
                    <a:pt x="441232" y="248871"/>
                    <a:pt x="441232" y="254221"/>
                    <a:pt x="435884" y="259571"/>
                  </a:cubicBezTo>
                  <a:cubicBezTo>
                    <a:pt x="430534" y="270268"/>
                    <a:pt x="419837" y="275615"/>
                    <a:pt x="403790" y="280965"/>
                  </a:cubicBezTo>
                  <a:cubicBezTo>
                    <a:pt x="409140" y="280965"/>
                    <a:pt x="409140" y="286313"/>
                    <a:pt x="409140" y="291663"/>
                  </a:cubicBezTo>
                  <a:cubicBezTo>
                    <a:pt x="409140" y="302360"/>
                    <a:pt x="403790" y="313057"/>
                    <a:pt x="387743" y="318407"/>
                  </a:cubicBezTo>
                  <a:cubicBezTo>
                    <a:pt x="393093" y="318407"/>
                    <a:pt x="393093" y="318407"/>
                    <a:pt x="398442" y="323757"/>
                  </a:cubicBezTo>
                  <a:cubicBezTo>
                    <a:pt x="403790" y="329104"/>
                    <a:pt x="409140" y="329104"/>
                    <a:pt x="409140" y="334454"/>
                  </a:cubicBezTo>
                  <a:cubicBezTo>
                    <a:pt x="409140" y="339802"/>
                    <a:pt x="409140" y="339802"/>
                    <a:pt x="409140" y="345152"/>
                  </a:cubicBezTo>
                  <a:cubicBezTo>
                    <a:pt x="403790" y="355849"/>
                    <a:pt x="382395" y="361199"/>
                    <a:pt x="291464" y="382594"/>
                  </a:cubicBezTo>
                  <a:cubicBezTo>
                    <a:pt x="259370" y="387944"/>
                    <a:pt x="216578" y="398641"/>
                    <a:pt x="173789" y="409338"/>
                  </a:cubicBezTo>
                  <a:cubicBezTo>
                    <a:pt x="136347" y="420035"/>
                    <a:pt x="104253" y="430733"/>
                    <a:pt x="82858" y="436083"/>
                  </a:cubicBezTo>
                  <a:cubicBezTo>
                    <a:pt x="61461" y="446780"/>
                    <a:pt x="45414" y="452130"/>
                    <a:pt x="34716" y="462827"/>
                  </a:cubicBezTo>
                  <a:cubicBezTo>
                    <a:pt x="61461" y="468177"/>
                    <a:pt x="168439" y="430733"/>
                    <a:pt x="237975" y="409338"/>
                  </a:cubicBezTo>
                  <a:cubicBezTo>
                    <a:pt x="355651" y="371896"/>
                    <a:pt x="393093" y="361199"/>
                    <a:pt x="409140" y="366546"/>
                  </a:cubicBezTo>
                  <a:cubicBezTo>
                    <a:pt x="411814" y="366546"/>
                    <a:pt x="413150" y="367884"/>
                    <a:pt x="413819" y="369890"/>
                  </a:cubicBezTo>
                  <a:lnTo>
                    <a:pt x="414066" y="372614"/>
                  </a:lnTo>
                  <a:lnTo>
                    <a:pt x="367764" y="385891"/>
                  </a:lnTo>
                  <a:lnTo>
                    <a:pt x="382395" y="377246"/>
                  </a:lnTo>
                  <a:cubicBezTo>
                    <a:pt x="360998" y="382594"/>
                    <a:pt x="296812" y="403991"/>
                    <a:pt x="243323" y="420035"/>
                  </a:cubicBezTo>
                  <a:lnTo>
                    <a:pt x="268886" y="414244"/>
                  </a:lnTo>
                  <a:lnTo>
                    <a:pt x="0" y="491345"/>
                  </a:lnTo>
                  <a:lnTo>
                    <a:pt x="2624" y="484222"/>
                  </a:lnTo>
                  <a:cubicBezTo>
                    <a:pt x="7972" y="478874"/>
                    <a:pt x="13322" y="473524"/>
                    <a:pt x="24019" y="468177"/>
                  </a:cubicBezTo>
                  <a:cubicBezTo>
                    <a:pt x="24019" y="468177"/>
                    <a:pt x="24019" y="468177"/>
                    <a:pt x="18672" y="468177"/>
                  </a:cubicBezTo>
                  <a:cubicBezTo>
                    <a:pt x="13322" y="462827"/>
                    <a:pt x="7972" y="462827"/>
                    <a:pt x="7972" y="457477"/>
                  </a:cubicBezTo>
                  <a:cubicBezTo>
                    <a:pt x="7972" y="452130"/>
                    <a:pt x="7972" y="446780"/>
                    <a:pt x="13322" y="436083"/>
                  </a:cubicBezTo>
                  <a:cubicBezTo>
                    <a:pt x="18672" y="430733"/>
                    <a:pt x="18672" y="425385"/>
                    <a:pt x="24019" y="425385"/>
                  </a:cubicBezTo>
                  <a:cubicBezTo>
                    <a:pt x="18672" y="420035"/>
                    <a:pt x="18672" y="420035"/>
                    <a:pt x="18672" y="414688"/>
                  </a:cubicBezTo>
                  <a:cubicBezTo>
                    <a:pt x="18672" y="403991"/>
                    <a:pt x="24019" y="393291"/>
                    <a:pt x="40066" y="387944"/>
                  </a:cubicBezTo>
                  <a:cubicBezTo>
                    <a:pt x="40066" y="387944"/>
                    <a:pt x="34716" y="387944"/>
                    <a:pt x="34716" y="387944"/>
                  </a:cubicBezTo>
                  <a:cubicBezTo>
                    <a:pt x="29369" y="382594"/>
                    <a:pt x="24019" y="382594"/>
                    <a:pt x="24019" y="377246"/>
                  </a:cubicBezTo>
                  <a:cubicBezTo>
                    <a:pt x="24019" y="371896"/>
                    <a:pt x="24019" y="366546"/>
                    <a:pt x="29369" y="361199"/>
                  </a:cubicBezTo>
                  <a:cubicBezTo>
                    <a:pt x="29369" y="361199"/>
                    <a:pt x="34716" y="355849"/>
                    <a:pt x="34716" y="355849"/>
                  </a:cubicBezTo>
                  <a:cubicBezTo>
                    <a:pt x="29369" y="355849"/>
                    <a:pt x="24019" y="355849"/>
                    <a:pt x="18672" y="350502"/>
                  </a:cubicBezTo>
                  <a:cubicBezTo>
                    <a:pt x="13322" y="345152"/>
                    <a:pt x="7972" y="345152"/>
                    <a:pt x="7972" y="339802"/>
                  </a:cubicBezTo>
                  <a:cubicBezTo>
                    <a:pt x="7972" y="329104"/>
                    <a:pt x="7972" y="323757"/>
                    <a:pt x="24019" y="318407"/>
                  </a:cubicBezTo>
                  <a:cubicBezTo>
                    <a:pt x="21346" y="318407"/>
                    <a:pt x="18671" y="318407"/>
                    <a:pt x="15996" y="317738"/>
                  </a:cubicBezTo>
                  <a:lnTo>
                    <a:pt x="15994" y="317737"/>
                  </a:lnTo>
                  <a:close/>
                  <a:moveTo>
                    <a:pt x="1067053" y="136546"/>
                  </a:moveTo>
                  <a:cubicBezTo>
                    <a:pt x="1051006" y="141893"/>
                    <a:pt x="1029609" y="152593"/>
                    <a:pt x="1002864" y="157940"/>
                  </a:cubicBezTo>
                  <a:cubicBezTo>
                    <a:pt x="1040309" y="147243"/>
                    <a:pt x="1072400" y="141893"/>
                    <a:pt x="1088448" y="136546"/>
                  </a:cubicBezTo>
                  <a:cubicBezTo>
                    <a:pt x="1088448" y="136546"/>
                    <a:pt x="1077750" y="136546"/>
                    <a:pt x="1067053" y="136546"/>
                  </a:cubicBezTo>
                  <a:close/>
                  <a:moveTo>
                    <a:pt x="1124076" y="0"/>
                  </a:moveTo>
                  <a:lnTo>
                    <a:pt x="1125221" y="818"/>
                  </a:lnTo>
                  <a:cubicBezTo>
                    <a:pt x="1125889" y="2823"/>
                    <a:pt x="1125889" y="5498"/>
                    <a:pt x="1125889" y="8173"/>
                  </a:cubicBezTo>
                  <a:cubicBezTo>
                    <a:pt x="1125889" y="13520"/>
                    <a:pt x="1125889" y="24218"/>
                    <a:pt x="1115192" y="29567"/>
                  </a:cubicBezTo>
                  <a:cubicBezTo>
                    <a:pt x="1120542" y="29567"/>
                    <a:pt x="1125889" y="29567"/>
                    <a:pt x="1125889" y="34917"/>
                  </a:cubicBezTo>
                  <a:cubicBezTo>
                    <a:pt x="1131239" y="40265"/>
                    <a:pt x="1136587" y="45615"/>
                    <a:pt x="1136587" y="50962"/>
                  </a:cubicBezTo>
                  <a:cubicBezTo>
                    <a:pt x="1136587" y="56312"/>
                    <a:pt x="1136587" y="67009"/>
                    <a:pt x="1131239" y="72359"/>
                  </a:cubicBezTo>
                  <a:cubicBezTo>
                    <a:pt x="1125889" y="77707"/>
                    <a:pt x="1125889" y="83057"/>
                    <a:pt x="1115192" y="88406"/>
                  </a:cubicBezTo>
                  <a:cubicBezTo>
                    <a:pt x="1115192" y="88406"/>
                    <a:pt x="1120542" y="88406"/>
                    <a:pt x="1120542" y="88406"/>
                  </a:cubicBezTo>
                  <a:cubicBezTo>
                    <a:pt x="1125889" y="88406"/>
                    <a:pt x="1125889" y="93754"/>
                    <a:pt x="1125889" y="99104"/>
                  </a:cubicBezTo>
                  <a:cubicBezTo>
                    <a:pt x="1125889" y="109801"/>
                    <a:pt x="1125889" y="115151"/>
                    <a:pt x="1115192" y="125848"/>
                  </a:cubicBezTo>
                  <a:cubicBezTo>
                    <a:pt x="1115192" y="125848"/>
                    <a:pt x="1115192" y="125848"/>
                    <a:pt x="1120542" y="125848"/>
                  </a:cubicBezTo>
                  <a:cubicBezTo>
                    <a:pt x="1125889" y="131196"/>
                    <a:pt x="1131239" y="136546"/>
                    <a:pt x="1131239" y="141893"/>
                  </a:cubicBezTo>
                  <a:cubicBezTo>
                    <a:pt x="1131239" y="147243"/>
                    <a:pt x="1131239" y="152593"/>
                    <a:pt x="1131239" y="152593"/>
                  </a:cubicBezTo>
                  <a:cubicBezTo>
                    <a:pt x="1125889" y="157940"/>
                    <a:pt x="1115192" y="163290"/>
                    <a:pt x="1088448" y="173987"/>
                  </a:cubicBezTo>
                  <a:cubicBezTo>
                    <a:pt x="1088448" y="173987"/>
                    <a:pt x="1093798" y="173987"/>
                    <a:pt x="1093798" y="173987"/>
                  </a:cubicBezTo>
                  <a:lnTo>
                    <a:pt x="1097463" y="176654"/>
                  </a:lnTo>
                  <a:lnTo>
                    <a:pt x="693416" y="292512"/>
                  </a:lnTo>
                  <a:lnTo>
                    <a:pt x="708677" y="275615"/>
                  </a:lnTo>
                  <a:cubicBezTo>
                    <a:pt x="703327" y="275615"/>
                    <a:pt x="703327" y="270268"/>
                    <a:pt x="697980" y="264918"/>
                  </a:cubicBezTo>
                  <a:cubicBezTo>
                    <a:pt x="697980" y="259571"/>
                    <a:pt x="697980" y="254221"/>
                    <a:pt x="703327" y="248871"/>
                  </a:cubicBezTo>
                  <a:cubicBezTo>
                    <a:pt x="703327" y="243524"/>
                    <a:pt x="708677" y="243524"/>
                    <a:pt x="708677" y="238174"/>
                  </a:cubicBezTo>
                  <a:cubicBezTo>
                    <a:pt x="697980" y="238174"/>
                    <a:pt x="692630" y="238174"/>
                    <a:pt x="687282" y="238174"/>
                  </a:cubicBezTo>
                  <a:cubicBezTo>
                    <a:pt x="681932" y="238174"/>
                    <a:pt x="681932" y="232826"/>
                    <a:pt x="681932" y="227476"/>
                  </a:cubicBezTo>
                  <a:cubicBezTo>
                    <a:pt x="676582" y="211429"/>
                    <a:pt x="687282" y="206082"/>
                    <a:pt x="826352" y="173987"/>
                  </a:cubicBezTo>
                  <a:cubicBezTo>
                    <a:pt x="837050" y="173987"/>
                    <a:pt x="842400" y="168637"/>
                    <a:pt x="853097" y="168637"/>
                  </a:cubicBezTo>
                  <a:cubicBezTo>
                    <a:pt x="874491" y="163290"/>
                    <a:pt x="890539" y="157940"/>
                    <a:pt x="911933" y="147243"/>
                  </a:cubicBezTo>
                  <a:cubicBezTo>
                    <a:pt x="746119" y="195382"/>
                    <a:pt x="692630" y="206082"/>
                    <a:pt x="676582" y="200732"/>
                  </a:cubicBezTo>
                  <a:cubicBezTo>
                    <a:pt x="671235" y="200732"/>
                    <a:pt x="671235" y="195382"/>
                    <a:pt x="671235" y="190035"/>
                  </a:cubicBezTo>
                  <a:cubicBezTo>
                    <a:pt x="671235" y="184685"/>
                    <a:pt x="671235" y="179337"/>
                    <a:pt x="671235" y="179337"/>
                  </a:cubicBezTo>
                  <a:cubicBezTo>
                    <a:pt x="681932" y="163290"/>
                    <a:pt x="724724" y="152593"/>
                    <a:pt x="842400" y="131196"/>
                  </a:cubicBezTo>
                  <a:cubicBezTo>
                    <a:pt x="938678" y="109801"/>
                    <a:pt x="1088448" y="83057"/>
                    <a:pt x="1104495" y="50962"/>
                  </a:cubicBezTo>
                  <a:cubicBezTo>
                    <a:pt x="1077750" y="45615"/>
                    <a:pt x="938678" y="88406"/>
                    <a:pt x="858447" y="115151"/>
                  </a:cubicBezTo>
                  <a:cubicBezTo>
                    <a:pt x="740769" y="152593"/>
                    <a:pt x="719374" y="157940"/>
                    <a:pt x="708677" y="152593"/>
                  </a:cubicBezTo>
                  <a:cubicBezTo>
                    <a:pt x="703327" y="152593"/>
                    <a:pt x="703327" y="147243"/>
                    <a:pt x="703327" y="141893"/>
                  </a:cubicBezTo>
                  <a:cubicBezTo>
                    <a:pt x="703327" y="136546"/>
                    <a:pt x="703327" y="131196"/>
                    <a:pt x="708677" y="125848"/>
                  </a:cubicBezTo>
                  <a:cubicBezTo>
                    <a:pt x="708677" y="125848"/>
                    <a:pt x="703327" y="125848"/>
                    <a:pt x="703327" y="125848"/>
                  </a:cubicBezTo>
                  <a:lnTo>
                    <a:pt x="699286" y="121806"/>
                  </a:lnTo>
                  <a:lnTo>
                    <a:pt x="759811" y="104451"/>
                  </a:lnTo>
                  <a:lnTo>
                    <a:pt x="762166" y="104451"/>
                  </a:lnTo>
                  <a:cubicBezTo>
                    <a:pt x="794258" y="93754"/>
                    <a:pt x="837050" y="83057"/>
                    <a:pt x="906586" y="67009"/>
                  </a:cubicBezTo>
                  <a:cubicBezTo>
                    <a:pt x="922632" y="61661"/>
                    <a:pt x="938678" y="56312"/>
                    <a:pt x="953388" y="50963"/>
                  </a:cubicBezTo>
                  <a:lnTo>
                    <a:pt x="969283" y="44386"/>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6" name="Vrije vorm: vorm 45">
              <a:extLst>
                <a:ext uri="{FF2B5EF4-FFF2-40B4-BE49-F238E27FC236}">
                  <a16:creationId xmlns:a16="http://schemas.microsoft.com/office/drawing/2014/main" id="{E2C5CDF5-CA52-49D0-9B8A-64ECD0F06B86}"/>
                </a:ext>
              </a:extLst>
            </p:cNvPr>
            <p:cNvSpPr/>
            <p:nvPr/>
          </p:nvSpPr>
          <p:spPr>
            <a:xfrm>
              <a:off x="4893211" y="5151317"/>
              <a:ext cx="1117917" cy="434605"/>
            </a:xfrm>
            <a:custGeom>
              <a:avLst/>
              <a:gdLst>
                <a:gd name="connsiteX0" fmla="*/ 139072 w 1117917"/>
                <a:gd name="connsiteY0" fmla="*/ 323615 h 434605"/>
                <a:gd name="connsiteX1" fmla="*/ 117675 w 1117917"/>
                <a:gd name="connsiteY1" fmla="*/ 328965 h 434605"/>
                <a:gd name="connsiteX2" fmla="*/ 128372 w 1117917"/>
                <a:gd name="connsiteY2" fmla="*/ 328965 h 434605"/>
                <a:gd name="connsiteX3" fmla="*/ 139072 w 1117917"/>
                <a:gd name="connsiteY3" fmla="*/ 323615 h 434605"/>
                <a:gd name="connsiteX4" fmla="*/ 176514 w 1117917"/>
                <a:gd name="connsiteY4" fmla="*/ 280823 h 434605"/>
                <a:gd name="connsiteX5" fmla="*/ 37441 w 1117917"/>
                <a:gd name="connsiteY5" fmla="*/ 318268 h 434605"/>
                <a:gd name="connsiteX6" fmla="*/ 176514 w 1117917"/>
                <a:gd name="connsiteY6" fmla="*/ 280823 h 434605"/>
                <a:gd name="connsiteX7" fmla="*/ 925358 w 1117917"/>
                <a:gd name="connsiteY7" fmla="*/ 248731 h 434605"/>
                <a:gd name="connsiteX8" fmla="*/ 722099 w 1117917"/>
                <a:gd name="connsiteY8" fmla="*/ 318268 h 434605"/>
                <a:gd name="connsiteX9" fmla="*/ 882566 w 1117917"/>
                <a:gd name="connsiteY9" fmla="*/ 264779 h 434605"/>
                <a:gd name="connsiteX10" fmla="*/ 925358 w 1117917"/>
                <a:gd name="connsiteY10" fmla="*/ 248731 h 434605"/>
                <a:gd name="connsiteX11" fmla="*/ 422562 w 1117917"/>
                <a:gd name="connsiteY11" fmla="*/ 238034 h 434605"/>
                <a:gd name="connsiteX12" fmla="*/ 379770 w 1117917"/>
                <a:gd name="connsiteY12" fmla="*/ 248731 h 434605"/>
                <a:gd name="connsiteX13" fmla="*/ 406515 w 1117917"/>
                <a:gd name="connsiteY13" fmla="*/ 248731 h 434605"/>
                <a:gd name="connsiteX14" fmla="*/ 422562 w 1117917"/>
                <a:gd name="connsiteY14" fmla="*/ 238034 h 434605"/>
                <a:gd name="connsiteX15" fmla="*/ 882566 w 1117917"/>
                <a:gd name="connsiteY15" fmla="*/ 227337 h 434605"/>
                <a:gd name="connsiteX16" fmla="*/ 727449 w 1117917"/>
                <a:gd name="connsiteY16" fmla="*/ 270126 h 434605"/>
                <a:gd name="connsiteX17" fmla="*/ 882566 w 1117917"/>
                <a:gd name="connsiteY17" fmla="*/ 227337 h 434605"/>
                <a:gd name="connsiteX18" fmla="*/ 416791 w 1117917"/>
                <a:gd name="connsiteY18" fmla="*/ 195960 h 434605"/>
                <a:gd name="connsiteX19" fmla="*/ 417212 w 1117917"/>
                <a:gd name="connsiteY19" fmla="*/ 200592 h 434605"/>
                <a:gd name="connsiteX20" fmla="*/ 411865 w 1117917"/>
                <a:gd name="connsiteY20" fmla="*/ 221987 h 434605"/>
                <a:gd name="connsiteX21" fmla="*/ 406515 w 1117917"/>
                <a:gd name="connsiteY21" fmla="*/ 227337 h 434605"/>
                <a:gd name="connsiteX22" fmla="*/ 438609 w 1117917"/>
                <a:gd name="connsiteY22" fmla="*/ 227337 h 434605"/>
                <a:gd name="connsiteX23" fmla="*/ 443957 w 1117917"/>
                <a:gd name="connsiteY23" fmla="*/ 238034 h 434605"/>
                <a:gd name="connsiteX24" fmla="*/ 438609 w 1117917"/>
                <a:gd name="connsiteY24" fmla="*/ 259429 h 434605"/>
                <a:gd name="connsiteX25" fmla="*/ 422562 w 1117917"/>
                <a:gd name="connsiteY25" fmla="*/ 275476 h 434605"/>
                <a:gd name="connsiteX26" fmla="*/ 422562 w 1117917"/>
                <a:gd name="connsiteY26" fmla="*/ 280823 h 434605"/>
                <a:gd name="connsiteX27" fmla="*/ 411865 w 1117917"/>
                <a:gd name="connsiteY27" fmla="*/ 307568 h 434605"/>
                <a:gd name="connsiteX28" fmla="*/ 427912 w 1117917"/>
                <a:gd name="connsiteY28" fmla="*/ 312918 h 434605"/>
                <a:gd name="connsiteX29" fmla="*/ 438609 w 1117917"/>
                <a:gd name="connsiteY29" fmla="*/ 328965 h 434605"/>
                <a:gd name="connsiteX30" fmla="*/ 411865 w 1117917"/>
                <a:gd name="connsiteY30" fmla="*/ 366407 h 434605"/>
                <a:gd name="connsiteX31" fmla="*/ 417212 w 1117917"/>
                <a:gd name="connsiteY31" fmla="*/ 366407 h 434605"/>
                <a:gd name="connsiteX32" fmla="*/ 422562 w 1117917"/>
                <a:gd name="connsiteY32" fmla="*/ 377104 h 434605"/>
                <a:gd name="connsiteX33" fmla="*/ 411865 w 1117917"/>
                <a:gd name="connsiteY33" fmla="*/ 393151 h 434605"/>
                <a:gd name="connsiteX34" fmla="*/ 401167 w 1117917"/>
                <a:gd name="connsiteY34" fmla="*/ 393151 h 434605"/>
                <a:gd name="connsiteX35" fmla="*/ 315584 w 1117917"/>
                <a:gd name="connsiteY35" fmla="*/ 419896 h 434605"/>
                <a:gd name="connsiteX36" fmla="*/ 224653 w 1117917"/>
                <a:gd name="connsiteY36" fmla="*/ 430593 h 434605"/>
                <a:gd name="connsiteX37" fmla="*/ 181861 w 1117917"/>
                <a:gd name="connsiteY37" fmla="*/ 430593 h 434605"/>
                <a:gd name="connsiteX38" fmla="*/ 176514 w 1117917"/>
                <a:gd name="connsiteY38" fmla="*/ 419896 h 434605"/>
                <a:gd name="connsiteX39" fmla="*/ 283492 w 1117917"/>
                <a:gd name="connsiteY39" fmla="*/ 366407 h 434605"/>
                <a:gd name="connsiteX40" fmla="*/ 411865 w 1117917"/>
                <a:gd name="connsiteY40" fmla="*/ 323615 h 434605"/>
                <a:gd name="connsiteX41" fmla="*/ 224653 w 1117917"/>
                <a:gd name="connsiteY41" fmla="*/ 377104 h 434605"/>
                <a:gd name="connsiteX42" fmla="*/ 42791 w 1117917"/>
                <a:gd name="connsiteY42" fmla="*/ 419896 h 434605"/>
                <a:gd name="connsiteX43" fmla="*/ 32094 w 1117917"/>
                <a:gd name="connsiteY43" fmla="*/ 409198 h 434605"/>
                <a:gd name="connsiteX44" fmla="*/ 90930 w 1117917"/>
                <a:gd name="connsiteY44" fmla="*/ 366407 h 434605"/>
                <a:gd name="connsiteX45" fmla="*/ 208606 w 1117917"/>
                <a:gd name="connsiteY45" fmla="*/ 334312 h 434605"/>
                <a:gd name="connsiteX46" fmla="*/ 395818 w 1117917"/>
                <a:gd name="connsiteY46" fmla="*/ 275476 h 434605"/>
                <a:gd name="connsiteX47" fmla="*/ 155117 w 1117917"/>
                <a:gd name="connsiteY47" fmla="*/ 339662 h 434605"/>
                <a:gd name="connsiteX48" fmla="*/ 128372 w 1117917"/>
                <a:gd name="connsiteY48" fmla="*/ 345012 h 434605"/>
                <a:gd name="connsiteX49" fmla="*/ 32094 w 1117917"/>
                <a:gd name="connsiteY49" fmla="*/ 371754 h 434605"/>
                <a:gd name="connsiteX50" fmla="*/ 26744 w 1117917"/>
                <a:gd name="connsiteY50" fmla="*/ 361057 h 434605"/>
                <a:gd name="connsiteX51" fmla="*/ 26744 w 1117917"/>
                <a:gd name="connsiteY51" fmla="*/ 350360 h 434605"/>
                <a:gd name="connsiteX52" fmla="*/ 48139 w 1117917"/>
                <a:gd name="connsiteY52" fmla="*/ 339662 h 434605"/>
                <a:gd name="connsiteX53" fmla="*/ 5349 w 1117917"/>
                <a:gd name="connsiteY53" fmla="*/ 339662 h 434605"/>
                <a:gd name="connsiteX54" fmla="*/ 0 w 1117917"/>
                <a:gd name="connsiteY54" fmla="*/ 328965 h 434605"/>
                <a:gd name="connsiteX55" fmla="*/ 668 w 1117917"/>
                <a:gd name="connsiteY55" fmla="*/ 320273 h 434605"/>
                <a:gd name="connsiteX56" fmla="*/ 2725 w 1117917"/>
                <a:gd name="connsiteY56" fmla="*/ 314691 h 434605"/>
                <a:gd name="connsiteX57" fmla="*/ 271611 w 1117917"/>
                <a:gd name="connsiteY57" fmla="*/ 237590 h 434605"/>
                <a:gd name="connsiteX58" fmla="*/ 331631 w 1117917"/>
                <a:gd name="connsiteY58" fmla="*/ 223992 h 434605"/>
                <a:gd name="connsiteX59" fmla="*/ 364895 w 1117917"/>
                <a:gd name="connsiteY59" fmla="*/ 212543 h 434605"/>
                <a:gd name="connsiteX60" fmla="*/ 370489 w 1117917"/>
                <a:gd name="connsiteY60" fmla="*/ 209237 h 434605"/>
                <a:gd name="connsiteX61" fmla="*/ 882566 w 1117917"/>
                <a:gd name="connsiteY61" fmla="*/ 125706 h 434605"/>
                <a:gd name="connsiteX62" fmla="*/ 732797 w 1117917"/>
                <a:gd name="connsiteY62" fmla="*/ 163148 h 434605"/>
                <a:gd name="connsiteX63" fmla="*/ 706052 w 1117917"/>
                <a:gd name="connsiteY63" fmla="*/ 184545 h 434605"/>
                <a:gd name="connsiteX64" fmla="*/ 882566 w 1117917"/>
                <a:gd name="connsiteY64" fmla="*/ 131056 h 434605"/>
                <a:gd name="connsiteX65" fmla="*/ 893264 w 1117917"/>
                <a:gd name="connsiteY65" fmla="*/ 125706 h 434605"/>
                <a:gd name="connsiteX66" fmla="*/ 882566 w 1117917"/>
                <a:gd name="connsiteY66" fmla="*/ 125706 h 434605"/>
                <a:gd name="connsiteX67" fmla="*/ 1100188 w 1117917"/>
                <a:gd name="connsiteY67" fmla="*/ 0 h 434605"/>
                <a:gd name="connsiteX68" fmla="*/ 1103877 w 1117917"/>
                <a:gd name="connsiteY68" fmla="*/ 2683 h 434605"/>
                <a:gd name="connsiteX69" fmla="*/ 1107220 w 1117917"/>
                <a:gd name="connsiteY69" fmla="*/ 8031 h 434605"/>
                <a:gd name="connsiteX70" fmla="*/ 968147 w 1117917"/>
                <a:gd name="connsiteY70" fmla="*/ 61520 h 434605"/>
                <a:gd name="connsiteX71" fmla="*/ 722099 w 1117917"/>
                <a:gd name="connsiteY71" fmla="*/ 141753 h 434605"/>
                <a:gd name="connsiteX72" fmla="*/ 738146 w 1117917"/>
                <a:gd name="connsiteY72" fmla="*/ 147103 h 434605"/>
                <a:gd name="connsiteX73" fmla="*/ 887914 w 1117917"/>
                <a:gd name="connsiteY73" fmla="*/ 109659 h 434605"/>
                <a:gd name="connsiteX74" fmla="*/ 989545 w 1117917"/>
                <a:gd name="connsiteY74" fmla="*/ 77567 h 434605"/>
                <a:gd name="connsiteX75" fmla="*/ 1112567 w 1117917"/>
                <a:gd name="connsiteY75" fmla="*/ 45473 h 434605"/>
                <a:gd name="connsiteX76" fmla="*/ 1117917 w 1117917"/>
                <a:gd name="connsiteY76" fmla="*/ 56172 h 434605"/>
                <a:gd name="connsiteX77" fmla="*/ 1112567 w 1117917"/>
                <a:gd name="connsiteY77" fmla="*/ 72217 h 434605"/>
                <a:gd name="connsiteX78" fmla="*/ 1085823 w 1117917"/>
                <a:gd name="connsiteY78" fmla="*/ 93614 h 434605"/>
                <a:gd name="connsiteX79" fmla="*/ 1096523 w 1117917"/>
                <a:gd name="connsiteY79" fmla="*/ 104311 h 434605"/>
                <a:gd name="connsiteX80" fmla="*/ 909311 w 1117917"/>
                <a:gd name="connsiteY80" fmla="*/ 184545 h 434605"/>
                <a:gd name="connsiteX81" fmla="*/ 759541 w 1117917"/>
                <a:gd name="connsiteY81" fmla="*/ 232684 h 434605"/>
                <a:gd name="connsiteX82" fmla="*/ 957450 w 1117917"/>
                <a:gd name="connsiteY82" fmla="*/ 173848 h 434605"/>
                <a:gd name="connsiteX83" fmla="*/ 1101870 w 1117917"/>
                <a:gd name="connsiteY83" fmla="*/ 136403 h 434605"/>
                <a:gd name="connsiteX84" fmla="*/ 1107220 w 1117917"/>
                <a:gd name="connsiteY84" fmla="*/ 147103 h 434605"/>
                <a:gd name="connsiteX85" fmla="*/ 1101870 w 1117917"/>
                <a:gd name="connsiteY85" fmla="*/ 168498 h 434605"/>
                <a:gd name="connsiteX86" fmla="*/ 1107220 w 1117917"/>
                <a:gd name="connsiteY86" fmla="*/ 173848 h 434605"/>
                <a:gd name="connsiteX87" fmla="*/ 1117917 w 1117917"/>
                <a:gd name="connsiteY87" fmla="*/ 189892 h 434605"/>
                <a:gd name="connsiteX88" fmla="*/ 1064428 w 1117917"/>
                <a:gd name="connsiteY88" fmla="*/ 221987 h 434605"/>
                <a:gd name="connsiteX89" fmla="*/ 1068428 w 1117917"/>
                <a:gd name="connsiteY89" fmla="*/ 222198 h 434605"/>
                <a:gd name="connsiteX90" fmla="*/ 692647 w 1117917"/>
                <a:gd name="connsiteY90" fmla="*/ 329951 h 434605"/>
                <a:gd name="connsiteX91" fmla="*/ 690007 w 1117917"/>
                <a:gd name="connsiteY91" fmla="*/ 323615 h 434605"/>
                <a:gd name="connsiteX92" fmla="*/ 722099 w 1117917"/>
                <a:gd name="connsiteY92" fmla="*/ 291523 h 434605"/>
                <a:gd name="connsiteX93" fmla="*/ 716752 w 1117917"/>
                <a:gd name="connsiteY93" fmla="*/ 291523 h 434605"/>
                <a:gd name="connsiteX94" fmla="*/ 706052 w 1117917"/>
                <a:gd name="connsiteY94" fmla="*/ 275476 h 434605"/>
                <a:gd name="connsiteX95" fmla="*/ 711402 w 1117917"/>
                <a:gd name="connsiteY95" fmla="*/ 254079 h 434605"/>
                <a:gd name="connsiteX96" fmla="*/ 722099 w 1117917"/>
                <a:gd name="connsiteY96" fmla="*/ 243381 h 434605"/>
                <a:gd name="connsiteX97" fmla="*/ 711402 w 1117917"/>
                <a:gd name="connsiteY97" fmla="*/ 227337 h 434605"/>
                <a:gd name="connsiteX98" fmla="*/ 732797 w 1117917"/>
                <a:gd name="connsiteY98" fmla="*/ 200592 h 434605"/>
                <a:gd name="connsiteX99" fmla="*/ 695355 w 1117917"/>
                <a:gd name="connsiteY99" fmla="*/ 200592 h 434605"/>
                <a:gd name="connsiteX100" fmla="*/ 684657 w 1117917"/>
                <a:gd name="connsiteY100" fmla="*/ 184545 h 434605"/>
                <a:gd name="connsiteX101" fmla="*/ 690007 w 1117917"/>
                <a:gd name="connsiteY101" fmla="*/ 163148 h 434605"/>
                <a:gd name="connsiteX102" fmla="*/ 700705 w 1117917"/>
                <a:gd name="connsiteY102" fmla="*/ 152450 h 434605"/>
                <a:gd name="connsiteX103" fmla="*/ 690007 w 1117917"/>
                <a:gd name="connsiteY103" fmla="*/ 136403 h 434605"/>
                <a:gd name="connsiteX104" fmla="*/ 692681 w 1117917"/>
                <a:gd name="connsiteY104" fmla="*/ 119689 h 434605"/>
                <a:gd name="connsiteX105" fmla="*/ 696141 w 1117917"/>
                <a:gd name="connsiteY105" fmla="*/ 115858 h 43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117917" h="434605">
                  <a:moveTo>
                    <a:pt x="139072" y="323615"/>
                  </a:moveTo>
                  <a:cubicBezTo>
                    <a:pt x="128372" y="323615"/>
                    <a:pt x="123025" y="328965"/>
                    <a:pt x="117675" y="328965"/>
                  </a:cubicBezTo>
                  <a:cubicBezTo>
                    <a:pt x="123025" y="328965"/>
                    <a:pt x="123025" y="328965"/>
                    <a:pt x="128372" y="328965"/>
                  </a:cubicBezTo>
                  <a:cubicBezTo>
                    <a:pt x="133722" y="328965"/>
                    <a:pt x="133722" y="328965"/>
                    <a:pt x="139072" y="323615"/>
                  </a:cubicBezTo>
                  <a:close/>
                  <a:moveTo>
                    <a:pt x="176514" y="280823"/>
                  </a:moveTo>
                  <a:cubicBezTo>
                    <a:pt x="123025" y="296870"/>
                    <a:pt x="58839" y="307568"/>
                    <a:pt x="37441" y="318268"/>
                  </a:cubicBezTo>
                  <a:cubicBezTo>
                    <a:pt x="64186" y="312918"/>
                    <a:pt x="117675" y="296870"/>
                    <a:pt x="176514" y="280823"/>
                  </a:cubicBezTo>
                  <a:close/>
                  <a:moveTo>
                    <a:pt x="925358" y="248731"/>
                  </a:moveTo>
                  <a:cubicBezTo>
                    <a:pt x="850472" y="275476"/>
                    <a:pt x="754194" y="302220"/>
                    <a:pt x="722099" y="318268"/>
                  </a:cubicBezTo>
                  <a:cubicBezTo>
                    <a:pt x="748844" y="318268"/>
                    <a:pt x="829077" y="286173"/>
                    <a:pt x="882566" y="264779"/>
                  </a:cubicBezTo>
                  <a:cubicBezTo>
                    <a:pt x="898614" y="259429"/>
                    <a:pt x="909311" y="254079"/>
                    <a:pt x="925358" y="248731"/>
                  </a:cubicBezTo>
                  <a:close/>
                  <a:moveTo>
                    <a:pt x="422562" y="238034"/>
                  </a:moveTo>
                  <a:cubicBezTo>
                    <a:pt x="411865" y="243381"/>
                    <a:pt x="395818" y="248731"/>
                    <a:pt x="379770" y="248731"/>
                  </a:cubicBezTo>
                  <a:cubicBezTo>
                    <a:pt x="390468" y="248731"/>
                    <a:pt x="395818" y="248731"/>
                    <a:pt x="406515" y="248731"/>
                  </a:cubicBezTo>
                  <a:cubicBezTo>
                    <a:pt x="411865" y="243381"/>
                    <a:pt x="417212" y="243381"/>
                    <a:pt x="422562" y="238034"/>
                  </a:cubicBezTo>
                  <a:close/>
                  <a:moveTo>
                    <a:pt x="882566" y="227337"/>
                  </a:moveTo>
                  <a:cubicBezTo>
                    <a:pt x="818380" y="238034"/>
                    <a:pt x="743494" y="248731"/>
                    <a:pt x="727449" y="270126"/>
                  </a:cubicBezTo>
                  <a:cubicBezTo>
                    <a:pt x="743494" y="275476"/>
                    <a:pt x="818380" y="248731"/>
                    <a:pt x="882566" y="227337"/>
                  </a:cubicBezTo>
                  <a:close/>
                  <a:moveTo>
                    <a:pt x="416791" y="195960"/>
                  </a:moveTo>
                  <a:lnTo>
                    <a:pt x="417212" y="200592"/>
                  </a:lnTo>
                  <a:cubicBezTo>
                    <a:pt x="417212" y="205940"/>
                    <a:pt x="417212" y="216637"/>
                    <a:pt x="411865" y="221987"/>
                  </a:cubicBezTo>
                  <a:cubicBezTo>
                    <a:pt x="411865" y="221987"/>
                    <a:pt x="406515" y="227337"/>
                    <a:pt x="406515" y="227337"/>
                  </a:cubicBezTo>
                  <a:cubicBezTo>
                    <a:pt x="422562" y="221987"/>
                    <a:pt x="433259" y="227337"/>
                    <a:pt x="438609" y="227337"/>
                  </a:cubicBezTo>
                  <a:cubicBezTo>
                    <a:pt x="443957" y="227337"/>
                    <a:pt x="443957" y="232684"/>
                    <a:pt x="443957" y="238034"/>
                  </a:cubicBezTo>
                  <a:cubicBezTo>
                    <a:pt x="443957" y="243381"/>
                    <a:pt x="443957" y="248731"/>
                    <a:pt x="438609" y="259429"/>
                  </a:cubicBezTo>
                  <a:cubicBezTo>
                    <a:pt x="433259" y="264779"/>
                    <a:pt x="427912" y="270126"/>
                    <a:pt x="422562" y="275476"/>
                  </a:cubicBezTo>
                  <a:cubicBezTo>
                    <a:pt x="422562" y="275476"/>
                    <a:pt x="422562" y="280823"/>
                    <a:pt x="422562" y="280823"/>
                  </a:cubicBezTo>
                  <a:cubicBezTo>
                    <a:pt x="422562" y="291523"/>
                    <a:pt x="422562" y="296870"/>
                    <a:pt x="411865" y="307568"/>
                  </a:cubicBezTo>
                  <a:cubicBezTo>
                    <a:pt x="417212" y="307568"/>
                    <a:pt x="422562" y="307568"/>
                    <a:pt x="427912" y="312918"/>
                  </a:cubicBezTo>
                  <a:cubicBezTo>
                    <a:pt x="433259" y="318268"/>
                    <a:pt x="438609" y="318268"/>
                    <a:pt x="438609" y="328965"/>
                  </a:cubicBezTo>
                  <a:cubicBezTo>
                    <a:pt x="443957" y="345012"/>
                    <a:pt x="433259" y="355710"/>
                    <a:pt x="411865" y="366407"/>
                  </a:cubicBezTo>
                  <a:cubicBezTo>
                    <a:pt x="417212" y="366407"/>
                    <a:pt x="417212" y="366407"/>
                    <a:pt x="417212" y="366407"/>
                  </a:cubicBezTo>
                  <a:cubicBezTo>
                    <a:pt x="422562" y="366407"/>
                    <a:pt x="422562" y="371754"/>
                    <a:pt x="422562" y="377104"/>
                  </a:cubicBezTo>
                  <a:cubicBezTo>
                    <a:pt x="422562" y="382454"/>
                    <a:pt x="417212" y="393151"/>
                    <a:pt x="411865" y="393151"/>
                  </a:cubicBezTo>
                  <a:cubicBezTo>
                    <a:pt x="406515" y="393151"/>
                    <a:pt x="406515" y="393151"/>
                    <a:pt x="401167" y="393151"/>
                  </a:cubicBezTo>
                  <a:cubicBezTo>
                    <a:pt x="390468" y="393151"/>
                    <a:pt x="347678" y="409198"/>
                    <a:pt x="315584" y="419896"/>
                  </a:cubicBezTo>
                  <a:cubicBezTo>
                    <a:pt x="278142" y="419896"/>
                    <a:pt x="246048" y="425243"/>
                    <a:pt x="224653" y="430593"/>
                  </a:cubicBezTo>
                  <a:cubicBezTo>
                    <a:pt x="203258" y="435943"/>
                    <a:pt x="187211" y="435943"/>
                    <a:pt x="181861" y="430593"/>
                  </a:cubicBezTo>
                  <a:cubicBezTo>
                    <a:pt x="176514" y="430593"/>
                    <a:pt x="176514" y="425243"/>
                    <a:pt x="176514" y="419896"/>
                  </a:cubicBezTo>
                  <a:cubicBezTo>
                    <a:pt x="171164" y="398499"/>
                    <a:pt x="197909" y="387801"/>
                    <a:pt x="283492" y="366407"/>
                  </a:cubicBezTo>
                  <a:cubicBezTo>
                    <a:pt x="326281" y="355710"/>
                    <a:pt x="395818" y="334312"/>
                    <a:pt x="411865" y="323615"/>
                  </a:cubicBezTo>
                  <a:cubicBezTo>
                    <a:pt x="385120" y="323615"/>
                    <a:pt x="283492" y="355710"/>
                    <a:pt x="224653" y="377104"/>
                  </a:cubicBezTo>
                  <a:cubicBezTo>
                    <a:pt x="112328" y="414546"/>
                    <a:pt x="64186" y="430593"/>
                    <a:pt x="42791" y="419896"/>
                  </a:cubicBezTo>
                  <a:cubicBezTo>
                    <a:pt x="37441" y="419896"/>
                    <a:pt x="37441" y="414546"/>
                    <a:pt x="32094" y="409198"/>
                  </a:cubicBezTo>
                  <a:cubicBezTo>
                    <a:pt x="26744" y="387801"/>
                    <a:pt x="58839" y="377104"/>
                    <a:pt x="90930" y="366407"/>
                  </a:cubicBezTo>
                  <a:cubicBezTo>
                    <a:pt x="123025" y="355710"/>
                    <a:pt x="165817" y="345012"/>
                    <a:pt x="208606" y="334312"/>
                  </a:cubicBezTo>
                  <a:cubicBezTo>
                    <a:pt x="272792" y="318268"/>
                    <a:pt x="379770" y="296870"/>
                    <a:pt x="395818" y="275476"/>
                  </a:cubicBezTo>
                  <a:cubicBezTo>
                    <a:pt x="342328" y="296870"/>
                    <a:pt x="256748" y="318268"/>
                    <a:pt x="155117" y="339662"/>
                  </a:cubicBezTo>
                  <a:cubicBezTo>
                    <a:pt x="144419" y="339662"/>
                    <a:pt x="139072" y="345012"/>
                    <a:pt x="128372" y="345012"/>
                  </a:cubicBezTo>
                  <a:cubicBezTo>
                    <a:pt x="58839" y="371754"/>
                    <a:pt x="42791" y="371754"/>
                    <a:pt x="32094" y="371754"/>
                  </a:cubicBezTo>
                  <a:cubicBezTo>
                    <a:pt x="26744" y="371754"/>
                    <a:pt x="26744" y="366407"/>
                    <a:pt x="26744" y="361057"/>
                  </a:cubicBezTo>
                  <a:cubicBezTo>
                    <a:pt x="26744" y="355710"/>
                    <a:pt x="26744" y="355710"/>
                    <a:pt x="26744" y="350360"/>
                  </a:cubicBezTo>
                  <a:cubicBezTo>
                    <a:pt x="26744" y="345012"/>
                    <a:pt x="32094" y="345012"/>
                    <a:pt x="48139" y="339662"/>
                  </a:cubicBezTo>
                  <a:cubicBezTo>
                    <a:pt x="26744" y="345012"/>
                    <a:pt x="16047" y="345012"/>
                    <a:pt x="5349" y="339662"/>
                  </a:cubicBezTo>
                  <a:cubicBezTo>
                    <a:pt x="0" y="339662"/>
                    <a:pt x="0" y="334312"/>
                    <a:pt x="0" y="328965"/>
                  </a:cubicBezTo>
                  <a:cubicBezTo>
                    <a:pt x="0" y="326290"/>
                    <a:pt x="0" y="323616"/>
                    <a:pt x="668" y="320273"/>
                  </a:cubicBezTo>
                  <a:lnTo>
                    <a:pt x="2725" y="314691"/>
                  </a:lnTo>
                  <a:lnTo>
                    <a:pt x="271611" y="237590"/>
                  </a:lnTo>
                  <a:lnTo>
                    <a:pt x="331631" y="223992"/>
                  </a:lnTo>
                  <a:cubicBezTo>
                    <a:pt x="344335" y="220315"/>
                    <a:pt x="355701" y="216470"/>
                    <a:pt x="364895" y="212543"/>
                  </a:cubicBezTo>
                  <a:lnTo>
                    <a:pt x="370489" y="209237"/>
                  </a:lnTo>
                  <a:close/>
                  <a:moveTo>
                    <a:pt x="882566" y="125706"/>
                  </a:moveTo>
                  <a:cubicBezTo>
                    <a:pt x="818380" y="147103"/>
                    <a:pt x="770241" y="157800"/>
                    <a:pt x="732797" y="163148"/>
                  </a:cubicBezTo>
                  <a:cubicBezTo>
                    <a:pt x="722099" y="173848"/>
                    <a:pt x="711402" y="179195"/>
                    <a:pt x="706052" y="184545"/>
                  </a:cubicBezTo>
                  <a:cubicBezTo>
                    <a:pt x="727449" y="189892"/>
                    <a:pt x="823727" y="152450"/>
                    <a:pt x="882566" y="131056"/>
                  </a:cubicBezTo>
                  <a:cubicBezTo>
                    <a:pt x="887914" y="131056"/>
                    <a:pt x="887914" y="131056"/>
                    <a:pt x="893264" y="125706"/>
                  </a:cubicBezTo>
                  <a:cubicBezTo>
                    <a:pt x="887914" y="125706"/>
                    <a:pt x="887914" y="125706"/>
                    <a:pt x="882566" y="125706"/>
                  </a:cubicBezTo>
                  <a:close/>
                  <a:moveTo>
                    <a:pt x="1100188" y="0"/>
                  </a:moveTo>
                  <a:lnTo>
                    <a:pt x="1103877" y="2683"/>
                  </a:lnTo>
                  <a:cubicBezTo>
                    <a:pt x="1105883" y="4020"/>
                    <a:pt x="1107220" y="5357"/>
                    <a:pt x="1107220" y="8031"/>
                  </a:cubicBezTo>
                  <a:cubicBezTo>
                    <a:pt x="1112567" y="29428"/>
                    <a:pt x="1096523" y="34775"/>
                    <a:pt x="968147" y="61520"/>
                  </a:cubicBezTo>
                  <a:cubicBezTo>
                    <a:pt x="893264" y="77567"/>
                    <a:pt x="732797" y="115009"/>
                    <a:pt x="722099" y="141753"/>
                  </a:cubicBezTo>
                  <a:cubicBezTo>
                    <a:pt x="727449" y="141753"/>
                    <a:pt x="732797" y="147103"/>
                    <a:pt x="738146" y="147103"/>
                  </a:cubicBezTo>
                  <a:cubicBezTo>
                    <a:pt x="770241" y="136403"/>
                    <a:pt x="823727" y="120359"/>
                    <a:pt x="887914" y="109659"/>
                  </a:cubicBezTo>
                  <a:cubicBezTo>
                    <a:pt x="925358" y="98961"/>
                    <a:pt x="962800" y="82917"/>
                    <a:pt x="989545" y="77567"/>
                  </a:cubicBezTo>
                  <a:cubicBezTo>
                    <a:pt x="1085823" y="45473"/>
                    <a:pt x="1101870" y="40125"/>
                    <a:pt x="1112567" y="45473"/>
                  </a:cubicBezTo>
                  <a:cubicBezTo>
                    <a:pt x="1117917" y="45473"/>
                    <a:pt x="1117917" y="50822"/>
                    <a:pt x="1117917" y="56172"/>
                  </a:cubicBezTo>
                  <a:cubicBezTo>
                    <a:pt x="1117917" y="61520"/>
                    <a:pt x="1117917" y="66870"/>
                    <a:pt x="1112567" y="72217"/>
                  </a:cubicBezTo>
                  <a:cubicBezTo>
                    <a:pt x="1107220" y="77567"/>
                    <a:pt x="1096523" y="82917"/>
                    <a:pt x="1085823" y="93614"/>
                  </a:cubicBezTo>
                  <a:cubicBezTo>
                    <a:pt x="1091173" y="98961"/>
                    <a:pt x="1096523" y="98961"/>
                    <a:pt x="1096523" y="104311"/>
                  </a:cubicBezTo>
                  <a:cubicBezTo>
                    <a:pt x="1101870" y="120359"/>
                    <a:pt x="1096523" y="125706"/>
                    <a:pt x="909311" y="184545"/>
                  </a:cubicBezTo>
                  <a:cubicBezTo>
                    <a:pt x="855822" y="200592"/>
                    <a:pt x="791636" y="221987"/>
                    <a:pt x="759541" y="232684"/>
                  </a:cubicBezTo>
                  <a:cubicBezTo>
                    <a:pt x="802333" y="227337"/>
                    <a:pt x="898614" y="195242"/>
                    <a:pt x="957450" y="173848"/>
                  </a:cubicBezTo>
                  <a:cubicBezTo>
                    <a:pt x="1059078" y="136403"/>
                    <a:pt x="1085823" y="131056"/>
                    <a:pt x="1101870" y="136403"/>
                  </a:cubicBezTo>
                  <a:cubicBezTo>
                    <a:pt x="1107220" y="136403"/>
                    <a:pt x="1107220" y="141753"/>
                    <a:pt x="1107220" y="147103"/>
                  </a:cubicBezTo>
                  <a:cubicBezTo>
                    <a:pt x="1107220" y="152450"/>
                    <a:pt x="1107220" y="163148"/>
                    <a:pt x="1101870" y="168498"/>
                  </a:cubicBezTo>
                  <a:cubicBezTo>
                    <a:pt x="1101870" y="168498"/>
                    <a:pt x="1107220" y="168498"/>
                    <a:pt x="1107220" y="173848"/>
                  </a:cubicBezTo>
                  <a:cubicBezTo>
                    <a:pt x="1112567" y="179195"/>
                    <a:pt x="1117917" y="184545"/>
                    <a:pt x="1117917" y="189892"/>
                  </a:cubicBezTo>
                  <a:cubicBezTo>
                    <a:pt x="1117917" y="200592"/>
                    <a:pt x="1117917" y="205940"/>
                    <a:pt x="1064428" y="221987"/>
                  </a:cubicBezTo>
                  <a:lnTo>
                    <a:pt x="1068428" y="222198"/>
                  </a:lnTo>
                  <a:lnTo>
                    <a:pt x="692647" y="329951"/>
                  </a:lnTo>
                  <a:lnTo>
                    <a:pt x="690007" y="323615"/>
                  </a:lnTo>
                  <a:cubicBezTo>
                    <a:pt x="690007" y="312918"/>
                    <a:pt x="690007" y="302220"/>
                    <a:pt x="722099" y="291523"/>
                  </a:cubicBezTo>
                  <a:cubicBezTo>
                    <a:pt x="722099" y="291523"/>
                    <a:pt x="716752" y="291523"/>
                    <a:pt x="716752" y="291523"/>
                  </a:cubicBezTo>
                  <a:cubicBezTo>
                    <a:pt x="711402" y="286173"/>
                    <a:pt x="706052" y="280823"/>
                    <a:pt x="706052" y="275476"/>
                  </a:cubicBezTo>
                  <a:cubicBezTo>
                    <a:pt x="706052" y="270126"/>
                    <a:pt x="706052" y="259429"/>
                    <a:pt x="711402" y="254079"/>
                  </a:cubicBezTo>
                  <a:cubicBezTo>
                    <a:pt x="711402" y="248731"/>
                    <a:pt x="716752" y="248731"/>
                    <a:pt x="722099" y="243381"/>
                  </a:cubicBezTo>
                  <a:cubicBezTo>
                    <a:pt x="716752" y="238034"/>
                    <a:pt x="711402" y="232684"/>
                    <a:pt x="711402" y="227337"/>
                  </a:cubicBezTo>
                  <a:cubicBezTo>
                    <a:pt x="711402" y="216637"/>
                    <a:pt x="711402" y="211290"/>
                    <a:pt x="732797" y="200592"/>
                  </a:cubicBezTo>
                  <a:cubicBezTo>
                    <a:pt x="716752" y="200592"/>
                    <a:pt x="706052" y="200592"/>
                    <a:pt x="695355" y="200592"/>
                  </a:cubicBezTo>
                  <a:cubicBezTo>
                    <a:pt x="690007" y="195242"/>
                    <a:pt x="684657" y="195242"/>
                    <a:pt x="684657" y="184545"/>
                  </a:cubicBezTo>
                  <a:cubicBezTo>
                    <a:pt x="684657" y="179195"/>
                    <a:pt x="684657" y="168498"/>
                    <a:pt x="690007" y="163148"/>
                  </a:cubicBezTo>
                  <a:cubicBezTo>
                    <a:pt x="690007" y="157800"/>
                    <a:pt x="695355" y="157800"/>
                    <a:pt x="700705" y="152450"/>
                  </a:cubicBezTo>
                  <a:cubicBezTo>
                    <a:pt x="695355" y="147103"/>
                    <a:pt x="690007" y="141753"/>
                    <a:pt x="690007" y="136403"/>
                  </a:cubicBezTo>
                  <a:cubicBezTo>
                    <a:pt x="687332" y="131055"/>
                    <a:pt x="688669" y="125706"/>
                    <a:pt x="692681" y="119689"/>
                  </a:cubicBezTo>
                  <a:lnTo>
                    <a:pt x="696141" y="115858"/>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7" name="Vrije vorm: vorm 46">
              <a:extLst>
                <a:ext uri="{FF2B5EF4-FFF2-40B4-BE49-F238E27FC236}">
                  <a16:creationId xmlns:a16="http://schemas.microsoft.com/office/drawing/2014/main" id="{A6A4FF13-BA81-43CA-8611-1B7AA32BF7AB}"/>
                </a:ext>
              </a:extLst>
            </p:cNvPr>
            <p:cNvSpPr/>
            <p:nvPr/>
          </p:nvSpPr>
          <p:spPr>
            <a:xfrm>
              <a:off x="6227672" y="4295461"/>
              <a:ext cx="574117" cy="182356"/>
            </a:xfrm>
            <a:custGeom>
              <a:avLst/>
              <a:gdLst>
                <a:gd name="connsiteX0" fmla="*/ 553809 w 574117"/>
                <a:gd name="connsiteY0" fmla="*/ 167 h 182356"/>
                <a:gd name="connsiteX1" fmla="*/ 568770 w 574117"/>
                <a:gd name="connsiteY1" fmla="*/ 1672 h 182356"/>
                <a:gd name="connsiteX2" fmla="*/ 574117 w 574117"/>
                <a:gd name="connsiteY2" fmla="*/ 12369 h 182356"/>
                <a:gd name="connsiteX3" fmla="*/ 574117 w 574117"/>
                <a:gd name="connsiteY3" fmla="*/ 17717 h 182356"/>
                <a:gd name="connsiteX4" fmla="*/ 574117 w 574117"/>
                <a:gd name="connsiteY4" fmla="*/ 17731 h 182356"/>
                <a:gd name="connsiteX5" fmla="*/ 0 w 574117"/>
                <a:gd name="connsiteY5" fmla="*/ 182356 h 182356"/>
                <a:gd name="connsiteX6" fmla="*/ 450 w 574117"/>
                <a:gd name="connsiteY6" fmla="*/ 180859 h 182356"/>
                <a:gd name="connsiteX7" fmla="*/ 28532 w 574117"/>
                <a:gd name="connsiteY7" fmla="*/ 167487 h 182356"/>
                <a:gd name="connsiteX8" fmla="*/ 17835 w 574117"/>
                <a:gd name="connsiteY8" fmla="*/ 162137 h 182356"/>
                <a:gd name="connsiteX9" fmla="*/ 7135 w 574117"/>
                <a:gd name="connsiteY9" fmla="*/ 146092 h 182356"/>
                <a:gd name="connsiteX10" fmla="*/ 33879 w 574117"/>
                <a:gd name="connsiteY10" fmla="*/ 113998 h 182356"/>
                <a:gd name="connsiteX11" fmla="*/ 12485 w 574117"/>
                <a:gd name="connsiteY11" fmla="*/ 113998 h 182356"/>
                <a:gd name="connsiteX12" fmla="*/ 7135 w 574117"/>
                <a:gd name="connsiteY12" fmla="*/ 103300 h 182356"/>
                <a:gd name="connsiteX13" fmla="*/ 33879 w 574117"/>
                <a:gd name="connsiteY13" fmla="*/ 65858 h 182356"/>
                <a:gd name="connsiteX14" fmla="*/ 28532 w 574117"/>
                <a:gd name="connsiteY14" fmla="*/ 55161 h 182356"/>
                <a:gd name="connsiteX15" fmla="*/ 39229 w 574117"/>
                <a:gd name="connsiteY15" fmla="*/ 39114 h 182356"/>
                <a:gd name="connsiteX16" fmla="*/ 49927 w 574117"/>
                <a:gd name="connsiteY16" fmla="*/ 39114 h 182356"/>
                <a:gd name="connsiteX17" fmla="*/ 65974 w 574117"/>
                <a:gd name="connsiteY17" fmla="*/ 33764 h 182356"/>
                <a:gd name="connsiteX18" fmla="*/ 98066 w 574117"/>
                <a:gd name="connsiteY18" fmla="*/ 28417 h 182356"/>
                <a:gd name="connsiteX19" fmla="*/ 103416 w 574117"/>
                <a:gd name="connsiteY19" fmla="*/ 39114 h 182356"/>
                <a:gd name="connsiteX20" fmla="*/ 82021 w 574117"/>
                <a:gd name="connsiteY20" fmla="*/ 65858 h 182356"/>
                <a:gd name="connsiteX21" fmla="*/ 55277 w 574117"/>
                <a:gd name="connsiteY21" fmla="*/ 92603 h 182356"/>
                <a:gd name="connsiteX22" fmla="*/ 231788 w 574117"/>
                <a:gd name="connsiteY22" fmla="*/ 44461 h 182356"/>
                <a:gd name="connsiteX23" fmla="*/ 402953 w 574117"/>
                <a:gd name="connsiteY23" fmla="*/ 7019 h 182356"/>
                <a:gd name="connsiteX24" fmla="*/ 381558 w 574117"/>
                <a:gd name="connsiteY24" fmla="*/ 12369 h 182356"/>
                <a:gd name="connsiteX25" fmla="*/ 205044 w 574117"/>
                <a:gd name="connsiteY25" fmla="*/ 87253 h 182356"/>
                <a:gd name="connsiteX26" fmla="*/ 23182 w 574117"/>
                <a:gd name="connsiteY26" fmla="*/ 146092 h 182356"/>
                <a:gd name="connsiteX27" fmla="*/ 381558 w 574117"/>
                <a:gd name="connsiteY27" fmla="*/ 49811 h 182356"/>
                <a:gd name="connsiteX28" fmla="*/ 553809 w 574117"/>
                <a:gd name="connsiteY28" fmla="*/ 167 h 18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4117" h="182356">
                  <a:moveTo>
                    <a:pt x="553809" y="167"/>
                  </a:moveTo>
                  <a:cubicBezTo>
                    <a:pt x="560412" y="-334"/>
                    <a:pt x="564758" y="335"/>
                    <a:pt x="568770" y="1672"/>
                  </a:cubicBezTo>
                  <a:cubicBezTo>
                    <a:pt x="574117" y="1672"/>
                    <a:pt x="574117" y="7019"/>
                    <a:pt x="574117" y="12369"/>
                  </a:cubicBezTo>
                  <a:cubicBezTo>
                    <a:pt x="574117" y="15043"/>
                    <a:pt x="574117" y="16380"/>
                    <a:pt x="574117" y="17717"/>
                  </a:cubicBezTo>
                  <a:lnTo>
                    <a:pt x="574117" y="17731"/>
                  </a:lnTo>
                  <a:lnTo>
                    <a:pt x="0" y="182356"/>
                  </a:lnTo>
                  <a:lnTo>
                    <a:pt x="450" y="180859"/>
                  </a:lnTo>
                  <a:cubicBezTo>
                    <a:pt x="4461" y="176847"/>
                    <a:pt x="12485" y="172836"/>
                    <a:pt x="28532" y="167487"/>
                  </a:cubicBezTo>
                  <a:cubicBezTo>
                    <a:pt x="23182" y="167487"/>
                    <a:pt x="23182" y="167487"/>
                    <a:pt x="17835" y="162137"/>
                  </a:cubicBezTo>
                  <a:cubicBezTo>
                    <a:pt x="7135" y="156789"/>
                    <a:pt x="7135" y="151439"/>
                    <a:pt x="7135" y="146092"/>
                  </a:cubicBezTo>
                  <a:cubicBezTo>
                    <a:pt x="1787" y="135392"/>
                    <a:pt x="12485" y="124695"/>
                    <a:pt x="33879" y="113998"/>
                  </a:cubicBezTo>
                  <a:cubicBezTo>
                    <a:pt x="23182" y="113998"/>
                    <a:pt x="12485" y="113998"/>
                    <a:pt x="12485" y="113998"/>
                  </a:cubicBezTo>
                  <a:cubicBezTo>
                    <a:pt x="7135" y="113998"/>
                    <a:pt x="7135" y="108648"/>
                    <a:pt x="7135" y="103300"/>
                  </a:cubicBezTo>
                  <a:cubicBezTo>
                    <a:pt x="7135" y="92603"/>
                    <a:pt x="12485" y="81903"/>
                    <a:pt x="33879" y="65858"/>
                  </a:cubicBezTo>
                  <a:cubicBezTo>
                    <a:pt x="28532" y="65858"/>
                    <a:pt x="28532" y="60509"/>
                    <a:pt x="28532" y="55161"/>
                  </a:cubicBezTo>
                  <a:cubicBezTo>
                    <a:pt x="28532" y="49811"/>
                    <a:pt x="33879" y="39114"/>
                    <a:pt x="39229" y="39114"/>
                  </a:cubicBezTo>
                  <a:cubicBezTo>
                    <a:pt x="44577" y="39114"/>
                    <a:pt x="44577" y="39114"/>
                    <a:pt x="49927" y="39114"/>
                  </a:cubicBezTo>
                  <a:cubicBezTo>
                    <a:pt x="55277" y="39114"/>
                    <a:pt x="60624" y="33764"/>
                    <a:pt x="65974" y="33764"/>
                  </a:cubicBezTo>
                  <a:cubicBezTo>
                    <a:pt x="82021" y="28417"/>
                    <a:pt x="87368" y="23067"/>
                    <a:pt x="98066" y="28417"/>
                  </a:cubicBezTo>
                  <a:cubicBezTo>
                    <a:pt x="103416" y="28417"/>
                    <a:pt x="103416" y="33764"/>
                    <a:pt x="103416" y="39114"/>
                  </a:cubicBezTo>
                  <a:cubicBezTo>
                    <a:pt x="103416" y="49811"/>
                    <a:pt x="103416" y="49811"/>
                    <a:pt x="82021" y="65858"/>
                  </a:cubicBezTo>
                  <a:cubicBezTo>
                    <a:pt x="76671" y="71206"/>
                    <a:pt x="60624" y="81903"/>
                    <a:pt x="55277" y="92603"/>
                  </a:cubicBezTo>
                  <a:cubicBezTo>
                    <a:pt x="92718" y="87253"/>
                    <a:pt x="172952" y="60509"/>
                    <a:pt x="231788" y="44461"/>
                  </a:cubicBezTo>
                  <a:cubicBezTo>
                    <a:pt x="365511" y="7019"/>
                    <a:pt x="392255" y="1672"/>
                    <a:pt x="402953" y="7019"/>
                  </a:cubicBezTo>
                  <a:cubicBezTo>
                    <a:pt x="381558" y="7019"/>
                    <a:pt x="381558" y="7019"/>
                    <a:pt x="381558" y="12369"/>
                  </a:cubicBezTo>
                  <a:cubicBezTo>
                    <a:pt x="386906" y="33764"/>
                    <a:pt x="354814" y="44461"/>
                    <a:pt x="205044" y="87253"/>
                  </a:cubicBezTo>
                  <a:cubicBezTo>
                    <a:pt x="140857" y="103300"/>
                    <a:pt x="44577" y="130045"/>
                    <a:pt x="23182" y="146092"/>
                  </a:cubicBezTo>
                  <a:cubicBezTo>
                    <a:pt x="60624" y="156789"/>
                    <a:pt x="274580" y="87253"/>
                    <a:pt x="381558" y="49811"/>
                  </a:cubicBezTo>
                  <a:cubicBezTo>
                    <a:pt x="493884" y="13707"/>
                    <a:pt x="534001" y="1672"/>
                    <a:pt x="553809" y="167"/>
                  </a:cubicBez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8" name="Vrije vorm: vorm 47">
              <a:extLst>
                <a:ext uri="{FF2B5EF4-FFF2-40B4-BE49-F238E27FC236}">
                  <a16:creationId xmlns:a16="http://schemas.microsoft.com/office/drawing/2014/main" id="{838231F4-2F6D-4808-8132-96CF93AADBD0}"/>
                </a:ext>
              </a:extLst>
            </p:cNvPr>
            <p:cNvSpPr/>
            <p:nvPr/>
          </p:nvSpPr>
          <p:spPr>
            <a:xfrm>
              <a:off x="6222995" y="4309668"/>
              <a:ext cx="898613" cy="368362"/>
            </a:xfrm>
            <a:custGeom>
              <a:avLst/>
              <a:gdLst>
                <a:gd name="connsiteX0" fmla="*/ 32094 w 898613"/>
                <a:gd name="connsiteY0" fmla="*/ 345842 h 368362"/>
                <a:gd name="connsiteX1" fmla="*/ 21397 w 898613"/>
                <a:gd name="connsiteY1" fmla="*/ 351192 h 368362"/>
                <a:gd name="connsiteX2" fmla="*/ 32094 w 898613"/>
                <a:gd name="connsiteY2" fmla="*/ 345842 h 368362"/>
                <a:gd name="connsiteX3" fmla="*/ 176514 w 898613"/>
                <a:gd name="connsiteY3" fmla="*/ 276308 h 368362"/>
                <a:gd name="connsiteX4" fmla="*/ 58839 w 898613"/>
                <a:gd name="connsiteY4" fmla="*/ 297703 h 368362"/>
                <a:gd name="connsiteX5" fmla="*/ 69536 w 898613"/>
                <a:gd name="connsiteY5" fmla="*/ 297703 h 368362"/>
                <a:gd name="connsiteX6" fmla="*/ 176514 w 898613"/>
                <a:gd name="connsiteY6" fmla="*/ 276308 h 368362"/>
                <a:gd name="connsiteX7" fmla="*/ 176514 w 898613"/>
                <a:gd name="connsiteY7" fmla="*/ 174677 h 368362"/>
                <a:gd name="connsiteX8" fmla="*/ 42791 w 898613"/>
                <a:gd name="connsiteY8" fmla="*/ 217469 h 368362"/>
                <a:gd name="connsiteX9" fmla="*/ 48139 w 898613"/>
                <a:gd name="connsiteY9" fmla="*/ 217469 h 368362"/>
                <a:gd name="connsiteX10" fmla="*/ 176514 w 898613"/>
                <a:gd name="connsiteY10" fmla="*/ 174677 h 368362"/>
                <a:gd name="connsiteX11" fmla="*/ 171164 w 898613"/>
                <a:gd name="connsiteY11" fmla="*/ 131888 h 368362"/>
                <a:gd name="connsiteX12" fmla="*/ 42791 w 898613"/>
                <a:gd name="connsiteY12" fmla="*/ 169330 h 368362"/>
                <a:gd name="connsiteX13" fmla="*/ 171164 w 898613"/>
                <a:gd name="connsiteY13" fmla="*/ 131888 h 368362"/>
                <a:gd name="connsiteX14" fmla="*/ 714076 w 898613"/>
                <a:gd name="connsiteY14" fmla="*/ 42294 h 368362"/>
                <a:gd name="connsiteX15" fmla="*/ 673960 w 898613"/>
                <a:gd name="connsiteY15" fmla="*/ 46305 h 368362"/>
                <a:gd name="connsiteX16" fmla="*/ 583029 w 898613"/>
                <a:gd name="connsiteY16" fmla="*/ 83746 h 368362"/>
                <a:gd name="connsiteX17" fmla="*/ 738146 w 898613"/>
                <a:gd name="connsiteY17" fmla="*/ 46305 h 368362"/>
                <a:gd name="connsiteX18" fmla="*/ 714076 w 898613"/>
                <a:gd name="connsiteY18" fmla="*/ 42294 h 368362"/>
                <a:gd name="connsiteX19" fmla="*/ 635284 w 898613"/>
                <a:gd name="connsiteY19" fmla="*/ 18871 h 368362"/>
                <a:gd name="connsiteX20" fmla="*/ 304887 w 898613"/>
                <a:gd name="connsiteY20" fmla="*/ 115841 h 368362"/>
                <a:gd name="connsiteX21" fmla="*/ 285069 w 898613"/>
                <a:gd name="connsiteY21" fmla="*/ 124334 h 368362"/>
                <a:gd name="connsiteX22" fmla="*/ 256747 w 898613"/>
                <a:gd name="connsiteY22" fmla="*/ 131888 h 368362"/>
                <a:gd name="connsiteX23" fmla="*/ 276805 w 898613"/>
                <a:gd name="connsiteY23" fmla="*/ 127876 h 368362"/>
                <a:gd name="connsiteX24" fmla="*/ 285069 w 898613"/>
                <a:gd name="connsiteY24" fmla="*/ 124334 h 368362"/>
                <a:gd name="connsiteX25" fmla="*/ 286834 w 898613"/>
                <a:gd name="connsiteY25" fmla="*/ 123864 h 368362"/>
                <a:gd name="connsiteX26" fmla="*/ 320934 w 898613"/>
                <a:gd name="connsiteY26" fmla="*/ 115841 h 368362"/>
                <a:gd name="connsiteX27" fmla="*/ 460004 w 898613"/>
                <a:gd name="connsiteY27" fmla="*/ 83746 h 368362"/>
                <a:gd name="connsiteX28" fmla="*/ 657913 w 898613"/>
                <a:gd name="connsiteY28" fmla="*/ 19560 h 368362"/>
                <a:gd name="connsiteX29" fmla="*/ 635284 w 898613"/>
                <a:gd name="connsiteY29" fmla="*/ 18871 h 368362"/>
                <a:gd name="connsiteX30" fmla="*/ 635180 w 898613"/>
                <a:gd name="connsiteY30" fmla="*/ 171 h 368362"/>
                <a:gd name="connsiteX31" fmla="*/ 668610 w 898613"/>
                <a:gd name="connsiteY31" fmla="*/ 3513 h 368362"/>
                <a:gd name="connsiteX32" fmla="*/ 679307 w 898613"/>
                <a:gd name="connsiteY32" fmla="*/ 14213 h 368362"/>
                <a:gd name="connsiteX33" fmla="*/ 743494 w 898613"/>
                <a:gd name="connsiteY33" fmla="*/ 19560 h 368362"/>
                <a:gd name="connsiteX34" fmla="*/ 764891 w 898613"/>
                <a:gd name="connsiteY34" fmla="*/ 46305 h 368362"/>
                <a:gd name="connsiteX35" fmla="*/ 764891 w 898613"/>
                <a:gd name="connsiteY35" fmla="*/ 57002 h 368362"/>
                <a:gd name="connsiteX36" fmla="*/ 540237 w 898613"/>
                <a:gd name="connsiteY36" fmla="*/ 115841 h 368362"/>
                <a:gd name="connsiteX37" fmla="*/ 310236 w 898613"/>
                <a:gd name="connsiteY37" fmla="*/ 169330 h 368362"/>
                <a:gd name="connsiteX38" fmla="*/ 48139 w 898613"/>
                <a:gd name="connsiteY38" fmla="*/ 244214 h 368362"/>
                <a:gd name="connsiteX39" fmla="*/ 16047 w 898613"/>
                <a:gd name="connsiteY39" fmla="*/ 265608 h 368362"/>
                <a:gd name="connsiteX40" fmla="*/ 58839 w 898613"/>
                <a:gd name="connsiteY40" fmla="*/ 270958 h 368362"/>
                <a:gd name="connsiteX41" fmla="*/ 470701 w 898613"/>
                <a:gd name="connsiteY41" fmla="*/ 163980 h 368362"/>
                <a:gd name="connsiteX42" fmla="*/ 545587 w 898613"/>
                <a:gd name="connsiteY42" fmla="*/ 142585 h 368362"/>
                <a:gd name="connsiteX43" fmla="*/ 823727 w 898613"/>
                <a:gd name="connsiteY43" fmla="*/ 73049 h 368362"/>
                <a:gd name="connsiteX44" fmla="*/ 829077 w 898613"/>
                <a:gd name="connsiteY44" fmla="*/ 83746 h 368362"/>
                <a:gd name="connsiteX45" fmla="*/ 829077 w 898613"/>
                <a:gd name="connsiteY45" fmla="*/ 89096 h 368362"/>
                <a:gd name="connsiteX46" fmla="*/ 887916 w 898613"/>
                <a:gd name="connsiteY46" fmla="*/ 94444 h 368362"/>
                <a:gd name="connsiteX47" fmla="*/ 898613 w 898613"/>
                <a:gd name="connsiteY47" fmla="*/ 110491 h 368362"/>
                <a:gd name="connsiteX48" fmla="*/ 898613 w 898613"/>
                <a:gd name="connsiteY48" fmla="*/ 111160 h 368362"/>
                <a:gd name="connsiteX49" fmla="*/ 898613 w 898613"/>
                <a:gd name="connsiteY49" fmla="*/ 112949 h 368362"/>
                <a:gd name="connsiteX50" fmla="*/ 533861 w 898613"/>
                <a:gd name="connsiteY50" fmla="*/ 217540 h 368362"/>
                <a:gd name="connsiteX51" fmla="*/ 635097 w 898613"/>
                <a:gd name="connsiteY51" fmla="*/ 181950 h 368362"/>
                <a:gd name="connsiteX52" fmla="*/ 882566 w 898613"/>
                <a:gd name="connsiteY52" fmla="*/ 110491 h 368362"/>
                <a:gd name="connsiteX53" fmla="*/ 454656 w 898613"/>
                <a:gd name="connsiteY53" fmla="*/ 222819 h 368362"/>
                <a:gd name="connsiteX54" fmla="*/ 283492 w 898613"/>
                <a:gd name="connsiteY54" fmla="*/ 270958 h 368362"/>
                <a:gd name="connsiteX55" fmla="*/ 310236 w 898613"/>
                <a:gd name="connsiteY55" fmla="*/ 265608 h 368362"/>
                <a:gd name="connsiteX56" fmla="*/ 383114 w 898613"/>
                <a:gd name="connsiteY56" fmla="*/ 254912 h 368362"/>
                <a:gd name="connsiteX57" fmla="*/ 422770 w 898613"/>
                <a:gd name="connsiteY57" fmla="*/ 249394 h 368362"/>
                <a:gd name="connsiteX58" fmla="*/ 7881 w 898613"/>
                <a:gd name="connsiteY58" fmla="*/ 368362 h 368362"/>
                <a:gd name="connsiteX59" fmla="*/ 0 w 898613"/>
                <a:gd name="connsiteY59" fmla="*/ 356539 h 368362"/>
                <a:gd name="connsiteX60" fmla="*/ 5349 w 898613"/>
                <a:gd name="connsiteY60" fmla="*/ 340494 h 368362"/>
                <a:gd name="connsiteX61" fmla="*/ 42791 w 898613"/>
                <a:gd name="connsiteY61" fmla="*/ 319097 h 368362"/>
                <a:gd name="connsiteX62" fmla="*/ 32094 w 898613"/>
                <a:gd name="connsiteY62" fmla="*/ 308400 h 368362"/>
                <a:gd name="connsiteX63" fmla="*/ 32094 w 898613"/>
                <a:gd name="connsiteY63" fmla="*/ 297703 h 368362"/>
                <a:gd name="connsiteX64" fmla="*/ 16047 w 898613"/>
                <a:gd name="connsiteY64" fmla="*/ 292353 h 368362"/>
                <a:gd name="connsiteX65" fmla="*/ 5349 w 898613"/>
                <a:gd name="connsiteY65" fmla="*/ 276308 h 368362"/>
                <a:gd name="connsiteX66" fmla="*/ 10697 w 898613"/>
                <a:gd name="connsiteY66" fmla="*/ 260261 h 368362"/>
                <a:gd name="connsiteX67" fmla="*/ 32094 w 898613"/>
                <a:gd name="connsiteY67" fmla="*/ 238864 h 368362"/>
                <a:gd name="connsiteX68" fmla="*/ 26744 w 898613"/>
                <a:gd name="connsiteY68" fmla="*/ 222819 h 368362"/>
                <a:gd name="connsiteX69" fmla="*/ 26744 w 898613"/>
                <a:gd name="connsiteY69" fmla="*/ 206772 h 368362"/>
                <a:gd name="connsiteX70" fmla="*/ 37441 w 898613"/>
                <a:gd name="connsiteY70" fmla="*/ 196074 h 368362"/>
                <a:gd name="connsiteX71" fmla="*/ 10697 w 898613"/>
                <a:gd name="connsiteY71" fmla="*/ 190725 h 368362"/>
                <a:gd name="connsiteX72" fmla="*/ 0 w 898613"/>
                <a:gd name="connsiteY72" fmla="*/ 180027 h 368362"/>
                <a:gd name="connsiteX73" fmla="*/ 3563 w 898613"/>
                <a:gd name="connsiteY73" fmla="*/ 168151 h 368362"/>
                <a:gd name="connsiteX74" fmla="*/ 577679 w 898613"/>
                <a:gd name="connsiteY74" fmla="*/ 3526 h 368362"/>
                <a:gd name="connsiteX75" fmla="*/ 577679 w 898613"/>
                <a:gd name="connsiteY75" fmla="*/ 8863 h 368362"/>
                <a:gd name="connsiteX76" fmla="*/ 635180 w 898613"/>
                <a:gd name="connsiteY76" fmla="*/ 171 h 3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898613" h="368362">
                  <a:moveTo>
                    <a:pt x="32094" y="345842"/>
                  </a:moveTo>
                  <a:cubicBezTo>
                    <a:pt x="26744" y="345842"/>
                    <a:pt x="26744" y="345842"/>
                    <a:pt x="21397" y="351192"/>
                  </a:cubicBezTo>
                  <a:cubicBezTo>
                    <a:pt x="26744" y="351192"/>
                    <a:pt x="26744" y="345842"/>
                    <a:pt x="32094" y="345842"/>
                  </a:cubicBezTo>
                  <a:close/>
                  <a:moveTo>
                    <a:pt x="176514" y="276308"/>
                  </a:moveTo>
                  <a:cubicBezTo>
                    <a:pt x="123025" y="287005"/>
                    <a:pt x="80233" y="297703"/>
                    <a:pt x="58839" y="297703"/>
                  </a:cubicBezTo>
                  <a:cubicBezTo>
                    <a:pt x="64186" y="297703"/>
                    <a:pt x="64186" y="297703"/>
                    <a:pt x="69536" y="297703"/>
                  </a:cubicBezTo>
                  <a:cubicBezTo>
                    <a:pt x="96280" y="292353"/>
                    <a:pt x="133722" y="287005"/>
                    <a:pt x="176514" y="276308"/>
                  </a:cubicBezTo>
                  <a:close/>
                  <a:moveTo>
                    <a:pt x="176514" y="174677"/>
                  </a:moveTo>
                  <a:cubicBezTo>
                    <a:pt x="112328" y="190725"/>
                    <a:pt x="58839" y="206772"/>
                    <a:pt x="42791" y="217469"/>
                  </a:cubicBezTo>
                  <a:cubicBezTo>
                    <a:pt x="42791" y="217469"/>
                    <a:pt x="48139" y="217469"/>
                    <a:pt x="48139" y="217469"/>
                  </a:cubicBezTo>
                  <a:cubicBezTo>
                    <a:pt x="80233" y="201422"/>
                    <a:pt x="123025" y="190725"/>
                    <a:pt x="176514" y="174677"/>
                  </a:cubicBezTo>
                  <a:close/>
                  <a:moveTo>
                    <a:pt x="171164" y="131888"/>
                  </a:moveTo>
                  <a:cubicBezTo>
                    <a:pt x="123025" y="147933"/>
                    <a:pt x="74883" y="158633"/>
                    <a:pt x="42791" y="169330"/>
                  </a:cubicBezTo>
                  <a:cubicBezTo>
                    <a:pt x="74883" y="163980"/>
                    <a:pt x="117675" y="147933"/>
                    <a:pt x="171164" y="131888"/>
                  </a:cubicBezTo>
                  <a:close/>
                  <a:moveTo>
                    <a:pt x="714076" y="42294"/>
                  </a:moveTo>
                  <a:cubicBezTo>
                    <a:pt x="703378" y="42294"/>
                    <a:pt x="690006" y="43631"/>
                    <a:pt x="673960" y="46305"/>
                  </a:cubicBezTo>
                  <a:cubicBezTo>
                    <a:pt x="657913" y="57002"/>
                    <a:pt x="631168" y="67699"/>
                    <a:pt x="583029" y="83746"/>
                  </a:cubicBezTo>
                  <a:cubicBezTo>
                    <a:pt x="652563" y="67699"/>
                    <a:pt x="711402" y="57002"/>
                    <a:pt x="738146" y="46305"/>
                  </a:cubicBezTo>
                  <a:cubicBezTo>
                    <a:pt x="732798" y="43631"/>
                    <a:pt x="724774" y="42294"/>
                    <a:pt x="714076" y="42294"/>
                  </a:cubicBezTo>
                  <a:close/>
                  <a:moveTo>
                    <a:pt x="635284" y="18871"/>
                  </a:moveTo>
                  <a:cubicBezTo>
                    <a:pt x="568151" y="24575"/>
                    <a:pt x="407852" y="78398"/>
                    <a:pt x="304887" y="115841"/>
                  </a:cubicBezTo>
                  <a:lnTo>
                    <a:pt x="285069" y="124334"/>
                  </a:lnTo>
                  <a:lnTo>
                    <a:pt x="256747" y="131888"/>
                  </a:lnTo>
                  <a:cubicBezTo>
                    <a:pt x="262096" y="131888"/>
                    <a:pt x="268782" y="130551"/>
                    <a:pt x="276805" y="127876"/>
                  </a:cubicBezTo>
                  <a:lnTo>
                    <a:pt x="285069" y="124334"/>
                  </a:lnTo>
                  <a:lnTo>
                    <a:pt x="286834" y="123864"/>
                  </a:lnTo>
                  <a:cubicBezTo>
                    <a:pt x="296864" y="121189"/>
                    <a:pt x="307562" y="118515"/>
                    <a:pt x="320934" y="115841"/>
                  </a:cubicBezTo>
                  <a:cubicBezTo>
                    <a:pt x="363723" y="105144"/>
                    <a:pt x="411865" y="94444"/>
                    <a:pt x="460004" y="83746"/>
                  </a:cubicBezTo>
                  <a:cubicBezTo>
                    <a:pt x="540237" y="51654"/>
                    <a:pt x="609774" y="30257"/>
                    <a:pt x="657913" y="19560"/>
                  </a:cubicBezTo>
                  <a:cubicBezTo>
                    <a:pt x="652564" y="18223"/>
                    <a:pt x="644875" y="18056"/>
                    <a:pt x="635284" y="18871"/>
                  </a:cubicBezTo>
                  <a:close/>
                  <a:moveTo>
                    <a:pt x="635180" y="171"/>
                  </a:moveTo>
                  <a:cubicBezTo>
                    <a:pt x="649889" y="-498"/>
                    <a:pt x="660587" y="839"/>
                    <a:pt x="668610" y="3513"/>
                  </a:cubicBezTo>
                  <a:cubicBezTo>
                    <a:pt x="673960" y="8863"/>
                    <a:pt x="679307" y="8863"/>
                    <a:pt x="679307" y="14213"/>
                  </a:cubicBezTo>
                  <a:cubicBezTo>
                    <a:pt x="711402" y="8863"/>
                    <a:pt x="732796" y="8863"/>
                    <a:pt x="743494" y="19560"/>
                  </a:cubicBezTo>
                  <a:cubicBezTo>
                    <a:pt x="754193" y="24910"/>
                    <a:pt x="759541" y="35607"/>
                    <a:pt x="764891" y="46305"/>
                  </a:cubicBezTo>
                  <a:cubicBezTo>
                    <a:pt x="764891" y="51654"/>
                    <a:pt x="764891" y="51654"/>
                    <a:pt x="764891" y="57002"/>
                  </a:cubicBezTo>
                  <a:cubicBezTo>
                    <a:pt x="759541" y="67699"/>
                    <a:pt x="732796" y="73049"/>
                    <a:pt x="540237" y="115841"/>
                  </a:cubicBezTo>
                  <a:cubicBezTo>
                    <a:pt x="481401" y="131888"/>
                    <a:pt x="395817" y="147933"/>
                    <a:pt x="310236" y="169330"/>
                  </a:cubicBezTo>
                  <a:cubicBezTo>
                    <a:pt x="181861" y="217469"/>
                    <a:pt x="90930" y="249564"/>
                    <a:pt x="48139" y="244214"/>
                  </a:cubicBezTo>
                  <a:cubicBezTo>
                    <a:pt x="32094" y="249564"/>
                    <a:pt x="21397" y="260261"/>
                    <a:pt x="16047" y="265608"/>
                  </a:cubicBezTo>
                  <a:cubicBezTo>
                    <a:pt x="16047" y="265608"/>
                    <a:pt x="26744" y="270958"/>
                    <a:pt x="58839" y="270958"/>
                  </a:cubicBezTo>
                  <a:cubicBezTo>
                    <a:pt x="117675" y="244214"/>
                    <a:pt x="251398" y="212119"/>
                    <a:pt x="470701" y="163980"/>
                  </a:cubicBezTo>
                  <a:cubicBezTo>
                    <a:pt x="497446" y="158633"/>
                    <a:pt x="518843" y="147933"/>
                    <a:pt x="545587" y="142585"/>
                  </a:cubicBezTo>
                  <a:cubicBezTo>
                    <a:pt x="754193" y="78399"/>
                    <a:pt x="807683" y="62352"/>
                    <a:pt x="823727" y="73049"/>
                  </a:cubicBezTo>
                  <a:cubicBezTo>
                    <a:pt x="829077" y="73049"/>
                    <a:pt x="829077" y="78399"/>
                    <a:pt x="829077" y="83746"/>
                  </a:cubicBezTo>
                  <a:cubicBezTo>
                    <a:pt x="829077" y="83746"/>
                    <a:pt x="829077" y="89096"/>
                    <a:pt x="829077" y="89096"/>
                  </a:cubicBezTo>
                  <a:cubicBezTo>
                    <a:pt x="855822" y="83746"/>
                    <a:pt x="877216" y="83746"/>
                    <a:pt x="887916" y="94444"/>
                  </a:cubicBezTo>
                  <a:cubicBezTo>
                    <a:pt x="893263" y="99794"/>
                    <a:pt x="898613" y="105144"/>
                    <a:pt x="898613" y="110491"/>
                  </a:cubicBezTo>
                  <a:cubicBezTo>
                    <a:pt x="898613" y="110491"/>
                    <a:pt x="898613" y="110491"/>
                    <a:pt x="898613" y="111160"/>
                  </a:cubicBezTo>
                  <a:lnTo>
                    <a:pt x="898613" y="112949"/>
                  </a:lnTo>
                  <a:lnTo>
                    <a:pt x="533861" y="217540"/>
                  </a:lnTo>
                  <a:lnTo>
                    <a:pt x="635097" y="181950"/>
                  </a:lnTo>
                  <a:cubicBezTo>
                    <a:pt x="743161" y="144590"/>
                    <a:pt x="826404" y="118514"/>
                    <a:pt x="882566" y="110491"/>
                  </a:cubicBezTo>
                  <a:cubicBezTo>
                    <a:pt x="850472" y="94444"/>
                    <a:pt x="615121" y="169330"/>
                    <a:pt x="454656" y="222819"/>
                  </a:cubicBezTo>
                  <a:cubicBezTo>
                    <a:pt x="390468" y="238864"/>
                    <a:pt x="331631" y="254911"/>
                    <a:pt x="283492" y="270958"/>
                  </a:cubicBezTo>
                  <a:cubicBezTo>
                    <a:pt x="294189" y="270958"/>
                    <a:pt x="299537" y="270958"/>
                    <a:pt x="310236" y="265608"/>
                  </a:cubicBezTo>
                  <a:cubicBezTo>
                    <a:pt x="334306" y="262935"/>
                    <a:pt x="358376" y="258923"/>
                    <a:pt x="383114" y="254912"/>
                  </a:cubicBezTo>
                  <a:lnTo>
                    <a:pt x="422770" y="249394"/>
                  </a:lnTo>
                  <a:lnTo>
                    <a:pt x="7881" y="368362"/>
                  </a:lnTo>
                  <a:lnTo>
                    <a:pt x="0" y="356539"/>
                  </a:lnTo>
                  <a:cubicBezTo>
                    <a:pt x="0" y="351192"/>
                    <a:pt x="0" y="345842"/>
                    <a:pt x="5349" y="340494"/>
                  </a:cubicBezTo>
                  <a:cubicBezTo>
                    <a:pt x="10697" y="335145"/>
                    <a:pt x="21397" y="324447"/>
                    <a:pt x="42791" y="319097"/>
                  </a:cubicBezTo>
                  <a:cubicBezTo>
                    <a:pt x="37441" y="313750"/>
                    <a:pt x="32094" y="308400"/>
                    <a:pt x="32094" y="308400"/>
                  </a:cubicBezTo>
                  <a:cubicBezTo>
                    <a:pt x="32094" y="308400"/>
                    <a:pt x="32094" y="303053"/>
                    <a:pt x="32094" y="297703"/>
                  </a:cubicBezTo>
                  <a:cubicBezTo>
                    <a:pt x="26744" y="297703"/>
                    <a:pt x="21397" y="292353"/>
                    <a:pt x="16047" y="292353"/>
                  </a:cubicBezTo>
                  <a:cubicBezTo>
                    <a:pt x="5349" y="287005"/>
                    <a:pt x="5349" y="281655"/>
                    <a:pt x="5349" y="276308"/>
                  </a:cubicBezTo>
                  <a:cubicBezTo>
                    <a:pt x="5349" y="270958"/>
                    <a:pt x="5349" y="265608"/>
                    <a:pt x="10697" y="260261"/>
                  </a:cubicBezTo>
                  <a:cubicBezTo>
                    <a:pt x="16047" y="254911"/>
                    <a:pt x="21397" y="249564"/>
                    <a:pt x="32094" y="238864"/>
                  </a:cubicBezTo>
                  <a:cubicBezTo>
                    <a:pt x="26744" y="233516"/>
                    <a:pt x="26744" y="228166"/>
                    <a:pt x="26744" y="222819"/>
                  </a:cubicBezTo>
                  <a:cubicBezTo>
                    <a:pt x="26744" y="217469"/>
                    <a:pt x="26744" y="212119"/>
                    <a:pt x="26744" y="206772"/>
                  </a:cubicBezTo>
                  <a:cubicBezTo>
                    <a:pt x="26744" y="201422"/>
                    <a:pt x="32094" y="201422"/>
                    <a:pt x="37441" y="196074"/>
                  </a:cubicBezTo>
                  <a:cubicBezTo>
                    <a:pt x="26744" y="196074"/>
                    <a:pt x="16047" y="196074"/>
                    <a:pt x="10697" y="190725"/>
                  </a:cubicBezTo>
                  <a:cubicBezTo>
                    <a:pt x="5349" y="185377"/>
                    <a:pt x="0" y="185377"/>
                    <a:pt x="0" y="180027"/>
                  </a:cubicBezTo>
                  <a:lnTo>
                    <a:pt x="3563" y="168151"/>
                  </a:lnTo>
                  <a:lnTo>
                    <a:pt x="577679" y="3526"/>
                  </a:lnTo>
                  <a:lnTo>
                    <a:pt x="577679" y="8863"/>
                  </a:lnTo>
                  <a:cubicBezTo>
                    <a:pt x="601750" y="3514"/>
                    <a:pt x="620471" y="840"/>
                    <a:pt x="635180" y="171"/>
                  </a:cubicBez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9" name="Vrije vorm: vorm 48">
              <a:extLst>
                <a:ext uri="{FF2B5EF4-FFF2-40B4-BE49-F238E27FC236}">
                  <a16:creationId xmlns:a16="http://schemas.microsoft.com/office/drawing/2014/main" id="{27AE34E6-F129-4B94-BD11-CF952BB63B88}"/>
                </a:ext>
              </a:extLst>
            </p:cNvPr>
            <p:cNvSpPr/>
            <p:nvPr/>
          </p:nvSpPr>
          <p:spPr>
            <a:xfrm>
              <a:off x="6207532" y="4423429"/>
              <a:ext cx="1115667" cy="465384"/>
            </a:xfrm>
            <a:custGeom>
              <a:avLst/>
              <a:gdLst>
                <a:gd name="connsiteX0" fmla="*/ 181862 w 1115667"/>
                <a:gd name="connsiteY0" fmla="*/ 409408 h 465384"/>
                <a:gd name="connsiteX1" fmla="*/ 48139 w 1115667"/>
                <a:gd name="connsiteY1" fmla="*/ 446850 h 465384"/>
                <a:gd name="connsiteX2" fmla="*/ 181862 w 1115667"/>
                <a:gd name="connsiteY2" fmla="*/ 409408 h 465384"/>
                <a:gd name="connsiteX3" fmla="*/ 240701 w 1115667"/>
                <a:gd name="connsiteY3" fmla="*/ 355919 h 465384"/>
                <a:gd name="connsiteX4" fmla="*/ 176515 w 1115667"/>
                <a:gd name="connsiteY4" fmla="*/ 371966 h 465384"/>
                <a:gd name="connsiteX5" fmla="*/ 48139 w 1115667"/>
                <a:gd name="connsiteY5" fmla="*/ 404058 h 465384"/>
                <a:gd name="connsiteX6" fmla="*/ 240701 w 1115667"/>
                <a:gd name="connsiteY6" fmla="*/ 355919 h 465384"/>
                <a:gd name="connsiteX7" fmla="*/ 32095 w 1115667"/>
                <a:gd name="connsiteY7" fmla="*/ 313127 h 465384"/>
                <a:gd name="connsiteX8" fmla="*/ 37442 w 1115667"/>
                <a:gd name="connsiteY8" fmla="*/ 323825 h 465384"/>
                <a:gd name="connsiteX9" fmla="*/ 85581 w 1115667"/>
                <a:gd name="connsiteY9" fmla="*/ 329175 h 465384"/>
                <a:gd name="connsiteX10" fmla="*/ 90931 w 1115667"/>
                <a:gd name="connsiteY10" fmla="*/ 329175 h 465384"/>
                <a:gd name="connsiteX11" fmla="*/ 32095 w 1115667"/>
                <a:gd name="connsiteY11" fmla="*/ 313127 h 465384"/>
                <a:gd name="connsiteX12" fmla="*/ 389132 w 1115667"/>
                <a:gd name="connsiteY12" fmla="*/ 277023 h 465384"/>
                <a:gd name="connsiteX13" fmla="*/ 369074 w 1115667"/>
                <a:gd name="connsiteY13" fmla="*/ 281036 h 465384"/>
                <a:gd name="connsiteX14" fmla="*/ 331632 w 1115667"/>
                <a:gd name="connsiteY14" fmla="*/ 291733 h 465384"/>
                <a:gd name="connsiteX15" fmla="*/ 262096 w 1115667"/>
                <a:gd name="connsiteY15" fmla="*/ 313127 h 465384"/>
                <a:gd name="connsiteX16" fmla="*/ 181862 w 1115667"/>
                <a:gd name="connsiteY16" fmla="*/ 345222 h 465384"/>
                <a:gd name="connsiteX17" fmla="*/ 123026 w 1115667"/>
                <a:gd name="connsiteY17" fmla="*/ 361267 h 465384"/>
                <a:gd name="connsiteX18" fmla="*/ 171165 w 1115667"/>
                <a:gd name="connsiteY18" fmla="*/ 350569 h 465384"/>
                <a:gd name="connsiteX19" fmla="*/ 401166 w 1115667"/>
                <a:gd name="connsiteY19" fmla="*/ 281036 h 465384"/>
                <a:gd name="connsiteX20" fmla="*/ 389132 w 1115667"/>
                <a:gd name="connsiteY20" fmla="*/ 277023 h 465384"/>
                <a:gd name="connsiteX21" fmla="*/ 605817 w 1115667"/>
                <a:gd name="connsiteY21" fmla="*/ 226258 h 465384"/>
                <a:gd name="connsiteX22" fmla="*/ 581442 w 1115667"/>
                <a:gd name="connsiteY22" fmla="*/ 233730 h 465384"/>
                <a:gd name="connsiteX23" fmla="*/ 536895 w 1115667"/>
                <a:gd name="connsiteY23" fmla="*/ 243592 h 465384"/>
                <a:gd name="connsiteX24" fmla="*/ 534806 w 1115667"/>
                <a:gd name="connsiteY24" fmla="*/ 243707 h 465384"/>
                <a:gd name="connsiteX25" fmla="*/ 602177 w 1115667"/>
                <a:gd name="connsiteY25" fmla="*/ 227160 h 465384"/>
                <a:gd name="connsiteX26" fmla="*/ 636519 w 1115667"/>
                <a:gd name="connsiteY26" fmla="*/ 216847 h 465384"/>
                <a:gd name="connsiteX27" fmla="*/ 635292 w 1115667"/>
                <a:gd name="connsiteY27" fmla="*/ 218950 h 465384"/>
                <a:gd name="connsiteX28" fmla="*/ 605817 w 1115667"/>
                <a:gd name="connsiteY28" fmla="*/ 226258 h 465384"/>
                <a:gd name="connsiteX29" fmla="*/ 240701 w 1115667"/>
                <a:gd name="connsiteY29" fmla="*/ 206149 h 465384"/>
                <a:gd name="connsiteX30" fmla="*/ 80234 w 1115667"/>
                <a:gd name="connsiteY30" fmla="*/ 243591 h 465384"/>
                <a:gd name="connsiteX31" fmla="*/ 112326 w 1115667"/>
                <a:gd name="connsiteY31" fmla="*/ 238244 h 465384"/>
                <a:gd name="connsiteX32" fmla="*/ 203259 w 1115667"/>
                <a:gd name="connsiteY32" fmla="*/ 216847 h 465384"/>
                <a:gd name="connsiteX33" fmla="*/ 240701 w 1115667"/>
                <a:gd name="connsiteY33" fmla="*/ 206149 h 465384"/>
                <a:gd name="connsiteX34" fmla="*/ 508144 w 1115667"/>
                <a:gd name="connsiteY34" fmla="*/ 195452 h 465384"/>
                <a:gd name="connsiteX35" fmla="*/ 208606 w 1115667"/>
                <a:gd name="connsiteY35" fmla="*/ 243591 h 465384"/>
                <a:gd name="connsiteX36" fmla="*/ 117676 w 1115667"/>
                <a:gd name="connsiteY36" fmla="*/ 264988 h 465384"/>
                <a:gd name="connsiteX37" fmla="*/ 48139 w 1115667"/>
                <a:gd name="connsiteY37" fmla="*/ 291733 h 465384"/>
                <a:gd name="connsiteX38" fmla="*/ 508144 w 1115667"/>
                <a:gd name="connsiteY38" fmla="*/ 195452 h 465384"/>
                <a:gd name="connsiteX39" fmla="*/ 845125 w 1115667"/>
                <a:gd name="connsiteY39" fmla="*/ 179405 h 465384"/>
                <a:gd name="connsiteX40" fmla="*/ 837769 w 1115667"/>
                <a:gd name="connsiteY40" fmla="*/ 180074 h 465384"/>
                <a:gd name="connsiteX41" fmla="*/ 835820 w 1115667"/>
                <a:gd name="connsiteY41" fmla="*/ 182802 h 465384"/>
                <a:gd name="connsiteX42" fmla="*/ 827050 w 1115667"/>
                <a:gd name="connsiteY42" fmla="*/ 186004 h 465384"/>
                <a:gd name="connsiteX43" fmla="*/ 776675 w 1115667"/>
                <a:gd name="connsiteY43" fmla="*/ 194533 h 465384"/>
                <a:gd name="connsiteX44" fmla="*/ 652563 w 1115667"/>
                <a:gd name="connsiteY44" fmla="*/ 232894 h 465384"/>
                <a:gd name="connsiteX45" fmla="*/ 787206 w 1115667"/>
                <a:gd name="connsiteY45" fmla="*/ 200550 h 465384"/>
                <a:gd name="connsiteX46" fmla="*/ 827050 w 1115667"/>
                <a:gd name="connsiteY46" fmla="*/ 186004 h 465384"/>
                <a:gd name="connsiteX47" fmla="*/ 834425 w 1115667"/>
                <a:gd name="connsiteY47" fmla="*/ 184755 h 465384"/>
                <a:gd name="connsiteX48" fmla="*/ 835820 w 1115667"/>
                <a:gd name="connsiteY48" fmla="*/ 182802 h 465384"/>
                <a:gd name="connsiteX49" fmla="*/ 738147 w 1115667"/>
                <a:gd name="connsiteY49" fmla="*/ 158010 h 465384"/>
                <a:gd name="connsiteX50" fmla="*/ 710479 w 1115667"/>
                <a:gd name="connsiteY50" fmla="*/ 164856 h 465384"/>
                <a:gd name="connsiteX51" fmla="*/ 719562 w 1115667"/>
                <a:gd name="connsiteY51" fmla="*/ 161551 h 465384"/>
                <a:gd name="connsiteX52" fmla="*/ 663261 w 1115667"/>
                <a:gd name="connsiteY52" fmla="*/ 141963 h 465384"/>
                <a:gd name="connsiteX53" fmla="*/ 481399 w 1115667"/>
                <a:gd name="connsiteY53" fmla="*/ 168707 h 465384"/>
                <a:gd name="connsiteX54" fmla="*/ 406515 w 1115667"/>
                <a:gd name="connsiteY54" fmla="*/ 179405 h 465384"/>
                <a:gd name="connsiteX55" fmla="*/ 390468 w 1115667"/>
                <a:gd name="connsiteY55" fmla="*/ 184755 h 465384"/>
                <a:gd name="connsiteX56" fmla="*/ 534888 w 1115667"/>
                <a:gd name="connsiteY56" fmla="*/ 163360 h 465384"/>
                <a:gd name="connsiteX57" fmla="*/ 641866 w 1115667"/>
                <a:gd name="connsiteY57" fmla="*/ 147313 h 465384"/>
                <a:gd name="connsiteX58" fmla="*/ 663261 w 1115667"/>
                <a:gd name="connsiteY58" fmla="*/ 141963 h 465384"/>
                <a:gd name="connsiteX59" fmla="*/ 1026987 w 1115667"/>
                <a:gd name="connsiteY59" fmla="*/ 136616 h 465384"/>
                <a:gd name="connsiteX60" fmla="*/ 1017760 w 1115667"/>
                <a:gd name="connsiteY60" fmla="*/ 141395 h 465384"/>
                <a:gd name="connsiteX61" fmla="*/ 1010940 w 1115667"/>
                <a:gd name="connsiteY61" fmla="*/ 141963 h 465384"/>
                <a:gd name="connsiteX62" fmla="*/ 887914 w 1115667"/>
                <a:gd name="connsiteY62" fmla="*/ 184755 h 465384"/>
                <a:gd name="connsiteX63" fmla="*/ 1003752 w 1115667"/>
                <a:gd name="connsiteY63" fmla="*/ 148650 h 465384"/>
                <a:gd name="connsiteX64" fmla="*/ 1017760 w 1115667"/>
                <a:gd name="connsiteY64" fmla="*/ 141395 h 465384"/>
                <a:gd name="connsiteX65" fmla="*/ 1018963 w 1115667"/>
                <a:gd name="connsiteY65" fmla="*/ 141294 h 465384"/>
                <a:gd name="connsiteX66" fmla="*/ 1026987 w 1115667"/>
                <a:gd name="connsiteY66" fmla="*/ 136616 h 465384"/>
                <a:gd name="connsiteX67" fmla="*/ 1021857 w 1115667"/>
                <a:gd name="connsiteY67" fmla="*/ 97322 h 465384"/>
                <a:gd name="connsiteX68" fmla="*/ 1027036 w 1115667"/>
                <a:gd name="connsiteY68" fmla="*/ 97927 h 465384"/>
                <a:gd name="connsiteX69" fmla="*/ 1027080 w 1115667"/>
                <a:gd name="connsiteY69" fmla="*/ 101586 h 465384"/>
                <a:gd name="connsiteX70" fmla="*/ 1022440 w 1115667"/>
                <a:gd name="connsiteY70" fmla="*/ 106752 h 465384"/>
                <a:gd name="connsiteX71" fmla="*/ 1005842 w 1115667"/>
                <a:gd name="connsiteY71" fmla="*/ 112878 h 465384"/>
                <a:gd name="connsiteX72" fmla="*/ 829078 w 1115667"/>
                <a:gd name="connsiteY72" fmla="*/ 158010 h 465384"/>
                <a:gd name="connsiteX73" fmla="*/ 796983 w 1115667"/>
                <a:gd name="connsiteY73" fmla="*/ 163360 h 465384"/>
                <a:gd name="connsiteX74" fmla="*/ 1021857 w 1115667"/>
                <a:gd name="connsiteY74" fmla="*/ 97322 h 465384"/>
                <a:gd name="connsiteX75" fmla="*/ 930706 w 1115667"/>
                <a:gd name="connsiteY75" fmla="*/ 93824 h 465384"/>
                <a:gd name="connsiteX76" fmla="*/ 850472 w 1115667"/>
                <a:gd name="connsiteY76" fmla="*/ 115218 h 465384"/>
                <a:gd name="connsiteX77" fmla="*/ 930706 w 1115667"/>
                <a:gd name="connsiteY77" fmla="*/ 93824 h 465384"/>
                <a:gd name="connsiteX78" fmla="*/ 1026233 w 1115667"/>
                <a:gd name="connsiteY78" fmla="*/ 63653 h 465384"/>
                <a:gd name="connsiteX79" fmla="*/ 1059079 w 1115667"/>
                <a:gd name="connsiteY79" fmla="*/ 67079 h 465384"/>
                <a:gd name="connsiteX80" fmla="*/ 1069776 w 1115667"/>
                <a:gd name="connsiteY80" fmla="*/ 83126 h 465384"/>
                <a:gd name="connsiteX81" fmla="*/ 1064429 w 1115667"/>
                <a:gd name="connsiteY81" fmla="*/ 99171 h 465384"/>
                <a:gd name="connsiteX82" fmla="*/ 1048381 w 1115667"/>
                <a:gd name="connsiteY82" fmla="*/ 115218 h 465384"/>
                <a:gd name="connsiteX83" fmla="*/ 1053731 w 1115667"/>
                <a:gd name="connsiteY83" fmla="*/ 115218 h 465384"/>
                <a:gd name="connsiteX84" fmla="*/ 1064429 w 1115667"/>
                <a:gd name="connsiteY84" fmla="*/ 131266 h 465384"/>
                <a:gd name="connsiteX85" fmla="*/ 1048381 w 1115667"/>
                <a:gd name="connsiteY85" fmla="*/ 158010 h 465384"/>
                <a:gd name="connsiteX86" fmla="*/ 1093179 w 1115667"/>
                <a:gd name="connsiteY86" fmla="*/ 149318 h 465384"/>
                <a:gd name="connsiteX87" fmla="*/ 1115667 w 1115667"/>
                <a:gd name="connsiteY87" fmla="*/ 152356 h 465384"/>
                <a:gd name="connsiteX88" fmla="*/ 684860 w 1115667"/>
                <a:gd name="connsiteY88" fmla="*/ 275888 h 465384"/>
                <a:gd name="connsiteX89" fmla="*/ 684658 w 1115667"/>
                <a:gd name="connsiteY89" fmla="*/ 275686 h 465384"/>
                <a:gd name="connsiteX90" fmla="*/ 679308 w 1115667"/>
                <a:gd name="connsiteY90" fmla="*/ 270336 h 465384"/>
                <a:gd name="connsiteX91" fmla="*/ 679308 w 1115667"/>
                <a:gd name="connsiteY91" fmla="*/ 259638 h 465384"/>
                <a:gd name="connsiteX92" fmla="*/ 647216 w 1115667"/>
                <a:gd name="connsiteY92" fmla="*/ 254291 h 465384"/>
                <a:gd name="connsiteX93" fmla="*/ 631169 w 1115667"/>
                <a:gd name="connsiteY93" fmla="*/ 232894 h 465384"/>
                <a:gd name="connsiteX94" fmla="*/ 631837 w 1115667"/>
                <a:gd name="connsiteY94" fmla="*/ 224871 h 465384"/>
                <a:gd name="connsiteX95" fmla="*/ 635292 w 1115667"/>
                <a:gd name="connsiteY95" fmla="*/ 218950 h 465384"/>
                <a:gd name="connsiteX96" fmla="*/ 680134 w 1115667"/>
                <a:gd name="connsiteY96" fmla="*/ 207832 h 465384"/>
                <a:gd name="connsiteX97" fmla="*/ 1019715 w 1115667"/>
                <a:gd name="connsiteY97" fmla="*/ 109786 h 465384"/>
                <a:gd name="connsiteX98" fmla="*/ 1022440 w 1115667"/>
                <a:gd name="connsiteY98" fmla="*/ 106752 h 465384"/>
                <a:gd name="connsiteX99" fmla="*/ 1025430 w 1115667"/>
                <a:gd name="connsiteY99" fmla="*/ 105649 h 465384"/>
                <a:gd name="connsiteX100" fmla="*/ 1037684 w 1115667"/>
                <a:gd name="connsiteY100" fmla="*/ 99171 h 465384"/>
                <a:gd name="connsiteX101" fmla="*/ 1027036 w 1115667"/>
                <a:gd name="connsiteY101" fmla="*/ 97927 h 465384"/>
                <a:gd name="connsiteX102" fmla="*/ 1026987 w 1115667"/>
                <a:gd name="connsiteY102" fmla="*/ 93824 h 465384"/>
                <a:gd name="connsiteX103" fmla="*/ 1016289 w 1115667"/>
                <a:gd name="connsiteY103" fmla="*/ 77777 h 465384"/>
                <a:gd name="connsiteX104" fmla="*/ 1020968 w 1115667"/>
                <a:gd name="connsiteY104" fmla="*/ 67079 h 465384"/>
                <a:gd name="connsiteX105" fmla="*/ 1021115 w 1115667"/>
                <a:gd name="connsiteY105" fmla="*/ 64733 h 465384"/>
                <a:gd name="connsiteX106" fmla="*/ 871870 w 1115667"/>
                <a:gd name="connsiteY106" fmla="*/ 24287 h 465384"/>
                <a:gd name="connsiteX107" fmla="*/ 631169 w 1115667"/>
                <a:gd name="connsiteY107" fmla="*/ 99171 h 465384"/>
                <a:gd name="connsiteX108" fmla="*/ 871870 w 1115667"/>
                <a:gd name="connsiteY108" fmla="*/ 24287 h 465384"/>
                <a:gd name="connsiteX109" fmla="*/ 936724 w 1115667"/>
                <a:gd name="connsiteY109" fmla="*/ 14928 h 465384"/>
                <a:gd name="connsiteX110" fmla="*/ 909311 w 1115667"/>
                <a:gd name="connsiteY110" fmla="*/ 18940 h 465384"/>
                <a:gd name="connsiteX111" fmla="*/ 903961 w 1115667"/>
                <a:gd name="connsiteY111" fmla="*/ 24287 h 465384"/>
                <a:gd name="connsiteX112" fmla="*/ 738147 w 1115667"/>
                <a:gd name="connsiteY112" fmla="*/ 99171 h 465384"/>
                <a:gd name="connsiteX113" fmla="*/ 818381 w 1115667"/>
                <a:gd name="connsiteY113" fmla="*/ 83126 h 465384"/>
                <a:gd name="connsiteX114" fmla="*/ 930706 w 1115667"/>
                <a:gd name="connsiteY114" fmla="*/ 45685 h 465384"/>
                <a:gd name="connsiteX115" fmla="*/ 952101 w 1115667"/>
                <a:gd name="connsiteY115" fmla="*/ 29637 h 465384"/>
                <a:gd name="connsiteX116" fmla="*/ 952101 w 1115667"/>
                <a:gd name="connsiteY116" fmla="*/ 18940 h 465384"/>
                <a:gd name="connsiteX117" fmla="*/ 936724 w 1115667"/>
                <a:gd name="connsiteY117" fmla="*/ 14928 h 465384"/>
                <a:gd name="connsiteX118" fmla="*/ 909311 w 1115667"/>
                <a:gd name="connsiteY118" fmla="*/ 0 h 465384"/>
                <a:gd name="connsiteX119" fmla="*/ 909311 w 1115667"/>
                <a:gd name="connsiteY119" fmla="*/ 2893 h 465384"/>
                <a:gd name="connsiteX120" fmla="*/ 962800 w 1115667"/>
                <a:gd name="connsiteY120" fmla="*/ 8240 h 465384"/>
                <a:gd name="connsiteX121" fmla="*/ 978845 w 1115667"/>
                <a:gd name="connsiteY121" fmla="*/ 24287 h 465384"/>
                <a:gd name="connsiteX122" fmla="*/ 978845 w 1115667"/>
                <a:gd name="connsiteY122" fmla="*/ 45685 h 465384"/>
                <a:gd name="connsiteX123" fmla="*/ 1010940 w 1115667"/>
                <a:gd name="connsiteY123" fmla="*/ 45685 h 465384"/>
                <a:gd name="connsiteX124" fmla="*/ 1021637 w 1115667"/>
                <a:gd name="connsiteY124" fmla="*/ 56382 h 465384"/>
                <a:gd name="connsiteX125" fmla="*/ 1021115 w 1115667"/>
                <a:gd name="connsiteY125" fmla="*/ 64733 h 465384"/>
                <a:gd name="connsiteX126" fmla="*/ 968817 w 1115667"/>
                <a:gd name="connsiteY126" fmla="*/ 75771 h 465384"/>
                <a:gd name="connsiteX127" fmla="*/ 786286 w 1115667"/>
                <a:gd name="connsiteY127" fmla="*/ 136616 h 465384"/>
                <a:gd name="connsiteX128" fmla="*/ 746660 w 1115667"/>
                <a:gd name="connsiteY128" fmla="*/ 151691 h 465384"/>
                <a:gd name="connsiteX129" fmla="*/ 719562 w 1115667"/>
                <a:gd name="connsiteY129" fmla="*/ 161551 h 465384"/>
                <a:gd name="connsiteX130" fmla="*/ 710065 w 1115667"/>
                <a:gd name="connsiteY130" fmla="*/ 163360 h 465384"/>
                <a:gd name="connsiteX131" fmla="*/ 673961 w 1115667"/>
                <a:gd name="connsiteY131" fmla="*/ 168707 h 465384"/>
                <a:gd name="connsiteX132" fmla="*/ 604424 w 1115667"/>
                <a:gd name="connsiteY132" fmla="*/ 190105 h 465384"/>
                <a:gd name="connsiteX133" fmla="*/ 673291 w 1115667"/>
                <a:gd name="connsiteY133" fmla="*/ 174056 h 465384"/>
                <a:gd name="connsiteX134" fmla="*/ 710479 w 1115667"/>
                <a:gd name="connsiteY134" fmla="*/ 164856 h 465384"/>
                <a:gd name="connsiteX135" fmla="*/ 701957 w 1115667"/>
                <a:gd name="connsiteY135" fmla="*/ 167956 h 465384"/>
                <a:gd name="connsiteX136" fmla="*/ 492099 w 1115667"/>
                <a:gd name="connsiteY136" fmla="*/ 216847 h 465384"/>
                <a:gd name="connsiteX137" fmla="*/ 476052 w 1115667"/>
                <a:gd name="connsiteY137" fmla="*/ 206149 h 465384"/>
                <a:gd name="connsiteX138" fmla="*/ 465354 w 1115667"/>
                <a:gd name="connsiteY138" fmla="*/ 222197 h 465384"/>
                <a:gd name="connsiteX139" fmla="*/ 481399 w 1115667"/>
                <a:gd name="connsiteY139" fmla="*/ 238244 h 465384"/>
                <a:gd name="connsiteX140" fmla="*/ 503381 w 1115667"/>
                <a:gd name="connsiteY140" fmla="*/ 245431 h 465384"/>
                <a:gd name="connsiteX141" fmla="*/ 534806 w 1115667"/>
                <a:gd name="connsiteY141" fmla="*/ 243707 h 465384"/>
                <a:gd name="connsiteX142" fmla="*/ 513493 w 1115667"/>
                <a:gd name="connsiteY142" fmla="*/ 248941 h 465384"/>
                <a:gd name="connsiteX143" fmla="*/ 422563 w 1115667"/>
                <a:gd name="connsiteY143" fmla="*/ 270336 h 465384"/>
                <a:gd name="connsiteX144" fmla="*/ 427910 w 1115667"/>
                <a:gd name="connsiteY144" fmla="*/ 281036 h 465384"/>
                <a:gd name="connsiteX145" fmla="*/ 422563 w 1115667"/>
                <a:gd name="connsiteY145" fmla="*/ 302430 h 465384"/>
                <a:gd name="connsiteX146" fmla="*/ 411865 w 1115667"/>
                <a:gd name="connsiteY146" fmla="*/ 313127 h 465384"/>
                <a:gd name="connsiteX147" fmla="*/ 422563 w 1115667"/>
                <a:gd name="connsiteY147" fmla="*/ 313127 h 465384"/>
                <a:gd name="connsiteX148" fmla="*/ 427910 w 1115667"/>
                <a:gd name="connsiteY148" fmla="*/ 323825 h 465384"/>
                <a:gd name="connsiteX149" fmla="*/ 425237 w 1115667"/>
                <a:gd name="connsiteY149" fmla="*/ 339873 h 465384"/>
                <a:gd name="connsiteX150" fmla="*/ 406896 w 1115667"/>
                <a:gd name="connsiteY150" fmla="*/ 355593 h 465384"/>
                <a:gd name="connsiteX151" fmla="*/ 24008 w 1115667"/>
                <a:gd name="connsiteY151" fmla="*/ 465384 h 465384"/>
                <a:gd name="connsiteX152" fmla="*/ 21395 w 1115667"/>
                <a:gd name="connsiteY152" fmla="*/ 457547 h 465384"/>
                <a:gd name="connsiteX153" fmla="*/ 37442 w 1115667"/>
                <a:gd name="connsiteY153" fmla="*/ 430803 h 465384"/>
                <a:gd name="connsiteX154" fmla="*/ 21395 w 1115667"/>
                <a:gd name="connsiteY154" fmla="*/ 414756 h 465384"/>
                <a:gd name="connsiteX155" fmla="*/ 21395 w 1115667"/>
                <a:gd name="connsiteY155" fmla="*/ 404058 h 465384"/>
                <a:gd name="connsiteX156" fmla="*/ 32095 w 1115667"/>
                <a:gd name="connsiteY156" fmla="*/ 393361 h 465384"/>
                <a:gd name="connsiteX157" fmla="*/ 10698 w 1115667"/>
                <a:gd name="connsiteY157" fmla="*/ 388011 h 465384"/>
                <a:gd name="connsiteX158" fmla="*/ 0 w 1115667"/>
                <a:gd name="connsiteY158" fmla="*/ 377314 h 465384"/>
                <a:gd name="connsiteX159" fmla="*/ 32095 w 1115667"/>
                <a:gd name="connsiteY159" fmla="*/ 350569 h 465384"/>
                <a:gd name="connsiteX160" fmla="*/ 16047 w 1115667"/>
                <a:gd name="connsiteY160" fmla="*/ 329175 h 465384"/>
                <a:gd name="connsiteX161" fmla="*/ 21395 w 1115667"/>
                <a:gd name="connsiteY161" fmla="*/ 297080 h 465384"/>
                <a:gd name="connsiteX162" fmla="*/ 16047 w 1115667"/>
                <a:gd name="connsiteY162" fmla="*/ 286383 h 465384"/>
                <a:gd name="connsiteX163" fmla="*/ 21395 w 1115667"/>
                <a:gd name="connsiteY163" fmla="*/ 259638 h 465384"/>
                <a:gd name="connsiteX164" fmla="*/ 18579 w 1115667"/>
                <a:gd name="connsiteY164" fmla="*/ 255414 h 465384"/>
                <a:gd name="connsiteX165" fmla="*/ 433467 w 1115667"/>
                <a:gd name="connsiteY165" fmla="*/ 136446 h 465384"/>
                <a:gd name="connsiteX166" fmla="*/ 470702 w 1115667"/>
                <a:gd name="connsiteY166" fmla="*/ 131266 h 465384"/>
                <a:gd name="connsiteX167" fmla="*/ 529541 w 1115667"/>
                <a:gd name="connsiteY167" fmla="*/ 109871 h 465384"/>
                <a:gd name="connsiteX168" fmla="*/ 544561 w 1115667"/>
                <a:gd name="connsiteY168" fmla="*/ 104591 h 46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115667" h="465384">
                  <a:moveTo>
                    <a:pt x="181862" y="409408"/>
                  </a:moveTo>
                  <a:cubicBezTo>
                    <a:pt x="128373" y="420106"/>
                    <a:pt x="74884" y="436153"/>
                    <a:pt x="48139" y="446850"/>
                  </a:cubicBezTo>
                  <a:cubicBezTo>
                    <a:pt x="74884" y="446850"/>
                    <a:pt x="128373" y="425455"/>
                    <a:pt x="181862" y="409408"/>
                  </a:cubicBezTo>
                  <a:close/>
                  <a:moveTo>
                    <a:pt x="240701" y="355919"/>
                  </a:moveTo>
                  <a:cubicBezTo>
                    <a:pt x="219304" y="361267"/>
                    <a:pt x="197909" y="366616"/>
                    <a:pt x="176515" y="371966"/>
                  </a:cubicBezTo>
                  <a:cubicBezTo>
                    <a:pt x="128373" y="382664"/>
                    <a:pt x="69537" y="398711"/>
                    <a:pt x="48139" y="404058"/>
                  </a:cubicBezTo>
                  <a:cubicBezTo>
                    <a:pt x="80234" y="409408"/>
                    <a:pt x="165815" y="382664"/>
                    <a:pt x="240701" y="355919"/>
                  </a:cubicBezTo>
                  <a:close/>
                  <a:moveTo>
                    <a:pt x="32095" y="313127"/>
                  </a:moveTo>
                  <a:cubicBezTo>
                    <a:pt x="32095" y="318477"/>
                    <a:pt x="32095" y="318477"/>
                    <a:pt x="37442" y="323825"/>
                  </a:cubicBezTo>
                  <a:cubicBezTo>
                    <a:pt x="48139" y="329175"/>
                    <a:pt x="64187" y="329175"/>
                    <a:pt x="85581" y="329175"/>
                  </a:cubicBezTo>
                  <a:cubicBezTo>
                    <a:pt x="85581" y="329175"/>
                    <a:pt x="90931" y="329175"/>
                    <a:pt x="90931" y="329175"/>
                  </a:cubicBezTo>
                  <a:cubicBezTo>
                    <a:pt x="64187" y="323825"/>
                    <a:pt x="48139" y="318477"/>
                    <a:pt x="32095" y="313127"/>
                  </a:cubicBezTo>
                  <a:close/>
                  <a:moveTo>
                    <a:pt x="389132" y="277023"/>
                  </a:moveTo>
                  <a:cubicBezTo>
                    <a:pt x="383783" y="277023"/>
                    <a:pt x="377097" y="278361"/>
                    <a:pt x="369074" y="281036"/>
                  </a:cubicBezTo>
                  <a:cubicBezTo>
                    <a:pt x="358376" y="286383"/>
                    <a:pt x="342329" y="286383"/>
                    <a:pt x="331632" y="291733"/>
                  </a:cubicBezTo>
                  <a:cubicBezTo>
                    <a:pt x="304887" y="297080"/>
                    <a:pt x="283490" y="307780"/>
                    <a:pt x="262096" y="313127"/>
                  </a:cubicBezTo>
                  <a:cubicBezTo>
                    <a:pt x="235351" y="323825"/>
                    <a:pt x="203259" y="334525"/>
                    <a:pt x="181862" y="345222"/>
                  </a:cubicBezTo>
                  <a:cubicBezTo>
                    <a:pt x="160467" y="345222"/>
                    <a:pt x="139070" y="355919"/>
                    <a:pt x="123026" y="361267"/>
                  </a:cubicBezTo>
                  <a:cubicBezTo>
                    <a:pt x="139070" y="355919"/>
                    <a:pt x="155117" y="355919"/>
                    <a:pt x="171165" y="350569"/>
                  </a:cubicBezTo>
                  <a:cubicBezTo>
                    <a:pt x="246048" y="334525"/>
                    <a:pt x="395818" y="302430"/>
                    <a:pt x="401166" y="281036"/>
                  </a:cubicBezTo>
                  <a:cubicBezTo>
                    <a:pt x="398492" y="278361"/>
                    <a:pt x="394481" y="277023"/>
                    <a:pt x="389132" y="277023"/>
                  </a:cubicBezTo>
                  <a:close/>
                  <a:moveTo>
                    <a:pt x="605817" y="226258"/>
                  </a:moveTo>
                  <a:lnTo>
                    <a:pt x="581442" y="233730"/>
                  </a:lnTo>
                  <a:cubicBezTo>
                    <a:pt x="564810" y="238243"/>
                    <a:pt x="549933" y="241586"/>
                    <a:pt x="536895" y="243592"/>
                  </a:cubicBezTo>
                  <a:lnTo>
                    <a:pt x="534806" y="243707"/>
                  </a:lnTo>
                  <a:lnTo>
                    <a:pt x="602177" y="227160"/>
                  </a:lnTo>
                  <a:close/>
                  <a:moveTo>
                    <a:pt x="636519" y="216847"/>
                  </a:moveTo>
                  <a:lnTo>
                    <a:pt x="635292" y="218950"/>
                  </a:lnTo>
                  <a:lnTo>
                    <a:pt x="605817" y="226258"/>
                  </a:lnTo>
                  <a:close/>
                  <a:moveTo>
                    <a:pt x="240701" y="206149"/>
                  </a:moveTo>
                  <a:cubicBezTo>
                    <a:pt x="176515" y="216847"/>
                    <a:pt x="117676" y="227546"/>
                    <a:pt x="80234" y="243591"/>
                  </a:cubicBezTo>
                  <a:cubicBezTo>
                    <a:pt x="90931" y="243591"/>
                    <a:pt x="101628" y="238244"/>
                    <a:pt x="112326" y="238244"/>
                  </a:cubicBezTo>
                  <a:cubicBezTo>
                    <a:pt x="139070" y="232894"/>
                    <a:pt x="165815" y="222197"/>
                    <a:pt x="203259" y="216847"/>
                  </a:cubicBezTo>
                  <a:cubicBezTo>
                    <a:pt x="213956" y="211499"/>
                    <a:pt x="230004" y="211499"/>
                    <a:pt x="240701" y="206149"/>
                  </a:cubicBezTo>
                  <a:close/>
                  <a:moveTo>
                    <a:pt x="508144" y="195452"/>
                  </a:moveTo>
                  <a:cubicBezTo>
                    <a:pt x="406515" y="211499"/>
                    <a:pt x="294190" y="227546"/>
                    <a:pt x="208606" y="243591"/>
                  </a:cubicBezTo>
                  <a:cubicBezTo>
                    <a:pt x="176515" y="254291"/>
                    <a:pt x="144420" y="259638"/>
                    <a:pt x="117676" y="264988"/>
                  </a:cubicBezTo>
                  <a:cubicBezTo>
                    <a:pt x="90931" y="270336"/>
                    <a:pt x="64187" y="281036"/>
                    <a:pt x="48139" y="291733"/>
                  </a:cubicBezTo>
                  <a:cubicBezTo>
                    <a:pt x="112326" y="318477"/>
                    <a:pt x="315585" y="259638"/>
                    <a:pt x="508144" y="195452"/>
                  </a:cubicBezTo>
                  <a:close/>
                  <a:moveTo>
                    <a:pt x="845125" y="179405"/>
                  </a:moveTo>
                  <a:cubicBezTo>
                    <a:pt x="842450" y="179405"/>
                    <a:pt x="839775" y="179405"/>
                    <a:pt x="837769" y="180074"/>
                  </a:cubicBezTo>
                  <a:lnTo>
                    <a:pt x="835820" y="182802"/>
                  </a:lnTo>
                  <a:lnTo>
                    <a:pt x="827050" y="186004"/>
                  </a:lnTo>
                  <a:lnTo>
                    <a:pt x="776675" y="194533"/>
                  </a:lnTo>
                  <a:cubicBezTo>
                    <a:pt x="718756" y="205815"/>
                    <a:pt x="664599" y="220859"/>
                    <a:pt x="652563" y="232894"/>
                  </a:cubicBezTo>
                  <a:cubicBezTo>
                    <a:pt x="672622" y="240917"/>
                    <a:pt x="728785" y="221862"/>
                    <a:pt x="787206" y="200550"/>
                  </a:cubicBezTo>
                  <a:lnTo>
                    <a:pt x="827050" y="186004"/>
                  </a:lnTo>
                  <a:lnTo>
                    <a:pt x="834425" y="184755"/>
                  </a:lnTo>
                  <a:lnTo>
                    <a:pt x="835820" y="182802"/>
                  </a:lnTo>
                  <a:close/>
                  <a:moveTo>
                    <a:pt x="738147" y="158010"/>
                  </a:moveTo>
                  <a:lnTo>
                    <a:pt x="710479" y="164856"/>
                  </a:lnTo>
                  <a:lnTo>
                    <a:pt x="719562" y="161551"/>
                  </a:lnTo>
                  <a:close/>
                  <a:moveTo>
                    <a:pt x="663261" y="141963"/>
                  </a:moveTo>
                  <a:cubicBezTo>
                    <a:pt x="604424" y="152660"/>
                    <a:pt x="545585" y="158010"/>
                    <a:pt x="481399" y="168707"/>
                  </a:cubicBezTo>
                  <a:cubicBezTo>
                    <a:pt x="454655" y="174057"/>
                    <a:pt x="433260" y="174057"/>
                    <a:pt x="406515" y="179405"/>
                  </a:cubicBezTo>
                  <a:cubicBezTo>
                    <a:pt x="401166" y="179405"/>
                    <a:pt x="395818" y="184755"/>
                    <a:pt x="390468" y="184755"/>
                  </a:cubicBezTo>
                  <a:cubicBezTo>
                    <a:pt x="438610" y="179405"/>
                    <a:pt x="486749" y="168707"/>
                    <a:pt x="534888" y="163360"/>
                  </a:cubicBezTo>
                  <a:cubicBezTo>
                    <a:pt x="572330" y="158010"/>
                    <a:pt x="604424" y="152660"/>
                    <a:pt x="641866" y="147313"/>
                  </a:cubicBezTo>
                  <a:cubicBezTo>
                    <a:pt x="647216" y="147313"/>
                    <a:pt x="657913" y="141963"/>
                    <a:pt x="663261" y="141963"/>
                  </a:cubicBezTo>
                  <a:close/>
                  <a:moveTo>
                    <a:pt x="1026987" y="136616"/>
                  </a:moveTo>
                  <a:lnTo>
                    <a:pt x="1017760" y="141395"/>
                  </a:lnTo>
                  <a:lnTo>
                    <a:pt x="1010940" y="141963"/>
                  </a:lnTo>
                  <a:cubicBezTo>
                    <a:pt x="978845" y="147313"/>
                    <a:pt x="930706" y="168707"/>
                    <a:pt x="887914" y="184755"/>
                  </a:cubicBezTo>
                  <a:cubicBezTo>
                    <a:pt x="928031" y="172719"/>
                    <a:pt x="974165" y="160684"/>
                    <a:pt x="1003752" y="148650"/>
                  </a:cubicBezTo>
                  <a:lnTo>
                    <a:pt x="1017760" y="141395"/>
                  </a:lnTo>
                  <a:lnTo>
                    <a:pt x="1018963" y="141294"/>
                  </a:lnTo>
                  <a:cubicBezTo>
                    <a:pt x="1021637" y="140626"/>
                    <a:pt x="1024312" y="139289"/>
                    <a:pt x="1026987" y="136616"/>
                  </a:cubicBezTo>
                  <a:close/>
                  <a:moveTo>
                    <a:pt x="1021857" y="97322"/>
                  </a:moveTo>
                  <a:lnTo>
                    <a:pt x="1027036" y="97927"/>
                  </a:lnTo>
                  <a:lnTo>
                    <a:pt x="1027080" y="101586"/>
                  </a:lnTo>
                  <a:lnTo>
                    <a:pt x="1022440" y="106752"/>
                  </a:lnTo>
                  <a:lnTo>
                    <a:pt x="1005842" y="112878"/>
                  </a:lnTo>
                  <a:cubicBezTo>
                    <a:pt x="960460" y="127922"/>
                    <a:pt x="881230" y="145975"/>
                    <a:pt x="829078" y="158010"/>
                  </a:cubicBezTo>
                  <a:cubicBezTo>
                    <a:pt x="818381" y="158010"/>
                    <a:pt x="807681" y="163360"/>
                    <a:pt x="796983" y="163360"/>
                  </a:cubicBezTo>
                  <a:cubicBezTo>
                    <a:pt x="876548" y="130596"/>
                    <a:pt x="976589" y="97834"/>
                    <a:pt x="1021857" y="97322"/>
                  </a:cubicBezTo>
                  <a:close/>
                  <a:moveTo>
                    <a:pt x="930706" y="93824"/>
                  </a:moveTo>
                  <a:cubicBezTo>
                    <a:pt x="909311" y="99171"/>
                    <a:pt x="882567" y="109871"/>
                    <a:pt x="850472" y="115218"/>
                  </a:cubicBezTo>
                  <a:cubicBezTo>
                    <a:pt x="882567" y="104521"/>
                    <a:pt x="909311" y="99171"/>
                    <a:pt x="930706" y="93824"/>
                  </a:cubicBezTo>
                  <a:close/>
                  <a:moveTo>
                    <a:pt x="1026233" y="63653"/>
                  </a:moveTo>
                  <a:cubicBezTo>
                    <a:pt x="1041361" y="62065"/>
                    <a:pt x="1052393" y="63068"/>
                    <a:pt x="1059079" y="67079"/>
                  </a:cubicBezTo>
                  <a:cubicBezTo>
                    <a:pt x="1064429" y="72429"/>
                    <a:pt x="1069776" y="77777"/>
                    <a:pt x="1069776" y="83126"/>
                  </a:cubicBezTo>
                  <a:cubicBezTo>
                    <a:pt x="1069776" y="88474"/>
                    <a:pt x="1069776" y="93824"/>
                    <a:pt x="1064429" y="99171"/>
                  </a:cubicBezTo>
                  <a:cubicBezTo>
                    <a:pt x="1059079" y="104521"/>
                    <a:pt x="1053731" y="109871"/>
                    <a:pt x="1048381" y="115218"/>
                  </a:cubicBezTo>
                  <a:cubicBezTo>
                    <a:pt x="1048381" y="115218"/>
                    <a:pt x="1053731" y="115218"/>
                    <a:pt x="1053731" y="115218"/>
                  </a:cubicBezTo>
                  <a:cubicBezTo>
                    <a:pt x="1059079" y="120568"/>
                    <a:pt x="1064429" y="125916"/>
                    <a:pt x="1064429" y="131266"/>
                  </a:cubicBezTo>
                  <a:cubicBezTo>
                    <a:pt x="1064429" y="141963"/>
                    <a:pt x="1064429" y="147313"/>
                    <a:pt x="1048381" y="158010"/>
                  </a:cubicBezTo>
                  <a:cubicBezTo>
                    <a:pt x="1067102" y="152662"/>
                    <a:pt x="1081812" y="149987"/>
                    <a:pt x="1093179" y="149318"/>
                  </a:cubicBezTo>
                  <a:lnTo>
                    <a:pt x="1115667" y="152356"/>
                  </a:lnTo>
                  <a:lnTo>
                    <a:pt x="684860" y="275888"/>
                  </a:lnTo>
                  <a:lnTo>
                    <a:pt x="684658" y="275686"/>
                  </a:lnTo>
                  <a:cubicBezTo>
                    <a:pt x="683320" y="274348"/>
                    <a:pt x="681983" y="273011"/>
                    <a:pt x="679308" y="270336"/>
                  </a:cubicBezTo>
                  <a:cubicBezTo>
                    <a:pt x="679308" y="264988"/>
                    <a:pt x="679308" y="264988"/>
                    <a:pt x="679308" y="259638"/>
                  </a:cubicBezTo>
                  <a:cubicBezTo>
                    <a:pt x="668611" y="259638"/>
                    <a:pt x="657913" y="259638"/>
                    <a:pt x="647216" y="254291"/>
                  </a:cubicBezTo>
                  <a:cubicBezTo>
                    <a:pt x="641866" y="248941"/>
                    <a:pt x="636519" y="243591"/>
                    <a:pt x="631169" y="232894"/>
                  </a:cubicBezTo>
                  <a:cubicBezTo>
                    <a:pt x="631169" y="230220"/>
                    <a:pt x="631169" y="227546"/>
                    <a:pt x="631837" y="224871"/>
                  </a:cubicBezTo>
                  <a:lnTo>
                    <a:pt x="635292" y="218950"/>
                  </a:lnTo>
                  <a:lnTo>
                    <a:pt x="680134" y="207832"/>
                  </a:lnTo>
                  <a:cubicBezTo>
                    <a:pt x="922871" y="147291"/>
                    <a:pt x="998194" y="124621"/>
                    <a:pt x="1019715" y="109786"/>
                  </a:cubicBezTo>
                  <a:lnTo>
                    <a:pt x="1022440" y="106752"/>
                  </a:lnTo>
                  <a:lnTo>
                    <a:pt x="1025430" y="105649"/>
                  </a:lnTo>
                  <a:cubicBezTo>
                    <a:pt x="1030831" y="103350"/>
                    <a:pt x="1035010" y="101177"/>
                    <a:pt x="1037684" y="99171"/>
                  </a:cubicBezTo>
                  <a:lnTo>
                    <a:pt x="1027036" y="97927"/>
                  </a:lnTo>
                  <a:lnTo>
                    <a:pt x="1026987" y="93824"/>
                  </a:lnTo>
                  <a:cubicBezTo>
                    <a:pt x="1026987" y="88474"/>
                    <a:pt x="1021637" y="83126"/>
                    <a:pt x="1016289" y="77777"/>
                  </a:cubicBezTo>
                  <a:cubicBezTo>
                    <a:pt x="1018963" y="75103"/>
                    <a:pt x="1020300" y="71091"/>
                    <a:pt x="1020968" y="67079"/>
                  </a:cubicBezTo>
                  <a:lnTo>
                    <a:pt x="1021115" y="64733"/>
                  </a:lnTo>
                  <a:close/>
                  <a:moveTo>
                    <a:pt x="871870" y="24287"/>
                  </a:moveTo>
                  <a:cubicBezTo>
                    <a:pt x="807681" y="40335"/>
                    <a:pt x="722100" y="67079"/>
                    <a:pt x="631169" y="99171"/>
                  </a:cubicBezTo>
                  <a:cubicBezTo>
                    <a:pt x="738147" y="77777"/>
                    <a:pt x="829078" y="51032"/>
                    <a:pt x="871870" y="24287"/>
                  </a:cubicBezTo>
                  <a:close/>
                  <a:moveTo>
                    <a:pt x="936724" y="14928"/>
                  </a:moveTo>
                  <a:cubicBezTo>
                    <a:pt x="929369" y="14928"/>
                    <a:pt x="920009" y="16265"/>
                    <a:pt x="909311" y="18940"/>
                  </a:cubicBezTo>
                  <a:cubicBezTo>
                    <a:pt x="909311" y="18940"/>
                    <a:pt x="909311" y="24287"/>
                    <a:pt x="903961" y="24287"/>
                  </a:cubicBezTo>
                  <a:cubicBezTo>
                    <a:pt x="887914" y="51032"/>
                    <a:pt x="829078" y="77777"/>
                    <a:pt x="738147" y="99171"/>
                  </a:cubicBezTo>
                  <a:cubicBezTo>
                    <a:pt x="764891" y="93824"/>
                    <a:pt x="791636" y="88474"/>
                    <a:pt x="818381" y="83126"/>
                  </a:cubicBezTo>
                  <a:cubicBezTo>
                    <a:pt x="866520" y="67079"/>
                    <a:pt x="903961" y="56382"/>
                    <a:pt x="930706" y="45685"/>
                  </a:cubicBezTo>
                  <a:cubicBezTo>
                    <a:pt x="941403" y="40335"/>
                    <a:pt x="946753" y="34985"/>
                    <a:pt x="952101" y="29637"/>
                  </a:cubicBezTo>
                  <a:cubicBezTo>
                    <a:pt x="957450" y="24287"/>
                    <a:pt x="957450" y="18940"/>
                    <a:pt x="952101" y="18940"/>
                  </a:cubicBezTo>
                  <a:cubicBezTo>
                    <a:pt x="949427" y="16265"/>
                    <a:pt x="944078" y="14928"/>
                    <a:pt x="936724" y="14928"/>
                  </a:cubicBezTo>
                  <a:close/>
                  <a:moveTo>
                    <a:pt x="909311" y="0"/>
                  </a:moveTo>
                  <a:lnTo>
                    <a:pt x="909311" y="2893"/>
                  </a:lnTo>
                  <a:cubicBezTo>
                    <a:pt x="930706" y="-2457"/>
                    <a:pt x="952101" y="2893"/>
                    <a:pt x="962800" y="8240"/>
                  </a:cubicBezTo>
                  <a:cubicBezTo>
                    <a:pt x="968148" y="13590"/>
                    <a:pt x="973498" y="18940"/>
                    <a:pt x="978845" y="24287"/>
                  </a:cubicBezTo>
                  <a:cubicBezTo>
                    <a:pt x="978845" y="29637"/>
                    <a:pt x="978845" y="40335"/>
                    <a:pt x="978845" y="45685"/>
                  </a:cubicBezTo>
                  <a:cubicBezTo>
                    <a:pt x="994892" y="45685"/>
                    <a:pt x="1005590" y="45685"/>
                    <a:pt x="1010940" y="45685"/>
                  </a:cubicBezTo>
                  <a:cubicBezTo>
                    <a:pt x="1016289" y="45685"/>
                    <a:pt x="1016289" y="51032"/>
                    <a:pt x="1021637" y="56382"/>
                  </a:cubicBezTo>
                  <a:lnTo>
                    <a:pt x="1021115" y="64733"/>
                  </a:lnTo>
                  <a:lnTo>
                    <a:pt x="968817" y="75771"/>
                  </a:lnTo>
                  <a:cubicBezTo>
                    <a:pt x="922683" y="88475"/>
                    <a:pt x="861171" y="109871"/>
                    <a:pt x="786286" y="136616"/>
                  </a:cubicBezTo>
                  <a:cubicBezTo>
                    <a:pt x="774251" y="141296"/>
                    <a:pt x="760879" y="146394"/>
                    <a:pt x="746660" y="151691"/>
                  </a:cubicBezTo>
                  <a:lnTo>
                    <a:pt x="719562" y="161551"/>
                  </a:lnTo>
                  <a:lnTo>
                    <a:pt x="710065" y="163360"/>
                  </a:lnTo>
                  <a:cubicBezTo>
                    <a:pt x="699368" y="164697"/>
                    <a:pt x="687333" y="166034"/>
                    <a:pt x="673961" y="168707"/>
                  </a:cubicBezTo>
                  <a:cubicBezTo>
                    <a:pt x="652563" y="174057"/>
                    <a:pt x="631169" y="184755"/>
                    <a:pt x="604424" y="190105"/>
                  </a:cubicBezTo>
                  <a:cubicBezTo>
                    <a:pt x="628494" y="184755"/>
                    <a:pt x="651227" y="179405"/>
                    <a:pt x="673291" y="174056"/>
                  </a:cubicBezTo>
                  <a:lnTo>
                    <a:pt x="710479" y="164856"/>
                  </a:lnTo>
                  <a:lnTo>
                    <a:pt x="701957" y="167956"/>
                  </a:lnTo>
                  <a:cubicBezTo>
                    <a:pt x="609438" y="200802"/>
                    <a:pt x="504132" y="232895"/>
                    <a:pt x="492099" y="216847"/>
                  </a:cubicBezTo>
                  <a:cubicBezTo>
                    <a:pt x="492099" y="211499"/>
                    <a:pt x="481399" y="206149"/>
                    <a:pt x="476052" y="206149"/>
                  </a:cubicBezTo>
                  <a:cubicBezTo>
                    <a:pt x="470702" y="206149"/>
                    <a:pt x="465354" y="216847"/>
                    <a:pt x="465354" y="222197"/>
                  </a:cubicBezTo>
                  <a:cubicBezTo>
                    <a:pt x="470702" y="227546"/>
                    <a:pt x="476052" y="232894"/>
                    <a:pt x="481399" y="238244"/>
                  </a:cubicBezTo>
                  <a:cubicBezTo>
                    <a:pt x="486749" y="242256"/>
                    <a:pt x="494104" y="244596"/>
                    <a:pt x="503381" y="245431"/>
                  </a:cubicBezTo>
                  <a:lnTo>
                    <a:pt x="534806" y="243707"/>
                  </a:lnTo>
                  <a:lnTo>
                    <a:pt x="513493" y="248941"/>
                  </a:lnTo>
                  <a:cubicBezTo>
                    <a:pt x="486749" y="254291"/>
                    <a:pt x="454655" y="264988"/>
                    <a:pt x="422563" y="270336"/>
                  </a:cubicBezTo>
                  <a:cubicBezTo>
                    <a:pt x="422563" y="270336"/>
                    <a:pt x="427910" y="275686"/>
                    <a:pt x="427910" y="281036"/>
                  </a:cubicBezTo>
                  <a:cubicBezTo>
                    <a:pt x="427910" y="286383"/>
                    <a:pt x="427910" y="297080"/>
                    <a:pt x="422563" y="302430"/>
                  </a:cubicBezTo>
                  <a:cubicBezTo>
                    <a:pt x="422563" y="307780"/>
                    <a:pt x="417213" y="307780"/>
                    <a:pt x="411865" y="313127"/>
                  </a:cubicBezTo>
                  <a:cubicBezTo>
                    <a:pt x="417213" y="313127"/>
                    <a:pt x="417213" y="313127"/>
                    <a:pt x="422563" y="313127"/>
                  </a:cubicBezTo>
                  <a:cubicBezTo>
                    <a:pt x="427910" y="313127"/>
                    <a:pt x="427910" y="318477"/>
                    <a:pt x="427910" y="323825"/>
                  </a:cubicBezTo>
                  <a:cubicBezTo>
                    <a:pt x="430585" y="329175"/>
                    <a:pt x="429248" y="334524"/>
                    <a:pt x="425237" y="339873"/>
                  </a:cubicBezTo>
                  <a:lnTo>
                    <a:pt x="406896" y="355593"/>
                  </a:lnTo>
                  <a:lnTo>
                    <a:pt x="24008" y="465384"/>
                  </a:lnTo>
                  <a:lnTo>
                    <a:pt x="21395" y="457547"/>
                  </a:lnTo>
                  <a:cubicBezTo>
                    <a:pt x="21395" y="446850"/>
                    <a:pt x="21395" y="441500"/>
                    <a:pt x="37442" y="430803"/>
                  </a:cubicBezTo>
                  <a:cubicBezTo>
                    <a:pt x="32095" y="425455"/>
                    <a:pt x="26745" y="420106"/>
                    <a:pt x="21395" y="414756"/>
                  </a:cubicBezTo>
                  <a:cubicBezTo>
                    <a:pt x="21395" y="409408"/>
                    <a:pt x="21395" y="404058"/>
                    <a:pt x="21395" y="404058"/>
                  </a:cubicBezTo>
                  <a:cubicBezTo>
                    <a:pt x="21395" y="398711"/>
                    <a:pt x="26745" y="398711"/>
                    <a:pt x="32095" y="393361"/>
                  </a:cubicBezTo>
                  <a:cubicBezTo>
                    <a:pt x="21395" y="393361"/>
                    <a:pt x="16047" y="393361"/>
                    <a:pt x="10698" y="388011"/>
                  </a:cubicBezTo>
                  <a:cubicBezTo>
                    <a:pt x="5350" y="382664"/>
                    <a:pt x="0" y="382664"/>
                    <a:pt x="0" y="377314"/>
                  </a:cubicBezTo>
                  <a:cubicBezTo>
                    <a:pt x="0" y="366616"/>
                    <a:pt x="0" y="361267"/>
                    <a:pt x="32095" y="350569"/>
                  </a:cubicBezTo>
                  <a:cubicBezTo>
                    <a:pt x="21395" y="345222"/>
                    <a:pt x="16047" y="339872"/>
                    <a:pt x="16047" y="329175"/>
                  </a:cubicBezTo>
                  <a:cubicBezTo>
                    <a:pt x="16047" y="318477"/>
                    <a:pt x="16047" y="307780"/>
                    <a:pt x="21395" y="297080"/>
                  </a:cubicBezTo>
                  <a:cubicBezTo>
                    <a:pt x="21395" y="291733"/>
                    <a:pt x="16047" y="291733"/>
                    <a:pt x="16047" y="286383"/>
                  </a:cubicBezTo>
                  <a:cubicBezTo>
                    <a:pt x="16047" y="275686"/>
                    <a:pt x="16047" y="270336"/>
                    <a:pt x="21395" y="259638"/>
                  </a:cubicBezTo>
                  <a:lnTo>
                    <a:pt x="18579" y="255414"/>
                  </a:lnTo>
                  <a:lnTo>
                    <a:pt x="433467" y="136446"/>
                  </a:lnTo>
                  <a:lnTo>
                    <a:pt x="470702" y="131266"/>
                  </a:lnTo>
                  <a:cubicBezTo>
                    <a:pt x="492099" y="125916"/>
                    <a:pt x="508144" y="120568"/>
                    <a:pt x="529541" y="109871"/>
                  </a:cubicBezTo>
                  <a:lnTo>
                    <a:pt x="544561" y="104591"/>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0" name="Vrije vorm: vorm 49">
              <a:extLst>
                <a:ext uri="{FF2B5EF4-FFF2-40B4-BE49-F238E27FC236}">
                  <a16:creationId xmlns:a16="http://schemas.microsoft.com/office/drawing/2014/main" id="{48CE9A68-3B7C-41E3-9681-8A0DA4270760}"/>
                </a:ext>
              </a:extLst>
            </p:cNvPr>
            <p:cNvSpPr/>
            <p:nvPr/>
          </p:nvSpPr>
          <p:spPr>
            <a:xfrm>
              <a:off x="6224851" y="4573883"/>
              <a:ext cx="1124295" cy="492335"/>
            </a:xfrm>
            <a:custGeom>
              <a:avLst/>
              <a:gdLst>
                <a:gd name="connsiteX0" fmla="*/ 401166 w 1124295"/>
                <a:gd name="connsiteY0" fmla="*/ 380075 h 492335"/>
                <a:gd name="connsiteX1" fmla="*/ 256746 w 1124295"/>
                <a:gd name="connsiteY1" fmla="*/ 422867 h 492335"/>
                <a:gd name="connsiteX2" fmla="*/ 203257 w 1124295"/>
                <a:gd name="connsiteY2" fmla="*/ 438914 h 492335"/>
                <a:gd name="connsiteX3" fmla="*/ 401166 w 1124295"/>
                <a:gd name="connsiteY3" fmla="*/ 380075 h 492335"/>
                <a:gd name="connsiteX4" fmla="*/ 246049 w 1124295"/>
                <a:gd name="connsiteY4" fmla="*/ 315889 h 492335"/>
                <a:gd name="connsiteX5" fmla="*/ 219304 w 1124295"/>
                <a:gd name="connsiteY5" fmla="*/ 321239 h 492335"/>
                <a:gd name="connsiteX6" fmla="*/ 144420 w 1124295"/>
                <a:gd name="connsiteY6" fmla="*/ 337286 h 492335"/>
                <a:gd name="connsiteX7" fmla="*/ 53490 w 1124295"/>
                <a:gd name="connsiteY7" fmla="*/ 364030 h 492335"/>
                <a:gd name="connsiteX8" fmla="*/ 32092 w 1124295"/>
                <a:gd name="connsiteY8" fmla="*/ 374728 h 492335"/>
                <a:gd name="connsiteX9" fmla="*/ 246049 w 1124295"/>
                <a:gd name="connsiteY9" fmla="*/ 315889 h 492335"/>
                <a:gd name="connsiteX10" fmla="*/ 390468 w 1124295"/>
                <a:gd name="connsiteY10" fmla="*/ 294494 h 492335"/>
                <a:gd name="connsiteX11" fmla="*/ 256746 w 1124295"/>
                <a:gd name="connsiteY11" fmla="*/ 337286 h 492335"/>
                <a:gd name="connsiteX12" fmla="*/ 208607 w 1124295"/>
                <a:gd name="connsiteY12" fmla="*/ 353331 h 492335"/>
                <a:gd name="connsiteX13" fmla="*/ 213957 w 1124295"/>
                <a:gd name="connsiteY13" fmla="*/ 353331 h 492335"/>
                <a:gd name="connsiteX14" fmla="*/ 347677 w 1124295"/>
                <a:gd name="connsiteY14" fmla="*/ 315889 h 492335"/>
                <a:gd name="connsiteX15" fmla="*/ 401166 w 1124295"/>
                <a:gd name="connsiteY15" fmla="*/ 294494 h 492335"/>
                <a:gd name="connsiteX16" fmla="*/ 390468 w 1124295"/>
                <a:gd name="connsiteY16" fmla="*/ 294494 h 492335"/>
                <a:gd name="connsiteX17" fmla="*/ 374421 w 1124295"/>
                <a:gd name="connsiteY17" fmla="*/ 251702 h 492335"/>
                <a:gd name="connsiteX18" fmla="*/ 294188 w 1124295"/>
                <a:gd name="connsiteY18" fmla="*/ 278447 h 492335"/>
                <a:gd name="connsiteX19" fmla="*/ 374421 w 1124295"/>
                <a:gd name="connsiteY19" fmla="*/ 251702 h 492335"/>
                <a:gd name="connsiteX20" fmla="*/ 353027 w 1124295"/>
                <a:gd name="connsiteY20" fmla="*/ 219610 h 492335"/>
                <a:gd name="connsiteX21" fmla="*/ 208607 w 1124295"/>
                <a:gd name="connsiteY21" fmla="*/ 267750 h 492335"/>
                <a:gd name="connsiteX22" fmla="*/ 181862 w 1124295"/>
                <a:gd name="connsiteY22" fmla="*/ 278447 h 492335"/>
                <a:gd name="connsiteX23" fmla="*/ 363724 w 1124295"/>
                <a:gd name="connsiteY23" fmla="*/ 219610 h 492335"/>
                <a:gd name="connsiteX24" fmla="*/ 390850 w 1124295"/>
                <a:gd name="connsiteY24" fmla="*/ 203236 h 492335"/>
                <a:gd name="connsiteX25" fmla="*/ 390468 w 1124295"/>
                <a:gd name="connsiteY25" fmla="*/ 203563 h 492335"/>
                <a:gd name="connsiteX26" fmla="*/ 395818 w 1124295"/>
                <a:gd name="connsiteY26" fmla="*/ 203563 h 492335"/>
                <a:gd name="connsiteX27" fmla="*/ 406516 w 1124295"/>
                <a:gd name="connsiteY27" fmla="*/ 214260 h 492335"/>
                <a:gd name="connsiteX28" fmla="*/ 390468 w 1124295"/>
                <a:gd name="connsiteY28" fmla="*/ 241005 h 492335"/>
                <a:gd name="connsiteX29" fmla="*/ 395818 w 1124295"/>
                <a:gd name="connsiteY29" fmla="*/ 241005 h 492335"/>
                <a:gd name="connsiteX30" fmla="*/ 406516 w 1124295"/>
                <a:gd name="connsiteY30" fmla="*/ 257052 h 492335"/>
                <a:gd name="connsiteX31" fmla="*/ 401166 w 1124295"/>
                <a:gd name="connsiteY31" fmla="*/ 273099 h 492335"/>
                <a:gd name="connsiteX32" fmla="*/ 401166 w 1124295"/>
                <a:gd name="connsiteY32" fmla="*/ 278447 h 492335"/>
                <a:gd name="connsiteX33" fmla="*/ 427910 w 1124295"/>
                <a:gd name="connsiteY33" fmla="*/ 278447 h 492335"/>
                <a:gd name="connsiteX34" fmla="*/ 438608 w 1124295"/>
                <a:gd name="connsiteY34" fmla="*/ 289144 h 492335"/>
                <a:gd name="connsiteX35" fmla="*/ 433260 w 1124295"/>
                <a:gd name="connsiteY35" fmla="*/ 310541 h 492335"/>
                <a:gd name="connsiteX36" fmla="*/ 401166 w 1124295"/>
                <a:gd name="connsiteY36" fmla="*/ 337286 h 492335"/>
                <a:gd name="connsiteX37" fmla="*/ 406516 w 1124295"/>
                <a:gd name="connsiteY37" fmla="*/ 342633 h 492335"/>
                <a:gd name="connsiteX38" fmla="*/ 404175 w 1124295"/>
                <a:gd name="connsiteY38" fmla="*/ 356340 h 492335"/>
                <a:gd name="connsiteX39" fmla="*/ 385413 w 1124295"/>
                <a:gd name="connsiteY39" fmla="*/ 367106 h 492335"/>
                <a:gd name="connsiteX40" fmla="*/ 383783 w 1124295"/>
                <a:gd name="connsiteY40" fmla="*/ 367373 h 492335"/>
                <a:gd name="connsiteX41" fmla="*/ 331631 w 1124295"/>
                <a:gd name="connsiteY41" fmla="*/ 381330 h 492335"/>
                <a:gd name="connsiteX42" fmla="*/ 300330 w 1124295"/>
                <a:gd name="connsiteY42" fmla="*/ 390960 h 492335"/>
                <a:gd name="connsiteX43" fmla="*/ 256746 w 1124295"/>
                <a:gd name="connsiteY43" fmla="*/ 401472 h 492335"/>
                <a:gd name="connsiteX44" fmla="*/ 42790 w 1124295"/>
                <a:gd name="connsiteY44" fmla="*/ 465659 h 492335"/>
                <a:gd name="connsiteX45" fmla="*/ 251398 w 1124295"/>
                <a:gd name="connsiteY45" fmla="*/ 406820 h 492335"/>
                <a:gd name="connsiteX46" fmla="*/ 295401 w 1124295"/>
                <a:gd name="connsiteY46" fmla="*/ 392476 h 492335"/>
                <a:gd name="connsiteX47" fmla="*/ 300330 w 1124295"/>
                <a:gd name="connsiteY47" fmla="*/ 390960 h 492335"/>
                <a:gd name="connsiteX48" fmla="*/ 301794 w 1124295"/>
                <a:gd name="connsiteY48" fmla="*/ 390607 h 492335"/>
                <a:gd name="connsiteX49" fmla="*/ 383782 w 1124295"/>
                <a:gd name="connsiteY49" fmla="*/ 368041 h 492335"/>
                <a:gd name="connsiteX50" fmla="*/ 385413 w 1124295"/>
                <a:gd name="connsiteY50" fmla="*/ 367106 h 492335"/>
                <a:gd name="connsiteX51" fmla="*/ 413870 w 1124295"/>
                <a:gd name="connsiteY51" fmla="*/ 362442 h 492335"/>
                <a:gd name="connsiteX52" fmla="*/ 427910 w 1124295"/>
                <a:gd name="connsiteY52" fmla="*/ 364030 h 492335"/>
                <a:gd name="connsiteX53" fmla="*/ 433260 w 1124295"/>
                <a:gd name="connsiteY53" fmla="*/ 374728 h 492335"/>
                <a:gd name="connsiteX54" fmla="*/ 433014 w 1124295"/>
                <a:gd name="connsiteY54" fmla="*/ 378671 h 492335"/>
                <a:gd name="connsiteX55" fmla="*/ 36622 w 1124295"/>
                <a:gd name="connsiteY55" fmla="*/ 492335 h 492335"/>
                <a:gd name="connsiteX56" fmla="*/ 29419 w 1124295"/>
                <a:gd name="connsiteY56" fmla="*/ 491735 h 492335"/>
                <a:gd name="connsiteX57" fmla="*/ 21395 w 1124295"/>
                <a:gd name="connsiteY57" fmla="*/ 487053 h 492335"/>
                <a:gd name="connsiteX58" fmla="*/ 10698 w 1124295"/>
                <a:gd name="connsiteY58" fmla="*/ 476356 h 492335"/>
                <a:gd name="connsiteX59" fmla="*/ 26745 w 1124295"/>
                <a:gd name="connsiteY59" fmla="*/ 449611 h 492335"/>
                <a:gd name="connsiteX60" fmla="*/ 10698 w 1124295"/>
                <a:gd name="connsiteY60" fmla="*/ 449611 h 492335"/>
                <a:gd name="connsiteX61" fmla="*/ 0 w 1124295"/>
                <a:gd name="connsiteY61" fmla="*/ 438914 h 492335"/>
                <a:gd name="connsiteX62" fmla="*/ 0 w 1124295"/>
                <a:gd name="connsiteY62" fmla="*/ 428217 h 492335"/>
                <a:gd name="connsiteX63" fmla="*/ 37442 w 1124295"/>
                <a:gd name="connsiteY63" fmla="*/ 412170 h 492335"/>
                <a:gd name="connsiteX64" fmla="*/ 26745 w 1124295"/>
                <a:gd name="connsiteY64" fmla="*/ 406820 h 492335"/>
                <a:gd name="connsiteX65" fmla="*/ 16048 w 1124295"/>
                <a:gd name="connsiteY65" fmla="*/ 390775 h 492335"/>
                <a:gd name="connsiteX66" fmla="*/ 21395 w 1124295"/>
                <a:gd name="connsiteY66" fmla="*/ 369378 h 492335"/>
                <a:gd name="connsiteX67" fmla="*/ 26745 w 1124295"/>
                <a:gd name="connsiteY67" fmla="*/ 364030 h 492335"/>
                <a:gd name="connsiteX68" fmla="*/ 16048 w 1124295"/>
                <a:gd name="connsiteY68" fmla="*/ 347983 h 492335"/>
                <a:gd name="connsiteX69" fmla="*/ 32092 w 1124295"/>
                <a:gd name="connsiteY69" fmla="*/ 326586 h 492335"/>
                <a:gd name="connsiteX70" fmla="*/ 16048 w 1124295"/>
                <a:gd name="connsiteY70" fmla="*/ 321239 h 492335"/>
                <a:gd name="connsiteX71" fmla="*/ 8692 w 1124295"/>
                <a:gd name="connsiteY71" fmla="*/ 315220 h 492335"/>
                <a:gd name="connsiteX72" fmla="*/ 7961 w 1124295"/>
                <a:gd name="connsiteY72" fmla="*/ 313028 h 492335"/>
                <a:gd name="connsiteX73" fmla="*/ 1075126 w 1124295"/>
                <a:gd name="connsiteY73" fmla="*/ 150074 h 492335"/>
                <a:gd name="connsiteX74" fmla="*/ 946753 w 1124295"/>
                <a:gd name="connsiteY74" fmla="*/ 187516 h 492335"/>
                <a:gd name="connsiteX75" fmla="*/ 855823 w 1124295"/>
                <a:gd name="connsiteY75" fmla="*/ 214260 h 492335"/>
                <a:gd name="connsiteX76" fmla="*/ 1075126 w 1124295"/>
                <a:gd name="connsiteY76" fmla="*/ 150074 h 492335"/>
                <a:gd name="connsiteX77" fmla="*/ 968148 w 1124295"/>
                <a:gd name="connsiteY77" fmla="*/ 75190 h 492335"/>
                <a:gd name="connsiteX78" fmla="*/ 909312 w 1124295"/>
                <a:gd name="connsiteY78" fmla="*/ 85888 h 492335"/>
                <a:gd name="connsiteX79" fmla="*/ 679308 w 1124295"/>
                <a:gd name="connsiteY79" fmla="*/ 150074 h 492335"/>
                <a:gd name="connsiteX80" fmla="*/ 936054 w 1124295"/>
                <a:gd name="connsiteY80" fmla="*/ 85888 h 492335"/>
                <a:gd name="connsiteX81" fmla="*/ 968148 w 1124295"/>
                <a:gd name="connsiteY81" fmla="*/ 75190 h 492335"/>
                <a:gd name="connsiteX82" fmla="*/ 1099619 w 1124295"/>
                <a:gd name="connsiteY82" fmla="*/ 0 h 492335"/>
                <a:gd name="connsiteX83" fmla="*/ 1101871 w 1124295"/>
                <a:gd name="connsiteY83" fmla="*/ 304 h 492335"/>
                <a:gd name="connsiteX84" fmla="*/ 1112568 w 1124295"/>
                <a:gd name="connsiteY84" fmla="*/ 11004 h 492335"/>
                <a:gd name="connsiteX85" fmla="*/ 1107218 w 1124295"/>
                <a:gd name="connsiteY85" fmla="*/ 27049 h 492335"/>
                <a:gd name="connsiteX86" fmla="*/ 1085823 w 1124295"/>
                <a:gd name="connsiteY86" fmla="*/ 43096 h 492335"/>
                <a:gd name="connsiteX87" fmla="*/ 1091173 w 1124295"/>
                <a:gd name="connsiteY87" fmla="*/ 43096 h 492335"/>
                <a:gd name="connsiteX88" fmla="*/ 1096521 w 1124295"/>
                <a:gd name="connsiteY88" fmla="*/ 53793 h 492335"/>
                <a:gd name="connsiteX89" fmla="*/ 1091173 w 1124295"/>
                <a:gd name="connsiteY89" fmla="*/ 69841 h 492335"/>
                <a:gd name="connsiteX90" fmla="*/ 1112568 w 1124295"/>
                <a:gd name="connsiteY90" fmla="*/ 75190 h 492335"/>
                <a:gd name="connsiteX91" fmla="*/ 1123265 w 1124295"/>
                <a:gd name="connsiteY91" fmla="*/ 91235 h 492335"/>
                <a:gd name="connsiteX92" fmla="*/ 973498 w 1124295"/>
                <a:gd name="connsiteY92" fmla="*/ 150074 h 492335"/>
                <a:gd name="connsiteX93" fmla="*/ 743495 w 1124295"/>
                <a:gd name="connsiteY93" fmla="*/ 219610 h 492335"/>
                <a:gd name="connsiteX94" fmla="*/ 941403 w 1124295"/>
                <a:gd name="connsiteY94" fmla="*/ 166121 h 492335"/>
                <a:gd name="connsiteX95" fmla="*/ 1107218 w 1124295"/>
                <a:gd name="connsiteY95" fmla="*/ 123330 h 492335"/>
                <a:gd name="connsiteX96" fmla="*/ 1112568 w 1124295"/>
                <a:gd name="connsiteY96" fmla="*/ 134027 h 492335"/>
                <a:gd name="connsiteX97" fmla="*/ 1101871 w 1124295"/>
                <a:gd name="connsiteY97" fmla="*/ 160771 h 492335"/>
                <a:gd name="connsiteX98" fmla="*/ 1117918 w 1124295"/>
                <a:gd name="connsiteY98" fmla="*/ 160771 h 492335"/>
                <a:gd name="connsiteX99" fmla="*/ 1123265 w 1124295"/>
                <a:gd name="connsiteY99" fmla="*/ 171469 h 492335"/>
                <a:gd name="connsiteX100" fmla="*/ 1123265 w 1124295"/>
                <a:gd name="connsiteY100" fmla="*/ 180745 h 492335"/>
                <a:gd name="connsiteX101" fmla="*/ 728337 w 1124295"/>
                <a:gd name="connsiteY101" fmla="*/ 293989 h 492335"/>
                <a:gd name="connsiteX102" fmla="*/ 732797 w 1124295"/>
                <a:gd name="connsiteY102" fmla="*/ 283797 h 492335"/>
                <a:gd name="connsiteX103" fmla="*/ 754192 w 1124295"/>
                <a:gd name="connsiteY103" fmla="*/ 267750 h 492335"/>
                <a:gd name="connsiteX104" fmla="*/ 748844 w 1124295"/>
                <a:gd name="connsiteY104" fmla="*/ 257052 h 492335"/>
                <a:gd name="connsiteX105" fmla="*/ 759542 w 1124295"/>
                <a:gd name="connsiteY105" fmla="*/ 241005 h 492335"/>
                <a:gd name="connsiteX106" fmla="*/ 722100 w 1124295"/>
                <a:gd name="connsiteY106" fmla="*/ 241005 h 492335"/>
                <a:gd name="connsiteX107" fmla="*/ 711403 w 1124295"/>
                <a:gd name="connsiteY107" fmla="*/ 230308 h 492335"/>
                <a:gd name="connsiteX108" fmla="*/ 727447 w 1124295"/>
                <a:gd name="connsiteY108" fmla="*/ 203563 h 492335"/>
                <a:gd name="connsiteX109" fmla="*/ 722100 w 1124295"/>
                <a:gd name="connsiteY109" fmla="*/ 203563 h 492335"/>
                <a:gd name="connsiteX110" fmla="*/ 711403 w 1124295"/>
                <a:gd name="connsiteY110" fmla="*/ 187516 h 492335"/>
                <a:gd name="connsiteX111" fmla="*/ 711403 w 1124295"/>
                <a:gd name="connsiteY111" fmla="*/ 176819 h 492335"/>
                <a:gd name="connsiteX112" fmla="*/ 673958 w 1124295"/>
                <a:gd name="connsiteY112" fmla="*/ 171469 h 492335"/>
                <a:gd name="connsiteX113" fmla="*/ 663261 w 1124295"/>
                <a:gd name="connsiteY113" fmla="*/ 155424 h 492335"/>
                <a:gd name="connsiteX114" fmla="*/ 668611 w 1124295"/>
                <a:gd name="connsiteY114" fmla="*/ 134027 h 492335"/>
                <a:gd name="connsiteX115" fmla="*/ 673958 w 1124295"/>
                <a:gd name="connsiteY115" fmla="*/ 128680 h 492335"/>
                <a:gd name="connsiteX116" fmla="*/ 668812 w 1124295"/>
                <a:gd name="connsiteY116" fmla="*/ 123532 h 4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24295" h="492335">
                  <a:moveTo>
                    <a:pt x="401166" y="380075"/>
                  </a:moveTo>
                  <a:cubicBezTo>
                    <a:pt x="369074" y="385425"/>
                    <a:pt x="310235" y="406820"/>
                    <a:pt x="256746" y="422867"/>
                  </a:cubicBezTo>
                  <a:cubicBezTo>
                    <a:pt x="235351" y="428217"/>
                    <a:pt x="219304" y="433564"/>
                    <a:pt x="203257" y="438914"/>
                  </a:cubicBezTo>
                  <a:cubicBezTo>
                    <a:pt x="272793" y="422867"/>
                    <a:pt x="369074" y="401472"/>
                    <a:pt x="401166" y="380075"/>
                  </a:cubicBezTo>
                  <a:close/>
                  <a:moveTo>
                    <a:pt x="246049" y="315889"/>
                  </a:moveTo>
                  <a:cubicBezTo>
                    <a:pt x="235351" y="315889"/>
                    <a:pt x="230001" y="321239"/>
                    <a:pt x="219304" y="321239"/>
                  </a:cubicBezTo>
                  <a:cubicBezTo>
                    <a:pt x="197909" y="326586"/>
                    <a:pt x="165815" y="331936"/>
                    <a:pt x="144420" y="337286"/>
                  </a:cubicBezTo>
                  <a:cubicBezTo>
                    <a:pt x="106979" y="353331"/>
                    <a:pt x="74884" y="358680"/>
                    <a:pt x="53490" y="364030"/>
                  </a:cubicBezTo>
                  <a:cubicBezTo>
                    <a:pt x="42790" y="364030"/>
                    <a:pt x="37442" y="369378"/>
                    <a:pt x="32092" y="374728"/>
                  </a:cubicBezTo>
                  <a:cubicBezTo>
                    <a:pt x="53490" y="385425"/>
                    <a:pt x="171165" y="342633"/>
                    <a:pt x="246049" y="315889"/>
                  </a:cubicBezTo>
                  <a:close/>
                  <a:moveTo>
                    <a:pt x="390468" y="294494"/>
                  </a:moveTo>
                  <a:cubicBezTo>
                    <a:pt x="358374" y="299844"/>
                    <a:pt x="299538" y="321239"/>
                    <a:pt x="256746" y="337286"/>
                  </a:cubicBezTo>
                  <a:cubicBezTo>
                    <a:pt x="240699" y="342633"/>
                    <a:pt x="224654" y="347983"/>
                    <a:pt x="208607" y="353331"/>
                  </a:cubicBezTo>
                  <a:cubicBezTo>
                    <a:pt x="208607" y="353331"/>
                    <a:pt x="213957" y="353331"/>
                    <a:pt x="213957" y="353331"/>
                  </a:cubicBezTo>
                  <a:cubicBezTo>
                    <a:pt x="272793" y="331936"/>
                    <a:pt x="320932" y="321239"/>
                    <a:pt x="347677" y="315889"/>
                  </a:cubicBezTo>
                  <a:cubicBezTo>
                    <a:pt x="374421" y="305191"/>
                    <a:pt x="390468" y="299844"/>
                    <a:pt x="401166" y="294494"/>
                  </a:cubicBezTo>
                  <a:cubicBezTo>
                    <a:pt x="401166" y="294494"/>
                    <a:pt x="395818" y="294494"/>
                    <a:pt x="390468" y="294494"/>
                  </a:cubicBezTo>
                  <a:close/>
                  <a:moveTo>
                    <a:pt x="374421" y="251702"/>
                  </a:moveTo>
                  <a:cubicBezTo>
                    <a:pt x="358374" y="257052"/>
                    <a:pt x="326282" y="267750"/>
                    <a:pt x="294188" y="278447"/>
                  </a:cubicBezTo>
                  <a:cubicBezTo>
                    <a:pt x="331629" y="273099"/>
                    <a:pt x="363724" y="262400"/>
                    <a:pt x="374421" y="251702"/>
                  </a:cubicBezTo>
                  <a:close/>
                  <a:moveTo>
                    <a:pt x="353027" y="219610"/>
                  </a:moveTo>
                  <a:cubicBezTo>
                    <a:pt x="315585" y="230308"/>
                    <a:pt x="256746" y="251702"/>
                    <a:pt x="208607" y="267750"/>
                  </a:cubicBezTo>
                  <a:cubicBezTo>
                    <a:pt x="197909" y="273099"/>
                    <a:pt x="192559" y="273099"/>
                    <a:pt x="181862" y="278447"/>
                  </a:cubicBezTo>
                  <a:cubicBezTo>
                    <a:pt x="251398" y="262400"/>
                    <a:pt x="336979" y="235655"/>
                    <a:pt x="363724" y="219610"/>
                  </a:cubicBezTo>
                  <a:close/>
                  <a:moveTo>
                    <a:pt x="390850" y="203236"/>
                  </a:moveTo>
                  <a:lnTo>
                    <a:pt x="390468" y="203563"/>
                  </a:lnTo>
                  <a:cubicBezTo>
                    <a:pt x="390468" y="203563"/>
                    <a:pt x="395818" y="203563"/>
                    <a:pt x="395818" y="203563"/>
                  </a:cubicBezTo>
                  <a:cubicBezTo>
                    <a:pt x="401166" y="208911"/>
                    <a:pt x="406516" y="208911"/>
                    <a:pt x="406516" y="214260"/>
                  </a:cubicBezTo>
                  <a:cubicBezTo>
                    <a:pt x="406516" y="224958"/>
                    <a:pt x="406516" y="230308"/>
                    <a:pt x="390468" y="241005"/>
                  </a:cubicBezTo>
                  <a:cubicBezTo>
                    <a:pt x="390468" y="241005"/>
                    <a:pt x="390468" y="241005"/>
                    <a:pt x="395818" y="241005"/>
                  </a:cubicBezTo>
                  <a:cubicBezTo>
                    <a:pt x="401166" y="246355"/>
                    <a:pt x="406516" y="246355"/>
                    <a:pt x="406516" y="257052"/>
                  </a:cubicBezTo>
                  <a:cubicBezTo>
                    <a:pt x="406516" y="262400"/>
                    <a:pt x="406516" y="267750"/>
                    <a:pt x="401166" y="273099"/>
                  </a:cubicBezTo>
                  <a:cubicBezTo>
                    <a:pt x="401166" y="273099"/>
                    <a:pt x="401166" y="273099"/>
                    <a:pt x="401166" y="278447"/>
                  </a:cubicBezTo>
                  <a:cubicBezTo>
                    <a:pt x="411863" y="278447"/>
                    <a:pt x="422563" y="278447"/>
                    <a:pt x="427910" y="278447"/>
                  </a:cubicBezTo>
                  <a:cubicBezTo>
                    <a:pt x="433260" y="278447"/>
                    <a:pt x="433260" y="283797"/>
                    <a:pt x="438608" y="289144"/>
                  </a:cubicBezTo>
                  <a:cubicBezTo>
                    <a:pt x="438608" y="294494"/>
                    <a:pt x="438608" y="299844"/>
                    <a:pt x="433260" y="310541"/>
                  </a:cubicBezTo>
                  <a:cubicBezTo>
                    <a:pt x="427910" y="321239"/>
                    <a:pt x="417213" y="326586"/>
                    <a:pt x="401166" y="337286"/>
                  </a:cubicBezTo>
                  <a:cubicBezTo>
                    <a:pt x="401166" y="337286"/>
                    <a:pt x="401166" y="342633"/>
                    <a:pt x="406516" y="342633"/>
                  </a:cubicBezTo>
                  <a:cubicBezTo>
                    <a:pt x="407853" y="347983"/>
                    <a:pt x="407518" y="352329"/>
                    <a:pt x="404175" y="356340"/>
                  </a:cubicBezTo>
                  <a:lnTo>
                    <a:pt x="385413" y="367106"/>
                  </a:lnTo>
                  <a:lnTo>
                    <a:pt x="383783" y="367373"/>
                  </a:lnTo>
                  <a:cubicBezTo>
                    <a:pt x="370410" y="370381"/>
                    <a:pt x="353361" y="374895"/>
                    <a:pt x="331631" y="381330"/>
                  </a:cubicBezTo>
                  <a:lnTo>
                    <a:pt x="300330" y="390960"/>
                  </a:lnTo>
                  <a:lnTo>
                    <a:pt x="256746" y="401472"/>
                  </a:lnTo>
                  <a:cubicBezTo>
                    <a:pt x="187212" y="417519"/>
                    <a:pt x="80234" y="444264"/>
                    <a:pt x="42790" y="465659"/>
                  </a:cubicBezTo>
                  <a:cubicBezTo>
                    <a:pt x="80234" y="460309"/>
                    <a:pt x="181862" y="428217"/>
                    <a:pt x="251398" y="406820"/>
                  </a:cubicBezTo>
                  <a:cubicBezTo>
                    <a:pt x="267445" y="401471"/>
                    <a:pt x="282071" y="396707"/>
                    <a:pt x="295401" y="392476"/>
                  </a:cubicBezTo>
                  <a:lnTo>
                    <a:pt x="300330" y="390960"/>
                  </a:lnTo>
                  <a:lnTo>
                    <a:pt x="301794" y="390607"/>
                  </a:lnTo>
                  <a:cubicBezTo>
                    <a:pt x="341910" y="380828"/>
                    <a:pt x="367735" y="374059"/>
                    <a:pt x="383782" y="368041"/>
                  </a:cubicBezTo>
                  <a:lnTo>
                    <a:pt x="385413" y="367106"/>
                  </a:lnTo>
                  <a:lnTo>
                    <a:pt x="413870" y="362442"/>
                  </a:lnTo>
                  <a:cubicBezTo>
                    <a:pt x="420890" y="362024"/>
                    <a:pt x="425236" y="362693"/>
                    <a:pt x="427910" y="364030"/>
                  </a:cubicBezTo>
                  <a:cubicBezTo>
                    <a:pt x="433260" y="364030"/>
                    <a:pt x="433260" y="369378"/>
                    <a:pt x="433260" y="374728"/>
                  </a:cubicBezTo>
                  <a:lnTo>
                    <a:pt x="433014" y="378671"/>
                  </a:lnTo>
                  <a:lnTo>
                    <a:pt x="36622" y="492335"/>
                  </a:lnTo>
                  <a:lnTo>
                    <a:pt x="29419" y="491735"/>
                  </a:lnTo>
                  <a:cubicBezTo>
                    <a:pt x="26744" y="491066"/>
                    <a:pt x="24070" y="489728"/>
                    <a:pt x="21395" y="487053"/>
                  </a:cubicBezTo>
                  <a:cubicBezTo>
                    <a:pt x="16048" y="487053"/>
                    <a:pt x="16048" y="481706"/>
                    <a:pt x="10698" y="476356"/>
                  </a:cubicBezTo>
                  <a:cubicBezTo>
                    <a:pt x="10698" y="465659"/>
                    <a:pt x="10698" y="460309"/>
                    <a:pt x="26745" y="449611"/>
                  </a:cubicBezTo>
                  <a:cubicBezTo>
                    <a:pt x="21395" y="449611"/>
                    <a:pt x="16048" y="449611"/>
                    <a:pt x="10698" y="449611"/>
                  </a:cubicBezTo>
                  <a:cubicBezTo>
                    <a:pt x="5348" y="449611"/>
                    <a:pt x="5348" y="444264"/>
                    <a:pt x="0" y="438914"/>
                  </a:cubicBezTo>
                  <a:cubicBezTo>
                    <a:pt x="0" y="433564"/>
                    <a:pt x="0" y="433564"/>
                    <a:pt x="0" y="428217"/>
                  </a:cubicBezTo>
                  <a:cubicBezTo>
                    <a:pt x="5348" y="422867"/>
                    <a:pt x="10698" y="417519"/>
                    <a:pt x="37442" y="412170"/>
                  </a:cubicBezTo>
                  <a:cubicBezTo>
                    <a:pt x="32092" y="412170"/>
                    <a:pt x="32092" y="412170"/>
                    <a:pt x="26745" y="406820"/>
                  </a:cubicBezTo>
                  <a:cubicBezTo>
                    <a:pt x="21395" y="401472"/>
                    <a:pt x="16048" y="396122"/>
                    <a:pt x="16048" y="390775"/>
                  </a:cubicBezTo>
                  <a:cubicBezTo>
                    <a:pt x="16048" y="385425"/>
                    <a:pt x="16048" y="374728"/>
                    <a:pt x="21395" y="369378"/>
                  </a:cubicBezTo>
                  <a:cubicBezTo>
                    <a:pt x="21395" y="369378"/>
                    <a:pt x="21395" y="364030"/>
                    <a:pt x="26745" y="364030"/>
                  </a:cubicBezTo>
                  <a:cubicBezTo>
                    <a:pt x="21395" y="358680"/>
                    <a:pt x="16048" y="353331"/>
                    <a:pt x="16048" y="347983"/>
                  </a:cubicBezTo>
                  <a:cubicBezTo>
                    <a:pt x="16048" y="337286"/>
                    <a:pt x="16048" y="331936"/>
                    <a:pt x="32092" y="326586"/>
                  </a:cubicBezTo>
                  <a:cubicBezTo>
                    <a:pt x="26745" y="326586"/>
                    <a:pt x="21395" y="326586"/>
                    <a:pt x="16048" y="321239"/>
                  </a:cubicBezTo>
                  <a:cubicBezTo>
                    <a:pt x="13373" y="318564"/>
                    <a:pt x="10698" y="317226"/>
                    <a:pt x="8692" y="315220"/>
                  </a:cubicBezTo>
                  <a:lnTo>
                    <a:pt x="7961" y="313028"/>
                  </a:lnTo>
                  <a:close/>
                  <a:moveTo>
                    <a:pt x="1075126" y="150074"/>
                  </a:moveTo>
                  <a:cubicBezTo>
                    <a:pt x="1043032" y="155424"/>
                    <a:pt x="989543" y="176819"/>
                    <a:pt x="946753" y="187516"/>
                  </a:cubicBezTo>
                  <a:cubicBezTo>
                    <a:pt x="914659" y="198213"/>
                    <a:pt x="882567" y="208911"/>
                    <a:pt x="855823" y="214260"/>
                  </a:cubicBezTo>
                  <a:cubicBezTo>
                    <a:pt x="925356" y="203563"/>
                    <a:pt x="1043032" y="171469"/>
                    <a:pt x="1075126" y="150074"/>
                  </a:cubicBezTo>
                  <a:close/>
                  <a:moveTo>
                    <a:pt x="968148" y="75190"/>
                  </a:moveTo>
                  <a:cubicBezTo>
                    <a:pt x="952101" y="80538"/>
                    <a:pt x="930706" y="80538"/>
                    <a:pt x="909312" y="85888"/>
                  </a:cubicBezTo>
                  <a:cubicBezTo>
                    <a:pt x="829078" y="101935"/>
                    <a:pt x="690006" y="128680"/>
                    <a:pt x="679308" y="150074"/>
                  </a:cubicBezTo>
                  <a:cubicBezTo>
                    <a:pt x="706053" y="160771"/>
                    <a:pt x="850473" y="112632"/>
                    <a:pt x="936054" y="85888"/>
                  </a:cubicBezTo>
                  <a:cubicBezTo>
                    <a:pt x="946753" y="80538"/>
                    <a:pt x="957451" y="80538"/>
                    <a:pt x="968148" y="75190"/>
                  </a:cubicBezTo>
                  <a:close/>
                  <a:moveTo>
                    <a:pt x="1099619" y="0"/>
                  </a:moveTo>
                  <a:lnTo>
                    <a:pt x="1101871" y="304"/>
                  </a:lnTo>
                  <a:cubicBezTo>
                    <a:pt x="1107218" y="304"/>
                    <a:pt x="1107218" y="5654"/>
                    <a:pt x="1112568" y="11004"/>
                  </a:cubicBezTo>
                  <a:cubicBezTo>
                    <a:pt x="1112568" y="16351"/>
                    <a:pt x="1112568" y="21701"/>
                    <a:pt x="1107218" y="27049"/>
                  </a:cubicBezTo>
                  <a:cubicBezTo>
                    <a:pt x="1101871" y="32399"/>
                    <a:pt x="1096521" y="37749"/>
                    <a:pt x="1085823" y="43096"/>
                  </a:cubicBezTo>
                  <a:cubicBezTo>
                    <a:pt x="1091173" y="43096"/>
                    <a:pt x="1091173" y="43096"/>
                    <a:pt x="1091173" y="43096"/>
                  </a:cubicBezTo>
                  <a:cubicBezTo>
                    <a:pt x="1096521" y="43096"/>
                    <a:pt x="1096521" y="48446"/>
                    <a:pt x="1096521" y="53793"/>
                  </a:cubicBezTo>
                  <a:cubicBezTo>
                    <a:pt x="1096521" y="59143"/>
                    <a:pt x="1096521" y="64491"/>
                    <a:pt x="1091173" y="69841"/>
                  </a:cubicBezTo>
                  <a:cubicBezTo>
                    <a:pt x="1101871" y="69841"/>
                    <a:pt x="1107218" y="69841"/>
                    <a:pt x="1112568" y="75190"/>
                  </a:cubicBezTo>
                  <a:cubicBezTo>
                    <a:pt x="1117918" y="80538"/>
                    <a:pt x="1123265" y="85888"/>
                    <a:pt x="1123265" y="91235"/>
                  </a:cubicBezTo>
                  <a:cubicBezTo>
                    <a:pt x="1128615" y="107282"/>
                    <a:pt x="1117918" y="112632"/>
                    <a:pt x="973498" y="150074"/>
                  </a:cubicBezTo>
                  <a:cubicBezTo>
                    <a:pt x="898612" y="171469"/>
                    <a:pt x="786286" y="203563"/>
                    <a:pt x="743495" y="219610"/>
                  </a:cubicBezTo>
                  <a:cubicBezTo>
                    <a:pt x="780936" y="214260"/>
                    <a:pt x="877217" y="182169"/>
                    <a:pt x="941403" y="166121"/>
                  </a:cubicBezTo>
                  <a:cubicBezTo>
                    <a:pt x="1064429" y="128680"/>
                    <a:pt x="1096521" y="117980"/>
                    <a:pt x="1107218" y="123330"/>
                  </a:cubicBezTo>
                  <a:cubicBezTo>
                    <a:pt x="1112568" y="123330"/>
                    <a:pt x="1112568" y="128680"/>
                    <a:pt x="1112568" y="134027"/>
                  </a:cubicBezTo>
                  <a:cubicBezTo>
                    <a:pt x="1112568" y="144724"/>
                    <a:pt x="1112568" y="155424"/>
                    <a:pt x="1101871" y="160771"/>
                  </a:cubicBezTo>
                  <a:cubicBezTo>
                    <a:pt x="1107218" y="160771"/>
                    <a:pt x="1112568" y="160771"/>
                    <a:pt x="1117918" y="160771"/>
                  </a:cubicBezTo>
                  <a:cubicBezTo>
                    <a:pt x="1123265" y="160771"/>
                    <a:pt x="1123265" y="166121"/>
                    <a:pt x="1123265" y="171469"/>
                  </a:cubicBezTo>
                  <a:lnTo>
                    <a:pt x="1123265" y="180745"/>
                  </a:lnTo>
                  <a:lnTo>
                    <a:pt x="728337" y="293989"/>
                  </a:lnTo>
                  <a:lnTo>
                    <a:pt x="732797" y="283797"/>
                  </a:lnTo>
                  <a:cubicBezTo>
                    <a:pt x="738145" y="278447"/>
                    <a:pt x="743495" y="273099"/>
                    <a:pt x="754192" y="267750"/>
                  </a:cubicBezTo>
                  <a:cubicBezTo>
                    <a:pt x="754192" y="262400"/>
                    <a:pt x="748844" y="262400"/>
                    <a:pt x="748844" y="257052"/>
                  </a:cubicBezTo>
                  <a:cubicBezTo>
                    <a:pt x="748844" y="246355"/>
                    <a:pt x="748844" y="246355"/>
                    <a:pt x="759542" y="241005"/>
                  </a:cubicBezTo>
                  <a:cubicBezTo>
                    <a:pt x="738145" y="246355"/>
                    <a:pt x="727447" y="241005"/>
                    <a:pt x="722100" y="241005"/>
                  </a:cubicBezTo>
                  <a:cubicBezTo>
                    <a:pt x="716750" y="235655"/>
                    <a:pt x="711403" y="235655"/>
                    <a:pt x="711403" y="230308"/>
                  </a:cubicBezTo>
                  <a:cubicBezTo>
                    <a:pt x="711403" y="219610"/>
                    <a:pt x="711403" y="214260"/>
                    <a:pt x="727447" y="203563"/>
                  </a:cubicBezTo>
                  <a:cubicBezTo>
                    <a:pt x="727447" y="203563"/>
                    <a:pt x="722100" y="203563"/>
                    <a:pt x="722100" y="203563"/>
                  </a:cubicBezTo>
                  <a:cubicBezTo>
                    <a:pt x="716750" y="198213"/>
                    <a:pt x="711403" y="192866"/>
                    <a:pt x="711403" y="187516"/>
                  </a:cubicBezTo>
                  <a:cubicBezTo>
                    <a:pt x="711403" y="182169"/>
                    <a:pt x="711403" y="176819"/>
                    <a:pt x="711403" y="176819"/>
                  </a:cubicBezTo>
                  <a:cubicBezTo>
                    <a:pt x="695355" y="176819"/>
                    <a:pt x="684658" y="176819"/>
                    <a:pt x="673958" y="171469"/>
                  </a:cubicBezTo>
                  <a:cubicBezTo>
                    <a:pt x="668611" y="166121"/>
                    <a:pt x="663261" y="160771"/>
                    <a:pt x="663261" y="155424"/>
                  </a:cubicBezTo>
                  <a:cubicBezTo>
                    <a:pt x="663261" y="150074"/>
                    <a:pt x="663261" y="139377"/>
                    <a:pt x="668611" y="134027"/>
                  </a:cubicBezTo>
                  <a:cubicBezTo>
                    <a:pt x="668611" y="134027"/>
                    <a:pt x="673958" y="128680"/>
                    <a:pt x="673958" y="128680"/>
                  </a:cubicBezTo>
                  <a:lnTo>
                    <a:pt x="668812" y="123532"/>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1" name="Vrije vorm: vorm 50">
              <a:extLst>
                <a:ext uri="{FF2B5EF4-FFF2-40B4-BE49-F238E27FC236}">
                  <a16:creationId xmlns:a16="http://schemas.microsoft.com/office/drawing/2014/main" id="{F3DC588F-2F07-49E0-9F84-879880EFC095}"/>
                </a:ext>
              </a:extLst>
            </p:cNvPr>
            <p:cNvSpPr/>
            <p:nvPr/>
          </p:nvSpPr>
          <p:spPr>
            <a:xfrm>
              <a:off x="6217349" y="4754639"/>
              <a:ext cx="1183355" cy="551731"/>
            </a:xfrm>
            <a:custGeom>
              <a:avLst/>
              <a:gdLst>
                <a:gd name="connsiteX0" fmla="*/ 235312 w 1183355"/>
                <a:gd name="connsiteY0" fmla="*/ 461425 h 551731"/>
                <a:gd name="connsiteX1" fmla="*/ 210541 w 1183355"/>
                <a:gd name="connsiteY1" fmla="*/ 470284 h 551731"/>
                <a:gd name="connsiteX2" fmla="*/ 183828 w 1183355"/>
                <a:gd name="connsiteY2" fmla="*/ 478142 h 551731"/>
                <a:gd name="connsiteX3" fmla="*/ 144998 w 1183355"/>
                <a:gd name="connsiteY3" fmla="*/ 491370 h 551731"/>
                <a:gd name="connsiteX4" fmla="*/ 114962 w 1183355"/>
                <a:gd name="connsiteY4" fmla="*/ 499036 h 551731"/>
                <a:gd name="connsiteX5" fmla="*/ 90892 w 1183355"/>
                <a:gd name="connsiteY5" fmla="*/ 504217 h 551731"/>
                <a:gd name="connsiteX6" fmla="*/ 26706 w 1183355"/>
                <a:gd name="connsiteY6" fmla="*/ 530962 h 551731"/>
                <a:gd name="connsiteX7" fmla="*/ 122984 w 1183355"/>
                <a:gd name="connsiteY7" fmla="*/ 498870 h 551731"/>
                <a:gd name="connsiteX8" fmla="*/ 144998 w 1183355"/>
                <a:gd name="connsiteY8" fmla="*/ 491370 h 551731"/>
                <a:gd name="connsiteX9" fmla="*/ 147055 w 1183355"/>
                <a:gd name="connsiteY9" fmla="*/ 490845 h 551731"/>
                <a:gd name="connsiteX10" fmla="*/ 187172 w 1183355"/>
                <a:gd name="connsiteY10" fmla="*/ 478642 h 551731"/>
                <a:gd name="connsiteX11" fmla="*/ 210541 w 1183355"/>
                <a:gd name="connsiteY11" fmla="*/ 470284 h 551731"/>
                <a:gd name="connsiteX12" fmla="*/ 240659 w 1183355"/>
                <a:gd name="connsiteY12" fmla="*/ 461425 h 551731"/>
                <a:gd name="connsiteX13" fmla="*/ 235312 w 1183355"/>
                <a:gd name="connsiteY13" fmla="*/ 461425 h 551731"/>
                <a:gd name="connsiteX14" fmla="*/ 256707 w 1183355"/>
                <a:gd name="connsiteY14" fmla="*/ 397239 h 551731"/>
                <a:gd name="connsiteX15" fmla="*/ 224615 w 1183355"/>
                <a:gd name="connsiteY15" fmla="*/ 402589 h 551731"/>
                <a:gd name="connsiteX16" fmla="*/ 42750 w 1183355"/>
                <a:gd name="connsiteY16" fmla="*/ 456078 h 551731"/>
                <a:gd name="connsiteX17" fmla="*/ 240659 w 1183355"/>
                <a:gd name="connsiteY17" fmla="*/ 402589 h 551731"/>
                <a:gd name="connsiteX18" fmla="*/ 256707 w 1183355"/>
                <a:gd name="connsiteY18" fmla="*/ 397239 h 551731"/>
                <a:gd name="connsiteX19" fmla="*/ 385079 w 1183355"/>
                <a:gd name="connsiteY19" fmla="*/ 386542 h 551731"/>
                <a:gd name="connsiteX20" fmla="*/ 267404 w 1183355"/>
                <a:gd name="connsiteY20" fmla="*/ 418636 h 551731"/>
                <a:gd name="connsiteX21" fmla="*/ 385079 w 1183355"/>
                <a:gd name="connsiteY21" fmla="*/ 386542 h 551731"/>
                <a:gd name="connsiteX22" fmla="*/ 122984 w 1183355"/>
                <a:gd name="connsiteY22" fmla="*/ 386542 h 551731"/>
                <a:gd name="connsiteX23" fmla="*/ 37403 w 1183355"/>
                <a:gd name="connsiteY23" fmla="*/ 413286 h 551731"/>
                <a:gd name="connsiteX24" fmla="*/ 122984 w 1183355"/>
                <a:gd name="connsiteY24" fmla="*/ 386542 h 551731"/>
                <a:gd name="connsiteX25" fmla="*/ 385079 w 1183355"/>
                <a:gd name="connsiteY25" fmla="*/ 327705 h 551731"/>
                <a:gd name="connsiteX26" fmla="*/ 192520 w 1183355"/>
                <a:gd name="connsiteY26" fmla="*/ 381194 h 551731"/>
                <a:gd name="connsiteX27" fmla="*/ 219265 w 1183355"/>
                <a:gd name="connsiteY27" fmla="*/ 375845 h 551731"/>
                <a:gd name="connsiteX28" fmla="*/ 385079 w 1183355"/>
                <a:gd name="connsiteY28" fmla="*/ 327705 h 551731"/>
                <a:gd name="connsiteX29" fmla="*/ 213915 w 1183355"/>
                <a:gd name="connsiteY29" fmla="*/ 317006 h 551731"/>
                <a:gd name="connsiteX30" fmla="*/ 53448 w 1183355"/>
                <a:gd name="connsiteY30" fmla="*/ 365147 h 551731"/>
                <a:gd name="connsiteX31" fmla="*/ 213915 w 1183355"/>
                <a:gd name="connsiteY31" fmla="*/ 317006 h 551731"/>
                <a:gd name="connsiteX32" fmla="*/ 101589 w 1183355"/>
                <a:gd name="connsiteY32" fmla="*/ 311658 h 551731"/>
                <a:gd name="connsiteX33" fmla="*/ 64148 w 1183355"/>
                <a:gd name="connsiteY33" fmla="*/ 322355 h 551731"/>
                <a:gd name="connsiteX34" fmla="*/ 101589 w 1183355"/>
                <a:gd name="connsiteY34" fmla="*/ 311658 h 551731"/>
                <a:gd name="connsiteX35" fmla="*/ 406476 w 1183355"/>
                <a:gd name="connsiteY35" fmla="*/ 242122 h 551731"/>
                <a:gd name="connsiteX36" fmla="*/ 294148 w 1183355"/>
                <a:gd name="connsiteY36" fmla="*/ 274216 h 551731"/>
                <a:gd name="connsiteX37" fmla="*/ 406476 w 1183355"/>
                <a:gd name="connsiteY37" fmla="*/ 242122 h 551731"/>
                <a:gd name="connsiteX38" fmla="*/ 1069737 w 1183355"/>
                <a:gd name="connsiteY38" fmla="*/ 226075 h 551731"/>
                <a:gd name="connsiteX39" fmla="*/ 1021598 w 1183355"/>
                <a:gd name="connsiteY39" fmla="*/ 242122 h 551731"/>
                <a:gd name="connsiteX40" fmla="*/ 1069737 w 1183355"/>
                <a:gd name="connsiteY40" fmla="*/ 226075 h 551731"/>
                <a:gd name="connsiteX41" fmla="*/ 443672 w 1183355"/>
                <a:gd name="connsiteY41" fmla="*/ 197926 h 551731"/>
                <a:gd name="connsiteX42" fmla="*/ 443250 w 1183355"/>
                <a:gd name="connsiteY42" fmla="*/ 204680 h 551731"/>
                <a:gd name="connsiteX43" fmla="*/ 438568 w 1183355"/>
                <a:gd name="connsiteY43" fmla="*/ 215377 h 551731"/>
                <a:gd name="connsiteX44" fmla="*/ 433221 w 1183355"/>
                <a:gd name="connsiteY44" fmla="*/ 226075 h 551731"/>
                <a:gd name="connsiteX45" fmla="*/ 438568 w 1183355"/>
                <a:gd name="connsiteY45" fmla="*/ 226075 h 551731"/>
                <a:gd name="connsiteX46" fmla="*/ 449266 w 1183355"/>
                <a:gd name="connsiteY46" fmla="*/ 236774 h 551731"/>
                <a:gd name="connsiteX47" fmla="*/ 443918 w 1183355"/>
                <a:gd name="connsiteY47" fmla="*/ 252819 h 551731"/>
                <a:gd name="connsiteX48" fmla="*/ 406476 w 1183355"/>
                <a:gd name="connsiteY48" fmla="*/ 274216 h 551731"/>
                <a:gd name="connsiteX49" fmla="*/ 411824 w 1183355"/>
                <a:gd name="connsiteY49" fmla="*/ 274216 h 551731"/>
                <a:gd name="connsiteX50" fmla="*/ 422521 w 1183355"/>
                <a:gd name="connsiteY50" fmla="*/ 284914 h 551731"/>
                <a:gd name="connsiteX51" fmla="*/ 422521 w 1183355"/>
                <a:gd name="connsiteY51" fmla="*/ 300961 h 551731"/>
                <a:gd name="connsiteX52" fmla="*/ 406476 w 1183355"/>
                <a:gd name="connsiteY52" fmla="*/ 311658 h 551731"/>
                <a:gd name="connsiteX53" fmla="*/ 417174 w 1183355"/>
                <a:gd name="connsiteY53" fmla="*/ 327705 h 551731"/>
                <a:gd name="connsiteX54" fmla="*/ 411824 w 1183355"/>
                <a:gd name="connsiteY54" fmla="*/ 343750 h 551731"/>
                <a:gd name="connsiteX55" fmla="*/ 395777 w 1183355"/>
                <a:gd name="connsiteY55" fmla="*/ 359797 h 551731"/>
                <a:gd name="connsiteX56" fmla="*/ 422521 w 1183355"/>
                <a:gd name="connsiteY56" fmla="*/ 359797 h 551731"/>
                <a:gd name="connsiteX57" fmla="*/ 427871 w 1183355"/>
                <a:gd name="connsiteY57" fmla="*/ 370495 h 551731"/>
                <a:gd name="connsiteX58" fmla="*/ 422521 w 1183355"/>
                <a:gd name="connsiteY58" fmla="*/ 391892 h 551731"/>
                <a:gd name="connsiteX59" fmla="*/ 417174 w 1183355"/>
                <a:gd name="connsiteY59" fmla="*/ 397239 h 551731"/>
                <a:gd name="connsiteX60" fmla="*/ 438568 w 1183355"/>
                <a:gd name="connsiteY60" fmla="*/ 397239 h 551731"/>
                <a:gd name="connsiteX61" fmla="*/ 443918 w 1183355"/>
                <a:gd name="connsiteY61" fmla="*/ 407939 h 551731"/>
                <a:gd name="connsiteX62" fmla="*/ 443918 w 1183355"/>
                <a:gd name="connsiteY62" fmla="*/ 418636 h 551731"/>
                <a:gd name="connsiteX63" fmla="*/ 433220 w 1183355"/>
                <a:gd name="connsiteY63" fmla="*/ 426659 h 551731"/>
                <a:gd name="connsiteX64" fmla="*/ 424765 w 1183355"/>
                <a:gd name="connsiteY64" fmla="*/ 429932 h 551731"/>
                <a:gd name="connsiteX65" fmla="*/ 418286 w 1183355"/>
                <a:gd name="connsiteY65" fmla="*/ 431790 h 551731"/>
                <a:gd name="connsiteX66" fmla="*/ 406476 w 1183355"/>
                <a:gd name="connsiteY66" fmla="*/ 434681 h 551731"/>
                <a:gd name="connsiteX67" fmla="*/ 407934 w 1183355"/>
                <a:gd name="connsiteY67" fmla="*/ 434758 h 551731"/>
                <a:gd name="connsiteX68" fmla="*/ 0 w 1183355"/>
                <a:gd name="connsiteY68" fmla="*/ 551731 h 551731"/>
                <a:gd name="connsiteX69" fmla="*/ 630 w 1183355"/>
                <a:gd name="connsiteY69" fmla="*/ 541660 h 551731"/>
                <a:gd name="connsiteX70" fmla="*/ 5309 w 1183355"/>
                <a:gd name="connsiteY70" fmla="*/ 530962 h 551731"/>
                <a:gd name="connsiteX71" fmla="*/ 42750 w 1183355"/>
                <a:gd name="connsiteY71" fmla="*/ 504217 h 551731"/>
                <a:gd name="connsiteX72" fmla="*/ 48100 w 1183355"/>
                <a:gd name="connsiteY72" fmla="*/ 488170 h 551731"/>
                <a:gd name="connsiteX73" fmla="*/ 53448 w 1183355"/>
                <a:gd name="connsiteY73" fmla="*/ 482822 h 551731"/>
                <a:gd name="connsiteX74" fmla="*/ 37403 w 1183355"/>
                <a:gd name="connsiteY74" fmla="*/ 477473 h 551731"/>
                <a:gd name="connsiteX75" fmla="*/ 26706 w 1183355"/>
                <a:gd name="connsiteY75" fmla="*/ 466775 h 551731"/>
                <a:gd name="connsiteX76" fmla="*/ 32053 w 1183355"/>
                <a:gd name="connsiteY76" fmla="*/ 445381 h 551731"/>
                <a:gd name="connsiteX77" fmla="*/ 37403 w 1183355"/>
                <a:gd name="connsiteY77" fmla="*/ 440031 h 551731"/>
                <a:gd name="connsiteX78" fmla="*/ 21356 w 1183355"/>
                <a:gd name="connsiteY78" fmla="*/ 434681 h 551731"/>
                <a:gd name="connsiteX79" fmla="*/ 10658 w 1183355"/>
                <a:gd name="connsiteY79" fmla="*/ 423984 h 551731"/>
                <a:gd name="connsiteX80" fmla="*/ 16006 w 1183355"/>
                <a:gd name="connsiteY80" fmla="*/ 407939 h 551731"/>
                <a:gd name="connsiteX81" fmla="*/ 42750 w 1183355"/>
                <a:gd name="connsiteY81" fmla="*/ 386542 h 551731"/>
                <a:gd name="connsiteX82" fmla="*/ 37403 w 1183355"/>
                <a:gd name="connsiteY82" fmla="*/ 375845 h 551731"/>
                <a:gd name="connsiteX83" fmla="*/ 42750 w 1183355"/>
                <a:gd name="connsiteY83" fmla="*/ 359797 h 551731"/>
                <a:gd name="connsiteX84" fmla="*/ 48100 w 1183355"/>
                <a:gd name="connsiteY84" fmla="*/ 354450 h 551731"/>
                <a:gd name="connsiteX85" fmla="*/ 26706 w 1183355"/>
                <a:gd name="connsiteY85" fmla="*/ 349100 h 551731"/>
                <a:gd name="connsiteX86" fmla="*/ 16006 w 1183355"/>
                <a:gd name="connsiteY86" fmla="*/ 338403 h 551731"/>
                <a:gd name="connsiteX87" fmla="*/ 16006 w 1183355"/>
                <a:gd name="connsiteY87" fmla="*/ 327705 h 551731"/>
                <a:gd name="connsiteX88" fmla="*/ 48100 w 1183355"/>
                <a:gd name="connsiteY88" fmla="*/ 311658 h 551731"/>
                <a:gd name="connsiteX89" fmla="*/ 47280 w 1183355"/>
                <a:gd name="connsiteY89" fmla="*/ 311590 h 551731"/>
                <a:gd name="connsiteX90" fmla="*/ 941364 w 1183355"/>
                <a:gd name="connsiteY90" fmla="*/ 156541 h 551731"/>
                <a:gd name="connsiteX91" fmla="*/ 759502 w 1183355"/>
                <a:gd name="connsiteY91" fmla="*/ 210030 h 551731"/>
                <a:gd name="connsiteX92" fmla="*/ 952061 w 1183355"/>
                <a:gd name="connsiteY92" fmla="*/ 156541 h 551731"/>
                <a:gd name="connsiteX93" fmla="*/ 941364 w 1183355"/>
                <a:gd name="connsiteY93" fmla="*/ 156541 h 551731"/>
                <a:gd name="connsiteX94" fmla="*/ 1101831 w 1183355"/>
                <a:gd name="connsiteY94" fmla="*/ 135144 h 551731"/>
                <a:gd name="connsiteX95" fmla="*/ 1037642 w 1183355"/>
                <a:gd name="connsiteY95" fmla="*/ 156541 h 551731"/>
                <a:gd name="connsiteX96" fmla="*/ 1101831 w 1183355"/>
                <a:gd name="connsiteY96" fmla="*/ 135144 h 551731"/>
                <a:gd name="connsiteX97" fmla="*/ 823689 w 1183355"/>
                <a:gd name="connsiteY97" fmla="*/ 92354 h 551731"/>
                <a:gd name="connsiteX98" fmla="*/ 795607 w 1183355"/>
                <a:gd name="connsiteY98" fmla="*/ 100377 h 551731"/>
                <a:gd name="connsiteX99" fmla="*/ 791593 w 1183355"/>
                <a:gd name="connsiteY99" fmla="*/ 101982 h 551731"/>
                <a:gd name="connsiteX100" fmla="*/ 787583 w 1183355"/>
                <a:gd name="connsiteY100" fmla="*/ 103051 h 551731"/>
                <a:gd name="connsiteX101" fmla="*/ 775547 w 1183355"/>
                <a:gd name="connsiteY101" fmla="*/ 108399 h 551731"/>
                <a:gd name="connsiteX102" fmla="*/ 791593 w 1183355"/>
                <a:gd name="connsiteY102" fmla="*/ 101982 h 551731"/>
                <a:gd name="connsiteX103" fmla="*/ 807642 w 1183355"/>
                <a:gd name="connsiteY103" fmla="*/ 97702 h 551731"/>
                <a:gd name="connsiteX104" fmla="*/ 823689 w 1183355"/>
                <a:gd name="connsiteY104" fmla="*/ 92354 h 551731"/>
                <a:gd name="connsiteX105" fmla="*/ 1128576 w 1183355"/>
                <a:gd name="connsiteY105" fmla="*/ 76307 h 551731"/>
                <a:gd name="connsiteX106" fmla="*/ 1101831 w 1183355"/>
                <a:gd name="connsiteY106" fmla="*/ 81655 h 551731"/>
                <a:gd name="connsiteX107" fmla="*/ 973456 w 1183355"/>
                <a:gd name="connsiteY107" fmla="*/ 124446 h 551731"/>
                <a:gd name="connsiteX108" fmla="*/ 1128576 w 1183355"/>
                <a:gd name="connsiteY108" fmla="*/ 76307 h 551731"/>
                <a:gd name="connsiteX109" fmla="*/ 1032295 w 1183355"/>
                <a:gd name="connsiteY109" fmla="*/ 76307 h 551731"/>
                <a:gd name="connsiteX110" fmla="*/ 754153 w 1183355"/>
                <a:gd name="connsiteY110" fmla="*/ 167238 h 551731"/>
                <a:gd name="connsiteX111" fmla="*/ 936014 w 1183355"/>
                <a:gd name="connsiteY111" fmla="*/ 113749 h 551731"/>
                <a:gd name="connsiteX112" fmla="*/ 1032295 w 1183355"/>
                <a:gd name="connsiteY112" fmla="*/ 76307 h 551731"/>
                <a:gd name="connsiteX113" fmla="*/ 1133923 w 1183355"/>
                <a:gd name="connsiteY113" fmla="*/ 0 h 551731"/>
                <a:gd name="connsiteX114" fmla="*/ 1133923 w 1183355"/>
                <a:gd name="connsiteY114" fmla="*/ 6771 h 551731"/>
                <a:gd name="connsiteX115" fmla="*/ 1166018 w 1183355"/>
                <a:gd name="connsiteY115" fmla="*/ 12121 h 551731"/>
                <a:gd name="connsiteX116" fmla="*/ 1176715 w 1183355"/>
                <a:gd name="connsiteY116" fmla="*/ 28166 h 551731"/>
                <a:gd name="connsiteX117" fmla="*/ 1139273 w 1183355"/>
                <a:gd name="connsiteY117" fmla="*/ 54910 h 551731"/>
                <a:gd name="connsiteX118" fmla="*/ 1128576 w 1183355"/>
                <a:gd name="connsiteY118" fmla="*/ 60260 h 551731"/>
                <a:gd name="connsiteX119" fmla="*/ 1155320 w 1183355"/>
                <a:gd name="connsiteY119" fmla="*/ 65610 h 551731"/>
                <a:gd name="connsiteX120" fmla="*/ 1166018 w 1183355"/>
                <a:gd name="connsiteY120" fmla="*/ 81655 h 551731"/>
                <a:gd name="connsiteX121" fmla="*/ 1149970 w 1183355"/>
                <a:gd name="connsiteY121" fmla="*/ 108399 h 551731"/>
                <a:gd name="connsiteX122" fmla="*/ 1171365 w 1183355"/>
                <a:gd name="connsiteY122" fmla="*/ 108399 h 551731"/>
                <a:gd name="connsiteX123" fmla="*/ 1182065 w 1183355"/>
                <a:gd name="connsiteY123" fmla="*/ 119099 h 551731"/>
                <a:gd name="connsiteX124" fmla="*/ 1139273 w 1183355"/>
                <a:gd name="connsiteY124" fmla="*/ 156541 h 551731"/>
                <a:gd name="connsiteX125" fmla="*/ 1155320 w 1183355"/>
                <a:gd name="connsiteY125" fmla="*/ 161888 h 551731"/>
                <a:gd name="connsiteX126" fmla="*/ 1160668 w 1183355"/>
                <a:gd name="connsiteY126" fmla="*/ 172586 h 551731"/>
                <a:gd name="connsiteX127" fmla="*/ 1155320 w 1183355"/>
                <a:gd name="connsiteY127" fmla="*/ 188633 h 551731"/>
                <a:gd name="connsiteX128" fmla="*/ 1144620 w 1183355"/>
                <a:gd name="connsiteY128" fmla="*/ 199330 h 551731"/>
                <a:gd name="connsiteX129" fmla="*/ 1149970 w 1183355"/>
                <a:gd name="connsiteY129" fmla="*/ 199330 h 551731"/>
                <a:gd name="connsiteX130" fmla="*/ 1160668 w 1183355"/>
                <a:gd name="connsiteY130" fmla="*/ 210030 h 551731"/>
                <a:gd name="connsiteX131" fmla="*/ 1159211 w 1183355"/>
                <a:gd name="connsiteY131" fmla="*/ 219332 h 551731"/>
                <a:gd name="connsiteX132" fmla="*/ 722408 w 1183355"/>
                <a:gd name="connsiteY132" fmla="*/ 344584 h 551731"/>
                <a:gd name="connsiteX133" fmla="*/ 722061 w 1183355"/>
                <a:gd name="connsiteY133" fmla="*/ 343750 h 551731"/>
                <a:gd name="connsiteX134" fmla="*/ 738105 w 1183355"/>
                <a:gd name="connsiteY134" fmla="*/ 317006 h 551731"/>
                <a:gd name="connsiteX135" fmla="*/ 722061 w 1183355"/>
                <a:gd name="connsiteY135" fmla="*/ 317006 h 551731"/>
                <a:gd name="connsiteX136" fmla="*/ 716711 w 1183355"/>
                <a:gd name="connsiteY136" fmla="*/ 306308 h 551731"/>
                <a:gd name="connsiteX137" fmla="*/ 722061 w 1183355"/>
                <a:gd name="connsiteY137" fmla="*/ 290261 h 551731"/>
                <a:gd name="connsiteX138" fmla="*/ 754153 w 1183355"/>
                <a:gd name="connsiteY138" fmla="*/ 268866 h 551731"/>
                <a:gd name="connsiteX139" fmla="*/ 748803 w 1183355"/>
                <a:gd name="connsiteY139" fmla="*/ 258169 h 551731"/>
                <a:gd name="connsiteX140" fmla="*/ 770200 w 1183355"/>
                <a:gd name="connsiteY140" fmla="*/ 231425 h 551731"/>
                <a:gd name="connsiteX141" fmla="*/ 743455 w 1183355"/>
                <a:gd name="connsiteY141" fmla="*/ 226075 h 551731"/>
                <a:gd name="connsiteX142" fmla="*/ 732758 w 1183355"/>
                <a:gd name="connsiteY142" fmla="*/ 210030 h 551731"/>
                <a:gd name="connsiteX143" fmla="*/ 754153 w 1183355"/>
                <a:gd name="connsiteY143" fmla="*/ 183285 h 551731"/>
                <a:gd name="connsiteX144" fmla="*/ 748803 w 1183355"/>
                <a:gd name="connsiteY144" fmla="*/ 183285 h 551731"/>
                <a:gd name="connsiteX145" fmla="*/ 738105 w 1183355"/>
                <a:gd name="connsiteY145" fmla="*/ 167238 h 551731"/>
                <a:gd name="connsiteX146" fmla="*/ 759502 w 1183355"/>
                <a:gd name="connsiteY146" fmla="*/ 135144 h 551731"/>
                <a:gd name="connsiteX147" fmla="*/ 743455 w 1183355"/>
                <a:gd name="connsiteY147" fmla="*/ 135144 h 551731"/>
                <a:gd name="connsiteX148" fmla="*/ 738105 w 1183355"/>
                <a:gd name="connsiteY148" fmla="*/ 124446 h 551731"/>
                <a:gd name="connsiteX149" fmla="*/ 738774 w 1183355"/>
                <a:gd name="connsiteY149" fmla="*/ 113749 h 551731"/>
                <a:gd name="connsiteX150" fmla="*/ 738995 w 1183355"/>
                <a:gd name="connsiteY150" fmla="*/ 113244 h 55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183355" h="551731">
                  <a:moveTo>
                    <a:pt x="235312" y="461425"/>
                  </a:moveTo>
                  <a:lnTo>
                    <a:pt x="210541" y="470284"/>
                  </a:lnTo>
                  <a:lnTo>
                    <a:pt x="183828" y="478142"/>
                  </a:lnTo>
                  <a:lnTo>
                    <a:pt x="144998" y="491370"/>
                  </a:lnTo>
                  <a:lnTo>
                    <a:pt x="114962" y="499036"/>
                  </a:lnTo>
                  <a:cubicBezTo>
                    <a:pt x="105602" y="501209"/>
                    <a:pt x="97578" y="502880"/>
                    <a:pt x="90892" y="504217"/>
                  </a:cubicBezTo>
                  <a:cubicBezTo>
                    <a:pt x="64148" y="514914"/>
                    <a:pt x="42750" y="520264"/>
                    <a:pt x="26706" y="530962"/>
                  </a:cubicBezTo>
                  <a:cubicBezTo>
                    <a:pt x="48100" y="525614"/>
                    <a:pt x="85542" y="514914"/>
                    <a:pt x="122984" y="498870"/>
                  </a:cubicBezTo>
                  <a:lnTo>
                    <a:pt x="144998" y="491370"/>
                  </a:lnTo>
                  <a:lnTo>
                    <a:pt x="147055" y="490845"/>
                  </a:lnTo>
                  <a:cubicBezTo>
                    <a:pt x="159090" y="487502"/>
                    <a:pt x="172462" y="483490"/>
                    <a:pt x="187172" y="478642"/>
                  </a:cubicBezTo>
                  <a:lnTo>
                    <a:pt x="210541" y="470284"/>
                  </a:lnTo>
                  <a:lnTo>
                    <a:pt x="240659" y="461425"/>
                  </a:lnTo>
                  <a:cubicBezTo>
                    <a:pt x="240659" y="461425"/>
                    <a:pt x="235312" y="461425"/>
                    <a:pt x="235312" y="461425"/>
                  </a:cubicBezTo>
                  <a:close/>
                  <a:moveTo>
                    <a:pt x="256707" y="397239"/>
                  </a:moveTo>
                  <a:cubicBezTo>
                    <a:pt x="246009" y="397239"/>
                    <a:pt x="235312" y="402589"/>
                    <a:pt x="224615" y="402589"/>
                  </a:cubicBezTo>
                  <a:cubicBezTo>
                    <a:pt x="165776" y="413286"/>
                    <a:pt x="58798" y="434681"/>
                    <a:pt x="42750" y="456078"/>
                  </a:cubicBezTo>
                  <a:cubicBezTo>
                    <a:pt x="74845" y="456078"/>
                    <a:pt x="171126" y="423984"/>
                    <a:pt x="240659" y="402589"/>
                  </a:cubicBezTo>
                  <a:cubicBezTo>
                    <a:pt x="246009" y="402589"/>
                    <a:pt x="251357" y="397239"/>
                    <a:pt x="256707" y="397239"/>
                  </a:cubicBezTo>
                  <a:close/>
                  <a:moveTo>
                    <a:pt x="385079" y="386542"/>
                  </a:moveTo>
                  <a:cubicBezTo>
                    <a:pt x="363685" y="391892"/>
                    <a:pt x="315545" y="402589"/>
                    <a:pt x="267404" y="418636"/>
                  </a:cubicBezTo>
                  <a:cubicBezTo>
                    <a:pt x="315545" y="407939"/>
                    <a:pt x="363685" y="397239"/>
                    <a:pt x="385079" y="386542"/>
                  </a:cubicBezTo>
                  <a:close/>
                  <a:moveTo>
                    <a:pt x="122984" y="386542"/>
                  </a:moveTo>
                  <a:cubicBezTo>
                    <a:pt x="85542" y="391892"/>
                    <a:pt x="53448" y="402589"/>
                    <a:pt x="37403" y="413286"/>
                  </a:cubicBezTo>
                  <a:cubicBezTo>
                    <a:pt x="58798" y="407939"/>
                    <a:pt x="90892" y="397239"/>
                    <a:pt x="122984" y="386542"/>
                  </a:cubicBezTo>
                  <a:close/>
                  <a:moveTo>
                    <a:pt x="385079" y="327705"/>
                  </a:moveTo>
                  <a:cubicBezTo>
                    <a:pt x="363685" y="317006"/>
                    <a:pt x="267404" y="354450"/>
                    <a:pt x="192520" y="381194"/>
                  </a:cubicBezTo>
                  <a:cubicBezTo>
                    <a:pt x="203217" y="381194"/>
                    <a:pt x="213915" y="375845"/>
                    <a:pt x="219265" y="375845"/>
                  </a:cubicBezTo>
                  <a:cubicBezTo>
                    <a:pt x="278101" y="365147"/>
                    <a:pt x="369032" y="343750"/>
                    <a:pt x="385079" y="327705"/>
                  </a:cubicBezTo>
                  <a:close/>
                  <a:moveTo>
                    <a:pt x="213915" y="317006"/>
                  </a:moveTo>
                  <a:cubicBezTo>
                    <a:pt x="155078" y="333053"/>
                    <a:pt x="80192" y="349100"/>
                    <a:pt x="53448" y="365147"/>
                  </a:cubicBezTo>
                  <a:cubicBezTo>
                    <a:pt x="80192" y="359797"/>
                    <a:pt x="155078" y="338403"/>
                    <a:pt x="213915" y="317006"/>
                  </a:cubicBezTo>
                  <a:close/>
                  <a:moveTo>
                    <a:pt x="101589" y="311658"/>
                  </a:moveTo>
                  <a:cubicBezTo>
                    <a:pt x="85542" y="311658"/>
                    <a:pt x="74845" y="317006"/>
                    <a:pt x="64148" y="322355"/>
                  </a:cubicBezTo>
                  <a:cubicBezTo>
                    <a:pt x="74845" y="322355"/>
                    <a:pt x="90892" y="317006"/>
                    <a:pt x="101589" y="311658"/>
                  </a:cubicBezTo>
                  <a:close/>
                  <a:moveTo>
                    <a:pt x="406476" y="242122"/>
                  </a:moveTo>
                  <a:cubicBezTo>
                    <a:pt x="385079" y="247472"/>
                    <a:pt x="342287" y="258169"/>
                    <a:pt x="294148" y="274216"/>
                  </a:cubicBezTo>
                  <a:cubicBezTo>
                    <a:pt x="342287" y="263519"/>
                    <a:pt x="385079" y="252819"/>
                    <a:pt x="406476" y="242122"/>
                  </a:cubicBezTo>
                  <a:close/>
                  <a:moveTo>
                    <a:pt x="1069737" y="226075"/>
                  </a:moveTo>
                  <a:cubicBezTo>
                    <a:pt x="1053690" y="231425"/>
                    <a:pt x="1032295" y="236774"/>
                    <a:pt x="1021598" y="242122"/>
                  </a:cubicBezTo>
                  <a:cubicBezTo>
                    <a:pt x="1037642" y="236774"/>
                    <a:pt x="1053690" y="231425"/>
                    <a:pt x="1069737" y="226075"/>
                  </a:cubicBezTo>
                  <a:close/>
                  <a:moveTo>
                    <a:pt x="443672" y="197926"/>
                  </a:moveTo>
                  <a:lnTo>
                    <a:pt x="443250" y="204680"/>
                  </a:lnTo>
                  <a:cubicBezTo>
                    <a:pt x="442581" y="208692"/>
                    <a:pt x="441243" y="212704"/>
                    <a:pt x="438568" y="215377"/>
                  </a:cubicBezTo>
                  <a:cubicBezTo>
                    <a:pt x="438568" y="220727"/>
                    <a:pt x="433221" y="220727"/>
                    <a:pt x="433221" y="226075"/>
                  </a:cubicBezTo>
                  <a:cubicBezTo>
                    <a:pt x="433221" y="226075"/>
                    <a:pt x="438568" y="226075"/>
                    <a:pt x="438568" y="226075"/>
                  </a:cubicBezTo>
                  <a:cubicBezTo>
                    <a:pt x="443918" y="226075"/>
                    <a:pt x="443918" y="231425"/>
                    <a:pt x="449266" y="236774"/>
                  </a:cubicBezTo>
                  <a:cubicBezTo>
                    <a:pt x="449266" y="242122"/>
                    <a:pt x="449266" y="247472"/>
                    <a:pt x="443918" y="252819"/>
                  </a:cubicBezTo>
                  <a:cubicBezTo>
                    <a:pt x="438568" y="263519"/>
                    <a:pt x="427871" y="268866"/>
                    <a:pt x="406476" y="274216"/>
                  </a:cubicBezTo>
                  <a:cubicBezTo>
                    <a:pt x="406476" y="274216"/>
                    <a:pt x="406476" y="274216"/>
                    <a:pt x="411824" y="274216"/>
                  </a:cubicBezTo>
                  <a:cubicBezTo>
                    <a:pt x="417174" y="274216"/>
                    <a:pt x="417174" y="279564"/>
                    <a:pt x="422521" y="284914"/>
                  </a:cubicBezTo>
                  <a:cubicBezTo>
                    <a:pt x="422521" y="290261"/>
                    <a:pt x="422521" y="295611"/>
                    <a:pt x="422521" y="300961"/>
                  </a:cubicBezTo>
                  <a:cubicBezTo>
                    <a:pt x="422521" y="306308"/>
                    <a:pt x="417174" y="311658"/>
                    <a:pt x="406476" y="311658"/>
                  </a:cubicBezTo>
                  <a:cubicBezTo>
                    <a:pt x="411824" y="317006"/>
                    <a:pt x="417174" y="322355"/>
                    <a:pt x="417174" y="327705"/>
                  </a:cubicBezTo>
                  <a:cubicBezTo>
                    <a:pt x="417174" y="333053"/>
                    <a:pt x="417174" y="338403"/>
                    <a:pt x="411824" y="343750"/>
                  </a:cubicBezTo>
                  <a:cubicBezTo>
                    <a:pt x="406476" y="349100"/>
                    <a:pt x="401126" y="354450"/>
                    <a:pt x="395777" y="359797"/>
                  </a:cubicBezTo>
                  <a:cubicBezTo>
                    <a:pt x="406476" y="359797"/>
                    <a:pt x="417174" y="359797"/>
                    <a:pt x="422521" y="359797"/>
                  </a:cubicBezTo>
                  <a:cubicBezTo>
                    <a:pt x="427871" y="359797"/>
                    <a:pt x="427871" y="365147"/>
                    <a:pt x="427871" y="370495"/>
                  </a:cubicBezTo>
                  <a:cubicBezTo>
                    <a:pt x="427871" y="375845"/>
                    <a:pt x="427871" y="386542"/>
                    <a:pt x="422521" y="391892"/>
                  </a:cubicBezTo>
                  <a:cubicBezTo>
                    <a:pt x="422521" y="391892"/>
                    <a:pt x="422521" y="397239"/>
                    <a:pt x="417174" y="397239"/>
                  </a:cubicBezTo>
                  <a:cubicBezTo>
                    <a:pt x="427871" y="397239"/>
                    <a:pt x="433221" y="397239"/>
                    <a:pt x="438568" y="397239"/>
                  </a:cubicBezTo>
                  <a:cubicBezTo>
                    <a:pt x="443918" y="397239"/>
                    <a:pt x="443918" y="402589"/>
                    <a:pt x="443918" y="407939"/>
                  </a:cubicBezTo>
                  <a:cubicBezTo>
                    <a:pt x="443918" y="413286"/>
                    <a:pt x="443918" y="413286"/>
                    <a:pt x="443918" y="418636"/>
                  </a:cubicBezTo>
                  <a:cubicBezTo>
                    <a:pt x="441243" y="421310"/>
                    <a:pt x="438569" y="423984"/>
                    <a:pt x="433220" y="426659"/>
                  </a:cubicBezTo>
                  <a:lnTo>
                    <a:pt x="424765" y="429932"/>
                  </a:lnTo>
                  <a:lnTo>
                    <a:pt x="418286" y="431790"/>
                  </a:lnTo>
                  <a:lnTo>
                    <a:pt x="406476" y="434681"/>
                  </a:lnTo>
                  <a:lnTo>
                    <a:pt x="407934" y="434758"/>
                  </a:lnTo>
                  <a:lnTo>
                    <a:pt x="0" y="551731"/>
                  </a:lnTo>
                  <a:lnTo>
                    <a:pt x="630" y="541660"/>
                  </a:lnTo>
                  <a:cubicBezTo>
                    <a:pt x="1298" y="537648"/>
                    <a:pt x="2635" y="533637"/>
                    <a:pt x="5309" y="530962"/>
                  </a:cubicBezTo>
                  <a:cubicBezTo>
                    <a:pt x="10658" y="520264"/>
                    <a:pt x="21356" y="509567"/>
                    <a:pt x="42750" y="504217"/>
                  </a:cubicBezTo>
                  <a:cubicBezTo>
                    <a:pt x="42750" y="498870"/>
                    <a:pt x="42750" y="493520"/>
                    <a:pt x="48100" y="488170"/>
                  </a:cubicBezTo>
                  <a:cubicBezTo>
                    <a:pt x="48100" y="488170"/>
                    <a:pt x="48100" y="482822"/>
                    <a:pt x="53448" y="482822"/>
                  </a:cubicBezTo>
                  <a:cubicBezTo>
                    <a:pt x="48100" y="482822"/>
                    <a:pt x="42750" y="482822"/>
                    <a:pt x="37403" y="477473"/>
                  </a:cubicBezTo>
                  <a:cubicBezTo>
                    <a:pt x="32053" y="477473"/>
                    <a:pt x="32053" y="472125"/>
                    <a:pt x="26706" y="466775"/>
                  </a:cubicBezTo>
                  <a:cubicBezTo>
                    <a:pt x="26706" y="461425"/>
                    <a:pt x="26706" y="450728"/>
                    <a:pt x="32053" y="445381"/>
                  </a:cubicBezTo>
                  <a:cubicBezTo>
                    <a:pt x="32053" y="445381"/>
                    <a:pt x="37403" y="440031"/>
                    <a:pt x="37403" y="440031"/>
                  </a:cubicBezTo>
                  <a:cubicBezTo>
                    <a:pt x="32053" y="440031"/>
                    <a:pt x="26706" y="440031"/>
                    <a:pt x="21356" y="434681"/>
                  </a:cubicBezTo>
                  <a:cubicBezTo>
                    <a:pt x="16006" y="434681"/>
                    <a:pt x="10658" y="429334"/>
                    <a:pt x="10658" y="423984"/>
                  </a:cubicBezTo>
                  <a:cubicBezTo>
                    <a:pt x="10658" y="418636"/>
                    <a:pt x="10658" y="413286"/>
                    <a:pt x="16006" y="407939"/>
                  </a:cubicBezTo>
                  <a:cubicBezTo>
                    <a:pt x="21356" y="402589"/>
                    <a:pt x="32053" y="391892"/>
                    <a:pt x="42750" y="386542"/>
                  </a:cubicBezTo>
                  <a:cubicBezTo>
                    <a:pt x="37403" y="386542"/>
                    <a:pt x="37403" y="381194"/>
                    <a:pt x="37403" y="375845"/>
                  </a:cubicBezTo>
                  <a:cubicBezTo>
                    <a:pt x="37403" y="370495"/>
                    <a:pt x="37403" y="365147"/>
                    <a:pt x="42750" y="359797"/>
                  </a:cubicBezTo>
                  <a:cubicBezTo>
                    <a:pt x="42750" y="359797"/>
                    <a:pt x="48100" y="354450"/>
                    <a:pt x="48100" y="354450"/>
                  </a:cubicBezTo>
                  <a:cubicBezTo>
                    <a:pt x="37403" y="354450"/>
                    <a:pt x="32053" y="354450"/>
                    <a:pt x="26706" y="349100"/>
                  </a:cubicBezTo>
                  <a:cubicBezTo>
                    <a:pt x="21356" y="343750"/>
                    <a:pt x="16006" y="343750"/>
                    <a:pt x="16006" y="338403"/>
                  </a:cubicBezTo>
                  <a:cubicBezTo>
                    <a:pt x="16006" y="333053"/>
                    <a:pt x="16006" y="327705"/>
                    <a:pt x="16006" y="327705"/>
                  </a:cubicBezTo>
                  <a:cubicBezTo>
                    <a:pt x="21356" y="322355"/>
                    <a:pt x="26706" y="317006"/>
                    <a:pt x="48100" y="311658"/>
                  </a:cubicBezTo>
                  <a:lnTo>
                    <a:pt x="47280" y="311590"/>
                  </a:lnTo>
                  <a:close/>
                  <a:moveTo>
                    <a:pt x="941364" y="156541"/>
                  </a:moveTo>
                  <a:cubicBezTo>
                    <a:pt x="877178" y="177935"/>
                    <a:pt x="791594" y="199330"/>
                    <a:pt x="759502" y="210030"/>
                  </a:cubicBezTo>
                  <a:cubicBezTo>
                    <a:pt x="791594" y="210030"/>
                    <a:pt x="882525" y="177935"/>
                    <a:pt x="952061" y="156541"/>
                  </a:cubicBezTo>
                  <a:cubicBezTo>
                    <a:pt x="946712" y="156541"/>
                    <a:pt x="946712" y="156541"/>
                    <a:pt x="941364" y="156541"/>
                  </a:cubicBezTo>
                  <a:close/>
                  <a:moveTo>
                    <a:pt x="1101831" y="135144"/>
                  </a:moveTo>
                  <a:cubicBezTo>
                    <a:pt x="1085784" y="140494"/>
                    <a:pt x="1059040" y="145841"/>
                    <a:pt x="1037642" y="156541"/>
                  </a:cubicBezTo>
                  <a:cubicBezTo>
                    <a:pt x="1064387" y="151191"/>
                    <a:pt x="1085784" y="140494"/>
                    <a:pt x="1101831" y="135144"/>
                  </a:cubicBezTo>
                  <a:close/>
                  <a:moveTo>
                    <a:pt x="823689" y="92354"/>
                  </a:moveTo>
                  <a:cubicBezTo>
                    <a:pt x="812990" y="95028"/>
                    <a:pt x="803630" y="97702"/>
                    <a:pt x="795607" y="100377"/>
                  </a:cubicBezTo>
                  <a:lnTo>
                    <a:pt x="791593" y="101982"/>
                  </a:lnTo>
                  <a:lnTo>
                    <a:pt x="787583" y="103051"/>
                  </a:lnTo>
                  <a:cubicBezTo>
                    <a:pt x="782234" y="104389"/>
                    <a:pt x="778222" y="105726"/>
                    <a:pt x="775547" y="108399"/>
                  </a:cubicBezTo>
                  <a:lnTo>
                    <a:pt x="791593" y="101982"/>
                  </a:lnTo>
                  <a:lnTo>
                    <a:pt x="807642" y="97702"/>
                  </a:lnTo>
                  <a:cubicBezTo>
                    <a:pt x="807642" y="97702"/>
                    <a:pt x="812992" y="97702"/>
                    <a:pt x="823689" y="92354"/>
                  </a:cubicBezTo>
                  <a:close/>
                  <a:moveTo>
                    <a:pt x="1128576" y="76307"/>
                  </a:moveTo>
                  <a:cubicBezTo>
                    <a:pt x="1123226" y="81655"/>
                    <a:pt x="1112529" y="81655"/>
                    <a:pt x="1101831" y="81655"/>
                  </a:cubicBezTo>
                  <a:cubicBezTo>
                    <a:pt x="1069737" y="87005"/>
                    <a:pt x="1016248" y="108399"/>
                    <a:pt x="973456" y="124446"/>
                  </a:cubicBezTo>
                  <a:cubicBezTo>
                    <a:pt x="1037642" y="108399"/>
                    <a:pt x="1107179" y="92354"/>
                    <a:pt x="1128576" y="76307"/>
                  </a:cubicBezTo>
                  <a:close/>
                  <a:moveTo>
                    <a:pt x="1032295" y="76307"/>
                  </a:moveTo>
                  <a:cubicBezTo>
                    <a:pt x="941364" y="97702"/>
                    <a:pt x="775547" y="140494"/>
                    <a:pt x="754153" y="167238"/>
                  </a:cubicBezTo>
                  <a:cubicBezTo>
                    <a:pt x="775547" y="172586"/>
                    <a:pt x="871828" y="135144"/>
                    <a:pt x="936014" y="113749"/>
                  </a:cubicBezTo>
                  <a:cubicBezTo>
                    <a:pt x="973456" y="97702"/>
                    <a:pt x="1005551" y="87005"/>
                    <a:pt x="1032295" y="76307"/>
                  </a:cubicBezTo>
                  <a:close/>
                  <a:moveTo>
                    <a:pt x="1133923" y="0"/>
                  </a:moveTo>
                  <a:lnTo>
                    <a:pt x="1133923" y="6771"/>
                  </a:lnTo>
                  <a:cubicBezTo>
                    <a:pt x="1149970" y="6771"/>
                    <a:pt x="1160668" y="6771"/>
                    <a:pt x="1166018" y="12121"/>
                  </a:cubicBezTo>
                  <a:cubicBezTo>
                    <a:pt x="1171365" y="17468"/>
                    <a:pt x="1176715" y="22818"/>
                    <a:pt x="1176715" y="28166"/>
                  </a:cubicBezTo>
                  <a:cubicBezTo>
                    <a:pt x="1182065" y="44213"/>
                    <a:pt x="1166018" y="44213"/>
                    <a:pt x="1139273" y="54910"/>
                  </a:cubicBezTo>
                  <a:cubicBezTo>
                    <a:pt x="1133923" y="54910"/>
                    <a:pt x="1128576" y="54910"/>
                    <a:pt x="1128576" y="60260"/>
                  </a:cubicBezTo>
                  <a:cubicBezTo>
                    <a:pt x="1139273" y="60260"/>
                    <a:pt x="1144620" y="60260"/>
                    <a:pt x="1155320" y="65610"/>
                  </a:cubicBezTo>
                  <a:cubicBezTo>
                    <a:pt x="1160668" y="70957"/>
                    <a:pt x="1166018" y="76307"/>
                    <a:pt x="1166018" y="81655"/>
                  </a:cubicBezTo>
                  <a:cubicBezTo>
                    <a:pt x="1166018" y="92354"/>
                    <a:pt x="1166018" y="97702"/>
                    <a:pt x="1149970" y="108399"/>
                  </a:cubicBezTo>
                  <a:cubicBezTo>
                    <a:pt x="1160668" y="108399"/>
                    <a:pt x="1166018" y="108399"/>
                    <a:pt x="1171365" y="108399"/>
                  </a:cubicBezTo>
                  <a:cubicBezTo>
                    <a:pt x="1176715" y="108399"/>
                    <a:pt x="1176715" y="113749"/>
                    <a:pt x="1182065" y="119099"/>
                  </a:cubicBezTo>
                  <a:cubicBezTo>
                    <a:pt x="1187412" y="135144"/>
                    <a:pt x="1176715" y="145841"/>
                    <a:pt x="1139273" y="156541"/>
                  </a:cubicBezTo>
                  <a:cubicBezTo>
                    <a:pt x="1149970" y="156541"/>
                    <a:pt x="1155320" y="156541"/>
                    <a:pt x="1155320" y="161888"/>
                  </a:cubicBezTo>
                  <a:cubicBezTo>
                    <a:pt x="1160668" y="161888"/>
                    <a:pt x="1160668" y="167238"/>
                    <a:pt x="1160668" y="172586"/>
                  </a:cubicBezTo>
                  <a:cubicBezTo>
                    <a:pt x="1160668" y="177935"/>
                    <a:pt x="1160668" y="183285"/>
                    <a:pt x="1155320" y="188633"/>
                  </a:cubicBezTo>
                  <a:cubicBezTo>
                    <a:pt x="1155320" y="193983"/>
                    <a:pt x="1149970" y="193983"/>
                    <a:pt x="1144620" y="199330"/>
                  </a:cubicBezTo>
                  <a:cubicBezTo>
                    <a:pt x="1144620" y="199330"/>
                    <a:pt x="1144620" y="199330"/>
                    <a:pt x="1149970" y="199330"/>
                  </a:cubicBezTo>
                  <a:cubicBezTo>
                    <a:pt x="1155320" y="204680"/>
                    <a:pt x="1160668" y="204680"/>
                    <a:pt x="1160668" y="210030"/>
                  </a:cubicBezTo>
                  <a:lnTo>
                    <a:pt x="1159211" y="219332"/>
                  </a:lnTo>
                  <a:lnTo>
                    <a:pt x="722408" y="344584"/>
                  </a:lnTo>
                  <a:lnTo>
                    <a:pt x="722061" y="343750"/>
                  </a:lnTo>
                  <a:cubicBezTo>
                    <a:pt x="722061" y="333053"/>
                    <a:pt x="722061" y="327705"/>
                    <a:pt x="738105" y="317006"/>
                  </a:cubicBezTo>
                  <a:cubicBezTo>
                    <a:pt x="727408" y="317006"/>
                    <a:pt x="722061" y="317006"/>
                    <a:pt x="722061" y="317006"/>
                  </a:cubicBezTo>
                  <a:cubicBezTo>
                    <a:pt x="716711" y="317006"/>
                    <a:pt x="716711" y="311658"/>
                    <a:pt x="716711" y="306308"/>
                  </a:cubicBezTo>
                  <a:cubicBezTo>
                    <a:pt x="716711" y="300961"/>
                    <a:pt x="716711" y="295611"/>
                    <a:pt x="722061" y="290261"/>
                  </a:cubicBezTo>
                  <a:cubicBezTo>
                    <a:pt x="727408" y="284914"/>
                    <a:pt x="738105" y="274216"/>
                    <a:pt x="754153" y="268866"/>
                  </a:cubicBezTo>
                  <a:cubicBezTo>
                    <a:pt x="748803" y="268866"/>
                    <a:pt x="748803" y="263519"/>
                    <a:pt x="748803" y="258169"/>
                  </a:cubicBezTo>
                  <a:cubicBezTo>
                    <a:pt x="748803" y="247472"/>
                    <a:pt x="748803" y="242122"/>
                    <a:pt x="770200" y="231425"/>
                  </a:cubicBezTo>
                  <a:cubicBezTo>
                    <a:pt x="759502" y="231425"/>
                    <a:pt x="754153" y="231425"/>
                    <a:pt x="743455" y="226075"/>
                  </a:cubicBezTo>
                  <a:cubicBezTo>
                    <a:pt x="738105" y="220727"/>
                    <a:pt x="732758" y="220727"/>
                    <a:pt x="732758" y="210030"/>
                  </a:cubicBezTo>
                  <a:cubicBezTo>
                    <a:pt x="732758" y="199330"/>
                    <a:pt x="738105" y="188633"/>
                    <a:pt x="754153" y="183285"/>
                  </a:cubicBezTo>
                  <a:cubicBezTo>
                    <a:pt x="754153" y="183285"/>
                    <a:pt x="754153" y="183285"/>
                    <a:pt x="748803" y="183285"/>
                  </a:cubicBezTo>
                  <a:cubicBezTo>
                    <a:pt x="743455" y="177935"/>
                    <a:pt x="738105" y="172586"/>
                    <a:pt x="738105" y="167238"/>
                  </a:cubicBezTo>
                  <a:cubicBezTo>
                    <a:pt x="738105" y="156541"/>
                    <a:pt x="743455" y="145841"/>
                    <a:pt x="759502" y="135144"/>
                  </a:cubicBezTo>
                  <a:cubicBezTo>
                    <a:pt x="754153" y="135144"/>
                    <a:pt x="748803" y="135144"/>
                    <a:pt x="743455" y="135144"/>
                  </a:cubicBezTo>
                  <a:cubicBezTo>
                    <a:pt x="738105" y="135144"/>
                    <a:pt x="738105" y="129796"/>
                    <a:pt x="738105" y="124446"/>
                  </a:cubicBezTo>
                  <a:cubicBezTo>
                    <a:pt x="738105" y="121773"/>
                    <a:pt x="738105" y="117761"/>
                    <a:pt x="738774" y="113749"/>
                  </a:cubicBezTo>
                  <a:lnTo>
                    <a:pt x="738995" y="113244"/>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2" name="Vrije vorm: vorm 51">
              <a:extLst>
                <a:ext uri="{FF2B5EF4-FFF2-40B4-BE49-F238E27FC236}">
                  <a16:creationId xmlns:a16="http://schemas.microsoft.com/office/drawing/2014/main" id="{96F99465-7EE5-4A28-B7B4-5B7443655E2D}"/>
                </a:ext>
              </a:extLst>
            </p:cNvPr>
            <p:cNvSpPr/>
            <p:nvPr/>
          </p:nvSpPr>
          <p:spPr>
            <a:xfrm>
              <a:off x="6216387" y="4973333"/>
              <a:ext cx="1176754" cy="514579"/>
            </a:xfrm>
            <a:custGeom>
              <a:avLst/>
              <a:gdLst>
                <a:gd name="connsiteX0" fmla="*/ 42789 w 1176754"/>
                <a:gd name="connsiteY0" fmla="*/ 445729 h 514579"/>
                <a:gd name="connsiteX1" fmla="*/ 26745 w 1176754"/>
                <a:gd name="connsiteY1" fmla="*/ 456427 h 514579"/>
                <a:gd name="connsiteX2" fmla="*/ 26745 w 1176754"/>
                <a:gd name="connsiteY2" fmla="*/ 461776 h 514579"/>
                <a:gd name="connsiteX3" fmla="*/ 48139 w 1176754"/>
                <a:gd name="connsiteY3" fmla="*/ 467124 h 514579"/>
                <a:gd name="connsiteX4" fmla="*/ 80231 w 1176754"/>
                <a:gd name="connsiteY4" fmla="*/ 451079 h 514579"/>
                <a:gd name="connsiteX5" fmla="*/ 42789 w 1176754"/>
                <a:gd name="connsiteY5" fmla="*/ 445729 h 514579"/>
                <a:gd name="connsiteX6" fmla="*/ 374421 w 1176754"/>
                <a:gd name="connsiteY6" fmla="*/ 365496 h 514579"/>
                <a:gd name="connsiteX7" fmla="*/ 85581 w 1176754"/>
                <a:gd name="connsiteY7" fmla="*/ 424335 h 514579"/>
                <a:gd name="connsiteX8" fmla="*/ 374421 w 1176754"/>
                <a:gd name="connsiteY8" fmla="*/ 365496 h 514579"/>
                <a:gd name="connsiteX9" fmla="*/ 652563 w 1176754"/>
                <a:gd name="connsiteY9" fmla="*/ 322704 h 514579"/>
                <a:gd name="connsiteX10" fmla="*/ 561633 w 1176754"/>
                <a:gd name="connsiteY10" fmla="*/ 338751 h 514579"/>
                <a:gd name="connsiteX11" fmla="*/ 454654 w 1176754"/>
                <a:gd name="connsiteY11" fmla="*/ 370846 h 514579"/>
                <a:gd name="connsiteX12" fmla="*/ 438607 w 1176754"/>
                <a:gd name="connsiteY12" fmla="*/ 376193 h 514579"/>
                <a:gd name="connsiteX13" fmla="*/ 540235 w 1176754"/>
                <a:gd name="connsiteY13" fmla="*/ 360146 h 514579"/>
                <a:gd name="connsiteX14" fmla="*/ 572330 w 1176754"/>
                <a:gd name="connsiteY14" fmla="*/ 354798 h 514579"/>
                <a:gd name="connsiteX15" fmla="*/ 652563 w 1176754"/>
                <a:gd name="connsiteY15" fmla="*/ 322704 h 514579"/>
                <a:gd name="connsiteX16" fmla="*/ 272793 w 1176754"/>
                <a:gd name="connsiteY16" fmla="*/ 306659 h 514579"/>
                <a:gd name="connsiteX17" fmla="*/ 224654 w 1176754"/>
                <a:gd name="connsiteY17" fmla="*/ 317356 h 514579"/>
                <a:gd name="connsiteX18" fmla="*/ 32092 w 1176754"/>
                <a:gd name="connsiteY18" fmla="*/ 370846 h 514579"/>
                <a:gd name="connsiteX19" fmla="*/ 272793 w 1176754"/>
                <a:gd name="connsiteY19" fmla="*/ 306659 h 514579"/>
                <a:gd name="connsiteX20" fmla="*/ 392620 w 1176754"/>
                <a:gd name="connsiteY20" fmla="*/ 235723 h 514579"/>
                <a:gd name="connsiteX21" fmla="*/ 144420 w 1176754"/>
                <a:gd name="connsiteY21" fmla="*/ 306659 h 514579"/>
                <a:gd name="connsiteX22" fmla="*/ 219304 w 1176754"/>
                <a:gd name="connsiteY22" fmla="*/ 290612 h 514579"/>
                <a:gd name="connsiteX23" fmla="*/ 406515 w 1176754"/>
                <a:gd name="connsiteY23" fmla="*/ 237123 h 514579"/>
                <a:gd name="connsiteX24" fmla="*/ 392620 w 1176754"/>
                <a:gd name="connsiteY24" fmla="*/ 235723 h 514579"/>
                <a:gd name="connsiteX25" fmla="*/ 1059079 w 1176754"/>
                <a:gd name="connsiteY25" fmla="*/ 188984 h 514579"/>
                <a:gd name="connsiteX26" fmla="*/ 770239 w 1176754"/>
                <a:gd name="connsiteY26" fmla="*/ 274565 h 514579"/>
                <a:gd name="connsiteX27" fmla="*/ 722100 w 1176754"/>
                <a:gd name="connsiteY27" fmla="*/ 285262 h 514579"/>
                <a:gd name="connsiteX28" fmla="*/ 770239 w 1176754"/>
                <a:gd name="connsiteY28" fmla="*/ 279915 h 514579"/>
                <a:gd name="connsiteX29" fmla="*/ 1048381 w 1176754"/>
                <a:gd name="connsiteY29" fmla="*/ 215726 h 514579"/>
                <a:gd name="connsiteX30" fmla="*/ 1091170 w 1176754"/>
                <a:gd name="connsiteY30" fmla="*/ 188984 h 514579"/>
                <a:gd name="connsiteX31" fmla="*/ 1059079 w 1176754"/>
                <a:gd name="connsiteY31" fmla="*/ 188984 h 514579"/>
                <a:gd name="connsiteX32" fmla="*/ 845122 w 1176754"/>
                <a:gd name="connsiteY32" fmla="*/ 167587 h 514579"/>
                <a:gd name="connsiteX33" fmla="*/ 663261 w 1176754"/>
                <a:gd name="connsiteY33" fmla="*/ 221076 h 514579"/>
                <a:gd name="connsiteX34" fmla="*/ 834425 w 1176754"/>
                <a:gd name="connsiteY34" fmla="*/ 172937 h 514579"/>
                <a:gd name="connsiteX35" fmla="*/ 845122 w 1176754"/>
                <a:gd name="connsiteY35" fmla="*/ 167587 h 514579"/>
                <a:gd name="connsiteX36" fmla="*/ 1090504 w 1176754"/>
                <a:gd name="connsiteY36" fmla="*/ 164245 h 514579"/>
                <a:gd name="connsiteX37" fmla="*/ 1112568 w 1176754"/>
                <a:gd name="connsiteY37" fmla="*/ 167587 h 514579"/>
                <a:gd name="connsiteX38" fmla="*/ 1117915 w 1176754"/>
                <a:gd name="connsiteY38" fmla="*/ 178284 h 514579"/>
                <a:gd name="connsiteX39" fmla="*/ 1117915 w 1176754"/>
                <a:gd name="connsiteY39" fmla="*/ 183634 h 514579"/>
                <a:gd name="connsiteX40" fmla="*/ 1123265 w 1176754"/>
                <a:gd name="connsiteY40" fmla="*/ 183634 h 514579"/>
                <a:gd name="connsiteX41" fmla="*/ 1138642 w 1176754"/>
                <a:gd name="connsiteY41" fmla="*/ 195670 h 514579"/>
                <a:gd name="connsiteX42" fmla="*/ 1141973 w 1176754"/>
                <a:gd name="connsiteY42" fmla="*/ 201547 h 514579"/>
                <a:gd name="connsiteX43" fmla="*/ 1121871 w 1176754"/>
                <a:gd name="connsiteY43" fmla="*/ 207311 h 514579"/>
                <a:gd name="connsiteX44" fmla="*/ 1119922 w 1176754"/>
                <a:gd name="connsiteY44" fmla="*/ 203024 h 514579"/>
                <a:gd name="connsiteX45" fmla="*/ 1112568 w 1176754"/>
                <a:gd name="connsiteY45" fmla="*/ 199681 h 514579"/>
                <a:gd name="connsiteX46" fmla="*/ 1103207 w 1176754"/>
                <a:gd name="connsiteY46" fmla="*/ 210378 h 514579"/>
                <a:gd name="connsiteX47" fmla="*/ 1096255 w 1176754"/>
                <a:gd name="connsiteY47" fmla="*/ 214656 h 514579"/>
                <a:gd name="connsiteX48" fmla="*/ 803804 w 1176754"/>
                <a:gd name="connsiteY48" fmla="*/ 298515 h 514579"/>
                <a:gd name="connsiteX49" fmla="*/ 786286 w 1176754"/>
                <a:gd name="connsiteY49" fmla="*/ 301309 h 514579"/>
                <a:gd name="connsiteX50" fmla="*/ 759262 w 1176754"/>
                <a:gd name="connsiteY50" fmla="*/ 311287 h 514579"/>
                <a:gd name="connsiteX51" fmla="*/ 440709 w 1176754"/>
                <a:gd name="connsiteY51" fmla="*/ 402630 h 514579"/>
                <a:gd name="connsiteX52" fmla="*/ 391137 w 1176754"/>
                <a:gd name="connsiteY52" fmla="*/ 410961 h 514579"/>
                <a:gd name="connsiteX53" fmla="*/ 315584 w 1176754"/>
                <a:gd name="connsiteY53" fmla="*/ 424335 h 514579"/>
                <a:gd name="connsiteX54" fmla="*/ 58837 w 1176754"/>
                <a:gd name="connsiteY54" fmla="*/ 493868 h 514579"/>
                <a:gd name="connsiteX55" fmla="*/ 58837 w 1176754"/>
                <a:gd name="connsiteY55" fmla="*/ 499218 h 514579"/>
                <a:gd name="connsiteX56" fmla="*/ 64187 w 1176754"/>
                <a:gd name="connsiteY56" fmla="*/ 509916 h 514579"/>
                <a:gd name="connsiteX57" fmla="*/ 65011 w 1176754"/>
                <a:gd name="connsiteY57" fmla="*/ 510360 h 514579"/>
                <a:gd name="connsiteX58" fmla="*/ 50299 w 1176754"/>
                <a:gd name="connsiteY58" fmla="*/ 514579 h 514579"/>
                <a:gd name="connsiteX59" fmla="*/ 42789 w 1176754"/>
                <a:gd name="connsiteY59" fmla="*/ 504566 h 514579"/>
                <a:gd name="connsiteX60" fmla="*/ 42789 w 1176754"/>
                <a:gd name="connsiteY60" fmla="*/ 488521 h 514579"/>
                <a:gd name="connsiteX61" fmla="*/ 26745 w 1176754"/>
                <a:gd name="connsiteY61" fmla="*/ 483171 h 514579"/>
                <a:gd name="connsiteX62" fmla="*/ 10697 w 1176754"/>
                <a:gd name="connsiteY62" fmla="*/ 467124 h 514579"/>
                <a:gd name="connsiteX63" fmla="*/ 16045 w 1176754"/>
                <a:gd name="connsiteY63" fmla="*/ 440379 h 514579"/>
                <a:gd name="connsiteX64" fmla="*/ 32092 w 1176754"/>
                <a:gd name="connsiteY64" fmla="*/ 424335 h 514579"/>
                <a:gd name="connsiteX65" fmla="*/ 32092 w 1176754"/>
                <a:gd name="connsiteY65" fmla="*/ 418985 h 514579"/>
                <a:gd name="connsiteX66" fmla="*/ 48139 w 1176754"/>
                <a:gd name="connsiteY66" fmla="*/ 392240 h 514579"/>
                <a:gd name="connsiteX67" fmla="*/ 26745 w 1176754"/>
                <a:gd name="connsiteY67" fmla="*/ 386890 h 514579"/>
                <a:gd name="connsiteX68" fmla="*/ 16045 w 1176754"/>
                <a:gd name="connsiteY68" fmla="*/ 376193 h 514579"/>
                <a:gd name="connsiteX69" fmla="*/ 21395 w 1176754"/>
                <a:gd name="connsiteY69" fmla="*/ 354798 h 514579"/>
                <a:gd name="connsiteX70" fmla="*/ 32092 w 1176754"/>
                <a:gd name="connsiteY70" fmla="*/ 344101 h 514579"/>
                <a:gd name="connsiteX71" fmla="*/ 5348 w 1176754"/>
                <a:gd name="connsiteY71" fmla="*/ 344101 h 514579"/>
                <a:gd name="connsiteX72" fmla="*/ 0 w 1176754"/>
                <a:gd name="connsiteY72" fmla="*/ 333401 h 514579"/>
                <a:gd name="connsiteX73" fmla="*/ 39 w 1176754"/>
                <a:gd name="connsiteY73" fmla="*/ 332776 h 514579"/>
                <a:gd name="connsiteX74" fmla="*/ 407974 w 1176754"/>
                <a:gd name="connsiteY74" fmla="*/ 215803 h 514579"/>
                <a:gd name="connsiteX75" fmla="*/ 419218 w 1176754"/>
                <a:gd name="connsiteY75" fmla="*/ 216395 h 514579"/>
                <a:gd name="connsiteX76" fmla="*/ 427910 w 1176754"/>
                <a:gd name="connsiteY76" fmla="*/ 221076 h 514579"/>
                <a:gd name="connsiteX77" fmla="*/ 438607 w 1176754"/>
                <a:gd name="connsiteY77" fmla="*/ 237123 h 514579"/>
                <a:gd name="connsiteX78" fmla="*/ 433260 w 1176754"/>
                <a:gd name="connsiteY78" fmla="*/ 258518 h 514579"/>
                <a:gd name="connsiteX79" fmla="*/ 422560 w 1176754"/>
                <a:gd name="connsiteY79" fmla="*/ 269215 h 514579"/>
                <a:gd name="connsiteX80" fmla="*/ 449305 w 1176754"/>
                <a:gd name="connsiteY80" fmla="*/ 269215 h 514579"/>
                <a:gd name="connsiteX81" fmla="*/ 454654 w 1176754"/>
                <a:gd name="connsiteY81" fmla="*/ 279915 h 514579"/>
                <a:gd name="connsiteX82" fmla="*/ 272793 w 1176754"/>
                <a:gd name="connsiteY82" fmla="*/ 354798 h 514579"/>
                <a:gd name="connsiteX83" fmla="*/ 74884 w 1176754"/>
                <a:gd name="connsiteY83" fmla="*/ 413635 h 514579"/>
                <a:gd name="connsiteX84" fmla="*/ 518841 w 1176754"/>
                <a:gd name="connsiteY84" fmla="*/ 328054 h 514579"/>
                <a:gd name="connsiteX85" fmla="*/ 1048381 w 1176754"/>
                <a:gd name="connsiteY85" fmla="*/ 172937 h 514579"/>
                <a:gd name="connsiteX86" fmla="*/ 1090504 w 1176754"/>
                <a:gd name="connsiteY86" fmla="*/ 164245 h 514579"/>
                <a:gd name="connsiteX87" fmla="*/ 1112568 w 1176754"/>
                <a:gd name="connsiteY87" fmla="*/ 87353 h 514579"/>
                <a:gd name="connsiteX88" fmla="*/ 1091170 w 1176754"/>
                <a:gd name="connsiteY88" fmla="*/ 92703 h 514579"/>
                <a:gd name="connsiteX89" fmla="*/ 1005590 w 1176754"/>
                <a:gd name="connsiteY89" fmla="*/ 114098 h 514579"/>
                <a:gd name="connsiteX90" fmla="*/ 1112568 w 1176754"/>
                <a:gd name="connsiteY90" fmla="*/ 87353 h 514579"/>
                <a:gd name="connsiteX91" fmla="*/ 1128615 w 1176754"/>
                <a:gd name="connsiteY91" fmla="*/ 44564 h 514579"/>
                <a:gd name="connsiteX92" fmla="*/ 1010939 w 1176754"/>
                <a:gd name="connsiteY92" fmla="*/ 82006 h 514579"/>
                <a:gd name="connsiteX93" fmla="*/ 989542 w 1176754"/>
                <a:gd name="connsiteY93" fmla="*/ 87353 h 514579"/>
                <a:gd name="connsiteX94" fmla="*/ 1080473 w 1176754"/>
                <a:gd name="connsiteY94" fmla="*/ 65959 h 514579"/>
                <a:gd name="connsiteX95" fmla="*/ 1128615 w 1176754"/>
                <a:gd name="connsiteY95" fmla="*/ 44564 h 514579"/>
                <a:gd name="connsiteX96" fmla="*/ 1160570 w 1176754"/>
                <a:gd name="connsiteY96" fmla="*/ 0 h 514579"/>
                <a:gd name="connsiteX97" fmla="*/ 1160543 w 1176754"/>
                <a:gd name="connsiteY97" fmla="*/ 1770 h 514579"/>
                <a:gd name="connsiteX98" fmla="*/ 1150365 w 1176754"/>
                <a:gd name="connsiteY98" fmla="*/ 11195 h 514579"/>
                <a:gd name="connsiteX99" fmla="*/ 1136315 w 1176754"/>
                <a:gd name="connsiteY99" fmla="*/ 17373 h 514579"/>
                <a:gd name="connsiteX100" fmla="*/ 1129952 w 1176754"/>
                <a:gd name="connsiteY100" fmla="*/ 18487 h 514579"/>
                <a:gd name="connsiteX101" fmla="*/ 1085656 w 1176754"/>
                <a:gd name="connsiteY101" fmla="*/ 32111 h 514579"/>
                <a:gd name="connsiteX102" fmla="*/ 1077572 w 1176754"/>
                <a:gd name="connsiteY102" fmla="*/ 34801 h 514579"/>
                <a:gd name="connsiteX103" fmla="*/ 1032438 w 1176754"/>
                <a:gd name="connsiteY103" fmla="*/ 46213 h 514579"/>
                <a:gd name="connsiteX104" fmla="*/ 973495 w 1176754"/>
                <a:gd name="connsiteY104" fmla="*/ 60609 h 514579"/>
                <a:gd name="connsiteX105" fmla="*/ 764889 w 1176754"/>
                <a:gd name="connsiteY105" fmla="*/ 124795 h 514579"/>
                <a:gd name="connsiteX106" fmla="*/ 1016287 w 1176754"/>
                <a:gd name="connsiteY106" fmla="*/ 55261 h 514579"/>
                <a:gd name="connsiteX107" fmla="*/ 1054544 w 1176754"/>
                <a:gd name="connsiteY107" fmla="*/ 42464 h 514579"/>
                <a:gd name="connsiteX108" fmla="*/ 1077572 w 1176754"/>
                <a:gd name="connsiteY108" fmla="*/ 34801 h 514579"/>
                <a:gd name="connsiteX109" fmla="*/ 1077966 w 1176754"/>
                <a:gd name="connsiteY109" fmla="*/ 34701 h 514579"/>
                <a:gd name="connsiteX110" fmla="*/ 1135300 w 1176754"/>
                <a:gd name="connsiteY110" fmla="*/ 17819 h 514579"/>
                <a:gd name="connsiteX111" fmla="*/ 1136315 w 1176754"/>
                <a:gd name="connsiteY111" fmla="*/ 17373 h 514579"/>
                <a:gd name="connsiteX112" fmla="*/ 1156194 w 1176754"/>
                <a:gd name="connsiteY112" fmla="*/ 13890 h 514579"/>
                <a:gd name="connsiteX113" fmla="*/ 1171404 w 1176754"/>
                <a:gd name="connsiteY113" fmla="*/ 17819 h 514579"/>
                <a:gd name="connsiteX114" fmla="*/ 1176754 w 1176754"/>
                <a:gd name="connsiteY114" fmla="*/ 28517 h 514579"/>
                <a:gd name="connsiteX115" fmla="*/ 1171404 w 1176754"/>
                <a:gd name="connsiteY115" fmla="*/ 49911 h 514579"/>
                <a:gd name="connsiteX116" fmla="*/ 1150009 w 1176754"/>
                <a:gd name="connsiteY116" fmla="*/ 71306 h 514579"/>
                <a:gd name="connsiteX117" fmla="*/ 1155359 w 1176754"/>
                <a:gd name="connsiteY117" fmla="*/ 82006 h 514579"/>
                <a:gd name="connsiteX118" fmla="*/ 1150009 w 1176754"/>
                <a:gd name="connsiteY118" fmla="*/ 98051 h 514579"/>
                <a:gd name="connsiteX119" fmla="*/ 1144659 w 1176754"/>
                <a:gd name="connsiteY119" fmla="*/ 103400 h 514579"/>
                <a:gd name="connsiteX120" fmla="*/ 1155359 w 1176754"/>
                <a:gd name="connsiteY120" fmla="*/ 119448 h 514579"/>
                <a:gd name="connsiteX121" fmla="*/ 1144659 w 1176754"/>
                <a:gd name="connsiteY121" fmla="*/ 135495 h 514579"/>
                <a:gd name="connsiteX122" fmla="*/ 1128615 w 1176754"/>
                <a:gd name="connsiteY122" fmla="*/ 130145 h 514579"/>
                <a:gd name="connsiteX123" fmla="*/ 850472 w 1176754"/>
                <a:gd name="connsiteY123" fmla="*/ 199681 h 514579"/>
                <a:gd name="connsiteX124" fmla="*/ 690005 w 1176754"/>
                <a:gd name="connsiteY124" fmla="*/ 242470 h 514579"/>
                <a:gd name="connsiteX125" fmla="*/ 647213 w 1176754"/>
                <a:gd name="connsiteY125" fmla="*/ 242470 h 514579"/>
                <a:gd name="connsiteX126" fmla="*/ 641866 w 1176754"/>
                <a:gd name="connsiteY126" fmla="*/ 231773 h 514579"/>
                <a:gd name="connsiteX127" fmla="*/ 647213 w 1176754"/>
                <a:gd name="connsiteY127" fmla="*/ 205029 h 514579"/>
                <a:gd name="connsiteX128" fmla="*/ 700703 w 1176754"/>
                <a:gd name="connsiteY128" fmla="*/ 172937 h 514579"/>
                <a:gd name="connsiteX129" fmla="*/ 700703 w 1176754"/>
                <a:gd name="connsiteY129" fmla="*/ 167587 h 514579"/>
                <a:gd name="connsiteX130" fmla="*/ 754192 w 1176754"/>
                <a:gd name="connsiteY130" fmla="*/ 146192 h 514579"/>
                <a:gd name="connsiteX131" fmla="*/ 732797 w 1176754"/>
                <a:gd name="connsiteY131" fmla="*/ 140842 h 514579"/>
                <a:gd name="connsiteX132" fmla="*/ 722622 w 1176754"/>
                <a:gd name="connsiteY132" fmla="*/ 125579 h 51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176754" h="514579">
                  <a:moveTo>
                    <a:pt x="42789" y="445729"/>
                  </a:moveTo>
                  <a:cubicBezTo>
                    <a:pt x="37442" y="451079"/>
                    <a:pt x="32092" y="451079"/>
                    <a:pt x="26745" y="456427"/>
                  </a:cubicBezTo>
                  <a:cubicBezTo>
                    <a:pt x="26745" y="461776"/>
                    <a:pt x="26745" y="461776"/>
                    <a:pt x="26745" y="461776"/>
                  </a:cubicBezTo>
                  <a:cubicBezTo>
                    <a:pt x="32092" y="461776"/>
                    <a:pt x="37442" y="467124"/>
                    <a:pt x="48139" y="467124"/>
                  </a:cubicBezTo>
                  <a:cubicBezTo>
                    <a:pt x="58837" y="461776"/>
                    <a:pt x="69534" y="456427"/>
                    <a:pt x="80231" y="451079"/>
                  </a:cubicBezTo>
                  <a:cubicBezTo>
                    <a:pt x="64187" y="451079"/>
                    <a:pt x="53487" y="445729"/>
                    <a:pt x="42789" y="445729"/>
                  </a:cubicBezTo>
                  <a:close/>
                  <a:moveTo>
                    <a:pt x="374421" y="365496"/>
                  </a:moveTo>
                  <a:cubicBezTo>
                    <a:pt x="262095" y="381543"/>
                    <a:pt x="149767" y="402938"/>
                    <a:pt x="85581" y="424335"/>
                  </a:cubicBezTo>
                  <a:cubicBezTo>
                    <a:pt x="144420" y="424335"/>
                    <a:pt x="251396" y="397590"/>
                    <a:pt x="374421" y="365496"/>
                  </a:cubicBezTo>
                  <a:close/>
                  <a:moveTo>
                    <a:pt x="652563" y="322704"/>
                  </a:moveTo>
                  <a:cubicBezTo>
                    <a:pt x="620469" y="328054"/>
                    <a:pt x="593724" y="333401"/>
                    <a:pt x="561633" y="338751"/>
                  </a:cubicBezTo>
                  <a:cubicBezTo>
                    <a:pt x="524191" y="349448"/>
                    <a:pt x="492096" y="360146"/>
                    <a:pt x="454654" y="370846"/>
                  </a:cubicBezTo>
                  <a:cubicBezTo>
                    <a:pt x="449305" y="370846"/>
                    <a:pt x="443957" y="370846"/>
                    <a:pt x="438607" y="376193"/>
                  </a:cubicBezTo>
                  <a:cubicBezTo>
                    <a:pt x="470702" y="370846"/>
                    <a:pt x="502794" y="365496"/>
                    <a:pt x="540235" y="360146"/>
                  </a:cubicBezTo>
                  <a:cubicBezTo>
                    <a:pt x="550935" y="360146"/>
                    <a:pt x="561633" y="354798"/>
                    <a:pt x="572330" y="354798"/>
                  </a:cubicBezTo>
                  <a:cubicBezTo>
                    <a:pt x="599074" y="344101"/>
                    <a:pt x="625819" y="333401"/>
                    <a:pt x="652563" y="322704"/>
                  </a:cubicBezTo>
                  <a:close/>
                  <a:moveTo>
                    <a:pt x="272793" y="306659"/>
                  </a:moveTo>
                  <a:cubicBezTo>
                    <a:pt x="256746" y="312007"/>
                    <a:pt x="240698" y="312007"/>
                    <a:pt x="224654" y="317356"/>
                  </a:cubicBezTo>
                  <a:cubicBezTo>
                    <a:pt x="144420" y="328054"/>
                    <a:pt x="48139" y="349448"/>
                    <a:pt x="32092" y="370846"/>
                  </a:cubicBezTo>
                  <a:cubicBezTo>
                    <a:pt x="58837" y="376193"/>
                    <a:pt x="192559" y="333401"/>
                    <a:pt x="272793" y="306659"/>
                  </a:cubicBezTo>
                  <a:close/>
                  <a:moveTo>
                    <a:pt x="392620" y="235723"/>
                  </a:moveTo>
                  <a:cubicBezTo>
                    <a:pt x="347426" y="238210"/>
                    <a:pt x="219304" y="278577"/>
                    <a:pt x="144420" y="306659"/>
                  </a:cubicBezTo>
                  <a:cubicBezTo>
                    <a:pt x="165815" y="301309"/>
                    <a:pt x="192559" y="295959"/>
                    <a:pt x="219304" y="290612"/>
                  </a:cubicBezTo>
                  <a:cubicBezTo>
                    <a:pt x="283490" y="279915"/>
                    <a:pt x="401165" y="258518"/>
                    <a:pt x="406515" y="237123"/>
                  </a:cubicBezTo>
                  <a:cubicBezTo>
                    <a:pt x="403841" y="235786"/>
                    <a:pt x="399077" y="235368"/>
                    <a:pt x="392620" y="235723"/>
                  </a:cubicBezTo>
                  <a:close/>
                  <a:moveTo>
                    <a:pt x="1059079" y="188984"/>
                  </a:moveTo>
                  <a:cubicBezTo>
                    <a:pt x="994892" y="205029"/>
                    <a:pt x="882564" y="242470"/>
                    <a:pt x="770239" y="274565"/>
                  </a:cubicBezTo>
                  <a:cubicBezTo>
                    <a:pt x="754192" y="279915"/>
                    <a:pt x="738144" y="279915"/>
                    <a:pt x="722100" y="285262"/>
                  </a:cubicBezTo>
                  <a:cubicBezTo>
                    <a:pt x="738144" y="285262"/>
                    <a:pt x="754192" y="279915"/>
                    <a:pt x="770239" y="279915"/>
                  </a:cubicBezTo>
                  <a:cubicBezTo>
                    <a:pt x="887914" y="237123"/>
                    <a:pt x="989542" y="210379"/>
                    <a:pt x="1048381" y="215726"/>
                  </a:cubicBezTo>
                  <a:cubicBezTo>
                    <a:pt x="1069776" y="205029"/>
                    <a:pt x="1080473" y="199681"/>
                    <a:pt x="1091170" y="188984"/>
                  </a:cubicBezTo>
                  <a:cubicBezTo>
                    <a:pt x="1080473" y="188984"/>
                    <a:pt x="1069776" y="188984"/>
                    <a:pt x="1059079" y="188984"/>
                  </a:cubicBezTo>
                  <a:close/>
                  <a:moveTo>
                    <a:pt x="845122" y="167587"/>
                  </a:moveTo>
                  <a:cubicBezTo>
                    <a:pt x="770239" y="183634"/>
                    <a:pt x="684655" y="199681"/>
                    <a:pt x="663261" y="221076"/>
                  </a:cubicBezTo>
                  <a:cubicBezTo>
                    <a:pt x="690005" y="215726"/>
                    <a:pt x="770239" y="188984"/>
                    <a:pt x="834425" y="172937"/>
                  </a:cubicBezTo>
                  <a:cubicBezTo>
                    <a:pt x="839775" y="172937"/>
                    <a:pt x="845122" y="167587"/>
                    <a:pt x="845122" y="167587"/>
                  </a:cubicBezTo>
                  <a:close/>
                  <a:moveTo>
                    <a:pt x="1090504" y="164245"/>
                  </a:moveTo>
                  <a:cubicBezTo>
                    <a:pt x="1100533" y="163576"/>
                    <a:pt x="1107219" y="164913"/>
                    <a:pt x="1112568" y="167587"/>
                  </a:cubicBezTo>
                  <a:cubicBezTo>
                    <a:pt x="1117915" y="167587"/>
                    <a:pt x="1117915" y="172937"/>
                    <a:pt x="1117915" y="178284"/>
                  </a:cubicBezTo>
                  <a:cubicBezTo>
                    <a:pt x="1117915" y="178284"/>
                    <a:pt x="1117915" y="178284"/>
                    <a:pt x="1117915" y="183634"/>
                  </a:cubicBezTo>
                  <a:cubicBezTo>
                    <a:pt x="1117915" y="183634"/>
                    <a:pt x="1117915" y="183634"/>
                    <a:pt x="1123265" y="183634"/>
                  </a:cubicBezTo>
                  <a:cubicBezTo>
                    <a:pt x="1128614" y="186309"/>
                    <a:pt x="1133962" y="190321"/>
                    <a:pt x="1138642" y="195670"/>
                  </a:cubicBezTo>
                  <a:lnTo>
                    <a:pt x="1141973" y="201547"/>
                  </a:lnTo>
                  <a:lnTo>
                    <a:pt x="1121871" y="207311"/>
                  </a:lnTo>
                  <a:lnTo>
                    <a:pt x="1119922" y="203024"/>
                  </a:lnTo>
                  <a:cubicBezTo>
                    <a:pt x="1117916" y="201018"/>
                    <a:pt x="1115241" y="199681"/>
                    <a:pt x="1112568" y="199681"/>
                  </a:cubicBezTo>
                  <a:cubicBezTo>
                    <a:pt x="1109893" y="202355"/>
                    <a:pt x="1107218" y="206366"/>
                    <a:pt x="1103207" y="210378"/>
                  </a:cubicBezTo>
                  <a:lnTo>
                    <a:pt x="1096255" y="214656"/>
                  </a:lnTo>
                  <a:lnTo>
                    <a:pt x="803804" y="298515"/>
                  </a:lnTo>
                  <a:lnTo>
                    <a:pt x="786286" y="301309"/>
                  </a:lnTo>
                  <a:lnTo>
                    <a:pt x="759262" y="311287"/>
                  </a:lnTo>
                  <a:lnTo>
                    <a:pt x="440709" y="402630"/>
                  </a:lnTo>
                  <a:lnTo>
                    <a:pt x="391137" y="410961"/>
                  </a:lnTo>
                  <a:cubicBezTo>
                    <a:pt x="365061" y="414973"/>
                    <a:pt x="339654" y="418985"/>
                    <a:pt x="315584" y="424335"/>
                  </a:cubicBezTo>
                  <a:cubicBezTo>
                    <a:pt x="197909" y="461776"/>
                    <a:pt x="112326" y="488521"/>
                    <a:pt x="58837" y="493868"/>
                  </a:cubicBezTo>
                  <a:cubicBezTo>
                    <a:pt x="58837" y="499218"/>
                    <a:pt x="58837" y="499218"/>
                    <a:pt x="58837" y="499218"/>
                  </a:cubicBezTo>
                  <a:cubicBezTo>
                    <a:pt x="58837" y="504566"/>
                    <a:pt x="64187" y="504566"/>
                    <a:pt x="64187" y="509916"/>
                  </a:cubicBezTo>
                  <a:lnTo>
                    <a:pt x="65011" y="510360"/>
                  </a:lnTo>
                  <a:lnTo>
                    <a:pt x="50299" y="514579"/>
                  </a:lnTo>
                  <a:lnTo>
                    <a:pt x="42789" y="504566"/>
                  </a:lnTo>
                  <a:cubicBezTo>
                    <a:pt x="42789" y="499218"/>
                    <a:pt x="42789" y="493868"/>
                    <a:pt x="42789" y="488521"/>
                  </a:cubicBezTo>
                  <a:cubicBezTo>
                    <a:pt x="37442" y="488521"/>
                    <a:pt x="32092" y="488521"/>
                    <a:pt x="26745" y="483171"/>
                  </a:cubicBezTo>
                  <a:cubicBezTo>
                    <a:pt x="21395" y="477821"/>
                    <a:pt x="16045" y="472474"/>
                    <a:pt x="10697" y="467124"/>
                  </a:cubicBezTo>
                  <a:cubicBezTo>
                    <a:pt x="10697" y="456427"/>
                    <a:pt x="10697" y="451079"/>
                    <a:pt x="16045" y="440379"/>
                  </a:cubicBezTo>
                  <a:cubicBezTo>
                    <a:pt x="21395" y="435032"/>
                    <a:pt x="26745" y="429682"/>
                    <a:pt x="32092" y="424335"/>
                  </a:cubicBezTo>
                  <a:cubicBezTo>
                    <a:pt x="32092" y="424335"/>
                    <a:pt x="32092" y="418985"/>
                    <a:pt x="32092" y="418985"/>
                  </a:cubicBezTo>
                  <a:cubicBezTo>
                    <a:pt x="32092" y="408287"/>
                    <a:pt x="32092" y="402938"/>
                    <a:pt x="48139" y="392240"/>
                  </a:cubicBezTo>
                  <a:cubicBezTo>
                    <a:pt x="37442" y="392240"/>
                    <a:pt x="32092" y="392240"/>
                    <a:pt x="26745" y="386890"/>
                  </a:cubicBezTo>
                  <a:cubicBezTo>
                    <a:pt x="21395" y="381543"/>
                    <a:pt x="16045" y="376193"/>
                    <a:pt x="16045" y="376193"/>
                  </a:cubicBezTo>
                  <a:cubicBezTo>
                    <a:pt x="16045" y="370846"/>
                    <a:pt x="16045" y="360146"/>
                    <a:pt x="21395" y="354798"/>
                  </a:cubicBezTo>
                  <a:cubicBezTo>
                    <a:pt x="26745" y="349448"/>
                    <a:pt x="26745" y="344101"/>
                    <a:pt x="32092" y="344101"/>
                  </a:cubicBezTo>
                  <a:cubicBezTo>
                    <a:pt x="16045" y="349448"/>
                    <a:pt x="10697" y="349448"/>
                    <a:pt x="5348" y="344101"/>
                  </a:cubicBezTo>
                  <a:cubicBezTo>
                    <a:pt x="0" y="344101"/>
                    <a:pt x="0" y="338751"/>
                    <a:pt x="0" y="333401"/>
                  </a:cubicBezTo>
                  <a:lnTo>
                    <a:pt x="39" y="332776"/>
                  </a:lnTo>
                  <a:lnTo>
                    <a:pt x="407974" y="215803"/>
                  </a:lnTo>
                  <a:lnTo>
                    <a:pt x="419218" y="216395"/>
                  </a:lnTo>
                  <a:cubicBezTo>
                    <a:pt x="422561" y="217064"/>
                    <a:pt x="425235" y="218401"/>
                    <a:pt x="427910" y="221076"/>
                  </a:cubicBezTo>
                  <a:cubicBezTo>
                    <a:pt x="433260" y="226426"/>
                    <a:pt x="438607" y="231773"/>
                    <a:pt x="438607" y="237123"/>
                  </a:cubicBezTo>
                  <a:cubicBezTo>
                    <a:pt x="438607" y="242470"/>
                    <a:pt x="438607" y="253170"/>
                    <a:pt x="433260" y="258518"/>
                  </a:cubicBezTo>
                  <a:cubicBezTo>
                    <a:pt x="433260" y="263867"/>
                    <a:pt x="427910" y="263867"/>
                    <a:pt x="422560" y="269215"/>
                  </a:cubicBezTo>
                  <a:cubicBezTo>
                    <a:pt x="438607" y="269215"/>
                    <a:pt x="443957" y="269215"/>
                    <a:pt x="449305" y="269215"/>
                  </a:cubicBezTo>
                  <a:cubicBezTo>
                    <a:pt x="454654" y="269215"/>
                    <a:pt x="454654" y="274565"/>
                    <a:pt x="454654" y="279915"/>
                  </a:cubicBezTo>
                  <a:cubicBezTo>
                    <a:pt x="460004" y="301309"/>
                    <a:pt x="427910" y="312007"/>
                    <a:pt x="272793" y="354798"/>
                  </a:cubicBezTo>
                  <a:cubicBezTo>
                    <a:pt x="213954" y="370846"/>
                    <a:pt x="123023" y="392240"/>
                    <a:pt x="74884" y="413635"/>
                  </a:cubicBezTo>
                  <a:cubicBezTo>
                    <a:pt x="160465" y="386890"/>
                    <a:pt x="310235" y="360146"/>
                    <a:pt x="518841" y="328054"/>
                  </a:cubicBezTo>
                  <a:cubicBezTo>
                    <a:pt x="727447" y="253170"/>
                    <a:pt x="930706" y="178284"/>
                    <a:pt x="1048381" y="172937"/>
                  </a:cubicBezTo>
                  <a:cubicBezTo>
                    <a:pt x="1067102" y="167588"/>
                    <a:pt x="1080475" y="164914"/>
                    <a:pt x="1090504" y="164245"/>
                  </a:cubicBezTo>
                  <a:close/>
                  <a:moveTo>
                    <a:pt x="1112568" y="87353"/>
                  </a:moveTo>
                  <a:cubicBezTo>
                    <a:pt x="1107218" y="87353"/>
                    <a:pt x="1096520" y="87353"/>
                    <a:pt x="1091170" y="92703"/>
                  </a:cubicBezTo>
                  <a:cubicBezTo>
                    <a:pt x="1064426" y="98051"/>
                    <a:pt x="1037681" y="103400"/>
                    <a:pt x="1005590" y="114098"/>
                  </a:cubicBezTo>
                  <a:cubicBezTo>
                    <a:pt x="1053729" y="103400"/>
                    <a:pt x="1096520" y="98051"/>
                    <a:pt x="1112568" y="87353"/>
                  </a:cubicBezTo>
                  <a:close/>
                  <a:moveTo>
                    <a:pt x="1128615" y="44564"/>
                  </a:moveTo>
                  <a:cubicBezTo>
                    <a:pt x="1101870" y="49911"/>
                    <a:pt x="1053729" y="65959"/>
                    <a:pt x="1010939" y="82006"/>
                  </a:cubicBezTo>
                  <a:cubicBezTo>
                    <a:pt x="1005590" y="82006"/>
                    <a:pt x="994892" y="87353"/>
                    <a:pt x="989542" y="87353"/>
                  </a:cubicBezTo>
                  <a:cubicBezTo>
                    <a:pt x="1026984" y="76656"/>
                    <a:pt x="1059079" y="71306"/>
                    <a:pt x="1080473" y="65959"/>
                  </a:cubicBezTo>
                  <a:cubicBezTo>
                    <a:pt x="1101870" y="55261"/>
                    <a:pt x="1117915" y="49911"/>
                    <a:pt x="1128615" y="44564"/>
                  </a:cubicBezTo>
                  <a:close/>
                  <a:moveTo>
                    <a:pt x="1160570" y="0"/>
                  </a:moveTo>
                  <a:lnTo>
                    <a:pt x="1160543" y="1770"/>
                  </a:lnTo>
                  <a:cubicBezTo>
                    <a:pt x="1159125" y="5006"/>
                    <a:pt x="1156038" y="8030"/>
                    <a:pt x="1150365" y="11195"/>
                  </a:cubicBezTo>
                  <a:lnTo>
                    <a:pt x="1136315" y="17373"/>
                  </a:lnTo>
                  <a:lnTo>
                    <a:pt x="1129952" y="18487"/>
                  </a:lnTo>
                  <a:cubicBezTo>
                    <a:pt x="1118585" y="21496"/>
                    <a:pt x="1104210" y="26009"/>
                    <a:pt x="1085656" y="32111"/>
                  </a:cubicBezTo>
                  <a:lnTo>
                    <a:pt x="1077572" y="34801"/>
                  </a:lnTo>
                  <a:lnTo>
                    <a:pt x="1032438" y="46213"/>
                  </a:lnTo>
                  <a:cubicBezTo>
                    <a:pt x="1015116" y="50496"/>
                    <a:pt x="995560" y="55260"/>
                    <a:pt x="973495" y="60609"/>
                  </a:cubicBezTo>
                  <a:cubicBezTo>
                    <a:pt x="903961" y="76656"/>
                    <a:pt x="796983" y="108750"/>
                    <a:pt x="764889" y="124795"/>
                  </a:cubicBezTo>
                  <a:cubicBezTo>
                    <a:pt x="807681" y="124795"/>
                    <a:pt x="941403" y="82006"/>
                    <a:pt x="1016287" y="55261"/>
                  </a:cubicBezTo>
                  <a:cubicBezTo>
                    <a:pt x="1030328" y="50581"/>
                    <a:pt x="1043032" y="46319"/>
                    <a:pt x="1054544" y="42464"/>
                  </a:cubicBezTo>
                  <a:lnTo>
                    <a:pt x="1077572" y="34801"/>
                  </a:lnTo>
                  <a:lnTo>
                    <a:pt x="1077966" y="34701"/>
                  </a:lnTo>
                  <a:cubicBezTo>
                    <a:pt x="1104209" y="27848"/>
                    <a:pt x="1122596" y="22499"/>
                    <a:pt x="1135300" y="17819"/>
                  </a:cubicBezTo>
                  <a:lnTo>
                    <a:pt x="1136315" y="17373"/>
                  </a:lnTo>
                  <a:lnTo>
                    <a:pt x="1156194" y="13890"/>
                  </a:lnTo>
                  <a:cubicBezTo>
                    <a:pt x="1162713" y="13807"/>
                    <a:pt x="1167393" y="15144"/>
                    <a:pt x="1171404" y="17819"/>
                  </a:cubicBezTo>
                  <a:cubicBezTo>
                    <a:pt x="1176754" y="17819"/>
                    <a:pt x="1176754" y="23167"/>
                    <a:pt x="1176754" y="28517"/>
                  </a:cubicBezTo>
                  <a:cubicBezTo>
                    <a:pt x="1176754" y="33864"/>
                    <a:pt x="1176754" y="39214"/>
                    <a:pt x="1171404" y="49911"/>
                  </a:cubicBezTo>
                  <a:cubicBezTo>
                    <a:pt x="1166057" y="55261"/>
                    <a:pt x="1160707" y="60609"/>
                    <a:pt x="1150009" y="71306"/>
                  </a:cubicBezTo>
                  <a:cubicBezTo>
                    <a:pt x="1155359" y="71306"/>
                    <a:pt x="1155359" y="76656"/>
                    <a:pt x="1155359" y="82006"/>
                  </a:cubicBezTo>
                  <a:cubicBezTo>
                    <a:pt x="1155359" y="87353"/>
                    <a:pt x="1155359" y="92703"/>
                    <a:pt x="1150009" y="98051"/>
                  </a:cubicBezTo>
                  <a:cubicBezTo>
                    <a:pt x="1150009" y="98051"/>
                    <a:pt x="1144659" y="103400"/>
                    <a:pt x="1144659" y="103400"/>
                  </a:cubicBezTo>
                  <a:cubicBezTo>
                    <a:pt x="1150009" y="108750"/>
                    <a:pt x="1155359" y="114098"/>
                    <a:pt x="1155359" y="119448"/>
                  </a:cubicBezTo>
                  <a:cubicBezTo>
                    <a:pt x="1155359" y="124795"/>
                    <a:pt x="1150009" y="135495"/>
                    <a:pt x="1144659" y="135495"/>
                  </a:cubicBezTo>
                  <a:cubicBezTo>
                    <a:pt x="1139312" y="135495"/>
                    <a:pt x="1133962" y="135495"/>
                    <a:pt x="1128615" y="130145"/>
                  </a:cubicBezTo>
                  <a:cubicBezTo>
                    <a:pt x="1101870" y="119448"/>
                    <a:pt x="946751" y="167587"/>
                    <a:pt x="850472" y="199681"/>
                  </a:cubicBezTo>
                  <a:cubicBezTo>
                    <a:pt x="764889" y="221076"/>
                    <a:pt x="716750" y="237123"/>
                    <a:pt x="690005" y="242470"/>
                  </a:cubicBezTo>
                  <a:cubicBezTo>
                    <a:pt x="663261" y="247820"/>
                    <a:pt x="652563" y="247820"/>
                    <a:pt x="647213" y="242470"/>
                  </a:cubicBezTo>
                  <a:cubicBezTo>
                    <a:pt x="641866" y="242470"/>
                    <a:pt x="641866" y="237123"/>
                    <a:pt x="641866" y="231773"/>
                  </a:cubicBezTo>
                  <a:cubicBezTo>
                    <a:pt x="641866" y="221076"/>
                    <a:pt x="641866" y="215726"/>
                    <a:pt x="647213" y="205029"/>
                  </a:cubicBezTo>
                  <a:cubicBezTo>
                    <a:pt x="657911" y="194331"/>
                    <a:pt x="673958" y="183634"/>
                    <a:pt x="700703" y="172937"/>
                  </a:cubicBezTo>
                  <a:cubicBezTo>
                    <a:pt x="700703" y="167587"/>
                    <a:pt x="700703" y="167587"/>
                    <a:pt x="700703" y="167587"/>
                  </a:cubicBezTo>
                  <a:cubicBezTo>
                    <a:pt x="706052" y="162239"/>
                    <a:pt x="716750" y="156890"/>
                    <a:pt x="754192" y="146192"/>
                  </a:cubicBezTo>
                  <a:cubicBezTo>
                    <a:pt x="743494" y="146192"/>
                    <a:pt x="738144" y="146192"/>
                    <a:pt x="732797" y="140842"/>
                  </a:cubicBezTo>
                  <a:lnTo>
                    <a:pt x="722622" y="125579"/>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3" name="Vrije vorm: vorm 52">
              <a:extLst>
                <a:ext uri="{FF2B5EF4-FFF2-40B4-BE49-F238E27FC236}">
                  <a16:creationId xmlns:a16="http://schemas.microsoft.com/office/drawing/2014/main" id="{98DA7AB2-C133-45B9-A3A1-C0F4408E4A27}"/>
                </a:ext>
              </a:extLst>
            </p:cNvPr>
            <p:cNvSpPr/>
            <p:nvPr/>
          </p:nvSpPr>
          <p:spPr>
            <a:xfrm>
              <a:off x="6251655" y="5177343"/>
              <a:ext cx="1112567" cy="417537"/>
            </a:xfrm>
            <a:custGeom>
              <a:avLst/>
              <a:gdLst>
                <a:gd name="connsiteX0" fmla="*/ 160467 w 1112567"/>
                <a:gd name="connsiteY0" fmla="*/ 340464 h 417537"/>
                <a:gd name="connsiteX1" fmla="*/ 112325 w 1112567"/>
                <a:gd name="connsiteY1" fmla="*/ 356509 h 417537"/>
                <a:gd name="connsiteX2" fmla="*/ 96278 w 1112567"/>
                <a:gd name="connsiteY2" fmla="*/ 361859 h 417537"/>
                <a:gd name="connsiteX3" fmla="*/ 160467 w 1112567"/>
                <a:gd name="connsiteY3" fmla="*/ 340464 h 417537"/>
                <a:gd name="connsiteX4" fmla="*/ 117675 w 1112567"/>
                <a:gd name="connsiteY4" fmla="*/ 329764 h 417537"/>
                <a:gd name="connsiteX5" fmla="*/ 58836 w 1112567"/>
                <a:gd name="connsiteY5" fmla="*/ 335114 h 417537"/>
                <a:gd name="connsiteX6" fmla="*/ 26745 w 1112567"/>
                <a:gd name="connsiteY6" fmla="*/ 345812 h 417537"/>
                <a:gd name="connsiteX7" fmla="*/ 117675 w 1112567"/>
                <a:gd name="connsiteY7" fmla="*/ 329764 h 417537"/>
                <a:gd name="connsiteX8" fmla="*/ 481399 w 1112567"/>
                <a:gd name="connsiteY8" fmla="*/ 319067 h 417537"/>
                <a:gd name="connsiteX9" fmla="*/ 208606 w 1112567"/>
                <a:gd name="connsiteY9" fmla="*/ 393951 h 417537"/>
                <a:gd name="connsiteX10" fmla="*/ 481399 w 1112567"/>
                <a:gd name="connsiteY10" fmla="*/ 319067 h 417537"/>
                <a:gd name="connsiteX11" fmla="*/ 299537 w 1112567"/>
                <a:gd name="connsiteY11" fmla="*/ 270928 h 417537"/>
                <a:gd name="connsiteX12" fmla="*/ 246048 w 1112567"/>
                <a:gd name="connsiteY12" fmla="*/ 286975 h 417537"/>
                <a:gd name="connsiteX13" fmla="*/ 283490 w 1112567"/>
                <a:gd name="connsiteY13" fmla="*/ 276275 h 417537"/>
                <a:gd name="connsiteX14" fmla="*/ 299537 w 1112567"/>
                <a:gd name="connsiteY14" fmla="*/ 270928 h 417537"/>
                <a:gd name="connsiteX15" fmla="*/ 914658 w 1112567"/>
                <a:gd name="connsiteY15" fmla="*/ 212089 h 417537"/>
                <a:gd name="connsiteX16" fmla="*/ 764889 w 1112567"/>
                <a:gd name="connsiteY16" fmla="*/ 254881 h 417537"/>
                <a:gd name="connsiteX17" fmla="*/ 572330 w 1112567"/>
                <a:gd name="connsiteY17" fmla="*/ 319067 h 417537"/>
                <a:gd name="connsiteX18" fmla="*/ 556282 w 1112567"/>
                <a:gd name="connsiteY18" fmla="*/ 324417 h 417537"/>
                <a:gd name="connsiteX19" fmla="*/ 663261 w 1112567"/>
                <a:gd name="connsiteY19" fmla="*/ 297672 h 417537"/>
                <a:gd name="connsiteX20" fmla="*/ 957450 w 1112567"/>
                <a:gd name="connsiteY20" fmla="*/ 212089 h 417537"/>
                <a:gd name="connsiteX21" fmla="*/ 914658 w 1112567"/>
                <a:gd name="connsiteY21" fmla="*/ 212089 h 417537"/>
                <a:gd name="connsiteX22" fmla="*/ 609771 w 1112567"/>
                <a:gd name="connsiteY22" fmla="*/ 201392 h 417537"/>
                <a:gd name="connsiteX23" fmla="*/ 583027 w 1112567"/>
                <a:gd name="connsiteY23" fmla="*/ 206741 h 417537"/>
                <a:gd name="connsiteX24" fmla="*/ 502793 w 1112567"/>
                <a:gd name="connsiteY24" fmla="*/ 233486 h 417537"/>
                <a:gd name="connsiteX25" fmla="*/ 609771 w 1112567"/>
                <a:gd name="connsiteY25" fmla="*/ 201392 h 417537"/>
                <a:gd name="connsiteX26" fmla="*/ 625819 w 1112567"/>
                <a:gd name="connsiteY26" fmla="*/ 169300 h 417537"/>
                <a:gd name="connsiteX27" fmla="*/ 540238 w 1112567"/>
                <a:gd name="connsiteY27" fmla="*/ 179997 h 417537"/>
                <a:gd name="connsiteX28" fmla="*/ 502793 w 1112567"/>
                <a:gd name="connsiteY28" fmla="*/ 196044 h 417537"/>
                <a:gd name="connsiteX29" fmla="*/ 460004 w 1112567"/>
                <a:gd name="connsiteY29" fmla="*/ 212089 h 417537"/>
                <a:gd name="connsiteX30" fmla="*/ 572330 w 1112567"/>
                <a:gd name="connsiteY30" fmla="*/ 185344 h 417537"/>
                <a:gd name="connsiteX31" fmla="*/ 625819 w 1112567"/>
                <a:gd name="connsiteY31" fmla="*/ 169300 h 417537"/>
                <a:gd name="connsiteX32" fmla="*/ 925356 w 1112567"/>
                <a:gd name="connsiteY32" fmla="*/ 147902 h 417537"/>
                <a:gd name="connsiteX33" fmla="*/ 673958 w 1112567"/>
                <a:gd name="connsiteY33" fmla="*/ 206741 h 417537"/>
                <a:gd name="connsiteX34" fmla="*/ 925356 w 1112567"/>
                <a:gd name="connsiteY34" fmla="*/ 147902 h 417537"/>
                <a:gd name="connsiteX35" fmla="*/ 1005589 w 1112567"/>
                <a:gd name="connsiteY35" fmla="*/ 94413 h 417537"/>
                <a:gd name="connsiteX36" fmla="*/ 898611 w 1112567"/>
                <a:gd name="connsiteY36" fmla="*/ 131855 h 417537"/>
                <a:gd name="connsiteX37" fmla="*/ 994892 w 1112567"/>
                <a:gd name="connsiteY37" fmla="*/ 131855 h 417537"/>
                <a:gd name="connsiteX38" fmla="*/ 1037684 w 1112567"/>
                <a:gd name="connsiteY38" fmla="*/ 105113 h 417537"/>
                <a:gd name="connsiteX39" fmla="*/ 1032334 w 1112567"/>
                <a:gd name="connsiteY39" fmla="*/ 99763 h 417537"/>
                <a:gd name="connsiteX40" fmla="*/ 1005589 w 1112567"/>
                <a:gd name="connsiteY40" fmla="*/ 94413 h 417537"/>
                <a:gd name="connsiteX41" fmla="*/ 1104531 w 1112567"/>
                <a:gd name="connsiteY41" fmla="*/ 0 h 417537"/>
                <a:gd name="connsiteX42" fmla="*/ 1112567 w 1112567"/>
                <a:gd name="connsiteY42" fmla="*/ 14180 h 417537"/>
                <a:gd name="connsiteX43" fmla="*/ 1107217 w 1112567"/>
                <a:gd name="connsiteY43" fmla="*/ 46274 h 417537"/>
                <a:gd name="connsiteX44" fmla="*/ 1075126 w 1112567"/>
                <a:gd name="connsiteY44" fmla="*/ 73019 h 417537"/>
                <a:gd name="connsiteX45" fmla="*/ 1048381 w 1112567"/>
                <a:gd name="connsiteY45" fmla="*/ 94413 h 417537"/>
                <a:gd name="connsiteX46" fmla="*/ 1059078 w 1112567"/>
                <a:gd name="connsiteY46" fmla="*/ 115810 h 417537"/>
                <a:gd name="connsiteX47" fmla="*/ 1053728 w 1112567"/>
                <a:gd name="connsiteY47" fmla="*/ 137205 h 417537"/>
                <a:gd name="connsiteX48" fmla="*/ 1010939 w 1112567"/>
                <a:gd name="connsiteY48" fmla="*/ 163950 h 417537"/>
                <a:gd name="connsiteX49" fmla="*/ 1010939 w 1112567"/>
                <a:gd name="connsiteY49" fmla="*/ 169300 h 417537"/>
                <a:gd name="connsiteX50" fmla="*/ 968148 w 1112567"/>
                <a:gd name="connsiteY50" fmla="*/ 206741 h 417537"/>
                <a:gd name="connsiteX51" fmla="*/ 976590 w 1112567"/>
                <a:gd name="connsiteY51" fmla="*/ 219406 h 417537"/>
                <a:gd name="connsiteX52" fmla="*/ 355399 w 1112567"/>
                <a:gd name="connsiteY52" fmla="*/ 397530 h 417537"/>
                <a:gd name="connsiteX53" fmla="*/ 358374 w 1112567"/>
                <a:gd name="connsiteY53" fmla="*/ 388603 h 417537"/>
                <a:gd name="connsiteX54" fmla="*/ 192559 w 1112567"/>
                <a:gd name="connsiteY54" fmla="*/ 409998 h 417537"/>
                <a:gd name="connsiteX55" fmla="*/ 181862 w 1112567"/>
                <a:gd name="connsiteY55" fmla="*/ 393951 h 417537"/>
                <a:gd name="connsiteX56" fmla="*/ 556282 w 1112567"/>
                <a:gd name="connsiteY56" fmla="*/ 276275 h 417537"/>
                <a:gd name="connsiteX57" fmla="*/ 759541 w 1112567"/>
                <a:gd name="connsiteY57" fmla="*/ 228136 h 417537"/>
                <a:gd name="connsiteX58" fmla="*/ 909309 w 1112567"/>
                <a:gd name="connsiteY58" fmla="*/ 190694 h 417537"/>
                <a:gd name="connsiteX59" fmla="*/ 1000239 w 1112567"/>
                <a:gd name="connsiteY59" fmla="*/ 158600 h 417537"/>
                <a:gd name="connsiteX60" fmla="*/ 534888 w 1112567"/>
                <a:gd name="connsiteY60" fmla="*/ 265578 h 417537"/>
                <a:gd name="connsiteX61" fmla="*/ 449307 w 1112567"/>
                <a:gd name="connsiteY61" fmla="*/ 281625 h 417537"/>
                <a:gd name="connsiteX62" fmla="*/ 358374 w 1112567"/>
                <a:gd name="connsiteY62" fmla="*/ 313720 h 417537"/>
                <a:gd name="connsiteX63" fmla="*/ 64186 w 1112567"/>
                <a:gd name="connsiteY63" fmla="*/ 393951 h 417537"/>
                <a:gd name="connsiteX64" fmla="*/ 58836 w 1112567"/>
                <a:gd name="connsiteY64" fmla="*/ 383253 h 417537"/>
                <a:gd name="connsiteX65" fmla="*/ 58836 w 1112567"/>
                <a:gd name="connsiteY65" fmla="*/ 372556 h 417537"/>
                <a:gd name="connsiteX66" fmla="*/ 10697 w 1112567"/>
                <a:gd name="connsiteY66" fmla="*/ 367206 h 417537"/>
                <a:gd name="connsiteX67" fmla="*/ 0 w 1112567"/>
                <a:gd name="connsiteY67" fmla="*/ 351161 h 417537"/>
                <a:gd name="connsiteX68" fmla="*/ 21395 w 1112567"/>
                <a:gd name="connsiteY68" fmla="*/ 324417 h 417537"/>
                <a:gd name="connsiteX69" fmla="*/ 13371 w 1112567"/>
                <a:gd name="connsiteY69" fmla="*/ 315725 h 417537"/>
                <a:gd name="connsiteX70" fmla="*/ 11852 w 1112567"/>
                <a:gd name="connsiteY70" fmla="*/ 313320 h 417537"/>
                <a:gd name="connsiteX71" fmla="*/ 27568 w 1112567"/>
                <a:gd name="connsiteY71" fmla="*/ 308814 h 417537"/>
                <a:gd name="connsiteX72" fmla="*/ 35436 w 1112567"/>
                <a:gd name="connsiteY72" fmla="*/ 313051 h 417537"/>
                <a:gd name="connsiteX73" fmla="*/ 48139 w 1112567"/>
                <a:gd name="connsiteY73" fmla="*/ 313720 h 417537"/>
                <a:gd name="connsiteX74" fmla="*/ 272793 w 1112567"/>
                <a:gd name="connsiteY74" fmla="*/ 254881 h 417537"/>
                <a:gd name="connsiteX75" fmla="*/ 433260 w 1112567"/>
                <a:gd name="connsiteY75" fmla="*/ 196044 h 417537"/>
                <a:gd name="connsiteX76" fmla="*/ 403263 w 1112567"/>
                <a:gd name="connsiteY76" fmla="*/ 201085 h 417537"/>
                <a:gd name="connsiteX77" fmla="*/ 715172 w 1112567"/>
                <a:gd name="connsiteY77" fmla="*/ 111647 h 417537"/>
                <a:gd name="connsiteX78" fmla="*/ 657913 w 1112567"/>
                <a:gd name="connsiteY78" fmla="*/ 131855 h 417537"/>
                <a:gd name="connsiteX79" fmla="*/ 823728 w 1112567"/>
                <a:gd name="connsiteY79" fmla="*/ 105113 h 417537"/>
                <a:gd name="connsiteX80" fmla="*/ 893264 w 1112567"/>
                <a:gd name="connsiteY80" fmla="*/ 89066 h 417537"/>
                <a:gd name="connsiteX81" fmla="*/ 968148 w 1112567"/>
                <a:gd name="connsiteY81" fmla="*/ 73019 h 417537"/>
                <a:gd name="connsiteX82" fmla="*/ 1048381 w 1112567"/>
                <a:gd name="connsiteY82" fmla="*/ 46274 h 417537"/>
                <a:gd name="connsiteX83" fmla="*/ 1043031 w 1112567"/>
                <a:gd name="connsiteY83" fmla="*/ 40924 h 417537"/>
                <a:gd name="connsiteX84" fmla="*/ 1021637 w 1112567"/>
                <a:gd name="connsiteY84" fmla="*/ 35577 h 417537"/>
                <a:gd name="connsiteX85" fmla="*/ 830581 w 1112567"/>
                <a:gd name="connsiteY85" fmla="*/ 86725 h 417537"/>
                <a:gd name="connsiteX86" fmla="*/ 766359 w 1112567"/>
                <a:gd name="connsiteY86" fmla="*/ 96969 h 417537"/>
                <a:gd name="connsiteX87" fmla="*/ 1058814 w 1112567"/>
                <a:gd name="connsiteY87" fmla="*/ 13110 h 417537"/>
                <a:gd name="connsiteX88" fmla="*/ 1048381 w 1112567"/>
                <a:gd name="connsiteY88" fmla="*/ 19530 h 417537"/>
                <a:gd name="connsiteX89" fmla="*/ 1064428 w 1112567"/>
                <a:gd name="connsiteY89" fmla="*/ 35577 h 417537"/>
                <a:gd name="connsiteX90" fmla="*/ 1080473 w 1112567"/>
                <a:gd name="connsiteY90" fmla="*/ 19530 h 417537"/>
                <a:gd name="connsiteX91" fmla="*/ 1085823 w 1112567"/>
                <a:gd name="connsiteY91" fmla="*/ 8833 h 417537"/>
                <a:gd name="connsiteX92" fmla="*/ 1084429 w 1112567"/>
                <a:gd name="connsiteY92" fmla="*/ 5765 h 4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12567" h="417537">
                  <a:moveTo>
                    <a:pt x="160467" y="340464"/>
                  </a:moveTo>
                  <a:cubicBezTo>
                    <a:pt x="149767" y="345812"/>
                    <a:pt x="128373" y="351161"/>
                    <a:pt x="112325" y="356509"/>
                  </a:cubicBezTo>
                  <a:cubicBezTo>
                    <a:pt x="106978" y="356509"/>
                    <a:pt x="101628" y="361859"/>
                    <a:pt x="96278" y="361859"/>
                  </a:cubicBezTo>
                  <a:cubicBezTo>
                    <a:pt x="112325" y="356509"/>
                    <a:pt x="139070" y="351161"/>
                    <a:pt x="160467" y="340464"/>
                  </a:cubicBezTo>
                  <a:close/>
                  <a:moveTo>
                    <a:pt x="117675" y="329764"/>
                  </a:moveTo>
                  <a:cubicBezTo>
                    <a:pt x="96278" y="335114"/>
                    <a:pt x="74884" y="335114"/>
                    <a:pt x="58836" y="335114"/>
                  </a:cubicBezTo>
                  <a:cubicBezTo>
                    <a:pt x="42789" y="340464"/>
                    <a:pt x="32092" y="345812"/>
                    <a:pt x="26745" y="345812"/>
                  </a:cubicBezTo>
                  <a:cubicBezTo>
                    <a:pt x="42789" y="345812"/>
                    <a:pt x="74884" y="340464"/>
                    <a:pt x="117675" y="329764"/>
                  </a:cubicBezTo>
                  <a:close/>
                  <a:moveTo>
                    <a:pt x="481399" y="319067"/>
                  </a:moveTo>
                  <a:cubicBezTo>
                    <a:pt x="363723" y="351161"/>
                    <a:pt x="246048" y="377906"/>
                    <a:pt x="208606" y="393951"/>
                  </a:cubicBezTo>
                  <a:cubicBezTo>
                    <a:pt x="246048" y="399300"/>
                    <a:pt x="369073" y="356509"/>
                    <a:pt x="481399" y="319067"/>
                  </a:cubicBezTo>
                  <a:close/>
                  <a:moveTo>
                    <a:pt x="299537" y="270928"/>
                  </a:moveTo>
                  <a:cubicBezTo>
                    <a:pt x="278142" y="276275"/>
                    <a:pt x="262095" y="281625"/>
                    <a:pt x="246048" y="286975"/>
                  </a:cubicBezTo>
                  <a:cubicBezTo>
                    <a:pt x="262095" y="286975"/>
                    <a:pt x="272793" y="281625"/>
                    <a:pt x="283490" y="276275"/>
                  </a:cubicBezTo>
                  <a:cubicBezTo>
                    <a:pt x="288840" y="276275"/>
                    <a:pt x="294187" y="276275"/>
                    <a:pt x="299537" y="270928"/>
                  </a:cubicBezTo>
                  <a:close/>
                  <a:moveTo>
                    <a:pt x="914658" y="212089"/>
                  </a:moveTo>
                  <a:cubicBezTo>
                    <a:pt x="871867" y="228136"/>
                    <a:pt x="823728" y="238833"/>
                    <a:pt x="764889" y="254881"/>
                  </a:cubicBezTo>
                  <a:cubicBezTo>
                    <a:pt x="700702" y="276275"/>
                    <a:pt x="625819" y="297672"/>
                    <a:pt x="572330" y="319067"/>
                  </a:cubicBezTo>
                  <a:cubicBezTo>
                    <a:pt x="566982" y="319067"/>
                    <a:pt x="561632" y="324417"/>
                    <a:pt x="556282" y="324417"/>
                  </a:cubicBezTo>
                  <a:cubicBezTo>
                    <a:pt x="588377" y="319067"/>
                    <a:pt x="620469" y="308370"/>
                    <a:pt x="663261" y="297672"/>
                  </a:cubicBezTo>
                  <a:cubicBezTo>
                    <a:pt x="775589" y="270928"/>
                    <a:pt x="920008" y="233486"/>
                    <a:pt x="957450" y="212089"/>
                  </a:cubicBezTo>
                  <a:cubicBezTo>
                    <a:pt x="946753" y="212089"/>
                    <a:pt x="936053" y="212089"/>
                    <a:pt x="914658" y="212089"/>
                  </a:cubicBezTo>
                  <a:close/>
                  <a:moveTo>
                    <a:pt x="609771" y="201392"/>
                  </a:moveTo>
                  <a:cubicBezTo>
                    <a:pt x="599074" y="201392"/>
                    <a:pt x="593727" y="206741"/>
                    <a:pt x="583027" y="206741"/>
                  </a:cubicBezTo>
                  <a:cubicBezTo>
                    <a:pt x="556282" y="217439"/>
                    <a:pt x="529538" y="222789"/>
                    <a:pt x="502793" y="233486"/>
                  </a:cubicBezTo>
                  <a:cubicBezTo>
                    <a:pt x="540238" y="222789"/>
                    <a:pt x="577680" y="212089"/>
                    <a:pt x="609771" y="201392"/>
                  </a:cubicBezTo>
                  <a:close/>
                  <a:moveTo>
                    <a:pt x="625819" y="169300"/>
                  </a:moveTo>
                  <a:cubicBezTo>
                    <a:pt x="604424" y="169300"/>
                    <a:pt x="572330" y="174647"/>
                    <a:pt x="540238" y="179997"/>
                  </a:cubicBezTo>
                  <a:cubicBezTo>
                    <a:pt x="529538" y="185344"/>
                    <a:pt x="513493" y="190694"/>
                    <a:pt x="502793" y="196044"/>
                  </a:cubicBezTo>
                  <a:cubicBezTo>
                    <a:pt x="486749" y="201392"/>
                    <a:pt x="476051" y="206741"/>
                    <a:pt x="460004" y="212089"/>
                  </a:cubicBezTo>
                  <a:cubicBezTo>
                    <a:pt x="497446" y="201392"/>
                    <a:pt x="534888" y="196044"/>
                    <a:pt x="572330" y="185344"/>
                  </a:cubicBezTo>
                  <a:cubicBezTo>
                    <a:pt x="588377" y="179997"/>
                    <a:pt x="609771" y="174647"/>
                    <a:pt x="625819" y="169300"/>
                  </a:cubicBezTo>
                  <a:close/>
                  <a:moveTo>
                    <a:pt x="925356" y="147902"/>
                  </a:moveTo>
                  <a:cubicBezTo>
                    <a:pt x="866519" y="158600"/>
                    <a:pt x="775589" y="179997"/>
                    <a:pt x="673958" y="206741"/>
                  </a:cubicBezTo>
                  <a:cubicBezTo>
                    <a:pt x="764889" y="190694"/>
                    <a:pt x="855822" y="169300"/>
                    <a:pt x="925356" y="147902"/>
                  </a:cubicBezTo>
                  <a:close/>
                  <a:moveTo>
                    <a:pt x="1005589" y="94413"/>
                  </a:moveTo>
                  <a:cubicBezTo>
                    <a:pt x="984195" y="105113"/>
                    <a:pt x="946753" y="115810"/>
                    <a:pt x="898611" y="131855"/>
                  </a:cubicBezTo>
                  <a:cubicBezTo>
                    <a:pt x="941403" y="126508"/>
                    <a:pt x="973497" y="126508"/>
                    <a:pt x="994892" y="131855"/>
                  </a:cubicBezTo>
                  <a:cubicBezTo>
                    <a:pt x="1021637" y="121158"/>
                    <a:pt x="1037684" y="115810"/>
                    <a:pt x="1037684" y="105113"/>
                  </a:cubicBezTo>
                  <a:cubicBezTo>
                    <a:pt x="1037684" y="105113"/>
                    <a:pt x="1037684" y="105113"/>
                    <a:pt x="1032334" y="99763"/>
                  </a:cubicBezTo>
                  <a:cubicBezTo>
                    <a:pt x="1026984" y="94413"/>
                    <a:pt x="1016287" y="94413"/>
                    <a:pt x="1005589" y="94413"/>
                  </a:cubicBezTo>
                  <a:close/>
                  <a:moveTo>
                    <a:pt x="1104531" y="0"/>
                  </a:moveTo>
                  <a:lnTo>
                    <a:pt x="1112567" y="14180"/>
                  </a:lnTo>
                  <a:cubicBezTo>
                    <a:pt x="1112567" y="24880"/>
                    <a:pt x="1112567" y="35577"/>
                    <a:pt x="1107217" y="46274"/>
                  </a:cubicBezTo>
                  <a:cubicBezTo>
                    <a:pt x="1101870" y="56972"/>
                    <a:pt x="1091173" y="62321"/>
                    <a:pt x="1075126" y="73019"/>
                  </a:cubicBezTo>
                  <a:cubicBezTo>
                    <a:pt x="1075126" y="78369"/>
                    <a:pt x="1064428" y="89066"/>
                    <a:pt x="1048381" y="94413"/>
                  </a:cubicBezTo>
                  <a:cubicBezTo>
                    <a:pt x="1053728" y="99763"/>
                    <a:pt x="1059078" y="105113"/>
                    <a:pt x="1059078" y="115810"/>
                  </a:cubicBezTo>
                  <a:cubicBezTo>
                    <a:pt x="1059078" y="121158"/>
                    <a:pt x="1059078" y="126508"/>
                    <a:pt x="1053728" y="137205"/>
                  </a:cubicBezTo>
                  <a:cubicBezTo>
                    <a:pt x="1048381" y="147902"/>
                    <a:pt x="1032334" y="158600"/>
                    <a:pt x="1010939" y="163950"/>
                  </a:cubicBezTo>
                  <a:cubicBezTo>
                    <a:pt x="1010939" y="163950"/>
                    <a:pt x="1010939" y="169300"/>
                    <a:pt x="1010939" y="169300"/>
                  </a:cubicBezTo>
                  <a:cubicBezTo>
                    <a:pt x="1016287" y="179997"/>
                    <a:pt x="1010939" y="190694"/>
                    <a:pt x="968148" y="206741"/>
                  </a:cubicBezTo>
                  <a:lnTo>
                    <a:pt x="976590" y="219406"/>
                  </a:lnTo>
                  <a:lnTo>
                    <a:pt x="355399" y="397530"/>
                  </a:lnTo>
                  <a:lnTo>
                    <a:pt x="358374" y="388603"/>
                  </a:lnTo>
                  <a:cubicBezTo>
                    <a:pt x="272793" y="415348"/>
                    <a:pt x="213954" y="426045"/>
                    <a:pt x="192559" y="409998"/>
                  </a:cubicBezTo>
                  <a:cubicBezTo>
                    <a:pt x="187212" y="404650"/>
                    <a:pt x="181862" y="399300"/>
                    <a:pt x="181862" y="393951"/>
                  </a:cubicBezTo>
                  <a:cubicBezTo>
                    <a:pt x="176512" y="367206"/>
                    <a:pt x="203256" y="356509"/>
                    <a:pt x="556282" y="276275"/>
                  </a:cubicBezTo>
                  <a:cubicBezTo>
                    <a:pt x="620469" y="260230"/>
                    <a:pt x="690005" y="244183"/>
                    <a:pt x="759541" y="228136"/>
                  </a:cubicBezTo>
                  <a:cubicBezTo>
                    <a:pt x="818378" y="206741"/>
                    <a:pt x="871867" y="196044"/>
                    <a:pt x="909309" y="190694"/>
                  </a:cubicBezTo>
                  <a:cubicBezTo>
                    <a:pt x="957450" y="174647"/>
                    <a:pt x="989542" y="163950"/>
                    <a:pt x="1000239" y="158600"/>
                  </a:cubicBezTo>
                  <a:cubicBezTo>
                    <a:pt x="914658" y="190694"/>
                    <a:pt x="754191" y="222789"/>
                    <a:pt x="534888" y="265578"/>
                  </a:cubicBezTo>
                  <a:cubicBezTo>
                    <a:pt x="508143" y="270928"/>
                    <a:pt x="476051" y="276275"/>
                    <a:pt x="449307" y="281625"/>
                  </a:cubicBezTo>
                  <a:cubicBezTo>
                    <a:pt x="417212" y="292322"/>
                    <a:pt x="385118" y="303020"/>
                    <a:pt x="358374" y="313720"/>
                  </a:cubicBezTo>
                  <a:cubicBezTo>
                    <a:pt x="139070" y="383253"/>
                    <a:pt x="80234" y="404650"/>
                    <a:pt x="64186" y="393951"/>
                  </a:cubicBezTo>
                  <a:cubicBezTo>
                    <a:pt x="58836" y="393951"/>
                    <a:pt x="58836" y="388603"/>
                    <a:pt x="58836" y="383253"/>
                  </a:cubicBezTo>
                  <a:cubicBezTo>
                    <a:pt x="58836" y="377906"/>
                    <a:pt x="58836" y="377906"/>
                    <a:pt x="58836" y="372556"/>
                  </a:cubicBezTo>
                  <a:cubicBezTo>
                    <a:pt x="37442" y="377906"/>
                    <a:pt x="16045" y="372556"/>
                    <a:pt x="10697" y="367206"/>
                  </a:cubicBezTo>
                  <a:cubicBezTo>
                    <a:pt x="5347" y="361859"/>
                    <a:pt x="0" y="356509"/>
                    <a:pt x="0" y="351161"/>
                  </a:cubicBezTo>
                  <a:cubicBezTo>
                    <a:pt x="0" y="340464"/>
                    <a:pt x="0" y="335114"/>
                    <a:pt x="21395" y="324417"/>
                  </a:cubicBezTo>
                  <a:cubicBezTo>
                    <a:pt x="18720" y="321742"/>
                    <a:pt x="16045" y="319068"/>
                    <a:pt x="13371" y="315725"/>
                  </a:cubicBezTo>
                  <a:lnTo>
                    <a:pt x="11852" y="313320"/>
                  </a:lnTo>
                  <a:lnTo>
                    <a:pt x="27568" y="308814"/>
                  </a:lnTo>
                  <a:lnTo>
                    <a:pt x="35436" y="313051"/>
                  </a:lnTo>
                  <a:cubicBezTo>
                    <a:pt x="38779" y="313720"/>
                    <a:pt x="42791" y="313720"/>
                    <a:pt x="48139" y="313720"/>
                  </a:cubicBezTo>
                  <a:cubicBezTo>
                    <a:pt x="90931" y="303020"/>
                    <a:pt x="160467" y="281625"/>
                    <a:pt x="272793" y="254881"/>
                  </a:cubicBezTo>
                  <a:cubicBezTo>
                    <a:pt x="320932" y="238833"/>
                    <a:pt x="379771" y="217439"/>
                    <a:pt x="433260" y="196044"/>
                  </a:cubicBezTo>
                  <a:lnTo>
                    <a:pt x="403263" y="201085"/>
                  </a:lnTo>
                  <a:lnTo>
                    <a:pt x="715172" y="111647"/>
                  </a:lnTo>
                  <a:lnTo>
                    <a:pt x="657913" y="131855"/>
                  </a:lnTo>
                  <a:cubicBezTo>
                    <a:pt x="716750" y="121158"/>
                    <a:pt x="770239" y="115810"/>
                    <a:pt x="823728" y="105113"/>
                  </a:cubicBezTo>
                  <a:cubicBezTo>
                    <a:pt x="845122" y="99763"/>
                    <a:pt x="866519" y="94413"/>
                    <a:pt x="893264" y="89066"/>
                  </a:cubicBezTo>
                  <a:cubicBezTo>
                    <a:pt x="920008" y="83716"/>
                    <a:pt x="946753" y="78369"/>
                    <a:pt x="968148" y="73019"/>
                  </a:cubicBezTo>
                  <a:cubicBezTo>
                    <a:pt x="1000239" y="62321"/>
                    <a:pt x="1026984" y="56972"/>
                    <a:pt x="1048381" y="46274"/>
                  </a:cubicBezTo>
                  <a:cubicBezTo>
                    <a:pt x="1048381" y="46274"/>
                    <a:pt x="1043031" y="40924"/>
                    <a:pt x="1043031" y="40924"/>
                  </a:cubicBezTo>
                  <a:cubicBezTo>
                    <a:pt x="1037684" y="35577"/>
                    <a:pt x="1032334" y="35577"/>
                    <a:pt x="1021637" y="35577"/>
                  </a:cubicBezTo>
                  <a:cubicBezTo>
                    <a:pt x="977507" y="55635"/>
                    <a:pt x="909309" y="72684"/>
                    <a:pt x="830581" y="86725"/>
                  </a:cubicBezTo>
                  <a:lnTo>
                    <a:pt x="766359" y="96969"/>
                  </a:lnTo>
                  <a:lnTo>
                    <a:pt x="1058814" y="13110"/>
                  </a:lnTo>
                  <a:lnTo>
                    <a:pt x="1048381" y="19530"/>
                  </a:lnTo>
                  <a:cubicBezTo>
                    <a:pt x="1053728" y="24880"/>
                    <a:pt x="1064428" y="30227"/>
                    <a:pt x="1064428" y="35577"/>
                  </a:cubicBezTo>
                  <a:cubicBezTo>
                    <a:pt x="1069776" y="30227"/>
                    <a:pt x="1075126" y="24880"/>
                    <a:pt x="1080473" y="19530"/>
                  </a:cubicBezTo>
                  <a:cubicBezTo>
                    <a:pt x="1085823" y="14180"/>
                    <a:pt x="1085823" y="8833"/>
                    <a:pt x="1085823" y="8833"/>
                  </a:cubicBezTo>
                  <a:lnTo>
                    <a:pt x="1084429" y="5765"/>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4" name="Vrije vorm: vorm 53">
              <a:extLst>
                <a:ext uri="{FF2B5EF4-FFF2-40B4-BE49-F238E27FC236}">
                  <a16:creationId xmlns:a16="http://schemas.microsoft.com/office/drawing/2014/main" id="{F7D5B549-D991-4ACB-B006-81D3F9D650F9}"/>
                </a:ext>
              </a:extLst>
            </p:cNvPr>
            <p:cNvSpPr/>
            <p:nvPr/>
          </p:nvSpPr>
          <p:spPr>
            <a:xfrm>
              <a:off x="6607096" y="5396257"/>
              <a:ext cx="626916" cy="210650"/>
            </a:xfrm>
            <a:custGeom>
              <a:avLst/>
              <a:gdLst>
                <a:gd name="connsiteX0" fmla="*/ 213956 w 626916"/>
                <a:gd name="connsiteY0" fmla="*/ 126405 h 210650"/>
                <a:gd name="connsiteX1" fmla="*/ 26745 w 626916"/>
                <a:gd name="connsiteY1" fmla="*/ 185243 h 210650"/>
                <a:gd name="connsiteX2" fmla="*/ 213956 w 626916"/>
                <a:gd name="connsiteY2" fmla="*/ 126405 h 210650"/>
                <a:gd name="connsiteX3" fmla="*/ 623565 w 626916"/>
                <a:gd name="connsiteY3" fmla="*/ 0 h 210650"/>
                <a:gd name="connsiteX4" fmla="*/ 625819 w 626916"/>
                <a:gd name="connsiteY4" fmla="*/ 3382 h 210650"/>
                <a:gd name="connsiteX5" fmla="*/ 513493 w 626916"/>
                <a:gd name="connsiteY5" fmla="*/ 62218 h 210650"/>
                <a:gd name="connsiteX6" fmla="*/ 518841 w 626916"/>
                <a:gd name="connsiteY6" fmla="*/ 78265 h 210650"/>
                <a:gd name="connsiteX7" fmla="*/ 508143 w 626916"/>
                <a:gd name="connsiteY7" fmla="*/ 94313 h 210650"/>
                <a:gd name="connsiteX8" fmla="*/ 492096 w 626916"/>
                <a:gd name="connsiteY8" fmla="*/ 83613 h 210650"/>
                <a:gd name="connsiteX9" fmla="*/ 486749 w 626916"/>
                <a:gd name="connsiteY9" fmla="*/ 78265 h 210650"/>
                <a:gd name="connsiteX10" fmla="*/ 251398 w 626916"/>
                <a:gd name="connsiteY10" fmla="*/ 147799 h 210650"/>
                <a:gd name="connsiteX11" fmla="*/ 74884 w 626916"/>
                <a:gd name="connsiteY11" fmla="*/ 206638 h 210650"/>
                <a:gd name="connsiteX12" fmla="*/ 16047 w 626916"/>
                <a:gd name="connsiteY12" fmla="*/ 206638 h 210650"/>
                <a:gd name="connsiteX13" fmla="*/ 0 w 626916"/>
                <a:gd name="connsiteY13" fmla="*/ 185243 h 210650"/>
                <a:gd name="connsiteX14" fmla="*/ 2372 w 626916"/>
                <a:gd name="connsiteY14" fmla="*/ 178125 h 21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916" h="210650">
                  <a:moveTo>
                    <a:pt x="213956" y="126405"/>
                  </a:moveTo>
                  <a:cubicBezTo>
                    <a:pt x="128373" y="147799"/>
                    <a:pt x="48139" y="169196"/>
                    <a:pt x="26745" y="185243"/>
                  </a:cubicBezTo>
                  <a:cubicBezTo>
                    <a:pt x="53489" y="190591"/>
                    <a:pt x="139070" y="158499"/>
                    <a:pt x="213956" y="126405"/>
                  </a:cubicBezTo>
                  <a:close/>
                  <a:moveTo>
                    <a:pt x="623565" y="0"/>
                  </a:moveTo>
                  <a:lnTo>
                    <a:pt x="625819" y="3382"/>
                  </a:lnTo>
                  <a:cubicBezTo>
                    <a:pt x="631169" y="19426"/>
                    <a:pt x="620471" y="30126"/>
                    <a:pt x="513493" y="62218"/>
                  </a:cubicBezTo>
                  <a:cubicBezTo>
                    <a:pt x="518841" y="67568"/>
                    <a:pt x="518841" y="72915"/>
                    <a:pt x="518841" y="78265"/>
                  </a:cubicBezTo>
                  <a:cubicBezTo>
                    <a:pt x="518841" y="83613"/>
                    <a:pt x="513493" y="94313"/>
                    <a:pt x="508143" y="94313"/>
                  </a:cubicBezTo>
                  <a:cubicBezTo>
                    <a:pt x="502796" y="94313"/>
                    <a:pt x="492096" y="88963"/>
                    <a:pt x="492096" y="83613"/>
                  </a:cubicBezTo>
                  <a:cubicBezTo>
                    <a:pt x="492096" y="83613"/>
                    <a:pt x="492096" y="78265"/>
                    <a:pt x="486749" y="78265"/>
                  </a:cubicBezTo>
                  <a:cubicBezTo>
                    <a:pt x="460004" y="62218"/>
                    <a:pt x="342329" y="110357"/>
                    <a:pt x="251398" y="147799"/>
                  </a:cubicBezTo>
                  <a:cubicBezTo>
                    <a:pt x="176512" y="169196"/>
                    <a:pt x="117675" y="195941"/>
                    <a:pt x="74884" y="206638"/>
                  </a:cubicBezTo>
                  <a:cubicBezTo>
                    <a:pt x="48139" y="211988"/>
                    <a:pt x="26745" y="211988"/>
                    <a:pt x="16047" y="206638"/>
                  </a:cubicBezTo>
                  <a:cubicBezTo>
                    <a:pt x="10697" y="201288"/>
                    <a:pt x="5348" y="195941"/>
                    <a:pt x="0" y="185243"/>
                  </a:cubicBezTo>
                  <a:lnTo>
                    <a:pt x="2372" y="178125"/>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5" name="Vrije vorm: vorm 54">
              <a:extLst>
                <a:ext uri="{FF2B5EF4-FFF2-40B4-BE49-F238E27FC236}">
                  <a16:creationId xmlns:a16="http://schemas.microsoft.com/office/drawing/2014/main" id="{79858CD8-FFD4-4000-81B5-C8651A2BC4D2}"/>
                </a:ext>
              </a:extLst>
            </p:cNvPr>
            <p:cNvSpPr/>
            <p:nvPr/>
          </p:nvSpPr>
          <p:spPr>
            <a:xfrm>
              <a:off x="7616763" y="4272700"/>
              <a:ext cx="617440" cy="220663"/>
            </a:xfrm>
            <a:custGeom>
              <a:avLst/>
              <a:gdLst>
                <a:gd name="connsiteX0" fmla="*/ 440195 w 617440"/>
                <a:gd name="connsiteY0" fmla="*/ 26 h 220663"/>
                <a:gd name="connsiteX1" fmla="*/ 454654 w 617440"/>
                <a:gd name="connsiteY1" fmla="*/ 1865 h 220663"/>
                <a:gd name="connsiteX2" fmla="*/ 465352 w 617440"/>
                <a:gd name="connsiteY2" fmla="*/ 12562 h 220663"/>
                <a:gd name="connsiteX3" fmla="*/ 320932 w 617440"/>
                <a:gd name="connsiteY3" fmla="*/ 71401 h 220663"/>
                <a:gd name="connsiteX4" fmla="*/ 208606 w 617440"/>
                <a:gd name="connsiteY4" fmla="*/ 103493 h 220663"/>
                <a:gd name="connsiteX5" fmla="*/ 374421 w 617440"/>
                <a:gd name="connsiteY5" fmla="*/ 71401 h 220663"/>
                <a:gd name="connsiteX6" fmla="*/ 390468 w 617440"/>
                <a:gd name="connsiteY6" fmla="*/ 66051 h 220663"/>
                <a:gd name="connsiteX7" fmla="*/ 604424 w 617440"/>
                <a:gd name="connsiteY7" fmla="*/ 17912 h 220663"/>
                <a:gd name="connsiteX8" fmla="*/ 609772 w 617440"/>
                <a:gd name="connsiteY8" fmla="*/ 28609 h 220663"/>
                <a:gd name="connsiteX9" fmla="*/ 609772 w 617440"/>
                <a:gd name="connsiteY9" fmla="*/ 39306 h 220663"/>
                <a:gd name="connsiteX10" fmla="*/ 609772 w 617440"/>
                <a:gd name="connsiteY10" fmla="*/ 44656 h 220663"/>
                <a:gd name="connsiteX11" fmla="*/ 617440 w 617440"/>
                <a:gd name="connsiteY11" fmla="*/ 43788 h 220663"/>
                <a:gd name="connsiteX12" fmla="*/ 378778 w 617440"/>
                <a:gd name="connsiteY12" fmla="*/ 112223 h 220663"/>
                <a:gd name="connsiteX13" fmla="*/ 394480 w 617440"/>
                <a:gd name="connsiteY13" fmla="*/ 106835 h 220663"/>
                <a:gd name="connsiteX14" fmla="*/ 454654 w 617440"/>
                <a:gd name="connsiteY14" fmla="*/ 87446 h 220663"/>
                <a:gd name="connsiteX15" fmla="*/ 401165 w 617440"/>
                <a:gd name="connsiteY15" fmla="*/ 98143 h 220663"/>
                <a:gd name="connsiteX16" fmla="*/ 374421 w 617440"/>
                <a:gd name="connsiteY16" fmla="*/ 103493 h 220663"/>
                <a:gd name="connsiteX17" fmla="*/ 101628 w 617440"/>
                <a:gd name="connsiteY17" fmla="*/ 162332 h 220663"/>
                <a:gd name="connsiteX18" fmla="*/ 10698 w 617440"/>
                <a:gd name="connsiteY18" fmla="*/ 205121 h 220663"/>
                <a:gd name="connsiteX19" fmla="*/ 16045 w 617440"/>
                <a:gd name="connsiteY19" fmla="*/ 215821 h 220663"/>
                <a:gd name="connsiteX20" fmla="*/ 17491 w 617440"/>
                <a:gd name="connsiteY20" fmla="*/ 215821 h 220663"/>
                <a:gd name="connsiteX21" fmla="*/ 605 w 617440"/>
                <a:gd name="connsiteY21" fmla="*/ 220663 h 220663"/>
                <a:gd name="connsiteX22" fmla="*/ 0 w 617440"/>
                <a:gd name="connsiteY22" fmla="*/ 215821 h 220663"/>
                <a:gd name="connsiteX23" fmla="*/ 5348 w 617440"/>
                <a:gd name="connsiteY23" fmla="*/ 189076 h 220663"/>
                <a:gd name="connsiteX24" fmla="*/ 106978 w 617440"/>
                <a:gd name="connsiteY24" fmla="*/ 135587 h 220663"/>
                <a:gd name="connsiteX25" fmla="*/ 256746 w 617440"/>
                <a:gd name="connsiteY25" fmla="*/ 66051 h 220663"/>
                <a:gd name="connsiteX26" fmla="*/ 256746 w 617440"/>
                <a:gd name="connsiteY26" fmla="*/ 60701 h 220663"/>
                <a:gd name="connsiteX27" fmla="*/ 267443 w 617440"/>
                <a:gd name="connsiteY27" fmla="*/ 44656 h 220663"/>
                <a:gd name="connsiteX28" fmla="*/ 278140 w 617440"/>
                <a:gd name="connsiteY28" fmla="*/ 50004 h 220663"/>
                <a:gd name="connsiteX29" fmla="*/ 347676 w 617440"/>
                <a:gd name="connsiteY29" fmla="*/ 28609 h 220663"/>
                <a:gd name="connsiteX30" fmla="*/ 440195 w 617440"/>
                <a:gd name="connsiteY30" fmla="*/ 26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440" h="220663">
                  <a:moveTo>
                    <a:pt x="440195" y="26"/>
                  </a:moveTo>
                  <a:cubicBezTo>
                    <a:pt x="445962" y="-142"/>
                    <a:pt x="450643" y="527"/>
                    <a:pt x="454654" y="1865"/>
                  </a:cubicBezTo>
                  <a:cubicBezTo>
                    <a:pt x="460004" y="7212"/>
                    <a:pt x="465352" y="7212"/>
                    <a:pt x="465352" y="12562"/>
                  </a:cubicBezTo>
                  <a:cubicBezTo>
                    <a:pt x="470702" y="33957"/>
                    <a:pt x="443957" y="39306"/>
                    <a:pt x="320932" y="71401"/>
                  </a:cubicBezTo>
                  <a:cubicBezTo>
                    <a:pt x="288840" y="76748"/>
                    <a:pt x="246048" y="92796"/>
                    <a:pt x="208606" y="103493"/>
                  </a:cubicBezTo>
                  <a:cubicBezTo>
                    <a:pt x="256746" y="92796"/>
                    <a:pt x="315585" y="82098"/>
                    <a:pt x="374421" y="71401"/>
                  </a:cubicBezTo>
                  <a:cubicBezTo>
                    <a:pt x="379771" y="71401"/>
                    <a:pt x="385118" y="66051"/>
                    <a:pt x="390468" y="66051"/>
                  </a:cubicBezTo>
                  <a:cubicBezTo>
                    <a:pt x="545585" y="17912"/>
                    <a:pt x="588377" y="7212"/>
                    <a:pt x="604424" y="17912"/>
                  </a:cubicBezTo>
                  <a:cubicBezTo>
                    <a:pt x="609772" y="17912"/>
                    <a:pt x="609772" y="23259"/>
                    <a:pt x="609772" y="28609"/>
                  </a:cubicBezTo>
                  <a:cubicBezTo>
                    <a:pt x="609772" y="33957"/>
                    <a:pt x="609772" y="39306"/>
                    <a:pt x="609772" y="39306"/>
                  </a:cubicBezTo>
                  <a:cubicBezTo>
                    <a:pt x="609772" y="39306"/>
                    <a:pt x="609772" y="39306"/>
                    <a:pt x="609772" y="44656"/>
                  </a:cubicBezTo>
                  <a:lnTo>
                    <a:pt x="617440" y="43788"/>
                  </a:lnTo>
                  <a:lnTo>
                    <a:pt x="378778" y="112223"/>
                  </a:lnTo>
                  <a:lnTo>
                    <a:pt x="394480" y="106835"/>
                  </a:lnTo>
                  <a:cubicBezTo>
                    <a:pt x="415875" y="99480"/>
                    <a:pt x="435934" y="92794"/>
                    <a:pt x="454654" y="87446"/>
                  </a:cubicBezTo>
                  <a:cubicBezTo>
                    <a:pt x="438607" y="92796"/>
                    <a:pt x="422563" y="92796"/>
                    <a:pt x="401165" y="98143"/>
                  </a:cubicBezTo>
                  <a:cubicBezTo>
                    <a:pt x="390468" y="98143"/>
                    <a:pt x="385118" y="103493"/>
                    <a:pt x="374421" y="103493"/>
                  </a:cubicBezTo>
                  <a:cubicBezTo>
                    <a:pt x="208606" y="151632"/>
                    <a:pt x="128373" y="173029"/>
                    <a:pt x="101628" y="162332"/>
                  </a:cubicBezTo>
                  <a:cubicBezTo>
                    <a:pt x="53489" y="178377"/>
                    <a:pt x="21395" y="189076"/>
                    <a:pt x="10698" y="205121"/>
                  </a:cubicBezTo>
                  <a:cubicBezTo>
                    <a:pt x="16045" y="210471"/>
                    <a:pt x="16045" y="210471"/>
                    <a:pt x="16045" y="215821"/>
                  </a:cubicBezTo>
                  <a:lnTo>
                    <a:pt x="17491" y="215821"/>
                  </a:lnTo>
                  <a:lnTo>
                    <a:pt x="605" y="220663"/>
                  </a:lnTo>
                  <a:lnTo>
                    <a:pt x="0" y="215821"/>
                  </a:lnTo>
                  <a:cubicBezTo>
                    <a:pt x="0" y="205121"/>
                    <a:pt x="0" y="194424"/>
                    <a:pt x="5348" y="189076"/>
                  </a:cubicBezTo>
                  <a:cubicBezTo>
                    <a:pt x="21395" y="167679"/>
                    <a:pt x="53489" y="151632"/>
                    <a:pt x="106978" y="135587"/>
                  </a:cubicBezTo>
                  <a:cubicBezTo>
                    <a:pt x="112326" y="114190"/>
                    <a:pt x="165815" y="92796"/>
                    <a:pt x="256746" y="66051"/>
                  </a:cubicBezTo>
                  <a:cubicBezTo>
                    <a:pt x="256746" y="66051"/>
                    <a:pt x="256746" y="66051"/>
                    <a:pt x="256746" y="60701"/>
                  </a:cubicBezTo>
                  <a:cubicBezTo>
                    <a:pt x="256746" y="55354"/>
                    <a:pt x="262095" y="44656"/>
                    <a:pt x="267443" y="44656"/>
                  </a:cubicBezTo>
                  <a:cubicBezTo>
                    <a:pt x="272793" y="44656"/>
                    <a:pt x="278140" y="44656"/>
                    <a:pt x="278140" y="50004"/>
                  </a:cubicBezTo>
                  <a:cubicBezTo>
                    <a:pt x="288840" y="50004"/>
                    <a:pt x="326282" y="33957"/>
                    <a:pt x="347676" y="28609"/>
                  </a:cubicBezTo>
                  <a:cubicBezTo>
                    <a:pt x="395816" y="8551"/>
                    <a:pt x="422895" y="527"/>
                    <a:pt x="440195" y="26"/>
                  </a:cubicBez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6" name="Vrije vorm: vorm 55">
              <a:extLst>
                <a:ext uri="{FF2B5EF4-FFF2-40B4-BE49-F238E27FC236}">
                  <a16:creationId xmlns:a16="http://schemas.microsoft.com/office/drawing/2014/main" id="{43C674F3-22B8-44B1-A659-D6C775315B9F}"/>
                </a:ext>
              </a:extLst>
            </p:cNvPr>
            <p:cNvSpPr/>
            <p:nvPr/>
          </p:nvSpPr>
          <p:spPr>
            <a:xfrm>
              <a:off x="7501899" y="4313451"/>
              <a:ext cx="921790" cy="391078"/>
            </a:xfrm>
            <a:custGeom>
              <a:avLst/>
              <a:gdLst>
                <a:gd name="connsiteX0" fmla="*/ 90931 w 921790"/>
                <a:gd name="connsiteY0" fmla="*/ 319594 h 391078"/>
                <a:gd name="connsiteX1" fmla="*/ 75828 w 921790"/>
                <a:gd name="connsiteY1" fmla="*/ 326518 h 391078"/>
                <a:gd name="connsiteX2" fmla="*/ 58836 w 921790"/>
                <a:gd name="connsiteY2" fmla="*/ 330294 h 391078"/>
                <a:gd name="connsiteX3" fmla="*/ 74884 w 921790"/>
                <a:gd name="connsiteY3" fmla="*/ 326951 h 391078"/>
                <a:gd name="connsiteX4" fmla="*/ 75828 w 921790"/>
                <a:gd name="connsiteY4" fmla="*/ 326518 h 391078"/>
                <a:gd name="connsiteX5" fmla="*/ 82907 w 921790"/>
                <a:gd name="connsiteY5" fmla="*/ 324944 h 391078"/>
                <a:gd name="connsiteX6" fmla="*/ 106975 w 921790"/>
                <a:gd name="connsiteY6" fmla="*/ 319594 h 391078"/>
                <a:gd name="connsiteX7" fmla="*/ 90931 w 921790"/>
                <a:gd name="connsiteY7" fmla="*/ 319594 h 391078"/>
                <a:gd name="connsiteX8" fmla="*/ 331629 w 921790"/>
                <a:gd name="connsiteY8" fmla="*/ 271455 h 391078"/>
                <a:gd name="connsiteX9" fmla="*/ 272792 w 921790"/>
                <a:gd name="connsiteY9" fmla="*/ 282153 h 391078"/>
                <a:gd name="connsiteX10" fmla="*/ 262095 w 921790"/>
                <a:gd name="connsiteY10" fmla="*/ 287503 h 391078"/>
                <a:gd name="connsiteX11" fmla="*/ 320932 w 921790"/>
                <a:gd name="connsiteY11" fmla="*/ 276805 h 391078"/>
                <a:gd name="connsiteX12" fmla="*/ 331629 w 921790"/>
                <a:gd name="connsiteY12" fmla="*/ 271455 h 391078"/>
                <a:gd name="connsiteX13" fmla="*/ 577679 w 921790"/>
                <a:gd name="connsiteY13" fmla="*/ 148432 h 391078"/>
                <a:gd name="connsiteX14" fmla="*/ 529538 w 921790"/>
                <a:gd name="connsiteY14" fmla="*/ 159130 h 391078"/>
                <a:gd name="connsiteX15" fmla="*/ 69534 w 921790"/>
                <a:gd name="connsiteY15" fmla="*/ 287503 h 391078"/>
                <a:gd name="connsiteX16" fmla="*/ 74884 w 921790"/>
                <a:gd name="connsiteY16" fmla="*/ 292852 h 391078"/>
                <a:gd name="connsiteX17" fmla="*/ 96278 w 921790"/>
                <a:gd name="connsiteY17" fmla="*/ 298200 h 391078"/>
                <a:gd name="connsiteX18" fmla="*/ 128373 w 921790"/>
                <a:gd name="connsiteY18" fmla="*/ 287503 h 391078"/>
                <a:gd name="connsiteX19" fmla="*/ 267443 w 921790"/>
                <a:gd name="connsiteY19" fmla="*/ 260758 h 391078"/>
                <a:gd name="connsiteX20" fmla="*/ 508143 w 921790"/>
                <a:gd name="connsiteY20" fmla="*/ 175177 h 391078"/>
                <a:gd name="connsiteX21" fmla="*/ 577679 w 921790"/>
                <a:gd name="connsiteY21" fmla="*/ 148432 h 391078"/>
                <a:gd name="connsiteX22" fmla="*/ 465351 w 921790"/>
                <a:gd name="connsiteY22" fmla="*/ 116338 h 391078"/>
                <a:gd name="connsiteX23" fmla="*/ 374421 w 921790"/>
                <a:gd name="connsiteY23" fmla="*/ 137733 h 391078"/>
                <a:gd name="connsiteX24" fmla="*/ 155117 w 921790"/>
                <a:gd name="connsiteY24" fmla="*/ 196572 h 391078"/>
                <a:gd name="connsiteX25" fmla="*/ 117675 w 921790"/>
                <a:gd name="connsiteY25" fmla="*/ 217966 h 391078"/>
                <a:gd name="connsiteX26" fmla="*/ 385118 w 921790"/>
                <a:gd name="connsiteY26" fmla="*/ 143083 h 391078"/>
                <a:gd name="connsiteX27" fmla="*/ 465351 w 921790"/>
                <a:gd name="connsiteY27" fmla="*/ 116338 h 391078"/>
                <a:gd name="connsiteX28" fmla="*/ 864083 w 921790"/>
                <a:gd name="connsiteY28" fmla="*/ 92519 h 391078"/>
                <a:gd name="connsiteX29" fmla="*/ 518840 w 921790"/>
                <a:gd name="connsiteY29" fmla="*/ 201919 h 391078"/>
                <a:gd name="connsiteX30" fmla="*/ 433260 w 921790"/>
                <a:gd name="connsiteY30" fmla="*/ 228664 h 391078"/>
                <a:gd name="connsiteX31" fmla="*/ 518840 w 921790"/>
                <a:gd name="connsiteY31" fmla="*/ 212619 h 391078"/>
                <a:gd name="connsiteX32" fmla="*/ 871866 w 921790"/>
                <a:gd name="connsiteY32" fmla="*/ 110988 h 391078"/>
                <a:gd name="connsiteX33" fmla="*/ 882564 w 921790"/>
                <a:gd name="connsiteY33" fmla="*/ 100291 h 391078"/>
                <a:gd name="connsiteX34" fmla="*/ 882564 w 921790"/>
                <a:gd name="connsiteY34" fmla="*/ 94943 h 391078"/>
                <a:gd name="connsiteX35" fmla="*/ 864083 w 921790"/>
                <a:gd name="connsiteY35" fmla="*/ 92519 h 391078"/>
                <a:gd name="connsiteX36" fmla="*/ 823727 w 921790"/>
                <a:gd name="connsiteY36" fmla="*/ 57499 h 391078"/>
                <a:gd name="connsiteX37" fmla="*/ 583780 w 921790"/>
                <a:gd name="connsiteY37" fmla="*/ 111657 h 391078"/>
                <a:gd name="connsiteX38" fmla="*/ 502456 w 921790"/>
                <a:gd name="connsiteY38" fmla="*/ 136619 h 391078"/>
                <a:gd name="connsiteX39" fmla="*/ 497446 w 921790"/>
                <a:gd name="connsiteY39" fmla="*/ 137733 h 391078"/>
                <a:gd name="connsiteX40" fmla="*/ 481399 w 921790"/>
                <a:gd name="connsiteY40" fmla="*/ 143083 h 391078"/>
                <a:gd name="connsiteX41" fmla="*/ 502456 w 921790"/>
                <a:gd name="connsiteY41" fmla="*/ 136619 h 391078"/>
                <a:gd name="connsiteX42" fmla="*/ 545585 w 921790"/>
                <a:gd name="connsiteY42" fmla="*/ 127035 h 391078"/>
                <a:gd name="connsiteX43" fmla="*/ 823727 w 921790"/>
                <a:gd name="connsiteY43" fmla="*/ 57499 h 391078"/>
                <a:gd name="connsiteX44" fmla="*/ 754191 w 921790"/>
                <a:gd name="connsiteY44" fmla="*/ 30757 h 391078"/>
                <a:gd name="connsiteX45" fmla="*/ 599074 w 921790"/>
                <a:gd name="connsiteY45" fmla="*/ 68199 h 391078"/>
                <a:gd name="connsiteX46" fmla="*/ 754191 w 921790"/>
                <a:gd name="connsiteY46" fmla="*/ 30757 h 391078"/>
                <a:gd name="connsiteX47" fmla="*/ 762884 w 921790"/>
                <a:gd name="connsiteY47" fmla="*/ 0 h 391078"/>
                <a:gd name="connsiteX48" fmla="*/ 786286 w 921790"/>
                <a:gd name="connsiteY48" fmla="*/ 4012 h 391078"/>
                <a:gd name="connsiteX49" fmla="*/ 796983 w 921790"/>
                <a:gd name="connsiteY49" fmla="*/ 20057 h 391078"/>
                <a:gd name="connsiteX50" fmla="*/ 796983 w 921790"/>
                <a:gd name="connsiteY50" fmla="*/ 30757 h 391078"/>
                <a:gd name="connsiteX51" fmla="*/ 855819 w 921790"/>
                <a:gd name="connsiteY51" fmla="*/ 36104 h 391078"/>
                <a:gd name="connsiteX52" fmla="*/ 866519 w 921790"/>
                <a:gd name="connsiteY52" fmla="*/ 52152 h 391078"/>
                <a:gd name="connsiteX53" fmla="*/ 866519 w 921790"/>
                <a:gd name="connsiteY53" fmla="*/ 62849 h 391078"/>
                <a:gd name="connsiteX54" fmla="*/ 898611 w 921790"/>
                <a:gd name="connsiteY54" fmla="*/ 68199 h 391078"/>
                <a:gd name="connsiteX55" fmla="*/ 914658 w 921790"/>
                <a:gd name="connsiteY55" fmla="*/ 89593 h 391078"/>
                <a:gd name="connsiteX56" fmla="*/ 909308 w 921790"/>
                <a:gd name="connsiteY56" fmla="*/ 116338 h 391078"/>
                <a:gd name="connsiteX57" fmla="*/ 914658 w 921790"/>
                <a:gd name="connsiteY57" fmla="*/ 116338 h 391078"/>
                <a:gd name="connsiteX58" fmla="*/ 921790 w 921790"/>
                <a:gd name="connsiteY58" fmla="*/ 127037 h 391078"/>
                <a:gd name="connsiteX59" fmla="*/ 884491 w 921790"/>
                <a:gd name="connsiteY59" fmla="*/ 137733 h 391078"/>
                <a:gd name="connsiteX60" fmla="*/ 877216 w 921790"/>
                <a:gd name="connsiteY60" fmla="*/ 137733 h 391078"/>
                <a:gd name="connsiteX61" fmla="*/ 867064 w 921790"/>
                <a:gd name="connsiteY61" fmla="*/ 142730 h 391078"/>
                <a:gd name="connsiteX62" fmla="*/ 577266 w 921790"/>
                <a:gd name="connsiteY62" fmla="*/ 225828 h 391078"/>
                <a:gd name="connsiteX63" fmla="*/ 517143 w 921790"/>
                <a:gd name="connsiteY63" fmla="*/ 237601 h 391078"/>
                <a:gd name="connsiteX64" fmla="*/ 516167 w 921790"/>
                <a:gd name="connsiteY64" fmla="*/ 237357 h 391078"/>
                <a:gd name="connsiteX65" fmla="*/ 508143 w 921790"/>
                <a:gd name="connsiteY65" fmla="*/ 239363 h 391078"/>
                <a:gd name="connsiteX66" fmla="*/ 517143 w 921790"/>
                <a:gd name="connsiteY66" fmla="*/ 237601 h 391078"/>
                <a:gd name="connsiteX67" fmla="*/ 524190 w 921790"/>
                <a:gd name="connsiteY67" fmla="*/ 239363 h 391078"/>
                <a:gd name="connsiteX68" fmla="*/ 549562 w 921790"/>
                <a:gd name="connsiteY68" fmla="*/ 233772 h 391078"/>
                <a:gd name="connsiteX69" fmla="*/ 113650 w 921790"/>
                <a:gd name="connsiteY69" fmla="*/ 358768 h 391078"/>
                <a:gd name="connsiteX70" fmla="*/ 104302 w 921790"/>
                <a:gd name="connsiteY70" fmla="*/ 360715 h 391078"/>
                <a:gd name="connsiteX71" fmla="*/ 64186 w 921790"/>
                <a:gd name="connsiteY71" fmla="*/ 362386 h 391078"/>
                <a:gd name="connsiteX72" fmla="*/ 32761 w 921790"/>
                <a:gd name="connsiteY72" fmla="*/ 375759 h 391078"/>
                <a:gd name="connsiteX73" fmla="*/ 25789 w 921790"/>
                <a:gd name="connsiteY73" fmla="*/ 383962 h 391078"/>
                <a:gd name="connsiteX74" fmla="*/ 973 w 921790"/>
                <a:gd name="connsiteY74" fmla="*/ 391078 h 391078"/>
                <a:gd name="connsiteX75" fmla="*/ 0 w 921790"/>
                <a:gd name="connsiteY75" fmla="*/ 389131 h 391078"/>
                <a:gd name="connsiteX76" fmla="*/ 5347 w 921790"/>
                <a:gd name="connsiteY76" fmla="*/ 367736 h 391078"/>
                <a:gd name="connsiteX77" fmla="*/ 37442 w 921790"/>
                <a:gd name="connsiteY77" fmla="*/ 346339 h 391078"/>
                <a:gd name="connsiteX78" fmla="*/ 32092 w 921790"/>
                <a:gd name="connsiteY78" fmla="*/ 335642 h 391078"/>
                <a:gd name="connsiteX79" fmla="*/ 32092 w 921790"/>
                <a:gd name="connsiteY79" fmla="*/ 319594 h 391078"/>
                <a:gd name="connsiteX80" fmla="*/ 53489 w 921790"/>
                <a:gd name="connsiteY80" fmla="*/ 303550 h 391078"/>
                <a:gd name="connsiteX81" fmla="*/ 42789 w 921790"/>
                <a:gd name="connsiteY81" fmla="*/ 282153 h 391078"/>
                <a:gd name="connsiteX82" fmla="*/ 96278 w 921790"/>
                <a:gd name="connsiteY82" fmla="*/ 239363 h 391078"/>
                <a:gd name="connsiteX83" fmla="*/ 90931 w 921790"/>
                <a:gd name="connsiteY83" fmla="*/ 228664 h 391078"/>
                <a:gd name="connsiteX84" fmla="*/ 96278 w 921790"/>
                <a:gd name="connsiteY84" fmla="*/ 207269 h 391078"/>
                <a:gd name="connsiteX85" fmla="*/ 123023 w 921790"/>
                <a:gd name="connsiteY85" fmla="*/ 185874 h 391078"/>
                <a:gd name="connsiteX86" fmla="*/ 118344 w 921790"/>
                <a:gd name="connsiteY86" fmla="*/ 180525 h 391078"/>
                <a:gd name="connsiteX87" fmla="*/ 118280 w 921790"/>
                <a:gd name="connsiteY87" fmla="*/ 180019 h 391078"/>
                <a:gd name="connsiteX88" fmla="*/ 135166 w 921790"/>
                <a:gd name="connsiteY88" fmla="*/ 175177 h 391078"/>
                <a:gd name="connsiteX89" fmla="*/ 149767 w 921790"/>
                <a:gd name="connsiteY89" fmla="*/ 175177 h 391078"/>
                <a:gd name="connsiteX90" fmla="*/ 369073 w 921790"/>
                <a:gd name="connsiteY90" fmla="*/ 116338 h 391078"/>
                <a:gd name="connsiteX91" fmla="*/ 443957 w 921790"/>
                <a:gd name="connsiteY91" fmla="*/ 89593 h 391078"/>
                <a:gd name="connsiteX92" fmla="*/ 496450 w 921790"/>
                <a:gd name="connsiteY92" fmla="*/ 71580 h 391078"/>
                <a:gd name="connsiteX93" fmla="*/ 735116 w 921790"/>
                <a:gd name="connsiteY93" fmla="*/ 3144 h 39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21790" h="391078">
                  <a:moveTo>
                    <a:pt x="90931" y="319594"/>
                  </a:moveTo>
                  <a:lnTo>
                    <a:pt x="75828" y="326518"/>
                  </a:lnTo>
                  <a:lnTo>
                    <a:pt x="58836" y="330294"/>
                  </a:lnTo>
                  <a:cubicBezTo>
                    <a:pt x="64185" y="330294"/>
                    <a:pt x="69534" y="328957"/>
                    <a:pt x="74884" y="326951"/>
                  </a:cubicBezTo>
                  <a:lnTo>
                    <a:pt x="75828" y="326518"/>
                  </a:lnTo>
                  <a:lnTo>
                    <a:pt x="82907" y="324944"/>
                  </a:lnTo>
                  <a:cubicBezTo>
                    <a:pt x="90930" y="323607"/>
                    <a:pt x="98953" y="322269"/>
                    <a:pt x="106975" y="319594"/>
                  </a:cubicBezTo>
                  <a:cubicBezTo>
                    <a:pt x="101628" y="319594"/>
                    <a:pt x="96278" y="319594"/>
                    <a:pt x="90931" y="319594"/>
                  </a:cubicBezTo>
                  <a:close/>
                  <a:moveTo>
                    <a:pt x="331629" y="271455"/>
                  </a:moveTo>
                  <a:cubicBezTo>
                    <a:pt x="310234" y="276805"/>
                    <a:pt x="294187" y="276805"/>
                    <a:pt x="272792" y="282153"/>
                  </a:cubicBezTo>
                  <a:cubicBezTo>
                    <a:pt x="267443" y="282153"/>
                    <a:pt x="267443" y="282153"/>
                    <a:pt x="262095" y="287503"/>
                  </a:cubicBezTo>
                  <a:cubicBezTo>
                    <a:pt x="283490" y="282153"/>
                    <a:pt x="299537" y="282153"/>
                    <a:pt x="320932" y="276805"/>
                  </a:cubicBezTo>
                  <a:cubicBezTo>
                    <a:pt x="326281" y="276805"/>
                    <a:pt x="326281" y="276805"/>
                    <a:pt x="331629" y="271455"/>
                  </a:cubicBezTo>
                  <a:close/>
                  <a:moveTo>
                    <a:pt x="577679" y="148432"/>
                  </a:moveTo>
                  <a:cubicBezTo>
                    <a:pt x="561632" y="153780"/>
                    <a:pt x="545585" y="153780"/>
                    <a:pt x="529538" y="159130"/>
                  </a:cubicBezTo>
                  <a:cubicBezTo>
                    <a:pt x="358373" y="196572"/>
                    <a:pt x="96278" y="260758"/>
                    <a:pt x="69534" y="287503"/>
                  </a:cubicBezTo>
                  <a:cubicBezTo>
                    <a:pt x="69534" y="287503"/>
                    <a:pt x="74884" y="292852"/>
                    <a:pt x="74884" y="292852"/>
                  </a:cubicBezTo>
                  <a:cubicBezTo>
                    <a:pt x="80233" y="292852"/>
                    <a:pt x="85581" y="298200"/>
                    <a:pt x="96278" y="298200"/>
                  </a:cubicBezTo>
                  <a:cubicBezTo>
                    <a:pt x="101628" y="292852"/>
                    <a:pt x="112325" y="287503"/>
                    <a:pt x="128373" y="287503"/>
                  </a:cubicBezTo>
                  <a:cubicBezTo>
                    <a:pt x="165814" y="276805"/>
                    <a:pt x="208606" y="271455"/>
                    <a:pt x="267443" y="260758"/>
                  </a:cubicBezTo>
                  <a:cubicBezTo>
                    <a:pt x="342329" y="234013"/>
                    <a:pt x="427910" y="201919"/>
                    <a:pt x="508143" y="175177"/>
                  </a:cubicBezTo>
                  <a:cubicBezTo>
                    <a:pt x="529538" y="164477"/>
                    <a:pt x="556282" y="159130"/>
                    <a:pt x="577679" y="148432"/>
                  </a:cubicBezTo>
                  <a:close/>
                  <a:moveTo>
                    <a:pt x="465351" y="116338"/>
                  </a:moveTo>
                  <a:cubicBezTo>
                    <a:pt x="438607" y="121688"/>
                    <a:pt x="406515" y="127035"/>
                    <a:pt x="374421" y="137733"/>
                  </a:cubicBezTo>
                  <a:cubicBezTo>
                    <a:pt x="272792" y="169827"/>
                    <a:pt x="197909" y="191222"/>
                    <a:pt x="155117" y="196572"/>
                  </a:cubicBezTo>
                  <a:cubicBezTo>
                    <a:pt x="139070" y="207269"/>
                    <a:pt x="123023" y="212619"/>
                    <a:pt x="117675" y="217966"/>
                  </a:cubicBezTo>
                  <a:cubicBezTo>
                    <a:pt x="155117" y="212619"/>
                    <a:pt x="278142" y="175177"/>
                    <a:pt x="385118" y="143083"/>
                  </a:cubicBezTo>
                  <a:cubicBezTo>
                    <a:pt x="411862" y="132385"/>
                    <a:pt x="438607" y="127035"/>
                    <a:pt x="465351" y="116338"/>
                  </a:cubicBezTo>
                  <a:close/>
                  <a:moveTo>
                    <a:pt x="864083" y="92519"/>
                  </a:moveTo>
                  <a:cubicBezTo>
                    <a:pt x="806678" y="94859"/>
                    <a:pt x="654568" y="150437"/>
                    <a:pt x="518840" y="201919"/>
                  </a:cubicBezTo>
                  <a:cubicBezTo>
                    <a:pt x="486749" y="207269"/>
                    <a:pt x="460004" y="217966"/>
                    <a:pt x="433260" y="228664"/>
                  </a:cubicBezTo>
                  <a:cubicBezTo>
                    <a:pt x="460004" y="223316"/>
                    <a:pt x="486749" y="217966"/>
                    <a:pt x="518840" y="212619"/>
                  </a:cubicBezTo>
                  <a:cubicBezTo>
                    <a:pt x="690005" y="153780"/>
                    <a:pt x="807680" y="116338"/>
                    <a:pt x="871866" y="110988"/>
                  </a:cubicBezTo>
                  <a:cubicBezTo>
                    <a:pt x="877216" y="105641"/>
                    <a:pt x="882564" y="105641"/>
                    <a:pt x="882564" y="100291"/>
                  </a:cubicBezTo>
                  <a:cubicBezTo>
                    <a:pt x="882564" y="94943"/>
                    <a:pt x="882564" y="94943"/>
                    <a:pt x="882564" y="94943"/>
                  </a:cubicBezTo>
                  <a:cubicBezTo>
                    <a:pt x="878552" y="92937"/>
                    <a:pt x="872284" y="92185"/>
                    <a:pt x="864083" y="92519"/>
                  </a:cubicBezTo>
                  <a:close/>
                  <a:moveTo>
                    <a:pt x="823727" y="57499"/>
                  </a:moveTo>
                  <a:cubicBezTo>
                    <a:pt x="783611" y="57499"/>
                    <a:pt x="686328" y="81569"/>
                    <a:pt x="583780" y="111657"/>
                  </a:cubicBezTo>
                  <a:lnTo>
                    <a:pt x="502456" y="136619"/>
                  </a:lnTo>
                  <a:lnTo>
                    <a:pt x="497446" y="137733"/>
                  </a:lnTo>
                  <a:cubicBezTo>
                    <a:pt x="486749" y="137733"/>
                    <a:pt x="481399" y="143083"/>
                    <a:pt x="481399" y="143083"/>
                  </a:cubicBezTo>
                  <a:lnTo>
                    <a:pt x="502456" y="136619"/>
                  </a:lnTo>
                  <a:lnTo>
                    <a:pt x="545585" y="127035"/>
                  </a:lnTo>
                  <a:cubicBezTo>
                    <a:pt x="657913" y="100291"/>
                    <a:pt x="775588" y="73546"/>
                    <a:pt x="823727" y="57499"/>
                  </a:cubicBezTo>
                  <a:close/>
                  <a:moveTo>
                    <a:pt x="754191" y="30757"/>
                  </a:moveTo>
                  <a:cubicBezTo>
                    <a:pt x="727447" y="30757"/>
                    <a:pt x="663260" y="46802"/>
                    <a:pt x="599074" y="68199"/>
                  </a:cubicBezTo>
                  <a:cubicBezTo>
                    <a:pt x="663260" y="52152"/>
                    <a:pt x="727447" y="41454"/>
                    <a:pt x="754191" y="30757"/>
                  </a:cubicBezTo>
                  <a:close/>
                  <a:moveTo>
                    <a:pt x="762884" y="0"/>
                  </a:moveTo>
                  <a:cubicBezTo>
                    <a:pt x="772913" y="0"/>
                    <a:pt x="780937" y="1337"/>
                    <a:pt x="786286" y="4012"/>
                  </a:cubicBezTo>
                  <a:cubicBezTo>
                    <a:pt x="791633" y="9360"/>
                    <a:pt x="796983" y="14710"/>
                    <a:pt x="796983" y="20057"/>
                  </a:cubicBezTo>
                  <a:cubicBezTo>
                    <a:pt x="796983" y="25407"/>
                    <a:pt x="796983" y="30757"/>
                    <a:pt x="796983" y="30757"/>
                  </a:cubicBezTo>
                  <a:cubicBezTo>
                    <a:pt x="823727" y="25407"/>
                    <a:pt x="845122" y="25407"/>
                    <a:pt x="855819" y="36104"/>
                  </a:cubicBezTo>
                  <a:cubicBezTo>
                    <a:pt x="861169" y="41454"/>
                    <a:pt x="866519" y="46802"/>
                    <a:pt x="866519" y="52152"/>
                  </a:cubicBezTo>
                  <a:cubicBezTo>
                    <a:pt x="866519" y="57499"/>
                    <a:pt x="866519" y="57499"/>
                    <a:pt x="866519" y="62849"/>
                  </a:cubicBezTo>
                  <a:cubicBezTo>
                    <a:pt x="877216" y="62849"/>
                    <a:pt x="887914" y="62849"/>
                    <a:pt x="898611" y="68199"/>
                  </a:cubicBezTo>
                  <a:cubicBezTo>
                    <a:pt x="903961" y="73546"/>
                    <a:pt x="909308" y="78896"/>
                    <a:pt x="914658" y="89593"/>
                  </a:cubicBezTo>
                  <a:cubicBezTo>
                    <a:pt x="914658" y="94943"/>
                    <a:pt x="914658" y="105641"/>
                    <a:pt x="909308" y="116338"/>
                  </a:cubicBezTo>
                  <a:cubicBezTo>
                    <a:pt x="909308" y="116338"/>
                    <a:pt x="914658" y="116338"/>
                    <a:pt x="914658" y="116338"/>
                  </a:cubicBezTo>
                  <a:lnTo>
                    <a:pt x="921790" y="127037"/>
                  </a:lnTo>
                  <a:lnTo>
                    <a:pt x="884491" y="137733"/>
                  </a:lnTo>
                  <a:lnTo>
                    <a:pt x="877216" y="137733"/>
                  </a:lnTo>
                  <a:lnTo>
                    <a:pt x="867064" y="142730"/>
                  </a:lnTo>
                  <a:lnTo>
                    <a:pt x="577266" y="225828"/>
                  </a:lnTo>
                  <a:lnTo>
                    <a:pt x="517143" y="237601"/>
                  </a:lnTo>
                  <a:lnTo>
                    <a:pt x="516167" y="237357"/>
                  </a:lnTo>
                  <a:cubicBezTo>
                    <a:pt x="513493" y="238026"/>
                    <a:pt x="510818" y="239363"/>
                    <a:pt x="508143" y="239363"/>
                  </a:cubicBezTo>
                  <a:lnTo>
                    <a:pt x="517143" y="237601"/>
                  </a:lnTo>
                  <a:lnTo>
                    <a:pt x="524190" y="239363"/>
                  </a:lnTo>
                  <a:lnTo>
                    <a:pt x="549562" y="233772"/>
                  </a:lnTo>
                  <a:lnTo>
                    <a:pt x="113650" y="358768"/>
                  </a:lnTo>
                  <a:lnTo>
                    <a:pt x="104302" y="360715"/>
                  </a:lnTo>
                  <a:cubicBezTo>
                    <a:pt x="88255" y="363055"/>
                    <a:pt x="74884" y="363724"/>
                    <a:pt x="64186" y="362386"/>
                  </a:cubicBezTo>
                  <a:cubicBezTo>
                    <a:pt x="50814" y="367735"/>
                    <a:pt x="40116" y="371747"/>
                    <a:pt x="32761" y="375759"/>
                  </a:cubicBezTo>
                  <a:lnTo>
                    <a:pt x="25789" y="383962"/>
                  </a:lnTo>
                  <a:lnTo>
                    <a:pt x="973" y="391078"/>
                  </a:lnTo>
                  <a:lnTo>
                    <a:pt x="0" y="389131"/>
                  </a:lnTo>
                  <a:cubicBezTo>
                    <a:pt x="0" y="383783"/>
                    <a:pt x="0" y="378433"/>
                    <a:pt x="5347" y="367736"/>
                  </a:cubicBezTo>
                  <a:cubicBezTo>
                    <a:pt x="10697" y="357039"/>
                    <a:pt x="21395" y="351689"/>
                    <a:pt x="37442" y="346339"/>
                  </a:cubicBezTo>
                  <a:cubicBezTo>
                    <a:pt x="37442" y="340992"/>
                    <a:pt x="32092" y="340992"/>
                    <a:pt x="32092" y="335642"/>
                  </a:cubicBezTo>
                  <a:cubicBezTo>
                    <a:pt x="32092" y="330294"/>
                    <a:pt x="32092" y="324944"/>
                    <a:pt x="32092" y="319594"/>
                  </a:cubicBezTo>
                  <a:cubicBezTo>
                    <a:pt x="37442" y="314247"/>
                    <a:pt x="42789" y="308897"/>
                    <a:pt x="53489" y="303550"/>
                  </a:cubicBezTo>
                  <a:cubicBezTo>
                    <a:pt x="48139" y="298200"/>
                    <a:pt x="42789" y="292852"/>
                    <a:pt x="42789" y="282153"/>
                  </a:cubicBezTo>
                  <a:cubicBezTo>
                    <a:pt x="37442" y="271455"/>
                    <a:pt x="42789" y="255408"/>
                    <a:pt x="96278" y="239363"/>
                  </a:cubicBezTo>
                  <a:cubicBezTo>
                    <a:pt x="90931" y="239363"/>
                    <a:pt x="90931" y="234013"/>
                    <a:pt x="90931" y="228664"/>
                  </a:cubicBezTo>
                  <a:cubicBezTo>
                    <a:pt x="90931" y="223316"/>
                    <a:pt x="90931" y="217966"/>
                    <a:pt x="96278" y="207269"/>
                  </a:cubicBezTo>
                  <a:cubicBezTo>
                    <a:pt x="101628" y="201919"/>
                    <a:pt x="106975" y="191222"/>
                    <a:pt x="123023" y="185874"/>
                  </a:cubicBezTo>
                  <a:cubicBezTo>
                    <a:pt x="120349" y="183199"/>
                    <a:pt x="119012" y="181862"/>
                    <a:pt x="118344" y="180525"/>
                  </a:cubicBezTo>
                  <a:lnTo>
                    <a:pt x="118280" y="180019"/>
                  </a:lnTo>
                  <a:lnTo>
                    <a:pt x="135166" y="175177"/>
                  </a:lnTo>
                  <a:lnTo>
                    <a:pt x="149767" y="175177"/>
                  </a:lnTo>
                  <a:cubicBezTo>
                    <a:pt x="197909" y="153780"/>
                    <a:pt x="272792" y="137733"/>
                    <a:pt x="369073" y="116338"/>
                  </a:cubicBezTo>
                  <a:cubicBezTo>
                    <a:pt x="395815" y="105641"/>
                    <a:pt x="422560" y="100291"/>
                    <a:pt x="443957" y="89593"/>
                  </a:cubicBezTo>
                  <a:lnTo>
                    <a:pt x="496450" y="71580"/>
                  </a:lnTo>
                  <a:lnTo>
                    <a:pt x="735116" y="3144"/>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7" name="Vrije vorm: vorm 56">
              <a:extLst>
                <a:ext uri="{FF2B5EF4-FFF2-40B4-BE49-F238E27FC236}">
                  <a16:creationId xmlns:a16="http://schemas.microsoft.com/office/drawing/2014/main" id="{BE8394A0-27F1-4B15-B59B-85C923913150}"/>
                </a:ext>
              </a:extLst>
            </p:cNvPr>
            <p:cNvSpPr/>
            <p:nvPr/>
          </p:nvSpPr>
          <p:spPr>
            <a:xfrm>
              <a:off x="7458275" y="4440976"/>
              <a:ext cx="1111979" cy="466676"/>
            </a:xfrm>
            <a:custGeom>
              <a:avLst/>
              <a:gdLst>
                <a:gd name="connsiteX0" fmla="*/ 358376 w 1111979"/>
                <a:gd name="connsiteY0" fmla="*/ 304886 h 466676"/>
                <a:gd name="connsiteX1" fmla="*/ 326282 w 1111979"/>
                <a:gd name="connsiteY1" fmla="*/ 310233 h 466676"/>
                <a:gd name="connsiteX2" fmla="*/ 149767 w 1111979"/>
                <a:gd name="connsiteY2" fmla="*/ 363722 h 466676"/>
                <a:gd name="connsiteX3" fmla="*/ 256746 w 1111979"/>
                <a:gd name="connsiteY3" fmla="*/ 331630 h 466676"/>
                <a:gd name="connsiteX4" fmla="*/ 358376 w 1111979"/>
                <a:gd name="connsiteY4" fmla="*/ 304886 h 466676"/>
                <a:gd name="connsiteX5" fmla="*/ 61512 w 1111979"/>
                <a:gd name="connsiteY5" fmla="*/ 290176 h 466676"/>
                <a:gd name="connsiteX6" fmla="*/ 58837 w 1111979"/>
                <a:gd name="connsiteY6" fmla="*/ 294188 h 466676"/>
                <a:gd name="connsiteX7" fmla="*/ 64187 w 1111979"/>
                <a:gd name="connsiteY7" fmla="*/ 294188 h 466676"/>
                <a:gd name="connsiteX8" fmla="*/ 61512 w 1111979"/>
                <a:gd name="connsiteY8" fmla="*/ 290176 h 466676"/>
                <a:gd name="connsiteX9" fmla="*/ 181862 w 1111979"/>
                <a:gd name="connsiteY9" fmla="*/ 246047 h 466676"/>
                <a:gd name="connsiteX10" fmla="*/ 112326 w 1111979"/>
                <a:gd name="connsiteY10" fmla="*/ 267444 h 466676"/>
                <a:gd name="connsiteX11" fmla="*/ 144420 w 1111979"/>
                <a:gd name="connsiteY11" fmla="*/ 262094 h 466676"/>
                <a:gd name="connsiteX12" fmla="*/ 181862 w 1111979"/>
                <a:gd name="connsiteY12" fmla="*/ 246047 h 466676"/>
                <a:gd name="connsiteX13" fmla="*/ 427910 w 1111979"/>
                <a:gd name="connsiteY13" fmla="*/ 208605 h 466676"/>
                <a:gd name="connsiteX14" fmla="*/ 144420 w 1111979"/>
                <a:gd name="connsiteY14" fmla="*/ 288838 h 466676"/>
                <a:gd name="connsiteX15" fmla="*/ 123025 w 1111979"/>
                <a:gd name="connsiteY15" fmla="*/ 299536 h 466676"/>
                <a:gd name="connsiteX16" fmla="*/ 203256 w 1111979"/>
                <a:gd name="connsiteY16" fmla="*/ 283491 h 466676"/>
                <a:gd name="connsiteX17" fmla="*/ 262095 w 1111979"/>
                <a:gd name="connsiteY17" fmla="*/ 272791 h 466676"/>
                <a:gd name="connsiteX18" fmla="*/ 385121 w 1111979"/>
                <a:gd name="connsiteY18" fmla="*/ 246047 h 466676"/>
                <a:gd name="connsiteX19" fmla="*/ 443957 w 1111979"/>
                <a:gd name="connsiteY19" fmla="*/ 213955 h 466676"/>
                <a:gd name="connsiteX20" fmla="*/ 443957 w 1111979"/>
                <a:gd name="connsiteY20" fmla="*/ 208605 h 466676"/>
                <a:gd name="connsiteX21" fmla="*/ 427910 w 1111979"/>
                <a:gd name="connsiteY21" fmla="*/ 208605 h 466676"/>
                <a:gd name="connsiteX22" fmla="*/ 839775 w 1111979"/>
                <a:gd name="connsiteY22" fmla="*/ 176513 h 466676"/>
                <a:gd name="connsiteX23" fmla="*/ 754191 w 1111979"/>
                <a:gd name="connsiteY23" fmla="*/ 203257 h 466676"/>
                <a:gd name="connsiteX24" fmla="*/ 839775 w 1111979"/>
                <a:gd name="connsiteY24" fmla="*/ 176513 h 466676"/>
                <a:gd name="connsiteX25" fmla="*/ 656655 w 1111979"/>
                <a:gd name="connsiteY25" fmla="*/ 150392 h 466676"/>
                <a:gd name="connsiteX26" fmla="*/ 648051 w 1111979"/>
                <a:gd name="connsiteY26" fmla="*/ 152776 h 466676"/>
                <a:gd name="connsiteX27" fmla="*/ 632616 w 1111979"/>
                <a:gd name="connsiteY27" fmla="*/ 154085 h 466676"/>
                <a:gd name="connsiteX28" fmla="*/ 611553 w 1111979"/>
                <a:gd name="connsiteY28" fmla="*/ 150362 h 466676"/>
                <a:gd name="connsiteX29" fmla="*/ 612448 w 1111979"/>
                <a:gd name="connsiteY29" fmla="*/ 150437 h 466676"/>
                <a:gd name="connsiteX30" fmla="*/ 620471 w 1111979"/>
                <a:gd name="connsiteY30" fmla="*/ 155116 h 466676"/>
                <a:gd name="connsiteX31" fmla="*/ 632616 w 1111979"/>
                <a:gd name="connsiteY31" fmla="*/ 154085 h 466676"/>
                <a:gd name="connsiteX32" fmla="*/ 595748 w 1111979"/>
                <a:gd name="connsiteY32" fmla="*/ 159751 h 466676"/>
                <a:gd name="connsiteX33" fmla="*/ 597069 w 1111979"/>
                <a:gd name="connsiteY33" fmla="*/ 155786 h 466676"/>
                <a:gd name="connsiteX34" fmla="*/ 597608 w 1111979"/>
                <a:gd name="connsiteY34" fmla="*/ 155345 h 466676"/>
                <a:gd name="connsiteX35" fmla="*/ 599074 w 1111979"/>
                <a:gd name="connsiteY35" fmla="*/ 155116 h 466676"/>
                <a:gd name="connsiteX36" fmla="*/ 999980 w 1111979"/>
                <a:gd name="connsiteY36" fmla="*/ 62545 h 466676"/>
                <a:gd name="connsiteX37" fmla="*/ 1010939 w 1111979"/>
                <a:gd name="connsiteY37" fmla="*/ 64185 h 466676"/>
                <a:gd name="connsiteX38" fmla="*/ 1000242 w 1111979"/>
                <a:gd name="connsiteY38" fmla="*/ 74882 h 466676"/>
                <a:gd name="connsiteX39" fmla="*/ 850472 w 1111979"/>
                <a:gd name="connsiteY39" fmla="*/ 117674 h 466676"/>
                <a:gd name="connsiteX40" fmla="*/ 823728 w 1111979"/>
                <a:gd name="connsiteY40" fmla="*/ 123024 h 466676"/>
                <a:gd name="connsiteX41" fmla="*/ 775588 w 1111979"/>
                <a:gd name="connsiteY41" fmla="*/ 133721 h 466676"/>
                <a:gd name="connsiteX42" fmla="*/ 783611 w 1111979"/>
                <a:gd name="connsiteY42" fmla="*/ 130378 h 466676"/>
                <a:gd name="connsiteX43" fmla="*/ 788292 w 1111979"/>
                <a:gd name="connsiteY43" fmla="*/ 126088 h 466676"/>
                <a:gd name="connsiteX44" fmla="*/ 830414 w 1111979"/>
                <a:gd name="connsiteY44" fmla="*/ 117674 h 466676"/>
                <a:gd name="connsiteX45" fmla="*/ 964491 w 1111979"/>
                <a:gd name="connsiteY45" fmla="*/ 71038 h 466676"/>
                <a:gd name="connsiteX46" fmla="*/ 967465 w 1111979"/>
                <a:gd name="connsiteY46" fmla="*/ 68389 h 466676"/>
                <a:gd name="connsiteX47" fmla="*/ 980434 w 1111979"/>
                <a:gd name="connsiteY47" fmla="*/ 65104 h 466676"/>
                <a:gd name="connsiteX48" fmla="*/ 999980 w 1111979"/>
                <a:gd name="connsiteY48" fmla="*/ 62545 h 466676"/>
                <a:gd name="connsiteX49" fmla="*/ 988173 w 1111979"/>
                <a:gd name="connsiteY49" fmla="*/ 41555 h 466676"/>
                <a:gd name="connsiteX50" fmla="*/ 984195 w 1111979"/>
                <a:gd name="connsiteY50" fmla="*/ 53487 h 466676"/>
                <a:gd name="connsiteX51" fmla="*/ 967465 w 1111979"/>
                <a:gd name="connsiteY51" fmla="*/ 68389 h 466676"/>
                <a:gd name="connsiteX52" fmla="*/ 923351 w 1111979"/>
                <a:gd name="connsiteY52" fmla="*/ 79564 h 466676"/>
                <a:gd name="connsiteX53" fmla="*/ 791636 w 1111979"/>
                <a:gd name="connsiteY53" fmla="*/ 123024 h 466676"/>
                <a:gd name="connsiteX54" fmla="*/ 788292 w 1111979"/>
                <a:gd name="connsiteY54" fmla="*/ 126088 h 466676"/>
                <a:gd name="connsiteX55" fmla="*/ 699869 w 1111979"/>
                <a:gd name="connsiteY55" fmla="*/ 143751 h 466676"/>
                <a:gd name="connsiteX56" fmla="*/ 656655 w 1111979"/>
                <a:gd name="connsiteY56" fmla="*/ 150392 h 466676"/>
                <a:gd name="connsiteX57" fmla="*/ 692680 w 1111979"/>
                <a:gd name="connsiteY57" fmla="*/ 140407 h 466676"/>
                <a:gd name="connsiteX58" fmla="*/ 796983 w 1111979"/>
                <a:gd name="connsiteY58" fmla="*/ 101627 h 466676"/>
                <a:gd name="connsiteX59" fmla="*/ 953438 w 1111979"/>
                <a:gd name="connsiteY59" fmla="*/ 48138 h 466676"/>
                <a:gd name="connsiteX60" fmla="*/ 1021910 w 1111979"/>
                <a:gd name="connsiteY60" fmla="*/ 40719 h 466676"/>
                <a:gd name="connsiteX61" fmla="*/ 1037684 w 1111979"/>
                <a:gd name="connsiteY61" fmla="*/ 42790 h 466676"/>
                <a:gd name="connsiteX62" fmla="*/ 1048381 w 1111979"/>
                <a:gd name="connsiteY62" fmla="*/ 58837 h 466676"/>
                <a:gd name="connsiteX63" fmla="*/ 1048381 w 1111979"/>
                <a:gd name="connsiteY63" fmla="*/ 69535 h 466676"/>
                <a:gd name="connsiteX64" fmla="*/ 1075125 w 1111979"/>
                <a:gd name="connsiteY64" fmla="*/ 74882 h 466676"/>
                <a:gd name="connsiteX65" fmla="*/ 1085823 w 1111979"/>
                <a:gd name="connsiteY65" fmla="*/ 90929 h 466676"/>
                <a:gd name="connsiteX66" fmla="*/ 1069776 w 1111979"/>
                <a:gd name="connsiteY66" fmla="*/ 112326 h 466676"/>
                <a:gd name="connsiteX67" fmla="*/ 1091173 w 1111979"/>
                <a:gd name="connsiteY67" fmla="*/ 117674 h 466676"/>
                <a:gd name="connsiteX68" fmla="*/ 1101870 w 1111979"/>
                <a:gd name="connsiteY68" fmla="*/ 133721 h 466676"/>
                <a:gd name="connsiteX69" fmla="*/ 1069776 w 1111979"/>
                <a:gd name="connsiteY69" fmla="*/ 165815 h 466676"/>
                <a:gd name="connsiteX70" fmla="*/ 1107220 w 1111979"/>
                <a:gd name="connsiteY70" fmla="*/ 160466 h 466676"/>
                <a:gd name="connsiteX71" fmla="*/ 1111899 w 1111979"/>
                <a:gd name="connsiteY71" fmla="*/ 163809 h 466676"/>
                <a:gd name="connsiteX72" fmla="*/ 1111979 w 1111979"/>
                <a:gd name="connsiteY72" fmla="*/ 164693 h 466676"/>
                <a:gd name="connsiteX73" fmla="*/ 750137 w 1111979"/>
                <a:gd name="connsiteY73" fmla="*/ 268449 h 466676"/>
                <a:gd name="connsiteX74" fmla="*/ 748844 w 1111979"/>
                <a:gd name="connsiteY74" fmla="*/ 267444 h 466676"/>
                <a:gd name="connsiteX75" fmla="*/ 738147 w 1111979"/>
                <a:gd name="connsiteY75" fmla="*/ 256746 h 466676"/>
                <a:gd name="connsiteX76" fmla="*/ 738898 w 1111979"/>
                <a:gd name="connsiteY76" fmla="*/ 246048 h 466676"/>
                <a:gd name="connsiteX77" fmla="*/ 755751 w 1111979"/>
                <a:gd name="connsiteY77" fmla="*/ 235626 h 466676"/>
                <a:gd name="connsiteX78" fmla="*/ 761547 w 1111979"/>
                <a:gd name="connsiteY78" fmla="*/ 234681 h 466676"/>
                <a:gd name="connsiteX79" fmla="*/ 804756 w 1111979"/>
                <a:gd name="connsiteY79" fmla="*/ 221058 h 466676"/>
                <a:gd name="connsiteX80" fmla="*/ 822369 w 1111979"/>
                <a:gd name="connsiteY80" fmla="*/ 214456 h 466676"/>
                <a:gd name="connsiteX81" fmla="*/ 836213 w 1111979"/>
                <a:gd name="connsiteY81" fmla="*/ 210527 h 466676"/>
                <a:gd name="connsiteX82" fmla="*/ 882567 w 1111979"/>
                <a:gd name="connsiteY82" fmla="*/ 197907 h 466676"/>
                <a:gd name="connsiteX83" fmla="*/ 1069776 w 1111979"/>
                <a:gd name="connsiteY83" fmla="*/ 139071 h 466676"/>
                <a:gd name="connsiteX84" fmla="*/ 866519 w 1111979"/>
                <a:gd name="connsiteY84" fmla="*/ 197907 h 466676"/>
                <a:gd name="connsiteX85" fmla="*/ 822369 w 1111979"/>
                <a:gd name="connsiteY85" fmla="*/ 214456 h 466676"/>
                <a:gd name="connsiteX86" fmla="*/ 800578 w 1111979"/>
                <a:gd name="connsiteY86" fmla="*/ 220640 h 466676"/>
                <a:gd name="connsiteX87" fmla="*/ 756198 w 1111979"/>
                <a:gd name="connsiteY87" fmla="*/ 235350 h 466676"/>
                <a:gd name="connsiteX88" fmla="*/ 755751 w 1111979"/>
                <a:gd name="connsiteY88" fmla="*/ 235626 h 466676"/>
                <a:gd name="connsiteX89" fmla="*/ 733382 w 1111979"/>
                <a:gd name="connsiteY89" fmla="*/ 239277 h 466676"/>
                <a:gd name="connsiteX90" fmla="*/ 716750 w 1111979"/>
                <a:gd name="connsiteY90" fmla="*/ 235349 h 466676"/>
                <a:gd name="connsiteX91" fmla="*/ 711402 w 1111979"/>
                <a:gd name="connsiteY91" fmla="*/ 224652 h 466676"/>
                <a:gd name="connsiteX92" fmla="*/ 871407 w 1111979"/>
                <a:gd name="connsiteY92" fmla="*/ 143478 h 466676"/>
                <a:gd name="connsiteX93" fmla="*/ 910043 w 1111979"/>
                <a:gd name="connsiteY93" fmla="*/ 132659 h 466676"/>
                <a:gd name="connsiteX94" fmla="*/ 950095 w 1111979"/>
                <a:gd name="connsiteY94" fmla="*/ 123023 h 466676"/>
                <a:gd name="connsiteX95" fmla="*/ 957501 w 1111979"/>
                <a:gd name="connsiteY95" fmla="*/ 120418 h 466676"/>
                <a:gd name="connsiteX96" fmla="*/ 990212 w 1111979"/>
                <a:gd name="connsiteY96" fmla="*/ 112325 h 466676"/>
                <a:gd name="connsiteX97" fmla="*/ 1043031 w 1111979"/>
                <a:gd name="connsiteY97" fmla="*/ 96279 h 466676"/>
                <a:gd name="connsiteX98" fmla="*/ 1010939 w 1111979"/>
                <a:gd name="connsiteY98" fmla="*/ 101627 h 466676"/>
                <a:gd name="connsiteX99" fmla="*/ 957501 w 1111979"/>
                <a:gd name="connsiteY99" fmla="*/ 120418 h 466676"/>
                <a:gd name="connsiteX100" fmla="*/ 925356 w 1111979"/>
                <a:gd name="connsiteY100" fmla="*/ 128371 h 466676"/>
                <a:gd name="connsiteX101" fmla="*/ 910043 w 1111979"/>
                <a:gd name="connsiteY101" fmla="*/ 132659 h 466676"/>
                <a:gd name="connsiteX102" fmla="*/ 861169 w 1111979"/>
                <a:gd name="connsiteY102" fmla="*/ 144418 h 466676"/>
                <a:gd name="connsiteX103" fmla="*/ 791636 w 1111979"/>
                <a:gd name="connsiteY103" fmla="*/ 165815 h 466676"/>
                <a:gd name="connsiteX104" fmla="*/ 679308 w 1111979"/>
                <a:gd name="connsiteY104" fmla="*/ 192557 h 466676"/>
                <a:gd name="connsiteX105" fmla="*/ 673960 w 1111979"/>
                <a:gd name="connsiteY105" fmla="*/ 181860 h 466676"/>
                <a:gd name="connsiteX106" fmla="*/ 676700 w 1111979"/>
                <a:gd name="connsiteY106" fmla="*/ 173641 h 466676"/>
                <a:gd name="connsiteX107" fmla="*/ 749836 w 1111979"/>
                <a:gd name="connsiteY107" fmla="*/ 161417 h 466676"/>
                <a:gd name="connsiteX108" fmla="*/ 1016289 w 1111979"/>
                <a:gd name="connsiteY108" fmla="*/ 69535 h 466676"/>
                <a:gd name="connsiteX109" fmla="*/ 1022974 w 1111979"/>
                <a:gd name="connsiteY109" fmla="*/ 53488 h 466676"/>
                <a:gd name="connsiteX110" fmla="*/ 909856 w 1111979"/>
                <a:gd name="connsiteY110" fmla="*/ 15693 h 466676"/>
                <a:gd name="connsiteX111" fmla="*/ 874611 w 1111979"/>
                <a:gd name="connsiteY111" fmla="*/ 33041 h 466676"/>
                <a:gd name="connsiteX112" fmla="*/ 843787 w 1111979"/>
                <a:gd name="connsiteY112" fmla="*/ 40116 h 466676"/>
                <a:gd name="connsiteX113" fmla="*/ 754144 w 1111979"/>
                <a:gd name="connsiteY113" fmla="*/ 69617 h 466676"/>
                <a:gd name="connsiteX114" fmla="*/ 701270 w 1111979"/>
                <a:gd name="connsiteY114" fmla="*/ 82419 h 466676"/>
                <a:gd name="connsiteX115" fmla="*/ 646546 w 1111979"/>
                <a:gd name="connsiteY115" fmla="*/ 93604 h 466676"/>
                <a:gd name="connsiteX116" fmla="*/ 620058 w 1111979"/>
                <a:gd name="connsiteY116" fmla="*/ 98791 h 466676"/>
                <a:gd name="connsiteX117" fmla="*/ 964582 w 1111979"/>
                <a:gd name="connsiteY117" fmla="*/ 0 h 466676"/>
                <a:gd name="connsiteX118" fmla="*/ 968147 w 1111979"/>
                <a:gd name="connsiteY118" fmla="*/ 5348 h 466676"/>
                <a:gd name="connsiteX119" fmla="*/ 968147 w 1111979"/>
                <a:gd name="connsiteY119" fmla="*/ 16046 h 466676"/>
                <a:gd name="connsiteX120" fmla="*/ 1010939 w 1111979"/>
                <a:gd name="connsiteY120" fmla="*/ 21395 h 466676"/>
                <a:gd name="connsiteX121" fmla="*/ 1021636 w 1111979"/>
                <a:gd name="connsiteY121" fmla="*/ 37440 h 466676"/>
                <a:gd name="connsiteX122" fmla="*/ 1021910 w 1111979"/>
                <a:gd name="connsiteY122" fmla="*/ 40719 h 466676"/>
                <a:gd name="connsiteX123" fmla="*/ 1004587 w 1111979"/>
                <a:gd name="connsiteY123" fmla="*/ 38444 h 466676"/>
                <a:gd name="connsiteX124" fmla="*/ 988173 w 1111979"/>
                <a:gd name="connsiteY124" fmla="*/ 41555 h 466676"/>
                <a:gd name="connsiteX125" fmla="*/ 989545 w 1111979"/>
                <a:gd name="connsiteY125" fmla="*/ 37440 h 466676"/>
                <a:gd name="connsiteX126" fmla="*/ 930706 w 1111979"/>
                <a:gd name="connsiteY126" fmla="*/ 42790 h 466676"/>
                <a:gd name="connsiteX127" fmla="*/ 743494 w 1111979"/>
                <a:gd name="connsiteY127" fmla="*/ 101627 h 466676"/>
                <a:gd name="connsiteX128" fmla="*/ 669279 w 1111979"/>
                <a:gd name="connsiteY128" fmla="*/ 128372 h 466676"/>
                <a:gd name="connsiteX129" fmla="*/ 611553 w 1111979"/>
                <a:gd name="connsiteY129" fmla="*/ 150362 h 466676"/>
                <a:gd name="connsiteX130" fmla="*/ 604424 w 1111979"/>
                <a:gd name="connsiteY130" fmla="*/ 149768 h 466676"/>
                <a:gd name="connsiteX131" fmla="*/ 597608 w 1111979"/>
                <a:gd name="connsiteY131" fmla="*/ 155345 h 466676"/>
                <a:gd name="connsiteX132" fmla="*/ 577680 w 1111979"/>
                <a:gd name="connsiteY132" fmla="*/ 158459 h 466676"/>
                <a:gd name="connsiteX133" fmla="*/ 556285 w 1111979"/>
                <a:gd name="connsiteY133" fmla="*/ 165815 h 466676"/>
                <a:gd name="connsiteX134" fmla="*/ 595748 w 1111979"/>
                <a:gd name="connsiteY134" fmla="*/ 159751 h 466676"/>
                <a:gd name="connsiteX135" fmla="*/ 593727 w 1111979"/>
                <a:gd name="connsiteY135" fmla="*/ 165815 h 466676"/>
                <a:gd name="connsiteX136" fmla="*/ 604424 w 1111979"/>
                <a:gd name="connsiteY136" fmla="*/ 176513 h 466676"/>
                <a:gd name="connsiteX137" fmla="*/ 679308 w 1111979"/>
                <a:gd name="connsiteY137" fmla="*/ 165815 h 466676"/>
                <a:gd name="connsiteX138" fmla="*/ 676700 w 1111979"/>
                <a:gd name="connsiteY138" fmla="*/ 173641 h 466676"/>
                <a:gd name="connsiteX139" fmla="*/ 665016 w 1111979"/>
                <a:gd name="connsiteY139" fmla="*/ 175594 h 466676"/>
                <a:gd name="connsiteX140" fmla="*/ 481399 w 1111979"/>
                <a:gd name="connsiteY140" fmla="*/ 203257 h 466676"/>
                <a:gd name="connsiteX141" fmla="*/ 476052 w 1111979"/>
                <a:gd name="connsiteY141" fmla="*/ 224652 h 466676"/>
                <a:gd name="connsiteX142" fmla="*/ 433260 w 1111979"/>
                <a:gd name="connsiteY142" fmla="*/ 256746 h 466676"/>
                <a:gd name="connsiteX143" fmla="*/ 433260 w 1111979"/>
                <a:gd name="connsiteY143" fmla="*/ 267444 h 466676"/>
                <a:gd name="connsiteX144" fmla="*/ 406515 w 1111979"/>
                <a:gd name="connsiteY144" fmla="*/ 283491 h 466676"/>
                <a:gd name="connsiteX145" fmla="*/ 411865 w 1111979"/>
                <a:gd name="connsiteY145" fmla="*/ 283491 h 466676"/>
                <a:gd name="connsiteX146" fmla="*/ 422562 w 1111979"/>
                <a:gd name="connsiteY146" fmla="*/ 299536 h 466676"/>
                <a:gd name="connsiteX147" fmla="*/ 283490 w 1111979"/>
                <a:gd name="connsiteY147" fmla="*/ 358375 h 466676"/>
                <a:gd name="connsiteX148" fmla="*/ 69536 w 1111979"/>
                <a:gd name="connsiteY148" fmla="*/ 422561 h 466676"/>
                <a:gd name="connsiteX149" fmla="*/ 267445 w 1111979"/>
                <a:gd name="connsiteY149" fmla="*/ 363722 h 466676"/>
                <a:gd name="connsiteX150" fmla="*/ 443957 w 1111979"/>
                <a:gd name="connsiteY150" fmla="*/ 320933 h 466676"/>
                <a:gd name="connsiteX151" fmla="*/ 449307 w 1111979"/>
                <a:gd name="connsiteY151" fmla="*/ 331630 h 466676"/>
                <a:gd name="connsiteX152" fmla="*/ 443957 w 1111979"/>
                <a:gd name="connsiteY152" fmla="*/ 347677 h 466676"/>
                <a:gd name="connsiteX153" fmla="*/ 433260 w 1111979"/>
                <a:gd name="connsiteY153" fmla="*/ 358375 h 466676"/>
                <a:gd name="connsiteX154" fmla="*/ 433784 w 1111979"/>
                <a:gd name="connsiteY154" fmla="*/ 359162 h 466676"/>
                <a:gd name="connsiteX155" fmla="*/ 58837 w 1111979"/>
                <a:gd name="connsiteY155" fmla="*/ 466676 h 466676"/>
                <a:gd name="connsiteX156" fmla="*/ 58837 w 1111979"/>
                <a:gd name="connsiteY156" fmla="*/ 465353 h 466676"/>
                <a:gd name="connsiteX157" fmla="*/ 64187 w 1111979"/>
                <a:gd name="connsiteY157" fmla="*/ 460003 h 466676"/>
                <a:gd name="connsiteX158" fmla="*/ 37442 w 1111979"/>
                <a:gd name="connsiteY158" fmla="*/ 454653 h 466676"/>
                <a:gd name="connsiteX159" fmla="*/ 0 w 1111979"/>
                <a:gd name="connsiteY159" fmla="*/ 438608 h 466676"/>
                <a:gd name="connsiteX160" fmla="*/ 42792 w 1111979"/>
                <a:gd name="connsiteY160" fmla="*/ 401166 h 466676"/>
                <a:gd name="connsiteX161" fmla="*/ 26745 w 1111979"/>
                <a:gd name="connsiteY161" fmla="*/ 401166 h 466676"/>
                <a:gd name="connsiteX162" fmla="*/ 21395 w 1111979"/>
                <a:gd name="connsiteY162" fmla="*/ 390467 h 466676"/>
                <a:gd name="connsiteX163" fmla="*/ 26745 w 1111979"/>
                <a:gd name="connsiteY163" fmla="*/ 369072 h 466676"/>
                <a:gd name="connsiteX164" fmla="*/ 37442 w 1111979"/>
                <a:gd name="connsiteY164" fmla="*/ 358375 h 466676"/>
                <a:gd name="connsiteX165" fmla="*/ 32095 w 1111979"/>
                <a:gd name="connsiteY165" fmla="*/ 347677 h 466676"/>
                <a:gd name="connsiteX166" fmla="*/ 37442 w 1111979"/>
                <a:gd name="connsiteY166" fmla="*/ 331630 h 466676"/>
                <a:gd name="connsiteX167" fmla="*/ 58837 w 1111979"/>
                <a:gd name="connsiteY167" fmla="*/ 315583 h 466676"/>
                <a:gd name="connsiteX168" fmla="*/ 42792 w 1111979"/>
                <a:gd name="connsiteY168" fmla="*/ 315583 h 466676"/>
                <a:gd name="connsiteX169" fmla="*/ 32095 w 1111979"/>
                <a:gd name="connsiteY169" fmla="*/ 304886 h 466676"/>
                <a:gd name="connsiteX170" fmla="*/ 37442 w 1111979"/>
                <a:gd name="connsiteY170" fmla="*/ 283491 h 466676"/>
                <a:gd name="connsiteX171" fmla="*/ 48139 w 1111979"/>
                <a:gd name="connsiteY171" fmla="*/ 272791 h 466676"/>
                <a:gd name="connsiteX172" fmla="*/ 45466 w 1111979"/>
                <a:gd name="connsiteY172" fmla="*/ 267443 h 466676"/>
                <a:gd name="connsiteX173" fmla="*/ 43765 w 1111979"/>
                <a:gd name="connsiteY173" fmla="*/ 264041 h 466676"/>
                <a:gd name="connsiteX174" fmla="*/ 68580 w 1111979"/>
                <a:gd name="connsiteY174" fmla="*/ 256925 h 466676"/>
                <a:gd name="connsiteX175" fmla="*/ 64187 w 1111979"/>
                <a:gd name="connsiteY175" fmla="*/ 262094 h 466676"/>
                <a:gd name="connsiteX176" fmla="*/ 326282 w 1111979"/>
                <a:gd name="connsiteY176" fmla="*/ 203257 h 466676"/>
                <a:gd name="connsiteX177" fmla="*/ 374421 w 1111979"/>
                <a:gd name="connsiteY177" fmla="*/ 187210 h 466676"/>
                <a:gd name="connsiteX178" fmla="*/ 438607 w 1111979"/>
                <a:gd name="connsiteY178" fmla="*/ 181860 h 466676"/>
                <a:gd name="connsiteX179" fmla="*/ 561632 w 1111979"/>
                <a:gd name="connsiteY179" fmla="*/ 139071 h 466676"/>
                <a:gd name="connsiteX180" fmla="*/ 481399 w 1111979"/>
                <a:gd name="connsiteY180" fmla="*/ 155116 h 466676"/>
                <a:gd name="connsiteX181" fmla="*/ 363724 w 1111979"/>
                <a:gd name="connsiteY181" fmla="*/ 176513 h 466676"/>
                <a:gd name="connsiteX182" fmla="*/ 203257 w 1111979"/>
                <a:gd name="connsiteY182" fmla="*/ 221978 h 466676"/>
                <a:gd name="connsiteX183" fmla="*/ 156442 w 1111979"/>
                <a:gd name="connsiteY183" fmla="*/ 231731 h 466676"/>
                <a:gd name="connsiteX184" fmla="*/ 592354 w 1111979"/>
                <a:gd name="connsiteY184" fmla="*/ 106735 h 466676"/>
                <a:gd name="connsiteX185" fmla="*/ 686831 w 1111979"/>
                <a:gd name="connsiteY185" fmla="*/ 85915 h 466676"/>
                <a:gd name="connsiteX186" fmla="*/ 701270 w 1111979"/>
                <a:gd name="connsiteY186" fmla="*/ 82419 h 466676"/>
                <a:gd name="connsiteX187" fmla="*/ 738147 w 1111979"/>
                <a:gd name="connsiteY187" fmla="*/ 74882 h 466676"/>
                <a:gd name="connsiteX188" fmla="*/ 754144 w 1111979"/>
                <a:gd name="connsiteY188" fmla="*/ 69617 h 466676"/>
                <a:gd name="connsiteX189" fmla="*/ 787624 w 1111979"/>
                <a:gd name="connsiteY189" fmla="*/ 61511 h 466676"/>
                <a:gd name="connsiteX190" fmla="*/ 866352 w 1111979"/>
                <a:gd name="connsiteY190" fmla="*/ 37107 h 466676"/>
                <a:gd name="connsiteX191" fmla="*/ 874611 w 1111979"/>
                <a:gd name="connsiteY191" fmla="*/ 33041 h 466676"/>
                <a:gd name="connsiteX192" fmla="*/ 925356 w 1111979"/>
                <a:gd name="connsiteY192" fmla="*/ 21395 h 466676"/>
                <a:gd name="connsiteX193" fmla="*/ 936056 w 1111979"/>
                <a:gd name="connsiteY193" fmla="*/ 10696 h 466676"/>
                <a:gd name="connsiteX194" fmla="*/ 927283 w 1111979"/>
                <a:gd name="connsiteY194" fmla="*/ 10696 h 4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111979" h="466676">
                  <a:moveTo>
                    <a:pt x="358376" y="304886"/>
                  </a:moveTo>
                  <a:cubicBezTo>
                    <a:pt x="353026" y="304886"/>
                    <a:pt x="342329" y="304886"/>
                    <a:pt x="326282" y="310233"/>
                  </a:cubicBezTo>
                  <a:cubicBezTo>
                    <a:pt x="272793" y="320933"/>
                    <a:pt x="197909" y="347677"/>
                    <a:pt x="149767" y="363722"/>
                  </a:cubicBezTo>
                  <a:cubicBezTo>
                    <a:pt x="181862" y="353025"/>
                    <a:pt x="213956" y="342327"/>
                    <a:pt x="256746" y="331630"/>
                  </a:cubicBezTo>
                  <a:cubicBezTo>
                    <a:pt x="294190" y="320933"/>
                    <a:pt x="331632" y="310233"/>
                    <a:pt x="358376" y="304886"/>
                  </a:cubicBezTo>
                  <a:close/>
                  <a:moveTo>
                    <a:pt x="61512" y="290176"/>
                  </a:moveTo>
                  <a:cubicBezTo>
                    <a:pt x="60174" y="290176"/>
                    <a:pt x="58837" y="291513"/>
                    <a:pt x="58837" y="294188"/>
                  </a:cubicBezTo>
                  <a:lnTo>
                    <a:pt x="64187" y="294188"/>
                  </a:lnTo>
                  <a:cubicBezTo>
                    <a:pt x="64187" y="291513"/>
                    <a:pt x="62849" y="290176"/>
                    <a:pt x="61512" y="290176"/>
                  </a:cubicBezTo>
                  <a:close/>
                  <a:moveTo>
                    <a:pt x="181862" y="246047"/>
                  </a:moveTo>
                  <a:cubicBezTo>
                    <a:pt x="155117" y="256746"/>
                    <a:pt x="128373" y="262094"/>
                    <a:pt x="112326" y="267444"/>
                  </a:cubicBezTo>
                  <a:cubicBezTo>
                    <a:pt x="123025" y="267444"/>
                    <a:pt x="133723" y="267444"/>
                    <a:pt x="144420" y="262094"/>
                  </a:cubicBezTo>
                  <a:cubicBezTo>
                    <a:pt x="155117" y="256746"/>
                    <a:pt x="171165" y="251396"/>
                    <a:pt x="181862" y="246047"/>
                  </a:cubicBezTo>
                  <a:close/>
                  <a:moveTo>
                    <a:pt x="427910" y="208605"/>
                  </a:moveTo>
                  <a:cubicBezTo>
                    <a:pt x="310235" y="251396"/>
                    <a:pt x="213956" y="278141"/>
                    <a:pt x="144420" y="288838"/>
                  </a:cubicBezTo>
                  <a:cubicBezTo>
                    <a:pt x="139070" y="294188"/>
                    <a:pt x="133723" y="294188"/>
                    <a:pt x="123025" y="299536"/>
                  </a:cubicBezTo>
                  <a:cubicBezTo>
                    <a:pt x="144420" y="294188"/>
                    <a:pt x="171165" y="288838"/>
                    <a:pt x="203256" y="283491"/>
                  </a:cubicBezTo>
                  <a:cubicBezTo>
                    <a:pt x="219304" y="278141"/>
                    <a:pt x="240701" y="278141"/>
                    <a:pt x="262095" y="272791"/>
                  </a:cubicBezTo>
                  <a:cubicBezTo>
                    <a:pt x="320934" y="256746"/>
                    <a:pt x="358376" y="246047"/>
                    <a:pt x="385121" y="246047"/>
                  </a:cubicBezTo>
                  <a:cubicBezTo>
                    <a:pt x="417213" y="235349"/>
                    <a:pt x="438607" y="224652"/>
                    <a:pt x="443957" y="213955"/>
                  </a:cubicBezTo>
                  <a:cubicBezTo>
                    <a:pt x="443957" y="213955"/>
                    <a:pt x="443957" y="208605"/>
                    <a:pt x="443957" y="208605"/>
                  </a:cubicBezTo>
                  <a:cubicBezTo>
                    <a:pt x="438607" y="208605"/>
                    <a:pt x="433260" y="208605"/>
                    <a:pt x="427910" y="208605"/>
                  </a:cubicBezTo>
                  <a:close/>
                  <a:moveTo>
                    <a:pt x="839775" y="176513"/>
                  </a:moveTo>
                  <a:cubicBezTo>
                    <a:pt x="807680" y="187210"/>
                    <a:pt x="775588" y="197907"/>
                    <a:pt x="754191" y="203257"/>
                  </a:cubicBezTo>
                  <a:cubicBezTo>
                    <a:pt x="775588" y="203257"/>
                    <a:pt x="807680" y="187210"/>
                    <a:pt x="839775" y="176513"/>
                  </a:cubicBezTo>
                  <a:close/>
                  <a:moveTo>
                    <a:pt x="656655" y="150392"/>
                  </a:moveTo>
                  <a:lnTo>
                    <a:pt x="648051" y="152776"/>
                  </a:lnTo>
                  <a:lnTo>
                    <a:pt x="632616" y="154085"/>
                  </a:lnTo>
                  <a:close/>
                  <a:moveTo>
                    <a:pt x="611553" y="150362"/>
                  </a:moveTo>
                  <a:lnTo>
                    <a:pt x="612448" y="150437"/>
                  </a:lnTo>
                  <a:cubicBezTo>
                    <a:pt x="615122" y="151105"/>
                    <a:pt x="617796" y="152442"/>
                    <a:pt x="620471" y="155116"/>
                  </a:cubicBezTo>
                  <a:lnTo>
                    <a:pt x="632616" y="154085"/>
                  </a:lnTo>
                  <a:lnTo>
                    <a:pt x="595748" y="159751"/>
                  </a:lnTo>
                  <a:lnTo>
                    <a:pt x="597069" y="155786"/>
                  </a:lnTo>
                  <a:lnTo>
                    <a:pt x="597608" y="155345"/>
                  </a:lnTo>
                  <a:lnTo>
                    <a:pt x="599074" y="155116"/>
                  </a:lnTo>
                  <a:close/>
                  <a:moveTo>
                    <a:pt x="999980" y="62545"/>
                  </a:moveTo>
                  <a:cubicBezTo>
                    <a:pt x="1005172" y="62346"/>
                    <a:pt x="1008933" y="62848"/>
                    <a:pt x="1010939" y="64185"/>
                  </a:cubicBezTo>
                  <a:cubicBezTo>
                    <a:pt x="1010939" y="69535"/>
                    <a:pt x="1005589" y="69535"/>
                    <a:pt x="1000242" y="74882"/>
                  </a:cubicBezTo>
                  <a:cubicBezTo>
                    <a:pt x="962800" y="85582"/>
                    <a:pt x="909311" y="96279"/>
                    <a:pt x="850472" y="117674"/>
                  </a:cubicBezTo>
                  <a:cubicBezTo>
                    <a:pt x="839775" y="117674"/>
                    <a:pt x="834425" y="123024"/>
                    <a:pt x="823728" y="123024"/>
                  </a:cubicBezTo>
                  <a:cubicBezTo>
                    <a:pt x="802333" y="128371"/>
                    <a:pt x="791636" y="128371"/>
                    <a:pt x="775588" y="133721"/>
                  </a:cubicBezTo>
                  <a:cubicBezTo>
                    <a:pt x="778262" y="133721"/>
                    <a:pt x="780936" y="132384"/>
                    <a:pt x="783611" y="130378"/>
                  </a:cubicBezTo>
                  <a:lnTo>
                    <a:pt x="788292" y="126088"/>
                  </a:lnTo>
                  <a:lnTo>
                    <a:pt x="830414" y="117674"/>
                  </a:lnTo>
                  <a:cubicBezTo>
                    <a:pt x="889586" y="103633"/>
                    <a:pt x="937475" y="88088"/>
                    <a:pt x="964491" y="71038"/>
                  </a:cubicBezTo>
                  <a:lnTo>
                    <a:pt x="967465" y="68389"/>
                  </a:lnTo>
                  <a:lnTo>
                    <a:pt x="980434" y="65104"/>
                  </a:lnTo>
                  <a:cubicBezTo>
                    <a:pt x="988165" y="63642"/>
                    <a:pt x="994788" y="62743"/>
                    <a:pt x="999980" y="62545"/>
                  </a:cubicBezTo>
                  <a:close/>
                  <a:moveTo>
                    <a:pt x="988173" y="41555"/>
                  </a:moveTo>
                  <a:lnTo>
                    <a:pt x="984195" y="53487"/>
                  </a:lnTo>
                  <a:lnTo>
                    <a:pt x="967465" y="68389"/>
                  </a:lnTo>
                  <a:lnTo>
                    <a:pt x="923351" y="79564"/>
                  </a:lnTo>
                  <a:cubicBezTo>
                    <a:pt x="879892" y="92267"/>
                    <a:pt x="829077" y="109652"/>
                    <a:pt x="791636" y="123024"/>
                  </a:cubicBezTo>
                  <a:lnTo>
                    <a:pt x="788292" y="126088"/>
                  </a:lnTo>
                  <a:lnTo>
                    <a:pt x="699869" y="143751"/>
                  </a:lnTo>
                  <a:lnTo>
                    <a:pt x="656655" y="150392"/>
                  </a:lnTo>
                  <a:lnTo>
                    <a:pt x="692680" y="140407"/>
                  </a:lnTo>
                  <a:cubicBezTo>
                    <a:pt x="726111" y="129709"/>
                    <a:pt x="764890" y="114999"/>
                    <a:pt x="796983" y="101627"/>
                  </a:cubicBezTo>
                  <a:cubicBezTo>
                    <a:pt x="861170" y="77557"/>
                    <a:pt x="913321" y="58836"/>
                    <a:pt x="953438" y="48138"/>
                  </a:cubicBezTo>
                  <a:close/>
                  <a:moveTo>
                    <a:pt x="1021910" y="40719"/>
                  </a:moveTo>
                  <a:lnTo>
                    <a:pt x="1037684" y="42790"/>
                  </a:lnTo>
                  <a:cubicBezTo>
                    <a:pt x="1043031" y="48140"/>
                    <a:pt x="1048381" y="53487"/>
                    <a:pt x="1048381" y="58837"/>
                  </a:cubicBezTo>
                  <a:cubicBezTo>
                    <a:pt x="1048381" y="64185"/>
                    <a:pt x="1048381" y="64185"/>
                    <a:pt x="1048381" y="69535"/>
                  </a:cubicBezTo>
                  <a:cubicBezTo>
                    <a:pt x="1059078" y="69535"/>
                    <a:pt x="1069776" y="69535"/>
                    <a:pt x="1075125" y="74882"/>
                  </a:cubicBezTo>
                  <a:cubicBezTo>
                    <a:pt x="1080475" y="80232"/>
                    <a:pt x="1085823" y="85582"/>
                    <a:pt x="1085823" y="90929"/>
                  </a:cubicBezTo>
                  <a:cubicBezTo>
                    <a:pt x="1085823" y="101627"/>
                    <a:pt x="1085823" y="106976"/>
                    <a:pt x="1069776" y="112326"/>
                  </a:cubicBezTo>
                  <a:cubicBezTo>
                    <a:pt x="1080475" y="112326"/>
                    <a:pt x="1085823" y="112326"/>
                    <a:pt x="1091173" y="117674"/>
                  </a:cubicBezTo>
                  <a:cubicBezTo>
                    <a:pt x="1096520" y="123024"/>
                    <a:pt x="1101870" y="128371"/>
                    <a:pt x="1101870" y="133721"/>
                  </a:cubicBezTo>
                  <a:cubicBezTo>
                    <a:pt x="1101870" y="144418"/>
                    <a:pt x="1096520" y="155116"/>
                    <a:pt x="1069776" y="165815"/>
                  </a:cubicBezTo>
                  <a:cubicBezTo>
                    <a:pt x="1096520" y="155116"/>
                    <a:pt x="1101870" y="160466"/>
                    <a:pt x="1107220" y="160466"/>
                  </a:cubicBezTo>
                  <a:cubicBezTo>
                    <a:pt x="1109893" y="160466"/>
                    <a:pt x="1111230" y="161803"/>
                    <a:pt x="1111899" y="163809"/>
                  </a:cubicBezTo>
                  <a:lnTo>
                    <a:pt x="1111979" y="164693"/>
                  </a:lnTo>
                  <a:lnTo>
                    <a:pt x="750137" y="268449"/>
                  </a:lnTo>
                  <a:lnTo>
                    <a:pt x="748844" y="267444"/>
                  </a:lnTo>
                  <a:cubicBezTo>
                    <a:pt x="743494" y="262094"/>
                    <a:pt x="743494" y="262094"/>
                    <a:pt x="738147" y="256746"/>
                  </a:cubicBezTo>
                  <a:cubicBezTo>
                    <a:pt x="736809" y="252735"/>
                    <a:pt x="736475" y="249391"/>
                    <a:pt x="738898" y="246048"/>
                  </a:cubicBezTo>
                  <a:lnTo>
                    <a:pt x="755751" y="235626"/>
                  </a:lnTo>
                  <a:lnTo>
                    <a:pt x="761547" y="234681"/>
                  </a:lnTo>
                  <a:cubicBezTo>
                    <a:pt x="773248" y="231672"/>
                    <a:pt x="787456" y="227159"/>
                    <a:pt x="804756" y="221058"/>
                  </a:cubicBezTo>
                  <a:lnTo>
                    <a:pt x="822369" y="214456"/>
                  </a:lnTo>
                  <a:lnTo>
                    <a:pt x="836213" y="210527"/>
                  </a:lnTo>
                  <a:cubicBezTo>
                    <a:pt x="849804" y="206766"/>
                    <a:pt x="865183" y="202588"/>
                    <a:pt x="882567" y="197907"/>
                  </a:cubicBezTo>
                  <a:cubicBezTo>
                    <a:pt x="941403" y="181860"/>
                    <a:pt x="1037684" y="155116"/>
                    <a:pt x="1069776" y="139071"/>
                  </a:cubicBezTo>
                  <a:cubicBezTo>
                    <a:pt x="1037684" y="139071"/>
                    <a:pt x="930706" y="176513"/>
                    <a:pt x="866519" y="197907"/>
                  </a:cubicBezTo>
                  <a:lnTo>
                    <a:pt x="822369" y="214456"/>
                  </a:lnTo>
                  <a:lnTo>
                    <a:pt x="800578" y="220640"/>
                  </a:lnTo>
                  <a:cubicBezTo>
                    <a:pt x="780101" y="226658"/>
                    <a:pt x="765893" y="231338"/>
                    <a:pt x="756198" y="235350"/>
                  </a:cubicBezTo>
                  <a:lnTo>
                    <a:pt x="755751" y="235626"/>
                  </a:lnTo>
                  <a:lnTo>
                    <a:pt x="733382" y="239277"/>
                  </a:lnTo>
                  <a:cubicBezTo>
                    <a:pt x="726110" y="239361"/>
                    <a:pt x="720762" y="238024"/>
                    <a:pt x="716750" y="235349"/>
                  </a:cubicBezTo>
                  <a:cubicBezTo>
                    <a:pt x="711402" y="235349"/>
                    <a:pt x="711402" y="230002"/>
                    <a:pt x="711402" y="224652"/>
                  </a:cubicBezTo>
                  <a:cubicBezTo>
                    <a:pt x="706721" y="196569"/>
                    <a:pt x="755279" y="176679"/>
                    <a:pt x="871407" y="143478"/>
                  </a:cubicBezTo>
                  <a:lnTo>
                    <a:pt x="910043" y="132659"/>
                  </a:lnTo>
                  <a:lnTo>
                    <a:pt x="950095" y="123023"/>
                  </a:lnTo>
                  <a:lnTo>
                    <a:pt x="957501" y="120418"/>
                  </a:lnTo>
                  <a:lnTo>
                    <a:pt x="990212" y="112325"/>
                  </a:lnTo>
                  <a:cubicBezTo>
                    <a:pt x="1010939" y="106976"/>
                    <a:pt x="1029660" y="101628"/>
                    <a:pt x="1043031" y="96279"/>
                  </a:cubicBezTo>
                  <a:cubicBezTo>
                    <a:pt x="1037684" y="96279"/>
                    <a:pt x="1026986" y="96279"/>
                    <a:pt x="1010939" y="101627"/>
                  </a:cubicBezTo>
                  <a:lnTo>
                    <a:pt x="957501" y="120418"/>
                  </a:lnTo>
                  <a:lnTo>
                    <a:pt x="925356" y="128371"/>
                  </a:lnTo>
                  <a:lnTo>
                    <a:pt x="910043" y="132659"/>
                  </a:lnTo>
                  <a:lnTo>
                    <a:pt x="861169" y="144418"/>
                  </a:lnTo>
                  <a:cubicBezTo>
                    <a:pt x="834425" y="155116"/>
                    <a:pt x="807680" y="160466"/>
                    <a:pt x="791636" y="165815"/>
                  </a:cubicBezTo>
                  <a:cubicBezTo>
                    <a:pt x="695355" y="197907"/>
                    <a:pt x="684658" y="197907"/>
                    <a:pt x="679308" y="192557"/>
                  </a:cubicBezTo>
                  <a:cubicBezTo>
                    <a:pt x="673960" y="192557"/>
                    <a:pt x="673960" y="187210"/>
                    <a:pt x="673960" y="181860"/>
                  </a:cubicBezTo>
                  <a:lnTo>
                    <a:pt x="676700" y="173641"/>
                  </a:lnTo>
                  <a:lnTo>
                    <a:pt x="749836" y="161417"/>
                  </a:lnTo>
                  <a:cubicBezTo>
                    <a:pt x="885491" y="137232"/>
                    <a:pt x="989544" y="109651"/>
                    <a:pt x="1016289" y="69535"/>
                  </a:cubicBezTo>
                  <a:cubicBezTo>
                    <a:pt x="1018963" y="64186"/>
                    <a:pt x="1021637" y="58837"/>
                    <a:pt x="1022974" y="53488"/>
                  </a:cubicBezTo>
                  <a:close/>
                  <a:moveTo>
                    <a:pt x="909856" y="15693"/>
                  </a:moveTo>
                  <a:lnTo>
                    <a:pt x="874611" y="33041"/>
                  </a:lnTo>
                  <a:lnTo>
                    <a:pt x="843787" y="40116"/>
                  </a:lnTo>
                  <a:lnTo>
                    <a:pt x="754144" y="69617"/>
                  </a:lnTo>
                  <a:lnTo>
                    <a:pt x="701270" y="82419"/>
                  </a:lnTo>
                  <a:lnTo>
                    <a:pt x="646546" y="93604"/>
                  </a:lnTo>
                  <a:lnTo>
                    <a:pt x="620058" y="98791"/>
                  </a:lnTo>
                  <a:close/>
                  <a:moveTo>
                    <a:pt x="964582" y="0"/>
                  </a:moveTo>
                  <a:lnTo>
                    <a:pt x="968147" y="5348"/>
                  </a:lnTo>
                  <a:cubicBezTo>
                    <a:pt x="968147" y="10696"/>
                    <a:pt x="968147" y="10696"/>
                    <a:pt x="968147" y="16046"/>
                  </a:cubicBezTo>
                  <a:cubicBezTo>
                    <a:pt x="989545" y="16046"/>
                    <a:pt x="1000242" y="16046"/>
                    <a:pt x="1010939" y="21395"/>
                  </a:cubicBezTo>
                  <a:cubicBezTo>
                    <a:pt x="1016289" y="26743"/>
                    <a:pt x="1021636" y="32093"/>
                    <a:pt x="1021636" y="37440"/>
                  </a:cubicBezTo>
                  <a:lnTo>
                    <a:pt x="1021910" y="40719"/>
                  </a:lnTo>
                  <a:lnTo>
                    <a:pt x="1004587" y="38444"/>
                  </a:lnTo>
                  <a:lnTo>
                    <a:pt x="988173" y="41555"/>
                  </a:lnTo>
                  <a:lnTo>
                    <a:pt x="989545" y="37440"/>
                  </a:lnTo>
                  <a:cubicBezTo>
                    <a:pt x="984195" y="32093"/>
                    <a:pt x="962800" y="32093"/>
                    <a:pt x="930706" y="42790"/>
                  </a:cubicBezTo>
                  <a:cubicBezTo>
                    <a:pt x="898611" y="64185"/>
                    <a:pt x="834425" y="80232"/>
                    <a:pt x="743494" y="101627"/>
                  </a:cubicBezTo>
                  <a:cubicBezTo>
                    <a:pt x="719425" y="109650"/>
                    <a:pt x="694018" y="119011"/>
                    <a:pt x="669279" y="128372"/>
                  </a:cubicBezTo>
                  <a:lnTo>
                    <a:pt x="611553" y="150362"/>
                  </a:lnTo>
                  <a:lnTo>
                    <a:pt x="604424" y="149768"/>
                  </a:lnTo>
                  <a:lnTo>
                    <a:pt x="597608" y="155345"/>
                  </a:lnTo>
                  <a:lnTo>
                    <a:pt x="577680" y="158459"/>
                  </a:lnTo>
                  <a:cubicBezTo>
                    <a:pt x="570994" y="160466"/>
                    <a:pt x="564308" y="163141"/>
                    <a:pt x="556285" y="165815"/>
                  </a:cubicBezTo>
                  <a:lnTo>
                    <a:pt x="595748" y="159751"/>
                  </a:lnTo>
                  <a:lnTo>
                    <a:pt x="593727" y="165815"/>
                  </a:lnTo>
                  <a:cubicBezTo>
                    <a:pt x="593727" y="171163"/>
                    <a:pt x="599074" y="171163"/>
                    <a:pt x="604424" y="176513"/>
                  </a:cubicBezTo>
                  <a:cubicBezTo>
                    <a:pt x="615121" y="181860"/>
                    <a:pt x="636519" y="176513"/>
                    <a:pt x="679308" y="165815"/>
                  </a:cubicBezTo>
                  <a:lnTo>
                    <a:pt x="676700" y="173641"/>
                  </a:lnTo>
                  <a:lnTo>
                    <a:pt x="665016" y="175594"/>
                  </a:lnTo>
                  <a:cubicBezTo>
                    <a:pt x="606429" y="184871"/>
                    <a:pt x="544248" y="193897"/>
                    <a:pt x="481399" y="203257"/>
                  </a:cubicBezTo>
                  <a:cubicBezTo>
                    <a:pt x="481399" y="208605"/>
                    <a:pt x="481399" y="219302"/>
                    <a:pt x="476052" y="224652"/>
                  </a:cubicBezTo>
                  <a:cubicBezTo>
                    <a:pt x="470702" y="235349"/>
                    <a:pt x="454654" y="246047"/>
                    <a:pt x="433260" y="256746"/>
                  </a:cubicBezTo>
                  <a:cubicBezTo>
                    <a:pt x="433260" y="262094"/>
                    <a:pt x="433260" y="262094"/>
                    <a:pt x="433260" y="267444"/>
                  </a:cubicBezTo>
                  <a:cubicBezTo>
                    <a:pt x="427910" y="272791"/>
                    <a:pt x="422562" y="278141"/>
                    <a:pt x="406515" y="283491"/>
                  </a:cubicBezTo>
                  <a:cubicBezTo>
                    <a:pt x="406515" y="283491"/>
                    <a:pt x="406515" y="283491"/>
                    <a:pt x="411865" y="283491"/>
                  </a:cubicBezTo>
                  <a:cubicBezTo>
                    <a:pt x="417213" y="288838"/>
                    <a:pt x="422562" y="294188"/>
                    <a:pt x="422562" y="299536"/>
                  </a:cubicBezTo>
                  <a:cubicBezTo>
                    <a:pt x="427910" y="315583"/>
                    <a:pt x="427910" y="315583"/>
                    <a:pt x="283490" y="358375"/>
                  </a:cubicBezTo>
                  <a:cubicBezTo>
                    <a:pt x="219304" y="379769"/>
                    <a:pt x="117676" y="406514"/>
                    <a:pt x="69536" y="422561"/>
                  </a:cubicBezTo>
                  <a:cubicBezTo>
                    <a:pt x="117676" y="411864"/>
                    <a:pt x="208606" y="385119"/>
                    <a:pt x="267445" y="363722"/>
                  </a:cubicBezTo>
                  <a:cubicBezTo>
                    <a:pt x="395818" y="326280"/>
                    <a:pt x="427910" y="315583"/>
                    <a:pt x="443957" y="320933"/>
                  </a:cubicBezTo>
                  <a:cubicBezTo>
                    <a:pt x="449307" y="320933"/>
                    <a:pt x="449307" y="326280"/>
                    <a:pt x="449307" y="331630"/>
                  </a:cubicBezTo>
                  <a:cubicBezTo>
                    <a:pt x="449307" y="336978"/>
                    <a:pt x="449307" y="342327"/>
                    <a:pt x="443957" y="347677"/>
                  </a:cubicBezTo>
                  <a:cubicBezTo>
                    <a:pt x="443957" y="353025"/>
                    <a:pt x="438607" y="353025"/>
                    <a:pt x="433260" y="358375"/>
                  </a:cubicBezTo>
                  <a:lnTo>
                    <a:pt x="433784" y="359162"/>
                  </a:lnTo>
                  <a:lnTo>
                    <a:pt x="58837" y="466676"/>
                  </a:lnTo>
                  <a:lnTo>
                    <a:pt x="58837" y="465353"/>
                  </a:lnTo>
                  <a:cubicBezTo>
                    <a:pt x="58837" y="465353"/>
                    <a:pt x="58837" y="460003"/>
                    <a:pt x="64187" y="460003"/>
                  </a:cubicBezTo>
                  <a:cubicBezTo>
                    <a:pt x="53489" y="460003"/>
                    <a:pt x="42792" y="460003"/>
                    <a:pt x="37442" y="454653"/>
                  </a:cubicBezTo>
                  <a:cubicBezTo>
                    <a:pt x="5350" y="443956"/>
                    <a:pt x="0" y="443956"/>
                    <a:pt x="0" y="438608"/>
                  </a:cubicBezTo>
                  <a:cubicBezTo>
                    <a:pt x="0" y="427911"/>
                    <a:pt x="0" y="417211"/>
                    <a:pt x="42792" y="401166"/>
                  </a:cubicBezTo>
                  <a:cubicBezTo>
                    <a:pt x="37442" y="401166"/>
                    <a:pt x="32095" y="401166"/>
                    <a:pt x="26745" y="401166"/>
                  </a:cubicBezTo>
                  <a:cubicBezTo>
                    <a:pt x="21395" y="401166"/>
                    <a:pt x="21395" y="395816"/>
                    <a:pt x="21395" y="390467"/>
                  </a:cubicBezTo>
                  <a:cubicBezTo>
                    <a:pt x="21395" y="385119"/>
                    <a:pt x="21395" y="379769"/>
                    <a:pt x="26745" y="369072"/>
                  </a:cubicBezTo>
                  <a:cubicBezTo>
                    <a:pt x="26745" y="363722"/>
                    <a:pt x="32095" y="358375"/>
                    <a:pt x="37442" y="358375"/>
                  </a:cubicBezTo>
                  <a:cubicBezTo>
                    <a:pt x="32095" y="358375"/>
                    <a:pt x="32095" y="353025"/>
                    <a:pt x="32095" y="347677"/>
                  </a:cubicBezTo>
                  <a:cubicBezTo>
                    <a:pt x="32095" y="342327"/>
                    <a:pt x="32095" y="336978"/>
                    <a:pt x="37442" y="331630"/>
                  </a:cubicBezTo>
                  <a:cubicBezTo>
                    <a:pt x="42792" y="326280"/>
                    <a:pt x="48139" y="320933"/>
                    <a:pt x="58837" y="315583"/>
                  </a:cubicBezTo>
                  <a:cubicBezTo>
                    <a:pt x="53489" y="315583"/>
                    <a:pt x="48139" y="315583"/>
                    <a:pt x="42792" y="315583"/>
                  </a:cubicBezTo>
                  <a:cubicBezTo>
                    <a:pt x="37442" y="315583"/>
                    <a:pt x="37442" y="310233"/>
                    <a:pt x="32095" y="304886"/>
                  </a:cubicBezTo>
                  <a:cubicBezTo>
                    <a:pt x="32095" y="294188"/>
                    <a:pt x="32095" y="288838"/>
                    <a:pt x="37442" y="283491"/>
                  </a:cubicBezTo>
                  <a:cubicBezTo>
                    <a:pt x="37442" y="278141"/>
                    <a:pt x="42792" y="278141"/>
                    <a:pt x="48139" y="272791"/>
                  </a:cubicBezTo>
                  <a:cubicBezTo>
                    <a:pt x="48139" y="270117"/>
                    <a:pt x="46802" y="268781"/>
                    <a:pt x="45466" y="267443"/>
                  </a:cubicBezTo>
                  <a:lnTo>
                    <a:pt x="43765" y="264041"/>
                  </a:lnTo>
                  <a:lnTo>
                    <a:pt x="68580" y="256925"/>
                  </a:lnTo>
                  <a:lnTo>
                    <a:pt x="64187" y="262094"/>
                  </a:lnTo>
                  <a:cubicBezTo>
                    <a:pt x="112326" y="240699"/>
                    <a:pt x="197909" y="224652"/>
                    <a:pt x="326282" y="203257"/>
                  </a:cubicBezTo>
                  <a:cubicBezTo>
                    <a:pt x="347676" y="192557"/>
                    <a:pt x="363724" y="187210"/>
                    <a:pt x="374421" y="187210"/>
                  </a:cubicBezTo>
                  <a:cubicBezTo>
                    <a:pt x="401165" y="181860"/>
                    <a:pt x="422562" y="176513"/>
                    <a:pt x="438607" y="181860"/>
                  </a:cubicBezTo>
                  <a:cubicBezTo>
                    <a:pt x="481399" y="165815"/>
                    <a:pt x="524191" y="155116"/>
                    <a:pt x="561632" y="139071"/>
                  </a:cubicBezTo>
                  <a:cubicBezTo>
                    <a:pt x="534888" y="144418"/>
                    <a:pt x="508143" y="149768"/>
                    <a:pt x="481399" y="155116"/>
                  </a:cubicBezTo>
                  <a:cubicBezTo>
                    <a:pt x="443957" y="160466"/>
                    <a:pt x="406515" y="171163"/>
                    <a:pt x="363724" y="176513"/>
                  </a:cubicBezTo>
                  <a:cubicBezTo>
                    <a:pt x="299537" y="195234"/>
                    <a:pt x="246048" y="211280"/>
                    <a:pt x="203257" y="221978"/>
                  </a:cubicBezTo>
                  <a:lnTo>
                    <a:pt x="156442" y="231731"/>
                  </a:lnTo>
                  <a:lnTo>
                    <a:pt x="592354" y="106735"/>
                  </a:lnTo>
                  <a:lnTo>
                    <a:pt x="686831" y="85915"/>
                  </a:lnTo>
                  <a:lnTo>
                    <a:pt x="701270" y="82419"/>
                  </a:lnTo>
                  <a:lnTo>
                    <a:pt x="738147" y="74882"/>
                  </a:lnTo>
                  <a:lnTo>
                    <a:pt x="754144" y="69617"/>
                  </a:lnTo>
                  <a:lnTo>
                    <a:pt x="787624" y="61511"/>
                  </a:lnTo>
                  <a:cubicBezTo>
                    <a:pt x="817711" y="53488"/>
                    <a:pt x="844121" y="45464"/>
                    <a:pt x="866352" y="37107"/>
                  </a:cubicBezTo>
                  <a:lnTo>
                    <a:pt x="874611" y="33041"/>
                  </a:lnTo>
                  <a:lnTo>
                    <a:pt x="925356" y="21395"/>
                  </a:lnTo>
                  <a:cubicBezTo>
                    <a:pt x="936056" y="16046"/>
                    <a:pt x="936056" y="10696"/>
                    <a:pt x="936056" y="10696"/>
                  </a:cubicBezTo>
                  <a:lnTo>
                    <a:pt x="927283" y="10696"/>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8" name="Vrije vorm: vorm 57">
              <a:extLst>
                <a:ext uri="{FF2B5EF4-FFF2-40B4-BE49-F238E27FC236}">
                  <a16:creationId xmlns:a16="http://schemas.microsoft.com/office/drawing/2014/main" id="{FE57E794-3245-421F-8128-DECEE48A2B77}"/>
                </a:ext>
              </a:extLst>
            </p:cNvPr>
            <p:cNvSpPr/>
            <p:nvPr/>
          </p:nvSpPr>
          <p:spPr>
            <a:xfrm>
              <a:off x="7507223" y="4608211"/>
              <a:ext cx="1139312" cy="507495"/>
            </a:xfrm>
            <a:custGeom>
              <a:avLst/>
              <a:gdLst>
                <a:gd name="connsiteX0" fmla="*/ 32095 w 1139312"/>
                <a:gd name="connsiteY0" fmla="*/ 396938 h 507495"/>
                <a:gd name="connsiteX1" fmla="*/ 10698 w 1139312"/>
                <a:gd name="connsiteY1" fmla="*/ 418335 h 507495"/>
                <a:gd name="connsiteX2" fmla="*/ 6019 w 1139312"/>
                <a:gd name="connsiteY2" fmla="*/ 429701 h 507495"/>
                <a:gd name="connsiteX3" fmla="*/ 5990 w 1139312"/>
                <a:gd name="connsiteY3" fmla="*/ 430355 h 507495"/>
                <a:gd name="connsiteX4" fmla="*/ 0 w 1139312"/>
                <a:gd name="connsiteY4" fmla="*/ 429033 h 507495"/>
                <a:gd name="connsiteX5" fmla="*/ 10698 w 1139312"/>
                <a:gd name="connsiteY5" fmla="*/ 412985 h 507495"/>
                <a:gd name="connsiteX6" fmla="*/ 32095 w 1139312"/>
                <a:gd name="connsiteY6" fmla="*/ 396938 h 507495"/>
                <a:gd name="connsiteX7" fmla="*/ 54592 w 1139312"/>
                <a:gd name="connsiteY7" fmla="*/ 331622 h 507495"/>
                <a:gd name="connsiteX8" fmla="*/ 32530 w 1139312"/>
                <a:gd name="connsiteY8" fmla="*/ 343885 h 507495"/>
                <a:gd name="connsiteX9" fmla="*/ 32095 w 1139312"/>
                <a:gd name="connsiteY9" fmla="*/ 343449 h 507495"/>
                <a:gd name="connsiteX10" fmla="*/ 42124 w 1139312"/>
                <a:gd name="connsiteY10" fmla="*/ 336962 h 507495"/>
                <a:gd name="connsiteX11" fmla="*/ 385646 w 1139312"/>
                <a:gd name="connsiteY11" fmla="*/ 194469 h 507495"/>
                <a:gd name="connsiteX12" fmla="*/ 395818 w 1139312"/>
                <a:gd name="connsiteY12" fmla="*/ 209729 h 507495"/>
                <a:gd name="connsiteX13" fmla="*/ 224654 w 1139312"/>
                <a:gd name="connsiteY13" fmla="*/ 279263 h 507495"/>
                <a:gd name="connsiteX14" fmla="*/ 59173 w 1139312"/>
                <a:gd name="connsiteY14" fmla="*/ 329660 h 507495"/>
                <a:gd name="connsiteX15" fmla="*/ 54592 w 1139312"/>
                <a:gd name="connsiteY15" fmla="*/ 331622 h 507495"/>
                <a:gd name="connsiteX16" fmla="*/ 62182 w 1139312"/>
                <a:gd name="connsiteY16" fmla="*/ 327404 h 507495"/>
                <a:gd name="connsiteX17" fmla="*/ 235351 w 1139312"/>
                <a:gd name="connsiteY17" fmla="*/ 273915 h 507495"/>
                <a:gd name="connsiteX18" fmla="*/ 379771 w 1139312"/>
                <a:gd name="connsiteY18" fmla="*/ 231123 h 507495"/>
                <a:gd name="connsiteX19" fmla="*/ 358376 w 1139312"/>
                <a:gd name="connsiteY19" fmla="*/ 231123 h 507495"/>
                <a:gd name="connsiteX20" fmla="*/ 235351 w 1139312"/>
                <a:gd name="connsiteY20" fmla="*/ 263218 h 507495"/>
                <a:gd name="connsiteX21" fmla="*/ 117676 w 1139312"/>
                <a:gd name="connsiteY21" fmla="*/ 300660 h 507495"/>
                <a:gd name="connsiteX22" fmla="*/ 16048 w 1139312"/>
                <a:gd name="connsiteY22" fmla="*/ 327404 h 507495"/>
                <a:gd name="connsiteX23" fmla="*/ 10698 w 1139312"/>
                <a:gd name="connsiteY23" fmla="*/ 316705 h 507495"/>
                <a:gd name="connsiteX24" fmla="*/ 10698 w 1139312"/>
                <a:gd name="connsiteY24" fmla="*/ 301984 h 507495"/>
                <a:gd name="connsiteX25" fmla="*/ 1085823 w 1139312"/>
                <a:gd name="connsiteY25" fmla="*/ 177634 h 507495"/>
                <a:gd name="connsiteX26" fmla="*/ 615122 w 1139312"/>
                <a:gd name="connsiteY26" fmla="*/ 300660 h 507495"/>
                <a:gd name="connsiteX27" fmla="*/ 545588 w 1139312"/>
                <a:gd name="connsiteY27" fmla="*/ 322054 h 507495"/>
                <a:gd name="connsiteX28" fmla="*/ 684658 w 1139312"/>
                <a:gd name="connsiteY28" fmla="*/ 295310 h 507495"/>
                <a:gd name="connsiteX29" fmla="*/ 1000242 w 1139312"/>
                <a:gd name="connsiteY29" fmla="*/ 215076 h 507495"/>
                <a:gd name="connsiteX30" fmla="*/ 1085823 w 1139312"/>
                <a:gd name="connsiteY30" fmla="*/ 177634 h 507495"/>
                <a:gd name="connsiteX31" fmla="*/ 1064428 w 1139312"/>
                <a:gd name="connsiteY31" fmla="*/ 134843 h 507495"/>
                <a:gd name="connsiteX32" fmla="*/ 946753 w 1139312"/>
                <a:gd name="connsiteY32" fmla="*/ 177634 h 507495"/>
                <a:gd name="connsiteX33" fmla="*/ 1085823 w 1139312"/>
                <a:gd name="connsiteY33" fmla="*/ 134843 h 507495"/>
                <a:gd name="connsiteX34" fmla="*/ 1064428 w 1139312"/>
                <a:gd name="connsiteY34" fmla="*/ 134843 h 507495"/>
                <a:gd name="connsiteX35" fmla="*/ 1046479 w 1139312"/>
                <a:gd name="connsiteY35" fmla="*/ 92637 h 507495"/>
                <a:gd name="connsiteX36" fmla="*/ 724608 w 1139312"/>
                <a:gd name="connsiteY36" fmla="*/ 181646 h 507495"/>
                <a:gd name="connsiteX37" fmla="*/ 589030 w 1139312"/>
                <a:gd name="connsiteY37" fmla="*/ 231706 h 507495"/>
                <a:gd name="connsiteX38" fmla="*/ 555096 w 1139312"/>
                <a:gd name="connsiteY38" fmla="*/ 241399 h 507495"/>
                <a:gd name="connsiteX39" fmla="*/ 540908 w 1139312"/>
                <a:gd name="connsiteY39" fmla="*/ 240484 h 507495"/>
                <a:gd name="connsiteX40" fmla="*/ 524191 w 1139312"/>
                <a:gd name="connsiteY40" fmla="*/ 247171 h 507495"/>
                <a:gd name="connsiteX41" fmla="*/ 534891 w 1139312"/>
                <a:gd name="connsiteY41" fmla="*/ 247171 h 507495"/>
                <a:gd name="connsiteX42" fmla="*/ 555096 w 1139312"/>
                <a:gd name="connsiteY42" fmla="*/ 241399 h 507495"/>
                <a:gd name="connsiteX43" fmla="*/ 561635 w 1139312"/>
                <a:gd name="connsiteY43" fmla="*/ 241821 h 507495"/>
                <a:gd name="connsiteX44" fmla="*/ 589030 w 1139312"/>
                <a:gd name="connsiteY44" fmla="*/ 231706 h 507495"/>
                <a:gd name="connsiteX45" fmla="*/ 713075 w 1139312"/>
                <a:gd name="connsiteY45" fmla="*/ 196272 h 507495"/>
                <a:gd name="connsiteX46" fmla="*/ 1059081 w 1139312"/>
                <a:gd name="connsiteY46" fmla="*/ 118798 h 507495"/>
                <a:gd name="connsiteX47" fmla="*/ 1080475 w 1139312"/>
                <a:gd name="connsiteY47" fmla="*/ 102751 h 507495"/>
                <a:gd name="connsiteX48" fmla="*/ 1075125 w 1139312"/>
                <a:gd name="connsiteY48" fmla="*/ 97401 h 507495"/>
                <a:gd name="connsiteX49" fmla="*/ 1046479 w 1139312"/>
                <a:gd name="connsiteY49" fmla="*/ 92637 h 507495"/>
                <a:gd name="connsiteX50" fmla="*/ 1079410 w 1139312"/>
                <a:gd name="connsiteY50" fmla="*/ 57682 h 507495"/>
                <a:gd name="connsiteX51" fmla="*/ 1107220 w 1139312"/>
                <a:gd name="connsiteY51" fmla="*/ 65309 h 507495"/>
                <a:gd name="connsiteX52" fmla="*/ 1128614 w 1139312"/>
                <a:gd name="connsiteY52" fmla="*/ 86703 h 507495"/>
                <a:gd name="connsiteX53" fmla="*/ 1123267 w 1139312"/>
                <a:gd name="connsiteY53" fmla="*/ 108098 h 507495"/>
                <a:gd name="connsiteX54" fmla="*/ 1123267 w 1139312"/>
                <a:gd name="connsiteY54" fmla="*/ 113448 h 507495"/>
                <a:gd name="connsiteX55" fmla="*/ 1128614 w 1139312"/>
                <a:gd name="connsiteY55" fmla="*/ 118798 h 507495"/>
                <a:gd name="connsiteX56" fmla="*/ 1139312 w 1139312"/>
                <a:gd name="connsiteY56" fmla="*/ 129495 h 507495"/>
                <a:gd name="connsiteX57" fmla="*/ 1133964 w 1139312"/>
                <a:gd name="connsiteY57" fmla="*/ 145540 h 507495"/>
                <a:gd name="connsiteX58" fmla="*/ 1123267 w 1139312"/>
                <a:gd name="connsiteY58" fmla="*/ 156240 h 507495"/>
                <a:gd name="connsiteX59" fmla="*/ 1128614 w 1139312"/>
                <a:gd name="connsiteY59" fmla="*/ 156240 h 507495"/>
                <a:gd name="connsiteX60" fmla="*/ 1139312 w 1139312"/>
                <a:gd name="connsiteY60" fmla="*/ 166937 h 507495"/>
                <a:gd name="connsiteX61" fmla="*/ 1133964 w 1139312"/>
                <a:gd name="connsiteY61" fmla="*/ 188332 h 507495"/>
                <a:gd name="connsiteX62" fmla="*/ 1122353 w 1139312"/>
                <a:gd name="connsiteY62" fmla="*/ 197040 h 507495"/>
                <a:gd name="connsiteX63" fmla="*/ 625264 w 1139312"/>
                <a:gd name="connsiteY63" fmla="*/ 339578 h 507495"/>
                <a:gd name="connsiteX64" fmla="*/ 566982 w 1139312"/>
                <a:gd name="connsiteY64" fmla="*/ 354149 h 507495"/>
                <a:gd name="connsiteX65" fmla="*/ 417213 w 1139312"/>
                <a:gd name="connsiteY65" fmla="*/ 391591 h 507495"/>
                <a:gd name="connsiteX66" fmla="*/ 446633 w 1139312"/>
                <a:gd name="connsiteY66" fmla="*/ 388916 h 507495"/>
                <a:gd name="connsiteX67" fmla="*/ 456252 w 1139312"/>
                <a:gd name="connsiteY67" fmla="*/ 388041 h 507495"/>
                <a:gd name="connsiteX68" fmla="*/ 39667 w 1139312"/>
                <a:gd name="connsiteY68" fmla="*/ 507495 h 507495"/>
                <a:gd name="connsiteX69" fmla="*/ 42792 w 1139312"/>
                <a:gd name="connsiteY69" fmla="*/ 498569 h 507495"/>
                <a:gd name="connsiteX70" fmla="*/ 48142 w 1139312"/>
                <a:gd name="connsiteY70" fmla="*/ 493219 h 507495"/>
                <a:gd name="connsiteX71" fmla="*/ 42792 w 1139312"/>
                <a:gd name="connsiteY71" fmla="*/ 493219 h 507495"/>
                <a:gd name="connsiteX72" fmla="*/ 133723 w 1139312"/>
                <a:gd name="connsiteY72" fmla="*/ 461125 h 507495"/>
                <a:gd name="connsiteX73" fmla="*/ 42792 w 1139312"/>
                <a:gd name="connsiteY73" fmla="*/ 493219 h 507495"/>
                <a:gd name="connsiteX74" fmla="*/ 32095 w 1139312"/>
                <a:gd name="connsiteY74" fmla="*/ 493219 h 507495"/>
                <a:gd name="connsiteX75" fmla="*/ 26745 w 1139312"/>
                <a:gd name="connsiteY75" fmla="*/ 482522 h 507495"/>
                <a:gd name="connsiteX76" fmla="*/ 26745 w 1139312"/>
                <a:gd name="connsiteY76" fmla="*/ 471824 h 507495"/>
                <a:gd name="connsiteX77" fmla="*/ 32095 w 1139312"/>
                <a:gd name="connsiteY77" fmla="*/ 466474 h 507495"/>
                <a:gd name="connsiteX78" fmla="*/ 16048 w 1139312"/>
                <a:gd name="connsiteY78" fmla="*/ 461125 h 507495"/>
                <a:gd name="connsiteX79" fmla="*/ 5350 w 1139312"/>
                <a:gd name="connsiteY79" fmla="*/ 445080 h 507495"/>
                <a:gd name="connsiteX80" fmla="*/ 5990 w 1139312"/>
                <a:gd name="connsiteY80" fmla="*/ 430355 h 507495"/>
                <a:gd name="connsiteX81" fmla="*/ 12871 w 1139312"/>
                <a:gd name="connsiteY81" fmla="*/ 431874 h 507495"/>
                <a:gd name="connsiteX82" fmla="*/ 101628 w 1139312"/>
                <a:gd name="connsiteY82" fmla="*/ 418335 h 507495"/>
                <a:gd name="connsiteX83" fmla="*/ 197909 w 1139312"/>
                <a:gd name="connsiteY83" fmla="*/ 396938 h 507495"/>
                <a:gd name="connsiteX84" fmla="*/ 620471 w 1139312"/>
                <a:gd name="connsiteY84" fmla="*/ 279263 h 507495"/>
                <a:gd name="connsiteX85" fmla="*/ 732797 w 1139312"/>
                <a:gd name="connsiteY85" fmla="*/ 247171 h 507495"/>
                <a:gd name="connsiteX86" fmla="*/ 657913 w 1139312"/>
                <a:gd name="connsiteY86" fmla="*/ 257868 h 507495"/>
                <a:gd name="connsiteX87" fmla="*/ 492099 w 1139312"/>
                <a:gd name="connsiteY87" fmla="*/ 284613 h 507495"/>
                <a:gd name="connsiteX88" fmla="*/ 32095 w 1139312"/>
                <a:gd name="connsiteY88" fmla="*/ 396938 h 507495"/>
                <a:gd name="connsiteX89" fmla="*/ 37442 w 1139312"/>
                <a:gd name="connsiteY89" fmla="*/ 386241 h 507495"/>
                <a:gd name="connsiteX90" fmla="*/ 21397 w 1139312"/>
                <a:gd name="connsiteY90" fmla="*/ 364846 h 507495"/>
                <a:gd name="connsiteX91" fmla="*/ 28501 w 1139312"/>
                <a:gd name="connsiteY91" fmla="*/ 346125 h 507495"/>
                <a:gd name="connsiteX92" fmla="*/ 32530 w 1139312"/>
                <a:gd name="connsiteY92" fmla="*/ 343885 h 507495"/>
                <a:gd name="connsiteX93" fmla="*/ 34769 w 1139312"/>
                <a:gd name="connsiteY93" fmla="*/ 346124 h 507495"/>
                <a:gd name="connsiteX94" fmla="*/ 37442 w 1139312"/>
                <a:gd name="connsiteY94" fmla="*/ 348799 h 507495"/>
                <a:gd name="connsiteX95" fmla="*/ 48142 w 1139312"/>
                <a:gd name="connsiteY95" fmla="*/ 354149 h 507495"/>
                <a:gd name="connsiteX96" fmla="*/ 369074 w 1139312"/>
                <a:gd name="connsiteY96" fmla="*/ 279263 h 507495"/>
                <a:gd name="connsiteX97" fmla="*/ 572332 w 1139312"/>
                <a:gd name="connsiteY97" fmla="*/ 204379 h 507495"/>
                <a:gd name="connsiteX98" fmla="*/ 677366 w 1139312"/>
                <a:gd name="connsiteY98" fmla="*/ 166373 h 507495"/>
                <a:gd name="connsiteX99" fmla="*/ 713552 w 1139312"/>
                <a:gd name="connsiteY99" fmla="*/ 153579 h 507495"/>
                <a:gd name="connsiteX100" fmla="*/ 729455 w 1139312"/>
                <a:gd name="connsiteY100" fmla="*/ 156908 h 507495"/>
                <a:gd name="connsiteX101" fmla="*/ 770241 w 1139312"/>
                <a:gd name="connsiteY101" fmla="*/ 150890 h 507495"/>
                <a:gd name="connsiteX102" fmla="*/ 941405 w 1139312"/>
                <a:gd name="connsiteY102" fmla="*/ 92053 h 507495"/>
                <a:gd name="connsiteX103" fmla="*/ 1022306 w 1139312"/>
                <a:gd name="connsiteY103" fmla="*/ 62634 h 507495"/>
                <a:gd name="connsiteX104" fmla="*/ 1031348 w 1139312"/>
                <a:gd name="connsiteY104" fmla="*/ 59951 h 507495"/>
                <a:gd name="connsiteX105" fmla="*/ 1040191 w 1139312"/>
                <a:gd name="connsiteY105" fmla="*/ 58455 h 507495"/>
                <a:gd name="connsiteX106" fmla="*/ 1079410 w 1139312"/>
                <a:gd name="connsiteY106" fmla="*/ 57682 h 507495"/>
                <a:gd name="connsiteX107" fmla="*/ 989544 w 1139312"/>
                <a:gd name="connsiteY107" fmla="*/ 49262 h 507495"/>
                <a:gd name="connsiteX108" fmla="*/ 882567 w 1139312"/>
                <a:gd name="connsiteY108" fmla="*/ 81354 h 507495"/>
                <a:gd name="connsiteX109" fmla="*/ 727449 w 1139312"/>
                <a:gd name="connsiteY109" fmla="*/ 129495 h 507495"/>
                <a:gd name="connsiteX110" fmla="*/ 925358 w 1139312"/>
                <a:gd name="connsiteY110" fmla="*/ 70656 h 507495"/>
                <a:gd name="connsiteX111" fmla="*/ 989544 w 1139312"/>
                <a:gd name="connsiteY111" fmla="*/ 49262 h 507495"/>
                <a:gd name="connsiteX112" fmla="*/ 1063840 w 1139312"/>
                <a:gd name="connsiteY112" fmla="*/ 0 h 507495"/>
                <a:gd name="connsiteX113" fmla="*/ 1064428 w 1139312"/>
                <a:gd name="connsiteY113" fmla="*/ 6470 h 507495"/>
                <a:gd name="connsiteX114" fmla="*/ 1016289 w 1139312"/>
                <a:gd name="connsiteY114" fmla="*/ 38564 h 507495"/>
                <a:gd name="connsiteX115" fmla="*/ 1085823 w 1139312"/>
                <a:gd name="connsiteY115" fmla="*/ 27864 h 507495"/>
                <a:gd name="connsiteX116" fmla="*/ 1096522 w 1139312"/>
                <a:gd name="connsiteY116" fmla="*/ 38564 h 507495"/>
                <a:gd name="connsiteX117" fmla="*/ 1085823 w 1139312"/>
                <a:gd name="connsiteY117" fmla="*/ 54609 h 507495"/>
                <a:gd name="connsiteX118" fmla="*/ 1075125 w 1139312"/>
                <a:gd name="connsiteY118" fmla="*/ 49262 h 507495"/>
                <a:gd name="connsiteX119" fmla="*/ 1054984 w 1139312"/>
                <a:gd name="connsiteY119" fmla="*/ 52939 h 507495"/>
                <a:gd name="connsiteX120" fmla="*/ 1031348 w 1139312"/>
                <a:gd name="connsiteY120" fmla="*/ 59951 h 507495"/>
                <a:gd name="connsiteX121" fmla="*/ 989690 w 1139312"/>
                <a:gd name="connsiteY121" fmla="*/ 67000 h 507495"/>
                <a:gd name="connsiteX122" fmla="*/ 771744 w 1139312"/>
                <a:gd name="connsiteY122" fmla="*/ 133005 h 507495"/>
                <a:gd name="connsiteX123" fmla="*/ 713552 w 1139312"/>
                <a:gd name="connsiteY123" fmla="*/ 153579 h 507495"/>
                <a:gd name="connsiteX124" fmla="*/ 700705 w 1139312"/>
                <a:gd name="connsiteY124" fmla="*/ 150890 h 507495"/>
                <a:gd name="connsiteX125" fmla="*/ 690008 w 1139312"/>
                <a:gd name="connsiteY125" fmla="*/ 134843 h 507495"/>
                <a:gd name="connsiteX126" fmla="*/ 716752 w 1139312"/>
                <a:gd name="connsiteY126" fmla="*/ 108098 h 507495"/>
                <a:gd name="connsiteX127" fmla="*/ 706723 w 1139312"/>
                <a:gd name="connsiteY127" fmla="*/ 107430 h 507495"/>
                <a:gd name="connsiteX128" fmla="*/ 701999 w 1139312"/>
                <a:gd name="connsiteY128" fmla="*/ 103757 h 50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139312" h="507495">
                  <a:moveTo>
                    <a:pt x="32095" y="396938"/>
                  </a:moveTo>
                  <a:cubicBezTo>
                    <a:pt x="21397" y="407635"/>
                    <a:pt x="16048" y="412985"/>
                    <a:pt x="10698" y="418335"/>
                  </a:cubicBezTo>
                  <a:cubicBezTo>
                    <a:pt x="8024" y="421009"/>
                    <a:pt x="6687" y="425020"/>
                    <a:pt x="6019" y="429701"/>
                  </a:cubicBezTo>
                  <a:lnTo>
                    <a:pt x="5990" y="430355"/>
                  </a:lnTo>
                  <a:lnTo>
                    <a:pt x="0" y="429033"/>
                  </a:lnTo>
                  <a:cubicBezTo>
                    <a:pt x="0" y="423683"/>
                    <a:pt x="0" y="423683"/>
                    <a:pt x="10698" y="412985"/>
                  </a:cubicBezTo>
                  <a:cubicBezTo>
                    <a:pt x="16048" y="407635"/>
                    <a:pt x="21397" y="402288"/>
                    <a:pt x="32095" y="396938"/>
                  </a:cubicBezTo>
                  <a:close/>
                  <a:moveTo>
                    <a:pt x="54592" y="331622"/>
                  </a:moveTo>
                  <a:lnTo>
                    <a:pt x="32530" y="343885"/>
                  </a:lnTo>
                  <a:lnTo>
                    <a:pt x="32095" y="343449"/>
                  </a:lnTo>
                  <a:cubicBezTo>
                    <a:pt x="34101" y="341444"/>
                    <a:pt x="37527" y="339271"/>
                    <a:pt x="42124" y="336962"/>
                  </a:cubicBezTo>
                  <a:close/>
                  <a:moveTo>
                    <a:pt x="385646" y="194469"/>
                  </a:moveTo>
                  <a:lnTo>
                    <a:pt x="395818" y="209729"/>
                  </a:lnTo>
                  <a:cubicBezTo>
                    <a:pt x="401168" y="231123"/>
                    <a:pt x="374423" y="241821"/>
                    <a:pt x="224654" y="279263"/>
                  </a:cubicBezTo>
                  <a:cubicBezTo>
                    <a:pt x="172501" y="295311"/>
                    <a:pt x="99290" y="314366"/>
                    <a:pt x="59173" y="329660"/>
                  </a:cubicBezTo>
                  <a:lnTo>
                    <a:pt x="54592" y="331622"/>
                  </a:lnTo>
                  <a:lnTo>
                    <a:pt x="62182" y="327404"/>
                  </a:lnTo>
                  <a:cubicBezTo>
                    <a:pt x="94943" y="314031"/>
                    <a:pt x="149769" y="297985"/>
                    <a:pt x="235351" y="273915"/>
                  </a:cubicBezTo>
                  <a:cubicBezTo>
                    <a:pt x="288840" y="257868"/>
                    <a:pt x="353026" y="241821"/>
                    <a:pt x="379771" y="231123"/>
                  </a:cubicBezTo>
                  <a:cubicBezTo>
                    <a:pt x="374423" y="231123"/>
                    <a:pt x="369074" y="231123"/>
                    <a:pt x="358376" y="231123"/>
                  </a:cubicBezTo>
                  <a:cubicBezTo>
                    <a:pt x="331632" y="241821"/>
                    <a:pt x="288840" y="252518"/>
                    <a:pt x="235351" y="263218"/>
                  </a:cubicBezTo>
                  <a:cubicBezTo>
                    <a:pt x="192562" y="279263"/>
                    <a:pt x="144420" y="295310"/>
                    <a:pt x="117676" y="300660"/>
                  </a:cubicBezTo>
                  <a:cubicBezTo>
                    <a:pt x="32095" y="327404"/>
                    <a:pt x="26745" y="332752"/>
                    <a:pt x="16048" y="327404"/>
                  </a:cubicBezTo>
                  <a:cubicBezTo>
                    <a:pt x="10698" y="327404"/>
                    <a:pt x="10698" y="322054"/>
                    <a:pt x="10698" y="316705"/>
                  </a:cubicBezTo>
                  <a:lnTo>
                    <a:pt x="10698" y="301984"/>
                  </a:lnTo>
                  <a:close/>
                  <a:moveTo>
                    <a:pt x="1085823" y="177634"/>
                  </a:moveTo>
                  <a:cubicBezTo>
                    <a:pt x="1037684" y="177634"/>
                    <a:pt x="807683" y="247171"/>
                    <a:pt x="615122" y="300660"/>
                  </a:cubicBezTo>
                  <a:cubicBezTo>
                    <a:pt x="593727" y="311357"/>
                    <a:pt x="572332" y="316705"/>
                    <a:pt x="545588" y="322054"/>
                  </a:cubicBezTo>
                  <a:cubicBezTo>
                    <a:pt x="593727" y="311357"/>
                    <a:pt x="641866" y="300660"/>
                    <a:pt x="684658" y="295310"/>
                  </a:cubicBezTo>
                  <a:cubicBezTo>
                    <a:pt x="839775" y="252518"/>
                    <a:pt x="941405" y="231123"/>
                    <a:pt x="1000242" y="215076"/>
                  </a:cubicBezTo>
                  <a:cubicBezTo>
                    <a:pt x="1059081" y="193682"/>
                    <a:pt x="1080475" y="182984"/>
                    <a:pt x="1085823" y="177634"/>
                  </a:cubicBezTo>
                  <a:close/>
                  <a:moveTo>
                    <a:pt x="1064428" y="134843"/>
                  </a:moveTo>
                  <a:cubicBezTo>
                    <a:pt x="1037684" y="150890"/>
                    <a:pt x="1000242" y="161587"/>
                    <a:pt x="946753" y="177634"/>
                  </a:cubicBezTo>
                  <a:cubicBezTo>
                    <a:pt x="1016289" y="161587"/>
                    <a:pt x="1069778" y="150890"/>
                    <a:pt x="1085823" y="134843"/>
                  </a:cubicBezTo>
                  <a:cubicBezTo>
                    <a:pt x="1080475" y="134843"/>
                    <a:pt x="1075125" y="134843"/>
                    <a:pt x="1064428" y="134843"/>
                  </a:cubicBezTo>
                  <a:close/>
                  <a:moveTo>
                    <a:pt x="1046479" y="92637"/>
                  </a:moveTo>
                  <a:cubicBezTo>
                    <a:pt x="985155" y="93055"/>
                    <a:pt x="859583" y="133171"/>
                    <a:pt x="724608" y="181646"/>
                  </a:cubicBezTo>
                  <a:lnTo>
                    <a:pt x="589030" y="231706"/>
                  </a:lnTo>
                  <a:lnTo>
                    <a:pt x="555096" y="241399"/>
                  </a:lnTo>
                  <a:lnTo>
                    <a:pt x="540908" y="240484"/>
                  </a:lnTo>
                  <a:cubicBezTo>
                    <a:pt x="534890" y="241821"/>
                    <a:pt x="529541" y="244496"/>
                    <a:pt x="524191" y="247171"/>
                  </a:cubicBezTo>
                  <a:cubicBezTo>
                    <a:pt x="529541" y="247171"/>
                    <a:pt x="534891" y="247171"/>
                    <a:pt x="534891" y="247171"/>
                  </a:cubicBezTo>
                  <a:lnTo>
                    <a:pt x="555096" y="241399"/>
                  </a:lnTo>
                  <a:lnTo>
                    <a:pt x="561635" y="241821"/>
                  </a:lnTo>
                  <a:lnTo>
                    <a:pt x="589030" y="231706"/>
                  </a:lnTo>
                  <a:lnTo>
                    <a:pt x="713075" y="196272"/>
                  </a:lnTo>
                  <a:cubicBezTo>
                    <a:pt x="876549" y="150890"/>
                    <a:pt x="994893" y="122808"/>
                    <a:pt x="1059081" y="118798"/>
                  </a:cubicBezTo>
                  <a:cubicBezTo>
                    <a:pt x="1075125" y="108098"/>
                    <a:pt x="1080475" y="102751"/>
                    <a:pt x="1080475" y="102751"/>
                  </a:cubicBezTo>
                  <a:cubicBezTo>
                    <a:pt x="1080475" y="102751"/>
                    <a:pt x="1080475" y="97401"/>
                    <a:pt x="1075125" y="97401"/>
                  </a:cubicBezTo>
                  <a:cubicBezTo>
                    <a:pt x="1068439" y="94058"/>
                    <a:pt x="1058744" y="92553"/>
                    <a:pt x="1046479" y="92637"/>
                  </a:cubicBezTo>
                  <a:close/>
                  <a:moveTo>
                    <a:pt x="1079410" y="57682"/>
                  </a:moveTo>
                  <a:cubicBezTo>
                    <a:pt x="1090588" y="58790"/>
                    <a:pt x="1099865" y="61297"/>
                    <a:pt x="1107220" y="65309"/>
                  </a:cubicBezTo>
                  <a:cubicBezTo>
                    <a:pt x="1117917" y="70656"/>
                    <a:pt x="1123267" y="81354"/>
                    <a:pt x="1128614" y="86703"/>
                  </a:cubicBezTo>
                  <a:cubicBezTo>
                    <a:pt x="1128614" y="92053"/>
                    <a:pt x="1128614" y="97401"/>
                    <a:pt x="1123267" y="108098"/>
                  </a:cubicBezTo>
                  <a:cubicBezTo>
                    <a:pt x="1123267" y="108098"/>
                    <a:pt x="1123267" y="108098"/>
                    <a:pt x="1123267" y="113448"/>
                  </a:cubicBezTo>
                  <a:cubicBezTo>
                    <a:pt x="1128614" y="113448"/>
                    <a:pt x="1128614" y="113448"/>
                    <a:pt x="1128614" y="118798"/>
                  </a:cubicBezTo>
                  <a:cubicBezTo>
                    <a:pt x="1133964" y="124145"/>
                    <a:pt x="1139312" y="129495"/>
                    <a:pt x="1139312" y="129495"/>
                  </a:cubicBezTo>
                  <a:cubicBezTo>
                    <a:pt x="1139312" y="134843"/>
                    <a:pt x="1139312" y="140193"/>
                    <a:pt x="1133964" y="145540"/>
                  </a:cubicBezTo>
                  <a:cubicBezTo>
                    <a:pt x="1133964" y="150890"/>
                    <a:pt x="1128614" y="150890"/>
                    <a:pt x="1123267" y="156240"/>
                  </a:cubicBezTo>
                  <a:cubicBezTo>
                    <a:pt x="1123267" y="156240"/>
                    <a:pt x="1128614" y="156240"/>
                    <a:pt x="1128614" y="156240"/>
                  </a:cubicBezTo>
                  <a:cubicBezTo>
                    <a:pt x="1133964" y="156240"/>
                    <a:pt x="1133964" y="161587"/>
                    <a:pt x="1139312" y="166937"/>
                  </a:cubicBezTo>
                  <a:cubicBezTo>
                    <a:pt x="1139312" y="172285"/>
                    <a:pt x="1139312" y="177634"/>
                    <a:pt x="1133964" y="188332"/>
                  </a:cubicBezTo>
                  <a:lnTo>
                    <a:pt x="1122353" y="197040"/>
                  </a:lnTo>
                  <a:lnTo>
                    <a:pt x="625264" y="339578"/>
                  </a:lnTo>
                  <a:lnTo>
                    <a:pt x="566982" y="354149"/>
                  </a:lnTo>
                  <a:cubicBezTo>
                    <a:pt x="508146" y="364846"/>
                    <a:pt x="460004" y="380893"/>
                    <a:pt x="417213" y="391591"/>
                  </a:cubicBezTo>
                  <a:cubicBezTo>
                    <a:pt x="427911" y="391591"/>
                    <a:pt x="437272" y="390253"/>
                    <a:pt x="446633" y="388916"/>
                  </a:cubicBezTo>
                  <a:lnTo>
                    <a:pt x="456252" y="388041"/>
                  </a:lnTo>
                  <a:lnTo>
                    <a:pt x="39667" y="507495"/>
                  </a:lnTo>
                  <a:lnTo>
                    <a:pt x="42792" y="498569"/>
                  </a:lnTo>
                  <a:cubicBezTo>
                    <a:pt x="42792" y="498569"/>
                    <a:pt x="42792" y="493219"/>
                    <a:pt x="48142" y="493219"/>
                  </a:cubicBezTo>
                  <a:lnTo>
                    <a:pt x="42792" y="493219"/>
                  </a:lnTo>
                  <a:cubicBezTo>
                    <a:pt x="64187" y="482522"/>
                    <a:pt x="96281" y="471824"/>
                    <a:pt x="133723" y="461125"/>
                  </a:cubicBezTo>
                  <a:cubicBezTo>
                    <a:pt x="85584" y="471824"/>
                    <a:pt x="53489" y="482522"/>
                    <a:pt x="42792" y="493219"/>
                  </a:cubicBezTo>
                  <a:lnTo>
                    <a:pt x="32095" y="493219"/>
                  </a:lnTo>
                  <a:cubicBezTo>
                    <a:pt x="26745" y="493219"/>
                    <a:pt x="26745" y="487869"/>
                    <a:pt x="26745" y="482522"/>
                  </a:cubicBezTo>
                  <a:cubicBezTo>
                    <a:pt x="26745" y="477172"/>
                    <a:pt x="26745" y="471824"/>
                    <a:pt x="26745" y="471824"/>
                  </a:cubicBezTo>
                  <a:cubicBezTo>
                    <a:pt x="26745" y="471824"/>
                    <a:pt x="26745" y="466474"/>
                    <a:pt x="32095" y="466474"/>
                  </a:cubicBezTo>
                  <a:cubicBezTo>
                    <a:pt x="26745" y="466474"/>
                    <a:pt x="16048" y="466474"/>
                    <a:pt x="16048" y="461125"/>
                  </a:cubicBezTo>
                  <a:cubicBezTo>
                    <a:pt x="10698" y="455777"/>
                    <a:pt x="5350" y="450427"/>
                    <a:pt x="5350" y="445080"/>
                  </a:cubicBezTo>
                  <a:lnTo>
                    <a:pt x="5990" y="430355"/>
                  </a:lnTo>
                  <a:lnTo>
                    <a:pt x="12871" y="431874"/>
                  </a:lnTo>
                  <a:cubicBezTo>
                    <a:pt x="30422" y="433377"/>
                    <a:pt x="61513" y="430369"/>
                    <a:pt x="101628" y="418335"/>
                  </a:cubicBezTo>
                  <a:cubicBezTo>
                    <a:pt x="128373" y="412985"/>
                    <a:pt x="160467" y="402288"/>
                    <a:pt x="197909" y="396938"/>
                  </a:cubicBezTo>
                  <a:cubicBezTo>
                    <a:pt x="326282" y="364846"/>
                    <a:pt x="492099" y="316705"/>
                    <a:pt x="620471" y="279263"/>
                  </a:cubicBezTo>
                  <a:cubicBezTo>
                    <a:pt x="657913" y="268565"/>
                    <a:pt x="695355" y="257868"/>
                    <a:pt x="732797" y="247171"/>
                  </a:cubicBezTo>
                  <a:cubicBezTo>
                    <a:pt x="706052" y="252518"/>
                    <a:pt x="684658" y="257868"/>
                    <a:pt x="657913" y="257868"/>
                  </a:cubicBezTo>
                  <a:cubicBezTo>
                    <a:pt x="604424" y="268565"/>
                    <a:pt x="545588" y="273915"/>
                    <a:pt x="492099" y="284613"/>
                  </a:cubicBezTo>
                  <a:cubicBezTo>
                    <a:pt x="213956" y="364846"/>
                    <a:pt x="80234" y="402288"/>
                    <a:pt x="32095" y="396938"/>
                  </a:cubicBezTo>
                  <a:cubicBezTo>
                    <a:pt x="32095" y="391591"/>
                    <a:pt x="32095" y="391591"/>
                    <a:pt x="37442" y="386241"/>
                  </a:cubicBezTo>
                  <a:cubicBezTo>
                    <a:pt x="32095" y="380893"/>
                    <a:pt x="26745" y="375544"/>
                    <a:pt x="21397" y="364846"/>
                  </a:cubicBezTo>
                  <a:cubicBezTo>
                    <a:pt x="20060" y="358160"/>
                    <a:pt x="22066" y="352143"/>
                    <a:pt x="28501" y="346125"/>
                  </a:cubicBezTo>
                  <a:lnTo>
                    <a:pt x="32530" y="343885"/>
                  </a:lnTo>
                  <a:lnTo>
                    <a:pt x="34769" y="346124"/>
                  </a:lnTo>
                  <a:cubicBezTo>
                    <a:pt x="36105" y="347462"/>
                    <a:pt x="37442" y="348799"/>
                    <a:pt x="37442" y="348799"/>
                  </a:cubicBezTo>
                  <a:cubicBezTo>
                    <a:pt x="42792" y="348799"/>
                    <a:pt x="42792" y="348799"/>
                    <a:pt x="48142" y="354149"/>
                  </a:cubicBezTo>
                  <a:cubicBezTo>
                    <a:pt x="96281" y="338102"/>
                    <a:pt x="192562" y="311357"/>
                    <a:pt x="369074" y="279263"/>
                  </a:cubicBezTo>
                  <a:cubicBezTo>
                    <a:pt x="433260" y="257868"/>
                    <a:pt x="502796" y="231123"/>
                    <a:pt x="572332" y="204379"/>
                  </a:cubicBezTo>
                  <a:cubicBezTo>
                    <a:pt x="609106" y="191007"/>
                    <a:pt x="644124" y="178303"/>
                    <a:pt x="677366" y="166373"/>
                  </a:cubicBezTo>
                  <a:lnTo>
                    <a:pt x="713552" y="153579"/>
                  </a:lnTo>
                  <a:lnTo>
                    <a:pt x="729455" y="156908"/>
                  </a:lnTo>
                  <a:cubicBezTo>
                    <a:pt x="740822" y="156239"/>
                    <a:pt x="754194" y="153565"/>
                    <a:pt x="770241" y="150890"/>
                  </a:cubicBezTo>
                  <a:cubicBezTo>
                    <a:pt x="813030" y="140193"/>
                    <a:pt x="866519" y="118798"/>
                    <a:pt x="941405" y="92053"/>
                  </a:cubicBezTo>
                  <a:cubicBezTo>
                    <a:pt x="968149" y="81355"/>
                    <a:pt x="997568" y="70657"/>
                    <a:pt x="1022306" y="62634"/>
                  </a:cubicBezTo>
                  <a:lnTo>
                    <a:pt x="1031348" y="59951"/>
                  </a:lnTo>
                  <a:lnTo>
                    <a:pt x="1040191" y="58455"/>
                  </a:lnTo>
                  <a:cubicBezTo>
                    <a:pt x="1055151" y="56867"/>
                    <a:pt x="1068231" y="56575"/>
                    <a:pt x="1079410" y="57682"/>
                  </a:cubicBezTo>
                  <a:close/>
                  <a:moveTo>
                    <a:pt x="989544" y="49262"/>
                  </a:moveTo>
                  <a:cubicBezTo>
                    <a:pt x="962800" y="59959"/>
                    <a:pt x="930706" y="65309"/>
                    <a:pt x="882567" y="81354"/>
                  </a:cubicBezTo>
                  <a:cubicBezTo>
                    <a:pt x="829078" y="97401"/>
                    <a:pt x="759541" y="118798"/>
                    <a:pt x="727449" y="129495"/>
                  </a:cubicBezTo>
                  <a:cubicBezTo>
                    <a:pt x="764891" y="129495"/>
                    <a:pt x="866519" y="92053"/>
                    <a:pt x="925358" y="70656"/>
                  </a:cubicBezTo>
                  <a:cubicBezTo>
                    <a:pt x="952103" y="59959"/>
                    <a:pt x="973497" y="54609"/>
                    <a:pt x="989544" y="49262"/>
                  </a:cubicBezTo>
                  <a:close/>
                  <a:moveTo>
                    <a:pt x="1063840" y="0"/>
                  </a:moveTo>
                  <a:lnTo>
                    <a:pt x="1064428" y="6470"/>
                  </a:lnTo>
                  <a:cubicBezTo>
                    <a:pt x="1064428" y="17167"/>
                    <a:pt x="1064428" y="22517"/>
                    <a:pt x="1016289" y="38564"/>
                  </a:cubicBezTo>
                  <a:cubicBezTo>
                    <a:pt x="1053731" y="27864"/>
                    <a:pt x="1075125" y="22517"/>
                    <a:pt x="1085823" y="27864"/>
                  </a:cubicBezTo>
                  <a:cubicBezTo>
                    <a:pt x="1091173" y="27864"/>
                    <a:pt x="1091173" y="33214"/>
                    <a:pt x="1096522" y="38564"/>
                  </a:cubicBezTo>
                  <a:cubicBezTo>
                    <a:pt x="1096522" y="43912"/>
                    <a:pt x="1091173" y="54609"/>
                    <a:pt x="1085823" y="54609"/>
                  </a:cubicBezTo>
                  <a:cubicBezTo>
                    <a:pt x="1080475" y="54609"/>
                    <a:pt x="1075125" y="54609"/>
                    <a:pt x="1075125" y="49262"/>
                  </a:cubicBezTo>
                  <a:cubicBezTo>
                    <a:pt x="1071114" y="49262"/>
                    <a:pt x="1064094" y="50599"/>
                    <a:pt x="1054984" y="52939"/>
                  </a:cubicBezTo>
                  <a:lnTo>
                    <a:pt x="1031348" y="59951"/>
                  </a:lnTo>
                  <a:lnTo>
                    <a:pt x="989690" y="67000"/>
                  </a:lnTo>
                  <a:cubicBezTo>
                    <a:pt x="933589" y="79223"/>
                    <a:pt x="860753" y="102165"/>
                    <a:pt x="771744" y="133005"/>
                  </a:cubicBezTo>
                  <a:lnTo>
                    <a:pt x="713552" y="153579"/>
                  </a:lnTo>
                  <a:lnTo>
                    <a:pt x="700705" y="150890"/>
                  </a:lnTo>
                  <a:cubicBezTo>
                    <a:pt x="695355" y="145540"/>
                    <a:pt x="690008" y="140193"/>
                    <a:pt x="690008" y="134843"/>
                  </a:cubicBezTo>
                  <a:cubicBezTo>
                    <a:pt x="690008" y="124145"/>
                    <a:pt x="690008" y="118798"/>
                    <a:pt x="716752" y="108098"/>
                  </a:cubicBezTo>
                  <a:cubicBezTo>
                    <a:pt x="714077" y="108098"/>
                    <a:pt x="710065" y="108098"/>
                    <a:pt x="706723" y="107430"/>
                  </a:cubicBezTo>
                  <a:lnTo>
                    <a:pt x="701999" y="103757"/>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9" name="Vrije vorm: vorm 58">
              <a:extLst>
                <a:ext uri="{FF2B5EF4-FFF2-40B4-BE49-F238E27FC236}">
                  <a16:creationId xmlns:a16="http://schemas.microsoft.com/office/drawing/2014/main" id="{EA286E12-1FA1-402D-98A6-6A2BD841DA58}"/>
                </a:ext>
              </a:extLst>
            </p:cNvPr>
            <p:cNvSpPr/>
            <p:nvPr/>
          </p:nvSpPr>
          <p:spPr>
            <a:xfrm>
              <a:off x="7534749" y="4802954"/>
              <a:ext cx="1128614" cy="481254"/>
            </a:xfrm>
            <a:custGeom>
              <a:avLst/>
              <a:gdLst>
                <a:gd name="connsiteX0" fmla="*/ 219306 w 1128614"/>
                <a:gd name="connsiteY0" fmla="*/ 435249 h 481254"/>
                <a:gd name="connsiteX1" fmla="*/ 181862 w 1128614"/>
                <a:gd name="connsiteY1" fmla="*/ 445949 h 481254"/>
                <a:gd name="connsiteX2" fmla="*/ 90931 w 1128614"/>
                <a:gd name="connsiteY2" fmla="*/ 467343 h 481254"/>
                <a:gd name="connsiteX3" fmla="*/ 219306 w 1128614"/>
                <a:gd name="connsiteY3" fmla="*/ 435249 h 481254"/>
                <a:gd name="connsiteX4" fmla="*/ 16598 w 1128614"/>
                <a:gd name="connsiteY4" fmla="*/ 392024 h 481254"/>
                <a:gd name="connsiteX5" fmla="*/ 18533 w 1128614"/>
                <a:gd name="connsiteY5" fmla="*/ 392199 h 481254"/>
                <a:gd name="connsiteX6" fmla="*/ 16047 w 1128614"/>
                <a:gd name="connsiteY6" fmla="*/ 392460 h 481254"/>
                <a:gd name="connsiteX7" fmla="*/ 0 w 1128614"/>
                <a:gd name="connsiteY7" fmla="*/ 344318 h 481254"/>
                <a:gd name="connsiteX8" fmla="*/ 4669 w 1128614"/>
                <a:gd name="connsiteY8" fmla="*/ 346653 h 481254"/>
                <a:gd name="connsiteX9" fmla="*/ 3789 w 1128614"/>
                <a:gd name="connsiteY9" fmla="*/ 349668 h 481254"/>
                <a:gd name="connsiteX10" fmla="*/ 0 w 1128614"/>
                <a:gd name="connsiteY10" fmla="*/ 349668 h 481254"/>
                <a:gd name="connsiteX11" fmla="*/ 0 w 1128614"/>
                <a:gd name="connsiteY11" fmla="*/ 344318 h 481254"/>
                <a:gd name="connsiteX12" fmla="*/ 417212 w 1128614"/>
                <a:gd name="connsiteY12" fmla="*/ 231993 h 481254"/>
                <a:gd name="connsiteX13" fmla="*/ 26744 w 1128614"/>
                <a:gd name="connsiteY13" fmla="*/ 322924 h 481254"/>
                <a:gd name="connsiteX14" fmla="*/ 90931 w 1128614"/>
                <a:gd name="connsiteY14" fmla="*/ 328273 h 481254"/>
                <a:gd name="connsiteX15" fmla="*/ 197909 w 1128614"/>
                <a:gd name="connsiteY15" fmla="*/ 301529 h 481254"/>
                <a:gd name="connsiteX16" fmla="*/ 395818 w 1128614"/>
                <a:gd name="connsiteY16" fmla="*/ 237340 h 481254"/>
                <a:gd name="connsiteX17" fmla="*/ 417212 w 1128614"/>
                <a:gd name="connsiteY17" fmla="*/ 231993 h 481254"/>
                <a:gd name="connsiteX18" fmla="*/ 1080475 w 1128614"/>
                <a:gd name="connsiteY18" fmla="*/ 108967 h 481254"/>
                <a:gd name="connsiteX19" fmla="*/ 583029 w 1128614"/>
                <a:gd name="connsiteY19" fmla="*/ 210595 h 481254"/>
                <a:gd name="connsiteX20" fmla="*/ 422562 w 1128614"/>
                <a:gd name="connsiteY20" fmla="*/ 258737 h 481254"/>
                <a:gd name="connsiteX21" fmla="*/ 550935 w 1128614"/>
                <a:gd name="connsiteY21" fmla="*/ 237340 h 481254"/>
                <a:gd name="connsiteX22" fmla="*/ 920008 w 1128614"/>
                <a:gd name="connsiteY22" fmla="*/ 167806 h 481254"/>
                <a:gd name="connsiteX23" fmla="*/ 1080475 w 1128614"/>
                <a:gd name="connsiteY23" fmla="*/ 108967 h 481254"/>
                <a:gd name="connsiteX24" fmla="*/ 1021636 w 1128614"/>
                <a:gd name="connsiteY24" fmla="*/ 92920 h 481254"/>
                <a:gd name="connsiteX25" fmla="*/ 1000241 w 1128614"/>
                <a:gd name="connsiteY25" fmla="*/ 103620 h 481254"/>
                <a:gd name="connsiteX26" fmla="*/ 1037683 w 1128614"/>
                <a:gd name="connsiteY26" fmla="*/ 92920 h 481254"/>
                <a:gd name="connsiteX27" fmla="*/ 1021636 w 1128614"/>
                <a:gd name="connsiteY27" fmla="*/ 92920 h 481254"/>
                <a:gd name="connsiteX28" fmla="*/ 1075125 w 1128614"/>
                <a:gd name="connsiteY28" fmla="*/ 44781 h 481254"/>
                <a:gd name="connsiteX29" fmla="*/ 1069777 w 1128614"/>
                <a:gd name="connsiteY29" fmla="*/ 55478 h 481254"/>
                <a:gd name="connsiteX30" fmla="*/ 1059078 w 1128614"/>
                <a:gd name="connsiteY30" fmla="*/ 66178 h 481254"/>
                <a:gd name="connsiteX31" fmla="*/ 1080475 w 1128614"/>
                <a:gd name="connsiteY31" fmla="*/ 71525 h 481254"/>
                <a:gd name="connsiteX32" fmla="*/ 1091172 w 1128614"/>
                <a:gd name="connsiteY32" fmla="*/ 60828 h 481254"/>
                <a:gd name="connsiteX33" fmla="*/ 1091172 w 1128614"/>
                <a:gd name="connsiteY33" fmla="*/ 55478 h 481254"/>
                <a:gd name="connsiteX34" fmla="*/ 1080475 w 1128614"/>
                <a:gd name="connsiteY34" fmla="*/ 44781 h 481254"/>
                <a:gd name="connsiteX35" fmla="*/ 1075125 w 1128614"/>
                <a:gd name="connsiteY35" fmla="*/ 44781 h 481254"/>
                <a:gd name="connsiteX36" fmla="*/ 1048380 w 1128614"/>
                <a:gd name="connsiteY36" fmla="*/ 39433 h 481254"/>
                <a:gd name="connsiteX37" fmla="*/ 748844 w 1128614"/>
                <a:gd name="connsiteY37" fmla="*/ 125014 h 481254"/>
                <a:gd name="connsiteX38" fmla="*/ 898613 w 1128614"/>
                <a:gd name="connsiteY38" fmla="*/ 87573 h 481254"/>
                <a:gd name="connsiteX39" fmla="*/ 1016289 w 1128614"/>
                <a:gd name="connsiteY39" fmla="*/ 66178 h 481254"/>
                <a:gd name="connsiteX40" fmla="*/ 1048380 w 1128614"/>
                <a:gd name="connsiteY40" fmla="*/ 39433 h 481254"/>
                <a:gd name="connsiteX41" fmla="*/ 1095608 w 1128614"/>
                <a:gd name="connsiteY41" fmla="*/ 0 h 481254"/>
                <a:gd name="connsiteX42" fmla="*/ 1085822 w 1128614"/>
                <a:gd name="connsiteY42" fmla="*/ 7339 h 481254"/>
                <a:gd name="connsiteX43" fmla="*/ 1091172 w 1128614"/>
                <a:gd name="connsiteY43" fmla="*/ 18036 h 481254"/>
                <a:gd name="connsiteX44" fmla="*/ 1107219 w 1128614"/>
                <a:gd name="connsiteY44" fmla="*/ 23386 h 481254"/>
                <a:gd name="connsiteX45" fmla="*/ 1128614 w 1128614"/>
                <a:gd name="connsiteY45" fmla="*/ 50131 h 481254"/>
                <a:gd name="connsiteX46" fmla="*/ 1123267 w 1128614"/>
                <a:gd name="connsiteY46" fmla="*/ 76875 h 481254"/>
                <a:gd name="connsiteX47" fmla="*/ 1112567 w 1128614"/>
                <a:gd name="connsiteY47" fmla="*/ 87573 h 481254"/>
                <a:gd name="connsiteX48" fmla="*/ 1117917 w 1128614"/>
                <a:gd name="connsiteY48" fmla="*/ 98270 h 481254"/>
                <a:gd name="connsiteX49" fmla="*/ 1112567 w 1128614"/>
                <a:gd name="connsiteY49" fmla="*/ 119665 h 481254"/>
                <a:gd name="connsiteX50" fmla="*/ 566982 w 1128614"/>
                <a:gd name="connsiteY50" fmla="*/ 258737 h 481254"/>
                <a:gd name="connsiteX51" fmla="*/ 411865 w 1128614"/>
                <a:gd name="connsiteY51" fmla="*/ 285482 h 481254"/>
                <a:gd name="connsiteX52" fmla="*/ 422562 w 1128614"/>
                <a:gd name="connsiteY52" fmla="*/ 290829 h 481254"/>
                <a:gd name="connsiteX53" fmla="*/ 427912 w 1128614"/>
                <a:gd name="connsiteY53" fmla="*/ 301529 h 481254"/>
                <a:gd name="connsiteX54" fmla="*/ 288840 w 1128614"/>
                <a:gd name="connsiteY54" fmla="*/ 355016 h 481254"/>
                <a:gd name="connsiteX55" fmla="*/ 74883 w 1128614"/>
                <a:gd name="connsiteY55" fmla="*/ 419204 h 481254"/>
                <a:gd name="connsiteX56" fmla="*/ 256748 w 1128614"/>
                <a:gd name="connsiteY56" fmla="*/ 371063 h 481254"/>
                <a:gd name="connsiteX57" fmla="*/ 449307 w 1128614"/>
                <a:gd name="connsiteY57" fmla="*/ 328273 h 481254"/>
                <a:gd name="connsiteX58" fmla="*/ 454657 w 1128614"/>
                <a:gd name="connsiteY58" fmla="*/ 338971 h 481254"/>
                <a:gd name="connsiteX59" fmla="*/ 443957 w 1128614"/>
                <a:gd name="connsiteY59" fmla="*/ 365715 h 481254"/>
                <a:gd name="connsiteX60" fmla="*/ 464015 w 1128614"/>
                <a:gd name="connsiteY60" fmla="*/ 361703 h 481254"/>
                <a:gd name="connsiteX61" fmla="*/ 474512 w 1128614"/>
                <a:gd name="connsiteY61" fmla="*/ 365202 h 481254"/>
                <a:gd name="connsiteX62" fmla="*/ 69791 w 1128614"/>
                <a:gd name="connsiteY62" fmla="*/ 481254 h 481254"/>
                <a:gd name="connsiteX63" fmla="*/ 70789 w 1128614"/>
                <a:gd name="connsiteY63" fmla="*/ 472859 h 481254"/>
                <a:gd name="connsiteX64" fmla="*/ 197909 w 1128614"/>
                <a:gd name="connsiteY64" fmla="*/ 435249 h 481254"/>
                <a:gd name="connsiteX65" fmla="*/ 433259 w 1128614"/>
                <a:gd name="connsiteY65" fmla="*/ 365715 h 481254"/>
                <a:gd name="connsiteX66" fmla="*/ 278142 w 1128614"/>
                <a:gd name="connsiteY66" fmla="*/ 408504 h 481254"/>
                <a:gd name="connsiteX67" fmla="*/ 58839 w 1128614"/>
                <a:gd name="connsiteY67" fmla="*/ 456646 h 481254"/>
                <a:gd name="connsiteX68" fmla="*/ 53489 w 1128614"/>
                <a:gd name="connsiteY68" fmla="*/ 445949 h 481254"/>
                <a:gd name="connsiteX69" fmla="*/ 58839 w 1128614"/>
                <a:gd name="connsiteY69" fmla="*/ 429902 h 481254"/>
                <a:gd name="connsiteX70" fmla="*/ 21397 w 1128614"/>
                <a:gd name="connsiteY70" fmla="*/ 429902 h 481254"/>
                <a:gd name="connsiteX71" fmla="*/ 10697 w 1128614"/>
                <a:gd name="connsiteY71" fmla="*/ 419204 h 481254"/>
                <a:gd name="connsiteX72" fmla="*/ 16047 w 1128614"/>
                <a:gd name="connsiteY72" fmla="*/ 397807 h 481254"/>
                <a:gd name="connsiteX73" fmla="*/ 21397 w 1128614"/>
                <a:gd name="connsiteY73" fmla="*/ 392460 h 481254"/>
                <a:gd name="connsiteX74" fmla="*/ 18533 w 1128614"/>
                <a:gd name="connsiteY74" fmla="*/ 392199 h 481254"/>
                <a:gd name="connsiteX75" fmla="*/ 29618 w 1128614"/>
                <a:gd name="connsiteY75" fmla="*/ 391039 h 481254"/>
                <a:gd name="connsiteX76" fmla="*/ 224653 w 1128614"/>
                <a:gd name="connsiteY76" fmla="*/ 338971 h 481254"/>
                <a:gd name="connsiteX77" fmla="*/ 342329 w 1128614"/>
                <a:gd name="connsiteY77" fmla="*/ 301529 h 481254"/>
                <a:gd name="connsiteX78" fmla="*/ 262095 w 1128614"/>
                <a:gd name="connsiteY78" fmla="*/ 317574 h 481254"/>
                <a:gd name="connsiteX79" fmla="*/ 128372 w 1128614"/>
                <a:gd name="connsiteY79" fmla="*/ 355016 h 481254"/>
                <a:gd name="connsiteX80" fmla="*/ 64186 w 1128614"/>
                <a:gd name="connsiteY80" fmla="*/ 371063 h 481254"/>
                <a:gd name="connsiteX81" fmla="*/ 32094 w 1128614"/>
                <a:gd name="connsiteY81" fmla="*/ 379755 h 481254"/>
                <a:gd name="connsiteX82" fmla="*/ 16598 w 1128614"/>
                <a:gd name="connsiteY82" fmla="*/ 392024 h 481254"/>
                <a:gd name="connsiteX83" fmla="*/ 14041 w 1128614"/>
                <a:gd name="connsiteY83" fmla="*/ 391791 h 481254"/>
                <a:gd name="connsiteX84" fmla="*/ 10697 w 1128614"/>
                <a:gd name="connsiteY84" fmla="*/ 387110 h 481254"/>
                <a:gd name="connsiteX85" fmla="*/ 0 w 1128614"/>
                <a:gd name="connsiteY85" fmla="*/ 376413 h 481254"/>
                <a:gd name="connsiteX86" fmla="*/ 669 w 1128614"/>
                <a:gd name="connsiteY86" fmla="*/ 360365 h 481254"/>
                <a:gd name="connsiteX87" fmla="*/ 3789 w 1128614"/>
                <a:gd name="connsiteY87" fmla="*/ 349668 h 481254"/>
                <a:gd name="connsiteX88" fmla="*/ 10697 w 1128614"/>
                <a:gd name="connsiteY88" fmla="*/ 349668 h 481254"/>
                <a:gd name="connsiteX89" fmla="*/ 5349 w 1128614"/>
                <a:gd name="connsiteY89" fmla="*/ 346993 h 481254"/>
                <a:gd name="connsiteX90" fmla="*/ 4669 w 1128614"/>
                <a:gd name="connsiteY90" fmla="*/ 346653 h 481254"/>
                <a:gd name="connsiteX91" fmla="*/ 5350 w 1128614"/>
                <a:gd name="connsiteY91" fmla="*/ 344318 h 481254"/>
                <a:gd name="connsiteX92" fmla="*/ 10697 w 1128614"/>
                <a:gd name="connsiteY92" fmla="*/ 333621 h 481254"/>
                <a:gd name="connsiteX93" fmla="*/ 10697 w 1128614"/>
                <a:gd name="connsiteY93" fmla="*/ 328273 h 481254"/>
                <a:gd name="connsiteX94" fmla="*/ 11366 w 1128614"/>
                <a:gd name="connsiteY94" fmla="*/ 314900 h 481254"/>
                <a:gd name="connsiteX95" fmla="*/ 12922 w 1128614"/>
                <a:gd name="connsiteY95" fmla="*/ 310455 h 481254"/>
                <a:gd name="connsiteX96" fmla="*/ 429508 w 1128614"/>
                <a:gd name="connsiteY96" fmla="*/ 191001 h 481254"/>
                <a:gd name="connsiteX97" fmla="*/ 449307 w 1128614"/>
                <a:gd name="connsiteY97" fmla="*/ 189201 h 481254"/>
                <a:gd name="connsiteX98" fmla="*/ 577679 w 1128614"/>
                <a:gd name="connsiteY98" fmla="*/ 173154 h 481254"/>
                <a:gd name="connsiteX99" fmla="*/ 738146 w 1128614"/>
                <a:gd name="connsiteY99" fmla="*/ 108967 h 481254"/>
                <a:gd name="connsiteX100" fmla="*/ 668610 w 1128614"/>
                <a:gd name="connsiteY100" fmla="*/ 125014 h 481254"/>
                <a:gd name="connsiteX101" fmla="*/ 598521 w 1128614"/>
                <a:gd name="connsiteY101" fmla="*/ 142537 h 48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28614" h="481254">
                  <a:moveTo>
                    <a:pt x="219306" y="435249"/>
                  </a:moveTo>
                  <a:cubicBezTo>
                    <a:pt x="208606" y="440599"/>
                    <a:pt x="192561" y="440599"/>
                    <a:pt x="181862" y="445949"/>
                  </a:cubicBezTo>
                  <a:cubicBezTo>
                    <a:pt x="149770" y="451296"/>
                    <a:pt x="112328" y="461993"/>
                    <a:pt x="90931" y="467343"/>
                  </a:cubicBezTo>
                  <a:cubicBezTo>
                    <a:pt x="117675" y="467343"/>
                    <a:pt x="171164" y="451296"/>
                    <a:pt x="219306" y="435249"/>
                  </a:cubicBezTo>
                  <a:close/>
                  <a:moveTo>
                    <a:pt x="16598" y="392024"/>
                  </a:moveTo>
                  <a:lnTo>
                    <a:pt x="18533" y="392199"/>
                  </a:lnTo>
                  <a:lnTo>
                    <a:pt x="16047" y="392460"/>
                  </a:lnTo>
                  <a:close/>
                  <a:moveTo>
                    <a:pt x="0" y="344318"/>
                  </a:moveTo>
                  <a:lnTo>
                    <a:pt x="4669" y="346653"/>
                  </a:lnTo>
                  <a:lnTo>
                    <a:pt x="3789" y="349668"/>
                  </a:lnTo>
                  <a:lnTo>
                    <a:pt x="0" y="349668"/>
                  </a:lnTo>
                  <a:cubicBezTo>
                    <a:pt x="0" y="349668"/>
                    <a:pt x="0" y="344318"/>
                    <a:pt x="0" y="344318"/>
                  </a:cubicBezTo>
                  <a:close/>
                  <a:moveTo>
                    <a:pt x="417212" y="231993"/>
                  </a:moveTo>
                  <a:cubicBezTo>
                    <a:pt x="240700" y="258737"/>
                    <a:pt x="85583" y="290829"/>
                    <a:pt x="26744" y="322924"/>
                  </a:cubicBezTo>
                  <a:cubicBezTo>
                    <a:pt x="42792" y="328273"/>
                    <a:pt x="64186" y="333621"/>
                    <a:pt x="90931" y="328273"/>
                  </a:cubicBezTo>
                  <a:cubicBezTo>
                    <a:pt x="123025" y="317574"/>
                    <a:pt x="155117" y="312226"/>
                    <a:pt x="197909" y="301529"/>
                  </a:cubicBezTo>
                  <a:cubicBezTo>
                    <a:pt x="262095" y="280132"/>
                    <a:pt x="326281" y="258737"/>
                    <a:pt x="395818" y="237340"/>
                  </a:cubicBezTo>
                  <a:cubicBezTo>
                    <a:pt x="401168" y="237340"/>
                    <a:pt x="411865" y="231993"/>
                    <a:pt x="417212" y="231993"/>
                  </a:cubicBezTo>
                  <a:close/>
                  <a:moveTo>
                    <a:pt x="1080475" y="108967"/>
                  </a:moveTo>
                  <a:cubicBezTo>
                    <a:pt x="1010939" y="146409"/>
                    <a:pt x="839774" y="173154"/>
                    <a:pt x="583029" y="210595"/>
                  </a:cubicBezTo>
                  <a:cubicBezTo>
                    <a:pt x="524190" y="221295"/>
                    <a:pt x="470701" y="242690"/>
                    <a:pt x="422562" y="258737"/>
                  </a:cubicBezTo>
                  <a:cubicBezTo>
                    <a:pt x="460004" y="253387"/>
                    <a:pt x="502796" y="242690"/>
                    <a:pt x="550935" y="237340"/>
                  </a:cubicBezTo>
                  <a:cubicBezTo>
                    <a:pt x="684657" y="215945"/>
                    <a:pt x="818380" y="189201"/>
                    <a:pt x="920008" y="167806"/>
                  </a:cubicBezTo>
                  <a:cubicBezTo>
                    <a:pt x="1075125" y="130364"/>
                    <a:pt x="1080475" y="108967"/>
                    <a:pt x="1080475" y="108967"/>
                  </a:cubicBezTo>
                  <a:close/>
                  <a:moveTo>
                    <a:pt x="1021636" y="92920"/>
                  </a:moveTo>
                  <a:cubicBezTo>
                    <a:pt x="1016289" y="98270"/>
                    <a:pt x="1005591" y="98270"/>
                    <a:pt x="1000241" y="103620"/>
                  </a:cubicBezTo>
                  <a:cubicBezTo>
                    <a:pt x="1016289" y="98270"/>
                    <a:pt x="1026986" y="98270"/>
                    <a:pt x="1037683" y="92920"/>
                  </a:cubicBezTo>
                  <a:cubicBezTo>
                    <a:pt x="1032336" y="92920"/>
                    <a:pt x="1026986" y="92920"/>
                    <a:pt x="1021636" y="92920"/>
                  </a:cubicBezTo>
                  <a:close/>
                  <a:moveTo>
                    <a:pt x="1075125" y="44781"/>
                  </a:moveTo>
                  <a:cubicBezTo>
                    <a:pt x="1075125" y="50131"/>
                    <a:pt x="1069777" y="55478"/>
                    <a:pt x="1069777" y="55478"/>
                  </a:cubicBezTo>
                  <a:cubicBezTo>
                    <a:pt x="1064428" y="60828"/>
                    <a:pt x="1059078" y="66178"/>
                    <a:pt x="1059078" y="66178"/>
                  </a:cubicBezTo>
                  <a:cubicBezTo>
                    <a:pt x="1064428" y="66178"/>
                    <a:pt x="1075125" y="66178"/>
                    <a:pt x="1080475" y="71525"/>
                  </a:cubicBezTo>
                  <a:cubicBezTo>
                    <a:pt x="1085822" y="66178"/>
                    <a:pt x="1085822" y="66178"/>
                    <a:pt x="1091172" y="60828"/>
                  </a:cubicBezTo>
                  <a:cubicBezTo>
                    <a:pt x="1091172" y="55478"/>
                    <a:pt x="1091172" y="55478"/>
                    <a:pt x="1091172" y="55478"/>
                  </a:cubicBezTo>
                  <a:cubicBezTo>
                    <a:pt x="1091172" y="50131"/>
                    <a:pt x="1085822" y="50131"/>
                    <a:pt x="1080475" y="44781"/>
                  </a:cubicBezTo>
                  <a:cubicBezTo>
                    <a:pt x="1080475" y="44781"/>
                    <a:pt x="1075125" y="44781"/>
                    <a:pt x="1075125" y="44781"/>
                  </a:cubicBezTo>
                  <a:close/>
                  <a:moveTo>
                    <a:pt x="1048380" y="39433"/>
                  </a:moveTo>
                  <a:cubicBezTo>
                    <a:pt x="989544" y="39433"/>
                    <a:pt x="871869" y="76875"/>
                    <a:pt x="748844" y="125014"/>
                  </a:cubicBezTo>
                  <a:cubicBezTo>
                    <a:pt x="802333" y="114317"/>
                    <a:pt x="855822" y="98270"/>
                    <a:pt x="898613" y="87573"/>
                  </a:cubicBezTo>
                  <a:cubicBezTo>
                    <a:pt x="946752" y="76875"/>
                    <a:pt x="984194" y="71525"/>
                    <a:pt x="1016289" y="66178"/>
                  </a:cubicBezTo>
                  <a:cubicBezTo>
                    <a:pt x="1032336" y="60828"/>
                    <a:pt x="1037683" y="50131"/>
                    <a:pt x="1048380" y="39433"/>
                  </a:cubicBezTo>
                  <a:close/>
                  <a:moveTo>
                    <a:pt x="1095608" y="0"/>
                  </a:moveTo>
                  <a:lnTo>
                    <a:pt x="1085822" y="7339"/>
                  </a:lnTo>
                  <a:cubicBezTo>
                    <a:pt x="1091172" y="7339"/>
                    <a:pt x="1091172" y="12689"/>
                    <a:pt x="1091172" y="18036"/>
                  </a:cubicBezTo>
                  <a:cubicBezTo>
                    <a:pt x="1096522" y="18036"/>
                    <a:pt x="1101869" y="23386"/>
                    <a:pt x="1107219" y="23386"/>
                  </a:cubicBezTo>
                  <a:cubicBezTo>
                    <a:pt x="1117917" y="28734"/>
                    <a:pt x="1123267" y="39433"/>
                    <a:pt x="1128614" y="50131"/>
                  </a:cubicBezTo>
                  <a:cubicBezTo>
                    <a:pt x="1128614" y="60828"/>
                    <a:pt x="1128614" y="66178"/>
                    <a:pt x="1123267" y="76875"/>
                  </a:cubicBezTo>
                  <a:cubicBezTo>
                    <a:pt x="1123267" y="82223"/>
                    <a:pt x="1117917" y="82223"/>
                    <a:pt x="1112567" y="87573"/>
                  </a:cubicBezTo>
                  <a:cubicBezTo>
                    <a:pt x="1112567" y="92920"/>
                    <a:pt x="1117917" y="92920"/>
                    <a:pt x="1117917" y="98270"/>
                  </a:cubicBezTo>
                  <a:cubicBezTo>
                    <a:pt x="1117917" y="103620"/>
                    <a:pt x="1117917" y="108967"/>
                    <a:pt x="1112567" y="119665"/>
                  </a:cubicBezTo>
                  <a:cubicBezTo>
                    <a:pt x="1080475" y="167806"/>
                    <a:pt x="887916" y="205248"/>
                    <a:pt x="566982" y="258737"/>
                  </a:cubicBezTo>
                  <a:cubicBezTo>
                    <a:pt x="518843" y="269434"/>
                    <a:pt x="465354" y="274784"/>
                    <a:pt x="411865" y="285482"/>
                  </a:cubicBezTo>
                  <a:cubicBezTo>
                    <a:pt x="417212" y="285482"/>
                    <a:pt x="422562" y="285482"/>
                    <a:pt x="422562" y="290829"/>
                  </a:cubicBezTo>
                  <a:cubicBezTo>
                    <a:pt x="427912" y="290829"/>
                    <a:pt x="427912" y="296179"/>
                    <a:pt x="427912" y="301529"/>
                  </a:cubicBezTo>
                  <a:cubicBezTo>
                    <a:pt x="433259" y="322924"/>
                    <a:pt x="411865" y="328273"/>
                    <a:pt x="288840" y="355016"/>
                  </a:cubicBezTo>
                  <a:cubicBezTo>
                    <a:pt x="230003" y="371063"/>
                    <a:pt x="112328" y="397807"/>
                    <a:pt x="74883" y="419204"/>
                  </a:cubicBezTo>
                  <a:cubicBezTo>
                    <a:pt x="112328" y="413854"/>
                    <a:pt x="192561" y="387110"/>
                    <a:pt x="256748" y="371063"/>
                  </a:cubicBezTo>
                  <a:cubicBezTo>
                    <a:pt x="406515" y="328273"/>
                    <a:pt x="438609" y="317574"/>
                    <a:pt x="449307" y="328273"/>
                  </a:cubicBezTo>
                  <a:cubicBezTo>
                    <a:pt x="454657" y="328273"/>
                    <a:pt x="454657" y="333621"/>
                    <a:pt x="454657" y="338971"/>
                  </a:cubicBezTo>
                  <a:cubicBezTo>
                    <a:pt x="454657" y="349668"/>
                    <a:pt x="454657" y="360365"/>
                    <a:pt x="443957" y="365715"/>
                  </a:cubicBezTo>
                  <a:cubicBezTo>
                    <a:pt x="451980" y="363040"/>
                    <a:pt x="458666" y="361703"/>
                    <a:pt x="464015" y="361703"/>
                  </a:cubicBezTo>
                  <a:lnTo>
                    <a:pt x="474512" y="365202"/>
                  </a:lnTo>
                  <a:lnTo>
                    <a:pt x="69791" y="481254"/>
                  </a:lnTo>
                  <a:lnTo>
                    <a:pt x="70789" y="472859"/>
                  </a:lnTo>
                  <a:cubicBezTo>
                    <a:pt x="78562" y="463331"/>
                    <a:pt x="109652" y="455307"/>
                    <a:pt x="197909" y="435249"/>
                  </a:cubicBezTo>
                  <a:cubicBezTo>
                    <a:pt x="267445" y="419204"/>
                    <a:pt x="395818" y="387110"/>
                    <a:pt x="433259" y="365715"/>
                  </a:cubicBezTo>
                  <a:cubicBezTo>
                    <a:pt x="401168" y="371063"/>
                    <a:pt x="331631" y="392460"/>
                    <a:pt x="278142" y="408504"/>
                  </a:cubicBezTo>
                  <a:cubicBezTo>
                    <a:pt x="123025" y="451296"/>
                    <a:pt x="74883" y="467343"/>
                    <a:pt x="58839" y="456646"/>
                  </a:cubicBezTo>
                  <a:cubicBezTo>
                    <a:pt x="53489" y="456646"/>
                    <a:pt x="53489" y="451296"/>
                    <a:pt x="53489" y="445949"/>
                  </a:cubicBezTo>
                  <a:cubicBezTo>
                    <a:pt x="53489" y="440599"/>
                    <a:pt x="53489" y="435249"/>
                    <a:pt x="58839" y="429902"/>
                  </a:cubicBezTo>
                  <a:cubicBezTo>
                    <a:pt x="42792" y="429902"/>
                    <a:pt x="26744" y="429902"/>
                    <a:pt x="21397" y="429902"/>
                  </a:cubicBezTo>
                  <a:cubicBezTo>
                    <a:pt x="16047" y="424552"/>
                    <a:pt x="10697" y="424552"/>
                    <a:pt x="10697" y="419204"/>
                  </a:cubicBezTo>
                  <a:cubicBezTo>
                    <a:pt x="10697" y="413854"/>
                    <a:pt x="10697" y="408504"/>
                    <a:pt x="16047" y="397807"/>
                  </a:cubicBezTo>
                  <a:cubicBezTo>
                    <a:pt x="16047" y="397807"/>
                    <a:pt x="16047" y="392460"/>
                    <a:pt x="21397" y="392460"/>
                  </a:cubicBezTo>
                  <a:lnTo>
                    <a:pt x="18533" y="392199"/>
                  </a:lnTo>
                  <a:lnTo>
                    <a:pt x="29618" y="391039"/>
                  </a:lnTo>
                  <a:cubicBezTo>
                    <a:pt x="69035" y="384603"/>
                    <a:pt x="159130" y="357691"/>
                    <a:pt x="224653" y="338971"/>
                  </a:cubicBezTo>
                  <a:cubicBezTo>
                    <a:pt x="272792" y="322924"/>
                    <a:pt x="310237" y="312226"/>
                    <a:pt x="342329" y="301529"/>
                  </a:cubicBezTo>
                  <a:cubicBezTo>
                    <a:pt x="315584" y="306876"/>
                    <a:pt x="288840" y="312226"/>
                    <a:pt x="262095" y="317574"/>
                  </a:cubicBezTo>
                  <a:cubicBezTo>
                    <a:pt x="213956" y="333621"/>
                    <a:pt x="165817" y="344318"/>
                    <a:pt x="128372" y="355016"/>
                  </a:cubicBezTo>
                  <a:cubicBezTo>
                    <a:pt x="101628" y="360365"/>
                    <a:pt x="85583" y="365715"/>
                    <a:pt x="64186" y="371063"/>
                  </a:cubicBezTo>
                  <a:cubicBezTo>
                    <a:pt x="50814" y="373738"/>
                    <a:pt x="40117" y="376412"/>
                    <a:pt x="32094" y="379755"/>
                  </a:cubicBezTo>
                  <a:lnTo>
                    <a:pt x="16598" y="392024"/>
                  </a:lnTo>
                  <a:lnTo>
                    <a:pt x="14041" y="391791"/>
                  </a:lnTo>
                  <a:cubicBezTo>
                    <a:pt x="12035" y="391122"/>
                    <a:pt x="10697" y="389785"/>
                    <a:pt x="10697" y="387110"/>
                  </a:cubicBezTo>
                  <a:cubicBezTo>
                    <a:pt x="5350" y="381760"/>
                    <a:pt x="5350" y="381760"/>
                    <a:pt x="0" y="376413"/>
                  </a:cubicBezTo>
                  <a:cubicBezTo>
                    <a:pt x="0" y="371064"/>
                    <a:pt x="0" y="365715"/>
                    <a:pt x="669" y="360365"/>
                  </a:cubicBezTo>
                  <a:lnTo>
                    <a:pt x="3789" y="349668"/>
                  </a:lnTo>
                  <a:lnTo>
                    <a:pt x="10697" y="349668"/>
                  </a:lnTo>
                  <a:cubicBezTo>
                    <a:pt x="8024" y="349668"/>
                    <a:pt x="6687" y="348331"/>
                    <a:pt x="5349" y="346993"/>
                  </a:cubicBezTo>
                  <a:lnTo>
                    <a:pt x="4669" y="346653"/>
                  </a:lnTo>
                  <a:lnTo>
                    <a:pt x="5350" y="344318"/>
                  </a:lnTo>
                  <a:cubicBezTo>
                    <a:pt x="5350" y="338971"/>
                    <a:pt x="10697" y="338971"/>
                    <a:pt x="10697" y="333621"/>
                  </a:cubicBezTo>
                  <a:cubicBezTo>
                    <a:pt x="10697" y="333621"/>
                    <a:pt x="10697" y="328273"/>
                    <a:pt x="10697" y="328273"/>
                  </a:cubicBezTo>
                  <a:cubicBezTo>
                    <a:pt x="10697" y="322923"/>
                    <a:pt x="10697" y="318912"/>
                    <a:pt x="11366" y="314900"/>
                  </a:cubicBezTo>
                  <a:lnTo>
                    <a:pt x="12922" y="310455"/>
                  </a:lnTo>
                  <a:lnTo>
                    <a:pt x="429508" y="191001"/>
                  </a:lnTo>
                  <a:lnTo>
                    <a:pt x="449307" y="189201"/>
                  </a:lnTo>
                  <a:cubicBezTo>
                    <a:pt x="492098" y="183853"/>
                    <a:pt x="534890" y="178504"/>
                    <a:pt x="577679" y="173154"/>
                  </a:cubicBezTo>
                  <a:cubicBezTo>
                    <a:pt x="631168" y="151759"/>
                    <a:pt x="684657" y="130364"/>
                    <a:pt x="738146" y="108967"/>
                  </a:cubicBezTo>
                  <a:cubicBezTo>
                    <a:pt x="716752" y="114317"/>
                    <a:pt x="695355" y="119665"/>
                    <a:pt x="668610" y="125014"/>
                  </a:cubicBezTo>
                  <a:lnTo>
                    <a:pt x="598521" y="142537"/>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0" name="Vrije vorm: vorm 59">
              <a:extLst>
                <a:ext uri="{FF2B5EF4-FFF2-40B4-BE49-F238E27FC236}">
                  <a16:creationId xmlns:a16="http://schemas.microsoft.com/office/drawing/2014/main" id="{9559B95B-0E30-402C-97CD-ACA6C615B033}"/>
                </a:ext>
              </a:extLst>
            </p:cNvPr>
            <p:cNvSpPr/>
            <p:nvPr/>
          </p:nvSpPr>
          <p:spPr>
            <a:xfrm>
              <a:off x="7603183" y="5057133"/>
              <a:ext cx="1043031" cy="410380"/>
            </a:xfrm>
            <a:custGeom>
              <a:avLst/>
              <a:gdLst>
                <a:gd name="connsiteX0" fmla="*/ 588377 w 1043031"/>
                <a:gd name="connsiteY0" fmla="*/ 260758 h 410380"/>
                <a:gd name="connsiteX1" fmla="*/ 486749 w 1043031"/>
                <a:gd name="connsiteY1" fmla="*/ 276805 h 410380"/>
                <a:gd name="connsiteX2" fmla="*/ 417212 w 1043031"/>
                <a:gd name="connsiteY2" fmla="*/ 303549 h 410380"/>
                <a:gd name="connsiteX3" fmla="*/ 502796 w 1043031"/>
                <a:gd name="connsiteY3" fmla="*/ 287502 h 410380"/>
                <a:gd name="connsiteX4" fmla="*/ 540238 w 1043031"/>
                <a:gd name="connsiteY4" fmla="*/ 282155 h 410380"/>
                <a:gd name="connsiteX5" fmla="*/ 588377 w 1043031"/>
                <a:gd name="connsiteY5" fmla="*/ 260758 h 410380"/>
                <a:gd name="connsiteX6" fmla="*/ 540238 w 1043031"/>
                <a:gd name="connsiteY6" fmla="*/ 223316 h 410380"/>
                <a:gd name="connsiteX7" fmla="*/ 470701 w 1043031"/>
                <a:gd name="connsiteY7" fmla="*/ 234013 h 410380"/>
                <a:gd name="connsiteX8" fmla="*/ 69536 w 1043031"/>
                <a:gd name="connsiteY8" fmla="*/ 324944 h 410380"/>
                <a:gd name="connsiteX9" fmla="*/ 69536 w 1043031"/>
                <a:gd name="connsiteY9" fmla="*/ 330294 h 410380"/>
                <a:gd name="connsiteX10" fmla="*/ 74884 w 1043031"/>
                <a:gd name="connsiteY10" fmla="*/ 335644 h 410380"/>
                <a:gd name="connsiteX11" fmla="*/ 96281 w 1043031"/>
                <a:gd name="connsiteY11" fmla="*/ 340991 h 410380"/>
                <a:gd name="connsiteX12" fmla="*/ 181862 w 1043031"/>
                <a:gd name="connsiteY12" fmla="*/ 303549 h 410380"/>
                <a:gd name="connsiteX13" fmla="*/ 406515 w 1043031"/>
                <a:gd name="connsiteY13" fmla="*/ 266108 h 410380"/>
                <a:gd name="connsiteX14" fmla="*/ 540238 w 1043031"/>
                <a:gd name="connsiteY14" fmla="*/ 223316 h 410380"/>
                <a:gd name="connsiteX15" fmla="*/ 411865 w 1043031"/>
                <a:gd name="connsiteY15" fmla="*/ 159129 h 410380"/>
                <a:gd name="connsiteX16" fmla="*/ 363723 w 1043031"/>
                <a:gd name="connsiteY16" fmla="*/ 164479 h 410380"/>
                <a:gd name="connsiteX17" fmla="*/ 262095 w 1043031"/>
                <a:gd name="connsiteY17" fmla="*/ 201921 h 410380"/>
                <a:gd name="connsiteX18" fmla="*/ 213956 w 1043031"/>
                <a:gd name="connsiteY18" fmla="*/ 223316 h 410380"/>
                <a:gd name="connsiteX19" fmla="*/ 262095 w 1043031"/>
                <a:gd name="connsiteY19" fmla="*/ 212618 h 410380"/>
                <a:gd name="connsiteX20" fmla="*/ 411865 w 1043031"/>
                <a:gd name="connsiteY20" fmla="*/ 159129 h 410380"/>
                <a:gd name="connsiteX21" fmla="*/ 952100 w 1043031"/>
                <a:gd name="connsiteY21" fmla="*/ 143082 h 410380"/>
                <a:gd name="connsiteX22" fmla="*/ 898611 w 1043031"/>
                <a:gd name="connsiteY22" fmla="*/ 153779 h 410380"/>
                <a:gd name="connsiteX23" fmla="*/ 775588 w 1043031"/>
                <a:gd name="connsiteY23" fmla="*/ 185874 h 410380"/>
                <a:gd name="connsiteX24" fmla="*/ 620471 w 1043031"/>
                <a:gd name="connsiteY24" fmla="*/ 234013 h 410380"/>
                <a:gd name="connsiteX25" fmla="*/ 711402 w 1043031"/>
                <a:gd name="connsiteY25" fmla="*/ 217966 h 410380"/>
                <a:gd name="connsiteX26" fmla="*/ 936055 w 1043031"/>
                <a:gd name="connsiteY26" fmla="*/ 153779 h 410380"/>
                <a:gd name="connsiteX27" fmla="*/ 952100 w 1043031"/>
                <a:gd name="connsiteY27" fmla="*/ 143082 h 410380"/>
                <a:gd name="connsiteX28" fmla="*/ 984194 w 1043031"/>
                <a:gd name="connsiteY28" fmla="*/ 137735 h 410380"/>
                <a:gd name="connsiteX29" fmla="*/ 978844 w 1043031"/>
                <a:gd name="connsiteY29" fmla="*/ 148432 h 410380"/>
                <a:gd name="connsiteX30" fmla="*/ 1005589 w 1043031"/>
                <a:gd name="connsiteY30" fmla="*/ 153779 h 410380"/>
                <a:gd name="connsiteX31" fmla="*/ 1005589 w 1043031"/>
                <a:gd name="connsiteY31" fmla="*/ 148432 h 410380"/>
                <a:gd name="connsiteX32" fmla="*/ 1000241 w 1043031"/>
                <a:gd name="connsiteY32" fmla="*/ 143082 h 410380"/>
                <a:gd name="connsiteX33" fmla="*/ 984194 w 1043031"/>
                <a:gd name="connsiteY33" fmla="*/ 137735 h 410380"/>
                <a:gd name="connsiteX34" fmla="*/ 369073 w 1043031"/>
                <a:gd name="connsiteY34" fmla="*/ 137735 h 410380"/>
                <a:gd name="connsiteX35" fmla="*/ 272793 w 1043031"/>
                <a:gd name="connsiteY35" fmla="*/ 169827 h 410380"/>
                <a:gd name="connsiteX36" fmla="*/ 213956 w 1043031"/>
                <a:gd name="connsiteY36" fmla="*/ 191224 h 410380"/>
                <a:gd name="connsiteX37" fmla="*/ 251398 w 1043031"/>
                <a:gd name="connsiteY37" fmla="*/ 180524 h 410380"/>
                <a:gd name="connsiteX38" fmla="*/ 353026 w 1043031"/>
                <a:gd name="connsiteY38" fmla="*/ 148432 h 410380"/>
                <a:gd name="connsiteX39" fmla="*/ 369073 w 1043031"/>
                <a:gd name="connsiteY39" fmla="*/ 137735 h 410380"/>
                <a:gd name="connsiteX40" fmla="*/ 906113 w 1043031"/>
                <a:gd name="connsiteY40" fmla="*/ 60729 h 410380"/>
                <a:gd name="connsiteX41" fmla="*/ 936055 w 1043031"/>
                <a:gd name="connsiteY41" fmla="*/ 68199 h 410380"/>
                <a:gd name="connsiteX42" fmla="*/ 943891 w 1043031"/>
                <a:gd name="connsiteY42" fmla="*/ 72677 h 410380"/>
                <a:gd name="connsiteX43" fmla="*/ 937391 w 1043031"/>
                <a:gd name="connsiteY43" fmla="*/ 74216 h 410380"/>
                <a:gd name="connsiteX44" fmla="*/ 903961 w 1043031"/>
                <a:gd name="connsiteY44" fmla="*/ 84246 h 410380"/>
                <a:gd name="connsiteX45" fmla="*/ 818380 w 1043031"/>
                <a:gd name="connsiteY45" fmla="*/ 105640 h 410380"/>
                <a:gd name="connsiteX46" fmla="*/ 780936 w 1043031"/>
                <a:gd name="connsiteY46" fmla="*/ 105640 h 410380"/>
                <a:gd name="connsiteX47" fmla="*/ 770238 w 1043031"/>
                <a:gd name="connsiteY47" fmla="*/ 94943 h 410380"/>
                <a:gd name="connsiteX48" fmla="*/ 771493 w 1043031"/>
                <a:gd name="connsiteY48" fmla="*/ 83660 h 410380"/>
                <a:gd name="connsiteX49" fmla="*/ 782055 w 1043031"/>
                <a:gd name="connsiteY49" fmla="*/ 74755 h 410380"/>
                <a:gd name="connsiteX50" fmla="*/ 806114 w 1043031"/>
                <a:gd name="connsiteY50" fmla="*/ 69608 h 410380"/>
                <a:gd name="connsiteX51" fmla="*/ 906113 w 1043031"/>
                <a:gd name="connsiteY51" fmla="*/ 60729 h 410380"/>
                <a:gd name="connsiteX52" fmla="*/ 931897 w 1043031"/>
                <a:gd name="connsiteY52" fmla="*/ 44020 h 410380"/>
                <a:gd name="connsiteX53" fmla="*/ 936851 w 1043031"/>
                <a:gd name="connsiteY53" fmla="*/ 45596 h 410380"/>
                <a:gd name="connsiteX54" fmla="*/ 914658 w 1043031"/>
                <a:gd name="connsiteY54" fmla="*/ 52151 h 410380"/>
                <a:gd name="connsiteX55" fmla="*/ 858423 w 1043031"/>
                <a:gd name="connsiteY55" fmla="*/ 43800 h 410380"/>
                <a:gd name="connsiteX56" fmla="*/ 850472 w 1043031"/>
                <a:gd name="connsiteY56" fmla="*/ 46804 h 410380"/>
                <a:gd name="connsiteX57" fmla="*/ 784280 w 1043031"/>
                <a:gd name="connsiteY57" fmla="*/ 72879 h 410380"/>
                <a:gd name="connsiteX58" fmla="*/ 782055 w 1043031"/>
                <a:gd name="connsiteY58" fmla="*/ 74755 h 410380"/>
                <a:gd name="connsiteX59" fmla="*/ 740820 w 1043031"/>
                <a:gd name="connsiteY59" fmla="*/ 83576 h 410380"/>
                <a:gd name="connsiteX60" fmla="*/ 433260 w 1043031"/>
                <a:gd name="connsiteY60" fmla="*/ 175177 h 410380"/>
                <a:gd name="connsiteX61" fmla="*/ 267445 w 1043031"/>
                <a:gd name="connsiteY61" fmla="*/ 234013 h 410380"/>
                <a:gd name="connsiteX62" fmla="*/ 260922 w 1043031"/>
                <a:gd name="connsiteY62" fmla="*/ 237819 h 410380"/>
                <a:gd name="connsiteX63" fmla="*/ 251398 w 1043031"/>
                <a:gd name="connsiteY63" fmla="*/ 239363 h 410380"/>
                <a:gd name="connsiteX64" fmla="*/ 259421 w 1043031"/>
                <a:gd name="connsiteY64" fmla="*/ 238694 h 410380"/>
                <a:gd name="connsiteX65" fmla="*/ 260922 w 1043031"/>
                <a:gd name="connsiteY65" fmla="*/ 237819 h 410380"/>
                <a:gd name="connsiteX66" fmla="*/ 350352 w 1043031"/>
                <a:gd name="connsiteY66" fmla="*/ 223316 h 410380"/>
                <a:gd name="connsiteX67" fmla="*/ 465354 w 1043031"/>
                <a:gd name="connsiteY67" fmla="*/ 207268 h 410380"/>
                <a:gd name="connsiteX68" fmla="*/ 679308 w 1043031"/>
                <a:gd name="connsiteY68" fmla="*/ 175177 h 410380"/>
                <a:gd name="connsiteX69" fmla="*/ 941403 w 1043031"/>
                <a:gd name="connsiteY69" fmla="*/ 94943 h 410380"/>
                <a:gd name="connsiteX70" fmla="*/ 946753 w 1043031"/>
                <a:gd name="connsiteY70" fmla="*/ 89593 h 410380"/>
                <a:gd name="connsiteX71" fmla="*/ 946753 w 1043031"/>
                <a:gd name="connsiteY71" fmla="*/ 78896 h 410380"/>
                <a:gd name="connsiteX72" fmla="*/ 945416 w 1043031"/>
                <a:gd name="connsiteY72" fmla="*/ 73548 h 410380"/>
                <a:gd name="connsiteX73" fmla="*/ 943891 w 1043031"/>
                <a:gd name="connsiteY73" fmla="*/ 72677 h 410380"/>
                <a:gd name="connsiteX74" fmla="*/ 962800 w 1043031"/>
                <a:gd name="connsiteY74" fmla="*/ 68199 h 410380"/>
                <a:gd name="connsiteX75" fmla="*/ 968147 w 1043031"/>
                <a:gd name="connsiteY75" fmla="*/ 68199 h 410380"/>
                <a:gd name="connsiteX76" fmla="*/ 972607 w 1043031"/>
                <a:gd name="connsiteY76" fmla="*/ 64550 h 410380"/>
                <a:gd name="connsiteX77" fmla="*/ 978844 w 1043031"/>
                <a:gd name="connsiteY77" fmla="*/ 78896 h 410380"/>
                <a:gd name="connsiteX78" fmla="*/ 978844 w 1043031"/>
                <a:gd name="connsiteY78" fmla="*/ 100291 h 410380"/>
                <a:gd name="connsiteX79" fmla="*/ 989542 w 1043031"/>
                <a:gd name="connsiteY79" fmla="*/ 105640 h 410380"/>
                <a:gd name="connsiteX80" fmla="*/ 1000241 w 1043031"/>
                <a:gd name="connsiteY80" fmla="*/ 116338 h 410380"/>
                <a:gd name="connsiteX81" fmla="*/ 1026986 w 1043031"/>
                <a:gd name="connsiteY81" fmla="*/ 121688 h 410380"/>
                <a:gd name="connsiteX82" fmla="*/ 1043031 w 1043031"/>
                <a:gd name="connsiteY82" fmla="*/ 143082 h 410380"/>
                <a:gd name="connsiteX83" fmla="*/ 1042589 w 1043031"/>
                <a:gd name="connsiteY83" fmla="*/ 151922 h 410380"/>
                <a:gd name="connsiteX84" fmla="*/ 961488 w 1043031"/>
                <a:gd name="connsiteY84" fmla="*/ 175177 h 410380"/>
                <a:gd name="connsiteX85" fmla="*/ 946753 w 1043031"/>
                <a:gd name="connsiteY85" fmla="*/ 175177 h 410380"/>
                <a:gd name="connsiteX86" fmla="*/ 923816 w 1043031"/>
                <a:gd name="connsiteY86" fmla="*/ 185979 h 410380"/>
                <a:gd name="connsiteX87" fmla="*/ 782181 w 1043031"/>
                <a:gd name="connsiteY87" fmla="*/ 226592 h 410380"/>
                <a:gd name="connsiteX88" fmla="*/ 722099 w 1043031"/>
                <a:gd name="connsiteY88" fmla="*/ 239363 h 410380"/>
                <a:gd name="connsiteX89" fmla="*/ 698420 w 1043031"/>
                <a:gd name="connsiteY89" fmla="*/ 250611 h 410380"/>
                <a:gd name="connsiteX90" fmla="*/ 417248 w 1043031"/>
                <a:gd name="connsiteY90" fmla="*/ 331235 h 410380"/>
                <a:gd name="connsiteX91" fmla="*/ 331965 w 1043031"/>
                <a:gd name="connsiteY91" fmla="*/ 346340 h 410380"/>
                <a:gd name="connsiteX92" fmla="*/ 160467 w 1043031"/>
                <a:gd name="connsiteY92" fmla="*/ 394480 h 410380"/>
                <a:gd name="connsiteX93" fmla="*/ 165815 w 1043031"/>
                <a:gd name="connsiteY93" fmla="*/ 399830 h 410380"/>
                <a:gd name="connsiteX94" fmla="*/ 171464 w 1043031"/>
                <a:gd name="connsiteY94" fmla="*/ 401713 h 410380"/>
                <a:gd name="connsiteX95" fmla="*/ 141238 w 1043031"/>
                <a:gd name="connsiteY95" fmla="*/ 410380 h 410380"/>
                <a:gd name="connsiteX96" fmla="*/ 139070 w 1043031"/>
                <a:gd name="connsiteY96" fmla="*/ 405178 h 410380"/>
                <a:gd name="connsiteX97" fmla="*/ 139070 w 1043031"/>
                <a:gd name="connsiteY97" fmla="*/ 389130 h 410380"/>
                <a:gd name="connsiteX98" fmla="*/ 101628 w 1043031"/>
                <a:gd name="connsiteY98" fmla="*/ 383783 h 410380"/>
                <a:gd name="connsiteX99" fmla="*/ 90931 w 1043031"/>
                <a:gd name="connsiteY99" fmla="*/ 367736 h 410380"/>
                <a:gd name="connsiteX100" fmla="*/ 69536 w 1043031"/>
                <a:gd name="connsiteY100" fmla="*/ 362386 h 410380"/>
                <a:gd name="connsiteX101" fmla="*/ 53489 w 1043031"/>
                <a:gd name="connsiteY101" fmla="*/ 340991 h 410380"/>
                <a:gd name="connsiteX102" fmla="*/ 58836 w 1043031"/>
                <a:gd name="connsiteY102" fmla="*/ 319597 h 410380"/>
                <a:gd name="connsiteX103" fmla="*/ 32092 w 1043031"/>
                <a:gd name="connsiteY103" fmla="*/ 319597 h 410380"/>
                <a:gd name="connsiteX104" fmla="*/ 26745 w 1043031"/>
                <a:gd name="connsiteY104" fmla="*/ 308899 h 410380"/>
                <a:gd name="connsiteX105" fmla="*/ 32092 w 1043031"/>
                <a:gd name="connsiteY105" fmla="*/ 292852 h 410380"/>
                <a:gd name="connsiteX106" fmla="*/ 37442 w 1043031"/>
                <a:gd name="connsiteY106" fmla="*/ 287502 h 410380"/>
                <a:gd name="connsiteX107" fmla="*/ 32092 w 1043031"/>
                <a:gd name="connsiteY107" fmla="*/ 287502 h 410380"/>
                <a:gd name="connsiteX108" fmla="*/ 21395 w 1043031"/>
                <a:gd name="connsiteY108" fmla="*/ 271455 h 410380"/>
                <a:gd name="connsiteX109" fmla="*/ 37442 w 1043031"/>
                <a:gd name="connsiteY109" fmla="*/ 250060 h 410380"/>
                <a:gd name="connsiteX110" fmla="*/ 10697 w 1043031"/>
                <a:gd name="connsiteY110" fmla="*/ 244710 h 410380"/>
                <a:gd name="connsiteX111" fmla="*/ 0 w 1043031"/>
                <a:gd name="connsiteY111" fmla="*/ 228666 h 410380"/>
                <a:gd name="connsiteX112" fmla="*/ 255 w 1043031"/>
                <a:gd name="connsiteY112" fmla="*/ 226529 h 410380"/>
                <a:gd name="connsiteX113" fmla="*/ 404976 w 1043031"/>
                <a:gd name="connsiteY113" fmla="*/ 110477 h 410380"/>
                <a:gd name="connsiteX114" fmla="*/ 406515 w 1043031"/>
                <a:gd name="connsiteY114" fmla="*/ 110990 h 410380"/>
                <a:gd name="connsiteX115" fmla="*/ 411865 w 1043031"/>
                <a:gd name="connsiteY115" fmla="*/ 121688 h 410380"/>
                <a:gd name="connsiteX116" fmla="*/ 411865 w 1043031"/>
                <a:gd name="connsiteY116" fmla="*/ 137735 h 410380"/>
                <a:gd name="connsiteX117" fmla="*/ 433260 w 1043031"/>
                <a:gd name="connsiteY117" fmla="*/ 143082 h 410380"/>
                <a:gd name="connsiteX118" fmla="*/ 443957 w 1043031"/>
                <a:gd name="connsiteY118" fmla="*/ 153779 h 410380"/>
                <a:gd name="connsiteX119" fmla="*/ 831646 w 1043031"/>
                <a:gd name="connsiteY119" fmla="*/ 46698 h 410380"/>
                <a:gd name="connsiteX120" fmla="*/ 954107 w 1043031"/>
                <a:gd name="connsiteY120" fmla="*/ 40785 h 410380"/>
                <a:gd name="connsiteX121" fmla="*/ 973497 w 1043031"/>
                <a:gd name="connsiteY121" fmla="*/ 41454 h 410380"/>
                <a:gd name="connsiteX122" fmla="*/ 978844 w 1043031"/>
                <a:gd name="connsiteY122" fmla="*/ 52151 h 410380"/>
                <a:gd name="connsiteX123" fmla="*/ 975502 w 1043031"/>
                <a:gd name="connsiteY123" fmla="*/ 62181 h 410380"/>
                <a:gd name="connsiteX124" fmla="*/ 972607 w 1043031"/>
                <a:gd name="connsiteY124" fmla="*/ 64550 h 410380"/>
                <a:gd name="connsiteX125" fmla="*/ 972158 w 1043031"/>
                <a:gd name="connsiteY125" fmla="*/ 63518 h 410380"/>
                <a:gd name="connsiteX126" fmla="*/ 957450 w 1043031"/>
                <a:gd name="connsiteY126" fmla="*/ 52151 h 410380"/>
                <a:gd name="connsiteX127" fmla="*/ 936851 w 1043031"/>
                <a:gd name="connsiteY127" fmla="*/ 45596 h 410380"/>
                <a:gd name="connsiteX128" fmla="*/ 938143 w 1043031"/>
                <a:gd name="connsiteY128" fmla="*/ 45215 h 410380"/>
                <a:gd name="connsiteX129" fmla="*/ 954107 w 1043031"/>
                <a:gd name="connsiteY129" fmla="*/ 40785 h 410380"/>
                <a:gd name="connsiteX130" fmla="*/ 941404 w 1043031"/>
                <a:gd name="connsiteY130" fmla="*/ 0 h 410380"/>
                <a:gd name="connsiteX131" fmla="*/ 952100 w 1043031"/>
                <a:gd name="connsiteY131" fmla="*/ 4012 h 410380"/>
                <a:gd name="connsiteX132" fmla="*/ 957450 w 1043031"/>
                <a:gd name="connsiteY132" fmla="*/ 14709 h 410380"/>
                <a:gd name="connsiteX133" fmla="*/ 950096 w 1043031"/>
                <a:gd name="connsiteY133" fmla="*/ 35437 h 410380"/>
                <a:gd name="connsiteX134" fmla="*/ 931897 w 1043031"/>
                <a:gd name="connsiteY134" fmla="*/ 44020 h 410380"/>
                <a:gd name="connsiteX135" fmla="*/ 927049 w 1043031"/>
                <a:gd name="connsiteY135" fmla="*/ 42477 h 410380"/>
                <a:gd name="connsiteX136" fmla="*/ 884738 w 1043031"/>
                <a:gd name="connsiteY136" fmla="*/ 40952 h 410380"/>
                <a:gd name="connsiteX137" fmla="*/ 858423 w 1043031"/>
                <a:gd name="connsiteY137" fmla="*/ 43800 h 410380"/>
                <a:gd name="connsiteX138" fmla="*/ 880559 w 1043031"/>
                <a:gd name="connsiteY138" fmla="*/ 35437 h 410380"/>
                <a:gd name="connsiteX139" fmla="*/ 914658 w 1043031"/>
                <a:gd name="connsiteY139" fmla="*/ 20059 h 410380"/>
                <a:gd name="connsiteX140" fmla="*/ 925355 w 1043031"/>
                <a:gd name="connsiteY140" fmla="*/ 4012 h 410380"/>
                <a:gd name="connsiteX141" fmla="*/ 930705 w 1043031"/>
                <a:gd name="connsiteY141" fmla="*/ 4012 h 410380"/>
                <a:gd name="connsiteX142" fmla="*/ 941404 w 1043031"/>
                <a:gd name="connsiteY142" fmla="*/ 0 h 41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043031" h="410380">
                  <a:moveTo>
                    <a:pt x="588377" y="260758"/>
                  </a:moveTo>
                  <a:cubicBezTo>
                    <a:pt x="556285" y="266108"/>
                    <a:pt x="518841" y="271455"/>
                    <a:pt x="486749" y="276805"/>
                  </a:cubicBezTo>
                  <a:cubicBezTo>
                    <a:pt x="460004" y="287502"/>
                    <a:pt x="438610" y="298199"/>
                    <a:pt x="417212" y="303549"/>
                  </a:cubicBezTo>
                  <a:cubicBezTo>
                    <a:pt x="443957" y="298199"/>
                    <a:pt x="470701" y="292852"/>
                    <a:pt x="502796" y="287502"/>
                  </a:cubicBezTo>
                  <a:cubicBezTo>
                    <a:pt x="513493" y="287502"/>
                    <a:pt x="529540" y="282155"/>
                    <a:pt x="540238" y="282155"/>
                  </a:cubicBezTo>
                  <a:cubicBezTo>
                    <a:pt x="556285" y="276805"/>
                    <a:pt x="572330" y="271455"/>
                    <a:pt x="588377" y="260758"/>
                  </a:cubicBezTo>
                  <a:close/>
                  <a:moveTo>
                    <a:pt x="540238" y="223316"/>
                  </a:moveTo>
                  <a:cubicBezTo>
                    <a:pt x="518841" y="228666"/>
                    <a:pt x="497446" y="228666"/>
                    <a:pt x="470701" y="234013"/>
                  </a:cubicBezTo>
                  <a:cubicBezTo>
                    <a:pt x="294187" y="260758"/>
                    <a:pt x="96281" y="287502"/>
                    <a:pt x="69536" y="324944"/>
                  </a:cubicBezTo>
                  <a:cubicBezTo>
                    <a:pt x="69536" y="324944"/>
                    <a:pt x="69536" y="330294"/>
                    <a:pt x="69536" y="330294"/>
                  </a:cubicBezTo>
                  <a:cubicBezTo>
                    <a:pt x="69536" y="330294"/>
                    <a:pt x="69536" y="335644"/>
                    <a:pt x="74884" y="335644"/>
                  </a:cubicBezTo>
                  <a:cubicBezTo>
                    <a:pt x="80234" y="340991"/>
                    <a:pt x="85581" y="340991"/>
                    <a:pt x="96281" y="340991"/>
                  </a:cubicBezTo>
                  <a:cubicBezTo>
                    <a:pt x="112326" y="324944"/>
                    <a:pt x="139070" y="314247"/>
                    <a:pt x="181862" y="303549"/>
                  </a:cubicBezTo>
                  <a:cubicBezTo>
                    <a:pt x="235351" y="292852"/>
                    <a:pt x="310234" y="276805"/>
                    <a:pt x="406515" y="266108"/>
                  </a:cubicBezTo>
                  <a:cubicBezTo>
                    <a:pt x="449307" y="250060"/>
                    <a:pt x="497446" y="239363"/>
                    <a:pt x="540238" y="223316"/>
                  </a:cubicBezTo>
                  <a:close/>
                  <a:moveTo>
                    <a:pt x="411865" y="159129"/>
                  </a:moveTo>
                  <a:cubicBezTo>
                    <a:pt x="401165" y="159129"/>
                    <a:pt x="385121" y="159129"/>
                    <a:pt x="363723" y="164479"/>
                  </a:cubicBezTo>
                  <a:cubicBezTo>
                    <a:pt x="336979" y="175177"/>
                    <a:pt x="304887" y="185874"/>
                    <a:pt x="262095" y="201921"/>
                  </a:cubicBezTo>
                  <a:cubicBezTo>
                    <a:pt x="246048" y="207268"/>
                    <a:pt x="230001" y="212618"/>
                    <a:pt x="213956" y="223316"/>
                  </a:cubicBezTo>
                  <a:cubicBezTo>
                    <a:pt x="230001" y="217966"/>
                    <a:pt x="246048" y="217966"/>
                    <a:pt x="262095" y="212618"/>
                  </a:cubicBezTo>
                  <a:cubicBezTo>
                    <a:pt x="315584" y="196571"/>
                    <a:pt x="363723" y="180524"/>
                    <a:pt x="411865" y="159129"/>
                  </a:cubicBezTo>
                  <a:close/>
                  <a:moveTo>
                    <a:pt x="952100" y="143082"/>
                  </a:moveTo>
                  <a:cubicBezTo>
                    <a:pt x="936055" y="143082"/>
                    <a:pt x="914658" y="148432"/>
                    <a:pt x="898611" y="153779"/>
                  </a:cubicBezTo>
                  <a:cubicBezTo>
                    <a:pt x="866519" y="164479"/>
                    <a:pt x="823727" y="175177"/>
                    <a:pt x="775588" y="185874"/>
                  </a:cubicBezTo>
                  <a:cubicBezTo>
                    <a:pt x="727447" y="196571"/>
                    <a:pt x="673960" y="217966"/>
                    <a:pt x="620471" y="234013"/>
                  </a:cubicBezTo>
                  <a:cubicBezTo>
                    <a:pt x="652563" y="228666"/>
                    <a:pt x="684658" y="223316"/>
                    <a:pt x="711402" y="217966"/>
                  </a:cubicBezTo>
                  <a:cubicBezTo>
                    <a:pt x="802333" y="185874"/>
                    <a:pt x="877216" y="159129"/>
                    <a:pt x="936055" y="153779"/>
                  </a:cubicBezTo>
                  <a:cubicBezTo>
                    <a:pt x="941403" y="148432"/>
                    <a:pt x="946753" y="148432"/>
                    <a:pt x="952100" y="143082"/>
                  </a:cubicBezTo>
                  <a:close/>
                  <a:moveTo>
                    <a:pt x="984194" y="137735"/>
                  </a:moveTo>
                  <a:cubicBezTo>
                    <a:pt x="984194" y="143082"/>
                    <a:pt x="984194" y="143082"/>
                    <a:pt x="978844" y="148432"/>
                  </a:cubicBezTo>
                  <a:cubicBezTo>
                    <a:pt x="989542" y="148432"/>
                    <a:pt x="1000241" y="148432"/>
                    <a:pt x="1005589" y="153779"/>
                  </a:cubicBezTo>
                  <a:cubicBezTo>
                    <a:pt x="1005589" y="153779"/>
                    <a:pt x="1005589" y="148432"/>
                    <a:pt x="1005589" y="148432"/>
                  </a:cubicBezTo>
                  <a:cubicBezTo>
                    <a:pt x="1005589" y="148432"/>
                    <a:pt x="1005589" y="143082"/>
                    <a:pt x="1000241" y="143082"/>
                  </a:cubicBezTo>
                  <a:cubicBezTo>
                    <a:pt x="994892" y="143082"/>
                    <a:pt x="989542" y="137735"/>
                    <a:pt x="984194" y="137735"/>
                  </a:cubicBezTo>
                  <a:close/>
                  <a:moveTo>
                    <a:pt x="369073" y="137735"/>
                  </a:moveTo>
                  <a:cubicBezTo>
                    <a:pt x="347676" y="143082"/>
                    <a:pt x="304887" y="159129"/>
                    <a:pt x="272793" y="169827"/>
                  </a:cubicBezTo>
                  <a:cubicBezTo>
                    <a:pt x="251398" y="175177"/>
                    <a:pt x="235351" y="185874"/>
                    <a:pt x="213956" y="191224"/>
                  </a:cubicBezTo>
                  <a:cubicBezTo>
                    <a:pt x="224653" y="185874"/>
                    <a:pt x="240701" y="185874"/>
                    <a:pt x="251398" y="180524"/>
                  </a:cubicBezTo>
                  <a:cubicBezTo>
                    <a:pt x="294187" y="164479"/>
                    <a:pt x="326282" y="153779"/>
                    <a:pt x="353026" y="148432"/>
                  </a:cubicBezTo>
                  <a:cubicBezTo>
                    <a:pt x="363723" y="137735"/>
                    <a:pt x="369073" y="137735"/>
                    <a:pt x="369073" y="137735"/>
                  </a:cubicBezTo>
                  <a:close/>
                  <a:moveTo>
                    <a:pt x="906113" y="60729"/>
                  </a:moveTo>
                  <a:cubicBezTo>
                    <a:pt x="918587" y="61763"/>
                    <a:pt x="928700" y="64187"/>
                    <a:pt x="936055" y="68199"/>
                  </a:cubicBezTo>
                  <a:lnTo>
                    <a:pt x="943891" y="72677"/>
                  </a:lnTo>
                  <a:lnTo>
                    <a:pt x="937391" y="74216"/>
                  </a:lnTo>
                  <a:cubicBezTo>
                    <a:pt x="926693" y="77559"/>
                    <a:pt x="914658" y="81571"/>
                    <a:pt x="903961" y="84246"/>
                  </a:cubicBezTo>
                  <a:cubicBezTo>
                    <a:pt x="861169" y="89593"/>
                    <a:pt x="834425" y="100291"/>
                    <a:pt x="818380" y="105640"/>
                  </a:cubicBezTo>
                  <a:cubicBezTo>
                    <a:pt x="796983" y="110990"/>
                    <a:pt x="786286" y="110990"/>
                    <a:pt x="780936" y="105640"/>
                  </a:cubicBezTo>
                  <a:cubicBezTo>
                    <a:pt x="775588" y="105640"/>
                    <a:pt x="775588" y="100291"/>
                    <a:pt x="770238" y="94943"/>
                  </a:cubicBezTo>
                  <a:cubicBezTo>
                    <a:pt x="768901" y="90931"/>
                    <a:pt x="769236" y="87254"/>
                    <a:pt x="771493" y="83660"/>
                  </a:cubicBezTo>
                  <a:lnTo>
                    <a:pt x="782055" y="74755"/>
                  </a:lnTo>
                  <a:lnTo>
                    <a:pt x="806114" y="69608"/>
                  </a:lnTo>
                  <a:cubicBezTo>
                    <a:pt x="846774" y="62149"/>
                    <a:pt x="881166" y="58660"/>
                    <a:pt x="906113" y="60729"/>
                  </a:cubicBezTo>
                  <a:close/>
                  <a:moveTo>
                    <a:pt x="931897" y="44020"/>
                  </a:moveTo>
                  <a:lnTo>
                    <a:pt x="936851" y="45596"/>
                  </a:lnTo>
                  <a:lnTo>
                    <a:pt x="914658" y="52151"/>
                  </a:lnTo>
                  <a:close/>
                  <a:moveTo>
                    <a:pt x="858423" y="43800"/>
                  </a:moveTo>
                  <a:lnTo>
                    <a:pt x="850472" y="46804"/>
                  </a:lnTo>
                  <a:cubicBezTo>
                    <a:pt x="818379" y="57502"/>
                    <a:pt x="796983" y="65524"/>
                    <a:pt x="784280" y="72879"/>
                  </a:cubicBezTo>
                  <a:lnTo>
                    <a:pt x="782055" y="74755"/>
                  </a:lnTo>
                  <a:lnTo>
                    <a:pt x="740820" y="83576"/>
                  </a:lnTo>
                  <a:cubicBezTo>
                    <a:pt x="648552" y="105641"/>
                    <a:pt x="537563" y="140409"/>
                    <a:pt x="433260" y="175177"/>
                  </a:cubicBezTo>
                  <a:cubicBezTo>
                    <a:pt x="417212" y="196571"/>
                    <a:pt x="358376" y="212618"/>
                    <a:pt x="267445" y="234013"/>
                  </a:cubicBezTo>
                  <a:lnTo>
                    <a:pt x="260922" y="237819"/>
                  </a:lnTo>
                  <a:lnTo>
                    <a:pt x="251398" y="239363"/>
                  </a:lnTo>
                  <a:cubicBezTo>
                    <a:pt x="254072" y="239363"/>
                    <a:pt x="256746" y="239363"/>
                    <a:pt x="259421" y="238694"/>
                  </a:cubicBezTo>
                  <a:lnTo>
                    <a:pt x="260922" y="237819"/>
                  </a:lnTo>
                  <a:lnTo>
                    <a:pt x="350352" y="223316"/>
                  </a:lnTo>
                  <a:cubicBezTo>
                    <a:pt x="386458" y="217966"/>
                    <a:pt x="425238" y="212617"/>
                    <a:pt x="465354" y="207268"/>
                  </a:cubicBezTo>
                  <a:cubicBezTo>
                    <a:pt x="534888" y="196571"/>
                    <a:pt x="609771" y="185874"/>
                    <a:pt x="679308" y="175177"/>
                  </a:cubicBezTo>
                  <a:cubicBezTo>
                    <a:pt x="813030" y="127035"/>
                    <a:pt x="898611" y="105640"/>
                    <a:pt x="941403" y="94943"/>
                  </a:cubicBezTo>
                  <a:cubicBezTo>
                    <a:pt x="941403" y="94943"/>
                    <a:pt x="941403" y="94943"/>
                    <a:pt x="946753" y="89593"/>
                  </a:cubicBezTo>
                  <a:cubicBezTo>
                    <a:pt x="952100" y="84246"/>
                    <a:pt x="952100" y="78896"/>
                    <a:pt x="946753" y="78896"/>
                  </a:cubicBezTo>
                  <a:cubicBezTo>
                    <a:pt x="946753" y="76222"/>
                    <a:pt x="946753" y="74885"/>
                    <a:pt x="945416" y="73548"/>
                  </a:cubicBezTo>
                  <a:lnTo>
                    <a:pt x="943891" y="72677"/>
                  </a:lnTo>
                  <a:lnTo>
                    <a:pt x="962800" y="68199"/>
                  </a:lnTo>
                  <a:cubicBezTo>
                    <a:pt x="962800" y="68199"/>
                    <a:pt x="968147" y="68199"/>
                    <a:pt x="968147" y="68199"/>
                  </a:cubicBezTo>
                  <a:lnTo>
                    <a:pt x="972607" y="64550"/>
                  </a:lnTo>
                  <a:lnTo>
                    <a:pt x="978844" y="78896"/>
                  </a:lnTo>
                  <a:cubicBezTo>
                    <a:pt x="978844" y="84246"/>
                    <a:pt x="978844" y="94943"/>
                    <a:pt x="978844" y="100291"/>
                  </a:cubicBezTo>
                  <a:cubicBezTo>
                    <a:pt x="984194" y="100291"/>
                    <a:pt x="984194" y="100291"/>
                    <a:pt x="989542" y="105640"/>
                  </a:cubicBezTo>
                  <a:cubicBezTo>
                    <a:pt x="994892" y="110990"/>
                    <a:pt x="1000241" y="110990"/>
                    <a:pt x="1000241" y="116338"/>
                  </a:cubicBezTo>
                  <a:cubicBezTo>
                    <a:pt x="1010939" y="116338"/>
                    <a:pt x="1016286" y="121688"/>
                    <a:pt x="1026986" y="121688"/>
                  </a:cubicBezTo>
                  <a:cubicBezTo>
                    <a:pt x="1037683" y="127035"/>
                    <a:pt x="1043031" y="132385"/>
                    <a:pt x="1043031" y="143082"/>
                  </a:cubicBezTo>
                  <a:lnTo>
                    <a:pt x="1042589" y="151922"/>
                  </a:lnTo>
                  <a:lnTo>
                    <a:pt x="961488" y="175177"/>
                  </a:lnTo>
                  <a:lnTo>
                    <a:pt x="946753" y="175177"/>
                  </a:lnTo>
                  <a:lnTo>
                    <a:pt x="923816" y="185979"/>
                  </a:lnTo>
                  <a:lnTo>
                    <a:pt x="782181" y="226592"/>
                  </a:lnTo>
                  <a:lnTo>
                    <a:pt x="722099" y="239363"/>
                  </a:lnTo>
                  <a:lnTo>
                    <a:pt x="698420" y="250611"/>
                  </a:lnTo>
                  <a:lnTo>
                    <a:pt x="417248" y="331235"/>
                  </a:lnTo>
                  <a:lnTo>
                    <a:pt x="331965" y="346340"/>
                  </a:lnTo>
                  <a:cubicBezTo>
                    <a:pt x="244712" y="362387"/>
                    <a:pt x="172503" y="378435"/>
                    <a:pt x="160467" y="394480"/>
                  </a:cubicBezTo>
                  <a:cubicBezTo>
                    <a:pt x="160467" y="394480"/>
                    <a:pt x="160467" y="394480"/>
                    <a:pt x="165815" y="399830"/>
                  </a:cubicBezTo>
                  <a:lnTo>
                    <a:pt x="171464" y="401713"/>
                  </a:lnTo>
                  <a:lnTo>
                    <a:pt x="141238" y="410380"/>
                  </a:lnTo>
                  <a:lnTo>
                    <a:pt x="139070" y="405178"/>
                  </a:lnTo>
                  <a:cubicBezTo>
                    <a:pt x="139070" y="399830"/>
                    <a:pt x="139070" y="394480"/>
                    <a:pt x="139070" y="389130"/>
                  </a:cubicBezTo>
                  <a:cubicBezTo>
                    <a:pt x="123025" y="389130"/>
                    <a:pt x="106978" y="389130"/>
                    <a:pt x="101628" y="383783"/>
                  </a:cubicBezTo>
                  <a:cubicBezTo>
                    <a:pt x="96281" y="378433"/>
                    <a:pt x="90931" y="373086"/>
                    <a:pt x="90931" y="367736"/>
                  </a:cubicBezTo>
                  <a:cubicBezTo>
                    <a:pt x="80234" y="367736"/>
                    <a:pt x="74884" y="362386"/>
                    <a:pt x="69536" y="362386"/>
                  </a:cubicBezTo>
                  <a:cubicBezTo>
                    <a:pt x="58836" y="357038"/>
                    <a:pt x="53489" y="346341"/>
                    <a:pt x="53489" y="340991"/>
                  </a:cubicBezTo>
                  <a:cubicBezTo>
                    <a:pt x="53489" y="330294"/>
                    <a:pt x="53489" y="324944"/>
                    <a:pt x="58836" y="319597"/>
                  </a:cubicBezTo>
                  <a:cubicBezTo>
                    <a:pt x="42792" y="324944"/>
                    <a:pt x="37442" y="324944"/>
                    <a:pt x="32092" y="319597"/>
                  </a:cubicBezTo>
                  <a:cubicBezTo>
                    <a:pt x="26745" y="319597"/>
                    <a:pt x="26745" y="314247"/>
                    <a:pt x="26745" y="308899"/>
                  </a:cubicBezTo>
                  <a:cubicBezTo>
                    <a:pt x="26745" y="303549"/>
                    <a:pt x="26745" y="298199"/>
                    <a:pt x="32092" y="292852"/>
                  </a:cubicBezTo>
                  <a:cubicBezTo>
                    <a:pt x="32092" y="292852"/>
                    <a:pt x="37442" y="287502"/>
                    <a:pt x="37442" y="287502"/>
                  </a:cubicBezTo>
                  <a:cubicBezTo>
                    <a:pt x="37442" y="287502"/>
                    <a:pt x="32092" y="287502"/>
                    <a:pt x="32092" y="287502"/>
                  </a:cubicBezTo>
                  <a:cubicBezTo>
                    <a:pt x="26745" y="282155"/>
                    <a:pt x="21395" y="276805"/>
                    <a:pt x="21395" y="271455"/>
                  </a:cubicBezTo>
                  <a:cubicBezTo>
                    <a:pt x="21395" y="260758"/>
                    <a:pt x="21395" y="255410"/>
                    <a:pt x="37442" y="250060"/>
                  </a:cubicBezTo>
                  <a:cubicBezTo>
                    <a:pt x="26745" y="250060"/>
                    <a:pt x="16047" y="250060"/>
                    <a:pt x="10697" y="244710"/>
                  </a:cubicBezTo>
                  <a:cubicBezTo>
                    <a:pt x="5347" y="239363"/>
                    <a:pt x="0" y="234013"/>
                    <a:pt x="0" y="228666"/>
                  </a:cubicBezTo>
                  <a:lnTo>
                    <a:pt x="255" y="226529"/>
                  </a:lnTo>
                  <a:lnTo>
                    <a:pt x="404976" y="110477"/>
                  </a:lnTo>
                  <a:lnTo>
                    <a:pt x="406515" y="110990"/>
                  </a:lnTo>
                  <a:cubicBezTo>
                    <a:pt x="411865" y="110990"/>
                    <a:pt x="411865" y="116338"/>
                    <a:pt x="411865" y="121688"/>
                  </a:cubicBezTo>
                  <a:cubicBezTo>
                    <a:pt x="411865" y="127035"/>
                    <a:pt x="411865" y="132385"/>
                    <a:pt x="411865" y="137735"/>
                  </a:cubicBezTo>
                  <a:cubicBezTo>
                    <a:pt x="422562" y="137735"/>
                    <a:pt x="427910" y="137735"/>
                    <a:pt x="433260" y="143082"/>
                  </a:cubicBezTo>
                  <a:cubicBezTo>
                    <a:pt x="438610" y="143082"/>
                    <a:pt x="443957" y="148432"/>
                    <a:pt x="443957" y="153779"/>
                  </a:cubicBezTo>
                  <a:cubicBezTo>
                    <a:pt x="597737" y="103635"/>
                    <a:pt x="734802" y="61847"/>
                    <a:pt x="831646" y="46698"/>
                  </a:cubicBezTo>
                  <a:close/>
                  <a:moveTo>
                    <a:pt x="954107" y="40785"/>
                  </a:moveTo>
                  <a:cubicBezTo>
                    <a:pt x="962799" y="38779"/>
                    <a:pt x="968148" y="38779"/>
                    <a:pt x="973497" y="41454"/>
                  </a:cubicBezTo>
                  <a:cubicBezTo>
                    <a:pt x="978844" y="41454"/>
                    <a:pt x="978844" y="46804"/>
                    <a:pt x="978844" y="52151"/>
                  </a:cubicBezTo>
                  <a:cubicBezTo>
                    <a:pt x="978844" y="54826"/>
                    <a:pt x="977507" y="58838"/>
                    <a:pt x="975502" y="62181"/>
                  </a:cubicBezTo>
                  <a:lnTo>
                    <a:pt x="972607" y="64550"/>
                  </a:lnTo>
                  <a:lnTo>
                    <a:pt x="972158" y="63518"/>
                  </a:lnTo>
                  <a:cubicBezTo>
                    <a:pt x="968147" y="58838"/>
                    <a:pt x="962798" y="54826"/>
                    <a:pt x="957450" y="52151"/>
                  </a:cubicBezTo>
                  <a:lnTo>
                    <a:pt x="936851" y="45596"/>
                  </a:lnTo>
                  <a:lnTo>
                    <a:pt x="938143" y="45215"/>
                  </a:lnTo>
                  <a:cubicBezTo>
                    <a:pt x="944579" y="43292"/>
                    <a:pt x="949761" y="41788"/>
                    <a:pt x="954107" y="40785"/>
                  </a:cubicBezTo>
                  <a:close/>
                  <a:moveTo>
                    <a:pt x="941404" y="0"/>
                  </a:moveTo>
                  <a:cubicBezTo>
                    <a:pt x="945415" y="0"/>
                    <a:pt x="949427" y="1337"/>
                    <a:pt x="952100" y="4012"/>
                  </a:cubicBezTo>
                  <a:cubicBezTo>
                    <a:pt x="957450" y="4012"/>
                    <a:pt x="957450" y="9360"/>
                    <a:pt x="957450" y="14709"/>
                  </a:cubicBezTo>
                  <a:cubicBezTo>
                    <a:pt x="960125" y="22733"/>
                    <a:pt x="957451" y="29419"/>
                    <a:pt x="950096" y="35437"/>
                  </a:cubicBezTo>
                  <a:lnTo>
                    <a:pt x="931897" y="44020"/>
                  </a:lnTo>
                  <a:lnTo>
                    <a:pt x="927049" y="42477"/>
                  </a:lnTo>
                  <a:cubicBezTo>
                    <a:pt x="914868" y="40660"/>
                    <a:pt x="900701" y="40200"/>
                    <a:pt x="884738" y="40952"/>
                  </a:cubicBezTo>
                  <a:lnTo>
                    <a:pt x="858423" y="43800"/>
                  </a:lnTo>
                  <a:lnTo>
                    <a:pt x="880559" y="35437"/>
                  </a:lnTo>
                  <a:cubicBezTo>
                    <a:pt x="891926" y="30757"/>
                    <a:pt x="903960" y="25408"/>
                    <a:pt x="914658" y="20059"/>
                  </a:cubicBezTo>
                  <a:cubicBezTo>
                    <a:pt x="914658" y="14709"/>
                    <a:pt x="920008" y="4012"/>
                    <a:pt x="925355" y="4012"/>
                  </a:cubicBezTo>
                  <a:cubicBezTo>
                    <a:pt x="925355" y="4012"/>
                    <a:pt x="925355" y="4012"/>
                    <a:pt x="930705" y="4012"/>
                  </a:cubicBezTo>
                  <a:cubicBezTo>
                    <a:pt x="933380" y="1337"/>
                    <a:pt x="937392" y="0"/>
                    <a:pt x="941404" y="0"/>
                  </a:cubicBez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1" name="Vrije vorm: vorm 60">
              <a:extLst>
                <a:ext uri="{FF2B5EF4-FFF2-40B4-BE49-F238E27FC236}">
                  <a16:creationId xmlns:a16="http://schemas.microsoft.com/office/drawing/2014/main" id="{125ECEFF-8508-4312-A2BC-893E433833E2}"/>
                </a:ext>
              </a:extLst>
            </p:cNvPr>
            <p:cNvSpPr/>
            <p:nvPr/>
          </p:nvSpPr>
          <p:spPr>
            <a:xfrm>
              <a:off x="7739689" y="5209917"/>
              <a:ext cx="968150" cy="383627"/>
            </a:xfrm>
            <a:custGeom>
              <a:avLst/>
              <a:gdLst>
                <a:gd name="connsiteX0" fmla="*/ 144420 w 968150"/>
                <a:gd name="connsiteY0" fmla="*/ 301397 h 383627"/>
                <a:gd name="connsiteX1" fmla="*/ 112328 w 968150"/>
                <a:gd name="connsiteY1" fmla="*/ 312095 h 383627"/>
                <a:gd name="connsiteX2" fmla="*/ 139072 w 968150"/>
                <a:gd name="connsiteY2" fmla="*/ 317442 h 383627"/>
                <a:gd name="connsiteX3" fmla="*/ 144420 w 968150"/>
                <a:gd name="connsiteY3" fmla="*/ 306745 h 383627"/>
                <a:gd name="connsiteX4" fmla="*/ 144420 w 968150"/>
                <a:gd name="connsiteY4" fmla="*/ 301397 h 383627"/>
                <a:gd name="connsiteX5" fmla="*/ 101631 w 968150"/>
                <a:gd name="connsiteY5" fmla="*/ 263953 h 383627"/>
                <a:gd name="connsiteX6" fmla="*/ 42792 w 968150"/>
                <a:gd name="connsiteY6" fmla="*/ 274653 h 383627"/>
                <a:gd name="connsiteX7" fmla="*/ 21397 w 968150"/>
                <a:gd name="connsiteY7" fmla="*/ 280000 h 383627"/>
                <a:gd name="connsiteX8" fmla="*/ 80234 w 968150"/>
                <a:gd name="connsiteY8" fmla="*/ 290698 h 383627"/>
                <a:gd name="connsiteX9" fmla="*/ 85583 w 968150"/>
                <a:gd name="connsiteY9" fmla="*/ 280000 h 383627"/>
                <a:gd name="connsiteX10" fmla="*/ 101631 w 968150"/>
                <a:gd name="connsiteY10" fmla="*/ 263953 h 383627"/>
                <a:gd name="connsiteX11" fmla="*/ 363726 w 968150"/>
                <a:gd name="connsiteY11" fmla="*/ 221164 h 383627"/>
                <a:gd name="connsiteX12" fmla="*/ 320934 w 968150"/>
                <a:gd name="connsiteY12" fmla="*/ 226511 h 383627"/>
                <a:gd name="connsiteX13" fmla="*/ 246051 w 968150"/>
                <a:gd name="connsiteY13" fmla="*/ 237208 h 383627"/>
                <a:gd name="connsiteX14" fmla="*/ 117675 w 968150"/>
                <a:gd name="connsiteY14" fmla="*/ 285350 h 383627"/>
                <a:gd name="connsiteX15" fmla="*/ 235351 w 968150"/>
                <a:gd name="connsiteY15" fmla="*/ 258606 h 383627"/>
                <a:gd name="connsiteX16" fmla="*/ 315584 w 968150"/>
                <a:gd name="connsiteY16" fmla="*/ 237208 h 383627"/>
                <a:gd name="connsiteX17" fmla="*/ 363726 w 968150"/>
                <a:gd name="connsiteY17" fmla="*/ 221164 h 383627"/>
                <a:gd name="connsiteX18" fmla="*/ 604424 w 968150"/>
                <a:gd name="connsiteY18" fmla="*/ 194419 h 383627"/>
                <a:gd name="connsiteX19" fmla="*/ 315584 w 968150"/>
                <a:gd name="connsiteY19" fmla="*/ 253256 h 383627"/>
                <a:gd name="connsiteX20" fmla="*/ 235351 w 968150"/>
                <a:gd name="connsiteY20" fmla="*/ 274653 h 383627"/>
                <a:gd name="connsiteX21" fmla="*/ 171164 w 968150"/>
                <a:gd name="connsiteY21" fmla="*/ 317442 h 383627"/>
                <a:gd name="connsiteX22" fmla="*/ 262095 w 968150"/>
                <a:gd name="connsiteY22" fmla="*/ 301397 h 383627"/>
                <a:gd name="connsiteX23" fmla="*/ 417215 w 968150"/>
                <a:gd name="connsiteY23" fmla="*/ 258606 h 383627"/>
                <a:gd name="connsiteX24" fmla="*/ 604424 w 968150"/>
                <a:gd name="connsiteY24" fmla="*/ 194419 h 383627"/>
                <a:gd name="connsiteX25" fmla="*/ 936055 w 968150"/>
                <a:gd name="connsiteY25" fmla="*/ 156977 h 383627"/>
                <a:gd name="connsiteX26" fmla="*/ 780938 w 968150"/>
                <a:gd name="connsiteY26" fmla="*/ 199766 h 383627"/>
                <a:gd name="connsiteX27" fmla="*/ 936055 w 968150"/>
                <a:gd name="connsiteY27" fmla="*/ 156977 h 383627"/>
                <a:gd name="connsiteX28" fmla="*/ 866519 w 968150"/>
                <a:gd name="connsiteY28" fmla="*/ 151627 h 383627"/>
                <a:gd name="connsiteX29" fmla="*/ 770241 w 968150"/>
                <a:gd name="connsiteY29" fmla="*/ 167675 h 383627"/>
                <a:gd name="connsiteX30" fmla="*/ 700705 w 968150"/>
                <a:gd name="connsiteY30" fmla="*/ 194419 h 383627"/>
                <a:gd name="connsiteX31" fmla="*/ 588377 w 968150"/>
                <a:gd name="connsiteY31" fmla="*/ 231861 h 383627"/>
                <a:gd name="connsiteX32" fmla="*/ 593727 w 968150"/>
                <a:gd name="connsiteY32" fmla="*/ 231861 h 383627"/>
                <a:gd name="connsiteX33" fmla="*/ 673960 w 968150"/>
                <a:gd name="connsiteY33" fmla="*/ 210464 h 383627"/>
                <a:gd name="connsiteX34" fmla="*/ 866519 w 968150"/>
                <a:gd name="connsiteY34" fmla="*/ 151627 h 383627"/>
                <a:gd name="connsiteX35" fmla="*/ 829077 w 968150"/>
                <a:gd name="connsiteY35" fmla="*/ 124883 h 383627"/>
                <a:gd name="connsiteX36" fmla="*/ 821055 w 968150"/>
                <a:gd name="connsiteY36" fmla="*/ 125552 h 383627"/>
                <a:gd name="connsiteX37" fmla="*/ 813034 w 968150"/>
                <a:gd name="connsiteY37" fmla="*/ 130231 h 383627"/>
                <a:gd name="connsiteX38" fmla="*/ 812997 w 968150"/>
                <a:gd name="connsiteY38" fmla="*/ 130243 h 383627"/>
                <a:gd name="connsiteX39" fmla="*/ 785618 w 968150"/>
                <a:gd name="connsiteY39" fmla="*/ 138255 h 383627"/>
                <a:gd name="connsiteX40" fmla="*/ 754194 w 968150"/>
                <a:gd name="connsiteY40" fmla="*/ 146277 h 383627"/>
                <a:gd name="connsiteX41" fmla="*/ 764891 w 968150"/>
                <a:gd name="connsiteY41" fmla="*/ 146277 h 383627"/>
                <a:gd name="connsiteX42" fmla="*/ 812997 w 968150"/>
                <a:gd name="connsiteY42" fmla="*/ 130243 h 383627"/>
                <a:gd name="connsiteX43" fmla="*/ 813030 w 968150"/>
                <a:gd name="connsiteY43" fmla="*/ 130233 h 383627"/>
                <a:gd name="connsiteX44" fmla="*/ 813034 w 968150"/>
                <a:gd name="connsiteY44" fmla="*/ 130231 h 383627"/>
                <a:gd name="connsiteX45" fmla="*/ 727449 w 968150"/>
                <a:gd name="connsiteY45" fmla="*/ 92788 h 383627"/>
                <a:gd name="connsiteX46" fmla="*/ 406515 w 968150"/>
                <a:gd name="connsiteY46" fmla="*/ 156977 h 383627"/>
                <a:gd name="connsiteX47" fmla="*/ 315584 w 968150"/>
                <a:gd name="connsiteY47" fmla="*/ 194419 h 383627"/>
                <a:gd name="connsiteX48" fmla="*/ 588377 w 968150"/>
                <a:gd name="connsiteY48" fmla="*/ 140930 h 383627"/>
                <a:gd name="connsiteX49" fmla="*/ 727449 w 968150"/>
                <a:gd name="connsiteY49" fmla="*/ 92788 h 383627"/>
                <a:gd name="connsiteX50" fmla="*/ 834427 w 968150"/>
                <a:gd name="connsiteY50" fmla="*/ 87441 h 383627"/>
                <a:gd name="connsiteX51" fmla="*/ 823060 w 968150"/>
                <a:gd name="connsiteY51" fmla="*/ 90783 h 383627"/>
                <a:gd name="connsiteX52" fmla="*/ 822556 w 968150"/>
                <a:gd name="connsiteY52" fmla="*/ 91024 h 383627"/>
                <a:gd name="connsiteX53" fmla="*/ 798990 w 968150"/>
                <a:gd name="connsiteY53" fmla="*/ 98138 h 383627"/>
                <a:gd name="connsiteX54" fmla="*/ 759541 w 968150"/>
                <a:gd name="connsiteY54" fmla="*/ 108836 h 383627"/>
                <a:gd name="connsiteX55" fmla="*/ 807683 w 968150"/>
                <a:gd name="connsiteY55" fmla="*/ 98138 h 383627"/>
                <a:gd name="connsiteX56" fmla="*/ 822556 w 968150"/>
                <a:gd name="connsiteY56" fmla="*/ 91024 h 383627"/>
                <a:gd name="connsiteX57" fmla="*/ 871869 w 968150"/>
                <a:gd name="connsiteY57" fmla="*/ 39302 h 383627"/>
                <a:gd name="connsiteX58" fmla="*/ 846461 w 968150"/>
                <a:gd name="connsiteY58" fmla="*/ 55348 h 383627"/>
                <a:gd name="connsiteX59" fmla="*/ 830475 w 968150"/>
                <a:gd name="connsiteY59" fmla="*/ 63021 h 383627"/>
                <a:gd name="connsiteX60" fmla="*/ 826403 w 968150"/>
                <a:gd name="connsiteY60" fmla="*/ 64039 h 383627"/>
                <a:gd name="connsiteX61" fmla="*/ 813030 w 968150"/>
                <a:gd name="connsiteY61" fmla="*/ 71394 h 383627"/>
                <a:gd name="connsiteX62" fmla="*/ 830475 w 968150"/>
                <a:gd name="connsiteY62" fmla="*/ 63021 h 383627"/>
                <a:gd name="connsiteX63" fmla="*/ 839775 w 968150"/>
                <a:gd name="connsiteY63" fmla="*/ 60696 h 383627"/>
                <a:gd name="connsiteX64" fmla="*/ 871869 w 968150"/>
                <a:gd name="connsiteY64" fmla="*/ 55346 h 383627"/>
                <a:gd name="connsiteX65" fmla="*/ 871869 w 968150"/>
                <a:gd name="connsiteY65" fmla="*/ 44649 h 383627"/>
                <a:gd name="connsiteX66" fmla="*/ 871869 w 968150"/>
                <a:gd name="connsiteY66" fmla="*/ 39302 h 383627"/>
                <a:gd name="connsiteX67" fmla="*/ 784744 w 968150"/>
                <a:gd name="connsiteY67" fmla="*/ 34058 h 383627"/>
                <a:gd name="connsiteX68" fmla="*/ 768819 w 968150"/>
                <a:gd name="connsiteY68" fmla="*/ 41558 h 383627"/>
                <a:gd name="connsiteX69" fmla="*/ 654988 w 968150"/>
                <a:gd name="connsiteY69" fmla="*/ 72146 h 383627"/>
                <a:gd name="connsiteX70" fmla="*/ 643113 w 968150"/>
                <a:gd name="connsiteY70" fmla="*/ 74670 h 383627"/>
                <a:gd name="connsiteX71" fmla="*/ 903519 w 968150"/>
                <a:gd name="connsiteY71" fmla="*/ 0 h 383627"/>
                <a:gd name="connsiteX72" fmla="*/ 903292 w 968150"/>
                <a:gd name="connsiteY72" fmla="*/ 4532 h 383627"/>
                <a:gd name="connsiteX73" fmla="*/ 898613 w 968150"/>
                <a:gd name="connsiteY73" fmla="*/ 17905 h 383627"/>
                <a:gd name="connsiteX74" fmla="*/ 909311 w 968150"/>
                <a:gd name="connsiteY74" fmla="*/ 33952 h 383627"/>
                <a:gd name="connsiteX75" fmla="*/ 909311 w 968150"/>
                <a:gd name="connsiteY75" fmla="*/ 49999 h 383627"/>
                <a:gd name="connsiteX76" fmla="*/ 920008 w 968150"/>
                <a:gd name="connsiteY76" fmla="*/ 55346 h 383627"/>
                <a:gd name="connsiteX77" fmla="*/ 930705 w 968150"/>
                <a:gd name="connsiteY77" fmla="*/ 71394 h 383627"/>
                <a:gd name="connsiteX78" fmla="*/ 925358 w 968150"/>
                <a:gd name="connsiteY78" fmla="*/ 87441 h 383627"/>
                <a:gd name="connsiteX79" fmla="*/ 903961 w 968150"/>
                <a:gd name="connsiteY79" fmla="*/ 103488 h 383627"/>
                <a:gd name="connsiteX80" fmla="*/ 946753 w 968150"/>
                <a:gd name="connsiteY80" fmla="*/ 103488 h 383627"/>
                <a:gd name="connsiteX81" fmla="*/ 952103 w 968150"/>
                <a:gd name="connsiteY81" fmla="*/ 114186 h 383627"/>
                <a:gd name="connsiteX82" fmla="*/ 952103 w 968150"/>
                <a:gd name="connsiteY82" fmla="*/ 124883 h 383627"/>
                <a:gd name="connsiteX83" fmla="*/ 920008 w 968150"/>
                <a:gd name="connsiteY83" fmla="*/ 140930 h 383627"/>
                <a:gd name="connsiteX84" fmla="*/ 962800 w 968150"/>
                <a:gd name="connsiteY84" fmla="*/ 140930 h 383627"/>
                <a:gd name="connsiteX85" fmla="*/ 968150 w 968150"/>
                <a:gd name="connsiteY85" fmla="*/ 151627 h 383627"/>
                <a:gd name="connsiteX86" fmla="*/ 967481 w 968150"/>
                <a:gd name="connsiteY86" fmla="*/ 162326 h 383627"/>
                <a:gd name="connsiteX87" fmla="*/ 963226 w 968150"/>
                <a:gd name="connsiteY87" fmla="*/ 172048 h 383627"/>
                <a:gd name="connsiteX88" fmla="*/ 650949 w 968150"/>
                <a:gd name="connsiteY88" fmla="*/ 261592 h 383627"/>
                <a:gd name="connsiteX89" fmla="*/ 670617 w 968150"/>
                <a:gd name="connsiteY89" fmla="*/ 253925 h 383627"/>
                <a:gd name="connsiteX90" fmla="*/ 706055 w 968150"/>
                <a:gd name="connsiteY90" fmla="*/ 242558 h 383627"/>
                <a:gd name="connsiteX91" fmla="*/ 631168 w 968150"/>
                <a:gd name="connsiteY91" fmla="*/ 253256 h 383627"/>
                <a:gd name="connsiteX92" fmla="*/ 604424 w 968150"/>
                <a:gd name="connsiteY92" fmla="*/ 258606 h 383627"/>
                <a:gd name="connsiteX93" fmla="*/ 240701 w 968150"/>
                <a:gd name="connsiteY93" fmla="*/ 349536 h 383627"/>
                <a:gd name="connsiteX94" fmla="*/ 240701 w 968150"/>
                <a:gd name="connsiteY94" fmla="*/ 360234 h 383627"/>
                <a:gd name="connsiteX95" fmla="*/ 246051 w 968150"/>
                <a:gd name="connsiteY95" fmla="*/ 365584 h 383627"/>
                <a:gd name="connsiteX96" fmla="*/ 269399 w 968150"/>
                <a:gd name="connsiteY96" fmla="*/ 369564 h 383627"/>
                <a:gd name="connsiteX97" fmla="*/ 276681 w 968150"/>
                <a:gd name="connsiteY97" fmla="*/ 368912 h 383627"/>
                <a:gd name="connsiteX98" fmla="*/ 225364 w 968150"/>
                <a:gd name="connsiteY98" fmla="*/ 383627 h 383627"/>
                <a:gd name="connsiteX99" fmla="*/ 217968 w 968150"/>
                <a:gd name="connsiteY99" fmla="*/ 378286 h 383627"/>
                <a:gd name="connsiteX100" fmla="*/ 213956 w 968150"/>
                <a:gd name="connsiteY100" fmla="*/ 365584 h 383627"/>
                <a:gd name="connsiteX101" fmla="*/ 213956 w 968150"/>
                <a:gd name="connsiteY101" fmla="*/ 354884 h 383627"/>
                <a:gd name="connsiteX102" fmla="*/ 149770 w 968150"/>
                <a:gd name="connsiteY102" fmla="*/ 349536 h 383627"/>
                <a:gd name="connsiteX103" fmla="*/ 144420 w 968150"/>
                <a:gd name="connsiteY103" fmla="*/ 344186 h 383627"/>
                <a:gd name="connsiteX104" fmla="*/ 101631 w 968150"/>
                <a:gd name="connsiteY104" fmla="*/ 333489 h 383627"/>
                <a:gd name="connsiteX105" fmla="*/ 85583 w 968150"/>
                <a:gd name="connsiteY105" fmla="*/ 317442 h 383627"/>
                <a:gd name="connsiteX106" fmla="*/ 16047 w 968150"/>
                <a:gd name="connsiteY106" fmla="*/ 312095 h 383627"/>
                <a:gd name="connsiteX107" fmla="*/ 0 w 968150"/>
                <a:gd name="connsiteY107" fmla="*/ 290698 h 383627"/>
                <a:gd name="connsiteX108" fmla="*/ 5350 w 968150"/>
                <a:gd name="connsiteY108" fmla="*/ 274653 h 383627"/>
                <a:gd name="connsiteX109" fmla="*/ 10700 w 968150"/>
                <a:gd name="connsiteY109" fmla="*/ 269303 h 383627"/>
                <a:gd name="connsiteX110" fmla="*/ 3260 w 968150"/>
                <a:gd name="connsiteY110" fmla="*/ 258145 h 383627"/>
                <a:gd name="connsiteX111" fmla="*/ 32395 w 968150"/>
                <a:gd name="connsiteY111" fmla="*/ 249791 h 383627"/>
                <a:gd name="connsiteX112" fmla="*/ 34769 w 968150"/>
                <a:gd name="connsiteY112" fmla="*/ 250582 h 383627"/>
                <a:gd name="connsiteX113" fmla="*/ 42792 w 968150"/>
                <a:gd name="connsiteY113" fmla="*/ 253256 h 383627"/>
                <a:gd name="connsiteX114" fmla="*/ 69536 w 968150"/>
                <a:gd name="connsiteY114" fmla="*/ 242558 h 383627"/>
                <a:gd name="connsiteX115" fmla="*/ 149770 w 968150"/>
                <a:gd name="connsiteY115" fmla="*/ 226511 h 383627"/>
                <a:gd name="connsiteX116" fmla="*/ 283492 w 968150"/>
                <a:gd name="connsiteY116" fmla="*/ 178372 h 383627"/>
                <a:gd name="connsiteX117" fmla="*/ 278180 w 968150"/>
                <a:gd name="connsiteY117" fmla="*/ 179313 h 383627"/>
                <a:gd name="connsiteX118" fmla="*/ 559349 w 968150"/>
                <a:gd name="connsiteY118" fmla="*/ 98689 h 383627"/>
                <a:gd name="connsiteX119" fmla="*/ 556285 w 968150"/>
                <a:gd name="connsiteY119" fmla="*/ 100144 h 383627"/>
                <a:gd name="connsiteX120" fmla="*/ 529540 w 968150"/>
                <a:gd name="connsiteY120" fmla="*/ 108836 h 383627"/>
                <a:gd name="connsiteX121" fmla="*/ 850472 w 968150"/>
                <a:gd name="connsiteY121" fmla="*/ 23255 h 383627"/>
                <a:gd name="connsiteX122" fmla="*/ 822419 w 968150"/>
                <a:gd name="connsiteY122" fmla="*/ 23255 h 38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68150" h="383627">
                  <a:moveTo>
                    <a:pt x="144420" y="301397"/>
                  </a:moveTo>
                  <a:cubicBezTo>
                    <a:pt x="133723" y="306745"/>
                    <a:pt x="123025" y="312095"/>
                    <a:pt x="112328" y="312095"/>
                  </a:cubicBezTo>
                  <a:cubicBezTo>
                    <a:pt x="117675" y="317442"/>
                    <a:pt x="128375" y="317442"/>
                    <a:pt x="139072" y="317442"/>
                  </a:cubicBezTo>
                  <a:cubicBezTo>
                    <a:pt x="139072" y="312095"/>
                    <a:pt x="144420" y="312095"/>
                    <a:pt x="144420" y="306745"/>
                  </a:cubicBezTo>
                  <a:cubicBezTo>
                    <a:pt x="144420" y="306745"/>
                    <a:pt x="144420" y="306745"/>
                    <a:pt x="144420" y="301397"/>
                  </a:cubicBezTo>
                  <a:close/>
                  <a:moveTo>
                    <a:pt x="101631" y="263953"/>
                  </a:moveTo>
                  <a:cubicBezTo>
                    <a:pt x="80234" y="269303"/>
                    <a:pt x="58839" y="274653"/>
                    <a:pt x="42792" y="274653"/>
                  </a:cubicBezTo>
                  <a:cubicBezTo>
                    <a:pt x="32094" y="274653"/>
                    <a:pt x="26745" y="280000"/>
                    <a:pt x="21397" y="280000"/>
                  </a:cubicBezTo>
                  <a:cubicBezTo>
                    <a:pt x="37444" y="290698"/>
                    <a:pt x="53489" y="290698"/>
                    <a:pt x="80234" y="290698"/>
                  </a:cubicBezTo>
                  <a:cubicBezTo>
                    <a:pt x="80234" y="285350"/>
                    <a:pt x="85583" y="285350"/>
                    <a:pt x="85583" y="280000"/>
                  </a:cubicBezTo>
                  <a:cubicBezTo>
                    <a:pt x="90931" y="274653"/>
                    <a:pt x="96281" y="269303"/>
                    <a:pt x="101631" y="263953"/>
                  </a:cubicBezTo>
                  <a:close/>
                  <a:moveTo>
                    <a:pt x="363726" y="221164"/>
                  </a:moveTo>
                  <a:cubicBezTo>
                    <a:pt x="347679" y="221164"/>
                    <a:pt x="336981" y="226511"/>
                    <a:pt x="320934" y="226511"/>
                  </a:cubicBezTo>
                  <a:cubicBezTo>
                    <a:pt x="294190" y="231861"/>
                    <a:pt x="272795" y="231861"/>
                    <a:pt x="246051" y="237208"/>
                  </a:cubicBezTo>
                  <a:cubicBezTo>
                    <a:pt x="181862" y="253256"/>
                    <a:pt x="133723" y="269303"/>
                    <a:pt x="117675" y="285350"/>
                  </a:cubicBezTo>
                  <a:cubicBezTo>
                    <a:pt x="149770" y="280000"/>
                    <a:pt x="192562" y="269303"/>
                    <a:pt x="235351" y="258606"/>
                  </a:cubicBezTo>
                  <a:cubicBezTo>
                    <a:pt x="256748" y="247908"/>
                    <a:pt x="283492" y="242558"/>
                    <a:pt x="315584" y="237208"/>
                  </a:cubicBezTo>
                  <a:cubicBezTo>
                    <a:pt x="331631" y="231861"/>
                    <a:pt x="347679" y="226511"/>
                    <a:pt x="363726" y="221164"/>
                  </a:cubicBezTo>
                  <a:close/>
                  <a:moveTo>
                    <a:pt x="604424" y="194419"/>
                  </a:moveTo>
                  <a:cubicBezTo>
                    <a:pt x="508146" y="210464"/>
                    <a:pt x="401168" y="231861"/>
                    <a:pt x="315584" y="253256"/>
                  </a:cubicBezTo>
                  <a:cubicBezTo>
                    <a:pt x="288840" y="263953"/>
                    <a:pt x="262095" y="269303"/>
                    <a:pt x="235351" y="274653"/>
                  </a:cubicBezTo>
                  <a:cubicBezTo>
                    <a:pt x="203259" y="296047"/>
                    <a:pt x="181862" y="306745"/>
                    <a:pt x="171164" y="317442"/>
                  </a:cubicBezTo>
                  <a:cubicBezTo>
                    <a:pt x="197909" y="317442"/>
                    <a:pt x="230003" y="312095"/>
                    <a:pt x="262095" y="301397"/>
                  </a:cubicBezTo>
                  <a:cubicBezTo>
                    <a:pt x="299540" y="285350"/>
                    <a:pt x="347679" y="269303"/>
                    <a:pt x="417215" y="258606"/>
                  </a:cubicBezTo>
                  <a:cubicBezTo>
                    <a:pt x="481401" y="237208"/>
                    <a:pt x="545588" y="215814"/>
                    <a:pt x="604424" y="194419"/>
                  </a:cubicBezTo>
                  <a:close/>
                  <a:moveTo>
                    <a:pt x="936055" y="156977"/>
                  </a:moveTo>
                  <a:cubicBezTo>
                    <a:pt x="903961" y="167675"/>
                    <a:pt x="845124" y="183722"/>
                    <a:pt x="780938" y="199766"/>
                  </a:cubicBezTo>
                  <a:cubicBezTo>
                    <a:pt x="850472" y="189069"/>
                    <a:pt x="909311" y="173022"/>
                    <a:pt x="936055" y="156977"/>
                  </a:cubicBezTo>
                  <a:close/>
                  <a:moveTo>
                    <a:pt x="866519" y="151627"/>
                  </a:moveTo>
                  <a:cubicBezTo>
                    <a:pt x="839775" y="156977"/>
                    <a:pt x="813030" y="162325"/>
                    <a:pt x="770241" y="167675"/>
                  </a:cubicBezTo>
                  <a:cubicBezTo>
                    <a:pt x="748844" y="173022"/>
                    <a:pt x="722099" y="183722"/>
                    <a:pt x="700705" y="194419"/>
                  </a:cubicBezTo>
                  <a:cubicBezTo>
                    <a:pt x="663263" y="205116"/>
                    <a:pt x="625821" y="221164"/>
                    <a:pt x="588377" y="231861"/>
                  </a:cubicBezTo>
                  <a:cubicBezTo>
                    <a:pt x="588377" y="231861"/>
                    <a:pt x="593727" y="231861"/>
                    <a:pt x="593727" y="231861"/>
                  </a:cubicBezTo>
                  <a:cubicBezTo>
                    <a:pt x="620471" y="221164"/>
                    <a:pt x="647216" y="215814"/>
                    <a:pt x="673960" y="210464"/>
                  </a:cubicBezTo>
                  <a:cubicBezTo>
                    <a:pt x="764891" y="183722"/>
                    <a:pt x="823730" y="162325"/>
                    <a:pt x="866519" y="151627"/>
                  </a:cubicBezTo>
                  <a:close/>
                  <a:moveTo>
                    <a:pt x="829077" y="124883"/>
                  </a:moveTo>
                  <a:cubicBezTo>
                    <a:pt x="826403" y="124883"/>
                    <a:pt x="823729" y="124883"/>
                    <a:pt x="821055" y="125552"/>
                  </a:cubicBezTo>
                  <a:lnTo>
                    <a:pt x="813034" y="130231"/>
                  </a:lnTo>
                  <a:lnTo>
                    <a:pt x="812997" y="130243"/>
                  </a:lnTo>
                  <a:lnTo>
                    <a:pt x="785618" y="138255"/>
                  </a:lnTo>
                  <a:cubicBezTo>
                    <a:pt x="775589" y="140929"/>
                    <a:pt x="764891" y="143604"/>
                    <a:pt x="754194" y="146277"/>
                  </a:cubicBezTo>
                  <a:cubicBezTo>
                    <a:pt x="759541" y="146277"/>
                    <a:pt x="764891" y="146277"/>
                    <a:pt x="764891" y="146277"/>
                  </a:cubicBezTo>
                  <a:lnTo>
                    <a:pt x="812997" y="130243"/>
                  </a:lnTo>
                  <a:lnTo>
                    <a:pt x="813030" y="130233"/>
                  </a:lnTo>
                  <a:lnTo>
                    <a:pt x="813034" y="130231"/>
                  </a:lnTo>
                  <a:close/>
                  <a:moveTo>
                    <a:pt x="727449" y="92788"/>
                  </a:moveTo>
                  <a:cubicBezTo>
                    <a:pt x="647216" y="114186"/>
                    <a:pt x="534890" y="135580"/>
                    <a:pt x="406515" y="156977"/>
                  </a:cubicBezTo>
                  <a:cubicBezTo>
                    <a:pt x="374423" y="167675"/>
                    <a:pt x="342329" y="183722"/>
                    <a:pt x="315584" y="194419"/>
                  </a:cubicBezTo>
                  <a:cubicBezTo>
                    <a:pt x="390470" y="178372"/>
                    <a:pt x="486749" y="162325"/>
                    <a:pt x="588377" y="140930"/>
                  </a:cubicBezTo>
                  <a:cubicBezTo>
                    <a:pt x="641866" y="124883"/>
                    <a:pt x="684657" y="108836"/>
                    <a:pt x="727449" y="92788"/>
                  </a:cubicBezTo>
                  <a:close/>
                  <a:moveTo>
                    <a:pt x="834427" y="87441"/>
                  </a:moveTo>
                  <a:cubicBezTo>
                    <a:pt x="831752" y="87441"/>
                    <a:pt x="827741" y="88778"/>
                    <a:pt x="823060" y="90783"/>
                  </a:cubicBezTo>
                  <a:lnTo>
                    <a:pt x="822556" y="91024"/>
                  </a:lnTo>
                  <a:lnTo>
                    <a:pt x="798990" y="98138"/>
                  </a:lnTo>
                  <a:cubicBezTo>
                    <a:pt x="786286" y="102150"/>
                    <a:pt x="772914" y="106162"/>
                    <a:pt x="759541" y="108836"/>
                  </a:cubicBezTo>
                  <a:cubicBezTo>
                    <a:pt x="775588" y="103488"/>
                    <a:pt x="791635" y="103488"/>
                    <a:pt x="807683" y="98138"/>
                  </a:cubicBezTo>
                  <a:lnTo>
                    <a:pt x="822556" y="91024"/>
                  </a:lnTo>
                  <a:close/>
                  <a:moveTo>
                    <a:pt x="871869" y="39302"/>
                  </a:moveTo>
                  <a:cubicBezTo>
                    <a:pt x="863845" y="44651"/>
                    <a:pt x="855822" y="49999"/>
                    <a:pt x="846461" y="55348"/>
                  </a:cubicBezTo>
                  <a:lnTo>
                    <a:pt x="830475" y="63021"/>
                  </a:lnTo>
                  <a:lnTo>
                    <a:pt x="826403" y="64039"/>
                  </a:lnTo>
                  <a:cubicBezTo>
                    <a:pt x="822392" y="66045"/>
                    <a:pt x="818380" y="68719"/>
                    <a:pt x="813030" y="71394"/>
                  </a:cubicBezTo>
                  <a:lnTo>
                    <a:pt x="830475" y="63021"/>
                  </a:lnTo>
                  <a:lnTo>
                    <a:pt x="839775" y="60696"/>
                  </a:lnTo>
                  <a:cubicBezTo>
                    <a:pt x="850472" y="55346"/>
                    <a:pt x="861172" y="55346"/>
                    <a:pt x="871869" y="55346"/>
                  </a:cubicBezTo>
                  <a:cubicBezTo>
                    <a:pt x="871869" y="49999"/>
                    <a:pt x="871869" y="44649"/>
                    <a:pt x="871869" y="44649"/>
                  </a:cubicBezTo>
                  <a:cubicBezTo>
                    <a:pt x="871869" y="44649"/>
                    <a:pt x="871869" y="39302"/>
                    <a:pt x="871869" y="39302"/>
                  </a:cubicBezTo>
                  <a:close/>
                  <a:moveTo>
                    <a:pt x="784744" y="34058"/>
                  </a:moveTo>
                  <a:lnTo>
                    <a:pt x="768819" y="41558"/>
                  </a:lnTo>
                  <a:cubicBezTo>
                    <a:pt x="738565" y="52757"/>
                    <a:pt x="699952" y="62284"/>
                    <a:pt x="654988" y="72146"/>
                  </a:cubicBezTo>
                  <a:lnTo>
                    <a:pt x="643113" y="74670"/>
                  </a:lnTo>
                  <a:close/>
                  <a:moveTo>
                    <a:pt x="903519" y="0"/>
                  </a:moveTo>
                  <a:lnTo>
                    <a:pt x="903292" y="4532"/>
                  </a:lnTo>
                  <a:cubicBezTo>
                    <a:pt x="902624" y="8544"/>
                    <a:pt x="901287" y="12556"/>
                    <a:pt x="898613" y="17905"/>
                  </a:cubicBezTo>
                  <a:cubicBezTo>
                    <a:pt x="903961" y="23255"/>
                    <a:pt x="903961" y="28602"/>
                    <a:pt x="909311" y="33952"/>
                  </a:cubicBezTo>
                  <a:cubicBezTo>
                    <a:pt x="909311" y="39302"/>
                    <a:pt x="909311" y="44649"/>
                    <a:pt x="909311" y="49999"/>
                  </a:cubicBezTo>
                  <a:cubicBezTo>
                    <a:pt x="914661" y="49999"/>
                    <a:pt x="920008" y="49999"/>
                    <a:pt x="920008" y="55346"/>
                  </a:cubicBezTo>
                  <a:cubicBezTo>
                    <a:pt x="925358" y="60696"/>
                    <a:pt x="930705" y="60696"/>
                    <a:pt x="930705" y="71394"/>
                  </a:cubicBezTo>
                  <a:cubicBezTo>
                    <a:pt x="930705" y="76744"/>
                    <a:pt x="930705" y="82091"/>
                    <a:pt x="925358" y="87441"/>
                  </a:cubicBezTo>
                  <a:cubicBezTo>
                    <a:pt x="920008" y="92788"/>
                    <a:pt x="914661" y="98138"/>
                    <a:pt x="903961" y="103488"/>
                  </a:cubicBezTo>
                  <a:cubicBezTo>
                    <a:pt x="930705" y="98138"/>
                    <a:pt x="941405" y="98138"/>
                    <a:pt x="946753" y="103488"/>
                  </a:cubicBezTo>
                  <a:cubicBezTo>
                    <a:pt x="952103" y="103488"/>
                    <a:pt x="952103" y="108836"/>
                    <a:pt x="952103" y="114186"/>
                  </a:cubicBezTo>
                  <a:cubicBezTo>
                    <a:pt x="952103" y="119533"/>
                    <a:pt x="952103" y="124883"/>
                    <a:pt x="952103" y="124883"/>
                  </a:cubicBezTo>
                  <a:cubicBezTo>
                    <a:pt x="946753" y="130233"/>
                    <a:pt x="936055" y="135580"/>
                    <a:pt x="920008" y="140930"/>
                  </a:cubicBezTo>
                  <a:cubicBezTo>
                    <a:pt x="946753" y="135580"/>
                    <a:pt x="957450" y="135580"/>
                    <a:pt x="962800" y="140930"/>
                  </a:cubicBezTo>
                  <a:cubicBezTo>
                    <a:pt x="968150" y="140930"/>
                    <a:pt x="968150" y="146277"/>
                    <a:pt x="968150" y="151627"/>
                  </a:cubicBezTo>
                  <a:cubicBezTo>
                    <a:pt x="968150" y="154302"/>
                    <a:pt x="968150" y="158314"/>
                    <a:pt x="967481" y="162326"/>
                  </a:cubicBezTo>
                  <a:lnTo>
                    <a:pt x="963226" y="172048"/>
                  </a:lnTo>
                  <a:lnTo>
                    <a:pt x="650949" y="261592"/>
                  </a:lnTo>
                  <a:lnTo>
                    <a:pt x="670617" y="253925"/>
                  </a:lnTo>
                  <a:cubicBezTo>
                    <a:pt x="683321" y="249245"/>
                    <a:pt x="695356" y="245233"/>
                    <a:pt x="706055" y="242558"/>
                  </a:cubicBezTo>
                  <a:cubicBezTo>
                    <a:pt x="684657" y="247908"/>
                    <a:pt x="657913" y="247908"/>
                    <a:pt x="631168" y="253256"/>
                  </a:cubicBezTo>
                  <a:cubicBezTo>
                    <a:pt x="620471" y="253256"/>
                    <a:pt x="609774" y="258606"/>
                    <a:pt x="604424" y="258606"/>
                  </a:cubicBezTo>
                  <a:cubicBezTo>
                    <a:pt x="443959" y="301397"/>
                    <a:pt x="320934" y="338839"/>
                    <a:pt x="240701" y="349536"/>
                  </a:cubicBezTo>
                  <a:cubicBezTo>
                    <a:pt x="240701" y="354884"/>
                    <a:pt x="240701" y="354884"/>
                    <a:pt x="240701" y="360234"/>
                  </a:cubicBezTo>
                  <a:cubicBezTo>
                    <a:pt x="240701" y="360234"/>
                    <a:pt x="240701" y="365584"/>
                    <a:pt x="246051" y="365584"/>
                  </a:cubicBezTo>
                  <a:cubicBezTo>
                    <a:pt x="251399" y="368258"/>
                    <a:pt x="259339" y="369512"/>
                    <a:pt x="269399" y="369564"/>
                  </a:cubicBezTo>
                  <a:lnTo>
                    <a:pt x="276681" y="368912"/>
                  </a:lnTo>
                  <a:lnTo>
                    <a:pt x="225364" y="383627"/>
                  </a:lnTo>
                  <a:lnTo>
                    <a:pt x="217968" y="378286"/>
                  </a:lnTo>
                  <a:cubicBezTo>
                    <a:pt x="215294" y="374943"/>
                    <a:pt x="213956" y="370932"/>
                    <a:pt x="213956" y="365584"/>
                  </a:cubicBezTo>
                  <a:cubicBezTo>
                    <a:pt x="213956" y="360234"/>
                    <a:pt x="213956" y="360234"/>
                    <a:pt x="213956" y="354884"/>
                  </a:cubicBezTo>
                  <a:cubicBezTo>
                    <a:pt x="181862" y="360234"/>
                    <a:pt x="160467" y="354884"/>
                    <a:pt x="149770" y="349536"/>
                  </a:cubicBezTo>
                  <a:cubicBezTo>
                    <a:pt x="144420" y="349536"/>
                    <a:pt x="144420" y="344186"/>
                    <a:pt x="144420" y="344186"/>
                  </a:cubicBezTo>
                  <a:cubicBezTo>
                    <a:pt x="128375" y="344186"/>
                    <a:pt x="112328" y="338839"/>
                    <a:pt x="101631" y="333489"/>
                  </a:cubicBezTo>
                  <a:cubicBezTo>
                    <a:pt x="90931" y="328142"/>
                    <a:pt x="85583" y="322792"/>
                    <a:pt x="85583" y="317442"/>
                  </a:cubicBezTo>
                  <a:cubicBezTo>
                    <a:pt x="53489" y="317442"/>
                    <a:pt x="32094" y="317442"/>
                    <a:pt x="16047" y="312095"/>
                  </a:cubicBezTo>
                  <a:cubicBezTo>
                    <a:pt x="5350" y="306745"/>
                    <a:pt x="0" y="296047"/>
                    <a:pt x="0" y="290698"/>
                  </a:cubicBezTo>
                  <a:cubicBezTo>
                    <a:pt x="0" y="285350"/>
                    <a:pt x="0" y="280000"/>
                    <a:pt x="5350" y="274653"/>
                  </a:cubicBezTo>
                  <a:cubicBezTo>
                    <a:pt x="5350" y="274653"/>
                    <a:pt x="10700" y="269303"/>
                    <a:pt x="10700" y="269303"/>
                  </a:cubicBezTo>
                  <a:lnTo>
                    <a:pt x="3260" y="258145"/>
                  </a:lnTo>
                  <a:lnTo>
                    <a:pt x="32395" y="249791"/>
                  </a:lnTo>
                  <a:lnTo>
                    <a:pt x="34769" y="250582"/>
                  </a:lnTo>
                  <a:cubicBezTo>
                    <a:pt x="37444" y="251919"/>
                    <a:pt x="40118" y="253256"/>
                    <a:pt x="42792" y="253256"/>
                  </a:cubicBezTo>
                  <a:cubicBezTo>
                    <a:pt x="48142" y="247908"/>
                    <a:pt x="58839" y="242558"/>
                    <a:pt x="69536" y="242558"/>
                  </a:cubicBezTo>
                  <a:cubicBezTo>
                    <a:pt x="90931" y="237208"/>
                    <a:pt x="117675" y="231861"/>
                    <a:pt x="149770" y="226511"/>
                  </a:cubicBezTo>
                  <a:cubicBezTo>
                    <a:pt x="187212" y="215814"/>
                    <a:pt x="235351" y="199766"/>
                    <a:pt x="283492" y="178372"/>
                  </a:cubicBezTo>
                  <a:lnTo>
                    <a:pt x="278180" y="179313"/>
                  </a:lnTo>
                  <a:lnTo>
                    <a:pt x="559349" y="98689"/>
                  </a:lnTo>
                  <a:lnTo>
                    <a:pt x="556285" y="100144"/>
                  </a:lnTo>
                  <a:cubicBezTo>
                    <a:pt x="546924" y="103487"/>
                    <a:pt x="537564" y="106162"/>
                    <a:pt x="529540" y="108836"/>
                  </a:cubicBezTo>
                  <a:cubicBezTo>
                    <a:pt x="668610" y="82091"/>
                    <a:pt x="796985" y="55346"/>
                    <a:pt x="850472" y="23255"/>
                  </a:cubicBezTo>
                  <a:lnTo>
                    <a:pt x="822419" y="23255"/>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2" name="Vrije vorm: vorm 61">
              <a:extLst>
                <a:ext uri="{FF2B5EF4-FFF2-40B4-BE49-F238E27FC236}">
                  <a16:creationId xmlns:a16="http://schemas.microsoft.com/office/drawing/2014/main" id="{B83B7CC6-E218-4881-9B98-9FAAB9C60E72}"/>
                </a:ext>
              </a:extLst>
            </p:cNvPr>
            <p:cNvSpPr/>
            <p:nvPr/>
          </p:nvSpPr>
          <p:spPr>
            <a:xfrm>
              <a:off x="8806504" y="4285874"/>
              <a:ext cx="680358" cy="229333"/>
            </a:xfrm>
            <a:custGeom>
              <a:avLst/>
              <a:gdLst>
                <a:gd name="connsiteX0" fmla="*/ 108026 w 680358"/>
                <a:gd name="connsiteY0" fmla="*/ 172219 h 229333"/>
                <a:gd name="connsiteX1" fmla="*/ 65237 w 680358"/>
                <a:gd name="connsiteY1" fmla="*/ 188266 h 229333"/>
                <a:gd name="connsiteX2" fmla="*/ 108026 w 680358"/>
                <a:gd name="connsiteY2" fmla="*/ 172219 h 229333"/>
                <a:gd name="connsiteX3" fmla="*/ 279190 w 680358"/>
                <a:gd name="connsiteY3" fmla="*/ 150821 h 229333"/>
                <a:gd name="connsiteX4" fmla="*/ 129423 w 680358"/>
                <a:gd name="connsiteY4" fmla="*/ 188266 h 229333"/>
                <a:gd name="connsiteX5" fmla="*/ 279190 w 680358"/>
                <a:gd name="connsiteY5" fmla="*/ 150821 h 229333"/>
                <a:gd name="connsiteX6" fmla="*/ 524238 w 680358"/>
                <a:gd name="connsiteY6" fmla="*/ 50 h 229333"/>
                <a:gd name="connsiteX7" fmla="*/ 551985 w 680358"/>
                <a:gd name="connsiteY7" fmla="*/ 6401 h 229333"/>
                <a:gd name="connsiteX8" fmla="*/ 568030 w 680358"/>
                <a:gd name="connsiteY8" fmla="*/ 27799 h 229333"/>
                <a:gd name="connsiteX9" fmla="*/ 295237 w 680358"/>
                <a:gd name="connsiteY9" fmla="*/ 124077 h 229333"/>
                <a:gd name="connsiteX10" fmla="*/ 231051 w 680358"/>
                <a:gd name="connsiteY10" fmla="*/ 140124 h 229333"/>
                <a:gd name="connsiteX11" fmla="*/ 428960 w 680358"/>
                <a:gd name="connsiteY11" fmla="*/ 97335 h 229333"/>
                <a:gd name="connsiteX12" fmla="*/ 471752 w 680358"/>
                <a:gd name="connsiteY12" fmla="*/ 86635 h 229333"/>
                <a:gd name="connsiteX13" fmla="*/ 669661 w 680358"/>
                <a:gd name="connsiteY13" fmla="*/ 27799 h 229333"/>
                <a:gd name="connsiteX14" fmla="*/ 680358 w 680358"/>
                <a:gd name="connsiteY14" fmla="*/ 38496 h 229333"/>
                <a:gd name="connsiteX15" fmla="*/ 680358 w 680358"/>
                <a:gd name="connsiteY15" fmla="*/ 43903 h 229333"/>
                <a:gd name="connsiteX16" fmla="*/ 84931 w 680358"/>
                <a:gd name="connsiteY16" fmla="*/ 214639 h 229333"/>
                <a:gd name="connsiteX17" fmla="*/ 79276 w 680358"/>
                <a:gd name="connsiteY17" fmla="*/ 214342 h 229333"/>
                <a:gd name="connsiteX18" fmla="*/ 70584 w 680358"/>
                <a:gd name="connsiteY18" fmla="*/ 209660 h 229333"/>
                <a:gd name="connsiteX19" fmla="*/ 59887 w 680358"/>
                <a:gd name="connsiteY19" fmla="*/ 220358 h 229333"/>
                <a:gd name="connsiteX20" fmla="*/ 66213 w 680358"/>
                <a:gd name="connsiteY20" fmla="*/ 220006 h 229333"/>
                <a:gd name="connsiteX21" fmla="*/ 33686 w 680358"/>
                <a:gd name="connsiteY21" fmla="*/ 229333 h 229333"/>
                <a:gd name="connsiteX22" fmla="*/ 33811 w 680358"/>
                <a:gd name="connsiteY22" fmla="*/ 227713 h 229333"/>
                <a:gd name="connsiteX23" fmla="*/ 38492 w 680358"/>
                <a:gd name="connsiteY23" fmla="*/ 215010 h 229333"/>
                <a:gd name="connsiteX24" fmla="*/ 49189 w 680358"/>
                <a:gd name="connsiteY24" fmla="*/ 204311 h 229333"/>
                <a:gd name="connsiteX25" fmla="*/ 43839 w 680358"/>
                <a:gd name="connsiteY25" fmla="*/ 188266 h 229333"/>
                <a:gd name="connsiteX26" fmla="*/ 295237 w 680358"/>
                <a:gd name="connsiteY26" fmla="*/ 97335 h 229333"/>
                <a:gd name="connsiteX27" fmla="*/ 541285 w 680358"/>
                <a:gd name="connsiteY27" fmla="*/ 27799 h 229333"/>
                <a:gd name="connsiteX28" fmla="*/ 327332 w 680358"/>
                <a:gd name="connsiteY28" fmla="*/ 70590 h 229333"/>
                <a:gd name="connsiteX29" fmla="*/ 236401 w 680358"/>
                <a:gd name="connsiteY29" fmla="*/ 102682 h 229333"/>
                <a:gd name="connsiteX30" fmla="*/ 182912 w 680358"/>
                <a:gd name="connsiteY30" fmla="*/ 118729 h 229333"/>
                <a:gd name="connsiteX31" fmla="*/ 17095 w 680358"/>
                <a:gd name="connsiteY31" fmla="*/ 166869 h 229333"/>
                <a:gd name="connsiteX32" fmla="*/ 11747 w 680358"/>
                <a:gd name="connsiteY32" fmla="*/ 156171 h 229333"/>
                <a:gd name="connsiteX33" fmla="*/ 140120 w 680358"/>
                <a:gd name="connsiteY33" fmla="*/ 102682 h 229333"/>
                <a:gd name="connsiteX34" fmla="*/ 231051 w 680358"/>
                <a:gd name="connsiteY34" fmla="*/ 75938 h 229333"/>
                <a:gd name="connsiteX35" fmla="*/ 321982 w 680358"/>
                <a:gd name="connsiteY35" fmla="*/ 43846 h 229333"/>
                <a:gd name="connsiteX36" fmla="*/ 338029 w 680358"/>
                <a:gd name="connsiteY36" fmla="*/ 33146 h 229333"/>
                <a:gd name="connsiteX37" fmla="*/ 177562 w 680358"/>
                <a:gd name="connsiteY37" fmla="*/ 81288 h 229333"/>
                <a:gd name="connsiteX38" fmla="*/ 11747 w 680358"/>
                <a:gd name="connsiteY38" fmla="*/ 118729 h 229333"/>
                <a:gd name="connsiteX39" fmla="*/ 1050 w 680358"/>
                <a:gd name="connsiteY39" fmla="*/ 108032 h 229333"/>
                <a:gd name="connsiteX40" fmla="*/ 27795 w 680358"/>
                <a:gd name="connsiteY40" fmla="*/ 70590 h 229333"/>
                <a:gd name="connsiteX41" fmla="*/ 22445 w 680358"/>
                <a:gd name="connsiteY41" fmla="*/ 65240 h 229333"/>
                <a:gd name="connsiteX42" fmla="*/ 33142 w 680358"/>
                <a:gd name="connsiteY42" fmla="*/ 49193 h 229333"/>
                <a:gd name="connsiteX43" fmla="*/ 38492 w 680358"/>
                <a:gd name="connsiteY43" fmla="*/ 49193 h 229333"/>
                <a:gd name="connsiteX44" fmla="*/ 43839 w 680358"/>
                <a:gd name="connsiteY44" fmla="*/ 49193 h 229333"/>
                <a:gd name="connsiteX45" fmla="*/ 65237 w 680358"/>
                <a:gd name="connsiteY45" fmla="*/ 43846 h 229333"/>
                <a:gd name="connsiteX46" fmla="*/ 70584 w 680358"/>
                <a:gd name="connsiteY46" fmla="*/ 54543 h 229333"/>
                <a:gd name="connsiteX47" fmla="*/ 43839 w 680358"/>
                <a:gd name="connsiteY47" fmla="*/ 91985 h 229333"/>
                <a:gd name="connsiteX48" fmla="*/ 38492 w 680358"/>
                <a:gd name="connsiteY48" fmla="*/ 97335 h 229333"/>
                <a:gd name="connsiteX49" fmla="*/ 166865 w 680358"/>
                <a:gd name="connsiteY49" fmla="*/ 59890 h 229333"/>
                <a:gd name="connsiteX50" fmla="*/ 354076 w 680358"/>
                <a:gd name="connsiteY50" fmla="*/ 17101 h 229333"/>
                <a:gd name="connsiteX51" fmla="*/ 364774 w 680358"/>
                <a:gd name="connsiteY51" fmla="*/ 27799 h 229333"/>
                <a:gd name="connsiteX52" fmla="*/ 364774 w 680358"/>
                <a:gd name="connsiteY52" fmla="*/ 33146 h 229333"/>
                <a:gd name="connsiteX53" fmla="*/ 524238 w 680358"/>
                <a:gd name="connsiteY53" fmla="*/ 50 h 22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80358" h="229333">
                  <a:moveTo>
                    <a:pt x="108026" y="172219"/>
                  </a:moveTo>
                  <a:cubicBezTo>
                    <a:pt x="86631" y="177566"/>
                    <a:pt x="70584" y="182916"/>
                    <a:pt x="65237" y="188266"/>
                  </a:cubicBezTo>
                  <a:cubicBezTo>
                    <a:pt x="75934" y="182916"/>
                    <a:pt x="91981" y="177566"/>
                    <a:pt x="108026" y="172219"/>
                  </a:cubicBezTo>
                  <a:close/>
                  <a:moveTo>
                    <a:pt x="279190" y="150821"/>
                  </a:moveTo>
                  <a:cubicBezTo>
                    <a:pt x="225704" y="161521"/>
                    <a:pt x="172215" y="177566"/>
                    <a:pt x="129423" y="188266"/>
                  </a:cubicBezTo>
                  <a:cubicBezTo>
                    <a:pt x="172215" y="182916"/>
                    <a:pt x="225704" y="166869"/>
                    <a:pt x="279190" y="150821"/>
                  </a:cubicBezTo>
                  <a:close/>
                  <a:moveTo>
                    <a:pt x="524238" y="50"/>
                  </a:moveTo>
                  <a:cubicBezTo>
                    <a:pt x="535939" y="385"/>
                    <a:pt x="545299" y="2390"/>
                    <a:pt x="551985" y="6401"/>
                  </a:cubicBezTo>
                  <a:cubicBezTo>
                    <a:pt x="557333" y="11751"/>
                    <a:pt x="562683" y="17101"/>
                    <a:pt x="568030" y="27799"/>
                  </a:cubicBezTo>
                  <a:cubicBezTo>
                    <a:pt x="573380" y="49193"/>
                    <a:pt x="551985" y="59890"/>
                    <a:pt x="295237" y="124077"/>
                  </a:cubicBezTo>
                  <a:cubicBezTo>
                    <a:pt x="273843" y="129427"/>
                    <a:pt x="252446" y="134777"/>
                    <a:pt x="231051" y="140124"/>
                  </a:cubicBezTo>
                  <a:cubicBezTo>
                    <a:pt x="289890" y="124077"/>
                    <a:pt x="354076" y="113380"/>
                    <a:pt x="428960" y="97335"/>
                  </a:cubicBezTo>
                  <a:cubicBezTo>
                    <a:pt x="445007" y="91985"/>
                    <a:pt x="455704" y="91985"/>
                    <a:pt x="471752" y="86635"/>
                  </a:cubicBezTo>
                  <a:cubicBezTo>
                    <a:pt x="610822" y="38496"/>
                    <a:pt x="653613" y="22449"/>
                    <a:pt x="669661" y="27799"/>
                  </a:cubicBezTo>
                  <a:cubicBezTo>
                    <a:pt x="675008" y="27799"/>
                    <a:pt x="675008" y="33146"/>
                    <a:pt x="680358" y="38496"/>
                  </a:cubicBezTo>
                  <a:lnTo>
                    <a:pt x="680358" y="43903"/>
                  </a:lnTo>
                  <a:lnTo>
                    <a:pt x="84931" y="214639"/>
                  </a:lnTo>
                  <a:lnTo>
                    <a:pt x="79276" y="214342"/>
                  </a:lnTo>
                  <a:cubicBezTo>
                    <a:pt x="75933" y="213673"/>
                    <a:pt x="73259" y="212335"/>
                    <a:pt x="70584" y="209660"/>
                  </a:cubicBezTo>
                  <a:cubicBezTo>
                    <a:pt x="65237" y="215010"/>
                    <a:pt x="59887" y="220358"/>
                    <a:pt x="59887" y="220358"/>
                  </a:cubicBezTo>
                  <a:lnTo>
                    <a:pt x="66213" y="220006"/>
                  </a:lnTo>
                  <a:lnTo>
                    <a:pt x="33686" y="229333"/>
                  </a:lnTo>
                  <a:lnTo>
                    <a:pt x="33811" y="227713"/>
                  </a:lnTo>
                  <a:cubicBezTo>
                    <a:pt x="34480" y="224370"/>
                    <a:pt x="35817" y="220359"/>
                    <a:pt x="38492" y="215010"/>
                  </a:cubicBezTo>
                  <a:cubicBezTo>
                    <a:pt x="38492" y="209660"/>
                    <a:pt x="43839" y="209660"/>
                    <a:pt x="49189" y="204311"/>
                  </a:cubicBezTo>
                  <a:cubicBezTo>
                    <a:pt x="43839" y="198963"/>
                    <a:pt x="43839" y="193613"/>
                    <a:pt x="43839" y="188266"/>
                  </a:cubicBezTo>
                  <a:cubicBezTo>
                    <a:pt x="38492" y="166869"/>
                    <a:pt x="59887" y="156171"/>
                    <a:pt x="295237" y="97335"/>
                  </a:cubicBezTo>
                  <a:cubicBezTo>
                    <a:pt x="386168" y="75938"/>
                    <a:pt x="509194" y="43846"/>
                    <a:pt x="541285" y="27799"/>
                  </a:cubicBezTo>
                  <a:cubicBezTo>
                    <a:pt x="514543" y="17101"/>
                    <a:pt x="418263" y="38496"/>
                    <a:pt x="327332" y="70590"/>
                  </a:cubicBezTo>
                  <a:cubicBezTo>
                    <a:pt x="305935" y="81288"/>
                    <a:pt x="273843" y="91985"/>
                    <a:pt x="236401" y="102682"/>
                  </a:cubicBezTo>
                  <a:cubicBezTo>
                    <a:pt x="215004" y="108032"/>
                    <a:pt x="198959" y="113380"/>
                    <a:pt x="182912" y="118729"/>
                  </a:cubicBezTo>
                  <a:cubicBezTo>
                    <a:pt x="59887" y="161521"/>
                    <a:pt x="27795" y="172219"/>
                    <a:pt x="17095" y="166869"/>
                  </a:cubicBezTo>
                  <a:cubicBezTo>
                    <a:pt x="11747" y="166869"/>
                    <a:pt x="11747" y="161521"/>
                    <a:pt x="11747" y="156171"/>
                  </a:cubicBezTo>
                  <a:cubicBezTo>
                    <a:pt x="6398" y="140124"/>
                    <a:pt x="22445" y="129427"/>
                    <a:pt x="140120" y="102682"/>
                  </a:cubicBezTo>
                  <a:cubicBezTo>
                    <a:pt x="166865" y="97335"/>
                    <a:pt x="198959" y="86635"/>
                    <a:pt x="231051" y="75938"/>
                  </a:cubicBezTo>
                  <a:cubicBezTo>
                    <a:pt x="263145" y="65240"/>
                    <a:pt x="295237" y="54543"/>
                    <a:pt x="321982" y="43846"/>
                  </a:cubicBezTo>
                  <a:cubicBezTo>
                    <a:pt x="327332" y="38496"/>
                    <a:pt x="332679" y="38496"/>
                    <a:pt x="338029" y="33146"/>
                  </a:cubicBezTo>
                  <a:cubicBezTo>
                    <a:pt x="311285" y="33146"/>
                    <a:pt x="231051" y="59890"/>
                    <a:pt x="177562" y="81288"/>
                  </a:cubicBezTo>
                  <a:cubicBezTo>
                    <a:pt x="75934" y="118729"/>
                    <a:pt x="33142" y="129427"/>
                    <a:pt x="11747" y="118729"/>
                  </a:cubicBezTo>
                  <a:cubicBezTo>
                    <a:pt x="6398" y="118729"/>
                    <a:pt x="6398" y="113380"/>
                    <a:pt x="1050" y="108032"/>
                  </a:cubicBezTo>
                  <a:cubicBezTo>
                    <a:pt x="-4300" y="97335"/>
                    <a:pt x="11747" y="86635"/>
                    <a:pt x="27795" y="70590"/>
                  </a:cubicBezTo>
                  <a:cubicBezTo>
                    <a:pt x="27795" y="70590"/>
                    <a:pt x="22445" y="65240"/>
                    <a:pt x="22445" y="65240"/>
                  </a:cubicBezTo>
                  <a:cubicBezTo>
                    <a:pt x="22445" y="59890"/>
                    <a:pt x="27795" y="49193"/>
                    <a:pt x="33142" y="49193"/>
                  </a:cubicBezTo>
                  <a:cubicBezTo>
                    <a:pt x="33142" y="49193"/>
                    <a:pt x="38492" y="49193"/>
                    <a:pt x="38492" y="49193"/>
                  </a:cubicBezTo>
                  <a:cubicBezTo>
                    <a:pt x="38492" y="49193"/>
                    <a:pt x="38492" y="49193"/>
                    <a:pt x="43839" y="49193"/>
                  </a:cubicBezTo>
                  <a:cubicBezTo>
                    <a:pt x="54537" y="43846"/>
                    <a:pt x="59887" y="43846"/>
                    <a:pt x="65237" y="43846"/>
                  </a:cubicBezTo>
                  <a:cubicBezTo>
                    <a:pt x="70584" y="43846"/>
                    <a:pt x="70584" y="49193"/>
                    <a:pt x="70584" y="54543"/>
                  </a:cubicBezTo>
                  <a:cubicBezTo>
                    <a:pt x="75934" y="65240"/>
                    <a:pt x="59887" y="75938"/>
                    <a:pt x="43839" y="91985"/>
                  </a:cubicBezTo>
                  <a:cubicBezTo>
                    <a:pt x="43839" y="91985"/>
                    <a:pt x="38492" y="97335"/>
                    <a:pt x="38492" y="97335"/>
                  </a:cubicBezTo>
                  <a:cubicBezTo>
                    <a:pt x="65237" y="91985"/>
                    <a:pt x="124073" y="70590"/>
                    <a:pt x="166865" y="59890"/>
                  </a:cubicBezTo>
                  <a:cubicBezTo>
                    <a:pt x="279190" y="22449"/>
                    <a:pt x="332679" y="6401"/>
                    <a:pt x="354076" y="17101"/>
                  </a:cubicBezTo>
                  <a:cubicBezTo>
                    <a:pt x="359424" y="22449"/>
                    <a:pt x="364774" y="22449"/>
                    <a:pt x="364774" y="27799"/>
                  </a:cubicBezTo>
                  <a:cubicBezTo>
                    <a:pt x="364774" y="27799"/>
                    <a:pt x="364774" y="27799"/>
                    <a:pt x="364774" y="33146"/>
                  </a:cubicBezTo>
                  <a:cubicBezTo>
                    <a:pt x="432972" y="13087"/>
                    <a:pt x="489135" y="-953"/>
                    <a:pt x="524238" y="50"/>
                  </a:cubicBez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3" name="Vrije vorm: vorm 62">
              <a:extLst>
                <a:ext uri="{FF2B5EF4-FFF2-40B4-BE49-F238E27FC236}">
                  <a16:creationId xmlns:a16="http://schemas.microsoft.com/office/drawing/2014/main" id="{F692708C-01BE-4AFB-8823-0B87D3210D5E}"/>
                </a:ext>
              </a:extLst>
            </p:cNvPr>
            <p:cNvSpPr/>
            <p:nvPr/>
          </p:nvSpPr>
          <p:spPr>
            <a:xfrm>
              <a:off x="8816262" y="4326605"/>
              <a:ext cx="967802" cy="395410"/>
            </a:xfrm>
            <a:custGeom>
              <a:avLst/>
              <a:gdLst>
                <a:gd name="connsiteX0" fmla="*/ 353026 w 967802"/>
                <a:gd name="connsiteY0" fmla="*/ 287005 h 395410"/>
                <a:gd name="connsiteX1" fmla="*/ 165817 w 967802"/>
                <a:gd name="connsiteY1" fmla="*/ 319099 h 395410"/>
                <a:gd name="connsiteX2" fmla="*/ 96281 w 967802"/>
                <a:gd name="connsiteY2" fmla="*/ 329797 h 395410"/>
                <a:gd name="connsiteX3" fmla="*/ 21397 w 967802"/>
                <a:gd name="connsiteY3" fmla="*/ 361889 h 395410"/>
                <a:gd name="connsiteX4" fmla="*/ 21397 w 967802"/>
                <a:gd name="connsiteY4" fmla="*/ 367239 h 395410"/>
                <a:gd name="connsiteX5" fmla="*/ 26745 w 967802"/>
                <a:gd name="connsiteY5" fmla="*/ 372586 h 395410"/>
                <a:gd name="connsiteX6" fmla="*/ 48139 w 967802"/>
                <a:gd name="connsiteY6" fmla="*/ 377936 h 395410"/>
                <a:gd name="connsiteX7" fmla="*/ 288840 w 967802"/>
                <a:gd name="connsiteY7" fmla="*/ 308400 h 395410"/>
                <a:gd name="connsiteX8" fmla="*/ 353026 w 967802"/>
                <a:gd name="connsiteY8" fmla="*/ 287005 h 395410"/>
                <a:gd name="connsiteX9" fmla="*/ 579592 w 967802"/>
                <a:gd name="connsiteY9" fmla="*/ 238418 h 395410"/>
                <a:gd name="connsiteX10" fmla="*/ 526257 w 967802"/>
                <a:gd name="connsiteY10" fmla="*/ 253712 h 395410"/>
                <a:gd name="connsiteX11" fmla="*/ 492099 w 967802"/>
                <a:gd name="connsiteY11" fmla="*/ 260260 h 395410"/>
                <a:gd name="connsiteX12" fmla="*/ 465355 w 967802"/>
                <a:gd name="connsiteY12" fmla="*/ 265610 h 395410"/>
                <a:gd name="connsiteX13" fmla="*/ 457713 w 967802"/>
                <a:gd name="connsiteY13" fmla="*/ 267138 h 395410"/>
                <a:gd name="connsiteX14" fmla="*/ 458000 w 967802"/>
                <a:gd name="connsiteY14" fmla="*/ 266278 h 395410"/>
                <a:gd name="connsiteX15" fmla="*/ 460448 w 967802"/>
                <a:gd name="connsiteY15" fmla="*/ 264274 h 395410"/>
                <a:gd name="connsiteX16" fmla="*/ 467137 w 967802"/>
                <a:gd name="connsiteY16" fmla="*/ 260260 h 395410"/>
                <a:gd name="connsiteX17" fmla="*/ 470702 w 967802"/>
                <a:gd name="connsiteY17" fmla="*/ 260260 h 395410"/>
                <a:gd name="connsiteX18" fmla="*/ 476052 w 967802"/>
                <a:gd name="connsiteY18" fmla="*/ 260260 h 395410"/>
                <a:gd name="connsiteX19" fmla="*/ 553610 w 967802"/>
                <a:gd name="connsiteY19" fmla="*/ 243545 h 395410"/>
                <a:gd name="connsiteX20" fmla="*/ 561690 w 967802"/>
                <a:gd name="connsiteY20" fmla="*/ 241270 h 395410"/>
                <a:gd name="connsiteX21" fmla="*/ 48139 w 967802"/>
                <a:gd name="connsiteY21" fmla="*/ 233516 h 395410"/>
                <a:gd name="connsiteX22" fmla="*/ 21397 w 967802"/>
                <a:gd name="connsiteY22" fmla="*/ 238866 h 395410"/>
                <a:gd name="connsiteX23" fmla="*/ 26745 w 967802"/>
                <a:gd name="connsiteY23" fmla="*/ 244213 h 395410"/>
                <a:gd name="connsiteX24" fmla="*/ 32095 w 967802"/>
                <a:gd name="connsiteY24" fmla="*/ 249563 h 395410"/>
                <a:gd name="connsiteX25" fmla="*/ 48139 w 967802"/>
                <a:gd name="connsiteY25" fmla="*/ 233516 h 395410"/>
                <a:gd name="connsiteX26" fmla="*/ 336982 w 967802"/>
                <a:gd name="connsiteY26" fmla="*/ 169329 h 395410"/>
                <a:gd name="connsiteX27" fmla="*/ 69537 w 967802"/>
                <a:gd name="connsiteY27" fmla="*/ 249563 h 395410"/>
                <a:gd name="connsiteX28" fmla="*/ 336982 w 967802"/>
                <a:gd name="connsiteY28" fmla="*/ 169329 h 395410"/>
                <a:gd name="connsiteX29" fmla="*/ 895801 w 967802"/>
                <a:gd name="connsiteY29" fmla="*/ 145378 h 395410"/>
                <a:gd name="connsiteX30" fmla="*/ 876689 w 967802"/>
                <a:gd name="connsiteY30" fmla="*/ 153227 h 395410"/>
                <a:gd name="connsiteX31" fmla="*/ 774673 w 967802"/>
                <a:gd name="connsiteY31" fmla="*/ 182480 h 395410"/>
                <a:gd name="connsiteX32" fmla="*/ 722682 w 967802"/>
                <a:gd name="connsiteY32" fmla="*/ 193656 h 395410"/>
                <a:gd name="connsiteX33" fmla="*/ 752343 w 967802"/>
                <a:gd name="connsiteY33" fmla="*/ 184686 h 395410"/>
                <a:gd name="connsiteX34" fmla="*/ 868577 w 967802"/>
                <a:gd name="connsiteY34" fmla="*/ 152050 h 395410"/>
                <a:gd name="connsiteX35" fmla="*/ 615122 w 967802"/>
                <a:gd name="connsiteY35" fmla="*/ 121190 h 395410"/>
                <a:gd name="connsiteX36" fmla="*/ 508146 w 967802"/>
                <a:gd name="connsiteY36" fmla="*/ 137235 h 395410"/>
                <a:gd name="connsiteX37" fmla="*/ 470702 w 967802"/>
                <a:gd name="connsiteY37" fmla="*/ 147935 h 395410"/>
                <a:gd name="connsiteX38" fmla="*/ 460005 w 967802"/>
                <a:gd name="connsiteY38" fmla="*/ 153282 h 395410"/>
                <a:gd name="connsiteX39" fmla="*/ 219306 w 967802"/>
                <a:gd name="connsiteY39" fmla="*/ 238866 h 395410"/>
                <a:gd name="connsiteX40" fmla="*/ 508146 w 967802"/>
                <a:gd name="connsiteY40" fmla="*/ 153282 h 395410"/>
                <a:gd name="connsiteX41" fmla="*/ 615122 w 967802"/>
                <a:gd name="connsiteY41" fmla="*/ 121190 h 395410"/>
                <a:gd name="connsiteX42" fmla="*/ 855822 w 967802"/>
                <a:gd name="connsiteY42" fmla="*/ 94446 h 395410"/>
                <a:gd name="connsiteX43" fmla="*/ 518843 w 967802"/>
                <a:gd name="connsiteY43" fmla="*/ 185377 h 395410"/>
                <a:gd name="connsiteX44" fmla="*/ 363726 w 967802"/>
                <a:gd name="connsiteY44" fmla="*/ 228166 h 395410"/>
                <a:gd name="connsiteX45" fmla="*/ 438610 w 967802"/>
                <a:gd name="connsiteY45" fmla="*/ 217469 h 395410"/>
                <a:gd name="connsiteX46" fmla="*/ 470702 w 967802"/>
                <a:gd name="connsiteY46" fmla="*/ 206771 h 395410"/>
                <a:gd name="connsiteX47" fmla="*/ 764892 w 967802"/>
                <a:gd name="connsiteY47" fmla="*/ 131888 h 395410"/>
                <a:gd name="connsiteX48" fmla="*/ 834425 w 967802"/>
                <a:gd name="connsiteY48" fmla="*/ 115840 h 395410"/>
                <a:gd name="connsiteX49" fmla="*/ 850473 w 967802"/>
                <a:gd name="connsiteY49" fmla="*/ 99793 h 395410"/>
                <a:gd name="connsiteX50" fmla="*/ 855822 w 967802"/>
                <a:gd name="connsiteY50" fmla="*/ 94446 h 395410"/>
                <a:gd name="connsiteX51" fmla="*/ 776257 w 967802"/>
                <a:gd name="connsiteY51" fmla="*/ 47642 h 395410"/>
                <a:gd name="connsiteX52" fmla="*/ 748844 w 967802"/>
                <a:gd name="connsiteY52" fmla="*/ 51654 h 395410"/>
                <a:gd name="connsiteX53" fmla="*/ 663263 w 967802"/>
                <a:gd name="connsiteY53" fmla="*/ 89096 h 395410"/>
                <a:gd name="connsiteX54" fmla="*/ 791636 w 967802"/>
                <a:gd name="connsiteY54" fmla="*/ 51654 h 395410"/>
                <a:gd name="connsiteX55" fmla="*/ 776257 w 967802"/>
                <a:gd name="connsiteY55" fmla="*/ 47642 h 395410"/>
                <a:gd name="connsiteX56" fmla="*/ 733081 w 967802"/>
                <a:gd name="connsiteY56" fmla="*/ 29569 h 395410"/>
                <a:gd name="connsiteX57" fmla="*/ 390471 w 967802"/>
                <a:gd name="connsiteY57" fmla="*/ 126538 h 395410"/>
                <a:gd name="connsiteX58" fmla="*/ 262096 w 967802"/>
                <a:gd name="connsiteY58" fmla="*/ 158632 h 395410"/>
                <a:gd name="connsiteX59" fmla="*/ 294190 w 967802"/>
                <a:gd name="connsiteY59" fmla="*/ 153282 h 395410"/>
                <a:gd name="connsiteX60" fmla="*/ 534888 w 967802"/>
                <a:gd name="connsiteY60" fmla="*/ 99793 h 395410"/>
                <a:gd name="connsiteX61" fmla="*/ 743494 w 967802"/>
                <a:gd name="connsiteY61" fmla="*/ 35607 h 395410"/>
                <a:gd name="connsiteX62" fmla="*/ 754194 w 967802"/>
                <a:gd name="connsiteY62" fmla="*/ 30259 h 395410"/>
                <a:gd name="connsiteX63" fmla="*/ 733081 w 967802"/>
                <a:gd name="connsiteY63" fmla="*/ 29569 h 395410"/>
                <a:gd name="connsiteX64" fmla="*/ 731461 w 967802"/>
                <a:gd name="connsiteY64" fmla="*/ 171 h 395410"/>
                <a:gd name="connsiteX65" fmla="*/ 764892 w 967802"/>
                <a:gd name="connsiteY65" fmla="*/ 3515 h 395410"/>
                <a:gd name="connsiteX66" fmla="*/ 775589 w 967802"/>
                <a:gd name="connsiteY66" fmla="*/ 14212 h 395410"/>
                <a:gd name="connsiteX67" fmla="*/ 775589 w 967802"/>
                <a:gd name="connsiteY67" fmla="*/ 24909 h 395410"/>
                <a:gd name="connsiteX68" fmla="*/ 807683 w 967802"/>
                <a:gd name="connsiteY68" fmla="*/ 30259 h 395410"/>
                <a:gd name="connsiteX69" fmla="*/ 823728 w 967802"/>
                <a:gd name="connsiteY69" fmla="*/ 46304 h 395410"/>
                <a:gd name="connsiteX70" fmla="*/ 818381 w 967802"/>
                <a:gd name="connsiteY70" fmla="*/ 62351 h 395410"/>
                <a:gd name="connsiteX71" fmla="*/ 813031 w 967802"/>
                <a:gd name="connsiteY71" fmla="*/ 67701 h 395410"/>
                <a:gd name="connsiteX72" fmla="*/ 871870 w 967802"/>
                <a:gd name="connsiteY72" fmla="*/ 67701 h 395410"/>
                <a:gd name="connsiteX73" fmla="*/ 877217 w 967802"/>
                <a:gd name="connsiteY73" fmla="*/ 78398 h 395410"/>
                <a:gd name="connsiteX74" fmla="*/ 877217 w 967802"/>
                <a:gd name="connsiteY74" fmla="*/ 99793 h 395410"/>
                <a:gd name="connsiteX75" fmla="*/ 957451 w 967802"/>
                <a:gd name="connsiteY75" fmla="*/ 94446 h 395410"/>
                <a:gd name="connsiteX76" fmla="*/ 962801 w 967802"/>
                <a:gd name="connsiteY76" fmla="*/ 105143 h 395410"/>
                <a:gd name="connsiteX77" fmla="*/ 962801 w 967802"/>
                <a:gd name="connsiteY77" fmla="*/ 121190 h 395410"/>
                <a:gd name="connsiteX78" fmla="*/ 967802 w 967802"/>
                <a:gd name="connsiteY78" fmla="*/ 127101 h 395410"/>
                <a:gd name="connsiteX79" fmla="*/ 933434 w 967802"/>
                <a:gd name="connsiteY79" fmla="*/ 136955 h 395410"/>
                <a:gd name="connsiteX80" fmla="*/ 912653 w 967802"/>
                <a:gd name="connsiteY80" fmla="*/ 141248 h 395410"/>
                <a:gd name="connsiteX81" fmla="*/ 895801 w 967802"/>
                <a:gd name="connsiteY81" fmla="*/ 145378 h 395410"/>
                <a:gd name="connsiteX82" fmla="*/ 899397 w 967802"/>
                <a:gd name="connsiteY82" fmla="*/ 143901 h 395410"/>
                <a:gd name="connsiteX83" fmla="*/ 920009 w 967802"/>
                <a:gd name="connsiteY83" fmla="*/ 131888 h 395410"/>
                <a:gd name="connsiteX84" fmla="*/ 850473 w 967802"/>
                <a:gd name="connsiteY84" fmla="*/ 137235 h 395410"/>
                <a:gd name="connsiteX85" fmla="*/ 845125 w 967802"/>
                <a:gd name="connsiteY85" fmla="*/ 137235 h 395410"/>
                <a:gd name="connsiteX86" fmla="*/ 609774 w 967802"/>
                <a:gd name="connsiteY86" fmla="*/ 212121 h 395410"/>
                <a:gd name="connsiteX87" fmla="*/ 588377 w 967802"/>
                <a:gd name="connsiteY87" fmla="*/ 217469 h 395410"/>
                <a:gd name="connsiteX88" fmla="*/ 695104 w 967802"/>
                <a:gd name="connsiteY88" fmla="*/ 199584 h 395410"/>
                <a:gd name="connsiteX89" fmla="*/ 722682 w 967802"/>
                <a:gd name="connsiteY89" fmla="*/ 193656 h 395410"/>
                <a:gd name="connsiteX90" fmla="*/ 679308 w 967802"/>
                <a:gd name="connsiteY90" fmla="*/ 206771 h 395410"/>
                <a:gd name="connsiteX91" fmla="*/ 614453 w 967802"/>
                <a:gd name="connsiteY91" fmla="*/ 226412 h 395410"/>
                <a:gd name="connsiteX92" fmla="*/ 561690 w 967802"/>
                <a:gd name="connsiteY92" fmla="*/ 241270 h 395410"/>
                <a:gd name="connsiteX93" fmla="*/ 476052 w 967802"/>
                <a:gd name="connsiteY93" fmla="*/ 254910 h 395410"/>
                <a:gd name="connsiteX94" fmla="*/ 467137 w 967802"/>
                <a:gd name="connsiteY94" fmla="*/ 260260 h 395410"/>
                <a:gd name="connsiteX95" fmla="*/ 465354 w 967802"/>
                <a:gd name="connsiteY95" fmla="*/ 260260 h 395410"/>
                <a:gd name="connsiteX96" fmla="*/ 460448 w 967802"/>
                <a:gd name="connsiteY96" fmla="*/ 264274 h 395410"/>
                <a:gd name="connsiteX97" fmla="*/ 459337 w 967802"/>
                <a:gd name="connsiteY97" fmla="*/ 264941 h 395410"/>
                <a:gd name="connsiteX98" fmla="*/ 438610 w 967802"/>
                <a:gd name="connsiteY98" fmla="*/ 270958 h 395410"/>
                <a:gd name="connsiteX99" fmla="*/ 457713 w 967802"/>
                <a:gd name="connsiteY99" fmla="*/ 267138 h 395410"/>
                <a:gd name="connsiteX100" fmla="*/ 455418 w 967802"/>
                <a:gd name="connsiteY100" fmla="*/ 274024 h 395410"/>
                <a:gd name="connsiteX101" fmla="*/ 32095 w 967802"/>
                <a:gd name="connsiteY101" fmla="*/ 395410 h 395410"/>
                <a:gd name="connsiteX102" fmla="*/ 32095 w 967802"/>
                <a:gd name="connsiteY102" fmla="*/ 393983 h 395410"/>
                <a:gd name="connsiteX103" fmla="*/ 16048 w 967802"/>
                <a:gd name="connsiteY103" fmla="*/ 388633 h 395410"/>
                <a:gd name="connsiteX104" fmla="*/ 0 w 967802"/>
                <a:gd name="connsiteY104" fmla="*/ 367239 h 395410"/>
                <a:gd name="connsiteX105" fmla="*/ 5350 w 967802"/>
                <a:gd name="connsiteY105" fmla="*/ 345841 h 395410"/>
                <a:gd name="connsiteX106" fmla="*/ 10698 w 967802"/>
                <a:gd name="connsiteY106" fmla="*/ 340494 h 395410"/>
                <a:gd name="connsiteX107" fmla="*/ 5350 w 967802"/>
                <a:gd name="connsiteY107" fmla="*/ 329797 h 395410"/>
                <a:gd name="connsiteX108" fmla="*/ 10698 w 967802"/>
                <a:gd name="connsiteY108" fmla="*/ 313749 h 395410"/>
                <a:gd name="connsiteX109" fmla="*/ 48139 w 967802"/>
                <a:gd name="connsiteY109" fmla="*/ 292355 h 395410"/>
                <a:gd name="connsiteX110" fmla="*/ 37442 w 967802"/>
                <a:gd name="connsiteY110" fmla="*/ 281655 h 395410"/>
                <a:gd name="connsiteX111" fmla="*/ 37442 w 967802"/>
                <a:gd name="connsiteY111" fmla="*/ 276308 h 395410"/>
                <a:gd name="connsiteX112" fmla="*/ 21397 w 967802"/>
                <a:gd name="connsiteY112" fmla="*/ 270958 h 395410"/>
                <a:gd name="connsiteX113" fmla="*/ 0 w 967802"/>
                <a:gd name="connsiteY113" fmla="*/ 244213 h 395410"/>
                <a:gd name="connsiteX114" fmla="*/ 0 w 967802"/>
                <a:gd name="connsiteY114" fmla="*/ 233516 h 395410"/>
                <a:gd name="connsiteX115" fmla="*/ 48139 w 967802"/>
                <a:gd name="connsiteY115" fmla="*/ 212121 h 395410"/>
                <a:gd name="connsiteX116" fmla="*/ 37442 w 967802"/>
                <a:gd name="connsiteY116" fmla="*/ 206771 h 395410"/>
                <a:gd name="connsiteX117" fmla="*/ 26745 w 967802"/>
                <a:gd name="connsiteY117" fmla="*/ 196074 h 395410"/>
                <a:gd name="connsiteX118" fmla="*/ 27289 w 967802"/>
                <a:gd name="connsiteY118" fmla="*/ 189002 h 395410"/>
                <a:gd name="connsiteX119" fmla="*/ 59813 w 967802"/>
                <a:gd name="connsiteY119" fmla="*/ 179676 h 395410"/>
                <a:gd name="connsiteX120" fmla="*/ 65525 w 967802"/>
                <a:gd name="connsiteY120" fmla="*/ 179358 h 395410"/>
                <a:gd name="connsiteX121" fmla="*/ 85584 w 967802"/>
                <a:gd name="connsiteY121" fmla="*/ 174679 h 395410"/>
                <a:gd name="connsiteX122" fmla="*/ 78532 w 967802"/>
                <a:gd name="connsiteY122" fmla="*/ 174308 h 395410"/>
                <a:gd name="connsiteX123" fmla="*/ 673961 w 967802"/>
                <a:gd name="connsiteY123" fmla="*/ 3571 h 395410"/>
                <a:gd name="connsiteX124" fmla="*/ 673961 w 967802"/>
                <a:gd name="connsiteY124" fmla="*/ 5520 h 395410"/>
                <a:gd name="connsiteX125" fmla="*/ 673961 w 967802"/>
                <a:gd name="connsiteY125" fmla="*/ 8862 h 395410"/>
                <a:gd name="connsiteX126" fmla="*/ 731461 w 967802"/>
                <a:gd name="connsiteY126" fmla="*/ 171 h 39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967802" h="395410">
                  <a:moveTo>
                    <a:pt x="353026" y="287005"/>
                  </a:moveTo>
                  <a:cubicBezTo>
                    <a:pt x="283493" y="297702"/>
                    <a:pt x="219306" y="308400"/>
                    <a:pt x="165817" y="319099"/>
                  </a:cubicBezTo>
                  <a:cubicBezTo>
                    <a:pt x="139073" y="319099"/>
                    <a:pt x="117676" y="324447"/>
                    <a:pt x="96281" y="329797"/>
                  </a:cubicBezTo>
                  <a:cubicBezTo>
                    <a:pt x="58839" y="340494"/>
                    <a:pt x="32095" y="351191"/>
                    <a:pt x="21397" y="361889"/>
                  </a:cubicBezTo>
                  <a:cubicBezTo>
                    <a:pt x="21397" y="361889"/>
                    <a:pt x="21397" y="361889"/>
                    <a:pt x="21397" y="367239"/>
                  </a:cubicBezTo>
                  <a:cubicBezTo>
                    <a:pt x="21397" y="367239"/>
                    <a:pt x="21397" y="372586"/>
                    <a:pt x="26745" y="372586"/>
                  </a:cubicBezTo>
                  <a:cubicBezTo>
                    <a:pt x="32095" y="377936"/>
                    <a:pt x="37442" y="377936"/>
                    <a:pt x="48139" y="377936"/>
                  </a:cubicBezTo>
                  <a:cubicBezTo>
                    <a:pt x="85584" y="356541"/>
                    <a:pt x="165817" y="335144"/>
                    <a:pt x="288840" y="308400"/>
                  </a:cubicBezTo>
                  <a:cubicBezTo>
                    <a:pt x="310237" y="303052"/>
                    <a:pt x="331632" y="292355"/>
                    <a:pt x="353026" y="287005"/>
                  </a:cubicBezTo>
                  <a:close/>
                  <a:moveTo>
                    <a:pt x="579592" y="238418"/>
                  </a:moveTo>
                  <a:lnTo>
                    <a:pt x="526257" y="253712"/>
                  </a:lnTo>
                  <a:lnTo>
                    <a:pt x="492099" y="260260"/>
                  </a:lnTo>
                  <a:cubicBezTo>
                    <a:pt x="484076" y="262935"/>
                    <a:pt x="474715" y="264273"/>
                    <a:pt x="465355" y="265610"/>
                  </a:cubicBezTo>
                  <a:lnTo>
                    <a:pt x="457713" y="267138"/>
                  </a:lnTo>
                  <a:lnTo>
                    <a:pt x="458000" y="266278"/>
                  </a:lnTo>
                  <a:lnTo>
                    <a:pt x="460448" y="264274"/>
                  </a:lnTo>
                  <a:lnTo>
                    <a:pt x="467137" y="260260"/>
                  </a:lnTo>
                  <a:lnTo>
                    <a:pt x="470702" y="260260"/>
                  </a:lnTo>
                  <a:cubicBezTo>
                    <a:pt x="472040" y="260260"/>
                    <a:pt x="473377" y="260260"/>
                    <a:pt x="476052" y="260260"/>
                  </a:cubicBezTo>
                  <a:cubicBezTo>
                    <a:pt x="486749" y="260260"/>
                    <a:pt x="516168" y="253574"/>
                    <a:pt x="553610" y="243545"/>
                  </a:cubicBezTo>
                  <a:lnTo>
                    <a:pt x="561690" y="241270"/>
                  </a:lnTo>
                  <a:close/>
                  <a:moveTo>
                    <a:pt x="48139" y="233516"/>
                  </a:moveTo>
                  <a:cubicBezTo>
                    <a:pt x="37442" y="233516"/>
                    <a:pt x="26745" y="238866"/>
                    <a:pt x="21397" y="238866"/>
                  </a:cubicBezTo>
                  <a:cubicBezTo>
                    <a:pt x="21397" y="238866"/>
                    <a:pt x="26745" y="244213"/>
                    <a:pt x="26745" y="244213"/>
                  </a:cubicBezTo>
                  <a:cubicBezTo>
                    <a:pt x="26745" y="244213"/>
                    <a:pt x="32095" y="244213"/>
                    <a:pt x="32095" y="249563"/>
                  </a:cubicBezTo>
                  <a:cubicBezTo>
                    <a:pt x="37442" y="244213"/>
                    <a:pt x="42792" y="238866"/>
                    <a:pt x="48139" y="233516"/>
                  </a:cubicBezTo>
                  <a:close/>
                  <a:moveTo>
                    <a:pt x="336982" y="169329"/>
                  </a:moveTo>
                  <a:cubicBezTo>
                    <a:pt x="219306" y="196074"/>
                    <a:pt x="106978" y="222818"/>
                    <a:pt x="69537" y="249563"/>
                  </a:cubicBezTo>
                  <a:cubicBezTo>
                    <a:pt x="128373" y="244213"/>
                    <a:pt x="235351" y="212121"/>
                    <a:pt x="336982" y="169329"/>
                  </a:cubicBezTo>
                  <a:close/>
                  <a:moveTo>
                    <a:pt x="895801" y="145378"/>
                  </a:moveTo>
                  <a:lnTo>
                    <a:pt x="876689" y="153227"/>
                  </a:lnTo>
                  <a:lnTo>
                    <a:pt x="774673" y="182480"/>
                  </a:lnTo>
                  <a:lnTo>
                    <a:pt x="722682" y="193656"/>
                  </a:lnTo>
                  <a:lnTo>
                    <a:pt x="752343" y="184686"/>
                  </a:lnTo>
                  <a:cubicBezTo>
                    <a:pt x="797621" y="171272"/>
                    <a:pt x="836170" y="160449"/>
                    <a:pt x="868577" y="152050"/>
                  </a:cubicBezTo>
                  <a:close/>
                  <a:moveTo>
                    <a:pt x="615122" y="121190"/>
                  </a:moveTo>
                  <a:cubicBezTo>
                    <a:pt x="583030" y="126538"/>
                    <a:pt x="545588" y="131888"/>
                    <a:pt x="508146" y="137235"/>
                  </a:cubicBezTo>
                  <a:cubicBezTo>
                    <a:pt x="497446" y="142585"/>
                    <a:pt x="486749" y="147935"/>
                    <a:pt x="470702" y="147935"/>
                  </a:cubicBezTo>
                  <a:cubicBezTo>
                    <a:pt x="465354" y="147935"/>
                    <a:pt x="460005" y="153282"/>
                    <a:pt x="460005" y="153282"/>
                  </a:cubicBezTo>
                  <a:cubicBezTo>
                    <a:pt x="369074" y="190724"/>
                    <a:pt x="288840" y="217469"/>
                    <a:pt x="219306" y="238866"/>
                  </a:cubicBezTo>
                  <a:cubicBezTo>
                    <a:pt x="310237" y="217469"/>
                    <a:pt x="422563" y="180027"/>
                    <a:pt x="508146" y="153282"/>
                  </a:cubicBezTo>
                  <a:cubicBezTo>
                    <a:pt x="545588" y="142585"/>
                    <a:pt x="583030" y="131888"/>
                    <a:pt x="615122" y="121190"/>
                  </a:cubicBezTo>
                  <a:close/>
                  <a:moveTo>
                    <a:pt x="855822" y="94446"/>
                  </a:moveTo>
                  <a:cubicBezTo>
                    <a:pt x="818381" y="94446"/>
                    <a:pt x="652564" y="142585"/>
                    <a:pt x="518843" y="185377"/>
                  </a:cubicBezTo>
                  <a:cubicBezTo>
                    <a:pt x="460005" y="196074"/>
                    <a:pt x="411865" y="212121"/>
                    <a:pt x="363726" y="228166"/>
                  </a:cubicBezTo>
                  <a:cubicBezTo>
                    <a:pt x="390471" y="222818"/>
                    <a:pt x="411865" y="217469"/>
                    <a:pt x="438610" y="217469"/>
                  </a:cubicBezTo>
                  <a:cubicBezTo>
                    <a:pt x="449307" y="212121"/>
                    <a:pt x="460005" y="212121"/>
                    <a:pt x="470702" y="206771"/>
                  </a:cubicBezTo>
                  <a:cubicBezTo>
                    <a:pt x="599077" y="174679"/>
                    <a:pt x="695355" y="147935"/>
                    <a:pt x="764892" y="131888"/>
                  </a:cubicBezTo>
                  <a:cubicBezTo>
                    <a:pt x="791636" y="126538"/>
                    <a:pt x="813031" y="121190"/>
                    <a:pt x="834425" y="115840"/>
                  </a:cubicBezTo>
                  <a:cubicBezTo>
                    <a:pt x="839775" y="110490"/>
                    <a:pt x="845125" y="105143"/>
                    <a:pt x="850473" y="99793"/>
                  </a:cubicBezTo>
                  <a:cubicBezTo>
                    <a:pt x="850473" y="99793"/>
                    <a:pt x="850473" y="94446"/>
                    <a:pt x="855822" y="94446"/>
                  </a:cubicBezTo>
                  <a:close/>
                  <a:moveTo>
                    <a:pt x="776257" y="47642"/>
                  </a:moveTo>
                  <a:cubicBezTo>
                    <a:pt x="768902" y="47642"/>
                    <a:pt x="759541" y="48979"/>
                    <a:pt x="748844" y="51654"/>
                  </a:cubicBezTo>
                  <a:cubicBezTo>
                    <a:pt x="732797" y="67701"/>
                    <a:pt x="700705" y="78398"/>
                    <a:pt x="663263" y="89096"/>
                  </a:cubicBezTo>
                  <a:cubicBezTo>
                    <a:pt x="727450" y="78398"/>
                    <a:pt x="780939" y="62351"/>
                    <a:pt x="791636" y="51654"/>
                  </a:cubicBezTo>
                  <a:cubicBezTo>
                    <a:pt x="788961" y="48979"/>
                    <a:pt x="783612" y="47642"/>
                    <a:pt x="776257" y="47642"/>
                  </a:cubicBezTo>
                  <a:close/>
                  <a:moveTo>
                    <a:pt x="733081" y="29569"/>
                  </a:moveTo>
                  <a:cubicBezTo>
                    <a:pt x="668361" y="35272"/>
                    <a:pt x="502797" y="89095"/>
                    <a:pt x="390471" y="126538"/>
                  </a:cubicBezTo>
                  <a:cubicBezTo>
                    <a:pt x="336982" y="131888"/>
                    <a:pt x="299537" y="147935"/>
                    <a:pt x="262096" y="158632"/>
                  </a:cubicBezTo>
                  <a:cubicBezTo>
                    <a:pt x="272793" y="158632"/>
                    <a:pt x="283493" y="153282"/>
                    <a:pt x="294190" y="153282"/>
                  </a:cubicBezTo>
                  <a:cubicBezTo>
                    <a:pt x="374424" y="137235"/>
                    <a:pt x="460005" y="121190"/>
                    <a:pt x="534888" y="99793"/>
                  </a:cubicBezTo>
                  <a:cubicBezTo>
                    <a:pt x="625822" y="67701"/>
                    <a:pt x="695355" y="40957"/>
                    <a:pt x="743494" y="35607"/>
                  </a:cubicBezTo>
                  <a:cubicBezTo>
                    <a:pt x="748844" y="30259"/>
                    <a:pt x="748844" y="30259"/>
                    <a:pt x="754194" y="30259"/>
                  </a:cubicBezTo>
                  <a:cubicBezTo>
                    <a:pt x="749514" y="28922"/>
                    <a:pt x="742326" y="28754"/>
                    <a:pt x="733081" y="29569"/>
                  </a:cubicBezTo>
                  <a:close/>
                  <a:moveTo>
                    <a:pt x="731461" y="171"/>
                  </a:moveTo>
                  <a:cubicBezTo>
                    <a:pt x="746170" y="-498"/>
                    <a:pt x="756868" y="840"/>
                    <a:pt x="764892" y="3515"/>
                  </a:cubicBezTo>
                  <a:cubicBezTo>
                    <a:pt x="770239" y="8862"/>
                    <a:pt x="775589" y="14212"/>
                    <a:pt x="775589" y="14212"/>
                  </a:cubicBezTo>
                  <a:cubicBezTo>
                    <a:pt x="775589" y="19559"/>
                    <a:pt x="775589" y="19559"/>
                    <a:pt x="775589" y="24909"/>
                  </a:cubicBezTo>
                  <a:cubicBezTo>
                    <a:pt x="786286" y="24909"/>
                    <a:pt x="796983" y="24909"/>
                    <a:pt x="807683" y="30259"/>
                  </a:cubicBezTo>
                  <a:cubicBezTo>
                    <a:pt x="813031" y="35607"/>
                    <a:pt x="818381" y="40957"/>
                    <a:pt x="823728" y="46304"/>
                  </a:cubicBezTo>
                  <a:cubicBezTo>
                    <a:pt x="823728" y="51654"/>
                    <a:pt x="823728" y="57004"/>
                    <a:pt x="818381" y="62351"/>
                  </a:cubicBezTo>
                  <a:cubicBezTo>
                    <a:pt x="818381" y="62351"/>
                    <a:pt x="813031" y="67701"/>
                    <a:pt x="813031" y="67701"/>
                  </a:cubicBezTo>
                  <a:cubicBezTo>
                    <a:pt x="845125" y="62351"/>
                    <a:pt x="861170" y="62351"/>
                    <a:pt x="871870" y="67701"/>
                  </a:cubicBezTo>
                  <a:cubicBezTo>
                    <a:pt x="877217" y="67701"/>
                    <a:pt x="877217" y="73049"/>
                    <a:pt x="877217" y="78398"/>
                  </a:cubicBezTo>
                  <a:cubicBezTo>
                    <a:pt x="877217" y="83746"/>
                    <a:pt x="877217" y="94446"/>
                    <a:pt x="877217" y="99793"/>
                  </a:cubicBezTo>
                  <a:cubicBezTo>
                    <a:pt x="925359" y="89096"/>
                    <a:pt x="946753" y="89096"/>
                    <a:pt x="957451" y="94446"/>
                  </a:cubicBezTo>
                  <a:cubicBezTo>
                    <a:pt x="962801" y="94446"/>
                    <a:pt x="962801" y="99793"/>
                    <a:pt x="962801" y="105143"/>
                  </a:cubicBezTo>
                  <a:cubicBezTo>
                    <a:pt x="962801" y="110490"/>
                    <a:pt x="962801" y="115840"/>
                    <a:pt x="962801" y="121190"/>
                  </a:cubicBezTo>
                  <a:lnTo>
                    <a:pt x="967802" y="127101"/>
                  </a:lnTo>
                  <a:lnTo>
                    <a:pt x="933434" y="136955"/>
                  </a:lnTo>
                  <a:lnTo>
                    <a:pt x="912653" y="141248"/>
                  </a:lnTo>
                  <a:lnTo>
                    <a:pt x="895801" y="145378"/>
                  </a:lnTo>
                  <a:lnTo>
                    <a:pt x="899397" y="143901"/>
                  </a:lnTo>
                  <a:cubicBezTo>
                    <a:pt x="907723" y="139911"/>
                    <a:pt x="914660" y="135899"/>
                    <a:pt x="920009" y="131888"/>
                  </a:cubicBezTo>
                  <a:cubicBezTo>
                    <a:pt x="903962" y="126538"/>
                    <a:pt x="877217" y="131888"/>
                    <a:pt x="850473" y="137235"/>
                  </a:cubicBezTo>
                  <a:cubicBezTo>
                    <a:pt x="850473" y="137235"/>
                    <a:pt x="845125" y="137235"/>
                    <a:pt x="845125" y="137235"/>
                  </a:cubicBezTo>
                  <a:cubicBezTo>
                    <a:pt x="802333" y="163980"/>
                    <a:pt x="716752" y="185377"/>
                    <a:pt x="609774" y="212121"/>
                  </a:cubicBezTo>
                  <a:cubicBezTo>
                    <a:pt x="599077" y="212121"/>
                    <a:pt x="593727" y="212121"/>
                    <a:pt x="588377" y="217469"/>
                  </a:cubicBezTo>
                  <a:cubicBezTo>
                    <a:pt x="624482" y="212120"/>
                    <a:pt x="660587" y="206103"/>
                    <a:pt x="695104" y="199584"/>
                  </a:cubicBezTo>
                  <a:lnTo>
                    <a:pt x="722682" y="193656"/>
                  </a:lnTo>
                  <a:lnTo>
                    <a:pt x="679308" y="206771"/>
                  </a:lnTo>
                  <a:cubicBezTo>
                    <a:pt x="657913" y="213457"/>
                    <a:pt x="635849" y="220144"/>
                    <a:pt x="614453" y="226412"/>
                  </a:cubicBezTo>
                  <a:lnTo>
                    <a:pt x="561690" y="241270"/>
                  </a:lnTo>
                  <a:lnTo>
                    <a:pt x="476052" y="254910"/>
                  </a:lnTo>
                  <a:lnTo>
                    <a:pt x="467137" y="260260"/>
                  </a:lnTo>
                  <a:lnTo>
                    <a:pt x="465354" y="260260"/>
                  </a:lnTo>
                  <a:lnTo>
                    <a:pt x="460448" y="264274"/>
                  </a:lnTo>
                  <a:lnTo>
                    <a:pt x="459337" y="264941"/>
                  </a:lnTo>
                  <a:cubicBezTo>
                    <a:pt x="453320" y="266947"/>
                    <a:pt x="446634" y="268284"/>
                    <a:pt x="438610" y="270958"/>
                  </a:cubicBezTo>
                  <a:lnTo>
                    <a:pt x="457713" y="267138"/>
                  </a:lnTo>
                  <a:lnTo>
                    <a:pt x="455418" y="274024"/>
                  </a:lnTo>
                  <a:lnTo>
                    <a:pt x="32095" y="395410"/>
                  </a:lnTo>
                  <a:lnTo>
                    <a:pt x="32095" y="393983"/>
                  </a:lnTo>
                  <a:cubicBezTo>
                    <a:pt x="26745" y="393983"/>
                    <a:pt x="21397" y="393983"/>
                    <a:pt x="16048" y="388633"/>
                  </a:cubicBezTo>
                  <a:cubicBezTo>
                    <a:pt x="5350" y="383286"/>
                    <a:pt x="0" y="377936"/>
                    <a:pt x="0" y="367239"/>
                  </a:cubicBezTo>
                  <a:cubicBezTo>
                    <a:pt x="0" y="361889"/>
                    <a:pt x="0" y="351191"/>
                    <a:pt x="5350" y="345841"/>
                  </a:cubicBezTo>
                  <a:cubicBezTo>
                    <a:pt x="5350" y="345841"/>
                    <a:pt x="10698" y="340494"/>
                    <a:pt x="10698" y="340494"/>
                  </a:cubicBezTo>
                  <a:cubicBezTo>
                    <a:pt x="5350" y="340494"/>
                    <a:pt x="5350" y="335144"/>
                    <a:pt x="5350" y="329797"/>
                  </a:cubicBezTo>
                  <a:cubicBezTo>
                    <a:pt x="5350" y="324447"/>
                    <a:pt x="5350" y="319099"/>
                    <a:pt x="10698" y="313749"/>
                  </a:cubicBezTo>
                  <a:cubicBezTo>
                    <a:pt x="16048" y="308400"/>
                    <a:pt x="26745" y="297702"/>
                    <a:pt x="48139" y="292355"/>
                  </a:cubicBezTo>
                  <a:cubicBezTo>
                    <a:pt x="42792" y="287005"/>
                    <a:pt x="37442" y="281655"/>
                    <a:pt x="37442" y="281655"/>
                  </a:cubicBezTo>
                  <a:cubicBezTo>
                    <a:pt x="37442" y="281655"/>
                    <a:pt x="37442" y="276308"/>
                    <a:pt x="37442" y="276308"/>
                  </a:cubicBezTo>
                  <a:cubicBezTo>
                    <a:pt x="32095" y="276308"/>
                    <a:pt x="26745" y="270958"/>
                    <a:pt x="21397" y="270958"/>
                  </a:cubicBezTo>
                  <a:cubicBezTo>
                    <a:pt x="10698" y="265610"/>
                    <a:pt x="5350" y="254910"/>
                    <a:pt x="0" y="244213"/>
                  </a:cubicBezTo>
                  <a:cubicBezTo>
                    <a:pt x="0" y="238866"/>
                    <a:pt x="0" y="233516"/>
                    <a:pt x="0" y="233516"/>
                  </a:cubicBezTo>
                  <a:cubicBezTo>
                    <a:pt x="5350" y="228166"/>
                    <a:pt x="21397" y="217469"/>
                    <a:pt x="48139" y="212121"/>
                  </a:cubicBezTo>
                  <a:cubicBezTo>
                    <a:pt x="42792" y="212121"/>
                    <a:pt x="37442" y="212121"/>
                    <a:pt x="37442" y="206771"/>
                  </a:cubicBezTo>
                  <a:cubicBezTo>
                    <a:pt x="32095" y="201421"/>
                    <a:pt x="32095" y="201421"/>
                    <a:pt x="26745" y="196074"/>
                  </a:cubicBezTo>
                  <a:lnTo>
                    <a:pt x="27289" y="189002"/>
                  </a:lnTo>
                  <a:lnTo>
                    <a:pt x="59813" y="179676"/>
                  </a:lnTo>
                  <a:lnTo>
                    <a:pt x="65525" y="179358"/>
                  </a:lnTo>
                  <a:cubicBezTo>
                    <a:pt x="70874" y="178690"/>
                    <a:pt x="77561" y="177353"/>
                    <a:pt x="85584" y="174679"/>
                  </a:cubicBezTo>
                  <a:lnTo>
                    <a:pt x="78532" y="174308"/>
                  </a:lnTo>
                  <a:lnTo>
                    <a:pt x="673961" y="3571"/>
                  </a:lnTo>
                  <a:lnTo>
                    <a:pt x="673961" y="5520"/>
                  </a:lnTo>
                  <a:cubicBezTo>
                    <a:pt x="673961" y="7525"/>
                    <a:pt x="673961" y="8862"/>
                    <a:pt x="673961" y="8862"/>
                  </a:cubicBezTo>
                  <a:cubicBezTo>
                    <a:pt x="698031" y="3513"/>
                    <a:pt x="716751" y="839"/>
                    <a:pt x="731461" y="171"/>
                  </a:cubicBez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4" name="Vrije vorm: vorm 63">
              <a:extLst>
                <a:ext uri="{FF2B5EF4-FFF2-40B4-BE49-F238E27FC236}">
                  <a16:creationId xmlns:a16="http://schemas.microsoft.com/office/drawing/2014/main" id="{F7BA269C-48C9-4498-9D0D-309F9A53E13A}"/>
                </a:ext>
              </a:extLst>
            </p:cNvPr>
            <p:cNvSpPr/>
            <p:nvPr/>
          </p:nvSpPr>
          <p:spPr>
            <a:xfrm>
              <a:off x="8804229" y="4452009"/>
              <a:ext cx="1103010" cy="467722"/>
            </a:xfrm>
            <a:custGeom>
              <a:avLst/>
              <a:gdLst>
                <a:gd name="connsiteX0" fmla="*/ 379771 w 1103010"/>
                <a:gd name="connsiteY0" fmla="*/ 336418 h 467722"/>
                <a:gd name="connsiteX1" fmla="*/ 246048 w 1103010"/>
                <a:gd name="connsiteY1" fmla="*/ 368510 h 467722"/>
                <a:gd name="connsiteX2" fmla="*/ 379771 w 1103010"/>
                <a:gd name="connsiteY2" fmla="*/ 336418 h 467722"/>
                <a:gd name="connsiteX3" fmla="*/ 251398 w 1103010"/>
                <a:gd name="connsiteY3" fmla="*/ 304324 h 467722"/>
                <a:gd name="connsiteX4" fmla="*/ 58836 w 1103010"/>
                <a:gd name="connsiteY4" fmla="*/ 368510 h 467722"/>
                <a:gd name="connsiteX5" fmla="*/ 240701 w 1103010"/>
                <a:gd name="connsiteY5" fmla="*/ 309674 h 467722"/>
                <a:gd name="connsiteX6" fmla="*/ 256745 w 1103010"/>
                <a:gd name="connsiteY6" fmla="*/ 304324 h 467722"/>
                <a:gd name="connsiteX7" fmla="*/ 251398 w 1103010"/>
                <a:gd name="connsiteY7" fmla="*/ 304324 h 467722"/>
                <a:gd name="connsiteX8" fmla="*/ 427912 w 1103010"/>
                <a:gd name="connsiteY8" fmla="*/ 277579 h 467722"/>
                <a:gd name="connsiteX9" fmla="*/ 406515 w 1103010"/>
                <a:gd name="connsiteY9" fmla="*/ 282929 h 467722"/>
                <a:gd name="connsiteX10" fmla="*/ 251398 w 1103010"/>
                <a:gd name="connsiteY10" fmla="*/ 331068 h 467722"/>
                <a:gd name="connsiteX11" fmla="*/ 181862 w 1103010"/>
                <a:gd name="connsiteY11" fmla="*/ 352463 h 467722"/>
                <a:gd name="connsiteX12" fmla="*/ 427912 w 1103010"/>
                <a:gd name="connsiteY12" fmla="*/ 277579 h 467722"/>
                <a:gd name="connsiteX13" fmla="*/ 770239 w 1103010"/>
                <a:gd name="connsiteY13" fmla="*/ 213393 h 467722"/>
                <a:gd name="connsiteX14" fmla="*/ 684658 w 1103010"/>
                <a:gd name="connsiteY14" fmla="*/ 240138 h 467722"/>
                <a:gd name="connsiteX15" fmla="*/ 770239 w 1103010"/>
                <a:gd name="connsiteY15" fmla="*/ 213393 h 467722"/>
                <a:gd name="connsiteX16" fmla="*/ 411865 w 1103010"/>
                <a:gd name="connsiteY16" fmla="*/ 186648 h 467722"/>
                <a:gd name="connsiteX17" fmla="*/ 395383 w 1103010"/>
                <a:gd name="connsiteY17" fmla="*/ 194264 h 467722"/>
                <a:gd name="connsiteX18" fmla="*/ 374423 w 1103010"/>
                <a:gd name="connsiteY18" fmla="*/ 197346 h 467722"/>
                <a:gd name="connsiteX19" fmla="*/ 208606 w 1103010"/>
                <a:gd name="connsiteY19" fmla="*/ 245485 h 467722"/>
                <a:gd name="connsiteX20" fmla="*/ 128373 w 1103010"/>
                <a:gd name="connsiteY20" fmla="*/ 272229 h 467722"/>
                <a:gd name="connsiteX21" fmla="*/ 203259 w 1103010"/>
                <a:gd name="connsiteY21" fmla="*/ 250835 h 467722"/>
                <a:gd name="connsiteX22" fmla="*/ 375509 w 1103010"/>
                <a:gd name="connsiteY22" fmla="*/ 203447 h 467722"/>
                <a:gd name="connsiteX23" fmla="*/ 395383 w 1103010"/>
                <a:gd name="connsiteY23" fmla="*/ 194264 h 467722"/>
                <a:gd name="connsiteX24" fmla="*/ 397155 w 1103010"/>
                <a:gd name="connsiteY24" fmla="*/ 194003 h 467722"/>
                <a:gd name="connsiteX25" fmla="*/ 411865 w 1103010"/>
                <a:gd name="connsiteY25" fmla="*/ 186648 h 467722"/>
                <a:gd name="connsiteX26" fmla="*/ 1016289 w 1103010"/>
                <a:gd name="connsiteY26" fmla="*/ 165254 h 467722"/>
                <a:gd name="connsiteX27" fmla="*/ 978845 w 1103010"/>
                <a:gd name="connsiteY27" fmla="*/ 170601 h 467722"/>
                <a:gd name="connsiteX28" fmla="*/ 839775 w 1103010"/>
                <a:gd name="connsiteY28" fmla="*/ 213393 h 467722"/>
                <a:gd name="connsiteX29" fmla="*/ 866519 w 1103010"/>
                <a:gd name="connsiteY29" fmla="*/ 208043 h 467722"/>
                <a:gd name="connsiteX30" fmla="*/ 1016289 w 1103010"/>
                <a:gd name="connsiteY30" fmla="*/ 165254 h 467722"/>
                <a:gd name="connsiteX31" fmla="*/ 780936 w 1103010"/>
                <a:gd name="connsiteY31" fmla="*/ 165254 h 467722"/>
                <a:gd name="connsiteX32" fmla="*/ 748749 w 1103010"/>
                <a:gd name="connsiteY32" fmla="*/ 173531 h 467722"/>
                <a:gd name="connsiteX33" fmla="*/ 727449 w 1103010"/>
                <a:gd name="connsiteY33" fmla="*/ 175951 h 467722"/>
                <a:gd name="connsiteX34" fmla="*/ 652563 w 1103010"/>
                <a:gd name="connsiteY34" fmla="*/ 197346 h 467722"/>
                <a:gd name="connsiteX35" fmla="*/ 710733 w 1103010"/>
                <a:gd name="connsiteY35" fmla="*/ 183306 h 467722"/>
                <a:gd name="connsiteX36" fmla="*/ 748749 w 1103010"/>
                <a:gd name="connsiteY36" fmla="*/ 173531 h 467722"/>
                <a:gd name="connsiteX37" fmla="*/ 756868 w 1103010"/>
                <a:gd name="connsiteY37" fmla="*/ 172608 h 467722"/>
                <a:gd name="connsiteX38" fmla="*/ 786286 w 1103010"/>
                <a:gd name="connsiteY38" fmla="*/ 165254 h 467722"/>
                <a:gd name="connsiteX39" fmla="*/ 780936 w 1103010"/>
                <a:gd name="connsiteY39" fmla="*/ 165254 h 467722"/>
                <a:gd name="connsiteX40" fmla="*/ 615121 w 1103010"/>
                <a:gd name="connsiteY40" fmla="*/ 127809 h 467722"/>
                <a:gd name="connsiteX41" fmla="*/ 599250 w 1103010"/>
                <a:gd name="connsiteY41" fmla="*/ 143681 h 467722"/>
                <a:gd name="connsiteX42" fmla="*/ 508143 w 1103010"/>
                <a:gd name="connsiteY42" fmla="*/ 159904 h 467722"/>
                <a:gd name="connsiteX43" fmla="*/ 438610 w 1103010"/>
                <a:gd name="connsiteY43" fmla="*/ 170601 h 467722"/>
                <a:gd name="connsiteX44" fmla="*/ 443957 w 1103010"/>
                <a:gd name="connsiteY44" fmla="*/ 181299 h 467722"/>
                <a:gd name="connsiteX45" fmla="*/ 417212 w 1103010"/>
                <a:gd name="connsiteY45" fmla="*/ 218740 h 467722"/>
                <a:gd name="connsiteX46" fmla="*/ 433260 w 1103010"/>
                <a:gd name="connsiteY46" fmla="*/ 224090 h 467722"/>
                <a:gd name="connsiteX47" fmla="*/ 438610 w 1103010"/>
                <a:gd name="connsiteY47" fmla="*/ 234788 h 467722"/>
                <a:gd name="connsiteX48" fmla="*/ 401168 w 1103010"/>
                <a:gd name="connsiteY48" fmla="*/ 261532 h 467722"/>
                <a:gd name="connsiteX49" fmla="*/ 443957 w 1103010"/>
                <a:gd name="connsiteY49" fmla="*/ 261532 h 467722"/>
                <a:gd name="connsiteX50" fmla="*/ 454654 w 1103010"/>
                <a:gd name="connsiteY50" fmla="*/ 272229 h 467722"/>
                <a:gd name="connsiteX51" fmla="*/ 417212 w 1103010"/>
                <a:gd name="connsiteY51" fmla="*/ 315021 h 467722"/>
                <a:gd name="connsiteX52" fmla="*/ 422562 w 1103010"/>
                <a:gd name="connsiteY52" fmla="*/ 320371 h 467722"/>
                <a:gd name="connsiteX53" fmla="*/ 417212 w 1103010"/>
                <a:gd name="connsiteY53" fmla="*/ 336418 h 467722"/>
                <a:gd name="connsiteX54" fmla="*/ 401168 w 1103010"/>
                <a:gd name="connsiteY54" fmla="*/ 347116 h 467722"/>
                <a:gd name="connsiteX55" fmla="*/ 427912 w 1103010"/>
                <a:gd name="connsiteY55" fmla="*/ 347116 h 467722"/>
                <a:gd name="connsiteX56" fmla="*/ 432592 w 1103010"/>
                <a:gd name="connsiteY56" fmla="*/ 350458 h 467722"/>
                <a:gd name="connsiteX57" fmla="*/ 432813 w 1103010"/>
                <a:gd name="connsiteY57" fmla="*/ 352894 h 467722"/>
                <a:gd name="connsiteX58" fmla="*/ 32360 w 1103010"/>
                <a:gd name="connsiteY58" fmla="*/ 467722 h 467722"/>
                <a:gd name="connsiteX59" fmla="*/ 32094 w 1103010"/>
                <a:gd name="connsiteY59" fmla="*/ 464791 h 467722"/>
                <a:gd name="connsiteX60" fmla="*/ 37442 w 1103010"/>
                <a:gd name="connsiteY60" fmla="*/ 448744 h 467722"/>
                <a:gd name="connsiteX61" fmla="*/ 53489 w 1103010"/>
                <a:gd name="connsiteY61" fmla="*/ 432697 h 467722"/>
                <a:gd name="connsiteX62" fmla="*/ 5350 w 1103010"/>
                <a:gd name="connsiteY62" fmla="*/ 438047 h 467722"/>
                <a:gd name="connsiteX63" fmla="*/ 0 w 1103010"/>
                <a:gd name="connsiteY63" fmla="*/ 427349 h 467722"/>
                <a:gd name="connsiteX64" fmla="*/ 32094 w 1103010"/>
                <a:gd name="connsiteY64" fmla="*/ 400605 h 467722"/>
                <a:gd name="connsiteX65" fmla="*/ 16047 w 1103010"/>
                <a:gd name="connsiteY65" fmla="*/ 395255 h 467722"/>
                <a:gd name="connsiteX66" fmla="*/ 5350 w 1103010"/>
                <a:gd name="connsiteY66" fmla="*/ 379208 h 467722"/>
                <a:gd name="connsiteX67" fmla="*/ 42792 w 1103010"/>
                <a:gd name="connsiteY67" fmla="*/ 347116 h 467722"/>
                <a:gd name="connsiteX68" fmla="*/ 26745 w 1103010"/>
                <a:gd name="connsiteY68" fmla="*/ 341766 h 467722"/>
                <a:gd name="connsiteX69" fmla="*/ 16047 w 1103010"/>
                <a:gd name="connsiteY69" fmla="*/ 331068 h 467722"/>
                <a:gd name="connsiteX70" fmla="*/ 85581 w 1103010"/>
                <a:gd name="connsiteY70" fmla="*/ 288277 h 467722"/>
                <a:gd name="connsiteX71" fmla="*/ 48139 w 1103010"/>
                <a:gd name="connsiteY71" fmla="*/ 288277 h 467722"/>
                <a:gd name="connsiteX72" fmla="*/ 42792 w 1103010"/>
                <a:gd name="connsiteY72" fmla="*/ 277579 h 467722"/>
                <a:gd name="connsiteX73" fmla="*/ 42792 w 1103010"/>
                <a:gd name="connsiteY73" fmla="*/ 274236 h 467722"/>
                <a:gd name="connsiteX74" fmla="*/ 42792 w 1103010"/>
                <a:gd name="connsiteY74" fmla="*/ 268310 h 467722"/>
                <a:gd name="connsiteX75" fmla="*/ 466115 w 1103010"/>
                <a:gd name="connsiteY75" fmla="*/ 146924 h 467722"/>
                <a:gd name="connsiteX76" fmla="*/ 465354 w 1103010"/>
                <a:gd name="connsiteY76" fmla="*/ 149207 h 467722"/>
                <a:gd name="connsiteX77" fmla="*/ 470702 w 1103010"/>
                <a:gd name="connsiteY77" fmla="*/ 159904 h 467722"/>
                <a:gd name="connsiteX78" fmla="*/ 615121 w 1103010"/>
                <a:gd name="connsiteY78" fmla="*/ 127809 h 467722"/>
                <a:gd name="connsiteX79" fmla="*/ 978845 w 1103010"/>
                <a:gd name="connsiteY79" fmla="*/ 95717 h 467722"/>
                <a:gd name="connsiteX80" fmla="*/ 882567 w 1103010"/>
                <a:gd name="connsiteY80" fmla="*/ 122462 h 467722"/>
                <a:gd name="connsiteX81" fmla="*/ 978845 w 1103010"/>
                <a:gd name="connsiteY81" fmla="*/ 95717 h 467722"/>
                <a:gd name="connsiteX82" fmla="*/ 820584 w 1103010"/>
                <a:gd name="connsiteY82" fmla="*/ 88496 h 467722"/>
                <a:gd name="connsiteX83" fmla="*/ 796983 w 1103010"/>
                <a:gd name="connsiteY83" fmla="*/ 95717 h 467722"/>
                <a:gd name="connsiteX84" fmla="*/ 813030 w 1103010"/>
                <a:gd name="connsiteY84" fmla="*/ 90368 h 467722"/>
                <a:gd name="connsiteX85" fmla="*/ 764891 w 1103010"/>
                <a:gd name="connsiteY85" fmla="*/ 79670 h 467722"/>
                <a:gd name="connsiteX86" fmla="*/ 631838 w 1103010"/>
                <a:gd name="connsiteY86" fmla="*/ 108420 h 467722"/>
                <a:gd name="connsiteX87" fmla="*/ 536957 w 1103010"/>
                <a:gd name="connsiteY87" fmla="*/ 126610 h 467722"/>
                <a:gd name="connsiteX88" fmla="*/ 590290 w 1103010"/>
                <a:gd name="connsiteY88" fmla="*/ 111317 h 467722"/>
                <a:gd name="connsiteX89" fmla="*/ 637855 w 1103010"/>
                <a:gd name="connsiteY89" fmla="*/ 103741 h 467722"/>
                <a:gd name="connsiteX90" fmla="*/ 764891 w 1103010"/>
                <a:gd name="connsiteY90" fmla="*/ 79670 h 467722"/>
                <a:gd name="connsiteX91" fmla="*/ 952100 w 1103010"/>
                <a:gd name="connsiteY91" fmla="*/ 52926 h 467722"/>
                <a:gd name="connsiteX92" fmla="*/ 888583 w 1103010"/>
                <a:gd name="connsiteY92" fmla="*/ 71647 h 467722"/>
                <a:gd name="connsiteX93" fmla="*/ 820584 w 1103010"/>
                <a:gd name="connsiteY93" fmla="*/ 88496 h 467722"/>
                <a:gd name="connsiteX94" fmla="*/ 886577 w 1103010"/>
                <a:gd name="connsiteY94" fmla="*/ 68304 h 467722"/>
                <a:gd name="connsiteX95" fmla="*/ 952100 w 1103010"/>
                <a:gd name="connsiteY95" fmla="*/ 52926 h 467722"/>
                <a:gd name="connsiteX96" fmla="*/ 920474 w 1103010"/>
                <a:gd name="connsiteY96" fmla="*/ 42303 h 467722"/>
                <a:gd name="connsiteX97" fmla="*/ 915997 w 1103010"/>
                <a:gd name="connsiteY97" fmla="*/ 44903 h 467722"/>
                <a:gd name="connsiteX98" fmla="*/ 850472 w 1103010"/>
                <a:gd name="connsiteY98" fmla="*/ 68973 h 467722"/>
                <a:gd name="connsiteX99" fmla="*/ 891258 w 1103010"/>
                <a:gd name="connsiteY99" fmla="*/ 53930 h 467722"/>
                <a:gd name="connsiteX100" fmla="*/ 887383 w 1103010"/>
                <a:gd name="connsiteY100" fmla="*/ 26127 h 467722"/>
                <a:gd name="connsiteX101" fmla="*/ 881145 w 1103010"/>
                <a:gd name="connsiteY101" fmla="*/ 28689 h 467722"/>
                <a:gd name="connsiteX102" fmla="*/ 803001 w 1103010"/>
                <a:gd name="connsiteY102" fmla="*/ 51589 h 467722"/>
                <a:gd name="connsiteX103" fmla="*/ 785371 w 1103010"/>
                <a:gd name="connsiteY103" fmla="*/ 55379 h 467722"/>
                <a:gd name="connsiteX104" fmla="*/ 957450 w 1103010"/>
                <a:gd name="connsiteY104" fmla="*/ 20834 h 467722"/>
                <a:gd name="connsiteX105" fmla="*/ 924019 w 1103010"/>
                <a:gd name="connsiteY105" fmla="*/ 40892 h 467722"/>
                <a:gd name="connsiteX106" fmla="*/ 920474 w 1103010"/>
                <a:gd name="connsiteY106" fmla="*/ 42303 h 467722"/>
                <a:gd name="connsiteX107" fmla="*/ 1004682 w 1103010"/>
                <a:gd name="connsiteY107" fmla="*/ 2300 h 467722"/>
                <a:gd name="connsiteX108" fmla="*/ 1016289 w 1103010"/>
                <a:gd name="connsiteY108" fmla="*/ 4787 h 467722"/>
                <a:gd name="connsiteX109" fmla="*/ 1026987 w 1103010"/>
                <a:gd name="connsiteY109" fmla="*/ 15484 h 467722"/>
                <a:gd name="connsiteX110" fmla="*/ 1026987 w 1103010"/>
                <a:gd name="connsiteY110" fmla="*/ 31531 h 467722"/>
                <a:gd name="connsiteX111" fmla="*/ 1010939 w 1103010"/>
                <a:gd name="connsiteY111" fmla="*/ 42228 h 467722"/>
                <a:gd name="connsiteX112" fmla="*/ 1037684 w 1103010"/>
                <a:gd name="connsiteY112" fmla="*/ 42228 h 467722"/>
                <a:gd name="connsiteX113" fmla="*/ 1043034 w 1103010"/>
                <a:gd name="connsiteY113" fmla="*/ 52926 h 467722"/>
                <a:gd name="connsiteX114" fmla="*/ 1037684 w 1103010"/>
                <a:gd name="connsiteY114" fmla="*/ 68973 h 467722"/>
                <a:gd name="connsiteX115" fmla="*/ 1026987 w 1103010"/>
                <a:gd name="connsiteY115" fmla="*/ 79670 h 467722"/>
                <a:gd name="connsiteX116" fmla="*/ 1075126 w 1103010"/>
                <a:gd name="connsiteY116" fmla="*/ 79670 h 467722"/>
                <a:gd name="connsiteX117" fmla="*/ 1080476 w 1103010"/>
                <a:gd name="connsiteY117" fmla="*/ 90368 h 467722"/>
                <a:gd name="connsiteX118" fmla="*/ 1080476 w 1103010"/>
                <a:gd name="connsiteY118" fmla="*/ 106415 h 467722"/>
                <a:gd name="connsiteX119" fmla="*/ 1059078 w 1103010"/>
                <a:gd name="connsiteY119" fmla="*/ 122462 h 467722"/>
                <a:gd name="connsiteX120" fmla="*/ 1064428 w 1103010"/>
                <a:gd name="connsiteY120" fmla="*/ 122462 h 467722"/>
                <a:gd name="connsiteX121" fmla="*/ 1075126 w 1103010"/>
                <a:gd name="connsiteY121" fmla="*/ 138509 h 467722"/>
                <a:gd name="connsiteX122" fmla="*/ 1048381 w 1103010"/>
                <a:gd name="connsiteY122" fmla="*/ 165254 h 467722"/>
                <a:gd name="connsiteX123" fmla="*/ 1101870 w 1103010"/>
                <a:gd name="connsiteY123" fmla="*/ 159904 h 467722"/>
                <a:gd name="connsiteX124" fmla="*/ 1103010 w 1103010"/>
                <a:gd name="connsiteY124" fmla="*/ 160718 h 467722"/>
                <a:gd name="connsiteX125" fmla="*/ 661656 w 1103010"/>
                <a:gd name="connsiteY125" fmla="*/ 287274 h 467722"/>
                <a:gd name="connsiteX126" fmla="*/ 657913 w 1103010"/>
                <a:gd name="connsiteY126" fmla="*/ 284934 h 467722"/>
                <a:gd name="connsiteX127" fmla="*/ 652563 w 1103010"/>
                <a:gd name="connsiteY127" fmla="*/ 277579 h 467722"/>
                <a:gd name="connsiteX128" fmla="*/ 668610 w 1103010"/>
                <a:gd name="connsiteY128" fmla="*/ 250835 h 467722"/>
                <a:gd name="connsiteX129" fmla="*/ 657913 w 1103010"/>
                <a:gd name="connsiteY129" fmla="*/ 250835 h 467722"/>
                <a:gd name="connsiteX130" fmla="*/ 652563 w 1103010"/>
                <a:gd name="connsiteY130" fmla="*/ 240138 h 467722"/>
                <a:gd name="connsiteX131" fmla="*/ 657913 w 1103010"/>
                <a:gd name="connsiteY131" fmla="*/ 218740 h 467722"/>
                <a:gd name="connsiteX132" fmla="*/ 673960 w 1103010"/>
                <a:gd name="connsiteY132" fmla="*/ 202696 h 467722"/>
                <a:gd name="connsiteX133" fmla="*/ 625819 w 1103010"/>
                <a:gd name="connsiteY133" fmla="*/ 208043 h 467722"/>
                <a:gd name="connsiteX134" fmla="*/ 620471 w 1103010"/>
                <a:gd name="connsiteY134" fmla="*/ 197346 h 467722"/>
                <a:gd name="connsiteX135" fmla="*/ 625819 w 1103010"/>
                <a:gd name="connsiteY135" fmla="*/ 175951 h 467722"/>
                <a:gd name="connsiteX136" fmla="*/ 631169 w 1103010"/>
                <a:gd name="connsiteY136" fmla="*/ 170601 h 467722"/>
                <a:gd name="connsiteX137" fmla="*/ 625819 w 1103010"/>
                <a:gd name="connsiteY137" fmla="*/ 170601 h 467722"/>
                <a:gd name="connsiteX138" fmla="*/ 791636 w 1103010"/>
                <a:gd name="connsiteY138" fmla="*/ 127809 h 467722"/>
                <a:gd name="connsiteX139" fmla="*/ 625819 w 1103010"/>
                <a:gd name="connsiteY139" fmla="*/ 170601 h 467722"/>
                <a:gd name="connsiteX140" fmla="*/ 611110 w 1103010"/>
                <a:gd name="connsiteY140" fmla="*/ 170601 h 467722"/>
                <a:gd name="connsiteX141" fmla="*/ 599074 w 1103010"/>
                <a:gd name="connsiteY141" fmla="*/ 170601 h 467722"/>
                <a:gd name="connsiteX142" fmla="*/ 593727 w 1103010"/>
                <a:gd name="connsiteY142" fmla="*/ 159904 h 467722"/>
                <a:gd name="connsiteX143" fmla="*/ 599074 w 1103010"/>
                <a:gd name="connsiteY143" fmla="*/ 143857 h 467722"/>
                <a:gd name="connsiteX144" fmla="*/ 599250 w 1103010"/>
                <a:gd name="connsiteY144" fmla="*/ 143681 h 467722"/>
                <a:gd name="connsiteX145" fmla="*/ 605593 w 1103010"/>
                <a:gd name="connsiteY145" fmla="*/ 142552 h 467722"/>
                <a:gd name="connsiteX146" fmla="*/ 978845 w 1103010"/>
                <a:gd name="connsiteY146" fmla="*/ 36879 h 467722"/>
                <a:gd name="connsiteX147" fmla="*/ 984195 w 1103010"/>
                <a:gd name="connsiteY147" fmla="*/ 15484 h 467722"/>
                <a:gd name="connsiteX148" fmla="*/ 981069 w 1103010"/>
                <a:gd name="connsiteY148" fmla="*/ 3607 h 467722"/>
                <a:gd name="connsiteX149" fmla="*/ 985615 w 1103010"/>
                <a:gd name="connsiteY149" fmla="*/ 2948 h 467722"/>
                <a:gd name="connsiteX150" fmla="*/ 1004682 w 1103010"/>
                <a:gd name="connsiteY150" fmla="*/ 2300 h 467722"/>
                <a:gd name="connsiteX151" fmla="*/ 978499 w 1103010"/>
                <a:gd name="connsiteY151" fmla="*/ 0 h 467722"/>
                <a:gd name="connsiteX152" fmla="*/ 980852 w 1103010"/>
                <a:gd name="connsiteY152" fmla="*/ 2780 h 467722"/>
                <a:gd name="connsiteX153" fmla="*/ 981069 w 1103010"/>
                <a:gd name="connsiteY153" fmla="*/ 3607 h 467722"/>
                <a:gd name="connsiteX154" fmla="*/ 958651 w 1103010"/>
                <a:gd name="connsiteY154" fmla="*/ 6855 h 467722"/>
                <a:gd name="connsiteX155" fmla="*/ 944134 w 1103010"/>
                <a:gd name="connsiteY155" fmla="*/ 9854 h 4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103010" h="467722">
                  <a:moveTo>
                    <a:pt x="379771" y="336418"/>
                  </a:moveTo>
                  <a:cubicBezTo>
                    <a:pt x="347679" y="341766"/>
                    <a:pt x="294190" y="357813"/>
                    <a:pt x="246048" y="368510"/>
                  </a:cubicBezTo>
                  <a:cubicBezTo>
                    <a:pt x="294190" y="357813"/>
                    <a:pt x="347679" y="347116"/>
                    <a:pt x="379771" y="336418"/>
                  </a:cubicBezTo>
                  <a:close/>
                  <a:moveTo>
                    <a:pt x="251398" y="304324"/>
                  </a:moveTo>
                  <a:cubicBezTo>
                    <a:pt x="187212" y="325719"/>
                    <a:pt x="106978" y="347116"/>
                    <a:pt x="58836" y="368510"/>
                  </a:cubicBezTo>
                  <a:cubicBezTo>
                    <a:pt x="106978" y="357813"/>
                    <a:pt x="187212" y="331068"/>
                    <a:pt x="240701" y="309674"/>
                  </a:cubicBezTo>
                  <a:cubicBezTo>
                    <a:pt x="246048" y="309674"/>
                    <a:pt x="251398" y="304324"/>
                    <a:pt x="256745" y="304324"/>
                  </a:cubicBezTo>
                  <a:cubicBezTo>
                    <a:pt x="256745" y="304324"/>
                    <a:pt x="256745" y="304324"/>
                    <a:pt x="251398" y="304324"/>
                  </a:cubicBezTo>
                  <a:close/>
                  <a:moveTo>
                    <a:pt x="427912" y="277579"/>
                  </a:moveTo>
                  <a:cubicBezTo>
                    <a:pt x="422562" y="282929"/>
                    <a:pt x="411865" y="282929"/>
                    <a:pt x="406515" y="282929"/>
                  </a:cubicBezTo>
                  <a:cubicBezTo>
                    <a:pt x="369073" y="293627"/>
                    <a:pt x="304887" y="315021"/>
                    <a:pt x="251398" y="331068"/>
                  </a:cubicBezTo>
                  <a:cubicBezTo>
                    <a:pt x="224653" y="341766"/>
                    <a:pt x="203259" y="347116"/>
                    <a:pt x="181862" y="352463"/>
                  </a:cubicBezTo>
                  <a:cubicBezTo>
                    <a:pt x="272793" y="331068"/>
                    <a:pt x="401168" y="298974"/>
                    <a:pt x="427912" y="277579"/>
                  </a:cubicBezTo>
                  <a:close/>
                  <a:moveTo>
                    <a:pt x="770239" y="213393"/>
                  </a:moveTo>
                  <a:cubicBezTo>
                    <a:pt x="732797" y="224090"/>
                    <a:pt x="700705" y="234788"/>
                    <a:pt x="684658" y="240138"/>
                  </a:cubicBezTo>
                  <a:cubicBezTo>
                    <a:pt x="706052" y="234788"/>
                    <a:pt x="738147" y="224090"/>
                    <a:pt x="770239" y="213393"/>
                  </a:cubicBezTo>
                  <a:close/>
                  <a:moveTo>
                    <a:pt x="411865" y="186648"/>
                  </a:moveTo>
                  <a:lnTo>
                    <a:pt x="395383" y="194264"/>
                  </a:lnTo>
                  <a:lnTo>
                    <a:pt x="374423" y="197346"/>
                  </a:lnTo>
                  <a:cubicBezTo>
                    <a:pt x="326282" y="208043"/>
                    <a:pt x="256745" y="229440"/>
                    <a:pt x="208606" y="245485"/>
                  </a:cubicBezTo>
                  <a:cubicBezTo>
                    <a:pt x="176514" y="256185"/>
                    <a:pt x="149770" y="266882"/>
                    <a:pt x="128373" y="272229"/>
                  </a:cubicBezTo>
                  <a:cubicBezTo>
                    <a:pt x="149770" y="266882"/>
                    <a:pt x="176514" y="261532"/>
                    <a:pt x="203259" y="250835"/>
                  </a:cubicBezTo>
                  <a:cubicBezTo>
                    <a:pt x="255410" y="238800"/>
                    <a:pt x="328622" y="220747"/>
                    <a:pt x="375509" y="203447"/>
                  </a:cubicBezTo>
                  <a:lnTo>
                    <a:pt x="395383" y="194264"/>
                  </a:lnTo>
                  <a:lnTo>
                    <a:pt x="397155" y="194003"/>
                  </a:lnTo>
                  <a:cubicBezTo>
                    <a:pt x="403841" y="191998"/>
                    <a:pt x="409190" y="189323"/>
                    <a:pt x="411865" y="186648"/>
                  </a:cubicBezTo>
                  <a:close/>
                  <a:moveTo>
                    <a:pt x="1016289" y="165254"/>
                  </a:moveTo>
                  <a:cubicBezTo>
                    <a:pt x="1010939" y="165254"/>
                    <a:pt x="994892" y="170601"/>
                    <a:pt x="978845" y="170601"/>
                  </a:cubicBezTo>
                  <a:cubicBezTo>
                    <a:pt x="941403" y="181299"/>
                    <a:pt x="887914" y="197346"/>
                    <a:pt x="839775" y="213393"/>
                  </a:cubicBezTo>
                  <a:cubicBezTo>
                    <a:pt x="850472" y="213393"/>
                    <a:pt x="861170" y="208043"/>
                    <a:pt x="866519" y="208043"/>
                  </a:cubicBezTo>
                  <a:cubicBezTo>
                    <a:pt x="920008" y="191998"/>
                    <a:pt x="989545" y="175951"/>
                    <a:pt x="1016289" y="165254"/>
                  </a:cubicBezTo>
                  <a:close/>
                  <a:moveTo>
                    <a:pt x="780936" y="165254"/>
                  </a:moveTo>
                  <a:lnTo>
                    <a:pt x="748749" y="173531"/>
                  </a:lnTo>
                  <a:lnTo>
                    <a:pt x="727449" y="175951"/>
                  </a:lnTo>
                  <a:cubicBezTo>
                    <a:pt x="695355" y="181299"/>
                    <a:pt x="668610" y="191998"/>
                    <a:pt x="652563" y="197346"/>
                  </a:cubicBezTo>
                  <a:cubicBezTo>
                    <a:pt x="668611" y="194672"/>
                    <a:pt x="688669" y="189323"/>
                    <a:pt x="710733" y="183306"/>
                  </a:cubicBezTo>
                  <a:lnTo>
                    <a:pt x="748749" y="173531"/>
                  </a:lnTo>
                  <a:lnTo>
                    <a:pt x="756868" y="172608"/>
                  </a:lnTo>
                  <a:cubicBezTo>
                    <a:pt x="766228" y="170602"/>
                    <a:pt x="775588" y="167928"/>
                    <a:pt x="786286" y="165254"/>
                  </a:cubicBezTo>
                  <a:cubicBezTo>
                    <a:pt x="786286" y="165254"/>
                    <a:pt x="780936" y="165254"/>
                    <a:pt x="780936" y="165254"/>
                  </a:cubicBezTo>
                  <a:close/>
                  <a:moveTo>
                    <a:pt x="615121" y="127809"/>
                  </a:moveTo>
                  <a:lnTo>
                    <a:pt x="599250" y="143681"/>
                  </a:lnTo>
                  <a:lnTo>
                    <a:pt x="508143" y="159904"/>
                  </a:lnTo>
                  <a:cubicBezTo>
                    <a:pt x="486749" y="165254"/>
                    <a:pt x="465354" y="170601"/>
                    <a:pt x="438610" y="170601"/>
                  </a:cubicBezTo>
                  <a:cubicBezTo>
                    <a:pt x="443957" y="170601"/>
                    <a:pt x="443957" y="175951"/>
                    <a:pt x="443957" y="181299"/>
                  </a:cubicBezTo>
                  <a:cubicBezTo>
                    <a:pt x="449307" y="191998"/>
                    <a:pt x="438610" y="202696"/>
                    <a:pt x="417212" y="218740"/>
                  </a:cubicBezTo>
                  <a:cubicBezTo>
                    <a:pt x="422562" y="218740"/>
                    <a:pt x="427912" y="218740"/>
                    <a:pt x="433260" y="224090"/>
                  </a:cubicBezTo>
                  <a:cubicBezTo>
                    <a:pt x="438610" y="224090"/>
                    <a:pt x="438610" y="229440"/>
                    <a:pt x="438610" y="234788"/>
                  </a:cubicBezTo>
                  <a:cubicBezTo>
                    <a:pt x="438610" y="245485"/>
                    <a:pt x="443957" y="250835"/>
                    <a:pt x="401168" y="261532"/>
                  </a:cubicBezTo>
                  <a:cubicBezTo>
                    <a:pt x="422562" y="256185"/>
                    <a:pt x="438610" y="256185"/>
                    <a:pt x="443957" y="261532"/>
                  </a:cubicBezTo>
                  <a:cubicBezTo>
                    <a:pt x="449307" y="261532"/>
                    <a:pt x="449307" y="266882"/>
                    <a:pt x="454654" y="272229"/>
                  </a:cubicBezTo>
                  <a:cubicBezTo>
                    <a:pt x="460004" y="288277"/>
                    <a:pt x="443957" y="298974"/>
                    <a:pt x="417212" y="315021"/>
                  </a:cubicBezTo>
                  <a:cubicBezTo>
                    <a:pt x="417212" y="315021"/>
                    <a:pt x="422562" y="320371"/>
                    <a:pt x="422562" y="320371"/>
                  </a:cubicBezTo>
                  <a:cubicBezTo>
                    <a:pt x="422562" y="325719"/>
                    <a:pt x="422562" y="331068"/>
                    <a:pt x="417212" y="336418"/>
                  </a:cubicBezTo>
                  <a:cubicBezTo>
                    <a:pt x="411865" y="341766"/>
                    <a:pt x="411865" y="347116"/>
                    <a:pt x="401168" y="347116"/>
                  </a:cubicBezTo>
                  <a:cubicBezTo>
                    <a:pt x="417212" y="347116"/>
                    <a:pt x="422562" y="347116"/>
                    <a:pt x="427912" y="347116"/>
                  </a:cubicBezTo>
                  <a:cubicBezTo>
                    <a:pt x="430586" y="347116"/>
                    <a:pt x="431923" y="348453"/>
                    <a:pt x="432592" y="350458"/>
                  </a:cubicBezTo>
                  <a:lnTo>
                    <a:pt x="432813" y="352894"/>
                  </a:lnTo>
                  <a:lnTo>
                    <a:pt x="32360" y="467722"/>
                  </a:lnTo>
                  <a:lnTo>
                    <a:pt x="32094" y="464791"/>
                  </a:lnTo>
                  <a:cubicBezTo>
                    <a:pt x="32094" y="459441"/>
                    <a:pt x="32094" y="454094"/>
                    <a:pt x="37442" y="448744"/>
                  </a:cubicBezTo>
                  <a:cubicBezTo>
                    <a:pt x="42792" y="443394"/>
                    <a:pt x="48139" y="438047"/>
                    <a:pt x="53489" y="432697"/>
                  </a:cubicBezTo>
                  <a:cubicBezTo>
                    <a:pt x="21395" y="438047"/>
                    <a:pt x="10697" y="438047"/>
                    <a:pt x="5350" y="438047"/>
                  </a:cubicBezTo>
                  <a:cubicBezTo>
                    <a:pt x="0" y="438047"/>
                    <a:pt x="0" y="432697"/>
                    <a:pt x="0" y="427349"/>
                  </a:cubicBezTo>
                  <a:cubicBezTo>
                    <a:pt x="0" y="416649"/>
                    <a:pt x="0" y="411302"/>
                    <a:pt x="32094" y="400605"/>
                  </a:cubicBezTo>
                  <a:cubicBezTo>
                    <a:pt x="26745" y="400605"/>
                    <a:pt x="21395" y="400605"/>
                    <a:pt x="16047" y="395255"/>
                  </a:cubicBezTo>
                  <a:cubicBezTo>
                    <a:pt x="10697" y="389905"/>
                    <a:pt x="5350" y="389905"/>
                    <a:pt x="5350" y="379208"/>
                  </a:cubicBezTo>
                  <a:cubicBezTo>
                    <a:pt x="5350" y="368510"/>
                    <a:pt x="5350" y="363160"/>
                    <a:pt x="42792" y="347116"/>
                  </a:cubicBezTo>
                  <a:cubicBezTo>
                    <a:pt x="37442" y="347116"/>
                    <a:pt x="26745" y="347116"/>
                    <a:pt x="26745" y="341766"/>
                  </a:cubicBezTo>
                  <a:cubicBezTo>
                    <a:pt x="21395" y="341766"/>
                    <a:pt x="21395" y="336418"/>
                    <a:pt x="16047" y="331068"/>
                  </a:cubicBezTo>
                  <a:cubicBezTo>
                    <a:pt x="10697" y="315021"/>
                    <a:pt x="26745" y="304324"/>
                    <a:pt x="85581" y="288277"/>
                  </a:cubicBezTo>
                  <a:cubicBezTo>
                    <a:pt x="64186" y="293627"/>
                    <a:pt x="53489" y="293627"/>
                    <a:pt x="48139" y="288277"/>
                  </a:cubicBezTo>
                  <a:cubicBezTo>
                    <a:pt x="42792" y="288277"/>
                    <a:pt x="42792" y="282929"/>
                    <a:pt x="42792" y="277579"/>
                  </a:cubicBezTo>
                  <a:cubicBezTo>
                    <a:pt x="42792" y="277579"/>
                    <a:pt x="42792" y="276242"/>
                    <a:pt x="42792" y="274236"/>
                  </a:cubicBezTo>
                  <a:lnTo>
                    <a:pt x="42792" y="268310"/>
                  </a:lnTo>
                  <a:lnTo>
                    <a:pt x="466115" y="146924"/>
                  </a:lnTo>
                  <a:lnTo>
                    <a:pt x="465354" y="149207"/>
                  </a:lnTo>
                  <a:cubicBezTo>
                    <a:pt x="465354" y="154554"/>
                    <a:pt x="465354" y="159904"/>
                    <a:pt x="470702" y="159904"/>
                  </a:cubicBezTo>
                  <a:cubicBezTo>
                    <a:pt x="481399" y="165254"/>
                    <a:pt x="513493" y="159904"/>
                    <a:pt x="615121" y="127809"/>
                  </a:cubicBezTo>
                  <a:close/>
                  <a:moveTo>
                    <a:pt x="978845" y="95717"/>
                  </a:moveTo>
                  <a:cubicBezTo>
                    <a:pt x="957450" y="101065"/>
                    <a:pt x="920008" y="111765"/>
                    <a:pt x="882567" y="122462"/>
                  </a:cubicBezTo>
                  <a:cubicBezTo>
                    <a:pt x="920008" y="117112"/>
                    <a:pt x="957450" y="106415"/>
                    <a:pt x="978845" y="95717"/>
                  </a:cubicBezTo>
                  <a:close/>
                  <a:moveTo>
                    <a:pt x="820584" y="88496"/>
                  </a:moveTo>
                  <a:lnTo>
                    <a:pt x="796983" y="95717"/>
                  </a:lnTo>
                  <a:cubicBezTo>
                    <a:pt x="802333" y="95717"/>
                    <a:pt x="807680" y="90368"/>
                    <a:pt x="813030" y="90368"/>
                  </a:cubicBezTo>
                  <a:close/>
                  <a:moveTo>
                    <a:pt x="764891" y="79670"/>
                  </a:moveTo>
                  <a:cubicBezTo>
                    <a:pt x="722100" y="90368"/>
                    <a:pt x="676634" y="99728"/>
                    <a:pt x="631838" y="108420"/>
                  </a:cubicBezTo>
                  <a:lnTo>
                    <a:pt x="536957" y="126610"/>
                  </a:lnTo>
                  <a:lnTo>
                    <a:pt x="590290" y="111317"/>
                  </a:lnTo>
                  <a:lnTo>
                    <a:pt x="637855" y="103741"/>
                  </a:lnTo>
                  <a:cubicBezTo>
                    <a:pt x="684657" y="95717"/>
                    <a:pt x="727448" y="87694"/>
                    <a:pt x="764891" y="79670"/>
                  </a:cubicBezTo>
                  <a:close/>
                  <a:moveTo>
                    <a:pt x="952100" y="52926"/>
                  </a:moveTo>
                  <a:cubicBezTo>
                    <a:pt x="936054" y="58275"/>
                    <a:pt x="913322" y="64961"/>
                    <a:pt x="888583" y="71647"/>
                  </a:cubicBezTo>
                  <a:lnTo>
                    <a:pt x="820584" y="88496"/>
                  </a:lnTo>
                  <a:lnTo>
                    <a:pt x="886577" y="68304"/>
                  </a:lnTo>
                  <a:cubicBezTo>
                    <a:pt x="913322" y="60949"/>
                    <a:pt x="936054" y="55601"/>
                    <a:pt x="952100" y="52926"/>
                  </a:cubicBezTo>
                  <a:close/>
                  <a:moveTo>
                    <a:pt x="920474" y="42303"/>
                  </a:moveTo>
                  <a:lnTo>
                    <a:pt x="915997" y="44903"/>
                  </a:lnTo>
                  <a:cubicBezTo>
                    <a:pt x="898613" y="52926"/>
                    <a:pt x="877217" y="60949"/>
                    <a:pt x="850472" y="68973"/>
                  </a:cubicBezTo>
                  <a:cubicBezTo>
                    <a:pt x="865182" y="63624"/>
                    <a:pt x="878888" y="58610"/>
                    <a:pt x="891258" y="53930"/>
                  </a:cubicBezTo>
                  <a:close/>
                  <a:moveTo>
                    <a:pt x="887383" y="26127"/>
                  </a:moveTo>
                  <a:lnTo>
                    <a:pt x="881145" y="28689"/>
                  </a:lnTo>
                  <a:cubicBezTo>
                    <a:pt x="859331" y="36545"/>
                    <a:pt x="832754" y="44234"/>
                    <a:pt x="803001" y="51589"/>
                  </a:cubicBezTo>
                  <a:lnTo>
                    <a:pt x="785371" y="55379"/>
                  </a:lnTo>
                  <a:close/>
                  <a:moveTo>
                    <a:pt x="957450" y="20834"/>
                  </a:moveTo>
                  <a:cubicBezTo>
                    <a:pt x="954775" y="26183"/>
                    <a:pt x="942740" y="32869"/>
                    <a:pt x="924019" y="40892"/>
                  </a:cubicBezTo>
                  <a:lnTo>
                    <a:pt x="920474" y="42303"/>
                  </a:lnTo>
                  <a:close/>
                  <a:moveTo>
                    <a:pt x="1004682" y="2300"/>
                  </a:moveTo>
                  <a:cubicBezTo>
                    <a:pt x="1009770" y="2614"/>
                    <a:pt x="1013614" y="3450"/>
                    <a:pt x="1016289" y="4787"/>
                  </a:cubicBezTo>
                  <a:cubicBezTo>
                    <a:pt x="1021637" y="10134"/>
                    <a:pt x="1021637" y="10134"/>
                    <a:pt x="1026987" y="15484"/>
                  </a:cubicBezTo>
                  <a:cubicBezTo>
                    <a:pt x="1026987" y="20834"/>
                    <a:pt x="1026987" y="26181"/>
                    <a:pt x="1026987" y="31531"/>
                  </a:cubicBezTo>
                  <a:cubicBezTo>
                    <a:pt x="1021637" y="36879"/>
                    <a:pt x="1021637" y="42228"/>
                    <a:pt x="1010939" y="42228"/>
                  </a:cubicBezTo>
                  <a:cubicBezTo>
                    <a:pt x="1021637" y="42228"/>
                    <a:pt x="1032334" y="42228"/>
                    <a:pt x="1037684" y="42228"/>
                  </a:cubicBezTo>
                  <a:cubicBezTo>
                    <a:pt x="1043034" y="42228"/>
                    <a:pt x="1043034" y="47578"/>
                    <a:pt x="1043034" y="52926"/>
                  </a:cubicBezTo>
                  <a:cubicBezTo>
                    <a:pt x="1043034" y="58276"/>
                    <a:pt x="1043034" y="63623"/>
                    <a:pt x="1037684" y="68973"/>
                  </a:cubicBezTo>
                  <a:cubicBezTo>
                    <a:pt x="1037684" y="74320"/>
                    <a:pt x="1032334" y="74320"/>
                    <a:pt x="1026987" y="79670"/>
                  </a:cubicBezTo>
                  <a:cubicBezTo>
                    <a:pt x="1053731" y="74320"/>
                    <a:pt x="1069778" y="74320"/>
                    <a:pt x="1075126" y="79670"/>
                  </a:cubicBezTo>
                  <a:cubicBezTo>
                    <a:pt x="1080476" y="79670"/>
                    <a:pt x="1080476" y="85020"/>
                    <a:pt x="1080476" y="90368"/>
                  </a:cubicBezTo>
                  <a:cubicBezTo>
                    <a:pt x="1080476" y="95717"/>
                    <a:pt x="1080476" y="101065"/>
                    <a:pt x="1080476" y="106415"/>
                  </a:cubicBezTo>
                  <a:cubicBezTo>
                    <a:pt x="1075126" y="111765"/>
                    <a:pt x="1069778" y="117112"/>
                    <a:pt x="1059078" y="122462"/>
                  </a:cubicBezTo>
                  <a:cubicBezTo>
                    <a:pt x="1059078" y="122462"/>
                    <a:pt x="1059078" y="122462"/>
                    <a:pt x="1064428" y="122462"/>
                  </a:cubicBezTo>
                  <a:cubicBezTo>
                    <a:pt x="1069778" y="127809"/>
                    <a:pt x="1075126" y="133159"/>
                    <a:pt x="1075126" y="138509"/>
                  </a:cubicBezTo>
                  <a:cubicBezTo>
                    <a:pt x="1075126" y="149207"/>
                    <a:pt x="1069778" y="154554"/>
                    <a:pt x="1048381" y="165254"/>
                  </a:cubicBezTo>
                  <a:cubicBezTo>
                    <a:pt x="1080476" y="159904"/>
                    <a:pt x="1091173" y="154554"/>
                    <a:pt x="1101870" y="159904"/>
                  </a:cubicBezTo>
                  <a:lnTo>
                    <a:pt x="1103010" y="160718"/>
                  </a:lnTo>
                  <a:lnTo>
                    <a:pt x="661656" y="287274"/>
                  </a:lnTo>
                  <a:lnTo>
                    <a:pt x="657913" y="284934"/>
                  </a:lnTo>
                  <a:cubicBezTo>
                    <a:pt x="656575" y="282929"/>
                    <a:pt x="655238" y="280254"/>
                    <a:pt x="652563" y="277579"/>
                  </a:cubicBezTo>
                  <a:cubicBezTo>
                    <a:pt x="652563" y="266882"/>
                    <a:pt x="652563" y="256185"/>
                    <a:pt x="668610" y="250835"/>
                  </a:cubicBezTo>
                  <a:cubicBezTo>
                    <a:pt x="663261" y="250835"/>
                    <a:pt x="663261" y="250835"/>
                    <a:pt x="657913" y="250835"/>
                  </a:cubicBezTo>
                  <a:cubicBezTo>
                    <a:pt x="652563" y="250835"/>
                    <a:pt x="652563" y="245485"/>
                    <a:pt x="652563" y="240138"/>
                  </a:cubicBezTo>
                  <a:cubicBezTo>
                    <a:pt x="652563" y="234788"/>
                    <a:pt x="652563" y="229440"/>
                    <a:pt x="657913" y="218740"/>
                  </a:cubicBezTo>
                  <a:cubicBezTo>
                    <a:pt x="663261" y="213393"/>
                    <a:pt x="668610" y="208043"/>
                    <a:pt x="673960" y="202696"/>
                  </a:cubicBezTo>
                  <a:cubicBezTo>
                    <a:pt x="636519" y="213393"/>
                    <a:pt x="631169" y="208043"/>
                    <a:pt x="625819" y="208043"/>
                  </a:cubicBezTo>
                  <a:cubicBezTo>
                    <a:pt x="620471" y="208043"/>
                    <a:pt x="620471" y="202696"/>
                    <a:pt x="620471" y="197346"/>
                  </a:cubicBezTo>
                  <a:cubicBezTo>
                    <a:pt x="620471" y="191998"/>
                    <a:pt x="620471" y="181299"/>
                    <a:pt x="625819" y="175951"/>
                  </a:cubicBezTo>
                  <a:cubicBezTo>
                    <a:pt x="625819" y="175951"/>
                    <a:pt x="625819" y="170601"/>
                    <a:pt x="631169" y="170601"/>
                  </a:cubicBezTo>
                  <a:lnTo>
                    <a:pt x="625819" y="170601"/>
                  </a:lnTo>
                  <a:cubicBezTo>
                    <a:pt x="663261" y="165254"/>
                    <a:pt x="732797" y="143857"/>
                    <a:pt x="791636" y="127809"/>
                  </a:cubicBezTo>
                  <a:cubicBezTo>
                    <a:pt x="732797" y="138509"/>
                    <a:pt x="657913" y="154554"/>
                    <a:pt x="625819" y="170601"/>
                  </a:cubicBezTo>
                  <a:lnTo>
                    <a:pt x="611110" y="170601"/>
                  </a:lnTo>
                  <a:cubicBezTo>
                    <a:pt x="605761" y="170601"/>
                    <a:pt x="601749" y="170601"/>
                    <a:pt x="599074" y="170601"/>
                  </a:cubicBezTo>
                  <a:cubicBezTo>
                    <a:pt x="593727" y="170601"/>
                    <a:pt x="593727" y="165254"/>
                    <a:pt x="593727" y="159904"/>
                  </a:cubicBezTo>
                  <a:cubicBezTo>
                    <a:pt x="593727" y="154554"/>
                    <a:pt x="593727" y="149207"/>
                    <a:pt x="599074" y="143857"/>
                  </a:cubicBezTo>
                  <a:lnTo>
                    <a:pt x="599250" y="143681"/>
                  </a:lnTo>
                  <a:lnTo>
                    <a:pt x="605593" y="142552"/>
                  </a:lnTo>
                  <a:cubicBezTo>
                    <a:pt x="821470" y="103574"/>
                    <a:pt x="955443" y="74321"/>
                    <a:pt x="978845" y="36879"/>
                  </a:cubicBezTo>
                  <a:cubicBezTo>
                    <a:pt x="984195" y="26181"/>
                    <a:pt x="984195" y="20834"/>
                    <a:pt x="984195" y="15484"/>
                  </a:cubicBezTo>
                  <a:lnTo>
                    <a:pt x="981069" y="3607"/>
                  </a:lnTo>
                  <a:lnTo>
                    <a:pt x="985615" y="2948"/>
                  </a:lnTo>
                  <a:cubicBezTo>
                    <a:pt x="993263" y="2196"/>
                    <a:pt x="999594" y="1987"/>
                    <a:pt x="1004682" y="2300"/>
                  </a:cubicBezTo>
                  <a:close/>
                  <a:moveTo>
                    <a:pt x="978499" y="0"/>
                  </a:moveTo>
                  <a:lnTo>
                    <a:pt x="980852" y="2780"/>
                  </a:lnTo>
                  <a:lnTo>
                    <a:pt x="981069" y="3607"/>
                  </a:lnTo>
                  <a:lnTo>
                    <a:pt x="958651" y="6855"/>
                  </a:lnTo>
                  <a:lnTo>
                    <a:pt x="944134" y="9854"/>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5" name="Vrije vorm: vorm 64">
              <a:extLst>
                <a:ext uri="{FF2B5EF4-FFF2-40B4-BE49-F238E27FC236}">
                  <a16:creationId xmlns:a16="http://schemas.microsoft.com/office/drawing/2014/main" id="{EC277E66-71C2-453E-B341-FE80B786A233}"/>
                </a:ext>
              </a:extLst>
            </p:cNvPr>
            <p:cNvSpPr/>
            <p:nvPr/>
          </p:nvSpPr>
          <p:spPr>
            <a:xfrm>
              <a:off x="8810389" y="4613571"/>
              <a:ext cx="1101870" cy="529946"/>
            </a:xfrm>
            <a:custGeom>
              <a:avLst/>
              <a:gdLst>
                <a:gd name="connsiteX0" fmla="*/ 208606 w 1101870"/>
                <a:gd name="connsiteY0" fmla="*/ 416399 h 529946"/>
                <a:gd name="connsiteX1" fmla="*/ 53486 w 1101870"/>
                <a:gd name="connsiteY1" fmla="*/ 459190 h 529946"/>
                <a:gd name="connsiteX2" fmla="*/ 208606 w 1101870"/>
                <a:gd name="connsiteY2" fmla="*/ 416399 h 529946"/>
                <a:gd name="connsiteX3" fmla="*/ 133720 w 1101870"/>
                <a:gd name="connsiteY3" fmla="*/ 395004 h 529946"/>
                <a:gd name="connsiteX4" fmla="*/ 37442 w 1101870"/>
                <a:gd name="connsiteY4" fmla="*/ 421749 h 529946"/>
                <a:gd name="connsiteX5" fmla="*/ 133720 w 1101870"/>
                <a:gd name="connsiteY5" fmla="*/ 395004 h 529946"/>
                <a:gd name="connsiteX6" fmla="*/ 390468 w 1101870"/>
                <a:gd name="connsiteY6" fmla="*/ 384307 h 529946"/>
                <a:gd name="connsiteX7" fmla="*/ 288840 w 1101870"/>
                <a:gd name="connsiteY7" fmla="*/ 416399 h 529946"/>
                <a:gd name="connsiteX8" fmla="*/ 304884 w 1101870"/>
                <a:gd name="connsiteY8" fmla="*/ 411051 h 529946"/>
                <a:gd name="connsiteX9" fmla="*/ 347676 w 1101870"/>
                <a:gd name="connsiteY9" fmla="*/ 400351 h 529946"/>
                <a:gd name="connsiteX10" fmla="*/ 390468 w 1101870"/>
                <a:gd name="connsiteY10" fmla="*/ 384307 h 529946"/>
                <a:gd name="connsiteX11" fmla="*/ 369073 w 1101870"/>
                <a:gd name="connsiteY11" fmla="*/ 352212 h 529946"/>
                <a:gd name="connsiteX12" fmla="*/ 320932 w 1101870"/>
                <a:gd name="connsiteY12" fmla="*/ 368260 h 529946"/>
                <a:gd name="connsiteX13" fmla="*/ 369073 w 1101870"/>
                <a:gd name="connsiteY13" fmla="*/ 352212 h 529946"/>
                <a:gd name="connsiteX14" fmla="*/ 668610 w 1101870"/>
                <a:gd name="connsiteY14" fmla="*/ 304073 h 529946"/>
                <a:gd name="connsiteX15" fmla="*/ 540235 w 1101870"/>
                <a:gd name="connsiteY15" fmla="*/ 336165 h 529946"/>
                <a:gd name="connsiteX16" fmla="*/ 668610 w 1101870"/>
                <a:gd name="connsiteY16" fmla="*/ 304073 h 529946"/>
                <a:gd name="connsiteX17" fmla="*/ 417212 w 1101870"/>
                <a:gd name="connsiteY17" fmla="*/ 298723 h 529946"/>
                <a:gd name="connsiteX18" fmla="*/ 235351 w 1101870"/>
                <a:gd name="connsiteY18" fmla="*/ 352212 h 529946"/>
                <a:gd name="connsiteX19" fmla="*/ 417212 w 1101870"/>
                <a:gd name="connsiteY19" fmla="*/ 298723 h 529946"/>
                <a:gd name="connsiteX20" fmla="*/ 887914 w 1101870"/>
                <a:gd name="connsiteY20" fmla="*/ 266631 h 529946"/>
                <a:gd name="connsiteX21" fmla="*/ 823728 w 1101870"/>
                <a:gd name="connsiteY21" fmla="*/ 277329 h 529946"/>
                <a:gd name="connsiteX22" fmla="*/ 775586 w 1101870"/>
                <a:gd name="connsiteY22" fmla="*/ 293376 h 529946"/>
                <a:gd name="connsiteX23" fmla="*/ 759541 w 1101870"/>
                <a:gd name="connsiteY23" fmla="*/ 298723 h 529946"/>
                <a:gd name="connsiteX24" fmla="*/ 887914 w 1101870"/>
                <a:gd name="connsiteY24" fmla="*/ 266631 h 529946"/>
                <a:gd name="connsiteX25" fmla="*/ 427463 w 1101870"/>
                <a:gd name="connsiteY25" fmla="*/ 192176 h 529946"/>
                <a:gd name="connsiteX26" fmla="*/ 427910 w 1101870"/>
                <a:gd name="connsiteY26" fmla="*/ 197095 h 529946"/>
                <a:gd name="connsiteX27" fmla="*/ 422562 w 1101870"/>
                <a:gd name="connsiteY27" fmla="*/ 218490 h 529946"/>
                <a:gd name="connsiteX28" fmla="*/ 401165 w 1101870"/>
                <a:gd name="connsiteY28" fmla="*/ 234537 h 529946"/>
                <a:gd name="connsiteX29" fmla="*/ 406515 w 1101870"/>
                <a:gd name="connsiteY29" fmla="*/ 245234 h 529946"/>
                <a:gd name="connsiteX30" fmla="*/ 401165 w 1101870"/>
                <a:gd name="connsiteY30" fmla="*/ 266631 h 529946"/>
                <a:gd name="connsiteX31" fmla="*/ 422562 w 1101870"/>
                <a:gd name="connsiteY31" fmla="*/ 271979 h 529946"/>
                <a:gd name="connsiteX32" fmla="*/ 433260 w 1101870"/>
                <a:gd name="connsiteY32" fmla="*/ 282676 h 529946"/>
                <a:gd name="connsiteX33" fmla="*/ 427910 w 1101870"/>
                <a:gd name="connsiteY33" fmla="*/ 304073 h 529946"/>
                <a:gd name="connsiteX34" fmla="*/ 406515 w 1101870"/>
                <a:gd name="connsiteY34" fmla="*/ 325468 h 529946"/>
                <a:gd name="connsiteX35" fmla="*/ 411862 w 1101870"/>
                <a:gd name="connsiteY35" fmla="*/ 330818 h 529946"/>
                <a:gd name="connsiteX36" fmla="*/ 406515 w 1101870"/>
                <a:gd name="connsiteY36" fmla="*/ 346862 h 529946"/>
                <a:gd name="connsiteX37" fmla="*/ 395818 w 1101870"/>
                <a:gd name="connsiteY37" fmla="*/ 357562 h 529946"/>
                <a:gd name="connsiteX38" fmla="*/ 406515 w 1101870"/>
                <a:gd name="connsiteY38" fmla="*/ 362910 h 529946"/>
                <a:gd name="connsiteX39" fmla="*/ 417212 w 1101870"/>
                <a:gd name="connsiteY39" fmla="*/ 373607 h 529946"/>
                <a:gd name="connsiteX40" fmla="*/ 411862 w 1101870"/>
                <a:gd name="connsiteY40" fmla="*/ 389654 h 529946"/>
                <a:gd name="connsiteX41" fmla="*/ 406515 w 1101870"/>
                <a:gd name="connsiteY41" fmla="*/ 395004 h 529946"/>
                <a:gd name="connsiteX42" fmla="*/ 411862 w 1101870"/>
                <a:gd name="connsiteY42" fmla="*/ 395004 h 529946"/>
                <a:gd name="connsiteX43" fmla="*/ 427910 w 1101870"/>
                <a:gd name="connsiteY43" fmla="*/ 411051 h 529946"/>
                <a:gd name="connsiteX44" fmla="*/ 426906 w 1101870"/>
                <a:gd name="connsiteY44" fmla="*/ 418751 h 529946"/>
                <a:gd name="connsiteX45" fmla="*/ 392701 w 1101870"/>
                <a:gd name="connsiteY45" fmla="*/ 428559 h 529946"/>
                <a:gd name="connsiteX46" fmla="*/ 358373 w 1101870"/>
                <a:gd name="connsiteY46" fmla="*/ 432446 h 529946"/>
                <a:gd name="connsiteX47" fmla="*/ 315584 w 1101870"/>
                <a:gd name="connsiteY47" fmla="*/ 443143 h 529946"/>
                <a:gd name="connsiteX48" fmla="*/ 149767 w 1101870"/>
                <a:gd name="connsiteY48" fmla="*/ 496632 h 529946"/>
                <a:gd name="connsiteX49" fmla="*/ 124468 w 1101870"/>
                <a:gd name="connsiteY49" fmla="*/ 505474 h 529946"/>
                <a:gd name="connsiteX50" fmla="*/ 39122 w 1101870"/>
                <a:gd name="connsiteY50" fmla="*/ 529946 h 529946"/>
                <a:gd name="connsiteX51" fmla="*/ 32092 w 1101870"/>
                <a:gd name="connsiteY51" fmla="*/ 528727 h 529946"/>
                <a:gd name="connsiteX52" fmla="*/ 26744 w 1101870"/>
                <a:gd name="connsiteY52" fmla="*/ 518027 h 529946"/>
                <a:gd name="connsiteX53" fmla="*/ 32092 w 1101870"/>
                <a:gd name="connsiteY53" fmla="*/ 496632 h 529946"/>
                <a:gd name="connsiteX54" fmla="*/ 42789 w 1101870"/>
                <a:gd name="connsiteY54" fmla="*/ 485935 h 529946"/>
                <a:gd name="connsiteX55" fmla="*/ 37442 w 1101870"/>
                <a:gd name="connsiteY55" fmla="*/ 480585 h 529946"/>
                <a:gd name="connsiteX56" fmla="*/ 26744 w 1101870"/>
                <a:gd name="connsiteY56" fmla="*/ 469888 h 529946"/>
                <a:gd name="connsiteX57" fmla="*/ 32092 w 1101870"/>
                <a:gd name="connsiteY57" fmla="*/ 453841 h 529946"/>
                <a:gd name="connsiteX58" fmla="*/ 10697 w 1101870"/>
                <a:gd name="connsiteY58" fmla="*/ 448493 h 529946"/>
                <a:gd name="connsiteX59" fmla="*/ 0 w 1101870"/>
                <a:gd name="connsiteY59" fmla="*/ 437796 h 529946"/>
                <a:gd name="connsiteX60" fmla="*/ 5347 w 1101870"/>
                <a:gd name="connsiteY60" fmla="*/ 421749 h 529946"/>
                <a:gd name="connsiteX61" fmla="*/ 26744 w 1101870"/>
                <a:gd name="connsiteY61" fmla="*/ 405701 h 529946"/>
                <a:gd name="connsiteX62" fmla="*/ 16045 w 1101870"/>
                <a:gd name="connsiteY62" fmla="*/ 395004 h 529946"/>
                <a:gd name="connsiteX63" fmla="*/ 16045 w 1101870"/>
                <a:gd name="connsiteY63" fmla="*/ 384307 h 529946"/>
                <a:gd name="connsiteX64" fmla="*/ 160464 w 1101870"/>
                <a:gd name="connsiteY64" fmla="*/ 341515 h 529946"/>
                <a:gd name="connsiteX65" fmla="*/ 395818 w 1101870"/>
                <a:gd name="connsiteY65" fmla="*/ 271979 h 529946"/>
                <a:gd name="connsiteX66" fmla="*/ 160464 w 1101870"/>
                <a:gd name="connsiteY66" fmla="*/ 330818 h 529946"/>
                <a:gd name="connsiteX67" fmla="*/ 16045 w 1101870"/>
                <a:gd name="connsiteY67" fmla="*/ 362910 h 529946"/>
                <a:gd name="connsiteX68" fmla="*/ 10697 w 1101870"/>
                <a:gd name="connsiteY68" fmla="*/ 352212 h 529946"/>
                <a:gd name="connsiteX69" fmla="*/ 10697 w 1101870"/>
                <a:gd name="connsiteY69" fmla="*/ 336165 h 529946"/>
                <a:gd name="connsiteX70" fmla="*/ 26242 w 1101870"/>
                <a:gd name="connsiteY70" fmla="*/ 324047 h 529946"/>
                <a:gd name="connsiteX71" fmla="*/ 47248 w 1101870"/>
                <a:gd name="connsiteY71" fmla="*/ 315914 h 529946"/>
                <a:gd name="connsiteX72" fmla="*/ 72877 w 1101870"/>
                <a:gd name="connsiteY72" fmla="*/ 311427 h 529946"/>
                <a:gd name="connsiteX73" fmla="*/ 126115 w 1101870"/>
                <a:gd name="connsiteY73" fmla="*/ 297470 h 529946"/>
                <a:gd name="connsiteX74" fmla="*/ 156189 w 1101870"/>
                <a:gd name="connsiteY74" fmla="*/ 288874 h 529946"/>
                <a:gd name="connsiteX75" fmla="*/ 187209 w 1101870"/>
                <a:gd name="connsiteY75" fmla="*/ 282676 h 529946"/>
                <a:gd name="connsiteX76" fmla="*/ 406515 w 1101870"/>
                <a:gd name="connsiteY76" fmla="*/ 223840 h 529946"/>
                <a:gd name="connsiteX77" fmla="*/ 213954 w 1101870"/>
                <a:gd name="connsiteY77" fmla="*/ 271979 h 529946"/>
                <a:gd name="connsiteX78" fmla="*/ 165114 w 1101870"/>
                <a:gd name="connsiteY78" fmla="*/ 286323 h 529946"/>
                <a:gd name="connsiteX79" fmla="*/ 156189 w 1101870"/>
                <a:gd name="connsiteY79" fmla="*/ 288874 h 529946"/>
                <a:gd name="connsiteX80" fmla="*/ 111489 w 1101870"/>
                <a:gd name="connsiteY80" fmla="*/ 297804 h 529946"/>
                <a:gd name="connsiteX81" fmla="*/ 58837 w 1101870"/>
                <a:gd name="connsiteY81" fmla="*/ 311427 h 529946"/>
                <a:gd name="connsiteX82" fmla="*/ 47248 w 1101870"/>
                <a:gd name="connsiteY82" fmla="*/ 315914 h 529946"/>
                <a:gd name="connsiteX83" fmla="*/ 44712 w 1101870"/>
                <a:gd name="connsiteY83" fmla="*/ 316358 h 529946"/>
                <a:gd name="connsiteX84" fmla="*/ 32092 w 1101870"/>
                <a:gd name="connsiteY84" fmla="*/ 314770 h 529946"/>
                <a:gd name="connsiteX85" fmla="*/ 27413 w 1101870"/>
                <a:gd name="connsiteY85" fmla="*/ 311427 h 529946"/>
                <a:gd name="connsiteX86" fmla="*/ 27010 w 1101870"/>
                <a:gd name="connsiteY86" fmla="*/ 307004 h 529946"/>
                <a:gd name="connsiteX87" fmla="*/ 936053 w 1101870"/>
                <a:gd name="connsiteY87" fmla="*/ 191745 h 529946"/>
                <a:gd name="connsiteX88" fmla="*/ 855820 w 1101870"/>
                <a:gd name="connsiteY88" fmla="*/ 207792 h 529946"/>
                <a:gd name="connsiteX89" fmla="*/ 732797 w 1101870"/>
                <a:gd name="connsiteY89" fmla="*/ 229187 h 529946"/>
                <a:gd name="connsiteX90" fmla="*/ 668610 w 1101870"/>
                <a:gd name="connsiteY90" fmla="*/ 245234 h 529946"/>
                <a:gd name="connsiteX91" fmla="*/ 599074 w 1101870"/>
                <a:gd name="connsiteY91" fmla="*/ 277329 h 529946"/>
                <a:gd name="connsiteX92" fmla="*/ 877217 w 1101870"/>
                <a:gd name="connsiteY92" fmla="*/ 207792 h 529946"/>
                <a:gd name="connsiteX93" fmla="*/ 936053 w 1101870"/>
                <a:gd name="connsiteY93" fmla="*/ 191745 h 529946"/>
                <a:gd name="connsiteX94" fmla="*/ 1048381 w 1101870"/>
                <a:gd name="connsiteY94" fmla="*/ 181048 h 529946"/>
                <a:gd name="connsiteX95" fmla="*/ 952100 w 1101870"/>
                <a:gd name="connsiteY95" fmla="*/ 207792 h 529946"/>
                <a:gd name="connsiteX96" fmla="*/ 1010939 w 1101870"/>
                <a:gd name="connsiteY96" fmla="*/ 202442 h 529946"/>
                <a:gd name="connsiteX97" fmla="*/ 1048381 w 1101870"/>
                <a:gd name="connsiteY97" fmla="*/ 181048 h 529946"/>
                <a:gd name="connsiteX98" fmla="*/ 706052 w 1101870"/>
                <a:gd name="connsiteY98" fmla="*/ 165001 h 529946"/>
                <a:gd name="connsiteX99" fmla="*/ 690005 w 1101870"/>
                <a:gd name="connsiteY99" fmla="*/ 170350 h 529946"/>
                <a:gd name="connsiteX100" fmla="*/ 675751 w 1101870"/>
                <a:gd name="connsiteY100" fmla="*/ 175408 h 529946"/>
                <a:gd name="connsiteX101" fmla="*/ 652563 w 1101870"/>
                <a:gd name="connsiteY101" fmla="*/ 181048 h 529946"/>
                <a:gd name="connsiteX102" fmla="*/ 669278 w 1101870"/>
                <a:gd name="connsiteY102" fmla="*/ 177705 h 529946"/>
                <a:gd name="connsiteX103" fmla="*/ 675751 w 1101870"/>
                <a:gd name="connsiteY103" fmla="*/ 175408 h 529946"/>
                <a:gd name="connsiteX104" fmla="*/ 677301 w 1101870"/>
                <a:gd name="connsiteY104" fmla="*/ 175031 h 529946"/>
                <a:gd name="connsiteX105" fmla="*/ 706052 w 1101870"/>
                <a:gd name="connsiteY105" fmla="*/ 165001 h 529946"/>
                <a:gd name="connsiteX106" fmla="*/ 898611 w 1101870"/>
                <a:gd name="connsiteY106" fmla="*/ 143606 h 529946"/>
                <a:gd name="connsiteX107" fmla="*/ 770239 w 1101870"/>
                <a:gd name="connsiteY107" fmla="*/ 175700 h 529946"/>
                <a:gd name="connsiteX108" fmla="*/ 695355 w 1101870"/>
                <a:gd name="connsiteY108" fmla="*/ 202442 h 529946"/>
                <a:gd name="connsiteX109" fmla="*/ 663260 w 1101870"/>
                <a:gd name="connsiteY109" fmla="*/ 218490 h 529946"/>
                <a:gd name="connsiteX110" fmla="*/ 727447 w 1101870"/>
                <a:gd name="connsiteY110" fmla="*/ 202442 h 529946"/>
                <a:gd name="connsiteX111" fmla="*/ 834425 w 1101870"/>
                <a:gd name="connsiteY111" fmla="*/ 165001 h 529946"/>
                <a:gd name="connsiteX112" fmla="*/ 898611 w 1101870"/>
                <a:gd name="connsiteY112" fmla="*/ 143606 h 529946"/>
                <a:gd name="connsiteX113" fmla="*/ 1043031 w 1101870"/>
                <a:gd name="connsiteY113" fmla="*/ 127559 h 529946"/>
                <a:gd name="connsiteX114" fmla="*/ 887914 w 1101870"/>
                <a:gd name="connsiteY114" fmla="*/ 170350 h 529946"/>
                <a:gd name="connsiteX115" fmla="*/ 1043031 w 1101870"/>
                <a:gd name="connsiteY115" fmla="*/ 127559 h 529946"/>
                <a:gd name="connsiteX116" fmla="*/ 909309 w 1101870"/>
                <a:gd name="connsiteY116" fmla="*/ 63372 h 529946"/>
                <a:gd name="connsiteX117" fmla="*/ 866517 w 1101870"/>
                <a:gd name="connsiteY117" fmla="*/ 74070 h 529946"/>
                <a:gd name="connsiteX118" fmla="*/ 679308 w 1101870"/>
                <a:gd name="connsiteY118" fmla="*/ 127559 h 529946"/>
                <a:gd name="connsiteX119" fmla="*/ 882564 w 1101870"/>
                <a:gd name="connsiteY119" fmla="*/ 74070 h 529946"/>
                <a:gd name="connsiteX120" fmla="*/ 909309 w 1101870"/>
                <a:gd name="connsiteY120" fmla="*/ 63372 h 529946"/>
                <a:gd name="connsiteX121" fmla="*/ 1032334 w 1101870"/>
                <a:gd name="connsiteY121" fmla="*/ 52675 h 529946"/>
                <a:gd name="connsiteX122" fmla="*/ 887914 w 1101870"/>
                <a:gd name="connsiteY122" fmla="*/ 95467 h 529946"/>
                <a:gd name="connsiteX123" fmla="*/ 834425 w 1101870"/>
                <a:gd name="connsiteY123" fmla="*/ 111511 h 529946"/>
                <a:gd name="connsiteX124" fmla="*/ 898611 w 1101870"/>
                <a:gd name="connsiteY124" fmla="*/ 95467 h 529946"/>
                <a:gd name="connsiteX125" fmla="*/ 1000239 w 1101870"/>
                <a:gd name="connsiteY125" fmla="*/ 68722 h 529946"/>
                <a:gd name="connsiteX126" fmla="*/ 1032334 w 1101870"/>
                <a:gd name="connsiteY126" fmla="*/ 52675 h 529946"/>
                <a:gd name="connsiteX127" fmla="*/ 1097660 w 1101870"/>
                <a:gd name="connsiteY127" fmla="*/ 0 h 529946"/>
                <a:gd name="connsiteX128" fmla="*/ 1101201 w 1101870"/>
                <a:gd name="connsiteY128" fmla="*/ 2529 h 529946"/>
                <a:gd name="connsiteX129" fmla="*/ 1101870 w 1101870"/>
                <a:gd name="connsiteY129" fmla="*/ 9883 h 529946"/>
                <a:gd name="connsiteX130" fmla="*/ 1096520 w 1101870"/>
                <a:gd name="connsiteY130" fmla="*/ 25930 h 529946"/>
                <a:gd name="connsiteX131" fmla="*/ 1059078 w 1101870"/>
                <a:gd name="connsiteY131" fmla="*/ 52675 h 529946"/>
                <a:gd name="connsiteX132" fmla="*/ 1059078 w 1101870"/>
                <a:gd name="connsiteY132" fmla="*/ 58022 h 529946"/>
                <a:gd name="connsiteX133" fmla="*/ 1048381 w 1101870"/>
                <a:gd name="connsiteY133" fmla="*/ 74070 h 529946"/>
                <a:gd name="connsiteX134" fmla="*/ 1080473 w 1101870"/>
                <a:gd name="connsiteY134" fmla="*/ 79420 h 529946"/>
                <a:gd name="connsiteX135" fmla="*/ 1091173 w 1101870"/>
                <a:gd name="connsiteY135" fmla="*/ 95467 h 529946"/>
                <a:gd name="connsiteX136" fmla="*/ 1085823 w 1101870"/>
                <a:gd name="connsiteY136" fmla="*/ 111511 h 529946"/>
                <a:gd name="connsiteX137" fmla="*/ 1064428 w 1101870"/>
                <a:gd name="connsiteY137" fmla="*/ 127559 h 529946"/>
                <a:gd name="connsiteX138" fmla="*/ 1085823 w 1101870"/>
                <a:gd name="connsiteY138" fmla="*/ 127559 h 529946"/>
                <a:gd name="connsiteX139" fmla="*/ 1091173 w 1101870"/>
                <a:gd name="connsiteY139" fmla="*/ 138256 h 529946"/>
                <a:gd name="connsiteX140" fmla="*/ 1085823 w 1101870"/>
                <a:gd name="connsiteY140" fmla="*/ 165001 h 529946"/>
                <a:gd name="connsiteX141" fmla="*/ 1043031 w 1101870"/>
                <a:gd name="connsiteY141" fmla="*/ 191745 h 529946"/>
                <a:gd name="connsiteX142" fmla="*/ 1000239 w 1101870"/>
                <a:gd name="connsiteY142" fmla="*/ 223840 h 529946"/>
                <a:gd name="connsiteX143" fmla="*/ 1010939 w 1101870"/>
                <a:gd name="connsiteY143" fmla="*/ 229187 h 529946"/>
                <a:gd name="connsiteX144" fmla="*/ 1021637 w 1101870"/>
                <a:gd name="connsiteY144" fmla="*/ 239887 h 529946"/>
                <a:gd name="connsiteX145" fmla="*/ 1021214 w 1101870"/>
                <a:gd name="connsiteY145" fmla="*/ 248336 h 529946"/>
                <a:gd name="connsiteX146" fmla="*/ 513377 w 1101870"/>
                <a:gd name="connsiteY146" fmla="*/ 393956 h 529946"/>
                <a:gd name="connsiteX147" fmla="*/ 514161 w 1101870"/>
                <a:gd name="connsiteY147" fmla="*/ 392998 h 529946"/>
                <a:gd name="connsiteX148" fmla="*/ 524190 w 1101870"/>
                <a:gd name="connsiteY148" fmla="*/ 389654 h 529946"/>
                <a:gd name="connsiteX149" fmla="*/ 492096 w 1101870"/>
                <a:gd name="connsiteY149" fmla="*/ 389654 h 529946"/>
                <a:gd name="connsiteX150" fmla="*/ 486749 w 1101870"/>
                <a:gd name="connsiteY150" fmla="*/ 378957 h 529946"/>
                <a:gd name="connsiteX151" fmla="*/ 545585 w 1101870"/>
                <a:gd name="connsiteY151" fmla="*/ 341515 h 529946"/>
                <a:gd name="connsiteX152" fmla="*/ 534888 w 1101870"/>
                <a:gd name="connsiteY152" fmla="*/ 336165 h 529946"/>
                <a:gd name="connsiteX153" fmla="*/ 524190 w 1101870"/>
                <a:gd name="connsiteY153" fmla="*/ 320118 h 529946"/>
                <a:gd name="connsiteX154" fmla="*/ 529538 w 1101870"/>
                <a:gd name="connsiteY154" fmla="*/ 304073 h 529946"/>
                <a:gd name="connsiteX155" fmla="*/ 599074 w 1101870"/>
                <a:gd name="connsiteY155" fmla="*/ 271979 h 529946"/>
                <a:gd name="connsiteX156" fmla="*/ 593724 w 1101870"/>
                <a:gd name="connsiteY156" fmla="*/ 261281 h 529946"/>
                <a:gd name="connsiteX157" fmla="*/ 599074 w 1101870"/>
                <a:gd name="connsiteY157" fmla="*/ 234537 h 529946"/>
                <a:gd name="connsiteX158" fmla="*/ 652563 w 1101870"/>
                <a:gd name="connsiteY158" fmla="*/ 202442 h 529946"/>
                <a:gd name="connsiteX159" fmla="*/ 657911 w 1101870"/>
                <a:gd name="connsiteY159" fmla="*/ 186398 h 529946"/>
                <a:gd name="connsiteX160" fmla="*/ 647213 w 1101870"/>
                <a:gd name="connsiteY160" fmla="*/ 181048 h 529946"/>
                <a:gd name="connsiteX161" fmla="*/ 631169 w 1101870"/>
                <a:gd name="connsiteY161" fmla="*/ 165001 h 529946"/>
                <a:gd name="connsiteX162" fmla="*/ 631169 w 1101870"/>
                <a:gd name="connsiteY162" fmla="*/ 154303 h 529946"/>
                <a:gd name="connsiteX163" fmla="*/ 673958 w 1101870"/>
                <a:gd name="connsiteY163" fmla="*/ 132909 h 529946"/>
                <a:gd name="connsiteX164" fmla="*/ 657911 w 1101870"/>
                <a:gd name="connsiteY164" fmla="*/ 127559 h 529946"/>
                <a:gd name="connsiteX165" fmla="*/ 656307 w 1101870"/>
                <a:gd name="connsiteY165" fmla="*/ 126556 h 52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101870" h="529946">
                  <a:moveTo>
                    <a:pt x="208606" y="416399"/>
                  </a:moveTo>
                  <a:cubicBezTo>
                    <a:pt x="155117" y="427096"/>
                    <a:pt x="74884" y="443143"/>
                    <a:pt x="53486" y="459190"/>
                  </a:cubicBezTo>
                  <a:cubicBezTo>
                    <a:pt x="80231" y="459190"/>
                    <a:pt x="155117" y="432446"/>
                    <a:pt x="208606" y="416399"/>
                  </a:cubicBezTo>
                  <a:close/>
                  <a:moveTo>
                    <a:pt x="133720" y="395004"/>
                  </a:moveTo>
                  <a:cubicBezTo>
                    <a:pt x="96278" y="405701"/>
                    <a:pt x="58836" y="416399"/>
                    <a:pt x="37442" y="421749"/>
                  </a:cubicBezTo>
                  <a:cubicBezTo>
                    <a:pt x="58836" y="416399"/>
                    <a:pt x="96278" y="411051"/>
                    <a:pt x="133720" y="395004"/>
                  </a:cubicBezTo>
                  <a:close/>
                  <a:moveTo>
                    <a:pt x="390468" y="384307"/>
                  </a:moveTo>
                  <a:cubicBezTo>
                    <a:pt x="369073" y="389654"/>
                    <a:pt x="331629" y="400351"/>
                    <a:pt x="288840" y="416399"/>
                  </a:cubicBezTo>
                  <a:cubicBezTo>
                    <a:pt x="294187" y="416399"/>
                    <a:pt x="299537" y="416399"/>
                    <a:pt x="304884" y="411051"/>
                  </a:cubicBezTo>
                  <a:cubicBezTo>
                    <a:pt x="320932" y="405701"/>
                    <a:pt x="336979" y="405701"/>
                    <a:pt x="347676" y="400351"/>
                  </a:cubicBezTo>
                  <a:cubicBezTo>
                    <a:pt x="363723" y="395004"/>
                    <a:pt x="379771" y="389654"/>
                    <a:pt x="390468" y="384307"/>
                  </a:cubicBezTo>
                  <a:close/>
                  <a:moveTo>
                    <a:pt x="369073" y="352212"/>
                  </a:moveTo>
                  <a:cubicBezTo>
                    <a:pt x="358373" y="357562"/>
                    <a:pt x="336979" y="357562"/>
                    <a:pt x="320932" y="368260"/>
                  </a:cubicBezTo>
                  <a:cubicBezTo>
                    <a:pt x="336979" y="362910"/>
                    <a:pt x="353026" y="357562"/>
                    <a:pt x="369073" y="352212"/>
                  </a:cubicBezTo>
                  <a:close/>
                  <a:moveTo>
                    <a:pt x="668610" y="304073"/>
                  </a:moveTo>
                  <a:cubicBezTo>
                    <a:pt x="609771" y="314770"/>
                    <a:pt x="556282" y="325468"/>
                    <a:pt x="540235" y="336165"/>
                  </a:cubicBezTo>
                  <a:cubicBezTo>
                    <a:pt x="561632" y="336165"/>
                    <a:pt x="609771" y="325468"/>
                    <a:pt x="668610" y="304073"/>
                  </a:cubicBezTo>
                  <a:close/>
                  <a:moveTo>
                    <a:pt x="417212" y="298723"/>
                  </a:moveTo>
                  <a:cubicBezTo>
                    <a:pt x="390468" y="293376"/>
                    <a:pt x="299537" y="325468"/>
                    <a:pt x="235351" y="352212"/>
                  </a:cubicBezTo>
                  <a:cubicBezTo>
                    <a:pt x="310234" y="336165"/>
                    <a:pt x="406515" y="314770"/>
                    <a:pt x="417212" y="298723"/>
                  </a:cubicBezTo>
                  <a:close/>
                  <a:moveTo>
                    <a:pt x="887914" y="266631"/>
                  </a:moveTo>
                  <a:cubicBezTo>
                    <a:pt x="866517" y="266631"/>
                    <a:pt x="845122" y="271979"/>
                    <a:pt x="823728" y="277329"/>
                  </a:cubicBezTo>
                  <a:cubicBezTo>
                    <a:pt x="807680" y="282676"/>
                    <a:pt x="791633" y="288026"/>
                    <a:pt x="775586" y="293376"/>
                  </a:cubicBezTo>
                  <a:cubicBezTo>
                    <a:pt x="770239" y="293376"/>
                    <a:pt x="764889" y="298723"/>
                    <a:pt x="759541" y="298723"/>
                  </a:cubicBezTo>
                  <a:cubicBezTo>
                    <a:pt x="802330" y="288026"/>
                    <a:pt x="845122" y="277329"/>
                    <a:pt x="887914" y="266631"/>
                  </a:cubicBezTo>
                  <a:close/>
                  <a:moveTo>
                    <a:pt x="427463" y="192176"/>
                  </a:moveTo>
                  <a:lnTo>
                    <a:pt x="427910" y="197095"/>
                  </a:lnTo>
                  <a:cubicBezTo>
                    <a:pt x="427910" y="202442"/>
                    <a:pt x="427910" y="213142"/>
                    <a:pt x="422562" y="218490"/>
                  </a:cubicBezTo>
                  <a:cubicBezTo>
                    <a:pt x="417212" y="223840"/>
                    <a:pt x="411862" y="229187"/>
                    <a:pt x="401165" y="234537"/>
                  </a:cubicBezTo>
                  <a:cubicBezTo>
                    <a:pt x="406515" y="234537"/>
                    <a:pt x="406515" y="239887"/>
                    <a:pt x="406515" y="245234"/>
                  </a:cubicBezTo>
                  <a:cubicBezTo>
                    <a:pt x="406515" y="250584"/>
                    <a:pt x="406515" y="261281"/>
                    <a:pt x="401165" y="266631"/>
                  </a:cubicBezTo>
                  <a:cubicBezTo>
                    <a:pt x="411862" y="266631"/>
                    <a:pt x="417212" y="266631"/>
                    <a:pt x="422562" y="271979"/>
                  </a:cubicBezTo>
                  <a:cubicBezTo>
                    <a:pt x="427910" y="277329"/>
                    <a:pt x="433260" y="277329"/>
                    <a:pt x="433260" y="282676"/>
                  </a:cubicBezTo>
                  <a:cubicBezTo>
                    <a:pt x="433260" y="288026"/>
                    <a:pt x="433260" y="298723"/>
                    <a:pt x="427910" y="304073"/>
                  </a:cubicBezTo>
                  <a:cubicBezTo>
                    <a:pt x="422562" y="309421"/>
                    <a:pt x="417212" y="314770"/>
                    <a:pt x="406515" y="325468"/>
                  </a:cubicBezTo>
                  <a:cubicBezTo>
                    <a:pt x="406515" y="325468"/>
                    <a:pt x="411862" y="330818"/>
                    <a:pt x="411862" y="330818"/>
                  </a:cubicBezTo>
                  <a:cubicBezTo>
                    <a:pt x="411862" y="336165"/>
                    <a:pt x="411862" y="341515"/>
                    <a:pt x="406515" y="346862"/>
                  </a:cubicBezTo>
                  <a:cubicBezTo>
                    <a:pt x="406515" y="352212"/>
                    <a:pt x="401165" y="352212"/>
                    <a:pt x="395818" y="357562"/>
                  </a:cubicBezTo>
                  <a:cubicBezTo>
                    <a:pt x="401165" y="357562"/>
                    <a:pt x="401165" y="357562"/>
                    <a:pt x="406515" y="362910"/>
                  </a:cubicBezTo>
                  <a:cubicBezTo>
                    <a:pt x="411862" y="362910"/>
                    <a:pt x="411862" y="368260"/>
                    <a:pt x="417212" y="373607"/>
                  </a:cubicBezTo>
                  <a:cubicBezTo>
                    <a:pt x="417212" y="378957"/>
                    <a:pt x="417212" y="384307"/>
                    <a:pt x="411862" y="389654"/>
                  </a:cubicBezTo>
                  <a:cubicBezTo>
                    <a:pt x="411862" y="389654"/>
                    <a:pt x="406515" y="395004"/>
                    <a:pt x="406515" y="395004"/>
                  </a:cubicBezTo>
                  <a:cubicBezTo>
                    <a:pt x="406515" y="395004"/>
                    <a:pt x="411862" y="395004"/>
                    <a:pt x="411862" y="395004"/>
                  </a:cubicBezTo>
                  <a:cubicBezTo>
                    <a:pt x="417212" y="400351"/>
                    <a:pt x="422562" y="405701"/>
                    <a:pt x="427910" y="411051"/>
                  </a:cubicBezTo>
                  <a:lnTo>
                    <a:pt x="426906" y="418751"/>
                  </a:lnTo>
                  <a:lnTo>
                    <a:pt x="392701" y="428559"/>
                  </a:lnTo>
                  <a:lnTo>
                    <a:pt x="358373" y="432446"/>
                  </a:lnTo>
                  <a:cubicBezTo>
                    <a:pt x="347676" y="437796"/>
                    <a:pt x="331629" y="437796"/>
                    <a:pt x="315584" y="443143"/>
                  </a:cubicBezTo>
                  <a:cubicBezTo>
                    <a:pt x="262095" y="459190"/>
                    <a:pt x="192559" y="480585"/>
                    <a:pt x="149767" y="496632"/>
                  </a:cubicBezTo>
                  <a:lnTo>
                    <a:pt x="124468" y="505474"/>
                  </a:lnTo>
                  <a:lnTo>
                    <a:pt x="39122" y="529946"/>
                  </a:lnTo>
                  <a:lnTo>
                    <a:pt x="32092" y="528727"/>
                  </a:lnTo>
                  <a:cubicBezTo>
                    <a:pt x="26744" y="528727"/>
                    <a:pt x="26744" y="523377"/>
                    <a:pt x="26744" y="518027"/>
                  </a:cubicBezTo>
                  <a:cubicBezTo>
                    <a:pt x="26744" y="512680"/>
                    <a:pt x="26744" y="507330"/>
                    <a:pt x="32092" y="496632"/>
                  </a:cubicBezTo>
                  <a:cubicBezTo>
                    <a:pt x="37442" y="491282"/>
                    <a:pt x="37442" y="485935"/>
                    <a:pt x="42789" y="485935"/>
                  </a:cubicBezTo>
                  <a:cubicBezTo>
                    <a:pt x="37442" y="485935"/>
                    <a:pt x="37442" y="485935"/>
                    <a:pt x="37442" y="480585"/>
                  </a:cubicBezTo>
                  <a:cubicBezTo>
                    <a:pt x="32092" y="475238"/>
                    <a:pt x="26744" y="475238"/>
                    <a:pt x="26744" y="469888"/>
                  </a:cubicBezTo>
                  <a:cubicBezTo>
                    <a:pt x="26744" y="464538"/>
                    <a:pt x="26744" y="459190"/>
                    <a:pt x="32092" y="453841"/>
                  </a:cubicBezTo>
                  <a:cubicBezTo>
                    <a:pt x="21395" y="453841"/>
                    <a:pt x="16045" y="453841"/>
                    <a:pt x="10697" y="448493"/>
                  </a:cubicBezTo>
                  <a:cubicBezTo>
                    <a:pt x="5347" y="443143"/>
                    <a:pt x="5347" y="443143"/>
                    <a:pt x="0" y="437796"/>
                  </a:cubicBezTo>
                  <a:cubicBezTo>
                    <a:pt x="0" y="432446"/>
                    <a:pt x="0" y="427096"/>
                    <a:pt x="5347" y="421749"/>
                  </a:cubicBezTo>
                  <a:cubicBezTo>
                    <a:pt x="10697" y="416399"/>
                    <a:pt x="16045" y="411051"/>
                    <a:pt x="26744" y="405701"/>
                  </a:cubicBezTo>
                  <a:cubicBezTo>
                    <a:pt x="21395" y="400351"/>
                    <a:pt x="16045" y="400351"/>
                    <a:pt x="16045" y="395004"/>
                  </a:cubicBezTo>
                  <a:cubicBezTo>
                    <a:pt x="16045" y="389654"/>
                    <a:pt x="16045" y="384307"/>
                    <a:pt x="16045" y="384307"/>
                  </a:cubicBezTo>
                  <a:cubicBezTo>
                    <a:pt x="26744" y="368260"/>
                    <a:pt x="58836" y="362910"/>
                    <a:pt x="160464" y="341515"/>
                  </a:cubicBezTo>
                  <a:cubicBezTo>
                    <a:pt x="246048" y="325468"/>
                    <a:pt x="369073" y="298723"/>
                    <a:pt x="395818" y="271979"/>
                  </a:cubicBezTo>
                  <a:cubicBezTo>
                    <a:pt x="358373" y="277329"/>
                    <a:pt x="235351" y="309421"/>
                    <a:pt x="160464" y="330818"/>
                  </a:cubicBezTo>
                  <a:cubicBezTo>
                    <a:pt x="32092" y="368260"/>
                    <a:pt x="26744" y="368260"/>
                    <a:pt x="16045" y="362910"/>
                  </a:cubicBezTo>
                  <a:cubicBezTo>
                    <a:pt x="10697" y="362910"/>
                    <a:pt x="10697" y="357562"/>
                    <a:pt x="10697" y="352212"/>
                  </a:cubicBezTo>
                  <a:cubicBezTo>
                    <a:pt x="10697" y="346862"/>
                    <a:pt x="10697" y="341515"/>
                    <a:pt x="10697" y="336165"/>
                  </a:cubicBezTo>
                  <a:cubicBezTo>
                    <a:pt x="13372" y="332153"/>
                    <a:pt x="18386" y="328142"/>
                    <a:pt x="26242" y="324047"/>
                  </a:cubicBezTo>
                  <a:lnTo>
                    <a:pt x="47248" y="315914"/>
                  </a:lnTo>
                  <a:lnTo>
                    <a:pt x="72877" y="311427"/>
                  </a:lnTo>
                  <a:cubicBezTo>
                    <a:pt x="85915" y="308418"/>
                    <a:pt x="103132" y="303905"/>
                    <a:pt x="126115" y="297470"/>
                  </a:cubicBezTo>
                  <a:lnTo>
                    <a:pt x="156189" y="288874"/>
                  </a:lnTo>
                  <a:lnTo>
                    <a:pt x="187209" y="282676"/>
                  </a:lnTo>
                  <a:cubicBezTo>
                    <a:pt x="251395" y="266631"/>
                    <a:pt x="374421" y="245234"/>
                    <a:pt x="406515" y="223840"/>
                  </a:cubicBezTo>
                  <a:cubicBezTo>
                    <a:pt x="369073" y="229187"/>
                    <a:pt x="283490" y="255931"/>
                    <a:pt x="213954" y="271979"/>
                  </a:cubicBezTo>
                  <a:cubicBezTo>
                    <a:pt x="195902" y="277328"/>
                    <a:pt x="179688" y="282092"/>
                    <a:pt x="165114" y="286323"/>
                  </a:cubicBezTo>
                  <a:lnTo>
                    <a:pt x="156189" y="288874"/>
                  </a:lnTo>
                  <a:lnTo>
                    <a:pt x="111489" y="297804"/>
                  </a:lnTo>
                  <a:cubicBezTo>
                    <a:pt x="90261" y="302568"/>
                    <a:pt x="72877" y="307081"/>
                    <a:pt x="58837" y="311427"/>
                  </a:cubicBezTo>
                  <a:lnTo>
                    <a:pt x="47248" y="315914"/>
                  </a:lnTo>
                  <a:lnTo>
                    <a:pt x="44712" y="316358"/>
                  </a:lnTo>
                  <a:cubicBezTo>
                    <a:pt x="38444" y="316776"/>
                    <a:pt x="34766" y="316107"/>
                    <a:pt x="32092" y="314770"/>
                  </a:cubicBezTo>
                  <a:cubicBezTo>
                    <a:pt x="29418" y="314770"/>
                    <a:pt x="28081" y="313433"/>
                    <a:pt x="27413" y="311427"/>
                  </a:cubicBezTo>
                  <a:lnTo>
                    <a:pt x="27010" y="307004"/>
                  </a:lnTo>
                  <a:close/>
                  <a:moveTo>
                    <a:pt x="936053" y="191745"/>
                  </a:moveTo>
                  <a:cubicBezTo>
                    <a:pt x="914658" y="197095"/>
                    <a:pt x="882564" y="202442"/>
                    <a:pt x="855820" y="207792"/>
                  </a:cubicBezTo>
                  <a:cubicBezTo>
                    <a:pt x="813030" y="213142"/>
                    <a:pt x="770239" y="223840"/>
                    <a:pt x="732797" y="229187"/>
                  </a:cubicBezTo>
                  <a:cubicBezTo>
                    <a:pt x="706052" y="239887"/>
                    <a:pt x="684655" y="245234"/>
                    <a:pt x="668610" y="245234"/>
                  </a:cubicBezTo>
                  <a:cubicBezTo>
                    <a:pt x="636516" y="250584"/>
                    <a:pt x="609771" y="261281"/>
                    <a:pt x="599074" y="277329"/>
                  </a:cubicBezTo>
                  <a:cubicBezTo>
                    <a:pt x="631169" y="282676"/>
                    <a:pt x="780936" y="234537"/>
                    <a:pt x="877217" y="207792"/>
                  </a:cubicBezTo>
                  <a:cubicBezTo>
                    <a:pt x="898611" y="202442"/>
                    <a:pt x="920006" y="197095"/>
                    <a:pt x="936053" y="191745"/>
                  </a:cubicBezTo>
                  <a:close/>
                  <a:moveTo>
                    <a:pt x="1048381" y="181048"/>
                  </a:moveTo>
                  <a:cubicBezTo>
                    <a:pt x="1026984" y="186398"/>
                    <a:pt x="989542" y="197095"/>
                    <a:pt x="952100" y="207792"/>
                  </a:cubicBezTo>
                  <a:cubicBezTo>
                    <a:pt x="978845" y="202442"/>
                    <a:pt x="1000239" y="197095"/>
                    <a:pt x="1010939" y="202442"/>
                  </a:cubicBezTo>
                  <a:cubicBezTo>
                    <a:pt x="1026984" y="197095"/>
                    <a:pt x="1037684" y="186398"/>
                    <a:pt x="1048381" y="181048"/>
                  </a:cubicBezTo>
                  <a:close/>
                  <a:moveTo>
                    <a:pt x="706052" y="165001"/>
                  </a:moveTo>
                  <a:cubicBezTo>
                    <a:pt x="700702" y="165001"/>
                    <a:pt x="695355" y="170350"/>
                    <a:pt x="690005" y="170350"/>
                  </a:cubicBezTo>
                  <a:lnTo>
                    <a:pt x="675751" y="175408"/>
                  </a:lnTo>
                  <a:lnTo>
                    <a:pt x="652563" y="181048"/>
                  </a:lnTo>
                  <a:cubicBezTo>
                    <a:pt x="657912" y="181048"/>
                    <a:pt x="663260" y="179711"/>
                    <a:pt x="669278" y="177705"/>
                  </a:cubicBezTo>
                  <a:lnTo>
                    <a:pt x="675751" y="175408"/>
                  </a:lnTo>
                  <a:lnTo>
                    <a:pt x="677301" y="175031"/>
                  </a:lnTo>
                  <a:cubicBezTo>
                    <a:pt x="685993" y="173025"/>
                    <a:pt x="695354" y="170351"/>
                    <a:pt x="706052" y="165001"/>
                  </a:cubicBezTo>
                  <a:close/>
                  <a:moveTo>
                    <a:pt x="898611" y="143606"/>
                  </a:moveTo>
                  <a:cubicBezTo>
                    <a:pt x="861169" y="154303"/>
                    <a:pt x="813030" y="165001"/>
                    <a:pt x="770239" y="175700"/>
                  </a:cubicBezTo>
                  <a:cubicBezTo>
                    <a:pt x="743494" y="186398"/>
                    <a:pt x="716750" y="191745"/>
                    <a:pt x="695355" y="202442"/>
                  </a:cubicBezTo>
                  <a:cubicBezTo>
                    <a:pt x="679308" y="202442"/>
                    <a:pt x="668610" y="213142"/>
                    <a:pt x="663260" y="218490"/>
                  </a:cubicBezTo>
                  <a:cubicBezTo>
                    <a:pt x="684655" y="213142"/>
                    <a:pt x="706052" y="207792"/>
                    <a:pt x="727447" y="202442"/>
                  </a:cubicBezTo>
                  <a:cubicBezTo>
                    <a:pt x="759541" y="191745"/>
                    <a:pt x="796983" y="175700"/>
                    <a:pt x="834425" y="165001"/>
                  </a:cubicBezTo>
                  <a:cubicBezTo>
                    <a:pt x="855820" y="154303"/>
                    <a:pt x="882564" y="148956"/>
                    <a:pt x="898611" y="143606"/>
                  </a:cubicBezTo>
                  <a:close/>
                  <a:moveTo>
                    <a:pt x="1043031" y="127559"/>
                  </a:moveTo>
                  <a:cubicBezTo>
                    <a:pt x="1026984" y="122211"/>
                    <a:pt x="952100" y="148956"/>
                    <a:pt x="887914" y="170350"/>
                  </a:cubicBezTo>
                  <a:cubicBezTo>
                    <a:pt x="957450" y="159653"/>
                    <a:pt x="1032334" y="143606"/>
                    <a:pt x="1043031" y="127559"/>
                  </a:cubicBezTo>
                  <a:close/>
                  <a:moveTo>
                    <a:pt x="909309" y="63372"/>
                  </a:moveTo>
                  <a:cubicBezTo>
                    <a:pt x="898611" y="68722"/>
                    <a:pt x="882564" y="68722"/>
                    <a:pt x="866517" y="74070"/>
                  </a:cubicBezTo>
                  <a:cubicBezTo>
                    <a:pt x="807680" y="90117"/>
                    <a:pt x="722099" y="111511"/>
                    <a:pt x="679308" y="127559"/>
                  </a:cubicBezTo>
                  <a:cubicBezTo>
                    <a:pt x="727447" y="122211"/>
                    <a:pt x="818378" y="90117"/>
                    <a:pt x="882564" y="74070"/>
                  </a:cubicBezTo>
                  <a:cubicBezTo>
                    <a:pt x="893261" y="68722"/>
                    <a:pt x="903961" y="68722"/>
                    <a:pt x="909309" y="63372"/>
                  </a:cubicBezTo>
                  <a:close/>
                  <a:moveTo>
                    <a:pt x="1032334" y="52675"/>
                  </a:moveTo>
                  <a:cubicBezTo>
                    <a:pt x="1000239" y="58022"/>
                    <a:pt x="941403" y="79420"/>
                    <a:pt x="887914" y="95467"/>
                  </a:cubicBezTo>
                  <a:cubicBezTo>
                    <a:pt x="866517" y="100814"/>
                    <a:pt x="850472" y="106164"/>
                    <a:pt x="834425" y="111511"/>
                  </a:cubicBezTo>
                  <a:cubicBezTo>
                    <a:pt x="855820" y="106164"/>
                    <a:pt x="877217" y="100814"/>
                    <a:pt x="898611" y="95467"/>
                  </a:cubicBezTo>
                  <a:cubicBezTo>
                    <a:pt x="941403" y="79420"/>
                    <a:pt x="973495" y="68722"/>
                    <a:pt x="1000239" y="68722"/>
                  </a:cubicBezTo>
                  <a:cubicBezTo>
                    <a:pt x="1016287" y="63372"/>
                    <a:pt x="1026984" y="58022"/>
                    <a:pt x="1032334" y="52675"/>
                  </a:cubicBezTo>
                  <a:close/>
                  <a:moveTo>
                    <a:pt x="1097660" y="0"/>
                  </a:moveTo>
                  <a:lnTo>
                    <a:pt x="1101201" y="2529"/>
                  </a:lnTo>
                  <a:cubicBezTo>
                    <a:pt x="1101870" y="4535"/>
                    <a:pt x="1101870" y="7210"/>
                    <a:pt x="1101870" y="9883"/>
                  </a:cubicBezTo>
                  <a:cubicBezTo>
                    <a:pt x="1101870" y="15233"/>
                    <a:pt x="1101870" y="20581"/>
                    <a:pt x="1096520" y="25930"/>
                  </a:cubicBezTo>
                  <a:cubicBezTo>
                    <a:pt x="1091173" y="36628"/>
                    <a:pt x="1080473" y="41978"/>
                    <a:pt x="1059078" y="52675"/>
                  </a:cubicBezTo>
                  <a:cubicBezTo>
                    <a:pt x="1059078" y="52675"/>
                    <a:pt x="1059078" y="58022"/>
                    <a:pt x="1059078" y="58022"/>
                  </a:cubicBezTo>
                  <a:cubicBezTo>
                    <a:pt x="1059078" y="63372"/>
                    <a:pt x="1059078" y="68722"/>
                    <a:pt x="1048381" y="74070"/>
                  </a:cubicBezTo>
                  <a:cubicBezTo>
                    <a:pt x="1059078" y="74070"/>
                    <a:pt x="1069776" y="74070"/>
                    <a:pt x="1080473" y="79420"/>
                  </a:cubicBezTo>
                  <a:cubicBezTo>
                    <a:pt x="1085823" y="84767"/>
                    <a:pt x="1091173" y="90117"/>
                    <a:pt x="1091173" y="95467"/>
                  </a:cubicBezTo>
                  <a:cubicBezTo>
                    <a:pt x="1091173" y="100814"/>
                    <a:pt x="1091173" y="106164"/>
                    <a:pt x="1085823" y="111511"/>
                  </a:cubicBezTo>
                  <a:cubicBezTo>
                    <a:pt x="1080473" y="116861"/>
                    <a:pt x="1075126" y="122211"/>
                    <a:pt x="1064428" y="127559"/>
                  </a:cubicBezTo>
                  <a:cubicBezTo>
                    <a:pt x="1075126" y="127559"/>
                    <a:pt x="1080473" y="127559"/>
                    <a:pt x="1085823" y="127559"/>
                  </a:cubicBezTo>
                  <a:cubicBezTo>
                    <a:pt x="1091173" y="127559"/>
                    <a:pt x="1091173" y="132909"/>
                    <a:pt x="1091173" y="138256"/>
                  </a:cubicBezTo>
                  <a:cubicBezTo>
                    <a:pt x="1091173" y="148956"/>
                    <a:pt x="1091173" y="154303"/>
                    <a:pt x="1085823" y="165001"/>
                  </a:cubicBezTo>
                  <a:cubicBezTo>
                    <a:pt x="1080473" y="175700"/>
                    <a:pt x="1064428" y="186398"/>
                    <a:pt x="1043031" y="191745"/>
                  </a:cubicBezTo>
                  <a:cubicBezTo>
                    <a:pt x="1043031" y="202442"/>
                    <a:pt x="1032334" y="213142"/>
                    <a:pt x="1000239" y="223840"/>
                  </a:cubicBezTo>
                  <a:cubicBezTo>
                    <a:pt x="1005589" y="223840"/>
                    <a:pt x="1010939" y="223840"/>
                    <a:pt x="1010939" y="229187"/>
                  </a:cubicBezTo>
                  <a:cubicBezTo>
                    <a:pt x="1016287" y="234537"/>
                    <a:pt x="1016287" y="234537"/>
                    <a:pt x="1021637" y="239887"/>
                  </a:cubicBezTo>
                  <a:lnTo>
                    <a:pt x="1021214" y="248336"/>
                  </a:lnTo>
                  <a:lnTo>
                    <a:pt x="513377" y="393956"/>
                  </a:lnTo>
                  <a:lnTo>
                    <a:pt x="514161" y="392998"/>
                  </a:lnTo>
                  <a:cubicBezTo>
                    <a:pt x="516167" y="390992"/>
                    <a:pt x="518842" y="389654"/>
                    <a:pt x="524190" y="389654"/>
                  </a:cubicBezTo>
                  <a:cubicBezTo>
                    <a:pt x="508143" y="389654"/>
                    <a:pt x="497446" y="389654"/>
                    <a:pt x="492096" y="389654"/>
                  </a:cubicBezTo>
                  <a:cubicBezTo>
                    <a:pt x="486749" y="389654"/>
                    <a:pt x="486749" y="384307"/>
                    <a:pt x="486749" y="378957"/>
                  </a:cubicBezTo>
                  <a:cubicBezTo>
                    <a:pt x="481399" y="368260"/>
                    <a:pt x="486749" y="357562"/>
                    <a:pt x="545585" y="341515"/>
                  </a:cubicBezTo>
                  <a:cubicBezTo>
                    <a:pt x="540235" y="341515"/>
                    <a:pt x="534888" y="341515"/>
                    <a:pt x="534888" y="336165"/>
                  </a:cubicBezTo>
                  <a:cubicBezTo>
                    <a:pt x="529538" y="330818"/>
                    <a:pt x="524190" y="325468"/>
                    <a:pt x="524190" y="320118"/>
                  </a:cubicBezTo>
                  <a:cubicBezTo>
                    <a:pt x="524190" y="314770"/>
                    <a:pt x="524190" y="309421"/>
                    <a:pt x="529538" y="304073"/>
                  </a:cubicBezTo>
                  <a:cubicBezTo>
                    <a:pt x="534888" y="293376"/>
                    <a:pt x="561632" y="282676"/>
                    <a:pt x="599074" y="271979"/>
                  </a:cubicBezTo>
                  <a:cubicBezTo>
                    <a:pt x="593724" y="266631"/>
                    <a:pt x="593724" y="266631"/>
                    <a:pt x="593724" y="261281"/>
                  </a:cubicBezTo>
                  <a:cubicBezTo>
                    <a:pt x="593724" y="250584"/>
                    <a:pt x="593724" y="245234"/>
                    <a:pt x="599074" y="234537"/>
                  </a:cubicBezTo>
                  <a:cubicBezTo>
                    <a:pt x="609771" y="223840"/>
                    <a:pt x="625819" y="213142"/>
                    <a:pt x="652563" y="202442"/>
                  </a:cubicBezTo>
                  <a:cubicBezTo>
                    <a:pt x="652563" y="197095"/>
                    <a:pt x="652563" y="191745"/>
                    <a:pt x="657911" y="186398"/>
                  </a:cubicBezTo>
                  <a:cubicBezTo>
                    <a:pt x="652563" y="186398"/>
                    <a:pt x="647213" y="186398"/>
                    <a:pt x="647213" y="181048"/>
                  </a:cubicBezTo>
                  <a:cubicBezTo>
                    <a:pt x="641866" y="175700"/>
                    <a:pt x="636516" y="170350"/>
                    <a:pt x="631169" y="165001"/>
                  </a:cubicBezTo>
                  <a:cubicBezTo>
                    <a:pt x="631169" y="159653"/>
                    <a:pt x="631169" y="159653"/>
                    <a:pt x="631169" y="154303"/>
                  </a:cubicBezTo>
                  <a:cubicBezTo>
                    <a:pt x="636516" y="148956"/>
                    <a:pt x="647213" y="143606"/>
                    <a:pt x="673958" y="132909"/>
                  </a:cubicBezTo>
                  <a:cubicBezTo>
                    <a:pt x="668610" y="132909"/>
                    <a:pt x="663260" y="132909"/>
                    <a:pt x="657911" y="127559"/>
                  </a:cubicBezTo>
                  <a:lnTo>
                    <a:pt x="656307" y="126556"/>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6" name="Vrije vorm: vorm 65">
              <a:extLst>
                <a:ext uri="{FF2B5EF4-FFF2-40B4-BE49-F238E27FC236}">
                  <a16:creationId xmlns:a16="http://schemas.microsoft.com/office/drawing/2014/main" id="{0645B7DF-4DD8-4B74-8AD3-8E63061E9B19}"/>
                </a:ext>
              </a:extLst>
            </p:cNvPr>
            <p:cNvSpPr/>
            <p:nvPr/>
          </p:nvSpPr>
          <p:spPr>
            <a:xfrm>
              <a:off x="8810798" y="4861794"/>
              <a:ext cx="1022951" cy="473856"/>
            </a:xfrm>
            <a:custGeom>
              <a:avLst/>
              <a:gdLst>
                <a:gd name="connsiteX0" fmla="*/ 209920 w 1022951"/>
                <a:gd name="connsiteY0" fmla="*/ 392716 h 473856"/>
                <a:gd name="connsiteX1" fmla="*/ 135034 w 1022951"/>
                <a:gd name="connsiteY1" fmla="*/ 414111 h 473856"/>
                <a:gd name="connsiteX2" fmla="*/ 209920 w 1022951"/>
                <a:gd name="connsiteY2" fmla="*/ 392716 h 473856"/>
                <a:gd name="connsiteX3" fmla="*/ 209920 w 1022951"/>
                <a:gd name="connsiteY3" fmla="*/ 339227 h 473856"/>
                <a:gd name="connsiteX4" fmla="*/ 33406 w 1022951"/>
                <a:gd name="connsiteY4" fmla="*/ 392716 h 473856"/>
                <a:gd name="connsiteX5" fmla="*/ 193873 w 1022951"/>
                <a:gd name="connsiteY5" fmla="*/ 344577 h 473856"/>
                <a:gd name="connsiteX6" fmla="*/ 209920 w 1022951"/>
                <a:gd name="connsiteY6" fmla="*/ 339227 h 473856"/>
                <a:gd name="connsiteX7" fmla="*/ 413176 w 1022951"/>
                <a:gd name="connsiteY7" fmla="*/ 307133 h 473856"/>
                <a:gd name="connsiteX8" fmla="*/ 381085 w 1022951"/>
                <a:gd name="connsiteY8" fmla="*/ 312483 h 473856"/>
                <a:gd name="connsiteX9" fmla="*/ 220617 w 1022951"/>
                <a:gd name="connsiteY9" fmla="*/ 360622 h 473856"/>
                <a:gd name="connsiteX10" fmla="*/ 247362 w 1022951"/>
                <a:gd name="connsiteY10" fmla="*/ 355274 h 473856"/>
                <a:gd name="connsiteX11" fmla="*/ 413176 w 1022951"/>
                <a:gd name="connsiteY11" fmla="*/ 307133 h 473856"/>
                <a:gd name="connsiteX12" fmla="*/ 397132 w 1022951"/>
                <a:gd name="connsiteY12" fmla="*/ 258994 h 473856"/>
                <a:gd name="connsiteX13" fmla="*/ 393788 w 1022951"/>
                <a:gd name="connsiteY13" fmla="*/ 259663 h 473856"/>
                <a:gd name="connsiteX14" fmla="*/ 388864 w 1022951"/>
                <a:gd name="connsiteY14" fmla="*/ 262796 h 473856"/>
                <a:gd name="connsiteX15" fmla="*/ 384432 w 1022951"/>
                <a:gd name="connsiteY15" fmla="*/ 264834 h 473856"/>
                <a:gd name="connsiteX16" fmla="*/ 350996 w 1022951"/>
                <a:gd name="connsiteY16" fmla="*/ 273035 h 473856"/>
                <a:gd name="connsiteX17" fmla="*/ 311548 w 1022951"/>
                <a:gd name="connsiteY17" fmla="*/ 285738 h 473856"/>
                <a:gd name="connsiteX18" fmla="*/ 381503 w 1022951"/>
                <a:gd name="connsiteY18" fmla="*/ 266181 h 473856"/>
                <a:gd name="connsiteX19" fmla="*/ 384432 w 1022951"/>
                <a:gd name="connsiteY19" fmla="*/ 264834 h 473856"/>
                <a:gd name="connsiteX20" fmla="*/ 386432 w 1022951"/>
                <a:gd name="connsiteY20" fmla="*/ 264344 h 473856"/>
                <a:gd name="connsiteX21" fmla="*/ 388864 w 1022951"/>
                <a:gd name="connsiteY21" fmla="*/ 262796 h 473856"/>
                <a:gd name="connsiteX22" fmla="*/ 125781 w 1022951"/>
                <a:gd name="connsiteY22" fmla="*/ 257138 h 473856"/>
                <a:gd name="connsiteX23" fmla="*/ 95837 w 1022951"/>
                <a:gd name="connsiteY23" fmla="*/ 267603 h 473856"/>
                <a:gd name="connsiteX24" fmla="*/ 43518 w 1022951"/>
                <a:gd name="connsiteY24" fmla="*/ 282145 h 473856"/>
                <a:gd name="connsiteX25" fmla="*/ 40436 w 1022951"/>
                <a:gd name="connsiteY25" fmla="*/ 281610 h 473856"/>
                <a:gd name="connsiteX26" fmla="*/ 370387 w 1022951"/>
                <a:gd name="connsiteY26" fmla="*/ 232249 h 473856"/>
                <a:gd name="connsiteX27" fmla="*/ 225967 w 1022951"/>
                <a:gd name="connsiteY27" fmla="*/ 275041 h 473856"/>
                <a:gd name="connsiteX28" fmla="*/ 370387 w 1022951"/>
                <a:gd name="connsiteY28" fmla="*/ 232249 h 473856"/>
                <a:gd name="connsiteX29" fmla="*/ 691319 w 1022951"/>
                <a:gd name="connsiteY29" fmla="*/ 205505 h 473856"/>
                <a:gd name="connsiteX30" fmla="*/ 536202 w 1022951"/>
                <a:gd name="connsiteY30" fmla="*/ 258994 h 473856"/>
                <a:gd name="connsiteX31" fmla="*/ 627133 w 1022951"/>
                <a:gd name="connsiteY31" fmla="*/ 226902 h 473856"/>
                <a:gd name="connsiteX32" fmla="*/ 691319 w 1022951"/>
                <a:gd name="connsiteY32" fmla="*/ 205505 h 473856"/>
                <a:gd name="connsiteX33" fmla="*/ 428220 w 1022951"/>
                <a:gd name="connsiteY33" fmla="*/ 170415 h 473856"/>
                <a:gd name="connsiteX34" fmla="*/ 427218 w 1022951"/>
                <a:gd name="connsiteY34" fmla="*/ 178093 h 473856"/>
                <a:gd name="connsiteX35" fmla="*/ 413176 w 1022951"/>
                <a:gd name="connsiteY35" fmla="*/ 189460 h 473856"/>
                <a:gd name="connsiteX36" fmla="*/ 429224 w 1022951"/>
                <a:gd name="connsiteY36" fmla="*/ 194807 h 473856"/>
                <a:gd name="connsiteX37" fmla="*/ 439921 w 1022951"/>
                <a:gd name="connsiteY37" fmla="*/ 205505 h 473856"/>
                <a:gd name="connsiteX38" fmla="*/ 423876 w 1022951"/>
                <a:gd name="connsiteY38" fmla="*/ 226902 h 473856"/>
                <a:gd name="connsiteX39" fmla="*/ 429224 w 1022951"/>
                <a:gd name="connsiteY39" fmla="*/ 226902 h 473856"/>
                <a:gd name="connsiteX40" fmla="*/ 439921 w 1022951"/>
                <a:gd name="connsiteY40" fmla="*/ 242946 h 473856"/>
                <a:gd name="connsiteX41" fmla="*/ 407829 w 1022951"/>
                <a:gd name="connsiteY41" fmla="*/ 269691 h 473856"/>
                <a:gd name="connsiteX42" fmla="*/ 429224 w 1022951"/>
                <a:gd name="connsiteY42" fmla="*/ 275041 h 473856"/>
                <a:gd name="connsiteX43" fmla="*/ 439921 w 1022951"/>
                <a:gd name="connsiteY43" fmla="*/ 291088 h 473856"/>
                <a:gd name="connsiteX44" fmla="*/ 338293 w 1022951"/>
                <a:gd name="connsiteY44" fmla="*/ 344577 h 473856"/>
                <a:gd name="connsiteX45" fmla="*/ 402479 w 1022951"/>
                <a:gd name="connsiteY45" fmla="*/ 339227 h 473856"/>
                <a:gd name="connsiteX46" fmla="*/ 407829 w 1022951"/>
                <a:gd name="connsiteY46" fmla="*/ 349924 h 473856"/>
                <a:gd name="connsiteX47" fmla="*/ 403816 w 1022951"/>
                <a:gd name="connsiteY47" fmla="*/ 366640 h 473856"/>
                <a:gd name="connsiteX48" fmla="*/ 403449 w 1022951"/>
                <a:gd name="connsiteY48" fmla="*/ 366911 h 473856"/>
                <a:gd name="connsiteX49" fmla="*/ 30487 w 1022951"/>
                <a:gd name="connsiteY49" fmla="*/ 473856 h 473856"/>
                <a:gd name="connsiteX50" fmla="*/ 22709 w 1022951"/>
                <a:gd name="connsiteY50" fmla="*/ 472950 h 473856"/>
                <a:gd name="connsiteX51" fmla="*/ 17359 w 1022951"/>
                <a:gd name="connsiteY51" fmla="*/ 462252 h 473856"/>
                <a:gd name="connsiteX52" fmla="*/ 38756 w 1022951"/>
                <a:gd name="connsiteY52" fmla="*/ 430158 h 473856"/>
                <a:gd name="connsiteX53" fmla="*/ 12011 w 1022951"/>
                <a:gd name="connsiteY53" fmla="*/ 430158 h 473856"/>
                <a:gd name="connsiteX54" fmla="*/ 1314 w 1022951"/>
                <a:gd name="connsiteY54" fmla="*/ 419461 h 473856"/>
                <a:gd name="connsiteX55" fmla="*/ 38756 w 1022951"/>
                <a:gd name="connsiteY55" fmla="*/ 382019 h 473856"/>
                <a:gd name="connsiteX56" fmla="*/ 28058 w 1022951"/>
                <a:gd name="connsiteY56" fmla="*/ 365972 h 473856"/>
                <a:gd name="connsiteX57" fmla="*/ 76198 w 1022951"/>
                <a:gd name="connsiteY57" fmla="*/ 333877 h 473856"/>
                <a:gd name="connsiteX58" fmla="*/ 38756 w 1022951"/>
                <a:gd name="connsiteY58" fmla="*/ 333877 h 473856"/>
                <a:gd name="connsiteX59" fmla="*/ 33406 w 1022951"/>
                <a:gd name="connsiteY59" fmla="*/ 323180 h 473856"/>
                <a:gd name="connsiteX60" fmla="*/ 215268 w 1022951"/>
                <a:gd name="connsiteY60" fmla="*/ 248296 h 473856"/>
                <a:gd name="connsiteX61" fmla="*/ 418526 w 1022951"/>
                <a:gd name="connsiteY61" fmla="*/ 184110 h 473856"/>
                <a:gd name="connsiteX62" fmla="*/ 395125 w 1022951"/>
                <a:gd name="connsiteY62" fmla="*/ 180098 h 473856"/>
                <a:gd name="connsiteX63" fmla="*/ 394014 w 1022951"/>
                <a:gd name="connsiteY63" fmla="*/ 180223 h 473856"/>
                <a:gd name="connsiteX64" fmla="*/ 728761 w 1022951"/>
                <a:gd name="connsiteY64" fmla="*/ 130621 h 473856"/>
                <a:gd name="connsiteX65" fmla="*/ 525504 w 1022951"/>
                <a:gd name="connsiteY65" fmla="*/ 184110 h 473856"/>
                <a:gd name="connsiteX66" fmla="*/ 739458 w 1022951"/>
                <a:gd name="connsiteY66" fmla="*/ 130621 h 473856"/>
                <a:gd name="connsiteX67" fmla="*/ 728761 w 1022951"/>
                <a:gd name="connsiteY67" fmla="*/ 130621 h 473856"/>
                <a:gd name="connsiteX68" fmla="*/ 980159 w 1022951"/>
                <a:gd name="connsiteY68" fmla="*/ 77132 h 473856"/>
                <a:gd name="connsiteX69" fmla="*/ 942717 w 1022951"/>
                <a:gd name="connsiteY69" fmla="*/ 82482 h 473856"/>
                <a:gd name="connsiteX70" fmla="*/ 910623 w 1022951"/>
                <a:gd name="connsiteY70" fmla="*/ 93179 h 473856"/>
                <a:gd name="connsiteX71" fmla="*/ 792947 w 1022951"/>
                <a:gd name="connsiteY71" fmla="*/ 135971 h 473856"/>
                <a:gd name="connsiteX72" fmla="*/ 788618 w 1022951"/>
                <a:gd name="connsiteY72" fmla="*/ 139759 h 473856"/>
                <a:gd name="connsiteX73" fmla="*/ 782250 w 1022951"/>
                <a:gd name="connsiteY73" fmla="*/ 141318 h 473856"/>
                <a:gd name="connsiteX74" fmla="*/ 787600 w 1022951"/>
                <a:gd name="connsiteY74" fmla="*/ 140650 h 473856"/>
                <a:gd name="connsiteX75" fmla="*/ 788618 w 1022951"/>
                <a:gd name="connsiteY75" fmla="*/ 139759 h 473856"/>
                <a:gd name="connsiteX76" fmla="*/ 847773 w 1022951"/>
                <a:gd name="connsiteY76" fmla="*/ 125272 h 473856"/>
                <a:gd name="connsiteX77" fmla="*/ 980159 w 1022951"/>
                <a:gd name="connsiteY77" fmla="*/ 77132 h 473856"/>
                <a:gd name="connsiteX78" fmla="*/ 985509 w 1022951"/>
                <a:gd name="connsiteY78" fmla="*/ 34340 h 473856"/>
                <a:gd name="connsiteX79" fmla="*/ 723413 w 1022951"/>
                <a:gd name="connsiteY79" fmla="*/ 103876 h 473856"/>
                <a:gd name="connsiteX80" fmla="*/ 664574 w 1022951"/>
                <a:gd name="connsiteY80" fmla="*/ 119924 h 473856"/>
                <a:gd name="connsiteX81" fmla="*/ 718064 w 1022951"/>
                <a:gd name="connsiteY81" fmla="*/ 109226 h 473856"/>
                <a:gd name="connsiteX82" fmla="*/ 899925 w 1022951"/>
                <a:gd name="connsiteY82" fmla="*/ 71782 h 473856"/>
                <a:gd name="connsiteX83" fmla="*/ 937367 w 1022951"/>
                <a:gd name="connsiteY83" fmla="*/ 61085 h 473856"/>
                <a:gd name="connsiteX84" fmla="*/ 985509 w 1022951"/>
                <a:gd name="connsiteY84" fmla="*/ 34340 h 473856"/>
                <a:gd name="connsiteX85" fmla="*/ 1022528 w 1022951"/>
                <a:gd name="connsiteY85" fmla="*/ 0 h 473856"/>
                <a:gd name="connsiteX86" fmla="*/ 1022282 w 1022951"/>
                <a:gd name="connsiteY86" fmla="*/ 4922 h 473856"/>
                <a:gd name="connsiteX87" fmla="*/ 1017601 w 1022951"/>
                <a:gd name="connsiteY87" fmla="*/ 18295 h 473856"/>
                <a:gd name="connsiteX88" fmla="*/ 1012253 w 1022951"/>
                <a:gd name="connsiteY88" fmla="*/ 28993 h 473856"/>
                <a:gd name="connsiteX89" fmla="*/ 1022951 w 1022951"/>
                <a:gd name="connsiteY89" fmla="*/ 45040 h 473856"/>
                <a:gd name="connsiteX90" fmla="*/ 1017601 w 1022951"/>
                <a:gd name="connsiteY90" fmla="*/ 66434 h 473856"/>
                <a:gd name="connsiteX91" fmla="*/ 990856 w 1022951"/>
                <a:gd name="connsiteY91" fmla="*/ 87829 h 473856"/>
                <a:gd name="connsiteX92" fmla="*/ 996206 w 1022951"/>
                <a:gd name="connsiteY92" fmla="*/ 93179 h 473856"/>
                <a:gd name="connsiteX93" fmla="*/ 996206 w 1022951"/>
                <a:gd name="connsiteY93" fmla="*/ 103876 h 473856"/>
                <a:gd name="connsiteX94" fmla="*/ 926670 w 1022951"/>
                <a:gd name="connsiteY94" fmla="*/ 130621 h 473856"/>
                <a:gd name="connsiteX95" fmla="*/ 932020 w 1022951"/>
                <a:gd name="connsiteY95" fmla="*/ 135971 h 473856"/>
                <a:gd name="connsiteX96" fmla="*/ 942717 w 1022951"/>
                <a:gd name="connsiteY96" fmla="*/ 152015 h 473856"/>
                <a:gd name="connsiteX97" fmla="*/ 942717 w 1022951"/>
                <a:gd name="connsiteY97" fmla="*/ 168063 h 473856"/>
                <a:gd name="connsiteX98" fmla="*/ 953414 w 1022951"/>
                <a:gd name="connsiteY98" fmla="*/ 173413 h 473856"/>
                <a:gd name="connsiteX99" fmla="*/ 969462 w 1022951"/>
                <a:gd name="connsiteY99" fmla="*/ 189460 h 473856"/>
                <a:gd name="connsiteX100" fmla="*/ 964112 w 1022951"/>
                <a:gd name="connsiteY100" fmla="*/ 205505 h 473856"/>
                <a:gd name="connsiteX101" fmla="*/ 963625 w 1022951"/>
                <a:gd name="connsiteY101" fmla="*/ 206283 h 473856"/>
                <a:gd name="connsiteX102" fmla="*/ 917953 w 1022951"/>
                <a:gd name="connsiteY102" fmla="*/ 219380 h 473856"/>
                <a:gd name="connsiteX103" fmla="*/ 921320 w 1022951"/>
                <a:gd name="connsiteY103" fmla="*/ 216202 h 473856"/>
                <a:gd name="connsiteX104" fmla="*/ 899925 w 1022951"/>
                <a:gd name="connsiteY104" fmla="*/ 216202 h 473856"/>
                <a:gd name="connsiteX105" fmla="*/ 760855 w 1022951"/>
                <a:gd name="connsiteY105" fmla="*/ 253646 h 473856"/>
                <a:gd name="connsiteX106" fmla="*/ 691319 w 1022951"/>
                <a:gd name="connsiteY106" fmla="*/ 280391 h 473856"/>
                <a:gd name="connsiteX107" fmla="*/ 611085 w 1022951"/>
                <a:gd name="connsiteY107" fmla="*/ 307133 h 473856"/>
                <a:gd name="connsiteX108" fmla="*/ 616150 w 1022951"/>
                <a:gd name="connsiteY108" fmla="*/ 305920 h 473856"/>
                <a:gd name="connsiteX109" fmla="*/ 530852 w 1022951"/>
                <a:gd name="connsiteY109" fmla="*/ 330379 h 473856"/>
                <a:gd name="connsiteX110" fmla="*/ 530852 w 1022951"/>
                <a:gd name="connsiteY110" fmla="*/ 328530 h 473856"/>
                <a:gd name="connsiteX111" fmla="*/ 578994 w 1022951"/>
                <a:gd name="connsiteY111" fmla="*/ 301785 h 473856"/>
                <a:gd name="connsiteX112" fmla="*/ 552249 w 1022951"/>
                <a:gd name="connsiteY112" fmla="*/ 301785 h 473856"/>
                <a:gd name="connsiteX113" fmla="*/ 546899 w 1022951"/>
                <a:gd name="connsiteY113" fmla="*/ 291088 h 473856"/>
                <a:gd name="connsiteX114" fmla="*/ 552249 w 1022951"/>
                <a:gd name="connsiteY114" fmla="*/ 275041 h 473856"/>
                <a:gd name="connsiteX115" fmla="*/ 572223 w 1022951"/>
                <a:gd name="connsiteY115" fmla="*/ 260666 h 473856"/>
                <a:gd name="connsiteX116" fmla="*/ 581769 w 1022951"/>
                <a:gd name="connsiteY116" fmla="*/ 257342 h 473856"/>
                <a:gd name="connsiteX117" fmla="*/ 603574 w 1022951"/>
                <a:gd name="connsiteY117" fmla="*/ 249947 h 473856"/>
                <a:gd name="connsiteX118" fmla="*/ 609025 w 1022951"/>
                <a:gd name="connsiteY118" fmla="*/ 247983 h 473856"/>
                <a:gd name="connsiteX119" fmla="*/ 658307 w 1022951"/>
                <a:gd name="connsiteY119" fmla="*/ 235927 h 473856"/>
                <a:gd name="connsiteX120" fmla="*/ 723413 w 1022951"/>
                <a:gd name="connsiteY120" fmla="*/ 221552 h 473856"/>
                <a:gd name="connsiteX121" fmla="*/ 755505 w 1022951"/>
                <a:gd name="connsiteY121" fmla="*/ 216202 h 473856"/>
                <a:gd name="connsiteX122" fmla="*/ 894575 w 1022951"/>
                <a:gd name="connsiteY122" fmla="*/ 178760 h 473856"/>
                <a:gd name="connsiteX123" fmla="*/ 905275 w 1022951"/>
                <a:gd name="connsiteY123" fmla="*/ 168063 h 473856"/>
                <a:gd name="connsiteX124" fmla="*/ 637830 w 1022951"/>
                <a:gd name="connsiteY124" fmla="*/ 237599 h 473856"/>
                <a:gd name="connsiteX125" fmla="*/ 609025 w 1022951"/>
                <a:gd name="connsiteY125" fmla="*/ 247983 h 473856"/>
                <a:gd name="connsiteX126" fmla="*/ 607743 w 1022951"/>
                <a:gd name="connsiteY126" fmla="*/ 248296 h 473856"/>
                <a:gd name="connsiteX127" fmla="*/ 581769 w 1022951"/>
                <a:gd name="connsiteY127" fmla="*/ 257342 h 473856"/>
                <a:gd name="connsiteX128" fmla="*/ 576402 w 1022951"/>
                <a:gd name="connsiteY128" fmla="*/ 259162 h 473856"/>
                <a:gd name="connsiteX129" fmla="*/ 509457 w 1022951"/>
                <a:gd name="connsiteY129" fmla="*/ 269691 h 473856"/>
                <a:gd name="connsiteX130" fmla="*/ 504107 w 1022951"/>
                <a:gd name="connsiteY130" fmla="*/ 258994 h 473856"/>
                <a:gd name="connsiteX131" fmla="*/ 509457 w 1022951"/>
                <a:gd name="connsiteY131" fmla="*/ 237599 h 473856"/>
                <a:gd name="connsiteX132" fmla="*/ 525504 w 1022951"/>
                <a:gd name="connsiteY132" fmla="*/ 221552 h 473856"/>
                <a:gd name="connsiteX133" fmla="*/ 520155 w 1022951"/>
                <a:gd name="connsiteY133" fmla="*/ 210854 h 473856"/>
                <a:gd name="connsiteX134" fmla="*/ 520155 w 1022951"/>
                <a:gd name="connsiteY134" fmla="*/ 194807 h 473856"/>
                <a:gd name="connsiteX135" fmla="*/ 525504 w 1022951"/>
                <a:gd name="connsiteY135" fmla="*/ 189460 h 473856"/>
                <a:gd name="connsiteX136" fmla="*/ 520155 w 1022951"/>
                <a:gd name="connsiteY136" fmla="*/ 189460 h 473856"/>
                <a:gd name="connsiteX137" fmla="*/ 504107 w 1022951"/>
                <a:gd name="connsiteY137" fmla="*/ 168063 h 473856"/>
                <a:gd name="connsiteX138" fmla="*/ 509457 w 1022951"/>
                <a:gd name="connsiteY138" fmla="*/ 152015 h 473856"/>
                <a:gd name="connsiteX139" fmla="*/ 514691 w 1022951"/>
                <a:gd name="connsiteY139" fmla="*/ 145620 h 4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22951" h="473856">
                  <a:moveTo>
                    <a:pt x="209920" y="392716"/>
                  </a:moveTo>
                  <a:cubicBezTo>
                    <a:pt x="183176" y="398066"/>
                    <a:pt x="161778" y="403413"/>
                    <a:pt x="135034" y="414111"/>
                  </a:cubicBezTo>
                  <a:cubicBezTo>
                    <a:pt x="161778" y="403413"/>
                    <a:pt x="188523" y="398066"/>
                    <a:pt x="209920" y="392716"/>
                  </a:cubicBezTo>
                  <a:close/>
                  <a:moveTo>
                    <a:pt x="209920" y="339227"/>
                  </a:moveTo>
                  <a:cubicBezTo>
                    <a:pt x="140384" y="360622"/>
                    <a:pt x="65500" y="382019"/>
                    <a:pt x="33406" y="392716"/>
                  </a:cubicBezTo>
                  <a:cubicBezTo>
                    <a:pt x="65500" y="387366"/>
                    <a:pt x="135034" y="360622"/>
                    <a:pt x="193873" y="344577"/>
                  </a:cubicBezTo>
                  <a:cubicBezTo>
                    <a:pt x="199223" y="344577"/>
                    <a:pt x="204570" y="339227"/>
                    <a:pt x="209920" y="339227"/>
                  </a:cubicBezTo>
                  <a:close/>
                  <a:moveTo>
                    <a:pt x="413176" y="307133"/>
                  </a:moveTo>
                  <a:cubicBezTo>
                    <a:pt x="407829" y="307133"/>
                    <a:pt x="391782" y="307133"/>
                    <a:pt x="381085" y="312483"/>
                  </a:cubicBezTo>
                  <a:cubicBezTo>
                    <a:pt x="338293" y="323180"/>
                    <a:pt x="274106" y="344577"/>
                    <a:pt x="220617" y="360622"/>
                  </a:cubicBezTo>
                  <a:cubicBezTo>
                    <a:pt x="231315" y="360622"/>
                    <a:pt x="236665" y="355274"/>
                    <a:pt x="247362" y="355274"/>
                  </a:cubicBezTo>
                  <a:cubicBezTo>
                    <a:pt x="311548" y="339227"/>
                    <a:pt x="386432" y="317833"/>
                    <a:pt x="413176" y="307133"/>
                  </a:cubicBezTo>
                  <a:close/>
                  <a:moveTo>
                    <a:pt x="397132" y="258994"/>
                  </a:moveTo>
                  <a:cubicBezTo>
                    <a:pt x="397132" y="258994"/>
                    <a:pt x="395795" y="258994"/>
                    <a:pt x="393788" y="259663"/>
                  </a:cubicBezTo>
                  <a:lnTo>
                    <a:pt x="388864" y="262796"/>
                  </a:lnTo>
                  <a:lnTo>
                    <a:pt x="384432" y="264834"/>
                  </a:lnTo>
                  <a:lnTo>
                    <a:pt x="350996" y="273035"/>
                  </a:lnTo>
                  <a:cubicBezTo>
                    <a:pt x="338293" y="276378"/>
                    <a:pt x="324921" y="280390"/>
                    <a:pt x="311548" y="285738"/>
                  </a:cubicBezTo>
                  <a:cubicBezTo>
                    <a:pt x="335619" y="277715"/>
                    <a:pt x="362698" y="272700"/>
                    <a:pt x="381503" y="266181"/>
                  </a:cubicBezTo>
                  <a:lnTo>
                    <a:pt x="384432" y="264834"/>
                  </a:lnTo>
                  <a:lnTo>
                    <a:pt x="386432" y="264344"/>
                  </a:lnTo>
                  <a:lnTo>
                    <a:pt x="388864" y="262796"/>
                  </a:lnTo>
                  <a:close/>
                  <a:moveTo>
                    <a:pt x="125781" y="257138"/>
                  </a:moveTo>
                  <a:lnTo>
                    <a:pt x="95837" y="267603"/>
                  </a:lnTo>
                  <a:cubicBezTo>
                    <a:pt x="66920" y="277465"/>
                    <a:pt x="52377" y="281644"/>
                    <a:pt x="43518" y="282145"/>
                  </a:cubicBezTo>
                  <a:lnTo>
                    <a:pt x="40436" y="281610"/>
                  </a:lnTo>
                  <a:close/>
                  <a:moveTo>
                    <a:pt x="370387" y="232249"/>
                  </a:moveTo>
                  <a:cubicBezTo>
                    <a:pt x="327596" y="242946"/>
                    <a:pt x="268757" y="258994"/>
                    <a:pt x="225967" y="275041"/>
                  </a:cubicBezTo>
                  <a:cubicBezTo>
                    <a:pt x="274106" y="264344"/>
                    <a:pt x="327596" y="248296"/>
                    <a:pt x="370387" y="232249"/>
                  </a:cubicBezTo>
                  <a:close/>
                  <a:moveTo>
                    <a:pt x="691319" y="205505"/>
                  </a:moveTo>
                  <a:cubicBezTo>
                    <a:pt x="627133" y="221552"/>
                    <a:pt x="562946" y="237599"/>
                    <a:pt x="536202" y="258994"/>
                  </a:cubicBezTo>
                  <a:cubicBezTo>
                    <a:pt x="557596" y="253646"/>
                    <a:pt x="595038" y="242946"/>
                    <a:pt x="627133" y="226902"/>
                  </a:cubicBezTo>
                  <a:cubicBezTo>
                    <a:pt x="648527" y="221552"/>
                    <a:pt x="669924" y="216202"/>
                    <a:pt x="691319" y="205505"/>
                  </a:cubicBezTo>
                  <a:close/>
                  <a:moveTo>
                    <a:pt x="428220" y="170415"/>
                  </a:moveTo>
                  <a:lnTo>
                    <a:pt x="427218" y="178093"/>
                  </a:lnTo>
                  <a:cubicBezTo>
                    <a:pt x="425212" y="182773"/>
                    <a:pt x="421200" y="186785"/>
                    <a:pt x="413176" y="189460"/>
                  </a:cubicBezTo>
                  <a:cubicBezTo>
                    <a:pt x="418526" y="189460"/>
                    <a:pt x="423876" y="189460"/>
                    <a:pt x="429224" y="194807"/>
                  </a:cubicBezTo>
                  <a:cubicBezTo>
                    <a:pt x="434574" y="194807"/>
                    <a:pt x="434574" y="200157"/>
                    <a:pt x="439921" y="205505"/>
                  </a:cubicBezTo>
                  <a:cubicBezTo>
                    <a:pt x="439921" y="216202"/>
                    <a:pt x="439921" y="221552"/>
                    <a:pt x="423876" y="226902"/>
                  </a:cubicBezTo>
                  <a:cubicBezTo>
                    <a:pt x="423876" y="226902"/>
                    <a:pt x="423876" y="226902"/>
                    <a:pt x="429224" y="226902"/>
                  </a:cubicBezTo>
                  <a:cubicBezTo>
                    <a:pt x="434574" y="232249"/>
                    <a:pt x="439921" y="237599"/>
                    <a:pt x="439921" y="242946"/>
                  </a:cubicBezTo>
                  <a:cubicBezTo>
                    <a:pt x="439921" y="253646"/>
                    <a:pt x="439921" y="258994"/>
                    <a:pt x="407829" y="269691"/>
                  </a:cubicBezTo>
                  <a:cubicBezTo>
                    <a:pt x="418526" y="269691"/>
                    <a:pt x="423876" y="269691"/>
                    <a:pt x="429224" y="275041"/>
                  </a:cubicBezTo>
                  <a:cubicBezTo>
                    <a:pt x="434574" y="280391"/>
                    <a:pt x="439921" y="285738"/>
                    <a:pt x="439921" y="291088"/>
                  </a:cubicBezTo>
                  <a:cubicBezTo>
                    <a:pt x="445271" y="307133"/>
                    <a:pt x="429224" y="317833"/>
                    <a:pt x="338293" y="344577"/>
                  </a:cubicBezTo>
                  <a:cubicBezTo>
                    <a:pt x="381085" y="333877"/>
                    <a:pt x="397132" y="333877"/>
                    <a:pt x="402479" y="339227"/>
                  </a:cubicBezTo>
                  <a:cubicBezTo>
                    <a:pt x="407829" y="339227"/>
                    <a:pt x="407829" y="344577"/>
                    <a:pt x="407829" y="349924"/>
                  </a:cubicBezTo>
                  <a:cubicBezTo>
                    <a:pt x="410503" y="355273"/>
                    <a:pt x="409165" y="360622"/>
                    <a:pt x="403816" y="366640"/>
                  </a:cubicBezTo>
                  <a:lnTo>
                    <a:pt x="403449" y="366911"/>
                  </a:lnTo>
                  <a:lnTo>
                    <a:pt x="30487" y="473856"/>
                  </a:lnTo>
                  <a:lnTo>
                    <a:pt x="22709" y="472950"/>
                  </a:lnTo>
                  <a:cubicBezTo>
                    <a:pt x="17359" y="472950"/>
                    <a:pt x="17359" y="467600"/>
                    <a:pt x="17359" y="462252"/>
                  </a:cubicBezTo>
                  <a:cubicBezTo>
                    <a:pt x="17359" y="451553"/>
                    <a:pt x="22709" y="440855"/>
                    <a:pt x="38756" y="430158"/>
                  </a:cubicBezTo>
                  <a:cubicBezTo>
                    <a:pt x="28058" y="430158"/>
                    <a:pt x="17359" y="430158"/>
                    <a:pt x="12011" y="430158"/>
                  </a:cubicBezTo>
                  <a:cubicBezTo>
                    <a:pt x="6661" y="430158"/>
                    <a:pt x="1314" y="424811"/>
                    <a:pt x="1314" y="419461"/>
                  </a:cubicBezTo>
                  <a:cubicBezTo>
                    <a:pt x="-4036" y="408763"/>
                    <a:pt x="6661" y="398066"/>
                    <a:pt x="38756" y="382019"/>
                  </a:cubicBezTo>
                  <a:cubicBezTo>
                    <a:pt x="33406" y="376669"/>
                    <a:pt x="28058" y="371321"/>
                    <a:pt x="28058" y="365972"/>
                  </a:cubicBezTo>
                  <a:cubicBezTo>
                    <a:pt x="28058" y="355274"/>
                    <a:pt x="22709" y="349924"/>
                    <a:pt x="76198" y="333877"/>
                  </a:cubicBezTo>
                  <a:cubicBezTo>
                    <a:pt x="54800" y="339227"/>
                    <a:pt x="49453" y="339227"/>
                    <a:pt x="38756" y="333877"/>
                  </a:cubicBezTo>
                  <a:cubicBezTo>
                    <a:pt x="33406" y="333877"/>
                    <a:pt x="33406" y="328530"/>
                    <a:pt x="33406" y="323180"/>
                  </a:cubicBezTo>
                  <a:cubicBezTo>
                    <a:pt x="28058" y="296435"/>
                    <a:pt x="65500" y="285738"/>
                    <a:pt x="215268" y="248296"/>
                  </a:cubicBezTo>
                  <a:cubicBezTo>
                    <a:pt x="290154" y="232249"/>
                    <a:pt x="402479" y="205505"/>
                    <a:pt x="418526" y="184110"/>
                  </a:cubicBezTo>
                  <a:cubicBezTo>
                    <a:pt x="413178" y="181435"/>
                    <a:pt x="405154" y="180098"/>
                    <a:pt x="395125" y="180098"/>
                  </a:cubicBezTo>
                  <a:lnTo>
                    <a:pt x="394014" y="180223"/>
                  </a:lnTo>
                  <a:close/>
                  <a:moveTo>
                    <a:pt x="728761" y="130621"/>
                  </a:moveTo>
                  <a:cubicBezTo>
                    <a:pt x="648527" y="146668"/>
                    <a:pt x="536202" y="168063"/>
                    <a:pt x="525504" y="184110"/>
                  </a:cubicBezTo>
                  <a:cubicBezTo>
                    <a:pt x="552249" y="200157"/>
                    <a:pt x="648527" y="162715"/>
                    <a:pt x="739458" y="130621"/>
                  </a:cubicBezTo>
                  <a:cubicBezTo>
                    <a:pt x="734111" y="130621"/>
                    <a:pt x="728761" y="130621"/>
                    <a:pt x="728761" y="130621"/>
                  </a:cubicBezTo>
                  <a:close/>
                  <a:moveTo>
                    <a:pt x="980159" y="77132"/>
                  </a:moveTo>
                  <a:cubicBezTo>
                    <a:pt x="974809" y="77132"/>
                    <a:pt x="958764" y="77132"/>
                    <a:pt x="942717" y="82482"/>
                  </a:cubicBezTo>
                  <a:cubicBezTo>
                    <a:pt x="932020" y="87829"/>
                    <a:pt x="921320" y="87829"/>
                    <a:pt x="910623" y="93179"/>
                  </a:cubicBezTo>
                  <a:cubicBezTo>
                    <a:pt x="873181" y="103876"/>
                    <a:pt x="830389" y="119924"/>
                    <a:pt x="792947" y="135971"/>
                  </a:cubicBezTo>
                  <a:lnTo>
                    <a:pt x="788618" y="139759"/>
                  </a:lnTo>
                  <a:lnTo>
                    <a:pt x="782250" y="141318"/>
                  </a:lnTo>
                  <a:cubicBezTo>
                    <a:pt x="784925" y="141318"/>
                    <a:pt x="786262" y="141318"/>
                    <a:pt x="787600" y="140650"/>
                  </a:cubicBezTo>
                  <a:lnTo>
                    <a:pt x="788618" y="139759"/>
                  </a:lnTo>
                  <a:lnTo>
                    <a:pt x="847773" y="125272"/>
                  </a:lnTo>
                  <a:cubicBezTo>
                    <a:pt x="912963" y="109225"/>
                    <a:pt x="972136" y="93178"/>
                    <a:pt x="980159" y="77132"/>
                  </a:cubicBezTo>
                  <a:close/>
                  <a:moveTo>
                    <a:pt x="985509" y="34340"/>
                  </a:moveTo>
                  <a:cubicBezTo>
                    <a:pt x="953414" y="28993"/>
                    <a:pt x="814344" y="71782"/>
                    <a:pt x="723413" y="103876"/>
                  </a:cubicBezTo>
                  <a:cubicBezTo>
                    <a:pt x="702016" y="109226"/>
                    <a:pt x="680622" y="114574"/>
                    <a:pt x="664574" y="119924"/>
                  </a:cubicBezTo>
                  <a:cubicBezTo>
                    <a:pt x="680622" y="114574"/>
                    <a:pt x="702016" y="114574"/>
                    <a:pt x="718064" y="109226"/>
                  </a:cubicBezTo>
                  <a:cubicBezTo>
                    <a:pt x="776900" y="98526"/>
                    <a:pt x="846436" y="87829"/>
                    <a:pt x="899925" y="71782"/>
                  </a:cubicBezTo>
                  <a:cubicBezTo>
                    <a:pt x="910623" y="66434"/>
                    <a:pt x="926670" y="66434"/>
                    <a:pt x="937367" y="61085"/>
                  </a:cubicBezTo>
                  <a:cubicBezTo>
                    <a:pt x="958764" y="50387"/>
                    <a:pt x="974809" y="45040"/>
                    <a:pt x="985509" y="34340"/>
                  </a:cubicBezTo>
                  <a:close/>
                  <a:moveTo>
                    <a:pt x="1022528" y="0"/>
                  </a:moveTo>
                  <a:lnTo>
                    <a:pt x="1022282" y="4922"/>
                  </a:lnTo>
                  <a:cubicBezTo>
                    <a:pt x="1021613" y="8934"/>
                    <a:pt x="1020276" y="12945"/>
                    <a:pt x="1017601" y="18295"/>
                  </a:cubicBezTo>
                  <a:cubicBezTo>
                    <a:pt x="1017601" y="23643"/>
                    <a:pt x="1012253" y="23643"/>
                    <a:pt x="1012253" y="28993"/>
                  </a:cubicBezTo>
                  <a:cubicBezTo>
                    <a:pt x="1017601" y="34340"/>
                    <a:pt x="1022951" y="34340"/>
                    <a:pt x="1022951" y="45040"/>
                  </a:cubicBezTo>
                  <a:cubicBezTo>
                    <a:pt x="1022951" y="50387"/>
                    <a:pt x="1022951" y="55737"/>
                    <a:pt x="1017601" y="66434"/>
                  </a:cubicBezTo>
                  <a:cubicBezTo>
                    <a:pt x="1012253" y="71782"/>
                    <a:pt x="1001553" y="82482"/>
                    <a:pt x="990856" y="87829"/>
                  </a:cubicBezTo>
                  <a:cubicBezTo>
                    <a:pt x="990856" y="87829"/>
                    <a:pt x="996206" y="93179"/>
                    <a:pt x="996206" y="93179"/>
                  </a:cubicBezTo>
                  <a:cubicBezTo>
                    <a:pt x="996206" y="98526"/>
                    <a:pt x="996206" y="103876"/>
                    <a:pt x="996206" y="103876"/>
                  </a:cubicBezTo>
                  <a:cubicBezTo>
                    <a:pt x="990856" y="114574"/>
                    <a:pt x="974809" y="119924"/>
                    <a:pt x="926670" y="130621"/>
                  </a:cubicBezTo>
                  <a:cubicBezTo>
                    <a:pt x="926670" y="130621"/>
                    <a:pt x="932020" y="130621"/>
                    <a:pt x="932020" y="135971"/>
                  </a:cubicBezTo>
                  <a:cubicBezTo>
                    <a:pt x="937367" y="141318"/>
                    <a:pt x="942717" y="146668"/>
                    <a:pt x="942717" y="152015"/>
                  </a:cubicBezTo>
                  <a:cubicBezTo>
                    <a:pt x="942717" y="157365"/>
                    <a:pt x="942717" y="162715"/>
                    <a:pt x="942717" y="168063"/>
                  </a:cubicBezTo>
                  <a:cubicBezTo>
                    <a:pt x="948064" y="168063"/>
                    <a:pt x="948064" y="168063"/>
                    <a:pt x="953414" y="173413"/>
                  </a:cubicBezTo>
                  <a:cubicBezTo>
                    <a:pt x="958764" y="178760"/>
                    <a:pt x="964112" y="184110"/>
                    <a:pt x="969462" y="189460"/>
                  </a:cubicBezTo>
                  <a:cubicBezTo>
                    <a:pt x="969462" y="194807"/>
                    <a:pt x="969462" y="200157"/>
                    <a:pt x="964112" y="205505"/>
                  </a:cubicBezTo>
                  <a:lnTo>
                    <a:pt x="963625" y="206283"/>
                  </a:lnTo>
                  <a:lnTo>
                    <a:pt x="917953" y="219380"/>
                  </a:lnTo>
                  <a:lnTo>
                    <a:pt x="921320" y="216202"/>
                  </a:lnTo>
                  <a:cubicBezTo>
                    <a:pt x="915972" y="216202"/>
                    <a:pt x="910623" y="210854"/>
                    <a:pt x="899925" y="216202"/>
                  </a:cubicBezTo>
                  <a:cubicBezTo>
                    <a:pt x="873181" y="232249"/>
                    <a:pt x="825042" y="242946"/>
                    <a:pt x="760855" y="253646"/>
                  </a:cubicBezTo>
                  <a:cubicBezTo>
                    <a:pt x="734111" y="264344"/>
                    <a:pt x="712714" y="269691"/>
                    <a:pt x="691319" y="280391"/>
                  </a:cubicBezTo>
                  <a:cubicBezTo>
                    <a:pt x="653877" y="291088"/>
                    <a:pt x="632483" y="301785"/>
                    <a:pt x="611085" y="307133"/>
                  </a:cubicBezTo>
                  <a:lnTo>
                    <a:pt x="616150" y="305920"/>
                  </a:lnTo>
                  <a:lnTo>
                    <a:pt x="530852" y="330379"/>
                  </a:lnTo>
                  <a:lnTo>
                    <a:pt x="530852" y="328530"/>
                  </a:lnTo>
                  <a:cubicBezTo>
                    <a:pt x="536202" y="317833"/>
                    <a:pt x="552249" y="312483"/>
                    <a:pt x="578994" y="301785"/>
                  </a:cubicBezTo>
                  <a:cubicBezTo>
                    <a:pt x="562946" y="307133"/>
                    <a:pt x="557596" y="307133"/>
                    <a:pt x="552249" y="301785"/>
                  </a:cubicBezTo>
                  <a:cubicBezTo>
                    <a:pt x="546899" y="301785"/>
                    <a:pt x="546899" y="296435"/>
                    <a:pt x="546899" y="291088"/>
                  </a:cubicBezTo>
                  <a:cubicBezTo>
                    <a:pt x="546899" y="285738"/>
                    <a:pt x="546899" y="280391"/>
                    <a:pt x="552249" y="275041"/>
                  </a:cubicBezTo>
                  <a:cubicBezTo>
                    <a:pt x="556260" y="269692"/>
                    <a:pt x="562946" y="265012"/>
                    <a:pt x="572223" y="260666"/>
                  </a:cubicBezTo>
                  <a:lnTo>
                    <a:pt x="581769" y="257342"/>
                  </a:lnTo>
                  <a:lnTo>
                    <a:pt x="603574" y="249947"/>
                  </a:lnTo>
                  <a:lnTo>
                    <a:pt x="609025" y="247983"/>
                  </a:lnTo>
                  <a:lnTo>
                    <a:pt x="658307" y="235927"/>
                  </a:lnTo>
                  <a:cubicBezTo>
                    <a:pt x="677613" y="231581"/>
                    <a:pt x="699343" y="226900"/>
                    <a:pt x="723413" y="221552"/>
                  </a:cubicBezTo>
                  <a:cubicBezTo>
                    <a:pt x="734111" y="221552"/>
                    <a:pt x="744808" y="216202"/>
                    <a:pt x="755505" y="216202"/>
                  </a:cubicBezTo>
                  <a:cubicBezTo>
                    <a:pt x="814344" y="194807"/>
                    <a:pt x="857134" y="184110"/>
                    <a:pt x="894575" y="178760"/>
                  </a:cubicBezTo>
                  <a:cubicBezTo>
                    <a:pt x="899925" y="173413"/>
                    <a:pt x="899925" y="173413"/>
                    <a:pt x="905275" y="168063"/>
                  </a:cubicBezTo>
                  <a:cubicBezTo>
                    <a:pt x="883878" y="152015"/>
                    <a:pt x="712714" y="210854"/>
                    <a:pt x="637830" y="237599"/>
                  </a:cubicBezTo>
                  <a:lnTo>
                    <a:pt x="609025" y="247983"/>
                  </a:lnTo>
                  <a:lnTo>
                    <a:pt x="607743" y="248296"/>
                  </a:lnTo>
                  <a:lnTo>
                    <a:pt x="581769" y="257342"/>
                  </a:lnTo>
                  <a:lnTo>
                    <a:pt x="576402" y="259162"/>
                  </a:lnTo>
                  <a:cubicBezTo>
                    <a:pt x="528513" y="274706"/>
                    <a:pt x="517481" y="273703"/>
                    <a:pt x="509457" y="269691"/>
                  </a:cubicBezTo>
                  <a:cubicBezTo>
                    <a:pt x="504107" y="269691"/>
                    <a:pt x="504107" y="264344"/>
                    <a:pt x="504107" y="258994"/>
                  </a:cubicBezTo>
                  <a:cubicBezTo>
                    <a:pt x="504107" y="253646"/>
                    <a:pt x="504107" y="242946"/>
                    <a:pt x="509457" y="237599"/>
                  </a:cubicBezTo>
                  <a:cubicBezTo>
                    <a:pt x="514807" y="232249"/>
                    <a:pt x="520155" y="226902"/>
                    <a:pt x="525504" y="221552"/>
                  </a:cubicBezTo>
                  <a:cubicBezTo>
                    <a:pt x="520155" y="221552"/>
                    <a:pt x="520155" y="216202"/>
                    <a:pt x="520155" y="210854"/>
                  </a:cubicBezTo>
                  <a:cubicBezTo>
                    <a:pt x="520155" y="205505"/>
                    <a:pt x="520155" y="200157"/>
                    <a:pt x="520155" y="194807"/>
                  </a:cubicBezTo>
                  <a:cubicBezTo>
                    <a:pt x="520155" y="194807"/>
                    <a:pt x="520155" y="189460"/>
                    <a:pt x="525504" y="189460"/>
                  </a:cubicBezTo>
                  <a:cubicBezTo>
                    <a:pt x="525504" y="189460"/>
                    <a:pt x="520155" y="189460"/>
                    <a:pt x="520155" y="189460"/>
                  </a:cubicBezTo>
                  <a:cubicBezTo>
                    <a:pt x="514807" y="184110"/>
                    <a:pt x="509457" y="178760"/>
                    <a:pt x="504107" y="168063"/>
                  </a:cubicBezTo>
                  <a:cubicBezTo>
                    <a:pt x="504107" y="162715"/>
                    <a:pt x="504107" y="157365"/>
                    <a:pt x="509457" y="152015"/>
                  </a:cubicBezTo>
                  <a:lnTo>
                    <a:pt x="514691" y="145620"/>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7" name="Vrije vorm: vorm 66">
              <a:extLst>
                <a:ext uri="{FF2B5EF4-FFF2-40B4-BE49-F238E27FC236}">
                  <a16:creationId xmlns:a16="http://schemas.microsoft.com/office/drawing/2014/main" id="{12D667AF-745A-4C28-A53D-BC2EB7EA3B3C}"/>
                </a:ext>
              </a:extLst>
            </p:cNvPr>
            <p:cNvSpPr/>
            <p:nvPr/>
          </p:nvSpPr>
          <p:spPr>
            <a:xfrm>
              <a:off x="8810798" y="5067519"/>
              <a:ext cx="1058718" cy="487261"/>
            </a:xfrm>
            <a:custGeom>
              <a:avLst/>
              <a:gdLst>
                <a:gd name="connsiteX0" fmla="*/ 862422 w 1058718"/>
                <a:gd name="connsiteY0" fmla="*/ 229225 h 487261"/>
                <a:gd name="connsiteX1" fmla="*/ 632422 w 1058718"/>
                <a:gd name="connsiteY1" fmla="*/ 298759 h 487261"/>
                <a:gd name="connsiteX2" fmla="*/ 814283 w 1058718"/>
                <a:gd name="connsiteY2" fmla="*/ 245270 h 487261"/>
                <a:gd name="connsiteX3" fmla="*/ 862422 w 1058718"/>
                <a:gd name="connsiteY3" fmla="*/ 229225 h 487261"/>
                <a:gd name="connsiteX4" fmla="*/ 322185 w 1058718"/>
                <a:gd name="connsiteY4" fmla="*/ 207828 h 487261"/>
                <a:gd name="connsiteX5" fmla="*/ 177765 w 1058718"/>
                <a:gd name="connsiteY5" fmla="*/ 245270 h 487261"/>
                <a:gd name="connsiteX6" fmla="*/ 60089 w 1058718"/>
                <a:gd name="connsiteY6" fmla="*/ 277364 h 487261"/>
                <a:gd name="connsiteX7" fmla="*/ 322185 w 1058718"/>
                <a:gd name="connsiteY7" fmla="*/ 207828 h 487261"/>
                <a:gd name="connsiteX8" fmla="*/ 413115 w 1058718"/>
                <a:gd name="connsiteY8" fmla="*/ 202480 h 487261"/>
                <a:gd name="connsiteX9" fmla="*/ 338232 w 1058718"/>
                <a:gd name="connsiteY9" fmla="*/ 229225 h 487261"/>
                <a:gd name="connsiteX10" fmla="*/ 263348 w 1058718"/>
                <a:gd name="connsiteY10" fmla="*/ 255969 h 487261"/>
                <a:gd name="connsiteX11" fmla="*/ 413115 w 1058718"/>
                <a:gd name="connsiteY11" fmla="*/ 202480 h 487261"/>
                <a:gd name="connsiteX12" fmla="*/ 851725 w 1058718"/>
                <a:gd name="connsiteY12" fmla="*/ 186433 h 487261"/>
                <a:gd name="connsiteX13" fmla="*/ 643119 w 1058718"/>
                <a:gd name="connsiteY13" fmla="*/ 250620 h 487261"/>
                <a:gd name="connsiteX14" fmla="*/ 808933 w 1058718"/>
                <a:gd name="connsiteY14" fmla="*/ 202480 h 487261"/>
                <a:gd name="connsiteX15" fmla="*/ 851725 w 1058718"/>
                <a:gd name="connsiteY15" fmla="*/ 186433 h 487261"/>
                <a:gd name="connsiteX16" fmla="*/ 403387 w 1058718"/>
                <a:gd name="connsiteY16" fmla="*/ 160628 h 487261"/>
                <a:gd name="connsiteX17" fmla="*/ 375674 w 1058718"/>
                <a:gd name="connsiteY17" fmla="*/ 181083 h 487261"/>
                <a:gd name="connsiteX18" fmla="*/ 429163 w 1058718"/>
                <a:gd name="connsiteY18" fmla="*/ 170386 h 487261"/>
                <a:gd name="connsiteX19" fmla="*/ 434513 w 1058718"/>
                <a:gd name="connsiteY19" fmla="*/ 181083 h 487261"/>
                <a:gd name="connsiteX20" fmla="*/ 429163 w 1058718"/>
                <a:gd name="connsiteY20" fmla="*/ 202480 h 487261"/>
                <a:gd name="connsiteX21" fmla="*/ 418465 w 1058718"/>
                <a:gd name="connsiteY21" fmla="*/ 213178 h 487261"/>
                <a:gd name="connsiteX22" fmla="*/ 429163 w 1058718"/>
                <a:gd name="connsiteY22" fmla="*/ 213178 h 487261"/>
                <a:gd name="connsiteX23" fmla="*/ 434513 w 1058718"/>
                <a:gd name="connsiteY23" fmla="*/ 223875 h 487261"/>
                <a:gd name="connsiteX24" fmla="*/ 434513 w 1058718"/>
                <a:gd name="connsiteY24" fmla="*/ 239922 h 487261"/>
                <a:gd name="connsiteX25" fmla="*/ 247301 w 1058718"/>
                <a:gd name="connsiteY25" fmla="*/ 298759 h 487261"/>
                <a:gd name="connsiteX26" fmla="*/ 17298 w 1058718"/>
                <a:gd name="connsiteY26" fmla="*/ 368295 h 487261"/>
                <a:gd name="connsiteX27" fmla="*/ 60089 w 1058718"/>
                <a:gd name="connsiteY27" fmla="*/ 368295 h 487261"/>
                <a:gd name="connsiteX28" fmla="*/ 188462 w 1058718"/>
                <a:gd name="connsiteY28" fmla="*/ 336203 h 487261"/>
                <a:gd name="connsiteX29" fmla="*/ 338232 w 1058718"/>
                <a:gd name="connsiteY29" fmla="*/ 288061 h 487261"/>
                <a:gd name="connsiteX30" fmla="*/ 434513 w 1058718"/>
                <a:gd name="connsiteY30" fmla="*/ 261317 h 487261"/>
                <a:gd name="connsiteX31" fmla="*/ 439860 w 1058718"/>
                <a:gd name="connsiteY31" fmla="*/ 272014 h 487261"/>
                <a:gd name="connsiteX32" fmla="*/ 434513 w 1058718"/>
                <a:gd name="connsiteY32" fmla="*/ 293411 h 487261"/>
                <a:gd name="connsiteX33" fmla="*/ 423815 w 1058718"/>
                <a:gd name="connsiteY33" fmla="*/ 304109 h 487261"/>
                <a:gd name="connsiteX34" fmla="*/ 434513 w 1058718"/>
                <a:gd name="connsiteY34" fmla="*/ 320156 h 487261"/>
                <a:gd name="connsiteX35" fmla="*/ 381024 w 1058718"/>
                <a:gd name="connsiteY35" fmla="*/ 352248 h 487261"/>
                <a:gd name="connsiteX36" fmla="*/ 397071 w 1058718"/>
                <a:gd name="connsiteY36" fmla="*/ 357598 h 487261"/>
                <a:gd name="connsiteX37" fmla="*/ 407768 w 1058718"/>
                <a:gd name="connsiteY37" fmla="*/ 373645 h 487261"/>
                <a:gd name="connsiteX38" fmla="*/ 284743 w 1058718"/>
                <a:gd name="connsiteY38" fmla="*/ 427134 h 487261"/>
                <a:gd name="connsiteX39" fmla="*/ 151020 w 1058718"/>
                <a:gd name="connsiteY39" fmla="*/ 469923 h 487261"/>
                <a:gd name="connsiteX40" fmla="*/ 290093 w 1058718"/>
                <a:gd name="connsiteY40" fmla="*/ 432481 h 487261"/>
                <a:gd name="connsiteX41" fmla="*/ 353778 w 1058718"/>
                <a:gd name="connsiteY41" fmla="*/ 414012 h 487261"/>
                <a:gd name="connsiteX42" fmla="*/ 377251 w 1058718"/>
                <a:gd name="connsiteY42" fmla="*/ 408278 h 487261"/>
                <a:gd name="connsiteX43" fmla="*/ 116143 w 1058718"/>
                <a:gd name="connsiteY43" fmla="*/ 483150 h 487261"/>
                <a:gd name="connsiteX44" fmla="*/ 119428 w 1058718"/>
                <a:gd name="connsiteY44" fmla="*/ 472683 h 487261"/>
                <a:gd name="connsiteX45" fmla="*/ 295440 w 1058718"/>
                <a:gd name="connsiteY45" fmla="*/ 405737 h 487261"/>
                <a:gd name="connsiteX46" fmla="*/ 386371 w 1058718"/>
                <a:gd name="connsiteY46" fmla="*/ 378992 h 487261"/>
                <a:gd name="connsiteX47" fmla="*/ 167067 w 1058718"/>
                <a:gd name="connsiteY47" fmla="*/ 443179 h 487261"/>
                <a:gd name="connsiteX48" fmla="*/ 11950 w 1058718"/>
                <a:gd name="connsiteY48" fmla="*/ 485970 h 487261"/>
                <a:gd name="connsiteX49" fmla="*/ 1253 w 1058718"/>
                <a:gd name="connsiteY49" fmla="*/ 475273 h 487261"/>
                <a:gd name="connsiteX50" fmla="*/ 54739 w 1058718"/>
                <a:gd name="connsiteY50" fmla="*/ 432481 h 487261"/>
                <a:gd name="connsiteX51" fmla="*/ 44042 w 1058718"/>
                <a:gd name="connsiteY51" fmla="*/ 432481 h 487261"/>
                <a:gd name="connsiteX52" fmla="*/ 38695 w 1058718"/>
                <a:gd name="connsiteY52" fmla="*/ 421784 h 487261"/>
                <a:gd name="connsiteX53" fmla="*/ 38695 w 1058718"/>
                <a:gd name="connsiteY53" fmla="*/ 405737 h 487261"/>
                <a:gd name="connsiteX54" fmla="*/ 17298 w 1058718"/>
                <a:gd name="connsiteY54" fmla="*/ 400390 h 487261"/>
                <a:gd name="connsiteX55" fmla="*/ 6600 w 1058718"/>
                <a:gd name="connsiteY55" fmla="*/ 384342 h 487261"/>
                <a:gd name="connsiteX56" fmla="*/ 11950 w 1058718"/>
                <a:gd name="connsiteY56" fmla="*/ 368295 h 487261"/>
                <a:gd name="connsiteX57" fmla="*/ 33345 w 1058718"/>
                <a:gd name="connsiteY57" fmla="*/ 352248 h 487261"/>
                <a:gd name="connsiteX58" fmla="*/ 27997 w 1058718"/>
                <a:gd name="connsiteY58" fmla="*/ 352248 h 487261"/>
                <a:gd name="connsiteX59" fmla="*/ 22648 w 1058718"/>
                <a:gd name="connsiteY59" fmla="*/ 341550 h 487261"/>
                <a:gd name="connsiteX60" fmla="*/ 22648 w 1058718"/>
                <a:gd name="connsiteY60" fmla="*/ 330853 h 487261"/>
                <a:gd name="connsiteX61" fmla="*/ 54739 w 1058718"/>
                <a:gd name="connsiteY61" fmla="*/ 314806 h 487261"/>
                <a:gd name="connsiteX62" fmla="*/ 44042 w 1058718"/>
                <a:gd name="connsiteY62" fmla="*/ 309458 h 487261"/>
                <a:gd name="connsiteX63" fmla="*/ 27997 w 1058718"/>
                <a:gd name="connsiteY63" fmla="*/ 293411 h 487261"/>
                <a:gd name="connsiteX64" fmla="*/ 65501 w 1058718"/>
                <a:gd name="connsiteY64" fmla="*/ 265412 h 487261"/>
                <a:gd name="connsiteX65" fmla="*/ 88458 w 1058718"/>
                <a:gd name="connsiteY65" fmla="*/ 258565 h 487261"/>
                <a:gd name="connsiteX66" fmla="*/ 92591 w 1058718"/>
                <a:gd name="connsiteY66" fmla="*/ 257630 h 487261"/>
                <a:gd name="connsiteX67" fmla="*/ 167955 w 1058718"/>
                <a:gd name="connsiteY67" fmla="*/ 238219 h 487261"/>
                <a:gd name="connsiteX68" fmla="*/ 209076 w 1058718"/>
                <a:gd name="connsiteY68" fmla="*/ 227006 h 487261"/>
                <a:gd name="connsiteX69" fmla="*/ 257999 w 1058718"/>
                <a:gd name="connsiteY69" fmla="*/ 215183 h 487261"/>
                <a:gd name="connsiteX70" fmla="*/ 338232 w 1058718"/>
                <a:gd name="connsiteY70" fmla="*/ 191783 h 487261"/>
                <a:gd name="connsiteX71" fmla="*/ 220556 w 1058718"/>
                <a:gd name="connsiteY71" fmla="*/ 223875 h 487261"/>
                <a:gd name="connsiteX72" fmla="*/ 209076 w 1058718"/>
                <a:gd name="connsiteY72" fmla="*/ 227006 h 487261"/>
                <a:gd name="connsiteX73" fmla="*/ 177765 w 1058718"/>
                <a:gd name="connsiteY73" fmla="*/ 234572 h 487261"/>
                <a:gd name="connsiteX74" fmla="*/ 92684 w 1058718"/>
                <a:gd name="connsiteY74" fmla="*/ 257305 h 487261"/>
                <a:gd name="connsiteX75" fmla="*/ 88458 w 1058718"/>
                <a:gd name="connsiteY75" fmla="*/ 258565 h 487261"/>
                <a:gd name="connsiteX76" fmla="*/ 67445 w 1058718"/>
                <a:gd name="connsiteY76" fmla="*/ 263323 h 487261"/>
                <a:gd name="connsiteX77" fmla="*/ 36271 w 1058718"/>
                <a:gd name="connsiteY77" fmla="*/ 268254 h 487261"/>
                <a:gd name="connsiteX78" fmla="*/ 30426 w 1058718"/>
                <a:gd name="connsiteY78" fmla="*/ 267573 h 487261"/>
                <a:gd name="connsiteX79" fmla="*/ 958703 w 1058718"/>
                <a:gd name="connsiteY79" fmla="*/ 122247 h 487261"/>
                <a:gd name="connsiteX80" fmla="*/ 909893 w 1058718"/>
                <a:gd name="connsiteY80" fmla="*/ 143643 h 487261"/>
                <a:gd name="connsiteX81" fmla="*/ 862481 w 1058718"/>
                <a:gd name="connsiteY81" fmla="*/ 158372 h 487261"/>
                <a:gd name="connsiteX82" fmla="*/ 857073 w 1058718"/>
                <a:gd name="connsiteY82" fmla="*/ 159689 h 487261"/>
                <a:gd name="connsiteX83" fmla="*/ 855741 w 1058718"/>
                <a:gd name="connsiteY83" fmla="*/ 160466 h 487261"/>
                <a:gd name="connsiteX84" fmla="*/ 841025 w 1058718"/>
                <a:gd name="connsiteY84" fmla="*/ 165038 h 487261"/>
                <a:gd name="connsiteX85" fmla="*/ 849050 w 1058718"/>
                <a:gd name="connsiteY85" fmla="*/ 164369 h 487261"/>
                <a:gd name="connsiteX86" fmla="*/ 855741 w 1058718"/>
                <a:gd name="connsiteY86" fmla="*/ 160466 h 487261"/>
                <a:gd name="connsiteX87" fmla="*/ 862481 w 1058718"/>
                <a:gd name="connsiteY87" fmla="*/ 158372 h 487261"/>
                <a:gd name="connsiteX88" fmla="*/ 933964 w 1058718"/>
                <a:gd name="connsiteY88" fmla="*/ 140968 h 487261"/>
                <a:gd name="connsiteX89" fmla="*/ 990795 w 1058718"/>
                <a:gd name="connsiteY89" fmla="*/ 122247 h 487261"/>
                <a:gd name="connsiteX90" fmla="*/ 958703 w 1058718"/>
                <a:gd name="connsiteY90" fmla="*/ 122247 h 487261"/>
                <a:gd name="connsiteX91" fmla="*/ 675211 w 1058718"/>
                <a:gd name="connsiteY91" fmla="*/ 116897 h 487261"/>
                <a:gd name="connsiteX92" fmla="*/ 589630 w 1058718"/>
                <a:gd name="connsiteY92" fmla="*/ 138294 h 487261"/>
                <a:gd name="connsiteX93" fmla="*/ 675211 w 1058718"/>
                <a:gd name="connsiteY93" fmla="*/ 116897 h 487261"/>
                <a:gd name="connsiteX94" fmla="*/ 948003 w 1058718"/>
                <a:gd name="connsiteY94" fmla="*/ 58061 h 487261"/>
                <a:gd name="connsiteX95" fmla="*/ 771492 w 1058718"/>
                <a:gd name="connsiteY95" fmla="*/ 106200 h 487261"/>
                <a:gd name="connsiteX96" fmla="*/ 669863 w 1058718"/>
                <a:gd name="connsiteY96" fmla="*/ 143641 h 487261"/>
                <a:gd name="connsiteX97" fmla="*/ 685908 w 1058718"/>
                <a:gd name="connsiteY97" fmla="*/ 138294 h 487261"/>
                <a:gd name="connsiteX98" fmla="*/ 948003 w 1058718"/>
                <a:gd name="connsiteY98" fmla="*/ 58061 h 487261"/>
                <a:gd name="connsiteX99" fmla="*/ 963564 w 1058718"/>
                <a:gd name="connsiteY99" fmla="*/ 0 h 487261"/>
                <a:gd name="connsiteX100" fmla="*/ 960708 w 1058718"/>
                <a:gd name="connsiteY100" fmla="*/ 4571 h 487261"/>
                <a:gd name="connsiteX101" fmla="*/ 953353 w 1058718"/>
                <a:gd name="connsiteY101" fmla="*/ 9919 h 487261"/>
                <a:gd name="connsiteX102" fmla="*/ 990795 w 1058718"/>
                <a:gd name="connsiteY102" fmla="*/ 9919 h 487261"/>
                <a:gd name="connsiteX103" fmla="*/ 1001492 w 1058718"/>
                <a:gd name="connsiteY103" fmla="*/ 20619 h 487261"/>
                <a:gd name="connsiteX104" fmla="*/ 996145 w 1058718"/>
                <a:gd name="connsiteY104" fmla="*/ 42013 h 487261"/>
                <a:gd name="connsiteX105" fmla="*/ 1012192 w 1058718"/>
                <a:gd name="connsiteY105" fmla="*/ 42013 h 487261"/>
                <a:gd name="connsiteX106" fmla="*/ 1017540 w 1058718"/>
                <a:gd name="connsiteY106" fmla="*/ 52711 h 487261"/>
                <a:gd name="connsiteX107" fmla="*/ 1012192 w 1058718"/>
                <a:gd name="connsiteY107" fmla="*/ 68758 h 487261"/>
                <a:gd name="connsiteX108" fmla="*/ 1028237 w 1058718"/>
                <a:gd name="connsiteY108" fmla="*/ 74108 h 487261"/>
                <a:gd name="connsiteX109" fmla="*/ 1038937 w 1058718"/>
                <a:gd name="connsiteY109" fmla="*/ 90152 h 487261"/>
                <a:gd name="connsiteX110" fmla="*/ 1038937 w 1058718"/>
                <a:gd name="connsiteY110" fmla="*/ 100850 h 487261"/>
                <a:gd name="connsiteX111" fmla="*/ 1012192 w 1058718"/>
                <a:gd name="connsiteY111" fmla="*/ 116897 h 487261"/>
                <a:gd name="connsiteX112" fmla="*/ 1028237 w 1058718"/>
                <a:gd name="connsiteY112" fmla="*/ 122247 h 487261"/>
                <a:gd name="connsiteX113" fmla="*/ 1038937 w 1058718"/>
                <a:gd name="connsiteY113" fmla="*/ 132944 h 487261"/>
                <a:gd name="connsiteX114" fmla="*/ 1022890 w 1058718"/>
                <a:gd name="connsiteY114" fmla="*/ 154339 h 487261"/>
                <a:gd name="connsiteX115" fmla="*/ 1044284 w 1058718"/>
                <a:gd name="connsiteY115" fmla="*/ 159689 h 487261"/>
                <a:gd name="connsiteX116" fmla="*/ 1054981 w 1058718"/>
                <a:gd name="connsiteY116" fmla="*/ 175736 h 487261"/>
                <a:gd name="connsiteX117" fmla="*/ 937306 w 1058718"/>
                <a:gd name="connsiteY117" fmla="*/ 223875 h 487261"/>
                <a:gd name="connsiteX118" fmla="*/ 712653 w 1058718"/>
                <a:gd name="connsiteY118" fmla="*/ 293411 h 487261"/>
                <a:gd name="connsiteX119" fmla="*/ 851725 w 1058718"/>
                <a:gd name="connsiteY119" fmla="*/ 255969 h 487261"/>
                <a:gd name="connsiteX120" fmla="*/ 1048045 w 1058718"/>
                <a:gd name="connsiteY120" fmla="*/ 210837 h 487261"/>
                <a:gd name="connsiteX121" fmla="*/ 1058718 w 1058718"/>
                <a:gd name="connsiteY121" fmla="*/ 212871 h 487261"/>
                <a:gd name="connsiteX122" fmla="*/ 638010 w 1058718"/>
                <a:gd name="connsiteY122" fmla="*/ 333507 h 487261"/>
                <a:gd name="connsiteX123" fmla="*/ 637769 w 1058718"/>
                <a:gd name="connsiteY123" fmla="*/ 330853 h 487261"/>
                <a:gd name="connsiteX124" fmla="*/ 643119 w 1058718"/>
                <a:gd name="connsiteY124" fmla="*/ 309458 h 487261"/>
                <a:gd name="connsiteX125" fmla="*/ 616374 w 1058718"/>
                <a:gd name="connsiteY125" fmla="*/ 304109 h 487261"/>
                <a:gd name="connsiteX126" fmla="*/ 605677 w 1058718"/>
                <a:gd name="connsiteY126" fmla="*/ 288061 h 487261"/>
                <a:gd name="connsiteX127" fmla="*/ 627072 w 1058718"/>
                <a:gd name="connsiteY127" fmla="*/ 255969 h 487261"/>
                <a:gd name="connsiteX128" fmla="*/ 616374 w 1058718"/>
                <a:gd name="connsiteY128" fmla="*/ 245270 h 487261"/>
                <a:gd name="connsiteX129" fmla="*/ 621722 w 1058718"/>
                <a:gd name="connsiteY129" fmla="*/ 223875 h 487261"/>
                <a:gd name="connsiteX130" fmla="*/ 648466 w 1058718"/>
                <a:gd name="connsiteY130" fmla="*/ 202480 h 487261"/>
                <a:gd name="connsiteX131" fmla="*/ 578933 w 1058718"/>
                <a:gd name="connsiteY131" fmla="*/ 218528 h 487261"/>
                <a:gd name="connsiteX132" fmla="*/ 573583 w 1058718"/>
                <a:gd name="connsiteY132" fmla="*/ 207828 h 487261"/>
                <a:gd name="connsiteX133" fmla="*/ 640528 w 1058718"/>
                <a:gd name="connsiteY133" fmla="*/ 168714 h 487261"/>
                <a:gd name="connsiteX134" fmla="*/ 660989 w 1058718"/>
                <a:gd name="connsiteY134" fmla="*/ 163413 h 487261"/>
                <a:gd name="connsiteX135" fmla="*/ 663093 w 1058718"/>
                <a:gd name="connsiteY135" fmla="*/ 162948 h 487261"/>
                <a:gd name="connsiteX136" fmla="*/ 739397 w 1058718"/>
                <a:gd name="connsiteY136" fmla="*/ 143641 h 487261"/>
                <a:gd name="connsiteX137" fmla="*/ 718003 w 1058718"/>
                <a:gd name="connsiteY137" fmla="*/ 148991 h 487261"/>
                <a:gd name="connsiteX138" fmla="*/ 674721 w 1058718"/>
                <a:gd name="connsiteY138" fmla="*/ 159856 h 487261"/>
                <a:gd name="connsiteX139" fmla="*/ 660989 w 1058718"/>
                <a:gd name="connsiteY139" fmla="*/ 163413 h 487261"/>
                <a:gd name="connsiteX140" fmla="*/ 614368 w 1058718"/>
                <a:gd name="connsiteY140" fmla="*/ 173729 h 487261"/>
                <a:gd name="connsiteX141" fmla="*/ 573583 w 1058718"/>
                <a:gd name="connsiteY141" fmla="*/ 175736 h 487261"/>
                <a:gd name="connsiteX142" fmla="*/ 568233 w 1058718"/>
                <a:gd name="connsiteY142" fmla="*/ 165038 h 487261"/>
                <a:gd name="connsiteX143" fmla="*/ 568233 w 1058718"/>
                <a:gd name="connsiteY143" fmla="*/ 154339 h 487261"/>
                <a:gd name="connsiteX144" fmla="*/ 578933 w 1058718"/>
                <a:gd name="connsiteY144" fmla="*/ 148991 h 487261"/>
                <a:gd name="connsiteX145" fmla="*/ 541488 w 1058718"/>
                <a:gd name="connsiteY145" fmla="*/ 148991 h 487261"/>
                <a:gd name="connsiteX146" fmla="*/ 530791 w 1058718"/>
                <a:gd name="connsiteY146" fmla="*/ 138294 h 487261"/>
                <a:gd name="connsiteX147" fmla="*/ 530791 w 1058718"/>
                <a:gd name="connsiteY147" fmla="*/ 124096 h 487261"/>
                <a:gd name="connsiteX148" fmla="*/ 616091 w 1058718"/>
                <a:gd name="connsiteY148" fmla="*/ 99637 h 487261"/>
                <a:gd name="connsiteX149" fmla="*/ 658496 w 1058718"/>
                <a:gd name="connsiteY149" fmla="*/ 89485 h 487261"/>
                <a:gd name="connsiteX150" fmla="*/ 718003 w 1058718"/>
                <a:gd name="connsiteY150" fmla="*/ 74108 h 487261"/>
                <a:gd name="connsiteX151" fmla="*/ 912526 w 1058718"/>
                <a:gd name="connsiteY151" fmla="*/ 18162 h 487261"/>
                <a:gd name="connsiteX152" fmla="*/ 917892 w 1058718"/>
                <a:gd name="connsiteY152" fmla="*/ 13097 h 487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058718" h="487261">
                  <a:moveTo>
                    <a:pt x="862422" y="229225"/>
                  </a:moveTo>
                  <a:cubicBezTo>
                    <a:pt x="787539" y="245270"/>
                    <a:pt x="653816" y="277364"/>
                    <a:pt x="632422" y="298759"/>
                  </a:cubicBezTo>
                  <a:cubicBezTo>
                    <a:pt x="653816" y="304109"/>
                    <a:pt x="750094" y="266667"/>
                    <a:pt x="814283" y="245270"/>
                  </a:cubicBezTo>
                  <a:cubicBezTo>
                    <a:pt x="830328" y="239922"/>
                    <a:pt x="846375" y="234572"/>
                    <a:pt x="862422" y="229225"/>
                  </a:cubicBezTo>
                  <a:close/>
                  <a:moveTo>
                    <a:pt x="322185" y="207828"/>
                  </a:moveTo>
                  <a:cubicBezTo>
                    <a:pt x="284743" y="218528"/>
                    <a:pt x="241951" y="229225"/>
                    <a:pt x="177765" y="245270"/>
                  </a:cubicBezTo>
                  <a:cubicBezTo>
                    <a:pt x="134973" y="255969"/>
                    <a:pt x="86834" y="272014"/>
                    <a:pt x="60089" y="277364"/>
                  </a:cubicBezTo>
                  <a:cubicBezTo>
                    <a:pt x="108228" y="282714"/>
                    <a:pt x="241951" y="234572"/>
                    <a:pt x="322185" y="207828"/>
                  </a:cubicBezTo>
                  <a:close/>
                  <a:moveTo>
                    <a:pt x="413115" y="202480"/>
                  </a:moveTo>
                  <a:cubicBezTo>
                    <a:pt x="391721" y="207828"/>
                    <a:pt x="364976" y="218528"/>
                    <a:pt x="338232" y="229225"/>
                  </a:cubicBezTo>
                  <a:cubicBezTo>
                    <a:pt x="311487" y="239922"/>
                    <a:pt x="284743" y="245270"/>
                    <a:pt x="263348" y="255969"/>
                  </a:cubicBezTo>
                  <a:cubicBezTo>
                    <a:pt x="322185" y="239922"/>
                    <a:pt x="386371" y="223875"/>
                    <a:pt x="413115" y="202480"/>
                  </a:cubicBezTo>
                  <a:close/>
                  <a:moveTo>
                    <a:pt x="851725" y="186433"/>
                  </a:moveTo>
                  <a:cubicBezTo>
                    <a:pt x="782189" y="202480"/>
                    <a:pt x="664513" y="229225"/>
                    <a:pt x="643119" y="250620"/>
                  </a:cubicBezTo>
                  <a:cubicBezTo>
                    <a:pt x="669863" y="250620"/>
                    <a:pt x="750094" y="223875"/>
                    <a:pt x="808933" y="202480"/>
                  </a:cubicBezTo>
                  <a:cubicBezTo>
                    <a:pt x="824981" y="197130"/>
                    <a:pt x="841025" y="191783"/>
                    <a:pt x="851725" y="186433"/>
                  </a:cubicBezTo>
                  <a:close/>
                  <a:moveTo>
                    <a:pt x="403387" y="160628"/>
                  </a:moveTo>
                  <a:lnTo>
                    <a:pt x="375674" y="181083"/>
                  </a:lnTo>
                  <a:cubicBezTo>
                    <a:pt x="413115" y="165038"/>
                    <a:pt x="423815" y="165038"/>
                    <a:pt x="429163" y="170386"/>
                  </a:cubicBezTo>
                  <a:cubicBezTo>
                    <a:pt x="434513" y="170386"/>
                    <a:pt x="434513" y="175736"/>
                    <a:pt x="434513" y="181083"/>
                  </a:cubicBezTo>
                  <a:cubicBezTo>
                    <a:pt x="434513" y="191783"/>
                    <a:pt x="434513" y="197130"/>
                    <a:pt x="429163" y="202480"/>
                  </a:cubicBezTo>
                  <a:cubicBezTo>
                    <a:pt x="429163" y="207828"/>
                    <a:pt x="423815" y="207828"/>
                    <a:pt x="418465" y="213178"/>
                  </a:cubicBezTo>
                  <a:cubicBezTo>
                    <a:pt x="423815" y="213178"/>
                    <a:pt x="423815" y="213178"/>
                    <a:pt x="429163" y="213178"/>
                  </a:cubicBezTo>
                  <a:cubicBezTo>
                    <a:pt x="434513" y="213178"/>
                    <a:pt x="434513" y="218528"/>
                    <a:pt x="434513" y="223875"/>
                  </a:cubicBezTo>
                  <a:cubicBezTo>
                    <a:pt x="434513" y="229225"/>
                    <a:pt x="434513" y="234572"/>
                    <a:pt x="434513" y="239922"/>
                  </a:cubicBezTo>
                  <a:cubicBezTo>
                    <a:pt x="423815" y="255969"/>
                    <a:pt x="370326" y="272014"/>
                    <a:pt x="247301" y="298759"/>
                  </a:cubicBezTo>
                  <a:cubicBezTo>
                    <a:pt x="172417" y="314806"/>
                    <a:pt x="27997" y="346900"/>
                    <a:pt x="17298" y="368295"/>
                  </a:cubicBezTo>
                  <a:cubicBezTo>
                    <a:pt x="22648" y="373645"/>
                    <a:pt x="38695" y="373645"/>
                    <a:pt x="60089" y="368295"/>
                  </a:cubicBezTo>
                  <a:cubicBezTo>
                    <a:pt x="86834" y="357598"/>
                    <a:pt x="129626" y="346900"/>
                    <a:pt x="188462" y="336203"/>
                  </a:cubicBezTo>
                  <a:cubicBezTo>
                    <a:pt x="247301" y="320156"/>
                    <a:pt x="306137" y="298759"/>
                    <a:pt x="338232" y="288061"/>
                  </a:cubicBezTo>
                  <a:cubicBezTo>
                    <a:pt x="423815" y="255969"/>
                    <a:pt x="429163" y="255969"/>
                    <a:pt x="434513" y="261317"/>
                  </a:cubicBezTo>
                  <a:cubicBezTo>
                    <a:pt x="439860" y="261317"/>
                    <a:pt x="439860" y="266667"/>
                    <a:pt x="439860" y="272014"/>
                  </a:cubicBezTo>
                  <a:cubicBezTo>
                    <a:pt x="439860" y="277364"/>
                    <a:pt x="439860" y="288061"/>
                    <a:pt x="434513" y="293411"/>
                  </a:cubicBezTo>
                  <a:cubicBezTo>
                    <a:pt x="429163" y="298759"/>
                    <a:pt x="429163" y="304109"/>
                    <a:pt x="423815" y="304109"/>
                  </a:cubicBezTo>
                  <a:cubicBezTo>
                    <a:pt x="429163" y="309458"/>
                    <a:pt x="434513" y="314806"/>
                    <a:pt x="434513" y="320156"/>
                  </a:cubicBezTo>
                  <a:cubicBezTo>
                    <a:pt x="439860" y="330853"/>
                    <a:pt x="439860" y="336203"/>
                    <a:pt x="381024" y="352248"/>
                  </a:cubicBezTo>
                  <a:cubicBezTo>
                    <a:pt x="386371" y="352248"/>
                    <a:pt x="391721" y="352248"/>
                    <a:pt x="397071" y="357598"/>
                  </a:cubicBezTo>
                  <a:cubicBezTo>
                    <a:pt x="402418" y="362948"/>
                    <a:pt x="407768" y="368295"/>
                    <a:pt x="407768" y="373645"/>
                  </a:cubicBezTo>
                  <a:cubicBezTo>
                    <a:pt x="413115" y="389690"/>
                    <a:pt x="397071" y="395040"/>
                    <a:pt x="284743" y="427134"/>
                  </a:cubicBezTo>
                  <a:cubicBezTo>
                    <a:pt x="247301" y="437831"/>
                    <a:pt x="188462" y="453878"/>
                    <a:pt x="151020" y="469923"/>
                  </a:cubicBezTo>
                  <a:cubicBezTo>
                    <a:pt x="188462" y="459226"/>
                    <a:pt x="252648" y="443179"/>
                    <a:pt x="290093" y="432481"/>
                  </a:cubicBezTo>
                  <a:cubicBezTo>
                    <a:pt x="316838" y="424458"/>
                    <a:pt x="337564" y="418441"/>
                    <a:pt x="353778" y="414012"/>
                  </a:cubicBezTo>
                  <a:lnTo>
                    <a:pt x="377251" y="408278"/>
                  </a:lnTo>
                  <a:lnTo>
                    <a:pt x="116143" y="483150"/>
                  </a:lnTo>
                  <a:lnTo>
                    <a:pt x="119428" y="472683"/>
                  </a:lnTo>
                  <a:cubicBezTo>
                    <a:pt x="135976" y="454881"/>
                    <a:pt x="187125" y="437831"/>
                    <a:pt x="295440" y="405737"/>
                  </a:cubicBezTo>
                  <a:cubicBezTo>
                    <a:pt x="327535" y="395040"/>
                    <a:pt x="364976" y="384342"/>
                    <a:pt x="386371" y="378992"/>
                  </a:cubicBezTo>
                  <a:cubicBezTo>
                    <a:pt x="348929" y="378992"/>
                    <a:pt x="225906" y="421784"/>
                    <a:pt x="167067" y="443179"/>
                  </a:cubicBezTo>
                  <a:cubicBezTo>
                    <a:pt x="65439" y="480623"/>
                    <a:pt x="27997" y="491320"/>
                    <a:pt x="11950" y="485970"/>
                  </a:cubicBezTo>
                  <a:cubicBezTo>
                    <a:pt x="6600" y="485970"/>
                    <a:pt x="6600" y="480623"/>
                    <a:pt x="1253" y="475273"/>
                  </a:cubicBezTo>
                  <a:cubicBezTo>
                    <a:pt x="-4097" y="459226"/>
                    <a:pt x="6600" y="448529"/>
                    <a:pt x="54739" y="432481"/>
                  </a:cubicBezTo>
                  <a:cubicBezTo>
                    <a:pt x="49392" y="432481"/>
                    <a:pt x="44042" y="432481"/>
                    <a:pt x="44042" y="432481"/>
                  </a:cubicBezTo>
                  <a:cubicBezTo>
                    <a:pt x="38695" y="432481"/>
                    <a:pt x="38695" y="427134"/>
                    <a:pt x="38695" y="421784"/>
                  </a:cubicBezTo>
                  <a:cubicBezTo>
                    <a:pt x="38695" y="416434"/>
                    <a:pt x="38695" y="411087"/>
                    <a:pt x="38695" y="405737"/>
                  </a:cubicBezTo>
                  <a:cubicBezTo>
                    <a:pt x="27997" y="405737"/>
                    <a:pt x="22648" y="405737"/>
                    <a:pt x="17298" y="400390"/>
                  </a:cubicBezTo>
                  <a:cubicBezTo>
                    <a:pt x="6600" y="395040"/>
                    <a:pt x="6600" y="389690"/>
                    <a:pt x="6600" y="384342"/>
                  </a:cubicBezTo>
                  <a:cubicBezTo>
                    <a:pt x="6600" y="378992"/>
                    <a:pt x="6600" y="373645"/>
                    <a:pt x="11950" y="368295"/>
                  </a:cubicBezTo>
                  <a:cubicBezTo>
                    <a:pt x="17298" y="362948"/>
                    <a:pt x="22648" y="357598"/>
                    <a:pt x="33345" y="352248"/>
                  </a:cubicBezTo>
                  <a:cubicBezTo>
                    <a:pt x="33345" y="352248"/>
                    <a:pt x="27997" y="352248"/>
                    <a:pt x="27997" y="352248"/>
                  </a:cubicBezTo>
                  <a:cubicBezTo>
                    <a:pt x="22648" y="352248"/>
                    <a:pt x="22648" y="346900"/>
                    <a:pt x="22648" y="341550"/>
                  </a:cubicBezTo>
                  <a:cubicBezTo>
                    <a:pt x="22648" y="336203"/>
                    <a:pt x="22648" y="336203"/>
                    <a:pt x="22648" y="330853"/>
                  </a:cubicBezTo>
                  <a:cubicBezTo>
                    <a:pt x="27997" y="325503"/>
                    <a:pt x="33345" y="320156"/>
                    <a:pt x="54739" y="314806"/>
                  </a:cubicBezTo>
                  <a:cubicBezTo>
                    <a:pt x="49392" y="314806"/>
                    <a:pt x="49392" y="314806"/>
                    <a:pt x="44042" y="309458"/>
                  </a:cubicBezTo>
                  <a:cubicBezTo>
                    <a:pt x="38695" y="304109"/>
                    <a:pt x="33345" y="298759"/>
                    <a:pt x="27997" y="293411"/>
                  </a:cubicBezTo>
                  <a:cubicBezTo>
                    <a:pt x="24654" y="283382"/>
                    <a:pt x="27579" y="277531"/>
                    <a:pt x="65501" y="265412"/>
                  </a:cubicBezTo>
                  <a:lnTo>
                    <a:pt x="88458" y="258565"/>
                  </a:lnTo>
                  <a:lnTo>
                    <a:pt x="92591" y="257630"/>
                  </a:lnTo>
                  <a:cubicBezTo>
                    <a:pt x="111876" y="253012"/>
                    <a:pt x="136468" y="246681"/>
                    <a:pt x="167955" y="238219"/>
                  </a:cubicBezTo>
                  <a:lnTo>
                    <a:pt x="209076" y="227006"/>
                  </a:lnTo>
                  <a:lnTo>
                    <a:pt x="257999" y="215183"/>
                  </a:lnTo>
                  <a:cubicBezTo>
                    <a:pt x="286081" y="207829"/>
                    <a:pt x="314163" y="199806"/>
                    <a:pt x="338232" y="191783"/>
                  </a:cubicBezTo>
                  <a:cubicBezTo>
                    <a:pt x="300790" y="202480"/>
                    <a:pt x="257998" y="213178"/>
                    <a:pt x="220556" y="223875"/>
                  </a:cubicBezTo>
                  <a:lnTo>
                    <a:pt x="209076" y="227006"/>
                  </a:lnTo>
                  <a:lnTo>
                    <a:pt x="177765" y="234572"/>
                  </a:lnTo>
                  <a:cubicBezTo>
                    <a:pt x="141660" y="243933"/>
                    <a:pt x="113913" y="251287"/>
                    <a:pt x="92684" y="257305"/>
                  </a:cubicBezTo>
                  <a:lnTo>
                    <a:pt x="88458" y="258565"/>
                  </a:lnTo>
                  <a:lnTo>
                    <a:pt x="67445" y="263323"/>
                  </a:lnTo>
                  <a:cubicBezTo>
                    <a:pt x="53070" y="266332"/>
                    <a:pt x="43208" y="267837"/>
                    <a:pt x="36271" y="268254"/>
                  </a:cubicBezTo>
                  <a:lnTo>
                    <a:pt x="30426" y="267573"/>
                  </a:lnTo>
                  <a:close/>
                  <a:moveTo>
                    <a:pt x="958703" y="122247"/>
                  </a:moveTo>
                  <a:cubicBezTo>
                    <a:pt x="945331" y="130271"/>
                    <a:pt x="929284" y="136957"/>
                    <a:pt x="909893" y="143643"/>
                  </a:cubicBezTo>
                  <a:lnTo>
                    <a:pt x="862481" y="158372"/>
                  </a:lnTo>
                  <a:lnTo>
                    <a:pt x="857073" y="159689"/>
                  </a:lnTo>
                  <a:lnTo>
                    <a:pt x="855741" y="160466"/>
                  </a:lnTo>
                  <a:lnTo>
                    <a:pt x="841025" y="165038"/>
                  </a:lnTo>
                  <a:cubicBezTo>
                    <a:pt x="843700" y="165038"/>
                    <a:pt x="846375" y="165038"/>
                    <a:pt x="849050" y="164369"/>
                  </a:cubicBezTo>
                  <a:lnTo>
                    <a:pt x="855741" y="160466"/>
                  </a:lnTo>
                  <a:lnTo>
                    <a:pt x="862481" y="158372"/>
                  </a:lnTo>
                  <a:lnTo>
                    <a:pt x="933964" y="140968"/>
                  </a:lnTo>
                  <a:cubicBezTo>
                    <a:pt x="958703" y="134282"/>
                    <a:pt x="980098" y="127596"/>
                    <a:pt x="990795" y="122247"/>
                  </a:cubicBezTo>
                  <a:cubicBezTo>
                    <a:pt x="985448" y="122247"/>
                    <a:pt x="969401" y="122247"/>
                    <a:pt x="958703" y="122247"/>
                  </a:cubicBezTo>
                  <a:close/>
                  <a:moveTo>
                    <a:pt x="675211" y="116897"/>
                  </a:moveTo>
                  <a:cubicBezTo>
                    <a:pt x="643119" y="122247"/>
                    <a:pt x="611024" y="127594"/>
                    <a:pt x="589630" y="138294"/>
                  </a:cubicBezTo>
                  <a:cubicBezTo>
                    <a:pt x="611024" y="132944"/>
                    <a:pt x="643119" y="127594"/>
                    <a:pt x="675211" y="116897"/>
                  </a:cubicBezTo>
                  <a:close/>
                  <a:moveTo>
                    <a:pt x="948003" y="58061"/>
                  </a:moveTo>
                  <a:cubicBezTo>
                    <a:pt x="921259" y="58061"/>
                    <a:pt x="835678" y="90152"/>
                    <a:pt x="771492" y="106200"/>
                  </a:cubicBezTo>
                  <a:cubicBezTo>
                    <a:pt x="734050" y="122247"/>
                    <a:pt x="701955" y="132944"/>
                    <a:pt x="669863" y="143641"/>
                  </a:cubicBezTo>
                  <a:cubicBezTo>
                    <a:pt x="675211" y="143641"/>
                    <a:pt x="680561" y="143641"/>
                    <a:pt x="685908" y="138294"/>
                  </a:cubicBezTo>
                  <a:cubicBezTo>
                    <a:pt x="776839" y="122247"/>
                    <a:pt x="921259" y="90152"/>
                    <a:pt x="948003" y="58061"/>
                  </a:cubicBezTo>
                  <a:close/>
                  <a:moveTo>
                    <a:pt x="963564" y="0"/>
                  </a:moveTo>
                  <a:lnTo>
                    <a:pt x="960708" y="4571"/>
                  </a:lnTo>
                  <a:cubicBezTo>
                    <a:pt x="958703" y="5908"/>
                    <a:pt x="956028" y="7245"/>
                    <a:pt x="953353" y="9919"/>
                  </a:cubicBezTo>
                  <a:cubicBezTo>
                    <a:pt x="969401" y="4571"/>
                    <a:pt x="985448" y="4571"/>
                    <a:pt x="990795" y="9919"/>
                  </a:cubicBezTo>
                  <a:cubicBezTo>
                    <a:pt x="996145" y="9919"/>
                    <a:pt x="996145" y="15269"/>
                    <a:pt x="1001492" y="20619"/>
                  </a:cubicBezTo>
                  <a:cubicBezTo>
                    <a:pt x="1001492" y="25966"/>
                    <a:pt x="1001492" y="36663"/>
                    <a:pt x="996145" y="42013"/>
                  </a:cubicBezTo>
                  <a:cubicBezTo>
                    <a:pt x="1001492" y="42013"/>
                    <a:pt x="1006842" y="42013"/>
                    <a:pt x="1012192" y="42013"/>
                  </a:cubicBezTo>
                  <a:cubicBezTo>
                    <a:pt x="1017540" y="42013"/>
                    <a:pt x="1017540" y="47363"/>
                    <a:pt x="1017540" y="52711"/>
                  </a:cubicBezTo>
                  <a:cubicBezTo>
                    <a:pt x="1017540" y="58061"/>
                    <a:pt x="1017540" y="63408"/>
                    <a:pt x="1012192" y="68758"/>
                  </a:cubicBezTo>
                  <a:cubicBezTo>
                    <a:pt x="1017540" y="68758"/>
                    <a:pt x="1022890" y="68758"/>
                    <a:pt x="1028237" y="74108"/>
                  </a:cubicBezTo>
                  <a:cubicBezTo>
                    <a:pt x="1033587" y="79455"/>
                    <a:pt x="1038937" y="84805"/>
                    <a:pt x="1038937" y="90152"/>
                  </a:cubicBezTo>
                  <a:cubicBezTo>
                    <a:pt x="1038937" y="95502"/>
                    <a:pt x="1038937" y="100850"/>
                    <a:pt x="1038937" y="100850"/>
                  </a:cubicBezTo>
                  <a:cubicBezTo>
                    <a:pt x="1033587" y="106200"/>
                    <a:pt x="1028237" y="111550"/>
                    <a:pt x="1012192" y="116897"/>
                  </a:cubicBezTo>
                  <a:cubicBezTo>
                    <a:pt x="1017540" y="116897"/>
                    <a:pt x="1022890" y="116897"/>
                    <a:pt x="1028237" y="122247"/>
                  </a:cubicBezTo>
                  <a:cubicBezTo>
                    <a:pt x="1033587" y="127594"/>
                    <a:pt x="1038937" y="127594"/>
                    <a:pt x="1038937" y="132944"/>
                  </a:cubicBezTo>
                  <a:cubicBezTo>
                    <a:pt x="1038937" y="143641"/>
                    <a:pt x="1038937" y="148991"/>
                    <a:pt x="1022890" y="154339"/>
                  </a:cubicBezTo>
                  <a:cubicBezTo>
                    <a:pt x="1033587" y="154339"/>
                    <a:pt x="1038937" y="154339"/>
                    <a:pt x="1044284" y="159689"/>
                  </a:cubicBezTo>
                  <a:cubicBezTo>
                    <a:pt x="1049634" y="165038"/>
                    <a:pt x="1054981" y="170386"/>
                    <a:pt x="1054981" y="175736"/>
                  </a:cubicBezTo>
                  <a:cubicBezTo>
                    <a:pt x="1060331" y="191783"/>
                    <a:pt x="1049634" y="191783"/>
                    <a:pt x="937306" y="223875"/>
                  </a:cubicBezTo>
                  <a:cubicBezTo>
                    <a:pt x="878470" y="239922"/>
                    <a:pt x="766142" y="266667"/>
                    <a:pt x="712653" y="293411"/>
                  </a:cubicBezTo>
                  <a:cubicBezTo>
                    <a:pt x="750094" y="282714"/>
                    <a:pt x="803583" y="272014"/>
                    <a:pt x="851725" y="255969"/>
                  </a:cubicBezTo>
                  <a:cubicBezTo>
                    <a:pt x="984109" y="219863"/>
                    <a:pt x="1029241" y="210837"/>
                    <a:pt x="1048045" y="210837"/>
                  </a:cubicBezTo>
                  <a:lnTo>
                    <a:pt x="1058718" y="212871"/>
                  </a:lnTo>
                  <a:lnTo>
                    <a:pt x="638010" y="333507"/>
                  </a:lnTo>
                  <a:lnTo>
                    <a:pt x="637769" y="330853"/>
                  </a:lnTo>
                  <a:cubicBezTo>
                    <a:pt x="637769" y="325503"/>
                    <a:pt x="637769" y="320156"/>
                    <a:pt x="643119" y="309458"/>
                  </a:cubicBezTo>
                  <a:cubicBezTo>
                    <a:pt x="632422" y="309458"/>
                    <a:pt x="621722" y="309458"/>
                    <a:pt x="616374" y="304109"/>
                  </a:cubicBezTo>
                  <a:cubicBezTo>
                    <a:pt x="611024" y="298759"/>
                    <a:pt x="605677" y="293411"/>
                    <a:pt x="605677" y="288061"/>
                  </a:cubicBezTo>
                  <a:cubicBezTo>
                    <a:pt x="600327" y="277364"/>
                    <a:pt x="611024" y="266667"/>
                    <a:pt x="627072" y="255969"/>
                  </a:cubicBezTo>
                  <a:cubicBezTo>
                    <a:pt x="621722" y="250620"/>
                    <a:pt x="616374" y="250620"/>
                    <a:pt x="616374" y="245270"/>
                  </a:cubicBezTo>
                  <a:cubicBezTo>
                    <a:pt x="616374" y="239922"/>
                    <a:pt x="616374" y="234572"/>
                    <a:pt x="621722" y="223875"/>
                  </a:cubicBezTo>
                  <a:cubicBezTo>
                    <a:pt x="627072" y="218528"/>
                    <a:pt x="637769" y="207828"/>
                    <a:pt x="648466" y="202480"/>
                  </a:cubicBezTo>
                  <a:cubicBezTo>
                    <a:pt x="594977" y="218528"/>
                    <a:pt x="589630" y="223875"/>
                    <a:pt x="578933" y="218528"/>
                  </a:cubicBezTo>
                  <a:cubicBezTo>
                    <a:pt x="573583" y="218528"/>
                    <a:pt x="573583" y="213178"/>
                    <a:pt x="573583" y="207828"/>
                  </a:cubicBezTo>
                  <a:cubicBezTo>
                    <a:pt x="569571" y="191782"/>
                    <a:pt x="580603" y="184761"/>
                    <a:pt x="640528" y="168714"/>
                  </a:cubicBezTo>
                  <a:lnTo>
                    <a:pt x="660989" y="163413"/>
                  </a:lnTo>
                  <a:lnTo>
                    <a:pt x="663093" y="162948"/>
                  </a:lnTo>
                  <a:cubicBezTo>
                    <a:pt x="683569" y="158017"/>
                    <a:pt x="708641" y="151665"/>
                    <a:pt x="739397" y="143641"/>
                  </a:cubicBezTo>
                  <a:cubicBezTo>
                    <a:pt x="734050" y="143641"/>
                    <a:pt x="723352" y="143641"/>
                    <a:pt x="718003" y="148991"/>
                  </a:cubicBezTo>
                  <a:cubicBezTo>
                    <a:pt x="701956" y="153003"/>
                    <a:pt x="687581" y="156596"/>
                    <a:pt x="674721" y="159856"/>
                  </a:cubicBezTo>
                  <a:lnTo>
                    <a:pt x="660989" y="163413"/>
                  </a:lnTo>
                  <a:lnTo>
                    <a:pt x="614368" y="173729"/>
                  </a:lnTo>
                  <a:cubicBezTo>
                    <a:pt x="589629" y="178410"/>
                    <a:pt x="578932" y="178410"/>
                    <a:pt x="573583" y="175736"/>
                  </a:cubicBezTo>
                  <a:cubicBezTo>
                    <a:pt x="568233" y="175736"/>
                    <a:pt x="568233" y="170386"/>
                    <a:pt x="568233" y="165038"/>
                  </a:cubicBezTo>
                  <a:cubicBezTo>
                    <a:pt x="568233" y="159689"/>
                    <a:pt x="568233" y="154339"/>
                    <a:pt x="568233" y="154339"/>
                  </a:cubicBezTo>
                  <a:cubicBezTo>
                    <a:pt x="568233" y="154339"/>
                    <a:pt x="573583" y="148991"/>
                    <a:pt x="578933" y="148991"/>
                  </a:cubicBezTo>
                  <a:cubicBezTo>
                    <a:pt x="562885" y="148991"/>
                    <a:pt x="552188" y="148991"/>
                    <a:pt x="541488" y="148991"/>
                  </a:cubicBezTo>
                  <a:cubicBezTo>
                    <a:pt x="536141" y="148991"/>
                    <a:pt x="536141" y="143641"/>
                    <a:pt x="530791" y="138294"/>
                  </a:cubicBezTo>
                  <a:lnTo>
                    <a:pt x="530791" y="124096"/>
                  </a:lnTo>
                  <a:lnTo>
                    <a:pt x="616091" y="99637"/>
                  </a:lnTo>
                  <a:lnTo>
                    <a:pt x="658496" y="89485"/>
                  </a:lnTo>
                  <a:cubicBezTo>
                    <a:pt x="676549" y="84805"/>
                    <a:pt x="696607" y="79457"/>
                    <a:pt x="718003" y="74108"/>
                  </a:cubicBezTo>
                  <a:cubicBezTo>
                    <a:pt x="783526" y="60067"/>
                    <a:pt x="881812" y="37835"/>
                    <a:pt x="912526" y="18162"/>
                  </a:cubicBezTo>
                  <a:lnTo>
                    <a:pt x="917892" y="13097"/>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8" name="Vrije vorm: vorm 67">
              <a:extLst>
                <a:ext uri="{FF2B5EF4-FFF2-40B4-BE49-F238E27FC236}">
                  <a16:creationId xmlns:a16="http://schemas.microsoft.com/office/drawing/2014/main" id="{4CCD7AD6-DA80-4B4A-B935-E9B92EDAC3BE}"/>
                </a:ext>
              </a:extLst>
            </p:cNvPr>
            <p:cNvSpPr/>
            <p:nvPr/>
          </p:nvSpPr>
          <p:spPr>
            <a:xfrm>
              <a:off x="8921688" y="5281492"/>
              <a:ext cx="1038781" cy="299844"/>
            </a:xfrm>
            <a:custGeom>
              <a:avLst/>
              <a:gdLst>
                <a:gd name="connsiteX0" fmla="*/ 295360 w 1038781"/>
                <a:gd name="connsiteY0" fmla="*/ 190276 h 299844"/>
                <a:gd name="connsiteX1" fmla="*/ 304887 w 1038781"/>
                <a:gd name="connsiteY1" fmla="*/ 192866 h 299844"/>
                <a:gd name="connsiteX2" fmla="*/ 310237 w 1038781"/>
                <a:gd name="connsiteY2" fmla="*/ 203563 h 299844"/>
                <a:gd name="connsiteX3" fmla="*/ 262096 w 1038781"/>
                <a:gd name="connsiteY3" fmla="*/ 241007 h 299844"/>
                <a:gd name="connsiteX4" fmla="*/ 272793 w 1038781"/>
                <a:gd name="connsiteY4" fmla="*/ 241007 h 299844"/>
                <a:gd name="connsiteX5" fmla="*/ 283493 w 1038781"/>
                <a:gd name="connsiteY5" fmla="*/ 251705 h 299844"/>
                <a:gd name="connsiteX6" fmla="*/ 272793 w 1038781"/>
                <a:gd name="connsiteY6" fmla="*/ 267752 h 299844"/>
                <a:gd name="connsiteX7" fmla="*/ 262096 w 1038781"/>
                <a:gd name="connsiteY7" fmla="*/ 262402 h 299844"/>
                <a:gd name="connsiteX8" fmla="*/ 213957 w 1038781"/>
                <a:gd name="connsiteY8" fmla="*/ 278449 h 299844"/>
                <a:gd name="connsiteX9" fmla="*/ 187212 w 1038781"/>
                <a:gd name="connsiteY9" fmla="*/ 299844 h 299844"/>
                <a:gd name="connsiteX10" fmla="*/ 165815 w 1038781"/>
                <a:gd name="connsiteY10" fmla="*/ 299844 h 299844"/>
                <a:gd name="connsiteX11" fmla="*/ 155118 w 1038781"/>
                <a:gd name="connsiteY11" fmla="*/ 289147 h 299844"/>
                <a:gd name="connsiteX12" fmla="*/ 203259 w 1038781"/>
                <a:gd name="connsiteY12" fmla="*/ 246355 h 299844"/>
                <a:gd name="connsiteX13" fmla="*/ 5350 w 1038781"/>
                <a:gd name="connsiteY13" fmla="*/ 289147 h 299844"/>
                <a:gd name="connsiteX14" fmla="*/ 0 w 1038781"/>
                <a:gd name="connsiteY14" fmla="*/ 278449 h 299844"/>
                <a:gd name="connsiteX15" fmla="*/ 2564 w 1038781"/>
                <a:gd name="connsiteY15" fmla="*/ 270280 h 299844"/>
                <a:gd name="connsiteX16" fmla="*/ 263699 w 1038781"/>
                <a:gd name="connsiteY16" fmla="*/ 195401 h 299844"/>
                <a:gd name="connsiteX17" fmla="*/ 276806 w 1038781"/>
                <a:gd name="connsiteY17" fmla="*/ 192199 h 299844"/>
                <a:gd name="connsiteX18" fmla="*/ 295360 w 1038781"/>
                <a:gd name="connsiteY18" fmla="*/ 190276 h 299844"/>
                <a:gd name="connsiteX19" fmla="*/ 945142 w 1038781"/>
                <a:gd name="connsiteY19" fmla="*/ 0 h 299844"/>
                <a:gd name="connsiteX20" fmla="*/ 946753 w 1038781"/>
                <a:gd name="connsiteY20" fmla="*/ 307 h 299844"/>
                <a:gd name="connsiteX21" fmla="*/ 952103 w 1038781"/>
                <a:gd name="connsiteY21" fmla="*/ 11004 h 299844"/>
                <a:gd name="connsiteX22" fmla="*/ 775589 w 1038781"/>
                <a:gd name="connsiteY22" fmla="*/ 85888 h 299844"/>
                <a:gd name="connsiteX23" fmla="*/ 625819 w 1038781"/>
                <a:gd name="connsiteY23" fmla="*/ 134029 h 299844"/>
                <a:gd name="connsiteX24" fmla="*/ 877217 w 1038781"/>
                <a:gd name="connsiteY24" fmla="*/ 64493 h 299844"/>
                <a:gd name="connsiteX25" fmla="*/ 1000242 w 1038781"/>
                <a:gd name="connsiteY25" fmla="*/ 32399 h 299844"/>
                <a:gd name="connsiteX26" fmla="*/ 1005592 w 1038781"/>
                <a:gd name="connsiteY26" fmla="*/ 43098 h 299844"/>
                <a:gd name="connsiteX27" fmla="*/ 1000242 w 1038781"/>
                <a:gd name="connsiteY27" fmla="*/ 64493 h 299844"/>
                <a:gd name="connsiteX28" fmla="*/ 978848 w 1038781"/>
                <a:gd name="connsiteY28" fmla="*/ 80540 h 299844"/>
                <a:gd name="connsiteX29" fmla="*/ 984195 w 1038781"/>
                <a:gd name="connsiteY29" fmla="*/ 85888 h 299844"/>
                <a:gd name="connsiteX30" fmla="*/ 978848 w 1038781"/>
                <a:gd name="connsiteY30" fmla="*/ 101935 h 299844"/>
                <a:gd name="connsiteX31" fmla="*/ 1026987 w 1038781"/>
                <a:gd name="connsiteY31" fmla="*/ 107285 h 299844"/>
                <a:gd name="connsiteX32" fmla="*/ 1037684 w 1038781"/>
                <a:gd name="connsiteY32" fmla="*/ 123332 h 299844"/>
                <a:gd name="connsiteX33" fmla="*/ 925359 w 1038781"/>
                <a:gd name="connsiteY33" fmla="*/ 171471 h 299844"/>
                <a:gd name="connsiteX34" fmla="*/ 722100 w 1038781"/>
                <a:gd name="connsiteY34" fmla="*/ 235658 h 299844"/>
                <a:gd name="connsiteX35" fmla="*/ 813031 w 1038781"/>
                <a:gd name="connsiteY35" fmla="*/ 208913 h 299844"/>
                <a:gd name="connsiteX36" fmla="*/ 992052 w 1038781"/>
                <a:gd name="connsiteY36" fmla="*/ 162277 h 299844"/>
                <a:gd name="connsiteX37" fmla="*/ 1009049 w 1038781"/>
                <a:gd name="connsiteY37" fmla="*/ 165736 h 299844"/>
                <a:gd name="connsiteX38" fmla="*/ 663710 w 1038781"/>
                <a:gd name="connsiteY38" fmla="*/ 264760 h 299844"/>
                <a:gd name="connsiteX39" fmla="*/ 667859 w 1038781"/>
                <a:gd name="connsiteY39" fmla="*/ 254964 h 299844"/>
                <a:gd name="connsiteX40" fmla="*/ 909312 w 1038781"/>
                <a:gd name="connsiteY40" fmla="*/ 171471 h 299844"/>
                <a:gd name="connsiteX41" fmla="*/ 978848 w 1038781"/>
                <a:gd name="connsiteY41" fmla="*/ 150077 h 299844"/>
                <a:gd name="connsiteX42" fmla="*/ 738147 w 1038781"/>
                <a:gd name="connsiteY42" fmla="*/ 219610 h 299844"/>
                <a:gd name="connsiteX43" fmla="*/ 620472 w 1038781"/>
                <a:gd name="connsiteY43" fmla="*/ 251705 h 299844"/>
                <a:gd name="connsiteX44" fmla="*/ 615122 w 1038781"/>
                <a:gd name="connsiteY44" fmla="*/ 241007 h 299844"/>
                <a:gd name="connsiteX45" fmla="*/ 786286 w 1038781"/>
                <a:gd name="connsiteY45" fmla="*/ 166121 h 299844"/>
                <a:gd name="connsiteX46" fmla="*/ 920009 w 1038781"/>
                <a:gd name="connsiteY46" fmla="*/ 123332 h 299844"/>
                <a:gd name="connsiteX47" fmla="*/ 780936 w 1038781"/>
                <a:gd name="connsiteY47" fmla="*/ 155424 h 299844"/>
                <a:gd name="connsiteX48" fmla="*/ 732797 w 1038781"/>
                <a:gd name="connsiteY48" fmla="*/ 171471 h 299844"/>
                <a:gd name="connsiteX49" fmla="*/ 566983 w 1038781"/>
                <a:gd name="connsiteY49" fmla="*/ 214263 h 299844"/>
                <a:gd name="connsiteX50" fmla="*/ 556285 w 1038781"/>
                <a:gd name="connsiteY50" fmla="*/ 203563 h 299844"/>
                <a:gd name="connsiteX51" fmla="*/ 561633 w 1038781"/>
                <a:gd name="connsiteY51" fmla="*/ 187519 h 299844"/>
                <a:gd name="connsiteX52" fmla="*/ 583030 w 1038781"/>
                <a:gd name="connsiteY52" fmla="*/ 171471 h 299844"/>
                <a:gd name="connsiteX53" fmla="*/ 577680 w 1038781"/>
                <a:gd name="connsiteY53" fmla="*/ 171471 h 299844"/>
                <a:gd name="connsiteX54" fmla="*/ 566983 w 1038781"/>
                <a:gd name="connsiteY54" fmla="*/ 155424 h 299844"/>
                <a:gd name="connsiteX55" fmla="*/ 679308 w 1038781"/>
                <a:gd name="connsiteY55" fmla="*/ 96587 h 299844"/>
                <a:gd name="connsiteX56" fmla="*/ 529541 w 1038781"/>
                <a:gd name="connsiteY56" fmla="*/ 128679 h 299844"/>
                <a:gd name="connsiteX57" fmla="*/ 524860 w 1038781"/>
                <a:gd name="connsiteY57" fmla="*/ 125337 h 299844"/>
                <a:gd name="connsiteX58" fmla="*/ 524432 w 1038781"/>
                <a:gd name="connsiteY58" fmla="*/ 120637 h 29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38781" h="299844">
                  <a:moveTo>
                    <a:pt x="295360" y="190276"/>
                  </a:moveTo>
                  <a:cubicBezTo>
                    <a:pt x="299539" y="190527"/>
                    <a:pt x="302213" y="191529"/>
                    <a:pt x="304887" y="192866"/>
                  </a:cubicBezTo>
                  <a:cubicBezTo>
                    <a:pt x="310237" y="192866"/>
                    <a:pt x="310237" y="198216"/>
                    <a:pt x="310237" y="203563"/>
                  </a:cubicBezTo>
                  <a:cubicBezTo>
                    <a:pt x="315585" y="219610"/>
                    <a:pt x="299537" y="224960"/>
                    <a:pt x="262096" y="241007"/>
                  </a:cubicBezTo>
                  <a:cubicBezTo>
                    <a:pt x="267446" y="241007"/>
                    <a:pt x="272793" y="241007"/>
                    <a:pt x="272793" y="241007"/>
                  </a:cubicBezTo>
                  <a:cubicBezTo>
                    <a:pt x="278143" y="241007"/>
                    <a:pt x="278143" y="246355"/>
                    <a:pt x="283493" y="251705"/>
                  </a:cubicBezTo>
                  <a:cubicBezTo>
                    <a:pt x="283493" y="257052"/>
                    <a:pt x="278143" y="267752"/>
                    <a:pt x="272793" y="267752"/>
                  </a:cubicBezTo>
                  <a:cubicBezTo>
                    <a:pt x="267446" y="267752"/>
                    <a:pt x="262096" y="267752"/>
                    <a:pt x="262096" y="262402"/>
                  </a:cubicBezTo>
                  <a:cubicBezTo>
                    <a:pt x="251398" y="262402"/>
                    <a:pt x="230004" y="273099"/>
                    <a:pt x="213957" y="278449"/>
                  </a:cubicBezTo>
                  <a:cubicBezTo>
                    <a:pt x="213957" y="289147"/>
                    <a:pt x="197909" y="299844"/>
                    <a:pt x="187212" y="299844"/>
                  </a:cubicBezTo>
                  <a:cubicBezTo>
                    <a:pt x="176515" y="299844"/>
                    <a:pt x="171165" y="299844"/>
                    <a:pt x="165815" y="299844"/>
                  </a:cubicBezTo>
                  <a:cubicBezTo>
                    <a:pt x="160467" y="299844"/>
                    <a:pt x="160467" y="294497"/>
                    <a:pt x="155118" y="289147"/>
                  </a:cubicBezTo>
                  <a:cubicBezTo>
                    <a:pt x="149770" y="273099"/>
                    <a:pt x="165815" y="262402"/>
                    <a:pt x="203259" y="246355"/>
                  </a:cubicBezTo>
                  <a:cubicBezTo>
                    <a:pt x="69537" y="283797"/>
                    <a:pt x="21395" y="299844"/>
                    <a:pt x="5350" y="289147"/>
                  </a:cubicBezTo>
                  <a:cubicBezTo>
                    <a:pt x="0" y="289147"/>
                    <a:pt x="0" y="283797"/>
                    <a:pt x="0" y="278449"/>
                  </a:cubicBezTo>
                  <a:lnTo>
                    <a:pt x="2564" y="270280"/>
                  </a:lnTo>
                  <a:lnTo>
                    <a:pt x="263699" y="195401"/>
                  </a:lnTo>
                  <a:lnTo>
                    <a:pt x="276806" y="192199"/>
                  </a:lnTo>
                  <a:cubicBezTo>
                    <a:pt x="285498" y="190527"/>
                    <a:pt x="291181" y="190026"/>
                    <a:pt x="295360" y="190276"/>
                  </a:cubicBezTo>
                  <a:close/>
                  <a:moveTo>
                    <a:pt x="945142" y="0"/>
                  </a:moveTo>
                  <a:lnTo>
                    <a:pt x="946753" y="307"/>
                  </a:lnTo>
                  <a:cubicBezTo>
                    <a:pt x="952103" y="307"/>
                    <a:pt x="952103" y="5657"/>
                    <a:pt x="952103" y="11004"/>
                  </a:cubicBezTo>
                  <a:cubicBezTo>
                    <a:pt x="957451" y="32399"/>
                    <a:pt x="936056" y="43098"/>
                    <a:pt x="775589" y="85888"/>
                  </a:cubicBezTo>
                  <a:cubicBezTo>
                    <a:pt x="722100" y="101935"/>
                    <a:pt x="652564" y="123332"/>
                    <a:pt x="625819" y="134029"/>
                  </a:cubicBezTo>
                  <a:cubicBezTo>
                    <a:pt x="673961" y="134029"/>
                    <a:pt x="807681" y="91238"/>
                    <a:pt x="877217" y="64493"/>
                  </a:cubicBezTo>
                  <a:cubicBezTo>
                    <a:pt x="978848" y="32399"/>
                    <a:pt x="989545" y="27051"/>
                    <a:pt x="1000242" y="32399"/>
                  </a:cubicBezTo>
                  <a:cubicBezTo>
                    <a:pt x="1005592" y="32399"/>
                    <a:pt x="1005592" y="37749"/>
                    <a:pt x="1005592" y="43098"/>
                  </a:cubicBezTo>
                  <a:cubicBezTo>
                    <a:pt x="1005592" y="48446"/>
                    <a:pt x="1005592" y="59143"/>
                    <a:pt x="1000242" y="64493"/>
                  </a:cubicBezTo>
                  <a:cubicBezTo>
                    <a:pt x="994893" y="69843"/>
                    <a:pt x="989545" y="75190"/>
                    <a:pt x="978848" y="80540"/>
                  </a:cubicBezTo>
                  <a:cubicBezTo>
                    <a:pt x="978848" y="80540"/>
                    <a:pt x="978848" y="85888"/>
                    <a:pt x="984195" y="85888"/>
                  </a:cubicBezTo>
                  <a:cubicBezTo>
                    <a:pt x="984195" y="91238"/>
                    <a:pt x="984195" y="96587"/>
                    <a:pt x="978848" y="101935"/>
                  </a:cubicBezTo>
                  <a:cubicBezTo>
                    <a:pt x="1000242" y="96587"/>
                    <a:pt x="1016290" y="101935"/>
                    <a:pt x="1026987" y="107285"/>
                  </a:cubicBezTo>
                  <a:cubicBezTo>
                    <a:pt x="1032334" y="112632"/>
                    <a:pt x="1037684" y="117982"/>
                    <a:pt x="1037684" y="123332"/>
                  </a:cubicBezTo>
                  <a:cubicBezTo>
                    <a:pt x="1043034" y="139377"/>
                    <a:pt x="1032334" y="144727"/>
                    <a:pt x="925359" y="171471"/>
                  </a:cubicBezTo>
                  <a:cubicBezTo>
                    <a:pt x="871870" y="187519"/>
                    <a:pt x="775589" y="214263"/>
                    <a:pt x="722100" y="235658"/>
                  </a:cubicBezTo>
                  <a:cubicBezTo>
                    <a:pt x="748844" y="230308"/>
                    <a:pt x="786286" y="219610"/>
                    <a:pt x="813031" y="208913"/>
                  </a:cubicBezTo>
                  <a:cubicBezTo>
                    <a:pt x="913323" y="176819"/>
                    <a:pt x="965474" y="162778"/>
                    <a:pt x="992052" y="162277"/>
                  </a:cubicBezTo>
                  <a:lnTo>
                    <a:pt x="1009049" y="165736"/>
                  </a:lnTo>
                  <a:lnTo>
                    <a:pt x="663710" y="264760"/>
                  </a:lnTo>
                  <a:lnTo>
                    <a:pt x="667859" y="254964"/>
                  </a:lnTo>
                  <a:cubicBezTo>
                    <a:pt x="692681" y="231645"/>
                    <a:pt x="764891" y="207575"/>
                    <a:pt x="909312" y="171471"/>
                  </a:cubicBezTo>
                  <a:cubicBezTo>
                    <a:pt x="936056" y="166121"/>
                    <a:pt x="962801" y="155424"/>
                    <a:pt x="978848" y="150077"/>
                  </a:cubicBezTo>
                  <a:cubicBezTo>
                    <a:pt x="925359" y="155424"/>
                    <a:pt x="796984" y="198216"/>
                    <a:pt x="738147" y="219610"/>
                  </a:cubicBezTo>
                  <a:cubicBezTo>
                    <a:pt x="641866" y="251705"/>
                    <a:pt x="631169" y="257052"/>
                    <a:pt x="620472" y="251705"/>
                  </a:cubicBezTo>
                  <a:cubicBezTo>
                    <a:pt x="615122" y="251705"/>
                    <a:pt x="615122" y="246355"/>
                    <a:pt x="615122" y="241007"/>
                  </a:cubicBezTo>
                  <a:cubicBezTo>
                    <a:pt x="609774" y="219610"/>
                    <a:pt x="641866" y="203563"/>
                    <a:pt x="786286" y="166121"/>
                  </a:cubicBezTo>
                  <a:cubicBezTo>
                    <a:pt x="834425" y="155424"/>
                    <a:pt x="887914" y="139377"/>
                    <a:pt x="920009" y="123332"/>
                  </a:cubicBezTo>
                  <a:cubicBezTo>
                    <a:pt x="887914" y="134029"/>
                    <a:pt x="839775" y="144727"/>
                    <a:pt x="780936" y="155424"/>
                  </a:cubicBezTo>
                  <a:cubicBezTo>
                    <a:pt x="764892" y="160774"/>
                    <a:pt x="748844" y="166121"/>
                    <a:pt x="732797" y="171471"/>
                  </a:cubicBezTo>
                  <a:cubicBezTo>
                    <a:pt x="631169" y="208913"/>
                    <a:pt x="588377" y="224960"/>
                    <a:pt x="566983" y="214263"/>
                  </a:cubicBezTo>
                  <a:cubicBezTo>
                    <a:pt x="561633" y="214263"/>
                    <a:pt x="556285" y="208913"/>
                    <a:pt x="556285" y="203563"/>
                  </a:cubicBezTo>
                  <a:cubicBezTo>
                    <a:pt x="556285" y="198216"/>
                    <a:pt x="556285" y="192866"/>
                    <a:pt x="561633" y="187519"/>
                  </a:cubicBezTo>
                  <a:cubicBezTo>
                    <a:pt x="566983" y="182169"/>
                    <a:pt x="572330" y="176819"/>
                    <a:pt x="583030" y="171471"/>
                  </a:cubicBezTo>
                  <a:cubicBezTo>
                    <a:pt x="583030" y="171471"/>
                    <a:pt x="583030" y="171471"/>
                    <a:pt x="577680" y="171471"/>
                  </a:cubicBezTo>
                  <a:cubicBezTo>
                    <a:pt x="572330" y="166121"/>
                    <a:pt x="566983" y="160774"/>
                    <a:pt x="566983" y="155424"/>
                  </a:cubicBezTo>
                  <a:cubicBezTo>
                    <a:pt x="561633" y="139377"/>
                    <a:pt x="577680" y="128679"/>
                    <a:pt x="679308" y="96587"/>
                  </a:cubicBezTo>
                  <a:cubicBezTo>
                    <a:pt x="550935" y="128679"/>
                    <a:pt x="534888" y="134029"/>
                    <a:pt x="529541" y="128679"/>
                  </a:cubicBezTo>
                  <a:cubicBezTo>
                    <a:pt x="526866" y="128679"/>
                    <a:pt x="525528" y="127342"/>
                    <a:pt x="524860" y="125337"/>
                  </a:cubicBezTo>
                  <a:lnTo>
                    <a:pt x="524432" y="120637"/>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grpSp>
      <p:sp>
        <p:nvSpPr>
          <p:cNvPr id="69" name="Vrije vorm: vorm 68">
            <a:extLst>
              <a:ext uri="{FF2B5EF4-FFF2-40B4-BE49-F238E27FC236}">
                <a16:creationId xmlns:a16="http://schemas.microsoft.com/office/drawing/2014/main" id="{8D5D1364-932F-4037-B483-1F24E3EAF44A}"/>
              </a:ext>
            </a:extLst>
          </p:cNvPr>
          <p:cNvSpPr/>
          <p:nvPr userDrawn="1"/>
        </p:nvSpPr>
        <p:spPr>
          <a:xfrm rot="20986985">
            <a:off x="-234215" y="3173527"/>
            <a:ext cx="2680159" cy="3800392"/>
          </a:xfrm>
          <a:custGeom>
            <a:avLst/>
            <a:gdLst>
              <a:gd name="connsiteX0" fmla="*/ 2522228 w 2680159"/>
              <a:gd name="connsiteY0" fmla="*/ 3698623 h 3800392"/>
              <a:gd name="connsiteX1" fmla="*/ 2492128 w 2680159"/>
              <a:gd name="connsiteY1" fmla="*/ 3693312 h 3800392"/>
              <a:gd name="connsiteX2" fmla="*/ 2451418 w 2680159"/>
              <a:gd name="connsiteY2" fmla="*/ 3698623 h 3800392"/>
              <a:gd name="connsiteX3" fmla="*/ 2380607 w 2680159"/>
              <a:gd name="connsiteY3" fmla="*/ 3712789 h 3800392"/>
              <a:gd name="connsiteX4" fmla="*/ 2437258 w 2680159"/>
              <a:gd name="connsiteY4" fmla="*/ 3726946 h 3800392"/>
              <a:gd name="connsiteX5" fmla="*/ 2522228 w 2680159"/>
              <a:gd name="connsiteY5" fmla="*/ 3698623 h 3800392"/>
              <a:gd name="connsiteX6" fmla="*/ 470843 w 2680159"/>
              <a:gd name="connsiteY6" fmla="*/ 3287918 h 3800392"/>
              <a:gd name="connsiteX7" fmla="*/ 414193 w 2680159"/>
              <a:gd name="connsiteY7" fmla="*/ 3302083 h 3800392"/>
              <a:gd name="connsiteX8" fmla="*/ 442518 w 2680159"/>
              <a:gd name="connsiteY8" fmla="*/ 3302083 h 3800392"/>
              <a:gd name="connsiteX9" fmla="*/ 470843 w 2680159"/>
              <a:gd name="connsiteY9" fmla="*/ 3287918 h 3800392"/>
              <a:gd name="connsiteX10" fmla="*/ 529278 w 2680159"/>
              <a:gd name="connsiteY10" fmla="*/ 3213069 h 3800392"/>
              <a:gd name="connsiteX11" fmla="*/ 541654 w 2680159"/>
              <a:gd name="connsiteY11" fmla="*/ 3217107 h 3800392"/>
              <a:gd name="connsiteX12" fmla="*/ 555819 w 2680159"/>
              <a:gd name="connsiteY12" fmla="*/ 3245430 h 3800392"/>
              <a:gd name="connsiteX13" fmla="*/ 541654 w 2680159"/>
              <a:gd name="connsiteY13" fmla="*/ 3302083 h 3800392"/>
              <a:gd name="connsiteX14" fmla="*/ 513328 w 2680159"/>
              <a:gd name="connsiteY14" fmla="*/ 3330408 h 3800392"/>
              <a:gd name="connsiteX15" fmla="*/ 541654 w 2680159"/>
              <a:gd name="connsiteY15" fmla="*/ 3372888 h 3800392"/>
              <a:gd name="connsiteX16" fmla="*/ 531035 w 2680159"/>
              <a:gd name="connsiteY16" fmla="*/ 3417151 h 3800392"/>
              <a:gd name="connsiteX17" fmla="*/ 507357 w 2680159"/>
              <a:gd name="connsiteY17" fmla="*/ 3437779 h 3800392"/>
              <a:gd name="connsiteX18" fmla="*/ 388491 w 2680159"/>
              <a:gd name="connsiteY18" fmla="*/ 3416356 h 3800392"/>
              <a:gd name="connsiteX19" fmla="*/ 402687 w 2680159"/>
              <a:gd name="connsiteY19" fmla="*/ 3411394 h 3800392"/>
              <a:gd name="connsiteX20" fmla="*/ 485009 w 2680159"/>
              <a:gd name="connsiteY20" fmla="*/ 3372888 h 3800392"/>
              <a:gd name="connsiteX21" fmla="*/ 456683 w 2680159"/>
              <a:gd name="connsiteY21" fmla="*/ 3372888 h 3800392"/>
              <a:gd name="connsiteX22" fmla="*/ 390962 w 2680159"/>
              <a:gd name="connsiteY22" fmla="*/ 3396568 h 3800392"/>
              <a:gd name="connsiteX23" fmla="*/ 349964 w 2680159"/>
              <a:gd name="connsiteY23" fmla="*/ 3409412 h 3800392"/>
              <a:gd name="connsiteX24" fmla="*/ 51844 w 2680159"/>
              <a:gd name="connsiteY24" fmla="*/ 3355681 h 3800392"/>
              <a:gd name="connsiteX25" fmla="*/ 78252 w 2680159"/>
              <a:gd name="connsiteY25" fmla="*/ 3346310 h 3800392"/>
              <a:gd name="connsiteX26" fmla="*/ 126234 w 2680159"/>
              <a:gd name="connsiteY26" fmla="*/ 3328504 h 3800392"/>
              <a:gd name="connsiteX27" fmla="*/ 304657 w 2680159"/>
              <a:gd name="connsiteY27" fmla="*/ 3292564 h 3800392"/>
              <a:gd name="connsiteX28" fmla="*/ 505142 w 2680159"/>
              <a:gd name="connsiteY28" fmla="*/ 3232816 h 3800392"/>
              <a:gd name="connsiteX29" fmla="*/ 1957875 w 2680159"/>
              <a:gd name="connsiteY29" fmla="*/ 3401217 h 3800392"/>
              <a:gd name="connsiteX30" fmla="*/ 1419713 w 2680159"/>
              <a:gd name="connsiteY30" fmla="*/ 3542840 h 3800392"/>
              <a:gd name="connsiteX31" fmla="*/ 1957875 w 2680159"/>
              <a:gd name="connsiteY31" fmla="*/ 3401217 h 3800392"/>
              <a:gd name="connsiteX32" fmla="*/ 513332 w 2680159"/>
              <a:gd name="connsiteY32" fmla="*/ 3138548 h 3800392"/>
              <a:gd name="connsiteX33" fmla="*/ 527494 w 2680159"/>
              <a:gd name="connsiteY33" fmla="*/ 3146294 h 3800392"/>
              <a:gd name="connsiteX34" fmla="*/ 541654 w 2680159"/>
              <a:gd name="connsiteY34" fmla="*/ 3174619 h 3800392"/>
              <a:gd name="connsiteX35" fmla="*/ 541654 w 2680159"/>
              <a:gd name="connsiteY35" fmla="*/ 3202942 h 3800392"/>
              <a:gd name="connsiteX36" fmla="*/ 529278 w 2680159"/>
              <a:gd name="connsiteY36" fmla="*/ 3213069 h 3800392"/>
              <a:gd name="connsiteX37" fmla="*/ 509786 w 2680159"/>
              <a:gd name="connsiteY37" fmla="*/ 3206707 h 3800392"/>
              <a:gd name="connsiteX38" fmla="*/ 159272 w 2680159"/>
              <a:gd name="connsiteY38" fmla="*/ 3316242 h 3800392"/>
              <a:gd name="connsiteX39" fmla="*/ 126234 w 2680159"/>
              <a:gd name="connsiteY39" fmla="*/ 3328504 h 3800392"/>
              <a:gd name="connsiteX40" fmla="*/ 116781 w 2680159"/>
              <a:gd name="connsiteY40" fmla="*/ 3330408 h 3800392"/>
              <a:gd name="connsiteX41" fmla="*/ 28702 w 2680159"/>
              <a:gd name="connsiteY41" fmla="*/ 3349956 h 3800392"/>
              <a:gd name="connsiteX42" fmla="*/ 24870 w 2680159"/>
              <a:gd name="connsiteY42" fmla="*/ 3350819 h 3800392"/>
              <a:gd name="connsiteX43" fmla="*/ 0 w 2680159"/>
              <a:gd name="connsiteY43" fmla="*/ 3346337 h 3800392"/>
              <a:gd name="connsiteX44" fmla="*/ 13492 w 2680159"/>
              <a:gd name="connsiteY44" fmla="*/ 3271477 h 3800392"/>
              <a:gd name="connsiteX45" fmla="*/ 421580 w 2680159"/>
              <a:gd name="connsiteY45" fmla="*/ 3151150 h 3800392"/>
              <a:gd name="connsiteX46" fmla="*/ 447835 w 2680159"/>
              <a:gd name="connsiteY46" fmla="*/ 3144303 h 3800392"/>
              <a:gd name="connsiteX47" fmla="*/ 488546 w 2680159"/>
              <a:gd name="connsiteY47" fmla="*/ 3137443 h 3800392"/>
              <a:gd name="connsiteX48" fmla="*/ 513332 w 2680159"/>
              <a:gd name="connsiteY48" fmla="*/ 3138548 h 3800392"/>
              <a:gd name="connsiteX49" fmla="*/ 2534697 w 2680159"/>
              <a:gd name="connsiteY49" fmla="*/ 3430883 h 3800392"/>
              <a:gd name="connsiteX50" fmla="*/ 2566858 w 2680159"/>
              <a:gd name="connsiteY50" fmla="*/ 3443699 h 3800392"/>
              <a:gd name="connsiteX51" fmla="*/ 2585561 w 2680159"/>
              <a:gd name="connsiteY51" fmla="*/ 3459736 h 3800392"/>
              <a:gd name="connsiteX52" fmla="*/ 2583969 w 2680159"/>
              <a:gd name="connsiteY52" fmla="*/ 3460206 h 3800392"/>
              <a:gd name="connsiteX53" fmla="*/ 2589501 w 2680159"/>
              <a:gd name="connsiteY53" fmla="*/ 3464945 h 3800392"/>
              <a:gd name="connsiteX54" fmla="*/ 2593038 w 2680159"/>
              <a:gd name="connsiteY54" fmla="*/ 3486187 h 3800392"/>
              <a:gd name="connsiteX55" fmla="*/ 2578878 w 2680159"/>
              <a:gd name="connsiteY55" fmla="*/ 3571165 h 3800392"/>
              <a:gd name="connsiteX56" fmla="*/ 2593038 w 2680159"/>
              <a:gd name="connsiteY56" fmla="*/ 3585323 h 3800392"/>
              <a:gd name="connsiteX57" fmla="*/ 2578878 w 2680159"/>
              <a:gd name="connsiteY57" fmla="*/ 3627811 h 3800392"/>
              <a:gd name="connsiteX58" fmla="*/ 2550547 w 2680159"/>
              <a:gd name="connsiteY58" fmla="*/ 3656135 h 3800392"/>
              <a:gd name="connsiteX59" fmla="*/ 2593038 w 2680159"/>
              <a:gd name="connsiteY59" fmla="*/ 3712789 h 3800392"/>
              <a:gd name="connsiteX60" fmla="*/ 2593038 w 2680159"/>
              <a:gd name="connsiteY60" fmla="*/ 3741111 h 3800392"/>
              <a:gd name="connsiteX61" fmla="*/ 2508068 w 2680159"/>
              <a:gd name="connsiteY61" fmla="*/ 3783599 h 3800392"/>
              <a:gd name="connsiteX62" fmla="*/ 2519263 w 2680159"/>
              <a:gd name="connsiteY62" fmla="*/ 3800392 h 3800392"/>
              <a:gd name="connsiteX63" fmla="*/ 2051174 w 2680159"/>
              <a:gd name="connsiteY63" fmla="*/ 3716027 h 3800392"/>
              <a:gd name="connsiteX64" fmla="*/ 2054876 w 2680159"/>
              <a:gd name="connsiteY64" fmla="*/ 3712788 h 3800392"/>
              <a:gd name="connsiteX65" fmla="*/ 2522228 w 2680159"/>
              <a:gd name="connsiteY65" fmla="*/ 3557000 h 3800392"/>
              <a:gd name="connsiteX66" fmla="*/ 2536398 w 2680159"/>
              <a:gd name="connsiteY66" fmla="*/ 3542840 h 3800392"/>
              <a:gd name="connsiteX67" fmla="*/ 2550547 w 2680159"/>
              <a:gd name="connsiteY67" fmla="*/ 3486187 h 3800392"/>
              <a:gd name="connsiteX68" fmla="*/ 2540836 w 2680159"/>
              <a:gd name="connsiteY68" fmla="*/ 3477850 h 3800392"/>
              <a:gd name="connsiteX69" fmla="*/ 2527470 w 2680159"/>
              <a:gd name="connsiteY69" fmla="*/ 3476234 h 3800392"/>
              <a:gd name="connsiteX70" fmla="*/ 2530662 w 2680159"/>
              <a:gd name="connsiteY70" fmla="*/ 3475293 h 3800392"/>
              <a:gd name="connsiteX71" fmla="*/ 2504891 w 2680159"/>
              <a:gd name="connsiteY71" fmla="*/ 3473245 h 3800392"/>
              <a:gd name="connsiteX72" fmla="*/ 2000365 w 2680159"/>
              <a:gd name="connsiteY72" fmla="*/ 3571165 h 3800392"/>
              <a:gd name="connsiteX73" fmla="*/ 1775982 w 2680159"/>
              <a:gd name="connsiteY73" fmla="*/ 3629363 h 3800392"/>
              <a:gd name="connsiteX74" fmla="*/ 1695057 w 2680159"/>
              <a:gd name="connsiteY74" fmla="*/ 3651842 h 3800392"/>
              <a:gd name="connsiteX75" fmla="*/ 1552483 w 2680159"/>
              <a:gd name="connsiteY75" fmla="*/ 3626146 h 3800392"/>
              <a:gd name="connsiteX76" fmla="*/ 1676552 w 2680159"/>
              <a:gd name="connsiteY76" fmla="*/ 3589585 h 3800392"/>
              <a:gd name="connsiteX77" fmla="*/ 2491483 w 2680159"/>
              <a:gd name="connsiteY77" fmla="*/ 3424146 h 3800392"/>
              <a:gd name="connsiteX78" fmla="*/ 2534697 w 2680159"/>
              <a:gd name="connsiteY78" fmla="*/ 3430883 h 3800392"/>
              <a:gd name="connsiteX79" fmla="*/ 438904 w 2680159"/>
              <a:gd name="connsiteY79" fmla="*/ 2919701 h 3800392"/>
              <a:gd name="connsiteX80" fmla="*/ 410573 w 2680159"/>
              <a:gd name="connsiteY80" fmla="*/ 2919701 h 3800392"/>
              <a:gd name="connsiteX81" fmla="*/ 84847 w 2680159"/>
              <a:gd name="connsiteY81" fmla="*/ 3018836 h 3800392"/>
              <a:gd name="connsiteX82" fmla="*/ 438904 w 2680159"/>
              <a:gd name="connsiteY82" fmla="*/ 2919701 h 3800392"/>
              <a:gd name="connsiteX83" fmla="*/ 424739 w 2680159"/>
              <a:gd name="connsiteY83" fmla="*/ 2834725 h 3800392"/>
              <a:gd name="connsiteX84" fmla="*/ 353928 w 2680159"/>
              <a:gd name="connsiteY84" fmla="*/ 2848890 h 3800392"/>
              <a:gd name="connsiteX85" fmla="*/ 382248 w 2680159"/>
              <a:gd name="connsiteY85" fmla="*/ 2848891 h 3800392"/>
              <a:gd name="connsiteX86" fmla="*/ 424739 w 2680159"/>
              <a:gd name="connsiteY86" fmla="*/ 2834725 h 3800392"/>
              <a:gd name="connsiteX87" fmla="*/ 2566858 w 2680159"/>
              <a:gd name="connsiteY87" fmla="*/ 3202941 h 3800392"/>
              <a:gd name="connsiteX88" fmla="*/ 2184476 w 2680159"/>
              <a:gd name="connsiteY88" fmla="*/ 3302082 h 3800392"/>
              <a:gd name="connsiteX89" fmla="*/ 2566858 w 2680159"/>
              <a:gd name="connsiteY89" fmla="*/ 3202941 h 3800392"/>
              <a:gd name="connsiteX90" fmla="*/ 1660474 w 2680159"/>
              <a:gd name="connsiteY90" fmla="*/ 2905536 h 3800392"/>
              <a:gd name="connsiteX91" fmla="*/ 1462203 w 2680159"/>
              <a:gd name="connsiteY91" fmla="*/ 2948026 h 3800392"/>
              <a:gd name="connsiteX92" fmla="*/ 1433872 w 2680159"/>
              <a:gd name="connsiteY92" fmla="*/ 2962183 h 3800392"/>
              <a:gd name="connsiteX93" fmla="*/ 1660474 w 2680159"/>
              <a:gd name="connsiteY93" fmla="*/ 2905536 h 3800392"/>
              <a:gd name="connsiteX94" fmla="*/ 2568403 w 2680159"/>
              <a:gd name="connsiteY94" fmla="*/ 3053273 h 3800392"/>
              <a:gd name="connsiteX95" fmla="*/ 2547138 w 2680159"/>
              <a:gd name="connsiteY95" fmla="*/ 3050062 h 3800392"/>
              <a:gd name="connsiteX96" fmla="*/ 1887065 w 2680159"/>
              <a:gd name="connsiteY96" fmla="*/ 3245429 h 3800392"/>
              <a:gd name="connsiteX97" fmla="*/ 1816254 w 2680159"/>
              <a:gd name="connsiteY97" fmla="*/ 3273754 h 3800392"/>
              <a:gd name="connsiteX98" fmla="*/ 1986205 w 2680159"/>
              <a:gd name="connsiteY98" fmla="*/ 3245428 h 3800392"/>
              <a:gd name="connsiteX99" fmla="*/ 2581018 w 2680159"/>
              <a:gd name="connsiteY99" fmla="*/ 3075483 h 3800392"/>
              <a:gd name="connsiteX100" fmla="*/ 2581018 w 2680159"/>
              <a:gd name="connsiteY100" fmla="*/ 3061318 h 3800392"/>
              <a:gd name="connsiteX101" fmla="*/ 2568403 w 2680159"/>
              <a:gd name="connsiteY101" fmla="*/ 3053273 h 3800392"/>
              <a:gd name="connsiteX102" fmla="*/ 2524372 w 2680159"/>
              <a:gd name="connsiteY102" fmla="*/ 2848890 h 3800392"/>
              <a:gd name="connsiteX103" fmla="*/ 2493389 w 2680159"/>
              <a:gd name="connsiteY103" fmla="*/ 2843357 h 3800392"/>
              <a:gd name="connsiteX104" fmla="*/ 2446477 w 2680159"/>
              <a:gd name="connsiteY104" fmla="*/ 2847119 h 3800392"/>
              <a:gd name="connsiteX105" fmla="*/ 2326102 w 2680159"/>
              <a:gd name="connsiteY105" fmla="*/ 2877213 h 3800392"/>
              <a:gd name="connsiteX106" fmla="*/ 2028690 w 2680159"/>
              <a:gd name="connsiteY106" fmla="*/ 2962183 h 3800392"/>
              <a:gd name="connsiteX107" fmla="*/ 1858744 w 2680159"/>
              <a:gd name="connsiteY107" fmla="*/ 3018836 h 3800392"/>
              <a:gd name="connsiteX108" fmla="*/ 1745444 w 2680159"/>
              <a:gd name="connsiteY108" fmla="*/ 3061319 h 3800392"/>
              <a:gd name="connsiteX109" fmla="*/ 1986210 w 2680159"/>
              <a:gd name="connsiteY109" fmla="*/ 3004671 h 3800392"/>
              <a:gd name="connsiteX110" fmla="*/ 2042855 w 2680159"/>
              <a:gd name="connsiteY110" fmla="*/ 2990514 h 3800392"/>
              <a:gd name="connsiteX111" fmla="*/ 2453562 w 2680159"/>
              <a:gd name="connsiteY111" fmla="*/ 2891373 h 3800392"/>
              <a:gd name="connsiteX112" fmla="*/ 2524372 w 2680159"/>
              <a:gd name="connsiteY112" fmla="*/ 2848890 h 3800392"/>
              <a:gd name="connsiteX113" fmla="*/ 1529393 w 2680159"/>
              <a:gd name="connsiteY113" fmla="*/ 2593967 h 3800392"/>
              <a:gd name="connsiteX114" fmla="*/ 1501073 w 2680159"/>
              <a:gd name="connsiteY114" fmla="*/ 2593967 h 3800392"/>
              <a:gd name="connsiteX115" fmla="*/ 1316957 w 2680159"/>
              <a:gd name="connsiteY115" fmla="*/ 2622289 h 3800392"/>
              <a:gd name="connsiteX116" fmla="*/ 1076201 w 2680159"/>
              <a:gd name="connsiteY116" fmla="*/ 2707267 h 3800392"/>
              <a:gd name="connsiteX117" fmla="*/ 1529393 w 2680159"/>
              <a:gd name="connsiteY117" fmla="*/ 2593967 h 3800392"/>
              <a:gd name="connsiteX118" fmla="*/ 2272392 w 2680159"/>
              <a:gd name="connsiteY118" fmla="*/ 2528330 h 3800392"/>
              <a:gd name="connsiteX119" fmla="*/ 2220031 w 2680159"/>
              <a:gd name="connsiteY119" fmla="*/ 2531788 h 3800392"/>
              <a:gd name="connsiteX120" fmla="*/ 1755994 w 2680159"/>
              <a:gd name="connsiteY120" fmla="*/ 2693102 h 3800392"/>
              <a:gd name="connsiteX121" fmla="*/ 1798474 w 2680159"/>
              <a:gd name="connsiteY121" fmla="*/ 2678945 h 3800392"/>
              <a:gd name="connsiteX122" fmla="*/ 2308322 w 2680159"/>
              <a:gd name="connsiteY122" fmla="*/ 2537319 h 3800392"/>
              <a:gd name="connsiteX123" fmla="*/ 2272392 w 2680159"/>
              <a:gd name="connsiteY123" fmla="*/ 2528330 h 3800392"/>
              <a:gd name="connsiteX124" fmla="*/ 2437919 w 2680159"/>
              <a:gd name="connsiteY124" fmla="*/ 2556613 h 3800392"/>
              <a:gd name="connsiteX125" fmla="*/ 2437633 w 2680159"/>
              <a:gd name="connsiteY125" fmla="*/ 2560333 h 3800392"/>
              <a:gd name="connsiteX126" fmla="*/ 2425237 w 2680159"/>
              <a:gd name="connsiteY126" fmla="*/ 2593966 h 3800392"/>
              <a:gd name="connsiteX127" fmla="*/ 2391599 w 2680159"/>
              <a:gd name="connsiteY127" fmla="*/ 2627602 h 3800392"/>
              <a:gd name="connsiteX128" fmla="*/ 2379412 w 2680159"/>
              <a:gd name="connsiteY128" fmla="*/ 2632879 h 3800392"/>
              <a:gd name="connsiteX129" fmla="*/ 2326101 w 2680159"/>
              <a:gd name="connsiteY129" fmla="*/ 2650614 h 3800392"/>
              <a:gd name="connsiteX130" fmla="*/ 2363497 w 2680159"/>
              <a:gd name="connsiteY130" fmla="*/ 2639772 h 3800392"/>
              <a:gd name="connsiteX131" fmla="*/ 2379412 w 2680159"/>
              <a:gd name="connsiteY131" fmla="*/ 2632879 h 3800392"/>
              <a:gd name="connsiteX132" fmla="*/ 2382224 w 2680159"/>
              <a:gd name="connsiteY132" fmla="*/ 2631944 h 3800392"/>
              <a:gd name="connsiteX133" fmla="*/ 2510207 w 2680159"/>
              <a:gd name="connsiteY133" fmla="*/ 2608132 h 3800392"/>
              <a:gd name="connsiteX134" fmla="*/ 2524372 w 2680159"/>
              <a:gd name="connsiteY134" fmla="*/ 2636454 h 3800392"/>
              <a:gd name="connsiteX135" fmla="*/ 2524372 w 2680159"/>
              <a:gd name="connsiteY135" fmla="*/ 2664779 h 3800392"/>
              <a:gd name="connsiteX136" fmla="*/ 2481882 w 2680159"/>
              <a:gd name="connsiteY136" fmla="*/ 2693102 h 3800392"/>
              <a:gd name="connsiteX137" fmla="*/ 2524372 w 2680159"/>
              <a:gd name="connsiteY137" fmla="*/ 2707267 h 3800392"/>
              <a:gd name="connsiteX138" fmla="*/ 2552692 w 2680159"/>
              <a:gd name="connsiteY138" fmla="*/ 2749750 h 3800392"/>
              <a:gd name="connsiteX139" fmla="*/ 2538538 w 2680159"/>
              <a:gd name="connsiteY139" fmla="*/ 2806403 h 3800392"/>
              <a:gd name="connsiteX140" fmla="*/ 2609348 w 2680159"/>
              <a:gd name="connsiteY140" fmla="*/ 2820560 h 3800392"/>
              <a:gd name="connsiteX141" fmla="*/ 2637673 w 2680159"/>
              <a:gd name="connsiteY141" fmla="*/ 2863048 h 3800392"/>
              <a:gd name="connsiteX142" fmla="*/ 2623508 w 2680159"/>
              <a:gd name="connsiteY142" fmla="*/ 2919701 h 3800392"/>
              <a:gd name="connsiteX143" fmla="*/ 2595182 w 2680159"/>
              <a:gd name="connsiteY143" fmla="*/ 2948026 h 3800392"/>
              <a:gd name="connsiteX144" fmla="*/ 2618731 w 2680159"/>
              <a:gd name="connsiteY144" fmla="*/ 2983349 h 3800392"/>
              <a:gd name="connsiteX145" fmla="*/ 1772093 w 2680159"/>
              <a:gd name="connsiteY145" fmla="*/ 3232989 h 3800392"/>
              <a:gd name="connsiteX146" fmla="*/ 2618732 w 2680159"/>
              <a:gd name="connsiteY146" fmla="*/ 2983351 h 3800392"/>
              <a:gd name="connsiteX147" fmla="*/ 2623508 w 2680159"/>
              <a:gd name="connsiteY147" fmla="*/ 2990513 h 3800392"/>
              <a:gd name="connsiteX148" fmla="*/ 2595178 w 2680159"/>
              <a:gd name="connsiteY148" fmla="*/ 3032995 h 3800392"/>
              <a:gd name="connsiteX149" fmla="*/ 2637668 w 2680159"/>
              <a:gd name="connsiteY149" fmla="*/ 3047160 h 3800392"/>
              <a:gd name="connsiteX150" fmla="*/ 2680159 w 2680159"/>
              <a:gd name="connsiteY150" fmla="*/ 3089648 h 3800392"/>
              <a:gd name="connsiteX151" fmla="*/ 2665988 w 2680159"/>
              <a:gd name="connsiteY151" fmla="*/ 3146293 h 3800392"/>
              <a:gd name="connsiteX152" fmla="*/ 2651828 w 2680159"/>
              <a:gd name="connsiteY152" fmla="*/ 3160459 h 3800392"/>
              <a:gd name="connsiteX153" fmla="*/ 2665988 w 2680159"/>
              <a:gd name="connsiteY153" fmla="*/ 3160458 h 3800392"/>
              <a:gd name="connsiteX154" fmla="*/ 2680159 w 2680159"/>
              <a:gd name="connsiteY154" fmla="*/ 3188783 h 3800392"/>
              <a:gd name="connsiteX155" fmla="*/ 2665988 w 2680159"/>
              <a:gd name="connsiteY155" fmla="*/ 3231271 h 3800392"/>
              <a:gd name="connsiteX156" fmla="*/ 2623508 w 2680159"/>
              <a:gd name="connsiteY156" fmla="*/ 3273754 h 3800392"/>
              <a:gd name="connsiteX157" fmla="*/ 2637668 w 2680159"/>
              <a:gd name="connsiteY157" fmla="*/ 3273754 h 3800392"/>
              <a:gd name="connsiteX158" fmla="*/ 2651828 w 2680159"/>
              <a:gd name="connsiteY158" fmla="*/ 3302082 h 3800392"/>
              <a:gd name="connsiteX159" fmla="*/ 2623508 w 2680159"/>
              <a:gd name="connsiteY159" fmla="*/ 3344564 h 3800392"/>
              <a:gd name="connsiteX160" fmla="*/ 2595178 w 2680159"/>
              <a:gd name="connsiteY160" fmla="*/ 3344564 h 3800392"/>
              <a:gd name="connsiteX161" fmla="*/ 2042850 w 2680159"/>
              <a:gd name="connsiteY161" fmla="*/ 3486187 h 3800392"/>
              <a:gd name="connsiteX162" fmla="*/ 1533013 w 2680159"/>
              <a:gd name="connsiteY162" fmla="*/ 3599488 h 3800392"/>
              <a:gd name="connsiteX163" fmla="*/ 1478358 w 2680159"/>
              <a:gd name="connsiteY163" fmla="*/ 3612786 h 3800392"/>
              <a:gd name="connsiteX164" fmla="*/ 1349284 w 2680159"/>
              <a:gd name="connsiteY164" fmla="*/ 3589523 h 3800392"/>
              <a:gd name="connsiteX165" fmla="*/ 1348902 w 2680159"/>
              <a:gd name="connsiteY165" fmla="*/ 3585323 h 3800392"/>
              <a:gd name="connsiteX166" fmla="*/ 1363068 w 2680159"/>
              <a:gd name="connsiteY166" fmla="*/ 3528675 h 3800392"/>
              <a:gd name="connsiteX167" fmla="*/ 1476358 w 2680159"/>
              <a:gd name="connsiteY167" fmla="*/ 3457865 h 3800392"/>
              <a:gd name="connsiteX168" fmla="*/ 1476358 w 2680159"/>
              <a:gd name="connsiteY168" fmla="*/ 3443699 h 3800392"/>
              <a:gd name="connsiteX169" fmla="*/ 1490523 w 2680159"/>
              <a:gd name="connsiteY169" fmla="*/ 3401217 h 3800392"/>
              <a:gd name="connsiteX170" fmla="*/ 1518848 w 2680159"/>
              <a:gd name="connsiteY170" fmla="*/ 3372886 h 3800392"/>
              <a:gd name="connsiteX171" fmla="*/ 1476358 w 2680159"/>
              <a:gd name="connsiteY171" fmla="*/ 3372886 h 3800392"/>
              <a:gd name="connsiteX172" fmla="*/ 1462203 w 2680159"/>
              <a:gd name="connsiteY172" fmla="*/ 3344564 h 3800392"/>
              <a:gd name="connsiteX173" fmla="*/ 1463193 w 2680159"/>
              <a:gd name="connsiteY173" fmla="*/ 3324072 h 3800392"/>
              <a:gd name="connsiteX174" fmla="*/ 1463526 w 2680159"/>
              <a:gd name="connsiteY174" fmla="*/ 3317130 h 3800392"/>
              <a:gd name="connsiteX175" fmla="*/ 2057021 w 2680159"/>
              <a:gd name="connsiteY175" fmla="*/ 3117971 h 3800392"/>
              <a:gd name="connsiteX176" fmla="*/ 2538538 w 2680159"/>
              <a:gd name="connsiteY176" fmla="*/ 2962183 h 3800392"/>
              <a:gd name="connsiteX177" fmla="*/ 2524372 w 2680159"/>
              <a:gd name="connsiteY177" fmla="*/ 2962183 h 3800392"/>
              <a:gd name="connsiteX178" fmla="*/ 2113666 w 2680159"/>
              <a:gd name="connsiteY178" fmla="*/ 3061319 h 3800392"/>
              <a:gd name="connsiteX179" fmla="*/ 1858744 w 2680159"/>
              <a:gd name="connsiteY179" fmla="*/ 3146294 h 3800392"/>
              <a:gd name="connsiteX180" fmla="*/ 1533013 w 2680159"/>
              <a:gd name="connsiteY180" fmla="*/ 3231272 h 3800392"/>
              <a:gd name="connsiteX181" fmla="*/ 1518853 w 2680159"/>
              <a:gd name="connsiteY181" fmla="*/ 3202942 h 3800392"/>
              <a:gd name="connsiteX182" fmla="*/ 1533013 w 2680159"/>
              <a:gd name="connsiteY182" fmla="*/ 3160459 h 3800392"/>
              <a:gd name="connsiteX183" fmla="*/ 1617983 w 2680159"/>
              <a:gd name="connsiteY183" fmla="*/ 3103807 h 3800392"/>
              <a:gd name="connsiteX184" fmla="*/ 1533013 w 2680159"/>
              <a:gd name="connsiteY184" fmla="*/ 3103807 h 3800392"/>
              <a:gd name="connsiteX185" fmla="*/ 1518853 w 2680159"/>
              <a:gd name="connsiteY185" fmla="*/ 3075484 h 3800392"/>
              <a:gd name="connsiteX186" fmla="*/ 1524381 w 2680159"/>
              <a:gd name="connsiteY186" fmla="*/ 3039414 h 3800392"/>
              <a:gd name="connsiteX187" fmla="*/ 1568556 w 2680159"/>
              <a:gd name="connsiteY187" fmla="*/ 3013070 h 3800392"/>
              <a:gd name="connsiteX188" fmla="*/ 1594975 w 2680159"/>
              <a:gd name="connsiteY188" fmla="*/ 3008214 h 3800392"/>
              <a:gd name="connsiteX189" fmla="*/ 1742388 w 2680159"/>
              <a:gd name="connsiteY189" fmla="*/ 2964310 h 3800392"/>
              <a:gd name="connsiteX190" fmla="*/ 1872909 w 2680159"/>
              <a:gd name="connsiteY190" fmla="*/ 2933861 h 3800392"/>
              <a:gd name="connsiteX191" fmla="*/ 2057021 w 2680159"/>
              <a:gd name="connsiteY191" fmla="*/ 2891373 h 3800392"/>
              <a:gd name="connsiteX192" fmla="*/ 2354427 w 2680159"/>
              <a:gd name="connsiteY192" fmla="*/ 2806403 h 3800392"/>
              <a:gd name="connsiteX193" fmla="*/ 2496047 w 2680159"/>
              <a:gd name="connsiteY193" fmla="*/ 2735590 h 3800392"/>
              <a:gd name="connsiteX194" fmla="*/ 1957880 w 2680159"/>
              <a:gd name="connsiteY194" fmla="*/ 2891373 h 3800392"/>
              <a:gd name="connsiteX195" fmla="*/ 1746551 w 2680159"/>
              <a:gd name="connsiteY195" fmla="*/ 2963070 h 3800392"/>
              <a:gd name="connsiteX196" fmla="*/ 1742388 w 2680159"/>
              <a:gd name="connsiteY196" fmla="*/ 2964310 h 3800392"/>
              <a:gd name="connsiteX197" fmla="*/ 1684155 w 2680159"/>
              <a:gd name="connsiteY197" fmla="*/ 2977897 h 3800392"/>
              <a:gd name="connsiteX198" fmla="*/ 1573729 w 2680159"/>
              <a:gd name="connsiteY198" fmla="*/ 3009985 h 3800392"/>
              <a:gd name="connsiteX199" fmla="*/ 1568556 w 2680159"/>
              <a:gd name="connsiteY199" fmla="*/ 3013070 h 3800392"/>
              <a:gd name="connsiteX200" fmla="*/ 1493843 w 2680159"/>
              <a:gd name="connsiteY200" fmla="*/ 3026803 h 3800392"/>
              <a:gd name="connsiteX201" fmla="*/ 1433872 w 2680159"/>
              <a:gd name="connsiteY201" fmla="*/ 3018836 h 3800392"/>
              <a:gd name="connsiteX202" fmla="*/ 1405552 w 2680159"/>
              <a:gd name="connsiteY202" fmla="*/ 2990514 h 3800392"/>
              <a:gd name="connsiteX203" fmla="*/ 1405552 w 2680159"/>
              <a:gd name="connsiteY203" fmla="*/ 2948026 h 3800392"/>
              <a:gd name="connsiteX204" fmla="*/ 1363067 w 2680159"/>
              <a:gd name="connsiteY204" fmla="*/ 2933861 h 3800392"/>
              <a:gd name="connsiteX205" fmla="*/ 1320582 w 2680159"/>
              <a:gd name="connsiteY205" fmla="*/ 2891373 h 3800392"/>
              <a:gd name="connsiteX206" fmla="*/ 1322541 w 2680159"/>
              <a:gd name="connsiteY206" fmla="*/ 2885492 h 3800392"/>
              <a:gd name="connsiteX207" fmla="*/ 1349866 w 2680159"/>
              <a:gd name="connsiteY207" fmla="*/ 2877436 h 3800392"/>
              <a:gd name="connsiteX208" fmla="*/ 1371916 w 2680159"/>
              <a:gd name="connsiteY208" fmla="*/ 2882524 h 3800392"/>
              <a:gd name="connsiteX209" fmla="*/ 1448037 w 2680159"/>
              <a:gd name="connsiteY209" fmla="*/ 2877213 h 3800392"/>
              <a:gd name="connsiteX210" fmla="*/ 2014530 w 2680159"/>
              <a:gd name="connsiteY210" fmla="*/ 2721424 h 3800392"/>
              <a:gd name="connsiteX211" fmla="*/ 2042855 w 2680159"/>
              <a:gd name="connsiteY211" fmla="*/ 2707267 h 3800392"/>
              <a:gd name="connsiteX212" fmla="*/ 2127826 w 2680159"/>
              <a:gd name="connsiteY212" fmla="*/ 2678939 h 3800392"/>
              <a:gd name="connsiteX213" fmla="*/ 2172005 w 2680159"/>
              <a:gd name="connsiteY213" fmla="*/ 2664213 h 3800392"/>
              <a:gd name="connsiteX214" fmla="*/ 2226966 w 2680159"/>
              <a:gd name="connsiteY214" fmla="*/ 2650614 h 3800392"/>
              <a:gd name="connsiteX215" fmla="*/ 2212801 w 2680159"/>
              <a:gd name="connsiteY215" fmla="*/ 2650614 h 3800392"/>
              <a:gd name="connsiteX216" fmla="*/ 2172005 w 2680159"/>
              <a:gd name="connsiteY216" fmla="*/ 2664213 h 3800392"/>
              <a:gd name="connsiteX217" fmla="*/ 2055247 w 2680159"/>
              <a:gd name="connsiteY217" fmla="*/ 2693105 h 3800392"/>
              <a:gd name="connsiteX218" fmla="*/ 1831822 w 2680159"/>
              <a:gd name="connsiteY218" fmla="*/ 2735325 h 3800392"/>
              <a:gd name="connsiteX219" fmla="*/ 1727664 w 2680159"/>
              <a:gd name="connsiteY219" fmla="*/ 2367368 h 3800392"/>
              <a:gd name="connsiteX220" fmla="*/ 1614369 w 2680159"/>
              <a:gd name="connsiteY220" fmla="*/ 2381530 h 3800392"/>
              <a:gd name="connsiteX221" fmla="*/ 1212073 w 2680159"/>
              <a:gd name="connsiteY221" fmla="*/ 2477128 h 3800392"/>
              <a:gd name="connsiteX222" fmla="*/ 1075148 w 2680159"/>
              <a:gd name="connsiteY222" fmla="*/ 2503699 h 3800392"/>
              <a:gd name="connsiteX223" fmla="*/ 480482 w 2680159"/>
              <a:gd name="connsiteY223" fmla="*/ 2679042 h 3800392"/>
              <a:gd name="connsiteX224" fmla="*/ 578755 w 2680159"/>
              <a:gd name="connsiteY224" fmla="*/ 2657699 h 3800392"/>
              <a:gd name="connsiteX225" fmla="*/ 892096 w 2680159"/>
              <a:gd name="connsiteY225" fmla="*/ 2593966 h 3800392"/>
              <a:gd name="connsiteX226" fmla="*/ 1217822 w 2680159"/>
              <a:gd name="connsiteY226" fmla="*/ 2523156 h 3800392"/>
              <a:gd name="connsiteX227" fmla="*/ 1359448 w 2680159"/>
              <a:gd name="connsiteY227" fmla="*/ 2480666 h 3800392"/>
              <a:gd name="connsiteX228" fmla="*/ 1727664 w 2680159"/>
              <a:gd name="connsiteY228" fmla="*/ 2367368 h 3800392"/>
              <a:gd name="connsiteX229" fmla="*/ 2031658 w 2680159"/>
              <a:gd name="connsiteY229" fmla="*/ 2380577 h 3800392"/>
              <a:gd name="connsiteX230" fmla="*/ 1996088 w 2680159"/>
              <a:gd name="connsiteY230" fmla="*/ 2399013 h 3800392"/>
              <a:gd name="connsiteX231" fmla="*/ 1717518 w 2680159"/>
              <a:gd name="connsiteY231" fmla="*/ 2486393 h 3800392"/>
              <a:gd name="connsiteX232" fmla="*/ 1689976 w 2680159"/>
              <a:gd name="connsiteY232" fmla="*/ 2493211 h 3800392"/>
              <a:gd name="connsiteX233" fmla="*/ 1920629 w 2680159"/>
              <a:gd name="connsiteY233" fmla="*/ 2415167 h 3800392"/>
              <a:gd name="connsiteX234" fmla="*/ 2013786 w 2680159"/>
              <a:gd name="connsiteY234" fmla="*/ 2385293 h 3800392"/>
              <a:gd name="connsiteX235" fmla="*/ 2141163 w 2680159"/>
              <a:gd name="connsiteY235" fmla="*/ 2317639 h 3800392"/>
              <a:gd name="connsiteX236" fmla="*/ 2166696 w 2680159"/>
              <a:gd name="connsiteY236" fmla="*/ 2324885 h 3800392"/>
              <a:gd name="connsiteX237" fmla="*/ 2195021 w 2680159"/>
              <a:gd name="connsiteY237" fmla="*/ 2353208 h 3800392"/>
              <a:gd name="connsiteX238" fmla="*/ 2180856 w 2680159"/>
              <a:gd name="connsiteY238" fmla="*/ 2409856 h 3800392"/>
              <a:gd name="connsiteX239" fmla="*/ 2279997 w 2680159"/>
              <a:gd name="connsiteY239" fmla="*/ 2409855 h 3800392"/>
              <a:gd name="connsiteX240" fmla="*/ 2294157 w 2680159"/>
              <a:gd name="connsiteY240" fmla="*/ 2438178 h 3800392"/>
              <a:gd name="connsiteX241" fmla="*/ 2294157 w 2680159"/>
              <a:gd name="connsiteY241" fmla="*/ 2466508 h 3800392"/>
              <a:gd name="connsiteX242" fmla="*/ 2379132 w 2680159"/>
              <a:gd name="connsiteY242" fmla="*/ 2480666 h 3800392"/>
              <a:gd name="connsiteX243" fmla="*/ 2421622 w 2680159"/>
              <a:gd name="connsiteY243" fmla="*/ 2537319 h 3800392"/>
              <a:gd name="connsiteX244" fmla="*/ 2420140 w 2680159"/>
              <a:gd name="connsiteY244" fmla="*/ 2556613 h 3800392"/>
              <a:gd name="connsiteX245" fmla="*/ 1814037 w 2680159"/>
              <a:gd name="connsiteY245" fmla="*/ 2735328 h 3800392"/>
              <a:gd name="connsiteX246" fmla="*/ 1812639 w 2680159"/>
              <a:gd name="connsiteY246" fmla="*/ 2735590 h 3800392"/>
              <a:gd name="connsiteX247" fmla="*/ 1331122 w 2680159"/>
              <a:gd name="connsiteY247" fmla="*/ 2877213 h 3800392"/>
              <a:gd name="connsiteX248" fmla="*/ 1332081 w 2680159"/>
              <a:gd name="connsiteY248" fmla="*/ 2877435 h 3800392"/>
              <a:gd name="connsiteX249" fmla="*/ 1304762 w 2680159"/>
              <a:gd name="connsiteY249" fmla="*/ 2885489 h 3800392"/>
              <a:gd name="connsiteX250" fmla="*/ 1316957 w 2680159"/>
              <a:gd name="connsiteY250" fmla="*/ 2848890 h 3800392"/>
              <a:gd name="connsiteX251" fmla="*/ 1331122 w 2680159"/>
              <a:gd name="connsiteY251" fmla="*/ 2834725 h 3800392"/>
              <a:gd name="connsiteX252" fmla="*/ 1302802 w 2680159"/>
              <a:gd name="connsiteY252" fmla="*/ 2820560 h 3800392"/>
              <a:gd name="connsiteX253" fmla="*/ 1274477 w 2680159"/>
              <a:gd name="connsiteY253" fmla="*/ 2778077 h 3800392"/>
              <a:gd name="connsiteX254" fmla="*/ 1288637 w 2680159"/>
              <a:gd name="connsiteY254" fmla="*/ 2735590 h 3800392"/>
              <a:gd name="connsiteX255" fmla="*/ 1005391 w 2680159"/>
              <a:gd name="connsiteY255" fmla="*/ 2763912 h 3800392"/>
              <a:gd name="connsiteX256" fmla="*/ 991231 w 2680159"/>
              <a:gd name="connsiteY256" fmla="*/ 2749750 h 3800392"/>
              <a:gd name="connsiteX257" fmla="*/ 769947 w 2680159"/>
              <a:gd name="connsiteY257" fmla="*/ 2790469 h 3800392"/>
              <a:gd name="connsiteX258" fmla="*/ 640378 w 2680159"/>
              <a:gd name="connsiteY258" fmla="*/ 2779542 h 3800392"/>
              <a:gd name="connsiteX259" fmla="*/ 860228 w 2680159"/>
              <a:gd name="connsiteY259" fmla="*/ 2712576 h 3800392"/>
              <a:gd name="connsiteX260" fmla="*/ 861817 w 2680159"/>
              <a:gd name="connsiteY260" fmla="*/ 2712073 h 3800392"/>
              <a:gd name="connsiteX261" fmla="*/ 1005391 w 2680159"/>
              <a:gd name="connsiteY261" fmla="*/ 2678945 h 3800392"/>
              <a:gd name="connsiteX262" fmla="*/ 1041929 w 2680159"/>
              <a:gd name="connsiteY262" fmla="*/ 2654941 h 3800392"/>
              <a:gd name="connsiteX263" fmla="*/ 1189502 w 2680159"/>
              <a:gd name="connsiteY263" fmla="*/ 2608132 h 3800392"/>
              <a:gd name="connsiteX264" fmla="*/ 1571661 w 2680159"/>
              <a:gd name="connsiteY264" fmla="*/ 2522492 h 3800392"/>
              <a:gd name="connsiteX265" fmla="*/ 1689976 w 2680159"/>
              <a:gd name="connsiteY265" fmla="*/ 2493211 h 3800392"/>
              <a:gd name="connsiteX266" fmla="*/ 1685184 w 2680159"/>
              <a:gd name="connsiteY266" fmla="*/ 2494831 h 3800392"/>
              <a:gd name="connsiteX267" fmla="*/ 2081720 w 2680159"/>
              <a:gd name="connsiteY267" fmla="*/ 2367368 h 3800392"/>
              <a:gd name="connsiteX268" fmla="*/ 2031658 w 2680159"/>
              <a:gd name="connsiteY268" fmla="*/ 2380577 h 3800392"/>
              <a:gd name="connsiteX269" fmla="*/ 2042037 w 2680159"/>
              <a:gd name="connsiteY269" fmla="*/ 2375197 h 3800392"/>
              <a:gd name="connsiteX270" fmla="*/ 2067566 w 2680159"/>
              <a:gd name="connsiteY270" fmla="*/ 2353208 h 3800392"/>
              <a:gd name="connsiteX271" fmla="*/ 2067566 w 2680159"/>
              <a:gd name="connsiteY271" fmla="*/ 2344357 h 3800392"/>
              <a:gd name="connsiteX272" fmla="*/ 2067566 w 2680159"/>
              <a:gd name="connsiteY272" fmla="*/ 2325095 h 3800392"/>
              <a:gd name="connsiteX273" fmla="*/ 2105841 w 2680159"/>
              <a:gd name="connsiteY273" fmla="*/ 2317360 h 3800392"/>
              <a:gd name="connsiteX274" fmla="*/ 2141163 w 2680159"/>
              <a:gd name="connsiteY274" fmla="*/ 2317639 h 3800392"/>
              <a:gd name="connsiteX275" fmla="*/ 1848455 w 2680159"/>
              <a:gd name="connsiteY275" fmla="*/ 2189272 h 3800392"/>
              <a:gd name="connsiteX276" fmla="*/ 1281963 w 2680159"/>
              <a:gd name="connsiteY276" fmla="*/ 2302572 h 3800392"/>
              <a:gd name="connsiteX277" fmla="*/ 956231 w 2680159"/>
              <a:gd name="connsiteY277" fmla="*/ 2415871 h 3800392"/>
              <a:gd name="connsiteX278" fmla="*/ 842936 w 2680159"/>
              <a:gd name="connsiteY278" fmla="*/ 2458353 h 3800392"/>
              <a:gd name="connsiteX279" fmla="*/ 1069526 w 2680159"/>
              <a:gd name="connsiteY279" fmla="*/ 2415871 h 3800392"/>
              <a:gd name="connsiteX280" fmla="*/ 1225317 w 2680159"/>
              <a:gd name="connsiteY280" fmla="*/ 2387543 h 3800392"/>
              <a:gd name="connsiteX281" fmla="*/ 1834290 w 2680159"/>
              <a:gd name="connsiteY281" fmla="*/ 2203437 h 3800392"/>
              <a:gd name="connsiteX282" fmla="*/ 1848455 w 2680159"/>
              <a:gd name="connsiteY282" fmla="*/ 2189272 h 3800392"/>
              <a:gd name="connsiteX283" fmla="*/ 1692669 w 2680159"/>
              <a:gd name="connsiteY283" fmla="*/ 2033489 h 3800392"/>
              <a:gd name="connsiteX284" fmla="*/ 1551044 w 2680159"/>
              <a:gd name="connsiteY284" fmla="*/ 2061814 h 3800392"/>
              <a:gd name="connsiteX285" fmla="*/ 842936 w 2680159"/>
              <a:gd name="connsiteY285" fmla="*/ 2217595 h 3800392"/>
              <a:gd name="connsiteX286" fmla="*/ 517199 w 2680159"/>
              <a:gd name="connsiteY286" fmla="*/ 2330895 h 3800392"/>
              <a:gd name="connsiteX287" fmla="*/ 658825 w 2680159"/>
              <a:gd name="connsiteY287" fmla="*/ 2316738 h 3800392"/>
              <a:gd name="connsiteX288" fmla="*/ 1069526 w 2680159"/>
              <a:gd name="connsiteY288" fmla="*/ 2203437 h 3800392"/>
              <a:gd name="connsiteX289" fmla="*/ 1692669 w 2680159"/>
              <a:gd name="connsiteY289" fmla="*/ 2033489 h 3800392"/>
              <a:gd name="connsiteX290" fmla="*/ 2004241 w 2680159"/>
              <a:gd name="connsiteY290" fmla="*/ 2019323 h 3800392"/>
              <a:gd name="connsiteX291" fmla="*/ 1097852 w 2680159"/>
              <a:gd name="connsiteY291" fmla="*/ 2245925 h 3800392"/>
              <a:gd name="connsiteX292" fmla="*/ 1267808 w 2680159"/>
              <a:gd name="connsiteY292" fmla="*/ 2217594 h 3800392"/>
              <a:gd name="connsiteX293" fmla="*/ 1706835 w 2680159"/>
              <a:gd name="connsiteY293" fmla="*/ 2104302 h 3800392"/>
              <a:gd name="connsiteX294" fmla="*/ 1905106 w 2680159"/>
              <a:gd name="connsiteY294" fmla="*/ 2090136 h 3800392"/>
              <a:gd name="connsiteX295" fmla="*/ 1990081 w 2680159"/>
              <a:gd name="connsiteY295" fmla="*/ 2033489 h 3800392"/>
              <a:gd name="connsiteX296" fmla="*/ 2004241 w 2680159"/>
              <a:gd name="connsiteY296" fmla="*/ 2019323 h 3800392"/>
              <a:gd name="connsiteX297" fmla="*/ 1990081 w 2680159"/>
              <a:gd name="connsiteY297" fmla="*/ 1835213 h 3800392"/>
              <a:gd name="connsiteX298" fmla="*/ 1381098 w 2680159"/>
              <a:gd name="connsiteY298" fmla="*/ 2019323 h 3800392"/>
              <a:gd name="connsiteX299" fmla="*/ 1522724 w 2680159"/>
              <a:gd name="connsiteY299" fmla="*/ 1991001 h 3800392"/>
              <a:gd name="connsiteX300" fmla="*/ 1990081 w 2680159"/>
              <a:gd name="connsiteY300" fmla="*/ 1835213 h 3800392"/>
              <a:gd name="connsiteX301" fmla="*/ 2145861 w 2680159"/>
              <a:gd name="connsiteY301" fmla="*/ 1835213 h 3800392"/>
              <a:gd name="connsiteX302" fmla="*/ 2117536 w 2680159"/>
              <a:gd name="connsiteY302" fmla="*/ 1849378 h 3800392"/>
              <a:gd name="connsiteX303" fmla="*/ 2145861 w 2680159"/>
              <a:gd name="connsiteY303" fmla="*/ 1835213 h 3800392"/>
              <a:gd name="connsiteX304" fmla="*/ 1330463 w 2680159"/>
              <a:gd name="connsiteY304" fmla="*/ 1651108 h 3800392"/>
              <a:gd name="connsiteX305" fmla="*/ 1287981 w 2680159"/>
              <a:gd name="connsiteY305" fmla="*/ 1665267 h 3800392"/>
              <a:gd name="connsiteX306" fmla="*/ 1245493 w 2680159"/>
              <a:gd name="connsiteY306" fmla="*/ 1679433 h 3800392"/>
              <a:gd name="connsiteX307" fmla="*/ 1330463 w 2680159"/>
              <a:gd name="connsiteY307" fmla="*/ 1651108 h 3800392"/>
              <a:gd name="connsiteX308" fmla="*/ 529975 w 2680159"/>
              <a:gd name="connsiteY308" fmla="*/ 1378796 h 3800392"/>
              <a:gd name="connsiteX309" fmla="*/ 526240 w 2680159"/>
              <a:gd name="connsiteY309" fmla="*/ 1379897 h 3800392"/>
              <a:gd name="connsiteX310" fmla="*/ 539520 w 2680159"/>
              <a:gd name="connsiteY310" fmla="*/ 1382021 h 3800392"/>
              <a:gd name="connsiteX311" fmla="*/ 553677 w 2680159"/>
              <a:gd name="connsiteY311" fmla="*/ 1410349 h 3800392"/>
              <a:gd name="connsiteX312" fmla="*/ 482867 w 2680159"/>
              <a:gd name="connsiteY312" fmla="*/ 1509484 h 3800392"/>
              <a:gd name="connsiteX313" fmla="*/ 511195 w 2680159"/>
              <a:gd name="connsiteY313" fmla="*/ 1537810 h 3800392"/>
              <a:gd name="connsiteX314" fmla="*/ 497032 w 2680159"/>
              <a:gd name="connsiteY314" fmla="*/ 1580297 h 3800392"/>
              <a:gd name="connsiteX315" fmla="*/ 355409 w 2680159"/>
              <a:gd name="connsiteY315" fmla="*/ 1665267 h 3800392"/>
              <a:gd name="connsiteX316" fmla="*/ 567842 w 2680159"/>
              <a:gd name="connsiteY316" fmla="*/ 1622785 h 3800392"/>
              <a:gd name="connsiteX317" fmla="*/ 582008 w 2680159"/>
              <a:gd name="connsiteY317" fmla="*/ 1651107 h 3800392"/>
              <a:gd name="connsiteX318" fmla="*/ 567845 w 2680159"/>
              <a:gd name="connsiteY318" fmla="*/ 1693593 h 3800392"/>
              <a:gd name="connsiteX319" fmla="*/ 537894 w 2680159"/>
              <a:gd name="connsiteY319" fmla="*/ 1716056 h 3800392"/>
              <a:gd name="connsiteX320" fmla="*/ 280132 w 2680159"/>
              <a:gd name="connsiteY320" fmla="*/ 1792060 h 3800392"/>
              <a:gd name="connsiteX321" fmla="*/ 313345 w 2680159"/>
              <a:gd name="connsiteY321" fmla="*/ 1607784 h 3800392"/>
              <a:gd name="connsiteX322" fmla="*/ 340582 w 2680159"/>
              <a:gd name="connsiteY322" fmla="*/ 1600210 h 3800392"/>
              <a:gd name="connsiteX323" fmla="*/ 426219 w 2680159"/>
              <a:gd name="connsiteY323" fmla="*/ 1566132 h 3800392"/>
              <a:gd name="connsiteX324" fmla="*/ 334385 w 2680159"/>
              <a:gd name="connsiteY324" fmla="*/ 1580294 h 3800392"/>
              <a:gd name="connsiteX325" fmla="*/ 317488 w 2680159"/>
              <a:gd name="connsiteY325" fmla="*/ 1584793 h 3800392"/>
              <a:gd name="connsiteX326" fmla="*/ 345963 w 2680159"/>
              <a:gd name="connsiteY326" fmla="*/ 1426807 h 3800392"/>
              <a:gd name="connsiteX327" fmla="*/ 365222 w 2680159"/>
              <a:gd name="connsiteY327" fmla="*/ 1420457 h 3800392"/>
              <a:gd name="connsiteX328" fmla="*/ 522463 w 2680159"/>
              <a:gd name="connsiteY328" fmla="*/ 1377596 h 3800392"/>
              <a:gd name="connsiteX329" fmla="*/ 2251013 w 2680159"/>
              <a:gd name="connsiteY329" fmla="*/ 1594454 h 3800392"/>
              <a:gd name="connsiteX330" fmla="*/ 1415439 w 2680159"/>
              <a:gd name="connsiteY330" fmla="*/ 1821056 h 3800392"/>
              <a:gd name="connsiteX331" fmla="*/ 2251013 w 2680159"/>
              <a:gd name="connsiteY331" fmla="*/ 1594454 h 3800392"/>
              <a:gd name="connsiteX332" fmla="*/ 2307660 w 2680159"/>
              <a:gd name="connsiteY332" fmla="*/ 1566132 h 3800392"/>
              <a:gd name="connsiteX333" fmla="*/ 2335983 w 2680159"/>
              <a:gd name="connsiteY333" fmla="*/ 1594454 h 3800392"/>
              <a:gd name="connsiteX334" fmla="*/ 2328508 w 2680159"/>
              <a:gd name="connsiteY334" fmla="*/ 1616883 h 3800392"/>
              <a:gd name="connsiteX335" fmla="*/ 2306138 w 2680159"/>
              <a:gd name="connsiteY335" fmla="*/ 1623480 h 3800392"/>
              <a:gd name="connsiteX336" fmla="*/ 2301653 w 2680159"/>
              <a:gd name="connsiteY336" fmla="*/ 1636942 h 3800392"/>
              <a:gd name="connsiteX337" fmla="*/ 2145862 w 2680159"/>
              <a:gd name="connsiteY337" fmla="*/ 1721920 h 3800392"/>
              <a:gd name="connsiteX338" fmla="*/ 2160026 w 2680159"/>
              <a:gd name="connsiteY338" fmla="*/ 1750243 h 3800392"/>
              <a:gd name="connsiteX339" fmla="*/ 2160027 w 2680159"/>
              <a:gd name="connsiteY339" fmla="*/ 1792730 h 3800392"/>
              <a:gd name="connsiteX340" fmla="*/ 2202517 w 2680159"/>
              <a:gd name="connsiteY340" fmla="*/ 1835213 h 3800392"/>
              <a:gd name="connsiteX341" fmla="*/ 2202517 w 2680159"/>
              <a:gd name="connsiteY341" fmla="*/ 1877700 h 3800392"/>
              <a:gd name="connsiteX342" fmla="*/ 1961756 w 2680159"/>
              <a:gd name="connsiteY342" fmla="*/ 1976836 h 3800392"/>
              <a:gd name="connsiteX343" fmla="*/ 2018401 w 2680159"/>
              <a:gd name="connsiteY343" fmla="*/ 1976836 h 3800392"/>
              <a:gd name="connsiteX344" fmla="*/ 2032566 w 2680159"/>
              <a:gd name="connsiteY344" fmla="*/ 2005166 h 3800392"/>
              <a:gd name="connsiteX345" fmla="*/ 2018401 w 2680159"/>
              <a:gd name="connsiteY345" fmla="*/ 2104302 h 3800392"/>
              <a:gd name="connsiteX346" fmla="*/ 1905106 w 2680159"/>
              <a:gd name="connsiteY346" fmla="*/ 2189272 h 3800392"/>
              <a:gd name="connsiteX347" fmla="*/ 1905105 w 2680159"/>
              <a:gd name="connsiteY347" fmla="*/ 2217595 h 3800392"/>
              <a:gd name="connsiteX348" fmla="*/ 1970607 w 2680159"/>
              <a:gd name="connsiteY348" fmla="*/ 2206976 h 3800392"/>
              <a:gd name="connsiteX349" fmla="*/ 1994323 w 2680159"/>
              <a:gd name="connsiteY349" fmla="*/ 2214464 h 3800392"/>
              <a:gd name="connsiteX350" fmla="*/ 2022952 w 2680159"/>
              <a:gd name="connsiteY350" fmla="*/ 2206022 h 3800392"/>
              <a:gd name="connsiteX351" fmla="*/ 2023307 w 2680159"/>
              <a:gd name="connsiteY351" fmla="*/ 2206273 h 3800392"/>
              <a:gd name="connsiteX352" fmla="*/ 2025075 w 2680159"/>
              <a:gd name="connsiteY352" fmla="*/ 2225750 h 3800392"/>
              <a:gd name="connsiteX353" fmla="*/ 2010910 w 2680159"/>
              <a:gd name="connsiteY353" fmla="*/ 2268233 h 3800392"/>
              <a:gd name="connsiteX354" fmla="*/ 1968430 w 2680159"/>
              <a:gd name="connsiteY354" fmla="*/ 2296563 h 3800392"/>
              <a:gd name="connsiteX355" fmla="*/ 2053401 w 2680159"/>
              <a:gd name="connsiteY355" fmla="*/ 2296563 h 3800392"/>
              <a:gd name="connsiteX356" fmla="*/ 2067566 w 2680159"/>
              <a:gd name="connsiteY356" fmla="*/ 2324885 h 3800392"/>
              <a:gd name="connsiteX357" fmla="*/ 2067566 w 2680159"/>
              <a:gd name="connsiteY357" fmla="*/ 2325095 h 3800392"/>
              <a:gd name="connsiteX358" fmla="*/ 1998524 w 2680159"/>
              <a:gd name="connsiteY358" fmla="*/ 2339046 h 3800392"/>
              <a:gd name="connsiteX359" fmla="*/ 1586049 w 2680159"/>
              <a:gd name="connsiteY359" fmla="*/ 2480666 h 3800392"/>
              <a:gd name="connsiteX360" fmla="*/ 1345288 w 2680159"/>
              <a:gd name="connsiteY360" fmla="*/ 2565644 h 3800392"/>
              <a:gd name="connsiteX361" fmla="*/ 1050534 w 2680159"/>
              <a:gd name="connsiteY361" fmla="*/ 2649290 h 3800392"/>
              <a:gd name="connsiteX362" fmla="*/ 1041929 w 2680159"/>
              <a:gd name="connsiteY362" fmla="*/ 2654941 h 3800392"/>
              <a:gd name="connsiteX363" fmla="*/ 861817 w 2680159"/>
              <a:gd name="connsiteY363" fmla="*/ 2712073 h 3800392"/>
              <a:gd name="connsiteX364" fmla="*/ 798272 w 2680159"/>
              <a:gd name="connsiteY364" fmla="*/ 2726736 h 3800392"/>
              <a:gd name="connsiteX365" fmla="*/ 665495 w 2680159"/>
              <a:gd name="connsiteY365" fmla="*/ 2721424 h 3800392"/>
              <a:gd name="connsiteX366" fmla="*/ 651329 w 2680159"/>
              <a:gd name="connsiteY366" fmla="*/ 2707267 h 3800392"/>
              <a:gd name="connsiteX367" fmla="*/ 608850 w 2680159"/>
              <a:gd name="connsiteY367" fmla="*/ 2678945 h 3800392"/>
              <a:gd name="connsiteX368" fmla="*/ 580524 w 2680159"/>
              <a:gd name="connsiteY368" fmla="*/ 2721424 h 3800392"/>
              <a:gd name="connsiteX369" fmla="*/ 623010 w 2680159"/>
              <a:gd name="connsiteY369" fmla="*/ 2778078 h 3800392"/>
              <a:gd name="connsiteX370" fmla="*/ 640378 w 2680159"/>
              <a:gd name="connsiteY370" fmla="*/ 2779542 h 3800392"/>
              <a:gd name="connsiteX371" fmla="*/ 552199 w 2680159"/>
              <a:gd name="connsiteY371" fmla="*/ 2806402 h 3800392"/>
              <a:gd name="connsiteX372" fmla="*/ 453064 w 2680159"/>
              <a:gd name="connsiteY372" fmla="*/ 2905536 h 3800392"/>
              <a:gd name="connsiteX373" fmla="*/ 467229 w 2680159"/>
              <a:gd name="connsiteY373" fmla="*/ 2933861 h 3800392"/>
              <a:gd name="connsiteX374" fmla="*/ 453064 w 2680159"/>
              <a:gd name="connsiteY374" fmla="*/ 2976348 h 3800392"/>
              <a:gd name="connsiteX375" fmla="*/ 396414 w 2680159"/>
              <a:gd name="connsiteY375" fmla="*/ 3018836 h 3800392"/>
              <a:gd name="connsiteX376" fmla="*/ 410573 w 2680159"/>
              <a:gd name="connsiteY376" fmla="*/ 3032996 h 3800392"/>
              <a:gd name="connsiteX377" fmla="*/ 438904 w 2680159"/>
              <a:gd name="connsiteY377" fmla="*/ 3075484 h 3800392"/>
              <a:gd name="connsiteX378" fmla="*/ 368094 w 2680159"/>
              <a:gd name="connsiteY378" fmla="*/ 3160459 h 3800392"/>
              <a:gd name="connsiteX379" fmla="*/ 403785 w 2680159"/>
              <a:gd name="connsiteY379" fmla="*/ 3151152 h 3800392"/>
              <a:gd name="connsiteX380" fmla="*/ 14490 w 2680159"/>
              <a:gd name="connsiteY380" fmla="*/ 3265940 h 3800392"/>
              <a:gd name="connsiteX381" fmla="*/ 32006 w 2680159"/>
              <a:gd name="connsiteY381" fmla="*/ 3168752 h 3800392"/>
              <a:gd name="connsiteX382" fmla="*/ 83516 w 2680159"/>
              <a:gd name="connsiteY382" fmla="*/ 3154926 h 3800392"/>
              <a:gd name="connsiteX383" fmla="*/ 382248 w 2680159"/>
              <a:gd name="connsiteY383" fmla="*/ 3061319 h 3800392"/>
              <a:gd name="connsiteX384" fmla="*/ 339763 w 2680159"/>
              <a:gd name="connsiteY384" fmla="*/ 3061319 h 3800392"/>
              <a:gd name="connsiteX385" fmla="*/ 159196 w 2680159"/>
              <a:gd name="connsiteY385" fmla="*/ 3119742 h 3800392"/>
              <a:gd name="connsiteX386" fmla="*/ 33062 w 2680159"/>
              <a:gd name="connsiteY386" fmla="*/ 3162893 h 3800392"/>
              <a:gd name="connsiteX387" fmla="*/ 88123 w 2680159"/>
              <a:gd name="connsiteY387" fmla="*/ 2857397 h 3800392"/>
              <a:gd name="connsiteX388" fmla="*/ 127332 w 2680159"/>
              <a:gd name="connsiteY388" fmla="*/ 2848890 h 3800392"/>
              <a:gd name="connsiteX389" fmla="*/ 268953 w 2680159"/>
              <a:gd name="connsiteY389" fmla="*/ 2806402 h 3800392"/>
              <a:gd name="connsiteX390" fmla="*/ 91074 w 2680159"/>
              <a:gd name="connsiteY390" fmla="*/ 2841023 h 3800392"/>
              <a:gd name="connsiteX391" fmla="*/ 113678 w 2680159"/>
              <a:gd name="connsiteY391" fmla="*/ 2715606 h 3800392"/>
              <a:gd name="connsiteX392" fmla="*/ 172660 w 2680159"/>
              <a:gd name="connsiteY392" fmla="*/ 2701552 h 3800392"/>
              <a:gd name="connsiteX393" fmla="*/ 517199 w 2680159"/>
              <a:gd name="connsiteY393" fmla="*/ 2599976 h 3800392"/>
              <a:gd name="connsiteX394" fmla="*/ 403904 w 2680159"/>
              <a:gd name="connsiteY394" fmla="*/ 2614142 h 3800392"/>
              <a:gd name="connsiteX395" fmla="*/ 219798 w 2680159"/>
              <a:gd name="connsiteY395" fmla="*/ 2642464 h 3800392"/>
              <a:gd name="connsiteX396" fmla="*/ 121633 w 2680159"/>
              <a:gd name="connsiteY396" fmla="*/ 2671471 h 3800392"/>
              <a:gd name="connsiteX397" fmla="*/ 139075 w 2680159"/>
              <a:gd name="connsiteY397" fmla="*/ 2574698 h 3800392"/>
              <a:gd name="connsiteX398" fmla="*/ 186161 w 2680159"/>
              <a:gd name="connsiteY398" fmla="*/ 2564573 h 3800392"/>
              <a:gd name="connsiteX399" fmla="*/ 361419 w 2680159"/>
              <a:gd name="connsiteY399" fmla="*/ 2529166 h 3800392"/>
              <a:gd name="connsiteX400" fmla="*/ 642891 w 2680159"/>
              <a:gd name="connsiteY400" fmla="*/ 2437113 h 3800392"/>
              <a:gd name="connsiteX401" fmla="*/ 907143 w 2680159"/>
              <a:gd name="connsiteY401" fmla="*/ 2347303 h 3800392"/>
              <a:gd name="connsiteX402" fmla="*/ 927906 w 2680159"/>
              <a:gd name="connsiteY402" fmla="*/ 2345061 h 3800392"/>
              <a:gd name="connsiteX403" fmla="*/ 913746 w 2680159"/>
              <a:gd name="connsiteY403" fmla="*/ 2345060 h 3800392"/>
              <a:gd name="connsiteX404" fmla="*/ 907143 w 2680159"/>
              <a:gd name="connsiteY404" fmla="*/ 2347303 h 3800392"/>
              <a:gd name="connsiteX405" fmla="*/ 862412 w 2680159"/>
              <a:gd name="connsiteY405" fmla="*/ 2352140 h 3800392"/>
              <a:gd name="connsiteX406" fmla="*/ 786286 w 2680159"/>
              <a:gd name="connsiteY406" fmla="*/ 2359218 h 3800392"/>
              <a:gd name="connsiteX407" fmla="*/ 644660 w 2680159"/>
              <a:gd name="connsiteY407" fmla="*/ 2373383 h 3800392"/>
              <a:gd name="connsiteX408" fmla="*/ 240375 w 2680159"/>
              <a:gd name="connsiteY408" fmla="*/ 2485133 h 3800392"/>
              <a:gd name="connsiteX409" fmla="*/ 151056 w 2680159"/>
              <a:gd name="connsiteY409" fmla="*/ 2508223 h 3800392"/>
              <a:gd name="connsiteX410" fmla="*/ 195034 w 2680159"/>
              <a:gd name="connsiteY410" fmla="*/ 2264217 h 3800392"/>
              <a:gd name="connsiteX411" fmla="*/ 305432 w 2680159"/>
              <a:gd name="connsiteY411" fmla="*/ 2240170 h 3800392"/>
              <a:gd name="connsiteX412" fmla="*/ 857096 w 2680159"/>
              <a:gd name="connsiteY412" fmla="*/ 2132624 h 3800392"/>
              <a:gd name="connsiteX413" fmla="*/ 1437754 w 2680159"/>
              <a:gd name="connsiteY413" fmla="*/ 1934356 h 3800392"/>
              <a:gd name="connsiteX414" fmla="*/ 1706835 w 2680159"/>
              <a:gd name="connsiteY414" fmla="*/ 1835213 h 3800392"/>
              <a:gd name="connsiteX415" fmla="*/ 1354547 w 2680159"/>
              <a:gd name="connsiteY415" fmla="*/ 1909568 h 3800392"/>
              <a:gd name="connsiteX416" fmla="*/ 1276811 w 2680159"/>
              <a:gd name="connsiteY416" fmla="*/ 1926988 h 3800392"/>
              <a:gd name="connsiteX417" fmla="*/ 1212947 w 2680159"/>
              <a:gd name="connsiteY417" fmla="*/ 1945818 h 3800392"/>
              <a:gd name="connsiteX418" fmla="*/ 948082 w 2680159"/>
              <a:gd name="connsiteY418" fmla="*/ 2005167 h 3800392"/>
              <a:gd name="connsiteX419" fmla="*/ 679001 w 2680159"/>
              <a:gd name="connsiteY419" fmla="*/ 2061814 h 3800392"/>
              <a:gd name="connsiteX420" fmla="*/ 331581 w 2680159"/>
              <a:gd name="connsiteY420" fmla="*/ 2159623 h 3800392"/>
              <a:gd name="connsiteX421" fmla="*/ 207825 w 2680159"/>
              <a:gd name="connsiteY421" fmla="*/ 2193246 h 3800392"/>
              <a:gd name="connsiteX422" fmla="*/ 239413 w 2680159"/>
              <a:gd name="connsiteY422" fmla="*/ 2017983 h 3800392"/>
              <a:gd name="connsiteX423" fmla="*/ 259223 w 2680159"/>
              <a:gd name="connsiteY423" fmla="*/ 2013352 h 3800392"/>
              <a:gd name="connsiteX424" fmla="*/ 579865 w 2680159"/>
              <a:gd name="connsiteY424" fmla="*/ 1891866 h 3800392"/>
              <a:gd name="connsiteX425" fmla="*/ 282454 w 2680159"/>
              <a:gd name="connsiteY425" fmla="*/ 1991001 h 3800392"/>
              <a:gd name="connsiteX426" fmla="*/ 241836 w 2680159"/>
              <a:gd name="connsiteY426" fmla="*/ 2004542 h 3800392"/>
              <a:gd name="connsiteX427" fmla="*/ 257232 w 2680159"/>
              <a:gd name="connsiteY427" fmla="*/ 1919120 h 3800392"/>
              <a:gd name="connsiteX428" fmla="*/ 351498 w 2680159"/>
              <a:gd name="connsiteY428" fmla="*/ 1886554 h 3800392"/>
              <a:gd name="connsiteX429" fmla="*/ 438242 w 2680159"/>
              <a:gd name="connsiteY429" fmla="*/ 1863543 h 3800392"/>
              <a:gd name="connsiteX430" fmla="*/ 310784 w 2680159"/>
              <a:gd name="connsiteY430" fmla="*/ 1893635 h 3800392"/>
              <a:gd name="connsiteX431" fmla="*/ 259615 w 2680159"/>
              <a:gd name="connsiteY431" fmla="*/ 1905896 h 3800392"/>
              <a:gd name="connsiteX432" fmla="*/ 279457 w 2680159"/>
              <a:gd name="connsiteY432" fmla="*/ 1795803 h 3800392"/>
              <a:gd name="connsiteX433" fmla="*/ 549915 w 2680159"/>
              <a:gd name="connsiteY433" fmla="*/ 1716056 h 3800392"/>
              <a:gd name="connsiteX434" fmla="*/ 523218 w 2680159"/>
              <a:gd name="connsiteY434" fmla="*/ 1736078 h 3800392"/>
              <a:gd name="connsiteX435" fmla="*/ 579865 w 2680159"/>
              <a:gd name="connsiteY435" fmla="*/ 1736078 h 3800392"/>
              <a:gd name="connsiteX436" fmla="*/ 594031 w 2680159"/>
              <a:gd name="connsiteY436" fmla="*/ 1764403 h 3800392"/>
              <a:gd name="connsiteX437" fmla="*/ 594031 w 2680159"/>
              <a:gd name="connsiteY437" fmla="*/ 1806890 h 3800392"/>
              <a:gd name="connsiteX438" fmla="*/ 537378 w 2680159"/>
              <a:gd name="connsiteY438" fmla="*/ 1849378 h 3800392"/>
              <a:gd name="connsiteX439" fmla="*/ 650678 w 2680159"/>
              <a:gd name="connsiteY439" fmla="*/ 1835213 h 3800392"/>
              <a:gd name="connsiteX440" fmla="*/ 664836 w 2680159"/>
              <a:gd name="connsiteY440" fmla="*/ 1863544 h 3800392"/>
              <a:gd name="connsiteX441" fmla="*/ 650678 w 2680159"/>
              <a:gd name="connsiteY441" fmla="*/ 1920191 h 3800392"/>
              <a:gd name="connsiteX442" fmla="*/ 424077 w 2680159"/>
              <a:gd name="connsiteY442" fmla="*/ 2047649 h 3800392"/>
              <a:gd name="connsiteX443" fmla="*/ 650678 w 2680159"/>
              <a:gd name="connsiteY443" fmla="*/ 2005167 h 3800392"/>
              <a:gd name="connsiteX444" fmla="*/ 1132192 w 2680159"/>
              <a:gd name="connsiteY444" fmla="*/ 1863543 h 3800392"/>
              <a:gd name="connsiteX445" fmla="*/ 2272835 w 2680159"/>
              <a:gd name="connsiteY445" fmla="*/ 1560906 h 3800392"/>
              <a:gd name="connsiteX446" fmla="*/ 2307660 w 2680159"/>
              <a:gd name="connsiteY446" fmla="*/ 1566132 h 3800392"/>
              <a:gd name="connsiteX447" fmla="*/ 1769498 w 2680159"/>
              <a:gd name="connsiteY447" fmla="*/ 1424509 h 3800392"/>
              <a:gd name="connsiteX448" fmla="*/ 1727010 w 2680159"/>
              <a:gd name="connsiteY448" fmla="*/ 1438674 h 3800392"/>
              <a:gd name="connsiteX449" fmla="*/ 1401274 w 2680159"/>
              <a:gd name="connsiteY449" fmla="*/ 1523644 h 3800392"/>
              <a:gd name="connsiteX450" fmla="*/ 1231328 w 2680159"/>
              <a:gd name="connsiteY450" fmla="*/ 1594455 h 3800392"/>
              <a:gd name="connsiteX451" fmla="*/ 1259650 w 2680159"/>
              <a:gd name="connsiteY451" fmla="*/ 1594454 h 3800392"/>
              <a:gd name="connsiteX452" fmla="*/ 1457929 w 2680159"/>
              <a:gd name="connsiteY452" fmla="*/ 1537810 h 3800392"/>
              <a:gd name="connsiteX453" fmla="*/ 1769498 w 2680159"/>
              <a:gd name="connsiteY453" fmla="*/ 1424509 h 3800392"/>
              <a:gd name="connsiteX454" fmla="*/ 2293503 w 2680159"/>
              <a:gd name="connsiteY454" fmla="*/ 1353696 h 3800392"/>
              <a:gd name="connsiteX455" fmla="*/ 1868633 w 2680159"/>
              <a:gd name="connsiteY455" fmla="*/ 1466996 h 3800392"/>
              <a:gd name="connsiteX456" fmla="*/ 1925278 w 2680159"/>
              <a:gd name="connsiteY456" fmla="*/ 1452831 h 3800392"/>
              <a:gd name="connsiteX457" fmla="*/ 2052744 w 2680159"/>
              <a:gd name="connsiteY457" fmla="*/ 1424509 h 3800392"/>
              <a:gd name="connsiteX458" fmla="*/ 2151880 w 2680159"/>
              <a:gd name="connsiteY458" fmla="*/ 1410349 h 3800392"/>
              <a:gd name="connsiteX459" fmla="*/ 2293503 w 2680159"/>
              <a:gd name="connsiteY459" fmla="*/ 1353696 h 3800392"/>
              <a:gd name="connsiteX460" fmla="*/ 491702 w 2680159"/>
              <a:gd name="connsiteY460" fmla="*/ 1015573 h 3800392"/>
              <a:gd name="connsiteX461" fmla="*/ 493471 w 2680159"/>
              <a:gd name="connsiteY461" fmla="*/ 1027967 h 3800392"/>
              <a:gd name="connsiteX462" fmla="*/ 521799 w 2680159"/>
              <a:gd name="connsiteY462" fmla="*/ 1070449 h 3800392"/>
              <a:gd name="connsiteX463" fmla="*/ 521799 w 2680159"/>
              <a:gd name="connsiteY463" fmla="*/ 1112937 h 3800392"/>
              <a:gd name="connsiteX464" fmla="*/ 436823 w 2680159"/>
              <a:gd name="connsiteY464" fmla="*/ 1141262 h 3800392"/>
              <a:gd name="connsiteX465" fmla="*/ 493471 w 2680159"/>
              <a:gd name="connsiteY465" fmla="*/ 1141262 h 3800392"/>
              <a:gd name="connsiteX466" fmla="*/ 507636 w 2680159"/>
              <a:gd name="connsiteY466" fmla="*/ 1169593 h 3800392"/>
              <a:gd name="connsiteX467" fmla="*/ 465146 w 2680159"/>
              <a:gd name="connsiteY467" fmla="*/ 1240403 h 3800392"/>
              <a:gd name="connsiteX468" fmla="*/ 564281 w 2680159"/>
              <a:gd name="connsiteY468" fmla="*/ 1240403 h 3800392"/>
              <a:gd name="connsiteX469" fmla="*/ 592612 w 2680159"/>
              <a:gd name="connsiteY469" fmla="*/ 1268725 h 3800392"/>
              <a:gd name="connsiteX470" fmla="*/ 592612 w 2680159"/>
              <a:gd name="connsiteY470" fmla="*/ 1297051 h 3800392"/>
              <a:gd name="connsiteX471" fmla="*/ 402579 w 2680159"/>
              <a:gd name="connsiteY471" fmla="*/ 1373947 h 3800392"/>
              <a:gd name="connsiteX472" fmla="*/ 353330 w 2680159"/>
              <a:gd name="connsiteY472" fmla="*/ 1385932 h 3800392"/>
              <a:gd name="connsiteX473" fmla="*/ 408821 w 2680159"/>
              <a:gd name="connsiteY473" fmla="*/ 1078043 h 3800392"/>
              <a:gd name="connsiteX474" fmla="*/ 436823 w 2680159"/>
              <a:gd name="connsiteY474" fmla="*/ 1070449 h 3800392"/>
              <a:gd name="connsiteX475" fmla="*/ 409690 w 2680159"/>
              <a:gd name="connsiteY475" fmla="*/ 1073226 h 3800392"/>
              <a:gd name="connsiteX476" fmla="*/ 417048 w 2680159"/>
              <a:gd name="connsiteY476" fmla="*/ 1032400 h 3800392"/>
              <a:gd name="connsiteX477" fmla="*/ 479854 w 2680159"/>
              <a:gd name="connsiteY477" fmla="*/ 1013881 h 3800392"/>
              <a:gd name="connsiteX478" fmla="*/ 2335987 w 2680159"/>
              <a:gd name="connsiteY478" fmla="*/ 1237139 h 3800392"/>
              <a:gd name="connsiteX479" fmla="*/ 2350148 w 2680159"/>
              <a:gd name="connsiteY479" fmla="*/ 1240403 h 3800392"/>
              <a:gd name="connsiteX480" fmla="*/ 2378473 w 2680159"/>
              <a:gd name="connsiteY480" fmla="*/ 1268726 h 3800392"/>
              <a:gd name="connsiteX481" fmla="*/ 2371393 w 2680159"/>
              <a:gd name="connsiteY481" fmla="*/ 1302360 h 3800392"/>
              <a:gd name="connsiteX482" fmla="*/ 2365084 w 2680159"/>
              <a:gd name="connsiteY482" fmla="*/ 1305288 h 3800392"/>
              <a:gd name="connsiteX483" fmla="*/ 2350148 w 2680159"/>
              <a:gd name="connsiteY483" fmla="*/ 1282886 h 3800392"/>
              <a:gd name="connsiteX484" fmla="*/ 2321825 w 2680159"/>
              <a:gd name="connsiteY484" fmla="*/ 1325373 h 3800392"/>
              <a:gd name="connsiteX485" fmla="*/ 2365084 w 2680159"/>
              <a:gd name="connsiteY485" fmla="*/ 1305288 h 3800392"/>
              <a:gd name="connsiteX486" fmla="*/ 2378473 w 2680159"/>
              <a:gd name="connsiteY486" fmla="*/ 1325374 h 3800392"/>
              <a:gd name="connsiteX487" fmla="*/ 2364313 w 2680159"/>
              <a:gd name="connsiteY487" fmla="*/ 1382021 h 3800392"/>
              <a:gd name="connsiteX488" fmla="*/ 2279338 w 2680159"/>
              <a:gd name="connsiteY488" fmla="*/ 1438674 h 3800392"/>
              <a:gd name="connsiteX489" fmla="*/ 2279338 w 2680159"/>
              <a:gd name="connsiteY489" fmla="*/ 1452832 h 3800392"/>
              <a:gd name="connsiteX490" fmla="*/ 2251013 w 2680159"/>
              <a:gd name="connsiteY490" fmla="*/ 1495319 h 3800392"/>
              <a:gd name="connsiteX491" fmla="*/ 2208525 w 2680159"/>
              <a:gd name="connsiteY491" fmla="*/ 1481162 h 3800392"/>
              <a:gd name="connsiteX492" fmla="*/ 2166037 w 2680159"/>
              <a:gd name="connsiteY492" fmla="*/ 1481162 h 3800392"/>
              <a:gd name="connsiteX493" fmla="*/ 1939444 w 2680159"/>
              <a:gd name="connsiteY493" fmla="*/ 1537810 h 3800392"/>
              <a:gd name="connsiteX494" fmla="*/ 1585387 w 2680159"/>
              <a:gd name="connsiteY494" fmla="*/ 1651107 h 3800392"/>
              <a:gd name="connsiteX495" fmla="*/ 1259650 w 2680159"/>
              <a:gd name="connsiteY495" fmla="*/ 1736077 h 3800392"/>
              <a:gd name="connsiteX496" fmla="*/ 1160518 w 2680159"/>
              <a:gd name="connsiteY496" fmla="*/ 1736078 h 3800392"/>
              <a:gd name="connsiteX497" fmla="*/ 1146358 w 2680159"/>
              <a:gd name="connsiteY497" fmla="*/ 1707755 h 3800392"/>
              <a:gd name="connsiteX498" fmla="*/ 1160518 w 2680159"/>
              <a:gd name="connsiteY498" fmla="*/ 1651108 h 3800392"/>
              <a:gd name="connsiteX499" fmla="*/ 1188840 w 2680159"/>
              <a:gd name="connsiteY499" fmla="*/ 1622785 h 3800392"/>
              <a:gd name="connsiteX500" fmla="*/ 1174680 w 2680159"/>
              <a:gd name="connsiteY500" fmla="*/ 1594454 h 3800392"/>
              <a:gd name="connsiteX501" fmla="*/ 1187071 w 2680159"/>
              <a:gd name="connsiteY501" fmla="*/ 1550198 h 3800392"/>
              <a:gd name="connsiteX502" fmla="*/ 1252242 w 2680159"/>
              <a:gd name="connsiteY502" fmla="*/ 1508968 h 3800392"/>
              <a:gd name="connsiteX503" fmla="*/ 1328234 w 2680159"/>
              <a:gd name="connsiteY503" fmla="*/ 1486561 h 3800392"/>
              <a:gd name="connsiteX504" fmla="*/ 1302141 w 2680159"/>
              <a:gd name="connsiteY504" fmla="*/ 1509484 h 3800392"/>
              <a:gd name="connsiteX505" fmla="*/ 1372951 w 2680159"/>
              <a:gd name="connsiteY505" fmla="*/ 1523644 h 3800392"/>
              <a:gd name="connsiteX506" fmla="*/ 1698685 w 2680159"/>
              <a:gd name="connsiteY506" fmla="*/ 1438674 h 3800392"/>
              <a:gd name="connsiteX507" fmla="*/ 1939444 w 2680159"/>
              <a:gd name="connsiteY507" fmla="*/ 1353696 h 3800392"/>
              <a:gd name="connsiteX508" fmla="*/ 2313859 w 2680159"/>
              <a:gd name="connsiteY508" fmla="*/ 1238190 h 3800392"/>
              <a:gd name="connsiteX509" fmla="*/ 2335987 w 2680159"/>
              <a:gd name="connsiteY509" fmla="*/ 1237139 h 3800392"/>
              <a:gd name="connsiteX510" fmla="*/ 527790 w 2680159"/>
              <a:gd name="connsiteY510" fmla="*/ 889165 h 3800392"/>
              <a:gd name="connsiteX511" fmla="*/ 555809 w 2680159"/>
              <a:gd name="connsiteY511" fmla="*/ 900504 h 3800392"/>
              <a:gd name="connsiteX512" fmla="*/ 584139 w 2680159"/>
              <a:gd name="connsiteY512" fmla="*/ 928835 h 3800392"/>
              <a:gd name="connsiteX513" fmla="*/ 470838 w 2680159"/>
              <a:gd name="connsiteY513" fmla="*/ 1013805 h 3800392"/>
              <a:gd name="connsiteX514" fmla="*/ 471379 w 2680159"/>
              <a:gd name="connsiteY514" fmla="*/ 1013882 h 3800392"/>
              <a:gd name="connsiteX515" fmla="*/ 417523 w 2680159"/>
              <a:gd name="connsiteY515" fmla="*/ 1029762 h 3800392"/>
              <a:gd name="connsiteX516" fmla="*/ 442439 w 2680159"/>
              <a:gd name="connsiteY516" fmla="*/ 891523 h 3800392"/>
              <a:gd name="connsiteX517" fmla="*/ 485664 w 2680159"/>
              <a:gd name="connsiteY517" fmla="*/ 886787 h 3800392"/>
              <a:gd name="connsiteX518" fmla="*/ 527790 w 2680159"/>
              <a:gd name="connsiteY518" fmla="*/ 889165 h 3800392"/>
              <a:gd name="connsiteX519" fmla="*/ 2284265 w 2680159"/>
              <a:gd name="connsiteY519" fmla="*/ 1204667 h 3800392"/>
              <a:gd name="connsiteX520" fmla="*/ 2268712 w 2680159"/>
              <a:gd name="connsiteY520" fmla="*/ 1210304 h 3800392"/>
              <a:gd name="connsiteX521" fmla="*/ 2218123 w 2680159"/>
              <a:gd name="connsiteY521" fmla="*/ 1224170 h 3800392"/>
              <a:gd name="connsiteX522" fmla="*/ 1700822 w 2680159"/>
              <a:gd name="connsiteY522" fmla="*/ 1084615 h 3800392"/>
              <a:gd name="connsiteX523" fmla="*/ 1261793 w 2680159"/>
              <a:gd name="connsiteY523" fmla="*/ 1226238 h 3800392"/>
              <a:gd name="connsiteX524" fmla="*/ 1615852 w 2680159"/>
              <a:gd name="connsiteY524" fmla="*/ 1112937 h 3800392"/>
              <a:gd name="connsiteX525" fmla="*/ 1700822 w 2680159"/>
              <a:gd name="connsiteY525" fmla="*/ 1084615 h 3800392"/>
              <a:gd name="connsiteX526" fmla="*/ 2143394 w 2680159"/>
              <a:gd name="connsiteY526" fmla="*/ 1017344 h 3800392"/>
              <a:gd name="connsiteX527" fmla="*/ 2069044 w 2680159"/>
              <a:gd name="connsiteY527" fmla="*/ 1027967 h 3800392"/>
              <a:gd name="connsiteX528" fmla="*/ 1630009 w 2680159"/>
              <a:gd name="connsiteY528" fmla="*/ 1169593 h 3800392"/>
              <a:gd name="connsiteX529" fmla="*/ 1417576 w 2680159"/>
              <a:gd name="connsiteY529" fmla="*/ 1240403 h 3800392"/>
              <a:gd name="connsiteX530" fmla="*/ 1615852 w 2680159"/>
              <a:gd name="connsiteY530" fmla="*/ 1212073 h 3800392"/>
              <a:gd name="connsiteX531" fmla="*/ 2196502 w 2680159"/>
              <a:gd name="connsiteY531" fmla="*/ 1027967 h 3800392"/>
              <a:gd name="connsiteX532" fmla="*/ 2143394 w 2680159"/>
              <a:gd name="connsiteY532" fmla="*/ 1017344 h 3800392"/>
              <a:gd name="connsiteX533" fmla="*/ 1824724 w 2680159"/>
              <a:gd name="connsiteY533" fmla="*/ 815533 h 3800392"/>
              <a:gd name="connsiteX534" fmla="*/ 1768079 w 2680159"/>
              <a:gd name="connsiteY534" fmla="*/ 829691 h 3800392"/>
              <a:gd name="connsiteX535" fmla="*/ 1187421 w 2680159"/>
              <a:gd name="connsiteY535" fmla="*/ 1027967 h 3800392"/>
              <a:gd name="connsiteX536" fmla="*/ 1683101 w 2680159"/>
              <a:gd name="connsiteY536" fmla="*/ 872178 h 3800392"/>
              <a:gd name="connsiteX537" fmla="*/ 1824724 w 2680159"/>
              <a:gd name="connsiteY537" fmla="*/ 815533 h 3800392"/>
              <a:gd name="connsiteX538" fmla="*/ 924033 w 2680159"/>
              <a:gd name="connsiteY538" fmla="*/ 588933 h 3800392"/>
              <a:gd name="connsiteX539" fmla="*/ 725757 w 2680159"/>
              <a:gd name="connsiteY539" fmla="*/ 645586 h 3800392"/>
              <a:gd name="connsiteX540" fmla="*/ 754087 w 2680159"/>
              <a:gd name="connsiteY540" fmla="*/ 645586 h 3800392"/>
              <a:gd name="connsiteX541" fmla="*/ 924033 w 2680159"/>
              <a:gd name="connsiteY541" fmla="*/ 588933 h 3800392"/>
              <a:gd name="connsiteX542" fmla="*/ 2136295 w 2680159"/>
              <a:gd name="connsiteY542" fmla="*/ 801368 h 3800392"/>
              <a:gd name="connsiteX543" fmla="*/ 2079648 w 2680159"/>
              <a:gd name="connsiteY543" fmla="*/ 815533 h 3800392"/>
              <a:gd name="connsiteX544" fmla="*/ 1711426 w 2680159"/>
              <a:gd name="connsiteY544" fmla="*/ 942991 h 3800392"/>
              <a:gd name="connsiteX545" fmla="*/ 1668943 w 2680159"/>
              <a:gd name="connsiteY545" fmla="*/ 957156 h 3800392"/>
              <a:gd name="connsiteX546" fmla="*/ 2136295 w 2680159"/>
              <a:gd name="connsiteY546" fmla="*/ 801368 h 3800392"/>
              <a:gd name="connsiteX547" fmla="*/ 1292249 w 2680159"/>
              <a:gd name="connsiteY547" fmla="*/ 617263 h 3800392"/>
              <a:gd name="connsiteX548" fmla="*/ 867380 w 2680159"/>
              <a:gd name="connsiteY548" fmla="*/ 688068 h 3800392"/>
              <a:gd name="connsiteX549" fmla="*/ 782410 w 2680159"/>
              <a:gd name="connsiteY549" fmla="*/ 702233 h 3800392"/>
              <a:gd name="connsiteX550" fmla="*/ 598299 w 2680159"/>
              <a:gd name="connsiteY550" fmla="*/ 773046 h 3800392"/>
              <a:gd name="connsiteX551" fmla="*/ 1235601 w 2680159"/>
              <a:gd name="connsiteY551" fmla="*/ 631423 h 3800392"/>
              <a:gd name="connsiteX552" fmla="*/ 1292249 w 2680159"/>
              <a:gd name="connsiteY552" fmla="*/ 617263 h 3800392"/>
              <a:gd name="connsiteX553" fmla="*/ 1853049 w 2680159"/>
              <a:gd name="connsiteY553" fmla="*/ 688067 h 3800392"/>
              <a:gd name="connsiteX554" fmla="*/ 1725591 w 2680159"/>
              <a:gd name="connsiteY554" fmla="*/ 716398 h 3800392"/>
              <a:gd name="connsiteX555" fmla="*/ 1598133 w 2680159"/>
              <a:gd name="connsiteY555" fmla="*/ 744720 h 3800392"/>
              <a:gd name="connsiteX556" fmla="*/ 1059963 w 2680159"/>
              <a:gd name="connsiteY556" fmla="*/ 928834 h 3800392"/>
              <a:gd name="connsiteX557" fmla="*/ 1626456 w 2680159"/>
              <a:gd name="connsiteY557" fmla="*/ 773046 h 3800392"/>
              <a:gd name="connsiteX558" fmla="*/ 1853049 w 2680159"/>
              <a:gd name="connsiteY558" fmla="*/ 688067 h 3800392"/>
              <a:gd name="connsiteX559" fmla="*/ 2128548 w 2680159"/>
              <a:gd name="connsiteY559" fmla="*/ 527749 h 3800392"/>
              <a:gd name="connsiteX560" fmla="*/ 2150461 w 2680159"/>
              <a:gd name="connsiteY560" fmla="*/ 560610 h 3800392"/>
              <a:gd name="connsiteX561" fmla="*/ 2150461 w 2680159"/>
              <a:gd name="connsiteY561" fmla="*/ 588932 h 3800392"/>
              <a:gd name="connsiteX562" fmla="*/ 2093808 w 2680159"/>
              <a:gd name="connsiteY562" fmla="*/ 631423 h 3800392"/>
              <a:gd name="connsiteX563" fmla="*/ 2164618 w 2680159"/>
              <a:gd name="connsiteY563" fmla="*/ 645585 h 3800392"/>
              <a:gd name="connsiteX564" fmla="*/ 2192940 w 2680159"/>
              <a:gd name="connsiteY564" fmla="*/ 688068 h 3800392"/>
              <a:gd name="connsiteX565" fmla="*/ 2122130 w 2680159"/>
              <a:gd name="connsiteY565" fmla="*/ 758880 h 3800392"/>
              <a:gd name="connsiteX566" fmla="*/ 2192940 w 2680159"/>
              <a:gd name="connsiteY566" fmla="*/ 773046 h 3800392"/>
              <a:gd name="connsiteX567" fmla="*/ 2221271 w 2680159"/>
              <a:gd name="connsiteY567" fmla="*/ 815533 h 3800392"/>
              <a:gd name="connsiteX568" fmla="*/ 2207106 w 2680159"/>
              <a:gd name="connsiteY568" fmla="*/ 872178 h 3800392"/>
              <a:gd name="connsiteX569" fmla="*/ 2260216 w 2680159"/>
              <a:gd name="connsiteY569" fmla="*/ 866870 h 3800392"/>
              <a:gd name="connsiteX570" fmla="*/ 2264005 w 2680159"/>
              <a:gd name="connsiteY570" fmla="*/ 867502 h 3800392"/>
              <a:gd name="connsiteX571" fmla="*/ 2260178 w 2680159"/>
              <a:gd name="connsiteY571" fmla="*/ 868631 h 3800392"/>
              <a:gd name="connsiteX572" fmla="*/ 2281480 w 2680159"/>
              <a:gd name="connsiteY572" fmla="*/ 872179 h 3800392"/>
              <a:gd name="connsiteX573" fmla="*/ 2309803 w 2680159"/>
              <a:gd name="connsiteY573" fmla="*/ 900504 h 3800392"/>
              <a:gd name="connsiteX574" fmla="*/ 2210667 w 2680159"/>
              <a:gd name="connsiteY574" fmla="*/ 985479 h 3800392"/>
              <a:gd name="connsiteX575" fmla="*/ 2224827 w 2680159"/>
              <a:gd name="connsiteY575" fmla="*/ 999639 h 3800392"/>
              <a:gd name="connsiteX576" fmla="*/ 2253150 w 2680159"/>
              <a:gd name="connsiteY576" fmla="*/ 1042127 h 3800392"/>
              <a:gd name="connsiteX577" fmla="*/ 2238992 w 2680159"/>
              <a:gd name="connsiteY577" fmla="*/ 1098780 h 3800392"/>
              <a:gd name="connsiteX578" fmla="*/ 2309803 w 2680159"/>
              <a:gd name="connsiteY578" fmla="*/ 1112937 h 3800392"/>
              <a:gd name="connsiteX579" fmla="*/ 2338125 w 2680159"/>
              <a:gd name="connsiteY579" fmla="*/ 1141262 h 3800392"/>
              <a:gd name="connsiteX580" fmla="*/ 2338125 w 2680159"/>
              <a:gd name="connsiteY580" fmla="*/ 1169593 h 3800392"/>
              <a:gd name="connsiteX581" fmla="*/ 2314666 w 2680159"/>
              <a:gd name="connsiteY581" fmla="*/ 1189284 h 3800392"/>
              <a:gd name="connsiteX582" fmla="*/ 2272255 w 2680159"/>
              <a:gd name="connsiteY582" fmla="*/ 1204662 h 3800392"/>
              <a:gd name="connsiteX583" fmla="*/ 2206052 w 2680159"/>
              <a:gd name="connsiteY583" fmla="*/ 1224183 h 3800392"/>
              <a:gd name="connsiteX584" fmla="*/ 2150916 w 2680159"/>
              <a:gd name="connsiteY584" fmla="*/ 1239291 h 3800392"/>
              <a:gd name="connsiteX585" fmla="*/ 1984069 w 2680159"/>
              <a:gd name="connsiteY585" fmla="*/ 1282886 h 3800392"/>
              <a:gd name="connsiteX586" fmla="*/ 1326328 w 2680159"/>
              <a:gd name="connsiteY586" fmla="*/ 1477675 h 3800392"/>
              <a:gd name="connsiteX587" fmla="*/ 1316214 w 2680159"/>
              <a:gd name="connsiteY587" fmla="*/ 1486560 h 3800392"/>
              <a:gd name="connsiteX588" fmla="*/ 1240222 w 2680159"/>
              <a:gd name="connsiteY588" fmla="*/ 1508965 h 3800392"/>
              <a:gd name="connsiteX589" fmla="*/ 1261793 w 2680159"/>
              <a:gd name="connsiteY589" fmla="*/ 1495319 h 3800392"/>
              <a:gd name="connsiteX590" fmla="*/ 1247627 w 2680159"/>
              <a:gd name="connsiteY590" fmla="*/ 1466997 h 3800392"/>
              <a:gd name="connsiteX591" fmla="*/ 1261793 w 2680159"/>
              <a:gd name="connsiteY591" fmla="*/ 1410349 h 3800392"/>
              <a:gd name="connsiteX592" fmla="*/ 1304280 w 2680159"/>
              <a:gd name="connsiteY592" fmla="*/ 1367861 h 3800392"/>
              <a:gd name="connsiteX593" fmla="*/ 1290118 w 2680159"/>
              <a:gd name="connsiteY593" fmla="*/ 1367861 h 3800392"/>
              <a:gd name="connsiteX594" fmla="*/ 1275958 w 2680159"/>
              <a:gd name="connsiteY594" fmla="*/ 1339539 h 3800392"/>
              <a:gd name="connsiteX595" fmla="*/ 1332606 w 2680159"/>
              <a:gd name="connsiteY595" fmla="*/ 1268726 h 3800392"/>
              <a:gd name="connsiteX596" fmla="*/ 1233470 w 2680159"/>
              <a:gd name="connsiteY596" fmla="*/ 1268725 h 3800392"/>
              <a:gd name="connsiteX597" fmla="*/ 1205148 w 2680159"/>
              <a:gd name="connsiteY597" fmla="*/ 1240403 h 3800392"/>
              <a:gd name="connsiteX598" fmla="*/ 1233470 w 2680159"/>
              <a:gd name="connsiteY598" fmla="*/ 1169593 h 3800392"/>
              <a:gd name="connsiteX599" fmla="*/ 1229726 w 2680159"/>
              <a:gd name="connsiteY599" fmla="*/ 1169341 h 3800392"/>
              <a:gd name="connsiteX600" fmla="*/ 1231681 w 2680159"/>
              <a:gd name="connsiteY600" fmla="*/ 1168765 h 3800392"/>
              <a:gd name="connsiteX601" fmla="*/ 1217518 w 2680159"/>
              <a:gd name="connsiteY601" fmla="*/ 1167821 h 3800392"/>
              <a:gd name="connsiteX602" fmla="*/ 1201586 w 2680159"/>
              <a:gd name="connsiteY602" fmla="*/ 1155427 h 3800392"/>
              <a:gd name="connsiteX603" fmla="*/ 1173261 w 2680159"/>
              <a:gd name="connsiteY603" fmla="*/ 1127102 h 3800392"/>
              <a:gd name="connsiteX604" fmla="*/ 1201586 w 2680159"/>
              <a:gd name="connsiteY604" fmla="*/ 1084614 h 3800392"/>
              <a:gd name="connsiteX605" fmla="*/ 1173261 w 2680159"/>
              <a:gd name="connsiteY605" fmla="*/ 1070449 h 3800392"/>
              <a:gd name="connsiteX606" fmla="*/ 1144938 w 2680159"/>
              <a:gd name="connsiteY606" fmla="*/ 1027967 h 3800392"/>
              <a:gd name="connsiteX607" fmla="*/ 1144939 w 2680159"/>
              <a:gd name="connsiteY607" fmla="*/ 985479 h 3800392"/>
              <a:gd name="connsiteX608" fmla="*/ 1059963 w 2680159"/>
              <a:gd name="connsiteY608" fmla="*/ 971314 h 3800392"/>
              <a:gd name="connsiteX609" fmla="*/ 1017475 w 2680159"/>
              <a:gd name="connsiteY609" fmla="*/ 928834 h 3800392"/>
              <a:gd name="connsiteX610" fmla="*/ 1031638 w 2680159"/>
              <a:gd name="connsiteY610" fmla="*/ 872179 h 3800392"/>
              <a:gd name="connsiteX611" fmla="*/ 1059611 w 2680159"/>
              <a:gd name="connsiteY611" fmla="*/ 842935 h 3800392"/>
              <a:gd name="connsiteX612" fmla="*/ 1655652 w 2680159"/>
              <a:gd name="connsiteY612" fmla="*/ 667185 h 3800392"/>
              <a:gd name="connsiteX613" fmla="*/ 1725591 w 2680159"/>
              <a:gd name="connsiteY613" fmla="*/ 659745 h 3800392"/>
              <a:gd name="connsiteX614" fmla="*/ 2051325 w 2680159"/>
              <a:gd name="connsiteY614" fmla="*/ 574775 h 3800392"/>
              <a:gd name="connsiteX615" fmla="*/ 1950638 w 2680159"/>
              <a:gd name="connsiteY615" fmla="*/ 586946 h 3800392"/>
              <a:gd name="connsiteX616" fmla="*/ 1852477 w 2680159"/>
              <a:gd name="connsiteY616" fmla="*/ 609150 h 3800392"/>
              <a:gd name="connsiteX617" fmla="*/ 2068130 w 2680159"/>
              <a:gd name="connsiteY617" fmla="*/ 504624 h 3800392"/>
              <a:gd name="connsiteX618" fmla="*/ 2113657 w 2680159"/>
              <a:gd name="connsiteY618" fmla="*/ 518122 h 3800392"/>
              <a:gd name="connsiteX619" fmla="*/ 2120075 w 2680159"/>
              <a:gd name="connsiteY619" fmla="*/ 527747 h 3800392"/>
              <a:gd name="connsiteX620" fmla="*/ 1843364 w 2680159"/>
              <a:gd name="connsiteY620" fmla="*/ 609339 h 3800392"/>
              <a:gd name="connsiteX621" fmla="*/ 1634579 w 2680159"/>
              <a:gd name="connsiteY621" fmla="*/ 664395 h 3800392"/>
              <a:gd name="connsiteX622" fmla="*/ 1537570 w 2680159"/>
              <a:gd name="connsiteY622" fmla="*/ 693660 h 3800392"/>
              <a:gd name="connsiteX623" fmla="*/ 1501145 w 2680159"/>
              <a:gd name="connsiteY623" fmla="*/ 702233 h 3800392"/>
              <a:gd name="connsiteX624" fmla="*/ 1462195 w 2680159"/>
              <a:gd name="connsiteY624" fmla="*/ 716398 h 3800392"/>
              <a:gd name="connsiteX625" fmla="*/ 1537570 w 2680159"/>
              <a:gd name="connsiteY625" fmla="*/ 693660 h 3800392"/>
              <a:gd name="connsiteX626" fmla="*/ 1561330 w 2680159"/>
              <a:gd name="connsiteY626" fmla="*/ 688068 h 3800392"/>
              <a:gd name="connsiteX627" fmla="*/ 1633914 w 2680159"/>
              <a:gd name="connsiteY627" fmla="*/ 668597 h 3800392"/>
              <a:gd name="connsiteX628" fmla="*/ 1647174 w 2680159"/>
              <a:gd name="connsiteY628" fmla="*/ 667186 h 3800392"/>
              <a:gd name="connsiteX629" fmla="*/ 1051144 w 2680159"/>
              <a:gd name="connsiteY629" fmla="*/ 842933 h 3800392"/>
              <a:gd name="connsiteX630" fmla="*/ 1062111 w 2680159"/>
              <a:gd name="connsiteY630" fmla="*/ 831465 h 3800392"/>
              <a:gd name="connsiteX631" fmla="*/ 1122301 w 2680159"/>
              <a:gd name="connsiteY631" fmla="*/ 801369 h 3800392"/>
              <a:gd name="connsiteX632" fmla="*/ 669109 w 2680159"/>
              <a:gd name="connsiteY632" fmla="*/ 914669 h 3800392"/>
              <a:gd name="connsiteX633" fmla="*/ 626621 w 2680159"/>
              <a:gd name="connsiteY633" fmla="*/ 914669 h 3800392"/>
              <a:gd name="connsiteX634" fmla="*/ 654944 w 2680159"/>
              <a:gd name="connsiteY634" fmla="*/ 872179 h 3800392"/>
              <a:gd name="connsiteX635" fmla="*/ 683274 w 2680159"/>
              <a:gd name="connsiteY635" fmla="*/ 872179 h 3800392"/>
              <a:gd name="connsiteX636" fmla="*/ 1108138 w 2680159"/>
              <a:gd name="connsiteY636" fmla="*/ 744721 h 3800392"/>
              <a:gd name="connsiteX637" fmla="*/ 1235818 w 2680159"/>
              <a:gd name="connsiteY637" fmla="*/ 705249 h 3800392"/>
              <a:gd name="connsiteX638" fmla="*/ 1249761 w 2680159"/>
              <a:gd name="connsiteY638" fmla="*/ 702233 h 3800392"/>
              <a:gd name="connsiteX639" fmla="*/ 2006560 w 2680159"/>
              <a:gd name="connsiteY639" fmla="*/ 526976 h 3800392"/>
              <a:gd name="connsiteX640" fmla="*/ 2041155 w 2680159"/>
              <a:gd name="connsiteY640" fmla="*/ 505040 h 3800392"/>
              <a:gd name="connsiteX641" fmla="*/ 1943712 w 2680159"/>
              <a:gd name="connsiteY641" fmla="*/ 447309 h 3800392"/>
              <a:gd name="connsiteX642" fmla="*/ 1802089 w 2680159"/>
              <a:gd name="connsiteY642" fmla="*/ 518122 h 3800392"/>
              <a:gd name="connsiteX643" fmla="*/ 1972042 w 2680159"/>
              <a:gd name="connsiteY643" fmla="*/ 475640 h 3800392"/>
              <a:gd name="connsiteX644" fmla="*/ 1943712 w 2680159"/>
              <a:gd name="connsiteY644" fmla="*/ 447309 h 3800392"/>
              <a:gd name="connsiteX645" fmla="*/ 1858742 w 2680159"/>
              <a:gd name="connsiteY645" fmla="*/ 418987 h 3800392"/>
              <a:gd name="connsiteX646" fmla="*/ 1150626 w 2680159"/>
              <a:gd name="connsiteY646" fmla="*/ 574775 h 3800392"/>
              <a:gd name="connsiteX647" fmla="*/ 1858742 w 2680159"/>
              <a:gd name="connsiteY647" fmla="*/ 418987 h 3800392"/>
              <a:gd name="connsiteX648" fmla="*/ 1405547 w 2680159"/>
              <a:gd name="connsiteY648" fmla="*/ 334017 h 3800392"/>
              <a:gd name="connsiteX649" fmla="*/ 1150626 w 2680159"/>
              <a:gd name="connsiteY649" fmla="*/ 404830 h 3800392"/>
              <a:gd name="connsiteX650" fmla="*/ 1405547 w 2680159"/>
              <a:gd name="connsiteY650" fmla="*/ 334017 h 3800392"/>
              <a:gd name="connsiteX651" fmla="*/ 1405547 w 2680159"/>
              <a:gd name="connsiteY651" fmla="*/ 263204 h 3800392"/>
              <a:gd name="connsiteX652" fmla="*/ 1363059 w 2680159"/>
              <a:gd name="connsiteY652" fmla="*/ 277364 h 3800392"/>
              <a:gd name="connsiteX653" fmla="*/ 1405547 w 2680159"/>
              <a:gd name="connsiteY653" fmla="*/ 263204 h 3800392"/>
              <a:gd name="connsiteX654" fmla="*/ 1632140 w 2680159"/>
              <a:gd name="connsiteY654" fmla="*/ 291529 h 3800392"/>
              <a:gd name="connsiteX655" fmla="*/ 1589660 w 2680159"/>
              <a:gd name="connsiteY655" fmla="*/ 319852 h 3800392"/>
              <a:gd name="connsiteX656" fmla="*/ 1688796 w 2680159"/>
              <a:gd name="connsiteY656" fmla="*/ 305686 h 3800392"/>
              <a:gd name="connsiteX657" fmla="*/ 1632140 w 2680159"/>
              <a:gd name="connsiteY657" fmla="*/ 291529 h 3800392"/>
              <a:gd name="connsiteX658" fmla="*/ 1391384 w 2680159"/>
              <a:gd name="connsiteY658" fmla="*/ 178230 h 3800392"/>
              <a:gd name="connsiteX659" fmla="*/ 1348902 w 2680159"/>
              <a:gd name="connsiteY659" fmla="*/ 192396 h 3800392"/>
              <a:gd name="connsiteX660" fmla="*/ 768244 w 2680159"/>
              <a:gd name="connsiteY660" fmla="*/ 348176 h 3800392"/>
              <a:gd name="connsiteX661" fmla="*/ 569974 w 2680159"/>
              <a:gd name="connsiteY661" fmla="*/ 418989 h 3800392"/>
              <a:gd name="connsiteX662" fmla="*/ 1348902 w 2680159"/>
              <a:gd name="connsiteY662" fmla="*/ 206553 h 3800392"/>
              <a:gd name="connsiteX663" fmla="*/ 1391384 w 2680159"/>
              <a:gd name="connsiteY663" fmla="*/ 178230 h 3800392"/>
              <a:gd name="connsiteX664" fmla="*/ 1107474 w 2680159"/>
              <a:gd name="connsiteY664" fmla="*/ 85293 h 3800392"/>
              <a:gd name="connsiteX665" fmla="*/ 1063879 w 2680159"/>
              <a:gd name="connsiteY665" fmla="*/ 82638 h 3800392"/>
              <a:gd name="connsiteX666" fmla="*/ 938190 w 2680159"/>
              <a:gd name="connsiteY666" fmla="*/ 93260 h 3800392"/>
              <a:gd name="connsiteX667" fmla="*/ 598296 w 2680159"/>
              <a:gd name="connsiteY667" fmla="*/ 206553 h 3800392"/>
              <a:gd name="connsiteX668" fmla="*/ 1136466 w 2680159"/>
              <a:gd name="connsiteY668" fmla="*/ 93260 h 3800392"/>
              <a:gd name="connsiteX669" fmla="*/ 1107474 w 2680159"/>
              <a:gd name="connsiteY669" fmla="*/ 85293 h 3800392"/>
              <a:gd name="connsiteX670" fmla="*/ 1433292 w 2680159"/>
              <a:gd name="connsiteY670" fmla="*/ 113783 h 3800392"/>
              <a:gd name="connsiteX671" fmla="*/ 1448037 w 2680159"/>
              <a:gd name="connsiteY671" fmla="*/ 121583 h 3800392"/>
              <a:gd name="connsiteX672" fmla="*/ 1462195 w 2680159"/>
              <a:gd name="connsiteY672" fmla="*/ 149908 h 3800392"/>
              <a:gd name="connsiteX673" fmla="*/ 1462195 w 2680159"/>
              <a:gd name="connsiteY673" fmla="*/ 192396 h 3800392"/>
              <a:gd name="connsiteX674" fmla="*/ 1497307 w 2680159"/>
              <a:gd name="connsiteY674" fmla="*/ 188883 h 3800392"/>
              <a:gd name="connsiteX675" fmla="*/ 1497319 w 2680159"/>
              <a:gd name="connsiteY675" fmla="*/ 188880 h 3800392"/>
              <a:gd name="connsiteX676" fmla="*/ 1568413 w 2680159"/>
              <a:gd name="connsiteY676" fmla="*/ 181771 h 3800392"/>
              <a:gd name="connsiteX677" fmla="*/ 1632140 w 2680159"/>
              <a:gd name="connsiteY677" fmla="*/ 192394 h 3800392"/>
              <a:gd name="connsiteX678" fmla="*/ 1660471 w 2680159"/>
              <a:gd name="connsiteY678" fmla="*/ 220716 h 3800392"/>
              <a:gd name="connsiteX679" fmla="*/ 1660471 w 2680159"/>
              <a:gd name="connsiteY679" fmla="*/ 234881 h 3800392"/>
              <a:gd name="connsiteX680" fmla="*/ 1717118 w 2680159"/>
              <a:gd name="connsiteY680" fmla="*/ 249041 h 3800392"/>
              <a:gd name="connsiteX681" fmla="*/ 1759606 w 2680159"/>
              <a:gd name="connsiteY681" fmla="*/ 291529 h 3800392"/>
              <a:gd name="connsiteX682" fmla="*/ 1929552 w 2680159"/>
              <a:gd name="connsiteY682" fmla="*/ 305686 h 3800392"/>
              <a:gd name="connsiteX683" fmla="*/ 1972042 w 2680159"/>
              <a:gd name="connsiteY683" fmla="*/ 362339 h 3800392"/>
              <a:gd name="connsiteX684" fmla="*/ 1972042 w 2680159"/>
              <a:gd name="connsiteY684" fmla="*/ 376499 h 3800392"/>
              <a:gd name="connsiteX685" fmla="*/ 2042852 w 2680159"/>
              <a:gd name="connsiteY685" fmla="*/ 475640 h 3800392"/>
              <a:gd name="connsiteX686" fmla="*/ 2042852 w 2680159"/>
              <a:gd name="connsiteY686" fmla="*/ 503962 h 3800392"/>
              <a:gd name="connsiteX687" fmla="*/ 2041155 w 2680159"/>
              <a:gd name="connsiteY687" fmla="*/ 505040 h 3800392"/>
              <a:gd name="connsiteX688" fmla="*/ 1996380 w 2680159"/>
              <a:gd name="connsiteY688" fmla="*/ 505731 h 3800392"/>
              <a:gd name="connsiteX689" fmla="*/ 1480342 w 2680159"/>
              <a:gd name="connsiteY689" fmla="*/ 629654 h 3800392"/>
              <a:gd name="connsiteX690" fmla="*/ 1235818 w 2680159"/>
              <a:gd name="connsiteY690" fmla="*/ 705249 h 3800392"/>
              <a:gd name="connsiteX691" fmla="*/ 660258 w 2680159"/>
              <a:gd name="connsiteY691" fmla="*/ 829697 h 3800392"/>
              <a:gd name="connsiteX692" fmla="*/ 445021 w 2680159"/>
              <a:gd name="connsiteY692" fmla="*/ 877197 h 3800392"/>
              <a:gd name="connsiteX693" fmla="*/ 485013 w 2680159"/>
              <a:gd name="connsiteY693" fmla="*/ 655306 h 3800392"/>
              <a:gd name="connsiteX694" fmla="*/ 513329 w 2680159"/>
              <a:gd name="connsiteY694" fmla="*/ 645586 h 3800392"/>
              <a:gd name="connsiteX695" fmla="*/ 524388 w 2680159"/>
              <a:gd name="connsiteY695" fmla="*/ 640746 h 3800392"/>
              <a:gd name="connsiteX696" fmla="*/ 525720 w 2680159"/>
              <a:gd name="connsiteY696" fmla="*/ 640274 h 3800392"/>
              <a:gd name="connsiteX697" fmla="*/ 569974 w 2680159"/>
              <a:gd name="connsiteY697" fmla="*/ 631423 h 3800392"/>
              <a:gd name="connsiteX698" fmla="*/ 541649 w 2680159"/>
              <a:gd name="connsiteY698" fmla="*/ 633194 h 3800392"/>
              <a:gd name="connsiteX699" fmla="*/ 524388 w 2680159"/>
              <a:gd name="connsiteY699" fmla="*/ 640746 h 3800392"/>
              <a:gd name="connsiteX700" fmla="*/ 485126 w 2680159"/>
              <a:gd name="connsiteY700" fmla="*/ 654677 h 3800392"/>
              <a:gd name="connsiteX701" fmla="*/ 502055 w 2680159"/>
              <a:gd name="connsiteY701" fmla="*/ 560751 h 3800392"/>
              <a:gd name="connsiteX702" fmla="*/ 569974 w 2680159"/>
              <a:gd name="connsiteY702" fmla="*/ 546453 h 3800392"/>
              <a:gd name="connsiteX703" fmla="*/ 980678 w 2680159"/>
              <a:gd name="connsiteY703" fmla="*/ 390664 h 3800392"/>
              <a:gd name="connsiteX704" fmla="*/ 527486 w 2680159"/>
              <a:gd name="connsiteY704" fmla="*/ 489797 h 3800392"/>
              <a:gd name="connsiteX705" fmla="*/ 513933 w 2680159"/>
              <a:gd name="connsiteY705" fmla="*/ 494847 h 3800392"/>
              <a:gd name="connsiteX706" fmla="*/ 539603 w 2680159"/>
              <a:gd name="connsiteY706" fmla="*/ 352422 h 3800392"/>
              <a:gd name="connsiteX707" fmla="*/ 570721 w 2680159"/>
              <a:gd name="connsiteY707" fmla="*/ 343228 h 3800392"/>
              <a:gd name="connsiteX708" fmla="*/ 739922 w 2680159"/>
              <a:gd name="connsiteY708" fmla="*/ 291531 h 3800392"/>
              <a:gd name="connsiteX709" fmla="*/ 1433292 w 2680159"/>
              <a:gd name="connsiteY709" fmla="*/ 113783 h 3800392"/>
              <a:gd name="connsiteX710" fmla="*/ 1127392 w 2680159"/>
              <a:gd name="connsiteY710" fmla="*/ 20455 h 3800392"/>
              <a:gd name="connsiteX711" fmla="*/ 1164791 w 2680159"/>
              <a:gd name="connsiteY711" fmla="*/ 36607 h 3800392"/>
              <a:gd name="connsiteX712" fmla="*/ 1207279 w 2680159"/>
              <a:gd name="connsiteY712" fmla="*/ 93260 h 3800392"/>
              <a:gd name="connsiteX713" fmla="*/ 1207279 w 2680159"/>
              <a:gd name="connsiteY713" fmla="*/ 121583 h 3800392"/>
              <a:gd name="connsiteX714" fmla="*/ 612461 w 2680159"/>
              <a:gd name="connsiteY714" fmla="*/ 263206 h 3800392"/>
              <a:gd name="connsiteX715" fmla="*/ 553635 w 2680159"/>
              <a:gd name="connsiteY715" fmla="*/ 274563 h 3800392"/>
              <a:gd name="connsiteX716" fmla="*/ 588102 w 2680159"/>
              <a:gd name="connsiteY716" fmla="*/ 83328 h 3800392"/>
              <a:gd name="connsiteX717" fmla="*/ 697075 w 2680159"/>
              <a:gd name="connsiteY717" fmla="*/ 45075 h 3800392"/>
              <a:gd name="connsiteX718" fmla="*/ 871587 w 2680159"/>
              <a:gd name="connsiteY718" fmla="*/ 760 h 3800392"/>
              <a:gd name="connsiteX719" fmla="*/ 924033 w 2680159"/>
              <a:gd name="connsiteY719" fmla="*/ 8285 h 3800392"/>
              <a:gd name="connsiteX720" fmla="*/ 938190 w 2680159"/>
              <a:gd name="connsiteY720" fmla="*/ 22450 h 3800392"/>
              <a:gd name="connsiteX721" fmla="*/ 1078044 w 2680159"/>
              <a:gd name="connsiteY721" fmla="*/ 13596 h 3800392"/>
              <a:gd name="connsiteX722" fmla="*/ 1127392 w 2680159"/>
              <a:gd name="connsiteY722" fmla="*/ 20455 h 3800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Lst>
            <a:rect l="l" t="t" r="r" b="b"/>
            <a:pathLst>
              <a:path w="2680159" h="3800392">
                <a:moveTo>
                  <a:pt x="2522228" y="3698623"/>
                </a:moveTo>
                <a:cubicBezTo>
                  <a:pt x="2515153" y="3698623"/>
                  <a:pt x="2504530" y="3695083"/>
                  <a:pt x="2492128" y="3693312"/>
                </a:cubicBezTo>
                <a:cubicBezTo>
                  <a:pt x="2479737" y="3691543"/>
                  <a:pt x="2465577" y="3691543"/>
                  <a:pt x="2451418" y="3698623"/>
                </a:cubicBezTo>
                <a:cubicBezTo>
                  <a:pt x="2437258" y="3698623"/>
                  <a:pt x="2408927" y="3698623"/>
                  <a:pt x="2380607" y="3712789"/>
                </a:cubicBezTo>
                <a:cubicBezTo>
                  <a:pt x="2408927" y="3712789"/>
                  <a:pt x="2423098" y="3712789"/>
                  <a:pt x="2437258" y="3726946"/>
                </a:cubicBezTo>
                <a:cubicBezTo>
                  <a:pt x="2479737" y="3712788"/>
                  <a:pt x="2508068" y="3712789"/>
                  <a:pt x="2522228" y="3698623"/>
                </a:cubicBezTo>
                <a:close/>
                <a:moveTo>
                  <a:pt x="470843" y="3287918"/>
                </a:moveTo>
                <a:cubicBezTo>
                  <a:pt x="456683" y="3287917"/>
                  <a:pt x="442518" y="3302083"/>
                  <a:pt x="414193" y="3302083"/>
                </a:cubicBezTo>
                <a:cubicBezTo>
                  <a:pt x="428353" y="3302082"/>
                  <a:pt x="442518" y="3302083"/>
                  <a:pt x="442518" y="3302083"/>
                </a:cubicBezTo>
                <a:cubicBezTo>
                  <a:pt x="456683" y="3302083"/>
                  <a:pt x="470843" y="3287918"/>
                  <a:pt x="470843" y="3287918"/>
                </a:cubicBezTo>
                <a:close/>
                <a:moveTo>
                  <a:pt x="529278" y="3213069"/>
                </a:moveTo>
                <a:lnTo>
                  <a:pt x="541654" y="3217107"/>
                </a:lnTo>
                <a:cubicBezTo>
                  <a:pt x="555819" y="3217107"/>
                  <a:pt x="555819" y="3231272"/>
                  <a:pt x="555819" y="3245430"/>
                </a:cubicBezTo>
                <a:cubicBezTo>
                  <a:pt x="555819" y="3259595"/>
                  <a:pt x="555819" y="3273755"/>
                  <a:pt x="541654" y="3302083"/>
                </a:cubicBezTo>
                <a:cubicBezTo>
                  <a:pt x="541654" y="3316242"/>
                  <a:pt x="527494" y="3316243"/>
                  <a:pt x="513328" y="3330408"/>
                </a:cubicBezTo>
                <a:cubicBezTo>
                  <a:pt x="527494" y="3344565"/>
                  <a:pt x="527494" y="3358730"/>
                  <a:pt x="541654" y="3372888"/>
                </a:cubicBezTo>
                <a:cubicBezTo>
                  <a:pt x="548737" y="3387053"/>
                  <a:pt x="545197" y="3401217"/>
                  <a:pt x="531035" y="3417151"/>
                </a:cubicBezTo>
                <a:lnTo>
                  <a:pt x="507357" y="3437779"/>
                </a:lnTo>
                <a:lnTo>
                  <a:pt x="388491" y="3416356"/>
                </a:lnTo>
                <a:lnTo>
                  <a:pt x="402687" y="3411394"/>
                </a:lnTo>
                <a:cubicBezTo>
                  <a:pt x="441634" y="3396788"/>
                  <a:pt x="470845" y="3383511"/>
                  <a:pt x="485009" y="3372888"/>
                </a:cubicBezTo>
                <a:cubicBezTo>
                  <a:pt x="485009" y="3372888"/>
                  <a:pt x="470843" y="3372887"/>
                  <a:pt x="456683" y="3372888"/>
                </a:cubicBezTo>
                <a:cubicBezTo>
                  <a:pt x="438981" y="3379971"/>
                  <a:pt x="416852" y="3387938"/>
                  <a:pt x="390962" y="3396568"/>
                </a:cubicBezTo>
                <a:lnTo>
                  <a:pt x="349964" y="3409412"/>
                </a:lnTo>
                <a:lnTo>
                  <a:pt x="51844" y="3355681"/>
                </a:lnTo>
                <a:lnTo>
                  <a:pt x="78252" y="3346310"/>
                </a:lnTo>
                <a:lnTo>
                  <a:pt x="126234" y="3328504"/>
                </a:lnTo>
                <a:lnTo>
                  <a:pt x="304657" y="3292564"/>
                </a:lnTo>
                <a:cubicBezTo>
                  <a:pt x="407775" y="3269992"/>
                  <a:pt x="469292" y="3251848"/>
                  <a:pt x="505142" y="3232816"/>
                </a:cubicBezTo>
                <a:close/>
                <a:moveTo>
                  <a:pt x="1957875" y="3401217"/>
                </a:moveTo>
                <a:cubicBezTo>
                  <a:pt x="1759604" y="3443699"/>
                  <a:pt x="1490523" y="3500352"/>
                  <a:pt x="1419713" y="3542840"/>
                </a:cubicBezTo>
                <a:cubicBezTo>
                  <a:pt x="1504683" y="3528675"/>
                  <a:pt x="1759604" y="3457865"/>
                  <a:pt x="1957875" y="3401217"/>
                </a:cubicBezTo>
                <a:close/>
                <a:moveTo>
                  <a:pt x="513332" y="3138548"/>
                </a:moveTo>
                <a:cubicBezTo>
                  <a:pt x="519528" y="3140097"/>
                  <a:pt x="523954" y="3142753"/>
                  <a:pt x="527494" y="3146294"/>
                </a:cubicBezTo>
                <a:cubicBezTo>
                  <a:pt x="541654" y="3146294"/>
                  <a:pt x="541654" y="3160459"/>
                  <a:pt x="541654" y="3174619"/>
                </a:cubicBezTo>
                <a:cubicBezTo>
                  <a:pt x="541654" y="3188785"/>
                  <a:pt x="541654" y="3202942"/>
                  <a:pt x="541654" y="3202942"/>
                </a:cubicBezTo>
                <a:lnTo>
                  <a:pt x="529278" y="3213069"/>
                </a:lnTo>
                <a:lnTo>
                  <a:pt x="509786" y="3206707"/>
                </a:lnTo>
                <a:cubicBezTo>
                  <a:pt x="464648" y="3207372"/>
                  <a:pt x="371708" y="3241892"/>
                  <a:pt x="159272" y="3316242"/>
                </a:cubicBezTo>
                <a:lnTo>
                  <a:pt x="126234" y="3328504"/>
                </a:lnTo>
                <a:lnTo>
                  <a:pt x="116781" y="3330408"/>
                </a:lnTo>
                <a:cubicBezTo>
                  <a:pt x="88899" y="3336604"/>
                  <a:pt x="59323" y="3343139"/>
                  <a:pt x="28702" y="3349956"/>
                </a:cubicBezTo>
                <a:lnTo>
                  <a:pt x="24870" y="3350819"/>
                </a:lnTo>
                <a:lnTo>
                  <a:pt x="0" y="3346337"/>
                </a:lnTo>
                <a:lnTo>
                  <a:pt x="13492" y="3271477"/>
                </a:lnTo>
                <a:lnTo>
                  <a:pt x="421580" y="3151150"/>
                </a:lnTo>
                <a:lnTo>
                  <a:pt x="447835" y="3144303"/>
                </a:lnTo>
                <a:cubicBezTo>
                  <a:pt x="464648" y="3140540"/>
                  <a:pt x="477929" y="3138327"/>
                  <a:pt x="488546" y="3137443"/>
                </a:cubicBezTo>
                <a:cubicBezTo>
                  <a:pt x="499169" y="3136557"/>
                  <a:pt x="507135" y="3137000"/>
                  <a:pt x="513332" y="3138548"/>
                </a:cubicBezTo>
                <a:close/>
                <a:moveTo>
                  <a:pt x="2534697" y="3430883"/>
                </a:moveTo>
                <a:cubicBezTo>
                  <a:pt x="2547272" y="3434129"/>
                  <a:pt x="2558004" y="3438389"/>
                  <a:pt x="2566858" y="3443699"/>
                </a:cubicBezTo>
                <a:lnTo>
                  <a:pt x="2585561" y="3459736"/>
                </a:lnTo>
                <a:lnTo>
                  <a:pt x="2583969" y="3460206"/>
                </a:lnTo>
                <a:lnTo>
                  <a:pt x="2589501" y="3464945"/>
                </a:lnTo>
                <a:cubicBezTo>
                  <a:pt x="2593038" y="3472027"/>
                  <a:pt x="2593038" y="3479107"/>
                  <a:pt x="2593038" y="3486187"/>
                </a:cubicBezTo>
                <a:cubicBezTo>
                  <a:pt x="2593038" y="3514510"/>
                  <a:pt x="2593038" y="3542840"/>
                  <a:pt x="2578878" y="3571165"/>
                </a:cubicBezTo>
                <a:cubicBezTo>
                  <a:pt x="2578878" y="3571165"/>
                  <a:pt x="2593038" y="3585323"/>
                  <a:pt x="2593038" y="3585323"/>
                </a:cubicBezTo>
                <a:cubicBezTo>
                  <a:pt x="2593038" y="3599488"/>
                  <a:pt x="2593038" y="3613653"/>
                  <a:pt x="2578878" y="3627811"/>
                </a:cubicBezTo>
                <a:cubicBezTo>
                  <a:pt x="2578878" y="3641975"/>
                  <a:pt x="2564718" y="3641976"/>
                  <a:pt x="2550547" y="3656135"/>
                </a:cubicBezTo>
                <a:cubicBezTo>
                  <a:pt x="2578878" y="3670298"/>
                  <a:pt x="2593038" y="3684463"/>
                  <a:pt x="2593038" y="3712789"/>
                </a:cubicBezTo>
                <a:cubicBezTo>
                  <a:pt x="2593038" y="3726946"/>
                  <a:pt x="2593038" y="3741111"/>
                  <a:pt x="2593038" y="3741111"/>
                </a:cubicBezTo>
                <a:cubicBezTo>
                  <a:pt x="2578878" y="3755276"/>
                  <a:pt x="2564718" y="3769434"/>
                  <a:pt x="2508068" y="3783599"/>
                </a:cubicBezTo>
                <a:lnTo>
                  <a:pt x="2519263" y="3800392"/>
                </a:lnTo>
                <a:lnTo>
                  <a:pt x="2051174" y="3716027"/>
                </a:lnTo>
                <a:lnTo>
                  <a:pt x="2054876" y="3712788"/>
                </a:lnTo>
                <a:cubicBezTo>
                  <a:pt x="2323957" y="3613653"/>
                  <a:pt x="2451417" y="3571165"/>
                  <a:pt x="2522228" y="3557000"/>
                </a:cubicBezTo>
                <a:cubicBezTo>
                  <a:pt x="2522228" y="3557000"/>
                  <a:pt x="2536398" y="3542840"/>
                  <a:pt x="2536398" y="3542840"/>
                </a:cubicBezTo>
                <a:cubicBezTo>
                  <a:pt x="2550548" y="3528675"/>
                  <a:pt x="2550548" y="3500353"/>
                  <a:pt x="2550547" y="3486187"/>
                </a:cubicBezTo>
                <a:cubicBezTo>
                  <a:pt x="2550547" y="3483534"/>
                  <a:pt x="2548059" y="3480381"/>
                  <a:pt x="2540836" y="3477850"/>
                </a:cubicBezTo>
                <a:lnTo>
                  <a:pt x="2527470" y="3476234"/>
                </a:lnTo>
                <a:lnTo>
                  <a:pt x="2530662" y="3475293"/>
                </a:lnTo>
                <a:lnTo>
                  <a:pt x="2504891" y="3473245"/>
                </a:lnTo>
                <a:cubicBezTo>
                  <a:pt x="2441828" y="3472692"/>
                  <a:pt x="2301314" y="3491498"/>
                  <a:pt x="2000365" y="3571165"/>
                </a:cubicBezTo>
                <a:cubicBezTo>
                  <a:pt x="1929553" y="3588868"/>
                  <a:pt x="1854317" y="3608341"/>
                  <a:pt x="1775982" y="3629363"/>
                </a:cubicBezTo>
                <a:lnTo>
                  <a:pt x="1695057" y="3651842"/>
                </a:lnTo>
                <a:lnTo>
                  <a:pt x="1552483" y="3626146"/>
                </a:lnTo>
                <a:lnTo>
                  <a:pt x="1676552" y="3589585"/>
                </a:lnTo>
                <a:cubicBezTo>
                  <a:pt x="2069393" y="3476774"/>
                  <a:pt x="2349530" y="3413135"/>
                  <a:pt x="2491483" y="3424146"/>
                </a:cubicBezTo>
                <a:cubicBezTo>
                  <a:pt x="2507705" y="3425404"/>
                  <a:pt x="2522122" y="3427637"/>
                  <a:pt x="2534697" y="3430883"/>
                </a:cubicBezTo>
                <a:close/>
                <a:moveTo>
                  <a:pt x="438904" y="2919701"/>
                </a:moveTo>
                <a:cubicBezTo>
                  <a:pt x="438904" y="2919701"/>
                  <a:pt x="424739" y="2919701"/>
                  <a:pt x="410573" y="2919701"/>
                </a:cubicBezTo>
                <a:cubicBezTo>
                  <a:pt x="325603" y="2948026"/>
                  <a:pt x="226468" y="2976349"/>
                  <a:pt x="84847" y="3018836"/>
                </a:cubicBezTo>
                <a:cubicBezTo>
                  <a:pt x="226468" y="2990513"/>
                  <a:pt x="396414" y="2948026"/>
                  <a:pt x="438904" y="2919701"/>
                </a:cubicBezTo>
                <a:close/>
                <a:moveTo>
                  <a:pt x="424739" y="2834725"/>
                </a:moveTo>
                <a:cubicBezTo>
                  <a:pt x="410574" y="2834725"/>
                  <a:pt x="382248" y="2848891"/>
                  <a:pt x="353928" y="2848890"/>
                </a:cubicBezTo>
                <a:cubicBezTo>
                  <a:pt x="368094" y="2848890"/>
                  <a:pt x="368094" y="2848890"/>
                  <a:pt x="382248" y="2848891"/>
                </a:cubicBezTo>
                <a:cubicBezTo>
                  <a:pt x="396413" y="2848891"/>
                  <a:pt x="410574" y="2834725"/>
                  <a:pt x="424739" y="2834725"/>
                </a:cubicBezTo>
                <a:close/>
                <a:moveTo>
                  <a:pt x="2566858" y="3202941"/>
                </a:moveTo>
                <a:cubicBezTo>
                  <a:pt x="2481882" y="3217106"/>
                  <a:pt x="2326097" y="3259594"/>
                  <a:pt x="2184476" y="3302082"/>
                </a:cubicBezTo>
                <a:cubicBezTo>
                  <a:pt x="2340257" y="3273754"/>
                  <a:pt x="2496048" y="3231271"/>
                  <a:pt x="2566858" y="3202941"/>
                </a:cubicBezTo>
                <a:close/>
                <a:moveTo>
                  <a:pt x="1660474" y="2905536"/>
                </a:moveTo>
                <a:cubicBezTo>
                  <a:pt x="1589663" y="2919701"/>
                  <a:pt x="1518853" y="2933861"/>
                  <a:pt x="1462203" y="2948026"/>
                </a:cubicBezTo>
                <a:cubicBezTo>
                  <a:pt x="1448037" y="2948026"/>
                  <a:pt x="1433872" y="2962183"/>
                  <a:pt x="1433872" y="2962183"/>
                </a:cubicBezTo>
                <a:cubicBezTo>
                  <a:pt x="1476363" y="2962183"/>
                  <a:pt x="1561338" y="2933861"/>
                  <a:pt x="1660474" y="2905536"/>
                </a:cubicBezTo>
                <a:close/>
                <a:moveTo>
                  <a:pt x="2568403" y="3053273"/>
                </a:moveTo>
                <a:cubicBezTo>
                  <a:pt x="2562701" y="3051424"/>
                  <a:pt x="2555558" y="3050380"/>
                  <a:pt x="2547138" y="3050062"/>
                </a:cubicBezTo>
                <a:cubicBezTo>
                  <a:pt x="2429220" y="3045609"/>
                  <a:pt x="2060558" y="3183469"/>
                  <a:pt x="1887065" y="3245429"/>
                </a:cubicBezTo>
                <a:cubicBezTo>
                  <a:pt x="1858740" y="3259594"/>
                  <a:pt x="1830420" y="3273754"/>
                  <a:pt x="1816254" y="3273754"/>
                </a:cubicBezTo>
                <a:cubicBezTo>
                  <a:pt x="1872905" y="3259594"/>
                  <a:pt x="1929555" y="3259594"/>
                  <a:pt x="1986205" y="3245428"/>
                </a:cubicBezTo>
                <a:cubicBezTo>
                  <a:pt x="2212801" y="3202941"/>
                  <a:pt x="2524368" y="3146293"/>
                  <a:pt x="2581018" y="3075483"/>
                </a:cubicBezTo>
                <a:cubicBezTo>
                  <a:pt x="2581018" y="3075483"/>
                  <a:pt x="2581018" y="3075483"/>
                  <a:pt x="2581018" y="3061318"/>
                </a:cubicBezTo>
                <a:cubicBezTo>
                  <a:pt x="2578365" y="3057778"/>
                  <a:pt x="2574105" y="3055123"/>
                  <a:pt x="2568403" y="3053273"/>
                </a:cubicBezTo>
                <a:close/>
                <a:moveTo>
                  <a:pt x="2524372" y="2848890"/>
                </a:moveTo>
                <a:cubicBezTo>
                  <a:pt x="2517290" y="2845349"/>
                  <a:pt x="2506667" y="2843579"/>
                  <a:pt x="2493389" y="2843357"/>
                </a:cubicBezTo>
                <a:cubicBezTo>
                  <a:pt x="2480112" y="2843136"/>
                  <a:pt x="2464179" y="2844463"/>
                  <a:pt x="2446477" y="2847119"/>
                </a:cubicBezTo>
                <a:cubicBezTo>
                  <a:pt x="2411072" y="2852431"/>
                  <a:pt x="2368587" y="2863050"/>
                  <a:pt x="2326102" y="2877213"/>
                </a:cubicBezTo>
                <a:cubicBezTo>
                  <a:pt x="2255291" y="2905535"/>
                  <a:pt x="2156156" y="2933861"/>
                  <a:pt x="2028690" y="2962183"/>
                </a:cubicBezTo>
                <a:cubicBezTo>
                  <a:pt x="1957880" y="2976348"/>
                  <a:pt x="1901230" y="3004671"/>
                  <a:pt x="1858744" y="3018836"/>
                </a:cubicBezTo>
                <a:cubicBezTo>
                  <a:pt x="1802099" y="3032996"/>
                  <a:pt x="1773774" y="3047161"/>
                  <a:pt x="1745444" y="3061319"/>
                </a:cubicBezTo>
                <a:cubicBezTo>
                  <a:pt x="1816254" y="3047161"/>
                  <a:pt x="1901229" y="3032996"/>
                  <a:pt x="1986210" y="3004671"/>
                </a:cubicBezTo>
                <a:cubicBezTo>
                  <a:pt x="2000365" y="3004671"/>
                  <a:pt x="2028690" y="2990513"/>
                  <a:pt x="2042855" y="2990514"/>
                </a:cubicBezTo>
                <a:cubicBezTo>
                  <a:pt x="2212801" y="2933861"/>
                  <a:pt x="2354427" y="2891373"/>
                  <a:pt x="2453562" y="2891373"/>
                </a:cubicBezTo>
                <a:cubicBezTo>
                  <a:pt x="2481882" y="2877213"/>
                  <a:pt x="2510207" y="2863048"/>
                  <a:pt x="2524372" y="2848890"/>
                </a:cubicBezTo>
                <a:close/>
                <a:moveTo>
                  <a:pt x="1529393" y="2593967"/>
                </a:moveTo>
                <a:cubicBezTo>
                  <a:pt x="1515233" y="2593966"/>
                  <a:pt x="1515233" y="2593966"/>
                  <a:pt x="1501073" y="2593967"/>
                </a:cubicBezTo>
                <a:cubicBezTo>
                  <a:pt x="1444423" y="2608132"/>
                  <a:pt x="1373613" y="2608132"/>
                  <a:pt x="1316957" y="2622289"/>
                </a:cubicBezTo>
                <a:cubicBezTo>
                  <a:pt x="1231987" y="2664779"/>
                  <a:pt x="1147011" y="2693102"/>
                  <a:pt x="1076201" y="2707267"/>
                </a:cubicBezTo>
                <a:cubicBezTo>
                  <a:pt x="1175337" y="2693102"/>
                  <a:pt x="1359448" y="2636454"/>
                  <a:pt x="1529393" y="2593967"/>
                </a:cubicBezTo>
                <a:close/>
                <a:moveTo>
                  <a:pt x="2272392" y="2528330"/>
                </a:moveTo>
                <a:cubicBezTo>
                  <a:pt x="2257483" y="2527527"/>
                  <a:pt x="2239836" y="2528800"/>
                  <a:pt x="2220031" y="2531788"/>
                </a:cubicBezTo>
                <a:cubicBezTo>
                  <a:pt x="2101197" y="2549713"/>
                  <a:pt x="1904700" y="2629374"/>
                  <a:pt x="1755994" y="2693102"/>
                </a:cubicBezTo>
                <a:cubicBezTo>
                  <a:pt x="1770154" y="2693102"/>
                  <a:pt x="1784320" y="2693102"/>
                  <a:pt x="1798474" y="2678945"/>
                </a:cubicBezTo>
                <a:cubicBezTo>
                  <a:pt x="1982585" y="2636454"/>
                  <a:pt x="2294157" y="2579801"/>
                  <a:pt x="2308322" y="2537319"/>
                </a:cubicBezTo>
                <a:cubicBezTo>
                  <a:pt x="2299470" y="2532009"/>
                  <a:pt x="2287300" y="2529132"/>
                  <a:pt x="2272392" y="2528330"/>
                </a:cubicBezTo>
                <a:close/>
                <a:moveTo>
                  <a:pt x="2437919" y="2556613"/>
                </a:moveTo>
                <a:lnTo>
                  <a:pt x="2437633" y="2560333"/>
                </a:lnTo>
                <a:cubicBezTo>
                  <a:pt x="2435859" y="2569184"/>
                  <a:pt x="2432322" y="2579807"/>
                  <a:pt x="2425237" y="2593966"/>
                </a:cubicBezTo>
                <a:cubicBezTo>
                  <a:pt x="2418154" y="2608128"/>
                  <a:pt x="2407532" y="2618750"/>
                  <a:pt x="2391599" y="2627602"/>
                </a:cubicBezTo>
                <a:lnTo>
                  <a:pt x="2379412" y="2632879"/>
                </a:lnTo>
                <a:lnTo>
                  <a:pt x="2326101" y="2650614"/>
                </a:lnTo>
                <a:cubicBezTo>
                  <a:pt x="2340263" y="2647074"/>
                  <a:pt x="2352654" y="2643534"/>
                  <a:pt x="2363497" y="2639772"/>
                </a:cubicBezTo>
                <a:lnTo>
                  <a:pt x="2379412" y="2632879"/>
                </a:lnTo>
                <a:lnTo>
                  <a:pt x="2382224" y="2631944"/>
                </a:lnTo>
                <a:cubicBezTo>
                  <a:pt x="2496269" y="2594188"/>
                  <a:pt x="2497817" y="2595737"/>
                  <a:pt x="2510207" y="2608132"/>
                </a:cubicBezTo>
                <a:cubicBezTo>
                  <a:pt x="2524372" y="2608132"/>
                  <a:pt x="2524372" y="2622289"/>
                  <a:pt x="2524372" y="2636454"/>
                </a:cubicBezTo>
                <a:cubicBezTo>
                  <a:pt x="2524372" y="2650615"/>
                  <a:pt x="2524372" y="2664779"/>
                  <a:pt x="2524372" y="2664779"/>
                </a:cubicBezTo>
                <a:cubicBezTo>
                  <a:pt x="2524372" y="2678945"/>
                  <a:pt x="2510207" y="2678945"/>
                  <a:pt x="2481882" y="2693102"/>
                </a:cubicBezTo>
                <a:cubicBezTo>
                  <a:pt x="2496047" y="2693102"/>
                  <a:pt x="2510207" y="2693102"/>
                  <a:pt x="2524372" y="2707267"/>
                </a:cubicBezTo>
                <a:cubicBezTo>
                  <a:pt x="2538537" y="2721424"/>
                  <a:pt x="2552692" y="2735590"/>
                  <a:pt x="2552692" y="2749750"/>
                </a:cubicBezTo>
                <a:cubicBezTo>
                  <a:pt x="2552692" y="2763913"/>
                  <a:pt x="2552692" y="2792238"/>
                  <a:pt x="2538538" y="2806403"/>
                </a:cubicBezTo>
                <a:cubicBezTo>
                  <a:pt x="2566858" y="2806403"/>
                  <a:pt x="2595182" y="2806403"/>
                  <a:pt x="2609348" y="2820560"/>
                </a:cubicBezTo>
                <a:cubicBezTo>
                  <a:pt x="2623508" y="2834725"/>
                  <a:pt x="2637673" y="2848891"/>
                  <a:pt x="2637673" y="2863048"/>
                </a:cubicBezTo>
                <a:cubicBezTo>
                  <a:pt x="2637673" y="2877213"/>
                  <a:pt x="2637673" y="2905535"/>
                  <a:pt x="2623508" y="2919701"/>
                </a:cubicBezTo>
                <a:cubicBezTo>
                  <a:pt x="2623508" y="2933861"/>
                  <a:pt x="2609348" y="2933861"/>
                  <a:pt x="2595182" y="2948026"/>
                </a:cubicBezTo>
                <a:lnTo>
                  <a:pt x="2618731" y="2983349"/>
                </a:lnTo>
                <a:lnTo>
                  <a:pt x="1772093" y="3232989"/>
                </a:lnTo>
                <a:lnTo>
                  <a:pt x="2618732" y="2983351"/>
                </a:lnTo>
                <a:lnTo>
                  <a:pt x="2623508" y="2990513"/>
                </a:lnTo>
                <a:cubicBezTo>
                  <a:pt x="2623508" y="3004670"/>
                  <a:pt x="2623508" y="3018835"/>
                  <a:pt x="2595178" y="3032995"/>
                </a:cubicBezTo>
                <a:cubicBezTo>
                  <a:pt x="2609348" y="3032995"/>
                  <a:pt x="2623508" y="3032995"/>
                  <a:pt x="2637668" y="3047160"/>
                </a:cubicBezTo>
                <a:cubicBezTo>
                  <a:pt x="2651828" y="3061318"/>
                  <a:pt x="2665988" y="3075483"/>
                  <a:pt x="2680159" y="3089648"/>
                </a:cubicBezTo>
                <a:cubicBezTo>
                  <a:pt x="2680159" y="3103806"/>
                  <a:pt x="2680159" y="3132128"/>
                  <a:pt x="2665988" y="3146293"/>
                </a:cubicBezTo>
                <a:cubicBezTo>
                  <a:pt x="2665988" y="3146293"/>
                  <a:pt x="2651828" y="3160459"/>
                  <a:pt x="2651828" y="3160459"/>
                </a:cubicBezTo>
                <a:cubicBezTo>
                  <a:pt x="2651828" y="3160459"/>
                  <a:pt x="2665988" y="3160458"/>
                  <a:pt x="2665988" y="3160458"/>
                </a:cubicBezTo>
                <a:cubicBezTo>
                  <a:pt x="2680159" y="3160458"/>
                  <a:pt x="2680159" y="3174618"/>
                  <a:pt x="2680159" y="3188783"/>
                </a:cubicBezTo>
                <a:cubicBezTo>
                  <a:pt x="2680159" y="3202941"/>
                  <a:pt x="2680158" y="3217106"/>
                  <a:pt x="2665988" y="3231271"/>
                </a:cubicBezTo>
                <a:cubicBezTo>
                  <a:pt x="2651828" y="3245429"/>
                  <a:pt x="2637668" y="3259594"/>
                  <a:pt x="2623508" y="3273754"/>
                </a:cubicBezTo>
                <a:cubicBezTo>
                  <a:pt x="2623508" y="3273754"/>
                  <a:pt x="2637668" y="3273754"/>
                  <a:pt x="2637668" y="3273754"/>
                </a:cubicBezTo>
                <a:cubicBezTo>
                  <a:pt x="2651828" y="3273754"/>
                  <a:pt x="2651828" y="3287916"/>
                  <a:pt x="2651828" y="3302082"/>
                </a:cubicBezTo>
                <a:cubicBezTo>
                  <a:pt x="2651828" y="3316241"/>
                  <a:pt x="2637668" y="3344564"/>
                  <a:pt x="2623508" y="3344564"/>
                </a:cubicBezTo>
                <a:cubicBezTo>
                  <a:pt x="2609348" y="3344564"/>
                  <a:pt x="2609348" y="3344564"/>
                  <a:pt x="2595178" y="3344564"/>
                </a:cubicBezTo>
                <a:cubicBezTo>
                  <a:pt x="2538533" y="3344564"/>
                  <a:pt x="2255287" y="3429542"/>
                  <a:pt x="2042850" y="3486187"/>
                </a:cubicBezTo>
                <a:cubicBezTo>
                  <a:pt x="1787929" y="3528675"/>
                  <a:pt x="1632149" y="3571165"/>
                  <a:pt x="1533013" y="3599488"/>
                </a:cubicBezTo>
                <a:lnTo>
                  <a:pt x="1478358" y="3612786"/>
                </a:lnTo>
                <a:lnTo>
                  <a:pt x="1349284" y="3589523"/>
                </a:lnTo>
                <a:lnTo>
                  <a:pt x="1348902" y="3585323"/>
                </a:lnTo>
                <a:cubicBezTo>
                  <a:pt x="1348902" y="3571165"/>
                  <a:pt x="1348902" y="3542840"/>
                  <a:pt x="1363068" y="3528675"/>
                </a:cubicBezTo>
                <a:cubicBezTo>
                  <a:pt x="1377228" y="3500352"/>
                  <a:pt x="1419713" y="3472030"/>
                  <a:pt x="1476358" y="3457865"/>
                </a:cubicBezTo>
                <a:cubicBezTo>
                  <a:pt x="1476358" y="3457865"/>
                  <a:pt x="1476358" y="3443699"/>
                  <a:pt x="1476358" y="3443699"/>
                </a:cubicBezTo>
                <a:cubicBezTo>
                  <a:pt x="1476358" y="3429542"/>
                  <a:pt x="1476358" y="3415377"/>
                  <a:pt x="1490523" y="3401217"/>
                </a:cubicBezTo>
                <a:cubicBezTo>
                  <a:pt x="1490523" y="3387052"/>
                  <a:pt x="1504683" y="3387052"/>
                  <a:pt x="1518848" y="3372886"/>
                </a:cubicBezTo>
                <a:cubicBezTo>
                  <a:pt x="1504683" y="3372886"/>
                  <a:pt x="1490523" y="3372887"/>
                  <a:pt x="1476358" y="3372886"/>
                </a:cubicBezTo>
                <a:cubicBezTo>
                  <a:pt x="1462203" y="3372887"/>
                  <a:pt x="1462203" y="3358729"/>
                  <a:pt x="1462203" y="3344564"/>
                </a:cubicBezTo>
                <a:lnTo>
                  <a:pt x="1463193" y="3324072"/>
                </a:lnTo>
                <a:lnTo>
                  <a:pt x="1463526" y="3317130"/>
                </a:lnTo>
                <a:cubicBezTo>
                  <a:pt x="1486101" y="3290576"/>
                  <a:pt x="1600286" y="3256055"/>
                  <a:pt x="2057021" y="3117971"/>
                </a:cubicBezTo>
                <a:cubicBezTo>
                  <a:pt x="2226966" y="3061319"/>
                  <a:pt x="2439402" y="3004671"/>
                  <a:pt x="2538538" y="2962183"/>
                </a:cubicBezTo>
                <a:cubicBezTo>
                  <a:pt x="2538538" y="2962183"/>
                  <a:pt x="2524372" y="2962183"/>
                  <a:pt x="2524372" y="2962183"/>
                </a:cubicBezTo>
                <a:cubicBezTo>
                  <a:pt x="2439402" y="3004671"/>
                  <a:pt x="2297776" y="3032996"/>
                  <a:pt x="2113666" y="3061319"/>
                </a:cubicBezTo>
                <a:cubicBezTo>
                  <a:pt x="2028690" y="3089649"/>
                  <a:pt x="1929555" y="3117972"/>
                  <a:pt x="1858744" y="3146294"/>
                </a:cubicBezTo>
                <a:cubicBezTo>
                  <a:pt x="1617983" y="3231272"/>
                  <a:pt x="1561338" y="3259595"/>
                  <a:pt x="1533013" y="3231272"/>
                </a:cubicBezTo>
                <a:cubicBezTo>
                  <a:pt x="1518853" y="3231272"/>
                  <a:pt x="1518853" y="3217107"/>
                  <a:pt x="1518853" y="3202942"/>
                </a:cubicBezTo>
                <a:cubicBezTo>
                  <a:pt x="1518853" y="3188785"/>
                  <a:pt x="1518853" y="3174619"/>
                  <a:pt x="1533013" y="3160459"/>
                </a:cubicBezTo>
                <a:cubicBezTo>
                  <a:pt x="1547173" y="3146294"/>
                  <a:pt x="1575498" y="3117972"/>
                  <a:pt x="1617983" y="3103807"/>
                </a:cubicBezTo>
                <a:cubicBezTo>
                  <a:pt x="1575498" y="3117972"/>
                  <a:pt x="1547173" y="3117972"/>
                  <a:pt x="1533013" y="3103807"/>
                </a:cubicBezTo>
                <a:cubicBezTo>
                  <a:pt x="1518853" y="3103806"/>
                  <a:pt x="1518853" y="3089649"/>
                  <a:pt x="1518853" y="3075484"/>
                </a:cubicBezTo>
                <a:cubicBezTo>
                  <a:pt x="1515310" y="3061321"/>
                  <a:pt x="1516195" y="3049815"/>
                  <a:pt x="1524381" y="3039414"/>
                </a:cubicBezTo>
                <a:lnTo>
                  <a:pt x="1568556" y="3013070"/>
                </a:lnTo>
                <a:lnTo>
                  <a:pt x="1594975" y="3008214"/>
                </a:lnTo>
                <a:lnTo>
                  <a:pt x="1742388" y="2964310"/>
                </a:lnTo>
                <a:lnTo>
                  <a:pt x="1872909" y="2933861"/>
                </a:lnTo>
                <a:cubicBezTo>
                  <a:pt x="1929554" y="2919701"/>
                  <a:pt x="1986210" y="2905536"/>
                  <a:pt x="2057021" y="2891373"/>
                </a:cubicBezTo>
                <a:cubicBezTo>
                  <a:pt x="2170316" y="2848891"/>
                  <a:pt x="2269446" y="2820560"/>
                  <a:pt x="2354427" y="2806403"/>
                </a:cubicBezTo>
                <a:cubicBezTo>
                  <a:pt x="2425237" y="2778078"/>
                  <a:pt x="2481882" y="2763912"/>
                  <a:pt x="2496047" y="2735590"/>
                </a:cubicBezTo>
                <a:cubicBezTo>
                  <a:pt x="2439402" y="2721425"/>
                  <a:pt x="2156156" y="2820560"/>
                  <a:pt x="1957880" y="2891373"/>
                </a:cubicBezTo>
                <a:cubicBezTo>
                  <a:pt x="1876447" y="2919698"/>
                  <a:pt x="1806521" y="2943596"/>
                  <a:pt x="1746551" y="2963070"/>
                </a:cubicBezTo>
                <a:lnTo>
                  <a:pt x="1742388" y="2964310"/>
                </a:lnTo>
                <a:lnTo>
                  <a:pt x="1684155" y="2977897"/>
                </a:lnTo>
                <a:cubicBezTo>
                  <a:pt x="1635246" y="2990066"/>
                  <a:pt x="1599401" y="3000247"/>
                  <a:pt x="1573729" y="3009985"/>
                </a:cubicBezTo>
                <a:lnTo>
                  <a:pt x="1568556" y="3013070"/>
                </a:lnTo>
                <a:lnTo>
                  <a:pt x="1493843" y="3026803"/>
                </a:lnTo>
                <a:cubicBezTo>
                  <a:pt x="1467509" y="3028572"/>
                  <a:pt x="1448037" y="3025919"/>
                  <a:pt x="1433872" y="3018836"/>
                </a:cubicBezTo>
                <a:cubicBezTo>
                  <a:pt x="1419717" y="3004671"/>
                  <a:pt x="1405552" y="3004671"/>
                  <a:pt x="1405552" y="2990514"/>
                </a:cubicBezTo>
                <a:cubicBezTo>
                  <a:pt x="1405552" y="2976349"/>
                  <a:pt x="1405552" y="2962183"/>
                  <a:pt x="1405552" y="2948026"/>
                </a:cubicBezTo>
                <a:cubicBezTo>
                  <a:pt x="1391392" y="2948026"/>
                  <a:pt x="1377227" y="2948026"/>
                  <a:pt x="1363067" y="2933861"/>
                </a:cubicBezTo>
                <a:cubicBezTo>
                  <a:pt x="1348902" y="2919701"/>
                  <a:pt x="1334737" y="2905535"/>
                  <a:pt x="1320582" y="2891373"/>
                </a:cubicBezTo>
                <a:lnTo>
                  <a:pt x="1322541" y="2885492"/>
                </a:lnTo>
                <a:lnTo>
                  <a:pt x="1349866" y="2877436"/>
                </a:lnTo>
                <a:lnTo>
                  <a:pt x="1371916" y="2882524"/>
                </a:lnTo>
                <a:cubicBezTo>
                  <a:pt x="1387850" y="2884293"/>
                  <a:pt x="1412632" y="2884293"/>
                  <a:pt x="1448037" y="2877213"/>
                </a:cubicBezTo>
                <a:cubicBezTo>
                  <a:pt x="1561338" y="2820560"/>
                  <a:pt x="1745444" y="2778077"/>
                  <a:pt x="2014530" y="2721424"/>
                </a:cubicBezTo>
                <a:cubicBezTo>
                  <a:pt x="2028690" y="2721425"/>
                  <a:pt x="2042855" y="2721425"/>
                  <a:pt x="2042855" y="2707267"/>
                </a:cubicBezTo>
                <a:cubicBezTo>
                  <a:pt x="2071180" y="2700185"/>
                  <a:pt x="2099506" y="2689562"/>
                  <a:pt x="2127826" y="2678939"/>
                </a:cubicBezTo>
                <a:lnTo>
                  <a:pt x="2172005" y="2664213"/>
                </a:lnTo>
                <a:lnTo>
                  <a:pt x="2226966" y="2650614"/>
                </a:lnTo>
                <a:cubicBezTo>
                  <a:pt x="2212801" y="2650614"/>
                  <a:pt x="2212801" y="2650614"/>
                  <a:pt x="2212801" y="2650614"/>
                </a:cubicBezTo>
                <a:lnTo>
                  <a:pt x="2172005" y="2664213"/>
                </a:lnTo>
                <a:lnTo>
                  <a:pt x="2055247" y="2693105"/>
                </a:lnTo>
                <a:lnTo>
                  <a:pt x="1831822" y="2735325"/>
                </a:lnTo>
                <a:close/>
                <a:moveTo>
                  <a:pt x="1727664" y="2367368"/>
                </a:moveTo>
                <a:cubicBezTo>
                  <a:pt x="1699339" y="2367368"/>
                  <a:pt x="1656859" y="2381530"/>
                  <a:pt x="1614369" y="2381530"/>
                </a:cubicBezTo>
                <a:cubicBezTo>
                  <a:pt x="1508153" y="2413398"/>
                  <a:pt x="1370072" y="2445265"/>
                  <a:pt x="1212073" y="2477128"/>
                </a:cubicBezTo>
                <a:lnTo>
                  <a:pt x="1075148" y="2503699"/>
                </a:lnTo>
                <a:lnTo>
                  <a:pt x="480482" y="2679042"/>
                </a:lnTo>
                <a:lnTo>
                  <a:pt x="578755" y="2657699"/>
                </a:lnTo>
                <a:cubicBezTo>
                  <a:pt x="679661" y="2636455"/>
                  <a:pt x="785878" y="2615210"/>
                  <a:pt x="892096" y="2593966"/>
                </a:cubicBezTo>
                <a:cubicBezTo>
                  <a:pt x="991231" y="2565644"/>
                  <a:pt x="1104526" y="2551479"/>
                  <a:pt x="1217822" y="2523156"/>
                </a:cubicBezTo>
                <a:cubicBezTo>
                  <a:pt x="1260312" y="2508991"/>
                  <a:pt x="1316957" y="2494831"/>
                  <a:pt x="1359448" y="2480666"/>
                </a:cubicBezTo>
                <a:cubicBezTo>
                  <a:pt x="1501073" y="2438178"/>
                  <a:pt x="1628529" y="2395696"/>
                  <a:pt x="1727664" y="2367368"/>
                </a:cubicBezTo>
                <a:close/>
                <a:moveTo>
                  <a:pt x="2031658" y="2380577"/>
                </a:moveTo>
                <a:lnTo>
                  <a:pt x="1996088" y="2399013"/>
                </a:lnTo>
                <a:cubicBezTo>
                  <a:pt x="1939327" y="2423907"/>
                  <a:pt x="1849210" y="2452288"/>
                  <a:pt x="1717518" y="2486393"/>
                </a:cubicBezTo>
                <a:lnTo>
                  <a:pt x="1689976" y="2493211"/>
                </a:lnTo>
                <a:lnTo>
                  <a:pt x="1920629" y="2415167"/>
                </a:lnTo>
                <a:cubicBezTo>
                  <a:pt x="1955150" y="2403660"/>
                  <a:pt x="1986567" y="2393480"/>
                  <a:pt x="2013786" y="2385293"/>
                </a:cubicBezTo>
                <a:close/>
                <a:moveTo>
                  <a:pt x="2141163" y="2317639"/>
                </a:moveTo>
                <a:cubicBezTo>
                  <a:pt x="2151204" y="2318912"/>
                  <a:pt x="2159613" y="2321346"/>
                  <a:pt x="2166696" y="2324885"/>
                </a:cubicBezTo>
                <a:cubicBezTo>
                  <a:pt x="2180856" y="2324886"/>
                  <a:pt x="2180856" y="2339043"/>
                  <a:pt x="2195021" y="2353208"/>
                </a:cubicBezTo>
                <a:cubicBezTo>
                  <a:pt x="2195021" y="2367368"/>
                  <a:pt x="2195021" y="2395696"/>
                  <a:pt x="2180856" y="2409856"/>
                </a:cubicBezTo>
                <a:cubicBezTo>
                  <a:pt x="2237511" y="2395696"/>
                  <a:pt x="2265831" y="2395696"/>
                  <a:pt x="2279997" y="2409855"/>
                </a:cubicBezTo>
                <a:cubicBezTo>
                  <a:pt x="2294157" y="2409856"/>
                  <a:pt x="2294157" y="2424021"/>
                  <a:pt x="2294157" y="2438178"/>
                </a:cubicBezTo>
                <a:cubicBezTo>
                  <a:pt x="2294157" y="2452343"/>
                  <a:pt x="2294157" y="2466508"/>
                  <a:pt x="2294157" y="2466508"/>
                </a:cubicBezTo>
                <a:cubicBezTo>
                  <a:pt x="2322482" y="2466509"/>
                  <a:pt x="2350812" y="2466508"/>
                  <a:pt x="2379132" y="2480666"/>
                </a:cubicBezTo>
                <a:cubicBezTo>
                  <a:pt x="2393292" y="2494831"/>
                  <a:pt x="2407457" y="2508991"/>
                  <a:pt x="2421622" y="2537319"/>
                </a:cubicBezTo>
                <a:lnTo>
                  <a:pt x="2420140" y="2556613"/>
                </a:lnTo>
                <a:lnTo>
                  <a:pt x="1814037" y="2735328"/>
                </a:lnTo>
                <a:lnTo>
                  <a:pt x="1812639" y="2735590"/>
                </a:lnTo>
                <a:cubicBezTo>
                  <a:pt x="1628529" y="2778078"/>
                  <a:pt x="1373613" y="2834725"/>
                  <a:pt x="1331122" y="2877213"/>
                </a:cubicBezTo>
                <a:lnTo>
                  <a:pt x="1332081" y="2877435"/>
                </a:lnTo>
                <a:lnTo>
                  <a:pt x="1304762" y="2885489"/>
                </a:lnTo>
                <a:lnTo>
                  <a:pt x="1316957" y="2848890"/>
                </a:lnTo>
                <a:cubicBezTo>
                  <a:pt x="1316957" y="2848890"/>
                  <a:pt x="1316957" y="2834725"/>
                  <a:pt x="1331122" y="2834725"/>
                </a:cubicBezTo>
                <a:cubicBezTo>
                  <a:pt x="1316957" y="2834725"/>
                  <a:pt x="1316957" y="2834725"/>
                  <a:pt x="1302802" y="2820560"/>
                </a:cubicBezTo>
                <a:cubicBezTo>
                  <a:pt x="1288637" y="2806403"/>
                  <a:pt x="1274477" y="2792238"/>
                  <a:pt x="1274477" y="2778077"/>
                </a:cubicBezTo>
                <a:cubicBezTo>
                  <a:pt x="1274477" y="2763912"/>
                  <a:pt x="1274477" y="2749750"/>
                  <a:pt x="1288637" y="2735590"/>
                </a:cubicBezTo>
                <a:cubicBezTo>
                  <a:pt x="1147011" y="2778078"/>
                  <a:pt x="1047876" y="2778078"/>
                  <a:pt x="1005391" y="2763912"/>
                </a:cubicBezTo>
                <a:cubicBezTo>
                  <a:pt x="991231" y="2763912"/>
                  <a:pt x="991231" y="2749750"/>
                  <a:pt x="991231" y="2749750"/>
                </a:cubicBezTo>
                <a:cubicBezTo>
                  <a:pt x="906261" y="2770992"/>
                  <a:pt x="831908" y="2785157"/>
                  <a:pt x="769947" y="2790469"/>
                </a:cubicBezTo>
                <a:lnTo>
                  <a:pt x="640378" y="2779542"/>
                </a:lnTo>
                <a:lnTo>
                  <a:pt x="860228" y="2712576"/>
                </a:lnTo>
                <a:lnTo>
                  <a:pt x="861817" y="2712073"/>
                </a:lnTo>
                <a:lnTo>
                  <a:pt x="1005391" y="2678945"/>
                </a:lnTo>
                <a:lnTo>
                  <a:pt x="1041929" y="2654941"/>
                </a:lnTo>
                <a:lnTo>
                  <a:pt x="1189502" y="2608132"/>
                </a:lnTo>
                <a:cubicBezTo>
                  <a:pt x="1338208" y="2576267"/>
                  <a:pt x="1464784" y="2547941"/>
                  <a:pt x="1571661" y="2522492"/>
                </a:cubicBezTo>
                <a:lnTo>
                  <a:pt x="1689976" y="2493211"/>
                </a:lnTo>
                <a:lnTo>
                  <a:pt x="1685184" y="2494831"/>
                </a:lnTo>
                <a:cubicBezTo>
                  <a:pt x="1869284" y="2466509"/>
                  <a:pt x="2039241" y="2424021"/>
                  <a:pt x="2081720" y="2367368"/>
                </a:cubicBezTo>
                <a:lnTo>
                  <a:pt x="2031658" y="2380577"/>
                </a:lnTo>
                <a:lnTo>
                  <a:pt x="2042037" y="2375197"/>
                </a:lnTo>
                <a:cubicBezTo>
                  <a:pt x="2053846" y="2367593"/>
                  <a:pt x="2062255" y="2360291"/>
                  <a:pt x="2067566" y="2353208"/>
                </a:cubicBezTo>
                <a:cubicBezTo>
                  <a:pt x="2067566" y="2353208"/>
                  <a:pt x="2067566" y="2349668"/>
                  <a:pt x="2067566" y="2344357"/>
                </a:cubicBezTo>
                <a:lnTo>
                  <a:pt x="2067566" y="2325095"/>
                </a:lnTo>
                <a:lnTo>
                  <a:pt x="2105841" y="2317360"/>
                </a:lnTo>
                <a:cubicBezTo>
                  <a:pt x="2119450" y="2316255"/>
                  <a:pt x="2131123" y="2316367"/>
                  <a:pt x="2141163" y="2317639"/>
                </a:cubicBezTo>
                <a:close/>
                <a:moveTo>
                  <a:pt x="1848455" y="2189272"/>
                </a:moveTo>
                <a:cubicBezTo>
                  <a:pt x="1706835" y="2231760"/>
                  <a:pt x="1508564" y="2274248"/>
                  <a:pt x="1281963" y="2302572"/>
                </a:cubicBezTo>
                <a:cubicBezTo>
                  <a:pt x="1168662" y="2345060"/>
                  <a:pt x="1055372" y="2373383"/>
                  <a:pt x="956231" y="2415871"/>
                </a:cubicBezTo>
                <a:cubicBezTo>
                  <a:pt x="913746" y="2430031"/>
                  <a:pt x="871261" y="2444196"/>
                  <a:pt x="842936" y="2458353"/>
                </a:cubicBezTo>
                <a:cubicBezTo>
                  <a:pt x="913746" y="2444196"/>
                  <a:pt x="998716" y="2430031"/>
                  <a:pt x="1069526" y="2415871"/>
                </a:cubicBezTo>
                <a:cubicBezTo>
                  <a:pt x="1126182" y="2401706"/>
                  <a:pt x="1168662" y="2401706"/>
                  <a:pt x="1225317" y="2387543"/>
                </a:cubicBezTo>
                <a:cubicBezTo>
                  <a:pt x="1522724" y="2302572"/>
                  <a:pt x="1706835" y="2245925"/>
                  <a:pt x="1834290" y="2203437"/>
                </a:cubicBezTo>
                <a:cubicBezTo>
                  <a:pt x="1834290" y="2203437"/>
                  <a:pt x="1848455" y="2189272"/>
                  <a:pt x="1848455" y="2189272"/>
                </a:cubicBezTo>
                <a:close/>
                <a:moveTo>
                  <a:pt x="1692669" y="2033489"/>
                </a:moveTo>
                <a:cubicBezTo>
                  <a:pt x="1650189" y="2047649"/>
                  <a:pt x="1593534" y="2047649"/>
                  <a:pt x="1551044" y="2061814"/>
                </a:cubicBezTo>
                <a:cubicBezTo>
                  <a:pt x="1352778" y="2118459"/>
                  <a:pt x="1112017" y="2160950"/>
                  <a:pt x="842936" y="2217595"/>
                </a:cubicBezTo>
                <a:cubicBezTo>
                  <a:pt x="715470" y="2260082"/>
                  <a:pt x="616335" y="2288408"/>
                  <a:pt x="517199" y="2330895"/>
                </a:cubicBezTo>
                <a:cubicBezTo>
                  <a:pt x="559690" y="2330895"/>
                  <a:pt x="616335" y="2316738"/>
                  <a:pt x="658825" y="2316738"/>
                </a:cubicBezTo>
                <a:cubicBezTo>
                  <a:pt x="800445" y="2274247"/>
                  <a:pt x="942071" y="2245925"/>
                  <a:pt x="1069526" y="2203437"/>
                </a:cubicBezTo>
                <a:cubicBezTo>
                  <a:pt x="1352778" y="2132624"/>
                  <a:pt x="1551044" y="2075971"/>
                  <a:pt x="1692669" y="2033489"/>
                </a:cubicBezTo>
                <a:close/>
                <a:moveTo>
                  <a:pt x="2004241" y="2019323"/>
                </a:moveTo>
                <a:cubicBezTo>
                  <a:pt x="1890945" y="2033489"/>
                  <a:pt x="1494398" y="2146784"/>
                  <a:pt x="1097852" y="2245925"/>
                </a:cubicBezTo>
                <a:cubicBezTo>
                  <a:pt x="1154507" y="2245925"/>
                  <a:pt x="1211152" y="2231760"/>
                  <a:pt x="1267808" y="2217594"/>
                </a:cubicBezTo>
                <a:cubicBezTo>
                  <a:pt x="1466073" y="2175112"/>
                  <a:pt x="1607699" y="2132625"/>
                  <a:pt x="1706835" y="2104302"/>
                </a:cubicBezTo>
                <a:cubicBezTo>
                  <a:pt x="1805970" y="2075971"/>
                  <a:pt x="1876780" y="2075971"/>
                  <a:pt x="1905106" y="2090136"/>
                </a:cubicBezTo>
                <a:cubicBezTo>
                  <a:pt x="1947591" y="2075971"/>
                  <a:pt x="1975916" y="2047649"/>
                  <a:pt x="1990081" y="2033489"/>
                </a:cubicBezTo>
                <a:cubicBezTo>
                  <a:pt x="1990081" y="2033489"/>
                  <a:pt x="1990081" y="2019324"/>
                  <a:pt x="2004241" y="2019323"/>
                </a:cubicBezTo>
                <a:close/>
                <a:moveTo>
                  <a:pt x="1990081" y="1835213"/>
                </a:moveTo>
                <a:cubicBezTo>
                  <a:pt x="1862615" y="1863543"/>
                  <a:pt x="1636024" y="1934356"/>
                  <a:pt x="1381098" y="2019323"/>
                </a:cubicBezTo>
                <a:cubicBezTo>
                  <a:pt x="1437754" y="2005166"/>
                  <a:pt x="1480233" y="2005167"/>
                  <a:pt x="1522724" y="1991001"/>
                </a:cubicBezTo>
                <a:cubicBezTo>
                  <a:pt x="1720989" y="1934356"/>
                  <a:pt x="1890946" y="1891865"/>
                  <a:pt x="1990081" y="1835213"/>
                </a:cubicBezTo>
                <a:close/>
                <a:moveTo>
                  <a:pt x="2145861" y="1835213"/>
                </a:moveTo>
                <a:cubicBezTo>
                  <a:pt x="2131702" y="1835213"/>
                  <a:pt x="2131702" y="1849378"/>
                  <a:pt x="2117536" y="1849378"/>
                </a:cubicBezTo>
                <a:cubicBezTo>
                  <a:pt x="2131702" y="1849378"/>
                  <a:pt x="2145862" y="1849378"/>
                  <a:pt x="2145861" y="1835213"/>
                </a:cubicBezTo>
                <a:close/>
                <a:moveTo>
                  <a:pt x="1330463" y="1651108"/>
                </a:moveTo>
                <a:cubicBezTo>
                  <a:pt x="1316303" y="1651107"/>
                  <a:pt x="1302141" y="1651107"/>
                  <a:pt x="1287981" y="1665267"/>
                </a:cubicBezTo>
                <a:cubicBezTo>
                  <a:pt x="1273816" y="1665267"/>
                  <a:pt x="1259650" y="1679433"/>
                  <a:pt x="1245493" y="1679433"/>
                </a:cubicBezTo>
                <a:cubicBezTo>
                  <a:pt x="1273816" y="1679433"/>
                  <a:pt x="1302141" y="1665268"/>
                  <a:pt x="1330463" y="1651108"/>
                </a:cubicBezTo>
                <a:close/>
                <a:moveTo>
                  <a:pt x="529975" y="1378796"/>
                </a:moveTo>
                <a:lnTo>
                  <a:pt x="526240" y="1379897"/>
                </a:lnTo>
                <a:lnTo>
                  <a:pt x="539520" y="1382021"/>
                </a:lnTo>
                <a:cubicBezTo>
                  <a:pt x="553677" y="1382021"/>
                  <a:pt x="553677" y="1396186"/>
                  <a:pt x="553677" y="1410349"/>
                </a:cubicBezTo>
                <a:cubicBezTo>
                  <a:pt x="567842" y="1452831"/>
                  <a:pt x="539520" y="1481162"/>
                  <a:pt x="482867" y="1509484"/>
                </a:cubicBezTo>
                <a:cubicBezTo>
                  <a:pt x="497032" y="1509484"/>
                  <a:pt x="497032" y="1523644"/>
                  <a:pt x="511195" y="1537810"/>
                </a:cubicBezTo>
                <a:cubicBezTo>
                  <a:pt x="511195" y="1551975"/>
                  <a:pt x="511195" y="1566132"/>
                  <a:pt x="497032" y="1580297"/>
                </a:cubicBezTo>
                <a:cubicBezTo>
                  <a:pt x="482867" y="1608620"/>
                  <a:pt x="426219" y="1636942"/>
                  <a:pt x="355409" y="1665267"/>
                </a:cubicBezTo>
                <a:cubicBezTo>
                  <a:pt x="539520" y="1608620"/>
                  <a:pt x="539520" y="1608620"/>
                  <a:pt x="567842" y="1622785"/>
                </a:cubicBezTo>
                <a:cubicBezTo>
                  <a:pt x="582008" y="1622785"/>
                  <a:pt x="582008" y="1636942"/>
                  <a:pt x="582008" y="1651107"/>
                </a:cubicBezTo>
                <a:cubicBezTo>
                  <a:pt x="582008" y="1665270"/>
                  <a:pt x="578468" y="1679433"/>
                  <a:pt x="567845" y="1693593"/>
                </a:cubicBezTo>
                <a:lnTo>
                  <a:pt x="537894" y="1716056"/>
                </a:lnTo>
                <a:lnTo>
                  <a:pt x="280132" y="1792060"/>
                </a:lnTo>
                <a:lnTo>
                  <a:pt x="313345" y="1607784"/>
                </a:lnTo>
                <a:lnTo>
                  <a:pt x="340582" y="1600210"/>
                </a:lnTo>
                <a:cubicBezTo>
                  <a:pt x="378422" y="1588261"/>
                  <a:pt x="408517" y="1576754"/>
                  <a:pt x="426219" y="1566132"/>
                </a:cubicBezTo>
                <a:cubicBezTo>
                  <a:pt x="404975" y="1566132"/>
                  <a:pt x="373110" y="1571443"/>
                  <a:pt x="334385" y="1580294"/>
                </a:cubicBezTo>
                <a:lnTo>
                  <a:pt x="317488" y="1584793"/>
                </a:lnTo>
                <a:lnTo>
                  <a:pt x="345963" y="1426807"/>
                </a:lnTo>
                <a:lnTo>
                  <a:pt x="365222" y="1420457"/>
                </a:lnTo>
                <a:cubicBezTo>
                  <a:pt x="454785" y="1391374"/>
                  <a:pt x="497630" y="1379339"/>
                  <a:pt x="522463" y="1377596"/>
                </a:cubicBezTo>
                <a:close/>
                <a:moveTo>
                  <a:pt x="2251013" y="1594454"/>
                </a:moveTo>
                <a:cubicBezTo>
                  <a:pt x="2123549" y="1608620"/>
                  <a:pt x="1783655" y="1721920"/>
                  <a:pt x="1415439" y="1821056"/>
                </a:cubicBezTo>
                <a:cubicBezTo>
                  <a:pt x="1797821" y="1736078"/>
                  <a:pt x="2151880" y="1651107"/>
                  <a:pt x="2251013" y="1594454"/>
                </a:cubicBezTo>
                <a:close/>
                <a:moveTo>
                  <a:pt x="2307660" y="1566132"/>
                </a:moveTo>
                <a:cubicBezTo>
                  <a:pt x="2321825" y="1566132"/>
                  <a:pt x="2321825" y="1580297"/>
                  <a:pt x="2335983" y="1594454"/>
                </a:cubicBezTo>
                <a:lnTo>
                  <a:pt x="2328508" y="1616883"/>
                </a:lnTo>
                <a:lnTo>
                  <a:pt x="2306138" y="1623480"/>
                </a:lnTo>
                <a:lnTo>
                  <a:pt x="2301653" y="1636942"/>
                </a:lnTo>
                <a:cubicBezTo>
                  <a:pt x="2287487" y="1665267"/>
                  <a:pt x="2230837" y="1693590"/>
                  <a:pt x="2145862" y="1721920"/>
                </a:cubicBezTo>
                <a:cubicBezTo>
                  <a:pt x="2160027" y="1721920"/>
                  <a:pt x="2160026" y="1736077"/>
                  <a:pt x="2160026" y="1750243"/>
                </a:cubicBezTo>
                <a:cubicBezTo>
                  <a:pt x="2160027" y="1764402"/>
                  <a:pt x="2160026" y="1778568"/>
                  <a:pt x="2160027" y="1792730"/>
                </a:cubicBezTo>
                <a:cubicBezTo>
                  <a:pt x="2174186" y="1806890"/>
                  <a:pt x="2188352" y="1821055"/>
                  <a:pt x="2202517" y="1835213"/>
                </a:cubicBezTo>
                <a:cubicBezTo>
                  <a:pt x="2202517" y="1849378"/>
                  <a:pt x="2202517" y="1863543"/>
                  <a:pt x="2202517" y="1877700"/>
                </a:cubicBezTo>
                <a:cubicBezTo>
                  <a:pt x="2188352" y="1906026"/>
                  <a:pt x="2117536" y="1934356"/>
                  <a:pt x="1961756" y="1976836"/>
                </a:cubicBezTo>
                <a:cubicBezTo>
                  <a:pt x="2004241" y="1976836"/>
                  <a:pt x="2018401" y="1976836"/>
                  <a:pt x="2018401" y="1976836"/>
                </a:cubicBezTo>
                <a:cubicBezTo>
                  <a:pt x="2032566" y="1976836"/>
                  <a:pt x="2032566" y="1991001"/>
                  <a:pt x="2032566" y="2005166"/>
                </a:cubicBezTo>
                <a:cubicBezTo>
                  <a:pt x="2046726" y="2033489"/>
                  <a:pt x="2032566" y="2075971"/>
                  <a:pt x="2018401" y="2104302"/>
                </a:cubicBezTo>
                <a:cubicBezTo>
                  <a:pt x="1990081" y="2132625"/>
                  <a:pt x="1961756" y="2160949"/>
                  <a:pt x="1905106" y="2189272"/>
                </a:cubicBezTo>
                <a:cubicBezTo>
                  <a:pt x="1905106" y="2203437"/>
                  <a:pt x="1905106" y="2203437"/>
                  <a:pt x="1905105" y="2217595"/>
                </a:cubicBezTo>
                <a:cubicBezTo>
                  <a:pt x="1933431" y="2210516"/>
                  <a:pt x="1954674" y="2206977"/>
                  <a:pt x="1970607" y="2206976"/>
                </a:cubicBezTo>
                <a:lnTo>
                  <a:pt x="1994323" y="2214464"/>
                </a:lnTo>
                <a:lnTo>
                  <a:pt x="2022952" y="2206022"/>
                </a:lnTo>
                <a:lnTo>
                  <a:pt x="2023307" y="2206273"/>
                </a:lnTo>
                <a:cubicBezTo>
                  <a:pt x="2025075" y="2211585"/>
                  <a:pt x="2025075" y="2218667"/>
                  <a:pt x="2025075" y="2225750"/>
                </a:cubicBezTo>
                <a:cubicBezTo>
                  <a:pt x="2025075" y="2239908"/>
                  <a:pt x="2025075" y="2254072"/>
                  <a:pt x="2010910" y="2268233"/>
                </a:cubicBezTo>
                <a:cubicBezTo>
                  <a:pt x="2010910" y="2282398"/>
                  <a:pt x="1996750" y="2282398"/>
                  <a:pt x="1968430" y="2296563"/>
                </a:cubicBezTo>
                <a:cubicBezTo>
                  <a:pt x="2010910" y="2282398"/>
                  <a:pt x="2039241" y="2282398"/>
                  <a:pt x="2053401" y="2296563"/>
                </a:cubicBezTo>
                <a:cubicBezTo>
                  <a:pt x="2067566" y="2296563"/>
                  <a:pt x="2067566" y="2310720"/>
                  <a:pt x="2067566" y="2324885"/>
                </a:cubicBezTo>
                <a:lnTo>
                  <a:pt x="2067566" y="2325095"/>
                </a:lnTo>
                <a:lnTo>
                  <a:pt x="1998524" y="2339046"/>
                </a:lnTo>
                <a:cubicBezTo>
                  <a:pt x="1908237" y="2363828"/>
                  <a:pt x="1777240" y="2409856"/>
                  <a:pt x="1586049" y="2480666"/>
                </a:cubicBezTo>
                <a:cubicBezTo>
                  <a:pt x="1515233" y="2508991"/>
                  <a:pt x="1430258" y="2537319"/>
                  <a:pt x="1345288" y="2565644"/>
                </a:cubicBezTo>
                <a:cubicBezTo>
                  <a:pt x="1207204" y="2597509"/>
                  <a:pt x="1108953" y="2621407"/>
                  <a:pt x="1050534" y="2649290"/>
                </a:cubicBezTo>
                <a:lnTo>
                  <a:pt x="1041929" y="2654941"/>
                </a:lnTo>
                <a:lnTo>
                  <a:pt x="861817" y="2712073"/>
                </a:lnTo>
                <a:lnTo>
                  <a:pt x="798272" y="2726736"/>
                </a:lnTo>
                <a:cubicBezTo>
                  <a:pt x="739847" y="2735587"/>
                  <a:pt x="693820" y="2735587"/>
                  <a:pt x="665495" y="2721424"/>
                </a:cubicBezTo>
                <a:cubicBezTo>
                  <a:pt x="651329" y="2721425"/>
                  <a:pt x="651329" y="2707267"/>
                  <a:pt x="651329" y="2707267"/>
                </a:cubicBezTo>
                <a:cubicBezTo>
                  <a:pt x="651329" y="2693102"/>
                  <a:pt x="623010" y="2678945"/>
                  <a:pt x="608850" y="2678945"/>
                </a:cubicBezTo>
                <a:cubicBezTo>
                  <a:pt x="594684" y="2678945"/>
                  <a:pt x="580524" y="2707267"/>
                  <a:pt x="580524" y="2721424"/>
                </a:cubicBezTo>
                <a:cubicBezTo>
                  <a:pt x="580524" y="2749749"/>
                  <a:pt x="594684" y="2763912"/>
                  <a:pt x="623010" y="2778078"/>
                </a:cubicBezTo>
                <a:lnTo>
                  <a:pt x="640378" y="2779542"/>
                </a:lnTo>
                <a:lnTo>
                  <a:pt x="552199" y="2806402"/>
                </a:lnTo>
                <a:cubicBezTo>
                  <a:pt x="552199" y="2834725"/>
                  <a:pt x="523874" y="2863047"/>
                  <a:pt x="453064" y="2905536"/>
                </a:cubicBezTo>
                <a:cubicBezTo>
                  <a:pt x="467229" y="2919701"/>
                  <a:pt x="467229" y="2919701"/>
                  <a:pt x="467229" y="2933861"/>
                </a:cubicBezTo>
                <a:cubicBezTo>
                  <a:pt x="467229" y="2948026"/>
                  <a:pt x="467229" y="2962183"/>
                  <a:pt x="453064" y="2976348"/>
                </a:cubicBezTo>
                <a:cubicBezTo>
                  <a:pt x="438904" y="2990514"/>
                  <a:pt x="424739" y="3004671"/>
                  <a:pt x="396414" y="3018836"/>
                </a:cubicBezTo>
                <a:cubicBezTo>
                  <a:pt x="410573" y="3018836"/>
                  <a:pt x="410573" y="3018836"/>
                  <a:pt x="410573" y="3032996"/>
                </a:cubicBezTo>
                <a:cubicBezTo>
                  <a:pt x="424739" y="3047161"/>
                  <a:pt x="438904" y="3047161"/>
                  <a:pt x="438904" y="3075484"/>
                </a:cubicBezTo>
                <a:cubicBezTo>
                  <a:pt x="438904" y="3103806"/>
                  <a:pt x="424739" y="3132129"/>
                  <a:pt x="368094" y="3160459"/>
                </a:cubicBezTo>
                <a:lnTo>
                  <a:pt x="403785" y="3151152"/>
                </a:lnTo>
                <a:lnTo>
                  <a:pt x="14490" y="3265940"/>
                </a:lnTo>
                <a:lnTo>
                  <a:pt x="32006" y="3168752"/>
                </a:lnTo>
                <a:lnTo>
                  <a:pt x="83516" y="3154926"/>
                </a:lnTo>
                <a:cubicBezTo>
                  <a:pt x="206994" y="3119741"/>
                  <a:pt x="318521" y="3082566"/>
                  <a:pt x="382248" y="3061319"/>
                </a:cubicBezTo>
                <a:cubicBezTo>
                  <a:pt x="382248" y="3061319"/>
                  <a:pt x="368094" y="3061318"/>
                  <a:pt x="339763" y="3061319"/>
                </a:cubicBezTo>
                <a:cubicBezTo>
                  <a:pt x="290196" y="3075484"/>
                  <a:pt x="226467" y="3096728"/>
                  <a:pt x="159196" y="3119742"/>
                </a:cubicBezTo>
                <a:lnTo>
                  <a:pt x="33062" y="3162893"/>
                </a:lnTo>
                <a:lnTo>
                  <a:pt x="88123" y="2857397"/>
                </a:lnTo>
                <a:lnTo>
                  <a:pt x="127332" y="2848890"/>
                </a:lnTo>
                <a:cubicBezTo>
                  <a:pt x="183983" y="2834725"/>
                  <a:pt x="226468" y="2820560"/>
                  <a:pt x="268953" y="2806402"/>
                </a:cubicBezTo>
                <a:lnTo>
                  <a:pt x="91074" y="2841023"/>
                </a:lnTo>
                <a:lnTo>
                  <a:pt x="113678" y="2715606"/>
                </a:lnTo>
                <a:lnTo>
                  <a:pt x="172660" y="2701552"/>
                </a:lnTo>
                <a:cubicBezTo>
                  <a:pt x="283526" y="2671678"/>
                  <a:pt x="400364" y="2631842"/>
                  <a:pt x="517199" y="2599976"/>
                </a:cubicBezTo>
                <a:cubicBezTo>
                  <a:pt x="474714" y="2599976"/>
                  <a:pt x="446389" y="2614142"/>
                  <a:pt x="403904" y="2614142"/>
                </a:cubicBezTo>
                <a:cubicBezTo>
                  <a:pt x="347254" y="2628307"/>
                  <a:pt x="276443" y="2628307"/>
                  <a:pt x="219798" y="2642464"/>
                </a:cubicBezTo>
                <a:lnTo>
                  <a:pt x="121633" y="2671471"/>
                </a:lnTo>
                <a:lnTo>
                  <a:pt x="139075" y="2574698"/>
                </a:lnTo>
                <a:lnTo>
                  <a:pt x="186161" y="2564573"/>
                </a:lnTo>
                <a:cubicBezTo>
                  <a:pt x="244580" y="2553952"/>
                  <a:pt x="304769" y="2543330"/>
                  <a:pt x="361419" y="2529166"/>
                </a:cubicBezTo>
                <a:cubicBezTo>
                  <a:pt x="453474" y="2500841"/>
                  <a:pt x="549067" y="2468979"/>
                  <a:pt x="642891" y="2437113"/>
                </a:cubicBezTo>
                <a:lnTo>
                  <a:pt x="907143" y="2347303"/>
                </a:lnTo>
                <a:lnTo>
                  <a:pt x="927906" y="2345061"/>
                </a:lnTo>
                <a:cubicBezTo>
                  <a:pt x="927906" y="2345061"/>
                  <a:pt x="913746" y="2345060"/>
                  <a:pt x="913746" y="2345060"/>
                </a:cubicBezTo>
                <a:lnTo>
                  <a:pt x="907143" y="2347303"/>
                </a:lnTo>
                <a:lnTo>
                  <a:pt x="862412" y="2352140"/>
                </a:lnTo>
                <a:cubicBezTo>
                  <a:pt x="839399" y="2355678"/>
                  <a:pt x="814611" y="2359218"/>
                  <a:pt x="786286" y="2359218"/>
                </a:cubicBezTo>
                <a:cubicBezTo>
                  <a:pt x="743801" y="2359218"/>
                  <a:pt x="701315" y="2373383"/>
                  <a:pt x="644660" y="2373383"/>
                </a:cubicBezTo>
                <a:cubicBezTo>
                  <a:pt x="495958" y="2415870"/>
                  <a:pt x="361418" y="2453047"/>
                  <a:pt x="240375" y="2485133"/>
                </a:cubicBezTo>
                <a:lnTo>
                  <a:pt x="151056" y="2508223"/>
                </a:lnTo>
                <a:lnTo>
                  <a:pt x="195034" y="2264217"/>
                </a:lnTo>
                <a:lnTo>
                  <a:pt x="305432" y="2240170"/>
                </a:lnTo>
                <a:cubicBezTo>
                  <a:pt x="469405" y="2204321"/>
                  <a:pt x="655285" y="2164490"/>
                  <a:pt x="857096" y="2132624"/>
                </a:cubicBezTo>
                <a:cubicBezTo>
                  <a:pt x="1055372" y="2061814"/>
                  <a:pt x="1267808" y="1991001"/>
                  <a:pt x="1437754" y="1934356"/>
                </a:cubicBezTo>
                <a:cubicBezTo>
                  <a:pt x="1536889" y="1891866"/>
                  <a:pt x="1636024" y="1863543"/>
                  <a:pt x="1706835" y="1835213"/>
                </a:cubicBezTo>
                <a:cubicBezTo>
                  <a:pt x="1600614" y="1856458"/>
                  <a:pt x="1483776" y="1881243"/>
                  <a:pt x="1354547" y="1909568"/>
                </a:cubicBezTo>
                <a:lnTo>
                  <a:pt x="1276811" y="1926988"/>
                </a:lnTo>
                <a:lnTo>
                  <a:pt x="1212947" y="1945818"/>
                </a:lnTo>
                <a:lnTo>
                  <a:pt x="948082" y="2005167"/>
                </a:lnTo>
                <a:cubicBezTo>
                  <a:pt x="863111" y="2019324"/>
                  <a:pt x="763976" y="2047649"/>
                  <a:pt x="679001" y="2061814"/>
                </a:cubicBezTo>
                <a:cubicBezTo>
                  <a:pt x="555080" y="2097220"/>
                  <a:pt x="439126" y="2129970"/>
                  <a:pt x="331581" y="2159623"/>
                </a:cubicBezTo>
                <a:lnTo>
                  <a:pt x="207825" y="2193246"/>
                </a:lnTo>
                <a:lnTo>
                  <a:pt x="239413" y="2017983"/>
                </a:lnTo>
                <a:lnTo>
                  <a:pt x="259223" y="2013352"/>
                </a:lnTo>
                <a:cubicBezTo>
                  <a:pt x="401953" y="1976841"/>
                  <a:pt x="526758" y="1934352"/>
                  <a:pt x="579865" y="1891866"/>
                </a:cubicBezTo>
                <a:cubicBezTo>
                  <a:pt x="509055" y="1906026"/>
                  <a:pt x="395755" y="1948514"/>
                  <a:pt x="282454" y="1991001"/>
                </a:cubicBezTo>
                <a:lnTo>
                  <a:pt x="241836" y="2004542"/>
                </a:lnTo>
                <a:lnTo>
                  <a:pt x="257232" y="1919120"/>
                </a:lnTo>
                <a:lnTo>
                  <a:pt x="351498" y="1886554"/>
                </a:lnTo>
                <a:cubicBezTo>
                  <a:pt x="381593" y="1877703"/>
                  <a:pt x="409918" y="1870622"/>
                  <a:pt x="438242" y="1863543"/>
                </a:cubicBezTo>
                <a:cubicBezTo>
                  <a:pt x="402837" y="1870622"/>
                  <a:pt x="360351" y="1881243"/>
                  <a:pt x="310784" y="1893635"/>
                </a:cubicBezTo>
                <a:lnTo>
                  <a:pt x="259615" y="1905896"/>
                </a:lnTo>
                <a:lnTo>
                  <a:pt x="279457" y="1795803"/>
                </a:lnTo>
                <a:lnTo>
                  <a:pt x="549915" y="1716056"/>
                </a:lnTo>
                <a:lnTo>
                  <a:pt x="523218" y="1736078"/>
                </a:lnTo>
                <a:cubicBezTo>
                  <a:pt x="551543" y="1736078"/>
                  <a:pt x="565700" y="1736078"/>
                  <a:pt x="579865" y="1736078"/>
                </a:cubicBezTo>
                <a:cubicBezTo>
                  <a:pt x="594031" y="1736078"/>
                  <a:pt x="594031" y="1750243"/>
                  <a:pt x="594031" y="1764403"/>
                </a:cubicBezTo>
                <a:cubicBezTo>
                  <a:pt x="594031" y="1778568"/>
                  <a:pt x="594031" y="1792731"/>
                  <a:pt x="594031" y="1806890"/>
                </a:cubicBezTo>
                <a:cubicBezTo>
                  <a:pt x="579865" y="1821056"/>
                  <a:pt x="565700" y="1835213"/>
                  <a:pt x="537378" y="1849378"/>
                </a:cubicBezTo>
                <a:cubicBezTo>
                  <a:pt x="608188" y="1835213"/>
                  <a:pt x="636513" y="1835213"/>
                  <a:pt x="650678" y="1835213"/>
                </a:cubicBezTo>
                <a:cubicBezTo>
                  <a:pt x="664836" y="1835213"/>
                  <a:pt x="664836" y="1849378"/>
                  <a:pt x="664836" y="1863544"/>
                </a:cubicBezTo>
                <a:cubicBezTo>
                  <a:pt x="664836" y="1877701"/>
                  <a:pt x="664836" y="1906026"/>
                  <a:pt x="650678" y="1920191"/>
                </a:cubicBezTo>
                <a:cubicBezTo>
                  <a:pt x="622353" y="1962679"/>
                  <a:pt x="537378" y="2005167"/>
                  <a:pt x="424077" y="2047649"/>
                </a:cubicBezTo>
                <a:cubicBezTo>
                  <a:pt x="494890" y="2033489"/>
                  <a:pt x="565700" y="2019324"/>
                  <a:pt x="650678" y="2005167"/>
                </a:cubicBezTo>
                <a:cubicBezTo>
                  <a:pt x="806459" y="1962679"/>
                  <a:pt x="976404" y="1906026"/>
                  <a:pt x="1132192" y="1863543"/>
                </a:cubicBezTo>
                <a:cubicBezTo>
                  <a:pt x="1813754" y="1652882"/>
                  <a:pt x="2159180" y="1561488"/>
                  <a:pt x="2272835" y="1560906"/>
                </a:cubicBezTo>
                <a:cubicBezTo>
                  <a:pt x="2289073" y="1560821"/>
                  <a:pt x="2300580" y="1562592"/>
                  <a:pt x="2307660" y="1566132"/>
                </a:cubicBezTo>
                <a:close/>
                <a:moveTo>
                  <a:pt x="1769498" y="1424509"/>
                </a:moveTo>
                <a:cubicBezTo>
                  <a:pt x="1755333" y="1424509"/>
                  <a:pt x="1741168" y="1438674"/>
                  <a:pt x="1727010" y="1438674"/>
                </a:cubicBezTo>
                <a:cubicBezTo>
                  <a:pt x="1585387" y="1481162"/>
                  <a:pt x="1486252" y="1523644"/>
                  <a:pt x="1401274" y="1523644"/>
                </a:cubicBezTo>
                <a:cubicBezTo>
                  <a:pt x="1330463" y="1566132"/>
                  <a:pt x="1259650" y="1580297"/>
                  <a:pt x="1231328" y="1594455"/>
                </a:cubicBezTo>
                <a:cubicBezTo>
                  <a:pt x="1245493" y="1594454"/>
                  <a:pt x="1245493" y="1594454"/>
                  <a:pt x="1259650" y="1594454"/>
                </a:cubicBezTo>
                <a:cubicBezTo>
                  <a:pt x="1316303" y="1580297"/>
                  <a:pt x="1372951" y="1566132"/>
                  <a:pt x="1457929" y="1537810"/>
                </a:cubicBezTo>
                <a:cubicBezTo>
                  <a:pt x="1557062" y="1509485"/>
                  <a:pt x="1670363" y="1466997"/>
                  <a:pt x="1769498" y="1424509"/>
                </a:cubicBezTo>
                <a:close/>
                <a:moveTo>
                  <a:pt x="2293503" y="1353696"/>
                </a:moveTo>
                <a:cubicBezTo>
                  <a:pt x="2236847" y="1339539"/>
                  <a:pt x="2038579" y="1410349"/>
                  <a:pt x="1868633" y="1466996"/>
                </a:cubicBezTo>
                <a:cubicBezTo>
                  <a:pt x="1882791" y="1466996"/>
                  <a:pt x="1911121" y="1452831"/>
                  <a:pt x="1925278" y="1452831"/>
                </a:cubicBezTo>
                <a:cubicBezTo>
                  <a:pt x="1981931" y="1438674"/>
                  <a:pt x="2024414" y="1424509"/>
                  <a:pt x="2052744" y="1424509"/>
                </a:cubicBezTo>
                <a:cubicBezTo>
                  <a:pt x="2095227" y="1410349"/>
                  <a:pt x="2123549" y="1410349"/>
                  <a:pt x="2151880" y="1410349"/>
                </a:cubicBezTo>
                <a:cubicBezTo>
                  <a:pt x="2222690" y="1396186"/>
                  <a:pt x="2279338" y="1367861"/>
                  <a:pt x="2293503" y="1353696"/>
                </a:cubicBezTo>
                <a:close/>
                <a:moveTo>
                  <a:pt x="491702" y="1015573"/>
                </a:moveTo>
                <a:cubicBezTo>
                  <a:pt x="493471" y="1017344"/>
                  <a:pt x="493471" y="1020887"/>
                  <a:pt x="493471" y="1027967"/>
                </a:cubicBezTo>
                <a:cubicBezTo>
                  <a:pt x="507636" y="1042127"/>
                  <a:pt x="521799" y="1056292"/>
                  <a:pt x="521799" y="1070449"/>
                </a:cubicBezTo>
                <a:cubicBezTo>
                  <a:pt x="521799" y="1084614"/>
                  <a:pt x="521799" y="1098780"/>
                  <a:pt x="521799" y="1112937"/>
                </a:cubicBezTo>
                <a:cubicBezTo>
                  <a:pt x="507636" y="1112937"/>
                  <a:pt x="479311" y="1127102"/>
                  <a:pt x="436823" y="1141262"/>
                </a:cubicBezTo>
                <a:cubicBezTo>
                  <a:pt x="465146" y="1141262"/>
                  <a:pt x="493471" y="1141262"/>
                  <a:pt x="493471" y="1141262"/>
                </a:cubicBezTo>
                <a:cubicBezTo>
                  <a:pt x="507636" y="1141262"/>
                  <a:pt x="507636" y="1155427"/>
                  <a:pt x="507636" y="1169593"/>
                </a:cubicBezTo>
                <a:cubicBezTo>
                  <a:pt x="507636" y="1197915"/>
                  <a:pt x="507636" y="1212072"/>
                  <a:pt x="465146" y="1240403"/>
                </a:cubicBezTo>
                <a:cubicBezTo>
                  <a:pt x="521799" y="1226238"/>
                  <a:pt x="550124" y="1226238"/>
                  <a:pt x="564281" y="1240403"/>
                </a:cubicBezTo>
                <a:cubicBezTo>
                  <a:pt x="578446" y="1240403"/>
                  <a:pt x="578446" y="1254560"/>
                  <a:pt x="592612" y="1268725"/>
                </a:cubicBezTo>
                <a:cubicBezTo>
                  <a:pt x="592612" y="1282885"/>
                  <a:pt x="592612" y="1297051"/>
                  <a:pt x="592612" y="1297051"/>
                </a:cubicBezTo>
                <a:cubicBezTo>
                  <a:pt x="574905" y="1323605"/>
                  <a:pt x="518477" y="1344627"/>
                  <a:pt x="402579" y="1373947"/>
                </a:cubicBezTo>
                <a:lnTo>
                  <a:pt x="353330" y="1385932"/>
                </a:lnTo>
                <a:lnTo>
                  <a:pt x="408821" y="1078043"/>
                </a:lnTo>
                <a:lnTo>
                  <a:pt x="436823" y="1070449"/>
                </a:lnTo>
                <a:lnTo>
                  <a:pt x="409690" y="1073226"/>
                </a:lnTo>
                <a:lnTo>
                  <a:pt x="417048" y="1032400"/>
                </a:lnTo>
                <a:lnTo>
                  <a:pt x="479854" y="1013881"/>
                </a:lnTo>
                <a:close/>
                <a:moveTo>
                  <a:pt x="2335987" y="1237139"/>
                </a:moveTo>
                <a:cubicBezTo>
                  <a:pt x="2341961" y="1237527"/>
                  <a:pt x="2346608" y="1238633"/>
                  <a:pt x="2350148" y="1240403"/>
                </a:cubicBezTo>
                <a:cubicBezTo>
                  <a:pt x="2364313" y="1240403"/>
                  <a:pt x="2364313" y="1254561"/>
                  <a:pt x="2378473" y="1268726"/>
                </a:cubicBezTo>
                <a:cubicBezTo>
                  <a:pt x="2378473" y="1282888"/>
                  <a:pt x="2378473" y="1293508"/>
                  <a:pt x="2371393" y="1302360"/>
                </a:cubicBezTo>
                <a:lnTo>
                  <a:pt x="2365084" y="1305288"/>
                </a:lnTo>
                <a:lnTo>
                  <a:pt x="2350148" y="1282886"/>
                </a:lnTo>
                <a:cubicBezTo>
                  <a:pt x="2335983" y="1282886"/>
                  <a:pt x="2335983" y="1282886"/>
                  <a:pt x="2321825" y="1325373"/>
                </a:cubicBezTo>
                <a:lnTo>
                  <a:pt x="2365084" y="1305288"/>
                </a:lnTo>
                <a:lnTo>
                  <a:pt x="2378473" y="1325374"/>
                </a:lnTo>
                <a:cubicBezTo>
                  <a:pt x="2378473" y="1339539"/>
                  <a:pt x="2378473" y="1353696"/>
                  <a:pt x="2364313" y="1382021"/>
                </a:cubicBezTo>
                <a:cubicBezTo>
                  <a:pt x="2350148" y="1410349"/>
                  <a:pt x="2321825" y="1424509"/>
                  <a:pt x="2279338" y="1438674"/>
                </a:cubicBezTo>
                <a:cubicBezTo>
                  <a:pt x="2279338" y="1438674"/>
                  <a:pt x="2279338" y="1452832"/>
                  <a:pt x="2279338" y="1452832"/>
                </a:cubicBezTo>
                <a:cubicBezTo>
                  <a:pt x="2279338" y="1466996"/>
                  <a:pt x="2265172" y="1495319"/>
                  <a:pt x="2251013" y="1495319"/>
                </a:cubicBezTo>
                <a:cubicBezTo>
                  <a:pt x="2236847" y="1495319"/>
                  <a:pt x="2222690" y="1495319"/>
                  <a:pt x="2208525" y="1481162"/>
                </a:cubicBezTo>
                <a:cubicBezTo>
                  <a:pt x="2194360" y="1481162"/>
                  <a:pt x="2194360" y="1481162"/>
                  <a:pt x="2166037" y="1481162"/>
                </a:cubicBezTo>
                <a:cubicBezTo>
                  <a:pt x="2109389" y="1495319"/>
                  <a:pt x="2024414" y="1509484"/>
                  <a:pt x="1939444" y="1537810"/>
                </a:cubicBezTo>
                <a:cubicBezTo>
                  <a:pt x="1826143" y="1566132"/>
                  <a:pt x="1698685" y="1622785"/>
                  <a:pt x="1585387" y="1651107"/>
                </a:cubicBezTo>
                <a:cubicBezTo>
                  <a:pt x="1429599" y="1693590"/>
                  <a:pt x="1330463" y="1721920"/>
                  <a:pt x="1259650" y="1736077"/>
                </a:cubicBezTo>
                <a:cubicBezTo>
                  <a:pt x="1203005" y="1750243"/>
                  <a:pt x="1174680" y="1750243"/>
                  <a:pt x="1160518" y="1736078"/>
                </a:cubicBezTo>
                <a:cubicBezTo>
                  <a:pt x="1146358" y="1736077"/>
                  <a:pt x="1146358" y="1721920"/>
                  <a:pt x="1146358" y="1707755"/>
                </a:cubicBezTo>
                <a:cubicBezTo>
                  <a:pt x="1146358" y="1693590"/>
                  <a:pt x="1146358" y="1679433"/>
                  <a:pt x="1160518" y="1651108"/>
                </a:cubicBezTo>
                <a:cubicBezTo>
                  <a:pt x="1160518" y="1636942"/>
                  <a:pt x="1174680" y="1636942"/>
                  <a:pt x="1188840" y="1622785"/>
                </a:cubicBezTo>
                <a:cubicBezTo>
                  <a:pt x="1174680" y="1608620"/>
                  <a:pt x="1174680" y="1608620"/>
                  <a:pt x="1174680" y="1594454"/>
                </a:cubicBezTo>
                <a:cubicBezTo>
                  <a:pt x="1167598" y="1580295"/>
                  <a:pt x="1171138" y="1566132"/>
                  <a:pt x="1187071" y="1550198"/>
                </a:cubicBezTo>
                <a:lnTo>
                  <a:pt x="1252242" y="1508968"/>
                </a:lnTo>
                <a:lnTo>
                  <a:pt x="1328234" y="1486561"/>
                </a:lnTo>
                <a:lnTo>
                  <a:pt x="1302141" y="1509484"/>
                </a:lnTo>
                <a:cubicBezTo>
                  <a:pt x="1316303" y="1523644"/>
                  <a:pt x="1330463" y="1523645"/>
                  <a:pt x="1372951" y="1523644"/>
                </a:cubicBezTo>
                <a:cubicBezTo>
                  <a:pt x="1457929" y="1495319"/>
                  <a:pt x="1557062" y="1466997"/>
                  <a:pt x="1698685" y="1438674"/>
                </a:cubicBezTo>
                <a:cubicBezTo>
                  <a:pt x="1783655" y="1410349"/>
                  <a:pt x="1868633" y="1382021"/>
                  <a:pt x="1939444" y="1353696"/>
                </a:cubicBezTo>
                <a:cubicBezTo>
                  <a:pt x="2151880" y="1279346"/>
                  <a:pt x="2260751" y="1244825"/>
                  <a:pt x="2313859" y="1238190"/>
                </a:cubicBezTo>
                <a:cubicBezTo>
                  <a:pt x="2322710" y="1237083"/>
                  <a:pt x="2330012" y="1236752"/>
                  <a:pt x="2335987" y="1237139"/>
                </a:cubicBezTo>
                <a:close/>
                <a:moveTo>
                  <a:pt x="527790" y="889165"/>
                </a:moveTo>
                <a:cubicBezTo>
                  <a:pt x="539435" y="891432"/>
                  <a:pt x="548728" y="895194"/>
                  <a:pt x="555809" y="900504"/>
                </a:cubicBezTo>
                <a:cubicBezTo>
                  <a:pt x="569974" y="914669"/>
                  <a:pt x="569974" y="914669"/>
                  <a:pt x="584139" y="928835"/>
                </a:cubicBezTo>
                <a:cubicBezTo>
                  <a:pt x="584139" y="957157"/>
                  <a:pt x="598299" y="971314"/>
                  <a:pt x="470838" y="1013805"/>
                </a:cubicBezTo>
                <a:lnTo>
                  <a:pt x="471379" y="1013882"/>
                </a:lnTo>
                <a:lnTo>
                  <a:pt x="417523" y="1029762"/>
                </a:lnTo>
                <a:lnTo>
                  <a:pt x="442439" y="891523"/>
                </a:lnTo>
                <a:lnTo>
                  <a:pt x="485664" y="886787"/>
                </a:lnTo>
                <a:cubicBezTo>
                  <a:pt x="502149" y="886123"/>
                  <a:pt x="516145" y="886897"/>
                  <a:pt x="527790" y="889165"/>
                </a:cubicBezTo>
                <a:close/>
                <a:moveTo>
                  <a:pt x="2284265" y="1204667"/>
                </a:moveTo>
                <a:lnTo>
                  <a:pt x="2268712" y="1210304"/>
                </a:lnTo>
                <a:lnTo>
                  <a:pt x="2218123" y="1224170"/>
                </a:lnTo>
                <a:close/>
                <a:moveTo>
                  <a:pt x="1700822" y="1084615"/>
                </a:moveTo>
                <a:cubicBezTo>
                  <a:pt x="1516717" y="1127103"/>
                  <a:pt x="1304280" y="1183750"/>
                  <a:pt x="1261793" y="1226238"/>
                </a:cubicBezTo>
                <a:cubicBezTo>
                  <a:pt x="1332606" y="1212073"/>
                  <a:pt x="1488386" y="1155428"/>
                  <a:pt x="1615852" y="1112937"/>
                </a:cubicBezTo>
                <a:cubicBezTo>
                  <a:pt x="1644174" y="1098780"/>
                  <a:pt x="1672497" y="1098780"/>
                  <a:pt x="1700822" y="1084615"/>
                </a:cubicBezTo>
                <a:close/>
                <a:moveTo>
                  <a:pt x="2143394" y="1017344"/>
                </a:moveTo>
                <a:cubicBezTo>
                  <a:pt x="2122152" y="1017345"/>
                  <a:pt x="2097367" y="1020887"/>
                  <a:pt x="2069044" y="1027967"/>
                </a:cubicBezTo>
                <a:cubicBezTo>
                  <a:pt x="1941581" y="1056292"/>
                  <a:pt x="1757475" y="1127103"/>
                  <a:pt x="1630009" y="1169593"/>
                </a:cubicBezTo>
                <a:cubicBezTo>
                  <a:pt x="1545039" y="1197915"/>
                  <a:pt x="1474229" y="1226238"/>
                  <a:pt x="1417576" y="1240403"/>
                </a:cubicBezTo>
                <a:cubicBezTo>
                  <a:pt x="1474229" y="1240403"/>
                  <a:pt x="1530874" y="1226238"/>
                  <a:pt x="1615852" y="1212073"/>
                </a:cubicBezTo>
                <a:cubicBezTo>
                  <a:pt x="1799955" y="1169593"/>
                  <a:pt x="2154014" y="1084615"/>
                  <a:pt x="2196502" y="1027967"/>
                </a:cubicBezTo>
                <a:cubicBezTo>
                  <a:pt x="2182342" y="1020887"/>
                  <a:pt x="2164639" y="1017344"/>
                  <a:pt x="2143394" y="1017344"/>
                </a:cubicBezTo>
                <a:close/>
                <a:moveTo>
                  <a:pt x="1824724" y="815533"/>
                </a:moveTo>
                <a:cubicBezTo>
                  <a:pt x="1810559" y="815533"/>
                  <a:pt x="1782236" y="829691"/>
                  <a:pt x="1768079" y="829691"/>
                </a:cubicBezTo>
                <a:cubicBezTo>
                  <a:pt x="1569803" y="900504"/>
                  <a:pt x="1244074" y="985479"/>
                  <a:pt x="1187421" y="1027967"/>
                </a:cubicBezTo>
                <a:cubicBezTo>
                  <a:pt x="1244074" y="1042127"/>
                  <a:pt x="1527320" y="942991"/>
                  <a:pt x="1683101" y="872178"/>
                </a:cubicBezTo>
                <a:cubicBezTo>
                  <a:pt x="1725591" y="858021"/>
                  <a:pt x="1782236" y="829691"/>
                  <a:pt x="1824724" y="815533"/>
                </a:cubicBezTo>
                <a:close/>
                <a:moveTo>
                  <a:pt x="924033" y="588933"/>
                </a:moveTo>
                <a:cubicBezTo>
                  <a:pt x="867380" y="603098"/>
                  <a:pt x="796567" y="617263"/>
                  <a:pt x="725757" y="645586"/>
                </a:cubicBezTo>
                <a:cubicBezTo>
                  <a:pt x="739922" y="645586"/>
                  <a:pt x="754087" y="645586"/>
                  <a:pt x="754087" y="645586"/>
                </a:cubicBezTo>
                <a:cubicBezTo>
                  <a:pt x="810732" y="631423"/>
                  <a:pt x="867380" y="603098"/>
                  <a:pt x="924033" y="588933"/>
                </a:cubicBezTo>
                <a:close/>
                <a:moveTo>
                  <a:pt x="2136295" y="801368"/>
                </a:moveTo>
                <a:cubicBezTo>
                  <a:pt x="2122130" y="815533"/>
                  <a:pt x="2093808" y="815533"/>
                  <a:pt x="2079648" y="815533"/>
                </a:cubicBezTo>
                <a:cubicBezTo>
                  <a:pt x="1980512" y="843856"/>
                  <a:pt x="1824724" y="900504"/>
                  <a:pt x="1711426" y="942991"/>
                </a:cubicBezTo>
                <a:cubicBezTo>
                  <a:pt x="1697266" y="942991"/>
                  <a:pt x="1683101" y="957156"/>
                  <a:pt x="1668943" y="957156"/>
                </a:cubicBezTo>
                <a:cubicBezTo>
                  <a:pt x="1853049" y="914669"/>
                  <a:pt x="2065482" y="843856"/>
                  <a:pt x="2136295" y="801368"/>
                </a:cubicBezTo>
                <a:close/>
                <a:moveTo>
                  <a:pt x="1292249" y="617263"/>
                </a:moveTo>
                <a:cubicBezTo>
                  <a:pt x="1164791" y="645586"/>
                  <a:pt x="1023168" y="659745"/>
                  <a:pt x="867380" y="688068"/>
                </a:cubicBezTo>
                <a:cubicBezTo>
                  <a:pt x="839055" y="688068"/>
                  <a:pt x="810732" y="702233"/>
                  <a:pt x="782410" y="702233"/>
                </a:cubicBezTo>
                <a:cubicBezTo>
                  <a:pt x="725757" y="730556"/>
                  <a:pt x="654944" y="744721"/>
                  <a:pt x="598299" y="773046"/>
                </a:cubicBezTo>
                <a:cubicBezTo>
                  <a:pt x="796567" y="730556"/>
                  <a:pt x="1009003" y="688068"/>
                  <a:pt x="1235601" y="631423"/>
                </a:cubicBezTo>
                <a:cubicBezTo>
                  <a:pt x="1249761" y="631423"/>
                  <a:pt x="1263924" y="617263"/>
                  <a:pt x="1292249" y="617263"/>
                </a:cubicBezTo>
                <a:close/>
                <a:moveTo>
                  <a:pt x="1853049" y="688067"/>
                </a:moveTo>
                <a:cubicBezTo>
                  <a:pt x="1810559" y="702233"/>
                  <a:pt x="1768079" y="716398"/>
                  <a:pt x="1725591" y="716398"/>
                </a:cubicBezTo>
                <a:cubicBezTo>
                  <a:pt x="1697266" y="730555"/>
                  <a:pt x="1640613" y="744721"/>
                  <a:pt x="1598133" y="744720"/>
                </a:cubicBezTo>
                <a:cubicBezTo>
                  <a:pt x="1371532" y="801368"/>
                  <a:pt x="1059963" y="886344"/>
                  <a:pt x="1059963" y="928834"/>
                </a:cubicBezTo>
                <a:cubicBezTo>
                  <a:pt x="1102451" y="971314"/>
                  <a:pt x="1442345" y="843856"/>
                  <a:pt x="1626456" y="773046"/>
                </a:cubicBezTo>
                <a:cubicBezTo>
                  <a:pt x="1711426" y="744720"/>
                  <a:pt x="1782236" y="716398"/>
                  <a:pt x="1853049" y="688067"/>
                </a:cubicBezTo>
                <a:close/>
                <a:moveTo>
                  <a:pt x="2128548" y="527749"/>
                </a:moveTo>
                <a:lnTo>
                  <a:pt x="2150461" y="560610"/>
                </a:lnTo>
                <a:cubicBezTo>
                  <a:pt x="2150461" y="574775"/>
                  <a:pt x="2150461" y="588932"/>
                  <a:pt x="2150461" y="588932"/>
                </a:cubicBezTo>
                <a:cubicBezTo>
                  <a:pt x="2136295" y="603097"/>
                  <a:pt x="2122130" y="617263"/>
                  <a:pt x="2093808" y="631423"/>
                </a:cubicBezTo>
                <a:cubicBezTo>
                  <a:pt x="2122130" y="631422"/>
                  <a:pt x="2150461" y="631422"/>
                  <a:pt x="2164618" y="645585"/>
                </a:cubicBezTo>
                <a:cubicBezTo>
                  <a:pt x="2178783" y="659745"/>
                  <a:pt x="2192940" y="673910"/>
                  <a:pt x="2192940" y="688068"/>
                </a:cubicBezTo>
                <a:cubicBezTo>
                  <a:pt x="2192940" y="716398"/>
                  <a:pt x="2192940" y="730555"/>
                  <a:pt x="2122130" y="758880"/>
                </a:cubicBezTo>
                <a:cubicBezTo>
                  <a:pt x="2150461" y="758880"/>
                  <a:pt x="2178783" y="758880"/>
                  <a:pt x="2192940" y="773046"/>
                </a:cubicBezTo>
                <a:cubicBezTo>
                  <a:pt x="2207106" y="787211"/>
                  <a:pt x="2221271" y="787211"/>
                  <a:pt x="2221271" y="815533"/>
                </a:cubicBezTo>
                <a:cubicBezTo>
                  <a:pt x="2221271" y="829691"/>
                  <a:pt x="2221271" y="858021"/>
                  <a:pt x="2207106" y="872178"/>
                </a:cubicBezTo>
                <a:cubicBezTo>
                  <a:pt x="2228351" y="865101"/>
                  <a:pt x="2246053" y="865101"/>
                  <a:pt x="2260216" y="866870"/>
                </a:cubicBezTo>
                <a:lnTo>
                  <a:pt x="2264005" y="867502"/>
                </a:lnTo>
                <a:lnTo>
                  <a:pt x="2260178" y="868631"/>
                </a:lnTo>
                <a:lnTo>
                  <a:pt x="2281480" y="872179"/>
                </a:lnTo>
                <a:cubicBezTo>
                  <a:pt x="2295637" y="872179"/>
                  <a:pt x="2295637" y="886344"/>
                  <a:pt x="2309803" y="900504"/>
                </a:cubicBezTo>
                <a:cubicBezTo>
                  <a:pt x="2323960" y="942992"/>
                  <a:pt x="2281480" y="957157"/>
                  <a:pt x="2210667" y="985479"/>
                </a:cubicBezTo>
                <a:cubicBezTo>
                  <a:pt x="2224827" y="985479"/>
                  <a:pt x="2224827" y="985479"/>
                  <a:pt x="2224827" y="999639"/>
                </a:cubicBezTo>
                <a:cubicBezTo>
                  <a:pt x="2238992" y="1013805"/>
                  <a:pt x="2253150" y="1027967"/>
                  <a:pt x="2253150" y="1042127"/>
                </a:cubicBezTo>
                <a:cubicBezTo>
                  <a:pt x="2253150" y="1056292"/>
                  <a:pt x="2253150" y="1070450"/>
                  <a:pt x="2238992" y="1098780"/>
                </a:cubicBezTo>
                <a:cubicBezTo>
                  <a:pt x="2281480" y="1098780"/>
                  <a:pt x="2295637" y="1098780"/>
                  <a:pt x="2309803" y="1112937"/>
                </a:cubicBezTo>
                <a:cubicBezTo>
                  <a:pt x="2323960" y="1112937"/>
                  <a:pt x="2323960" y="1127102"/>
                  <a:pt x="2338125" y="1141262"/>
                </a:cubicBezTo>
                <a:cubicBezTo>
                  <a:pt x="2338125" y="1155428"/>
                  <a:pt x="2338125" y="1155428"/>
                  <a:pt x="2338125" y="1169593"/>
                </a:cubicBezTo>
                <a:cubicBezTo>
                  <a:pt x="2334585" y="1176673"/>
                  <a:pt x="2327503" y="1182868"/>
                  <a:pt x="2314666" y="1189284"/>
                </a:cubicBezTo>
                <a:lnTo>
                  <a:pt x="2272255" y="1204662"/>
                </a:lnTo>
                <a:lnTo>
                  <a:pt x="2206052" y="1224183"/>
                </a:lnTo>
                <a:lnTo>
                  <a:pt x="2150916" y="1239291"/>
                </a:lnTo>
                <a:cubicBezTo>
                  <a:pt x="2106218" y="1251020"/>
                  <a:pt x="2051339" y="1265183"/>
                  <a:pt x="1984069" y="1282886"/>
                </a:cubicBezTo>
                <a:cubicBezTo>
                  <a:pt x="1773404" y="1332456"/>
                  <a:pt x="1443470" y="1403708"/>
                  <a:pt x="1326328" y="1477675"/>
                </a:cubicBezTo>
                <a:lnTo>
                  <a:pt x="1316214" y="1486560"/>
                </a:lnTo>
                <a:lnTo>
                  <a:pt x="1240222" y="1508965"/>
                </a:lnTo>
                <a:lnTo>
                  <a:pt x="1261793" y="1495319"/>
                </a:lnTo>
                <a:cubicBezTo>
                  <a:pt x="1247627" y="1481162"/>
                  <a:pt x="1247627" y="1481162"/>
                  <a:pt x="1247627" y="1466997"/>
                </a:cubicBezTo>
                <a:cubicBezTo>
                  <a:pt x="1247627" y="1452831"/>
                  <a:pt x="1247627" y="1424509"/>
                  <a:pt x="1261793" y="1410349"/>
                </a:cubicBezTo>
                <a:cubicBezTo>
                  <a:pt x="1275958" y="1396186"/>
                  <a:pt x="1290118" y="1382021"/>
                  <a:pt x="1304280" y="1367861"/>
                </a:cubicBezTo>
                <a:cubicBezTo>
                  <a:pt x="1304280" y="1367861"/>
                  <a:pt x="1290118" y="1367861"/>
                  <a:pt x="1290118" y="1367861"/>
                </a:cubicBezTo>
                <a:cubicBezTo>
                  <a:pt x="1275958" y="1367861"/>
                  <a:pt x="1275958" y="1353696"/>
                  <a:pt x="1275958" y="1339539"/>
                </a:cubicBezTo>
                <a:cubicBezTo>
                  <a:pt x="1275958" y="1311208"/>
                  <a:pt x="1275958" y="1297051"/>
                  <a:pt x="1332606" y="1268726"/>
                </a:cubicBezTo>
                <a:cubicBezTo>
                  <a:pt x="1290118" y="1282885"/>
                  <a:pt x="1247627" y="1282886"/>
                  <a:pt x="1233470" y="1268725"/>
                </a:cubicBezTo>
                <a:cubicBezTo>
                  <a:pt x="1219305" y="1268726"/>
                  <a:pt x="1219305" y="1254561"/>
                  <a:pt x="1205148" y="1240403"/>
                </a:cubicBezTo>
                <a:cubicBezTo>
                  <a:pt x="1205148" y="1212073"/>
                  <a:pt x="1205148" y="1183750"/>
                  <a:pt x="1233470" y="1169593"/>
                </a:cubicBezTo>
                <a:lnTo>
                  <a:pt x="1229726" y="1169341"/>
                </a:lnTo>
                <a:lnTo>
                  <a:pt x="1231681" y="1168765"/>
                </a:lnTo>
                <a:lnTo>
                  <a:pt x="1217518" y="1167821"/>
                </a:lnTo>
                <a:cubicBezTo>
                  <a:pt x="1208666" y="1166050"/>
                  <a:pt x="1201586" y="1162510"/>
                  <a:pt x="1201586" y="1155427"/>
                </a:cubicBezTo>
                <a:cubicBezTo>
                  <a:pt x="1187421" y="1141262"/>
                  <a:pt x="1173261" y="1141262"/>
                  <a:pt x="1173261" y="1127102"/>
                </a:cubicBezTo>
                <a:cubicBezTo>
                  <a:pt x="1173261" y="1112937"/>
                  <a:pt x="1173261" y="1098780"/>
                  <a:pt x="1201586" y="1084614"/>
                </a:cubicBezTo>
                <a:cubicBezTo>
                  <a:pt x="1187421" y="1084615"/>
                  <a:pt x="1173261" y="1084615"/>
                  <a:pt x="1173261" y="1070449"/>
                </a:cubicBezTo>
                <a:cubicBezTo>
                  <a:pt x="1159096" y="1056292"/>
                  <a:pt x="1144939" y="1042127"/>
                  <a:pt x="1144938" y="1027967"/>
                </a:cubicBezTo>
                <a:cubicBezTo>
                  <a:pt x="1144938" y="1013804"/>
                  <a:pt x="1144939" y="999639"/>
                  <a:pt x="1144939" y="985479"/>
                </a:cubicBezTo>
                <a:cubicBezTo>
                  <a:pt x="1102451" y="985479"/>
                  <a:pt x="1074128" y="985479"/>
                  <a:pt x="1059963" y="971314"/>
                </a:cubicBezTo>
                <a:cubicBezTo>
                  <a:pt x="1045798" y="957157"/>
                  <a:pt x="1031638" y="942991"/>
                  <a:pt x="1017475" y="928834"/>
                </a:cubicBezTo>
                <a:cubicBezTo>
                  <a:pt x="1017475" y="914669"/>
                  <a:pt x="1017476" y="900503"/>
                  <a:pt x="1031638" y="872179"/>
                </a:cubicBezTo>
                <a:lnTo>
                  <a:pt x="1059611" y="842935"/>
                </a:lnTo>
                <a:lnTo>
                  <a:pt x="1655652" y="667185"/>
                </a:lnTo>
                <a:lnTo>
                  <a:pt x="1725591" y="659745"/>
                </a:lnTo>
                <a:cubicBezTo>
                  <a:pt x="1838889" y="631422"/>
                  <a:pt x="1980512" y="603097"/>
                  <a:pt x="2051325" y="574775"/>
                </a:cubicBezTo>
                <a:cubicBezTo>
                  <a:pt x="2026540" y="574775"/>
                  <a:pt x="1992019" y="579199"/>
                  <a:pt x="1950638" y="586946"/>
                </a:cubicBezTo>
                <a:lnTo>
                  <a:pt x="1852477" y="609150"/>
                </a:lnTo>
                <a:close/>
                <a:moveTo>
                  <a:pt x="2068130" y="504624"/>
                </a:moveTo>
                <a:cubicBezTo>
                  <a:pt x="2087768" y="506615"/>
                  <a:pt x="2103037" y="511040"/>
                  <a:pt x="2113657" y="518122"/>
                </a:cubicBezTo>
                <a:lnTo>
                  <a:pt x="2120075" y="527747"/>
                </a:lnTo>
                <a:lnTo>
                  <a:pt x="1843364" y="609339"/>
                </a:lnTo>
                <a:lnTo>
                  <a:pt x="1634579" y="664395"/>
                </a:lnTo>
                <a:lnTo>
                  <a:pt x="1537570" y="693660"/>
                </a:lnTo>
                <a:lnTo>
                  <a:pt x="1501145" y="702233"/>
                </a:lnTo>
                <a:cubicBezTo>
                  <a:pt x="1483440" y="705776"/>
                  <a:pt x="1469277" y="709316"/>
                  <a:pt x="1462195" y="716398"/>
                </a:cubicBezTo>
                <a:lnTo>
                  <a:pt x="1537570" y="693660"/>
                </a:lnTo>
                <a:lnTo>
                  <a:pt x="1561330" y="688068"/>
                </a:lnTo>
                <a:cubicBezTo>
                  <a:pt x="1582575" y="680991"/>
                  <a:pt x="1607360" y="673908"/>
                  <a:pt x="1633914" y="668597"/>
                </a:cubicBezTo>
                <a:lnTo>
                  <a:pt x="1647174" y="667186"/>
                </a:lnTo>
                <a:lnTo>
                  <a:pt x="1051144" y="842933"/>
                </a:lnTo>
                <a:lnTo>
                  <a:pt x="1062111" y="831465"/>
                </a:lnTo>
                <a:cubicBezTo>
                  <a:pt x="1079813" y="819074"/>
                  <a:pt x="1101058" y="808451"/>
                  <a:pt x="1122301" y="801369"/>
                </a:cubicBezTo>
                <a:cubicBezTo>
                  <a:pt x="754087" y="914669"/>
                  <a:pt x="697432" y="928835"/>
                  <a:pt x="669109" y="914669"/>
                </a:cubicBezTo>
                <a:cubicBezTo>
                  <a:pt x="640787" y="928835"/>
                  <a:pt x="640787" y="914669"/>
                  <a:pt x="626621" y="914669"/>
                </a:cubicBezTo>
                <a:cubicBezTo>
                  <a:pt x="626621" y="900504"/>
                  <a:pt x="640787" y="872179"/>
                  <a:pt x="654944" y="872179"/>
                </a:cubicBezTo>
                <a:cubicBezTo>
                  <a:pt x="669109" y="872179"/>
                  <a:pt x="669109" y="872179"/>
                  <a:pt x="683274" y="872179"/>
                </a:cubicBezTo>
                <a:cubicBezTo>
                  <a:pt x="725757" y="872179"/>
                  <a:pt x="924033" y="801369"/>
                  <a:pt x="1108138" y="744721"/>
                </a:cubicBezTo>
                <a:lnTo>
                  <a:pt x="1235818" y="705249"/>
                </a:lnTo>
                <a:lnTo>
                  <a:pt x="1249761" y="702233"/>
                </a:lnTo>
                <a:cubicBezTo>
                  <a:pt x="1748981" y="596018"/>
                  <a:pt x="1937516" y="553530"/>
                  <a:pt x="2006560" y="526976"/>
                </a:cubicBezTo>
                <a:lnTo>
                  <a:pt x="2041155" y="505040"/>
                </a:lnTo>
                <a:close/>
                <a:moveTo>
                  <a:pt x="1943712" y="447309"/>
                </a:moveTo>
                <a:cubicBezTo>
                  <a:pt x="1915387" y="475640"/>
                  <a:pt x="1872899" y="489797"/>
                  <a:pt x="1802089" y="518122"/>
                </a:cubicBezTo>
                <a:cubicBezTo>
                  <a:pt x="1872899" y="503962"/>
                  <a:pt x="1943712" y="489797"/>
                  <a:pt x="1972042" y="475640"/>
                </a:cubicBezTo>
                <a:cubicBezTo>
                  <a:pt x="1972042" y="461475"/>
                  <a:pt x="1957877" y="447309"/>
                  <a:pt x="1943712" y="447309"/>
                </a:cubicBezTo>
                <a:close/>
                <a:moveTo>
                  <a:pt x="1858742" y="418987"/>
                </a:moveTo>
                <a:cubicBezTo>
                  <a:pt x="1702953" y="418987"/>
                  <a:pt x="1433872" y="489797"/>
                  <a:pt x="1150626" y="574775"/>
                </a:cubicBezTo>
                <a:cubicBezTo>
                  <a:pt x="1433872" y="532288"/>
                  <a:pt x="1731276" y="475640"/>
                  <a:pt x="1858742" y="418987"/>
                </a:cubicBezTo>
                <a:close/>
                <a:moveTo>
                  <a:pt x="1405547" y="334017"/>
                </a:moveTo>
                <a:cubicBezTo>
                  <a:pt x="1334737" y="348174"/>
                  <a:pt x="1235601" y="376499"/>
                  <a:pt x="1150626" y="404830"/>
                </a:cubicBezTo>
                <a:cubicBezTo>
                  <a:pt x="1249761" y="376499"/>
                  <a:pt x="1334737" y="348174"/>
                  <a:pt x="1405547" y="334017"/>
                </a:cubicBezTo>
                <a:close/>
                <a:moveTo>
                  <a:pt x="1405547" y="263204"/>
                </a:moveTo>
                <a:cubicBezTo>
                  <a:pt x="1391384" y="263204"/>
                  <a:pt x="1377224" y="263204"/>
                  <a:pt x="1363059" y="277364"/>
                </a:cubicBezTo>
                <a:cubicBezTo>
                  <a:pt x="1377224" y="277364"/>
                  <a:pt x="1391384" y="277364"/>
                  <a:pt x="1405547" y="263204"/>
                </a:cubicBezTo>
                <a:close/>
                <a:moveTo>
                  <a:pt x="1632140" y="291529"/>
                </a:moveTo>
                <a:cubicBezTo>
                  <a:pt x="1617983" y="305686"/>
                  <a:pt x="1603818" y="319851"/>
                  <a:pt x="1589660" y="319852"/>
                </a:cubicBezTo>
                <a:cubicBezTo>
                  <a:pt x="1617983" y="319851"/>
                  <a:pt x="1646305" y="305686"/>
                  <a:pt x="1688796" y="305686"/>
                </a:cubicBezTo>
                <a:cubicBezTo>
                  <a:pt x="1674631" y="305686"/>
                  <a:pt x="1660471" y="291529"/>
                  <a:pt x="1632140" y="291529"/>
                </a:cubicBezTo>
                <a:close/>
                <a:moveTo>
                  <a:pt x="1391384" y="178230"/>
                </a:moveTo>
                <a:cubicBezTo>
                  <a:pt x="1377224" y="178231"/>
                  <a:pt x="1363059" y="178230"/>
                  <a:pt x="1348902" y="192396"/>
                </a:cubicBezTo>
                <a:cubicBezTo>
                  <a:pt x="1221436" y="220718"/>
                  <a:pt x="994843" y="291531"/>
                  <a:pt x="768244" y="348176"/>
                </a:cubicBezTo>
                <a:cubicBezTo>
                  <a:pt x="697432" y="376501"/>
                  <a:pt x="626621" y="390667"/>
                  <a:pt x="569974" y="418989"/>
                </a:cubicBezTo>
                <a:cubicBezTo>
                  <a:pt x="924033" y="319854"/>
                  <a:pt x="1178948" y="249043"/>
                  <a:pt x="1348902" y="206553"/>
                </a:cubicBezTo>
                <a:cubicBezTo>
                  <a:pt x="1363059" y="192396"/>
                  <a:pt x="1377224" y="192396"/>
                  <a:pt x="1391384" y="178230"/>
                </a:cubicBezTo>
                <a:close/>
                <a:moveTo>
                  <a:pt x="1107474" y="85293"/>
                </a:moveTo>
                <a:cubicBezTo>
                  <a:pt x="1095303" y="83523"/>
                  <a:pt x="1080697" y="82638"/>
                  <a:pt x="1063879" y="82638"/>
                </a:cubicBezTo>
                <a:cubicBezTo>
                  <a:pt x="1030245" y="82638"/>
                  <a:pt x="987758" y="86178"/>
                  <a:pt x="938190" y="93260"/>
                </a:cubicBezTo>
                <a:cubicBezTo>
                  <a:pt x="909868" y="121583"/>
                  <a:pt x="796567" y="164073"/>
                  <a:pt x="598296" y="206553"/>
                </a:cubicBezTo>
                <a:cubicBezTo>
                  <a:pt x="824897" y="164073"/>
                  <a:pt x="1065656" y="121583"/>
                  <a:pt x="1136466" y="93260"/>
                </a:cubicBezTo>
                <a:cubicBezTo>
                  <a:pt x="1129383" y="89719"/>
                  <a:pt x="1119646" y="87063"/>
                  <a:pt x="1107474" y="85293"/>
                </a:cubicBezTo>
                <a:close/>
                <a:moveTo>
                  <a:pt x="1433292" y="113783"/>
                </a:moveTo>
                <a:cubicBezTo>
                  <a:pt x="1439848" y="115388"/>
                  <a:pt x="1444496" y="118043"/>
                  <a:pt x="1448037" y="121583"/>
                </a:cubicBezTo>
                <a:cubicBezTo>
                  <a:pt x="1462194" y="121583"/>
                  <a:pt x="1462194" y="135743"/>
                  <a:pt x="1462195" y="149908"/>
                </a:cubicBezTo>
                <a:cubicBezTo>
                  <a:pt x="1462195" y="164073"/>
                  <a:pt x="1462194" y="178230"/>
                  <a:pt x="1462195" y="192396"/>
                </a:cubicBezTo>
                <a:lnTo>
                  <a:pt x="1497307" y="188883"/>
                </a:lnTo>
                <a:lnTo>
                  <a:pt x="1497319" y="188880"/>
                </a:lnTo>
                <a:lnTo>
                  <a:pt x="1568413" y="181771"/>
                </a:lnTo>
                <a:cubicBezTo>
                  <a:pt x="1596738" y="181771"/>
                  <a:pt x="1617980" y="185311"/>
                  <a:pt x="1632140" y="192394"/>
                </a:cubicBezTo>
                <a:cubicBezTo>
                  <a:pt x="1646305" y="206551"/>
                  <a:pt x="1646305" y="206551"/>
                  <a:pt x="1660471" y="220716"/>
                </a:cubicBezTo>
                <a:cubicBezTo>
                  <a:pt x="1660471" y="220716"/>
                  <a:pt x="1660471" y="234881"/>
                  <a:pt x="1660471" y="234881"/>
                </a:cubicBezTo>
                <a:cubicBezTo>
                  <a:pt x="1688796" y="234881"/>
                  <a:pt x="1702953" y="249041"/>
                  <a:pt x="1717118" y="249041"/>
                </a:cubicBezTo>
                <a:cubicBezTo>
                  <a:pt x="1745441" y="263204"/>
                  <a:pt x="1759606" y="277364"/>
                  <a:pt x="1759606" y="291529"/>
                </a:cubicBezTo>
                <a:cubicBezTo>
                  <a:pt x="1844576" y="277364"/>
                  <a:pt x="1901229" y="291529"/>
                  <a:pt x="1929552" y="305686"/>
                </a:cubicBezTo>
                <a:cubicBezTo>
                  <a:pt x="1957877" y="319851"/>
                  <a:pt x="1972042" y="334017"/>
                  <a:pt x="1972042" y="362339"/>
                </a:cubicBezTo>
                <a:cubicBezTo>
                  <a:pt x="1972042" y="362339"/>
                  <a:pt x="1972042" y="376499"/>
                  <a:pt x="1972042" y="376499"/>
                </a:cubicBezTo>
                <a:cubicBezTo>
                  <a:pt x="2014522" y="404830"/>
                  <a:pt x="2042852" y="433152"/>
                  <a:pt x="2042852" y="475640"/>
                </a:cubicBezTo>
                <a:cubicBezTo>
                  <a:pt x="2042852" y="489797"/>
                  <a:pt x="2042852" y="489797"/>
                  <a:pt x="2042852" y="503962"/>
                </a:cubicBezTo>
                <a:lnTo>
                  <a:pt x="2041155" y="505040"/>
                </a:lnTo>
                <a:lnTo>
                  <a:pt x="1996380" y="505731"/>
                </a:lnTo>
                <a:cubicBezTo>
                  <a:pt x="1883966" y="516354"/>
                  <a:pt x="1706054" y="562381"/>
                  <a:pt x="1480342" y="629654"/>
                </a:cubicBezTo>
                <a:lnTo>
                  <a:pt x="1235818" y="705249"/>
                </a:lnTo>
                <a:lnTo>
                  <a:pt x="660258" y="829697"/>
                </a:lnTo>
                <a:lnTo>
                  <a:pt x="445021" y="877197"/>
                </a:lnTo>
                <a:lnTo>
                  <a:pt x="485013" y="655306"/>
                </a:lnTo>
                <a:lnTo>
                  <a:pt x="513329" y="645586"/>
                </a:lnTo>
                <a:lnTo>
                  <a:pt x="524388" y="640746"/>
                </a:lnTo>
                <a:lnTo>
                  <a:pt x="525720" y="640274"/>
                </a:lnTo>
                <a:cubicBezTo>
                  <a:pt x="541651" y="634963"/>
                  <a:pt x="555814" y="631423"/>
                  <a:pt x="569974" y="631423"/>
                </a:cubicBezTo>
                <a:cubicBezTo>
                  <a:pt x="562891" y="631423"/>
                  <a:pt x="552269" y="631423"/>
                  <a:pt x="541649" y="633194"/>
                </a:cubicBezTo>
                <a:lnTo>
                  <a:pt x="524388" y="640746"/>
                </a:lnTo>
                <a:lnTo>
                  <a:pt x="485126" y="654677"/>
                </a:lnTo>
                <a:lnTo>
                  <a:pt x="502055" y="560751"/>
                </a:lnTo>
                <a:lnTo>
                  <a:pt x="569974" y="546453"/>
                </a:lnTo>
                <a:cubicBezTo>
                  <a:pt x="725757" y="489797"/>
                  <a:pt x="853220" y="433152"/>
                  <a:pt x="980678" y="390664"/>
                </a:cubicBezTo>
                <a:cubicBezTo>
                  <a:pt x="853220" y="418987"/>
                  <a:pt x="697432" y="461475"/>
                  <a:pt x="527486" y="489797"/>
                </a:cubicBezTo>
                <a:lnTo>
                  <a:pt x="513933" y="494847"/>
                </a:lnTo>
                <a:lnTo>
                  <a:pt x="539603" y="352422"/>
                </a:lnTo>
                <a:lnTo>
                  <a:pt x="570721" y="343228"/>
                </a:lnTo>
                <a:cubicBezTo>
                  <a:pt x="631492" y="324945"/>
                  <a:pt x="688584" y="307463"/>
                  <a:pt x="739922" y="291531"/>
                </a:cubicBezTo>
                <a:cubicBezTo>
                  <a:pt x="1247990" y="142827"/>
                  <a:pt x="1387399" y="102554"/>
                  <a:pt x="1433292" y="113783"/>
                </a:cubicBezTo>
                <a:close/>
                <a:moveTo>
                  <a:pt x="1127392" y="20455"/>
                </a:moveTo>
                <a:cubicBezTo>
                  <a:pt x="1141776" y="24216"/>
                  <a:pt x="1154168" y="29527"/>
                  <a:pt x="1164791" y="36607"/>
                </a:cubicBezTo>
                <a:cubicBezTo>
                  <a:pt x="1193114" y="50773"/>
                  <a:pt x="1207279" y="64930"/>
                  <a:pt x="1207279" y="93260"/>
                </a:cubicBezTo>
                <a:cubicBezTo>
                  <a:pt x="1207279" y="107418"/>
                  <a:pt x="1207279" y="121583"/>
                  <a:pt x="1207279" y="121583"/>
                </a:cubicBezTo>
                <a:cubicBezTo>
                  <a:pt x="1178948" y="164073"/>
                  <a:pt x="1023168" y="192396"/>
                  <a:pt x="612461" y="263206"/>
                </a:cubicBezTo>
                <a:lnTo>
                  <a:pt x="553635" y="274563"/>
                </a:lnTo>
                <a:lnTo>
                  <a:pt x="588102" y="83328"/>
                </a:lnTo>
                <a:lnTo>
                  <a:pt x="697075" y="45075"/>
                </a:lnTo>
                <a:cubicBezTo>
                  <a:pt x="778148" y="18354"/>
                  <a:pt x="834079" y="4080"/>
                  <a:pt x="871587" y="760"/>
                </a:cubicBezTo>
                <a:cubicBezTo>
                  <a:pt x="896592" y="-1454"/>
                  <a:pt x="913410" y="1202"/>
                  <a:pt x="924033" y="8285"/>
                </a:cubicBezTo>
                <a:cubicBezTo>
                  <a:pt x="924033" y="8285"/>
                  <a:pt x="938190" y="8285"/>
                  <a:pt x="938190" y="22450"/>
                </a:cubicBezTo>
                <a:cubicBezTo>
                  <a:pt x="994840" y="15367"/>
                  <a:pt x="1040868" y="11826"/>
                  <a:pt x="1078044" y="13596"/>
                </a:cubicBezTo>
                <a:cubicBezTo>
                  <a:pt x="1096633" y="14480"/>
                  <a:pt x="1113008" y="16693"/>
                  <a:pt x="1127392" y="20455"/>
                </a:cubicBezTo>
                <a:close/>
              </a:path>
            </a:pathLst>
          </a:custGeom>
          <a:solidFill>
            <a:schemeClr val="accent4">
              <a:alpha val="37000"/>
            </a:schemeClr>
          </a:solidFill>
          <a:ln w="21055" cap="flat">
            <a:noFill/>
            <a:prstDash val="solid"/>
            <a:miter/>
          </a:ln>
        </p:spPr>
        <p:txBody>
          <a:bodyPr wrap="square" rtlCol="0" anchor="ctr">
            <a:noAutofit/>
          </a:bodyPr>
          <a:lstStyle/>
          <a:p>
            <a:endParaRPr lang="nl-NL"/>
          </a:p>
        </p:txBody>
      </p:sp>
      <p:sp>
        <p:nvSpPr>
          <p:cNvPr id="70" name="Vrije vorm: vorm 69">
            <a:extLst>
              <a:ext uri="{FF2B5EF4-FFF2-40B4-BE49-F238E27FC236}">
                <a16:creationId xmlns:a16="http://schemas.microsoft.com/office/drawing/2014/main" id="{FE6744CC-B894-4FE5-A2B9-3A938AB6CEEB}"/>
              </a:ext>
            </a:extLst>
          </p:cNvPr>
          <p:cNvSpPr/>
          <p:nvPr userDrawn="1"/>
        </p:nvSpPr>
        <p:spPr>
          <a:xfrm rot="9607561">
            <a:off x="9725665" y="-451728"/>
            <a:ext cx="2864702" cy="4149309"/>
          </a:xfrm>
          <a:custGeom>
            <a:avLst/>
            <a:gdLst>
              <a:gd name="connsiteX0" fmla="*/ 1774205 w 2864702"/>
              <a:gd name="connsiteY0" fmla="*/ 306707 h 4149309"/>
              <a:gd name="connsiteX1" fmla="*/ 1873340 w 2864702"/>
              <a:gd name="connsiteY1" fmla="*/ 292542 h 4149309"/>
              <a:gd name="connsiteX2" fmla="*/ 1816684 w 2864702"/>
              <a:gd name="connsiteY2" fmla="*/ 278384 h 4149309"/>
              <a:gd name="connsiteX3" fmla="*/ 1774205 w 2864702"/>
              <a:gd name="connsiteY3" fmla="*/ 306707 h 4149309"/>
              <a:gd name="connsiteX4" fmla="*/ 1547604 w 2864702"/>
              <a:gd name="connsiteY4" fmla="*/ 264220 h 4149309"/>
              <a:gd name="connsiteX5" fmla="*/ 1590091 w 2864702"/>
              <a:gd name="connsiteY5" fmla="*/ 250059 h 4149309"/>
              <a:gd name="connsiteX6" fmla="*/ 1547604 w 2864702"/>
              <a:gd name="connsiteY6" fmla="*/ 264220 h 4149309"/>
              <a:gd name="connsiteX7" fmla="*/ 1986633 w 2864702"/>
              <a:gd name="connsiteY7" fmla="*/ 504978 h 4149309"/>
              <a:gd name="connsiteX8" fmla="*/ 2156586 w 2864702"/>
              <a:gd name="connsiteY8" fmla="*/ 462495 h 4149309"/>
              <a:gd name="connsiteX9" fmla="*/ 2128256 w 2864702"/>
              <a:gd name="connsiteY9" fmla="*/ 434165 h 4149309"/>
              <a:gd name="connsiteX10" fmla="*/ 1986633 w 2864702"/>
              <a:gd name="connsiteY10" fmla="*/ 504978 h 4149309"/>
              <a:gd name="connsiteX11" fmla="*/ 1104794 w 2864702"/>
              <a:gd name="connsiteY11" fmla="*/ 195429 h 4149309"/>
              <a:gd name="connsiteX12" fmla="*/ 1129402 w 2864702"/>
              <a:gd name="connsiteY12" fmla="*/ 127354 h 4149309"/>
              <a:gd name="connsiteX13" fmla="*/ 1238914 w 2864702"/>
              <a:gd name="connsiteY13" fmla="*/ 103793 h 4149309"/>
              <a:gd name="connsiteX14" fmla="*/ 1321010 w 2864702"/>
              <a:gd name="connsiteY14" fmla="*/ 80116 h 4149309"/>
              <a:gd name="connsiteX15" fmla="*/ 1248423 w 2864702"/>
              <a:gd name="connsiteY15" fmla="*/ 69494 h 4149309"/>
              <a:gd name="connsiteX16" fmla="*/ 1191553 w 2864702"/>
              <a:gd name="connsiteY16" fmla="*/ 72149 h 4149309"/>
              <a:gd name="connsiteX17" fmla="*/ 1147514 w 2864702"/>
              <a:gd name="connsiteY17" fmla="*/ 77247 h 4149309"/>
              <a:gd name="connsiteX18" fmla="*/ 1173930 w 2864702"/>
              <a:gd name="connsiteY18" fmla="*/ 4171 h 4149309"/>
              <a:gd name="connsiteX19" fmla="*/ 1199963 w 2864702"/>
              <a:gd name="connsiteY19" fmla="*/ 1559 h 4149309"/>
              <a:gd name="connsiteX20" fmla="*/ 1349335 w 2864702"/>
              <a:gd name="connsiteY20" fmla="*/ 23463 h 4149309"/>
              <a:gd name="connsiteX21" fmla="*/ 1391822 w 2864702"/>
              <a:gd name="connsiteY21" fmla="*/ 80116 h 4149309"/>
              <a:gd name="connsiteX22" fmla="*/ 1391822 w 2864702"/>
              <a:gd name="connsiteY22" fmla="*/ 108438 h 4149309"/>
              <a:gd name="connsiteX23" fmla="*/ 1158226 w 2864702"/>
              <a:gd name="connsiteY23" fmla="*/ 185337 h 4149309"/>
              <a:gd name="connsiteX24" fmla="*/ 1335170 w 2864702"/>
              <a:gd name="connsiteY24" fmla="*/ 391685 h 4149309"/>
              <a:gd name="connsiteX25" fmla="*/ 1590091 w 2864702"/>
              <a:gd name="connsiteY25" fmla="*/ 320872 h 4149309"/>
              <a:gd name="connsiteX26" fmla="*/ 1335170 w 2864702"/>
              <a:gd name="connsiteY26" fmla="*/ 391685 h 4149309"/>
              <a:gd name="connsiteX27" fmla="*/ 1335170 w 2864702"/>
              <a:gd name="connsiteY27" fmla="*/ 561631 h 4149309"/>
              <a:gd name="connsiteX28" fmla="*/ 2043286 w 2864702"/>
              <a:gd name="connsiteY28" fmla="*/ 405843 h 4149309"/>
              <a:gd name="connsiteX29" fmla="*/ 1335170 w 2864702"/>
              <a:gd name="connsiteY29" fmla="*/ 561631 h 4149309"/>
              <a:gd name="connsiteX30" fmla="*/ 1853487 w 2864702"/>
              <a:gd name="connsiteY30" fmla="*/ 944013 h 4149309"/>
              <a:gd name="connsiteX31" fmla="*/ 2320839 w 2864702"/>
              <a:gd name="connsiteY31" fmla="*/ 788225 h 4149309"/>
              <a:gd name="connsiteX32" fmla="*/ 2264192 w 2864702"/>
              <a:gd name="connsiteY32" fmla="*/ 802390 h 4149309"/>
              <a:gd name="connsiteX33" fmla="*/ 1895970 w 2864702"/>
              <a:gd name="connsiteY33" fmla="*/ 929848 h 4149309"/>
              <a:gd name="connsiteX34" fmla="*/ 1853487 w 2864702"/>
              <a:gd name="connsiteY34" fmla="*/ 944013 h 4149309"/>
              <a:gd name="connsiteX35" fmla="*/ 2402667 w 2864702"/>
              <a:gd name="connsiteY35" fmla="*/ 1211027 h 4149309"/>
              <a:gd name="connsiteX36" fmla="*/ 2468809 w 2864702"/>
              <a:gd name="connsiteY36" fmla="*/ 1191524 h 4149309"/>
              <a:gd name="connsiteX37" fmla="*/ 2453257 w 2864702"/>
              <a:gd name="connsiteY37" fmla="*/ 1197161 h 4149309"/>
              <a:gd name="connsiteX38" fmla="*/ 1244507 w 2864702"/>
              <a:gd name="connsiteY38" fmla="*/ 915691 h 4149309"/>
              <a:gd name="connsiteX39" fmla="*/ 1811000 w 2864702"/>
              <a:gd name="connsiteY39" fmla="*/ 759902 h 4149309"/>
              <a:gd name="connsiteX40" fmla="*/ 2037592 w 2864702"/>
              <a:gd name="connsiteY40" fmla="*/ 674924 h 4149309"/>
              <a:gd name="connsiteX41" fmla="*/ 1910135 w 2864702"/>
              <a:gd name="connsiteY41" fmla="*/ 703255 h 4149309"/>
              <a:gd name="connsiteX42" fmla="*/ 1782677 w 2864702"/>
              <a:gd name="connsiteY42" fmla="*/ 731577 h 4149309"/>
              <a:gd name="connsiteX43" fmla="*/ 1244507 w 2864702"/>
              <a:gd name="connsiteY43" fmla="*/ 915691 h 4149309"/>
              <a:gd name="connsiteX44" fmla="*/ 883277 w 2864702"/>
              <a:gd name="connsiteY44" fmla="*/ 808233 h 4149309"/>
              <a:gd name="connsiteX45" fmla="*/ 910566 w 2864702"/>
              <a:gd name="connsiteY45" fmla="*/ 732741 h 4149309"/>
              <a:gd name="connsiteX46" fmla="*/ 1090871 w 2864702"/>
              <a:gd name="connsiteY46" fmla="*/ 694399 h 4149309"/>
              <a:gd name="connsiteX47" fmla="*/ 1420146 w 2864702"/>
              <a:gd name="connsiteY47" fmla="*/ 618279 h 4149309"/>
              <a:gd name="connsiteX48" fmla="*/ 1476793 w 2864702"/>
              <a:gd name="connsiteY48" fmla="*/ 604119 h 4149309"/>
              <a:gd name="connsiteX49" fmla="*/ 1051924 w 2864702"/>
              <a:gd name="connsiteY49" fmla="*/ 674923 h 4149309"/>
              <a:gd name="connsiteX50" fmla="*/ 966954 w 2864702"/>
              <a:gd name="connsiteY50" fmla="*/ 689089 h 4149309"/>
              <a:gd name="connsiteX51" fmla="*/ 919788 w 2864702"/>
              <a:gd name="connsiteY51" fmla="*/ 707229 h 4149309"/>
              <a:gd name="connsiteX52" fmla="*/ 947944 w 2864702"/>
              <a:gd name="connsiteY52" fmla="*/ 629336 h 4149309"/>
              <a:gd name="connsiteX53" fmla="*/ 1023601 w 2864702"/>
              <a:gd name="connsiteY53" fmla="*/ 604116 h 4149309"/>
              <a:gd name="connsiteX54" fmla="*/ 1108577 w 2864702"/>
              <a:gd name="connsiteY54" fmla="*/ 575788 h 4149309"/>
              <a:gd name="connsiteX55" fmla="*/ 1014748 w 2864702"/>
              <a:gd name="connsiteY55" fmla="*/ 598806 h 4149309"/>
              <a:gd name="connsiteX56" fmla="*/ 951634 w 2864702"/>
              <a:gd name="connsiteY56" fmla="*/ 619131 h 4149309"/>
              <a:gd name="connsiteX57" fmla="*/ 1019313 w 2864702"/>
              <a:gd name="connsiteY57" fmla="*/ 431904 h 4149309"/>
              <a:gd name="connsiteX58" fmla="*/ 1165222 w 2864702"/>
              <a:gd name="connsiteY58" fmla="*/ 377520 h 4149309"/>
              <a:gd name="connsiteX59" fmla="*/ 1064537 w 2864702"/>
              <a:gd name="connsiteY59" fmla="*/ 400975 h 4149309"/>
              <a:gd name="connsiteX60" fmla="*/ 1027297 w 2864702"/>
              <a:gd name="connsiteY60" fmla="*/ 409817 h 4149309"/>
              <a:gd name="connsiteX61" fmla="*/ 1059462 w 2864702"/>
              <a:gd name="connsiteY61" fmla="*/ 320835 h 4149309"/>
              <a:gd name="connsiteX62" fmla="*/ 1213021 w 2864702"/>
              <a:gd name="connsiteY62" fmla="*/ 278385 h 4149309"/>
              <a:gd name="connsiteX63" fmla="*/ 1533446 w 2864702"/>
              <a:gd name="connsiteY63" fmla="*/ 193409 h 4149309"/>
              <a:gd name="connsiteX64" fmla="*/ 1575928 w 2864702"/>
              <a:gd name="connsiteY64" fmla="*/ 165086 h 4149309"/>
              <a:gd name="connsiteX65" fmla="*/ 1533446 w 2864702"/>
              <a:gd name="connsiteY65" fmla="*/ 179252 h 4149309"/>
              <a:gd name="connsiteX66" fmla="*/ 1121187 w 2864702"/>
              <a:gd name="connsiteY66" fmla="*/ 290777 h 4149309"/>
              <a:gd name="connsiteX67" fmla="*/ 1064989 w 2864702"/>
              <a:gd name="connsiteY67" fmla="*/ 305546 h 4149309"/>
              <a:gd name="connsiteX68" fmla="*/ 1092559 w 2864702"/>
              <a:gd name="connsiteY68" fmla="*/ 229275 h 4149309"/>
              <a:gd name="connsiteX69" fmla="*/ 1120440 w 2864702"/>
              <a:gd name="connsiteY69" fmla="*/ 221129 h 4149309"/>
              <a:gd name="connsiteX70" fmla="*/ 1632581 w 2864702"/>
              <a:gd name="connsiteY70" fmla="*/ 108439 h 4149309"/>
              <a:gd name="connsiteX71" fmla="*/ 1646738 w 2864702"/>
              <a:gd name="connsiteY71" fmla="*/ 136764 h 4149309"/>
              <a:gd name="connsiteX72" fmla="*/ 1646738 w 2864702"/>
              <a:gd name="connsiteY72" fmla="*/ 179252 h 4149309"/>
              <a:gd name="connsiteX73" fmla="*/ 1681852 w 2864702"/>
              <a:gd name="connsiteY73" fmla="*/ 175739 h 4149309"/>
              <a:gd name="connsiteX74" fmla="*/ 1681863 w 2864702"/>
              <a:gd name="connsiteY74" fmla="*/ 175736 h 4149309"/>
              <a:gd name="connsiteX75" fmla="*/ 1752957 w 2864702"/>
              <a:gd name="connsiteY75" fmla="*/ 168627 h 4149309"/>
              <a:gd name="connsiteX76" fmla="*/ 1816685 w 2864702"/>
              <a:gd name="connsiteY76" fmla="*/ 179249 h 4149309"/>
              <a:gd name="connsiteX77" fmla="*/ 1845015 w 2864702"/>
              <a:gd name="connsiteY77" fmla="*/ 207571 h 4149309"/>
              <a:gd name="connsiteX78" fmla="*/ 1845015 w 2864702"/>
              <a:gd name="connsiteY78" fmla="*/ 221737 h 4149309"/>
              <a:gd name="connsiteX79" fmla="*/ 1901662 w 2864702"/>
              <a:gd name="connsiteY79" fmla="*/ 235897 h 4149309"/>
              <a:gd name="connsiteX80" fmla="*/ 1944151 w 2864702"/>
              <a:gd name="connsiteY80" fmla="*/ 278385 h 4149309"/>
              <a:gd name="connsiteX81" fmla="*/ 2114097 w 2864702"/>
              <a:gd name="connsiteY81" fmla="*/ 292542 h 4149309"/>
              <a:gd name="connsiteX82" fmla="*/ 2156587 w 2864702"/>
              <a:gd name="connsiteY82" fmla="*/ 349195 h 4149309"/>
              <a:gd name="connsiteX83" fmla="*/ 2156586 w 2864702"/>
              <a:gd name="connsiteY83" fmla="*/ 363355 h 4149309"/>
              <a:gd name="connsiteX84" fmla="*/ 2227396 w 2864702"/>
              <a:gd name="connsiteY84" fmla="*/ 462495 h 4149309"/>
              <a:gd name="connsiteX85" fmla="*/ 2227397 w 2864702"/>
              <a:gd name="connsiteY85" fmla="*/ 490818 h 4149309"/>
              <a:gd name="connsiteX86" fmla="*/ 2225700 w 2864702"/>
              <a:gd name="connsiteY86" fmla="*/ 491896 h 4149309"/>
              <a:gd name="connsiteX87" fmla="*/ 2180924 w 2864702"/>
              <a:gd name="connsiteY87" fmla="*/ 492587 h 4149309"/>
              <a:gd name="connsiteX88" fmla="*/ 1664886 w 2864702"/>
              <a:gd name="connsiteY88" fmla="*/ 616510 h 4149309"/>
              <a:gd name="connsiteX89" fmla="*/ 1420362 w 2864702"/>
              <a:gd name="connsiteY89" fmla="*/ 692105 h 4149309"/>
              <a:gd name="connsiteX90" fmla="*/ 1371965 w 2864702"/>
              <a:gd name="connsiteY90" fmla="*/ 1014823 h 4149309"/>
              <a:gd name="connsiteX91" fmla="*/ 1867645 w 2864702"/>
              <a:gd name="connsiteY91" fmla="*/ 859035 h 4149309"/>
              <a:gd name="connsiteX92" fmla="*/ 2009268 w 2864702"/>
              <a:gd name="connsiteY92" fmla="*/ 802390 h 4149309"/>
              <a:gd name="connsiteX93" fmla="*/ 1952623 w 2864702"/>
              <a:gd name="connsiteY93" fmla="*/ 816547 h 4149309"/>
              <a:gd name="connsiteX94" fmla="*/ 1371965 w 2864702"/>
              <a:gd name="connsiteY94" fmla="*/ 1014823 h 4149309"/>
              <a:gd name="connsiteX95" fmla="*/ 848940 w 2864702"/>
              <a:gd name="connsiteY95" fmla="*/ 903222 h 4149309"/>
              <a:gd name="connsiteX96" fmla="*/ 864913 w 2864702"/>
              <a:gd name="connsiteY96" fmla="*/ 859034 h 4149309"/>
              <a:gd name="connsiteX97" fmla="*/ 867818 w 2864702"/>
              <a:gd name="connsiteY97" fmla="*/ 859034 h 4149309"/>
              <a:gd name="connsiteX98" fmla="*/ 1292682 w 2864702"/>
              <a:gd name="connsiteY98" fmla="*/ 731577 h 4149309"/>
              <a:gd name="connsiteX99" fmla="*/ 1420362 w 2864702"/>
              <a:gd name="connsiteY99" fmla="*/ 692105 h 4149309"/>
              <a:gd name="connsiteX100" fmla="*/ 1434306 w 2864702"/>
              <a:gd name="connsiteY100" fmla="*/ 689089 h 4149309"/>
              <a:gd name="connsiteX101" fmla="*/ 2191105 w 2864702"/>
              <a:gd name="connsiteY101" fmla="*/ 513832 h 4149309"/>
              <a:gd name="connsiteX102" fmla="*/ 2225700 w 2864702"/>
              <a:gd name="connsiteY102" fmla="*/ 491896 h 4149309"/>
              <a:gd name="connsiteX103" fmla="*/ 2252674 w 2864702"/>
              <a:gd name="connsiteY103" fmla="*/ 491480 h 4149309"/>
              <a:gd name="connsiteX104" fmla="*/ 2298201 w 2864702"/>
              <a:gd name="connsiteY104" fmla="*/ 504978 h 4149309"/>
              <a:gd name="connsiteX105" fmla="*/ 2304620 w 2864702"/>
              <a:gd name="connsiteY105" fmla="*/ 514602 h 4149309"/>
              <a:gd name="connsiteX106" fmla="*/ 2027908 w 2864702"/>
              <a:gd name="connsiteY106" fmla="*/ 596194 h 4149309"/>
              <a:gd name="connsiteX107" fmla="*/ 1819123 w 2864702"/>
              <a:gd name="connsiteY107" fmla="*/ 651250 h 4149309"/>
              <a:gd name="connsiteX108" fmla="*/ 1722113 w 2864702"/>
              <a:gd name="connsiteY108" fmla="*/ 680515 h 4149309"/>
              <a:gd name="connsiteX109" fmla="*/ 1685690 w 2864702"/>
              <a:gd name="connsiteY109" fmla="*/ 689089 h 4149309"/>
              <a:gd name="connsiteX110" fmla="*/ 1646739 w 2864702"/>
              <a:gd name="connsiteY110" fmla="*/ 703254 h 4149309"/>
              <a:gd name="connsiteX111" fmla="*/ 1722113 w 2864702"/>
              <a:gd name="connsiteY111" fmla="*/ 680515 h 4149309"/>
              <a:gd name="connsiteX112" fmla="*/ 1745875 w 2864702"/>
              <a:gd name="connsiteY112" fmla="*/ 674924 h 4149309"/>
              <a:gd name="connsiteX113" fmla="*/ 1818459 w 2864702"/>
              <a:gd name="connsiteY113" fmla="*/ 655453 h 4149309"/>
              <a:gd name="connsiteX114" fmla="*/ 1831718 w 2864702"/>
              <a:gd name="connsiteY114" fmla="*/ 654041 h 4149309"/>
              <a:gd name="connsiteX115" fmla="*/ 1235688 w 2864702"/>
              <a:gd name="connsiteY115" fmla="*/ 829788 h 4149309"/>
              <a:gd name="connsiteX116" fmla="*/ 1246655 w 2864702"/>
              <a:gd name="connsiteY116" fmla="*/ 818321 h 4149309"/>
              <a:gd name="connsiteX117" fmla="*/ 1306845 w 2864702"/>
              <a:gd name="connsiteY117" fmla="*/ 788224 h 4149309"/>
              <a:gd name="connsiteX118" fmla="*/ 853653 w 2864702"/>
              <a:gd name="connsiteY118" fmla="*/ 901525 h 4149309"/>
              <a:gd name="connsiteX119" fmla="*/ 1602119 w 2864702"/>
              <a:gd name="connsiteY119" fmla="*/ 1227259 h 4149309"/>
              <a:gd name="connsiteX120" fmla="*/ 1800395 w 2864702"/>
              <a:gd name="connsiteY120" fmla="*/ 1198928 h 4149309"/>
              <a:gd name="connsiteX121" fmla="*/ 2381045 w 2864702"/>
              <a:gd name="connsiteY121" fmla="*/ 1014823 h 4149309"/>
              <a:gd name="connsiteX122" fmla="*/ 2327937 w 2864702"/>
              <a:gd name="connsiteY122" fmla="*/ 1004200 h 4149309"/>
              <a:gd name="connsiteX123" fmla="*/ 2253587 w 2864702"/>
              <a:gd name="connsiteY123" fmla="*/ 1014823 h 4149309"/>
              <a:gd name="connsiteX124" fmla="*/ 1814552 w 2864702"/>
              <a:gd name="connsiteY124" fmla="*/ 1156449 h 4149309"/>
              <a:gd name="connsiteX125" fmla="*/ 1602119 w 2864702"/>
              <a:gd name="connsiteY125" fmla="*/ 1227259 h 4149309"/>
              <a:gd name="connsiteX126" fmla="*/ 1446336 w 2864702"/>
              <a:gd name="connsiteY126" fmla="*/ 1213094 h 4149309"/>
              <a:gd name="connsiteX127" fmla="*/ 1800395 w 2864702"/>
              <a:gd name="connsiteY127" fmla="*/ 1099793 h 4149309"/>
              <a:gd name="connsiteX128" fmla="*/ 1885365 w 2864702"/>
              <a:gd name="connsiteY128" fmla="*/ 1071470 h 4149309"/>
              <a:gd name="connsiteX129" fmla="*/ 1446336 w 2864702"/>
              <a:gd name="connsiteY129" fmla="*/ 1213094 h 4149309"/>
              <a:gd name="connsiteX130" fmla="*/ 2053177 w 2864702"/>
              <a:gd name="connsiteY130" fmla="*/ 1453853 h 4149309"/>
              <a:gd name="connsiteX131" fmla="*/ 2109822 w 2864702"/>
              <a:gd name="connsiteY131" fmla="*/ 1439688 h 4149309"/>
              <a:gd name="connsiteX132" fmla="*/ 2237288 w 2864702"/>
              <a:gd name="connsiteY132" fmla="*/ 1411365 h 4149309"/>
              <a:gd name="connsiteX133" fmla="*/ 2336424 w 2864702"/>
              <a:gd name="connsiteY133" fmla="*/ 1397205 h 4149309"/>
              <a:gd name="connsiteX134" fmla="*/ 2478047 w 2864702"/>
              <a:gd name="connsiteY134" fmla="*/ 1340552 h 4149309"/>
              <a:gd name="connsiteX135" fmla="*/ 2053177 w 2864702"/>
              <a:gd name="connsiteY135" fmla="*/ 1453853 h 4149309"/>
              <a:gd name="connsiteX136" fmla="*/ 1424765 w 2864702"/>
              <a:gd name="connsiteY136" fmla="*/ 1495821 h 4149309"/>
              <a:gd name="connsiteX137" fmla="*/ 1446336 w 2864702"/>
              <a:gd name="connsiteY137" fmla="*/ 1482175 h 4149309"/>
              <a:gd name="connsiteX138" fmla="*/ 1432170 w 2864702"/>
              <a:gd name="connsiteY138" fmla="*/ 1453852 h 4149309"/>
              <a:gd name="connsiteX139" fmla="*/ 1446337 w 2864702"/>
              <a:gd name="connsiteY139" fmla="*/ 1397205 h 4149309"/>
              <a:gd name="connsiteX140" fmla="*/ 1488824 w 2864702"/>
              <a:gd name="connsiteY140" fmla="*/ 1354717 h 4149309"/>
              <a:gd name="connsiteX141" fmla="*/ 1474661 w 2864702"/>
              <a:gd name="connsiteY141" fmla="*/ 1354717 h 4149309"/>
              <a:gd name="connsiteX142" fmla="*/ 1460501 w 2864702"/>
              <a:gd name="connsiteY142" fmla="*/ 1326394 h 4149309"/>
              <a:gd name="connsiteX143" fmla="*/ 1517149 w 2864702"/>
              <a:gd name="connsiteY143" fmla="*/ 1255582 h 4149309"/>
              <a:gd name="connsiteX144" fmla="*/ 1418014 w 2864702"/>
              <a:gd name="connsiteY144" fmla="*/ 1255582 h 4149309"/>
              <a:gd name="connsiteX145" fmla="*/ 1389691 w 2864702"/>
              <a:gd name="connsiteY145" fmla="*/ 1227259 h 4149309"/>
              <a:gd name="connsiteX146" fmla="*/ 1418013 w 2864702"/>
              <a:gd name="connsiteY146" fmla="*/ 1156449 h 4149309"/>
              <a:gd name="connsiteX147" fmla="*/ 1414270 w 2864702"/>
              <a:gd name="connsiteY147" fmla="*/ 1156197 h 4149309"/>
              <a:gd name="connsiteX148" fmla="*/ 1416223 w 2864702"/>
              <a:gd name="connsiteY148" fmla="*/ 1155621 h 4149309"/>
              <a:gd name="connsiteX149" fmla="*/ 1402061 w 2864702"/>
              <a:gd name="connsiteY149" fmla="*/ 1154678 h 4149309"/>
              <a:gd name="connsiteX150" fmla="*/ 1386130 w 2864702"/>
              <a:gd name="connsiteY150" fmla="*/ 1142284 h 4149309"/>
              <a:gd name="connsiteX151" fmla="*/ 1357805 w 2864702"/>
              <a:gd name="connsiteY151" fmla="*/ 1113959 h 4149309"/>
              <a:gd name="connsiteX152" fmla="*/ 1386130 w 2864702"/>
              <a:gd name="connsiteY152" fmla="*/ 1071471 h 4149309"/>
              <a:gd name="connsiteX153" fmla="*/ 1357804 w 2864702"/>
              <a:gd name="connsiteY153" fmla="*/ 1057306 h 4149309"/>
              <a:gd name="connsiteX154" fmla="*/ 1329483 w 2864702"/>
              <a:gd name="connsiteY154" fmla="*/ 1014823 h 4149309"/>
              <a:gd name="connsiteX155" fmla="*/ 1329482 w 2864702"/>
              <a:gd name="connsiteY155" fmla="*/ 972336 h 4149309"/>
              <a:gd name="connsiteX156" fmla="*/ 1244507 w 2864702"/>
              <a:gd name="connsiteY156" fmla="*/ 958170 h 4149309"/>
              <a:gd name="connsiteX157" fmla="*/ 1202019 w 2864702"/>
              <a:gd name="connsiteY157" fmla="*/ 915690 h 4149309"/>
              <a:gd name="connsiteX158" fmla="*/ 1216181 w 2864702"/>
              <a:gd name="connsiteY158" fmla="*/ 859035 h 4149309"/>
              <a:gd name="connsiteX159" fmla="*/ 1244155 w 2864702"/>
              <a:gd name="connsiteY159" fmla="*/ 829791 h 4149309"/>
              <a:gd name="connsiteX160" fmla="*/ 1840196 w 2864702"/>
              <a:gd name="connsiteY160" fmla="*/ 654042 h 4149309"/>
              <a:gd name="connsiteX161" fmla="*/ 1910135 w 2864702"/>
              <a:gd name="connsiteY161" fmla="*/ 646601 h 4149309"/>
              <a:gd name="connsiteX162" fmla="*/ 2235869 w 2864702"/>
              <a:gd name="connsiteY162" fmla="*/ 561631 h 4149309"/>
              <a:gd name="connsiteX163" fmla="*/ 2135182 w 2864702"/>
              <a:gd name="connsiteY163" fmla="*/ 573803 h 4149309"/>
              <a:gd name="connsiteX164" fmla="*/ 2037021 w 2864702"/>
              <a:gd name="connsiteY164" fmla="*/ 596006 h 4149309"/>
              <a:gd name="connsiteX165" fmla="*/ 2313092 w 2864702"/>
              <a:gd name="connsiteY165" fmla="*/ 514606 h 4149309"/>
              <a:gd name="connsiteX166" fmla="*/ 2335004 w 2864702"/>
              <a:gd name="connsiteY166" fmla="*/ 547466 h 4149309"/>
              <a:gd name="connsiteX167" fmla="*/ 2335005 w 2864702"/>
              <a:gd name="connsiteY167" fmla="*/ 575789 h 4149309"/>
              <a:gd name="connsiteX168" fmla="*/ 2278351 w 2864702"/>
              <a:gd name="connsiteY168" fmla="*/ 618279 h 4149309"/>
              <a:gd name="connsiteX169" fmla="*/ 2349162 w 2864702"/>
              <a:gd name="connsiteY169" fmla="*/ 632441 h 4149309"/>
              <a:gd name="connsiteX170" fmla="*/ 2377484 w 2864702"/>
              <a:gd name="connsiteY170" fmla="*/ 674924 h 4149309"/>
              <a:gd name="connsiteX171" fmla="*/ 2306674 w 2864702"/>
              <a:gd name="connsiteY171" fmla="*/ 745737 h 4149309"/>
              <a:gd name="connsiteX172" fmla="*/ 2377484 w 2864702"/>
              <a:gd name="connsiteY172" fmla="*/ 759902 h 4149309"/>
              <a:gd name="connsiteX173" fmla="*/ 2405814 w 2864702"/>
              <a:gd name="connsiteY173" fmla="*/ 802390 h 4149309"/>
              <a:gd name="connsiteX174" fmla="*/ 2391649 w 2864702"/>
              <a:gd name="connsiteY174" fmla="*/ 859035 h 4149309"/>
              <a:gd name="connsiteX175" fmla="*/ 2444760 w 2864702"/>
              <a:gd name="connsiteY175" fmla="*/ 853726 h 4149309"/>
              <a:gd name="connsiteX176" fmla="*/ 2448549 w 2864702"/>
              <a:gd name="connsiteY176" fmla="*/ 854359 h 4149309"/>
              <a:gd name="connsiteX177" fmla="*/ 2444722 w 2864702"/>
              <a:gd name="connsiteY177" fmla="*/ 855487 h 4149309"/>
              <a:gd name="connsiteX178" fmla="*/ 2466024 w 2864702"/>
              <a:gd name="connsiteY178" fmla="*/ 859035 h 4149309"/>
              <a:gd name="connsiteX179" fmla="*/ 2494346 w 2864702"/>
              <a:gd name="connsiteY179" fmla="*/ 887360 h 4149309"/>
              <a:gd name="connsiteX180" fmla="*/ 2395211 w 2864702"/>
              <a:gd name="connsiteY180" fmla="*/ 972335 h 4149309"/>
              <a:gd name="connsiteX181" fmla="*/ 2409370 w 2864702"/>
              <a:gd name="connsiteY181" fmla="*/ 986495 h 4149309"/>
              <a:gd name="connsiteX182" fmla="*/ 2437693 w 2864702"/>
              <a:gd name="connsiteY182" fmla="*/ 1028983 h 4149309"/>
              <a:gd name="connsiteX183" fmla="*/ 2423536 w 2864702"/>
              <a:gd name="connsiteY183" fmla="*/ 1085636 h 4149309"/>
              <a:gd name="connsiteX184" fmla="*/ 2494346 w 2864702"/>
              <a:gd name="connsiteY184" fmla="*/ 1099793 h 4149309"/>
              <a:gd name="connsiteX185" fmla="*/ 2522669 w 2864702"/>
              <a:gd name="connsiteY185" fmla="*/ 1128118 h 4149309"/>
              <a:gd name="connsiteX186" fmla="*/ 2522669 w 2864702"/>
              <a:gd name="connsiteY186" fmla="*/ 1156449 h 4149309"/>
              <a:gd name="connsiteX187" fmla="*/ 2499210 w 2864702"/>
              <a:gd name="connsiteY187" fmla="*/ 1176140 h 4149309"/>
              <a:gd name="connsiteX188" fmla="*/ 2456799 w 2864702"/>
              <a:gd name="connsiteY188" fmla="*/ 1191518 h 4149309"/>
              <a:gd name="connsiteX189" fmla="*/ 2390596 w 2864702"/>
              <a:gd name="connsiteY189" fmla="*/ 1211039 h 4149309"/>
              <a:gd name="connsiteX190" fmla="*/ 2335460 w 2864702"/>
              <a:gd name="connsiteY190" fmla="*/ 1226147 h 4149309"/>
              <a:gd name="connsiteX191" fmla="*/ 2168612 w 2864702"/>
              <a:gd name="connsiteY191" fmla="*/ 1269741 h 4149309"/>
              <a:gd name="connsiteX192" fmla="*/ 1510871 w 2864702"/>
              <a:gd name="connsiteY192" fmla="*/ 1464531 h 4149309"/>
              <a:gd name="connsiteX193" fmla="*/ 1500757 w 2864702"/>
              <a:gd name="connsiteY193" fmla="*/ 1473416 h 4149309"/>
              <a:gd name="connsiteX194" fmla="*/ 2302080 w 2864702"/>
              <a:gd name="connsiteY194" fmla="*/ 1836234 h 4149309"/>
              <a:gd name="connsiteX195" fmla="*/ 2330406 w 2864702"/>
              <a:gd name="connsiteY195" fmla="*/ 1822069 h 4149309"/>
              <a:gd name="connsiteX196" fmla="*/ 2302080 w 2864702"/>
              <a:gd name="connsiteY196" fmla="*/ 1836234 h 4149309"/>
              <a:gd name="connsiteX197" fmla="*/ 1415872 w 2864702"/>
              <a:gd name="connsiteY197" fmla="*/ 1581311 h 4149309"/>
              <a:gd name="connsiteX198" fmla="*/ 1444195 w 2864702"/>
              <a:gd name="connsiteY198" fmla="*/ 1581311 h 4149309"/>
              <a:gd name="connsiteX199" fmla="*/ 1642473 w 2864702"/>
              <a:gd name="connsiteY199" fmla="*/ 1524666 h 4149309"/>
              <a:gd name="connsiteX200" fmla="*/ 1954042 w 2864702"/>
              <a:gd name="connsiteY200" fmla="*/ 1411365 h 4149309"/>
              <a:gd name="connsiteX201" fmla="*/ 1911554 w 2864702"/>
              <a:gd name="connsiteY201" fmla="*/ 1425531 h 4149309"/>
              <a:gd name="connsiteX202" fmla="*/ 1585817 w 2864702"/>
              <a:gd name="connsiteY202" fmla="*/ 1510501 h 4149309"/>
              <a:gd name="connsiteX203" fmla="*/ 1415872 w 2864702"/>
              <a:gd name="connsiteY203" fmla="*/ 1581311 h 4149309"/>
              <a:gd name="connsiteX204" fmla="*/ 694642 w 2864702"/>
              <a:gd name="connsiteY204" fmla="*/ 1330072 h 4149309"/>
              <a:gd name="connsiteX205" fmla="*/ 734716 w 2864702"/>
              <a:gd name="connsiteY205" fmla="*/ 1219210 h 4149309"/>
              <a:gd name="connsiteX206" fmla="*/ 735329 w 2864702"/>
              <a:gd name="connsiteY206" fmla="*/ 1219291 h 4149309"/>
              <a:gd name="connsiteX207" fmla="*/ 748824 w 2864702"/>
              <a:gd name="connsiteY207" fmla="*/ 1227259 h 4149309"/>
              <a:gd name="connsiteX208" fmla="*/ 777155 w 2864702"/>
              <a:gd name="connsiteY208" fmla="*/ 1255582 h 4149309"/>
              <a:gd name="connsiteX209" fmla="*/ 777155 w 2864702"/>
              <a:gd name="connsiteY209" fmla="*/ 1283907 h 4149309"/>
              <a:gd name="connsiteX210" fmla="*/ 698982 w 2864702"/>
              <a:gd name="connsiteY210" fmla="*/ 1328718 h 4149309"/>
              <a:gd name="connsiteX211" fmla="*/ 1430037 w 2864702"/>
              <a:gd name="connsiteY211" fmla="*/ 1666289 h 4149309"/>
              <a:gd name="connsiteX212" fmla="*/ 1515007 w 2864702"/>
              <a:gd name="connsiteY212" fmla="*/ 1637964 h 4149309"/>
              <a:gd name="connsiteX213" fmla="*/ 1472525 w 2864702"/>
              <a:gd name="connsiteY213" fmla="*/ 1652124 h 4149309"/>
              <a:gd name="connsiteX214" fmla="*/ 1430037 w 2864702"/>
              <a:gd name="connsiteY214" fmla="*/ 1666289 h 4149309"/>
              <a:gd name="connsiteX215" fmla="*/ 1599982 w 2864702"/>
              <a:gd name="connsiteY215" fmla="*/ 1807912 h 4149309"/>
              <a:gd name="connsiteX216" fmla="*/ 2435557 w 2864702"/>
              <a:gd name="connsiteY216" fmla="*/ 1581311 h 4149309"/>
              <a:gd name="connsiteX217" fmla="*/ 1599982 w 2864702"/>
              <a:gd name="connsiteY217" fmla="*/ 1807912 h 4149309"/>
              <a:gd name="connsiteX218" fmla="*/ 1358561 w 2864702"/>
              <a:gd name="connsiteY218" fmla="*/ 1730902 h 4149309"/>
              <a:gd name="connsiteX219" fmla="*/ 1345061 w 2864702"/>
              <a:gd name="connsiteY219" fmla="*/ 1722934 h 4149309"/>
              <a:gd name="connsiteX220" fmla="*/ 1330901 w 2864702"/>
              <a:gd name="connsiteY220" fmla="*/ 1694611 h 4149309"/>
              <a:gd name="connsiteX221" fmla="*/ 1345061 w 2864702"/>
              <a:gd name="connsiteY221" fmla="*/ 1637964 h 4149309"/>
              <a:gd name="connsiteX222" fmla="*/ 1373384 w 2864702"/>
              <a:gd name="connsiteY222" fmla="*/ 1609641 h 4149309"/>
              <a:gd name="connsiteX223" fmla="*/ 1359224 w 2864702"/>
              <a:gd name="connsiteY223" fmla="*/ 1581311 h 4149309"/>
              <a:gd name="connsiteX224" fmla="*/ 1371615 w 2864702"/>
              <a:gd name="connsiteY224" fmla="*/ 1537054 h 4149309"/>
              <a:gd name="connsiteX225" fmla="*/ 1436786 w 2864702"/>
              <a:gd name="connsiteY225" fmla="*/ 1495824 h 4149309"/>
              <a:gd name="connsiteX226" fmla="*/ 1512778 w 2864702"/>
              <a:gd name="connsiteY226" fmla="*/ 1473417 h 4149309"/>
              <a:gd name="connsiteX227" fmla="*/ 1486685 w 2864702"/>
              <a:gd name="connsiteY227" fmla="*/ 1496341 h 4149309"/>
              <a:gd name="connsiteX228" fmla="*/ 1557495 w 2864702"/>
              <a:gd name="connsiteY228" fmla="*/ 1510500 h 4149309"/>
              <a:gd name="connsiteX229" fmla="*/ 1883229 w 2864702"/>
              <a:gd name="connsiteY229" fmla="*/ 1425531 h 4149309"/>
              <a:gd name="connsiteX230" fmla="*/ 2123988 w 2864702"/>
              <a:gd name="connsiteY230" fmla="*/ 1340553 h 4149309"/>
              <a:gd name="connsiteX231" fmla="*/ 2498403 w 2864702"/>
              <a:gd name="connsiteY231" fmla="*/ 1225046 h 4149309"/>
              <a:gd name="connsiteX232" fmla="*/ 2534691 w 2864702"/>
              <a:gd name="connsiteY232" fmla="*/ 1227260 h 4149309"/>
              <a:gd name="connsiteX233" fmla="*/ 2563017 w 2864702"/>
              <a:gd name="connsiteY233" fmla="*/ 1255582 h 4149309"/>
              <a:gd name="connsiteX234" fmla="*/ 2555937 w 2864702"/>
              <a:gd name="connsiteY234" fmla="*/ 1289216 h 4149309"/>
              <a:gd name="connsiteX235" fmla="*/ 2549627 w 2864702"/>
              <a:gd name="connsiteY235" fmla="*/ 1292144 h 4149309"/>
              <a:gd name="connsiteX236" fmla="*/ 2534691 w 2864702"/>
              <a:gd name="connsiteY236" fmla="*/ 1269742 h 4149309"/>
              <a:gd name="connsiteX237" fmla="*/ 2506369 w 2864702"/>
              <a:gd name="connsiteY237" fmla="*/ 1312230 h 4149309"/>
              <a:gd name="connsiteX238" fmla="*/ 2549627 w 2864702"/>
              <a:gd name="connsiteY238" fmla="*/ 1292144 h 4149309"/>
              <a:gd name="connsiteX239" fmla="*/ 2563017 w 2864702"/>
              <a:gd name="connsiteY239" fmla="*/ 1312230 h 4149309"/>
              <a:gd name="connsiteX240" fmla="*/ 2548857 w 2864702"/>
              <a:gd name="connsiteY240" fmla="*/ 1368877 h 4149309"/>
              <a:gd name="connsiteX241" fmla="*/ 2463882 w 2864702"/>
              <a:gd name="connsiteY241" fmla="*/ 1425530 h 4149309"/>
              <a:gd name="connsiteX242" fmla="*/ 2463882 w 2864702"/>
              <a:gd name="connsiteY242" fmla="*/ 1439688 h 4149309"/>
              <a:gd name="connsiteX243" fmla="*/ 2435556 w 2864702"/>
              <a:gd name="connsiteY243" fmla="*/ 1482175 h 4149309"/>
              <a:gd name="connsiteX244" fmla="*/ 2393068 w 2864702"/>
              <a:gd name="connsiteY244" fmla="*/ 1468018 h 4149309"/>
              <a:gd name="connsiteX245" fmla="*/ 2350581 w 2864702"/>
              <a:gd name="connsiteY245" fmla="*/ 1468018 h 4149309"/>
              <a:gd name="connsiteX246" fmla="*/ 2123987 w 2864702"/>
              <a:gd name="connsiteY246" fmla="*/ 1524666 h 4149309"/>
              <a:gd name="connsiteX247" fmla="*/ 1769931 w 2864702"/>
              <a:gd name="connsiteY247" fmla="*/ 1637964 h 4149309"/>
              <a:gd name="connsiteX248" fmla="*/ 1444194 w 2864702"/>
              <a:gd name="connsiteY248" fmla="*/ 1722934 h 4149309"/>
              <a:gd name="connsiteX249" fmla="*/ 1358561 w 2864702"/>
              <a:gd name="connsiteY249" fmla="*/ 1730902 h 4149309"/>
              <a:gd name="connsiteX250" fmla="*/ 585890 w 2864702"/>
              <a:gd name="connsiteY250" fmla="*/ 1630921 h 4149309"/>
              <a:gd name="connsiteX251" fmla="*/ 680590 w 2864702"/>
              <a:gd name="connsiteY251" fmla="*/ 1368944 h 4149309"/>
              <a:gd name="connsiteX252" fmla="*/ 707006 w 2864702"/>
              <a:gd name="connsiteY252" fmla="*/ 1364453 h 4149309"/>
              <a:gd name="connsiteX253" fmla="*/ 714518 w 2864702"/>
              <a:gd name="connsiteY253" fmla="*/ 1365652 h 4149309"/>
              <a:gd name="connsiteX254" fmla="*/ 710783 w 2864702"/>
              <a:gd name="connsiteY254" fmla="*/ 1366753 h 4149309"/>
              <a:gd name="connsiteX255" fmla="*/ 724063 w 2864702"/>
              <a:gd name="connsiteY255" fmla="*/ 1368877 h 4149309"/>
              <a:gd name="connsiteX256" fmla="*/ 738220 w 2864702"/>
              <a:gd name="connsiteY256" fmla="*/ 1397205 h 4149309"/>
              <a:gd name="connsiteX257" fmla="*/ 667409 w 2864702"/>
              <a:gd name="connsiteY257" fmla="*/ 1496340 h 4149309"/>
              <a:gd name="connsiteX258" fmla="*/ 695737 w 2864702"/>
              <a:gd name="connsiteY258" fmla="*/ 1524665 h 4149309"/>
              <a:gd name="connsiteX259" fmla="*/ 681575 w 2864702"/>
              <a:gd name="connsiteY259" fmla="*/ 1567153 h 4149309"/>
              <a:gd name="connsiteX260" fmla="*/ 632005 w 2864702"/>
              <a:gd name="connsiteY260" fmla="*/ 1609637 h 4149309"/>
              <a:gd name="connsiteX261" fmla="*/ 1565642 w 2864702"/>
              <a:gd name="connsiteY261" fmla="*/ 2006180 h 4149309"/>
              <a:gd name="connsiteX262" fmla="*/ 1707268 w 2864702"/>
              <a:gd name="connsiteY262" fmla="*/ 1977857 h 4149309"/>
              <a:gd name="connsiteX263" fmla="*/ 2174625 w 2864702"/>
              <a:gd name="connsiteY263" fmla="*/ 1822069 h 4149309"/>
              <a:gd name="connsiteX264" fmla="*/ 1565642 w 2864702"/>
              <a:gd name="connsiteY264" fmla="*/ 2006180 h 4149309"/>
              <a:gd name="connsiteX265" fmla="*/ 540472 w 2864702"/>
              <a:gd name="connsiteY265" fmla="*/ 1756565 h 4149309"/>
              <a:gd name="connsiteX266" fmla="*/ 583003 w 2864702"/>
              <a:gd name="connsiteY266" fmla="*/ 1638909 h 4149309"/>
              <a:gd name="connsiteX267" fmla="*/ 600778 w 2864702"/>
              <a:gd name="connsiteY267" fmla="*/ 1633453 h 4149309"/>
              <a:gd name="connsiteX268" fmla="*/ 752385 w 2864702"/>
              <a:gd name="connsiteY268" fmla="*/ 1609641 h 4149309"/>
              <a:gd name="connsiteX269" fmla="*/ 766551 w 2864702"/>
              <a:gd name="connsiteY269" fmla="*/ 1637963 h 4149309"/>
              <a:gd name="connsiteX270" fmla="*/ 752388 w 2864702"/>
              <a:gd name="connsiteY270" fmla="*/ 1680449 h 4149309"/>
              <a:gd name="connsiteX271" fmla="*/ 722437 w 2864702"/>
              <a:gd name="connsiteY271" fmla="*/ 1702911 h 4149309"/>
              <a:gd name="connsiteX272" fmla="*/ 1282395 w 2864702"/>
              <a:gd name="connsiteY272" fmla="*/ 2232781 h 4149309"/>
              <a:gd name="connsiteX273" fmla="*/ 1452352 w 2864702"/>
              <a:gd name="connsiteY273" fmla="*/ 2204451 h 4149309"/>
              <a:gd name="connsiteX274" fmla="*/ 1891379 w 2864702"/>
              <a:gd name="connsiteY274" fmla="*/ 2091158 h 4149309"/>
              <a:gd name="connsiteX275" fmla="*/ 2089650 w 2864702"/>
              <a:gd name="connsiteY275" fmla="*/ 2076993 h 4149309"/>
              <a:gd name="connsiteX276" fmla="*/ 2174625 w 2864702"/>
              <a:gd name="connsiteY276" fmla="*/ 2020345 h 4149309"/>
              <a:gd name="connsiteX277" fmla="*/ 2188785 w 2864702"/>
              <a:gd name="connsiteY277" fmla="*/ 2006180 h 4149309"/>
              <a:gd name="connsiteX278" fmla="*/ 1282395 w 2864702"/>
              <a:gd name="connsiteY278" fmla="*/ 2232781 h 4149309"/>
              <a:gd name="connsiteX279" fmla="*/ 1874521 w 2864702"/>
              <a:gd name="connsiteY279" fmla="*/ 2480066 h 4149309"/>
              <a:gd name="connsiteX280" fmla="*/ 2105173 w 2864702"/>
              <a:gd name="connsiteY280" fmla="*/ 2402023 h 4149309"/>
              <a:gd name="connsiteX281" fmla="*/ 2198330 w 2864702"/>
              <a:gd name="connsiteY281" fmla="*/ 2372149 h 4149309"/>
              <a:gd name="connsiteX282" fmla="*/ 2216202 w 2864702"/>
              <a:gd name="connsiteY282" fmla="*/ 2367433 h 4149309"/>
              <a:gd name="connsiteX283" fmla="*/ 2180632 w 2864702"/>
              <a:gd name="connsiteY283" fmla="*/ 2385869 h 4149309"/>
              <a:gd name="connsiteX284" fmla="*/ 1902062 w 2864702"/>
              <a:gd name="connsiteY284" fmla="*/ 2473249 h 4149309"/>
              <a:gd name="connsiteX285" fmla="*/ 1940539 w 2864702"/>
              <a:gd name="connsiteY285" fmla="*/ 2679958 h 4149309"/>
              <a:gd name="connsiteX286" fmla="*/ 1983019 w 2864702"/>
              <a:gd name="connsiteY286" fmla="*/ 2665801 h 4149309"/>
              <a:gd name="connsiteX287" fmla="*/ 2492866 w 2864702"/>
              <a:gd name="connsiteY287" fmla="*/ 2524175 h 4149309"/>
              <a:gd name="connsiteX288" fmla="*/ 2404576 w 2864702"/>
              <a:gd name="connsiteY288" fmla="*/ 2518644 h 4149309"/>
              <a:gd name="connsiteX289" fmla="*/ 1940539 w 2864702"/>
              <a:gd name="connsiteY289" fmla="*/ 2679958 h 4149309"/>
              <a:gd name="connsiteX290" fmla="*/ 701743 w 2864702"/>
              <a:gd name="connsiteY290" fmla="*/ 2317751 h 4149309"/>
              <a:gd name="connsiteX291" fmla="*/ 843369 w 2864702"/>
              <a:gd name="connsiteY291" fmla="*/ 2303594 h 4149309"/>
              <a:gd name="connsiteX292" fmla="*/ 1254070 w 2864702"/>
              <a:gd name="connsiteY292" fmla="*/ 2190293 h 4149309"/>
              <a:gd name="connsiteX293" fmla="*/ 1877213 w 2864702"/>
              <a:gd name="connsiteY293" fmla="*/ 2020345 h 4149309"/>
              <a:gd name="connsiteX294" fmla="*/ 1735587 w 2864702"/>
              <a:gd name="connsiteY294" fmla="*/ 2048670 h 4149309"/>
              <a:gd name="connsiteX295" fmla="*/ 1027480 w 2864702"/>
              <a:gd name="connsiteY295" fmla="*/ 2204451 h 4149309"/>
              <a:gd name="connsiteX296" fmla="*/ 701743 w 2864702"/>
              <a:gd name="connsiteY296" fmla="*/ 2317751 h 4149309"/>
              <a:gd name="connsiteX297" fmla="*/ 1027480 w 2864702"/>
              <a:gd name="connsiteY297" fmla="*/ 2445209 h 4149309"/>
              <a:gd name="connsiteX298" fmla="*/ 1254071 w 2864702"/>
              <a:gd name="connsiteY298" fmla="*/ 2402727 h 4149309"/>
              <a:gd name="connsiteX299" fmla="*/ 1409862 w 2864702"/>
              <a:gd name="connsiteY299" fmla="*/ 2374399 h 4149309"/>
              <a:gd name="connsiteX300" fmla="*/ 2018834 w 2864702"/>
              <a:gd name="connsiteY300" fmla="*/ 2190294 h 4149309"/>
              <a:gd name="connsiteX301" fmla="*/ 2032999 w 2864702"/>
              <a:gd name="connsiteY301" fmla="*/ 2176128 h 4149309"/>
              <a:gd name="connsiteX302" fmla="*/ 1466507 w 2864702"/>
              <a:gd name="connsiteY302" fmla="*/ 2289429 h 4149309"/>
              <a:gd name="connsiteX303" fmla="*/ 1140775 w 2864702"/>
              <a:gd name="connsiteY303" fmla="*/ 2402727 h 4149309"/>
              <a:gd name="connsiteX304" fmla="*/ 1027480 w 2864702"/>
              <a:gd name="connsiteY304" fmla="*/ 2445209 h 4149309"/>
              <a:gd name="connsiteX305" fmla="*/ 1260746 w 2864702"/>
              <a:gd name="connsiteY305" fmla="*/ 2694123 h 4149309"/>
              <a:gd name="connsiteX306" fmla="*/ 1713937 w 2864702"/>
              <a:gd name="connsiteY306" fmla="*/ 2580822 h 4149309"/>
              <a:gd name="connsiteX307" fmla="*/ 1685617 w 2864702"/>
              <a:gd name="connsiteY307" fmla="*/ 2580822 h 4149309"/>
              <a:gd name="connsiteX308" fmla="*/ 1501501 w 2864702"/>
              <a:gd name="connsiteY308" fmla="*/ 2609145 h 4149309"/>
              <a:gd name="connsiteX309" fmla="*/ 1260746 w 2864702"/>
              <a:gd name="connsiteY309" fmla="*/ 2694123 h 4149309"/>
              <a:gd name="connsiteX310" fmla="*/ 1929988 w 2864702"/>
              <a:gd name="connsiteY310" fmla="*/ 3048173 h 4149309"/>
              <a:gd name="connsiteX311" fmla="*/ 2170755 w 2864702"/>
              <a:gd name="connsiteY311" fmla="*/ 2991526 h 4149309"/>
              <a:gd name="connsiteX312" fmla="*/ 2227399 w 2864702"/>
              <a:gd name="connsiteY312" fmla="*/ 2977368 h 4149309"/>
              <a:gd name="connsiteX313" fmla="*/ 2638106 w 2864702"/>
              <a:gd name="connsiteY313" fmla="*/ 2878228 h 4149309"/>
              <a:gd name="connsiteX314" fmla="*/ 2708916 w 2864702"/>
              <a:gd name="connsiteY314" fmla="*/ 2835745 h 4149309"/>
              <a:gd name="connsiteX315" fmla="*/ 2631021 w 2864702"/>
              <a:gd name="connsiteY315" fmla="*/ 2833974 h 4149309"/>
              <a:gd name="connsiteX316" fmla="*/ 2510645 w 2864702"/>
              <a:gd name="connsiteY316" fmla="*/ 2864068 h 4149309"/>
              <a:gd name="connsiteX317" fmla="*/ 2213234 w 2864702"/>
              <a:gd name="connsiteY317" fmla="*/ 2949038 h 4149309"/>
              <a:gd name="connsiteX318" fmla="*/ 2043289 w 2864702"/>
              <a:gd name="connsiteY318" fmla="*/ 3005691 h 4149309"/>
              <a:gd name="connsiteX319" fmla="*/ 1929988 w 2864702"/>
              <a:gd name="connsiteY319" fmla="*/ 3048173 h 4149309"/>
              <a:gd name="connsiteX320" fmla="*/ 1618416 w 2864702"/>
              <a:gd name="connsiteY320" fmla="*/ 2949037 h 4149309"/>
              <a:gd name="connsiteX321" fmla="*/ 1845018 w 2864702"/>
              <a:gd name="connsiteY321" fmla="*/ 2892390 h 4149309"/>
              <a:gd name="connsiteX322" fmla="*/ 1646747 w 2864702"/>
              <a:gd name="connsiteY322" fmla="*/ 2934880 h 4149309"/>
              <a:gd name="connsiteX323" fmla="*/ 1618416 w 2864702"/>
              <a:gd name="connsiteY323" fmla="*/ 2949037 h 4149309"/>
              <a:gd name="connsiteX324" fmla="*/ 665026 w 2864702"/>
              <a:gd name="connsiteY324" fmla="*/ 2665898 h 4149309"/>
              <a:gd name="connsiteX325" fmla="*/ 763299 w 2864702"/>
              <a:gd name="connsiteY325" fmla="*/ 2644554 h 4149309"/>
              <a:gd name="connsiteX326" fmla="*/ 1076640 w 2864702"/>
              <a:gd name="connsiteY326" fmla="*/ 2580822 h 4149309"/>
              <a:gd name="connsiteX327" fmla="*/ 1402366 w 2864702"/>
              <a:gd name="connsiteY327" fmla="*/ 2510012 h 4149309"/>
              <a:gd name="connsiteX328" fmla="*/ 1543992 w 2864702"/>
              <a:gd name="connsiteY328" fmla="*/ 2467522 h 4149309"/>
              <a:gd name="connsiteX329" fmla="*/ 1912208 w 2864702"/>
              <a:gd name="connsiteY329" fmla="*/ 2354224 h 4149309"/>
              <a:gd name="connsiteX330" fmla="*/ 1798913 w 2864702"/>
              <a:gd name="connsiteY330" fmla="*/ 2368386 h 4149309"/>
              <a:gd name="connsiteX331" fmla="*/ 1396616 w 2864702"/>
              <a:gd name="connsiteY331" fmla="*/ 2463984 h 4149309"/>
              <a:gd name="connsiteX332" fmla="*/ 1259691 w 2864702"/>
              <a:gd name="connsiteY332" fmla="*/ 2490554 h 4149309"/>
              <a:gd name="connsiteX333" fmla="*/ 2369020 w 2864702"/>
              <a:gd name="connsiteY333" fmla="*/ 3288938 h 4149309"/>
              <a:gd name="connsiteX334" fmla="*/ 2751401 w 2864702"/>
              <a:gd name="connsiteY334" fmla="*/ 3189798 h 4149309"/>
              <a:gd name="connsiteX335" fmla="*/ 2369020 w 2864702"/>
              <a:gd name="connsiteY335" fmla="*/ 3288938 h 4149309"/>
              <a:gd name="connsiteX336" fmla="*/ 824922 w 2864702"/>
              <a:gd name="connsiteY336" fmla="*/ 2766397 h 4149309"/>
              <a:gd name="connsiteX337" fmla="*/ 1044772 w 2864702"/>
              <a:gd name="connsiteY337" fmla="*/ 2699431 h 4149309"/>
              <a:gd name="connsiteX338" fmla="*/ 1046361 w 2864702"/>
              <a:gd name="connsiteY338" fmla="*/ 2698928 h 4149309"/>
              <a:gd name="connsiteX339" fmla="*/ 1189935 w 2864702"/>
              <a:gd name="connsiteY339" fmla="*/ 2665800 h 4149309"/>
              <a:gd name="connsiteX340" fmla="*/ 1226473 w 2864702"/>
              <a:gd name="connsiteY340" fmla="*/ 2641796 h 4149309"/>
              <a:gd name="connsiteX341" fmla="*/ 1374046 w 2864702"/>
              <a:gd name="connsiteY341" fmla="*/ 2594987 h 4149309"/>
              <a:gd name="connsiteX342" fmla="*/ 1756205 w 2864702"/>
              <a:gd name="connsiteY342" fmla="*/ 2509347 h 4149309"/>
              <a:gd name="connsiteX343" fmla="*/ 1874521 w 2864702"/>
              <a:gd name="connsiteY343" fmla="*/ 2480066 h 4149309"/>
              <a:gd name="connsiteX344" fmla="*/ 1869728 w 2864702"/>
              <a:gd name="connsiteY344" fmla="*/ 2481687 h 4149309"/>
              <a:gd name="connsiteX345" fmla="*/ 2266264 w 2864702"/>
              <a:gd name="connsiteY345" fmla="*/ 2354224 h 4149309"/>
              <a:gd name="connsiteX346" fmla="*/ 2216202 w 2864702"/>
              <a:gd name="connsiteY346" fmla="*/ 2367433 h 4149309"/>
              <a:gd name="connsiteX347" fmla="*/ 2226580 w 2864702"/>
              <a:gd name="connsiteY347" fmla="*/ 2362053 h 4149309"/>
              <a:gd name="connsiteX348" fmla="*/ 2252110 w 2864702"/>
              <a:gd name="connsiteY348" fmla="*/ 2340064 h 4149309"/>
              <a:gd name="connsiteX349" fmla="*/ 2252110 w 2864702"/>
              <a:gd name="connsiteY349" fmla="*/ 2331213 h 4149309"/>
              <a:gd name="connsiteX350" fmla="*/ 2252110 w 2864702"/>
              <a:gd name="connsiteY350" fmla="*/ 2311951 h 4149309"/>
              <a:gd name="connsiteX351" fmla="*/ 2290385 w 2864702"/>
              <a:gd name="connsiteY351" fmla="*/ 2304216 h 4149309"/>
              <a:gd name="connsiteX352" fmla="*/ 2351240 w 2864702"/>
              <a:gd name="connsiteY352" fmla="*/ 2311741 h 4149309"/>
              <a:gd name="connsiteX353" fmla="*/ 2379565 w 2864702"/>
              <a:gd name="connsiteY353" fmla="*/ 2340064 h 4149309"/>
              <a:gd name="connsiteX354" fmla="*/ 2365400 w 2864702"/>
              <a:gd name="connsiteY354" fmla="*/ 2396711 h 4149309"/>
              <a:gd name="connsiteX355" fmla="*/ 2464540 w 2864702"/>
              <a:gd name="connsiteY355" fmla="*/ 2396711 h 4149309"/>
              <a:gd name="connsiteX356" fmla="*/ 2478700 w 2864702"/>
              <a:gd name="connsiteY356" fmla="*/ 2425034 h 4149309"/>
              <a:gd name="connsiteX357" fmla="*/ 2478700 w 2864702"/>
              <a:gd name="connsiteY357" fmla="*/ 2453364 h 4149309"/>
              <a:gd name="connsiteX358" fmla="*/ 2563675 w 2864702"/>
              <a:gd name="connsiteY358" fmla="*/ 2467521 h 4149309"/>
              <a:gd name="connsiteX359" fmla="*/ 2606167 w 2864702"/>
              <a:gd name="connsiteY359" fmla="*/ 2524175 h 4149309"/>
              <a:gd name="connsiteX360" fmla="*/ 2604683 w 2864702"/>
              <a:gd name="connsiteY360" fmla="*/ 2543468 h 4149309"/>
              <a:gd name="connsiteX361" fmla="*/ 1998581 w 2864702"/>
              <a:gd name="connsiteY361" fmla="*/ 2722183 h 4149309"/>
              <a:gd name="connsiteX362" fmla="*/ 1997184 w 2864702"/>
              <a:gd name="connsiteY362" fmla="*/ 2722445 h 4149309"/>
              <a:gd name="connsiteX363" fmla="*/ 1515667 w 2864702"/>
              <a:gd name="connsiteY363" fmla="*/ 2864068 h 4149309"/>
              <a:gd name="connsiteX364" fmla="*/ 1516625 w 2864702"/>
              <a:gd name="connsiteY364" fmla="*/ 2864291 h 4149309"/>
              <a:gd name="connsiteX365" fmla="*/ 1489306 w 2864702"/>
              <a:gd name="connsiteY365" fmla="*/ 2872345 h 4149309"/>
              <a:gd name="connsiteX366" fmla="*/ 1501501 w 2864702"/>
              <a:gd name="connsiteY366" fmla="*/ 2835746 h 4149309"/>
              <a:gd name="connsiteX367" fmla="*/ 1515666 w 2864702"/>
              <a:gd name="connsiteY367" fmla="*/ 2821581 h 4149309"/>
              <a:gd name="connsiteX368" fmla="*/ 1487346 w 2864702"/>
              <a:gd name="connsiteY368" fmla="*/ 2807415 h 4149309"/>
              <a:gd name="connsiteX369" fmla="*/ 1459021 w 2864702"/>
              <a:gd name="connsiteY369" fmla="*/ 2764933 h 4149309"/>
              <a:gd name="connsiteX370" fmla="*/ 1473182 w 2864702"/>
              <a:gd name="connsiteY370" fmla="*/ 2722445 h 4149309"/>
              <a:gd name="connsiteX371" fmla="*/ 1189935 w 2864702"/>
              <a:gd name="connsiteY371" fmla="*/ 2750768 h 4149309"/>
              <a:gd name="connsiteX372" fmla="*/ 1175775 w 2864702"/>
              <a:gd name="connsiteY372" fmla="*/ 2736605 h 4149309"/>
              <a:gd name="connsiteX373" fmla="*/ 954490 w 2864702"/>
              <a:gd name="connsiteY373" fmla="*/ 2777324 h 4149309"/>
              <a:gd name="connsiteX374" fmla="*/ 2000797 w 2864702"/>
              <a:gd name="connsiteY374" fmla="*/ 3260610 h 4149309"/>
              <a:gd name="connsiteX375" fmla="*/ 2170748 w 2864702"/>
              <a:gd name="connsiteY375" fmla="*/ 3232285 h 4149309"/>
              <a:gd name="connsiteX376" fmla="*/ 2765561 w 2864702"/>
              <a:gd name="connsiteY376" fmla="*/ 3062340 h 4149309"/>
              <a:gd name="connsiteX377" fmla="*/ 2765561 w 2864702"/>
              <a:gd name="connsiteY377" fmla="*/ 3048174 h 4149309"/>
              <a:gd name="connsiteX378" fmla="*/ 2731681 w 2864702"/>
              <a:gd name="connsiteY378" fmla="*/ 3036919 h 4149309"/>
              <a:gd name="connsiteX379" fmla="*/ 2071608 w 2864702"/>
              <a:gd name="connsiteY379" fmla="*/ 3232285 h 4149309"/>
              <a:gd name="connsiteX380" fmla="*/ 2000797 w 2864702"/>
              <a:gd name="connsiteY380" fmla="*/ 3260610 h 4149309"/>
              <a:gd name="connsiteX381" fmla="*/ 538472 w 2864702"/>
              <a:gd name="connsiteY381" fmla="*/ 2835746 h 4149309"/>
              <a:gd name="connsiteX382" fmla="*/ 566792 w 2864702"/>
              <a:gd name="connsiteY382" fmla="*/ 2835746 h 4149309"/>
              <a:gd name="connsiteX383" fmla="*/ 609283 w 2864702"/>
              <a:gd name="connsiteY383" fmla="*/ 2821581 h 4149309"/>
              <a:gd name="connsiteX384" fmla="*/ 538472 w 2864702"/>
              <a:gd name="connsiteY384" fmla="*/ 2835746 h 4149309"/>
              <a:gd name="connsiteX385" fmla="*/ 1647737 w 2864702"/>
              <a:gd name="connsiteY385" fmla="*/ 3310926 h 4149309"/>
              <a:gd name="connsiteX386" fmla="*/ 1648071 w 2864702"/>
              <a:gd name="connsiteY386" fmla="*/ 3303984 h 4149309"/>
              <a:gd name="connsiteX387" fmla="*/ 2241564 w 2864702"/>
              <a:gd name="connsiteY387" fmla="*/ 3104826 h 4149309"/>
              <a:gd name="connsiteX388" fmla="*/ 2723082 w 2864702"/>
              <a:gd name="connsiteY388" fmla="*/ 2949038 h 4149309"/>
              <a:gd name="connsiteX389" fmla="*/ 2708916 w 2864702"/>
              <a:gd name="connsiteY389" fmla="*/ 2949038 h 4149309"/>
              <a:gd name="connsiteX390" fmla="*/ 2298209 w 2864702"/>
              <a:gd name="connsiteY390" fmla="*/ 3048173 h 4149309"/>
              <a:gd name="connsiteX391" fmla="*/ 2043288 w 2864702"/>
              <a:gd name="connsiteY391" fmla="*/ 3133148 h 4149309"/>
              <a:gd name="connsiteX392" fmla="*/ 1717557 w 2864702"/>
              <a:gd name="connsiteY392" fmla="*/ 3218127 h 4149309"/>
              <a:gd name="connsiteX393" fmla="*/ 1703397 w 2864702"/>
              <a:gd name="connsiteY393" fmla="*/ 3189796 h 4149309"/>
              <a:gd name="connsiteX394" fmla="*/ 1717557 w 2864702"/>
              <a:gd name="connsiteY394" fmla="*/ 3147314 h 4149309"/>
              <a:gd name="connsiteX395" fmla="*/ 1802527 w 2864702"/>
              <a:gd name="connsiteY395" fmla="*/ 3090661 h 4149309"/>
              <a:gd name="connsiteX396" fmla="*/ 1717557 w 2864702"/>
              <a:gd name="connsiteY396" fmla="*/ 3090661 h 4149309"/>
              <a:gd name="connsiteX397" fmla="*/ 1703397 w 2864702"/>
              <a:gd name="connsiteY397" fmla="*/ 3062338 h 4149309"/>
              <a:gd name="connsiteX398" fmla="*/ 1708925 w 2864702"/>
              <a:gd name="connsiteY398" fmla="*/ 3026269 h 4149309"/>
              <a:gd name="connsiteX399" fmla="*/ 1753100 w 2864702"/>
              <a:gd name="connsiteY399" fmla="*/ 2999924 h 4149309"/>
              <a:gd name="connsiteX400" fmla="*/ 1779518 w 2864702"/>
              <a:gd name="connsiteY400" fmla="*/ 2995068 h 4149309"/>
              <a:gd name="connsiteX401" fmla="*/ 1926932 w 2864702"/>
              <a:gd name="connsiteY401" fmla="*/ 2951164 h 4149309"/>
              <a:gd name="connsiteX402" fmla="*/ 2057454 w 2864702"/>
              <a:gd name="connsiteY402" fmla="*/ 2920715 h 4149309"/>
              <a:gd name="connsiteX403" fmla="*/ 2241565 w 2864702"/>
              <a:gd name="connsiteY403" fmla="*/ 2878228 h 4149309"/>
              <a:gd name="connsiteX404" fmla="*/ 2538970 w 2864702"/>
              <a:gd name="connsiteY404" fmla="*/ 2793257 h 4149309"/>
              <a:gd name="connsiteX405" fmla="*/ 2680591 w 2864702"/>
              <a:gd name="connsiteY405" fmla="*/ 2722445 h 4149309"/>
              <a:gd name="connsiteX406" fmla="*/ 2142423 w 2864702"/>
              <a:gd name="connsiteY406" fmla="*/ 2878227 h 4149309"/>
              <a:gd name="connsiteX407" fmla="*/ 1931094 w 2864702"/>
              <a:gd name="connsiteY407" fmla="*/ 2949925 h 4149309"/>
              <a:gd name="connsiteX408" fmla="*/ 1926932 w 2864702"/>
              <a:gd name="connsiteY408" fmla="*/ 2951164 h 4149309"/>
              <a:gd name="connsiteX409" fmla="*/ 1868699 w 2864702"/>
              <a:gd name="connsiteY409" fmla="*/ 2964752 h 4149309"/>
              <a:gd name="connsiteX410" fmla="*/ 1758273 w 2864702"/>
              <a:gd name="connsiteY410" fmla="*/ 2996839 h 4149309"/>
              <a:gd name="connsiteX411" fmla="*/ 1753100 w 2864702"/>
              <a:gd name="connsiteY411" fmla="*/ 2999924 h 4149309"/>
              <a:gd name="connsiteX412" fmla="*/ 1678387 w 2864702"/>
              <a:gd name="connsiteY412" fmla="*/ 3013658 h 4149309"/>
              <a:gd name="connsiteX413" fmla="*/ 1618416 w 2864702"/>
              <a:gd name="connsiteY413" fmla="*/ 3005691 h 4149309"/>
              <a:gd name="connsiteX414" fmla="*/ 1590096 w 2864702"/>
              <a:gd name="connsiteY414" fmla="*/ 2977368 h 4149309"/>
              <a:gd name="connsiteX415" fmla="*/ 1590096 w 2864702"/>
              <a:gd name="connsiteY415" fmla="*/ 2934880 h 4149309"/>
              <a:gd name="connsiteX416" fmla="*/ 1547611 w 2864702"/>
              <a:gd name="connsiteY416" fmla="*/ 2920715 h 4149309"/>
              <a:gd name="connsiteX417" fmla="*/ 1505126 w 2864702"/>
              <a:gd name="connsiteY417" fmla="*/ 2878228 h 4149309"/>
              <a:gd name="connsiteX418" fmla="*/ 1507085 w 2864702"/>
              <a:gd name="connsiteY418" fmla="*/ 2872347 h 4149309"/>
              <a:gd name="connsiteX419" fmla="*/ 1534410 w 2864702"/>
              <a:gd name="connsiteY419" fmla="*/ 2864290 h 4149309"/>
              <a:gd name="connsiteX420" fmla="*/ 1556460 w 2864702"/>
              <a:gd name="connsiteY420" fmla="*/ 2869379 h 4149309"/>
              <a:gd name="connsiteX421" fmla="*/ 1632581 w 2864702"/>
              <a:gd name="connsiteY421" fmla="*/ 2864067 h 4149309"/>
              <a:gd name="connsiteX422" fmla="*/ 2199074 w 2864702"/>
              <a:gd name="connsiteY422" fmla="*/ 2708279 h 4149309"/>
              <a:gd name="connsiteX423" fmla="*/ 2227399 w 2864702"/>
              <a:gd name="connsiteY423" fmla="*/ 2694122 h 4149309"/>
              <a:gd name="connsiteX424" fmla="*/ 2312369 w 2864702"/>
              <a:gd name="connsiteY424" fmla="*/ 2665794 h 4149309"/>
              <a:gd name="connsiteX425" fmla="*/ 2356549 w 2864702"/>
              <a:gd name="connsiteY425" fmla="*/ 2651068 h 4149309"/>
              <a:gd name="connsiteX426" fmla="*/ 2411510 w 2864702"/>
              <a:gd name="connsiteY426" fmla="*/ 2637469 h 4149309"/>
              <a:gd name="connsiteX427" fmla="*/ 2397344 w 2864702"/>
              <a:gd name="connsiteY427" fmla="*/ 2637469 h 4149309"/>
              <a:gd name="connsiteX428" fmla="*/ 2356549 w 2864702"/>
              <a:gd name="connsiteY428" fmla="*/ 2651068 h 4149309"/>
              <a:gd name="connsiteX429" fmla="*/ 2239790 w 2864702"/>
              <a:gd name="connsiteY429" fmla="*/ 2679959 h 4149309"/>
              <a:gd name="connsiteX430" fmla="*/ 2016366 w 2864702"/>
              <a:gd name="connsiteY430" fmla="*/ 2722180 h 4149309"/>
              <a:gd name="connsiteX431" fmla="*/ 2622464 w 2864702"/>
              <a:gd name="connsiteY431" fmla="*/ 2543468 h 4149309"/>
              <a:gd name="connsiteX432" fmla="*/ 2622177 w 2864702"/>
              <a:gd name="connsiteY432" fmla="*/ 2547188 h 4149309"/>
              <a:gd name="connsiteX433" fmla="*/ 2609781 w 2864702"/>
              <a:gd name="connsiteY433" fmla="*/ 2580821 h 4149309"/>
              <a:gd name="connsiteX434" fmla="*/ 2576143 w 2864702"/>
              <a:gd name="connsiteY434" fmla="*/ 2614456 h 4149309"/>
              <a:gd name="connsiteX435" fmla="*/ 2563957 w 2864702"/>
              <a:gd name="connsiteY435" fmla="*/ 2619734 h 4149309"/>
              <a:gd name="connsiteX436" fmla="*/ 2510645 w 2864702"/>
              <a:gd name="connsiteY436" fmla="*/ 2637469 h 4149309"/>
              <a:gd name="connsiteX437" fmla="*/ 2548040 w 2864702"/>
              <a:gd name="connsiteY437" fmla="*/ 2626627 h 4149309"/>
              <a:gd name="connsiteX438" fmla="*/ 2563957 w 2864702"/>
              <a:gd name="connsiteY438" fmla="*/ 2619734 h 4149309"/>
              <a:gd name="connsiteX439" fmla="*/ 2566768 w 2864702"/>
              <a:gd name="connsiteY439" fmla="*/ 2618798 h 4149309"/>
              <a:gd name="connsiteX440" fmla="*/ 2694751 w 2864702"/>
              <a:gd name="connsiteY440" fmla="*/ 2594987 h 4149309"/>
              <a:gd name="connsiteX441" fmla="*/ 2708916 w 2864702"/>
              <a:gd name="connsiteY441" fmla="*/ 2623309 h 4149309"/>
              <a:gd name="connsiteX442" fmla="*/ 2708916 w 2864702"/>
              <a:gd name="connsiteY442" fmla="*/ 2651634 h 4149309"/>
              <a:gd name="connsiteX443" fmla="*/ 2666426 w 2864702"/>
              <a:gd name="connsiteY443" fmla="*/ 2679957 h 4149309"/>
              <a:gd name="connsiteX444" fmla="*/ 2708916 w 2864702"/>
              <a:gd name="connsiteY444" fmla="*/ 2694122 h 4149309"/>
              <a:gd name="connsiteX445" fmla="*/ 2737236 w 2864702"/>
              <a:gd name="connsiteY445" fmla="*/ 2736605 h 4149309"/>
              <a:gd name="connsiteX446" fmla="*/ 2723082 w 2864702"/>
              <a:gd name="connsiteY446" fmla="*/ 2793257 h 4149309"/>
              <a:gd name="connsiteX447" fmla="*/ 2793892 w 2864702"/>
              <a:gd name="connsiteY447" fmla="*/ 2807415 h 4149309"/>
              <a:gd name="connsiteX448" fmla="*/ 2822217 w 2864702"/>
              <a:gd name="connsiteY448" fmla="*/ 2849902 h 4149309"/>
              <a:gd name="connsiteX449" fmla="*/ 2808051 w 2864702"/>
              <a:gd name="connsiteY449" fmla="*/ 2906555 h 4149309"/>
              <a:gd name="connsiteX450" fmla="*/ 2779726 w 2864702"/>
              <a:gd name="connsiteY450" fmla="*/ 2934881 h 4149309"/>
              <a:gd name="connsiteX451" fmla="*/ 2803275 w 2864702"/>
              <a:gd name="connsiteY451" fmla="*/ 2970204 h 4149309"/>
              <a:gd name="connsiteX452" fmla="*/ 2565151 w 2864702"/>
              <a:gd name="connsiteY452" fmla="*/ 3699644 h 4149309"/>
              <a:gd name="connsiteX453" fmla="*/ 2621801 w 2864702"/>
              <a:gd name="connsiteY453" fmla="*/ 3713801 h 4149309"/>
              <a:gd name="connsiteX454" fmla="*/ 2706772 w 2864702"/>
              <a:gd name="connsiteY454" fmla="*/ 3685479 h 4149309"/>
              <a:gd name="connsiteX455" fmla="*/ 2676673 w 2864702"/>
              <a:gd name="connsiteY455" fmla="*/ 3680168 h 4149309"/>
              <a:gd name="connsiteX456" fmla="*/ 2635962 w 2864702"/>
              <a:gd name="connsiteY456" fmla="*/ 3685479 h 4149309"/>
              <a:gd name="connsiteX457" fmla="*/ 2565151 w 2864702"/>
              <a:gd name="connsiteY457" fmla="*/ 3699644 h 4149309"/>
              <a:gd name="connsiteX458" fmla="*/ 269392 w 2864702"/>
              <a:gd name="connsiteY458" fmla="*/ 3005692 h 4149309"/>
              <a:gd name="connsiteX459" fmla="*/ 623448 w 2864702"/>
              <a:gd name="connsiteY459" fmla="*/ 2906556 h 4149309"/>
              <a:gd name="connsiteX460" fmla="*/ 595117 w 2864702"/>
              <a:gd name="connsiteY460" fmla="*/ 2906556 h 4149309"/>
              <a:gd name="connsiteX461" fmla="*/ 269392 w 2864702"/>
              <a:gd name="connsiteY461" fmla="*/ 3005692 h 4149309"/>
              <a:gd name="connsiteX462" fmla="*/ 1604256 w 2864702"/>
              <a:gd name="connsiteY462" fmla="*/ 3529697 h 4149309"/>
              <a:gd name="connsiteX463" fmla="*/ 2142418 w 2864702"/>
              <a:gd name="connsiteY463" fmla="*/ 3388074 h 4149309"/>
              <a:gd name="connsiteX464" fmla="*/ 1604256 w 2864702"/>
              <a:gd name="connsiteY464" fmla="*/ 3529697 h 4149309"/>
              <a:gd name="connsiteX465" fmla="*/ 1566197 w 2864702"/>
              <a:gd name="connsiteY465" fmla="*/ 3608252 h 4149309"/>
              <a:gd name="connsiteX466" fmla="*/ 1547611 w 2864702"/>
              <a:gd name="connsiteY466" fmla="*/ 3600510 h 4149309"/>
              <a:gd name="connsiteX467" fmla="*/ 1533446 w 2864702"/>
              <a:gd name="connsiteY467" fmla="*/ 3572179 h 4149309"/>
              <a:gd name="connsiteX468" fmla="*/ 1547612 w 2864702"/>
              <a:gd name="connsiteY468" fmla="*/ 3515532 h 4149309"/>
              <a:gd name="connsiteX469" fmla="*/ 1660901 w 2864702"/>
              <a:gd name="connsiteY469" fmla="*/ 3444721 h 4149309"/>
              <a:gd name="connsiteX470" fmla="*/ 1660902 w 2864702"/>
              <a:gd name="connsiteY470" fmla="*/ 3430556 h 4149309"/>
              <a:gd name="connsiteX471" fmla="*/ 1675066 w 2864702"/>
              <a:gd name="connsiteY471" fmla="*/ 3388074 h 4149309"/>
              <a:gd name="connsiteX472" fmla="*/ 1703391 w 2864702"/>
              <a:gd name="connsiteY472" fmla="*/ 3359743 h 4149309"/>
              <a:gd name="connsiteX473" fmla="*/ 1660902 w 2864702"/>
              <a:gd name="connsiteY473" fmla="*/ 3359743 h 4149309"/>
              <a:gd name="connsiteX474" fmla="*/ 1646747 w 2864702"/>
              <a:gd name="connsiteY474" fmla="*/ 3331421 h 4149309"/>
              <a:gd name="connsiteX475" fmla="*/ 1647737 w 2864702"/>
              <a:gd name="connsiteY475" fmla="*/ 3310927 h 4149309"/>
              <a:gd name="connsiteX476" fmla="*/ 2803275 w 2864702"/>
              <a:gd name="connsiteY476" fmla="*/ 2970208 h 4149309"/>
              <a:gd name="connsiteX477" fmla="*/ 2808052 w 2864702"/>
              <a:gd name="connsiteY477" fmla="*/ 2977370 h 4149309"/>
              <a:gd name="connsiteX478" fmla="*/ 2779721 w 2864702"/>
              <a:gd name="connsiteY478" fmla="*/ 3019852 h 4149309"/>
              <a:gd name="connsiteX479" fmla="*/ 2822211 w 2864702"/>
              <a:gd name="connsiteY479" fmla="*/ 3034017 h 4149309"/>
              <a:gd name="connsiteX480" fmla="*/ 2864702 w 2864702"/>
              <a:gd name="connsiteY480" fmla="*/ 3076505 h 4149309"/>
              <a:gd name="connsiteX481" fmla="*/ 2850532 w 2864702"/>
              <a:gd name="connsiteY481" fmla="*/ 3133150 h 4149309"/>
              <a:gd name="connsiteX482" fmla="*/ 2836372 w 2864702"/>
              <a:gd name="connsiteY482" fmla="*/ 3147315 h 4149309"/>
              <a:gd name="connsiteX483" fmla="*/ 2850531 w 2864702"/>
              <a:gd name="connsiteY483" fmla="*/ 3147315 h 4149309"/>
              <a:gd name="connsiteX484" fmla="*/ 2864702 w 2864702"/>
              <a:gd name="connsiteY484" fmla="*/ 3175640 h 4149309"/>
              <a:gd name="connsiteX485" fmla="*/ 2850531 w 2864702"/>
              <a:gd name="connsiteY485" fmla="*/ 3218128 h 4149309"/>
              <a:gd name="connsiteX486" fmla="*/ 2808052 w 2864702"/>
              <a:gd name="connsiteY486" fmla="*/ 3260611 h 4149309"/>
              <a:gd name="connsiteX487" fmla="*/ 2822212 w 2864702"/>
              <a:gd name="connsiteY487" fmla="*/ 3260610 h 4149309"/>
              <a:gd name="connsiteX488" fmla="*/ 2836372 w 2864702"/>
              <a:gd name="connsiteY488" fmla="*/ 3288938 h 4149309"/>
              <a:gd name="connsiteX489" fmla="*/ 2808052 w 2864702"/>
              <a:gd name="connsiteY489" fmla="*/ 3331421 h 4149309"/>
              <a:gd name="connsiteX490" fmla="*/ 2779721 w 2864702"/>
              <a:gd name="connsiteY490" fmla="*/ 3331420 h 4149309"/>
              <a:gd name="connsiteX491" fmla="*/ 2227394 w 2864702"/>
              <a:gd name="connsiteY491" fmla="*/ 3473044 h 4149309"/>
              <a:gd name="connsiteX492" fmla="*/ 1717557 w 2864702"/>
              <a:gd name="connsiteY492" fmla="*/ 3586345 h 4149309"/>
              <a:gd name="connsiteX493" fmla="*/ 1566197 w 2864702"/>
              <a:gd name="connsiteY493" fmla="*/ 3608252 h 4149309"/>
              <a:gd name="connsiteX494" fmla="*/ 598737 w 2864702"/>
              <a:gd name="connsiteY494" fmla="*/ 3288937 h 4149309"/>
              <a:gd name="connsiteX495" fmla="*/ 627062 w 2864702"/>
              <a:gd name="connsiteY495" fmla="*/ 3288937 h 4149309"/>
              <a:gd name="connsiteX496" fmla="*/ 655387 w 2864702"/>
              <a:gd name="connsiteY496" fmla="*/ 3274772 h 4149309"/>
              <a:gd name="connsiteX497" fmla="*/ 598737 w 2864702"/>
              <a:gd name="connsiteY497" fmla="*/ 3288937 h 4149309"/>
              <a:gd name="connsiteX498" fmla="*/ 141926 w 2864702"/>
              <a:gd name="connsiteY498" fmla="*/ 3175640 h 4149309"/>
              <a:gd name="connsiteX499" fmla="*/ 566792 w 2864702"/>
              <a:gd name="connsiteY499" fmla="*/ 3048174 h 4149309"/>
              <a:gd name="connsiteX500" fmla="*/ 524307 w 2864702"/>
              <a:gd name="connsiteY500" fmla="*/ 3048174 h 4149309"/>
              <a:gd name="connsiteX501" fmla="*/ 141926 w 2864702"/>
              <a:gd name="connsiteY501" fmla="*/ 3175640 h 4149309"/>
              <a:gd name="connsiteX502" fmla="*/ 2182770 w 2864702"/>
              <a:gd name="connsiteY502" fmla="*/ 3982891 h 4149309"/>
              <a:gd name="connsiteX503" fmla="*/ 2253580 w 2864702"/>
              <a:gd name="connsiteY503" fmla="*/ 3968725 h 4149309"/>
              <a:gd name="connsiteX504" fmla="*/ 2296070 w 2864702"/>
              <a:gd name="connsiteY504" fmla="*/ 3954560 h 4149309"/>
              <a:gd name="connsiteX505" fmla="*/ 2182770 w 2864702"/>
              <a:gd name="connsiteY505" fmla="*/ 3982891 h 4149309"/>
              <a:gd name="connsiteX506" fmla="*/ 91048 w 2864702"/>
              <a:gd name="connsiteY506" fmla="*/ 3284636 h 4149309"/>
              <a:gd name="connsiteX507" fmla="*/ 0 w 2864702"/>
              <a:gd name="connsiteY507" fmla="*/ 3251724 h 4149309"/>
              <a:gd name="connsiteX508" fmla="*/ 37826 w 2864702"/>
              <a:gd name="connsiteY508" fmla="*/ 3147083 h 4149309"/>
              <a:gd name="connsiteX509" fmla="*/ 113600 w 2864702"/>
              <a:gd name="connsiteY509" fmla="*/ 3118984 h 4149309"/>
              <a:gd name="connsiteX510" fmla="*/ 184410 w 2864702"/>
              <a:gd name="connsiteY510" fmla="*/ 3090662 h 4149309"/>
              <a:gd name="connsiteX511" fmla="*/ 46688 w 2864702"/>
              <a:gd name="connsiteY511" fmla="*/ 3122567 h 4149309"/>
              <a:gd name="connsiteX512" fmla="*/ 136624 w 2864702"/>
              <a:gd name="connsiteY512" fmla="*/ 2873769 h 4149309"/>
              <a:gd name="connsiteX513" fmla="*/ 311876 w 2864702"/>
              <a:gd name="connsiteY513" fmla="*/ 2835746 h 4149309"/>
              <a:gd name="connsiteX514" fmla="*/ 453497 w 2864702"/>
              <a:gd name="connsiteY514" fmla="*/ 2793258 h 4149309"/>
              <a:gd name="connsiteX515" fmla="*/ 189728 w 2864702"/>
              <a:gd name="connsiteY515" fmla="*/ 2844595 h 4149309"/>
              <a:gd name="connsiteX516" fmla="*/ 142620 w 2864702"/>
              <a:gd name="connsiteY516" fmla="*/ 2857181 h 4149309"/>
              <a:gd name="connsiteX517" fmla="*/ 188821 w 2864702"/>
              <a:gd name="connsiteY517" fmla="*/ 2729369 h 4149309"/>
              <a:gd name="connsiteX518" fmla="*/ 248551 w 2864702"/>
              <a:gd name="connsiteY518" fmla="*/ 2714298 h 4149309"/>
              <a:gd name="connsiteX519" fmla="*/ 701744 w 2864702"/>
              <a:gd name="connsiteY519" fmla="*/ 2586832 h 4149309"/>
              <a:gd name="connsiteX520" fmla="*/ 588448 w 2864702"/>
              <a:gd name="connsiteY520" fmla="*/ 2600997 h 4149309"/>
              <a:gd name="connsiteX521" fmla="*/ 404342 w 2864702"/>
              <a:gd name="connsiteY521" fmla="*/ 2629320 h 4149309"/>
              <a:gd name="connsiteX522" fmla="*/ 242580 w 2864702"/>
              <a:gd name="connsiteY522" fmla="*/ 2677118 h 4149309"/>
              <a:gd name="connsiteX523" fmla="*/ 204134 w 2864702"/>
              <a:gd name="connsiteY523" fmla="*/ 2687010 h 4149309"/>
              <a:gd name="connsiteX524" fmla="*/ 243615 w 2864702"/>
              <a:gd name="connsiteY524" fmla="*/ 2577788 h 4149309"/>
              <a:gd name="connsiteX525" fmla="*/ 285067 w 2864702"/>
              <a:gd name="connsiteY525" fmla="*/ 2567803 h 4149309"/>
              <a:gd name="connsiteX526" fmla="*/ 545963 w 2864702"/>
              <a:gd name="connsiteY526" fmla="*/ 2516022 h 4149309"/>
              <a:gd name="connsiteX527" fmla="*/ 827435 w 2864702"/>
              <a:gd name="connsiteY527" fmla="*/ 2423969 h 4149309"/>
              <a:gd name="connsiteX528" fmla="*/ 1091687 w 2864702"/>
              <a:gd name="connsiteY528" fmla="*/ 2334159 h 4149309"/>
              <a:gd name="connsiteX529" fmla="*/ 1112450 w 2864702"/>
              <a:gd name="connsiteY529" fmla="*/ 2331917 h 4149309"/>
              <a:gd name="connsiteX530" fmla="*/ 1098290 w 2864702"/>
              <a:gd name="connsiteY530" fmla="*/ 2331916 h 4149309"/>
              <a:gd name="connsiteX531" fmla="*/ 1091687 w 2864702"/>
              <a:gd name="connsiteY531" fmla="*/ 2334159 h 4149309"/>
              <a:gd name="connsiteX532" fmla="*/ 1046956 w 2864702"/>
              <a:gd name="connsiteY532" fmla="*/ 2338996 h 4149309"/>
              <a:gd name="connsiteX533" fmla="*/ 970829 w 2864702"/>
              <a:gd name="connsiteY533" fmla="*/ 2346074 h 4149309"/>
              <a:gd name="connsiteX534" fmla="*/ 829204 w 2864702"/>
              <a:gd name="connsiteY534" fmla="*/ 2360239 h 4149309"/>
              <a:gd name="connsiteX535" fmla="*/ 424918 w 2864702"/>
              <a:gd name="connsiteY535" fmla="*/ 2471989 h 4149309"/>
              <a:gd name="connsiteX536" fmla="*/ 267113 w 2864702"/>
              <a:gd name="connsiteY536" fmla="*/ 2512783 h 4149309"/>
              <a:gd name="connsiteX537" fmla="*/ 360191 w 2864702"/>
              <a:gd name="connsiteY537" fmla="*/ 2255295 h 4149309"/>
              <a:gd name="connsiteX538" fmla="*/ 489976 w 2864702"/>
              <a:gd name="connsiteY538" fmla="*/ 2227025 h 4149309"/>
              <a:gd name="connsiteX539" fmla="*/ 1041639 w 2864702"/>
              <a:gd name="connsiteY539" fmla="*/ 2119480 h 4149309"/>
              <a:gd name="connsiteX540" fmla="*/ 1622298 w 2864702"/>
              <a:gd name="connsiteY540" fmla="*/ 1921212 h 4149309"/>
              <a:gd name="connsiteX541" fmla="*/ 1891378 w 2864702"/>
              <a:gd name="connsiteY541" fmla="*/ 1822069 h 4149309"/>
              <a:gd name="connsiteX542" fmla="*/ 1539091 w 2864702"/>
              <a:gd name="connsiteY542" fmla="*/ 1896424 h 4149309"/>
              <a:gd name="connsiteX543" fmla="*/ 1461354 w 2864702"/>
              <a:gd name="connsiteY543" fmla="*/ 1913843 h 4149309"/>
              <a:gd name="connsiteX544" fmla="*/ 1397491 w 2864702"/>
              <a:gd name="connsiteY544" fmla="*/ 1932674 h 4149309"/>
              <a:gd name="connsiteX545" fmla="*/ 1132626 w 2864702"/>
              <a:gd name="connsiteY545" fmla="*/ 1992023 h 4149309"/>
              <a:gd name="connsiteX546" fmla="*/ 863545 w 2864702"/>
              <a:gd name="connsiteY546" fmla="*/ 2048670 h 4149309"/>
              <a:gd name="connsiteX547" fmla="*/ 516125 w 2864702"/>
              <a:gd name="connsiteY547" fmla="*/ 2146478 h 4149309"/>
              <a:gd name="connsiteX548" fmla="*/ 386827 w 2864702"/>
              <a:gd name="connsiteY548" fmla="*/ 2181607 h 4149309"/>
              <a:gd name="connsiteX549" fmla="*/ 453388 w 2864702"/>
              <a:gd name="connsiteY549" fmla="*/ 1997475 h 4149309"/>
              <a:gd name="connsiteX550" fmla="*/ 578530 w 2864702"/>
              <a:gd name="connsiteY550" fmla="*/ 1961926 h 4149309"/>
              <a:gd name="connsiteX551" fmla="*/ 764409 w 2864702"/>
              <a:gd name="connsiteY551" fmla="*/ 1878722 h 4149309"/>
              <a:gd name="connsiteX552" fmla="*/ 466997 w 2864702"/>
              <a:gd name="connsiteY552" fmla="*/ 1977858 h 4149309"/>
              <a:gd name="connsiteX553" fmla="*/ 459586 w 2864702"/>
              <a:gd name="connsiteY553" fmla="*/ 1980329 h 4149309"/>
              <a:gd name="connsiteX554" fmla="*/ 492840 w 2864702"/>
              <a:gd name="connsiteY554" fmla="*/ 1888335 h 4149309"/>
              <a:gd name="connsiteX555" fmla="*/ 536041 w 2864702"/>
              <a:gd name="connsiteY555" fmla="*/ 1873410 h 4149309"/>
              <a:gd name="connsiteX556" fmla="*/ 622786 w 2864702"/>
              <a:gd name="connsiteY556" fmla="*/ 1850400 h 4149309"/>
              <a:gd name="connsiteX557" fmla="*/ 564367 w 2864702"/>
              <a:gd name="connsiteY557" fmla="*/ 1863453 h 4149309"/>
              <a:gd name="connsiteX558" fmla="*/ 495709 w 2864702"/>
              <a:gd name="connsiteY558" fmla="*/ 1880397 h 4149309"/>
              <a:gd name="connsiteX559" fmla="*/ 539038 w 2864702"/>
              <a:gd name="connsiteY559" fmla="*/ 1760533 h 4149309"/>
              <a:gd name="connsiteX560" fmla="*/ 734458 w 2864702"/>
              <a:gd name="connsiteY560" fmla="*/ 1702912 h 4149309"/>
              <a:gd name="connsiteX561" fmla="*/ 707761 w 2864702"/>
              <a:gd name="connsiteY561" fmla="*/ 1722934 h 4149309"/>
              <a:gd name="connsiteX562" fmla="*/ 764409 w 2864702"/>
              <a:gd name="connsiteY562" fmla="*/ 1722934 h 4149309"/>
              <a:gd name="connsiteX563" fmla="*/ 778574 w 2864702"/>
              <a:gd name="connsiteY563" fmla="*/ 1751259 h 4149309"/>
              <a:gd name="connsiteX564" fmla="*/ 778574 w 2864702"/>
              <a:gd name="connsiteY564" fmla="*/ 1793747 h 4149309"/>
              <a:gd name="connsiteX565" fmla="*/ 721921 w 2864702"/>
              <a:gd name="connsiteY565" fmla="*/ 1836234 h 4149309"/>
              <a:gd name="connsiteX566" fmla="*/ 835221 w 2864702"/>
              <a:gd name="connsiteY566" fmla="*/ 1822069 h 4149309"/>
              <a:gd name="connsiteX567" fmla="*/ 849381 w 2864702"/>
              <a:gd name="connsiteY567" fmla="*/ 1850400 h 4149309"/>
              <a:gd name="connsiteX568" fmla="*/ 835222 w 2864702"/>
              <a:gd name="connsiteY568" fmla="*/ 1907047 h 4149309"/>
              <a:gd name="connsiteX569" fmla="*/ 608620 w 2864702"/>
              <a:gd name="connsiteY569" fmla="*/ 2034505 h 4149309"/>
              <a:gd name="connsiteX570" fmla="*/ 835222 w 2864702"/>
              <a:gd name="connsiteY570" fmla="*/ 1992023 h 4149309"/>
              <a:gd name="connsiteX571" fmla="*/ 1316736 w 2864702"/>
              <a:gd name="connsiteY571" fmla="*/ 1850400 h 4149309"/>
              <a:gd name="connsiteX572" fmla="*/ 2457378 w 2864702"/>
              <a:gd name="connsiteY572" fmla="*/ 1547762 h 4149309"/>
              <a:gd name="connsiteX573" fmla="*/ 2492204 w 2864702"/>
              <a:gd name="connsiteY573" fmla="*/ 1552988 h 4149309"/>
              <a:gd name="connsiteX574" fmla="*/ 2520526 w 2864702"/>
              <a:gd name="connsiteY574" fmla="*/ 1581311 h 4149309"/>
              <a:gd name="connsiteX575" fmla="*/ 2513052 w 2864702"/>
              <a:gd name="connsiteY575" fmla="*/ 1603740 h 4149309"/>
              <a:gd name="connsiteX576" fmla="*/ 2490682 w 2864702"/>
              <a:gd name="connsiteY576" fmla="*/ 1610336 h 4149309"/>
              <a:gd name="connsiteX577" fmla="*/ 2486197 w 2864702"/>
              <a:gd name="connsiteY577" fmla="*/ 1623798 h 4149309"/>
              <a:gd name="connsiteX578" fmla="*/ 2330406 w 2864702"/>
              <a:gd name="connsiteY578" fmla="*/ 1708776 h 4149309"/>
              <a:gd name="connsiteX579" fmla="*/ 2344570 w 2864702"/>
              <a:gd name="connsiteY579" fmla="*/ 1737098 h 4149309"/>
              <a:gd name="connsiteX580" fmla="*/ 2344570 w 2864702"/>
              <a:gd name="connsiteY580" fmla="*/ 1779586 h 4149309"/>
              <a:gd name="connsiteX581" fmla="*/ 2387061 w 2864702"/>
              <a:gd name="connsiteY581" fmla="*/ 1822069 h 4149309"/>
              <a:gd name="connsiteX582" fmla="*/ 2387061 w 2864702"/>
              <a:gd name="connsiteY582" fmla="*/ 1864557 h 4149309"/>
              <a:gd name="connsiteX583" fmla="*/ 2146300 w 2864702"/>
              <a:gd name="connsiteY583" fmla="*/ 1963692 h 4149309"/>
              <a:gd name="connsiteX584" fmla="*/ 2202944 w 2864702"/>
              <a:gd name="connsiteY584" fmla="*/ 1963692 h 4149309"/>
              <a:gd name="connsiteX585" fmla="*/ 2217110 w 2864702"/>
              <a:gd name="connsiteY585" fmla="*/ 1992022 h 4149309"/>
              <a:gd name="connsiteX586" fmla="*/ 2202945 w 2864702"/>
              <a:gd name="connsiteY586" fmla="*/ 2091158 h 4149309"/>
              <a:gd name="connsiteX587" fmla="*/ 2089650 w 2864702"/>
              <a:gd name="connsiteY587" fmla="*/ 2176128 h 4149309"/>
              <a:gd name="connsiteX588" fmla="*/ 2089649 w 2864702"/>
              <a:gd name="connsiteY588" fmla="*/ 2204451 h 4149309"/>
              <a:gd name="connsiteX589" fmla="*/ 2155151 w 2864702"/>
              <a:gd name="connsiteY589" fmla="*/ 2193833 h 4149309"/>
              <a:gd name="connsiteX590" fmla="*/ 2178866 w 2864702"/>
              <a:gd name="connsiteY590" fmla="*/ 2201320 h 4149309"/>
              <a:gd name="connsiteX591" fmla="*/ 2207496 w 2864702"/>
              <a:gd name="connsiteY591" fmla="*/ 2192878 h 4149309"/>
              <a:gd name="connsiteX592" fmla="*/ 2207851 w 2864702"/>
              <a:gd name="connsiteY592" fmla="*/ 2193129 h 4149309"/>
              <a:gd name="connsiteX593" fmla="*/ 2209619 w 2864702"/>
              <a:gd name="connsiteY593" fmla="*/ 2212606 h 4149309"/>
              <a:gd name="connsiteX594" fmla="*/ 2195454 w 2864702"/>
              <a:gd name="connsiteY594" fmla="*/ 2255088 h 4149309"/>
              <a:gd name="connsiteX595" fmla="*/ 2152974 w 2864702"/>
              <a:gd name="connsiteY595" fmla="*/ 2283419 h 4149309"/>
              <a:gd name="connsiteX596" fmla="*/ 2237945 w 2864702"/>
              <a:gd name="connsiteY596" fmla="*/ 2283419 h 4149309"/>
              <a:gd name="connsiteX597" fmla="*/ 2252110 w 2864702"/>
              <a:gd name="connsiteY597" fmla="*/ 2311741 h 4149309"/>
              <a:gd name="connsiteX598" fmla="*/ 2252110 w 2864702"/>
              <a:gd name="connsiteY598" fmla="*/ 2311951 h 4149309"/>
              <a:gd name="connsiteX599" fmla="*/ 2183068 w 2864702"/>
              <a:gd name="connsiteY599" fmla="*/ 2325901 h 4149309"/>
              <a:gd name="connsiteX600" fmla="*/ 1770592 w 2864702"/>
              <a:gd name="connsiteY600" fmla="*/ 2467522 h 4149309"/>
              <a:gd name="connsiteX601" fmla="*/ 1529832 w 2864702"/>
              <a:gd name="connsiteY601" fmla="*/ 2552500 h 4149309"/>
              <a:gd name="connsiteX602" fmla="*/ 1235078 w 2864702"/>
              <a:gd name="connsiteY602" fmla="*/ 2636146 h 4149309"/>
              <a:gd name="connsiteX603" fmla="*/ 1226473 w 2864702"/>
              <a:gd name="connsiteY603" fmla="*/ 2641796 h 4149309"/>
              <a:gd name="connsiteX604" fmla="*/ 1046361 w 2864702"/>
              <a:gd name="connsiteY604" fmla="*/ 2698928 h 4149309"/>
              <a:gd name="connsiteX605" fmla="*/ 982816 w 2864702"/>
              <a:gd name="connsiteY605" fmla="*/ 2713591 h 4149309"/>
              <a:gd name="connsiteX606" fmla="*/ 850038 w 2864702"/>
              <a:gd name="connsiteY606" fmla="*/ 2708280 h 4149309"/>
              <a:gd name="connsiteX607" fmla="*/ 835873 w 2864702"/>
              <a:gd name="connsiteY607" fmla="*/ 2694123 h 4149309"/>
              <a:gd name="connsiteX608" fmla="*/ 793394 w 2864702"/>
              <a:gd name="connsiteY608" fmla="*/ 2665800 h 4149309"/>
              <a:gd name="connsiteX609" fmla="*/ 765069 w 2864702"/>
              <a:gd name="connsiteY609" fmla="*/ 2708280 h 4149309"/>
              <a:gd name="connsiteX610" fmla="*/ 807554 w 2864702"/>
              <a:gd name="connsiteY610" fmla="*/ 2764933 h 4149309"/>
              <a:gd name="connsiteX611" fmla="*/ 824922 w 2864702"/>
              <a:gd name="connsiteY611" fmla="*/ 2766397 h 4149309"/>
              <a:gd name="connsiteX612" fmla="*/ 736743 w 2864702"/>
              <a:gd name="connsiteY612" fmla="*/ 2793258 h 4149309"/>
              <a:gd name="connsiteX613" fmla="*/ 637607 w 2864702"/>
              <a:gd name="connsiteY613" fmla="*/ 2892391 h 4149309"/>
              <a:gd name="connsiteX614" fmla="*/ 651773 w 2864702"/>
              <a:gd name="connsiteY614" fmla="*/ 2920716 h 4149309"/>
              <a:gd name="connsiteX615" fmla="*/ 637607 w 2864702"/>
              <a:gd name="connsiteY615" fmla="*/ 2963204 h 4149309"/>
              <a:gd name="connsiteX616" fmla="*/ 580958 w 2864702"/>
              <a:gd name="connsiteY616" fmla="*/ 3005692 h 4149309"/>
              <a:gd name="connsiteX617" fmla="*/ 595117 w 2864702"/>
              <a:gd name="connsiteY617" fmla="*/ 3019851 h 4149309"/>
              <a:gd name="connsiteX618" fmla="*/ 623448 w 2864702"/>
              <a:gd name="connsiteY618" fmla="*/ 3062339 h 4149309"/>
              <a:gd name="connsiteX619" fmla="*/ 552638 w 2864702"/>
              <a:gd name="connsiteY619" fmla="*/ 3147315 h 4149309"/>
              <a:gd name="connsiteX620" fmla="*/ 588328 w 2864702"/>
              <a:gd name="connsiteY620" fmla="*/ 3138008 h 4149309"/>
              <a:gd name="connsiteX621" fmla="*/ 226961 w 2864702"/>
              <a:gd name="connsiteY621" fmla="*/ 3333766 h 4149309"/>
              <a:gd name="connsiteX622" fmla="*/ 99034 w 2864702"/>
              <a:gd name="connsiteY622" fmla="*/ 3287523 h 4149309"/>
              <a:gd name="connsiteX623" fmla="*/ 606123 w 2864702"/>
              <a:gd name="connsiteY623" fmla="*/ 3138004 h 4149309"/>
              <a:gd name="connsiteX624" fmla="*/ 632379 w 2864702"/>
              <a:gd name="connsiteY624" fmla="*/ 3131158 h 4149309"/>
              <a:gd name="connsiteX625" fmla="*/ 673089 w 2864702"/>
              <a:gd name="connsiteY625" fmla="*/ 3124297 h 4149309"/>
              <a:gd name="connsiteX626" fmla="*/ 712037 w 2864702"/>
              <a:gd name="connsiteY626" fmla="*/ 3133149 h 4149309"/>
              <a:gd name="connsiteX627" fmla="*/ 726197 w 2864702"/>
              <a:gd name="connsiteY627" fmla="*/ 3161474 h 4149309"/>
              <a:gd name="connsiteX628" fmla="*/ 726197 w 2864702"/>
              <a:gd name="connsiteY628" fmla="*/ 3189796 h 4149309"/>
              <a:gd name="connsiteX629" fmla="*/ 713822 w 2864702"/>
              <a:gd name="connsiteY629" fmla="*/ 3199924 h 4149309"/>
              <a:gd name="connsiteX630" fmla="*/ 694330 w 2864702"/>
              <a:gd name="connsiteY630" fmla="*/ 3193561 h 4149309"/>
              <a:gd name="connsiteX631" fmla="*/ 343815 w 2864702"/>
              <a:gd name="connsiteY631" fmla="*/ 3303097 h 4149309"/>
              <a:gd name="connsiteX632" fmla="*/ 310778 w 2864702"/>
              <a:gd name="connsiteY632" fmla="*/ 3315358 h 4149309"/>
              <a:gd name="connsiteX633" fmla="*/ 301325 w 2864702"/>
              <a:gd name="connsiteY633" fmla="*/ 3317262 h 4149309"/>
              <a:gd name="connsiteX634" fmla="*/ 721951 w 2864702"/>
              <a:gd name="connsiteY634" fmla="*/ 3512696 h 4149309"/>
              <a:gd name="connsiteX635" fmla="*/ 493297 w 2864702"/>
              <a:gd name="connsiteY635" fmla="*/ 3430041 h 4149309"/>
              <a:gd name="connsiteX636" fmla="*/ 522172 w 2864702"/>
              <a:gd name="connsiteY636" fmla="*/ 3420986 h 4149309"/>
              <a:gd name="connsiteX637" fmla="*/ 669553 w 2864702"/>
              <a:gd name="connsiteY637" fmla="*/ 3359742 h 4149309"/>
              <a:gd name="connsiteX638" fmla="*/ 641227 w 2864702"/>
              <a:gd name="connsiteY638" fmla="*/ 3359742 h 4149309"/>
              <a:gd name="connsiteX639" fmla="*/ 487212 w 2864702"/>
              <a:gd name="connsiteY639" fmla="*/ 3411083 h 4149309"/>
              <a:gd name="connsiteX640" fmla="*/ 461234 w 2864702"/>
              <a:gd name="connsiteY640" fmla="*/ 3418451 h 4149309"/>
              <a:gd name="connsiteX641" fmla="*/ 243872 w 2864702"/>
              <a:gd name="connsiteY641" fmla="*/ 3339879 h 4149309"/>
              <a:gd name="connsiteX642" fmla="*/ 262796 w 2864702"/>
              <a:gd name="connsiteY642" fmla="*/ 3333164 h 4149309"/>
              <a:gd name="connsiteX643" fmla="*/ 310778 w 2864702"/>
              <a:gd name="connsiteY643" fmla="*/ 3315358 h 4149309"/>
              <a:gd name="connsiteX644" fmla="*/ 489201 w 2864702"/>
              <a:gd name="connsiteY644" fmla="*/ 3279418 h 4149309"/>
              <a:gd name="connsiteX645" fmla="*/ 689686 w 2864702"/>
              <a:gd name="connsiteY645" fmla="*/ 3219670 h 4149309"/>
              <a:gd name="connsiteX646" fmla="*/ 713822 w 2864702"/>
              <a:gd name="connsiteY646" fmla="*/ 3199924 h 4149309"/>
              <a:gd name="connsiteX647" fmla="*/ 726197 w 2864702"/>
              <a:gd name="connsiteY647" fmla="*/ 3203962 h 4149309"/>
              <a:gd name="connsiteX648" fmla="*/ 740363 w 2864702"/>
              <a:gd name="connsiteY648" fmla="*/ 3232284 h 4149309"/>
              <a:gd name="connsiteX649" fmla="*/ 726198 w 2864702"/>
              <a:gd name="connsiteY649" fmla="*/ 3288937 h 4149309"/>
              <a:gd name="connsiteX650" fmla="*/ 697873 w 2864702"/>
              <a:gd name="connsiteY650" fmla="*/ 3317262 h 4149309"/>
              <a:gd name="connsiteX651" fmla="*/ 726197 w 2864702"/>
              <a:gd name="connsiteY651" fmla="*/ 3359742 h 4149309"/>
              <a:gd name="connsiteX652" fmla="*/ 641227 w 2864702"/>
              <a:gd name="connsiteY652" fmla="*/ 3458885 h 4149309"/>
              <a:gd name="connsiteX653" fmla="*/ 712037 w 2864702"/>
              <a:gd name="connsiteY653" fmla="*/ 3458885 h 4149309"/>
              <a:gd name="connsiteX654" fmla="*/ 726197 w 2864702"/>
              <a:gd name="connsiteY654" fmla="*/ 3487208 h 4149309"/>
              <a:gd name="connsiteX655" fmla="*/ 724428 w 2864702"/>
              <a:gd name="connsiteY655" fmla="*/ 3508449 h 4149309"/>
              <a:gd name="connsiteX656" fmla="*/ 2483075 w 2864702"/>
              <a:gd name="connsiteY656" fmla="*/ 4149309 h 4149309"/>
              <a:gd name="connsiteX657" fmla="*/ 1982154 w 2864702"/>
              <a:gd name="connsiteY657" fmla="*/ 3968236 h 4149309"/>
              <a:gd name="connsiteX658" fmla="*/ 2059293 w 2864702"/>
              <a:gd name="connsiteY658" fmla="*/ 3947039 h 4149309"/>
              <a:gd name="connsiteX659" fmla="*/ 2196929 w 2864702"/>
              <a:gd name="connsiteY659" fmla="*/ 3912078 h 4149309"/>
              <a:gd name="connsiteX660" fmla="*/ 2579311 w 2864702"/>
              <a:gd name="connsiteY660" fmla="*/ 3883747 h 4149309"/>
              <a:gd name="connsiteX661" fmla="*/ 2678452 w 2864702"/>
              <a:gd name="connsiteY661" fmla="*/ 3827103 h 4149309"/>
              <a:gd name="connsiteX662" fmla="*/ 2650132 w 2864702"/>
              <a:gd name="connsiteY662" fmla="*/ 3798780 h 4149309"/>
              <a:gd name="connsiteX663" fmla="*/ 2635962 w 2864702"/>
              <a:gd name="connsiteY663" fmla="*/ 3798780 h 4149309"/>
              <a:gd name="connsiteX664" fmla="*/ 2052431 w 2864702"/>
              <a:gd name="connsiteY664" fmla="*/ 3924248 h 4149309"/>
              <a:gd name="connsiteX665" fmla="*/ 1925372 w 2864702"/>
              <a:gd name="connsiteY665" fmla="*/ 3947710 h 4149309"/>
              <a:gd name="connsiteX666" fmla="*/ 1542093 w 2864702"/>
              <a:gd name="connsiteY666" fmla="*/ 3809162 h 4149309"/>
              <a:gd name="connsiteX667" fmla="*/ 1743738 w 2864702"/>
              <a:gd name="connsiteY667" fmla="*/ 3788157 h 4149309"/>
              <a:gd name="connsiteX668" fmla="*/ 2211089 w 2864702"/>
              <a:gd name="connsiteY668" fmla="*/ 3713802 h 4149309"/>
              <a:gd name="connsiteX669" fmla="*/ 2239419 w 2864702"/>
              <a:gd name="connsiteY669" fmla="*/ 3699644 h 4149309"/>
              <a:gd name="connsiteX670" fmla="*/ 2706772 w 2864702"/>
              <a:gd name="connsiteY670" fmla="*/ 3543856 h 4149309"/>
              <a:gd name="connsiteX671" fmla="*/ 2720942 w 2864702"/>
              <a:gd name="connsiteY671" fmla="*/ 3529696 h 4149309"/>
              <a:gd name="connsiteX672" fmla="*/ 2735092 w 2864702"/>
              <a:gd name="connsiteY672" fmla="*/ 3473043 h 4149309"/>
              <a:gd name="connsiteX673" fmla="*/ 2725380 w 2864702"/>
              <a:gd name="connsiteY673" fmla="*/ 3464705 h 4149309"/>
              <a:gd name="connsiteX674" fmla="*/ 2712014 w 2864702"/>
              <a:gd name="connsiteY674" fmla="*/ 3463090 h 4149309"/>
              <a:gd name="connsiteX675" fmla="*/ 2715204 w 2864702"/>
              <a:gd name="connsiteY675" fmla="*/ 3462150 h 4149309"/>
              <a:gd name="connsiteX676" fmla="*/ 2689434 w 2864702"/>
              <a:gd name="connsiteY676" fmla="*/ 3460102 h 4149309"/>
              <a:gd name="connsiteX677" fmla="*/ 2184909 w 2864702"/>
              <a:gd name="connsiteY677" fmla="*/ 3558022 h 4149309"/>
              <a:gd name="connsiteX678" fmla="*/ 1463961 w 2864702"/>
              <a:gd name="connsiteY678" fmla="*/ 3759170 h 4149309"/>
              <a:gd name="connsiteX679" fmla="*/ 1432065 w 2864702"/>
              <a:gd name="connsiteY679" fmla="*/ 3769389 h 4149309"/>
              <a:gd name="connsiteX680" fmla="*/ 1335262 w 2864702"/>
              <a:gd name="connsiteY680" fmla="*/ 3734396 h 4149309"/>
              <a:gd name="connsiteX681" fmla="*/ 1337218 w 2864702"/>
              <a:gd name="connsiteY681" fmla="*/ 3733786 h 4149309"/>
              <a:gd name="connsiteX682" fmla="*/ 2676027 w 2864702"/>
              <a:gd name="connsiteY682" fmla="*/ 3411003 h 4149309"/>
              <a:gd name="connsiteX683" fmla="*/ 2751401 w 2864702"/>
              <a:gd name="connsiteY683" fmla="*/ 3430556 h 4149309"/>
              <a:gd name="connsiteX684" fmla="*/ 2770105 w 2864702"/>
              <a:gd name="connsiteY684" fmla="*/ 3446593 h 4149309"/>
              <a:gd name="connsiteX685" fmla="*/ 2768514 w 2864702"/>
              <a:gd name="connsiteY685" fmla="*/ 3447062 h 4149309"/>
              <a:gd name="connsiteX686" fmla="*/ 2774044 w 2864702"/>
              <a:gd name="connsiteY686" fmla="*/ 3451800 h 4149309"/>
              <a:gd name="connsiteX687" fmla="*/ 2777582 w 2864702"/>
              <a:gd name="connsiteY687" fmla="*/ 3473043 h 4149309"/>
              <a:gd name="connsiteX688" fmla="*/ 2763422 w 2864702"/>
              <a:gd name="connsiteY688" fmla="*/ 3558021 h 4149309"/>
              <a:gd name="connsiteX689" fmla="*/ 2777582 w 2864702"/>
              <a:gd name="connsiteY689" fmla="*/ 3572179 h 4149309"/>
              <a:gd name="connsiteX690" fmla="*/ 2763422 w 2864702"/>
              <a:gd name="connsiteY690" fmla="*/ 3614666 h 4149309"/>
              <a:gd name="connsiteX691" fmla="*/ 2735092 w 2864702"/>
              <a:gd name="connsiteY691" fmla="*/ 3642991 h 4149309"/>
              <a:gd name="connsiteX692" fmla="*/ 2777582 w 2864702"/>
              <a:gd name="connsiteY692" fmla="*/ 3699644 h 4149309"/>
              <a:gd name="connsiteX693" fmla="*/ 2777583 w 2864702"/>
              <a:gd name="connsiteY693" fmla="*/ 3727967 h 4149309"/>
              <a:gd name="connsiteX694" fmla="*/ 2692612 w 2864702"/>
              <a:gd name="connsiteY694" fmla="*/ 3770455 h 4149309"/>
              <a:gd name="connsiteX695" fmla="*/ 2720942 w 2864702"/>
              <a:gd name="connsiteY695" fmla="*/ 3812937 h 4149309"/>
              <a:gd name="connsiteX696" fmla="*/ 2706772 w 2864702"/>
              <a:gd name="connsiteY696" fmla="*/ 3869590 h 4149309"/>
              <a:gd name="connsiteX697" fmla="*/ 2607641 w 2864702"/>
              <a:gd name="connsiteY697" fmla="*/ 3940403 h 4149309"/>
              <a:gd name="connsiteX698" fmla="*/ 2606593 w 2864702"/>
              <a:gd name="connsiteY698" fmla="*/ 3953006 h 4149309"/>
              <a:gd name="connsiteX699" fmla="*/ 2585112 w 2864702"/>
              <a:gd name="connsiteY699" fmla="*/ 3959340 h 4149309"/>
              <a:gd name="connsiteX700" fmla="*/ 2577256 w 2864702"/>
              <a:gd name="connsiteY700" fmla="*/ 3982889 h 4149309"/>
              <a:gd name="connsiteX701" fmla="*/ 2478126 w 2864702"/>
              <a:gd name="connsiteY701" fmla="*/ 4039533 h 4149309"/>
              <a:gd name="connsiteX702" fmla="*/ 2563096 w 2864702"/>
              <a:gd name="connsiteY702" fmla="*/ 4039534 h 4149309"/>
              <a:gd name="connsiteX703" fmla="*/ 2591427 w 2864702"/>
              <a:gd name="connsiteY703" fmla="*/ 4067859 h 4149309"/>
              <a:gd name="connsiteX704" fmla="*/ 2513755 w 2864702"/>
              <a:gd name="connsiteY704" fmla="*/ 4137565 h 414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Lst>
            <a:rect l="l" t="t" r="r" b="b"/>
            <a:pathLst>
              <a:path w="2864702" h="4149309">
                <a:moveTo>
                  <a:pt x="1774205" y="306707"/>
                </a:moveTo>
                <a:cubicBezTo>
                  <a:pt x="1802527" y="306707"/>
                  <a:pt x="1830850" y="292542"/>
                  <a:pt x="1873340" y="292542"/>
                </a:cubicBezTo>
                <a:cubicBezTo>
                  <a:pt x="1859175" y="292542"/>
                  <a:pt x="1845015" y="278384"/>
                  <a:pt x="1816684" y="278384"/>
                </a:cubicBezTo>
                <a:cubicBezTo>
                  <a:pt x="1802527" y="292542"/>
                  <a:pt x="1788362" y="306707"/>
                  <a:pt x="1774205" y="306707"/>
                </a:cubicBezTo>
                <a:close/>
                <a:moveTo>
                  <a:pt x="1547604" y="264220"/>
                </a:moveTo>
                <a:cubicBezTo>
                  <a:pt x="1561769" y="264219"/>
                  <a:pt x="1575929" y="264219"/>
                  <a:pt x="1590091" y="250059"/>
                </a:cubicBezTo>
                <a:cubicBezTo>
                  <a:pt x="1575929" y="250060"/>
                  <a:pt x="1561768" y="250059"/>
                  <a:pt x="1547604" y="264220"/>
                </a:cubicBezTo>
                <a:close/>
                <a:moveTo>
                  <a:pt x="1986633" y="504978"/>
                </a:moveTo>
                <a:cubicBezTo>
                  <a:pt x="2057443" y="490818"/>
                  <a:pt x="2128256" y="476653"/>
                  <a:pt x="2156586" y="462495"/>
                </a:cubicBezTo>
                <a:cubicBezTo>
                  <a:pt x="2156586" y="448330"/>
                  <a:pt x="2142421" y="434165"/>
                  <a:pt x="2128256" y="434165"/>
                </a:cubicBezTo>
                <a:cubicBezTo>
                  <a:pt x="2099931" y="462495"/>
                  <a:pt x="2057443" y="476653"/>
                  <a:pt x="1986633" y="504978"/>
                </a:cubicBezTo>
                <a:close/>
                <a:moveTo>
                  <a:pt x="1104794" y="195429"/>
                </a:moveTo>
                <a:lnTo>
                  <a:pt x="1129402" y="127354"/>
                </a:lnTo>
                <a:lnTo>
                  <a:pt x="1238914" y="103793"/>
                </a:lnTo>
                <a:cubicBezTo>
                  <a:pt x="1274983" y="95163"/>
                  <a:pt x="1303308" y="87197"/>
                  <a:pt x="1321010" y="80116"/>
                </a:cubicBezTo>
                <a:cubicBezTo>
                  <a:pt x="1306844" y="73034"/>
                  <a:pt x="1282059" y="69494"/>
                  <a:pt x="1248423" y="69494"/>
                </a:cubicBezTo>
                <a:cubicBezTo>
                  <a:pt x="1231605" y="69494"/>
                  <a:pt x="1212575" y="70379"/>
                  <a:pt x="1191553" y="72149"/>
                </a:cubicBezTo>
                <a:lnTo>
                  <a:pt x="1147514" y="77247"/>
                </a:lnTo>
                <a:lnTo>
                  <a:pt x="1173930" y="4171"/>
                </a:lnTo>
                <a:lnTo>
                  <a:pt x="1199963" y="1559"/>
                </a:lnTo>
                <a:cubicBezTo>
                  <a:pt x="1269669" y="-3089"/>
                  <a:pt x="1317467" y="2221"/>
                  <a:pt x="1349335" y="23463"/>
                </a:cubicBezTo>
                <a:cubicBezTo>
                  <a:pt x="1377658" y="37628"/>
                  <a:pt x="1391822" y="51786"/>
                  <a:pt x="1391822" y="80116"/>
                </a:cubicBezTo>
                <a:cubicBezTo>
                  <a:pt x="1391823" y="94273"/>
                  <a:pt x="1391822" y="108438"/>
                  <a:pt x="1391822" y="108438"/>
                </a:cubicBezTo>
                <a:cubicBezTo>
                  <a:pt x="1374116" y="134995"/>
                  <a:pt x="1306624" y="156017"/>
                  <a:pt x="1158226" y="185337"/>
                </a:cubicBezTo>
                <a:close/>
                <a:moveTo>
                  <a:pt x="1335170" y="391685"/>
                </a:moveTo>
                <a:cubicBezTo>
                  <a:pt x="1434306" y="363355"/>
                  <a:pt x="1519281" y="335030"/>
                  <a:pt x="1590091" y="320872"/>
                </a:cubicBezTo>
                <a:cubicBezTo>
                  <a:pt x="1519281" y="335030"/>
                  <a:pt x="1420146" y="363355"/>
                  <a:pt x="1335170" y="391685"/>
                </a:cubicBezTo>
                <a:close/>
                <a:moveTo>
                  <a:pt x="1335170" y="561631"/>
                </a:moveTo>
                <a:cubicBezTo>
                  <a:pt x="1618417" y="519143"/>
                  <a:pt x="1915820" y="462495"/>
                  <a:pt x="2043286" y="405843"/>
                </a:cubicBezTo>
                <a:cubicBezTo>
                  <a:pt x="1887497" y="405843"/>
                  <a:pt x="1618416" y="476653"/>
                  <a:pt x="1335170" y="561631"/>
                </a:cubicBezTo>
                <a:close/>
                <a:moveTo>
                  <a:pt x="1853487" y="944013"/>
                </a:moveTo>
                <a:cubicBezTo>
                  <a:pt x="2037593" y="901525"/>
                  <a:pt x="2250026" y="830712"/>
                  <a:pt x="2320839" y="788225"/>
                </a:cubicBezTo>
                <a:cubicBezTo>
                  <a:pt x="2306674" y="802390"/>
                  <a:pt x="2278351" y="802390"/>
                  <a:pt x="2264192" y="802390"/>
                </a:cubicBezTo>
                <a:cubicBezTo>
                  <a:pt x="2165056" y="830712"/>
                  <a:pt x="2009267" y="887360"/>
                  <a:pt x="1895970" y="929848"/>
                </a:cubicBezTo>
                <a:cubicBezTo>
                  <a:pt x="1881809" y="929848"/>
                  <a:pt x="1867644" y="944013"/>
                  <a:pt x="1853487" y="944013"/>
                </a:cubicBezTo>
                <a:close/>
                <a:moveTo>
                  <a:pt x="2402667" y="1211027"/>
                </a:moveTo>
                <a:lnTo>
                  <a:pt x="2468809" y="1191524"/>
                </a:lnTo>
                <a:lnTo>
                  <a:pt x="2453257" y="1197161"/>
                </a:lnTo>
                <a:close/>
                <a:moveTo>
                  <a:pt x="1244507" y="915691"/>
                </a:moveTo>
                <a:cubicBezTo>
                  <a:pt x="1286995" y="958170"/>
                  <a:pt x="1626888" y="830712"/>
                  <a:pt x="1811000" y="759902"/>
                </a:cubicBezTo>
                <a:cubicBezTo>
                  <a:pt x="1895969" y="731577"/>
                  <a:pt x="1966780" y="703255"/>
                  <a:pt x="2037592" y="674924"/>
                </a:cubicBezTo>
                <a:cubicBezTo>
                  <a:pt x="1995102" y="689089"/>
                  <a:pt x="1952623" y="703255"/>
                  <a:pt x="1910135" y="703255"/>
                </a:cubicBezTo>
                <a:cubicBezTo>
                  <a:pt x="1881810" y="717412"/>
                  <a:pt x="1825157" y="731577"/>
                  <a:pt x="1782677" y="731577"/>
                </a:cubicBezTo>
                <a:cubicBezTo>
                  <a:pt x="1556076" y="788225"/>
                  <a:pt x="1244507" y="873200"/>
                  <a:pt x="1244507" y="915691"/>
                </a:cubicBezTo>
                <a:close/>
                <a:moveTo>
                  <a:pt x="883277" y="808233"/>
                </a:moveTo>
                <a:lnTo>
                  <a:pt x="910566" y="732741"/>
                </a:lnTo>
                <a:lnTo>
                  <a:pt x="1090871" y="694399"/>
                </a:lnTo>
                <a:cubicBezTo>
                  <a:pt x="1197087" y="671385"/>
                  <a:pt x="1306846" y="646601"/>
                  <a:pt x="1420146" y="618279"/>
                </a:cubicBezTo>
                <a:cubicBezTo>
                  <a:pt x="1434306" y="618279"/>
                  <a:pt x="1448468" y="604119"/>
                  <a:pt x="1476793" y="604119"/>
                </a:cubicBezTo>
                <a:cubicBezTo>
                  <a:pt x="1349336" y="632441"/>
                  <a:pt x="1207712" y="646601"/>
                  <a:pt x="1051924" y="674923"/>
                </a:cubicBezTo>
                <a:cubicBezTo>
                  <a:pt x="1023599" y="674924"/>
                  <a:pt x="995276" y="689089"/>
                  <a:pt x="966954" y="689089"/>
                </a:cubicBezTo>
                <a:lnTo>
                  <a:pt x="919788" y="707229"/>
                </a:lnTo>
                <a:lnTo>
                  <a:pt x="947944" y="629336"/>
                </a:lnTo>
                <a:lnTo>
                  <a:pt x="1023601" y="604116"/>
                </a:lnTo>
                <a:cubicBezTo>
                  <a:pt x="1051925" y="593493"/>
                  <a:pt x="1080250" y="582871"/>
                  <a:pt x="1108577" y="575788"/>
                </a:cubicBezTo>
                <a:cubicBezTo>
                  <a:pt x="1080250" y="582871"/>
                  <a:pt x="1048384" y="589953"/>
                  <a:pt x="1014748" y="598806"/>
                </a:cubicBezTo>
                <a:lnTo>
                  <a:pt x="951634" y="619131"/>
                </a:lnTo>
                <a:lnTo>
                  <a:pt x="1019313" y="431904"/>
                </a:lnTo>
                <a:lnTo>
                  <a:pt x="1165222" y="377520"/>
                </a:lnTo>
                <a:cubicBezTo>
                  <a:pt x="1133357" y="384600"/>
                  <a:pt x="1099722" y="392567"/>
                  <a:pt x="1064537" y="400975"/>
                </a:cubicBezTo>
                <a:lnTo>
                  <a:pt x="1027297" y="409817"/>
                </a:lnTo>
                <a:lnTo>
                  <a:pt x="1059462" y="320835"/>
                </a:lnTo>
                <a:lnTo>
                  <a:pt x="1213021" y="278385"/>
                </a:lnTo>
                <a:cubicBezTo>
                  <a:pt x="1342252" y="242979"/>
                  <a:pt x="1448469" y="214654"/>
                  <a:pt x="1533446" y="193409"/>
                </a:cubicBezTo>
                <a:cubicBezTo>
                  <a:pt x="1547603" y="179252"/>
                  <a:pt x="1561769" y="179252"/>
                  <a:pt x="1575928" y="165086"/>
                </a:cubicBezTo>
                <a:cubicBezTo>
                  <a:pt x="1561768" y="165086"/>
                  <a:pt x="1547603" y="165087"/>
                  <a:pt x="1533446" y="179252"/>
                </a:cubicBezTo>
                <a:cubicBezTo>
                  <a:pt x="1437846" y="200493"/>
                  <a:pt x="1286488" y="245636"/>
                  <a:pt x="1121187" y="290777"/>
                </a:cubicBezTo>
                <a:lnTo>
                  <a:pt x="1064989" y="305546"/>
                </a:lnTo>
                <a:lnTo>
                  <a:pt x="1092559" y="229275"/>
                </a:lnTo>
                <a:lnTo>
                  <a:pt x="1120440" y="221129"/>
                </a:lnTo>
                <a:cubicBezTo>
                  <a:pt x="1528793" y="102243"/>
                  <a:pt x="1607793" y="83656"/>
                  <a:pt x="1632581" y="108439"/>
                </a:cubicBezTo>
                <a:cubicBezTo>
                  <a:pt x="1646738" y="108439"/>
                  <a:pt x="1646739" y="122599"/>
                  <a:pt x="1646738" y="136764"/>
                </a:cubicBezTo>
                <a:cubicBezTo>
                  <a:pt x="1646739" y="150929"/>
                  <a:pt x="1646739" y="165087"/>
                  <a:pt x="1646738" y="179252"/>
                </a:cubicBezTo>
                <a:lnTo>
                  <a:pt x="1681852" y="175739"/>
                </a:lnTo>
                <a:lnTo>
                  <a:pt x="1681863" y="175736"/>
                </a:lnTo>
                <a:lnTo>
                  <a:pt x="1752957" y="168627"/>
                </a:lnTo>
                <a:cubicBezTo>
                  <a:pt x="1781282" y="168627"/>
                  <a:pt x="1802525" y="172167"/>
                  <a:pt x="1816685" y="179249"/>
                </a:cubicBezTo>
                <a:cubicBezTo>
                  <a:pt x="1830849" y="193406"/>
                  <a:pt x="1830849" y="193406"/>
                  <a:pt x="1845015" y="207571"/>
                </a:cubicBezTo>
                <a:cubicBezTo>
                  <a:pt x="1845015" y="207571"/>
                  <a:pt x="1845015" y="221737"/>
                  <a:pt x="1845015" y="221737"/>
                </a:cubicBezTo>
                <a:cubicBezTo>
                  <a:pt x="1873340" y="221737"/>
                  <a:pt x="1887498" y="235897"/>
                  <a:pt x="1901662" y="235897"/>
                </a:cubicBezTo>
                <a:cubicBezTo>
                  <a:pt x="1929985" y="250059"/>
                  <a:pt x="1944150" y="264219"/>
                  <a:pt x="1944151" y="278385"/>
                </a:cubicBezTo>
                <a:cubicBezTo>
                  <a:pt x="2029121" y="264219"/>
                  <a:pt x="2085774" y="278385"/>
                  <a:pt x="2114097" y="292542"/>
                </a:cubicBezTo>
                <a:cubicBezTo>
                  <a:pt x="2142421" y="306707"/>
                  <a:pt x="2156586" y="320872"/>
                  <a:pt x="2156587" y="349195"/>
                </a:cubicBezTo>
                <a:cubicBezTo>
                  <a:pt x="2156587" y="349195"/>
                  <a:pt x="2156586" y="363355"/>
                  <a:pt x="2156586" y="363355"/>
                </a:cubicBezTo>
                <a:cubicBezTo>
                  <a:pt x="2199066" y="391685"/>
                  <a:pt x="2227397" y="420008"/>
                  <a:pt x="2227396" y="462495"/>
                </a:cubicBezTo>
                <a:cubicBezTo>
                  <a:pt x="2227396" y="476653"/>
                  <a:pt x="2227396" y="476653"/>
                  <a:pt x="2227397" y="490818"/>
                </a:cubicBezTo>
                <a:lnTo>
                  <a:pt x="2225700" y="491896"/>
                </a:lnTo>
                <a:lnTo>
                  <a:pt x="2180924" y="492587"/>
                </a:lnTo>
                <a:cubicBezTo>
                  <a:pt x="2068511" y="503209"/>
                  <a:pt x="1890598" y="549237"/>
                  <a:pt x="1664886" y="616510"/>
                </a:cubicBezTo>
                <a:lnTo>
                  <a:pt x="1420362" y="692105"/>
                </a:lnTo>
                <a:close/>
                <a:moveTo>
                  <a:pt x="1371965" y="1014823"/>
                </a:moveTo>
                <a:cubicBezTo>
                  <a:pt x="1428618" y="1028983"/>
                  <a:pt x="1711864" y="929848"/>
                  <a:pt x="1867645" y="859035"/>
                </a:cubicBezTo>
                <a:cubicBezTo>
                  <a:pt x="1910135" y="844878"/>
                  <a:pt x="1966780" y="816547"/>
                  <a:pt x="2009268" y="802390"/>
                </a:cubicBezTo>
                <a:cubicBezTo>
                  <a:pt x="1995102" y="802390"/>
                  <a:pt x="1966780" y="816547"/>
                  <a:pt x="1952623" y="816547"/>
                </a:cubicBezTo>
                <a:cubicBezTo>
                  <a:pt x="1754347" y="887360"/>
                  <a:pt x="1428618" y="972335"/>
                  <a:pt x="1371965" y="1014823"/>
                </a:cubicBezTo>
                <a:close/>
                <a:moveTo>
                  <a:pt x="848940" y="903222"/>
                </a:moveTo>
                <a:lnTo>
                  <a:pt x="864913" y="859034"/>
                </a:lnTo>
                <a:lnTo>
                  <a:pt x="867818" y="859034"/>
                </a:lnTo>
                <a:cubicBezTo>
                  <a:pt x="910301" y="859035"/>
                  <a:pt x="1108577" y="788224"/>
                  <a:pt x="1292682" y="731577"/>
                </a:cubicBezTo>
                <a:lnTo>
                  <a:pt x="1420362" y="692105"/>
                </a:lnTo>
                <a:lnTo>
                  <a:pt x="1434306" y="689089"/>
                </a:lnTo>
                <a:cubicBezTo>
                  <a:pt x="1933525" y="582873"/>
                  <a:pt x="2122061" y="540386"/>
                  <a:pt x="2191105" y="513832"/>
                </a:cubicBezTo>
                <a:lnTo>
                  <a:pt x="2225700" y="491896"/>
                </a:lnTo>
                <a:lnTo>
                  <a:pt x="2252674" y="491480"/>
                </a:lnTo>
                <a:cubicBezTo>
                  <a:pt x="2272312" y="493471"/>
                  <a:pt x="2287581" y="497895"/>
                  <a:pt x="2298201" y="504978"/>
                </a:cubicBezTo>
                <a:lnTo>
                  <a:pt x="2304620" y="514602"/>
                </a:lnTo>
                <a:lnTo>
                  <a:pt x="2027908" y="596194"/>
                </a:lnTo>
                <a:lnTo>
                  <a:pt x="1819123" y="651250"/>
                </a:lnTo>
                <a:lnTo>
                  <a:pt x="1722113" y="680515"/>
                </a:lnTo>
                <a:lnTo>
                  <a:pt x="1685690" y="689089"/>
                </a:lnTo>
                <a:cubicBezTo>
                  <a:pt x="1667984" y="692631"/>
                  <a:pt x="1653822" y="696172"/>
                  <a:pt x="1646739" y="703254"/>
                </a:cubicBezTo>
                <a:lnTo>
                  <a:pt x="1722113" y="680515"/>
                </a:lnTo>
                <a:lnTo>
                  <a:pt x="1745875" y="674924"/>
                </a:lnTo>
                <a:cubicBezTo>
                  <a:pt x="1767120" y="667846"/>
                  <a:pt x="1791905" y="660764"/>
                  <a:pt x="1818459" y="655453"/>
                </a:cubicBezTo>
                <a:lnTo>
                  <a:pt x="1831718" y="654041"/>
                </a:lnTo>
                <a:lnTo>
                  <a:pt x="1235688" y="829788"/>
                </a:lnTo>
                <a:lnTo>
                  <a:pt x="1246655" y="818321"/>
                </a:lnTo>
                <a:cubicBezTo>
                  <a:pt x="1264357" y="805929"/>
                  <a:pt x="1285602" y="795307"/>
                  <a:pt x="1306845" y="788224"/>
                </a:cubicBezTo>
                <a:cubicBezTo>
                  <a:pt x="938632" y="901525"/>
                  <a:pt x="881976" y="915690"/>
                  <a:pt x="853653" y="901525"/>
                </a:cubicBezTo>
                <a:close/>
                <a:moveTo>
                  <a:pt x="1602119" y="1227259"/>
                </a:moveTo>
                <a:cubicBezTo>
                  <a:pt x="1658772" y="1227259"/>
                  <a:pt x="1715417" y="1213094"/>
                  <a:pt x="1800395" y="1198928"/>
                </a:cubicBezTo>
                <a:cubicBezTo>
                  <a:pt x="1984499" y="1156449"/>
                  <a:pt x="2338557" y="1071470"/>
                  <a:pt x="2381045" y="1014823"/>
                </a:cubicBezTo>
                <a:cubicBezTo>
                  <a:pt x="2366886" y="1007743"/>
                  <a:pt x="2349183" y="1004200"/>
                  <a:pt x="2327937" y="1004200"/>
                </a:cubicBezTo>
                <a:cubicBezTo>
                  <a:pt x="2306695" y="1004200"/>
                  <a:pt x="2281910" y="1007743"/>
                  <a:pt x="2253587" y="1014823"/>
                </a:cubicBezTo>
                <a:cubicBezTo>
                  <a:pt x="2126124" y="1043148"/>
                  <a:pt x="1942018" y="1113958"/>
                  <a:pt x="1814552" y="1156449"/>
                </a:cubicBezTo>
                <a:cubicBezTo>
                  <a:pt x="1729582" y="1184771"/>
                  <a:pt x="1658772" y="1213094"/>
                  <a:pt x="1602119" y="1227259"/>
                </a:cubicBezTo>
                <a:close/>
                <a:moveTo>
                  <a:pt x="1446336" y="1213094"/>
                </a:moveTo>
                <a:cubicBezTo>
                  <a:pt x="1517148" y="1198928"/>
                  <a:pt x="1672929" y="1142283"/>
                  <a:pt x="1800395" y="1099793"/>
                </a:cubicBezTo>
                <a:cubicBezTo>
                  <a:pt x="1828718" y="1085636"/>
                  <a:pt x="1857041" y="1085636"/>
                  <a:pt x="1885365" y="1071470"/>
                </a:cubicBezTo>
                <a:cubicBezTo>
                  <a:pt x="1701260" y="1113958"/>
                  <a:pt x="1488824" y="1170606"/>
                  <a:pt x="1446336" y="1213094"/>
                </a:cubicBezTo>
                <a:close/>
                <a:moveTo>
                  <a:pt x="2053177" y="1453853"/>
                </a:moveTo>
                <a:cubicBezTo>
                  <a:pt x="2067335" y="1453853"/>
                  <a:pt x="2095665" y="1439688"/>
                  <a:pt x="2109822" y="1439688"/>
                </a:cubicBezTo>
                <a:cubicBezTo>
                  <a:pt x="2166475" y="1425530"/>
                  <a:pt x="2208957" y="1411365"/>
                  <a:pt x="2237288" y="1411365"/>
                </a:cubicBezTo>
                <a:cubicBezTo>
                  <a:pt x="2279771" y="1397205"/>
                  <a:pt x="2308093" y="1397205"/>
                  <a:pt x="2336424" y="1397205"/>
                </a:cubicBezTo>
                <a:cubicBezTo>
                  <a:pt x="2407234" y="1383043"/>
                  <a:pt x="2463881" y="1354718"/>
                  <a:pt x="2478047" y="1340552"/>
                </a:cubicBezTo>
                <a:cubicBezTo>
                  <a:pt x="2421391" y="1326395"/>
                  <a:pt x="2223123" y="1397205"/>
                  <a:pt x="2053177" y="1453853"/>
                </a:cubicBezTo>
                <a:close/>
                <a:moveTo>
                  <a:pt x="1424765" y="1495821"/>
                </a:moveTo>
                <a:lnTo>
                  <a:pt x="1446336" y="1482175"/>
                </a:lnTo>
                <a:cubicBezTo>
                  <a:pt x="1432171" y="1468018"/>
                  <a:pt x="1432171" y="1468018"/>
                  <a:pt x="1432170" y="1453852"/>
                </a:cubicBezTo>
                <a:cubicBezTo>
                  <a:pt x="1432171" y="1439687"/>
                  <a:pt x="1432171" y="1411365"/>
                  <a:pt x="1446337" y="1397205"/>
                </a:cubicBezTo>
                <a:cubicBezTo>
                  <a:pt x="1460501" y="1383042"/>
                  <a:pt x="1474662" y="1368877"/>
                  <a:pt x="1488824" y="1354717"/>
                </a:cubicBezTo>
                <a:cubicBezTo>
                  <a:pt x="1488824" y="1354717"/>
                  <a:pt x="1474661" y="1354717"/>
                  <a:pt x="1474661" y="1354717"/>
                </a:cubicBezTo>
                <a:cubicBezTo>
                  <a:pt x="1460501" y="1354717"/>
                  <a:pt x="1460501" y="1340552"/>
                  <a:pt x="1460501" y="1326394"/>
                </a:cubicBezTo>
                <a:cubicBezTo>
                  <a:pt x="1460501" y="1298064"/>
                  <a:pt x="1460501" y="1283907"/>
                  <a:pt x="1517149" y="1255582"/>
                </a:cubicBezTo>
                <a:cubicBezTo>
                  <a:pt x="1474661" y="1269741"/>
                  <a:pt x="1432170" y="1269741"/>
                  <a:pt x="1418014" y="1255582"/>
                </a:cubicBezTo>
                <a:cubicBezTo>
                  <a:pt x="1403848" y="1255581"/>
                  <a:pt x="1403849" y="1241416"/>
                  <a:pt x="1389691" y="1227259"/>
                </a:cubicBezTo>
                <a:cubicBezTo>
                  <a:pt x="1389691" y="1198929"/>
                  <a:pt x="1389691" y="1170606"/>
                  <a:pt x="1418013" y="1156449"/>
                </a:cubicBezTo>
                <a:lnTo>
                  <a:pt x="1414270" y="1156197"/>
                </a:lnTo>
                <a:lnTo>
                  <a:pt x="1416223" y="1155621"/>
                </a:lnTo>
                <a:lnTo>
                  <a:pt x="1402061" y="1154678"/>
                </a:lnTo>
                <a:cubicBezTo>
                  <a:pt x="1393210" y="1152906"/>
                  <a:pt x="1386130" y="1149366"/>
                  <a:pt x="1386130" y="1142284"/>
                </a:cubicBezTo>
                <a:cubicBezTo>
                  <a:pt x="1371965" y="1128118"/>
                  <a:pt x="1357804" y="1128118"/>
                  <a:pt x="1357805" y="1113959"/>
                </a:cubicBezTo>
                <a:cubicBezTo>
                  <a:pt x="1357805" y="1099793"/>
                  <a:pt x="1357804" y="1085636"/>
                  <a:pt x="1386130" y="1071471"/>
                </a:cubicBezTo>
                <a:cubicBezTo>
                  <a:pt x="1371965" y="1071471"/>
                  <a:pt x="1357805" y="1071471"/>
                  <a:pt x="1357804" y="1057306"/>
                </a:cubicBezTo>
                <a:cubicBezTo>
                  <a:pt x="1343640" y="1043148"/>
                  <a:pt x="1329482" y="1028983"/>
                  <a:pt x="1329483" y="1014823"/>
                </a:cubicBezTo>
                <a:cubicBezTo>
                  <a:pt x="1329482" y="1000661"/>
                  <a:pt x="1329483" y="986496"/>
                  <a:pt x="1329482" y="972336"/>
                </a:cubicBezTo>
                <a:cubicBezTo>
                  <a:pt x="1286995" y="972336"/>
                  <a:pt x="1258672" y="972335"/>
                  <a:pt x="1244507" y="958170"/>
                </a:cubicBezTo>
                <a:cubicBezTo>
                  <a:pt x="1230341" y="944013"/>
                  <a:pt x="1216181" y="929848"/>
                  <a:pt x="1202019" y="915690"/>
                </a:cubicBezTo>
                <a:cubicBezTo>
                  <a:pt x="1202019" y="901525"/>
                  <a:pt x="1202019" y="887360"/>
                  <a:pt x="1216181" y="859035"/>
                </a:cubicBezTo>
                <a:lnTo>
                  <a:pt x="1244155" y="829791"/>
                </a:lnTo>
                <a:lnTo>
                  <a:pt x="1840196" y="654042"/>
                </a:lnTo>
                <a:lnTo>
                  <a:pt x="1910135" y="646601"/>
                </a:lnTo>
                <a:cubicBezTo>
                  <a:pt x="2023433" y="618279"/>
                  <a:pt x="2165056" y="589954"/>
                  <a:pt x="2235869" y="561631"/>
                </a:cubicBezTo>
                <a:cubicBezTo>
                  <a:pt x="2211084" y="561631"/>
                  <a:pt x="2176563" y="566056"/>
                  <a:pt x="2135182" y="573803"/>
                </a:cubicBezTo>
                <a:lnTo>
                  <a:pt x="2037021" y="596006"/>
                </a:lnTo>
                <a:lnTo>
                  <a:pt x="2313092" y="514606"/>
                </a:lnTo>
                <a:lnTo>
                  <a:pt x="2335004" y="547466"/>
                </a:lnTo>
                <a:cubicBezTo>
                  <a:pt x="2335005" y="561631"/>
                  <a:pt x="2335005" y="575789"/>
                  <a:pt x="2335005" y="575789"/>
                </a:cubicBezTo>
                <a:cubicBezTo>
                  <a:pt x="2320839" y="589954"/>
                  <a:pt x="2306674" y="604119"/>
                  <a:pt x="2278351" y="618279"/>
                </a:cubicBezTo>
                <a:cubicBezTo>
                  <a:pt x="2306674" y="618279"/>
                  <a:pt x="2335004" y="618279"/>
                  <a:pt x="2349162" y="632441"/>
                </a:cubicBezTo>
                <a:cubicBezTo>
                  <a:pt x="2363327" y="646601"/>
                  <a:pt x="2377484" y="660767"/>
                  <a:pt x="2377484" y="674924"/>
                </a:cubicBezTo>
                <a:cubicBezTo>
                  <a:pt x="2377484" y="703255"/>
                  <a:pt x="2377484" y="717411"/>
                  <a:pt x="2306674" y="745737"/>
                </a:cubicBezTo>
                <a:cubicBezTo>
                  <a:pt x="2335005" y="745737"/>
                  <a:pt x="2363327" y="745737"/>
                  <a:pt x="2377484" y="759902"/>
                </a:cubicBezTo>
                <a:cubicBezTo>
                  <a:pt x="2391649" y="774067"/>
                  <a:pt x="2405815" y="774067"/>
                  <a:pt x="2405814" y="802390"/>
                </a:cubicBezTo>
                <a:cubicBezTo>
                  <a:pt x="2405815" y="816547"/>
                  <a:pt x="2405815" y="844877"/>
                  <a:pt x="2391649" y="859035"/>
                </a:cubicBezTo>
                <a:cubicBezTo>
                  <a:pt x="2412894" y="851957"/>
                  <a:pt x="2430597" y="851957"/>
                  <a:pt x="2444760" y="853726"/>
                </a:cubicBezTo>
                <a:lnTo>
                  <a:pt x="2448549" y="854359"/>
                </a:lnTo>
                <a:lnTo>
                  <a:pt x="2444722" y="855487"/>
                </a:lnTo>
                <a:lnTo>
                  <a:pt x="2466024" y="859035"/>
                </a:lnTo>
                <a:cubicBezTo>
                  <a:pt x="2480181" y="859035"/>
                  <a:pt x="2480181" y="873200"/>
                  <a:pt x="2494346" y="887360"/>
                </a:cubicBezTo>
                <a:cubicBezTo>
                  <a:pt x="2508503" y="929847"/>
                  <a:pt x="2466023" y="944013"/>
                  <a:pt x="2395211" y="972335"/>
                </a:cubicBezTo>
                <a:cubicBezTo>
                  <a:pt x="2409371" y="972335"/>
                  <a:pt x="2409371" y="972335"/>
                  <a:pt x="2409370" y="986495"/>
                </a:cubicBezTo>
                <a:cubicBezTo>
                  <a:pt x="2423535" y="1000660"/>
                  <a:pt x="2437693" y="1014823"/>
                  <a:pt x="2437693" y="1028983"/>
                </a:cubicBezTo>
                <a:cubicBezTo>
                  <a:pt x="2437693" y="1043148"/>
                  <a:pt x="2437693" y="1057305"/>
                  <a:pt x="2423536" y="1085636"/>
                </a:cubicBezTo>
                <a:cubicBezTo>
                  <a:pt x="2466023" y="1085636"/>
                  <a:pt x="2480180" y="1085636"/>
                  <a:pt x="2494346" y="1099793"/>
                </a:cubicBezTo>
                <a:cubicBezTo>
                  <a:pt x="2508503" y="1099793"/>
                  <a:pt x="2508503" y="1113958"/>
                  <a:pt x="2522669" y="1128118"/>
                </a:cubicBezTo>
                <a:cubicBezTo>
                  <a:pt x="2522668" y="1142283"/>
                  <a:pt x="2522668" y="1142283"/>
                  <a:pt x="2522669" y="1156449"/>
                </a:cubicBezTo>
                <a:cubicBezTo>
                  <a:pt x="2519128" y="1163529"/>
                  <a:pt x="2512046" y="1169724"/>
                  <a:pt x="2499210" y="1176140"/>
                </a:cubicBezTo>
                <a:lnTo>
                  <a:pt x="2456799" y="1191518"/>
                </a:lnTo>
                <a:lnTo>
                  <a:pt x="2390596" y="1211039"/>
                </a:lnTo>
                <a:lnTo>
                  <a:pt x="2335460" y="1226147"/>
                </a:lnTo>
                <a:cubicBezTo>
                  <a:pt x="2290761" y="1237876"/>
                  <a:pt x="2235882" y="1252039"/>
                  <a:pt x="2168612" y="1269741"/>
                </a:cubicBezTo>
                <a:cubicBezTo>
                  <a:pt x="1957947" y="1319312"/>
                  <a:pt x="1628013" y="1390564"/>
                  <a:pt x="1510871" y="1464531"/>
                </a:cubicBezTo>
                <a:lnTo>
                  <a:pt x="1500757" y="1473416"/>
                </a:lnTo>
                <a:close/>
                <a:moveTo>
                  <a:pt x="2302080" y="1836234"/>
                </a:moveTo>
                <a:cubicBezTo>
                  <a:pt x="2316246" y="1836234"/>
                  <a:pt x="2330405" y="1836234"/>
                  <a:pt x="2330406" y="1822069"/>
                </a:cubicBezTo>
                <a:cubicBezTo>
                  <a:pt x="2316245" y="1822069"/>
                  <a:pt x="2316246" y="1836234"/>
                  <a:pt x="2302080" y="1836234"/>
                </a:cubicBezTo>
                <a:close/>
                <a:moveTo>
                  <a:pt x="1415872" y="1581311"/>
                </a:moveTo>
                <a:cubicBezTo>
                  <a:pt x="1430036" y="1581311"/>
                  <a:pt x="1430036" y="1581311"/>
                  <a:pt x="1444195" y="1581311"/>
                </a:cubicBezTo>
                <a:cubicBezTo>
                  <a:pt x="1500848" y="1567154"/>
                  <a:pt x="1557495" y="1552988"/>
                  <a:pt x="1642473" y="1524666"/>
                </a:cubicBezTo>
                <a:cubicBezTo>
                  <a:pt x="1741606" y="1496341"/>
                  <a:pt x="1854906" y="1453853"/>
                  <a:pt x="1954042" y="1411365"/>
                </a:cubicBezTo>
                <a:cubicBezTo>
                  <a:pt x="1939877" y="1411365"/>
                  <a:pt x="1925712" y="1425530"/>
                  <a:pt x="1911554" y="1425531"/>
                </a:cubicBezTo>
                <a:cubicBezTo>
                  <a:pt x="1769931" y="1468018"/>
                  <a:pt x="1670796" y="1510501"/>
                  <a:pt x="1585817" y="1510501"/>
                </a:cubicBezTo>
                <a:cubicBezTo>
                  <a:pt x="1515007" y="1552988"/>
                  <a:pt x="1444194" y="1567154"/>
                  <a:pt x="1415872" y="1581311"/>
                </a:cubicBezTo>
                <a:close/>
                <a:moveTo>
                  <a:pt x="694642" y="1330072"/>
                </a:moveTo>
                <a:lnTo>
                  <a:pt x="734716" y="1219210"/>
                </a:lnTo>
                <a:lnTo>
                  <a:pt x="735329" y="1219291"/>
                </a:lnTo>
                <a:cubicBezTo>
                  <a:pt x="740860" y="1221062"/>
                  <a:pt x="745285" y="1223718"/>
                  <a:pt x="748824" y="1227259"/>
                </a:cubicBezTo>
                <a:cubicBezTo>
                  <a:pt x="762990" y="1227259"/>
                  <a:pt x="762990" y="1241417"/>
                  <a:pt x="777155" y="1255582"/>
                </a:cubicBezTo>
                <a:cubicBezTo>
                  <a:pt x="777155" y="1269742"/>
                  <a:pt x="777155" y="1283907"/>
                  <a:pt x="777155" y="1283907"/>
                </a:cubicBezTo>
                <a:cubicBezTo>
                  <a:pt x="766531" y="1299840"/>
                  <a:pt x="741967" y="1313781"/>
                  <a:pt x="698982" y="1328718"/>
                </a:cubicBezTo>
                <a:close/>
                <a:moveTo>
                  <a:pt x="1430037" y="1666289"/>
                </a:moveTo>
                <a:cubicBezTo>
                  <a:pt x="1458360" y="1666289"/>
                  <a:pt x="1486684" y="1652124"/>
                  <a:pt x="1515007" y="1637964"/>
                </a:cubicBezTo>
                <a:cubicBezTo>
                  <a:pt x="1500847" y="1637964"/>
                  <a:pt x="1486685" y="1637964"/>
                  <a:pt x="1472525" y="1652124"/>
                </a:cubicBezTo>
                <a:cubicBezTo>
                  <a:pt x="1458359" y="1652124"/>
                  <a:pt x="1444194" y="1666289"/>
                  <a:pt x="1430037" y="1666289"/>
                </a:cubicBezTo>
                <a:close/>
                <a:moveTo>
                  <a:pt x="1599982" y="1807912"/>
                </a:moveTo>
                <a:cubicBezTo>
                  <a:pt x="1982365" y="1722934"/>
                  <a:pt x="2336423" y="1637964"/>
                  <a:pt x="2435557" y="1581311"/>
                </a:cubicBezTo>
                <a:cubicBezTo>
                  <a:pt x="2308093" y="1595476"/>
                  <a:pt x="1968199" y="1708776"/>
                  <a:pt x="1599982" y="1807912"/>
                </a:cubicBezTo>
                <a:close/>
                <a:moveTo>
                  <a:pt x="1358561" y="1730902"/>
                </a:moveTo>
                <a:cubicBezTo>
                  <a:pt x="1353028" y="1729131"/>
                  <a:pt x="1348602" y="1726475"/>
                  <a:pt x="1345061" y="1722934"/>
                </a:cubicBezTo>
                <a:cubicBezTo>
                  <a:pt x="1330901" y="1722934"/>
                  <a:pt x="1330902" y="1708777"/>
                  <a:pt x="1330901" y="1694611"/>
                </a:cubicBezTo>
                <a:cubicBezTo>
                  <a:pt x="1330902" y="1680446"/>
                  <a:pt x="1330902" y="1666289"/>
                  <a:pt x="1345061" y="1637964"/>
                </a:cubicBezTo>
                <a:cubicBezTo>
                  <a:pt x="1345062" y="1623799"/>
                  <a:pt x="1359224" y="1623799"/>
                  <a:pt x="1373384" y="1609641"/>
                </a:cubicBezTo>
                <a:cubicBezTo>
                  <a:pt x="1359225" y="1595476"/>
                  <a:pt x="1359225" y="1595476"/>
                  <a:pt x="1359224" y="1581311"/>
                </a:cubicBezTo>
                <a:cubicBezTo>
                  <a:pt x="1352141" y="1567151"/>
                  <a:pt x="1355681" y="1552988"/>
                  <a:pt x="1371615" y="1537054"/>
                </a:cubicBezTo>
                <a:lnTo>
                  <a:pt x="1436786" y="1495824"/>
                </a:lnTo>
                <a:lnTo>
                  <a:pt x="1512778" y="1473417"/>
                </a:lnTo>
                <a:lnTo>
                  <a:pt x="1486685" y="1496341"/>
                </a:lnTo>
                <a:cubicBezTo>
                  <a:pt x="1500847" y="1510500"/>
                  <a:pt x="1515007" y="1510500"/>
                  <a:pt x="1557495" y="1510500"/>
                </a:cubicBezTo>
                <a:cubicBezTo>
                  <a:pt x="1642473" y="1482175"/>
                  <a:pt x="1741605" y="1453853"/>
                  <a:pt x="1883229" y="1425531"/>
                </a:cubicBezTo>
                <a:cubicBezTo>
                  <a:pt x="1968199" y="1397205"/>
                  <a:pt x="2053177" y="1368878"/>
                  <a:pt x="2123988" y="1340553"/>
                </a:cubicBezTo>
                <a:cubicBezTo>
                  <a:pt x="2336424" y="1266202"/>
                  <a:pt x="2445295" y="1231681"/>
                  <a:pt x="2498403" y="1225046"/>
                </a:cubicBezTo>
                <a:cubicBezTo>
                  <a:pt x="2516104" y="1222833"/>
                  <a:pt x="2527611" y="1223720"/>
                  <a:pt x="2534691" y="1227260"/>
                </a:cubicBezTo>
                <a:cubicBezTo>
                  <a:pt x="2548857" y="1227260"/>
                  <a:pt x="2548857" y="1241417"/>
                  <a:pt x="2563017" y="1255582"/>
                </a:cubicBezTo>
                <a:cubicBezTo>
                  <a:pt x="2563017" y="1269745"/>
                  <a:pt x="2563017" y="1280365"/>
                  <a:pt x="2555937" y="1289216"/>
                </a:cubicBezTo>
                <a:lnTo>
                  <a:pt x="2549627" y="1292144"/>
                </a:lnTo>
                <a:lnTo>
                  <a:pt x="2534691" y="1269742"/>
                </a:lnTo>
                <a:cubicBezTo>
                  <a:pt x="2520527" y="1269742"/>
                  <a:pt x="2520527" y="1269742"/>
                  <a:pt x="2506369" y="1312230"/>
                </a:cubicBezTo>
                <a:lnTo>
                  <a:pt x="2549627" y="1292144"/>
                </a:lnTo>
                <a:lnTo>
                  <a:pt x="2563017" y="1312230"/>
                </a:lnTo>
                <a:cubicBezTo>
                  <a:pt x="2563017" y="1326395"/>
                  <a:pt x="2563017" y="1340552"/>
                  <a:pt x="2548857" y="1368877"/>
                </a:cubicBezTo>
                <a:cubicBezTo>
                  <a:pt x="2534692" y="1397205"/>
                  <a:pt x="2506369" y="1411365"/>
                  <a:pt x="2463882" y="1425530"/>
                </a:cubicBezTo>
                <a:cubicBezTo>
                  <a:pt x="2463882" y="1425530"/>
                  <a:pt x="2463882" y="1439688"/>
                  <a:pt x="2463882" y="1439688"/>
                </a:cubicBezTo>
                <a:cubicBezTo>
                  <a:pt x="2463881" y="1453853"/>
                  <a:pt x="2449716" y="1482175"/>
                  <a:pt x="2435556" y="1482175"/>
                </a:cubicBezTo>
                <a:cubicBezTo>
                  <a:pt x="2421391" y="1482176"/>
                  <a:pt x="2407234" y="1482176"/>
                  <a:pt x="2393068" y="1468018"/>
                </a:cubicBezTo>
                <a:cubicBezTo>
                  <a:pt x="2378904" y="1468018"/>
                  <a:pt x="2378904" y="1468018"/>
                  <a:pt x="2350581" y="1468018"/>
                </a:cubicBezTo>
                <a:cubicBezTo>
                  <a:pt x="2293933" y="1482175"/>
                  <a:pt x="2208958" y="1496341"/>
                  <a:pt x="2123987" y="1524666"/>
                </a:cubicBezTo>
                <a:cubicBezTo>
                  <a:pt x="2010687" y="1552988"/>
                  <a:pt x="1883229" y="1609641"/>
                  <a:pt x="1769931" y="1637964"/>
                </a:cubicBezTo>
                <a:cubicBezTo>
                  <a:pt x="1614143" y="1680446"/>
                  <a:pt x="1515007" y="1708776"/>
                  <a:pt x="1444194" y="1722934"/>
                </a:cubicBezTo>
                <a:cubicBezTo>
                  <a:pt x="1401711" y="1733558"/>
                  <a:pt x="1375157" y="1736214"/>
                  <a:pt x="1358561" y="1730902"/>
                </a:cubicBezTo>
                <a:close/>
                <a:moveTo>
                  <a:pt x="585890" y="1630921"/>
                </a:moveTo>
                <a:lnTo>
                  <a:pt x="680590" y="1368944"/>
                </a:lnTo>
                <a:lnTo>
                  <a:pt x="707006" y="1364453"/>
                </a:lnTo>
                <a:lnTo>
                  <a:pt x="714518" y="1365652"/>
                </a:lnTo>
                <a:lnTo>
                  <a:pt x="710783" y="1366753"/>
                </a:lnTo>
                <a:lnTo>
                  <a:pt x="724063" y="1368877"/>
                </a:lnTo>
                <a:cubicBezTo>
                  <a:pt x="738220" y="1368877"/>
                  <a:pt x="738221" y="1383042"/>
                  <a:pt x="738220" y="1397205"/>
                </a:cubicBezTo>
                <a:cubicBezTo>
                  <a:pt x="752386" y="1439687"/>
                  <a:pt x="724063" y="1468018"/>
                  <a:pt x="667409" y="1496340"/>
                </a:cubicBezTo>
                <a:cubicBezTo>
                  <a:pt x="681575" y="1496340"/>
                  <a:pt x="681575" y="1510500"/>
                  <a:pt x="695737" y="1524665"/>
                </a:cubicBezTo>
                <a:cubicBezTo>
                  <a:pt x="695738" y="1538830"/>
                  <a:pt x="695738" y="1552988"/>
                  <a:pt x="681575" y="1567153"/>
                </a:cubicBezTo>
                <a:cubicBezTo>
                  <a:pt x="674492" y="1581314"/>
                  <a:pt x="656789" y="1595476"/>
                  <a:pt x="632005" y="1609637"/>
                </a:cubicBezTo>
                <a:close/>
                <a:moveTo>
                  <a:pt x="1565642" y="2006180"/>
                </a:moveTo>
                <a:cubicBezTo>
                  <a:pt x="1622298" y="1992022"/>
                  <a:pt x="1664777" y="1992023"/>
                  <a:pt x="1707268" y="1977857"/>
                </a:cubicBezTo>
                <a:cubicBezTo>
                  <a:pt x="1905533" y="1921212"/>
                  <a:pt x="2075489" y="1878722"/>
                  <a:pt x="2174625" y="1822069"/>
                </a:cubicBezTo>
                <a:cubicBezTo>
                  <a:pt x="2047159" y="1850399"/>
                  <a:pt x="1820568" y="1921212"/>
                  <a:pt x="1565642" y="2006180"/>
                </a:cubicBezTo>
                <a:close/>
                <a:moveTo>
                  <a:pt x="540472" y="1756565"/>
                </a:moveTo>
                <a:lnTo>
                  <a:pt x="583003" y="1638909"/>
                </a:lnTo>
                <a:lnTo>
                  <a:pt x="600778" y="1633453"/>
                </a:lnTo>
                <a:cubicBezTo>
                  <a:pt x="724505" y="1595697"/>
                  <a:pt x="727603" y="1597247"/>
                  <a:pt x="752385" y="1609641"/>
                </a:cubicBezTo>
                <a:cubicBezTo>
                  <a:pt x="766551" y="1609641"/>
                  <a:pt x="766550" y="1623798"/>
                  <a:pt x="766551" y="1637963"/>
                </a:cubicBezTo>
                <a:cubicBezTo>
                  <a:pt x="766550" y="1652126"/>
                  <a:pt x="763011" y="1666289"/>
                  <a:pt x="752388" y="1680449"/>
                </a:cubicBezTo>
                <a:lnTo>
                  <a:pt x="722437" y="1702911"/>
                </a:lnTo>
                <a:close/>
                <a:moveTo>
                  <a:pt x="1282395" y="2232781"/>
                </a:moveTo>
                <a:cubicBezTo>
                  <a:pt x="1339052" y="2232781"/>
                  <a:pt x="1395697" y="2218616"/>
                  <a:pt x="1452352" y="2204451"/>
                </a:cubicBezTo>
                <a:cubicBezTo>
                  <a:pt x="1650618" y="2161968"/>
                  <a:pt x="1792243" y="2119481"/>
                  <a:pt x="1891379" y="2091158"/>
                </a:cubicBezTo>
                <a:cubicBezTo>
                  <a:pt x="1990514" y="2062828"/>
                  <a:pt x="2061324" y="2062828"/>
                  <a:pt x="2089650" y="2076993"/>
                </a:cubicBezTo>
                <a:cubicBezTo>
                  <a:pt x="2132135" y="2062828"/>
                  <a:pt x="2160460" y="2034505"/>
                  <a:pt x="2174625" y="2020345"/>
                </a:cubicBezTo>
                <a:cubicBezTo>
                  <a:pt x="2174625" y="2020345"/>
                  <a:pt x="2174625" y="2006180"/>
                  <a:pt x="2188785" y="2006180"/>
                </a:cubicBezTo>
                <a:cubicBezTo>
                  <a:pt x="2075489" y="2020345"/>
                  <a:pt x="1678943" y="2133640"/>
                  <a:pt x="1282395" y="2232781"/>
                </a:cubicBezTo>
                <a:close/>
                <a:moveTo>
                  <a:pt x="1874521" y="2480066"/>
                </a:moveTo>
                <a:lnTo>
                  <a:pt x="2105173" y="2402023"/>
                </a:lnTo>
                <a:cubicBezTo>
                  <a:pt x="2139694" y="2390516"/>
                  <a:pt x="2171111" y="2380336"/>
                  <a:pt x="2198330" y="2372149"/>
                </a:cubicBezTo>
                <a:lnTo>
                  <a:pt x="2216202" y="2367433"/>
                </a:lnTo>
                <a:lnTo>
                  <a:pt x="2180632" y="2385869"/>
                </a:lnTo>
                <a:cubicBezTo>
                  <a:pt x="2123871" y="2410763"/>
                  <a:pt x="2033754" y="2439144"/>
                  <a:pt x="1902062" y="2473249"/>
                </a:cubicBezTo>
                <a:close/>
                <a:moveTo>
                  <a:pt x="1940539" y="2679958"/>
                </a:moveTo>
                <a:cubicBezTo>
                  <a:pt x="1954698" y="2679958"/>
                  <a:pt x="1968864" y="2679958"/>
                  <a:pt x="1983019" y="2665801"/>
                </a:cubicBezTo>
                <a:cubicBezTo>
                  <a:pt x="2167130" y="2623310"/>
                  <a:pt x="2478700" y="2566657"/>
                  <a:pt x="2492866" y="2524175"/>
                </a:cubicBezTo>
                <a:cubicBezTo>
                  <a:pt x="2475163" y="2513555"/>
                  <a:pt x="2444185" y="2512668"/>
                  <a:pt x="2404576" y="2518644"/>
                </a:cubicBezTo>
                <a:cubicBezTo>
                  <a:pt x="2285741" y="2536568"/>
                  <a:pt x="2089244" y="2616230"/>
                  <a:pt x="1940539" y="2679958"/>
                </a:cubicBezTo>
                <a:close/>
                <a:moveTo>
                  <a:pt x="701743" y="2317751"/>
                </a:moveTo>
                <a:cubicBezTo>
                  <a:pt x="744233" y="2317751"/>
                  <a:pt x="800878" y="2303594"/>
                  <a:pt x="843369" y="2303594"/>
                </a:cubicBezTo>
                <a:cubicBezTo>
                  <a:pt x="984989" y="2261103"/>
                  <a:pt x="1126616" y="2232781"/>
                  <a:pt x="1254070" y="2190293"/>
                </a:cubicBezTo>
                <a:cubicBezTo>
                  <a:pt x="1537322" y="2119480"/>
                  <a:pt x="1735587" y="2062827"/>
                  <a:pt x="1877213" y="2020345"/>
                </a:cubicBezTo>
                <a:cubicBezTo>
                  <a:pt x="1834734" y="2034505"/>
                  <a:pt x="1778078" y="2034505"/>
                  <a:pt x="1735587" y="2048670"/>
                </a:cubicBezTo>
                <a:cubicBezTo>
                  <a:pt x="1537322" y="2105315"/>
                  <a:pt x="1296561" y="2147805"/>
                  <a:pt x="1027480" y="2204451"/>
                </a:cubicBezTo>
                <a:cubicBezTo>
                  <a:pt x="900014" y="2246938"/>
                  <a:pt x="800878" y="2275263"/>
                  <a:pt x="701743" y="2317751"/>
                </a:cubicBezTo>
                <a:close/>
                <a:moveTo>
                  <a:pt x="1027480" y="2445209"/>
                </a:moveTo>
                <a:cubicBezTo>
                  <a:pt x="1098290" y="2431052"/>
                  <a:pt x="1183260" y="2416887"/>
                  <a:pt x="1254071" y="2402727"/>
                </a:cubicBezTo>
                <a:cubicBezTo>
                  <a:pt x="1310726" y="2388561"/>
                  <a:pt x="1353206" y="2388561"/>
                  <a:pt x="1409862" y="2374399"/>
                </a:cubicBezTo>
                <a:cubicBezTo>
                  <a:pt x="1707268" y="2289429"/>
                  <a:pt x="1891379" y="2232781"/>
                  <a:pt x="2018834" y="2190294"/>
                </a:cubicBezTo>
                <a:cubicBezTo>
                  <a:pt x="2018834" y="2190294"/>
                  <a:pt x="2032999" y="2176128"/>
                  <a:pt x="2032999" y="2176128"/>
                </a:cubicBezTo>
                <a:cubicBezTo>
                  <a:pt x="1891378" y="2218616"/>
                  <a:pt x="1693108" y="2261104"/>
                  <a:pt x="1466507" y="2289429"/>
                </a:cubicBezTo>
                <a:cubicBezTo>
                  <a:pt x="1353206" y="2331917"/>
                  <a:pt x="1239916" y="2360239"/>
                  <a:pt x="1140775" y="2402727"/>
                </a:cubicBezTo>
                <a:cubicBezTo>
                  <a:pt x="1098290" y="2416887"/>
                  <a:pt x="1055806" y="2431052"/>
                  <a:pt x="1027480" y="2445209"/>
                </a:cubicBezTo>
                <a:close/>
                <a:moveTo>
                  <a:pt x="1260746" y="2694123"/>
                </a:moveTo>
                <a:cubicBezTo>
                  <a:pt x="1359880" y="2679957"/>
                  <a:pt x="1543992" y="2623310"/>
                  <a:pt x="1713937" y="2580822"/>
                </a:cubicBezTo>
                <a:cubicBezTo>
                  <a:pt x="1699777" y="2580822"/>
                  <a:pt x="1699777" y="2580822"/>
                  <a:pt x="1685617" y="2580822"/>
                </a:cubicBezTo>
                <a:cubicBezTo>
                  <a:pt x="1628967" y="2594987"/>
                  <a:pt x="1558157" y="2594987"/>
                  <a:pt x="1501501" y="2609145"/>
                </a:cubicBezTo>
                <a:cubicBezTo>
                  <a:pt x="1416531" y="2651635"/>
                  <a:pt x="1331555" y="2679957"/>
                  <a:pt x="1260746" y="2694123"/>
                </a:cubicBezTo>
                <a:close/>
                <a:moveTo>
                  <a:pt x="1929988" y="3048173"/>
                </a:moveTo>
                <a:cubicBezTo>
                  <a:pt x="2000798" y="3034016"/>
                  <a:pt x="2085773" y="3019851"/>
                  <a:pt x="2170755" y="2991526"/>
                </a:cubicBezTo>
                <a:cubicBezTo>
                  <a:pt x="2184909" y="2991525"/>
                  <a:pt x="2213234" y="2977368"/>
                  <a:pt x="2227399" y="2977368"/>
                </a:cubicBezTo>
                <a:cubicBezTo>
                  <a:pt x="2397345" y="2920715"/>
                  <a:pt x="2538970" y="2878228"/>
                  <a:pt x="2638106" y="2878228"/>
                </a:cubicBezTo>
                <a:cubicBezTo>
                  <a:pt x="2666426" y="2864068"/>
                  <a:pt x="2694751" y="2849903"/>
                  <a:pt x="2708916" y="2835745"/>
                </a:cubicBezTo>
                <a:cubicBezTo>
                  <a:pt x="2694751" y="2828663"/>
                  <a:pt x="2666426" y="2828663"/>
                  <a:pt x="2631021" y="2833974"/>
                </a:cubicBezTo>
                <a:cubicBezTo>
                  <a:pt x="2595616" y="2839285"/>
                  <a:pt x="2553130" y="2849905"/>
                  <a:pt x="2510645" y="2864068"/>
                </a:cubicBezTo>
                <a:cubicBezTo>
                  <a:pt x="2439835" y="2892390"/>
                  <a:pt x="2340699" y="2920715"/>
                  <a:pt x="2213234" y="2949038"/>
                </a:cubicBezTo>
                <a:cubicBezTo>
                  <a:pt x="2142424" y="2963203"/>
                  <a:pt x="2085773" y="2991525"/>
                  <a:pt x="2043289" y="3005691"/>
                </a:cubicBezTo>
                <a:cubicBezTo>
                  <a:pt x="1986643" y="3019851"/>
                  <a:pt x="1958318" y="3034016"/>
                  <a:pt x="1929988" y="3048173"/>
                </a:cubicBezTo>
                <a:close/>
                <a:moveTo>
                  <a:pt x="1618416" y="2949037"/>
                </a:moveTo>
                <a:cubicBezTo>
                  <a:pt x="1660906" y="2949038"/>
                  <a:pt x="1745881" y="2920715"/>
                  <a:pt x="1845018" y="2892390"/>
                </a:cubicBezTo>
                <a:cubicBezTo>
                  <a:pt x="1774207" y="2906555"/>
                  <a:pt x="1703397" y="2920715"/>
                  <a:pt x="1646747" y="2934880"/>
                </a:cubicBezTo>
                <a:cubicBezTo>
                  <a:pt x="1632581" y="2934880"/>
                  <a:pt x="1618416" y="2949037"/>
                  <a:pt x="1618416" y="2949037"/>
                </a:cubicBezTo>
                <a:close/>
                <a:moveTo>
                  <a:pt x="665026" y="2665898"/>
                </a:moveTo>
                <a:lnTo>
                  <a:pt x="763299" y="2644554"/>
                </a:lnTo>
                <a:cubicBezTo>
                  <a:pt x="864205" y="2623310"/>
                  <a:pt x="970422" y="2602066"/>
                  <a:pt x="1076640" y="2580822"/>
                </a:cubicBezTo>
                <a:cubicBezTo>
                  <a:pt x="1175775" y="2552500"/>
                  <a:pt x="1289070" y="2538334"/>
                  <a:pt x="1402366" y="2510012"/>
                </a:cubicBezTo>
                <a:cubicBezTo>
                  <a:pt x="1444856" y="2495847"/>
                  <a:pt x="1501502" y="2481687"/>
                  <a:pt x="1543992" y="2467522"/>
                </a:cubicBezTo>
                <a:cubicBezTo>
                  <a:pt x="1685617" y="2425034"/>
                  <a:pt x="1813072" y="2382551"/>
                  <a:pt x="1912208" y="2354224"/>
                </a:cubicBezTo>
                <a:cubicBezTo>
                  <a:pt x="1883883" y="2354224"/>
                  <a:pt x="1841403" y="2368386"/>
                  <a:pt x="1798913" y="2368386"/>
                </a:cubicBezTo>
                <a:cubicBezTo>
                  <a:pt x="1692697" y="2400254"/>
                  <a:pt x="1554616" y="2432120"/>
                  <a:pt x="1396616" y="2463984"/>
                </a:cubicBezTo>
                <a:lnTo>
                  <a:pt x="1259691" y="2490554"/>
                </a:lnTo>
                <a:close/>
                <a:moveTo>
                  <a:pt x="2369020" y="3288938"/>
                </a:moveTo>
                <a:cubicBezTo>
                  <a:pt x="2524800" y="3260610"/>
                  <a:pt x="2680591" y="3218128"/>
                  <a:pt x="2751401" y="3189798"/>
                </a:cubicBezTo>
                <a:cubicBezTo>
                  <a:pt x="2666426" y="3203963"/>
                  <a:pt x="2510640" y="3246450"/>
                  <a:pt x="2369020" y="3288938"/>
                </a:cubicBezTo>
                <a:close/>
                <a:moveTo>
                  <a:pt x="824922" y="2766397"/>
                </a:moveTo>
                <a:lnTo>
                  <a:pt x="1044772" y="2699431"/>
                </a:lnTo>
                <a:lnTo>
                  <a:pt x="1046361" y="2698928"/>
                </a:lnTo>
                <a:lnTo>
                  <a:pt x="1189935" y="2665800"/>
                </a:lnTo>
                <a:lnTo>
                  <a:pt x="1226473" y="2641796"/>
                </a:lnTo>
                <a:lnTo>
                  <a:pt x="1374046" y="2594987"/>
                </a:lnTo>
                <a:cubicBezTo>
                  <a:pt x="1522752" y="2563122"/>
                  <a:pt x="1649328" y="2534797"/>
                  <a:pt x="1756205" y="2509347"/>
                </a:cubicBezTo>
                <a:lnTo>
                  <a:pt x="1874521" y="2480066"/>
                </a:lnTo>
                <a:lnTo>
                  <a:pt x="1869728" y="2481687"/>
                </a:lnTo>
                <a:cubicBezTo>
                  <a:pt x="2053828" y="2453364"/>
                  <a:pt x="2223785" y="2410877"/>
                  <a:pt x="2266264" y="2354224"/>
                </a:cubicBezTo>
                <a:lnTo>
                  <a:pt x="2216202" y="2367433"/>
                </a:lnTo>
                <a:lnTo>
                  <a:pt x="2226580" y="2362053"/>
                </a:lnTo>
                <a:cubicBezTo>
                  <a:pt x="2238390" y="2354449"/>
                  <a:pt x="2246799" y="2347147"/>
                  <a:pt x="2252110" y="2340064"/>
                </a:cubicBezTo>
                <a:cubicBezTo>
                  <a:pt x="2252110" y="2340064"/>
                  <a:pt x="2252109" y="2336524"/>
                  <a:pt x="2252110" y="2331213"/>
                </a:cubicBezTo>
                <a:lnTo>
                  <a:pt x="2252110" y="2311951"/>
                </a:lnTo>
                <a:lnTo>
                  <a:pt x="2290385" y="2304216"/>
                </a:lnTo>
                <a:cubicBezTo>
                  <a:pt x="2317605" y="2302006"/>
                  <a:pt x="2337074" y="2304661"/>
                  <a:pt x="2351240" y="2311741"/>
                </a:cubicBezTo>
                <a:cubicBezTo>
                  <a:pt x="2365400" y="2311741"/>
                  <a:pt x="2365400" y="2325898"/>
                  <a:pt x="2379565" y="2340064"/>
                </a:cubicBezTo>
                <a:cubicBezTo>
                  <a:pt x="2379565" y="2354224"/>
                  <a:pt x="2379565" y="2382551"/>
                  <a:pt x="2365400" y="2396711"/>
                </a:cubicBezTo>
                <a:cubicBezTo>
                  <a:pt x="2422056" y="2382552"/>
                  <a:pt x="2450375" y="2382551"/>
                  <a:pt x="2464540" y="2396711"/>
                </a:cubicBezTo>
                <a:cubicBezTo>
                  <a:pt x="2478701" y="2396711"/>
                  <a:pt x="2478701" y="2410877"/>
                  <a:pt x="2478700" y="2425034"/>
                </a:cubicBezTo>
                <a:cubicBezTo>
                  <a:pt x="2478701" y="2439199"/>
                  <a:pt x="2478700" y="2453364"/>
                  <a:pt x="2478700" y="2453364"/>
                </a:cubicBezTo>
                <a:cubicBezTo>
                  <a:pt x="2507025" y="2453364"/>
                  <a:pt x="2535357" y="2453365"/>
                  <a:pt x="2563675" y="2467521"/>
                </a:cubicBezTo>
                <a:cubicBezTo>
                  <a:pt x="2577836" y="2481687"/>
                  <a:pt x="2592001" y="2495847"/>
                  <a:pt x="2606167" y="2524175"/>
                </a:cubicBezTo>
                <a:lnTo>
                  <a:pt x="2604683" y="2543468"/>
                </a:lnTo>
                <a:lnTo>
                  <a:pt x="1998581" y="2722183"/>
                </a:lnTo>
                <a:lnTo>
                  <a:pt x="1997184" y="2722445"/>
                </a:lnTo>
                <a:cubicBezTo>
                  <a:pt x="1813073" y="2764933"/>
                  <a:pt x="1558157" y="2821581"/>
                  <a:pt x="1515667" y="2864068"/>
                </a:cubicBezTo>
                <a:lnTo>
                  <a:pt x="1516625" y="2864291"/>
                </a:lnTo>
                <a:lnTo>
                  <a:pt x="1489306" y="2872345"/>
                </a:lnTo>
                <a:lnTo>
                  <a:pt x="1501501" y="2835746"/>
                </a:lnTo>
                <a:cubicBezTo>
                  <a:pt x="1501501" y="2835746"/>
                  <a:pt x="1501501" y="2821580"/>
                  <a:pt x="1515666" y="2821581"/>
                </a:cubicBezTo>
                <a:cubicBezTo>
                  <a:pt x="1501501" y="2821580"/>
                  <a:pt x="1501501" y="2821580"/>
                  <a:pt x="1487346" y="2807415"/>
                </a:cubicBezTo>
                <a:cubicBezTo>
                  <a:pt x="1473181" y="2793258"/>
                  <a:pt x="1459022" y="2779093"/>
                  <a:pt x="1459021" y="2764933"/>
                </a:cubicBezTo>
                <a:cubicBezTo>
                  <a:pt x="1459022" y="2750768"/>
                  <a:pt x="1459022" y="2736605"/>
                  <a:pt x="1473182" y="2722445"/>
                </a:cubicBezTo>
                <a:cubicBezTo>
                  <a:pt x="1331556" y="2764933"/>
                  <a:pt x="1232421" y="2764933"/>
                  <a:pt x="1189935" y="2750768"/>
                </a:cubicBezTo>
                <a:cubicBezTo>
                  <a:pt x="1175775" y="2750768"/>
                  <a:pt x="1175775" y="2736605"/>
                  <a:pt x="1175775" y="2736605"/>
                </a:cubicBezTo>
                <a:cubicBezTo>
                  <a:pt x="1090805" y="2757848"/>
                  <a:pt x="1016452" y="2772013"/>
                  <a:pt x="954490" y="2777324"/>
                </a:cubicBezTo>
                <a:close/>
                <a:moveTo>
                  <a:pt x="2000797" y="3260610"/>
                </a:moveTo>
                <a:cubicBezTo>
                  <a:pt x="2057448" y="3246450"/>
                  <a:pt x="2114099" y="3246451"/>
                  <a:pt x="2170748" y="3232285"/>
                </a:cubicBezTo>
                <a:cubicBezTo>
                  <a:pt x="2397345" y="3189797"/>
                  <a:pt x="2708911" y="3133150"/>
                  <a:pt x="2765561" y="3062340"/>
                </a:cubicBezTo>
                <a:cubicBezTo>
                  <a:pt x="2765561" y="3062340"/>
                  <a:pt x="2765561" y="3062340"/>
                  <a:pt x="2765561" y="3048174"/>
                </a:cubicBezTo>
                <a:cubicBezTo>
                  <a:pt x="2760256" y="3041095"/>
                  <a:pt x="2748521" y="3037555"/>
                  <a:pt x="2731681" y="3036919"/>
                </a:cubicBezTo>
                <a:cubicBezTo>
                  <a:pt x="2613763" y="3032466"/>
                  <a:pt x="2245102" y="3170326"/>
                  <a:pt x="2071608" y="3232285"/>
                </a:cubicBezTo>
                <a:cubicBezTo>
                  <a:pt x="2043283" y="3246451"/>
                  <a:pt x="2014963" y="3260610"/>
                  <a:pt x="2000797" y="3260610"/>
                </a:cubicBezTo>
                <a:close/>
                <a:moveTo>
                  <a:pt x="538472" y="2835746"/>
                </a:moveTo>
                <a:cubicBezTo>
                  <a:pt x="552637" y="2835746"/>
                  <a:pt x="552637" y="2835746"/>
                  <a:pt x="566792" y="2835746"/>
                </a:cubicBezTo>
                <a:cubicBezTo>
                  <a:pt x="580957" y="2835746"/>
                  <a:pt x="595117" y="2821581"/>
                  <a:pt x="609283" y="2821581"/>
                </a:cubicBezTo>
                <a:cubicBezTo>
                  <a:pt x="595117" y="2821581"/>
                  <a:pt x="566792" y="2835746"/>
                  <a:pt x="538472" y="2835746"/>
                </a:cubicBezTo>
                <a:close/>
                <a:moveTo>
                  <a:pt x="1647737" y="3310926"/>
                </a:moveTo>
                <a:lnTo>
                  <a:pt x="1648071" y="3303984"/>
                </a:lnTo>
                <a:cubicBezTo>
                  <a:pt x="1670644" y="3277430"/>
                  <a:pt x="1784829" y="3242909"/>
                  <a:pt x="2241564" y="3104826"/>
                </a:cubicBezTo>
                <a:cubicBezTo>
                  <a:pt x="2411510" y="3048173"/>
                  <a:pt x="2623946" y="2991526"/>
                  <a:pt x="2723082" y="2949038"/>
                </a:cubicBezTo>
                <a:cubicBezTo>
                  <a:pt x="2723082" y="2949038"/>
                  <a:pt x="2708916" y="2949038"/>
                  <a:pt x="2708916" y="2949038"/>
                </a:cubicBezTo>
                <a:cubicBezTo>
                  <a:pt x="2623946" y="2991526"/>
                  <a:pt x="2482320" y="3019851"/>
                  <a:pt x="2298209" y="3048173"/>
                </a:cubicBezTo>
                <a:cubicBezTo>
                  <a:pt x="2213234" y="3076504"/>
                  <a:pt x="2114098" y="3104826"/>
                  <a:pt x="2043288" y="3133148"/>
                </a:cubicBezTo>
                <a:cubicBezTo>
                  <a:pt x="1802527" y="3218127"/>
                  <a:pt x="1745882" y="3246449"/>
                  <a:pt x="1717557" y="3218127"/>
                </a:cubicBezTo>
                <a:cubicBezTo>
                  <a:pt x="1703397" y="3218127"/>
                  <a:pt x="1703397" y="3203961"/>
                  <a:pt x="1703397" y="3189796"/>
                </a:cubicBezTo>
                <a:cubicBezTo>
                  <a:pt x="1703397" y="3175639"/>
                  <a:pt x="1703397" y="3161474"/>
                  <a:pt x="1717557" y="3147314"/>
                </a:cubicBezTo>
                <a:cubicBezTo>
                  <a:pt x="1731717" y="3133149"/>
                  <a:pt x="1760042" y="3104826"/>
                  <a:pt x="1802527" y="3090661"/>
                </a:cubicBezTo>
                <a:cubicBezTo>
                  <a:pt x="1760042" y="3104826"/>
                  <a:pt x="1731717" y="3104826"/>
                  <a:pt x="1717557" y="3090661"/>
                </a:cubicBezTo>
                <a:cubicBezTo>
                  <a:pt x="1703397" y="3090661"/>
                  <a:pt x="1703397" y="3076503"/>
                  <a:pt x="1703397" y="3062338"/>
                </a:cubicBezTo>
                <a:cubicBezTo>
                  <a:pt x="1699855" y="3048176"/>
                  <a:pt x="1700739" y="3036669"/>
                  <a:pt x="1708925" y="3026269"/>
                </a:cubicBezTo>
                <a:lnTo>
                  <a:pt x="1753100" y="2999924"/>
                </a:lnTo>
                <a:lnTo>
                  <a:pt x="1779518" y="2995068"/>
                </a:lnTo>
                <a:lnTo>
                  <a:pt x="1926932" y="2951164"/>
                </a:lnTo>
                <a:lnTo>
                  <a:pt x="2057454" y="2920715"/>
                </a:lnTo>
                <a:cubicBezTo>
                  <a:pt x="2114098" y="2906555"/>
                  <a:pt x="2170754" y="2892390"/>
                  <a:pt x="2241565" y="2878228"/>
                </a:cubicBezTo>
                <a:cubicBezTo>
                  <a:pt x="2354859" y="2835745"/>
                  <a:pt x="2453990" y="2807415"/>
                  <a:pt x="2538970" y="2793257"/>
                </a:cubicBezTo>
                <a:cubicBezTo>
                  <a:pt x="2609781" y="2764932"/>
                  <a:pt x="2666426" y="2750767"/>
                  <a:pt x="2680591" y="2722445"/>
                </a:cubicBezTo>
                <a:cubicBezTo>
                  <a:pt x="2623946" y="2708279"/>
                  <a:pt x="2340700" y="2807415"/>
                  <a:pt x="2142423" y="2878227"/>
                </a:cubicBezTo>
                <a:cubicBezTo>
                  <a:pt x="2060991" y="2906553"/>
                  <a:pt x="1991065" y="2930451"/>
                  <a:pt x="1931094" y="2949925"/>
                </a:cubicBezTo>
                <a:lnTo>
                  <a:pt x="1926932" y="2951164"/>
                </a:lnTo>
                <a:lnTo>
                  <a:pt x="1868699" y="2964752"/>
                </a:lnTo>
                <a:cubicBezTo>
                  <a:pt x="1819790" y="2976921"/>
                  <a:pt x="1783945" y="2987101"/>
                  <a:pt x="1758273" y="2996839"/>
                </a:cubicBezTo>
                <a:lnTo>
                  <a:pt x="1753100" y="2999924"/>
                </a:lnTo>
                <a:lnTo>
                  <a:pt x="1678387" y="3013658"/>
                </a:lnTo>
                <a:cubicBezTo>
                  <a:pt x="1652053" y="3015426"/>
                  <a:pt x="1632581" y="3012773"/>
                  <a:pt x="1618416" y="3005691"/>
                </a:cubicBezTo>
                <a:cubicBezTo>
                  <a:pt x="1604262" y="2991526"/>
                  <a:pt x="1590096" y="2991525"/>
                  <a:pt x="1590096" y="2977368"/>
                </a:cubicBezTo>
                <a:cubicBezTo>
                  <a:pt x="1590096" y="2963203"/>
                  <a:pt x="1590096" y="2949038"/>
                  <a:pt x="1590096" y="2934880"/>
                </a:cubicBezTo>
                <a:cubicBezTo>
                  <a:pt x="1575936" y="2934880"/>
                  <a:pt x="1561771" y="2934880"/>
                  <a:pt x="1547611" y="2920715"/>
                </a:cubicBezTo>
                <a:cubicBezTo>
                  <a:pt x="1533446" y="2906555"/>
                  <a:pt x="1519281" y="2892390"/>
                  <a:pt x="1505126" y="2878228"/>
                </a:cubicBezTo>
                <a:lnTo>
                  <a:pt x="1507085" y="2872347"/>
                </a:lnTo>
                <a:lnTo>
                  <a:pt x="1534410" y="2864290"/>
                </a:lnTo>
                <a:lnTo>
                  <a:pt x="1556460" y="2869379"/>
                </a:lnTo>
                <a:cubicBezTo>
                  <a:pt x="1572394" y="2871147"/>
                  <a:pt x="1597177" y="2871148"/>
                  <a:pt x="1632581" y="2864067"/>
                </a:cubicBezTo>
                <a:cubicBezTo>
                  <a:pt x="1745882" y="2807415"/>
                  <a:pt x="1929988" y="2764932"/>
                  <a:pt x="2199074" y="2708279"/>
                </a:cubicBezTo>
                <a:cubicBezTo>
                  <a:pt x="2213234" y="2708279"/>
                  <a:pt x="2227399" y="2708280"/>
                  <a:pt x="2227399" y="2694122"/>
                </a:cubicBezTo>
                <a:cubicBezTo>
                  <a:pt x="2255724" y="2687039"/>
                  <a:pt x="2284049" y="2676417"/>
                  <a:pt x="2312369" y="2665794"/>
                </a:cubicBezTo>
                <a:lnTo>
                  <a:pt x="2356549" y="2651068"/>
                </a:lnTo>
                <a:lnTo>
                  <a:pt x="2411510" y="2637469"/>
                </a:lnTo>
                <a:cubicBezTo>
                  <a:pt x="2397344" y="2637469"/>
                  <a:pt x="2397344" y="2637469"/>
                  <a:pt x="2397344" y="2637469"/>
                </a:cubicBezTo>
                <a:lnTo>
                  <a:pt x="2356549" y="2651068"/>
                </a:lnTo>
                <a:lnTo>
                  <a:pt x="2239790" y="2679959"/>
                </a:lnTo>
                <a:lnTo>
                  <a:pt x="2016366" y="2722180"/>
                </a:lnTo>
                <a:lnTo>
                  <a:pt x="2622464" y="2543468"/>
                </a:lnTo>
                <a:lnTo>
                  <a:pt x="2622177" y="2547188"/>
                </a:lnTo>
                <a:cubicBezTo>
                  <a:pt x="2620403" y="2556039"/>
                  <a:pt x="2616866" y="2566662"/>
                  <a:pt x="2609781" y="2580821"/>
                </a:cubicBezTo>
                <a:cubicBezTo>
                  <a:pt x="2602698" y="2594983"/>
                  <a:pt x="2592075" y="2605605"/>
                  <a:pt x="2576143" y="2614456"/>
                </a:cubicBezTo>
                <a:lnTo>
                  <a:pt x="2563957" y="2619734"/>
                </a:lnTo>
                <a:lnTo>
                  <a:pt x="2510645" y="2637469"/>
                </a:lnTo>
                <a:cubicBezTo>
                  <a:pt x="2524806" y="2633929"/>
                  <a:pt x="2537197" y="2630389"/>
                  <a:pt x="2548040" y="2626627"/>
                </a:cubicBezTo>
                <a:lnTo>
                  <a:pt x="2563957" y="2619734"/>
                </a:lnTo>
                <a:lnTo>
                  <a:pt x="2566768" y="2618798"/>
                </a:lnTo>
                <a:cubicBezTo>
                  <a:pt x="2680812" y="2581043"/>
                  <a:pt x="2682361" y="2582592"/>
                  <a:pt x="2694751" y="2594987"/>
                </a:cubicBezTo>
                <a:cubicBezTo>
                  <a:pt x="2708916" y="2594987"/>
                  <a:pt x="2708916" y="2609144"/>
                  <a:pt x="2708916" y="2623309"/>
                </a:cubicBezTo>
                <a:cubicBezTo>
                  <a:pt x="2708916" y="2637469"/>
                  <a:pt x="2708916" y="2651634"/>
                  <a:pt x="2708916" y="2651634"/>
                </a:cubicBezTo>
                <a:cubicBezTo>
                  <a:pt x="2708916" y="2665800"/>
                  <a:pt x="2694751" y="2665800"/>
                  <a:pt x="2666426" y="2679957"/>
                </a:cubicBezTo>
                <a:cubicBezTo>
                  <a:pt x="2680591" y="2679957"/>
                  <a:pt x="2694751" y="2679957"/>
                  <a:pt x="2708916" y="2694122"/>
                </a:cubicBezTo>
                <a:cubicBezTo>
                  <a:pt x="2723081" y="2708279"/>
                  <a:pt x="2737236" y="2722445"/>
                  <a:pt x="2737236" y="2736605"/>
                </a:cubicBezTo>
                <a:cubicBezTo>
                  <a:pt x="2737236" y="2750767"/>
                  <a:pt x="2737236" y="2779092"/>
                  <a:pt x="2723082" y="2793257"/>
                </a:cubicBezTo>
                <a:cubicBezTo>
                  <a:pt x="2751401" y="2793257"/>
                  <a:pt x="2779726" y="2793257"/>
                  <a:pt x="2793892" y="2807415"/>
                </a:cubicBezTo>
                <a:cubicBezTo>
                  <a:pt x="2808052" y="2821580"/>
                  <a:pt x="2822217" y="2835745"/>
                  <a:pt x="2822217" y="2849902"/>
                </a:cubicBezTo>
                <a:cubicBezTo>
                  <a:pt x="2822217" y="2864068"/>
                  <a:pt x="2822217" y="2892391"/>
                  <a:pt x="2808051" y="2906555"/>
                </a:cubicBezTo>
                <a:cubicBezTo>
                  <a:pt x="2808051" y="2920715"/>
                  <a:pt x="2793891" y="2920715"/>
                  <a:pt x="2779726" y="2934881"/>
                </a:cubicBezTo>
                <a:lnTo>
                  <a:pt x="2803275" y="2970204"/>
                </a:lnTo>
                <a:close/>
                <a:moveTo>
                  <a:pt x="2565151" y="3699644"/>
                </a:moveTo>
                <a:cubicBezTo>
                  <a:pt x="2593471" y="3699644"/>
                  <a:pt x="2607642" y="3699644"/>
                  <a:pt x="2621801" y="3713801"/>
                </a:cubicBezTo>
                <a:cubicBezTo>
                  <a:pt x="2664281" y="3699644"/>
                  <a:pt x="2692612" y="3699645"/>
                  <a:pt x="2706772" y="3685479"/>
                </a:cubicBezTo>
                <a:cubicBezTo>
                  <a:pt x="2699697" y="3685479"/>
                  <a:pt x="2689075" y="3681939"/>
                  <a:pt x="2676673" y="3680168"/>
                </a:cubicBezTo>
                <a:cubicBezTo>
                  <a:pt x="2664281" y="3678399"/>
                  <a:pt x="2650122" y="3678399"/>
                  <a:pt x="2635962" y="3685479"/>
                </a:cubicBezTo>
                <a:cubicBezTo>
                  <a:pt x="2621801" y="3685479"/>
                  <a:pt x="2593471" y="3685479"/>
                  <a:pt x="2565151" y="3699644"/>
                </a:cubicBezTo>
                <a:close/>
                <a:moveTo>
                  <a:pt x="269392" y="3005692"/>
                </a:moveTo>
                <a:cubicBezTo>
                  <a:pt x="411011" y="2977369"/>
                  <a:pt x="580958" y="2934881"/>
                  <a:pt x="623448" y="2906556"/>
                </a:cubicBezTo>
                <a:cubicBezTo>
                  <a:pt x="623448" y="2906556"/>
                  <a:pt x="609283" y="2906556"/>
                  <a:pt x="595117" y="2906556"/>
                </a:cubicBezTo>
                <a:cubicBezTo>
                  <a:pt x="510147" y="2934881"/>
                  <a:pt x="411012" y="2963204"/>
                  <a:pt x="269392" y="3005692"/>
                </a:cubicBezTo>
                <a:close/>
                <a:moveTo>
                  <a:pt x="1604256" y="3529697"/>
                </a:moveTo>
                <a:cubicBezTo>
                  <a:pt x="1689226" y="3515531"/>
                  <a:pt x="1944148" y="3444721"/>
                  <a:pt x="2142418" y="3388074"/>
                </a:cubicBezTo>
                <a:cubicBezTo>
                  <a:pt x="1944148" y="3430556"/>
                  <a:pt x="1675067" y="3487209"/>
                  <a:pt x="1604256" y="3529697"/>
                </a:cubicBezTo>
                <a:close/>
                <a:moveTo>
                  <a:pt x="1566197" y="3608252"/>
                </a:moveTo>
                <a:cubicBezTo>
                  <a:pt x="1557346" y="3606703"/>
                  <a:pt x="1551151" y="3604049"/>
                  <a:pt x="1547611" y="3600510"/>
                </a:cubicBezTo>
                <a:cubicBezTo>
                  <a:pt x="1533446" y="3600509"/>
                  <a:pt x="1533446" y="3586344"/>
                  <a:pt x="1533446" y="3572179"/>
                </a:cubicBezTo>
                <a:cubicBezTo>
                  <a:pt x="1533446" y="3558022"/>
                  <a:pt x="1533445" y="3529697"/>
                  <a:pt x="1547612" y="3515532"/>
                </a:cubicBezTo>
                <a:cubicBezTo>
                  <a:pt x="1561771" y="3487209"/>
                  <a:pt x="1604256" y="3458886"/>
                  <a:pt x="1660901" y="3444721"/>
                </a:cubicBezTo>
                <a:cubicBezTo>
                  <a:pt x="1660901" y="3444721"/>
                  <a:pt x="1660902" y="3430556"/>
                  <a:pt x="1660902" y="3430556"/>
                </a:cubicBezTo>
                <a:cubicBezTo>
                  <a:pt x="1660901" y="3416399"/>
                  <a:pt x="1660901" y="3402233"/>
                  <a:pt x="1675066" y="3388074"/>
                </a:cubicBezTo>
                <a:cubicBezTo>
                  <a:pt x="1675067" y="3373909"/>
                  <a:pt x="1689226" y="3373908"/>
                  <a:pt x="1703391" y="3359743"/>
                </a:cubicBezTo>
                <a:cubicBezTo>
                  <a:pt x="1689226" y="3359743"/>
                  <a:pt x="1675066" y="3359743"/>
                  <a:pt x="1660902" y="3359743"/>
                </a:cubicBezTo>
                <a:cubicBezTo>
                  <a:pt x="1646747" y="3359743"/>
                  <a:pt x="1646746" y="3345586"/>
                  <a:pt x="1646747" y="3331421"/>
                </a:cubicBezTo>
                <a:lnTo>
                  <a:pt x="1647737" y="3310927"/>
                </a:lnTo>
                <a:lnTo>
                  <a:pt x="2803275" y="2970208"/>
                </a:lnTo>
                <a:lnTo>
                  <a:pt x="2808052" y="2977370"/>
                </a:lnTo>
                <a:cubicBezTo>
                  <a:pt x="2808052" y="2991527"/>
                  <a:pt x="2808051" y="3005692"/>
                  <a:pt x="2779721" y="3019852"/>
                </a:cubicBezTo>
                <a:cubicBezTo>
                  <a:pt x="2793891" y="3019852"/>
                  <a:pt x="2808052" y="3019852"/>
                  <a:pt x="2822211" y="3034017"/>
                </a:cubicBezTo>
                <a:cubicBezTo>
                  <a:pt x="2836371" y="3048174"/>
                  <a:pt x="2850532" y="3062340"/>
                  <a:pt x="2864702" y="3076505"/>
                </a:cubicBezTo>
                <a:cubicBezTo>
                  <a:pt x="2864702" y="3090662"/>
                  <a:pt x="2864702" y="3118985"/>
                  <a:pt x="2850532" y="3133150"/>
                </a:cubicBezTo>
                <a:cubicBezTo>
                  <a:pt x="2850532" y="3133150"/>
                  <a:pt x="2836372" y="3147315"/>
                  <a:pt x="2836372" y="3147315"/>
                </a:cubicBezTo>
                <a:cubicBezTo>
                  <a:pt x="2836372" y="3147315"/>
                  <a:pt x="2850531" y="3147315"/>
                  <a:pt x="2850531" y="3147315"/>
                </a:cubicBezTo>
                <a:cubicBezTo>
                  <a:pt x="2864702" y="3147315"/>
                  <a:pt x="2864702" y="3161475"/>
                  <a:pt x="2864702" y="3175640"/>
                </a:cubicBezTo>
                <a:cubicBezTo>
                  <a:pt x="2864702" y="3189798"/>
                  <a:pt x="2864702" y="3203963"/>
                  <a:pt x="2850531" y="3218128"/>
                </a:cubicBezTo>
                <a:cubicBezTo>
                  <a:pt x="2836371" y="3232285"/>
                  <a:pt x="2822211" y="3246450"/>
                  <a:pt x="2808052" y="3260611"/>
                </a:cubicBezTo>
                <a:cubicBezTo>
                  <a:pt x="2808052" y="3260611"/>
                  <a:pt x="2822212" y="3260610"/>
                  <a:pt x="2822212" y="3260610"/>
                </a:cubicBezTo>
                <a:cubicBezTo>
                  <a:pt x="2836372" y="3260611"/>
                  <a:pt x="2836371" y="3274773"/>
                  <a:pt x="2836372" y="3288938"/>
                </a:cubicBezTo>
                <a:cubicBezTo>
                  <a:pt x="2836371" y="3303098"/>
                  <a:pt x="2822211" y="3331421"/>
                  <a:pt x="2808052" y="3331421"/>
                </a:cubicBezTo>
                <a:cubicBezTo>
                  <a:pt x="2793892" y="3331421"/>
                  <a:pt x="2793892" y="3331421"/>
                  <a:pt x="2779721" y="3331420"/>
                </a:cubicBezTo>
                <a:cubicBezTo>
                  <a:pt x="2723076" y="3331421"/>
                  <a:pt x="2439830" y="3416399"/>
                  <a:pt x="2227394" y="3473044"/>
                </a:cubicBezTo>
                <a:cubicBezTo>
                  <a:pt x="1972473" y="3515532"/>
                  <a:pt x="1816693" y="3558022"/>
                  <a:pt x="1717557" y="3586345"/>
                </a:cubicBezTo>
                <a:cubicBezTo>
                  <a:pt x="1643201" y="3607586"/>
                  <a:pt x="1592750" y="3612897"/>
                  <a:pt x="1566197" y="3608252"/>
                </a:cubicBezTo>
                <a:close/>
                <a:moveTo>
                  <a:pt x="598737" y="3288937"/>
                </a:moveTo>
                <a:cubicBezTo>
                  <a:pt x="612897" y="3288937"/>
                  <a:pt x="627062" y="3288937"/>
                  <a:pt x="627062" y="3288937"/>
                </a:cubicBezTo>
                <a:cubicBezTo>
                  <a:pt x="641227" y="3288937"/>
                  <a:pt x="655387" y="3274772"/>
                  <a:pt x="655387" y="3274772"/>
                </a:cubicBezTo>
                <a:cubicBezTo>
                  <a:pt x="641228" y="3274772"/>
                  <a:pt x="627062" y="3288937"/>
                  <a:pt x="598737" y="3288937"/>
                </a:cubicBezTo>
                <a:close/>
                <a:moveTo>
                  <a:pt x="141926" y="3175640"/>
                </a:moveTo>
                <a:cubicBezTo>
                  <a:pt x="311876" y="3133149"/>
                  <a:pt x="481822" y="3076505"/>
                  <a:pt x="566792" y="3048174"/>
                </a:cubicBezTo>
                <a:cubicBezTo>
                  <a:pt x="566792" y="3048174"/>
                  <a:pt x="552638" y="3048174"/>
                  <a:pt x="524307" y="3048174"/>
                </a:cubicBezTo>
                <a:cubicBezTo>
                  <a:pt x="425171" y="3076504"/>
                  <a:pt x="269391" y="3133149"/>
                  <a:pt x="141926" y="3175640"/>
                </a:cubicBezTo>
                <a:close/>
                <a:moveTo>
                  <a:pt x="2182770" y="3982891"/>
                </a:moveTo>
                <a:cubicBezTo>
                  <a:pt x="2211090" y="3982891"/>
                  <a:pt x="2239420" y="3968725"/>
                  <a:pt x="2253580" y="3968725"/>
                </a:cubicBezTo>
                <a:cubicBezTo>
                  <a:pt x="2267751" y="3968726"/>
                  <a:pt x="2281900" y="3954560"/>
                  <a:pt x="2296070" y="3954560"/>
                </a:cubicBezTo>
                <a:cubicBezTo>
                  <a:pt x="2267750" y="3954560"/>
                  <a:pt x="2225260" y="3968726"/>
                  <a:pt x="2182770" y="3982891"/>
                </a:cubicBezTo>
                <a:close/>
                <a:moveTo>
                  <a:pt x="91048" y="3284636"/>
                </a:moveTo>
                <a:lnTo>
                  <a:pt x="0" y="3251724"/>
                </a:lnTo>
                <a:lnTo>
                  <a:pt x="37826" y="3147083"/>
                </a:lnTo>
                <a:lnTo>
                  <a:pt x="113600" y="3118984"/>
                </a:lnTo>
                <a:cubicBezTo>
                  <a:pt x="141926" y="3104827"/>
                  <a:pt x="156091" y="3090662"/>
                  <a:pt x="184410" y="3090662"/>
                </a:cubicBezTo>
                <a:lnTo>
                  <a:pt x="46688" y="3122567"/>
                </a:lnTo>
                <a:lnTo>
                  <a:pt x="136624" y="2873769"/>
                </a:lnTo>
                <a:lnTo>
                  <a:pt x="311876" y="2835746"/>
                </a:lnTo>
                <a:cubicBezTo>
                  <a:pt x="368527" y="2821581"/>
                  <a:pt x="411012" y="2807415"/>
                  <a:pt x="453497" y="2793258"/>
                </a:cubicBezTo>
                <a:cubicBezTo>
                  <a:pt x="361444" y="2807419"/>
                  <a:pt x="272932" y="2825122"/>
                  <a:pt x="189728" y="2844595"/>
                </a:cubicBezTo>
                <a:lnTo>
                  <a:pt x="142620" y="2857181"/>
                </a:lnTo>
                <a:lnTo>
                  <a:pt x="188821" y="2729369"/>
                </a:lnTo>
                <a:lnTo>
                  <a:pt x="248551" y="2714298"/>
                </a:lnTo>
                <a:cubicBezTo>
                  <a:pt x="390177" y="2685975"/>
                  <a:pt x="545963" y="2629320"/>
                  <a:pt x="701744" y="2586832"/>
                </a:cubicBezTo>
                <a:cubicBezTo>
                  <a:pt x="659258" y="2586832"/>
                  <a:pt x="630933" y="2600997"/>
                  <a:pt x="588448" y="2600997"/>
                </a:cubicBezTo>
                <a:cubicBezTo>
                  <a:pt x="531797" y="2615162"/>
                  <a:pt x="460987" y="2615162"/>
                  <a:pt x="404342" y="2629320"/>
                </a:cubicBezTo>
                <a:cubicBezTo>
                  <a:pt x="347692" y="2647023"/>
                  <a:pt x="293697" y="2662956"/>
                  <a:pt x="242580" y="2677118"/>
                </a:cubicBezTo>
                <a:lnTo>
                  <a:pt x="204134" y="2687010"/>
                </a:lnTo>
                <a:lnTo>
                  <a:pt x="243615" y="2577788"/>
                </a:lnTo>
                <a:lnTo>
                  <a:pt x="285067" y="2567803"/>
                </a:lnTo>
                <a:cubicBezTo>
                  <a:pt x="368050" y="2550544"/>
                  <a:pt x="460987" y="2537268"/>
                  <a:pt x="545963" y="2516022"/>
                </a:cubicBezTo>
                <a:cubicBezTo>
                  <a:pt x="638019" y="2487697"/>
                  <a:pt x="733611" y="2455834"/>
                  <a:pt x="827435" y="2423969"/>
                </a:cubicBezTo>
                <a:lnTo>
                  <a:pt x="1091687" y="2334159"/>
                </a:lnTo>
                <a:lnTo>
                  <a:pt x="1112450" y="2331917"/>
                </a:lnTo>
                <a:cubicBezTo>
                  <a:pt x="1112450" y="2331917"/>
                  <a:pt x="1098290" y="2331916"/>
                  <a:pt x="1098290" y="2331916"/>
                </a:cubicBezTo>
                <a:lnTo>
                  <a:pt x="1091687" y="2334159"/>
                </a:lnTo>
                <a:lnTo>
                  <a:pt x="1046956" y="2338996"/>
                </a:lnTo>
                <a:cubicBezTo>
                  <a:pt x="1023943" y="2342534"/>
                  <a:pt x="999155" y="2346074"/>
                  <a:pt x="970829" y="2346074"/>
                </a:cubicBezTo>
                <a:cubicBezTo>
                  <a:pt x="928345" y="2346074"/>
                  <a:pt x="885859" y="2360239"/>
                  <a:pt x="829204" y="2360239"/>
                </a:cubicBezTo>
                <a:cubicBezTo>
                  <a:pt x="680502" y="2402726"/>
                  <a:pt x="545961" y="2439902"/>
                  <a:pt x="424918" y="2471989"/>
                </a:cubicBezTo>
                <a:lnTo>
                  <a:pt x="267113" y="2512783"/>
                </a:lnTo>
                <a:lnTo>
                  <a:pt x="360191" y="2255295"/>
                </a:lnTo>
                <a:lnTo>
                  <a:pt x="489976" y="2227025"/>
                </a:lnTo>
                <a:cubicBezTo>
                  <a:pt x="653948" y="2191176"/>
                  <a:pt x="839828" y="2151346"/>
                  <a:pt x="1041639" y="2119480"/>
                </a:cubicBezTo>
                <a:cubicBezTo>
                  <a:pt x="1239916" y="2048670"/>
                  <a:pt x="1452352" y="1977857"/>
                  <a:pt x="1622298" y="1921212"/>
                </a:cubicBezTo>
                <a:cubicBezTo>
                  <a:pt x="1721433" y="1878722"/>
                  <a:pt x="1820568" y="1850399"/>
                  <a:pt x="1891378" y="1822069"/>
                </a:cubicBezTo>
                <a:cubicBezTo>
                  <a:pt x="1785158" y="1843314"/>
                  <a:pt x="1668320" y="1868099"/>
                  <a:pt x="1539091" y="1896424"/>
                </a:cubicBezTo>
                <a:lnTo>
                  <a:pt x="1461354" y="1913843"/>
                </a:lnTo>
                <a:lnTo>
                  <a:pt x="1397491" y="1932674"/>
                </a:lnTo>
                <a:lnTo>
                  <a:pt x="1132626" y="1992023"/>
                </a:lnTo>
                <a:cubicBezTo>
                  <a:pt x="1047655" y="2006180"/>
                  <a:pt x="948520" y="2034505"/>
                  <a:pt x="863545" y="2048670"/>
                </a:cubicBezTo>
                <a:cubicBezTo>
                  <a:pt x="739624" y="2084076"/>
                  <a:pt x="623670" y="2116826"/>
                  <a:pt x="516125" y="2146478"/>
                </a:cubicBezTo>
                <a:lnTo>
                  <a:pt x="386827" y="2181607"/>
                </a:lnTo>
                <a:lnTo>
                  <a:pt x="453388" y="1997475"/>
                </a:lnTo>
                <a:lnTo>
                  <a:pt x="578530" y="1961926"/>
                </a:lnTo>
                <a:cubicBezTo>
                  <a:pt x="661734" y="1935371"/>
                  <a:pt x="729003" y="1907046"/>
                  <a:pt x="764409" y="1878722"/>
                </a:cubicBezTo>
                <a:cubicBezTo>
                  <a:pt x="693599" y="1892882"/>
                  <a:pt x="580298" y="1935370"/>
                  <a:pt x="466997" y="1977858"/>
                </a:cubicBezTo>
                <a:lnTo>
                  <a:pt x="459586" y="1980329"/>
                </a:lnTo>
                <a:lnTo>
                  <a:pt x="492840" y="1888335"/>
                </a:lnTo>
                <a:lnTo>
                  <a:pt x="536041" y="1873410"/>
                </a:lnTo>
                <a:cubicBezTo>
                  <a:pt x="566137" y="1864559"/>
                  <a:pt x="594462" y="1857478"/>
                  <a:pt x="622786" y="1850400"/>
                </a:cubicBezTo>
                <a:cubicBezTo>
                  <a:pt x="605084" y="1853939"/>
                  <a:pt x="585611" y="1858364"/>
                  <a:pt x="564367" y="1863453"/>
                </a:cubicBezTo>
                <a:lnTo>
                  <a:pt x="495709" y="1880397"/>
                </a:lnTo>
                <a:lnTo>
                  <a:pt x="539038" y="1760533"/>
                </a:lnTo>
                <a:lnTo>
                  <a:pt x="734458" y="1702912"/>
                </a:lnTo>
                <a:lnTo>
                  <a:pt x="707761" y="1722934"/>
                </a:lnTo>
                <a:cubicBezTo>
                  <a:pt x="736086" y="1722934"/>
                  <a:pt x="750244" y="1722934"/>
                  <a:pt x="764409" y="1722934"/>
                </a:cubicBezTo>
                <a:cubicBezTo>
                  <a:pt x="778574" y="1722934"/>
                  <a:pt x="778574" y="1737099"/>
                  <a:pt x="778574" y="1751259"/>
                </a:cubicBezTo>
                <a:cubicBezTo>
                  <a:pt x="778574" y="1765424"/>
                  <a:pt x="778575" y="1779587"/>
                  <a:pt x="778574" y="1793747"/>
                </a:cubicBezTo>
                <a:cubicBezTo>
                  <a:pt x="764409" y="1807912"/>
                  <a:pt x="750243" y="1822069"/>
                  <a:pt x="721921" y="1836234"/>
                </a:cubicBezTo>
                <a:cubicBezTo>
                  <a:pt x="792732" y="1822069"/>
                  <a:pt x="821057" y="1822069"/>
                  <a:pt x="835221" y="1822069"/>
                </a:cubicBezTo>
                <a:cubicBezTo>
                  <a:pt x="849380" y="1822069"/>
                  <a:pt x="849379" y="1836234"/>
                  <a:pt x="849381" y="1850400"/>
                </a:cubicBezTo>
                <a:cubicBezTo>
                  <a:pt x="849379" y="1864557"/>
                  <a:pt x="849380" y="1892882"/>
                  <a:pt x="835222" y="1907047"/>
                </a:cubicBezTo>
                <a:cubicBezTo>
                  <a:pt x="806897" y="1949535"/>
                  <a:pt x="721921" y="1992023"/>
                  <a:pt x="608620" y="2034505"/>
                </a:cubicBezTo>
                <a:cubicBezTo>
                  <a:pt x="679434" y="2020345"/>
                  <a:pt x="750243" y="2006180"/>
                  <a:pt x="835222" y="1992023"/>
                </a:cubicBezTo>
                <a:cubicBezTo>
                  <a:pt x="991002" y="1949535"/>
                  <a:pt x="1160948" y="1892882"/>
                  <a:pt x="1316736" y="1850400"/>
                </a:cubicBezTo>
                <a:cubicBezTo>
                  <a:pt x="1998298" y="1639738"/>
                  <a:pt x="2343723" y="1548344"/>
                  <a:pt x="2457378" y="1547762"/>
                </a:cubicBezTo>
                <a:cubicBezTo>
                  <a:pt x="2473617" y="1547677"/>
                  <a:pt x="2485124" y="1549448"/>
                  <a:pt x="2492204" y="1552988"/>
                </a:cubicBezTo>
                <a:cubicBezTo>
                  <a:pt x="2506369" y="1552988"/>
                  <a:pt x="2506369" y="1567153"/>
                  <a:pt x="2520526" y="1581311"/>
                </a:cubicBezTo>
                <a:lnTo>
                  <a:pt x="2513052" y="1603740"/>
                </a:lnTo>
                <a:lnTo>
                  <a:pt x="2490682" y="1610336"/>
                </a:lnTo>
                <a:lnTo>
                  <a:pt x="2486197" y="1623798"/>
                </a:lnTo>
                <a:cubicBezTo>
                  <a:pt x="2472031" y="1652123"/>
                  <a:pt x="2415381" y="1680446"/>
                  <a:pt x="2330406" y="1708776"/>
                </a:cubicBezTo>
                <a:cubicBezTo>
                  <a:pt x="2344571" y="1708776"/>
                  <a:pt x="2344571" y="1722933"/>
                  <a:pt x="2344570" y="1737098"/>
                </a:cubicBezTo>
                <a:cubicBezTo>
                  <a:pt x="2344571" y="1751259"/>
                  <a:pt x="2344571" y="1765424"/>
                  <a:pt x="2344570" y="1779586"/>
                </a:cubicBezTo>
                <a:cubicBezTo>
                  <a:pt x="2358731" y="1793746"/>
                  <a:pt x="2372896" y="1807912"/>
                  <a:pt x="2387061" y="1822069"/>
                </a:cubicBezTo>
                <a:cubicBezTo>
                  <a:pt x="2387062" y="1836234"/>
                  <a:pt x="2387061" y="1850399"/>
                  <a:pt x="2387061" y="1864557"/>
                </a:cubicBezTo>
                <a:cubicBezTo>
                  <a:pt x="2372896" y="1892882"/>
                  <a:pt x="2302081" y="1921212"/>
                  <a:pt x="2146300" y="1963692"/>
                </a:cubicBezTo>
                <a:cubicBezTo>
                  <a:pt x="2188785" y="1963692"/>
                  <a:pt x="2202944" y="1963692"/>
                  <a:pt x="2202944" y="1963692"/>
                </a:cubicBezTo>
                <a:cubicBezTo>
                  <a:pt x="2217110" y="1963692"/>
                  <a:pt x="2217110" y="1977857"/>
                  <a:pt x="2217110" y="1992022"/>
                </a:cubicBezTo>
                <a:cubicBezTo>
                  <a:pt x="2231270" y="2020345"/>
                  <a:pt x="2217110" y="2062827"/>
                  <a:pt x="2202945" y="2091158"/>
                </a:cubicBezTo>
                <a:cubicBezTo>
                  <a:pt x="2174625" y="2119480"/>
                  <a:pt x="2146300" y="2147806"/>
                  <a:pt x="2089650" y="2176128"/>
                </a:cubicBezTo>
                <a:cubicBezTo>
                  <a:pt x="2089650" y="2190294"/>
                  <a:pt x="2089650" y="2190294"/>
                  <a:pt x="2089649" y="2204451"/>
                </a:cubicBezTo>
                <a:cubicBezTo>
                  <a:pt x="2117975" y="2197372"/>
                  <a:pt x="2139218" y="2193833"/>
                  <a:pt x="2155151" y="2193833"/>
                </a:cubicBezTo>
                <a:lnTo>
                  <a:pt x="2178866" y="2201320"/>
                </a:lnTo>
                <a:lnTo>
                  <a:pt x="2207496" y="2192878"/>
                </a:lnTo>
                <a:lnTo>
                  <a:pt x="2207851" y="2193129"/>
                </a:lnTo>
                <a:cubicBezTo>
                  <a:pt x="2209620" y="2198441"/>
                  <a:pt x="2209620" y="2205523"/>
                  <a:pt x="2209619" y="2212606"/>
                </a:cubicBezTo>
                <a:cubicBezTo>
                  <a:pt x="2209619" y="2226763"/>
                  <a:pt x="2209620" y="2240928"/>
                  <a:pt x="2195454" y="2255088"/>
                </a:cubicBezTo>
                <a:cubicBezTo>
                  <a:pt x="2195454" y="2269253"/>
                  <a:pt x="2181295" y="2269254"/>
                  <a:pt x="2152974" y="2283419"/>
                </a:cubicBezTo>
                <a:cubicBezTo>
                  <a:pt x="2195454" y="2269253"/>
                  <a:pt x="2223784" y="2269253"/>
                  <a:pt x="2237945" y="2283419"/>
                </a:cubicBezTo>
                <a:cubicBezTo>
                  <a:pt x="2252110" y="2283419"/>
                  <a:pt x="2252110" y="2297576"/>
                  <a:pt x="2252110" y="2311741"/>
                </a:cubicBezTo>
                <a:lnTo>
                  <a:pt x="2252110" y="2311951"/>
                </a:lnTo>
                <a:lnTo>
                  <a:pt x="2183068" y="2325901"/>
                </a:lnTo>
                <a:cubicBezTo>
                  <a:pt x="2092782" y="2350684"/>
                  <a:pt x="1961783" y="2396711"/>
                  <a:pt x="1770592" y="2467522"/>
                </a:cubicBezTo>
                <a:cubicBezTo>
                  <a:pt x="1699778" y="2495847"/>
                  <a:pt x="1614802" y="2524175"/>
                  <a:pt x="1529832" y="2552500"/>
                </a:cubicBezTo>
                <a:cubicBezTo>
                  <a:pt x="1391748" y="2584365"/>
                  <a:pt x="1293498" y="2608263"/>
                  <a:pt x="1235078" y="2636146"/>
                </a:cubicBezTo>
                <a:lnTo>
                  <a:pt x="1226473" y="2641796"/>
                </a:lnTo>
                <a:lnTo>
                  <a:pt x="1046361" y="2698928"/>
                </a:lnTo>
                <a:lnTo>
                  <a:pt x="982816" y="2713591"/>
                </a:lnTo>
                <a:cubicBezTo>
                  <a:pt x="924391" y="2722442"/>
                  <a:pt x="878364" y="2722442"/>
                  <a:pt x="850038" y="2708280"/>
                </a:cubicBezTo>
                <a:cubicBezTo>
                  <a:pt x="835874" y="2708280"/>
                  <a:pt x="835873" y="2694123"/>
                  <a:pt x="835873" y="2694123"/>
                </a:cubicBezTo>
                <a:cubicBezTo>
                  <a:pt x="835873" y="2679957"/>
                  <a:pt x="807553" y="2665800"/>
                  <a:pt x="793394" y="2665800"/>
                </a:cubicBezTo>
                <a:cubicBezTo>
                  <a:pt x="779228" y="2665800"/>
                  <a:pt x="765068" y="2694123"/>
                  <a:pt x="765069" y="2708280"/>
                </a:cubicBezTo>
                <a:cubicBezTo>
                  <a:pt x="765068" y="2736605"/>
                  <a:pt x="779228" y="2750768"/>
                  <a:pt x="807554" y="2764933"/>
                </a:cubicBezTo>
                <a:lnTo>
                  <a:pt x="824922" y="2766397"/>
                </a:lnTo>
                <a:lnTo>
                  <a:pt x="736743" y="2793258"/>
                </a:lnTo>
                <a:cubicBezTo>
                  <a:pt x="736743" y="2821580"/>
                  <a:pt x="708418" y="2849903"/>
                  <a:pt x="637607" y="2892391"/>
                </a:cubicBezTo>
                <a:cubicBezTo>
                  <a:pt x="651773" y="2906556"/>
                  <a:pt x="651773" y="2906556"/>
                  <a:pt x="651773" y="2920716"/>
                </a:cubicBezTo>
                <a:cubicBezTo>
                  <a:pt x="651773" y="2934881"/>
                  <a:pt x="651773" y="2949038"/>
                  <a:pt x="637607" y="2963204"/>
                </a:cubicBezTo>
                <a:cubicBezTo>
                  <a:pt x="623448" y="2977369"/>
                  <a:pt x="609282" y="2991526"/>
                  <a:pt x="580958" y="3005692"/>
                </a:cubicBezTo>
                <a:cubicBezTo>
                  <a:pt x="595117" y="3005691"/>
                  <a:pt x="595117" y="3005691"/>
                  <a:pt x="595117" y="3019851"/>
                </a:cubicBezTo>
                <a:cubicBezTo>
                  <a:pt x="609282" y="3034017"/>
                  <a:pt x="623448" y="3034017"/>
                  <a:pt x="623448" y="3062339"/>
                </a:cubicBezTo>
                <a:cubicBezTo>
                  <a:pt x="623447" y="3090662"/>
                  <a:pt x="609282" y="3118984"/>
                  <a:pt x="552638" y="3147315"/>
                </a:cubicBezTo>
                <a:lnTo>
                  <a:pt x="588328" y="3138008"/>
                </a:lnTo>
                <a:close/>
                <a:moveTo>
                  <a:pt x="226961" y="3333766"/>
                </a:moveTo>
                <a:lnTo>
                  <a:pt x="99034" y="3287523"/>
                </a:lnTo>
                <a:lnTo>
                  <a:pt x="606123" y="3138004"/>
                </a:lnTo>
                <a:lnTo>
                  <a:pt x="632379" y="3131158"/>
                </a:lnTo>
                <a:cubicBezTo>
                  <a:pt x="649191" y="3127395"/>
                  <a:pt x="662472" y="3125182"/>
                  <a:pt x="673089" y="3124297"/>
                </a:cubicBezTo>
                <a:cubicBezTo>
                  <a:pt x="694335" y="3122526"/>
                  <a:pt x="704957" y="3126066"/>
                  <a:pt x="712037" y="3133149"/>
                </a:cubicBezTo>
                <a:cubicBezTo>
                  <a:pt x="726197" y="3133149"/>
                  <a:pt x="726197" y="3147314"/>
                  <a:pt x="726197" y="3161474"/>
                </a:cubicBezTo>
                <a:cubicBezTo>
                  <a:pt x="726198" y="3175639"/>
                  <a:pt x="726197" y="3189796"/>
                  <a:pt x="726197" y="3189796"/>
                </a:cubicBezTo>
                <a:lnTo>
                  <a:pt x="713822" y="3199924"/>
                </a:lnTo>
                <a:lnTo>
                  <a:pt x="694330" y="3193561"/>
                </a:lnTo>
                <a:cubicBezTo>
                  <a:pt x="649192" y="3194226"/>
                  <a:pt x="556252" y="3228747"/>
                  <a:pt x="343815" y="3303097"/>
                </a:cubicBezTo>
                <a:lnTo>
                  <a:pt x="310778" y="3315358"/>
                </a:lnTo>
                <a:lnTo>
                  <a:pt x="301325" y="3317262"/>
                </a:lnTo>
                <a:close/>
                <a:moveTo>
                  <a:pt x="721951" y="3512696"/>
                </a:moveTo>
                <a:lnTo>
                  <a:pt x="493297" y="3430041"/>
                </a:lnTo>
                <a:lnTo>
                  <a:pt x="522172" y="3420986"/>
                </a:lnTo>
                <a:cubicBezTo>
                  <a:pt x="593205" y="3397584"/>
                  <a:pt x="648307" y="3375675"/>
                  <a:pt x="669553" y="3359742"/>
                </a:cubicBezTo>
                <a:cubicBezTo>
                  <a:pt x="669553" y="3359742"/>
                  <a:pt x="655387" y="3359742"/>
                  <a:pt x="641227" y="3359742"/>
                </a:cubicBezTo>
                <a:cubicBezTo>
                  <a:pt x="605822" y="3373907"/>
                  <a:pt x="552712" y="3391610"/>
                  <a:pt x="487212" y="3411083"/>
                </a:cubicBezTo>
                <a:lnTo>
                  <a:pt x="461234" y="3418451"/>
                </a:lnTo>
                <a:lnTo>
                  <a:pt x="243872" y="3339879"/>
                </a:lnTo>
                <a:lnTo>
                  <a:pt x="262796" y="3333164"/>
                </a:lnTo>
                <a:lnTo>
                  <a:pt x="310778" y="3315358"/>
                </a:lnTo>
                <a:lnTo>
                  <a:pt x="489201" y="3279418"/>
                </a:lnTo>
                <a:cubicBezTo>
                  <a:pt x="592318" y="3256847"/>
                  <a:pt x="653836" y="3238702"/>
                  <a:pt x="689686" y="3219670"/>
                </a:cubicBezTo>
                <a:lnTo>
                  <a:pt x="713822" y="3199924"/>
                </a:lnTo>
                <a:lnTo>
                  <a:pt x="726197" y="3203962"/>
                </a:lnTo>
                <a:cubicBezTo>
                  <a:pt x="740363" y="3203962"/>
                  <a:pt x="740362" y="3218127"/>
                  <a:pt x="740363" y="3232284"/>
                </a:cubicBezTo>
                <a:cubicBezTo>
                  <a:pt x="740362" y="3246449"/>
                  <a:pt x="740362" y="3260609"/>
                  <a:pt x="726198" y="3288937"/>
                </a:cubicBezTo>
                <a:cubicBezTo>
                  <a:pt x="726197" y="3303097"/>
                  <a:pt x="712038" y="3303097"/>
                  <a:pt x="697873" y="3317262"/>
                </a:cubicBezTo>
                <a:cubicBezTo>
                  <a:pt x="712037" y="3331419"/>
                  <a:pt x="712038" y="3345585"/>
                  <a:pt x="726197" y="3359742"/>
                </a:cubicBezTo>
                <a:cubicBezTo>
                  <a:pt x="740363" y="3388073"/>
                  <a:pt x="712038" y="3416398"/>
                  <a:pt x="641227" y="3458885"/>
                </a:cubicBezTo>
                <a:cubicBezTo>
                  <a:pt x="683707" y="3444720"/>
                  <a:pt x="712037" y="3458885"/>
                  <a:pt x="712037" y="3458885"/>
                </a:cubicBezTo>
                <a:cubicBezTo>
                  <a:pt x="726197" y="3458885"/>
                  <a:pt x="726198" y="3473043"/>
                  <a:pt x="726197" y="3487208"/>
                </a:cubicBezTo>
                <a:cubicBezTo>
                  <a:pt x="726198" y="3494287"/>
                  <a:pt x="726198" y="3501367"/>
                  <a:pt x="724428" y="3508449"/>
                </a:cubicBezTo>
                <a:close/>
                <a:moveTo>
                  <a:pt x="2483075" y="4149309"/>
                </a:moveTo>
                <a:lnTo>
                  <a:pt x="1982154" y="3968236"/>
                </a:lnTo>
                <a:lnTo>
                  <a:pt x="2059293" y="3947039"/>
                </a:lnTo>
                <a:cubicBezTo>
                  <a:pt x="2108418" y="3934205"/>
                  <a:pt x="2154445" y="3922699"/>
                  <a:pt x="2196929" y="3912078"/>
                </a:cubicBezTo>
                <a:cubicBezTo>
                  <a:pt x="2381040" y="3869590"/>
                  <a:pt x="2508501" y="3855425"/>
                  <a:pt x="2579311" y="3883747"/>
                </a:cubicBezTo>
                <a:cubicBezTo>
                  <a:pt x="2664281" y="3855425"/>
                  <a:pt x="2678452" y="3827103"/>
                  <a:pt x="2678452" y="3827103"/>
                </a:cubicBezTo>
                <a:cubicBezTo>
                  <a:pt x="2678452" y="3812937"/>
                  <a:pt x="2664282" y="3798780"/>
                  <a:pt x="2650132" y="3798780"/>
                </a:cubicBezTo>
                <a:cubicBezTo>
                  <a:pt x="2650132" y="3798780"/>
                  <a:pt x="2635962" y="3798780"/>
                  <a:pt x="2635962" y="3798780"/>
                </a:cubicBezTo>
                <a:cubicBezTo>
                  <a:pt x="2519127" y="3830646"/>
                  <a:pt x="2338553" y="3870475"/>
                  <a:pt x="2052431" y="3924248"/>
                </a:cubicBezTo>
                <a:lnTo>
                  <a:pt x="1925372" y="3947710"/>
                </a:lnTo>
                <a:lnTo>
                  <a:pt x="1542093" y="3809162"/>
                </a:lnTo>
                <a:lnTo>
                  <a:pt x="1743738" y="3788157"/>
                </a:lnTo>
                <a:cubicBezTo>
                  <a:pt x="1910141" y="3766912"/>
                  <a:pt x="2069469" y="3742129"/>
                  <a:pt x="2211089" y="3713802"/>
                </a:cubicBezTo>
                <a:cubicBezTo>
                  <a:pt x="2225260" y="3713802"/>
                  <a:pt x="2225260" y="3713802"/>
                  <a:pt x="2239419" y="3699644"/>
                </a:cubicBezTo>
                <a:cubicBezTo>
                  <a:pt x="2508501" y="3600509"/>
                  <a:pt x="2635962" y="3558021"/>
                  <a:pt x="2706772" y="3543856"/>
                </a:cubicBezTo>
                <a:cubicBezTo>
                  <a:pt x="2706772" y="3543856"/>
                  <a:pt x="2720942" y="3529696"/>
                  <a:pt x="2720942" y="3529696"/>
                </a:cubicBezTo>
                <a:cubicBezTo>
                  <a:pt x="2735091" y="3515531"/>
                  <a:pt x="2735092" y="3487208"/>
                  <a:pt x="2735092" y="3473043"/>
                </a:cubicBezTo>
                <a:cubicBezTo>
                  <a:pt x="2735092" y="3470390"/>
                  <a:pt x="2732603" y="3467236"/>
                  <a:pt x="2725380" y="3464705"/>
                </a:cubicBezTo>
                <a:lnTo>
                  <a:pt x="2712014" y="3463090"/>
                </a:lnTo>
                <a:lnTo>
                  <a:pt x="2715204" y="3462150"/>
                </a:lnTo>
                <a:lnTo>
                  <a:pt x="2689434" y="3460102"/>
                </a:lnTo>
                <a:cubicBezTo>
                  <a:pt x="2626371" y="3459548"/>
                  <a:pt x="2485857" y="3478355"/>
                  <a:pt x="2184909" y="3558022"/>
                </a:cubicBezTo>
                <a:cubicBezTo>
                  <a:pt x="1972474" y="3611129"/>
                  <a:pt x="1720212" y="3680170"/>
                  <a:pt x="1463961" y="3759170"/>
                </a:cubicBezTo>
                <a:lnTo>
                  <a:pt x="1432065" y="3769389"/>
                </a:lnTo>
                <a:lnTo>
                  <a:pt x="1335262" y="3734396"/>
                </a:lnTo>
                <a:lnTo>
                  <a:pt x="1337218" y="3733786"/>
                </a:lnTo>
                <a:cubicBezTo>
                  <a:pt x="2007717" y="3526487"/>
                  <a:pt x="2477291" y="3395587"/>
                  <a:pt x="2676027" y="3411003"/>
                </a:cubicBezTo>
                <a:cubicBezTo>
                  <a:pt x="2708471" y="3413518"/>
                  <a:pt x="2733694" y="3419936"/>
                  <a:pt x="2751401" y="3430556"/>
                </a:cubicBezTo>
                <a:lnTo>
                  <a:pt x="2770105" y="3446593"/>
                </a:lnTo>
                <a:lnTo>
                  <a:pt x="2768514" y="3447062"/>
                </a:lnTo>
                <a:lnTo>
                  <a:pt x="2774044" y="3451800"/>
                </a:lnTo>
                <a:cubicBezTo>
                  <a:pt x="2777582" y="3458883"/>
                  <a:pt x="2777582" y="3465963"/>
                  <a:pt x="2777582" y="3473043"/>
                </a:cubicBezTo>
                <a:cubicBezTo>
                  <a:pt x="2777582" y="3501366"/>
                  <a:pt x="2777582" y="3529696"/>
                  <a:pt x="2763422" y="3558021"/>
                </a:cubicBezTo>
                <a:cubicBezTo>
                  <a:pt x="2763422" y="3558021"/>
                  <a:pt x="2777582" y="3572179"/>
                  <a:pt x="2777582" y="3572179"/>
                </a:cubicBezTo>
                <a:cubicBezTo>
                  <a:pt x="2777582" y="3586344"/>
                  <a:pt x="2777582" y="3600509"/>
                  <a:pt x="2763422" y="3614666"/>
                </a:cubicBezTo>
                <a:cubicBezTo>
                  <a:pt x="2763422" y="3628831"/>
                  <a:pt x="2749262" y="3628831"/>
                  <a:pt x="2735092" y="3642991"/>
                </a:cubicBezTo>
                <a:cubicBezTo>
                  <a:pt x="2763422" y="3657154"/>
                  <a:pt x="2777582" y="3671319"/>
                  <a:pt x="2777582" y="3699644"/>
                </a:cubicBezTo>
                <a:cubicBezTo>
                  <a:pt x="2777582" y="3713802"/>
                  <a:pt x="2777583" y="3727967"/>
                  <a:pt x="2777583" y="3727967"/>
                </a:cubicBezTo>
                <a:cubicBezTo>
                  <a:pt x="2763422" y="3742132"/>
                  <a:pt x="2749263" y="3756289"/>
                  <a:pt x="2692612" y="3770455"/>
                </a:cubicBezTo>
                <a:cubicBezTo>
                  <a:pt x="2706772" y="3784615"/>
                  <a:pt x="2706772" y="3798780"/>
                  <a:pt x="2720942" y="3812937"/>
                </a:cubicBezTo>
                <a:cubicBezTo>
                  <a:pt x="2720942" y="3827102"/>
                  <a:pt x="2720942" y="3841268"/>
                  <a:pt x="2706772" y="3869590"/>
                </a:cubicBezTo>
                <a:cubicBezTo>
                  <a:pt x="2692612" y="3897912"/>
                  <a:pt x="2650132" y="3912078"/>
                  <a:pt x="2607641" y="3940403"/>
                </a:cubicBezTo>
                <a:lnTo>
                  <a:pt x="2606593" y="3953006"/>
                </a:lnTo>
                <a:lnTo>
                  <a:pt x="2585112" y="3959340"/>
                </a:lnTo>
                <a:lnTo>
                  <a:pt x="2577256" y="3982889"/>
                </a:lnTo>
                <a:cubicBezTo>
                  <a:pt x="2563096" y="3997046"/>
                  <a:pt x="2534776" y="4025371"/>
                  <a:pt x="2478126" y="4039533"/>
                </a:cubicBezTo>
                <a:cubicBezTo>
                  <a:pt x="2520616" y="4025371"/>
                  <a:pt x="2548937" y="4025371"/>
                  <a:pt x="2563096" y="4039534"/>
                </a:cubicBezTo>
                <a:cubicBezTo>
                  <a:pt x="2577256" y="4039533"/>
                  <a:pt x="2577256" y="4053694"/>
                  <a:pt x="2591427" y="4067859"/>
                </a:cubicBezTo>
                <a:cubicBezTo>
                  <a:pt x="2591427" y="4089100"/>
                  <a:pt x="2599392" y="4102379"/>
                  <a:pt x="2513755" y="4137565"/>
                </a:cubicBezTo>
                <a:close/>
              </a:path>
            </a:pathLst>
          </a:custGeom>
          <a:solidFill>
            <a:schemeClr val="accent4">
              <a:alpha val="37000"/>
            </a:schemeClr>
          </a:solidFill>
          <a:ln w="21055" cap="flat">
            <a:noFill/>
            <a:prstDash val="solid"/>
            <a:miter/>
          </a:ln>
        </p:spPr>
        <p:txBody>
          <a:bodyPr wrap="square" rtlCol="0" anchor="ctr">
            <a:noAutofit/>
          </a:bodyPr>
          <a:lstStyle/>
          <a:p>
            <a:endParaRPr lang="nl-NL"/>
          </a:p>
        </p:txBody>
      </p:sp>
      <p:sp>
        <p:nvSpPr>
          <p:cNvPr id="71" name="Vrije vorm: vorm 70">
            <a:extLst>
              <a:ext uri="{FF2B5EF4-FFF2-40B4-BE49-F238E27FC236}">
                <a16:creationId xmlns:a16="http://schemas.microsoft.com/office/drawing/2014/main" id="{294905AB-1972-466B-9352-67AC75F78C1D}"/>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72" name="Graphic 59">
            <a:extLst>
              <a:ext uri="{FF2B5EF4-FFF2-40B4-BE49-F238E27FC236}">
                <a16:creationId xmlns:a16="http://schemas.microsoft.com/office/drawing/2014/main" id="{93D9FA8C-797F-41A8-AEA2-5B621E34097E}"/>
              </a:ext>
            </a:extLst>
          </p:cNvPr>
          <p:cNvGrpSpPr/>
          <p:nvPr userDrawn="1"/>
        </p:nvGrpSpPr>
        <p:grpSpPr>
          <a:xfrm>
            <a:off x="4261685" y="3102691"/>
            <a:ext cx="3640183" cy="501659"/>
            <a:chOff x="4261685" y="3102691"/>
            <a:chExt cx="3640183" cy="501659"/>
          </a:xfrm>
          <a:solidFill>
            <a:srgbClr val="4A4A49"/>
          </a:solidFill>
        </p:grpSpPr>
        <p:sp>
          <p:nvSpPr>
            <p:cNvPr id="73" name="Vrije vorm: vorm 72">
              <a:extLst>
                <a:ext uri="{FF2B5EF4-FFF2-40B4-BE49-F238E27FC236}">
                  <a16:creationId xmlns:a16="http://schemas.microsoft.com/office/drawing/2014/main" id="{BC001F57-9184-4F80-8272-5659C0A56ECB}"/>
                </a:ext>
              </a:extLst>
            </p:cNvPr>
            <p:cNvSpPr/>
            <p:nvPr/>
          </p:nvSpPr>
          <p:spPr>
            <a:xfrm>
              <a:off x="4261685" y="3110253"/>
              <a:ext cx="511743" cy="489054"/>
            </a:xfrm>
            <a:custGeom>
              <a:avLst/>
              <a:gdLst>
                <a:gd name="connsiteX0" fmla="*/ 0 w 511743"/>
                <a:gd name="connsiteY0" fmla="*/ 5042 h 489054"/>
                <a:gd name="connsiteX1" fmla="*/ 37814 w 511743"/>
                <a:gd name="connsiteY1" fmla="*/ 2521 h 489054"/>
                <a:gd name="connsiteX2" fmla="*/ 95794 w 511743"/>
                <a:gd name="connsiteY2" fmla="*/ 0 h 489054"/>
                <a:gd name="connsiteX3" fmla="*/ 143691 w 511743"/>
                <a:gd name="connsiteY3" fmla="*/ 2521 h 489054"/>
                <a:gd name="connsiteX4" fmla="*/ 173942 w 511743"/>
                <a:gd name="connsiteY4" fmla="*/ 5042 h 489054"/>
                <a:gd name="connsiteX5" fmla="*/ 257132 w 511743"/>
                <a:gd name="connsiteY5" fmla="*/ 292425 h 489054"/>
                <a:gd name="connsiteX6" fmla="*/ 297467 w 511743"/>
                <a:gd name="connsiteY6" fmla="*/ 148733 h 489054"/>
                <a:gd name="connsiteX7" fmla="*/ 337801 w 511743"/>
                <a:gd name="connsiteY7" fmla="*/ 5042 h 489054"/>
                <a:gd name="connsiteX8" fmla="*/ 368052 w 511743"/>
                <a:gd name="connsiteY8" fmla="*/ 2521 h 489054"/>
                <a:gd name="connsiteX9" fmla="*/ 415949 w 511743"/>
                <a:gd name="connsiteY9" fmla="*/ 0 h 489054"/>
                <a:gd name="connsiteX10" fmla="*/ 473930 w 511743"/>
                <a:gd name="connsiteY10" fmla="*/ 2521 h 489054"/>
                <a:gd name="connsiteX11" fmla="*/ 511743 w 511743"/>
                <a:gd name="connsiteY11" fmla="*/ 5042 h 489054"/>
                <a:gd name="connsiteX12" fmla="*/ 330238 w 511743"/>
                <a:gd name="connsiteY12" fmla="*/ 481492 h 489054"/>
                <a:gd name="connsiteX13" fmla="*/ 289904 w 511743"/>
                <a:gd name="connsiteY13" fmla="*/ 486534 h 489054"/>
                <a:gd name="connsiteX14" fmla="*/ 252090 w 511743"/>
                <a:gd name="connsiteY14" fmla="*/ 489055 h 489054"/>
                <a:gd name="connsiteX15" fmla="*/ 214277 w 511743"/>
                <a:gd name="connsiteY15" fmla="*/ 486534 h 489054"/>
                <a:gd name="connsiteX16" fmla="*/ 178984 w 511743"/>
                <a:gd name="connsiteY16" fmla="*/ 481492 h 489054"/>
                <a:gd name="connsiteX17" fmla="*/ 0 w 511743"/>
                <a:gd name="connsiteY17" fmla="*/ 5042 h 4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1743" h="489054">
                  <a:moveTo>
                    <a:pt x="0" y="5042"/>
                  </a:moveTo>
                  <a:cubicBezTo>
                    <a:pt x="7563" y="5042"/>
                    <a:pt x="20167" y="2521"/>
                    <a:pt x="37814" y="2521"/>
                  </a:cubicBezTo>
                  <a:cubicBezTo>
                    <a:pt x="55460" y="2521"/>
                    <a:pt x="75627" y="0"/>
                    <a:pt x="95794" y="0"/>
                  </a:cubicBezTo>
                  <a:cubicBezTo>
                    <a:pt x="110920" y="0"/>
                    <a:pt x="128566" y="0"/>
                    <a:pt x="143691" y="2521"/>
                  </a:cubicBezTo>
                  <a:cubicBezTo>
                    <a:pt x="158817" y="5042"/>
                    <a:pt x="171421" y="5042"/>
                    <a:pt x="173942" y="5042"/>
                  </a:cubicBezTo>
                  <a:lnTo>
                    <a:pt x="257132" y="292425"/>
                  </a:lnTo>
                  <a:cubicBezTo>
                    <a:pt x="272257" y="244527"/>
                    <a:pt x="284862" y="196630"/>
                    <a:pt x="297467" y="148733"/>
                  </a:cubicBezTo>
                  <a:cubicBezTo>
                    <a:pt x="310071" y="100836"/>
                    <a:pt x="325196" y="52939"/>
                    <a:pt x="337801" y="5042"/>
                  </a:cubicBezTo>
                  <a:cubicBezTo>
                    <a:pt x="342843" y="5042"/>
                    <a:pt x="352926" y="2521"/>
                    <a:pt x="368052" y="2521"/>
                  </a:cubicBezTo>
                  <a:cubicBezTo>
                    <a:pt x="383177" y="2521"/>
                    <a:pt x="398303" y="0"/>
                    <a:pt x="415949" y="0"/>
                  </a:cubicBezTo>
                  <a:cubicBezTo>
                    <a:pt x="436116" y="0"/>
                    <a:pt x="456283" y="0"/>
                    <a:pt x="473930" y="2521"/>
                  </a:cubicBezTo>
                  <a:cubicBezTo>
                    <a:pt x="491576" y="5042"/>
                    <a:pt x="504181" y="5042"/>
                    <a:pt x="511743" y="5042"/>
                  </a:cubicBezTo>
                  <a:lnTo>
                    <a:pt x="330238" y="481492"/>
                  </a:lnTo>
                  <a:cubicBezTo>
                    <a:pt x="317634" y="484013"/>
                    <a:pt x="305029" y="486534"/>
                    <a:pt x="289904" y="486534"/>
                  </a:cubicBezTo>
                  <a:cubicBezTo>
                    <a:pt x="277299" y="486534"/>
                    <a:pt x="264695" y="489055"/>
                    <a:pt x="252090" y="489055"/>
                  </a:cubicBezTo>
                  <a:cubicBezTo>
                    <a:pt x="239486" y="489055"/>
                    <a:pt x="226881" y="489055"/>
                    <a:pt x="214277" y="486534"/>
                  </a:cubicBezTo>
                  <a:cubicBezTo>
                    <a:pt x="201672" y="486534"/>
                    <a:pt x="189068" y="484013"/>
                    <a:pt x="178984" y="481492"/>
                  </a:cubicBezTo>
                  <a:lnTo>
                    <a:pt x="0" y="5042"/>
                  </a:lnTo>
                  <a:close/>
                </a:path>
              </a:pathLst>
            </a:custGeom>
            <a:solidFill>
              <a:srgbClr val="4A4A49"/>
            </a:solidFill>
            <a:ln w="25191" cap="flat">
              <a:noFill/>
              <a:prstDash val="solid"/>
              <a:miter/>
            </a:ln>
          </p:spPr>
          <p:txBody>
            <a:bodyPr rtlCol="0" anchor="ctr"/>
            <a:lstStyle/>
            <a:p>
              <a:endParaRPr lang="nl-NL"/>
            </a:p>
          </p:txBody>
        </p:sp>
        <p:sp>
          <p:nvSpPr>
            <p:cNvPr id="74" name="Vrije vorm: vorm 73">
              <a:extLst>
                <a:ext uri="{FF2B5EF4-FFF2-40B4-BE49-F238E27FC236}">
                  <a16:creationId xmlns:a16="http://schemas.microsoft.com/office/drawing/2014/main" id="{CFF4A1DD-EED9-442E-837A-FC955E57E41E}"/>
                </a:ext>
              </a:extLst>
            </p:cNvPr>
            <p:cNvSpPr/>
            <p:nvPr/>
          </p:nvSpPr>
          <p:spPr>
            <a:xfrm>
              <a:off x="4791075" y="3105211"/>
              <a:ext cx="478971" cy="499138"/>
            </a:xfrm>
            <a:custGeom>
              <a:avLst/>
              <a:gdLst>
                <a:gd name="connsiteX0" fmla="*/ 239486 w 478971"/>
                <a:gd name="connsiteY0" fmla="*/ 499139 h 499138"/>
                <a:gd name="connsiteX1" fmla="*/ 136129 w 478971"/>
                <a:gd name="connsiteY1" fmla="*/ 481492 h 499138"/>
                <a:gd name="connsiteX2" fmla="*/ 60502 w 478971"/>
                <a:gd name="connsiteY2" fmla="*/ 431074 h 499138"/>
                <a:gd name="connsiteX3" fmla="*/ 15125 w 478971"/>
                <a:gd name="connsiteY3" fmla="*/ 352926 h 499138"/>
                <a:gd name="connsiteX4" fmla="*/ 0 w 478971"/>
                <a:gd name="connsiteY4" fmla="*/ 252090 h 499138"/>
                <a:gd name="connsiteX5" fmla="*/ 15125 w 478971"/>
                <a:gd name="connsiteY5" fmla="*/ 148733 h 499138"/>
                <a:gd name="connsiteX6" fmla="*/ 60502 w 478971"/>
                <a:gd name="connsiteY6" fmla="*/ 68064 h 499138"/>
                <a:gd name="connsiteX7" fmla="*/ 136129 w 478971"/>
                <a:gd name="connsiteY7" fmla="*/ 17646 h 499138"/>
                <a:gd name="connsiteX8" fmla="*/ 239486 w 478971"/>
                <a:gd name="connsiteY8" fmla="*/ 0 h 499138"/>
                <a:gd name="connsiteX9" fmla="*/ 342843 w 478971"/>
                <a:gd name="connsiteY9" fmla="*/ 17646 h 499138"/>
                <a:gd name="connsiteX10" fmla="*/ 418470 w 478971"/>
                <a:gd name="connsiteY10" fmla="*/ 68064 h 499138"/>
                <a:gd name="connsiteX11" fmla="*/ 463846 w 478971"/>
                <a:gd name="connsiteY11" fmla="*/ 148733 h 499138"/>
                <a:gd name="connsiteX12" fmla="*/ 478972 w 478971"/>
                <a:gd name="connsiteY12" fmla="*/ 252090 h 499138"/>
                <a:gd name="connsiteX13" fmla="*/ 463846 w 478971"/>
                <a:gd name="connsiteY13" fmla="*/ 352926 h 499138"/>
                <a:gd name="connsiteX14" fmla="*/ 418470 w 478971"/>
                <a:gd name="connsiteY14" fmla="*/ 431074 h 499138"/>
                <a:gd name="connsiteX15" fmla="*/ 342843 w 478971"/>
                <a:gd name="connsiteY15" fmla="*/ 481492 h 499138"/>
                <a:gd name="connsiteX16" fmla="*/ 239486 w 478971"/>
                <a:gd name="connsiteY16" fmla="*/ 499139 h 499138"/>
                <a:gd name="connsiteX17" fmla="*/ 239486 w 478971"/>
                <a:gd name="connsiteY17" fmla="*/ 373093 h 499138"/>
                <a:gd name="connsiteX18" fmla="*/ 299987 w 478971"/>
                <a:gd name="connsiteY18" fmla="*/ 342843 h 499138"/>
                <a:gd name="connsiteX19" fmla="*/ 320155 w 478971"/>
                <a:gd name="connsiteY19" fmla="*/ 252090 h 499138"/>
                <a:gd name="connsiteX20" fmla="*/ 299987 w 478971"/>
                <a:gd name="connsiteY20" fmla="*/ 161338 h 499138"/>
                <a:gd name="connsiteX21" fmla="*/ 239486 w 478971"/>
                <a:gd name="connsiteY21" fmla="*/ 128566 h 499138"/>
                <a:gd name="connsiteX22" fmla="*/ 178984 w 478971"/>
                <a:gd name="connsiteY22" fmla="*/ 161338 h 499138"/>
                <a:gd name="connsiteX23" fmla="*/ 158817 w 478971"/>
                <a:gd name="connsiteY23" fmla="*/ 252090 h 499138"/>
                <a:gd name="connsiteX24" fmla="*/ 178984 w 478971"/>
                <a:gd name="connsiteY24" fmla="*/ 342843 h 499138"/>
                <a:gd name="connsiteX25" fmla="*/ 239486 w 478971"/>
                <a:gd name="connsiteY25" fmla="*/ 373093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971" h="499138">
                  <a:moveTo>
                    <a:pt x="239486" y="499139"/>
                  </a:moveTo>
                  <a:cubicBezTo>
                    <a:pt x="201672" y="499139"/>
                    <a:pt x="166380" y="494097"/>
                    <a:pt x="136129" y="481492"/>
                  </a:cubicBezTo>
                  <a:cubicBezTo>
                    <a:pt x="105878" y="468888"/>
                    <a:pt x="80669" y="453762"/>
                    <a:pt x="60502" y="431074"/>
                  </a:cubicBezTo>
                  <a:cubicBezTo>
                    <a:pt x="40334" y="408386"/>
                    <a:pt x="25209" y="383177"/>
                    <a:pt x="15125" y="352926"/>
                  </a:cubicBezTo>
                  <a:cubicBezTo>
                    <a:pt x="5042" y="322675"/>
                    <a:pt x="0" y="287383"/>
                    <a:pt x="0" y="252090"/>
                  </a:cubicBezTo>
                  <a:cubicBezTo>
                    <a:pt x="0" y="214277"/>
                    <a:pt x="5042" y="178984"/>
                    <a:pt x="15125" y="148733"/>
                  </a:cubicBezTo>
                  <a:cubicBezTo>
                    <a:pt x="25209" y="118482"/>
                    <a:pt x="40334" y="90753"/>
                    <a:pt x="60502" y="68064"/>
                  </a:cubicBezTo>
                  <a:cubicBezTo>
                    <a:pt x="80669" y="45376"/>
                    <a:pt x="105878" y="27730"/>
                    <a:pt x="136129" y="17646"/>
                  </a:cubicBezTo>
                  <a:cubicBezTo>
                    <a:pt x="166380" y="5042"/>
                    <a:pt x="199151" y="0"/>
                    <a:pt x="239486" y="0"/>
                  </a:cubicBezTo>
                  <a:cubicBezTo>
                    <a:pt x="279820" y="0"/>
                    <a:pt x="312592" y="5042"/>
                    <a:pt x="342843" y="17646"/>
                  </a:cubicBezTo>
                  <a:cubicBezTo>
                    <a:pt x="373094" y="30251"/>
                    <a:pt x="398303" y="47897"/>
                    <a:pt x="418470" y="68064"/>
                  </a:cubicBezTo>
                  <a:cubicBezTo>
                    <a:pt x="438637" y="90753"/>
                    <a:pt x="453762" y="115962"/>
                    <a:pt x="463846" y="148733"/>
                  </a:cubicBezTo>
                  <a:cubicBezTo>
                    <a:pt x="473930" y="178984"/>
                    <a:pt x="478972" y="214277"/>
                    <a:pt x="478972" y="252090"/>
                  </a:cubicBezTo>
                  <a:cubicBezTo>
                    <a:pt x="478972" y="289904"/>
                    <a:pt x="473930" y="322675"/>
                    <a:pt x="463846" y="352926"/>
                  </a:cubicBezTo>
                  <a:cubicBezTo>
                    <a:pt x="453762" y="383177"/>
                    <a:pt x="438637" y="410907"/>
                    <a:pt x="418470" y="431074"/>
                  </a:cubicBezTo>
                  <a:cubicBezTo>
                    <a:pt x="398303" y="453762"/>
                    <a:pt x="373094" y="468888"/>
                    <a:pt x="342843" y="481492"/>
                  </a:cubicBezTo>
                  <a:cubicBezTo>
                    <a:pt x="315113" y="494097"/>
                    <a:pt x="279820" y="499139"/>
                    <a:pt x="239486" y="499139"/>
                  </a:cubicBezTo>
                  <a:close/>
                  <a:moveTo>
                    <a:pt x="239486" y="373093"/>
                  </a:moveTo>
                  <a:cubicBezTo>
                    <a:pt x="267216" y="373093"/>
                    <a:pt x="287383" y="363010"/>
                    <a:pt x="299987" y="342843"/>
                  </a:cubicBezTo>
                  <a:cubicBezTo>
                    <a:pt x="312592" y="322675"/>
                    <a:pt x="320155" y="292425"/>
                    <a:pt x="320155" y="252090"/>
                  </a:cubicBezTo>
                  <a:cubicBezTo>
                    <a:pt x="320155" y="211756"/>
                    <a:pt x="312592" y="181505"/>
                    <a:pt x="299987" y="161338"/>
                  </a:cubicBezTo>
                  <a:cubicBezTo>
                    <a:pt x="287383" y="141171"/>
                    <a:pt x="267216" y="128566"/>
                    <a:pt x="239486" y="128566"/>
                  </a:cubicBezTo>
                  <a:cubicBezTo>
                    <a:pt x="211756" y="128566"/>
                    <a:pt x="191589" y="138650"/>
                    <a:pt x="178984" y="161338"/>
                  </a:cubicBezTo>
                  <a:cubicBezTo>
                    <a:pt x="166380" y="181505"/>
                    <a:pt x="158817" y="211756"/>
                    <a:pt x="158817" y="252090"/>
                  </a:cubicBezTo>
                  <a:cubicBezTo>
                    <a:pt x="158817" y="289904"/>
                    <a:pt x="166380" y="320155"/>
                    <a:pt x="178984" y="342843"/>
                  </a:cubicBezTo>
                  <a:cubicBezTo>
                    <a:pt x="191589" y="363010"/>
                    <a:pt x="211756" y="373093"/>
                    <a:pt x="239486" y="373093"/>
                  </a:cubicBezTo>
                  <a:close/>
                </a:path>
              </a:pathLst>
            </a:custGeom>
            <a:solidFill>
              <a:srgbClr val="4A4A49"/>
            </a:solidFill>
            <a:ln w="25191" cap="flat">
              <a:noFill/>
              <a:prstDash val="solid"/>
              <a:miter/>
            </a:ln>
          </p:spPr>
          <p:txBody>
            <a:bodyPr rtlCol="0" anchor="ctr"/>
            <a:lstStyle/>
            <a:p>
              <a:endParaRPr lang="nl-NL"/>
            </a:p>
          </p:txBody>
        </p:sp>
        <p:sp>
          <p:nvSpPr>
            <p:cNvPr id="75" name="Vrije vorm: vorm 74">
              <a:extLst>
                <a:ext uri="{FF2B5EF4-FFF2-40B4-BE49-F238E27FC236}">
                  <a16:creationId xmlns:a16="http://schemas.microsoft.com/office/drawing/2014/main" id="{6B45B65E-CFF2-41EC-9602-F65B7BA49344}"/>
                </a:ext>
              </a:extLst>
            </p:cNvPr>
            <p:cNvSpPr/>
            <p:nvPr/>
          </p:nvSpPr>
          <p:spPr>
            <a:xfrm>
              <a:off x="5325506" y="3105211"/>
              <a:ext cx="478971" cy="499138"/>
            </a:xfrm>
            <a:custGeom>
              <a:avLst/>
              <a:gdLst>
                <a:gd name="connsiteX0" fmla="*/ 239486 w 478971"/>
                <a:gd name="connsiteY0" fmla="*/ 499139 h 499138"/>
                <a:gd name="connsiteX1" fmla="*/ 136129 w 478971"/>
                <a:gd name="connsiteY1" fmla="*/ 481492 h 499138"/>
                <a:gd name="connsiteX2" fmla="*/ 60502 w 478971"/>
                <a:gd name="connsiteY2" fmla="*/ 431074 h 499138"/>
                <a:gd name="connsiteX3" fmla="*/ 15125 w 478971"/>
                <a:gd name="connsiteY3" fmla="*/ 352926 h 499138"/>
                <a:gd name="connsiteX4" fmla="*/ 0 w 478971"/>
                <a:gd name="connsiteY4" fmla="*/ 252090 h 499138"/>
                <a:gd name="connsiteX5" fmla="*/ 15125 w 478971"/>
                <a:gd name="connsiteY5" fmla="*/ 148733 h 499138"/>
                <a:gd name="connsiteX6" fmla="*/ 60502 w 478971"/>
                <a:gd name="connsiteY6" fmla="*/ 68064 h 499138"/>
                <a:gd name="connsiteX7" fmla="*/ 136129 w 478971"/>
                <a:gd name="connsiteY7" fmla="*/ 17646 h 499138"/>
                <a:gd name="connsiteX8" fmla="*/ 239486 w 478971"/>
                <a:gd name="connsiteY8" fmla="*/ 0 h 499138"/>
                <a:gd name="connsiteX9" fmla="*/ 342843 w 478971"/>
                <a:gd name="connsiteY9" fmla="*/ 17646 h 499138"/>
                <a:gd name="connsiteX10" fmla="*/ 418470 w 478971"/>
                <a:gd name="connsiteY10" fmla="*/ 68064 h 499138"/>
                <a:gd name="connsiteX11" fmla="*/ 463846 w 478971"/>
                <a:gd name="connsiteY11" fmla="*/ 148733 h 499138"/>
                <a:gd name="connsiteX12" fmla="*/ 478972 w 478971"/>
                <a:gd name="connsiteY12" fmla="*/ 252090 h 499138"/>
                <a:gd name="connsiteX13" fmla="*/ 463846 w 478971"/>
                <a:gd name="connsiteY13" fmla="*/ 352926 h 499138"/>
                <a:gd name="connsiteX14" fmla="*/ 418470 w 478971"/>
                <a:gd name="connsiteY14" fmla="*/ 431074 h 499138"/>
                <a:gd name="connsiteX15" fmla="*/ 342843 w 478971"/>
                <a:gd name="connsiteY15" fmla="*/ 481492 h 499138"/>
                <a:gd name="connsiteX16" fmla="*/ 239486 w 478971"/>
                <a:gd name="connsiteY16" fmla="*/ 499139 h 499138"/>
                <a:gd name="connsiteX17" fmla="*/ 239486 w 478971"/>
                <a:gd name="connsiteY17" fmla="*/ 373093 h 499138"/>
                <a:gd name="connsiteX18" fmla="*/ 299987 w 478971"/>
                <a:gd name="connsiteY18" fmla="*/ 342843 h 499138"/>
                <a:gd name="connsiteX19" fmla="*/ 320155 w 478971"/>
                <a:gd name="connsiteY19" fmla="*/ 252090 h 499138"/>
                <a:gd name="connsiteX20" fmla="*/ 299987 w 478971"/>
                <a:gd name="connsiteY20" fmla="*/ 161338 h 499138"/>
                <a:gd name="connsiteX21" fmla="*/ 239486 w 478971"/>
                <a:gd name="connsiteY21" fmla="*/ 128566 h 499138"/>
                <a:gd name="connsiteX22" fmla="*/ 178984 w 478971"/>
                <a:gd name="connsiteY22" fmla="*/ 161338 h 499138"/>
                <a:gd name="connsiteX23" fmla="*/ 158817 w 478971"/>
                <a:gd name="connsiteY23" fmla="*/ 252090 h 499138"/>
                <a:gd name="connsiteX24" fmla="*/ 178984 w 478971"/>
                <a:gd name="connsiteY24" fmla="*/ 342843 h 499138"/>
                <a:gd name="connsiteX25" fmla="*/ 239486 w 478971"/>
                <a:gd name="connsiteY25" fmla="*/ 373093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971" h="499138">
                  <a:moveTo>
                    <a:pt x="239486" y="499139"/>
                  </a:moveTo>
                  <a:cubicBezTo>
                    <a:pt x="201672" y="499139"/>
                    <a:pt x="166380" y="494097"/>
                    <a:pt x="136129" y="481492"/>
                  </a:cubicBezTo>
                  <a:cubicBezTo>
                    <a:pt x="105878" y="468888"/>
                    <a:pt x="80669" y="453762"/>
                    <a:pt x="60502" y="431074"/>
                  </a:cubicBezTo>
                  <a:cubicBezTo>
                    <a:pt x="40334" y="408386"/>
                    <a:pt x="25209" y="383177"/>
                    <a:pt x="15125" y="352926"/>
                  </a:cubicBezTo>
                  <a:cubicBezTo>
                    <a:pt x="5042" y="322675"/>
                    <a:pt x="0" y="287383"/>
                    <a:pt x="0" y="252090"/>
                  </a:cubicBezTo>
                  <a:cubicBezTo>
                    <a:pt x="0" y="214277"/>
                    <a:pt x="5042" y="178984"/>
                    <a:pt x="15125" y="148733"/>
                  </a:cubicBezTo>
                  <a:cubicBezTo>
                    <a:pt x="25209" y="118482"/>
                    <a:pt x="40334" y="90753"/>
                    <a:pt x="60502" y="68064"/>
                  </a:cubicBezTo>
                  <a:cubicBezTo>
                    <a:pt x="80669" y="45376"/>
                    <a:pt x="105878" y="27730"/>
                    <a:pt x="136129" y="17646"/>
                  </a:cubicBezTo>
                  <a:cubicBezTo>
                    <a:pt x="166380" y="5042"/>
                    <a:pt x="199151" y="0"/>
                    <a:pt x="239486" y="0"/>
                  </a:cubicBezTo>
                  <a:cubicBezTo>
                    <a:pt x="279820" y="0"/>
                    <a:pt x="312592" y="5042"/>
                    <a:pt x="342843" y="17646"/>
                  </a:cubicBezTo>
                  <a:cubicBezTo>
                    <a:pt x="373094" y="30251"/>
                    <a:pt x="398303" y="47897"/>
                    <a:pt x="418470" y="68064"/>
                  </a:cubicBezTo>
                  <a:cubicBezTo>
                    <a:pt x="438637" y="90753"/>
                    <a:pt x="453762" y="115962"/>
                    <a:pt x="463846" y="148733"/>
                  </a:cubicBezTo>
                  <a:cubicBezTo>
                    <a:pt x="473930" y="178984"/>
                    <a:pt x="478972" y="214277"/>
                    <a:pt x="478972" y="252090"/>
                  </a:cubicBezTo>
                  <a:cubicBezTo>
                    <a:pt x="478972" y="289904"/>
                    <a:pt x="473930" y="322675"/>
                    <a:pt x="463846" y="352926"/>
                  </a:cubicBezTo>
                  <a:cubicBezTo>
                    <a:pt x="453762" y="383177"/>
                    <a:pt x="438637" y="410907"/>
                    <a:pt x="418470" y="431074"/>
                  </a:cubicBezTo>
                  <a:cubicBezTo>
                    <a:pt x="398303" y="453762"/>
                    <a:pt x="373094" y="468888"/>
                    <a:pt x="342843" y="481492"/>
                  </a:cubicBezTo>
                  <a:cubicBezTo>
                    <a:pt x="315113" y="494097"/>
                    <a:pt x="279820" y="499139"/>
                    <a:pt x="239486" y="499139"/>
                  </a:cubicBezTo>
                  <a:close/>
                  <a:moveTo>
                    <a:pt x="239486" y="373093"/>
                  </a:moveTo>
                  <a:cubicBezTo>
                    <a:pt x="267216" y="373093"/>
                    <a:pt x="287383" y="363010"/>
                    <a:pt x="299987" y="342843"/>
                  </a:cubicBezTo>
                  <a:cubicBezTo>
                    <a:pt x="312592" y="322675"/>
                    <a:pt x="320155" y="292425"/>
                    <a:pt x="320155" y="252090"/>
                  </a:cubicBezTo>
                  <a:cubicBezTo>
                    <a:pt x="320155" y="211756"/>
                    <a:pt x="312592" y="181505"/>
                    <a:pt x="299987" y="161338"/>
                  </a:cubicBezTo>
                  <a:cubicBezTo>
                    <a:pt x="287383" y="141171"/>
                    <a:pt x="267216" y="128566"/>
                    <a:pt x="239486" y="128566"/>
                  </a:cubicBezTo>
                  <a:cubicBezTo>
                    <a:pt x="211756" y="128566"/>
                    <a:pt x="191589" y="138650"/>
                    <a:pt x="178984" y="161338"/>
                  </a:cubicBezTo>
                  <a:cubicBezTo>
                    <a:pt x="166380" y="181505"/>
                    <a:pt x="158817" y="211756"/>
                    <a:pt x="158817" y="252090"/>
                  </a:cubicBezTo>
                  <a:cubicBezTo>
                    <a:pt x="158817" y="289904"/>
                    <a:pt x="166380" y="320155"/>
                    <a:pt x="178984" y="342843"/>
                  </a:cubicBezTo>
                  <a:cubicBezTo>
                    <a:pt x="194109" y="363010"/>
                    <a:pt x="214277" y="373093"/>
                    <a:pt x="239486" y="373093"/>
                  </a:cubicBezTo>
                  <a:close/>
                </a:path>
              </a:pathLst>
            </a:custGeom>
            <a:solidFill>
              <a:srgbClr val="4A4A49"/>
            </a:solidFill>
            <a:ln w="25191" cap="flat">
              <a:noFill/>
              <a:prstDash val="solid"/>
              <a:miter/>
            </a:ln>
          </p:spPr>
          <p:txBody>
            <a:bodyPr rtlCol="0" anchor="ctr"/>
            <a:lstStyle/>
            <a:p>
              <a:endParaRPr lang="nl-NL"/>
            </a:p>
          </p:txBody>
        </p:sp>
        <p:sp>
          <p:nvSpPr>
            <p:cNvPr id="76" name="Vrije vorm: vorm 75">
              <a:extLst>
                <a:ext uri="{FF2B5EF4-FFF2-40B4-BE49-F238E27FC236}">
                  <a16:creationId xmlns:a16="http://schemas.microsoft.com/office/drawing/2014/main" id="{5B11C541-91D6-4D52-AE49-6EEA1A73498F}"/>
                </a:ext>
              </a:extLst>
            </p:cNvPr>
            <p:cNvSpPr/>
            <p:nvPr/>
          </p:nvSpPr>
          <p:spPr>
            <a:xfrm>
              <a:off x="5882626" y="3102691"/>
              <a:ext cx="451241" cy="499138"/>
            </a:xfrm>
            <a:custGeom>
              <a:avLst/>
              <a:gdLst>
                <a:gd name="connsiteX0" fmla="*/ 2521 w 451241"/>
                <a:gd name="connsiteY0" fmla="*/ 12605 h 499138"/>
                <a:gd name="connsiteX1" fmla="*/ 93273 w 451241"/>
                <a:gd name="connsiteY1" fmla="*/ 2521 h 499138"/>
                <a:gd name="connsiteX2" fmla="*/ 181505 w 451241"/>
                <a:gd name="connsiteY2" fmla="*/ 0 h 499138"/>
                <a:gd name="connsiteX3" fmla="*/ 350406 w 451241"/>
                <a:gd name="connsiteY3" fmla="*/ 42855 h 499138"/>
                <a:gd name="connsiteX4" fmla="*/ 405865 w 451241"/>
                <a:gd name="connsiteY4" fmla="*/ 161338 h 499138"/>
                <a:gd name="connsiteX5" fmla="*/ 398303 w 451241"/>
                <a:gd name="connsiteY5" fmla="*/ 211756 h 499138"/>
                <a:gd name="connsiteX6" fmla="*/ 383177 w 451241"/>
                <a:gd name="connsiteY6" fmla="*/ 249569 h 499138"/>
                <a:gd name="connsiteX7" fmla="*/ 363010 w 451241"/>
                <a:gd name="connsiteY7" fmla="*/ 274778 h 499138"/>
                <a:gd name="connsiteX8" fmla="*/ 345364 w 451241"/>
                <a:gd name="connsiteY8" fmla="*/ 289904 h 499138"/>
                <a:gd name="connsiteX9" fmla="*/ 451242 w 451241"/>
                <a:gd name="connsiteY9" fmla="*/ 491576 h 499138"/>
                <a:gd name="connsiteX10" fmla="*/ 410907 w 451241"/>
                <a:gd name="connsiteY10" fmla="*/ 496618 h 499138"/>
                <a:gd name="connsiteX11" fmla="*/ 368052 w 451241"/>
                <a:gd name="connsiteY11" fmla="*/ 499138 h 499138"/>
                <a:gd name="connsiteX12" fmla="*/ 317634 w 451241"/>
                <a:gd name="connsiteY12" fmla="*/ 496618 h 499138"/>
                <a:gd name="connsiteX13" fmla="*/ 277299 w 451241"/>
                <a:gd name="connsiteY13" fmla="*/ 491576 h 499138"/>
                <a:gd name="connsiteX14" fmla="*/ 173942 w 451241"/>
                <a:gd name="connsiteY14" fmla="*/ 272257 h 499138"/>
                <a:gd name="connsiteX15" fmla="*/ 186547 w 451241"/>
                <a:gd name="connsiteY15" fmla="*/ 264695 h 499138"/>
                <a:gd name="connsiteX16" fmla="*/ 231923 w 451241"/>
                <a:gd name="connsiteY16" fmla="*/ 224360 h 499138"/>
                <a:gd name="connsiteX17" fmla="*/ 244527 w 451241"/>
                <a:gd name="connsiteY17" fmla="*/ 178984 h 499138"/>
                <a:gd name="connsiteX18" fmla="*/ 229402 w 451241"/>
                <a:gd name="connsiteY18" fmla="*/ 138650 h 499138"/>
                <a:gd name="connsiteX19" fmla="*/ 184026 w 451241"/>
                <a:gd name="connsiteY19" fmla="*/ 123524 h 499138"/>
                <a:gd name="connsiteX20" fmla="*/ 156296 w 451241"/>
                <a:gd name="connsiteY20" fmla="*/ 126045 h 499138"/>
                <a:gd name="connsiteX21" fmla="*/ 156296 w 451241"/>
                <a:gd name="connsiteY21" fmla="*/ 491576 h 499138"/>
                <a:gd name="connsiteX22" fmla="*/ 113441 w 451241"/>
                <a:gd name="connsiteY22" fmla="*/ 496618 h 499138"/>
                <a:gd name="connsiteX23" fmla="*/ 78148 w 451241"/>
                <a:gd name="connsiteY23" fmla="*/ 499138 h 499138"/>
                <a:gd name="connsiteX24" fmla="*/ 42855 w 451241"/>
                <a:gd name="connsiteY24" fmla="*/ 496618 h 499138"/>
                <a:gd name="connsiteX25" fmla="*/ 0 w 451241"/>
                <a:gd name="connsiteY25" fmla="*/ 491576 h 499138"/>
                <a:gd name="connsiteX26" fmla="*/ 0 w 451241"/>
                <a:gd name="connsiteY26" fmla="*/ 12605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41" h="499138">
                  <a:moveTo>
                    <a:pt x="2521" y="12605"/>
                  </a:moveTo>
                  <a:cubicBezTo>
                    <a:pt x="32772" y="10084"/>
                    <a:pt x="60502" y="5042"/>
                    <a:pt x="93273" y="2521"/>
                  </a:cubicBezTo>
                  <a:cubicBezTo>
                    <a:pt x="123524" y="0"/>
                    <a:pt x="153775" y="0"/>
                    <a:pt x="181505" y="0"/>
                  </a:cubicBezTo>
                  <a:cubicBezTo>
                    <a:pt x="257132" y="0"/>
                    <a:pt x="312592" y="15125"/>
                    <a:pt x="350406" y="42855"/>
                  </a:cubicBezTo>
                  <a:cubicBezTo>
                    <a:pt x="388219" y="70585"/>
                    <a:pt x="405865" y="110920"/>
                    <a:pt x="405865" y="161338"/>
                  </a:cubicBezTo>
                  <a:cubicBezTo>
                    <a:pt x="405865" y="181505"/>
                    <a:pt x="403344" y="196630"/>
                    <a:pt x="398303" y="211756"/>
                  </a:cubicBezTo>
                  <a:cubicBezTo>
                    <a:pt x="393261" y="226881"/>
                    <a:pt x="388219" y="236965"/>
                    <a:pt x="383177" y="249569"/>
                  </a:cubicBezTo>
                  <a:cubicBezTo>
                    <a:pt x="378135" y="259653"/>
                    <a:pt x="370573" y="267216"/>
                    <a:pt x="363010" y="274778"/>
                  </a:cubicBezTo>
                  <a:cubicBezTo>
                    <a:pt x="355447" y="279820"/>
                    <a:pt x="350406" y="284862"/>
                    <a:pt x="345364" y="289904"/>
                  </a:cubicBezTo>
                  <a:lnTo>
                    <a:pt x="451242" y="491576"/>
                  </a:lnTo>
                  <a:cubicBezTo>
                    <a:pt x="438637" y="494097"/>
                    <a:pt x="426033" y="496618"/>
                    <a:pt x="410907" y="496618"/>
                  </a:cubicBezTo>
                  <a:cubicBezTo>
                    <a:pt x="395782" y="496618"/>
                    <a:pt x="380656" y="499138"/>
                    <a:pt x="368052" y="499138"/>
                  </a:cubicBezTo>
                  <a:cubicBezTo>
                    <a:pt x="350406" y="499138"/>
                    <a:pt x="332759" y="499138"/>
                    <a:pt x="317634" y="496618"/>
                  </a:cubicBezTo>
                  <a:cubicBezTo>
                    <a:pt x="302508" y="494097"/>
                    <a:pt x="287383" y="494097"/>
                    <a:pt x="277299" y="491576"/>
                  </a:cubicBezTo>
                  <a:lnTo>
                    <a:pt x="173942" y="272257"/>
                  </a:lnTo>
                  <a:lnTo>
                    <a:pt x="186547" y="264695"/>
                  </a:lnTo>
                  <a:cubicBezTo>
                    <a:pt x="209235" y="252090"/>
                    <a:pt x="221840" y="239486"/>
                    <a:pt x="231923" y="224360"/>
                  </a:cubicBezTo>
                  <a:cubicBezTo>
                    <a:pt x="239486" y="209235"/>
                    <a:pt x="244527" y="196630"/>
                    <a:pt x="244527" y="178984"/>
                  </a:cubicBezTo>
                  <a:cubicBezTo>
                    <a:pt x="244527" y="163859"/>
                    <a:pt x="239486" y="148733"/>
                    <a:pt x="229402" y="138650"/>
                  </a:cubicBezTo>
                  <a:cubicBezTo>
                    <a:pt x="219318" y="128566"/>
                    <a:pt x="204193" y="123524"/>
                    <a:pt x="184026" y="123524"/>
                  </a:cubicBezTo>
                  <a:cubicBezTo>
                    <a:pt x="171421" y="123524"/>
                    <a:pt x="163859" y="123524"/>
                    <a:pt x="156296" y="126045"/>
                  </a:cubicBezTo>
                  <a:lnTo>
                    <a:pt x="156296" y="491576"/>
                  </a:lnTo>
                  <a:cubicBezTo>
                    <a:pt x="141171" y="494097"/>
                    <a:pt x="126045" y="496618"/>
                    <a:pt x="113441" y="496618"/>
                  </a:cubicBezTo>
                  <a:cubicBezTo>
                    <a:pt x="100836" y="496618"/>
                    <a:pt x="88232" y="499138"/>
                    <a:pt x="78148" y="499138"/>
                  </a:cubicBezTo>
                  <a:cubicBezTo>
                    <a:pt x="68064" y="499138"/>
                    <a:pt x="55460" y="499138"/>
                    <a:pt x="42855" y="496618"/>
                  </a:cubicBezTo>
                  <a:cubicBezTo>
                    <a:pt x="30251" y="496618"/>
                    <a:pt x="15125" y="494097"/>
                    <a:pt x="0" y="491576"/>
                  </a:cubicBezTo>
                  <a:lnTo>
                    <a:pt x="0" y="12605"/>
                  </a:lnTo>
                  <a:close/>
                </a:path>
              </a:pathLst>
            </a:custGeom>
            <a:solidFill>
              <a:srgbClr val="4A4A49"/>
            </a:solidFill>
            <a:ln w="25191" cap="flat">
              <a:noFill/>
              <a:prstDash val="solid"/>
              <a:miter/>
            </a:ln>
          </p:spPr>
          <p:txBody>
            <a:bodyPr rtlCol="0" anchor="ctr"/>
            <a:lstStyle/>
            <a:p>
              <a:endParaRPr lang="nl-NL"/>
            </a:p>
          </p:txBody>
        </p:sp>
        <p:sp>
          <p:nvSpPr>
            <p:cNvPr id="77" name="Vrije vorm: vorm 76">
              <a:extLst>
                <a:ext uri="{FF2B5EF4-FFF2-40B4-BE49-F238E27FC236}">
                  <a16:creationId xmlns:a16="http://schemas.microsoft.com/office/drawing/2014/main" id="{59F2DF4E-8690-4212-A273-E8B40A8E5D96}"/>
                </a:ext>
              </a:extLst>
            </p:cNvPr>
            <p:cNvSpPr/>
            <p:nvPr/>
          </p:nvSpPr>
          <p:spPr>
            <a:xfrm>
              <a:off x="6555707" y="3112774"/>
              <a:ext cx="294945" cy="489054"/>
            </a:xfrm>
            <a:custGeom>
              <a:avLst/>
              <a:gdLst>
                <a:gd name="connsiteX0" fmla="*/ 138650 w 294945"/>
                <a:gd name="connsiteY0" fmla="*/ 131087 h 489054"/>
                <a:gd name="connsiteX1" fmla="*/ 45376 w 294945"/>
                <a:gd name="connsiteY1" fmla="*/ 131087 h 489054"/>
                <a:gd name="connsiteX2" fmla="*/ 40335 w 294945"/>
                <a:gd name="connsiteY2" fmla="*/ 95794 h 489054"/>
                <a:gd name="connsiteX3" fmla="*/ 37814 w 294945"/>
                <a:gd name="connsiteY3" fmla="*/ 65543 h 489054"/>
                <a:gd name="connsiteX4" fmla="*/ 40335 w 294945"/>
                <a:gd name="connsiteY4" fmla="*/ 35293 h 489054"/>
                <a:gd name="connsiteX5" fmla="*/ 45376 w 294945"/>
                <a:gd name="connsiteY5" fmla="*/ 0 h 489054"/>
                <a:gd name="connsiteX6" fmla="*/ 294946 w 294945"/>
                <a:gd name="connsiteY6" fmla="*/ 0 h 489054"/>
                <a:gd name="connsiteX7" fmla="*/ 294946 w 294945"/>
                <a:gd name="connsiteY7" fmla="*/ 294945 h 489054"/>
                <a:gd name="connsiteX8" fmla="*/ 279820 w 294945"/>
                <a:gd name="connsiteY8" fmla="*/ 385698 h 489054"/>
                <a:gd name="connsiteX9" fmla="*/ 236965 w 294945"/>
                <a:gd name="connsiteY9" fmla="*/ 446199 h 489054"/>
                <a:gd name="connsiteX10" fmla="*/ 173942 w 294945"/>
                <a:gd name="connsiteY10" fmla="*/ 478971 h 489054"/>
                <a:gd name="connsiteX11" fmla="*/ 95794 w 294945"/>
                <a:gd name="connsiteY11" fmla="*/ 489055 h 489054"/>
                <a:gd name="connsiteX12" fmla="*/ 55460 w 294945"/>
                <a:gd name="connsiteY12" fmla="*/ 486534 h 489054"/>
                <a:gd name="connsiteX13" fmla="*/ 2521 w 294945"/>
                <a:gd name="connsiteY13" fmla="*/ 473929 h 489054"/>
                <a:gd name="connsiteX14" fmla="*/ 0 w 294945"/>
                <a:gd name="connsiteY14" fmla="*/ 458804 h 489054"/>
                <a:gd name="connsiteX15" fmla="*/ 0 w 294945"/>
                <a:gd name="connsiteY15" fmla="*/ 443679 h 489054"/>
                <a:gd name="connsiteX16" fmla="*/ 5042 w 294945"/>
                <a:gd name="connsiteY16" fmla="*/ 395781 h 489054"/>
                <a:gd name="connsiteX17" fmla="*/ 17646 w 294945"/>
                <a:gd name="connsiteY17" fmla="*/ 345363 h 489054"/>
                <a:gd name="connsiteX18" fmla="*/ 27730 w 294945"/>
                <a:gd name="connsiteY18" fmla="*/ 347884 h 489054"/>
                <a:gd name="connsiteX19" fmla="*/ 42855 w 294945"/>
                <a:gd name="connsiteY19" fmla="*/ 350405 h 489054"/>
                <a:gd name="connsiteX20" fmla="*/ 60502 w 294945"/>
                <a:gd name="connsiteY20" fmla="*/ 352926 h 489054"/>
                <a:gd name="connsiteX21" fmla="*/ 73106 w 294945"/>
                <a:gd name="connsiteY21" fmla="*/ 352926 h 489054"/>
                <a:gd name="connsiteX22" fmla="*/ 95794 w 294945"/>
                <a:gd name="connsiteY22" fmla="*/ 350405 h 489054"/>
                <a:gd name="connsiteX23" fmla="*/ 115962 w 294945"/>
                <a:gd name="connsiteY23" fmla="*/ 342843 h 489054"/>
                <a:gd name="connsiteX24" fmla="*/ 131087 w 294945"/>
                <a:gd name="connsiteY24" fmla="*/ 322675 h 489054"/>
                <a:gd name="connsiteX25" fmla="*/ 136129 w 294945"/>
                <a:gd name="connsiteY25" fmla="*/ 284862 h 489054"/>
                <a:gd name="connsiteX26" fmla="*/ 136129 w 294945"/>
                <a:gd name="connsiteY26" fmla="*/ 131087 h 4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4945" h="489054">
                  <a:moveTo>
                    <a:pt x="138650" y="131087"/>
                  </a:moveTo>
                  <a:lnTo>
                    <a:pt x="45376" y="131087"/>
                  </a:lnTo>
                  <a:cubicBezTo>
                    <a:pt x="42855" y="118482"/>
                    <a:pt x="40335" y="105878"/>
                    <a:pt x="40335" y="95794"/>
                  </a:cubicBezTo>
                  <a:cubicBezTo>
                    <a:pt x="40335" y="85711"/>
                    <a:pt x="37814" y="75627"/>
                    <a:pt x="37814" y="65543"/>
                  </a:cubicBezTo>
                  <a:cubicBezTo>
                    <a:pt x="37814" y="55460"/>
                    <a:pt x="37814" y="45376"/>
                    <a:pt x="40335" y="35293"/>
                  </a:cubicBezTo>
                  <a:cubicBezTo>
                    <a:pt x="40335" y="25209"/>
                    <a:pt x="42855" y="12605"/>
                    <a:pt x="45376" y="0"/>
                  </a:cubicBezTo>
                  <a:lnTo>
                    <a:pt x="294946" y="0"/>
                  </a:lnTo>
                  <a:lnTo>
                    <a:pt x="294946" y="294945"/>
                  </a:lnTo>
                  <a:cubicBezTo>
                    <a:pt x="294946" y="330238"/>
                    <a:pt x="289904" y="360489"/>
                    <a:pt x="279820" y="385698"/>
                  </a:cubicBezTo>
                  <a:cubicBezTo>
                    <a:pt x="269737" y="410907"/>
                    <a:pt x="254611" y="431074"/>
                    <a:pt x="236965" y="446199"/>
                  </a:cubicBezTo>
                  <a:cubicBezTo>
                    <a:pt x="219319" y="461325"/>
                    <a:pt x="196630" y="473929"/>
                    <a:pt x="173942" y="478971"/>
                  </a:cubicBezTo>
                  <a:cubicBezTo>
                    <a:pt x="148733" y="486534"/>
                    <a:pt x="123524" y="489055"/>
                    <a:pt x="95794" y="489055"/>
                  </a:cubicBezTo>
                  <a:cubicBezTo>
                    <a:pt x="85711" y="489055"/>
                    <a:pt x="73106" y="489055"/>
                    <a:pt x="55460" y="486534"/>
                  </a:cubicBezTo>
                  <a:cubicBezTo>
                    <a:pt x="37814" y="484013"/>
                    <a:pt x="20167" y="478971"/>
                    <a:pt x="2521" y="473929"/>
                  </a:cubicBezTo>
                  <a:cubicBezTo>
                    <a:pt x="2521" y="468888"/>
                    <a:pt x="2521" y="463846"/>
                    <a:pt x="0" y="458804"/>
                  </a:cubicBezTo>
                  <a:cubicBezTo>
                    <a:pt x="0" y="453762"/>
                    <a:pt x="0" y="448720"/>
                    <a:pt x="0" y="443679"/>
                  </a:cubicBezTo>
                  <a:cubicBezTo>
                    <a:pt x="0" y="428553"/>
                    <a:pt x="2521" y="410907"/>
                    <a:pt x="5042" y="395781"/>
                  </a:cubicBezTo>
                  <a:cubicBezTo>
                    <a:pt x="7563" y="380656"/>
                    <a:pt x="12605" y="363010"/>
                    <a:pt x="17646" y="345363"/>
                  </a:cubicBezTo>
                  <a:cubicBezTo>
                    <a:pt x="20167" y="345363"/>
                    <a:pt x="22688" y="347884"/>
                    <a:pt x="27730" y="347884"/>
                  </a:cubicBezTo>
                  <a:cubicBezTo>
                    <a:pt x="32772" y="347884"/>
                    <a:pt x="37814" y="350405"/>
                    <a:pt x="42855" y="350405"/>
                  </a:cubicBezTo>
                  <a:cubicBezTo>
                    <a:pt x="47897" y="350405"/>
                    <a:pt x="55460" y="350405"/>
                    <a:pt x="60502" y="352926"/>
                  </a:cubicBezTo>
                  <a:cubicBezTo>
                    <a:pt x="65544" y="352926"/>
                    <a:pt x="70585" y="352926"/>
                    <a:pt x="73106" y="352926"/>
                  </a:cubicBezTo>
                  <a:cubicBezTo>
                    <a:pt x="80669" y="352926"/>
                    <a:pt x="88232" y="352926"/>
                    <a:pt x="95794" y="350405"/>
                  </a:cubicBezTo>
                  <a:cubicBezTo>
                    <a:pt x="103357" y="350405"/>
                    <a:pt x="110920" y="347884"/>
                    <a:pt x="115962" y="342843"/>
                  </a:cubicBezTo>
                  <a:cubicBezTo>
                    <a:pt x="123524" y="337801"/>
                    <a:pt x="128566" y="330238"/>
                    <a:pt x="131087" y="322675"/>
                  </a:cubicBezTo>
                  <a:cubicBezTo>
                    <a:pt x="136129" y="312592"/>
                    <a:pt x="136129" y="299987"/>
                    <a:pt x="136129" y="284862"/>
                  </a:cubicBezTo>
                  <a:lnTo>
                    <a:pt x="136129" y="131087"/>
                  </a:lnTo>
                  <a:close/>
                </a:path>
              </a:pathLst>
            </a:custGeom>
            <a:solidFill>
              <a:srgbClr val="4A4A49"/>
            </a:solidFill>
            <a:ln w="25191" cap="flat">
              <a:noFill/>
              <a:prstDash val="solid"/>
              <a:miter/>
            </a:ln>
          </p:spPr>
          <p:txBody>
            <a:bodyPr rtlCol="0" anchor="ctr"/>
            <a:lstStyle/>
            <a:p>
              <a:endParaRPr lang="nl-NL"/>
            </a:p>
          </p:txBody>
        </p:sp>
        <p:sp>
          <p:nvSpPr>
            <p:cNvPr id="78" name="Vrije vorm: vorm 77">
              <a:extLst>
                <a:ext uri="{FF2B5EF4-FFF2-40B4-BE49-F238E27FC236}">
                  <a16:creationId xmlns:a16="http://schemas.microsoft.com/office/drawing/2014/main" id="{DCDE827F-B6F0-4A84-BABA-476DD01214B2}"/>
                </a:ext>
              </a:extLst>
            </p:cNvPr>
            <p:cNvSpPr/>
            <p:nvPr/>
          </p:nvSpPr>
          <p:spPr>
            <a:xfrm>
              <a:off x="6923759" y="3105211"/>
              <a:ext cx="478971" cy="499138"/>
            </a:xfrm>
            <a:custGeom>
              <a:avLst/>
              <a:gdLst>
                <a:gd name="connsiteX0" fmla="*/ 239486 w 478971"/>
                <a:gd name="connsiteY0" fmla="*/ 499139 h 499138"/>
                <a:gd name="connsiteX1" fmla="*/ 136129 w 478971"/>
                <a:gd name="connsiteY1" fmla="*/ 481492 h 499138"/>
                <a:gd name="connsiteX2" fmla="*/ 60502 w 478971"/>
                <a:gd name="connsiteY2" fmla="*/ 431074 h 499138"/>
                <a:gd name="connsiteX3" fmla="*/ 15125 w 478971"/>
                <a:gd name="connsiteY3" fmla="*/ 352926 h 499138"/>
                <a:gd name="connsiteX4" fmla="*/ 0 w 478971"/>
                <a:gd name="connsiteY4" fmla="*/ 252090 h 499138"/>
                <a:gd name="connsiteX5" fmla="*/ 15125 w 478971"/>
                <a:gd name="connsiteY5" fmla="*/ 148733 h 499138"/>
                <a:gd name="connsiteX6" fmla="*/ 60502 w 478971"/>
                <a:gd name="connsiteY6" fmla="*/ 68064 h 499138"/>
                <a:gd name="connsiteX7" fmla="*/ 136129 w 478971"/>
                <a:gd name="connsiteY7" fmla="*/ 17646 h 499138"/>
                <a:gd name="connsiteX8" fmla="*/ 239486 w 478971"/>
                <a:gd name="connsiteY8" fmla="*/ 0 h 499138"/>
                <a:gd name="connsiteX9" fmla="*/ 342843 w 478971"/>
                <a:gd name="connsiteY9" fmla="*/ 17646 h 499138"/>
                <a:gd name="connsiteX10" fmla="*/ 418470 w 478971"/>
                <a:gd name="connsiteY10" fmla="*/ 68064 h 499138"/>
                <a:gd name="connsiteX11" fmla="*/ 463846 w 478971"/>
                <a:gd name="connsiteY11" fmla="*/ 148733 h 499138"/>
                <a:gd name="connsiteX12" fmla="*/ 478972 w 478971"/>
                <a:gd name="connsiteY12" fmla="*/ 252090 h 499138"/>
                <a:gd name="connsiteX13" fmla="*/ 463846 w 478971"/>
                <a:gd name="connsiteY13" fmla="*/ 352926 h 499138"/>
                <a:gd name="connsiteX14" fmla="*/ 418470 w 478971"/>
                <a:gd name="connsiteY14" fmla="*/ 431074 h 499138"/>
                <a:gd name="connsiteX15" fmla="*/ 342843 w 478971"/>
                <a:gd name="connsiteY15" fmla="*/ 481492 h 499138"/>
                <a:gd name="connsiteX16" fmla="*/ 239486 w 478971"/>
                <a:gd name="connsiteY16" fmla="*/ 499139 h 499138"/>
                <a:gd name="connsiteX17" fmla="*/ 239486 w 478971"/>
                <a:gd name="connsiteY17" fmla="*/ 373093 h 499138"/>
                <a:gd name="connsiteX18" fmla="*/ 299987 w 478971"/>
                <a:gd name="connsiteY18" fmla="*/ 342843 h 499138"/>
                <a:gd name="connsiteX19" fmla="*/ 320155 w 478971"/>
                <a:gd name="connsiteY19" fmla="*/ 252090 h 499138"/>
                <a:gd name="connsiteX20" fmla="*/ 299987 w 478971"/>
                <a:gd name="connsiteY20" fmla="*/ 161338 h 499138"/>
                <a:gd name="connsiteX21" fmla="*/ 239486 w 478971"/>
                <a:gd name="connsiteY21" fmla="*/ 128566 h 499138"/>
                <a:gd name="connsiteX22" fmla="*/ 178984 w 478971"/>
                <a:gd name="connsiteY22" fmla="*/ 161338 h 499138"/>
                <a:gd name="connsiteX23" fmla="*/ 158817 w 478971"/>
                <a:gd name="connsiteY23" fmla="*/ 252090 h 499138"/>
                <a:gd name="connsiteX24" fmla="*/ 178984 w 478971"/>
                <a:gd name="connsiteY24" fmla="*/ 342843 h 499138"/>
                <a:gd name="connsiteX25" fmla="*/ 239486 w 478971"/>
                <a:gd name="connsiteY25" fmla="*/ 373093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971" h="499138">
                  <a:moveTo>
                    <a:pt x="239486" y="499139"/>
                  </a:moveTo>
                  <a:cubicBezTo>
                    <a:pt x="201672" y="499139"/>
                    <a:pt x="166380" y="494097"/>
                    <a:pt x="136129" y="481492"/>
                  </a:cubicBezTo>
                  <a:cubicBezTo>
                    <a:pt x="105878" y="468888"/>
                    <a:pt x="80669" y="453762"/>
                    <a:pt x="60502" y="431074"/>
                  </a:cubicBezTo>
                  <a:cubicBezTo>
                    <a:pt x="40334" y="408386"/>
                    <a:pt x="25209" y="383177"/>
                    <a:pt x="15125" y="352926"/>
                  </a:cubicBezTo>
                  <a:cubicBezTo>
                    <a:pt x="5042" y="322675"/>
                    <a:pt x="0" y="287383"/>
                    <a:pt x="0" y="252090"/>
                  </a:cubicBezTo>
                  <a:cubicBezTo>
                    <a:pt x="0" y="214277"/>
                    <a:pt x="5042" y="178984"/>
                    <a:pt x="15125" y="148733"/>
                  </a:cubicBezTo>
                  <a:cubicBezTo>
                    <a:pt x="25209" y="118482"/>
                    <a:pt x="40334" y="90753"/>
                    <a:pt x="60502" y="68064"/>
                  </a:cubicBezTo>
                  <a:cubicBezTo>
                    <a:pt x="80669" y="45376"/>
                    <a:pt x="105878" y="27730"/>
                    <a:pt x="136129" y="17646"/>
                  </a:cubicBezTo>
                  <a:cubicBezTo>
                    <a:pt x="166380" y="5042"/>
                    <a:pt x="199151" y="0"/>
                    <a:pt x="239486" y="0"/>
                  </a:cubicBezTo>
                  <a:cubicBezTo>
                    <a:pt x="279820" y="0"/>
                    <a:pt x="312592" y="5042"/>
                    <a:pt x="342843" y="17646"/>
                  </a:cubicBezTo>
                  <a:cubicBezTo>
                    <a:pt x="373093" y="30251"/>
                    <a:pt x="398303" y="47897"/>
                    <a:pt x="418470" y="68064"/>
                  </a:cubicBezTo>
                  <a:cubicBezTo>
                    <a:pt x="438637" y="90753"/>
                    <a:pt x="453762" y="115962"/>
                    <a:pt x="463846" y="148733"/>
                  </a:cubicBezTo>
                  <a:cubicBezTo>
                    <a:pt x="473930" y="178984"/>
                    <a:pt x="478972" y="214277"/>
                    <a:pt x="478972" y="252090"/>
                  </a:cubicBezTo>
                  <a:cubicBezTo>
                    <a:pt x="478972" y="289904"/>
                    <a:pt x="473930" y="322675"/>
                    <a:pt x="463846" y="352926"/>
                  </a:cubicBezTo>
                  <a:cubicBezTo>
                    <a:pt x="453762" y="383177"/>
                    <a:pt x="438637" y="410907"/>
                    <a:pt x="418470" y="431074"/>
                  </a:cubicBezTo>
                  <a:cubicBezTo>
                    <a:pt x="398303" y="453762"/>
                    <a:pt x="373093" y="468888"/>
                    <a:pt x="342843" y="481492"/>
                  </a:cubicBezTo>
                  <a:cubicBezTo>
                    <a:pt x="315113" y="494097"/>
                    <a:pt x="279820" y="499139"/>
                    <a:pt x="239486" y="499139"/>
                  </a:cubicBezTo>
                  <a:close/>
                  <a:moveTo>
                    <a:pt x="239486" y="373093"/>
                  </a:moveTo>
                  <a:cubicBezTo>
                    <a:pt x="267216" y="373093"/>
                    <a:pt x="287383" y="363010"/>
                    <a:pt x="299987" y="342843"/>
                  </a:cubicBezTo>
                  <a:cubicBezTo>
                    <a:pt x="312592" y="322675"/>
                    <a:pt x="320155" y="292425"/>
                    <a:pt x="320155" y="252090"/>
                  </a:cubicBezTo>
                  <a:cubicBezTo>
                    <a:pt x="320155" y="211756"/>
                    <a:pt x="312592" y="181505"/>
                    <a:pt x="299987" y="161338"/>
                  </a:cubicBezTo>
                  <a:cubicBezTo>
                    <a:pt x="287383" y="141171"/>
                    <a:pt x="267216" y="128566"/>
                    <a:pt x="239486" y="128566"/>
                  </a:cubicBezTo>
                  <a:cubicBezTo>
                    <a:pt x="211756" y="128566"/>
                    <a:pt x="191589" y="138650"/>
                    <a:pt x="178984" y="161338"/>
                  </a:cubicBezTo>
                  <a:cubicBezTo>
                    <a:pt x="166380" y="181505"/>
                    <a:pt x="158817" y="211756"/>
                    <a:pt x="158817" y="252090"/>
                  </a:cubicBezTo>
                  <a:cubicBezTo>
                    <a:pt x="158817" y="289904"/>
                    <a:pt x="166380" y="320155"/>
                    <a:pt x="178984" y="342843"/>
                  </a:cubicBezTo>
                  <a:cubicBezTo>
                    <a:pt x="191589" y="363010"/>
                    <a:pt x="211756" y="373093"/>
                    <a:pt x="239486" y="373093"/>
                  </a:cubicBezTo>
                  <a:close/>
                </a:path>
              </a:pathLst>
            </a:custGeom>
            <a:solidFill>
              <a:srgbClr val="4A4A49"/>
            </a:solidFill>
            <a:ln w="25191" cap="flat">
              <a:noFill/>
              <a:prstDash val="solid"/>
              <a:miter/>
            </a:ln>
          </p:spPr>
          <p:txBody>
            <a:bodyPr rtlCol="0" anchor="ctr"/>
            <a:lstStyle/>
            <a:p>
              <a:endParaRPr lang="nl-NL"/>
            </a:p>
          </p:txBody>
        </p:sp>
        <p:sp>
          <p:nvSpPr>
            <p:cNvPr id="79" name="Vrije vorm: vorm 78">
              <a:extLst>
                <a:ext uri="{FF2B5EF4-FFF2-40B4-BE49-F238E27FC236}">
                  <a16:creationId xmlns:a16="http://schemas.microsoft.com/office/drawing/2014/main" id="{C140F269-5C4A-4747-8870-4ED75D6E1E74}"/>
                </a:ext>
              </a:extLst>
            </p:cNvPr>
            <p:cNvSpPr/>
            <p:nvPr/>
          </p:nvSpPr>
          <p:spPr>
            <a:xfrm>
              <a:off x="7478357" y="3105211"/>
              <a:ext cx="423511" cy="496617"/>
            </a:xfrm>
            <a:custGeom>
              <a:avLst/>
              <a:gdLst>
                <a:gd name="connsiteX0" fmla="*/ 0 w 423511"/>
                <a:gd name="connsiteY0" fmla="*/ 10084 h 496617"/>
                <a:gd name="connsiteX1" fmla="*/ 40334 w 423511"/>
                <a:gd name="connsiteY1" fmla="*/ 2521 h 496617"/>
                <a:gd name="connsiteX2" fmla="*/ 78148 w 423511"/>
                <a:gd name="connsiteY2" fmla="*/ 0 h 496617"/>
                <a:gd name="connsiteX3" fmla="*/ 115961 w 423511"/>
                <a:gd name="connsiteY3" fmla="*/ 2521 h 496617"/>
                <a:gd name="connsiteX4" fmla="*/ 156296 w 423511"/>
                <a:gd name="connsiteY4" fmla="*/ 10084 h 496617"/>
                <a:gd name="connsiteX5" fmla="*/ 156296 w 423511"/>
                <a:gd name="connsiteY5" fmla="*/ 267216 h 496617"/>
                <a:gd name="connsiteX6" fmla="*/ 173942 w 423511"/>
                <a:gd name="connsiteY6" fmla="*/ 342843 h 496617"/>
                <a:gd name="connsiteX7" fmla="*/ 229402 w 423511"/>
                <a:gd name="connsiteY7" fmla="*/ 363010 h 496617"/>
                <a:gd name="connsiteX8" fmla="*/ 254611 w 423511"/>
                <a:gd name="connsiteY8" fmla="*/ 363010 h 496617"/>
                <a:gd name="connsiteX9" fmla="*/ 267215 w 423511"/>
                <a:gd name="connsiteY9" fmla="*/ 360489 h 496617"/>
                <a:gd name="connsiteX10" fmla="*/ 267215 w 423511"/>
                <a:gd name="connsiteY10" fmla="*/ 10084 h 496617"/>
                <a:gd name="connsiteX11" fmla="*/ 307550 w 423511"/>
                <a:gd name="connsiteY11" fmla="*/ 2521 h 496617"/>
                <a:gd name="connsiteX12" fmla="*/ 345364 w 423511"/>
                <a:gd name="connsiteY12" fmla="*/ 0 h 496617"/>
                <a:gd name="connsiteX13" fmla="*/ 383177 w 423511"/>
                <a:gd name="connsiteY13" fmla="*/ 2521 h 496617"/>
                <a:gd name="connsiteX14" fmla="*/ 423512 w 423511"/>
                <a:gd name="connsiteY14" fmla="*/ 10084 h 496617"/>
                <a:gd name="connsiteX15" fmla="*/ 423512 w 423511"/>
                <a:gd name="connsiteY15" fmla="*/ 466367 h 496617"/>
                <a:gd name="connsiteX16" fmla="*/ 385698 w 423511"/>
                <a:gd name="connsiteY16" fmla="*/ 476450 h 496617"/>
                <a:gd name="connsiteX17" fmla="*/ 340322 w 423511"/>
                <a:gd name="connsiteY17" fmla="*/ 486534 h 496617"/>
                <a:gd name="connsiteX18" fmla="*/ 289904 w 423511"/>
                <a:gd name="connsiteY18" fmla="*/ 494097 h 496617"/>
                <a:gd name="connsiteX19" fmla="*/ 239486 w 423511"/>
                <a:gd name="connsiteY19" fmla="*/ 496618 h 496617"/>
                <a:gd name="connsiteX20" fmla="*/ 148733 w 423511"/>
                <a:gd name="connsiteY20" fmla="*/ 489055 h 496617"/>
                <a:gd name="connsiteX21" fmla="*/ 73106 w 423511"/>
                <a:gd name="connsiteY21" fmla="*/ 458804 h 496617"/>
                <a:gd name="connsiteX22" fmla="*/ 20167 w 423511"/>
                <a:gd name="connsiteY22" fmla="*/ 393261 h 496617"/>
                <a:gd name="connsiteX23" fmla="*/ 0 w 423511"/>
                <a:gd name="connsiteY23" fmla="*/ 277299 h 496617"/>
                <a:gd name="connsiteX24" fmla="*/ 0 w 423511"/>
                <a:gd name="connsiteY24" fmla="*/ 10084 h 4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3511" h="496617">
                  <a:moveTo>
                    <a:pt x="0" y="10084"/>
                  </a:moveTo>
                  <a:cubicBezTo>
                    <a:pt x="12605" y="7563"/>
                    <a:pt x="27730" y="5042"/>
                    <a:pt x="40334" y="2521"/>
                  </a:cubicBezTo>
                  <a:cubicBezTo>
                    <a:pt x="52939" y="2521"/>
                    <a:pt x="65543" y="0"/>
                    <a:pt x="78148" y="0"/>
                  </a:cubicBezTo>
                  <a:cubicBezTo>
                    <a:pt x="90752" y="0"/>
                    <a:pt x="103357" y="0"/>
                    <a:pt x="115961" y="2521"/>
                  </a:cubicBezTo>
                  <a:cubicBezTo>
                    <a:pt x="128566" y="5042"/>
                    <a:pt x="143691" y="5042"/>
                    <a:pt x="156296" y="10084"/>
                  </a:cubicBezTo>
                  <a:lnTo>
                    <a:pt x="156296" y="267216"/>
                  </a:lnTo>
                  <a:cubicBezTo>
                    <a:pt x="156296" y="305029"/>
                    <a:pt x="161338" y="330238"/>
                    <a:pt x="173942" y="342843"/>
                  </a:cubicBezTo>
                  <a:cubicBezTo>
                    <a:pt x="186547" y="355447"/>
                    <a:pt x="204193" y="363010"/>
                    <a:pt x="229402" y="363010"/>
                  </a:cubicBezTo>
                  <a:cubicBezTo>
                    <a:pt x="239486" y="363010"/>
                    <a:pt x="247049" y="363010"/>
                    <a:pt x="254611" y="363010"/>
                  </a:cubicBezTo>
                  <a:cubicBezTo>
                    <a:pt x="259653" y="363010"/>
                    <a:pt x="264695" y="363010"/>
                    <a:pt x="267215" y="360489"/>
                  </a:cubicBezTo>
                  <a:lnTo>
                    <a:pt x="267215" y="10084"/>
                  </a:lnTo>
                  <a:cubicBezTo>
                    <a:pt x="279820" y="7563"/>
                    <a:pt x="294946" y="5042"/>
                    <a:pt x="307550" y="2521"/>
                  </a:cubicBezTo>
                  <a:cubicBezTo>
                    <a:pt x="320155" y="2521"/>
                    <a:pt x="332759" y="0"/>
                    <a:pt x="345364" y="0"/>
                  </a:cubicBezTo>
                  <a:cubicBezTo>
                    <a:pt x="357968" y="0"/>
                    <a:pt x="370573" y="0"/>
                    <a:pt x="383177" y="2521"/>
                  </a:cubicBezTo>
                  <a:cubicBezTo>
                    <a:pt x="395782" y="2521"/>
                    <a:pt x="410907" y="5042"/>
                    <a:pt x="423512" y="10084"/>
                  </a:cubicBezTo>
                  <a:lnTo>
                    <a:pt x="423512" y="466367"/>
                  </a:lnTo>
                  <a:cubicBezTo>
                    <a:pt x="413428" y="468888"/>
                    <a:pt x="400823" y="473930"/>
                    <a:pt x="385698" y="476450"/>
                  </a:cubicBezTo>
                  <a:cubicBezTo>
                    <a:pt x="370573" y="478971"/>
                    <a:pt x="355447" y="484013"/>
                    <a:pt x="340322" y="486534"/>
                  </a:cubicBezTo>
                  <a:cubicBezTo>
                    <a:pt x="325196" y="489055"/>
                    <a:pt x="307550" y="491576"/>
                    <a:pt x="289904" y="494097"/>
                  </a:cubicBezTo>
                  <a:cubicBezTo>
                    <a:pt x="272258" y="496618"/>
                    <a:pt x="254611" y="496618"/>
                    <a:pt x="239486" y="496618"/>
                  </a:cubicBezTo>
                  <a:cubicBezTo>
                    <a:pt x="206714" y="496618"/>
                    <a:pt x="176463" y="494097"/>
                    <a:pt x="148733" y="489055"/>
                  </a:cubicBezTo>
                  <a:cubicBezTo>
                    <a:pt x="118482" y="484013"/>
                    <a:pt x="93273" y="473930"/>
                    <a:pt x="73106" y="458804"/>
                  </a:cubicBezTo>
                  <a:cubicBezTo>
                    <a:pt x="52939" y="443679"/>
                    <a:pt x="32772" y="420991"/>
                    <a:pt x="20167" y="393261"/>
                  </a:cubicBezTo>
                  <a:cubicBezTo>
                    <a:pt x="7563" y="365531"/>
                    <a:pt x="0" y="325196"/>
                    <a:pt x="0" y="277299"/>
                  </a:cubicBezTo>
                  <a:lnTo>
                    <a:pt x="0" y="10084"/>
                  </a:lnTo>
                  <a:close/>
                </a:path>
              </a:pathLst>
            </a:custGeom>
            <a:solidFill>
              <a:srgbClr val="4A4A49"/>
            </a:solidFill>
            <a:ln w="25191" cap="flat">
              <a:noFill/>
              <a:prstDash val="solid"/>
              <a:miter/>
            </a:ln>
          </p:spPr>
          <p:txBody>
            <a:bodyPr rtlCol="0" anchor="ctr"/>
            <a:lstStyle/>
            <a:p>
              <a:endParaRPr lang="nl-NL"/>
            </a:p>
          </p:txBody>
        </p:sp>
      </p:grpSp>
      <p:sp>
        <p:nvSpPr>
          <p:cNvPr id="80" name="Tekstvak 79">
            <a:extLst>
              <a:ext uri="{FF2B5EF4-FFF2-40B4-BE49-F238E27FC236}">
                <a16:creationId xmlns:a16="http://schemas.microsoft.com/office/drawing/2014/main" id="{F8885492-E922-4882-A260-963670AB5C1F}"/>
              </a:ext>
            </a:extLst>
          </p:cNvPr>
          <p:cNvSpPr txBox="1"/>
          <p:nvPr userDrawn="1"/>
        </p:nvSpPr>
        <p:spPr>
          <a:xfrm>
            <a:off x="3009900" y="4240811"/>
            <a:ext cx="6172200" cy="738664"/>
          </a:xfrm>
          <a:prstGeom prst="rect">
            <a:avLst/>
          </a:prstGeom>
          <a:noFill/>
        </p:spPr>
        <p:txBody>
          <a:bodyPr wrap="square" lIns="0" tIns="0" rIns="0" bIns="0" rtlCol="0">
            <a:spAutoFit/>
          </a:bodyPr>
          <a:lstStyle/>
          <a:p>
            <a:pPr algn="ctr"/>
            <a:r>
              <a:rPr lang="nl-NL" sz="2400" b="1">
                <a:ln w="3175">
                  <a:noFill/>
                </a:ln>
                <a:solidFill>
                  <a:schemeClr val="tx2"/>
                </a:solidFill>
                <a:latin typeface="+mj-lt"/>
                <a:ea typeface="+mj-ea"/>
                <a:cs typeface="+mj-cs"/>
              </a:rPr>
              <a:t>Aandacht voor groei </a:t>
            </a:r>
            <a:br>
              <a:rPr lang="nl-NL" sz="2400" b="1">
                <a:ln w="3175">
                  <a:noFill/>
                </a:ln>
                <a:solidFill>
                  <a:schemeClr val="tx2"/>
                </a:solidFill>
                <a:latin typeface="+mj-lt"/>
                <a:ea typeface="+mj-ea"/>
                <a:cs typeface="+mj-cs"/>
              </a:rPr>
            </a:br>
            <a:r>
              <a:rPr lang="nl-NL" sz="2400" b="1">
                <a:ln w="3175">
                  <a:noFill/>
                </a:ln>
                <a:solidFill>
                  <a:schemeClr val="tx2"/>
                </a:solidFill>
                <a:latin typeface="+mj-lt"/>
                <a:ea typeface="+mj-ea"/>
                <a:cs typeface="+mj-cs"/>
              </a:rPr>
              <a:t>in zorg en publiek domein</a:t>
            </a:r>
          </a:p>
        </p:txBody>
      </p:sp>
      <p:sp>
        <p:nvSpPr>
          <p:cNvPr id="81" name="Vrije vorm: vorm 80">
            <a:extLst>
              <a:ext uri="{FF2B5EF4-FFF2-40B4-BE49-F238E27FC236}">
                <a16:creationId xmlns:a16="http://schemas.microsoft.com/office/drawing/2014/main" id="{E4B53D2F-7FF7-4C7F-85A3-F3F74AF64C2C}"/>
              </a:ext>
            </a:extLst>
          </p:cNvPr>
          <p:cNvSpPr>
            <a:spLocks/>
          </p:cNvSpPr>
          <p:nvPr userDrawn="1"/>
        </p:nvSpPr>
        <p:spPr>
          <a:xfrm>
            <a:off x="0" y="0"/>
            <a:ext cx="12192000" cy="6858000"/>
          </a:xfrm>
          <a:custGeom>
            <a:avLst/>
            <a:gdLst>
              <a:gd name="connsiteX0" fmla="*/ 12192000 w 12192000"/>
              <a:gd name="connsiteY0" fmla="*/ 6807182 h 6858000"/>
              <a:gd name="connsiteX1" fmla="*/ 12192000 w 12192000"/>
              <a:gd name="connsiteY1" fmla="*/ 6858000 h 6858000"/>
              <a:gd name="connsiteX2" fmla="*/ 12141182 w 12192000"/>
              <a:gd name="connsiteY2" fmla="*/ 6858000 h 6858000"/>
              <a:gd name="connsiteX3" fmla="*/ 12192000 w 12192000"/>
              <a:gd name="connsiteY3" fmla="*/ 6807182 h 6858000"/>
              <a:gd name="connsiteX4" fmla="*/ 0 w 12192000"/>
              <a:gd name="connsiteY4" fmla="*/ 6807182 h 6858000"/>
              <a:gd name="connsiteX5" fmla="*/ 50818 w 12192000"/>
              <a:gd name="connsiteY5" fmla="*/ 6858000 h 6858000"/>
              <a:gd name="connsiteX6" fmla="*/ 0 w 12192000"/>
              <a:gd name="connsiteY6" fmla="*/ 6858000 h 6858000"/>
              <a:gd name="connsiteX7" fmla="*/ 12141182 w 12192000"/>
              <a:gd name="connsiteY7" fmla="*/ 0 h 6858000"/>
              <a:gd name="connsiteX8" fmla="*/ 12192000 w 12192000"/>
              <a:gd name="connsiteY8" fmla="*/ 0 h 6858000"/>
              <a:gd name="connsiteX9" fmla="*/ 12192000 w 12192000"/>
              <a:gd name="connsiteY9" fmla="*/ 50818 h 6858000"/>
              <a:gd name="connsiteX10" fmla="*/ 12141182 w 12192000"/>
              <a:gd name="connsiteY10" fmla="*/ 0 h 6858000"/>
              <a:gd name="connsiteX11" fmla="*/ 0 w 12192000"/>
              <a:gd name="connsiteY11" fmla="*/ 0 h 6858000"/>
              <a:gd name="connsiteX12" fmla="*/ 50818 w 12192000"/>
              <a:gd name="connsiteY12" fmla="*/ 0 h 6858000"/>
              <a:gd name="connsiteX13" fmla="*/ 0 w 12192000"/>
              <a:gd name="connsiteY13" fmla="*/ 508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2000" h="6858000">
                <a:moveTo>
                  <a:pt x="12192000" y="6807182"/>
                </a:moveTo>
                <a:lnTo>
                  <a:pt x="12192000" y="6858000"/>
                </a:lnTo>
                <a:lnTo>
                  <a:pt x="12141182" y="6858000"/>
                </a:lnTo>
                <a:cubicBezTo>
                  <a:pt x="12169248" y="6858000"/>
                  <a:pt x="12192000" y="6835248"/>
                  <a:pt x="12192000" y="6807182"/>
                </a:cubicBezTo>
                <a:close/>
                <a:moveTo>
                  <a:pt x="0" y="6807182"/>
                </a:moveTo>
                <a:cubicBezTo>
                  <a:pt x="0" y="6835248"/>
                  <a:pt x="22752" y="6858000"/>
                  <a:pt x="50818" y="6858000"/>
                </a:cubicBezTo>
                <a:lnTo>
                  <a:pt x="0" y="6858000"/>
                </a:lnTo>
                <a:close/>
                <a:moveTo>
                  <a:pt x="12141182" y="0"/>
                </a:moveTo>
                <a:lnTo>
                  <a:pt x="12192000" y="0"/>
                </a:lnTo>
                <a:lnTo>
                  <a:pt x="12192000" y="50818"/>
                </a:lnTo>
                <a:cubicBezTo>
                  <a:pt x="12192000" y="22752"/>
                  <a:pt x="12169248" y="0"/>
                  <a:pt x="12141182" y="0"/>
                </a:cubicBezTo>
                <a:close/>
                <a:moveTo>
                  <a:pt x="0" y="0"/>
                </a:moveTo>
                <a:lnTo>
                  <a:pt x="50818" y="0"/>
                </a:lnTo>
                <a:cubicBezTo>
                  <a:pt x="22752" y="0"/>
                  <a:pt x="0" y="22752"/>
                  <a:pt x="0" y="50818"/>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pic>
        <p:nvPicPr>
          <p:cNvPr id="82" name="Graphic 81">
            <a:extLst>
              <a:ext uri="{FF2B5EF4-FFF2-40B4-BE49-F238E27FC236}">
                <a16:creationId xmlns:a16="http://schemas.microsoft.com/office/drawing/2014/main" id="{B8CD98E2-6278-490D-89A1-873932285DD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664207" y="3806190"/>
            <a:ext cx="2814149" cy="113474"/>
          </a:xfrm>
          <a:prstGeom prst="rect">
            <a:avLst/>
          </a:prstGeom>
        </p:spPr>
      </p:pic>
      <p:sp>
        <p:nvSpPr>
          <p:cNvPr id="4" name="Rechthoek 3">
            <a:extLst>
              <a:ext uri="{FF2B5EF4-FFF2-40B4-BE49-F238E27FC236}">
                <a16:creationId xmlns:a16="http://schemas.microsoft.com/office/drawing/2014/main" id="{BE003062-DC20-4CCE-B3DE-4FC9A444D6EE}"/>
              </a:ext>
            </a:extLst>
          </p:cNvPr>
          <p:cNvSpPr/>
          <p:nvPr userDrawn="1"/>
        </p:nvSpPr>
        <p:spPr>
          <a:xfrm>
            <a:off x="102742" y="71919"/>
            <a:ext cx="750013" cy="4212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3761837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iterate type="lt">
                                    <p:tmPct val="10000"/>
                                  </p:iterate>
                                  <p:childTnLst>
                                    <p:set>
                                      <p:cBhvr>
                                        <p:cTn id="6" dur="1" fill="hold">
                                          <p:stCondLst>
                                            <p:cond delay="0"/>
                                          </p:stCondLst>
                                        </p:cTn>
                                        <p:tgtEl>
                                          <p:spTgt spid="80"/>
                                        </p:tgtEl>
                                        <p:attrNameLst>
                                          <p:attrName>style.visibility</p:attrName>
                                        </p:attrNameLst>
                                      </p:cBhvr>
                                      <p:to>
                                        <p:strVal val="visible"/>
                                      </p:to>
                                    </p:set>
                                    <p:animEffect transition="in" filter="fade">
                                      <p:cBhvr>
                                        <p:cTn id="7" dur="250"/>
                                        <p:tgtEl>
                                          <p:spTgt spid="80"/>
                                        </p:tgtEl>
                                      </p:cBhvr>
                                    </p:animEffect>
                                  </p:childTnLst>
                                </p:cTn>
                              </p:par>
                              <p:par>
                                <p:cTn id="8" presetID="6" presetClass="emph" presetSubtype="0" repeatCount="indefinite" accel="33333" decel="33333" autoRev="1" fill="hold" grpId="0" nodeType="withEffect">
                                  <p:stCondLst>
                                    <p:cond delay="0"/>
                                  </p:stCondLst>
                                  <p:childTnLst>
                                    <p:animScale>
                                      <p:cBhvr>
                                        <p:cTn id="9" dur="5000" fill="hold"/>
                                        <p:tgtEl>
                                          <p:spTgt spid="70"/>
                                        </p:tgtEl>
                                      </p:cBhvr>
                                      <p:by x="110000" y="110000"/>
                                    </p:animScale>
                                  </p:childTnLst>
                                </p:cTn>
                              </p:par>
                              <p:par>
                                <p:cTn id="10" presetID="8" presetClass="emph" presetSubtype="0" repeatCount="indefinite" accel="33333" decel="33333" autoRev="1" fill="hold" grpId="1" nodeType="withEffect">
                                  <p:stCondLst>
                                    <p:cond delay="0"/>
                                  </p:stCondLst>
                                  <p:childTnLst>
                                    <p:animRot by="-180000">
                                      <p:cBhvr>
                                        <p:cTn id="11" dur="5000" fill="hold"/>
                                        <p:tgtEl>
                                          <p:spTgt spid="70"/>
                                        </p:tgtEl>
                                        <p:attrNameLst>
                                          <p:attrName>r</p:attrName>
                                        </p:attrNameLst>
                                      </p:cBhvr>
                                    </p:animRot>
                                  </p:childTnLst>
                                </p:cTn>
                              </p:par>
                              <p:par>
                                <p:cTn id="12" presetID="8" presetClass="emph" presetSubtype="0" repeatCount="indefinite" accel="33333" decel="33333" autoRev="1" fill="hold" grpId="1" nodeType="withEffect">
                                  <p:stCondLst>
                                    <p:cond delay="0"/>
                                  </p:stCondLst>
                                  <p:childTnLst>
                                    <p:animRot by="180000">
                                      <p:cBhvr>
                                        <p:cTn id="13" dur="5000" fill="hold"/>
                                        <p:tgtEl>
                                          <p:spTgt spid="69"/>
                                        </p:tgtEl>
                                        <p:attrNameLst>
                                          <p:attrName>r</p:attrName>
                                        </p:attrNameLst>
                                      </p:cBhvr>
                                    </p:animRot>
                                  </p:childTnLst>
                                </p:cTn>
                              </p:par>
                              <p:par>
                                <p:cTn id="14" presetID="6" presetClass="emph" presetSubtype="0" repeatCount="indefinite" accel="33333" decel="33333" autoRev="1" fill="hold" grpId="0" nodeType="withEffect">
                                  <p:stCondLst>
                                    <p:cond delay="0"/>
                                  </p:stCondLst>
                                  <p:childTnLst>
                                    <p:animScale>
                                      <p:cBhvr>
                                        <p:cTn id="15" dur="5000" fill="hold"/>
                                        <p:tgtEl>
                                          <p:spTgt spid="69"/>
                                        </p:tgtEl>
                                      </p:cBhvr>
                                      <p:by x="110000" y="110000"/>
                                    </p:animScale>
                                  </p:childTnLst>
                                </p:cTn>
                              </p:par>
                              <p:par>
                                <p:cTn id="16" presetID="22" presetClass="entr" presetSubtype="8" fill="hold" nodeType="withEffect">
                                  <p:stCondLst>
                                    <p:cond delay="0"/>
                                  </p:stCondLst>
                                  <p:childTnLst>
                                    <p:set>
                                      <p:cBhvr>
                                        <p:cTn id="17" dur="1" fill="hold">
                                          <p:stCondLst>
                                            <p:cond delay="0"/>
                                          </p:stCondLst>
                                        </p:cTn>
                                        <p:tgtEl>
                                          <p:spTgt spid="82"/>
                                        </p:tgtEl>
                                        <p:attrNameLst>
                                          <p:attrName>style.visibility</p:attrName>
                                        </p:attrNameLst>
                                      </p:cBhvr>
                                      <p:to>
                                        <p:strVal val="visible"/>
                                      </p:to>
                                    </p:set>
                                    <p:animEffect transition="in" filter="wipe(left)">
                                      <p:cBhvr>
                                        <p:cTn id="1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69" grpId="1" animBg="1"/>
      <p:bldP spid="70" grpId="0" animBg="1"/>
      <p:bldP spid="70" grpId="1" animBg="1"/>
      <p:bldP spid="80" grpId="0"/>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EEG [ORANJE]">
    <p:spTree>
      <p:nvGrpSpPr>
        <p:cNvPr id="1" name=""/>
        <p:cNvGrpSpPr/>
        <p:nvPr/>
      </p:nvGrpSpPr>
      <p:grpSpPr>
        <a:xfrm>
          <a:off x="0" y="0"/>
          <a:ext cx="0" cy="0"/>
          <a:chOff x="0" y="0"/>
          <a:chExt cx="0" cy="0"/>
        </a:xfrm>
      </p:grpSpPr>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LEEG [ORANJE]</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7" name="Rechthoek: afgeronde hoeken 6">
            <a:extLst>
              <a:ext uri="{FF2B5EF4-FFF2-40B4-BE49-F238E27FC236}">
                <a16:creationId xmlns:a16="http://schemas.microsoft.com/office/drawing/2014/main" id="{F0D8CAD5-1353-44FC-A2F5-F4CC7C880E64}"/>
              </a:ext>
            </a:extLst>
          </p:cNvPr>
          <p:cNvSpPr>
            <a:spLocks/>
          </p:cNvSpPr>
          <p:nvPr userDrawn="1"/>
        </p:nvSpPr>
        <p:spPr>
          <a:xfrm>
            <a:off x="0" y="0"/>
            <a:ext cx="12192000" cy="6858000"/>
          </a:xfrm>
          <a:prstGeom prst="roundRect">
            <a:avLst>
              <a:gd name="adj" fmla="val 741"/>
            </a:avLst>
          </a:prstGeom>
          <a:gradFill>
            <a:gsLst>
              <a:gs pos="0">
                <a:srgbClr val="EE6A06"/>
              </a:gs>
              <a:gs pos="50000">
                <a:schemeClr val="accent2"/>
              </a:gs>
              <a:gs pos="10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5" name="Vrije vorm: vorm 4">
            <a:extLst>
              <a:ext uri="{FF2B5EF4-FFF2-40B4-BE49-F238E27FC236}">
                <a16:creationId xmlns:a16="http://schemas.microsoft.com/office/drawing/2014/main" id="{494C2A76-23D7-4F79-AB7C-CD86E89B0D91}"/>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Tree>
    <p:extLst>
      <p:ext uri="{BB962C8B-B14F-4D97-AF65-F5344CB8AC3E}">
        <p14:creationId xmlns:p14="http://schemas.microsoft.com/office/powerpoint/2010/main" val="2154169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LEEG [BLAUW]">
    <p:spTree>
      <p:nvGrpSpPr>
        <p:cNvPr id="1" name=""/>
        <p:cNvGrpSpPr/>
        <p:nvPr/>
      </p:nvGrpSpPr>
      <p:grpSpPr>
        <a:xfrm>
          <a:off x="0" y="0"/>
          <a:ext cx="0" cy="0"/>
          <a:chOff x="0" y="0"/>
          <a:chExt cx="0" cy="0"/>
        </a:xfrm>
      </p:grpSpPr>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LEEG [BLAUW]</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7" name="Rechthoek: afgeronde hoeken 6">
            <a:extLst>
              <a:ext uri="{FF2B5EF4-FFF2-40B4-BE49-F238E27FC236}">
                <a16:creationId xmlns:a16="http://schemas.microsoft.com/office/drawing/2014/main" id="{F0D8CAD5-1353-44FC-A2F5-F4CC7C880E64}"/>
              </a:ext>
            </a:extLst>
          </p:cNvPr>
          <p:cNvSpPr>
            <a:spLocks/>
          </p:cNvSpPr>
          <p:nvPr userDrawn="1"/>
        </p:nvSpPr>
        <p:spPr>
          <a:xfrm>
            <a:off x="0" y="0"/>
            <a:ext cx="12192000" cy="6858000"/>
          </a:xfrm>
          <a:prstGeom prst="roundRect">
            <a:avLst>
              <a:gd name="adj" fmla="val 741"/>
            </a:avLst>
          </a:prstGeom>
          <a:gradFill>
            <a:gsLst>
              <a:gs pos="100000">
                <a:schemeClr val="accent3">
                  <a:lumMod val="60000"/>
                  <a:lumOff val="40000"/>
                </a:schemeClr>
              </a:gs>
              <a:gs pos="50000">
                <a:schemeClr val="accent3"/>
              </a:gs>
              <a:gs pos="0">
                <a:schemeClr val="accent3">
                  <a:lumMod val="75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a:p>
        </p:txBody>
      </p:sp>
      <p:sp>
        <p:nvSpPr>
          <p:cNvPr id="5" name="Vrije vorm: vorm 4">
            <a:extLst>
              <a:ext uri="{FF2B5EF4-FFF2-40B4-BE49-F238E27FC236}">
                <a16:creationId xmlns:a16="http://schemas.microsoft.com/office/drawing/2014/main" id="{494C2A76-23D7-4F79-AB7C-CD86E89B0D91}"/>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Tree>
    <p:extLst>
      <p:ext uri="{BB962C8B-B14F-4D97-AF65-F5344CB8AC3E}">
        <p14:creationId xmlns:p14="http://schemas.microsoft.com/office/powerpoint/2010/main" val="1344159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LEEG">
    <p:spTree>
      <p:nvGrpSpPr>
        <p:cNvPr id="1" name=""/>
        <p:cNvGrpSpPr/>
        <p:nvPr/>
      </p:nvGrpSpPr>
      <p:grpSpPr>
        <a:xfrm>
          <a:off x="0" y="0"/>
          <a:ext cx="0" cy="0"/>
          <a:chOff x="0" y="0"/>
          <a:chExt cx="0" cy="0"/>
        </a:xfrm>
      </p:grpSpPr>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LEEG</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7" name="Rechthoek: afgeronde hoeken 6">
            <a:extLst>
              <a:ext uri="{FF2B5EF4-FFF2-40B4-BE49-F238E27FC236}">
                <a16:creationId xmlns:a16="http://schemas.microsoft.com/office/drawing/2014/main" id="{F0D8CAD5-1353-44FC-A2F5-F4CC7C880E64}"/>
              </a:ext>
            </a:extLst>
          </p:cNvPr>
          <p:cNvSpPr>
            <a:spLocks/>
          </p:cNvSpPr>
          <p:nvPr userDrawn="1"/>
        </p:nvSpPr>
        <p:spPr>
          <a:xfrm>
            <a:off x="0" y="0"/>
            <a:ext cx="12192000" cy="6858000"/>
          </a:xfrm>
          <a:prstGeom prst="roundRect">
            <a:avLst>
              <a:gd name="adj" fmla="val 7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847066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ALLEEN T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Plaats hier je titel</a:t>
            </a:r>
            <a:br>
              <a:rPr lang="nl-NL"/>
            </a:br>
            <a:r>
              <a:rPr lang="nl-NL"/>
              <a:t>maximaal 2 regels</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ALLEEN TITEL</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Tree>
    <p:extLst>
      <p:ext uri="{BB962C8B-B14F-4D97-AF65-F5344CB8AC3E}">
        <p14:creationId xmlns:p14="http://schemas.microsoft.com/office/powerpoint/2010/main" val="1541859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_Afbeelding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EE723B0-738C-D044-9322-6E73691E56B5}"/>
              </a:ext>
            </a:extLst>
          </p:cNvPr>
          <p:cNvSpPr>
            <a:spLocks noGrp="1"/>
          </p:cNvSpPr>
          <p:nvPr>
            <p:ph type="title" hasCustomPrompt="1"/>
          </p:nvPr>
        </p:nvSpPr>
        <p:spPr>
          <a:xfrm>
            <a:off x="839788" y="457200"/>
            <a:ext cx="3932237" cy="984738"/>
          </a:xfrm>
          <a:prstGeom prst="rect">
            <a:avLst/>
          </a:prstGeom>
        </p:spPr>
        <p:txBody>
          <a:bodyPr anchor="b"/>
          <a:lstStyle>
            <a:lvl1pPr>
              <a:defRPr sz="3200"/>
            </a:lvl1pPr>
          </a:lstStyle>
          <a:p>
            <a:r>
              <a:rPr lang="nl-NL" sz="3200" b="1" dirty="0">
                <a:solidFill>
                  <a:srgbClr val="013353"/>
                </a:solidFill>
                <a:latin typeface="Barlow Condensed SemiBold" pitchFamily="2" charset="77"/>
              </a:rPr>
              <a:t>HIER STAAT EEN TITEL</a:t>
            </a:r>
          </a:p>
        </p:txBody>
      </p:sp>
      <p:sp>
        <p:nvSpPr>
          <p:cNvPr id="3" name="Tijdelijke aanduiding voor afbeelding 2">
            <a:extLst>
              <a:ext uri="{FF2B5EF4-FFF2-40B4-BE49-F238E27FC236}">
                <a16:creationId xmlns:a16="http://schemas.microsoft.com/office/drawing/2014/main" id="{7DF7AE8C-EAF9-1042-A5C2-752D6043F319}"/>
              </a:ext>
            </a:extLst>
          </p:cNvPr>
          <p:cNvSpPr>
            <a:spLocks noGrp="1"/>
          </p:cNvSpPr>
          <p:nvPr>
            <p:ph type="pic" idx="1"/>
          </p:nvPr>
        </p:nvSpPr>
        <p:spPr>
          <a:xfrm>
            <a:off x="6752924" y="363070"/>
            <a:ext cx="5049789" cy="6092259"/>
          </a:xfrm>
          <a:prstGeom prst="rect">
            <a:avLst/>
          </a:prstGeom>
          <a:solidFill>
            <a:schemeClr val="bg2"/>
          </a:solidFill>
        </p:spPr>
        <p:txBody>
          <a:bodyPr anchor="ctr" anchorCtr="0"/>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15" name="Rechthoek 14">
            <a:extLst>
              <a:ext uri="{FF2B5EF4-FFF2-40B4-BE49-F238E27FC236}">
                <a16:creationId xmlns:a16="http://schemas.microsoft.com/office/drawing/2014/main" id="{D6CF76D5-0169-3349-9BA0-CF5E25009663}"/>
              </a:ext>
            </a:extLst>
          </p:cNvPr>
          <p:cNvSpPr/>
          <p:nvPr userDrawn="1"/>
        </p:nvSpPr>
        <p:spPr>
          <a:xfrm>
            <a:off x="389285" y="4352785"/>
            <a:ext cx="5936235" cy="2102544"/>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013353"/>
              </a:solidFill>
            </a:endParaRPr>
          </a:p>
        </p:txBody>
      </p:sp>
      <p:sp>
        <p:nvSpPr>
          <p:cNvPr id="5" name="Tijdelijke aanduiding voor tekst 3">
            <a:extLst>
              <a:ext uri="{FF2B5EF4-FFF2-40B4-BE49-F238E27FC236}">
                <a16:creationId xmlns:a16="http://schemas.microsoft.com/office/drawing/2014/main" id="{C35B98E0-FC07-3B45-9575-499080E47E6C}"/>
              </a:ext>
            </a:extLst>
          </p:cNvPr>
          <p:cNvSpPr>
            <a:spLocks noGrp="1"/>
          </p:cNvSpPr>
          <p:nvPr>
            <p:ph type="body" sz="half" idx="2"/>
          </p:nvPr>
        </p:nvSpPr>
        <p:spPr>
          <a:xfrm>
            <a:off x="839788" y="2007146"/>
            <a:ext cx="3932237" cy="1780431"/>
          </a:xfrm>
          <a:prstGeom prst="rect">
            <a:avLst/>
          </a:prstGeom>
        </p:spPr>
        <p:txBody>
          <a:bodyPr>
            <a:normAutofit/>
          </a:bodyPr>
          <a:lstStyle>
            <a:lvl1pPr marL="0" indent="0">
              <a:lnSpc>
                <a:spcPct val="150000"/>
              </a:lnSpc>
              <a:buNone/>
              <a:defRPr sz="1150" b="0" i="0">
                <a:solidFill>
                  <a:srgbClr val="013353"/>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6" name="Tijdelijke aanduiding voor tekst 3">
            <a:extLst>
              <a:ext uri="{FF2B5EF4-FFF2-40B4-BE49-F238E27FC236}">
                <a16:creationId xmlns:a16="http://schemas.microsoft.com/office/drawing/2014/main" id="{67D44B46-87C0-EB49-B55F-6329E71D4B13}"/>
              </a:ext>
            </a:extLst>
          </p:cNvPr>
          <p:cNvSpPr>
            <a:spLocks noGrp="1"/>
          </p:cNvSpPr>
          <p:nvPr>
            <p:ph type="body" sz="half" idx="10"/>
          </p:nvPr>
        </p:nvSpPr>
        <p:spPr>
          <a:xfrm>
            <a:off x="618151" y="4620369"/>
            <a:ext cx="5477849" cy="1548937"/>
          </a:xfrm>
          <a:prstGeom prst="rect">
            <a:avLst/>
          </a:prstGeom>
        </p:spPr>
        <p:txBody>
          <a:bodyPr>
            <a:normAutofit/>
          </a:bodyPr>
          <a:lstStyle>
            <a:lvl1pPr marL="0" indent="0">
              <a:buNone/>
              <a:defRPr sz="1150" b="1" i="0">
                <a:solidFill>
                  <a:schemeClr val="bg1"/>
                </a:solidFill>
                <a:latin typeface="Barlow SemiBold"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Tree>
    <p:extLst>
      <p:ext uri="{BB962C8B-B14F-4D97-AF65-F5344CB8AC3E}">
        <p14:creationId xmlns:p14="http://schemas.microsoft.com/office/powerpoint/2010/main" val="322405600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EKST 100%">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Plaats hier je titel</a:t>
            </a:r>
            <a:br>
              <a:rPr lang="nl-NL"/>
            </a:br>
            <a:r>
              <a:rPr lang="nl-NL"/>
              <a:t>maximaal 2 regels</a:t>
            </a:r>
          </a:p>
        </p:txBody>
      </p:sp>
      <p:sp>
        <p:nvSpPr>
          <p:cNvPr id="3" name="Tijdelijke aanduiding voor verticale tekst 2"/>
          <p:cNvSpPr>
            <a:spLocks noGrp="1"/>
          </p:cNvSpPr>
          <p:nvPr>
            <p:ph type="body" orient="vert" idx="1" hasCustomPrompt="1"/>
          </p:nvPr>
        </p:nvSpPr>
        <p:spPr>
          <a:xfrm>
            <a:off x="576017" y="2260800"/>
            <a:ext cx="11031533" cy="4021199"/>
          </a:xfrm>
        </p:spPr>
        <p:txBody>
          <a:bodyPr vert="horz" lIns="0" tIns="0" rIns="0" bIns="0"/>
          <a:lstStyle>
            <a:lvl1pPr>
              <a:defRPr/>
            </a:lvl1pPr>
            <a:lvl2pPr>
              <a:defRPr/>
            </a:lvl2pPr>
            <a:lvl3pPr>
              <a:defRPr/>
            </a:lvl3pPr>
            <a:lvl4pPr>
              <a:defRPr/>
            </a:lvl4pPr>
            <a:lvl5pPr>
              <a:defRPr/>
            </a:lvl5pPr>
            <a:lvl6pPr>
              <a:defRPr/>
            </a:lvl6pPr>
            <a:lvl7pPr>
              <a:defRPr/>
            </a:lvl7pPr>
            <a:lvl8pPr>
              <a:defRPr/>
            </a:lvl8pPr>
            <a:lvl9pPr>
              <a:defRPr/>
            </a:lvl9pPr>
          </a:lstStyle>
          <a:p>
            <a:pPr lvl="0"/>
            <a:r>
              <a:rPr lang="nl-NL"/>
              <a:t>Bullet</a:t>
            </a:r>
          </a:p>
          <a:p>
            <a:pPr lvl="1"/>
            <a:r>
              <a:rPr lang="nl-NL"/>
              <a:t>Sub-bullet</a:t>
            </a:r>
          </a:p>
          <a:p>
            <a:pPr lvl="2"/>
            <a:r>
              <a:rPr lang="nl-NL"/>
              <a:t>Leestekst</a:t>
            </a:r>
          </a:p>
          <a:p>
            <a:pPr lvl="3"/>
            <a:r>
              <a:rPr lang="nl-NL"/>
              <a:t>Subtitel #1</a:t>
            </a:r>
          </a:p>
          <a:p>
            <a:pPr lvl="4"/>
            <a:r>
              <a:rPr lang="nl-NL"/>
              <a:t>Subtitel #2</a:t>
            </a:r>
          </a:p>
          <a:p>
            <a:pPr lvl="5"/>
            <a:r>
              <a:rPr lang="nl-NL"/>
              <a:t>Numerieke bullet</a:t>
            </a:r>
          </a:p>
          <a:p>
            <a:pPr lvl="6"/>
            <a:r>
              <a:rPr lang="nl-NL"/>
              <a:t>Alfabetische bullet</a:t>
            </a:r>
          </a:p>
          <a:p>
            <a:pPr lvl="7"/>
            <a:r>
              <a:rPr lang="nl-NL"/>
              <a:t>Quote  </a:t>
            </a:r>
          </a:p>
          <a:p>
            <a:pPr lvl="8"/>
            <a:r>
              <a:rPr lang="nl-NL"/>
              <a:t>Source </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Tekst 100%</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grpSp>
        <p:nvGrpSpPr>
          <p:cNvPr id="7" name="INSTRUCTIE">
            <a:extLst>
              <a:ext uri="{FF2B5EF4-FFF2-40B4-BE49-F238E27FC236}">
                <a16:creationId xmlns:a16="http://schemas.microsoft.com/office/drawing/2014/main" id="{AE9260C7-C40B-4953-9FF1-D4B02DBA2A4C}"/>
              </a:ext>
            </a:extLst>
          </p:cNvPr>
          <p:cNvGrpSpPr/>
          <p:nvPr userDrawn="1"/>
        </p:nvGrpSpPr>
        <p:grpSpPr>
          <a:xfrm>
            <a:off x="-3786437" y="0"/>
            <a:ext cx="3693386" cy="5359349"/>
            <a:chOff x="-3786437" y="0"/>
            <a:chExt cx="3693386" cy="5359349"/>
          </a:xfrm>
        </p:grpSpPr>
        <p:sp>
          <p:nvSpPr>
            <p:cNvPr id="8" name="Rechthoek 7">
              <a:extLst>
                <a:ext uri="{FF2B5EF4-FFF2-40B4-BE49-F238E27FC236}">
                  <a16:creationId xmlns:a16="http://schemas.microsoft.com/office/drawing/2014/main" id="{3D96BB5E-9247-4682-AB19-A1FAC16A859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9" name="Ovaal 8">
              <a:extLst>
                <a:ext uri="{FF2B5EF4-FFF2-40B4-BE49-F238E27FC236}">
                  <a16:creationId xmlns:a16="http://schemas.microsoft.com/office/drawing/2014/main" id="{C0ACB5A4-4CBD-4F7E-9DE4-B06153A76B98}"/>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 name="Rechthoek 9">
              <a:extLst>
                <a:ext uri="{FF2B5EF4-FFF2-40B4-BE49-F238E27FC236}">
                  <a16:creationId xmlns:a16="http://schemas.microsoft.com/office/drawing/2014/main" id="{72C84BA2-E8D0-4A7D-A1B4-6C1A19E75BEB}"/>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11" name="Ovaal 10">
              <a:extLst>
                <a:ext uri="{FF2B5EF4-FFF2-40B4-BE49-F238E27FC236}">
                  <a16:creationId xmlns:a16="http://schemas.microsoft.com/office/drawing/2014/main" id="{1F86C083-1C6C-4311-989D-03B39109DB77}"/>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 name="Rechthoek 11">
              <a:extLst>
                <a:ext uri="{FF2B5EF4-FFF2-40B4-BE49-F238E27FC236}">
                  <a16:creationId xmlns:a16="http://schemas.microsoft.com/office/drawing/2014/main" id="{B2E3C4C2-1DF3-4573-8E2B-DD01CD4909D5}"/>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3" name="Rechthoek 12">
              <a:extLst>
                <a:ext uri="{FF2B5EF4-FFF2-40B4-BE49-F238E27FC236}">
                  <a16:creationId xmlns:a16="http://schemas.microsoft.com/office/drawing/2014/main" id="{BD5BD5B6-4295-4D39-8476-F27274B2977A}"/>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14" name="Ovaal 13">
              <a:extLst>
                <a:ext uri="{FF2B5EF4-FFF2-40B4-BE49-F238E27FC236}">
                  <a16:creationId xmlns:a16="http://schemas.microsoft.com/office/drawing/2014/main" id="{91AF0B3F-5718-4B88-88CC-C87C97966857}"/>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 name="Rechthoek 14">
              <a:extLst>
                <a:ext uri="{FF2B5EF4-FFF2-40B4-BE49-F238E27FC236}">
                  <a16:creationId xmlns:a16="http://schemas.microsoft.com/office/drawing/2014/main" id="{0A2364A1-C6B5-474B-9B37-E51A1D0876EC}"/>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16" name="Ovaal 15">
              <a:extLst>
                <a:ext uri="{FF2B5EF4-FFF2-40B4-BE49-F238E27FC236}">
                  <a16:creationId xmlns:a16="http://schemas.microsoft.com/office/drawing/2014/main" id="{B80D972B-C865-4BD6-9C2A-A1D3152851E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7" name="Rechthoek 16">
              <a:extLst>
                <a:ext uri="{FF2B5EF4-FFF2-40B4-BE49-F238E27FC236}">
                  <a16:creationId xmlns:a16="http://schemas.microsoft.com/office/drawing/2014/main" id="{3C65A60E-CCC5-412A-B1D1-8C4F159FAB19}"/>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18" name="Ovaal 17">
              <a:extLst>
                <a:ext uri="{FF2B5EF4-FFF2-40B4-BE49-F238E27FC236}">
                  <a16:creationId xmlns:a16="http://schemas.microsoft.com/office/drawing/2014/main" id="{3C17A1F5-4A1A-4786-B160-0F1BF0574767}"/>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19" name="Rechthoek 18">
              <a:extLst>
                <a:ext uri="{FF2B5EF4-FFF2-40B4-BE49-F238E27FC236}">
                  <a16:creationId xmlns:a16="http://schemas.microsoft.com/office/drawing/2014/main" id="{90BC9E99-5588-4702-ABCE-7FE3DB35633D}"/>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20" name="Ovaal 19">
              <a:extLst>
                <a:ext uri="{FF2B5EF4-FFF2-40B4-BE49-F238E27FC236}">
                  <a16:creationId xmlns:a16="http://schemas.microsoft.com/office/drawing/2014/main" id="{AFA7E1F8-B2F1-4D48-9383-E7DB74D9F028}"/>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1" name="Rechthoek 20">
              <a:extLst>
                <a:ext uri="{FF2B5EF4-FFF2-40B4-BE49-F238E27FC236}">
                  <a16:creationId xmlns:a16="http://schemas.microsoft.com/office/drawing/2014/main" id="{9A06CE79-34AB-400C-AB9F-9C145E7307C5}"/>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22" name="Ovaal 21">
              <a:extLst>
                <a:ext uri="{FF2B5EF4-FFF2-40B4-BE49-F238E27FC236}">
                  <a16:creationId xmlns:a16="http://schemas.microsoft.com/office/drawing/2014/main" id="{E9F0417A-FD8C-463A-B747-8E248411D5F8}"/>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3" name="Rechthoek 22">
              <a:extLst>
                <a:ext uri="{FF2B5EF4-FFF2-40B4-BE49-F238E27FC236}">
                  <a16:creationId xmlns:a16="http://schemas.microsoft.com/office/drawing/2014/main" id="{57F4075D-D711-49BC-89C9-2E4E709CEF51}"/>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24" name="Ovaal 23">
              <a:extLst>
                <a:ext uri="{FF2B5EF4-FFF2-40B4-BE49-F238E27FC236}">
                  <a16:creationId xmlns:a16="http://schemas.microsoft.com/office/drawing/2014/main" id="{6894226E-9BCD-4C29-A9C5-ABE7F955089F}"/>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5" name="Rechthoek 24">
              <a:extLst>
                <a:ext uri="{FF2B5EF4-FFF2-40B4-BE49-F238E27FC236}">
                  <a16:creationId xmlns:a16="http://schemas.microsoft.com/office/drawing/2014/main" id="{91A0887B-1828-4736-B5F9-A30861AF7B95}"/>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26" name="Ovaal 25">
              <a:extLst>
                <a:ext uri="{FF2B5EF4-FFF2-40B4-BE49-F238E27FC236}">
                  <a16:creationId xmlns:a16="http://schemas.microsoft.com/office/drawing/2014/main" id="{5FC22A6E-A862-4A79-804E-A2958FE12A72}"/>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7" name="Rechthoek 26">
              <a:extLst>
                <a:ext uri="{FF2B5EF4-FFF2-40B4-BE49-F238E27FC236}">
                  <a16:creationId xmlns:a16="http://schemas.microsoft.com/office/drawing/2014/main" id="{BA3401DD-D3DE-4ED8-906F-B73436B18603}"/>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28" name="Rechthoek 27">
              <a:extLst>
                <a:ext uri="{FF2B5EF4-FFF2-40B4-BE49-F238E27FC236}">
                  <a16:creationId xmlns:a16="http://schemas.microsoft.com/office/drawing/2014/main" id="{1F90248F-452E-4AB0-A47D-F7EC8E3D94C8}"/>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9" name="ICOON_info">
              <a:extLst>
                <a:ext uri="{FF2B5EF4-FFF2-40B4-BE49-F238E27FC236}">
                  <a16:creationId xmlns:a16="http://schemas.microsoft.com/office/drawing/2014/main" id="{B8022C4A-1398-4000-AD27-72FF24ADF723}"/>
                </a:ext>
              </a:extLst>
            </p:cNvPr>
            <p:cNvGrpSpPr/>
            <p:nvPr userDrawn="1"/>
          </p:nvGrpSpPr>
          <p:grpSpPr>
            <a:xfrm>
              <a:off x="-376736" y="4400186"/>
              <a:ext cx="283685" cy="283685"/>
              <a:chOff x="-510741" y="5913713"/>
              <a:chExt cx="267555" cy="267555"/>
            </a:xfrm>
          </p:grpSpPr>
          <p:sp>
            <p:nvSpPr>
              <p:cNvPr id="71" name="Ovaal 70">
                <a:extLst>
                  <a:ext uri="{FF2B5EF4-FFF2-40B4-BE49-F238E27FC236}">
                    <a16:creationId xmlns:a16="http://schemas.microsoft.com/office/drawing/2014/main" id="{A41F76C6-97F4-47B8-90E3-6C3069E60E7C}"/>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2" name="Graphic 163" descr="Informatie">
                <a:extLst>
                  <a:ext uri="{FF2B5EF4-FFF2-40B4-BE49-F238E27FC236}">
                    <a16:creationId xmlns:a16="http://schemas.microsoft.com/office/drawing/2014/main" id="{4037BBF2-65D1-41D9-8FAB-689B8495AD87}"/>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0" name="VOORBEELD">
              <a:extLst>
                <a:ext uri="{FF2B5EF4-FFF2-40B4-BE49-F238E27FC236}">
                  <a16:creationId xmlns:a16="http://schemas.microsoft.com/office/drawing/2014/main" id="{187E938C-6901-489E-BFEF-DA5FEC57DFB4}"/>
                </a:ext>
              </a:extLst>
            </p:cNvPr>
            <p:cNvGrpSpPr/>
            <p:nvPr userDrawn="1"/>
          </p:nvGrpSpPr>
          <p:grpSpPr>
            <a:xfrm>
              <a:off x="-3605171" y="458674"/>
              <a:ext cx="3234311" cy="558875"/>
              <a:chOff x="-3605171" y="458674"/>
              <a:chExt cx="3234311" cy="558875"/>
            </a:xfrm>
          </p:grpSpPr>
          <p:sp>
            <p:nvSpPr>
              <p:cNvPr id="31" name="Rechthoek 30">
                <a:extLst>
                  <a:ext uri="{FF2B5EF4-FFF2-40B4-BE49-F238E27FC236}">
                    <a16:creationId xmlns:a16="http://schemas.microsoft.com/office/drawing/2014/main" id="{3D74CA2D-0586-4EFD-9169-F5A7616DF467}"/>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2" name="Rechthoek 31">
                <a:extLst>
                  <a:ext uri="{FF2B5EF4-FFF2-40B4-BE49-F238E27FC236}">
                    <a16:creationId xmlns:a16="http://schemas.microsoft.com/office/drawing/2014/main" id="{0B8B15F4-0D31-44AD-8F8E-AA216FB6F1A5}"/>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3" name="Groep 32">
                <a:extLst>
                  <a:ext uri="{FF2B5EF4-FFF2-40B4-BE49-F238E27FC236}">
                    <a16:creationId xmlns:a16="http://schemas.microsoft.com/office/drawing/2014/main" id="{2E2BB7DC-ABF5-4FD1-B442-FEFC75A666A7}"/>
                  </a:ext>
                </a:extLst>
              </p:cNvPr>
              <p:cNvGrpSpPr/>
              <p:nvPr userDrawn="1"/>
            </p:nvGrpSpPr>
            <p:grpSpPr>
              <a:xfrm>
                <a:off x="-3386247" y="830871"/>
                <a:ext cx="139423" cy="109566"/>
                <a:chOff x="-2866744" y="827071"/>
                <a:chExt cx="168701" cy="132575"/>
              </a:xfrm>
            </p:grpSpPr>
            <p:grpSp>
              <p:nvGrpSpPr>
                <p:cNvPr id="64" name="Groep 63">
                  <a:extLst>
                    <a:ext uri="{FF2B5EF4-FFF2-40B4-BE49-F238E27FC236}">
                      <a16:creationId xmlns:a16="http://schemas.microsoft.com/office/drawing/2014/main" id="{5F1FC54A-A03B-49DD-BCF7-EDFA61CA9BEF}"/>
                    </a:ext>
                  </a:extLst>
                </p:cNvPr>
                <p:cNvGrpSpPr/>
                <p:nvPr userDrawn="1"/>
              </p:nvGrpSpPr>
              <p:grpSpPr>
                <a:xfrm>
                  <a:off x="-2866744" y="827071"/>
                  <a:ext cx="168701" cy="132575"/>
                  <a:chOff x="-2866744" y="827071"/>
                  <a:chExt cx="168701" cy="132575"/>
                </a:xfrm>
              </p:grpSpPr>
              <p:cxnSp>
                <p:nvCxnSpPr>
                  <p:cNvPr id="66" name="Rechte verbindingslijn 65">
                    <a:extLst>
                      <a:ext uri="{FF2B5EF4-FFF2-40B4-BE49-F238E27FC236}">
                        <a16:creationId xmlns:a16="http://schemas.microsoft.com/office/drawing/2014/main" id="{F8C3F25F-A052-4B58-9E7B-F8F79F5E128B}"/>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F30BB26-AE7A-4E36-82B7-B0D4243BE523}"/>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D058FF23-37BA-40B3-BB34-944D6D6D3570}"/>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FAADD324-62BA-4776-9AB6-FABA44E7BFBB}"/>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0" name="Rechte verbindingslijn 69">
                    <a:extLst>
                      <a:ext uri="{FF2B5EF4-FFF2-40B4-BE49-F238E27FC236}">
                        <a16:creationId xmlns:a16="http://schemas.microsoft.com/office/drawing/2014/main" id="{B4939339-8FD8-4014-8FB9-87776CB5187D}"/>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5" name="Pijl: rechts 64">
                  <a:extLst>
                    <a:ext uri="{FF2B5EF4-FFF2-40B4-BE49-F238E27FC236}">
                      <a16:creationId xmlns:a16="http://schemas.microsoft.com/office/drawing/2014/main" id="{F2A08DFD-4DFA-44FD-A991-FD0E2A29C98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4" name="Groep 33">
                <a:extLst>
                  <a:ext uri="{FF2B5EF4-FFF2-40B4-BE49-F238E27FC236}">
                    <a16:creationId xmlns:a16="http://schemas.microsoft.com/office/drawing/2014/main" id="{9CB2BEC1-069B-4875-93C7-DC4D9E028D71}"/>
                  </a:ext>
                </a:extLst>
              </p:cNvPr>
              <p:cNvGrpSpPr/>
              <p:nvPr userDrawn="1"/>
            </p:nvGrpSpPr>
            <p:grpSpPr>
              <a:xfrm>
                <a:off x="-3605171" y="830871"/>
                <a:ext cx="139423" cy="109566"/>
                <a:chOff x="-2866744" y="518074"/>
                <a:chExt cx="168701" cy="132575"/>
              </a:xfrm>
            </p:grpSpPr>
            <p:grpSp>
              <p:nvGrpSpPr>
                <p:cNvPr id="57" name="Groep 56">
                  <a:extLst>
                    <a:ext uri="{FF2B5EF4-FFF2-40B4-BE49-F238E27FC236}">
                      <a16:creationId xmlns:a16="http://schemas.microsoft.com/office/drawing/2014/main" id="{ED08A16B-A0C8-4EC5-A6EB-3897067AF244}"/>
                    </a:ext>
                  </a:extLst>
                </p:cNvPr>
                <p:cNvGrpSpPr/>
                <p:nvPr userDrawn="1"/>
              </p:nvGrpSpPr>
              <p:grpSpPr>
                <a:xfrm>
                  <a:off x="-2866744" y="518074"/>
                  <a:ext cx="168701" cy="132575"/>
                  <a:chOff x="-2866744" y="518074"/>
                  <a:chExt cx="168701" cy="132575"/>
                </a:xfrm>
              </p:grpSpPr>
              <p:cxnSp>
                <p:nvCxnSpPr>
                  <p:cNvPr id="59" name="Rechte verbindingslijn 58">
                    <a:extLst>
                      <a:ext uri="{FF2B5EF4-FFF2-40B4-BE49-F238E27FC236}">
                        <a16:creationId xmlns:a16="http://schemas.microsoft.com/office/drawing/2014/main" id="{34B11072-4666-4EB6-B4FF-DADBCE4E7DC7}"/>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CD848D81-CC34-4219-8A3F-D68DCEA1A0E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DB77C618-C845-4803-8010-4885A01ED740}"/>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CC5790D2-56F9-46F7-87C4-A3F3B2E299B4}"/>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3" name="Rechte verbindingslijn 62">
                    <a:extLst>
                      <a:ext uri="{FF2B5EF4-FFF2-40B4-BE49-F238E27FC236}">
                        <a16:creationId xmlns:a16="http://schemas.microsoft.com/office/drawing/2014/main" id="{5E53C9E1-49D3-40F6-8E0B-692F19CAC336}"/>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58" name="Pijl: rechts 57">
                  <a:extLst>
                    <a:ext uri="{FF2B5EF4-FFF2-40B4-BE49-F238E27FC236}">
                      <a16:creationId xmlns:a16="http://schemas.microsoft.com/office/drawing/2014/main" id="{4AA95E4E-759C-41CD-872D-CCE2CD60EC8E}"/>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5" name="Rechte verbindingslijn 34">
                <a:extLst>
                  <a:ext uri="{FF2B5EF4-FFF2-40B4-BE49-F238E27FC236}">
                    <a16:creationId xmlns:a16="http://schemas.microsoft.com/office/drawing/2014/main" id="{B71786B0-E002-4CEE-87E0-6EF274405776}"/>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36" name="Rechte verbindingslijn 35">
                <a:extLst>
                  <a:ext uri="{FF2B5EF4-FFF2-40B4-BE49-F238E27FC236}">
                    <a16:creationId xmlns:a16="http://schemas.microsoft.com/office/drawing/2014/main" id="{CB0ECC8C-57BE-4494-AC22-05FC118A871D}"/>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37" name="Rechthoek 36">
                <a:extLst>
                  <a:ext uri="{FF2B5EF4-FFF2-40B4-BE49-F238E27FC236}">
                    <a16:creationId xmlns:a16="http://schemas.microsoft.com/office/drawing/2014/main" id="{7AAB85C7-0F84-449F-AC77-162F87198CE0}"/>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38" name="Rechthoek 37">
                <a:extLst>
                  <a:ext uri="{FF2B5EF4-FFF2-40B4-BE49-F238E27FC236}">
                    <a16:creationId xmlns:a16="http://schemas.microsoft.com/office/drawing/2014/main" id="{384F28DD-07B2-4565-84D0-3E3CE73FC63C}"/>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39" name="Groep 38">
                <a:extLst>
                  <a:ext uri="{FF2B5EF4-FFF2-40B4-BE49-F238E27FC236}">
                    <a16:creationId xmlns:a16="http://schemas.microsoft.com/office/drawing/2014/main" id="{D16F6556-5390-48CF-88E0-DE98A0CD9593}"/>
                  </a:ext>
                </a:extLst>
              </p:cNvPr>
              <p:cNvGrpSpPr/>
              <p:nvPr userDrawn="1"/>
            </p:nvGrpSpPr>
            <p:grpSpPr>
              <a:xfrm>
                <a:off x="-2916763" y="769168"/>
                <a:ext cx="268738" cy="248381"/>
                <a:chOff x="-2916763" y="769168"/>
                <a:chExt cx="268738" cy="248381"/>
              </a:xfrm>
            </p:grpSpPr>
            <p:sp>
              <p:nvSpPr>
                <p:cNvPr id="49" name="Rechthoek 48">
                  <a:extLst>
                    <a:ext uri="{FF2B5EF4-FFF2-40B4-BE49-F238E27FC236}">
                      <a16:creationId xmlns:a16="http://schemas.microsoft.com/office/drawing/2014/main" id="{46F1D8E3-8021-47ED-B605-AFA7DDC2723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0" name="Groep 49">
                  <a:extLst>
                    <a:ext uri="{FF2B5EF4-FFF2-40B4-BE49-F238E27FC236}">
                      <a16:creationId xmlns:a16="http://schemas.microsoft.com/office/drawing/2014/main" id="{556046F7-1140-4D4F-9443-8CFD88098EC6}"/>
                    </a:ext>
                  </a:extLst>
                </p:cNvPr>
                <p:cNvGrpSpPr/>
                <p:nvPr userDrawn="1"/>
              </p:nvGrpSpPr>
              <p:grpSpPr>
                <a:xfrm>
                  <a:off x="-2866744" y="827071"/>
                  <a:ext cx="168701" cy="132575"/>
                  <a:chOff x="-2866744" y="827071"/>
                  <a:chExt cx="168701" cy="132575"/>
                </a:xfrm>
              </p:grpSpPr>
              <p:cxnSp>
                <p:nvCxnSpPr>
                  <p:cNvPr id="52" name="Rechte verbindingslijn 51">
                    <a:extLst>
                      <a:ext uri="{FF2B5EF4-FFF2-40B4-BE49-F238E27FC236}">
                        <a16:creationId xmlns:a16="http://schemas.microsoft.com/office/drawing/2014/main" id="{16F15587-F8CD-44D1-8E33-EC5332C3CF2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3EEAD322-C190-4CB8-A527-82FC67959C2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4BF595BF-10E1-4A6F-A4D3-A66FCF0F665C}"/>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5" name="Rechte verbindingslijn 54">
                    <a:extLst>
                      <a:ext uri="{FF2B5EF4-FFF2-40B4-BE49-F238E27FC236}">
                        <a16:creationId xmlns:a16="http://schemas.microsoft.com/office/drawing/2014/main" id="{6EFE2249-A913-4078-AAE3-7723FDEBD65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56" name="Rechte verbindingslijn 55">
                    <a:extLst>
                      <a:ext uri="{FF2B5EF4-FFF2-40B4-BE49-F238E27FC236}">
                        <a16:creationId xmlns:a16="http://schemas.microsoft.com/office/drawing/2014/main" id="{B0F3F507-9729-4BB6-9FE0-0A990DA61A4E}"/>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1" name="Pijl: rechts 50">
                  <a:extLst>
                    <a:ext uri="{FF2B5EF4-FFF2-40B4-BE49-F238E27FC236}">
                      <a16:creationId xmlns:a16="http://schemas.microsoft.com/office/drawing/2014/main" id="{8B90DD3A-8343-455A-B890-9750C36102D9}"/>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1802D3FE-7660-493D-BE50-9AB57BD374D3}"/>
                  </a:ext>
                </a:extLst>
              </p:cNvPr>
              <p:cNvGrpSpPr/>
              <p:nvPr userDrawn="1"/>
            </p:nvGrpSpPr>
            <p:grpSpPr>
              <a:xfrm>
                <a:off x="-2916763" y="460171"/>
                <a:ext cx="268738" cy="248381"/>
                <a:chOff x="-2916763" y="460171"/>
                <a:chExt cx="268738" cy="248381"/>
              </a:xfrm>
            </p:grpSpPr>
            <p:sp>
              <p:nvSpPr>
                <p:cNvPr id="41" name="Rechthoek 40">
                  <a:extLst>
                    <a:ext uri="{FF2B5EF4-FFF2-40B4-BE49-F238E27FC236}">
                      <a16:creationId xmlns:a16="http://schemas.microsoft.com/office/drawing/2014/main" id="{635EB78D-0D94-4FC4-BAF5-69823CBF434C}"/>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2" name="Groep 41">
                  <a:extLst>
                    <a:ext uri="{FF2B5EF4-FFF2-40B4-BE49-F238E27FC236}">
                      <a16:creationId xmlns:a16="http://schemas.microsoft.com/office/drawing/2014/main" id="{C53C1385-4484-4809-923E-4B67C16B28C6}"/>
                    </a:ext>
                  </a:extLst>
                </p:cNvPr>
                <p:cNvGrpSpPr/>
                <p:nvPr userDrawn="1"/>
              </p:nvGrpSpPr>
              <p:grpSpPr>
                <a:xfrm>
                  <a:off x="-2866744" y="518074"/>
                  <a:ext cx="168701" cy="132575"/>
                  <a:chOff x="-2866744" y="518074"/>
                  <a:chExt cx="168701" cy="132575"/>
                </a:xfrm>
              </p:grpSpPr>
              <p:cxnSp>
                <p:nvCxnSpPr>
                  <p:cNvPr id="44" name="Rechte verbindingslijn 43">
                    <a:extLst>
                      <a:ext uri="{FF2B5EF4-FFF2-40B4-BE49-F238E27FC236}">
                        <a16:creationId xmlns:a16="http://schemas.microsoft.com/office/drawing/2014/main" id="{274B15F8-20A9-491D-AA4F-DC9838C0C40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5" name="Rechte verbindingslijn 44">
                    <a:extLst>
                      <a:ext uri="{FF2B5EF4-FFF2-40B4-BE49-F238E27FC236}">
                        <a16:creationId xmlns:a16="http://schemas.microsoft.com/office/drawing/2014/main" id="{33F63EB5-37E3-4FCC-AF61-841161E35EE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46" name="Rechte verbindingslijn 45">
                    <a:extLst>
                      <a:ext uri="{FF2B5EF4-FFF2-40B4-BE49-F238E27FC236}">
                        <a16:creationId xmlns:a16="http://schemas.microsoft.com/office/drawing/2014/main" id="{15989AC5-72D6-4E11-9947-548E3137EDC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47" name="Rechte verbindingslijn 46">
                    <a:extLst>
                      <a:ext uri="{FF2B5EF4-FFF2-40B4-BE49-F238E27FC236}">
                        <a16:creationId xmlns:a16="http://schemas.microsoft.com/office/drawing/2014/main" id="{3FA66D7A-AFDB-47B8-AE02-569D3AAF5F76}"/>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48" name="Rechte verbindingslijn 47">
                    <a:extLst>
                      <a:ext uri="{FF2B5EF4-FFF2-40B4-BE49-F238E27FC236}">
                        <a16:creationId xmlns:a16="http://schemas.microsoft.com/office/drawing/2014/main" id="{D661EB8F-1E94-4A53-9DEB-3F476AD69F84}"/>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3" name="Pijl: rechts 42">
                  <a:extLst>
                    <a:ext uri="{FF2B5EF4-FFF2-40B4-BE49-F238E27FC236}">
                      <a16:creationId xmlns:a16="http://schemas.microsoft.com/office/drawing/2014/main" id="{1FE3F48F-81A7-4DB5-9723-6BA9B76ABC1F}"/>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spTree>
    <p:extLst>
      <p:ext uri="{BB962C8B-B14F-4D97-AF65-F5344CB8AC3E}">
        <p14:creationId xmlns:p14="http://schemas.microsoft.com/office/powerpoint/2010/main" val="155242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KST + AFBEELDING [S]">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999" y="1782763"/>
            <a:ext cx="6974699" cy="1062300"/>
          </a:xfrm>
        </p:spPr>
        <p:txBody>
          <a:bodyPr lIns="0" tIns="0" rIns="0" bIns="0"/>
          <a:lstStyle>
            <a:lvl1pPr>
              <a:defRPr/>
            </a:lvl1pPr>
          </a:lstStyle>
          <a:p>
            <a:r>
              <a:rPr lang="nl-NL"/>
              <a:t>Plaats hier je titel</a:t>
            </a:r>
            <a:br>
              <a:rPr lang="nl-NL"/>
            </a:br>
            <a:r>
              <a:rPr lang="nl-NL"/>
              <a:t>maximaal 2 regels</a:t>
            </a:r>
          </a:p>
        </p:txBody>
      </p:sp>
      <p:sp>
        <p:nvSpPr>
          <p:cNvPr id="3" name="Tijdelijke aanduiding voor verticale tekst 2"/>
          <p:cNvSpPr>
            <a:spLocks noGrp="1"/>
          </p:cNvSpPr>
          <p:nvPr>
            <p:ph type="body" orient="vert" idx="1" hasCustomPrompt="1"/>
          </p:nvPr>
        </p:nvSpPr>
        <p:spPr>
          <a:xfrm>
            <a:off x="576017" y="3005106"/>
            <a:ext cx="6974675" cy="2379694"/>
          </a:xfrm>
        </p:spPr>
        <p:txBody>
          <a:bodyPr vert="horz" lIns="0" tIns="0" rIns="0" bIns="0"/>
          <a:lstStyle>
            <a:lvl1pPr>
              <a:defRPr/>
            </a:lvl1pPr>
            <a:lvl2pPr>
              <a:defRPr/>
            </a:lvl2pPr>
            <a:lvl3pPr>
              <a:defRPr/>
            </a:lvl3pPr>
            <a:lvl4pPr>
              <a:defRPr/>
            </a:lvl4pPr>
            <a:lvl5pPr>
              <a:defRPr/>
            </a:lvl5pPr>
            <a:lvl6pPr>
              <a:buNone/>
              <a:defRPr/>
            </a:lvl6pPr>
            <a:lvl7pPr>
              <a:defRPr/>
            </a:lvl7pPr>
            <a:lvl8pPr>
              <a:defRPr/>
            </a:lvl8pPr>
            <a:lvl9pPr>
              <a:defRPr/>
            </a:lvl9pPr>
          </a:lstStyle>
          <a:p>
            <a:pPr lvl="0"/>
            <a:r>
              <a:rPr lang="nl-NL"/>
              <a:t>Bullet</a:t>
            </a:r>
          </a:p>
          <a:p>
            <a:pPr lvl="1"/>
            <a:r>
              <a:rPr lang="nl-NL"/>
              <a:t>Sub-bullet</a:t>
            </a:r>
          </a:p>
          <a:p>
            <a:pPr lvl="2"/>
            <a:r>
              <a:rPr lang="nl-NL"/>
              <a:t>Leestekst</a:t>
            </a:r>
          </a:p>
          <a:p>
            <a:pPr lvl="3"/>
            <a:r>
              <a:rPr lang="nl-NL"/>
              <a:t>Subtitel #1</a:t>
            </a:r>
          </a:p>
          <a:p>
            <a:pPr lvl="4"/>
            <a:r>
              <a:rPr lang="nl-NL"/>
              <a:t>Subtitel #2</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TEKST + AFBEELDING [S]</a:t>
            </a:r>
          </a:p>
        </p:txBody>
      </p:sp>
      <p:sp>
        <p:nvSpPr>
          <p:cNvPr id="15" name="Tijdelijke aanduiding voor afbeelding 8">
            <a:extLst>
              <a:ext uri="{FF2B5EF4-FFF2-40B4-BE49-F238E27FC236}">
                <a16:creationId xmlns:a16="http://schemas.microsoft.com/office/drawing/2014/main" id="{EB8CD4B4-A627-4AEF-9D3A-EAADAD466122}"/>
              </a:ext>
            </a:extLst>
          </p:cNvPr>
          <p:cNvSpPr>
            <a:spLocks noGrp="1"/>
          </p:cNvSpPr>
          <p:nvPr>
            <p:ph type="pic" sz="quarter" idx="17" hasCustomPrompt="1"/>
          </p:nvPr>
        </p:nvSpPr>
        <p:spPr>
          <a:xfrm>
            <a:off x="8126685" y="144000"/>
            <a:ext cx="3916296"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561975" y="1337425"/>
            <a:ext cx="777600" cy="273600"/>
          </a:xfrm>
          <a:blipFill>
            <a:blip r:embed="rId2">
              <a:extLst>
                <a:ext uri="{96DAC541-7B7A-43D3-8B79-37D633B846F1}">
                  <asvg:svgBlip xmlns:asvg="http://schemas.microsoft.com/office/drawing/2016/SVG/main" r:embed="rId3"/>
                </a:ext>
              </a:extLst>
            </a:blip>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grpSp>
        <p:nvGrpSpPr>
          <p:cNvPr id="8" name="INSTRUCTIE">
            <a:extLst>
              <a:ext uri="{FF2B5EF4-FFF2-40B4-BE49-F238E27FC236}">
                <a16:creationId xmlns:a16="http://schemas.microsoft.com/office/drawing/2014/main" id="{801F1839-ED91-4FCD-9CDE-14B58B510BDA}"/>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94EF9159-014A-44AE-860D-8C31CDD9FBC5}"/>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10" name="Ovaal 9">
              <a:extLst>
                <a:ext uri="{FF2B5EF4-FFF2-40B4-BE49-F238E27FC236}">
                  <a16:creationId xmlns:a16="http://schemas.microsoft.com/office/drawing/2014/main" id="{06109533-86A3-4588-8872-AD035112F7BF}"/>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 name="Rechthoek 10">
              <a:extLst>
                <a:ext uri="{FF2B5EF4-FFF2-40B4-BE49-F238E27FC236}">
                  <a16:creationId xmlns:a16="http://schemas.microsoft.com/office/drawing/2014/main" id="{FC2B707E-CB0A-4439-A5E0-31BE7E7E6713}"/>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12" name="Ovaal 11">
              <a:extLst>
                <a:ext uri="{FF2B5EF4-FFF2-40B4-BE49-F238E27FC236}">
                  <a16:creationId xmlns:a16="http://schemas.microsoft.com/office/drawing/2014/main" id="{74EFD4C5-FDD6-4243-8426-C424FE1F7DB5}"/>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3" name="Rechthoek 12">
              <a:extLst>
                <a:ext uri="{FF2B5EF4-FFF2-40B4-BE49-F238E27FC236}">
                  <a16:creationId xmlns:a16="http://schemas.microsoft.com/office/drawing/2014/main" id="{589E89FE-0032-4D5E-9589-B7B1E637B45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4" name="Rechthoek 13">
              <a:extLst>
                <a:ext uri="{FF2B5EF4-FFF2-40B4-BE49-F238E27FC236}">
                  <a16:creationId xmlns:a16="http://schemas.microsoft.com/office/drawing/2014/main" id="{41D3B653-AECF-4394-9575-FAE1B8DE4ED6}"/>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16" name="Ovaal 15">
              <a:extLst>
                <a:ext uri="{FF2B5EF4-FFF2-40B4-BE49-F238E27FC236}">
                  <a16:creationId xmlns:a16="http://schemas.microsoft.com/office/drawing/2014/main" id="{DFD25F94-7833-4950-9F9D-9047C49421E8}"/>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13ABED12-B42E-49F5-8048-8275610BB60F}"/>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18" name="Ovaal 17">
              <a:extLst>
                <a:ext uri="{FF2B5EF4-FFF2-40B4-BE49-F238E27FC236}">
                  <a16:creationId xmlns:a16="http://schemas.microsoft.com/office/drawing/2014/main" id="{7878B3CA-BECA-489A-ADB7-632D0CDAD5BD}"/>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D333534C-7627-4AEE-99F8-D6397858ECB9}"/>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20" name="Ovaal 19">
              <a:extLst>
                <a:ext uri="{FF2B5EF4-FFF2-40B4-BE49-F238E27FC236}">
                  <a16:creationId xmlns:a16="http://schemas.microsoft.com/office/drawing/2014/main" id="{173EAF6E-572A-4A17-8004-9B80613B32CF}"/>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1" name="Rechthoek 20">
              <a:extLst>
                <a:ext uri="{FF2B5EF4-FFF2-40B4-BE49-F238E27FC236}">
                  <a16:creationId xmlns:a16="http://schemas.microsoft.com/office/drawing/2014/main" id="{0BA18F16-BDF6-4CC2-A8C2-5766494A2E62}"/>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22" name="Ovaal 21">
              <a:extLst>
                <a:ext uri="{FF2B5EF4-FFF2-40B4-BE49-F238E27FC236}">
                  <a16:creationId xmlns:a16="http://schemas.microsoft.com/office/drawing/2014/main" id="{9AFB4104-92B5-4135-A29F-B0A2B5B375E2}"/>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3" name="Rechthoek 22">
              <a:extLst>
                <a:ext uri="{FF2B5EF4-FFF2-40B4-BE49-F238E27FC236}">
                  <a16:creationId xmlns:a16="http://schemas.microsoft.com/office/drawing/2014/main" id="{5B328D7E-B4D5-4419-A351-D0BCCBD28ADA}"/>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24" name="Ovaal 23">
              <a:extLst>
                <a:ext uri="{FF2B5EF4-FFF2-40B4-BE49-F238E27FC236}">
                  <a16:creationId xmlns:a16="http://schemas.microsoft.com/office/drawing/2014/main" id="{B89D586E-069E-46AB-AF0A-07BA8072CE4B}"/>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5" name="Rechthoek 24">
              <a:extLst>
                <a:ext uri="{FF2B5EF4-FFF2-40B4-BE49-F238E27FC236}">
                  <a16:creationId xmlns:a16="http://schemas.microsoft.com/office/drawing/2014/main" id="{A2827551-7F91-40C4-8DDF-CF61D745D2AA}"/>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26" name="Ovaal 25">
              <a:extLst>
                <a:ext uri="{FF2B5EF4-FFF2-40B4-BE49-F238E27FC236}">
                  <a16:creationId xmlns:a16="http://schemas.microsoft.com/office/drawing/2014/main" id="{11F2CC9F-B9B5-4F09-95B0-59AF6DAC2A4B}"/>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7" name="Rechthoek 26">
              <a:extLst>
                <a:ext uri="{FF2B5EF4-FFF2-40B4-BE49-F238E27FC236}">
                  <a16:creationId xmlns:a16="http://schemas.microsoft.com/office/drawing/2014/main" id="{29CBBA35-6C56-4239-8388-6D8FF7126860}"/>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28" name="Ovaal 27">
              <a:extLst>
                <a:ext uri="{FF2B5EF4-FFF2-40B4-BE49-F238E27FC236}">
                  <a16:creationId xmlns:a16="http://schemas.microsoft.com/office/drawing/2014/main" id="{203464D4-CE72-4877-B9E3-28DAEA7B2981}"/>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09DF9CD4-23FF-456A-B361-CE969ECC5617}"/>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30" name="Rechthoek 29">
              <a:extLst>
                <a:ext uri="{FF2B5EF4-FFF2-40B4-BE49-F238E27FC236}">
                  <a16:creationId xmlns:a16="http://schemas.microsoft.com/office/drawing/2014/main" id="{A0CB3159-7884-44DF-A8D0-B3423E38442E}"/>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2" name="ICOON_info">
              <a:extLst>
                <a:ext uri="{FF2B5EF4-FFF2-40B4-BE49-F238E27FC236}">
                  <a16:creationId xmlns:a16="http://schemas.microsoft.com/office/drawing/2014/main" id="{9D9FADC9-EB33-4EC3-844A-CCFCA3C1C6EF}"/>
                </a:ext>
              </a:extLst>
            </p:cNvPr>
            <p:cNvGrpSpPr/>
            <p:nvPr userDrawn="1"/>
          </p:nvGrpSpPr>
          <p:grpSpPr>
            <a:xfrm>
              <a:off x="-376736" y="4400186"/>
              <a:ext cx="283685" cy="283685"/>
              <a:chOff x="-510741" y="5913713"/>
              <a:chExt cx="267555" cy="267555"/>
            </a:xfrm>
          </p:grpSpPr>
          <p:sp>
            <p:nvSpPr>
              <p:cNvPr id="75" name="Ovaal 74">
                <a:extLst>
                  <a:ext uri="{FF2B5EF4-FFF2-40B4-BE49-F238E27FC236}">
                    <a16:creationId xmlns:a16="http://schemas.microsoft.com/office/drawing/2014/main" id="{29F48A65-B92A-469A-ACAC-512BD0189EE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CC6B9062-E2A9-49DC-8B1C-98B6FB7AAC1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3" name="VOORBEELD">
              <a:extLst>
                <a:ext uri="{FF2B5EF4-FFF2-40B4-BE49-F238E27FC236}">
                  <a16:creationId xmlns:a16="http://schemas.microsoft.com/office/drawing/2014/main" id="{A3A75E80-C594-469A-9EF6-F14A8C34FB73}"/>
                </a:ext>
              </a:extLst>
            </p:cNvPr>
            <p:cNvGrpSpPr/>
            <p:nvPr userDrawn="1"/>
          </p:nvGrpSpPr>
          <p:grpSpPr>
            <a:xfrm>
              <a:off x="-3605171" y="458674"/>
              <a:ext cx="3234311" cy="558875"/>
              <a:chOff x="-3605171" y="458674"/>
              <a:chExt cx="3234311" cy="558875"/>
            </a:xfrm>
          </p:grpSpPr>
          <p:sp>
            <p:nvSpPr>
              <p:cNvPr id="34" name="Rechthoek 33">
                <a:extLst>
                  <a:ext uri="{FF2B5EF4-FFF2-40B4-BE49-F238E27FC236}">
                    <a16:creationId xmlns:a16="http://schemas.microsoft.com/office/drawing/2014/main" id="{CEB1A7E2-DF0A-47E0-A1AA-2B73693BAEFE}"/>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6" name="Rechthoek 35">
                <a:extLst>
                  <a:ext uri="{FF2B5EF4-FFF2-40B4-BE49-F238E27FC236}">
                    <a16:creationId xmlns:a16="http://schemas.microsoft.com/office/drawing/2014/main" id="{76D2E1F5-6682-4878-956F-BB775E58B78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7" name="Groep 36">
                <a:extLst>
                  <a:ext uri="{FF2B5EF4-FFF2-40B4-BE49-F238E27FC236}">
                    <a16:creationId xmlns:a16="http://schemas.microsoft.com/office/drawing/2014/main" id="{67C07BE4-2DF7-4546-997B-B148F684E948}"/>
                  </a:ext>
                </a:extLst>
              </p:cNvPr>
              <p:cNvGrpSpPr/>
              <p:nvPr userDrawn="1"/>
            </p:nvGrpSpPr>
            <p:grpSpPr>
              <a:xfrm>
                <a:off x="-3386247" y="830871"/>
                <a:ext cx="139423" cy="109566"/>
                <a:chOff x="-2866744" y="827071"/>
                <a:chExt cx="168701" cy="132575"/>
              </a:xfrm>
            </p:grpSpPr>
            <p:grpSp>
              <p:nvGrpSpPr>
                <p:cNvPr id="68" name="Groep 67">
                  <a:extLst>
                    <a:ext uri="{FF2B5EF4-FFF2-40B4-BE49-F238E27FC236}">
                      <a16:creationId xmlns:a16="http://schemas.microsoft.com/office/drawing/2014/main" id="{F6543A31-45B9-4C2E-917E-79E0426C8BD1}"/>
                    </a:ext>
                  </a:extLst>
                </p:cNvPr>
                <p:cNvGrpSpPr/>
                <p:nvPr userDrawn="1"/>
              </p:nvGrpSpPr>
              <p:grpSpPr>
                <a:xfrm>
                  <a:off x="-2866744" y="827071"/>
                  <a:ext cx="168701" cy="132575"/>
                  <a:chOff x="-2866744" y="827071"/>
                  <a:chExt cx="168701" cy="132575"/>
                </a:xfrm>
              </p:grpSpPr>
              <p:cxnSp>
                <p:nvCxnSpPr>
                  <p:cNvPr id="70" name="Rechte verbindingslijn 69">
                    <a:extLst>
                      <a:ext uri="{FF2B5EF4-FFF2-40B4-BE49-F238E27FC236}">
                        <a16:creationId xmlns:a16="http://schemas.microsoft.com/office/drawing/2014/main" id="{01EC77A7-C6A9-4670-9B67-7766B2771C9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A290A076-B6BC-47E0-BB4D-F09335DEA84B}"/>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3D475A3E-8B86-432F-BE88-8D5322F2CC24}"/>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427B6A35-3F83-4DAE-89D5-7F134236F30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01C23FB-71C1-449C-987F-8CB8A5BF445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F9AF4CDC-BA4F-4C4A-B28F-7F375D6120BC}"/>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D14B8F6E-F33E-4527-A799-22235EE72358}"/>
                  </a:ext>
                </a:extLst>
              </p:cNvPr>
              <p:cNvGrpSpPr/>
              <p:nvPr userDrawn="1"/>
            </p:nvGrpSpPr>
            <p:grpSpPr>
              <a:xfrm>
                <a:off x="-3605171" y="830871"/>
                <a:ext cx="139423" cy="109566"/>
                <a:chOff x="-2866744" y="518074"/>
                <a:chExt cx="168701" cy="132575"/>
              </a:xfrm>
            </p:grpSpPr>
            <p:grpSp>
              <p:nvGrpSpPr>
                <p:cNvPr id="61" name="Groep 60">
                  <a:extLst>
                    <a:ext uri="{FF2B5EF4-FFF2-40B4-BE49-F238E27FC236}">
                      <a16:creationId xmlns:a16="http://schemas.microsoft.com/office/drawing/2014/main" id="{2D246DC0-786D-4748-8EDF-9B1052981DAE}"/>
                    </a:ext>
                  </a:extLst>
                </p:cNvPr>
                <p:cNvGrpSpPr/>
                <p:nvPr userDrawn="1"/>
              </p:nvGrpSpPr>
              <p:grpSpPr>
                <a:xfrm>
                  <a:off x="-2866744" y="518074"/>
                  <a:ext cx="168701" cy="132575"/>
                  <a:chOff x="-2866744" y="518074"/>
                  <a:chExt cx="168701" cy="132575"/>
                </a:xfrm>
              </p:grpSpPr>
              <p:cxnSp>
                <p:nvCxnSpPr>
                  <p:cNvPr id="63" name="Rechte verbindingslijn 62">
                    <a:extLst>
                      <a:ext uri="{FF2B5EF4-FFF2-40B4-BE49-F238E27FC236}">
                        <a16:creationId xmlns:a16="http://schemas.microsoft.com/office/drawing/2014/main" id="{BF6AAA20-0B4F-41CC-AA38-C0F6D447340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E50453FE-3097-4EE3-BBE7-89DA960A1A4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25572CEE-956B-41B2-A1CF-4D3345F90EC7}"/>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E5BFA3CA-0F5F-4B64-A56A-9732DFCDE9D1}"/>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28C51654-EC59-4F48-BC91-34751510DB3B}"/>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EDEBF1BD-B36F-4BB7-A53F-A38145C28F56}"/>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9" name="Rechte verbindingslijn 38">
                <a:extLst>
                  <a:ext uri="{FF2B5EF4-FFF2-40B4-BE49-F238E27FC236}">
                    <a16:creationId xmlns:a16="http://schemas.microsoft.com/office/drawing/2014/main" id="{2CA20A7B-A1FB-41FC-8639-E7D8B964542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0" name="Rechte verbindingslijn 39">
                <a:extLst>
                  <a:ext uri="{FF2B5EF4-FFF2-40B4-BE49-F238E27FC236}">
                    <a16:creationId xmlns:a16="http://schemas.microsoft.com/office/drawing/2014/main" id="{F192B1B7-9E7C-4F2A-9885-042FA05C185B}"/>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1" name="Rechthoek 40">
                <a:extLst>
                  <a:ext uri="{FF2B5EF4-FFF2-40B4-BE49-F238E27FC236}">
                    <a16:creationId xmlns:a16="http://schemas.microsoft.com/office/drawing/2014/main" id="{4D2351C5-A297-442F-9610-0DC8E88A5E63}"/>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42" name="Rechthoek 41">
                <a:extLst>
                  <a:ext uri="{FF2B5EF4-FFF2-40B4-BE49-F238E27FC236}">
                    <a16:creationId xmlns:a16="http://schemas.microsoft.com/office/drawing/2014/main" id="{63277267-E53C-4199-AEF5-9642E802E005}"/>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43" name="Groep 42">
                <a:extLst>
                  <a:ext uri="{FF2B5EF4-FFF2-40B4-BE49-F238E27FC236}">
                    <a16:creationId xmlns:a16="http://schemas.microsoft.com/office/drawing/2014/main" id="{126056AD-C445-4A7B-B75F-947EC7A5C579}"/>
                  </a:ext>
                </a:extLst>
              </p:cNvPr>
              <p:cNvGrpSpPr/>
              <p:nvPr userDrawn="1"/>
            </p:nvGrpSpPr>
            <p:grpSpPr>
              <a:xfrm>
                <a:off x="-2916763" y="769168"/>
                <a:ext cx="268738" cy="248381"/>
                <a:chOff x="-2916763" y="769168"/>
                <a:chExt cx="268738" cy="248381"/>
              </a:xfrm>
            </p:grpSpPr>
            <p:sp>
              <p:nvSpPr>
                <p:cNvPr id="53" name="Rechthoek 52">
                  <a:extLst>
                    <a:ext uri="{FF2B5EF4-FFF2-40B4-BE49-F238E27FC236}">
                      <a16:creationId xmlns:a16="http://schemas.microsoft.com/office/drawing/2014/main" id="{60C58FE2-0DEA-45FD-AFEA-9F6987878ED3}"/>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C52C66F6-949B-4437-920F-ECC25C26AB1F}"/>
                    </a:ext>
                  </a:extLst>
                </p:cNvPr>
                <p:cNvGrpSpPr/>
                <p:nvPr userDrawn="1"/>
              </p:nvGrpSpPr>
              <p:grpSpPr>
                <a:xfrm>
                  <a:off x="-2866744" y="827071"/>
                  <a:ext cx="168701" cy="132575"/>
                  <a:chOff x="-2866744" y="827071"/>
                  <a:chExt cx="168701" cy="132575"/>
                </a:xfrm>
              </p:grpSpPr>
              <p:cxnSp>
                <p:nvCxnSpPr>
                  <p:cNvPr id="56" name="Rechte verbindingslijn 55">
                    <a:extLst>
                      <a:ext uri="{FF2B5EF4-FFF2-40B4-BE49-F238E27FC236}">
                        <a16:creationId xmlns:a16="http://schemas.microsoft.com/office/drawing/2014/main" id="{AD1EC641-E636-42A7-B3ED-825839548FD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7E5D9394-50FD-4C6C-8BBD-DA6ADF23D096}"/>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300E5A4C-2C63-4B34-8286-82FF07F3D55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1EF9980E-5695-4CB5-8256-DA206895668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6D28D4DA-C4AA-407D-8139-95D2923DAAFF}"/>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CC47EA0C-BEEB-4115-9E00-5235A766B77E}"/>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2AC0F665-5D02-436B-B516-66C33646E283}"/>
                  </a:ext>
                </a:extLst>
              </p:cNvPr>
              <p:cNvGrpSpPr/>
              <p:nvPr userDrawn="1"/>
            </p:nvGrpSpPr>
            <p:grpSpPr>
              <a:xfrm>
                <a:off x="-2916763" y="460171"/>
                <a:ext cx="268738" cy="248381"/>
                <a:chOff x="-2916763" y="460171"/>
                <a:chExt cx="268738" cy="248381"/>
              </a:xfrm>
            </p:grpSpPr>
            <p:sp>
              <p:nvSpPr>
                <p:cNvPr id="45" name="Rechthoek 44">
                  <a:extLst>
                    <a:ext uri="{FF2B5EF4-FFF2-40B4-BE49-F238E27FC236}">
                      <a16:creationId xmlns:a16="http://schemas.microsoft.com/office/drawing/2014/main" id="{0C4D66F2-8819-4DD7-8050-2B8C6B56C061}"/>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AE9E7117-5842-41BF-A4C0-982D01524F7E}"/>
                    </a:ext>
                  </a:extLst>
                </p:cNvPr>
                <p:cNvGrpSpPr/>
                <p:nvPr userDrawn="1"/>
              </p:nvGrpSpPr>
              <p:grpSpPr>
                <a:xfrm>
                  <a:off x="-2866744" y="518074"/>
                  <a:ext cx="168701" cy="132575"/>
                  <a:chOff x="-2866744" y="518074"/>
                  <a:chExt cx="168701" cy="132575"/>
                </a:xfrm>
              </p:grpSpPr>
              <p:cxnSp>
                <p:nvCxnSpPr>
                  <p:cNvPr id="48" name="Rechte verbindingslijn 47">
                    <a:extLst>
                      <a:ext uri="{FF2B5EF4-FFF2-40B4-BE49-F238E27FC236}">
                        <a16:creationId xmlns:a16="http://schemas.microsoft.com/office/drawing/2014/main" id="{009E1AD1-3ED2-41C5-8703-EDFD639721E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8D9AFCA0-11C5-47F3-9D05-3396C37F04F1}"/>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2168B2D1-487A-49C4-9ED2-6B195515188C}"/>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91D5193F-83A6-49B0-95C7-94F0B7ABFF5F}"/>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F5EBB7CD-5E21-4F08-BC0D-AA4EAE57076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7" name="Pijl: rechts 46">
                  <a:extLst>
                    <a:ext uri="{FF2B5EF4-FFF2-40B4-BE49-F238E27FC236}">
                      <a16:creationId xmlns:a16="http://schemas.microsoft.com/office/drawing/2014/main" id="{66A3223B-33B7-482F-BF35-9464C806781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7" name="INSTRUCTIE">
            <a:extLst>
              <a:ext uri="{FF2B5EF4-FFF2-40B4-BE49-F238E27FC236}">
                <a16:creationId xmlns:a16="http://schemas.microsoft.com/office/drawing/2014/main" id="{79DF5832-4596-49E5-9715-FAE8065C7E18}"/>
              </a:ext>
            </a:extLst>
          </p:cNvPr>
          <p:cNvGrpSpPr/>
          <p:nvPr userDrawn="1"/>
        </p:nvGrpSpPr>
        <p:grpSpPr>
          <a:xfrm>
            <a:off x="12377595" y="0"/>
            <a:ext cx="3693386" cy="5270646"/>
            <a:chOff x="-3786437" y="0"/>
            <a:chExt cx="3693386" cy="5270646"/>
          </a:xfrm>
        </p:grpSpPr>
        <p:sp>
          <p:nvSpPr>
            <p:cNvPr id="78" name="Rechthoek 77">
              <a:extLst>
                <a:ext uri="{FF2B5EF4-FFF2-40B4-BE49-F238E27FC236}">
                  <a16:creationId xmlns:a16="http://schemas.microsoft.com/office/drawing/2014/main" id="{3BE8D3F5-0BA1-41C9-929E-CB72C2456C1B}"/>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070C889B-5864-4E70-B773-E479D0814B26}"/>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0056F17D-0661-4DDB-B355-1F74BD991545}"/>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2E17EB88-11FF-4AC5-B0EC-2FD27B87C3C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FD1112CF-362D-416E-8DBB-58C608BAC05E}"/>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9D907FC2-4FA4-40E5-8496-BB116372FB59}"/>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44A10267-0882-48DF-8530-BCEDD8006A5B}"/>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FA2ABE22-B10D-4D7F-82AF-F41EA82D46C8}"/>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E38BE3FB-9414-4C9F-A15A-F41994424DE7}"/>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8EE305DB-A79B-4720-8A47-180D898050E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B83F819B-F46C-4DBF-AF1D-6055717D3413}"/>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30E933BF-AAB6-41BC-929F-C4CEBF826365}"/>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DF3F8697-699E-43F9-BC94-9F9D8CA0EFE4}"/>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A213A7E1-F1F3-4C35-B408-EEA1AB83D9B6}"/>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4233B42D-46A1-470A-AA0C-B7AE2EBA767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3747716E-B1DA-45B8-A307-4A1D1EB84BE9}"/>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13B95363-0761-4CD9-A9C6-FC5A14A5DB4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D86D5D5B-0A96-49A7-AFB8-BFA5161A6C4F}"/>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2BABCB63-3FC2-4E83-92B2-B8EC81C595A3}"/>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DB61B5FB-5F05-464F-A6CD-FBB40DFD4541}"/>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2ECCA84F-D022-4B65-99BB-6F5E09DC6117}"/>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B8ABBD2C-3B27-4E4E-B315-78E68A1B1E99}"/>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AA3EC42C-D39C-4F38-A21A-6D524552DF43}"/>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C9ED3AB8-7D74-4CC3-A81C-E1E78BE4A6A2}"/>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AE233AAF-065C-46EC-B879-CDB6C63C31AE}"/>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A776505F-E957-4078-B5A7-E096AC96939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377A8F1F-697F-46E3-B175-530CBEF3091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BEF0D018-E67D-4CF1-A2BD-E32754B0A30F}"/>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8F9C5892-8870-44E0-9600-4A643DA25A66}"/>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E460E409-F00D-4091-855B-AC37A048F487}"/>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E8FBAAED-529E-4BB2-B969-A91FEE169D4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F8452872-7A56-46C1-86AD-6177C9F7298F}"/>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898D3E6D-0B0F-4B10-8007-3974BFB0A14E}"/>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DCA5120F-46FA-4664-8874-54E58FFB676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3E7DEC80-7F86-467B-B55E-9EFCA14840C0}"/>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16B65F37-377E-4881-BEBB-9BE2CF5C955E}"/>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0FA754EE-4B4A-44FA-BB7A-273AF7E55400}"/>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35C4FCDA-D6FE-4B7A-AB82-BEB040F9E1E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22D25EF4-8096-4C1E-B040-19A04BC23AA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1413155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EKST + AFBEELDING [M]">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999" y="1782763"/>
            <a:ext cx="5226981" cy="1062300"/>
          </a:xfrm>
        </p:spPr>
        <p:txBody>
          <a:bodyPr lIns="0" tIns="0" rIns="0" bIns="0"/>
          <a:lstStyle>
            <a:lvl1pPr>
              <a:defRPr/>
            </a:lvl1pPr>
          </a:lstStyle>
          <a:p>
            <a:r>
              <a:rPr lang="nl-NL"/>
              <a:t>Plaats hier je titel</a:t>
            </a:r>
            <a:br>
              <a:rPr lang="nl-NL"/>
            </a:br>
            <a:r>
              <a:rPr lang="nl-NL"/>
              <a:t>maximaal 2 regels</a:t>
            </a:r>
          </a:p>
        </p:txBody>
      </p:sp>
      <p:sp>
        <p:nvSpPr>
          <p:cNvPr id="3" name="Tijdelijke aanduiding voor verticale tekst 2"/>
          <p:cNvSpPr>
            <a:spLocks noGrp="1"/>
          </p:cNvSpPr>
          <p:nvPr>
            <p:ph type="body" orient="vert" idx="1" hasCustomPrompt="1"/>
          </p:nvPr>
        </p:nvSpPr>
        <p:spPr>
          <a:xfrm>
            <a:off x="576017" y="3005106"/>
            <a:ext cx="5226963" cy="2379694"/>
          </a:xfrm>
        </p:spPr>
        <p:txBody>
          <a:bodyPr vert="horz" lIns="0" tIns="0" rIns="0" bIns="0"/>
          <a:lstStyle>
            <a:lvl1pPr>
              <a:defRPr/>
            </a:lvl1pPr>
            <a:lvl2pPr>
              <a:defRPr/>
            </a:lvl2pPr>
            <a:lvl3pPr>
              <a:defRPr/>
            </a:lvl3pPr>
            <a:lvl4pPr>
              <a:defRPr/>
            </a:lvl4pPr>
            <a:lvl5pPr>
              <a:defRPr/>
            </a:lvl5pPr>
            <a:lvl6pPr>
              <a:buNone/>
              <a:defRPr/>
            </a:lvl6pPr>
            <a:lvl7pPr>
              <a:defRPr/>
            </a:lvl7pPr>
            <a:lvl8pPr>
              <a:defRPr/>
            </a:lvl8pPr>
            <a:lvl9pPr>
              <a:defRPr/>
            </a:lvl9pPr>
          </a:lstStyle>
          <a:p>
            <a:pPr lvl="0"/>
            <a:r>
              <a:rPr lang="nl-NL"/>
              <a:t>Bullet</a:t>
            </a:r>
          </a:p>
          <a:p>
            <a:pPr lvl="1"/>
            <a:r>
              <a:rPr lang="nl-NL"/>
              <a:t>Sub-bullet</a:t>
            </a:r>
          </a:p>
          <a:p>
            <a:pPr lvl="2"/>
            <a:r>
              <a:rPr lang="nl-NL"/>
              <a:t>Leestekst</a:t>
            </a:r>
          </a:p>
          <a:p>
            <a:pPr lvl="3"/>
            <a:r>
              <a:rPr lang="nl-NL"/>
              <a:t>Subtitel #1</a:t>
            </a:r>
          </a:p>
          <a:p>
            <a:pPr lvl="4"/>
            <a:r>
              <a:rPr lang="nl-NL"/>
              <a:t>Subtitel #2</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TEKST + AFBEELDING [M]</a:t>
            </a:r>
          </a:p>
        </p:txBody>
      </p:sp>
      <p:sp>
        <p:nvSpPr>
          <p:cNvPr id="15" name="Tijdelijke aanduiding voor afbeelding 8">
            <a:extLst>
              <a:ext uri="{FF2B5EF4-FFF2-40B4-BE49-F238E27FC236}">
                <a16:creationId xmlns:a16="http://schemas.microsoft.com/office/drawing/2014/main" id="{EB8CD4B4-A627-4AEF-9D3A-EAADAD466122}"/>
              </a:ext>
            </a:extLst>
          </p:cNvPr>
          <p:cNvSpPr>
            <a:spLocks noGrp="1"/>
          </p:cNvSpPr>
          <p:nvPr>
            <p:ph type="pic" sz="quarter" idx="17" hasCustomPrompt="1"/>
          </p:nvPr>
        </p:nvSpPr>
        <p:spPr>
          <a:xfrm>
            <a:off x="6384001" y="144000"/>
            <a:ext cx="5658980"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561975" y="1337425"/>
            <a:ext cx="777600" cy="273600"/>
          </a:xfrm>
          <a:blipFill>
            <a:blip r:embed="rId2">
              <a:extLst>
                <a:ext uri="{96DAC541-7B7A-43D3-8B79-37D633B846F1}">
                  <asvg:svgBlip xmlns:asvg="http://schemas.microsoft.com/office/drawing/2016/SVG/main" r:embed="rId3"/>
                </a:ext>
              </a:extLst>
            </a:blip>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grpSp>
        <p:nvGrpSpPr>
          <p:cNvPr id="8" name="INSTRUCTIE">
            <a:extLst>
              <a:ext uri="{FF2B5EF4-FFF2-40B4-BE49-F238E27FC236}">
                <a16:creationId xmlns:a16="http://schemas.microsoft.com/office/drawing/2014/main" id="{1785A7A4-BEBA-4757-AE6F-757DDACFF726}"/>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39CBBDE5-AF7F-49E9-AEBE-DAB09FBDFA7F}"/>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10" name="Ovaal 9">
              <a:extLst>
                <a:ext uri="{FF2B5EF4-FFF2-40B4-BE49-F238E27FC236}">
                  <a16:creationId xmlns:a16="http://schemas.microsoft.com/office/drawing/2014/main" id="{648A0D4E-EA9A-482A-B854-1BC2A09F621C}"/>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 name="Rechthoek 10">
              <a:extLst>
                <a:ext uri="{FF2B5EF4-FFF2-40B4-BE49-F238E27FC236}">
                  <a16:creationId xmlns:a16="http://schemas.microsoft.com/office/drawing/2014/main" id="{83DD4FB9-2D4D-4769-925A-3331F8F12627}"/>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12" name="Ovaal 11">
              <a:extLst>
                <a:ext uri="{FF2B5EF4-FFF2-40B4-BE49-F238E27FC236}">
                  <a16:creationId xmlns:a16="http://schemas.microsoft.com/office/drawing/2014/main" id="{35312DF6-5A80-46CB-8D25-44B782142BA3}"/>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3" name="Rechthoek 12">
              <a:extLst>
                <a:ext uri="{FF2B5EF4-FFF2-40B4-BE49-F238E27FC236}">
                  <a16:creationId xmlns:a16="http://schemas.microsoft.com/office/drawing/2014/main" id="{8CF13DA2-019F-4512-88C6-BFCA932657E8}"/>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4" name="Rechthoek 13">
              <a:extLst>
                <a:ext uri="{FF2B5EF4-FFF2-40B4-BE49-F238E27FC236}">
                  <a16:creationId xmlns:a16="http://schemas.microsoft.com/office/drawing/2014/main" id="{B63FF938-CBD2-49E1-96BF-B71FDAD708CA}"/>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16" name="Ovaal 15">
              <a:extLst>
                <a:ext uri="{FF2B5EF4-FFF2-40B4-BE49-F238E27FC236}">
                  <a16:creationId xmlns:a16="http://schemas.microsoft.com/office/drawing/2014/main" id="{BDC586EA-6867-4698-8859-4F42FA0D18FD}"/>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1BD9885C-C190-4367-B794-45FE2AE35F00}"/>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18" name="Ovaal 17">
              <a:extLst>
                <a:ext uri="{FF2B5EF4-FFF2-40B4-BE49-F238E27FC236}">
                  <a16:creationId xmlns:a16="http://schemas.microsoft.com/office/drawing/2014/main" id="{4E53A0B1-62EC-4C7E-A3F3-F0E84558A797}"/>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6E5DD7E7-B3C3-4E6A-8A75-9C9E2CB63E36}"/>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20" name="Ovaal 19">
              <a:extLst>
                <a:ext uri="{FF2B5EF4-FFF2-40B4-BE49-F238E27FC236}">
                  <a16:creationId xmlns:a16="http://schemas.microsoft.com/office/drawing/2014/main" id="{479F3841-EE96-43FF-AE12-CC7C64F797FA}"/>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1" name="Rechthoek 20">
              <a:extLst>
                <a:ext uri="{FF2B5EF4-FFF2-40B4-BE49-F238E27FC236}">
                  <a16:creationId xmlns:a16="http://schemas.microsoft.com/office/drawing/2014/main" id="{DD5647EF-C83F-469F-9DEC-6B356C7E14F4}"/>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22" name="Ovaal 21">
              <a:extLst>
                <a:ext uri="{FF2B5EF4-FFF2-40B4-BE49-F238E27FC236}">
                  <a16:creationId xmlns:a16="http://schemas.microsoft.com/office/drawing/2014/main" id="{4481A374-A052-4BD0-AB9A-2D341D6EF50B}"/>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3" name="Rechthoek 22">
              <a:extLst>
                <a:ext uri="{FF2B5EF4-FFF2-40B4-BE49-F238E27FC236}">
                  <a16:creationId xmlns:a16="http://schemas.microsoft.com/office/drawing/2014/main" id="{099CB9DF-8DF3-41A7-9013-F35120CBFBAF}"/>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24" name="Ovaal 23">
              <a:extLst>
                <a:ext uri="{FF2B5EF4-FFF2-40B4-BE49-F238E27FC236}">
                  <a16:creationId xmlns:a16="http://schemas.microsoft.com/office/drawing/2014/main" id="{8B77E615-8FDF-48DC-893F-D21632F980B5}"/>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5" name="Rechthoek 24">
              <a:extLst>
                <a:ext uri="{FF2B5EF4-FFF2-40B4-BE49-F238E27FC236}">
                  <a16:creationId xmlns:a16="http://schemas.microsoft.com/office/drawing/2014/main" id="{42389A44-39DC-4F06-B70B-03F4885528CC}"/>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26" name="Ovaal 25">
              <a:extLst>
                <a:ext uri="{FF2B5EF4-FFF2-40B4-BE49-F238E27FC236}">
                  <a16:creationId xmlns:a16="http://schemas.microsoft.com/office/drawing/2014/main" id="{6EECEA90-BA7F-4CC0-8DCD-616CC49D944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7" name="Rechthoek 26">
              <a:extLst>
                <a:ext uri="{FF2B5EF4-FFF2-40B4-BE49-F238E27FC236}">
                  <a16:creationId xmlns:a16="http://schemas.microsoft.com/office/drawing/2014/main" id="{CED22A97-AC31-40A4-9ED9-EB8058007239}"/>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28" name="Ovaal 27">
              <a:extLst>
                <a:ext uri="{FF2B5EF4-FFF2-40B4-BE49-F238E27FC236}">
                  <a16:creationId xmlns:a16="http://schemas.microsoft.com/office/drawing/2014/main" id="{201D9BAD-3D2C-444D-B435-2204D9FDB8BE}"/>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66FB068D-663B-415F-B1BC-8EEAA119CAC0}"/>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30" name="Rechthoek 29">
              <a:extLst>
                <a:ext uri="{FF2B5EF4-FFF2-40B4-BE49-F238E27FC236}">
                  <a16:creationId xmlns:a16="http://schemas.microsoft.com/office/drawing/2014/main" id="{1C092623-4238-4F9E-9DFE-65CA4D124B5A}"/>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2" name="ICOON_info">
              <a:extLst>
                <a:ext uri="{FF2B5EF4-FFF2-40B4-BE49-F238E27FC236}">
                  <a16:creationId xmlns:a16="http://schemas.microsoft.com/office/drawing/2014/main" id="{CF9AF879-4061-41D0-8094-0D4F313ECB09}"/>
                </a:ext>
              </a:extLst>
            </p:cNvPr>
            <p:cNvGrpSpPr/>
            <p:nvPr userDrawn="1"/>
          </p:nvGrpSpPr>
          <p:grpSpPr>
            <a:xfrm>
              <a:off x="-376736" y="4400186"/>
              <a:ext cx="283685" cy="283685"/>
              <a:chOff x="-510741" y="5913713"/>
              <a:chExt cx="267555" cy="267555"/>
            </a:xfrm>
          </p:grpSpPr>
          <p:sp>
            <p:nvSpPr>
              <p:cNvPr id="75" name="Ovaal 74">
                <a:extLst>
                  <a:ext uri="{FF2B5EF4-FFF2-40B4-BE49-F238E27FC236}">
                    <a16:creationId xmlns:a16="http://schemas.microsoft.com/office/drawing/2014/main" id="{FABE5351-CA09-4471-AEDF-E5EFDD2524F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EC977CAC-B4EF-41AC-9011-842E1DADEE5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3" name="VOORBEELD">
              <a:extLst>
                <a:ext uri="{FF2B5EF4-FFF2-40B4-BE49-F238E27FC236}">
                  <a16:creationId xmlns:a16="http://schemas.microsoft.com/office/drawing/2014/main" id="{2E8181B6-3B2A-47F2-B1B7-8FAE937AEE49}"/>
                </a:ext>
              </a:extLst>
            </p:cNvPr>
            <p:cNvGrpSpPr/>
            <p:nvPr userDrawn="1"/>
          </p:nvGrpSpPr>
          <p:grpSpPr>
            <a:xfrm>
              <a:off x="-3605171" y="458674"/>
              <a:ext cx="3234311" cy="558875"/>
              <a:chOff x="-3605171" y="458674"/>
              <a:chExt cx="3234311" cy="558875"/>
            </a:xfrm>
          </p:grpSpPr>
          <p:sp>
            <p:nvSpPr>
              <p:cNvPr id="34" name="Rechthoek 33">
                <a:extLst>
                  <a:ext uri="{FF2B5EF4-FFF2-40B4-BE49-F238E27FC236}">
                    <a16:creationId xmlns:a16="http://schemas.microsoft.com/office/drawing/2014/main" id="{998B74CA-687F-4454-844B-9630F42CBB0B}"/>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6" name="Rechthoek 35">
                <a:extLst>
                  <a:ext uri="{FF2B5EF4-FFF2-40B4-BE49-F238E27FC236}">
                    <a16:creationId xmlns:a16="http://schemas.microsoft.com/office/drawing/2014/main" id="{03B0907D-D19B-429A-9FE0-27A49933631F}"/>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7" name="Groep 36">
                <a:extLst>
                  <a:ext uri="{FF2B5EF4-FFF2-40B4-BE49-F238E27FC236}">
                    <a16:creationId xmlns:a16="http://schemas.microsoft.com/office/drawing/2014/main" id="{74552A53-FD34-4CDC-A320-374E1CD68273}"/>
                  </a:ext>
                </a:extLst>
              </p:cNvPr>
              <p:cNvGrpSpPr/>
              <p:nvPr userDrawn="1"/>
            </p:nvGrpSpPr>
            <p:grpSpPr>
              <a:xfrm>
                <a:off x="-3386247" y="830871"/>
                <a:ext cx="139423" cy="109566"/>
                <a:chOff x="-2866744" y="827071"/>
                <a:chExt cx="168701" cy="132575"/>
              </a:xfrm>
            </p:grpSpPr>
            <p:grpSp>
              <p:nvGrpSpPr>
                <p:cNvPr id="68" name="Groep 67">
                  <a:extLst>
                    <a:ext uri="{FF2B5EF4-FFF2-40B4-BE49-F238E27FC236}">
                      <a16:creationId xmlns:a16="http://schemas.microsoft.com/office/drawing/2014/main" id="{B0E5B80F-F07D-47C1-8079-E2E200B32BDB}"/>
                    </a:ext>
                  </a:extLst>
                </p:cNvPr>
                <p:cNvGrpSpPr/>
                <p:nvPr userDrawn="1"/>
              </p:nvGrpSpPr>
              <p:grpSpPr>
                <a:xfrm>
                  <a:off x="-2866744" y="827071"/>
                  <a:ext cx="168701" cy="132575"/>
                  <a:chOff x="-2866744" y="827071"/>
                  <a:chExt cx="168701" cy="132575"/>
                </a:xfrm>
              </p:grpSpPr>
              <p:cxnSp>
                <p:nvCxnSpPr>
                  <p:cNvPr id="70" name="Rechte verbindingslijn 69">
                    <a:extLst>
                      <a:ext uri="{FF2B5EF4-FFF2-40B4-BE49-F238E27FC236}">
                        <a16:creationId xmlns:a16="http://schemas.microsoft.com/office/drawing/2014/main" id="{CEF69C40-598E-434D-B65B-820162819A8C}"/>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06605AC2-0CE3-431F-9128-F45A5BB7DB8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900D98B5-3EFB-4243-9297-494D3FFE805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ABAA0DEC-E0FB-4D60-BE33-4461856D94B2}"/>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CED7FF8F-979A-40CA-96E8-A0990ABCD16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A41E8EE4-7EF2-481F-A22B-4DA40C432FF7}"/>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6A564F93-014D-4B7A-9DED-0A15876CFD32}"/>
                  </a:ext>
                </a:extLst>
              </p:cNvPr>
              <p:cNvGrpSpPr/>
              <p:nvPr userDrawn="1"/>
            </p:nvGrpSpPr>
            <p:grpSpPr>
              <a:xfrm>
                <a:off x="-3605171" y="830871"/>
                <a:ext cx="139423" cy="109566"/>
                <a:chOff x="-2866744" y="518074"/>
                <a:chExt cx="168701" cy="132575"/>
              </a:xfrm>
            </p:grpSpPr>
            <p:grpSp>
              <p:nvGrpSpPr>
                <p:cNvPr id="61" name="Groep 60">
                  <a:extLst>
                    <a:ext uri="{FF2B5EF4-FFF2-40B4-BE49-F238E27FC236}">
                      <a16:creationId xmlns:a16="http://schemas.microsoft.com/office/drawing/2014/main" id="{5BE47A23-92DA-47BE-B3D2-776441DA157E}"/>
                    </a:ext>
                  </a:extLst>
                </p:cNvPr>
                <p:cNvGrpSpPr/>
                <p:nvPr userDrawn="1"/>
              </p:nvGrpSpPr>
              <p:grpSpPr>
                <a:xfrm>
                  <a:off x="-2866744" y="518074"/>
                  <a:ext cx="168701" cy="132575"/>
                  <a:chOff x="-2866744" y="518074"/>
                  <a:chExt cx="168701" cy="132575"/>
                </a:xfrm>
              </p:grpSpPr>
              <p:cxnSp>
                <p:nvCxnSpPr>
                  <p:cNvPr id="63" name="Rechte verbindingslijn 62">
                    <a:extLst>
                      <a:ext uri="{FF2B5EF4-FFF2-40B4-BE49-F238E27FC236}">
                        <a16:creationId xmlns:a16="http://schemas.microsoft.com/office/drawing/2014/main" id="{23A887FB-A954-4F26-AE96-2A52A624CC4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547256D1-989D-4572-BD11-B7313FA35B5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3EA80E6F-F3FF-41C8-B6F7-96311676BD02}"/>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15E540EF-1A81-43D7-BD44-1661621AD75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AEAAA228-4659-4E42-A8E8-3451B29AFC2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C8D8ACC5-55C9-49FC-87D3-0491FEAAF7B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9" name="Rechte verbindingslijn 38">
                <a:extLst>
                  <a:ext uri="{FF2B5EF4-FFF2-40B4-BE49-F238E27FC236}">
                    <a16:creationId xmlns:a16="http://schemas.microsoft.com/office/drawing/2014/main" id="{47CAA523-3C9D-47BB-AE7B-A71351B4E6E5}"/>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0" name="Rechte verbindingslijn 39">
                <a:extLst>
                  <a:ext uri="{FF2B5EF4-FFF2-40B4-BE49-F238E27FC236}">
                    <a16:creationId xmlns:a16="http://schemas.microsoft.com/office/drawing/2014/main" id="{C97B9B90-22A6-4CFC-B7F1-E274AA135C45}"/>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1" name="Rechthoek 40">
                <a:extLst>
                  <a:ext uri="{FF2B5EF4-FFF2-40B4-BE49-F238E27FC236}">
                    <a16:creationId xmlns:a16="http://schemas.microsoft.com/office/drawing/2014/main" id="{A9F993C8-A67C-4C89-B286-CB256D3ED9E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42" name="Rechthoek 41">
                <a:extLst>
                  <a:ext uri="{FF2B5EF4-FFF2-40B4-BE49-F238E27FC236}">
                    <a16:creationId xmlns:a16="http://schemas.microsoft.com/office/drawing/2014/main" id="{138A402D-25E8-4984-93D0-09B7FEA4D4F8}"/>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43" name="Groep 42">
                <a:extLst>
                  <a:ext uri="{FF2B5EF4-FFF2-40B4-BE49-F238E27FC236}">
                    <a16:creationId xmlns:a16="http://schemas.microsoft.com/office/drawing/2014/main" id="{985B113E-33D0-4B2A-BEBD-D5CE32D1A240}"/>
                  </a:ext>
                </a:extLst>
              </p:cNvPr>
              <p:cNvGrpSpPr/>
              <p:nvPr userDrawn="1"/>
            </p:nvGrpSpPr>
            <p:grpSpPr>
              <a:xfrm>
                <a:off x="-2916763" y="769168"/>
                <a:ext cx="268738" cy="248381"/>
                <a:chOff x="-2916763" y="769168"/>
                <a:chExt cx="268738" cy="248381"/>
              </a:xfrm>
            </p:grpSpPr>
            <p:sp>
              <p:nvSpPr>
                <p:cNvPr id="53" name="Rechthoek 52">
                  <a:extLst>
                    <a:ext uri="{FF2B5EF4-FFF2-40B4-BE49-F238E27FC236}">
                      <a16:creationId xmlns:a16="http://schemas.microsoft.com/office/drawing/2014/main" id="{38F918F0-3B0B-44AE-B4D8-D970E6E818A9}"/>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BAED8F20-517C-4EA2-A2D1-A77FF20344DD}"/>
                    </a:ext>
                  </a:extLst>
                </p:cNvPr>
                <p:cNvGrpSpPr/>
                <p:nvPr userDrawn="1"/>
              </p:nvGrpSpPr>
              <p:grpSpPr>
                <a:xfrm>
                  <a:off x="-2866744" y="827071"/>
                  <a:ext cx="168701" cy="132575"/>
                  <a:chOff x="-2866744" y="827071"/>
                  <a:chExt cx="168701" cy="132575"/>
                </a:xfrm>
              </p:grpSpPr>
              <p:cxnSp>
                <p:nvCxnSpPr>
                  <p:cNvPr id="56" name="Rechte verbindingslijn 55">
                    <a:extLst>
                      <a:ext uri="{FF2B5EF4-FFF2-40B4-BE49-F238E27FC236}">
                        <a16:creationId xmlns:a16="http://schemas.microsoft.com/office/drawing/2014/main" id="{B6390B5C-A761-4245-814D-E815947C98BA}"/>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2CBA3F7B-0D37-4A20-8EDF-0F452262284E}"/>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C34376C9-355C-4ACD-9AF2-886CE96702A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C66C63FF-AA83-400D-9AC6-746C46AE830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AE89F498-293A-43B1-997C-5CE469DF47C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CDA2734F-2E0D-40E8-9036-4296DC328FDD}"/>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EBFD4A94-8AB2-4E7B-A7F8-F188B4B3CB95}"/>
                  </a:ext>
                </a:extLst>
              </p:cNvPr>
              <p:cNvGrpSpPr/>
              <p:nvPr userDrawn="1"/>
            </p:nvGrpSpPr>
            <p:grpSpPr>
              <a:xfrm>
                <a:off x="-2916763" y="460171"/>
                <a:ext cx="268738" cy="248381"/>
                <a:chOff x="-2916763" y="460171"/>
                <a:chExt cx="268738" cy="248381"/>
              </a:xfrm>
            </p:grpSpPr>
            <p:sp>
              <p:nvSpPr>
                <p:cNvPr id="45" name="Rechthoek 44">
                  <a:extLst>
                    <a:ext uri="{FF2B5EF4-FFF2-40B4-BE49-F238E27FC236}">
                      <a16:creationId xmlns:a16="http://schemas.microsoft.com/office/drawing/2014/main" id="{86D982EC-DEC0-457C-87E6-C9E7241E1FF3}"/>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17A9E18E-B420-4B3D-A2D5-F2641DDF6276}"/>
                    </a:ext>
                  </a:extLst>
                </p:cNvPr>
                <p:cNvGrpSpPr/>
                <p:nvPr userDrawn="1"/>
              </p:nvGrpSpPr>
              <p:grpSpPr>
                <a:xfrm>
                  <a:off x="-2866744" y="518074"/>
                  <a:ext cx="168701" cy="132575"/>
                  <a:chOff x="-2866744" y="518074"/>
                  <a:chExt cx="168701" cy="132575"/>
                </a:xfrm>
              </p:grpSpPr>
              <p:cxnSp>
                <p:nvCxnSpPr>
                  <p:cNvPr id="48" name="Rechte verbindingslijn 47">
                    <a:extLst>
                      <a:ext uri="{FF2B5EF4-FFF2-40B4-BE49-F238E27FC236}">
                        <a16:creationId xmlns:a16="http://schemas.microsoft.com/office/drawing/2014/main" id="{2BD68F4E-ED56-43C8-8AFE-3E7A202D27C4}"/>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6527953C-4A84-4BC6-800A-08DCE310C7A0}"/>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DB3D941F-BFFD-4CE5-A865-AE3193B8B166}"/>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3617A45E-C6AA-40DE-8D1B-82035EC5B07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78509D66-D433-4B44-8728-9C5279B1A3C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7" name="Pijl: rechts 46">
                  <a:extLst>
                    <a:ext uri="{FF2B5EF4-FFF2-40B4-BE49-F238E27FC236}">
                      <a16:creationId xmlns:a16="http://schemas.microsoft.com/office/drawing/2014/main" id="{378C98E0-6D9D-483F-812D-ED06075ABC8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7" name="INSTRUCTIE">
            <a:extLst>
              <a:ext uri="{FF2B5EF4-FFF2-40B4-BE49-F238E27FC236}">
                <a16:creationId xmlns:a16="http://schemas.microsoft.com/office/drawing/2014/main" id="{A2DC8D52-E1C3-46D5-8BFB-6CE1279F52EB}"/>
              </a:ext>
            </a:extLst>
          </p:cNvPr>
          <p:cNvGrpSpPr/>
          <p:nvPr userDrawn="1"/>
        </p:nvGrpSpPr>
        <p:grpSpPr>
          <a:xfrm>
            <a:off x="12377595" y="0"/>
            <a:ext cx="3693386" cy="5270646"/>
            <a:chOff x="-3786437" y="0"/>
            <a:chExt cx="3693386" cy="5270646"/>
          </a:xfrm>
        </p:grpSpPr>
        <p:sp>
          <p:nvSpPr>
            <p:cNvPr id="78" name="Rechthoek 77">
              <a:extLst>
                <a:ext uri="{FF2B5EF4-FFF2-40B4-BE49-F238E27FC236}">
                  <a16:creationId xmlns:a16="http://schemas.microsoft.com/office/drawing/2014/main" id="{D2542C45-87E6-44C4-9D34-E003BFD37C01}"/>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7019C78A-B62E-4DC2-A213-E2C993C59E21}"/>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8384EC5B-FC44-4714-8099-E6EC525759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1A747172-4CD8-4AA1-BE6B-633AE93E492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106E4B1E-87E8-41AB-B63A-C18C80589135}"/>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390EC5F2-27FF-44D6-9F63-960A9FEAAED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A10B1F99-7BB4-4998-9A46-91C3302B52B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FD1C4D65-390D-4E5A-8743-56AE28DFBDE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DFE69E57-CB5D-46A3-A233-28CA78F9FFF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0A72E7FB-796D-45B7-AF62-F59C035E6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0F5438F2-3584-425B-8C6C-127AA885BCA1}"/>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8C955212-0A3A-4208-B908-32522164A5D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3BE8D3E2-D506-4705-B1CC-D65380AD3B1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B39A0C1B-17C9-4DCE-97CF-72C88B0D40EA}"/>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69AE5134-A8F9-42AB-8D4C-5487CC486AE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E29379F2-8C6D-4AAC-A97D-162A9699186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E2A85F58-B53D-4467-B894-42F276F2631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1CA6C0A1-5700-4DC4-9178-A7ED06C8A723}"/>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18E01E28-94B3-4B44-8347-8FBA26668E5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D8DA4845-580B-4092-9339-018395B6C284}"/>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6B13AF86-FA1C-4F7D-9ADD-86265EC09A9A}"/>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3A7CFBBD-EA02-42F5-8BC8-DE92A95ABED6}"/>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D7EC4A5D-5C99-458F-BFF1-1C08D41A36B0}"/>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BA693824-03B0-4D3A-9B30-D893D616A6A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4C84B0D-BB74-440B-B1A5-67E1D0A38A0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1A15410F-318F-4101-BC1E-8CD358029D1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A255BDC5-C31D-46E2-999A-DEE5340D7B8E}"/>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26547121-B996-4E63-8F12-6FE69AC5D1FF}"/>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A3901ACF-0C18-4DD6-94BA-ECA89230DC1B}"/>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99F63C1C-1A49-49FD-B269-A3C854830F0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5CF8D020-5C1E-4951-9CC2-C28D354E899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827EE80F-45F3-4CBA-9676-6F66E59C3DDA}"/>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13A67E15-DBB9-446A-A051-9FC33C561CF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114CF9A9-ECE0-4822-8EC7-30FBD62B4FB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93B1B08D-2E96-4B90-9FFD-089E3FFEB4D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DC4B0C3E-B314-41ED-8D9A-539CCC97F8D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36602439-4787-48BF-BD3A-DD815D56C3E4}"/>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4AA44760-503A-4093-AB43-8F63569C13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CB3C0222-3E65-4504-9E00-E8D1D6EEAD8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2177541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EKST + AFBEELDING [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6000" y="1782763"/>
            <a:ext cx="3481718" cy="1062300"/>
          </a:xfrm>
        </p:spPr>
        <p:txBody>
          <a:bodyPr lIns="0" tIns="0" rIns="0" bIns="0"/>
          <a:lstStyle>
            <a:lvl1pPr>
              <a:defRPr/>
            </a:lvl1pPr>
          </a:lstStyle>
          <a:p>
            <a:r>
              <a:rPr lang="nl-NL"/>
              <a:t>Plaats hier je titel</a:t>
            </a:r>
            <a:br>
              <a:rPr lang="nl-NL"/>
            </a:br>
            <a:r>
              <a:rPr lang="nl-NL"/>
              <a:t>maximaal 2 regels</a:t>
            </a:r>
          </a:p>
        </p:txBody>
      </p:sp>
      <p:sp>
        <p:nvSpPr>
          <p:cNvPr id="3" name="Tijdelijke aanduiding voor verticale tekst 2"/>
          <p:cNvSpPr>
            <a:spLocks noGrp="1"/>
          </p:cNvSpPr>
          <p:nvPr>
            <p:ph type="body" orient="vert" idx="1" hasCustomPrompt="1"/>
          </p:nvPr>
        </p:nvSpPr>
        <p:spPr>
          <a:xfrm>
            <a:off x="576018" y="3005106"/>
            <a:ext cx="3481706" cy="2379694"/>
          </a:xfrm>
        </p:spPr>
        <p:txBody>
          <a:bodyPr vert="horz" lIns="0" tIns="0" rIns="0" bIns="0"/>
          <a:lstStyle>
            <a:lvl1pPr>
              <a:defRPr/>
            </a:lvl1pPr>
            <a:lvl2pPr>
              <a:defRPr/>
            </a:lvl2pPr>
            <a:lvl3pPr>
              <a:defRPr/>
            </a:lvl3pPr>
            <a:lvl4pPr>
              <a:defRPr/>
            </a:lvl4pPr>
            <a:lvl5pPr>
              <a:defRPr/>
            </a:lvl5pPr>
            <a:lvl6pPr>
              <a:buNone/>
              <a:defRPr/>
            </a:lvl6pPr>
            <a:lvl7pPr>
              <a:defRPr/>
            </a:lvl7pPr>
            <a:lvl8pPr>
              <a:defRPr/>
            </a:lvl8pPr>
            <a:lvl9pPr>
              <a:defRPr/>
            </a:lvl9pPr>
          </a:lstStyle>
          <a:p>
            <a:pPr lvl="0"/>
            <a:r>
              <a:rPr lang="nl-NL"/>
              <a:t>Bullet</a:t>
            </a:r>
          </a:p>
          <a:p>
            <a:pPr lvl="1"/>
            <a:r>
              <a:rPr lang="nl-NL"/>
              <a:t>Sub-bullet</a:t>
            </a:r>
          </a:p>
          <a:p>
            <a:pPr lvl="2"/>
            <a:r>
              <a:rPr lang="nl-NL"/>
              <a:t>Leestekst</a:t>
            </a:r>
          </a:p>
          <a:p>
            <a:pPr lvl="3"/>
            <a:r>
              <a:rPr lang="nl-NL"/>
              <a:t>Subtitel #1</a:t>
            </a:r>
          </a:p>
          <a:p>
            <a:pPr lvl="4"/>
            <a:r>
              <a:rPr lang="nl-NL"/>
              <a:t>Subtitel #2</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TEKST + AFBEELDING [l]</a:t>
            </a:r>
          </a:p>
        </p:txBody>
      </p:sp>
      <p:sp>
        <p:nvSpPr>
          <p:cNvPr id="15" name="Tijdelijke aanduiding voor afbeelding 8">
            <a:extLst>
              <a:ext uri="{FF2B5EF4-FFF2-40B4-BE49-F238E27FC236}">
                <a16:creationId xmlns:a16="http://schemas.microsoft.com/office/drawing/2014/main" id="{EB8CD4B4-A627-4AEF-9D3A-EAADAD466122}"/>
              </a:ext>
            </a:extLst>
          </p:cNvPr>
          <p:cNvSpPr>
            <a:spLocks noGrp="1"/>
          </p:cNvSpPr>
          <p:nvPr>
            <p:ph type="pic" sz="quarter" idx="17" hasCustomPrompt="1"/>
          </p:nvPr>
        </p:nvSpPr>
        <p:spPr>
          <a:xfrm>
            <a:off x="4649263" y="144000"/>
            <a:ext cx="7393718"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561975" y="1337425"/>
            <a:ext cx="777600" cy="273600"/>
          </a:xfrm>
          <a:blipFill>
            <a:blip r:embed="rId2">
              <a:extLst>
                <a:ext uri="{96DAC541-7B7A-43D3-8B79-37D633B846F1}">
                  <asvg:svgBlip xmlns:asvg="http://schemas.microsoft.com/office/drawing/2016/SVG/main" r:embed="rId3"/>
                </a:ext>
              </a:extLst>
            </a:blip>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grpSp>
        <p:nvGrpSpPr>
          <p:cNvPr id="8" name="INSTRUCTIE">
            <a:extLst>
              <a:ext uri="{FF2B5EF4-FFF2-40B4-BE49-F238E27FC236}">
                <a16:creationId xmlns:a16="http://schemas.microsoft.com/office/drawing/2014/main" id="{EC1AA005-04E7-4705-A343-5A1E7F97A11F}"/>
              </a:ext>
            </a:extLst>
          </p:cNvPr>
          <p:cNvGrpSpPr/>
          <p:nvPr userDrawn="1"/>
        </p:nvGrpSpPr>
        <p:grpSpPr>
          <a:xfrm>
            <a:off x="-3786437" y="0"/>
            <a:ext cx="3693386" cy="5359349"/>
            <a:chOff x="-3786437" y="0"/>
            <a:chExt cx="3693386" cy="5359349"/>
          </a:xfrm>
        </p:grpSpPr>
        <p:sp>
          <p:nvSpPr>
            <p:cNvPr id="9" name="Rechthoek 8">
              <a:extLst>
                <a:ext uri="{FF2B5EF4-FFF2-40B4-BE49-F238E27FC236}">
                  <a16:creationId xmlns:a16="http://schemas.microsoft.com/office/drawing/2014/main" id="{95F6F364-8F4E-4107-A371-F098DC648396}"/>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10" name="Ovaal 9">
              <a:extLst>
                <a:ext uri="{FF2B5EF4-FFF2-40B4-BE49-F238E27FC236}">
                  <a16:creationId xmlns:a16="http://schemas.microsoft.com/office/drawing/2014/main" id="{6AFCB6AF-F82B-476A-895C-2FE55993FB37}"/>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 name="Rechthoek 10">
              <a:extLst>
                <a:ext uri="{FF2B5EF4-FFF2-40B4-BE49-F238E27FC236}">
                  <a16:creationId xmlns:a16="http://schemas.microsoft.com/office/drawing/2014/main" id="{55BC6A8F-8D79-44E3-9536-9E75778A95A7}"/>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12" name="Ovaal 11">
              <a:extLst>
                <a:ext uri="{FF2B5EF4-FFF2-40B4-BE49-F238E27FC236}">
                  <a16:creationId xmlns:a16="http://schemas.microsoft.com/office/drawing/2014/main" id="{22E0BEC2-2A80-4460-878F-ED9297A151CA}"/>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3" name="Rechthoek 12">
              <a:extLst>
                <a:ext uri="{FF2B5EF4-FFF2-40B4-BE49-F238E27FC236}">
                  <a16:creationId xmlns:a16="http://schemas.microsoft.com/office/drawing/2014/main" id="{F94CBCDE-BE5C-47F0-B8BE-93C43F328628}"/>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4" name="Rechthoek 13">
              <a:extLst>
                <a:ext uri="{FF2B5EF4-FFF2-40B4-BE49-F238E27FC236}">
                  <a16:creationId xmlns:a16="http://schemas.microsoft.com/office/drawing/2014/main" id="{8A5A07EA-62C1-4CFC-95E6-5C47D83C26C0}"/>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16" name="Ovaal 15">
              <a:extLst>
                <a:ext uri="{FF2B5EF4-FFF2-40B4-BE49-F238E27FC236}">
                  <a16:creationId xmlns:a16="http://schemas.microsoft.com/office/drawing/2014/main" id="{B6888A15-8937-4029-93D5-452E2C7749CC}"/>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7" name="Rechthoek 16">
              <a:extLst>
                <a:ext uri="{FF2B5EF4-FFF2-40B4-BE49-F238E27FC236}">
                  <a16:creationId xmlns:a16="http://schemas.microsoft.com/office/drawing/2014/main" id="{D24AC543-A2F9-41EA-A972-F02230228FFA}"/>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18" name="Ovaal 17">
              <a:extLst>
                <a:ext uri="{FF2B5EF4-FFF2-40B4-BE49-F238E27FC236}">
                  <a16:creationId xmlns:a16="http://schemas.microsoft.com/office/drawing/2014/main" id="{8B5701AB-D44D-45D6-A01C-E588A8CBB504}"/>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9" name="Rechthoek 18">
              <a:extLst>
                <a:ext uri="{FF2B5EF4-FFF2-40B4-BE49-F238E27FC236}">
                  <a16:creationId xmlns:a16="http://schemas.microsoft.com/office/drawing/2014/main" id="{189A4647-83C7-4B8B-A9E9-0B9063FF6968}"/>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20" name="Ovaal 19">
              <a:extLst>
                <a:ext uri="{FF2B5EF4-FFF2-40B4-BE49-F238E27FC236}">
                  <a16:creationId xmlns:a16="http://schemas.microsoft.com/office/drawing/2014/main" id="{5B22F389-1A5A-4092-9654-72A4113F8B55}"/>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1" name="Rechthoek 20">
              <a:extLst>
                <a:ext uri="{FF2B5EF4-FFF2-40B4-BE49-F238E27FC236}">
                  <a16:creationId xmlns:a16="http://schemas.microsoft.com/office/drawing/2014/main" id="{BC6880C5-B32C-483D-8721-B4BBEC31E5FE}"/>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22" name="Ovaal 21">
              <a:extLst>
                <a:ext uri="{FF2B5EF4-FFF2-40B4-BE49-F238E27FC236}">
                  <a16:creationId xmlns:a16="http://schemas.microsoft.com/office/drawing/2014/main" id="{AC0C9C1B-43F9-4FF9-84C1-360083A94DEE}"/>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3" name="Rechthoek 22">
              <a:extLst>
                <a:ext uri="{FF2B5EF4-FFF2-40B4-BE49-F238E27FC236}">
                  <a16:creationId xmlns:a16="http://schemas.microsoft.com/office/drawing/2014/main" id="{C73615E3-A36F-46D1-82F6-7E89029020B8}"/>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24" name="Ovaal 23">
              <a:extLst>
                <a:ext uri="{FF2B5EF4-FFF2-40B4-BE49-F238E27FC236}">
                  <a16:creationId xmlns:a16="http://schemas.microsoft.com/office/drawing/2014/main" id="{F4889DBD-D919-4859-A0F1-F856DDDADDD6}"/>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5" name="Rechthoek 24">
              <a:extLst>
                <a:ext uri="{FF2B5EF4-FFF2-40B4-BE49-F238E27FC236}">
                  <a16:creationId xmlns:a16="http://schemas.microsoft.com/office/drawing/2014/main" id="{0E2161D5-0D2D-4E67-8287-88DB1D95A2EC}"/>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26" name="Ovaal 25">
              <a:extLst>
                <a:ext uri="{FF2B5EF4-FFF2-40B4-BE49-F238E27FC236}">
                  <a16:creationId xmlns:a16="http://schemas.microsoft.com/office/drawing/2014/main" id="{9D4AF884-0482-42CB-9F96-AAA61B9B52DE}"/>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7" name="Rechthoek 26">
              <a:extLst>
                <a:ext uri="{FF2B5EF4-FFF2-40B4-BE49-F238E27FC236}">
                  <a16:creationId xmlns:a16="http://schemas.microsoft.com/office/drawing/2014/main" id="{37DD42EB-7683-4384-B21A-232E44241735}"/>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28" name="Ovaal 27">
              <a:extLst>
                <a:ext uri="{FF2B5EF4-FFF2-40B4-BE49-F238E27FC236}">
                  <a16:creationId xmlns:a16="http://schemas.microsoft.com/office/drawing/2014/main" id="{49E664F5-A378-4A5E-AA83-D8CDB6623BF7}"/>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29" name="Rechthoek 28">
              <a:extLst>
                <a:ext uri="{FF2B5EF4-FFF2-40B4-BE49-F238E27FC236}">
                  <a16:creationId xmlns:a16="http://schemas.microsoft.com/office/drawing/2014/main" id="{ACBF4FD5-EE0F-4C01-A0AE-F12805CCDA34}"/>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30" name="Rechthoek 29">
              <a:extLst>
                <a:ext uri="{FF2B5EF4-FFF2-40B4-BE49-F238E27FC236}">
                  <a16:creationId xmlns:a16="http://schemas.microsoft.com/office/drawing/2014/main" id="{97101B99-DDC8-4677-ABF4-0479E576FA0B}"/>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2" name="ICOON_info">
              <a:extLst>
                <a:ext uri="{FF2B5EF4-FFF2-40B4-BE49-F238E27FC236}">
                  <a16:creationId xmlns:a16="http://schemas.microsoft.com/office/drawing/2014/main" id="{C45E3F66-4E03-4E07-9AC7-49895416A238}"/>
                </a:ext>
              </a:extLst>
            </p:cNvPr>
            <p:cNvGrpSpPr/>
            <p:nvPr userDrawn="1"/>
          </p:nvGrpSpPr>
          <p:grpSpPr>
            <a:xfrm>
              <a:off x="-376736" y="4400186"/>
              <a:ext cx="283685" cy="283685"/>
              <a:chOff x="-510741" y="5913713"/>
              <a:chExt cx="267555" cy="267555"/>
            </a:xfrm>
          </p:grpSpPr>
          <p:sp>
            <p:nvSpPr>
              <p:cNvPr id="75" name="Ovaal 74">
                <a:extLst>
                  <a:ext uri="{FF2B5EF4-FFF2-40B4-BE49-F238E27FC236}">
                    <a16:creationId xmlns:a16="http://schemas.microsoft.com/office/drawing/2014/main" id="{B5932429-F191-47B4-B7AC-DCBA5ADB0E4F}"/>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6" name="Graphic 163" descr="Informatie">
                <a:extLst>
                  <a:ext uri="{FF2B5EF4-FFF2-40B4-BE49-F238E27FC236}">
                    <a16:creationId xmlns:a16="http://schemas.microsoft.com/office/drawing/2014/main" id="{E2F94ED4-6D76-44A7-BE03-3C07F923618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3" name="VOORBEELD">
              <a:extLst>
                <a:ext uri="{FF2B5EF4-FFF2-40B4-BE49-F238E27FC236}">
                  <a16:creationId xmlns:a16="http://schemas.microsoft.com/office/drawing/2014/main" id="{BF73C378-A373-49B7-8261-1A611DCF3B1C}"/>
                </a:ext>
              </a:extLst>
            </p:cNvPr>
            <p:cNvGrpSpPr/>
            <p:nvPr userDrawn="1"/>
          </p:nvGrpSpPr>
          <p:grpSpPr>
            <a:xfrm>
              <a:off x="-3605171" y="458674"/>
              <a:ext cx="3234311" cy="558875"/>
              <a:chOff x="-3605171" y="458674"/>
              <a:chExt cx="3234311" cy="558875"/>
            </a:xfrm>
          </p:grpSpPr>
          <p:sp>
            <p:nvSpPr>
              <p:cNvPr id="34" name="Rechthoek 33">
                <a:extLst>
                  <a:ext uri="{FF2B5EF4-FFF2-40B4-BE49-F238E27FC236}">
                    <a16:creationId xmlns:a16="http://schemas.microsoft.com/office/drawing/2014/main" id="{4B7724FD-2084-4590-9838-949C87F1A99F}"/>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6" name="Rechthoek 35">
                <a:extLst>
                  <a:ext uri="{FF2B5EF4-FFF2-40B4-BE49-F238E27FC236}">
                    <a16:creationId xmlns:a16="http://schemas.microsoft.com/office/drawing/2014/main" id="{C93A090A-D0A5-429D-8011-AFF91917257E}"/>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7" name="Groep 36">
                <a:extLst>
                  <a:ext uri="{FF2B5EF4-FFF2-40B4-BE49-F238E27FC236}">
                    <a16:creationId xmlns:a16="http://schemas.microsoft.com/office/drawing/2014/main" id="{F563191F-CFC2-4C27-80B7-0337EBBDD298}"/>
                  </a:ext>
                </a:extLst>
              </p:cNvPr>
              <p:cNvGrpSpPr/>
              <p:nvPr userDrawn="1"/>
            </p:nvGrpSpPr>
            <p:grpSpPr>
              <a:xfrm>
                <a:off x="-3386247" y="830871"/>
                <a:ext cx="139423" cy="109566"/>
                <a:chOff x="-2866744" y="827071"/>
                <a:chExt cx="168701" cy="132575"/>
              </a:xfrm>
            </p:grpSpPr>
            <p:grpSp>
              <p:nvGrpSpPr>
                <p:cNvPr id="68" name="Groep 67">
                  <a:extLst>
                    <a:ext uri="{FF2B5EF4-FFF2-40B4-BE49-F238E27FC236}">
                      <a16:creationId xmlns:a16="http://schemas.microsoft.com/office/drawing/2014/main" id="{BE4D8904-8F22-43A5-BDDA-2B80411E7343}"/>
                    </a:ext>
                  </a:extLst>
                </p:cNvPr>
                <p:cNvGrpSpPr/>
                <p:nvPr userDrawn="1"/>
              </p:nvGrpSpPr>
              <p:grpSpPr>
                <a:xfrm>
                  <a:off x="-2866744" y="827071"/>
                  <a:ext cx="168701" cy="132575"/>
                  <a:chOff x="-2866744" y="827071"/>
                  <a:chExt cx="168701" cy="132575"/>
                </a:xfrm>
              </p:grpSpPr>
              <p:cxnSp>
                <p:nvCxnSpPr>
                  <p:cNvPr id="70" name="Rechte verbindingslijn 69">
                    <a:extLst>
                      <a:ext uri="{FF2B5EF4-FFF2-40B4-BE49-F238E27FC236}">
                        <a16:creationId xmlns:a16="http://schemas.microsoft.com/office/drawing/2014/main" id="{2AFCD9C6-1B2D-43EB-A5E9-B9A5418D9B59}"/>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1" name="Rechte verbindingslijn 70">
                    <a:extLst>
                      <a:ext uri="{FF2B5EF4-FFF2-40B4-BE49-F238E27FC236}">
                        <a16:creationId xmlns:a16="http://schemas.microsoft.com/office/drawing/2014/main" id="{6333DDFB-57A9-4D77-A240-AC79DEC90095}"/>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2" name="Rechte verbindingslijn 71">
                    <a:extLst>
                      <a:ext uri="{FF2B5EF4-FFF2-40B4-BE49-F238E27FC236}">
                        <a16:creationId xmlns:a16="http://schemas.microsoft.com/office/drawing/2014/main" id="{01FEEA6B-3EAC-4B60-AA0D-48C931165425}"/>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BC50864E-4B3B-4A83-88BE-DB28CCB11A00}"/>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86B10B43-90A3-4FB1-BE71-0D82F55261B3}"/>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69" name="Pijl: rechts 68">
                  <a:extLst>
                    <a:ext uri="{FF2B5EF4-FFF2-40B4-BE49-F238E27FC236}">
                      <a16:creationId xmlns:a16="http://schemas.microsoft.com/office/drawing/2014/main" id="{1ED6C7C1-941D-4187-AC09-F8ED700374A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E1F651A5-7535-4FA8-B0C8-CF4B0B5D5C0D}"/>
                  </a:ext>
                </a:extLst>
              </p:cNvPr>
              <p:cNvGrpSpPr/>
              <p:nvPr userDrawn="1"/>
            </p:nvGrpSpPr>
            <p:grpSpPr>
              <a:xfrm>
                <a:off x="-3605171" y="830871"/>
                <a:ext cx="139423" cy="109566"/>
                <a:chOff x="-2866744" y="518074"/>
                <a:chExt cx="168701" cy="132575"/>
              </a:xfrm>
            </p:grpSpPr>
            <p:grpSp>
              <p:nvGrpSpPr>
                <p:cNvPr id="61" name="Groep 60">
                  <a:extLst>
                    <a:ext uri="{FF2B5EF4-FFF2-40B4-BE49-F238E27FC236}">
                      <a16:creationId xmlns:a16="http://schemas.microsoft.com/office/drawing/2014/main" id="{932BE100-7EBA-4808-AA5F-93F4E0BDD952}"/>
                    </a:ext>
                  </a:extLst>
                </p:cNvPr>
                <p:cNvGrpSpPr/>
                <p:nvPr userDrawn="1"/>
              </p:nvGrpSpPr>
              <p:grpSpPr>
                <a:xfrm>
                  <a:off x="-2866744" y="518074"/>
                  <a:ext cx="168701" cy="132575"/>
                  <a:chOff x="-2866744" y="518074"/>
                  <a:chExt cx="168701" cy="132575"/>
                </a:xfrm>
              </p:grpSpPr>
              <p:cxnSp>
                <p:nvCxnSpPr>
                  <p:cNvPr id="63" name="Rechte verbindingslijn 62">
                    <a:extLst>
                      <a:ext uri="{FF2B5EF4-FFF2-40B4-BE49-F238E27FC236}">
                        <a16:creationId xmlns:a16="http://schemas.microsoft.com/office/drawing/2014/main" id="{8A98B061-8D4D-45AF-BE08-AD45DAE517CF}"/>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4" name="Rechte verbindingslijn 63">
                    <a:extLst>
                      <a:ext uri="{FF2B5EF4-FFF2-40B4-BE49-F238E27FC236}">
                        <a16:creationId xmlns:a16="http://schemas.microsoft.com/office/drawing/2014/main" id="{CF5850A4-C10A-4D4A-BB0A-689BAA9DA5D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5" name="Rechte verbindingslijn 64">
                    <a:extLst>
                      <a:ext uri="{FF2B5EF4-FFF2-40B4-BE49-F238E27FC236}">
                        <a16:creationId xmlns:a16="http://schemas.microsoft.com/office/drawing/2014/main" id="{E7C701AB-ABCC-4891-9FC9-2F58F46412F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02745B90-94BB-4FB4-BA18-8577B66C2D8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3522125F-BA64-4843-BCFF-471E815E0E0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2" name="Pijl: rechts 61">
                  <a:extLst>
                    <a:ext uri="{FF2B5EF4-FFF2-40B4-BE49-F238E27FC236}">
                      <a16:creationId xmlns:a16="http://schemas.microsoft.com/office/drawing/2014/main" id="{D01EAF6C-D1A9-49C2-AFAA-BFE4788D3888}"/>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39" name="Rechte verbindingslijn 38">
                <a:extLst>
                  <a:ext uri="{FF2B5EF4-FFF2-40B4-BE49-F238E27FC236}">
                    <a16:creationId xmlns:a16="http://schemas.microsoft.com/office/drawing/2014/main" id="{08135C85-DFE4-47BA-AE33-9B09CC613DF5}"/>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0" name="Rechte verbindingslijn 39">
                <a:extLst>
                  <a:ext uri="{FF2B5EF4-FFF2-40B4-BE49-F238E27FC236}">
                    <a16:creationId xmlns:a16="http://schemas.microsoft.com/office/drawing/2014/main" id="{853C898F-5698-482A-9E08-3EBBDA1FA0A2}"/>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1" name="Rechthoek 40">
                <a:extLst>
                  <a:ext uri="{FF2B5EF4-FFF2-40B4-BE49-F238E27FC236}">
                    <a16:creationId xmlns:a16="http://schemas.microsoft.com/office/drawing/2014/main" id="{7E699A50-BEFE-4769-A673-1025CDF53DD1}"/>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42" name="Rechthoek 41">
                <a:extLst>
                  <a:ext uri="{FF2B5EF4-FFF2-40B4-BE49-F238E27FC236}">
                    <a16:creationId xmlns:a16="http://schemas.microsoft.com/office/drawing/2014/main" id="{D79AFAFA-0273-4436-AC62-54B0639EB55B}"/>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43" name="Groep 42">
                <a:extLst>
                  <a:ext uri="{FF2B5EF4-FFF2-40B4-BE49-F238E27FC236}">
                    <a16:creationId xmlns:a16="http://schemas.microsoft.com/office/drawing/2014/main" id="{4586D409-1F37-4C72-A615-DA45EE8DCF57}"/>
                  </a:ext>
                </a:extLst>
              </p:cNvPr>
              <p:cNvGrpSpPr/>
              <p:nvPr userDrawn="1"/>
            </p:nvGrpSpPr>
            <p:grpSpPr>
              <a:xfrm>
                <a:off x="-2916763" y="769168"/>
                <a:ext cx="268738" cy="248381"/>
                <a:chOff x="-2916763" y="769168"/>
                <a:chExt cx="268738" cy="248381"/>
              </a:xfrm>
            </p:grpSpPr>
            <p:sp>
              <p:nvSpPr>
                <p:cNvPr id="53" name="Rechthoek 52">
                  <a:extLst>
                    <a:ext uri="{FF2B5EF4-FFF2-40B4-BE49-F238E27FC236}">
                      <a16:creationId xmlns:a16="http://schemas.microsoft.com/office/drawing/2014/main" id="{14FBDDFB-7FD1-469F-985E-EDD0E91127C0}"/>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4" name="Groep 53">
                  <a:extLst>
                    <a:ext uri="{FF2B5EF4-FFF2-40B4-BE49-F238E27FC236}">
                      <a16:creationId xmlns:a16="http://schemas.microsoft.com/office/drawing/2014/main" id="{390A6E8C-7133-48BF-BB70-FFD04710AB6A}"/>
                    </a:ext>
                  </a:extLst>
                </p:cNvPr>
                <p:cNvGrpSpPr/>
                <p:nvPr userDrawn="1"/>
              </p:nvGrpSpPr>
              <p:grpSpPr>
                <a:xfrm>
                  <a:off x="-2866744" y="827071"/>
                  <a:ext cx="168701" cy="132575"/>
                  <a:chOff x="-2866744" y="827071"/>
                  <a:chExt cx="168701" cy="132575"/>
                </a:xfrm>
              </p:grpSpPr>
              <p:cxnSp>
                <p:nvCxnSpPr>
                  <p:cNvPr id="56" name="Rechte verbindingslijn 55">
                    <a:extLst>
                      <a:ext uri="{FF2B5EF4-FFF2-40B4-BE49-F238E27FC236}">
                        <a16:creationId xmlns:a16="http://schemas.microsoft.com/office/drawing/2014/main" id="{7D01A7BD-D9B7-417B-AEB0-8A8C8FBBC1E2}"/>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7" name="Rechte verbindingslijn 56">
                    <a:extLst>
                      <a:ext uri="{FF2B5EF4-FFF2-40B4-BE49-F238E27FC236}">
                        <a16:creationId xmlns:a16="http://schemas.microsoft.com/office/drawing/2014/main" id="{582F9F34-7D81-47FB-9AE7-B8E29658FEA4}"/>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58" name="Rechte verbindingslijn 57">
                    <a:extLst>
                      <a:ext uri="{FF2B5EF4-FFF2-40B4-BE49-F238E27FC236}">
                        <a16:creationId xmlns:a16="http://schemas.microsoft.com/office/drawing/2014/main" id="{07E8C083-94F1-4D03-A4A8-45D96712CA58}"/>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D1498596-31C9-4B5C-A17B-04A3CB63510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C740EC44-DDC3-4A61-95B9-5BED7A4590C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5" name="Pijl: rechts 54">
                  <a:extLst>
                    <a:ext uri="{FF2B5EF4-FFF2-40B4-BE49-F238E27FC236}">
                      <a16:creationId xmlns:a16="http://schemas.microsoft.com/office/drawing/2014/main" id="{5F423AF8-E499-4056-9085-67427A2421CF}"/>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4" name="Groep 43">
                <a:extLst>
                  <a:ext uri="{FF2B5EF4-FFF2-40B4-BE49-F238E27FC236}">
                    <a16:creationId xmlns:a16="http://schemas.microsoft.com/office/drawing/2014/main" id="{B394C788-EEE1-410E-A971-FD16DE2368C6}"/>
                  </a:ext>
                </a:extLst>
              </p:cNvPr>
              <p:cNvGrpSpPr/>
              <p:nvPr userDrawn="1"/>
            </p:nvGrpSpPr>
            <p:grpSpPr>
              <a:xfrm>
                <a:off x="-2916763" y="460171"/>
                <a:ext cx="268738" cy="248381"/>
                <a:chOff x="-2916763" y="460171"/>
                <a:chExt cx="268738" cy="248381"/>
              </a:xfrm>
            </p:grpSpPr>
            <p:sp>
              <p:nvSpPr>
                <p:cNvPr id="45" name="Rechthoek 44">
                  <a:extLst>
                    <a:ext uri="{FF2B5EF4-FFF2-40B4-BE49-F238E27FC236}">
                      <a16:creationId xmlns:a16="http://schemas.microsoft.com/office/drawing/2014/main" id="{336497A9-6F22-4528-B86C-0494CC3E1AA7}"/>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4301175D-3FD9-484E-BF66-00DDE40E08D8}"/>
                    </a:ext>
                  </a:extLst>
                </p:cNvPr>
                <p:cNvGrpSpPr/>
                <p:nvPr userDrawn="1"/>
              </p:nvGrpSpPr>
              <p:grpSpPr>
                <a:xfrm>
                  <a:off x="-2866744" y="518074"/>
                  <a:ext cx="168701" cy="132575"/>
                  <a:chOff x="-2866744" y="518074"/>
                  <a:chExt cx="168701" cy="132575"/>
                </a:xfrm>
              </p:grpSpPr>
              <p:cxnSp>
                <p:nvCxnSpPr>
                  <p:cNvPr id="48" name="Rechte verbindingslijn 47">
                    <a:extLst>
                      <a:ext uri="{FF2B5EF4-FFF2-40B4-BE49-F238E27FC236}">
                        <a16:creationId xmlns:a16="http://schemas.microsoft.com/office/drawing/2014/main" id="{ED055B6A-D55B-4611-8FF7-18C611FDFFCD}"/>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49" name="Rechte verbindingslijn 48">
                    <a:extLst>
                      <a:ext uri="{FF2B5EF4-FFF2-40B4-BE49-F238E27FC236}">
                        <a16:creationId xmlns:a16="http://schemas.microsoft.com/office/drawing/2014/main" id="{71F1B4EA-D322-423B-8246-DF40E097EB1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0" name="Rechte verbindingslijn 49">
                    <a:extLst>
                      <a:ext uri="{FF2B5EF4-FFF2-40B4-BE49-F238E27FC236}">
                        <a16:creationId xmlns:a16="http://schemas.microsoft.com/office/drawing/2014/main" id="{13F4A8FB-2EA4-4122-AD04-60126C0847D4}"/>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DEC54F6C-A478-4A9C-B442-7AD38E96349D}"/>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3424DD3C-2637-412A-B30F-E71F1712516D}"/>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7" name="Pijl: rechts 46">
                  <a:extLst>
                    <a:ext uri="{FF2B5EF4-FFF2-40B4-BE49-F238E27FC236}">
                      <a16:creationId xmlns:a16="http://schemas.microsoft.com/office/drawing/2014/main" id="{5751EEF4-BBAF-4F38-9547-47C2CE5948A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7" name="INSTRUCTIE">
            <a:extLst>
              <a:ext uri="{FF2B5EF4-FFF2-40B4-BE49-F238E27FC236}">
                <a16:creationId xmlns:a16="http://schemas.microsoft.com/office/drawing/2014/main" id="{364A46E9-99A4-4F1B-9C5D-8F083624D0E0}"/>
              </a:ext>
            </a:extLst>
          </p:cNvPr>
          <p:cNvGrpSpPr/>
          <p:nvPr userDrawn="1"/>
        </p:nvGrpSpPr>
        <p:grpSpPr>
          <a:xfrm>
            <a:off x="12377595" y="0"/>
            <a:ext cx="3693386" cy="5270646"/>
            <a:chOff x="-3786437" y="0"/>
            <a:chExt cx="3693386" cy="5270646"/>
          </a:xfrm>
        </p:grpSpPr>
        <p:sp>
          <p:nvSpPr>
            <p:cNvPr id="78" name="Rechthoek 77">
              <a:extLst>
                <a:ext uri="{FF2B5EF4-FFF2-40B4-BE49-F238E27FC236}">
                  <a16:creationId xmlns:a16="http://schemas.microsoft.com/office/drawing/2014/main" id="{41C69AA9-F95C-4259-BEE9-81B1DA44B9D2}"/>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5903B3D6-D033-495F-9F54-3642A8CDA2D3}"/>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7D08F912-6206-4E5B-A680-1ED27B6E9AC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4D027644-6655-41FB-AB56-B517BADA6F52}"/>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BD0CCBDD-169F-4E9C-A8EF-855E9A63ED12}"/>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5AD275AE-5B69-4E94-9B53-86C25A4ED2F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2B0ACAD2-7EEF-4FBB-A5E1-38A7928B6F9A}"/>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09A5F934-A524-400E-BB82-32AA53E2B359}"/>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BAF8173E-2692-48EF-976C-AE40D0477330}"/>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EE80C96F-569D-4B5D-9FFE-D9733707A277}"/>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070D8C5C-72AB-4587-BEFA-D1207CC3DC25}"/>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C2B83BC0-10A1-4479-8851-0E144DAF6CF0}"/>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65A0AB94-BA6F-4A55-8498-A60159BA8B30}"/>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FC459781-E691-4E63-832C-635284C69C97}"/>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4BFC4A82-A996-4F18-8754-E0B51740264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167333B3-E226-4D3A-B7A9-DC1BD0564BD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9AD4137E-CE24-475C-9F83-ECB79B7014D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CE43FBED-4D3E-4A98-8906-50617BDBA1C2}"/>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EE7E7CB8-AEE4-4604-A998-A76F8C4FC7B5}"/>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729AE763-326B-4263-BC93-BD1C678AF293}"/>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04DBC7AB-57A7-40BE-AF01-9A84E8DE6686}"/>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CA6A39D4-0E2E-4E11-BDE3-398B2F9A652B}"/>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700C7DCA-4352-4EA8-8E2F-D126EBBC67A6}"/>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91D9E2F3-A921-459D-A940-453F57DC467D}"/>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DDDA878-AB55-4316-BAFD-3FEFAADE413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F2663A43-7C04-47E3-9738-93DAB3DB73B2}"/>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2BDC8292-C2F5-4325-ABDA-AFFBC3638EA4}"/>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1FD91910-FB62-4E4B-8333-7C6FDA19557A}"/>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3E32FCC4-0115-45D3-81E3-B6A8FE53F3D7}"/>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2AE71B67-26CA-4B59-830D-6D0A2BC0DB66}"/>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14B33843-6A35-4C0B-BE42-FA6473322EE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AC18180A-EDC8-47BB-84BF-F17AF0B098A6}"/>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02C9ED0A-C173-4B06-B2E2-B4E73E60512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372551AD-D3D1-49A9-97B8-73F1D3ABC59B}"/>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66868607-BB5D-4C89-A93D-304C60738B19}"/>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C60BF72F-2E0D-4F01-A4E2-9DC412A6D448}"/>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74B5741B-1F78-4F93-8675-92ECCD42AD25}"/>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E843FB5F-0BD0-4181-A4B1-3D582E10DAE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858A84DE-6DF6-424E-934D-31A9226887A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2988974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AFBEELDING">
    <p:spTree>
      <p:nvGrpSpPr>
        <p:cNvPr id="1" name=""/>
        <p:cNvGrpSpPr/>
        <p:nvPr/>
      </p:nvGrpSpPr>
      <p:grpSpPr>
        <a:xfrm>
          <a:off x="0" y="0"/>
          <a:ext cx="0" cy="0"/>
          <a:chOff x="0" y="0"/>
          <a:chExt cx="0" cy="0"/>
        </a:xfrm>
      </p:grpSpPr>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AFBEELDING</a:t>
            </a:r>
          </a:p>
        </p:txBody>
      </p:sp>
      <p:sp>
        <p:nvSpPr>
          <p:cNvPr id="15" name="Tijdelijke aanduiding voor afbeelding 8">
            <a:extLst>
              <a:ext uri="{FF2B5EF4-FFF2-40B4-BE49-F238E27FC236}">
                <a16:creationId xmlns:a16="http://schemas.microsoft.com/office/drawing/2014/main" id="{EB8CD4B4-A627-4AEF-9D3A-EAADAD466122}"/>
              </a:ext>
            </a:extLst>
          </p:cNvPr>
          <p:cNvSpPr>
            <a:spLocks noGrp="1"/>
          </p:cNvSpPr>
          <p:nvPr>
            <p:ph type="pic" sz="quarter" idx="17" hasCustomPrompt="1"/>
          </p:nvPr>
        </p:nvSpPr>
        <p:spPr>
          <a:xfrm>
            <a:off x="140128" y="144000"/>
            <a:ext cx="11902853"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5" name="Tijdelijke aanduiding voor verticale tekst 2">
            <a:extLst>
              <a:ext uri="{FF2B5EF4-FFF2-40B4-BE49-F238E27FC236}">
                <a16:creationId xmlns:a16="http://schemas.microsoft.com/office/drawing/2014/main" id="{AC5938BB-394D-4BBC-9E36-BF59DB50A4F6}"/>
              </a:ext>
            </a:extLst>
          </p:cNvPr>
          <p:cNvSpPr>
            <a:spLocks noGrp="1"/>
          </p:cNvSpPr>
          <p:nvPr>
            <p:ph type="body" orient="vert" idx="18" hasCustomPrompt="1"/>
          </p:nvPr>
        </p:nvSpPr>
        <p:spPr>
          <a:xfrm>
            <a:off x="56197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grpSp>
        <p:nvGrpSpPr>
          <p:cNvPr id="6" name="INSTRUCTIE">
            <a:extLst>
              <a:ext uri="{FF2B5EF4-FFF2-40B4-BE49-F238E27FC236}">
                <a16:creationId xmlns:a16="http://schemas.microsoft.com/office/drawing/2014/main" id="{0EDE2077-C5CC-4556-B735-39B645B8B8D0}"/>
              </a:ext>
            </a:extLst>
          </p:cNvPr>
          <p:cNvGrpSpPr/>
          <p:nvPr userDrawn="1"/>
        </p:nvGrpSpPr>
        <p:grpSpPr>
          <a:xfrm>
            <a:off x="12377595" y="0"/>
            <a:ext cx="3693386" cy="6452863"/>
            <a:chOff x="-3786437" y="0"/>
            <a:chExt cx="3693386" cy="6452863"/>
          </a:xfrm>
        </p:grpSpPr>
        <p:sp>
          <p:nvSpPr>
            <p:cNvPr id="7" name="Rechthoek 6">
              <a:extLst>
                <a:ext uri="{FF2B5EF4-FFF2-40B4-BE49-F238E27FC236}">
                  <a16:creationId xmlns:a16="http://schemas.microsoft.com/office/drawing/2014/main" id="{055B3DA8-7DE4-4A93-8409-8D66BCC9F35A}"/>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8" name="INSTRUCTIE">
              <a:extLst>
                <a:ext uri="{FF2B5EF4-FFF2-40B4-BE49-F238E27FC236}">
                  <a16:creationId xmlns:a16="http://schemas.microsoft.com/office/drawing/2014/main" id="{947CA50A-642E-43F5-A520-512EDE391197}"/>
                </a:ext>
              </a:extLst>
            </p:cNvPr>
            <p:cNvGrpSpPr/>
            <p:nvPr userDrawn="1"/>
          </p:nvGrpSpPr>
          <p:grpSpPr>
            <a:xfrm>
              <a:off x="-3786165" y="0"/>
              <a:ext cx="3693114" cy="5782322"/>
              <a:chOff x="-3786165" y="0"/>
              <a:chExt cx="3693114" cy="5782322"/>
            </a:xfrm>
          </p:grpSpPr>
          <p:sp>
            <p:nvSpPr>
              <p:cNvPr id="9" name="Rechthoek 8">
                <a:extLst>
                  <a:ext uri="{FF2B5EF4-FFF2-40B4-BE49-F238E27FC236}">
                    <a16:creationId xmlns:a16="http://schemas.microsoft.com/office/drawing/2014/main" id="{90AB0C31-99A4-4549-9AD6-16980FA4832F}"/>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10" name="Ovaal 9">
                <a:extLst>
                  <a:ext uri="{FF2B5EF4-FFF2-40B4-BE49-F238E27FC236}">
                    <a16:creationId xmlns:a16="http://schemas.microsoft.com/office/drawing/2014/main" id="{1A1C81B4-26DA-4BBD-8DE9-6F6DEDAA7A4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 name="Rechthoek 10">
                <a:extLst>
                  <a:ext uri="{FF2B5EF4-FFF2-40B4-BE49-F238E27FC236}">
                    <a16:creationId xmlns:a16="http://schemas.microsoft.com/office/drawing/2014/main" id="{7D525E82-AE78-42B5-A5F6-C7BF35146BAE}"/>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2" name="Groep 11">
                <a:extLst>
                  <a:ext uri="{FF2B5EF4-FFF2-40B4-BE49-F238E27FC236}">
                    <a16:creationId xmlns:a16="http://schemas.microsoft.com/office/drawing/2014/main" id="{4A72E7AC-1194-4676-9577-1587B9241928}"/>
                  </a:ext>
                </a:extLst>
              </p:cNvPr>
              <p:cNvGrpSpPr/>
              <p:nvPr userDrawn="1"/>
            </p:nvGrpSpPr>
            <p:grpSpPr>
              <a:xfrm>
                <a:off x="-3316179" y="1231351"/>
                <a:ext cx="294789" cy="318834"/>
                <a:chOff x="14466489" y="1001522"/>
                <a:chExt cx="290627" cy="314333"/>
              </a:xfrm>
            </p:grpSpPr>
            <p:sp>
              <p:nvSpPr>
                <p:cNvPr id="60" name="Rechthoek 59">
                  <a:extLst>
                    <a:ext uri="{FF2B5EF4-FFF2-40B4-BE49-F238E27FC236}">
                      <a16:creationId xmlns:a16="http://schemas.microsoft.com/office/drawing/2014/main" id="{04DFC0FC-CFB1-465C-8691-1BAEDD8E4DD4}"/>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1" name="Ovaal 60">
                  <a:extLst>
                    <a:ext uri="{FF2B5EF4-FFF2-40B4-BE49-F238E27FC236}">
                      <a16:creationId xmlns:a16="http://schemas.microsoft.com/office/drawing/2014/main" id="{9C014C4B-51CF-40D3-BA51-C2A45FEFA5B9}"/>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62" name="Vrije vorm: vorm 61">
                  <a:extLst>
                    <a:ext uri="{FF2B5EF4-FFF2-40B4-BE49-F238E27FC236}">
                      <a16:creationId xmlns:a16="http://schemas.microsoft.com/office/drawing/2014/main" id="{B7AC1050-4FC5-4040-8A7A-28785E2AFB3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63" name="Rechthoek: afgeronde hoeken 62">
                  <a:extLst>
                    <a:ext uri="{FF2B5EF4-FFF2-40B4-BE49-F238E27FC236}">
                      <a16:creationId xmlns:a16="http://schemas.microsoft.com/office/drawing/2014/main" id="{AB01FC8F-03FF-4506-888E-383476347BB3}"/>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64" name="Rechte verbindingslijn 63">
                  <a:extLst>
                    <a:ext uri="{FF2B5EF4-FFF2-40B4-BE49-F238E27FC236}">
                      <a16:creationId xmlns:a16="http://schemas.microsoft.com/office/drawing/2014/main" id="{A3FE8600-0B0D-42D4-8398-8B8DB698D9DA}"/>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65" name="Rechte verbindingslijn 64">
                  <a:extLst>
                    <a:ext uri="{FF2B5EF4-FFF2-40B4-BE49-F238E27FC236}">
                      <a16:creationId xmlns:a16="http://schemas.microsoft.com/office/drawing/2014/main" id="{7F5937C4-C6D0-4808-8569-0EC3B846C236}"/>
                    </a:ext>
                  </a:extLst>
                </p:cNvPr>
                <p:cNvCxnSpPr>
                  <a:cxnSpLocks/>
                  <a:stCxn id="63"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3" name="Ovaal 12">
                <a:extLst>
                  <a:ext uri="{FF2B5EF4-FFF2-40B4-BE49-F238E27FC236}">
                    <a16:creationId xmlns:a16="http://schemas.microsoft.com/office/drawing/2014/main" id="{32F43A4F-4768-46E2-A300-1D685A62A46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 name="Rechthoek 13">
                <a:extLst>
                  <a:ext uri="{FF2B5EF4-FFF2-40B4-BE49-F238E27FC236}">
                    <a16:creationId xmlns:a16="http://schemas.microsoft.com/office/drawing/2014/main" id="{00539D68-8774-48C6-A3ED-B1CCC58244B6}"/>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6" name="Groep 15">
                <a:extLst>
                  <a:ext uri="{FF2B5EF4-FFF2-40B4-BE49-F238E27FC236}">
                    <a16:creationId xmlns:a16="http://schemas.microsoft.com/office/drawing/2014/main" id="{0DDC4DCB-B69B-4092-B860-75664E1B73A6}"/>
                  </a:ext>
                </a:extLst>
              </p:cNvPr>
              <p:cNvGrpSpPr/>
              <p:nvPr userDrawn="1"/>
            </p:nvGrpSpPr>
            <p:grpSpPr>
              <a:xfrm>
                <a:off x="-3311319" y="2164285"/>
                <a:ext cx="825500" cy="209550"/>
                <a:chOff x="13504624" y="2482850"/>
                <a:chExt cx="825500" cy="209550"/>
              </a:xfrm>
            </p:grpSpPr>
            <p:sp>
              <p:nvSpPr>
                <p:cNvPr id="57" name="Rechthoek 56">
                  <a:extLst>
                    <a:ext uri="{FF2B5EF4-FFF2-40B4-BE49-F238E27FC236}">
                      <a16:creationId xmlns:a16="http://schemas.microsoft.com/office/drawing/2014/main" id="{378AED1A-5D01-48DE-B971-3F659A4FEAF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58" name="Rechte verbindingslijn 57">
                  <a:extLst>
                    <a:ext uri="{FF2B5EF4-FFF2-40B4-BE49-F238E27FC236}">
                      <a16:creationId xmlns:a16="http://schemas.microsoft.com/office/drawing/2014/main" id="{6849FBAC-BABB-4C09-97EE-05E2D22647F1}"/>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59" name="Gelijkbenige driehoek 58">
                  <a:extLst>
                    <a:ext uri="{FF2B5EF4-FFF2-40B4-BE49-F238E27FC236}">
                      <a16:creationId xmlns:a16="http://schemas.microsoft.com/office/drawing/2014/main" id="{B193466A-E5E4-4366-A3B8-93B058625A0E}"/>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7" name="Ovaal 16">
                <a:extLst>
                  <a:ext uri="{FF2B5EF4-FFF2-40B4-BE49-F238E27FC236}">
                    <a16:creationId xmlns:a16="http://schemas.microsoft.com/office/drawing/2014/main" id="{D3C42B02-985E-4CA0-9EC6-AE4976DF8505}"/>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8" name="Rechthoek 17">
                <a:extLst>
                  <a:ext uri="{FF2B5EF4-FFF2-40B4-BE49-F238E27FC236}">
                    <a16:creationId xmlns:a16="http://schemas.microsoft.com/office/drawing/2014/main" id="{15840C14-60CF-4594-8C62-EA3569F228F0}"/>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9" name="Ovaal 18">
                <a:extLst>
                  <a:ext uri="{FF2B5EF4-FFF2-40B4-BE49-F238E27FC236}">
                    <a16:creationId xmlns:a16="http://schemas.microsoft.com/office/drawing/2014/main" id="{F3ACD85A-F78C-4084-91BC-8C65A5CCE66B}"/>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0" name="Rechthoek 19">
                <a:extLst>
                  <a:ext uri="{FF2B5EF4-FFF2-40B4-BE49-F238E27FC236}">
                    <a16:creationId xmlns:a16="http://schemas.microsoft.com/office/drawing/2014/main" id="{C27657C5-F903-445E-9E8D-45142E8DCF06}"/>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21" name="Groep 20">
                <a:extLst>
                  <a:ext uri="{FF2B5EF4-FFF2-40B4-BE49-F238E27FC236}">
                    <a16:creationId xmlns:a16="http://schemas.microsoft.com/office/drawing/2014/main" id="{3F27F31E-7B05-40C7-9EC8-996FF1FF93CD}"/>
                  </a:ext>
                </a:extLst>
              </p:cNvPr>
              <p:cNvGrpSpPr/>
              <p:nvPr userDrawn="1"/>
            </p:nvGrpSpPr>
            <p:grpSpPr>
              <a:xfrm>
                <a:off x="-3408294" y="4834615"/>
                <a:ext cx="622283" cy="612919"/>
                <a:chOff x="12617641" y="3403239"/>
                <a:chExt cx="752963" cy="741634"/>
              </a:xfrm>
            </p:grpSpPr>
            <p:grpSp>
              <p:nvGrpSpPr>
                <p:cNvPr id="41" name="Groep 40">
                  <a:extLst>
                    <a:ext uri="{FF2B5EF4-FFF2-40B4-BE49-F238E27FC236}">
                      <a16:creationId xmlns:a16="http://schemas.microsoft.com/office/drawing/2014/main" id="{328CBE65-50D6-4844-BEC8-A11C16A11F47}"/>
                    </a:ext>
                  </a:extLst>
                </p:cNvPr>
                <p:cNvGrpSpPr/>
                <p:nvPr userDrawn="1"/>
              </p:nvGrpSpPr>
              <p:grpSpPr>
                <a:xfrm>
                  <a:off x="12771550" y="3403239"/>
                  <a:ext cx="467156" cy="448491"/>
                  <a:chOff x="12782177" y="3403239"/>
                  <a:chExt cx="467156" cy="448491"/>
                </a:xfrm>
              </p:grpSpPr>
              <p:grpSp>
                <p:nvGrpSpPr>
                  <p:cNvPr id="44" name="Groep 43">
                    <a:extLst>
                      <a:ext uri="{FF2B5EF4-FFF2-40B4-BE49-F238E27FC236}">
                        <a16:creationId xmlns:a16="http://schemas.microsoft.com/office/drawing/2014/main" id="{BDE777C1-DE22-43ED-8976-557E41DBDDCF}"/>
                      </a:ext>
                    </a:extLst>
                  </p:cNvPr>
                  <p:cNvGrpSpPr/>
                  <p:nvPr userDrawn="1"/>
                </p:nvGrpSpPr>
                <p:grpSpPr>
                  <a:xfrm>
                    <a:off x="12782177" y="3403239"/>
                    <a:ext cx="412972" cy="396132"/>
                    <a:chOff x="13554906" y="3320109"/>
                    <a:chExt cx="443912" cy="425811"/>
                  </a:xfrm>
                </p:grpSpPr>
                <p:grpSp>
                  <p:nvGrpSpPr>
                    <p:cNvPr id="51" name="Groep 50">
                      <a:extLst>
                        <a:ext uri="{FF2B5EF4-FFF2-40B4-BE49-F238E27FC236}">
                          <a16:creationId xmlns:a16="http://schemas.microsoft.com/office/drawing/2014/main" id="{5B76FD07-962F-45F1-ACD2-94F4A4FB7927}"/>
                        </a:ext>
                      </a:extLst>
                    </p:cNvPr>
                    <p:cNvGrpSpPr/>
                    <p:nvPr userDrawn="1"/>
                  </p:nvGrpSpPr>
                  <p:grpSpPr>
                    <a:xfrm>
                      <a:off x="13554906" y="3320109"/>
                      <a:ext cx="443912" cy="425811"/>
                      <a:chOff x="12909684" y="1276143"/>
                      <a:chExt cx="443912" cy="425811"/>
                    </a:xfrm>
                  </p:grpSpPr>
                  <p:sp>
                    <p:nvSpPr>
                      <p:cNvPr id="54" name="Rechthoek 53">
                        <a:extLst>
                          <a:ext uri="{FF2B5EF4-FFF2-40B4-BE49-F238E27FC236}">
                            <a16:creationId xmlns:a16="http://schemas.microsoft.com/office/drawing/2014/main" id="{C6BF1ADF-61BF-4991-AEA2-F36CF29A39BE}"/>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55" name="Rechthoek 54">
                        <a:extLst>
                          <a:ext uri="{FF2B5EF4-FFF2-40B4-BE49-F238E27FC236}">
                            <a16:creationId xmlns:a16="http://schemas.microsoft.com/office/drawing/2014/main" id="{ADD81701-A532-41D4-8AF6-056A5F92DC19}"/>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56" name="Ovaal 55">
                        <a:extLst>
                          <a:ext uri="{FF2B5EF4-FFF2-40B4-BE49-F238E27FC236}">
                            <a16:creationId xmlns:a16="http://schemas.microsoft.com/office/drawing/2014/main" id="{40BD87DB-08AD-4126-BAB1-4440F0965AFF}"/>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52" name="Afbeelding 51">
                      <a:extLst>
                        <a:ext uri="{FF2B5EF4-FFF2-40B4-BE49-F238E27FC236}">
                          <a16:creationId xmlns:a16="http://schemas.microsoft.com/office/drawing/2014/main" id="{D842A88A-D303-4102-A7E4-F292D514CE8D}"/>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2"/>
                      <a:ext cx="173367" cy="140220"/>
                    </a:xfrm>
                    <a:prstGeom prst="rect">
                      <a:avLst/>
                    </a:prstGeom>
                  </p:spPr>
                </p:pic>
                <p:pic>
                  <p:nvPicPr>
                    <p:cNvPr id="53" name="Afbeelding 52">
                      <a:extLst>
                        <a:ext uri="{FF2B5EF4-FFF2-40B4-BE49-F238E27FC236}">
                          <a16:creationId xmlns:a16="http://schemas.microsoft.com/office/drawing/2014/main" id="{651F45AE-EC7B-401C-A0A9-DF3AFE75A2EC}"/>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45" name="Groep 44">
                    <a:extLst>
                      <a:ext uri="{FF2B5EF4-FFF2-40B4-BE49-F238E27FC236}">
                        <a16:creationId xmlns:a16="http://schemas.microsoft.com/office/drawing/2014/main" id="{9CD4AD2D-83B6-4FCB-90F1-2055A96E6716}"/>
                      </a:ext>
                    </a:extLst>
                  </p:cNvPr>
                  <p:cNvGrpSpPr/>
                  <p:nvPr userDrawn="1"/>
                </p:nvGrpSpPr>
                <p:grpSpPr>
                  <a:xfrm>
                    <a:off x="13103513" y="3705268"/>
                    <a:ext cx="145820" cy="146462"/>
                    <a:chOff x="13096169" y="3602278"/>
                    <a:chExt cx="145820" cy="146462"/>
                  </a:xfrm>
                </p:grpSpPr>
                <p:sp>
                  <p:nvSpPr>
                    <p:cNvPr id="49" name="Rechthoek 48">
                      <a:extLst>
                        <a:ext uri="{FF2B5EF4-FFF2-40B4-BE49-F238E27FC236}">
                          <a16:creationId xmlns:a16="http://schemas.microsoft.com/office/drawing/2014/main" id="{DEF8C5D6-7C6E-4732-B7FC-79582283830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50" name="Rechthoek 49">
                      <a:extLst>
                        <a:ext uri="{FF2B5EF4-FFF2-40B4-BE49-F238E27FC236}">
                          <a16:creationId xmlns:a16="http://schemas.microsoft.com/office/drawing/2014/main" id="{360A13FA-6FE6-48D2-854A-EA924B84BCB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38A5AD9E-CF65-42DD-9482-CED69F61614C}"/>
                      </a:ext>
                    </a:extLst>
                  </p:cNvPr>
                  <p:cNvGrpSpPr/>
                  <p:nvPr userDrawn="1"/>
                </p:nvGrpSpPr>
                <p:grpSpPr>
                  <a:xfrm rot="10800000">
                    <a:off x="13061402" y="3665637"/>
                    <a:ext cx="145820" cy="146462"/>
                    <a:chOff x="13096169" y="3602278"/>
                    <a:chExt cx="145820" cy="146462"/>
                  </a:xfrm>
                </p:grpSpPr>
                <p:sp>
                  <p:nvSpPr>
                    <p:cNvPr id="47" name="Rechthoek 46">
                      <a:extLst>
                        <a:ext uri="{FF2B5EF4-FFF2-40B4-BE49-F238E27FC236}">
                          <a16:creationId xmlns:a16="http://schemas.microsoft.com/office/drawing/2014/main" id="{846E7CEF-3ACF-4294-9CEA-4E21D5FA5D29}"/>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48" name="Rechthoek 47">
                      <a:extLst>
                        <a:ext uri="{FF2B5EF4-FFF2-40B4-BE49-F238E27FC236}">
                          <a16:creationId xmlns:a16="http://schemas.microsoft.com/office/drawing/2014/main" id="{AE5B74EB-95BF-4360-9B2B-B2F93289CF9C}"/>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42" name="Rechthoek 41">
                  <a:extLst>
                    <a:ext uri="{FF2B5EF4-FFF2-40B4-BE49-F238E27FC236}">
                      <a16:creationId xmlns:a16="http://schemas.microsoft.com/office/drawing/2014/main" id="{2B912C26-8F4B-40F4-AB68-DFF3C0B1C4A3}"/>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43" name="Gelijkbenige driehoek 42">
                  <a:extLst>
                    <a:ext uri="{FF2B5EF4-FFF2-40B4-BE49-F238E27FC236}">
                      <a16:creationId xmlns:a16="http://schemas.microsoft.com/office/drawing/2014/main" id="{63855378-0258-4C92-B431-A7B92F978EE9}"/>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2" name="Groep 21">
                <a:extLst>
                  <a:ext uri="{FF2B5EF4-FFF2-40B4-BE49-F238E27FC236}">
                    <a16:creationId xmlns:a16="http://schemas.microsoft.com/office/drawing/2014/main" id="{A63CAD29-34C5-4523-9B3D-5F6FDFC2778F}"/>
                  </a:ext>
                </a:extLst>
              </p:cNvPr>
              <p:cNvGrpSpPr/>
              <p:nvPr userDrawn="1"/>
            </p:nvGrpSpPr>
            <p:grpSpPr>
              <a:xfrm>
                <a:off x="-3314821" y="2981448"/>
                <a:ext cx="1558053" cy="563933"/>
                <a:chOff x="-3314821" y="2981448"/>
                <a:chExt cx="1558053" cy="563933"/>
              </a:xfrm>
            </p:grpSpPr>
            <p:sp>
              <p:nvSpPr>
                <p:cNvPr id="26" name="Rechthoek 25">
                  <a:extLst>
                    <a:ext uri="{FF2B5EF4-FFF2-40B4-BE49-F238E27FC236}">
                      <a16:creationId xmlns:a16="http://schemas.microsoft.com/office/drawing/2014/main" id="{D33B9C94-CBFD-4E76-A66F-F69A6CCCD2D8}"/>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27" name="Rechthoek 26">
                  <a:extLst>
                    <a:ext uri="{FF2B5EF4-FFF2-40B4-BE49-F238E27FC236}">
                      <a16:creationId xmlns:a16="http://schemas.microsoft.com/office/drawing/2014/main" id="{54FDB8DB-6D72-4A21-8CDC-8D898252DE49}"/>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28" name="Tekstvak 27">
                  <a:extLst>
                    <a:ext uri="{FF2B5EF4-FFF2-40B4-BE49-F238E27FC236}">
                      <a16:creationId xmlns:a16="http://schemas.microsoft.com/office/drawing/2014/main" id="{58B872BC-69FF-489A-851C-A3478BF9B27F}"/>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29" name="Tekstvak 28">
                  <a:extLst>
                    <a:ext uri="{FF2B5EF4-FFF2-40B4-BE49-F238E27FC236}">
                      <a16:creationId xmlns:a16="http://schemas.microsoft.com/office/drawing/2014/main" id="{A56B044E-702C-426D-9D1C-B53667DD6F17}"/>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30" name="Vrije vorm: vorm 29">
                  <a:extLst>
                    <a:ext uri="{FF2B5EF4-FFF2-40B4-BE49-F238E27FC236}">
                      <a16:creationId xmlns:a16="http://schemas.microsoft.com/office/drawing/2014/main" id="{A290D0E4-13C1-43C6-896E-79C87C5A737D}"/>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31" name="Gelijkbenige driehoek 30">
                  <a:extLst>
                    <a:ext uri="{FF2B5EF4-FFF2-40B4-BE49-F238E27FC236}">
                      <a16:creationId xmlns:a16="http://schemas.microsoft.com/office/drawing/2014/main" id="{AAD9ECE3-0941-49A5-8367-8966295CCF8A}"/>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2" name="Groep 31">
                  <a:extLst>
                    <a:ext uri="{FF2B5EF4-FFF2-40B4-BE49-F238E27FC236}">
                      <a16:creationId xmlns:a16="http://schemas.microsoft.com/office/drawing/2014/main" id="{EDB1267C-E460-4FCD-B22B-76B3A48A1EC3}"/>
                    </a:ext>
                  </a:extLst>
                </p:cNvPr>
                <p:cNvGrpSpPr/>
                <p:nvPr userDrawn="1"/>
              </p:nvGrpSpPr>
              <p:grpSpPr>
                <a:xfrm>
                  <a:off x="-3257052" y="3032066"/>
                  <a:ext cx="182309" cy="163794"/>
                  <a:chOff x="12832541" y="3162395"/>
                  <a:chExt cx="219532" cy="197236"/>
                </a:xfrm>
              </p:grpSpPr>
              <p:sp>
                <p:nvSpPr>
                  <p:cNvPr id="38" name="Rechthoek 37">
                    <a:extLst>
                      <a:ext uri="{FF2B5EF4-FFF2-40B4-BE49-F238E27FC236}">
                        <a16:creationId xmlns:a16="http://schemas.microsoft.com/office/drawing/2014/main" id="{9A3D4BE2-4D9D-45FE-A52C-496684CAAEB1}"/>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1AC8A5A3-C95F-4AA5-A886-27972039126E}"/>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0" name="Rechthoek 39">
                    <a:extLst>
                      <a:ext uri="{FF2B5EF4-FFF2-40B4-BE49-F238E27FC236}">
                        <a16:creationId xmlns:a16="http://schemas.microsoft.com/office/drawing/2014/main" id="{BCF97798-1497-4D47-8131-BFE28F831AD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33" name="Groep 32">
                  <a:extLst>
                    <a:ext uri="{FF2B5EF4-FFF2-40B4-BE49-F238E27FC236}">
                      <a16:creationId xmlns:a16="http://schemas.microsoft.com/office/drawing/2014/main" id="{A1E2C7EA-6506-4A74-84C0-1CBFAA5602B4}"/>
                    </a:ext>
                  </a:extLst>
                </p:cNvPr>
                <p:cNvGrpSpPr/>
                <p:nvPr userDrawn="1"/>
              </p:nvGrpSpPr>
              <p:grpSpPr>
                <a:xfrm>
                  <a:off x="-3257053" y="3276580"/>
                  <a:ext cx="182309" cy="163794"/>
                  <a:chOff x="12832541" y="3162395"/>
                  <a:chExt cx="219532" cy="197236"/>
                </a:xfrm>
              </p:grpSpPr>
              <p:sp>
                <p:nvSpPr>
                  <p:cNvPr id="34" name="Rechthoek 33">
                    <a:extLst>
                      <a:ext uri="{FF2B5EF4-FFF2-40B4-BE49-F238E27FC236}">
                        <a16:creationId xmlns:a16="http://schemas.microsoft.com/office/drawing/2014/main" id="{DB73C3B7-74D2-4B79-9A2B-435FBB28821F}"/>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6" name="Rechthoek 35">
                    <a:extLst>
                      <a:ext uri="{FF2B5EF4-FFF2-40B4-BE49-F238E27FC236}">
                        <a16:creationId xmlns:a16="http://schemas.microsoft.com/office/drawing/2014/main" id="{E2D45543-D72A-40BB-8CAA-C28FFBF74894}"/>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37" name="Rechthoek 36">
                    <a:extLst>
                      <a:ext uri="{FF2B5EF4-FFF2-40B4-BE49-F238E27FC236}">
                        <a16:creationId xmlns:a16="http://schemas.microsoft.com/office/drawing/2014/main" id="{D42B6C65-97EB-4B61-9DF9-27898D2707F4}"/>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23" name="ICOON_info">
                <a:extLst>
                  <a:ext uri="{FF2B5EF4-FFF2-40B4-BE49-F238E27FC236}">
                    <a16:creationId xmlns:a16="http://schemas.microsoft.com/office/drawing/2014/main" id="{18F9E897-761A-441A-ABD6-BC67327BC8A1}"/>
                  </a:ext>
                </a:extLst>
              </p:cNvPr>
              <p:cNvGrpSpPr/>
              <p:nvPr userDrawn="1"/>
            </p:nvGrpSpPr>
            <p:grpSpPr>
              <a:xfrm>
                <a:off x="-376736" y="5498637"/>
                <a:ext cx="283685" cy="283685"/>
                <a:chOff x="-510741" y="5913713"/>
                <a:chExt cx="267555" cy="267555"/>
              </a:xfrm>
            </p:grpSpPr>
            <p:sp>
              <p:nvSpPr>
                <p:cNvPr id="24" name="Ovaal 23">
                  <a:extLst>
                    <a:ext uri="{FF2B5EF4-FFF2-40B4-BE49-F238E27FC236}">
                      <a16:creationId xmlns:a16="http://schemas.microsoft.com/office/drawing/2014/main" id="{7D294193-BC55-4C9D-AB8F-9E1CA28E2137}"/>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25" name="Graphic 163" descr="Informatie">
                  <a:extLst>
                    <a:ext uri="{FF2B5EF4-FFF2-40B4-BE49-F238E27FC236}">
                      <a16:creationId xmlns:a16="http://schemas.microsoft.com/office/drawing/2014/main" id="{CFDCA331-89BF-4716-A8E5-DDBD84BF8D3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Tree>
    <p:extLst>
      <p:ext uri="{BB962C8B-B14F-4D97-AF65-F5344CB8AC3E}">
        <p14:creationId xmlns:p14="http://schemas.microsoft.com/office/powerpoint/2010/main" val="3076743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VIDEO">
    <p:spTree>
      <p:nvGrpSpPr>
        <p:cNvPr id="1" name=""/>
        <p:cNvGrpSpPr/>
        <p:nvPr/>
      </p:nvGrpSpPr>
      <p:grpSpPr>
        <a:xfrm>
          <a:off x="0" y="0"/>
          <a:ext cx="0" cy="0"/>
          <a:chOff x="0" y="0"/>
          <a:chExt cx="0" cy="0"/>
        </a:xfrm>
      </p:grpSpPr>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video</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5" name="Tijdelijke aanduiding voor media 4">
            <a:extLst>
              <a:ext uri="{FF2B5EF4-FFF2-40B4-BE49-F238E27FC236}">
                <a16:creationId xmlns:a16="http://schemas.microsoft.com/office/drawing/2014/main" id="{97D20B7A-5A39-4081-808A-CD8D40F19D1D}"/>
              </a:ext>
            </a:extLst>
          </p:cNvPr>
          <p:cNvSpPr>
            <a:spLocks noGrp="1"/>
          </p:cNvSpPr>
          <p:nvPr>
            <p:ph type="media" sz="quarter" idx="18" hasCustomPrompt="1"/>
          </p:nvPr>
        </p:nvSpPr>
        <p:spPr>
          <a:xfrm>
            <a:off x="140128" y="144000"/>
            <a:ext cx="11901600" cy="6570000"/>
          </a:xfrm>
          <a:solidFill>
            <a:schemeClr val="bg1">
              <a:lumMod val="95000"/>
            </a:schemeClr>
          </a:solidFill>
        </p:spPr>
        <p:txBody>
          <a:bodyPr bIns="1620000" anchor="ctr"/>
          <a:lstStyle>
            <a:lvl1pPr marL="0" indent="0" algn="ctr">
              <a:buNone/>
              <a:defRPr sz="1400" i="1">
                <a:solidFill>
                  <a:schemeClr val="tx1">
                    <a:lumMod val="50000"/>
                    <a:lumOff val="50000"/>
                  </a:schemeClr>
                </a:solidFill>
              </a:defRPr>
            </a:lvl1pPr>
          </a:lstStyle>
          <a:p>
            <a:r>
              <a:rPr lang="nl-NL"/>
              <a:t>Klik op het onderstaande icoon</a:t>
            </a:r>
            <a:br>
              <a:rPr lang="nl-NL"/>
            </a:br>
            <a:r>
              <a:rPr lang="nl-NL"/>
              <a:t>om een video in te voegen</a:t>
            </a:r>
          </a:p>
        </p:txBody>
      </p:sp>
      <p:grpSp>
        <p:nvGrpSpPr>
          <p:cNvPr id="6" name="INSTRUCTIE">
            <a:extLst>
              <a:ext uri="{FF2B5EF4-FFF2-40B4-BE49-F238E27FC236}">
                <a16:creationId xmlns:a16="http://schemas.microsoft.com/office/drawing/2014/main" id="{CF20B62C-1048-496A-A02B-533DBC98A669}"/>
              </a:ext>
            </a:extLst>
          </p:cNvPr>
          <p:cNvGrpSpPr/>
          <p:nvPr userDrawn="1"/>
        </p:nvGrpSpPr>
        <p:grpSpPr>
          <a:xfrm>
            <a:off x="12377595" y="1"/>
            <a:ext cx="3693386" cy="5080671"/>
            <a:chOff x="-3786437" y="1"/>
            <a:chExt cx="3693386" cy="5080671"/>
          </a:xfrm>
        </p:grpSpPr>
        <p:sp>
          <p:nvSpPr>
            <p:cNvPr id="7" name="Rechthoek 6">
              <a:extLst>
                <a:ext uri="{FF2B5EF4-FFF2-40B4-BE49-F238E27FC236}">
                  <a16:creationId xmlns:a16="http://schemas.microsoft.com/office/drawing/2014/main" id="{5712527D-5F96-4D3F-AD11-3D4C81224DAB}"/>
                </a:ext>
              </a:extLst>
            </p:cNvPr>
            <p:cNvSpPr/>
            <p:nvPr userDrawn="1"/>
          </p:nvSpPr>
          <p:spPr>
            <a:xfrm>
              <a:off x="-3786437" y="425267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8" name="Rechthoek 7">
              <a:extLst>
                <a:ext uri="{FF2B5EF4-FFF2-40B4-BE49-F238E27FC236}">
                  <a16:creationId xmlns:a16="http://schemas.microsoft.com/office/drawing/2014/main" id="{1D38524F-C17B-4742-9B3F-0D7E712C2D6D}"/>
                </a:ext>
              </a:extLst>
            </p:cNvPr>
            <p:cNvSpPr/>
            <p:nvPr userDrawn="1"/>
          </p:nvSpPr>
          <p:spPr>
            <a:xfrm>
              <a:off x="-3786165" y="1"/>
              <a:ext cx="3593091" cy="4252672"/>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Video invoegen/opmaken</a:t>
              </a:r>
            </a:p>
          </p:txBody>
        </p:sp>
        <p:sp>
          <p:nvSpPr>
            <p:cNvPr id="9" name="Ovaal 8">
              <a:extLst>
                <a:ext uri="{FF2B5EF4-FFF2-40B4-BE49-F238E27FC236}">
                  <a16:creationId xmlns:a16="http://schemas.microsoft.com/office/drawing/2014/main" id="{1C7E94CF-74DC-4197-9D17-7BF64B1DA22E}"/>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0" name="Rechthoek 9">
              <a:extLst>
                <a:ext uri="{FF2B5EF4-FFF2-40B4-BE49-F238E27FC236}">
                  <a16:creationId xmlns:a16="http://schemas.microsoft.com/office/drawing/2014/main" id="{FD29B27A-B8B6-4113-90A1-51B9253A638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video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video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1" name="Ovaal 10">
              <a:extLst>
                <a:ext uri="{FF2B5EF4-FFF2-40B4-BE49-F238E27FC236}">
                  <a16:creationId xmlns:a16="http://schemas.microsoft.com/office/drawing/2014/main" id="{816F0E8F-BAD2-44D8-BDF0-FD5267E79224}"/>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2" name="Rechthoek 11">
              <a:extLst>
                <a:ext uri="{FF2B5EF4-FFF2-40B4-BE49-F238E27FC236}">
                  <a16:creationId xmlns:a16="http://schemas.microsoft.com/office/drawing/2014/main" id="{B6810F54-1378-4027-A35F-9A0DE76AAD20}"/>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video</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3" name="Groep 12">
              <a:extLst>
                <a:ext uri="{FF2B5EF4-FFF2-40B4-BE49-F238E27FC236}">
                  <a16:creationId xmlns:a16="http://schemas.microsoft.com/office/drawing/2014/main" id="{9A632669-942A-452D-95C6-0C02E0FBF08F}"/>
                </a:ext>
              </a:extLst>
            </p:cNvPr>
            <p:cNvGrpSpPr/>
            <p:nvPr userDrawn="1"/>
          </p:nvGrpSpPr>
          <p:grpSpPr>
            <a:xfrm>
              <a:off x="-3311319" y="2164285"/>
              <a:ext cx="825500" cy="209550"/>
              <a:chOff x="13504624" y="2482850"/>
              <a:chExt cx="825500" cy="209550"/>
            </a:xfrm>
          </p:grpSpPr>
          <p:sp>
            <p:nvSpPr>
              <p:cNvPr id="41" name="Rechthoek 40">
                <a:extLst>
                  <a:ext uri="{FF2B5EF4-FFF2-40B4-BE49-F238E27FC236}">
                    <a16:creationId xmlns:a16="http://schemas.microsoft.com/office/drawing/2014/main" id="{65BFD53A-B096-4FF4-B116-347175319485}"/>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42" name="Rechte verbindingslijn 41">
                <a:extLst>
                  <a:ext uri="{FF2B5EF4-FFF2-40B4-BE49-F238E27FC236}">
                    <a16:creationId xmlns:a16="http://schemas.microsoft.com/office/drawing/2014/main" id="{37CD184D-1FC5-454C-A3A4-0881B9FE4E57}"/>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43" name="Gelijkbenige driehoek 42">
                <a:extLst>
                  <a:ext uri="{FF2B5EF4-FFF2-40B4-BE49-F238E27FC236}">
                    <a16:creationId xmlns:a16="http://schemas.microsoft.com/office/drawing/2014/main" id="{6CE843E2-704E-4D34-9667-FCDD8E8E1FC1}"/>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4" name="Ovaal 13">
              <a:extLst>
                <a:ext uri="{FF2B5EF4-FFF2-40B4-BE49-F238E27FC236}">
                  <a16:creationId xmlns:a16="http://schemas.microsoft.com/office/drawing/2014/main" id="{8012070A-0887-44B4-BC84-A981E45919DD}"/>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5" name="Rechthoek 14">
              <a:extLst>
                <a:ext uri="{FF2B5EF4-FFF2-40B4-BE49-F238E27FC236}">
                  <a16:creationId xmlns:a16="http://schemas.microsoft.com/office/drawing/2014/main" id="{6EADE383-C7D1-4DA0-A011-D128EE45B411}"/>
                </a:ext>
              </a:extLst>
            </p:cNvPr>
            <p:cNvSpPr/>
            <p:nvPr userDrawn="1"/>
          </p:nvSpPr>
          <p:spPr>
            <a:xfrm>
              <a:off x="-3319415" y="2553360"/>
              <a:ext cx="2944682" cy="81374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video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video’s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video en met de hoekjes het videokader.</a:t>
              </a:r>
            </a:p>
          </p:txBody>
        </p:sp>
        <p:grpSp>
          <p:nvGrpSpPr>
            <p:cNvPr id="16" name="Groep 15">
              <a:extLst>
                <a:ext uri="{FF2B5EF4-FFF2-40B4-BE49-F238E27FC236}">
                  <a16:creationId xmlns:a16="http://schemas.microsoft.com/office/drawing/2014/main" id="{7AF009D6-3A8F-4365-8F26-1E70049228FC}"/>
                </a:ext>
              </a:extLst>
            </p:cNvPr>
            <p:cNvGrpSpPr/>
            <p:nvPr userDrawn="1"/>
          </p:nvGrpSpPr>
          <p:grpSpPr>
            <a:xfrm>
              <a:off x="-3408294" y="3489160"/>
              <a:ext cx="622283" cy="612920"/>
              <a:chOff x="12617641" y="3403239"/>
              <a:chExt cx="752963" cy="741634"/>
            </a:xfrm>
          </p:grpSpPr>
          <p:grpSp>
            <p:nvGrpSpPr>
              <p:cNvPr id="24" name="Groep 23">
                <a:extLst>
                  <a:ext uri="{FF2B5EF4-FFF2-40B4-BE49-F238E27FC236}">
                    <a16:creationId xmlns:a16="http://schemas.microsoft.com/office/drawing/2014/main" id="{A4E14FDD-C40F-4828-AF74-8A378DD3CE91}"/>
                  </a:ext>
                </a:extLst>
              </p:cNvPr>
              <p:cNvGrpSpPr/>
              <p:nvPr userDrawn="1"/>
            </p:nvGrpSpPr>
            <p:grpSpPr>
              <a:xfrm>
                <a:off x="12771530" y="3403239"/>
                <a:ext cx="467176" cy="448491"/>
                <a:chOff x="12782157" y="3403239"/>
                <a:chExt cx="467176" cy="448491"/>
              </a:xfrm>
            </p:grpSpPr>
            <p:grpSp>
              <p:nvGrpSpPr>
                <p:cNvPr id="27" name="Groep 26">
                  <a:extLst>
                    <a:ext uri="{FF2B5EF4-FFF2-40B4-BE49-F238E27FC236}">
                      <a16:creationId xmlns:a16="http://schemas.microsoft.com/office/drawing/2014/main" id="{7206C881-87DD-481F-82F1-5A396CB084BE}"/>
                    </a:ext>
                  </a:extLst>
                </p:cNvPr>
                <p:cNvGrpSpPr/>
                <p:nvPr userDrawn="1"/>
              </p:nvGrpSpPr>
              <p:grpSpPr>
                <a:xfrm>
                  <a:off x="12782157" y="3403239"/>
                  <a:ext cx="412976" cy="396132"/>
                  <a:chOff x="13554906" y="3320109"/>
                  <a:chExt cx="443917" cy="425811"/>
                </a:xfrm>
              </p:grpSpPr>
              <p:grpSp>
                <p:nvGrpSpPr>
                  <p:cNvPr id="34" name="Groep 33">
                    <a:extLst>
                      <a:ext uri="{FF2B5EF4-FFF2-40B4-BE49-F238E27FC236}">
                        <a16:creationId xmlns:a16="http://schemas.microsoft.com/office/drawing/2014/main" id="{7BDF68BD-5F4E-4686-B9C2-F5B7D3D816F2}"/>
                      </a:ext>
                    </a:extLst>
                  </p:cNvPr>
                  <p:cNvGrpSpPr/>
                  <p:nvPr userDrawn="1"/>
                </p:nvGrpSpPr>
                <p:grpSpPr>
                  <a:xfrm>
                    <a:off x="13554906" y="3320109"/>
                    <a:ext cx="443917" cy="425811"/>
                    <a:chOff x="12909684" y="1276143"/>
                    <a:chExt cx="443917" cy="425811"/>
                  </a:xfrm>
                </p:grpSpPr>
                <p:sp>
                  <p:nvSpPr>
                    <p:cNvPr id="38" name="Rechthoek 37">
                      <a:extLst>
                        <a:ext uri="{FF2B5EF4-FFF2-40B4-BE49-F238E27FC236}">
                          <a16:creationId xmlns:a16="http://schemas.microsoft.com/office/drawing/2014/main" id="{56D1EACE-8BED-4E36-8C9F-027A91891876}"/>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9" name="Rechthoek 38">
                      <a:extLst>
                        <a:ext uri="{FF2B5EF4-FFF2-40B4-BE49-F238E27FC236}">
                          <a16:creationId xmlns:a16="http://schemas.microsoft.com/office/drawing/2014/main" id="{0323531D-C892-4FE8-B349-66EDF997AAE5}"/>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40" name="Ovaal 39">
                      <a:extLst>
                        <a:ext uri="{FF2B5EF4-FFF2-40B4-BE49-F238E27FC236}">
                          <a16:creationId xmlns:a16="http://schemas.microsoft.com/office/drawing/2014/main" id="{E5D66716-51C6-4B15-8319-21B63543C3DC}"/>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36" name="Afbeelding 35">
                    <a:extLst>
                      <a:ext uri="{FF2B5EF4-FFF2-40B4-BE49-F238E27FC236}">
                        <a16:creationId xmlns:a16="http://schemas.microsoft.com/office/drawing/2014/main" id="{3D480BC5-3E5A-4EEF-B502-5938E2437A0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37" name="Afbeelding 36">
                    <a:extLst>
                      <a:ext uri="{FF2B5EF4-FFF2-40B4-BE49-F238E27FC236}">
                        <a16:creationId xmlns:a16="http://schemas.microsoft.com/office/drawing/2014/main" id="{A401EC86-3B21-4BC0-A27B-F15A1E392581}"/>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28" name="Groep 27">
                  <a:extLst>
                    <a:ext uri="{FF2B5EF4-FFF2-40B4-BE49-F238E27FC236}">
                      <a16:creationId xmlns:a16="http://schemas.microsoft.com/office/drawing/2014/main" id="{A1120478-D3DD-4F8F-8792-640C5F56CDB8}"/>
                    </a:ext>
                  </a:extLst>
                </p:cNvPr>
                <p:cNvGrpSpPr/>
                <p:nvPr userDrawn="1"/>
              </p:nvGrpSpPr>
              <p:grpSpPr>
                <a:xfrm>
                  <a:off x="13103513" y="3705268"/>
                  <a:ext cx="145820" cy="146462"/>
                  <a:chOff x="13096169" y="3602278"/>
                  <a:chExt cx="145820" cy="146462"/>
                </a:xfrm>
              </p:grpSpPr>
              <p:sp>
                <p:nvSpPr>
                  <p:cNvPr id="32" name="Rechthoek 31">
                    <a:extLst>
                      <a:ext uri="{FF2B5EF4-FFF2-40B4-BE49-F238E27FC236}">
                        <a16:creationId xmlns:a16="http://schemas.microsoft.com/office/drawing/2014/main" id="{632653C3-B521-4A7C-837D-AAF77390662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9B7C4BB5-5B87-4910-841A-15F3A26F458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29" name="Groep 28">
                  <a:extLst>
                    <a:ext uri="{FF2B5EF4-FFF2-40B4-BE49-F238E27FC236}">
                      <a16:creationId xmlns:a16="http://schemas.microsoft.com/office/drawing/2014/main" id="{8DCC20EB-3831-4575-A29C-6E96228061C4}"/>
                    </a:ext>
                  </a:extLst>
                </p:cNvPr>
                <p:cNvGrpSpPr/>
                <p:nvPr userDrawn="1"/>
              </p:nvGrpSpPr>
              <p:grpSpPr>
                <a:xfrm rot="10800000">
                  <a:off x="13061402" y="3665637"/>
                  <a:ext cx="145820" cy="146462"/>
                  <a:chOff x="13096169" y="3602278"/>
                  <a:chExt cx="145820" cy="146462"/>
                </a:xfrm>
              </p:grpSpPr>
              <p:sp>
                <p:nvSpPr>
                  <p:cNvPr id="30" name="Rechthoek 29">
                    <a:extLst>
                      <a:ext uri="{FF2B5EF4-FFF2-40B4-BE49-F238E27FC236}">
                        <a16:creationId xmlns:a16="http://schemas.microsoft.com/office/drawing/2014/main" id="{9B856327-3FBC-4457-82A9-3165DE58564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1" name="Rechthoek 30">
                    <a:extLst>
                      <a:ext uri="{FF2B5EF4-FFF2-40B4-BE49-F238E27FC236}">
                        <a16:creationId xmlns:a16="http://schemas.microsoft.com/office/drawing/2014/main" id="{7BC7AB10-F6C6-4CAB-85D2-F3EC2B1C6A65}"/>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25" name="Rechthoek 24">
                <a:extLst>
                  <a:ext uri="{FF2B5EF4-FFF2-40B4-BE49-F238E27FC236}">
                    <a16:creationId xmlns:a16="http://schemas.microsoft.com/office/drawing/2014/main" id="{26D94410-0CFB-420E-A799-F581684DA33F}"/>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26" name="Gelijkbenige driehoek 25">
                <a:extLst>
                  <a:ext uri="{FF2B5EF4-FFF2-40B4-BE49-F238E27FC236}">
                    <a16:creationId xmlns:a16="http://schemas.microsoft.com/office/drawing/2014/main" id="{3F2A63A1-5B8F-4942-A643-C8E13AF5740F}"/>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7" name="ICOON_info">
              <a:extLst>
                <a:ext uri="{FF2B5EF4-FFF2-40B4-BE49-F238E27FC236}">
                  <a16:creationId xmlns:a16="http://schemas.microsoft.com/office/drawing/2014/main" id="{FC137BB4-8067-4ABE-8249-34055D77655E}"/>
                </a:ext>
              </a:extLst>
            </p:cNvPr>
            <p:cNvGrpSpPr/>
            <p:nvPr userDrawn="1"/>
          </p:nvGrpSpPr>
          <p:grpSpPr>
            <a:xfrm>
              <a:off x="-376736" y="4123176"/>
              <a:ext cx="283685" cy="283685"/>
              <a:chOff x="-510741" y="5913713"/>
              <a:chExt cx="267555" cy="267555"/>
            </a:xfrm>
          </p:grpSpPr>
          <p:sp>
            <p:nvSpPr>
              <p:cNvPr id="22" name="Ovaal 21">
                <a:extLst>
                  <a:ext uri="{FF2B5EF4-FFF2-40B4-BE49-F238E27FC236}">
                    <a16:creationId xmlns:a16="http://schemas.microsoft.com/office/drawing/2014/main" id="{8911F462-2952-4EFC-BE31-F0C82C451326}"/>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23" name="Graphic 163" descr="Informatie">
                <a:extLst>
                  <a:ext uri="{FF2B5EF4-FFF2-40B4-BE49-F238E27FC236}">
                    <a16:creationId xmlns:a16="http://schemas.microsoft.com/office/drawing/2014/main" id="{644A5A84-37F9-4C9A-9518-A943E63B41D1}"/>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8" name="Video icoon">
              <a:extLst>
                <a:ext uri="{FF2B5EF4-FFF2-40B4-BE49-F238E27FC236}">
                  <a16:creationId xmlns:a16="http://schemas.microsoft.com/office/drawing/2014/main" id="{F0A69BA8-9DE7-4468-AE17-764CE6C342C4}"/>
                </a:ext>
              </a:extLst>
            </p:cNvPr>
            <p:cNvGrpSpPr/>
            <p:nvPr userDrawn="1"/>
          </p:nvGrpSpPr>
          <p:grpSpPr>
            <a:xfrm>
              <a:off x="-3310781" y="1231352"/>
              <a:ext cx="311450" cy="313414"/>
              <a:chOff x="8066315" y="1676399"/>
              <a:chExt cx="1371600" cy="1380253"/>
            </a:xfrm>
          </p:grpSpPr>
          <p:sp>
            <p:nvSpPr>
              <p:cNvPr id="19" name="Rechthoek 18">
                <a:extLst>
                  <a:ext uri="{FF2B5EF4-FFF2-40B4-BE49-F238E27FC236}">
                    <a16:creationId xmlns:a16="http://schemas.microsoft.com/office/drawing/2014/main" id="{A6867D88-09AA-48B7-8003-FAF82E635F95}"/>
                  </a:ext>
                </a:extLst>
              </p:cNvPr>
              <p:cNvSpPr/>
              <p:nvPr userDrawn="1"/>
            </p:nvSpPr>
            <p:spPr>
              <a:xfrm>
                <a:off x="8066315" y="1676399"/>
                <a:ext cx="1360714" cy="1360713"/>
              </a:xfrm>
              <a:prstGeom prst="rect">
                <a:avLst/>
              </a:prstGeom>
              <a:solidFill>
                <a:schemeClr val="bg1"/>
              </a:solid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20" name="Vrije vorm 112">
                <a:extLst>
                  <a:ext uri="{FF2B5EF4-FFF2-40B4-BE49-F238E27FC236}">
                    <a16:creationId xmlns:a16="http://schemas.microsoft.com/office/drawing/2014/main" id="{E8A790A9-860B-4389-95B5-E6B364138F16}"/>
                  </a:ext>
                </a:extLst>
              </p:cNvPr>
              <p:cNvSpPr/>
              <p:nvPr userDrawn="1"/>
            </p:nvSpPr>
            <p:spPr>
              <a:xfrm>
                <a:off x="8077201" y="1676399"/>
                <a:ext cx="1360714" cy="206831"/>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21" name="Vrije vorm 113">
                <a:extLst>
                  <a:ext uri="{FF2B5EF4-FFF2-40B4-BE49-F238E27FC236}">
                    <a16:creationId xmlns:a16="http://schemas.microsoft.com/office/drawing/2014/main" id="{06F58FBB-E134-44D3-9B4F-98F12508AF88}"/>
                  </a:ext>
                </a:extLst>
              </p:cNvPr>
              <p:cNvSpPr/>
              <p:nvPr userDrawn="1"/>
            </p:nvSpPr>
            <p:spPr>
              <a:xfrm>
                <a:off x="8071339" y="2849823"/>
                <a:ext cx="1360714" cy="206829"/>
              </a:xfrm>
              <a:custGeom>
                <a:avLst/>
                <a:gdLst>
                  <a:gd name="connsiteX0" fmla="*/ 1186901 w 1360714"/>
                  <a:gd name="connsiteY0" fmla="*/ 41746 h 206829"/>
                  <a:gd name="connsiteX1" fmla="*/ 1186901 w 1360714"/>
                  <a:gd name="connsiteY1" fmla="*/ 175847 h 206829"/>
                  <a:gd name="connsiteX2" fmla="*/ 1315854 w 1360714"/>
                  <a:gd name="connsiteY2" fmla="*/ 175847 h 206829"/>
                  <a:gd name="connsiteX3" fmla="*/ 1315854 w 1360714"/>
                  <a:gd name="connsiteY3" fmla="*/ 41746 h 206829"/>
                  <a:gd name="connsiteX4" fmla="*/ 958249 w 1360714"/>
                  <a:gd name="connsiteY4" fmla="*/ 41746 h 206829"/>
                  <a:gd name="connsiteX5" fmla="*/ 958249 w 1360714"/>
                  <a:gd name="connsiteY5" fmla="*/ 175847 h 206829"/>
                  <a:gd name="connsiteX6" fmla="*/ 1087202 w 1360714"/>
                  <a:gd name="connsiteY6" fmla="*/ 175847 h 206829"/>
                  <a:gd name="connsiteX7" fmla="*/ 1087202 w 1360714"/>
                  <a:gd name="connsiteY7" fmla="*/ 41746 h 206829"/>
                  <a:gd name="connsiteX8" fmla="*/ 729440 w 1360714"/>
                  <a:gd name="connsiteY8" fmla="*/ 41746 h 206829"/>
                  <a:gd name="connsiteX9" fmla="*/ 729440 w 1360714"/>
                  <a:gd name="connsiteY9" fmla="*/ 175847 h 206829"/>
                  <a:gd name="connsiteX10" fmla="*/ 858393 w 1360714"/>
                  <a:gd name="connsiteY10" fmla="*/ 175847 h 206829"/>
                  <a:gd name="connsiteX11" fmla="*/ 858393 w 1360714"/>
                  <a:gd name="connsiteY11" fmla="*/ 41746 h 206829"/>
                  <a:gd name="connsiteX12" fmla="*/ 493889 w 1360714"/>
                  <a:gd name="connsiteY12" fmla="*/ 41746 h 206829"/>
                  <a:gd name="connsiteX13" fmla="*/ 493889 w 1360714"/>
                  <a:gd name="connsiteY13" fmla="*/ 175847 h 206829"/>
                  <a:gd name="connsiteX14" fmla="*/ 622842 w 1360714"/>
                  <a:gd name="connsiteY14" fmla="*/ 175847 h 206829"/>
                  <a:gd name="connsiteX15" fmla="*/ 622842 w 1360714"/>
                  <a:gd name="connsiteY15" fmla="*/ 41746 h 206829"/>
                  <a:gd name="connsiteX16" fmla="*/ 260368 w 1360714"/>
                  <a:gd name="connsiteY16" fmla="*/ 41746 h 206829"/>
                  <a:gd name="connsiteX17" fmla="*/ 260368 w 1360714"/>
                  <a:gd name="connsiteY17" fmla="*/ 175847 h 206829"/>
                  <a:gd name="connsiteX18" fmla="*/ 389321 w 1360714"/>
                  <a:gd name="connsiteY18" fmla="*/ 175847 h 206829"/>
                  <a:gd name="connsiteX19" fmla="*/ 389321 w 1360714"/>
                  <a:gd name="connsiteY19" fmla="*/ 41746 h 206829"/>
                  <a:gd name="connsiteX20" fmla="*/ 35169 w 1360714"/>
                  <a:gd name="connsiteY20" fmla="*/ 41746 h 206829"/>
                  <a:gd name="connsiteX21" fmla="*/ 35169 w 1360714"/>
                  <a:gd name="connsiteY21" fmla="*/ 175847 h 206829"/>
                  <a:gd name="connsiteX22" fmla="*/ 164122 w 1360714"/>
                  <a:gd name="connsiteY22" fmla="*/ 175847 h 206829"/>
                  <a:gd name="connsiteX23" fmla="*/ 164122 w 1360714"/>
                  <a:gd name="connsiteY23" fmla="*/ 41746 h 206829"/>
                  <a:gd name="connsiteX24" fmla="*/ 0 w 1360714"/>
                  <a:gd name="connsiteY24" fmla="*/ 0 h 206829"/>
                  <a:gd name="connsiteX25" fmla="*/ 1360714 w 1360714"/>
                  <a:gd name="connsiteY25" fmla="*/ 0 h 206829"/>
                  <a:gd name="connsiteX26" fmla="*/ 1360714 w 1360714"/>
                  <a:gd name="connsiteY26" fmla="*/ 206829 h 206829"/>
                  <a:gd name="connsiteX27" fmla="*/ 0 w 1360714"/>
                  <a:gd name="connsiteY27" fmla="*/ 206829 h 206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60714" h="206829">
                    <a:moveTo>
                      <a:pt x="1186901" y="41746"/>
                    </a:moveTo>
                    <a:lnTo>
                      <a:pt x="1186901" y="175847"/>
                    </a:lnTo>
                    <a:lnTo>
                      <a:pt x="1315854" y="175847"/>
                    </a:lnTo>
                    <a:lnTo>
                      <a:pt x="1315854" y="41746"/>
                    </a:lnTo>
                    <a:close/>
                    <a:moveTo>
                      <a:pt x="958249" y="41746"/>
                    </a:moveTo>
                    <a:lnTo>
                      <a:pt x="958249" y="175847"/>
                    </a:lnTo>
                    <a:lnTo>
                      <a:pt x="1087202" y="175847"/>
                    </a:lnTo>
                    <a:lnTo>
                      <a:pt x="1087202" y="41746"/>
                    </a:lnTo>
                    <a:close/>
                    <a:moveTo>
                      <a:pt x="729440" y="41746"/>
                    </a:moveTo>
                    <a:lnTo>
                      <a:pt x="729440" y="175847"/>
                    </a:lnTo>
                    <a:lnTo>
                      <a:pt x="858393" y="175847"/>
                    </a:lnTo>
                    <a:lnTo>
                      <a:pt x="858393" y="41746"/>
                    </a:lnTo>
                    <a:close/>
                    <a:moveTo>
                      <a:pt x="493889" y="41746"/>
                    </a:moveTo>
                    <a:lnTo>
                      <a:pt x="493889" y="175847"/>
                    </a:lnTo>
                    <a:lnTo>
                      <a:pt x="622842" y="175847"/>
                    </a:lnTo>
                    <a:lnTo>
                      <a:pt x="622842" y="41746"/>
                    </a:lnTo>
                    <a:close/>
                    <a:moveTo>
                      <a:pt x="260368" y="41746"/>
                    </a:moveTo>
                    <a:lnTo>
                      <a:pt x="260368" y="175847"/>
                    </a:lnTo>
                    <a:lnTo>
                      <a:pt x="389321" y="175847"/>
                    </a:lnTo>
                    <a:lnTo>
                      <a:pt x="389321" y="41746"/>
                    </a:lnTo>
                    <a:close/>
                    <a:moveTo>
                      <a:pt x="35169" y="41746"/>
                    </a:moveTo>
                    <a:lnTo>
                      <a:pt x="35169" y="175847"/>
                    </a:lnTo>
                    <a:lnTo>
                      <a:pt x="164122" y="175847"/>
                    </a:lnTo>
                    <a:lnTo>
                      <a:pt x="164122" y="41746"/>
                    </a:lnTo>
                    <a:close/>
                    <a:moveTo>
                      <a:pt x="0" y="0"/>
                    </a:moveTo>
                    <a:lnTo>
                      <a:pt x="1360714" y="0"/>
                    </a:lnTo>
                    <a:lnTo>
                      <a:pt x="1360714" y="206829"/>
                    </a:lnTo>
                    <a:lnTo>
                      <a:pt x="0" y="206829"/>
                    </a:lnTo>
                    <a:close/>
                  </a:path>
                </a:pathLst>
              </a:cu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2837224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EKST + GRAFIEK">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DED82CB0-341B-4D41-9736-8F8D0CAC87D5}"/>
              </a:ext>
            </a:extLst>
          </p:cNvPr>
          <p:cNvSpPr/>
          <p:nvPr userDrawn="1"/>
        </p:nvSpPr>
        <p:spPr>
          <a:xfrm>
            <a:off x="6383999" y="144000"/>
            <a:ext cx="5658980" cy="65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22" name="Graphic 21">
            <a:extLst>
              <a:ext uri="{FF2B5EF4-FFF2-40B4-BE49-F238E27FC236}">
                <a16:creationId xmlns:a16="http://schemas.microsoft.com/office/drawing/2014/main" id="{D21763F0-4FD9-465F-A943-108C400A6A8F}"/>
              </a:ext>
            </a:extLst>
          </p:cNvPr>
          <p:cNvPicPr>
            <a:picLocks noChangeAspect="1"/>
          </p:cNvPicPr>
          <p:nvPr userDrawn="1"/>
        </p:nvPicPr>
        <p:blipFill>
          <a:blip r:embed="rId2">
            <a:biLevel thresh="25000"/>
            <a:extLst>
              <a:ext uri="{96DAC541-7B7A-43D3-8B79-37D633B846F1}">
                <asvg:svgBlip xmlns:asvg="http://schemas.microsoft.com/office/drawing/2016/SVG/main" r:embed="rId3"/>
              </a:ext>
            </a:extLst>
          </a:blip>
          <a:srcRect l="7283" r="11058"/>
          <a:stretch>
            <a:fillRect/>
          </a:stretch>
        </p:blipFill>
        <p:spPr>
          <a:xfrm rot="5280000">
            <a:off x="2299077" y="2389571"/>
            <a:ext cx="6654148" cy="2076865"/>
          </a:xfrm>
          <a:custGeom>
            <a:avLst/>
            <a:gdLst>
              <a:gd name="connsiteX0" fmla="*/ 0 w 6310545"/>
              <a:gd name="connsiteY0" fmla="*/ 1969621 h 1969621"/>
              <a:gd name="connsiteX1" fmla="*/ 68781 w 6310545"/>
              <a:gd name="connsiteY1" fmla="*/ 0 h 1969621"/>
              <a:gd name="connsiteX2" fmla="*/ 6310545 w 6310545"/>
              <a:gd name="connsiteY2" fmla="*/ 0 h 1969621"/>
              <a:gd name="connsiteX3" fmla="*/ 6241764 w 6310545"/>
              <a:gd name="connsiteY3" fmla="*/ 1969621 h 1969621"/>
            </a:gdLst>
            <a:ahLst/>
            <a:cxnLst>
              <a:cxn ang="0">
                <a:pos x="connsiteX0" y="connsiteY0"/>
              </a:cxn>
              <a:cxn ang="0">
                <a:pos x="connsiteX1" y="connsiteY1"/>
              </a:cxn>
              <a:cxn ang="0">
                <a:pos x="connsiteX2" y="connsiteY2"/>
              </a:cxn>
              <a:cxn ang="0">
                <a:pos x="connsiteX3" y="connsiteY3"/>
              </a:cxn>
            </a:cxnLst>
            <a:rect l="l" t="t" r="r" b="b"/>
            <a:pathLst>
              <a:path w="6310545" h="1969621">
                <a:moveTo>
                  <a:pt x="0" y="1969621"/>
                </a:moveTo>
                <a:lnTo>
                  <a:pt x="68781" y="0"/>
                </a:lnTo>
                <a:lnTo>
                  <a:pt x="6310545" y="0"/>
                </a:lnTo>
                <a:lnTo>
                  <a:pt x="6241764" y="1969621"/>
                </a:lnTo>
                <a:close/>
              </a:path>
            </a:pathLst>
          </a:custGeom>
          <a:effectLst/>
        </p:spPr>
      </p:pic>
      <p:sp>
        <p:nvSpPr>
          <p:cNvPr id="2" name="Titel 1"/>
          <p:cNvSpPr>
            <a:spLocks noGrp="1"/>
          </p:cNvSpPr>
          <p:nvPr>
            <p:ph type="title" hasCustomPrompt="1"/>
          </p:nvPr>
        </p:nvSpPr>
        <p:spPr>
          <a:xfrm>
            <a:off x="575999" y="1782763"/>
            <a:ext cx="5226981" cy="1062300"/>
          </a:xfrm>
        </p:spPr>
        <p:txBody>
          <a:bodyPr lIns="0" tIns="0" rIns="0" bIns="0"/>
          <a:lstStyle>
            <a:lvl1pPr>
              <a:defRPr/>
            </a:lvl1pPr>
          </a:lstStyle>
          <a:p>
            <a:r>
              <a:rPr lang="nl-NL"/>
              <a:t>Plaats hier je titel</a:t>
            </a:r>
            <a:br>
              <a:rPr lang="nl-NL"/>
            </a:br>
            <a:r>
              <a:rPr lang="nl-NL"/>
              <a:t>maximaal 2 regels</a:t>
            </a:r>
          </a:p>
        </p:txBody>
      </p:sp>
      <p:sp>
        <p:nvSpPr>
          <p:cNvPr id="3" name="Tijdelijke aanduiding voor verticale tekst 2"/>
          <p:cNvSpPr>
            <a:spLocks noGrp="1"/>
          </p:cNvSpPr>
          <p:nvPr>
            <p:ph type="body" orient="vert" idx="1" hasCustomPrompt="1"/>
          </p:nvPr>
        </p:nvSpPr>
        <p:spPr>
          <a:xfrm>
            <a:off x="576017" y="3005106"/>
            <a:ext cx="5226963" cy="2379694"/>
          </a:xfrm>
        </p:spPr>
        <p:txBody>
          <a:bodyPr vert="horz" lIns="0" tIns="0" rIns="0" bIns="0"/>
          <a:lstStyle>
            <a:lvl1pPr>
              <a:defRPr/>
            </a:lvl1pPr>
            <a:lvl2pPr>
              <a:defRPr/>
            </a:lvl2pPr>
            <a:lvl3pPr>
              <a:defRPr/>
            </a:lvl3pPr>
            <a:lvl4pPr>
              <a:defRPr/>
            </a:lvl4pPr>
            <a:lvl5pPr>
              <a:defRPr/>
            </a:lvl5pPr>
            <a:lvl6pPr>
              <a:buNone/>
              <a:defRPr/>
            </a:lvl6pPr>
            <a:lvl7pPr>
              <a:defRPr/>
            </a:lvl7pPr>
            <a:lvl8pPr>
              <a:defRPr/>
            </a:lvl8pPr>
            <a:lvl9pPr>
              <a:defRPr/>
            </a:lvl9pPr>
          </a:lstStyle>
          <a:p>
            <a:pPr lvl="0"/>
            <a:r>
              <a:rPr lang="nl-NL"/>
              <a:t>Bullet</a:t>
            </a:r>
          </a:p>
          <a:p>
            <a:pPr lvl="1"/>
            <a:r>
              <a:rPr lang="nl-NL"/>
              <a:t>Sub-bullet</a:t>
            </a:r>
          </a:p>
          <a:p>
            <a:pPr lvl="2"/>
            <a:r>
              <a:rPr lang="nl-NL"/>
              <a:t>Leestekst</a:t>
            </a:r>
          </a:p>
          <a:p>
            <a:pPr lvl="3"/>
            <a:r>
              <a:rPr lang="nl-NL"/>
              <a:t>Subtitel #1</a:t>
            </a:r>
          </a:p>
          <a:p>
            <a:pPr lvl="4"/>
            <a:r>
              <a:rPr lang="nl-NL"/>
              <a:t>Subtitel #2</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TEKST + GRAFIEK</a:t>
            </a:r>
          </a:p>
        </p:txBody>
      </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561975" y="1337425"/>
            <a:ext cx="777600" cy="273600"/>
          </a:xfrm>
          <a:blipFill>
            <a:blip r:embed="rId4">
              <a:extLst>
                <a:ext uri="{96DAC541-7B7A-43D3-8B79-37D633B846F1}">
                  <asvg:svgBlip xmlns:asvg="http://schemas.microsoft.com/office/drawing/2016/SVG/main" r:embed="rId5"/>
                </a:ext>
              </a:extLst>
            </a:blip>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7" name="Tijdelijke aanduiding voor grafiek 6">
            <a:extLst>
              <a:ext uri="{FF2B5EF4-FFF2-40B4-BE49-F238E27FC236}">
                <a16:creationId xmlns:a16="http://schemas.microsoft.com/office/drawing/2014/main" id="{1F36F240-B650-4715-83D4-D83A0707203E}"/>
              </a:ext>
            </a:extLst>
          </p:cNvPr>
          <p:cNvSpPr>
            <a:spLocks noGrp="1"/>
          </p:cNvSpPr>
          <p:nvPr>
            <p:ph type="chart" sz="quarter" idx="20" hasCustomPrompt="1"/>
          </p:nvPr>
        </p:nvSpPr>
        <p:spPr>
          <a:xfrm>
            <a:off x="6956568" y="726425"/>
            <a:ext cx="4505389" cy="5405086"/>
          </a:xfrm>
        </p:spPr>
        <p:txBody>
          <a:bodyPr bIns="1260000" anchor="ctr"/>
          <a:lstStyle>
            <a:lvl1pPr marL="0" indent="0" algn="ctr">
              <a:buNone/>
              <a:defRPr sz="1400" i="1">
                <a:solidFill>
                  <a:schemeClr val="tx1">
                    <a:lumMod val="50000"/>
                    <a:lumOff val="50000"/>
                  </a:schemeClr>
                </a:solidFill>
              </a:defRPr>
            </a:lvl1pPr>
          </a:lstStyle>
          <a:p>
            <a:r>
              <a:rPr lang="nl-NL"/>
              <a:t>Klik op het onderstaande icoon</a:t>
            </a:r>
            <a:br>
              <a:rPr lang="nl-NL"/>
            </a:br>
            <a:r>
              <a:rPr lang="nl-NL"/>
              <a:t>om een grafiek in te voegen</a:t>
            </a:r>
          </a:p>
        </p:txBody>
      </p:sp>
      <p:grpSp>
        <p:nvGrpSpPr>
          <p:cNvPr id="10" name="INSTRUCTIE">
            <a:extLst>
              <a:ext uri="{FF2B5EF4-FFF2-40B4-BE49-F238E27FC236}">
                <a16:creationId xmlns:a16="http://schemas.microsoft.com/office/drawing/2014/main" id="{2BA2F67C-CACD-4175-89A3-7FC1617DB0FA}"/>
              </a:ext>
            </a:extLst>
          </p:cNvPr>
          <p:cNvGrpSpPr/>
          <p:nvPr userDrawn="1"/>
        </p:nvGrpSpPr>
        <p:grpSpPr>
          <a:xfrm>
            <a:off x="-3786437" y="0"/>
            <a:ext cx="3693386" cy="5359349"/>
            <a:chOff x="-3786437" y="0"/>
            <a:chExt cx="3693386" cy="5359349"/>
          </a:xfrm>
        </p:grpSpPr>
        <p:sp>
          <p:nvSpPr>
            <p:cNvPr id="11" name="Rechthoek 10">
              <a:extLst>
                <a:ext uri="{FF2B5EF4-FFF2-40B4-BE49-F238E27FC236}">
                  <a16:creationId xmlns:a16="http://schemas.microsoft.com/office/drawing/2014/main" id="{3B4FD5FF-5E84-42E0-BE06-8548C84F3FFE}"/>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12" name="Ovaal 11">
              <a:extLst>
                <a:ext uri="{FF2B5EF4-FFF2-40B4-BE49-F238E27FC236}">
                  <a16:creationId xmlns:a16="http://schemas.microsoft.com/office/drawing/2014/main" id="{81DBA491-1454-456E-9784-0C9850AADE1B}"/>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793383C8-1B5A-4832-BF70-8DB6DF75F5CD}"/>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14" name="Ovaal 13">
              <a:extLst>
                <a:ext uri="{FF2B5EF4-FFF2-40B4-BE49-F238E27FC236}">
                  <a16:creationId xmlns:a16="http://schemas.microsoft.com/office/drawing/2014/main" id="{22E06022-5810-4561-84E4-0D6499758F5D}"/>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3C287830-E4A2-42F4-8E22-A5911ED08FD7}"/>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90EFABC8-9F37-442C-A337-FCA31D2427F9}"/>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17" name="Ovaal 16">
              <a:extLst>
                <a:ext uri="{FF2B5EF4-FFF2-40B4-BE49-F238E27FC236}">
                  <a16:creationId xmlns:a16="http://schemas.microsoft.com/office/drawing/2014/main" id="{D27F61A8-0A5B-40DC-980A-8F079632C368}"/>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8" name="Rechthoek 17">
              <a:extLst>
                <a:ext uri="{FF2B5EF4-FFF2-40B4-BE49-F238E27FC236}">
                  <a16:creationId xmlns:a16="http://schemas.microsoft.com/office/drawing/2014/main" id="{BDD9AF30-740B-4B3C-A8D3-6F8F802A73CE}"/>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19" name="Ovaal 18">
              <a:extLst>
                <a:ext uri="{FF2B5EF4-FFF2-40B4-BE49-F238E27FC236}">
                  <a16:creationId xmlns:a16="http://schemas.microsoft.com/office/drawing/2014/main" id="{208507ED-14B1-4F8B-9008-4901A59B4126}"/>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0" name="Rechthoek 19">
              <a:extLst>
                <a:ext uri="{FF2B5EF4-FFF2-40B4-BE49-F238E27FC236}">
                  <a16:creationId xmlns:a16="http://schemas.microsoft.com/office/drawing/2014/main" id="{FBC0874A-B6DB-4A2F-AF7E-9109B672FB2E}"/>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21" name="Ovaal 20">
              <a:extLst>
                <a:ext uri="{FF2B5EF4-FFF2-40B4-BE49-F238E27FC236}">
                  <a16:creationId xmlns:a16="http://schemas.microsoft.com/office/drawing/2014/main" id="{449E5AE8-D1CD-438D-BAEB-CB9CBC24915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B3BEF7B5-1F25-45BC-B6F5-2F4A246B96DD}"/>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24" name="Ovaal 23">
              <a:extLst>
                <a:ext uri="{FF2B5EF4-FFF2-40B4-BE49-F238E27FC236}">
                  <a16:creationId xmlns:a16="http://schemas.microsoft.com/office/drawing/2014/main" id="{99ABC1D2-19CC-46BB-8B45-52AD8C3E9C35}"/>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44A2E30-7C4B-4DF9-8B6F-984124F3638F}"/>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26" name="Ovaal 25">
              <a:extLst>
                <a:ext uri="{FF2B5EF4-FFF2-40B4-BE49-F238E27FC236}">
                  <a16:creationId xmlns:a16="http://schemas.microsoft.com/office/drawing/2014/main" id="{9BB990D6-3AB8-4C53-8791-FAF66BE9E471}"/>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B6B0980A-876F-4FA7-8AD5-389627F808B2}"/>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28" name="Ovaal 27">
              <a:extLst>
                <a:ext uri="{FF2B5EF4-FFF2-40B4-BE49-F238E27FC236}">
                  <a16:creationId xmlns:a16="http://schemas.microsoft.com/office/drawing/2014/main" id="{8FF3634D-744B-4F86-8085-0EEEBBA95985}"/>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89614D33-1B15-44BB-8BFC-296CE8C7D95D}"/>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30" name="Ovaal 29">
              <a:extLst>
                <a:ext uri="{FF2B5EF4-FFF2-40B4-BE49-F238E27FC236}">
                  <a16:creationId xmlns:a16="http://schemas.microsoft.com/office/drawing/2014/main" id="{9A486F9D-70F9-47CD-BEB5-12D10FB7DB14}"/>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210661F5-C87D-426E-90FA-86D30E553744}"/>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33" name="Rechthoek 32">
              <a:extLst>
                <a:ext uri="{FF2B5EF4-FFF2-40B4-BE49-F238E27FC236}">
                  <a16:creationId xmlns:a16="http://schemas.microsoft.com/office/drawing/2014/main" id="{78704EA8-AB6F-49DC-988A-9C29AF5F5877}"/>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8D4A6D01-3A31-4B99-813F-3A471ED01436}"/>
                </a:ext>
              </a:extLst>
            </p:cNvPr>
            <p:cNvGrpSpPr/>
            <p:nvPr userDrawn="1"/>
          </p:nvGrpSpPr>
          <p:grpSpPr>
            <a:xfrm>
              <a:off x="-376736" y="4400186"/>
              <a:ext cx="283685" cy="283685"/>
              <a:chOff x="-510741" y="5913713"/>
              <a:chExt cx="267555" cy="267555"/>
            </a:xfrm>
          </p:grpSpPr>
          <p:sp>
            <p:nvSpPr>
              <p:cNvPr id="77" name="Ovaal 76">
                <a:extLst>
                  <a:ext uri="{FF2B5EF4-FFF2-40B4-BE49-F238E27FC236}">
                    <a16:creationId xmlns:a16="http://schemas.microsoft.com/office/drawing/2014/main" id="{6E1F9691-FCF1-4FBE-AA93-1D0912F716CE}"/>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8" name="Graphic 163" descr="Informatie">
                <a:extLst>
                  <a:ext uri="{FF2B5EF4-FFF2-40B4-BE49-F238E27FC236}">
                    <a16:creationId xmlns:a16="http://schemas.microsoft.com/office/drawing/2014/main" id="{1241C2C7-8F18-49D3-A389-EBFE43F003A2}"/>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8215BAA1-380B-41E8-9E0F-85373B67A1F2}"/>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BC098A87-7ED9-44AD-9E81-0374B708309B}"/>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2B543A80-9822-479C-8825-060C29631913}"/>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779AF26A-CFC4-4FBF-BD79-AA24EF688AA8}"/>
                  </a:ext>
                </a:extLst>
              </p:cNvPr>
              <p:cNvGrpSpPr/>
              <p:nvPr userDrawn="1"/>
            </p:nvGrpSpPr>
            <p:grpSpPr>
              <a:xfrm>
                <a:off x="-3386247" y="830871"/>
                <a:ext cx="139423" cy="109566"/>
                <a:chOff x="-2866744" y="827071"/>
                <a:chExt cx="168701" cy="132575"/>
              </a:xfrm>
            </p:grpSpPr>
            <p:grpSp>
              <p:nvGrpSpPr>
                <p:cNvPr id="70" name="Groep 69">
                  <a:extLst>
                    <a:ext uri="{FF2B5EF4-FFF2-40B4-BE49-F238E27FC236}">
                      <a16:creationId xmlns:a16="http://schemas.microsoft.com/office/drawing/2014/main" id="{6E8B3425-3443-452B-BF58-0C5BB8C89A3C}"/>
                    </a:ext>
                  </a:extLst>
                </p:cNvPr>
                <p:cNvGrpSpPr/>
                <p:nvPr userDrawn="1"/>
              </p:nvGrpSpPr>
              <p:grpSpPr>
                <a:xfrm>
                  <a:off x="-2866744" y="827071"/>
                  <a:ext cx="168701" cy="132575"/>
                  <a:chOff x="-2866744" y="827071"/>
                  <a:chExt cx="168701" cy="132575"/>
                </a:xfrm>
              </p:grpSpPr>
              <p:cxnSp>
                <p:nvCxnSpPr>
                  <p:cNvPr id="72" name="Rechte verbindingslijn 71">
                    <a:extLst>
                      <a:ext uri="{FF2B5EF4-FFF2-40B4-BE49-F238E27FC236}">
                        <a16:creationId xmlns:a16="http://schemas.microsoft.com/office/drawing/2014/main" id="{5F09F428-2C9C-4F2E-A92D-285648A3AB1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DF8F7A3C-190F-49CA-8680-534BC325421F}"/>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00F2237-7B77-43F5-8A45-E81519E32C23}"/>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24E76251-43D2-44AF-BD27-2C9E5ECD7514}"/>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3F38AE4D-0D9C-44A9-A40D-F8ADD656663B}"/>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2FA63B46-B400-4E10-8DF0-B6C6558DE2F5}"/>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FEEFF549-87B0-4BC4-B63B-D60C81A13BC7}"/>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6859266B-9E38-4879-8917-57C244EAC0EF}"/>
                    </a:ext>
                  </a:extLst>
                </p:cNvPr>
                <p:cNvGrpSpPr/>
                <p:nvPr userDrawn="1"/>
              </p:nvGrpSpPr>
              <p:grpSpPr>
                <a:xfrm>
                  <a:off x="-2866744" y="518074"/>
                  <a:ext cx="168701" cy="132575"/>
                  <a:chOff x="-2866744" y="518074"/>
                  <a:chExt cx="168701" cy="132575"/>
                </a:xfrm>
              </p:grpSpPr>
              <p:cxnSp>
                <p:nvCxnSpPr>
                  <p:cNvPr id="65" name="Rechte verbindingslijn 64">
                    <a:extLst>
                      <a:ext uri="{FF2B5EF4-FFF2-40B4-BE49-F238E27FC236}">
                        <a16:creationId xmlns:a16="http://schemas.microsoft.com/office/drawing/2014/main" id="{E8215D18-B24A-48F3-9A46-22C1823609B1}"/>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D695C5CC-C1D2-4B50-927A-9D7073C97336}"/>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7D862121-A5D5-4987-B5D2-7B06F773B89D}"/>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81C74A3E-75E0-4B98-AE67-A4152CA3F9C9}"/>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D53F4A84-046D-4DD5-AC3C-3E88B2B0FB00}"/>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2E5C8D38-0EF4-4E89-94A0-4E82DF03F1A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5B15947E-EB9D-4786-AB2D-57BCE46C197F}"/>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F9E2A6A6-F61F-47D0-A796-69D8F908FB62}"/>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4028A4B0-32D4-4370-97C5-4AF3ED1C954A}"/>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44" name="Rechthoek 43">
                <a:extLst>
                  <a:ext uri="{FF2B5EF4-FFF2-40B4-BE49-F238E27FC236}">
                    <a16:creationId xmlns:a16="http://schemas.microsoft.com/office/drawing/2014/main" id="{4DC22580-58A3-42F5-816F-90971D909513}"/>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45" name="Groep 44">
                <a:extLst>
                  <a:ext uri="{FF2B5EF4-FFF2-40B4-BE49-F238E27FC236}">
                    <a16:creationId xmlns:a16="http://schemas.microsoft.com/office/drawing/2014/main" id="{49779769-6C59-40F8-B3BC-E16FE7CBE5BC}"/>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9D1B5EBC-A471-44CF-B73F-DECF5E57DBA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A752FB6B-8C01-4DF0-B006-209FD6C1FC41}"/>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3CF14D08-5021-4AF9-AAFD-8250CE991E43}"/>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90B3C82C-A475-4D19-A9FC-EA5A51EAE94E}"/>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879D4F49-CC47-4A69-A5B9-5FD9B582916B}"/>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BDAA6330-2145-445A-93FA-C700F44194A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08973378-2E63-4A07-91C7-5A2DC186EFB7}"/>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4FFA67AC-7A4C-430D-86A4-87DAD0B6CC24}"/>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CAC50F3C-3017-4398-A7D7-A1C6755CEC2B}"/>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7E51AA01-DB5C-4C29-AF0C-D7F3779A68A3}"/>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41BCEE77-501E-46B5-8B35-CA9EBA6DCCEA}"/>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E63F5648-08CE-4D73-B6CF-E8CFC228F5E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7088FB7F-72A2-4B1D-AF59-1AFDCAD556FB}"/>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593E3B49-64F9-43C6-9160-16B4E9D25D8B}"/>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F609F749-8911-4E71-9AD9-C57288A6248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97B8ACD0-AD11-4BDF-9B87-BEB1946A91C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0955DE7C-A102-49E3-A025-73CF953D0A61}"/>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9" name="INSTRUCTIE">
            <a:extLst>
              <a:ext uri="{FF2B5EF4-FFF2-40B4-BE49-F238E27FC236}">
                <a16:creationId xmlns:a16="http://schemas.microsoft.com/office/drawing/2014/main" id="{4215A63B-9F3D-4480-BCB7-99A29985C069}"/>
              </a:ext>
            </a:extLst>
          </p:cNvPr>
          <p:cNvGrpSpPr/>
          <p:nvPr userDrawn="1"/>
        </p:nvGrpSpPr>
        <p:grpSpPr>
          <a:xfrm>
            <a:off x="12377867" y="1"/>
            <a:ext cx="3693114" cy="6056851"/>
            <a:chOff x="12377867" y="1"/>
            <a:chExt cx="3693114" cy="6056851"/>
          </a:xfrm>
        </p:grpSpPr>
        <p:sp>
          <p:nvSpPr>
            <p:cNvPr id="80" name="Rechthoek 79">
              <a:extLst>
                <a:ext uri="{FF2B5EF4-FFF2-40B4-BE49-F238E27FC236}">
                  <a16:creationId xmlns:a16="http://schemas.microsoft.com/office/drawing/2014/main" id="{CE6BDBD4-28EA-4D1B-A863-F88CDD200FD1}"/>
                </a:ext>
              </a:extLst>
            </p:cNvPr>
            <p:cNvSpPr/>
            <p:nvPr userDrawn="1"/>
          </p:nvSpPr>
          <p:spPr>
            <a:xfrm>
              <a:off x="12377867"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81" name="Ovaal 80">
              <a:extLst>
                <a:ext uri="{FF2B5EF4-FFF2-40B4-BE49-F238E27FC236}">
                  <a16:creationId xmlns:a16="http://schemas.microsoft.com/office/drawing/2014/main" id="{356F5A13-D08D-4670-B315-4714E7279784}"/>
                </a:ext>
              </a:extLst>
            </p:cNvPr>
            <p:cNvSpPr/>
            <p:nvPr userDrawn="1"/>
          </p:nvSpPr>
          <p:spPr>
            <a:xfrm>
              <a:off x="12560445"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2" name="Rechthoek 81">
              <a:extLst>
                <a:ext uri="{FF2B5EF4-FFF2-40B4-BE49-F238E27FC236}">
                  <a16:creationId xmlns:a16="http://schemas.microsoft.com/office/drawing/2014/main" id="{6002ECC0-F495-4E28-B1A6-73FB050B9F1E}"/>
                </a:ext>
              </a:extLst>
            </p:cNvPr>
            <p:cNvSpPr/>
            <p:nvPr userDrawn="1"/>
          </p:nvSpPr>
          <p:spPr>
            <a:xfrm>
              <a:off x="12844617"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3" name="Groep 82">
              <a:extLst>
                <a:ext uri="{FF2B5EF4-FFF2-40B4-BE49-F238E27FC236}">
                  <a16:creationId xmlns:a16="http://schemas.microsoft.com/office/drawing/2014/main" id="{23938ED6-99CD-4DED-96C0-F869D23CEB9A}"/>
                </a:ext>
              </a:extLst>
            </p:cNvPr>
            <p:cNvGrpSpPr/>
            <p:nvPr userDrawn="1"/>
          </p:nvGrpSpPr>
          <p:grpSpPr>
            <a:xfrm>
              <a:off x="12849211" y="4480038"/>
              <a:ext cx="1495189" cy="563933"/>
              <a:chOff x="-3314821" y="3310415"/>
              <a:chExt cx="1495189" cy="563933"/>
            </a:xfrm>
          </p:grpSpPr>
          <p:sp>
            <p:nvSpPr>
              <p:cNvPr id="104" name="Rechthoek 103">
                <a:extLst>
                  <a:ext uri="{FF2B5EF4-FFF2-40B4-BE49-F238E27FC236}">
                    <a16:creationId xmlns:a16="http://schemas.microsoft.com/office/drawing/2014/main" id="{A0876400-C817-4DEB-B37D-B1F0E8C36A07}"/>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5" name="Rechthoek 104">
                <a:extLst>
                  <a:ext uri="{FF2B5EF4-FFF2-40B4-BE49-F238E27FC236}">
                    <a16:creationId xmlns:a16="http://schemas.microsoft.com/office/drawing/2014/main" id="{E5919D98-5148-428E-A863-5C40C6EF3B42}"/>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6" name="Tekstvak 105">
                <a:extLst>
                  <a:ext uri="{FF2B5EF4-FFF2-40B4-BE49-F238E27FC236}">
                    <a16:creationId xmlns:a16="http://schemas.microsoft.com/office/drawing/2014/main" id="{C6EEA5F8-19B2-41CE-B92C-D80122321C4A}"/>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107" name="Tekstvak 106">
                <a:extLst>
                  <a:ext uri="{FF2B5EF4-FFF2-40B4-BE49-F238E27FC236}">
                    <a16:creationId xmlns:a16="http://schemas.microsoft.com/office/drawing/2014/main" id="{2296F174-7B93-40AC-BE48-A392441E400B}"/>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108" name="Vrije vorm: vorm 107">
                <a:extLst>
                  <a:ext uri="{FF2B5EF4-FFF2-40B4-BE49-F238E27FC236}">
                    <a16:creationId xmlns:a16="http://schemas.microsoft.com/office/drawing/2014/main" id="{39AFA498-75C6-4F86-A8A5-3FD97C85EB48}"/>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109" name="Groep 108">
                <a:extLst>
                  <a:ext uri="{FF2B5EF4-FFF2-40B4-BE49-F238E27FC236}">
                    <a16:creationId xmlns:a16="http://schemas.microsoft.com/office/drawing/2014/main" id="{5309CD0B-24AE-4A20-9ECD-2D0D5BADE384}"/>
                  </a:ext>
                </a:extLst>
              </p:cNvPr>
              <p:cNvGrpSpPr/>
              <p:nvPr userDrawn="1"/>
            </p:nvGrpSpPr>
            <p:grpSpPr>
              <a:xfrm>
                <a:off x="-3261976" y="3361742"/>
                <a:ext cx="139861" cy="152244"/>
                <a:chOff x="12574450" y="6053892"/>
                <a:chExt cx="169232" cy="184215"/>
              </a:xfrm>
            </p:grpSpPr>
            <p:sp>
              <p:nvSpPr>
                <p:cNvPr id="129" name="Rechthoek 128">
                  <a:extLst>
                    <a:ext uri="{FF2B5EF4-FFF2-40B4-BE49-F238E27FC236}">
                      <a16:creationId xmlns:a16="http://schemas.microsoft.com/office/drawing/2014/main" id="{C147209E-A0BC-4C79-993F-E39C84E187F3}"/>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30" name="Rechthoek 129">
                  <a:extLst>
                    <a:ext uri="{FF2B5EF4-FFF2-40B4-BE49-F238E27FC236}">
                      <a16:creationId xmlns:a16="http://schemas.microsoft.com/office/drawing/2014/main" id="{DC04C5B4-F2EC-4205-BCE5-E58607950B33}"/>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131" name="Rechthoek 130">
                  <a:extLst>
                    <a:ext uri="{FF2B5EF4-FFF2-40B4-BE49-F238E27FC236}">
                      <a16:creationId xmlns:a16="http://schemas.microsoft.com/office/drawing/2014/main" id="{B7227A23-4FC1-4520-8691-A50FD73F15B8}"/>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110" name="Groep 109">
                <a:extLst>
                  <a:ext uri="{FF2B5EF4-FFF2-40B4-BE49-F238E27FC236}">
                    <a16:creationId xmlns:a16="http://schemas.microsoft.com/office/drawing/2014/main" id="{34F4A837-DAE8-48A2-9FB2-85E83B018B6B}"/>
                  </a:ext>
                </a:extLst>
              </p:cNvPr>
              <p:cNvGrpSpPr/>
              <p:nvPr userDrawn="1"/>
            </p:nvGrpSpPr>
            <p:grpSpPr>
              <a:xfrm>
                <a:off x="-3261070" y="3635199"/>
                <a:ext cx="168905" cy="104490"/>
                <a:chOff x="-3261070" y="3620931"/>
                <a:chExt cx="193920" cy="119965"/>
              </a:xfrm>
            </p:grpSpPr>
            <p:sp>
              <p:nvSpPr>
                <p:cNvPr id="111" name="Rechthoek 110">
                  <a:extLst>
                    <a:ext uri="{FF2B5EF4-FFF2-40B4-BE49-F238E27FC236}">
                      <a16:creationId xmlns:a16="http://schemas.microsoft.com/office/drawing/2014/main" id="{93147FAE-BB0E-4A11-B9D9-A50D1DFDC3CF}"/>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12" name="Groep 111">
                  <a:extLst>
                    <a:ext uri="{FF2B5EF4-FFF2-40B4-BE49-F238E27FC236}">
                      <a16:creationId xmlns:a16="http://schemas.microsoft.com/office/drawing/2014/main" id="{51E8C037-B3A0-469D-A7BF-38677C904546}"/>
                    </a:ext>
                  </a:extLst>
                </p:cNvPr>
                <p:cNvGrpSpPr/>
                <p:nvPr userDrawn="1"/>
              </p:nvGrpSpPr>
              <p:grpSpPr>
                <a:xfrm>
                  <a:off x="-3261070" y="3622063"/>
                  <a:ext cx="141113" cy="117345"/>
                  <a:chOff x="1094874" y="-878306"/>
                  <a:chExt cx="867364" cy="613611"/>
                </a:xfrm>
              </p:grpSpPr>
              <p:cxnSp>
                <p:nvCxnSpPr>
                  <p:cNvPr id="122" name="Rechte verbindingslijn 121">
                    <a:extLst>
                      <a:ext uri="{FF2B5EF4-FFF2-40B4-BE49-F238E27FC236}">
                        <a16:creationId xmlns:a16="http://schemas.microsoft.com/office/drawing/2014/main" id="{EE4BB26B-57C1-4146-871C-2DD7E8932D9F}"/>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3" name="Rechte verbindingslijn 122">
                    <a:extLst>
                      <a:ext uri="{FF2B5EF4-FFF2-40B4-BE49-F238E27FC236}">
                        <a16:creationId xmlns:a16="http://schemas.microsoft.com/office/drawing/2014/main" id="{346B8AA4-7554-4F82-98D2-50CE25E24A02}"/>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124" name="Groep 123">
                    <a:extLst>
                      <a:ext uri="{FF2B5EF4-FFF2-40B4-BE49-F238E27FC236}">
                        <a16:creationId xmlns:a16="http://schemas.microsoft.com/office/drawing/2014/main" id="{3581A7BF-1441-4E3B-BB18-145BCE3C971C}"/>
                      </a:ext>
                    </a:extLst>
                  </p:cNvPr>
                  <p:cNvGrpSpPr/>
                  <p:nvPr userDrawn="1"/>
                </p:nvGrpSpPr>
                <p:grpSpPr>
                  <a:xfrm>
                    <a:off x="1270535" y="-878306"/>
                    <a:ext cx="526983" cy="613611"/>
                    <a:chOff x="1270535" y="-745959"/>
                    <a:chExt cx="526983" cy="481264"/>
                  </a:xfrm>
                </p:grpSpPr>
                <p:cxnSp>
                  <p:nvCxnSpPr>
                    <p:cNvPr id="125" name="Rechte verbindingslijn 124">
                      <a:extLst>
                        <a:ext uri="{FF2B5EF4-FFF2-40B4-BE49-F238E27FC236}">
                          <a16:creationId xmlns:a16="http://schemas.microsoft.com/office/drawing/2014/main" id="{F2BC3A1C-C26E-4388-A2BC-D2F84CB93FCD}"/>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6" name="Rechte verbindingslijn 125">
                      <a:extLst>
                        <a:ext uri="{FF2B5EF4-FFF2-40B4-BE49-F238E27FC236}">
                          <a16:creationId xmlns:a16="http://schemas.microsoft.com/office/drawing/2014/main" id="{23526561-2182-467F-9702-1EF41FE98403}"/>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7" name="Rechte verbindingslijn 126">
                      <a:extLst>
                        <a:ext uri="{FF2B5EF4-FFF2-40B4-BE49-F238E27FC236}">
                          <a16:creationId xmlns:a16="http://schemas.microsoft.com/office/drawing/2014/main" id="{10C882A1-B693-4711-8DFE-DD0DF89C498A}"/>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28" name="Rechte verbindingslijn 127">
                      <a:extLst>
                        <a:ext uri="{FF2B5EF4-FFF2-40B4-BE49-F238E27FC236}">
                          <a16:creationId xmlns:a16="http://schemas.microsoft.com/office/drawing/2014/main" id="{3D68AB18-B003-4FBF-93CE-3684070BAD89}"/>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113" name="Rechte verbindingslijn 112">
                  <a:extLst>
                    <a:ext uri="{FF2B5EF4-FFF2-40B4-BE49-F238E27FC236}">
                      <a16:creationId xmlns:a16="http://schemas.microsoft.com/office/drawing/2014/main" id="{086DBEBD-096F-4148-B5C1-1F9398E720D7}"/>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14" name="Rechte verbindingslijn 113">
                  <a:extLst>
                    <a:ext uri="{FF2B5EF4-FFF2-40B4-BE49-F238E27FC236}">
                      <a16:creationId xmlns:a16="http://schemas.microsoft.com/office/drawing/2014/main" id="{16873EE6-C924-4211-8318-D2F55C84E673}"/>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15" name="Rechte verbindingslijn 114">
                  <a:extLst>
                    <a:ext uri="{FF2B5EF4-FFF2-40B4-BE49-F238E27FC236}">
                      <a16:creationId xmlns:a16="http://schemas.microsoft.com/office/drawing/2014/main" id="{936FC29B-4EA2-4C57-BE1D-22CDAFFBB974}"/>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116" name="Rechte verbindingslijn 115">
                  <a:extLst>
                    <a:ext uri="{FF2B5EF4-FFF2-40B4-BE49-F238E27FC236}">
                      <a16:creationId xmlns:a16="http://schemas.microsoft.com/office/drawing/2014/main" id="{1A5385BA-1117-4CE6-97D3-E6D6CD0A2BA4}"/>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117" name="Rechthoek 116">
                  <a:extLst>
                    <a:ext uri="{FF2B5EF4-FFF2-40B4-BE49-F238E27FC236}">
                      <a16:creationId xmlns:a16="http://schemas.microsoft.com/office/drawing/2014/main" id="{3397CFA8-BE5B-4BAC-903F-3CED952C784D}"/>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118" name="Groep 117">
                  <a:extLst>
                    <a:ext uri="{FF2B5EF4-FFF2-40B4-BE49-F238E27FC236}">
                      <a16:creationId xmlns:a16="http://schemas.microsoft.com/office/drawing/2014/main" id="{E791676A-021F-4884-BA8D-5BB6E8E17341}"/>
                    </a:ext>
                  </a:extLst>
                </p:cNvPr>
                <p:cNvGrpSpPr/>
                <p:nvPr userDrawn="1"/>
              </p:nvGrpSpPr>
              <p:grpSpPr>
                <a:xfrm rot="2700000">
                  <a:off x="-3158000" y="3650045"/>
                  <a:ext cx="34350" cy="147351"/>
                  <a:chOff x="3148392" y="-836646"/>
                  <a:chExt cx="132124" cy="596095"/>
                </a:xfrm>
                <a:solidFill>
                  <a:srgbClr val="3399FF"/>
                </a:solidFill>
              </p:grpSpPr>
              <p:sp>
                <p:nvSpPr>
                  <p:cNvPr id="119" name="Rechthoek 118">
                    <a:extLst>
                      <a:ext uri="{FF2B5EF4-FFF2-40B4-BE49-F238E27FC236}">
                        <a16:creationId xmlns:a16="http://schemas.microsoft.com/office/drawing/2014/main" id="{E0630BB9-D052-408F-B2B9-0A57B9C91A2B}"/>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0" name="Rechthoek: afgeronde bovenhoeken 119">
                    <a:extLst>
                      <a:ext uri="{FF2B5EF4-FFF2-40B4-BE49-F238E27FC236}">
                        <a16:creationId xmlns:a16="http://schemas.microsoft.com/office/drawing/2014/main" id="{67454709-4D87-4EF5-A062-4A0B732233A5}"/>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21" name="Gelijkbenige driehoek 120">
                    <a:extLst>
                      <a:ext uri="{FF2B5EF4-FFF2-40B4-BE49-F238E27FC236}">
                        <a16:creationId xmlns:a16="http://schemas.microsoft.com/office/drawing/2014/main" id="{87024267-E7C4-4EFA-AC0F-5EF7C9BFB15A}"/>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84" name="Rechthoek 83">
              <a:extLst>
                <a:ext uri="{FF2B5EF4-FFF2-40B4-BE49-F238E27FC236}">
                  <a16:creationId xmlns:a16="http://schemas.microsoft.com/office/drawing/2014/main" id="{883123DD-580A-47F9-8B57-677E6077A168}"/>
                </a:ext>
              </a:extLst>
            </p:cNvPr>
            <p:cNvSpPr/>
            <p:nvPr userDrawn="1"/>
          </p:nvSpPr>
          <p:spPr>
            <a:xfrm>
              <a:off x="12377867"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85" name="Ovaal 84">
              <a:extLst>
                <a:ext uri="{FF2B5EF4-FFF2-40B4-BE49-F238E27FC236}">
                  <a16:creationId xmlns:a16="http://schemas.microsoft.com/office/drawing/2014/main" id="{2D387111-13D9-4730-AFE9-2CBF8EE0059C}"/>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6" name="Rechthoek 85">
              <a:extLst>
                <a:ext uri="{FF2B5EF4-FFF2-40B4-BE49-F238E27FC236}">
                  <a16:creationId xmlns:a16="http://schemas.microsoft.com/office/drawing/2014/main" id="{3F63D56E-DF07-4158-BEA9-37714F979BED}"/>
                </a:ext>
              </a:extLst>
            </p:cNvPr>
            <p:cNvSpPr/>
            <p:nvPr userDrawn="1"/>
          </p:nvSpPr>
          <p:spPr>
            <a:xfrm>
              <a:off x="12844617"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7" name="Ovaal 86">
              <a:extLst>
                <a:ext uri="{FF2B5EF4-FFF2-40B4-BE49-F238E27FC236}">
                  <a16:creationId xmlns:a16="http://schemas.microsoft.com/office/drawing/2014/main" id="{4903391D-C362-4A49-BC3E-3A6F2C801547}"/>
                </a:ext>
              </a:extLst>
            </p:cNvPr>
            <p:cNvSpPr/>
            <p:nvPr userDrawn="1"/>
          </p:nvSpPr>
          <p:spPr>
            <a:xfrm>
              <a:off x="12560445"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8" name="Rechthoek 87">
              <a:extLst>
                <a:ext uri="{FF2B5EF4-FFF2-40B4-BE49-F238E27FC236}">
                  <a16:creationId xmlns:a16="http://schemas.microsoft.com/office/drawing/2014/main" id="{698E3F47-ECE4-4136-83B8-2111B09CDC1C}"/>
                </a:ext>
              </a:extLst>
            </p:cNvPr>
            <p:cNvSpPr/>
            <p:nvPr userDrawn="1"/>
          </p:nvSpPr>
          <p:spPr>
            <a:xfrm>
              <a:off x="12844617"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9" name="Groep 88">
              <a:extLst>
                <a:ext uri="{FF2B5EF4-FFF2-40B4-BE49-F238E27FC236}">
                  <a16:creationId xmlns:a16="http://schemas.microsoft.com/office/drawing/2014/main" id="{235C1AA2-FF84-48F7-A26B-C9B897A0C3C9}"/>
                </a:ext>
              </a:extLst>
            </p:cNvPr>
            <p:cNvGrpSpPr/>
            <p:nvPr userDrawn="1"/>
          </p:nvGrpSpPr>
          <p:grpSpPr>
            <a:xfrm>
              <a:off x="12852713" y="2164285"/>
              <a:ext cx="825500" cy="209550"/>
              <a:chOff x="13504624" y="2482850"/>
              <a:chExt cx="825500" cy="209550"/>
            </a:xfrm>
          </p:grpSpPr>
          <p:sp>
            <p:nvSpPr>
              <p:cNvPr id="101" name="Rechthoek 100">
                <a:extLst>
                  <a:ext uri="{FF2B5EF4-FFF2-40B4-BE49-F238E27FC236}">
                    <a16:creationId xmlns:a16="http://schemas.microsoft.com/office/drawing/2014/main" id="{3BA52409-FC3F-446A-B7BF-28A90AC0CF9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02" name="Rechte verbindingslijn 101">
                <a:extLst>
                  <a:ext uri="{FF2B5EF4-FFF2-40B4-BE49-F238E27FC236}">
                    <a16:creationId xmlns:a16="http://schemas.microsoft.com/office/drawing/2014/main" id="{567C56F1-763B-4012-B845-31246AF5D6BC}"/>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3" name="Gelijkbenige driehoek 102">
                <a:extLst>
                  <a:ext uri="{FF2B5EF4-FFF2-40B4-BE49-F238E27FC236}">
                    <a16:creationId xmlns:a16="http://schemas.microsoft.com/office/drawing/2014/main" id="{6FF93139-7DC9-4369-8544-C0C21851CEB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90" name="Groep 89">
              <a:extLst>
                <a:ext uri="{FF2B5EF4-FFF2-40B4-BE49-F238E27FC236}">
                  <a16:creationId xmlns:a16="http://schemas.microsoft.com/office/drawing/2014/main" id="{971514BA-0F6B-440B-A724-3E6B10BEDE8B}"/>
                </a:ext>
              </a:extLst>
            </p:cNvPr>
            <p:cNvGrpSpPr/>
            <p:nvPr userDrawn="1"/>
          </p:nvGrpSpPr>
          <p:grpSpPr>
            <a:xfrm>
              <a:off x="12847433" y="1232480"/>
              <a:ext cx="289372" cy="314992"/>
              <a:chOff x="7322769" y="-310267"/>
              <a:chExt cx="289372" cy="314992"/>
            </a:xfrm>
          </p:grpSpPr>
          <p:sp>
            <p:nvSpPr>
              <p:cNvPr id="98" name="Rechthoek 97">
                <a:extLst>
                  <a:ext uri="{FF2B5EF4-FFF2-40B4-BE49-F238E27FC236}">
                    <a16:creationId xmlns:a16="http://schemas.microsoft.com/office/drawing/2014/main" id="{89EE0F9D-F412-4695-9F94-A254A2211BAF}"/>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9" name="Rechthoek 98">
                <a:extLst>
                  <a:ext uri="{FF2B5EF4-FFF2-40B4-BE49-F238E27FC236}">
                    <a16:creationId xmlns:a16="http://schemas.microsoft.com/office/drawing/2014/main" id="{1AD8D55C-3C90-45FE-B848-5071040EDF76}"/>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BD6B1378-18C3-4419-A712-8C72C191B4B1}"/>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91" name="Ovaal 90">
              <a:extLst>
                <a:ext uri="{FF2B5EF4-FFF2-40B4-BE49-F238E27FC236}">
                  <a16:creationId xmlns:a16="http://schemas.microsoft.com/office/drawing/2014/main" id="{B56A8E5C-8A4A-4C19-94E6-40B491295F0E}"/>
                </a:ext>
              </a:extLst>
            </p:cNvPr>
            <p:cNvSpPr/>
            <p:nvPr userDrawn="1"/>
          </p:nvSpPr>
          <p:spPr>
            <a:xfrm>
              <a:off x="12560445"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92" name="Rechthoek 91">
              <a:extLst>
                <a:ext uri="{FF2B5EF4-FFF2-40B4-BE49-F238E27FC236}">
                  <a16:creationId xmlns:a16="http://schemas.microsoft.com/office/drawing/2014/main" id="{2A77D099-92D4-4E57-BA23-5E0FAF6E030D}"/>
                </a:ext>
              </a:extLst>
            </p:cNvPr>
            <p:cNvSpPr/>
            <p:nvPr userDrawn="1"/>
          </p:nvSpPr>
          <p:spPr>
            <a:xfrm>
              <a:off x="12844617"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93" name="Rechthoek 92">
              <a:extLst>
                <a:ext uri="{FF2B5EF4-FFF2-40B4-BE49-F238E27FC236}">
                  <a16:creationId xmlns:a16="http://schemas.microsoft.com/office/drawing/2014/main" id="{293AF5DB-D5E7-446F-92F7-91346E76FB89}"/>
                </a:ext>
              </a:extLst>
            </p:cNvPr>
            <p:cNvSpPr/>
            <p:nvPr userDrawn="1"/>
          </p:nvSpPr>
          <p:spPr>
            <a:xfrm>
              <a:off x="1237786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4" name="ICOON_info">
              <a:extLst>
                <a:ext uri="{FF2B5EF4-FFF2-40B4-BE49-F238E27FC236}">
                  <a16:creationId xmlns:a16="http://schemas.microsoft.com/office/drawing/2014/main" id="{467C0CB7-6A25-4F1B-9BA4-E649E8264481}"/>
                </a:ext>
              </a:extLst>
            </p:cNvPr>
            <p:cNvGrpSpPr/>
            <p:nvPr userDrawn="1"/>
          </p:nvGrpSpPr>
          <p:grpSpPr>
            <a:xfrm>
              <a:off x="15787296" y="5092834"/>
              <a:ext cx="283685" cy="283685"/>
              <a:chOff x="-510741" y="5913713"/>
              <a:chExt cx="267555" cy="267555"/>
            </a:xfrm>
          </p:grpSpPr>
          <p:sp>
            <p:nvSpPr>
              <p:cNvPr id="95" name="Ovaal 94">
                <a:extLst>
                  <a:ext uri="{FF2B5EF4-FFF2-40B4-BE49-F238E27FC236}">
                    <a16:creationId xmlns:a16="http://schemas.microsoft.com/office/drawing/2014/main" id="{0BD7F51D-E779-4037-86FF-D22045707A9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6" name="Graphic 163" descr="Informatie">
                <a:extLst>
                  <a:ext uri="{FF2B5EF4-FFF2-40B4-BE49-F238E27FC236}">
                    <a16:creationId xmlns:a16="http://schemas.microsoft.com/office/drawing/2014/main" id="{E4A46E26-EDB9-4E17-B900-BD1C4C4B7E4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793838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GRAFIEK">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Plaats hier je titel</a:t>
            </a:r>
            <a:br>
              <a:rPr lang="nl-NL"/>
            </a:br>
            <a:r>
              <a:rPr lang="nl-NL"/>
              <a:t>maximaal 2 regels</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GRAFIEK</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7" name="Tijdelijke aanduiding voor grafiek 6">
            <a:extLst>
              <a:ext uri="{FF2B5EF4-FFF2-40B4-BE49-F238E27FC236}">
                <a16:creationId xmlns:a16="http://schemas.microsoft.com/office/drawing/2014/main" id="{400A94BE-F750-43CB-B1A9-B7643F348180}"/>
              </a:ext>
            </a:extLst>
          </p:cNvPr>
          <p:cNvSpPr>
            <a:spLocks noGrp="1"/>
          </p:cNvSpPr>
          <p:nvPr>
            <p:ph type="chart" sz="quarter" idx="20" hasCustomPrompt="1"/>
          </p:nvPr>
        </p:nvSpPr>
        <p:spPr>
          <a:xfrm>
            <a:off x="561975" y="2260799"/>
            <a:ext cx="11045575" cy="4021199"/>
          </a:xfrm>
        </p:spPr>
        <p:txBody>
          <a:bodyPr bIns="1260000" anchor="ctr"/>
          <a:lstStyle>
            <a:lvl1pPr marL="0" indent="0" algn="ctr">
              <a:buNone/>
              <a:defRPr sz="1400" i="1">
                <a:solidFill>
                  <a:schemeClr val="tx1">
                    <a:lumMod val="50000"/>
                    <a:lumOff val="50000"/>
                  </a:schemeClr>
                </a:solidFill>
              </a:defRPr>
            </a:lvl1pPr>
          </a:lstStyle>
          <a:p>
            <a:r>
              <a:rPr lang="nl-NL"/>
              <a:t>Klik op het onderstaande icoon</a:t>
            </a:r>
            <a:br>
              <a:rPr lang="nl-NL"/>
            </a:br>
            <a:r>
              <a:rPr lang="nl-NL"/>
              <a:t>om een grafiek in te voegen</a:t>
            </a:r>
          </a:p>
        </p:txBody>
      </p:sp>
      <p:grpSp>
        <p:nvGrpSpPr>
          <p:cNvPr id="8" name="INSTRUCTIE">
            <a:extLst>
              <a:ext uri="{FF2B5EF4-FFF2-40B4-BE49-F238E27FC236}">
                <a16:creationId xmlns:a16="http://schemas.microsoft.com/office/drawing/2014/main" id="{52E67462-0CB9-4C70-9865-9D615E434ACF}"/>
              </a:ext>
            </a:extLst>
          </p:cNvPr>
          <p:cNvGrpSpPr/>
          <p:nvPr userDrawn="1"/>
        </p:nvGrpSpPr>
        <p:grpSpPr>
          <a:xfrm>
            <a:off x="12377867" y="1"/>
            <a:ext cx="3693114" cy="6056851"/>
            <a:chOff x="12377867" y="1"/>
            <a:chExt cx="3693114" cy="6056851"/>
          </a:xfrm>
        </p:grpSpPr>
        <p:sp>
          <p:nvSpPr>
            <p:cNvPr id="9" name="Rechthoek 8">
              <a:extLst>
                <a:ext uri="{FF2B5EF4-FFF2-40B4-BE49-F238E27FC236}">
                  <a16:creationId xmlns:a16="http://schemas.microsoft.com/office/drawing/2014/main" id="{DB6C922A-BEA3-40B9-95D7-7EB6C0845485}"/>
                </a:ext>
              </a:extLst>
            </p:cNvPr>
            <p:cNvSpPr/>
            <p:nvPr userDrawn="1"/>
          </p:nvSpPr>
          <p:spPr>
            <a:xfrm>
              <a:off x="12377867" y="3575647"/>
              <a:ext cx="3593091" cy="1752600"/>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data bewerken</a:t>
              </a:r>
            </a:p>
          </p:txBody>
        </p:sp>
        <p:sp>
          <p:nvSpPr>
            <p:cNvPr id="10" name="Ovaal 9">
              <a:extLst>
                <a:ext uri="{FF2B5EF4-FFF2-40B4-BE49-F238E27FC236}">
                  <a16:creationId xmlns:a16="http://schemas.microsoft.com/office/drawing/2014/main" id="{9F5E877A-EB7F-4112-9FC5-3C1810D3F311}"/>
                </a:ext>
              </a:extLst>
            </p:cNvPr>
            <p:cNvSpPr/>
            <p:nvPr userDrawn="1"/>
          </p:nvSpPr>
          <p:spPr>
            <a:xfrm>
              <a:off x="12560445" y="4040245"/>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1" name="Rechthoek 10">
              <a:extLst>
                <a:ext uri="{FF2B5EF4-FFF2-40B4-BE49-F238E27FC236}">
                  <a16:creationId xmlns:a16="http://schemas.microsoft.com/office/drawing/2014/main" id="{0DDBE06F-E32B-4C59-AFB0-44DE8FAD57BD}"/>
                </a:ext>
              </a:extLst>
            </p:cNvPr>
            <p:cNvSpPr/>
            <p:nvPr userDrawn="1"/>
          </p:nvSpPr>
          <p:spPr>
            <a:xfrm>
              <a:off x="12844617" y="4040246"/>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‘Gegevens bewerken’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2" name="Groep 11">
              <a:extLst>
                <a:ext uri="{FF2B5EF4-FFF2-40B4-BE49-F238E27FC236}">
                  <a16:creationId xmlns:a16="http://schemas.microsoft.com/office/drawing/2014/main" id="{1A272CF2-6BE4-4247-AB8D-B11C1F4296B2}"/>
                </a:ext>
              </a:extLst>
            </p:cNvPr>
            <p:cNvGrpSpPr/>
            <p:nvPr userDrawn="1"/>
          </p:nvGrpSpPr>
          <p:grpSpPr>
            <a:xfrm>
              <a:off x="12849211" y="4480038"/>
              <a:ext cx="1495189" cy="563933"/>
              <a:chOff x="-3314821" y="3310415"/>
              <a:chExt cx="1495189" cy="563933"/>
            </a:xfrm>
          </p:grpSpPr>
          <p:sp>
            <p:nvSpPr>
              <p:cNvPr id="32" name="Rechthoek 31">
                <a:extLst>
                  <a:ext uri="{FF2B5EF4-FFF2-40B4-BE49-F238E27FC236}">
                    <a16:creationId xmlns:a16="http://schemas.microsoft.com/office/drawing/2014/main" id="{29136BEC-C468-4902-A128-F944D06FE48E}"/>
                  </a:ext>
                </a:extLst>
              </p:cNvPr>
              <p:cNvSpPr/>
              <p:nvPr userDrawn="1"/>
            </p:nvSpPr>
            <p:spPr>
              <a:xfrm>
                <a:off x="-3314821" y="3310415"/>
                <a:ext cx="1403797"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33" name="Rechthoek 32">
                <a:extLst>
                  <a:ext uri="{FF2B5EF4-FFF2-40B4-BE49-F238E27FC236}">
                    <a16:creationId xmlns:a16="http://schemas.microsoft.com/office/drawing/2014/main" id="{8660DE76-576C-42A4-A383-1D1A77FDA0F9}"/>
                  </a:ext>
                </a:extLst>
              </p:cNvPr>
              <p:cNvSpPr/>
              <p:nvPr userDrawn="1"/>
            </p:nvSpPr>
            <p:spPr>
              <a:xfrm>
                <a:off x="-3304719" y="3564140"/>
                <a:ext cx="13878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34" name="Tekstvak 33">
                <a:extLst>
                  <a:ext uri="{FF2B5EF4-FFF2-40B4-BE49-F238E27FC236}">
                    <a16:creationId xmlns:a16="http://schemas.microsoft.com/office/drawing/2014/main" id="{E794050E-A45C-4308-8BC4-116CE127ABB3}"/>
                  </a:ext>
                </a:extLst>
              </p:cNvPr>
              <p:cNvSpPr txBox="1"/>
              <p:nvPr userDrawn="1"/>
            </p:nvSpPr>
            <p:spPr>
              <a:xfrm>
                <a:off x="-3122115" y="3369117"/>
                <a:ext cx="1258624"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Grafiektype wijzigen</a:t>
                </a:r>
              </a:p>
            </p:txBody>
          </p:sp>
          <p:sp>
            <p:nvSpPr>
              <p:cNvPr id="35" name="Tekstvak 34">
                <a:extLst>
                  <a:ext uri="{FF2B5EF4-FFF2-40B4-BE49-F238E27FC236}">
                    <a16:creationId xmlns:a16="http://schemas.microsoft.com/office/drawing/2014/main" id="{53012232-4B62-4886-88FB-1473F10D7AAE}"/>
                  </a:ext>
                </a:extLst>
              </p:cNvPr>
              <p:cNvSpPr txBox="1"/>
              <p:nvPr userDrawn="1"/>
            </p:nvSpPr>
            <p:spPr>
              <a:xfrm>
                <a:off x="-3115840" y="3624236"/>
                <a:ext cx="1296208"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Gegevens bewerken</a:t>
                </a:r>
              </a:p>
            </p:txBody>
          </p:sp>
          <p:sp>
            <p:nvSpPr>
              <p:cNvPr id="36" name="Vrije vorm: vorm 35">
                <a:extLst>
                  <a:ext uri="{FF2B5EF4-FFF2-40B4-BE49-F238E27FC236}">
                    <a16:creationId xmlns:a16="http://schemas.microsoft.com/office/drawing/2014/main" id="{E845EC0F-8E80-4CA5-8329-B9AF8BF806CD}"/>
                  </a:ext>
                </a:extLst>
              </p:cNvPr>
              <p:cNvSpPr/>
              <p:nvPr userDrawn="1"/>
            </p:nvSpPr>
            <p:spPr>
              <a:xfrm>
                <a:off x="-1959834" y="3694348"/>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nvGrpSpPr>
              <p:cNvPr id="37" name="Groep 36">
                <a:extLst>
                  <a:ext uri="{FF2B5EF4-FFF2-40B4-BE49-F238E27FC236}">
                    <a16:creationId xmlns:a16="http://schemas.microsoft.com/office/drawing/2014/main" id="{D9F56118-9252-4BD7-941D-288347563988}"/>
                  </a:ext>
                </a:extLst>
              </p:cNvPr>
              <p:cNvGrpSpPr/>
              <p:nvPr userDrawn="1"/>
            </p:nvGrpSpPr>
            <p:grpSpPr>
              <a:xfrm>
                <a:off x="-3261976" y="3361742"/>
                <a:ext cx="139861" cy="152244"/>
                <a:chOff x="12574450" y="6053892"/>
                <a:chExt cx="169232" cy="184215"/>
              </a:xfrm>
            </p:grpSpPr>
            <p:sp>
              <p:nvSpPr>
                <p:cNvPr id="57" name="Rechthoek 56">
                  <a:extLst>
                    <a:ext uri="{FF2B5EF4-FFF2-40B4-BE49-F238E27FC236}">
                      <a16:creationId xmlns:a16="http://schemas.microsoft.com/office/drawing/2014/main" id="{8C0B9951-807E-49F3-B21A-F1DDACC6EE25}"/>
                    </a:ext>
                  </a:extLst>
                </p:cNvPr>
                <p:cNvSpPr/>
                <p:nvPr userDrawn="1"/>
              </p:nvSpPr>
              <p:spPr>
                <a:xfrm>
                  <a:off x="12574450" y="6111529"/>
                  <a:ext cx="46293" cy="12657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58" name="Rechthoek 57">
                  <a:extLst>
                    <a:ext uri="{FF2B5EF4-FFF2-40B4-BE49-F238E27FC236}">
                      <a16:creationId xmlns:a16="http://schemas.microsoft.com/office/drawing/2014/main" id="{B2E17843-144B-47E8-B4D6-F433B854624A}"/>
                    </a:ext>
                  </a:extLst>
                </p:cNvPr>
                <p:cNvSpPr/>
                <p:nvPr userDrawn="1"/>
              </p:nvSpPr>
              <p:spPr>
                <a:xfrm>
                  <a:off x="12635427" y="6053892"/>
                  <a:ext cx="46293" cy="184215"/>
                </a:xfrm>
                <a:prstGeom prst="rect">
                  <a:avLst/>
                </a:prstGeom>
                <a:solidFill>
                  <a:srgbClr val="EDC8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sp>
              <p:nvSpPr>
                <p:cNvPr id="59" name="Rechthoek 58">
                  <a:extLst>
                    <a:ext uri="{FF2B5EF4-FFF2-40B4-BE49-F238E27FC236}">
                      <a16:creationId xmlns:a16="http://schemas.microsoft.com/office/drawing/2014/main" id="{07FCC25D-FD61-4C40-8B90-E198975C42E3}"/>
                    </a:ext>
                  </a:extLst>
                </p:cNvPr>
                <p:cNvSpPr/>
                <p:nvPr userDrawn="1"/>
              </p:nvSpPr>
              <p:spPr>
                <a:xfrm>
                  <a:off x="12697389" y="6094907"/>
                  <a:ext cx="46293" cy="143200"/>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8" name="Groep 37">
                <a:extLst>
                  <a:ext uri="{FF2B5EF4-FFF2-40B4-BE49-F238E27FC236}">
                    <a16:creationId xmlns:a16="http://schemas.microsoft.com/office/drawing/2014/main" id="{1628C4AC-E586-48E9-BD30-70FDDBA48565}"/>
                  </a:ext>
                </a:extLst>
              </p:cNvPr>
              <p:cNvGrpSpPr/>
              <p:nvPr userDrawn="1"/>
            </p:nvGrpSpPr>
            <p:grpSpPr>
              <a:xfrm>
                <a:off x="-3261070" y="3635199"/>
                <a:ext cx="168905" cy="104490"/>
                <a:chOff x="-3261070" y="3620931"/>
                <a:chExt cx="193920" cy="119965"/>
              </a:xfrm>
            </p:grpSpPr>
            <p:sp>
              <p:nvSpPr>
                <p:cNvPr id="39" name="Rechthoek 38">
                  <a:extLst>
                    <a:ext uri="{FF2B5EF4-FFF2-40B4-BE49-F238E27FC236}">
                      <a16:creationId xmlns:a16="http://schemas.microsoft.com/office/drawing/2014/main" id="{09668097-952C-4EAA-AE03-BE1093CA4E27}"/>
                    </a:ext>
                  </a:extLst>
                </p:cNvPr>
                <p:cNvSpPr/>
                <p:nvPr userDrawn="1"/>
              </p:nvSpPr>
              <p:spPr>
                <a:xfrm>
                  <a:off x="-3261070" y="3643881"/>
                  <a:ext cx="142985" cy="95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40" name="Groep 39">
                  <a:extLst>
                    <a:ext uri="{FF2B5EF4-FFF2-40B4-BE49-F238E27FC236}">
                      <a16:creationId xmlns:a16="http://schemas.microsoft.com/office/drawing/2014/main" id="{E1089BBA-3D21-467A-A205-38CE1067AD2C}"/>
                    </a:ext>
                  </a:extLst>
                </p:cNvPr>
                <p:cNvGrpSpPr/>
                <p:nvPr userDrawn="1"/>
              </p:nvGrpSpPr>
              <p:grpSpPr>
                <a:xfrm>
                  <a:off x="-3261070" y="3622063"/>
                  <a:ext cx="141113" cy="117345"/>
                  <a:chOff x="1094874" y="-878306"/>
                  <a:chExt cx="867364" cy="613611"/>
                </a:xfrm>
              </p:grpSpPr>
              <p:cxnSp>
                <p:nvCxnSpPr>
                  <p:cNvPr id="50" name="Rechte verbindingslijn 49">
                    <a:extLst>
                      <a:ext uri="{FF2B5EF4-FFF2-40B4-BE49-F238E27FC236}">
                        <a16:creationId xmlns:a16="http://schemas.microsoft.com/office/drawing/2014/main" id="{9E6072B0-C3E7-4173-9BDC-25A2D4E51655}"/>
                      </a:ext>
                    </a:extLst>
                  </p:cNvPr>
                  <p:cNvCxnSpPr>
                    <a:cxnSpLocks/>
                  </p:cNvCxnSpPr>
                  <p:nvPr userDrawn="1"/>
                </p:nvCxnSpPr>
                <p:spPr>
                  <a:xfrm>
                    <a:off x="1094874" y="-878305"/>
                    <a:ext cx="0" cy="613610"/>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1" name="Rechte verbindingslijn 50">
                    <a:extLst>
                      <a:ext uri="{FF2B5EF4-FFF2-40B4-BE49-F238E27FC236}">
                        <a16:creationId xmlns:a16="http://schemas.microsoft.com/office/drawing/2014/main" id="{0B3EE49D-660D-4E8E-B05C-2CF2F9AAE083}"/>
                      </a:ext>
                    </a:extLst>
                  </p:cNvPr>
                  <p:cNvCxnSpPr>
                    <a:cxnSpLocks/>
                  </p:cNvCxnSpPr>
                  <p:nvPr userDrawn="1"/>
                </p:nvCxnSpPr>
                <p:spPr>
                  <a:xfrm>
                    <a:off x="1962238" y="-878306"/>
                    <a:ext cx="0" cy="613611"/>
                  </a:xfrm>
                  <a:prstGeom prst="line">
                    <a:avLst/>
                  </a:prstGeom>
                  <a:ln>
                    <a:solidFill>
                      <a:srgbClr val="818181"/>
                    </a:solidFill>
                  </a:ln>
                </p:spPr>
                <p:style>
                  <a:lnRef idx="1">
                    <a:schemeClr val="accent1"/>
                  </a:lnRef>
                  <a:fillRef idx="0">
                    <a:schemeClr val="accent1"/>
                  </a:fillRef>
                  <a:effectRef idx="0">
                    <a:schemeClr val="accent1"/>
                  </a:effectRef>
                  <a:fontRef idx="minor">
                    <a:schemeClr val="tx1"/>
                  </a:fontRef>
                </p:style>
              </p:cxnSp>
              <p:grpSp>
                <p:nvGrpSpPr>
                  <p:cNvPr id="52" name="Groep 51">
                    <a:extLst>
                      <a:ext uri="{FF2B5EF4-FFF2-40B4-BE49-F238E27FC236}">
                        <a16:creationId xmlns:a16="http://schemas.microsoft.com/office/drawing/2014/main" id="{DDBFF2F1-0417-4CD6-BF29-FC6919C3EEB4}"/>
                      </a:ext>
                    </a:extLst>
                  </p:cNvPr>
                  <p:cNvGrpSpPr/>
                  <p:nvPr userDrawn="1"/>
                </p:nvGrpSpPr>
                <p:grpSpPr>
                  <a:xfrm>
                    <a:off x="1270535" y="-878306"/>
                    <a:ext cx="526983" cy="613611"/>
                    <a:chOff x="1270535" y="-745959"/>
                    <a:chExt cx="526983" cy="481264"/>
                  </a:xfrm>
                </p:grpSpPr>
                <p:cxnSp>
                  <p:nvCxnSpPr>
                    <p:cNvPr id="53" name="Rechte verbindingslijn 52">
                      <a:extLst>
                        <a:ext uri="{FF2B5EF4-FFF2-40B4-BE49-F238E27FC236}">
                          <a16:creationId xmlns:a16="http://schemas.microsoft.com/office/drawing/2014/main" id="{D1AE7C50-57C8-4A6C-A0DA-4A51FF122775}"/>
                        </a:ext>
                      </a:extLst>
                    </p:cNvPr>
                    <p:cNvCxnSpPr>
                      <a:cxnSpLocks/>
                    </p:cNvCxnSpPr>
                    <p:nvPr userDrawn="1"/>
                  </p:nvCxnSpPr>
                  <p:spPr>
                    <a:xfrm>
                      <a:off x="1446196"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4" name="Rechte verbindingslijn 53">
                      <a:extLst>
                        <a:ext uri="{FF2B5EF4-FFF2-40B4-BE49-F238E27FC236}">
                          <a16:creationId xmlns:a16="http://schemas.microsoft.com/office/drawing/2014/main" id="{2C1FC503-6005-4E18-BBCD-C773C7F30145}"/>
                        </a:ext>
                      </a:extLst>
                    </p:cNvPr>
                    <p:cNvCxnSpPr>
                      <a:cxnSpLocks/>
                    </p:cNvCxnSpPr>
                    <p:nvPr userDrawn="1"/>
                  </p:nvCxnSpPr>
                  <p:spPr>
                    <a:xfrm>
                      <a:off x="1270535"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5" name="Rechte verbindingslijn 54">
                      <a:extLst>
                        <a:ext uri="{FF2B5EF4-FFF2-40B4-BE49-F238E27FC236}">
                          <a16:creationId xmlns:a16="http://schemas.microsoft.com/office/drawing/2014/main" id="{AC9DA775-B17E-4E8C-9775-C3174A847E22}"/>
                        </a:ext>
                      </a:extLst>
                    </p:cNvPr>
                    <p:cNvCxnSpPr>
                      <a:cxnSpLocks/>
                    </p:cNvCxnSpPr>
                    <p:nvPr userDrawn="1"/>
                  </p:nvCxnSpPr>
                  <p:spPr>
                    <a:xfrm>
                      <a:off x="1621857"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56" name="Rechte verbindingslijn 55">
                      <a:extLst>
                        <a:ext uri="{FF2B5EF4-FFF2-40B4-BE49-F238E27FC236}">
                          <a16:creationId xmlns:a16="http://schemas.microsoft.com/office/drawing/2014/main" id="{3117C54B-8D36-44CA-AD7E-F5789B8F04FF}"/>
                        </a:ext>
                      </a:extLst>
                    </p:cNvPr>
                    <p:cNvCxnSpPr>
                      <a:cxnSpLocks/>
                    </p:cNvCxnSpPr>
                    <p:nvPr userDrawn="1"/>
                  </p:nvCxnSpPr>
                  <p:spPr>
                    <a:xfrm>
                      <a:off x="1797518" y="-745959"/>
                      <a:ext cx="0" cy="481264"/>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grpSp>
            </p:grpSp>
            <p:cxnSp>
              <p:nvCxnSpPr>
                <p:cNvPr id="41" name="Rechte verbindingslijn 40">
                  <a:extLst>
                    <a:ext uri="{FF2B5EF4-FFF2-40B4-BE49-F238E27FC236}">
                      <a16:creationId xmlns:a16="http://schemas.microsoft.com/office/drawing/2014/main" id="{C1F9AE0F-C626-4B3A-B10B-D8CE4CFC7940}"/>
                    </a:ext>
                  </a:extLst>
                </p:cNvPr>
                <p:cNvCxnSpPr>
                  <a:cxnSpLocks/>
                </p:cNvCxnSpPr>
                <p:nvPr userDrawn="1"/>
              </p:nvCxnSpPr>
              <p:spPr>
                <a:xfrm flipH="1">
                  <a:off x="-3260471" y="3739408"/>
                  <a:ext cx="143329" cy="0"/>
                </a:xfrm>
                <a:prstGeom prst="line">
                  <a:avLst/>
                </a:prstGeom>
                <a:ln w="6350">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2" name="Rechte verbindingslijn 41">
                  <a:extLst>
                    <a:ext uri="{FF2B5EF4-FFF2-40B4-BE49-F238E27FC236}">
                      <a16:creationId xmlns:a16="http://schemas.microsoft.com/office/drawing/2014/main" id="{5C214B4E-1DED-470F-A8E4-7F101162BF3D}"/>
                    </a:ext>
                  </a:extLst>
                </p:cNvPr>
                <p:cNvCxnSpPr>
                  <a:cxnSpLocks/>
                </p:cNvCxnSpPr>
                <p:nvPr userDrawn="1"/>
              </p:nvCxnSpPr>
              <p:spPr>
                <a:xfrm flipH="1">
                  <a:off x="-3261070" y="3713352"/>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3" name="Rechte verbindingslijn 42">
                  <a:extLst>
                    <a:ext uri="{FF2B5EF4-FFF2-40B4-BE49-F238E27FC236}">
                      <a16:creationId xmlns:a16="http://schemas.microsoft.com/office/drawing/2014/main" id="{438F6C18-F62F-4287-90FC-ECB63B4EC5FF}"/>
                    </a:ext>
                  </a:extLst>
                </p:cNvPr>
                <p:cNvCxnSpPr>
                  <a:cxnSpLocks/>
                </p:cNvCxnSpPr>
                <p:nvPr userDrawn="1"/>
              </p:nvCxnSpPr>
              <p:spPr>
                <a:xfrm flipH="1">
                  <a:off x="-3261070" y="3689677"/>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cxnSp>
              <p:nvCxnSpPr>
                <p:cNvPr id="44" name="Rechte verbindingslijn 43">
                  <a:extLst>
                    <a:ext uri="{FF2B5EF4-FFF2-40B4-BE49-F238E27FC236}">
                      <a16:creationId xmlns:a16="http://schemas.microsoft.com/office/drawing/2014/main" id="{E4F7D971-01EB-4F28-B70E-2C85BA093717}"/>
                    </a:ext>
                  </a:extLst>
                </p:cNvPr>
                <p:cNvCxnSpPr>
                  <a:cxnSpLocks/>
                </p:cNvCxnSpPr>
                <p:nvPr userDrawn="1"/>
              </p:nvCxnSpPr>
              <p:spPr>
                <a:xfrm flipH="1">
                  <a:off x="-3261070" y="3663621"/>
                  <a:ext cx="142893" cy="0"/>
                </a:xfrm>
                <a:prstGeom prst="line">
                  <a:avLst/>
                </a:prstGeom>
                <a:ln w="3175">
                  <a:solidFill>
                    <a:srgbClr val="818181"/>
                  </a:solidFill>
                </a:ln>
              </p:spPr>
              <p:style>
                <a:lnRef idx="1">
                  <a:schemeClr val="accent1"/>
                </a:lnRef>
                <a:fillRef idx="0">
                  <a:schemeClr val="accent1"/>
                </a:fillRef>
                <a:effectRef idx="0">
                  <a:schemeClr val="accent1"/>
                </a:effectRef>
                <a:fontRef idx="minor">
                  <a:schemeClr val="tx1"/>
                </a:fontRef>
              </p:style>
            </p:cxnSp>
            <p:sp>
              <p:nvSpPr>
                <p:cNvPr id="45" name="Rechthoek 44">
                  <a:extLst>
                    <a:ext uri="{FF2B5EF4-FFF2-40B4-BE49-F238E27FC236}">
                      <a16:creationId xmlns:a16="http://schemas.microsoft.com/office/drawing/2014/main" id="{109FBD84-FFB8-4D37-B326-D14DB022EFD2}"/>
                    </a:ext>
                  </a:extLst>
                </p:cNvPr>
                <p:cNvSpPr/>
                <p:nvPr userDrawn="1"/>
              </p:nvSpPr>
              <p:spPr>
                <a:xfrm>
                  <a:off x="-3261070" y="3620931"/>
                  <a:ext cx="142893" cy="24910"/>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nvGrpSpPr>
                <p:cNvPr id="46" name="Groep 45">
                  <a:extLst>
                    <a:ext uri="{FF2B5EF4-FFF2-40B4-BE49-F238E27FC236}">
                      <a16:creationId xmlns:a16="http://schemas.microsoft.com/office/drawing/2014/main" id="{22B87E14-1C78-477C-8B03-C14366D5CF8B}"/>
                    </a:ext>
                  </a:extLst>
                </p:cNvPr>
                <p:cNvGrpSpPr/>
                <p:nvPr userDrawn="1"/>
              </p:nvGrpSpPr>
              <p:grpSpPr>
                <a:xfrm rot="2700000">
                  <a:off x="-3158000" y="3650045"/>
                  <a:ext cx="34350" cy="147351"/>
                  <a:chOff x="3148392" y="-836646"/>
                  <a:chExt cx="132124" cy="596095"/>
                </a:xfrm>
                <a:solidFill>
                  <a:srgbClr val="3399FF"/>
                </a:solidFill>
              </p:grpSpPr>
              <p:sp>
                <p:nvSpPr>
                  <p:cNvPr id="47" name="Rechthoek 46">
                    <a:extLst>
                      <a:ext uri="{FF2B5EF4-FFF2-40B4-BE49-F238E27FC236}">
                        <a16:creationId xmlns:a16="http://schemas.microsoft.com/office/drawing/2014/main" id="{E91931D4-D0E9-4E39-9EE5-4F4D8B70CDFB}"/>
                      </a:ext>
                    </a:extLst>
                  </p:cNvPr>
                  <p:cNvSpPr/>
                  <p:nvPr userDrawn="1"/>
                </p:nvSpPr>
                <p:spPr>
                  <a:xfrm>
                    <a:off x="3148632" y="-725510"/>
                    <a:ext cx="131884" cy="281356"/>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8" name="Rechthoek: afgeronde bovenhoeken 47">
                    <a:extLst>
                      <a:ext uri="{FF2B5EF4-FFF2-40B4-BE49-F238E27FC236}">
                        <a16:creationId xmlns:a16="http://schemas.microsoft.com/office/drawing/2014/main" id="{C4ABDB0B-2377-4763-972C-1BFC21100F17}"/>
                      </a:ext>
                    </a:extLst>
                  </p:cNvPr>
                  <p:cNvSpPr/>
                  <p:nvPr userDrawn="1"/>
                </p:nvSpPr>
                <p:spPr>
                  <a:xfrm>
                    <a:off x="3148556" y="-836646"/>
                    <a:ext cx="131882" cy="87614"/>
                  </a:xfrm>
                  <a:prstGeom prst="round2SameRect">
                    <a:avLst>
                      <a:gd name="adj1" fmla="val 50000"/>
                      <a:gd name="adj2" fmla="val 0"/>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49" name="Gelijkbenige driehoek 48">
                    <a:extLst>
                      <a:ext uri="{FF2B5EF4-FFF2-40B4-BE49-F238E27FC236}">
                        <a16:creationId xmlns:a16="http://schemas.microsoft.com/office/drawing/2014/main" id="{A1ACC411-F202-456E-AA98-5A59BA490852}"/>
                      </a:ext>
                    </a:extLst>
                  </p:cNvPr>
                  <p:cNvSpPr/>
                  <p:nvPr userDrawn="1"/>
                </p:nvSpPr>
                <p:spPr>
                  <a:xfrm rot="10800000">
                    <a:off x="3148392" y="-420304"/>
                    <a:ext cx="131887" cy="179753"/>
                  </a:xfrm>
                  <a:prstGeom prst="triangle">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sp>
          <p:nvSpPr>
            <p:cNvPr id="13" name="Rechthoek 12">
              <a:extLst>
                <a:ext uri="{FF2B5EF4-FFF2-40B4-BE49-F238E27FC236}">
                  <a16:creationId xmlns:a16="http://schemas.microsoft.com/office/drawing/2014/main" id="{A477ACAE-CF93-415F-BB8B-B45CAFDD438B}"/>
                </a:ext>
              </a:extLst>
            </p:cNvPr>
            <p:cNvSpPr/>
            <p:nvPr userDrawn="1"/>
          </p:nvSpPr>
          <p:spPr>
            <a:xfrm>
              <a:off x="12377867" y="1"/>
              <a:ext cx="3593091" cy="339405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Grafiek invoegen/opmaken</a:t>
              </a:r>
            </a:p>
          </p:txBody>
        </p:sp>
        <p:sp>
          <p:nvSpPr>
            <p:cNvPr id="14" name="Ovaal 13">
              <a:extLst>
                <a:ext uri="{FF2B5EF4-FFF2-40B4-BE49-F238E27FC236}">
                  <a16:creationId xmlns:a16="http://schemas.microsoft.com/office/drawing/2014/main" id="{2B51B2FE-B87B-4684-A1FB-28CFC676CAB7}"/>
                </a:ext>
              </a:extLst>
            </p:cNvPr>
            <p:cNvSpPr/>
            <p:nvPr userDrawn="1"/>
          </p:nvSpPr>
          <p:spPr>
            <a:xfrm>
              <a:off x="12560445"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5" name="Rechthoek 14">
              <a:extLst>
                <a:ext uri="{FF2B5EF4-FFF2-40B4-BE49-F238E27FC236}">
                  <a16:creationId xmlns:a16="http://schemas.microsoft.com/office/drawing/2014/main" id="{E8AAD076-8EF6-4049-BB5C-E392BDE40A25}"/>
                </a:ext>
              </a:extLst>
            </p:cNvPr>
            <p:cNvSpPr/>
            <p:nvPr userDrawn="1"/>
          </p:nvSpPr>
          <p:spPr>
            <a:xfrm>
              <a:off x="12844617"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grafiek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grafiek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6" name="Ovaal 15">
              <a:extLst>
                <a:ext uri="{FF2B5EF4-FFF2-40B4-BE49-F238E27FC236}">
                  <a16:creationId xmlns:a16="http://schemas.microsoft.com/office/drawing/2014/main" id="{F0A36C81-3BF4-4C74-868A-9822FBAC4165}"/>
                </a:ext>
              </a:extLst>
            </p:cNvPr>
            <p:cNvSpPr/>
            <p:nvPr userDrawn="1"/>
          </p:nvSpPr>
          <p:spPr>
            <a:xfrm>
              <a:off x="12560445"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7" name="Rechthoek 16">
              <a:extLst>
                <a:ext uri="{FF2B5EF4-FFF2-40B4-BE49-F238E27FC236}">
                  <a16:creationId xmlns:a16="http://schemas.microsoft.com/office/drawing/2014/main" id="{0496307C-A655-4D5C-A301-03DEC53A53F2}"/>
                </a:ext>
              </a:extLst>
            </p:cNvPr>
            <p:cNvSpPr/>
            <p:nvPr userDrawn="1"/>
          </p:nvSpPr>
          <p:spPr>
            <a:xfrm>
              <a:off x="12844617"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grafiek</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8" name="Groep 17">
              <a:extLst>
                <a:ext uri="{FF2B5EF4-FFF2-40B4-BE49-F238E27FC236}">
                  <a16:creationId xmlns:a16="http://schemas.microsoft.com/office/drawing/2014/main" id="{7488AAD2-5FCA-4D75-8E4F-5D5EC4DCDB3A}"/>
                </a:ext>
              </a:extLst>
            </p:cNvPr>
            <p:cNvGrpSpPr/>
            <p:nvPr userDrawn="1"/>
          </p:nvGrpSpPr>
          <p:grpSpPr>
            <a:xfrm>
              <a:off x="12852713" y="2164285"/>
              <a:ext cx="825500" cy="209550"/>
              <a:chOff x="13504624" y="2482850"/>
              <a:chExt cx="825500" cy="209550"/>
            </a:xfrm>
          </p:grpSpPr>
          <p:sp>
            <p:nvSpPr>
              <p:cNvPr id="29" name="Rechthoek 28">
                <a:extLst>
                  <a:ext uri="{FF2B5EF4-FFF2-40B4-BE49-F238E27FC236}">
                    <a16:creationId xmlns:a16="http://schemas.microsoft.com/office/drawing/2014/main" id="{5C1AEAD8-7324-4878-886D-BD88A0D0C2A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30" name="Rechte verbindingslijn 29">
                <a:extLst>
                  <a:ext uri="{FF2B5EF4-FFF2-40B4-BE49-F238E27FC236}">
                    <a16:creationId xmlns:a16="http://schemas.microsoft.com/office/drawing/2014/main" id="{6D9DA4A8-30CF-4F59-A0A0-349E03DE4637}"/>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31" name="Gelijkbenige driehoek 30">
                <a:extLst>
                  <a:ext uri="{FF2B5EF4-FFF2-40B4-BE49-F238E27FC236}">
                    <a16:creationId xmlns:a16="http://schemas.microsoft.com/office/drawing/2014/main" id="{F6CDA3FD-5305-491D-922C-5376D9A0059A}"/>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19" name="Groep 18">
              <a:extLst>
                <a:ext uri="{FF2B5EF4-FFF2-40B4-BE49-F238E27FC236}">
                  <a16:creationId xmlns:a16="http://schemas.microsoft.com/office/drawing/2014/main" id="{C6EE734B-C485-4326-8D68-C5BF4F20AB5A}"/>
                </a:ext>
              </a:extLst>
            </p:cNvPr>
            <p:cNvGrpSpPr/>
            <p:nvPr userDrawn="1"/>
          </p:nvGrpSpPr>
          <p:grpSpPr>
            <a:xfrm>
              <a:off x="12847433" y="1232480"/>
              <a:ext cx="289372" cy="314992"/>
              <a:chOff x="7322769" y="-310267"/>
              <a:chExt cx="289372" cy="314992"/>
            </a:xfrm>
          </p:grpSpPr>
          <p:sp>
            <p:nvSpPr>
              <p:cNvPr id="26" name="Rechthoek 25">
                <a:extLst>
                  <a:ext uri="{FF2B5EF4-FFF2-40B4-BE49-F238E27FC236}">
                    <a16:creationId xmlns:a16="http://schemas.microsoft.com/office/drawing/2014/main" id="{BEF53625-9025-44C9-9A9A-E8526DBD09BA}"/>
                  </a:ext>
                </a:extLst>
              </p:cNvPr>
              <p:cNvSpPr/>
              <p:nvPr userDrawn="1"/>
            </p:nvSpPr>
            <p:spPr>
              <a:xfrm>
                <a:off x="7322769" y="-211712"/>
                <a:ext cx="79156" cy="216437"/>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27" name="Rechthoek 26">
                <a:extLst>
                  <a:ext uri="{FF2B5EF4-FFF2-40B4-BE49-F238E27FC236}">
                    <a16:creationId xmlns:a16="http://schemas.microsoft.com/office/drawing/2014/main" id="{1FB9E814-9710-42C8-9E95-404B10F1A8A3}"/>
                  </a:ext>
                </a:extLst>
              </p:cNvPr>
              <p:cNvSpPr/>
              <p:nvPr userDrawn="1"/>
            </p:nvSpPr>
            <p:spPr>
              <a:xfrm>
                <a:off x="7427035" y="-310267"/>
                <a:ext cx="79156" cy="314992"/>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28" name="Rechthoek 27">
                <a:extLst>
                  <a:ext uri="{FF2B5EF4-FFF2-40B4-BE49-F238E27FC236}">
                    <a16:creationId xmlns:a16="http://schemas.microsoft.com/office/drawing/2014/main" id="{1E0BD976-5C85-4874-AFBE-5D81EA576FD1}"/>
                  </a:ext>
                </a:extLst>
              </p:cNvPr>
              <p:cNvSpPr/>
              <p:nvPr userDrawn="1"/>
            </p:nvSpPr>
            <p:spPr>
              <a:xfrm>
                <a:off x="7532985" y="-240134"/>
                <a:ext cx="79156" cy="244859"/>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sp>
          <p:nvSpPr>
            <p:cNvPr id="20" name="Ovaal 19">
              <a:extLst>
                <a:ext uri="{FF2B5EF4-FFF2-40B4-BE49-F238E27FC236}">
                  <a16:creationId xmlns:a16="http://schemas.microsoft.com/office/drawing/2014/main" id="{5FFC6CC4-77BD-4A46-903D-9A41F342E66C}"/>
                </a:ext>
              </a:extLst>
            </p:cNvPr>
            <p:cNvSpPr/>
            <p:nvPr userDrawn="1"/>
          </p:nvSpPr>
          <p:spPr>
            <a:xfrm>
              <a:off x="12560445"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21" name="Rechthoek 20">
              <a:extLst>
                <a:ext uri="{FF2B5EF4-FFF2-40B4-BE49-F238E27FC236}">
                  <a16:creationId xmlns:a16="http://schemas.microsoft.com/office/drawing/2014/main" id="{F9CDA4CB-769C-43EC-81EE-4AAC1030E4F6}"/>
                </a:ext>
              </a:extLst>
            </p:cNvPr>
            <p:cNvSpPr/>
            <p:nvPr userDrawn="1"/>
          </p:nvSpPr>
          <p:spPr>
            <a:xfrm>
              <a:off x="12844617" y="2555609"/>
              <a:ext cx="2944682" cy="6539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grafiek door onderdelen van de grafiek aan te klikken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van grafieken - Opmaak’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sp>
          <p:nvSpPr>
            <p:cNvPr id="22" name="Rechthoek 21">
              <a:extLst>
                <a:ext uri="{FF2B5EF4-FFF2-40B4-BE49-F238E27FC236}">
                  <a16:creationId xmlns:a16="http://schemas.microsoft.com/office/drawing/2014/main" id="{963C06EE-F80A-4A7C-9052-F1C00C072C1D}"/>
                </a:ext>
              </a:extLst>
            </p:cNvPr>
            <p:cNvSpPr/>
            <p:nvPr userDrawn="1"/>
          </p:nvSpPr>
          <p:spPr>
            <a:xfrm>
              <a:off x="12377867" y="522885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23" name="ICOON_info">
              <a:extLst>
                <a:ext uri="{FF2B5EF4-FFF2-40B4-BE49-F238E27FC236}">
                  <a16:creationId xmlns:a16="http://schemas.microsoft.com/office/drawing/2014/main" id="{0A283FC0-009F-4B96-8440-FFC278F35E59}"/>
                </a:ext>
              </a:extLst>
            </p:cNvPr>
            <p:cNvGrpSpPr/>
            <p:nvPr userDrawn="1"/>
          </p:nvGrpSpPr>
          <p:grpSpPr>
            <a:xfrm>
              <a:off x="15787296" y="5092834"/>
              <a:ext cx="283685" cy="283685"/>
              <a:chOff x="-510741" y="5913713"/>
              <a:chExt cx="267555" cy="267555"/>
            </a:xfrm>
          </p:grpSpPr>
          <p:sp>
            <p:nvSpPr>
              <p:cNvPr id="24" name="Ovaal 23">
                <a:extLst>
                  <a:ext uri="{FF2B5EF4-FFF2-40B4-BE49-F238E27FC236}">
                    <a16:creationId xmlns:a16="http://schemas.microsoft.com/office/drawing/2014/main" id="{F7A58C91-6CA6-46B0-A9AE-CB76107710B3}"/>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25" name="Graphic 163" descr="Informatie">
                <a:extLst>
                  <a:ext uri="{FF2B5EF4-FFF2-40B4-BE49-F238E27FC236}">
                    <a16:creationId xmlns:a16="http://schemas.microsoft.com/office/drawing/2014/main" id="{D5BA7CB2-A4B2-4A33-ACB8-418EB60706FC}"/>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Tree>
    <p:extLst>
      <p:ext uri="{BB962C8B-B14F-4D97-AF65-F5344CB8AC3E}">
        <p14:creationId xmlns:p14="http://schemas.microsoft.com/office/powerpoint/2010/main" val="3152594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KST + TABEL">
    <p:spTree>
      <p:nvGrpSpPr>
        <p:cNvPr id="1" name=""/>
        <p:cNvGrpSpPr/>
        <p:nvPr/>
      </p:nvGrpSpPr>
      <p:grpSpPr>
        <a:xfrm>
          <a:off x="0" y="0"/>
          <a:ext cx="0" cy="0"/>
          <a:chOff x="0" y="0"/>
          <a:chExt cx="0" cy="0"/>
        </a:xfrm>
      </p:grpSpPr>
      <p:sp>
        <p:nvSpPr>
          <p:cNvPr id="4" name="Rechthoek 3">
            <a:extLst>
              <a:ext uri="{FF2B5EF4-FFF2-40B4-BE49-F238E27FC236}">
                <a16:creationId xmlns:a16="http://schemas.microsoft.com/office/drawing/2014/main" id="{DED82CB0-341B-4D41-9736-8F8D0CAC87D5}"/>
              </a:ext>
            </a:extLst>
          </p:cNvPr>
          <p:cNvSpPr/>
          <p:nvPr userDrawn="1"/>
        </p:nvSpPr>
        <p:spPr>
          <a:xfrm>
            <a:off x="6383999" y="144000"/>
            <a:ext cx="5658980" cy="657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pic>
        <p:nvPicPr>
          <p:cNvPr id="22" name="Graphic 21">
            <a:extLst>
              <a:ext uri="{FF2B5EF4-FFF2-40B4-BE49-F238E27FC236}">
                <a16:creationId xmlns:a16="http://schemas.microsoft.com/office/drawing/2014/main" id="{D21763F0-4FD9-465F-A943-108C400A6A8F}"/>
              </a:ext>
            </a:extLst>
          </p:cNvPr>
          <p:cNvPicPr>
            <a:picLocks noChangeAspect="1"/>
          </p:cNvPicPr>
          <p:nvPr userDrawn="1"/>
        </p:nvPicPr>
        <p:blipFill>
          <a:blip r:embed="rId2">
            <a:biLevel thresh="25000"/>
            <a:extLst>
              <a:ext uri="{96DAC541-7B7A-43D3-8B79-37D633B846F1}">
                <asvg:svgBlip xmlns:asvg="http://schemas.microsoft.com/office/drawing/2016/SVG/main" r:embed="rId3"/>
              </a:ext>
            </a:extLst>
          </a:blip>
          <a:srcRect l="7283" r="11058"/>
          <a:stretch>
            <a:fillRect/>
          </a:stretch>
        </p:blipFill>
        <p:spPr>
          <a:xfrm rot="5280000">
            <a:off x="2299077" y="2389571"/>
            <a:ext cx="6654148" cy="2076865"/>
          </a:xfrm>
          <a:custGeom>
            <a:avLst/>
            <a:gdLst>
              <a:gd name="connsiteX0" fmla="*/ 0 w 6310545"/>
              <a:gd name="connsiteY0" fmla="*/ 1969621 h 1969621"/>
              <a:gd name="connsiteX1" fmla="*/ 68781 w 6310545"/>
              <a:gd name="connsiteY1" fmla="*/ 0 h 1969621"/>
              <a:gd name="connsiteX2" fmla="*/ 6310545 w 6310545"/>
              <a:gd name="connsiteY2" fmla="*/ 0 h 1969621"/>
              <a:gd name="connsiteX3" fmla="*/ 6241764 w 6310545"/>
              <a:gd name="connsiteY3" fmla="*/ 1969621 h 1969621"/>
            </a:gdLst>
            <a:ahLst/>
            <a:cxnLst>
              <a:cxn ang="0">
                <a:pos x="connsiteX0" y="connsiteY0"/>
              </a:cxn>
              <a:cxn ang="0">
                <a:pos x="connsiteX1" y="connsiteY1"/>
              </a:cxn>
              <a:cxn ang="0">
                <a:pos x="connsiteX2" y="connsiteY2"/>
              </a:cxn>
              <a:cxn ang="0">
                <a:pos x="connsiteX3" y="connsiteY3"/>
              </a:cxn>
            </a:cxnLst>
            <a:rect l="l" t="t" r="r" b="b"/>
            <a:pathLst>
              <a:path w="6310545" h="1969621">
                <a:moveTo>
                  <a:pt x="0" y="1969621"/>
                </a:moveTo>
                <a:lnTo>
                  <a:pt x="68781" y="0"/>
                </a:lnTo>
                <a:lnTo>
                  <a:pt x="6310545" y="0"/>
                </a:lnTo>
                <a:lnTo>
                  <a:pt x="6241764" y="1969621"/>
                </a:lnTo>
                <a:close/>
              </a:path>
            </a:pathLst>
          </a:custGeom>
          <a:effectLst/>
        </p:spPr>
      </p:pic>
      <p:sp>
        <p:nvSpPr>
          <p:cNvPr id="2" name="Titel 1"/>
          <p:cNvSpPr>
            <a:spLocks noGrp="1"/>
          </p:cNvSpPr>
          <p:nvPr>
            <p:ph type="title" hasCustomPrompt="1"/>
          </p:nvPr>
        </p:nvSpPr>
        <p:spPr>
          <a:xfrm>
            <a:off x="575999" y="1782763"/>
            <a:ext cx="5226981" cy="1062300"/>
          </a:xfrm>
        </p:spPr>
        <p:txBody>
          <a:bodyPr lIns="0" tIns="0" rIns="0" bIns="0"/>
          <a:lstStyle>
            <a:lvl1pPr>
              <a:defRPr/>
            </a:lvl1pPr>
          </a:lstStyle>
          <a:p>
            <a:r>
              <a:rPr lang="nl-NL"/>
              <a:t>Plaats hier je titel</a:t>
            </a:r>
            <a:br>
              <a:rPr lang="nl-NL"/>
            </a:br>
            <a:r>
              <a:rPr lang="nl-NL"/>
              <a:t>maximaal 2 regels</a:t>
            </a:r>
          </a:p>
        </p:txBody>
      </p:sp>
      <p:sp>
        <p:nvSpPr>
          <p:cNvPr id="3" name="Tijdelijke aanduiding voor verticale tekst 2"/>
          <p:cNvSpPr>
            <a:spLocks noGrp="1"/>
          </p:cNvSpPr>
          <p:nvPr>
            <p:ph type="body" orient="vert" idx="1" hasCustomPrompt="1"/>
          </p:nvPr>
        </p:nvSpPr>
        <p:spPr>
          <a:xfrm>
            <a:off x="576017" y="3005106"/>
            <a:ext cx="5226963" cy="2379694"/>
          </a:xfrm>
        </p:spPr>
        <p:txBody>
          <a:bodyPr vert="horz" lIns="0" tIns="0" rIns="0" bIns="0"/>
          <a:lstStyle>
            <a:lvl1pPr>
              <a:defRPr/>
            </a:lvl1pPr>
            <a:lvl2pPr>
              <a:defRPr/>
            </a:lvl2pPr>
            <a:lvl3pPr>
              <a:defRPr/>
            </a:lvl3pPr>
            <a:lvl4pPr>
              <a:defRPr/>
            </a:lvl4pPr>
            <a:lvl5pPr>
              <a:defRPr/>
            </a:lvl5pPr>
            <a:lvl6pPr>
              <a:buNone/>
              <a:defRPr/>
            </a:lvl6pPr>
            <a:lvl7pPr>
              <a:defRPr/>
            </a:lvl7pPr>
            <a:lvl8pPr>
              <a:defRPr/>
            </a:lvl8pPr>
            <a:lvl9pPr>
              <a:defRPr/>
            </a:lvl9pPr>
          </a:lstStyle>
          <a:p>
            <a:pPr lvl="0"/>
            <a:r>
              <a:rPr lang="nl-NL"/>
              <a:t>Bullet</a:t>
            </a:r>
          </a:p>
          <a:p>
            <a:pPr lvl="1"/>
            <a:r>
              <a:rPr lang="nl-NL"/>
              <a:t>Sub-bullet</a:t>
            </a:r>
          </a:p>
          <a:p>
            <a:pPr lvl="2"/>
            <a:r>
              <a:rPr lang="nl-NL"/>
              <a:t>Leestekst</a:t>
            </a:r>
          </a:p>
          <a:p>
            <a:pPr lvl="3"/>
            <a:r>
              <a:rPr lang="nl-NL"/>
              <a:t>Subtitel #1</a:t>
            </a:r>
          </a:p>
          <a:p>
            <a:pPr lvl="4"/>
            <a:r>
              <a:rPr lang="nl-NL"/>
              <a:t>Subtitel #2</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TEKST + GRAFIEK</a:t>
            </a:r>
          </a:p>
        </p:txBody>
      </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561975" y="1337425"/>
            <a:ext cx="777600" cy="273600"/>
          </a:xfrm>
          <a:blipFill>
            <a:blip r:embed="rId4">
              <a:extLst>
                <a:ext uri="{96DAC541-7B7A-43D3-8B79-37D633B846F1}">
                  <asvg:svgBlip xmlns:asvg="http://schemas.microsoft.com/office/drawing/2016/SVG/main" r:embed="rId5"/>
                </a:ext>
              </a:extLst>
            </a:blip>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6" name="Tijdelijke aanduiding voor tabel 5">
            <a:extLst>
              <a:ext uri="{FF2B5EF4-FFF2-40B4-BE49-F238E27FC236}">
                <a16:creationId xmlns:a16="http://schemas.microsoft.com/office/drawing/2014/main" id="{5BD9378B-8D4E-4118-8334-1372F2D98FF2}"/>
              </a:ext>
            </a:extLst>
          </p:cNvPr>
          <p:cNvSpPr>
            <a:spLocks noGrp="1"/>
          </p:cNvSpPr>
          <p:nvPr>
            <p:ph type="tbl" sz="quarter" idx="21" hasCustomPrompt="1"/>
          </p:nvPr>
        </p:nvSpPr>
        <p:spPr>
          <a:xfrm>
            <a:off x="6956568" y="726426"/>
            <a:ext cx="4505389" cy="5405086"/>
          </a:xfrm>
        </p:spPr>
        <p:txBody>
          <a:bodyPr bIns="1260000" anchor="ctr"/>
          <a:lstStyle>
            <a:lvl1pPr marL="0" indent="0" algn="ctr">
              <a:buNone/>
              <a:defRPr sz="1400" i="1">
                <a:solidFill>
                  <a:schemeClr val="tx1">
                    <a:lumMod val="50000"/>
                    <a:lumOff val="50000"/>
                  </a:schemeClr>
                </a:solidFill>
              </a:defRPr>
            </a:lvl1pPr>
          </a:lstStyle>
          <a:p>
            <a:r>
              <a:rPr lang="nl-NL"/>
              <a:t>Klik op het onderstaande icoon</a:t>
            </a:r>
            <a:br>
              <a:rPr lang="nl-NL"/>
            </a:br>
            <a:r>
              <a:rPr lang="nl-NL"/>
              <a:t>om een tabel in te voegen</a:t>
            </a:r>
          </a:p>
        </p:txBody>
      </p:sp>
      <p:grpSp>
        <p:nvGrpSpPr>
          <p:cNvPr id="10" name="INSTRUCTIE">
            <a:extLst>
              <a:ext uri="{FF2B5EF4-FFF2-40B4-BE49-F238E27FC236}">
                <a16:creationId xmlns:a16="http://schemas.microsoft.com/office/drawing/2014/main" id="{3CE32EE0-2081-44D1-A9C6-4E5CC8C007DB}"/>
              </a:ext>
            </a:extLst>
          </p:cNvPr>
          <p:cNvGrpSpPr/>
          <p:nvPr userDrawn="1"/>
        </p:nvGrpSpPr>
        <p:grpSpPr>
          <a:xfrm>
            <a:off x="-3786437" y="0"/>
            <a:ext cx="3693386" cy="5359349"/>
            <a:chOff x="-3786437" y="0"/>
            <a:chExt cx="3693386" cy="5359349"/>
          </a:xfrm>
        </p:grpSpPr>
        <p:sp>
          <p:nvSpPr>
            <p:cNvPr id="11" name="Rechthoek 10">
              <a:extLst>
                <a:ext uri="{FF2B5EF4-FFF2-40B4-BE49-F238E27FC236}">
                  <a16:creationId xmlns:a16="http://schemas.microsoft.com/office/drawing/2014/main" id="{71E1AAD1-58D2-422F-B55B-5CA387965010}"/>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12" name="Ovaal 11">
              <a:extLst>
                <a:ext uri="{FF2B5EF4-FFF2-40B4-BE49-F238E27FC236}">
                  <a16:creationId xmlns:a16="http://schemas.microsoft.com/office/drawing/2014/main" id="{ADE65970-A436-4D3B-8D36-3DB3F81F19A4}"/>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3" name="Rechthoek 12">
              <a:extLst>
                <a:ext uri="{FF2B5EF4-FFF2-40B4-BE49-F238E27FC236}">
                  <a16:creationId xmlns:a16="http://schemas.microsoft.com/office/drawing/2014/main" id="{F346CA7B-5D25-4478-BE5B-AE352E8BD631}"/>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14" name="Ovaal 13">
              <a:extLst>
                <a:ext uri="{FF2B5EF4-FFF2-40B4-BE49-F238E27FC236}">
                  <a16:creationId xmlns:a16="http://schemas.microsoft.com/office/drawing/2014/main" id="{CA52655E-6470-4FDE-B552-7C13D618DBBD}"/>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5" name="Rechthoek 14">
              <a:extLst>
                <a:ext uri="{FF2B5EF4-FFF2-40B4-BE49-F238E27FC236}">
                  <a16:creationId xmlns:a16="http://schemas.microsoft.com/office/drawing/2014/main" id="{7D016AFB-DE9F-486C-8A7B-4E636220A192}"/>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16" name="Rechthoek 15">
              <a:extLst>
                <a:ext uri="{FF2B5EF4-FFF2-40B4-BE49-F238E27FC236}">
                  <a16:creationId xmlns:a16="http://schemas.microsoft.com/office/drawing/2014/main" id="{A2B96BEC-DF3C-4009-95C0-019029634A13}"/>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17" name="Ovaal 16">
              <a:extLst>
                <a:ext uri="{FF2B5EF4-FFF2-40B4-BE49-F238E27FC236}">
                  <a16:creationId xmlns:a16="http://schemas.microsoft.com/office/drawing/2014/main" id="{FA5913FE-BBC7-441D-8B00-0B815072644A}"/>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8" name="Rechthoek 17">
              <a:extLst>
                <a:ext uri="{FF2B5EF4-FFF2-40B4-BE49-F238E27FC236}">
                  <a16:creationId xmlns:a16="http://schemas.microsoft.com/office/drawing/2014/main" id="{A2F6CD1E-FB49-4422-80C7-66218171A39F}"/>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19" name="Ovaal 18">
              <a:extLst>
                <a:ext uri="{FF2B5EF4-FFF2-40B4-BE49-F238E27FC236}">
                  <a16:creationId xmlns:a16="http://schemas.microsoft.com/office/drawing/2014/main" id="{7190D1E5-2117-4FBE-8EA4-E4B144EBD9DA}"/>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20" name="Rechthoek 19">
              <a:extLst>
                <a:ext uri="{FF2B5EF4-FFF2-40B4-BE49-F238E27FC236}">
                  <a16:creationId xmlns:a16="http://schemas.microsoft.com/office/drawing/2014/main" id="{3B664BDE-45D1-42A4-A0E8-EFBEC9D1E1A3}"/>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21" name="Ovaal 20">
              <a:extLst>
                <a:ext uri="{FF2B5EF4-FFF2-40B4-BE49-F238E27FC236}">
                  <a16:creationId xmlns:a16="http://schemas.microsoft.com/office/drawing/2014/main" id="{1D1B83CA-3D3C-4A7B-B8DF-4B5EE2BCF5CA}"/>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23" name="Rechthoek 22">
              <a:extLst>
                <a:ext uri="{FF2B5EF4-FFF2-40B4-BE49-F238E27FC236}">
                  <a16:creationId xmlns:a16="http://schemas.microsoft.com/office/drawing/2014/main" id="{62318FE5-B86C-4328-899D-0B69199D774E}"/>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24" name="Ovaal 23">
              <a:extLst>
                <a:ext uri="{FF2B5EF4-FFF2-40B4-BE49-F238E27FC236}">
                  <a16:creationId xmlns:a16="http://schemas.microsoft.com/office/drawing/2014/main" id="{9E1780F6-4CD3-463C-8D3C-638B50D20643}"/>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25" name="Rechthoek 24">
              <a:extLst>
                <a:ext uri="{FF2B5EF4-FFF2-40B4-BE49-F238E27FC236}">
                  <a16:creationId xmlns:a16="http://schemas.microsoft.com/office/drawing/2014/main" id="{A519CE15-190C-44E3-99AC-694A30E27459}"/>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26" name="Ovaal 25">
              <a:extLst>
                <a:ext uri="{FF2B5EF4-FFF2-40B4-BE49-F238E27FC236}">
                  <a16:creationId xmlns:a16="http://schemas.microsoft.com/office/drawing/2014/main" id="{F660C3B8-4769-41D7-9B42-3FE8FE70C9BF}"/>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27" name="Rechthoek 26">
              <a:extLst>
                <a:ext uri="{FF2B5EF4-FFF2-40B4-BE49-F238E27FC236}">
                  <a16:creationId xmlns:a16="http://schemas.microsoft.com/office/drawing/2014/main" id="{5325A396-18FE-45DB-B522-22B95DC1F840}"/>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28" name="Ovaal 27">
              <a:extLst>
                <a:ext uri="{FF2B5EF4-FFF2-40B4-BE49-F238E27FC236}">
                  <a16:creationId xmlns:a16="http://schemas.microsoft.com/office/drawing/2014/main" id="{EC4FBA7F-D913-49F4-A482-224616579171}"/>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29" name="Rechthoek 28">
              <a:extLst>
                <a:ext uri="{FF2B5EF4-FFF2-40B4-BE49-F238E27FC236}">
                  <a16:creationId xmlns:a16="http://schemas.microsoft.com/office/drawing/2014/main" id="{36CCB9D5-6D6E-4F36-9275-FFE17803B239}"/>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30" name="Ovaal 29">
              <a:extLst>
                <a:ext uri="{FF2B5EF4-FFF2-40B4-BE49-F238E27FC236}">
                  <a16:creationId xmlns:a16="http://schemas.microsoft.com/office/drawing/2014/main" id="{3EA6020F-972A-490B-9FF5-0C94B6664ECE}"/>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32" name="Rechthoek 31">
              <a:extLst>
                <a:ext uri="{FF2B5EF4-FFF2-40B4-BE49-F238E27FC236}">
                  <a16:creationId xmlns:a16="http://schemas.microsoft.com/office/drawing/2014/main" id="{58AA0F3A-AD41-4960-A91E-B34A38D2A285}"/>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33" name="Rechthoek 32">
              <a:extLst>
                <a:ext uri="{FF2B5EF4-FFF2-40B4-BE49-F238E27FC236}">
                  <a16:creationId xmlns:a16="http://schemas.microsoft.com/office/drawing/2014/main" id="{A6737D9B-D70B-4531-813E-470DD6D856A1}"/>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COON_info">
              <a:extLst>
                <a:ext uri="{FF2B5EF4-FFF2-40B4-BE49-F238E27FC236}">
                  <a16:creationId xmlns:a16="http://schemas.microsoft.com/office/drawing/2014/main" id="{5FBBA64E-4C6D-4343-9EAE-38472651B62E}"/>
                </a:ext>
              </a:extLst>
            </p:cNvPr>
            <p:cNvGrpSpPr/>
            <p:nvPr userDrawn="1"/>
          </p:nvGrpSpPr>
          <p:grpSpPr>
            <a:xfrm>
              <a:off x="-376736" y="4400186"/>
              <a:ext cx="283685" cy="283685"/>
              <a:chOff x="-510741" y="5913713"/>
              <a:chExt cx="267555" cy="267555"/>
            </a:xfrm>
          </p:grpSpPr>
          <p:sp>
            <p:nvSpPr>
              <p:cNvPr id="77" name="Ovaal 76">
                <a:extLst>
                  <a:ext uri="{FF2B5EF4-FFF2-40B4-BE49-F238E27FC236}">
                    <a16:creationId xmlns:a16="http://schemas.microsoft.com/office/drawing/2014/main" id="{E7678A9A-F777-47B9-8DA9-20796B63E2F0}"/>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8" name="Graphic 163" descr="Informatie">
                <a:extLst>
                  <a:ext uri="{FF2B5EF4-FFF2-40B4-BE49-F238E27FC236}">
                    <a16:creationId xmlns:a16="http://schemas.microsoft.com/office/drawing/2014/main" id="{CFF01724-718C-4DBF-9F15-8511BA9F79F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36" name="VOORBEELD">
              <a:extLst>
                <a:ext uri="{FF2B5EF4-FFF2-40B4-BE49-F238E27FC236}">
                  <a16:creationId xmlns:a16="http://schemas.microsoft.com/office/drawing/2014/main" id="{46D8FDE0-582C-4F42-AC0F-547917387DAA}"/>
                </a:ext>
              </a:extLst>
            </p:cNvPr>
            <p:cNvGrpSpPr/>
            <p:nvPr userDrawn="1"/>
          </p:nvGrpSpPr>
          <p:grpSpPr>
            <a:xfrm>
              <a:off x="-3605171" y="458674"/>
              <a:ext cx="3234311" cy="558875"/>
              <a:chOff x="-3605171" y="458674"/>
              <a:chExt cx="3234311" cy="558875"/>
            </a:xfrm>
          </p:grpSpPr>
          <p:sp>
            <p:nvSpPr>
              <p:cNvPr id="37" name="Rechthoek 36">
                <a:extLst>
                  <a:ext uri="{FF2B5EF4-FFF2-40B4-BE49-F238E27FC236}">
                    <a16:creationId xmlns:a16="http://schemas.microsoft.com/office/drawing/2014/main" id="{F8149272-E6B0-4941-82B2-544590D5875D}"/>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38" name="Rechthoek 37">
                <a:extLst>
                  <a:ext uri="{FF2B5EF4-FFF2-40B4-BE49-F238E27FC236}">
                    <a16:creationId xmlns:a16="http://schemas.microsoft.com/office/drawing/2014/main" id="{9F37C49B-671C-4296-9DE1-83B1BC14E994}"/>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39" name="Groep 38">
                <a:extLst>
                  <a:ext uri="{FF2B5EF4-FFF2-40B4-BE49-F238E27FC236}">
                    <a16:creationId xmlns:a16="http://schemas.microsoft.com/office/drawing/2014/main" id="{652BE5D5-FB18-4497-BF21-D8F7BD4691A9}"/>
                  </a:ext>
                </a:extLst>
              </p:cNvPr>
              <p:cNvGrpSpPr/>
              <p:nvPr userDrawn="1"/>
            </p:nvGrpSpPr>
            <p:grpSpPr>
              <a:xfrm>
                <a:off x="-3386247" y="830871"/>
                <a:ext cx="139423" cy="109566"/>
                <a:chOff x="-2866744" y="827071"/>
                <a:chExt cx="168701" cy="132575"/>
              </a:xfrm>
            </p:grpSpPr>
            <p:grpSp>
              <p:nvGrpSpPr>
                <p:cNvPr id="70" name="Groep 69">
                  <a:extLst>
                    <a:ext uri="{FF2B5EF4-FFF2-40B4-BE49-F238E27FC236}">
                      <a16:creationId xmlns:a16="http://schemas.microsoft.com/office/drawing/2014/main" id="{9DC55657-C354-419B-A9AF-A58360D86687}"/>
                    </a:ext>
                  </a:extLst>
                </p:cNvPr>
                <p:cNvGrpSpPr/>
                <p:nvPr userDrawn="1"/>
              </p:nvGrpSpPr>
              <p:grpSpPr>
                <a:xfrm>
                  <a:off x="-2866744" y="827071"/>
                  <a:ext cx="168701" cy="132575"/>
                  <a:chOff x="-2866744" y="827071"/>
                  <a:chExt cx="168701" cy="132575"/>
                </a:xfrm>
              </p:grpSpPr>
              <p:cxnSp>
                <p:nvCxnSpPr>
                  <p:cNvPr id="72" name="Rechte verbindingslijn 71">
                    <a:extLst>
                      <a:ext uri="{FF2B5EF4-FFF2-40B4-BE49-F238E27FC236}">
                        <a16:creationId xmlns:a16="http://schemas.microsoft.com/office/drawing/2014/main" id="{2619CFEB-BA4C-4750-B22D-2030E696A17D}"/>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73" name="Rechte verbindingslijn 72">
                    <a:extLst>
                      <a:ext uri="{FF2B5EF4-FFF2-40B4-BE49-F238E27FC236}">
                        <a16:creationId xmlns:a16="http://schemas.microsoft.com/office/drawing/2014/main" id="{BC561EA7-ADFE-4098-80D3-B4F331112E9C}"/>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74" name="Rechte verbindingslijn 73">
                    <a:extLst>
                      <a:ext uri="{FF2B5EF4-FFF2-40B4-BE49-F238E27FC236}">
                        <a16:creationId xmlns:a16="http://schemas.microsoft.com/office/drawing/2014/main" id="{E9858BAF-EF1E-42E8-B00D-E9F87F16EB86}"/>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75" name="Rechte verbindingslijn 74">
                    <a:extLst>
                      <a:ext uri="{FF2B5EF4-FFF2-40B4-BE49-F238E27FC236}">
                        <a16:creationId xmlns:a16="http://schemas.microsoft.com/office/drawing/2014/main" id="{43BD9774-1EE0-401E-9004-8E2A73CBAC9E}"/>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76" name="Rechte verbindingslijn 75">
                    <a:extLst>
                      <a:ext uri="{FF2B5EF4-FFF2-40B4-BE49-F238E27FC236}">
                        <a16:creationId xmlns:a16="http://schemas.microsoft.com/office/drawing/2014/main" id="{E6FEC5CB-D09F-4D1D-9914-D8E8A656ACD1}"/>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71" name="Pijl: rechts 70">
                  <a:extLst>
                    <a:ext uri="{FF2B5EF4-FFF2-40B4-BE49-F238E27FC236}">
                      <a16:creationId xmlns:a16="http://schemas.microsoft.com/office/drawing/2014/main" id="{6A22CF1D-24C1-4124-8B29-EFFA9FE143EA}"/>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0" name="Groep 39">
                <a:extLst>
                  <a:ext uri="{FF2B5EF4-FFF2-40B4-BE49-F238E27FC236}">
                    <a16:creationId xmlns:a16="http://schemas.microsoft.com/office/drawing/2014/main" id="{DAF3B5E2-D0A5-4803-A706-D02BCA542F6A}"/>
                  </a:ext>
                </a:extLst>
              </p:cNvPr>
              <p:cNvGrpSpPr/>
              <p:nvPr userDrawn="1"/>
            </p:nvGrpSpPr>
            <p:grpSpPr>
              <a:xfrm>
                <a:off x="-3605171" y="830871"/>
                <a:ext cx="139423" cy="109566"/>
                <a:chOff x="-2866744" y="518074"/>
                <a:chExt cx="168701" cy="132575"/>
              </a:xfrm>
            </p:grpSpPr>
            <p:grpSp>
              <p:nvGrpSpPr>
                <p:cNvPr id="63" name="Groep 62">
                  <a:extLst>
                    <a:ext uri="{FF2B5EF4-FFF2-40B4-BE49-F238E27FC236}">
                      <a16:creationId xmlns:a16="http://schemas.microsoft.com/office/drawing/2014/main" id="{07970EA4-62CD-47A4-9DC7-DE15D1FF0547}"/>
                    </a:ext>
                  </a:extLst>
                </p:cNvPr>
                <p:cNvGrpSpPr/>
                <p:nvPr userDrawn="1"/>
              </p:nvGrpSpPr>
              <p:grpSpPr>
                <a:xfrm>
                  <a:off x="-2866744" y="518074"/>
                  <a:ext cx="168701" cy="132575"/>
                  <a:chOff x="-2866744" y="518074"/>
                  <a:chExt cx="168701" cy="132575"/>
                </a:xfrm>
              </p:grpSpPr>
              <p:cxnSp>
                <p:nvCxnSpPr>
                  <p:cNvPr id="65" name="Rechte verbindingslijn 64">
                    <a:extLst>
                      <a:ext uri="{FF2B5EF4-FFF2-40B4-BE49-F238E27FC236}">
                        <a16:creationId xmlns:a16="http://schemas.microsoft.com/office/drawing/2014/main" id="{ED5DC951-5423-4E6A-8428-FF7976D61F69}"/>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66" name="Rechte verbindingslijn 65">
                    <a:extLst>
                      <a:ext uri="{FF2B5EF4-FFF2-40B4-BE49-F238E27FC236}">
                        <a16:creationId xmlns:a16="http://schemas.microsoft.com/office/drawing/2014/main" id="{FE1A3D13-2713-40C2-8EA6-B40C96DA3B5D}"/>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67" name="Rechte verbindingslijn 66">
                    <a:extLst>
                      <a:ext uri="{FF2B5EF4-FFF2-40B4-BE49-F238E27FC236}">
                        <a16:creationId xmlns:a16="http://schemas.microsoft.com/office/drawing/2014/main" id="{8477D670-4132-4AD2-9A9F-6B20585EE7AA}"/>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68" name="Rechte verbindingslijn 67">
                    <a:extLst>
                      <a:ext uri="{FF2B5EF4-FFF2-40B4-BE49-F238E27FC236}">
                        <a16:creationId xmlns:a16="http://schemas.microsoft.com/office/drawing/2014/main" id="{1F06CB32-C7EB-4E29-B88C-E2AFBD40F48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69" name="Rechte verbindingslijn 68">
                    <a:extLst>
                      <a:ext uri="{FF2B5EF4-FFF2-40B4-BE49-F238E27FC236}">
                        <a16:creationId xmlns:a16="http://schemas.microsoft.com/office/drawing/2014/main" id="{70E855BB-A76B-49DB-A7FC-0A38EFF97E7F}"/>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64" name="Pijl: rechts 63">
                  <a:extLst>
                    <a:ext uri="{FF2B5EF4-FFF2-40B4-BE49-F238E27FC236}">
                      <a16:creationId xmlns:a16="http://schemas.microsoft.com/office/drawing/2014/main" id="{FD56AAC0-1A61-4F0E-9C94-D56F49F98CE9}"/>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41" name="Rechte verbindingslijn 40">
                <a:extLst>
                  <a:ext uri="{FF2B5EF4-FFF2-40B4-BE49-F238E27FC236}">
                    <a16:creationId xmlns:a16="http://schemas.microsoft.com/office/drawing/2014/main" id="{E9254DCA-3716-43FE-8102-776B87830AD8}"/>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42" name="Rechte verbindingslijn 41">
                <a:extLst>
                  <a:ext uri="{FF2B5EF4-FFF2-40B4-BE49-F238E27FC236}">
                    <a16:creationId xmlns:a16="http://schemas.microsoft.com/office/drawing/2014/main" id="{00C19DBF-BCCF-443F-9040-3B4F54DD1C26}"/>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43" name="Rechthoek 42">
                <a:extLst>
                  <a:ext uri="{FF2B5EF4-FFF2-40B4-BE49-F238E27FC236}">
                    <a16:creationId xmlns:a16="http://schemas.microsoft.com/office/drawing/2014/main" id="{0D905C14-B5E0-46A6-8A29-8C6094A36420}"/>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44" name="Rechthoek 43">
                <a:extLst>
                  <a:ext uri="{FF2B5EF4-FFF2-40B4-BE49-F238E27FC236}">
                    <a16:creationId xmlns:a16="http://schemas.microsoft.com/office/drawing/2014/main" id="{9310BEA5-1B1A-4F03-BB56-877AD2488F09}"/>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45" name="Groep 44">
                <a:extLst>
                  <a:ext uri="{FF2B5EF4-FFF2-40B4-BE49-F238E27FC236}">
                    <a16:creationId xmlns:a16="http://schemas.microsoft.com/office/drawing/2014/main" id="{91BEE3A9-51D6-4D23-854C-069612C1BB2E}"/>
                  </a:ext>
                </a:extLst>
              </p:cNvPr>
              <p:cNvGrpSpPr/>
              <p:nvPr userDrawn="1"/>
            </p:nvGrpSpPr>
            <p:grpSpPr>
              <a:xfrm>
                <a:off x="-2916763" y="769168"/>
                <a:ext cx="268738" cy="248381"/>
                <a:chOff x="-2916763" y="769168"/>
                <a:chExt cx="268738" cy="248381"/>
              </a:xfrm>
            </p:grpSpPr>
            <p:sp>
              <p:nvSpPr>
                <p:cNvPr id="55" name="Rechthoek 54">
                  <a:extLst>
                    <a:ext uri="{FF2B5EF4-FFF2-40B4-BE49-F238E27FC236}">
                      <a16:creationId xmlns:a16="http://schemas.microsoft.com/office/drawing/2014/main" id="{E6BA9487-65DF-4813-B437-F623720EBBA5}"/>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56" name="Groep 55">
                  <a:extLst>
                    <a:ext uri="{FF2B5EF4-FFF2-40B4-BE49-F238E27FC236}">
                      <a16:creationId xmlns:a16="http://schemas.microsoft.com/office/drawing/2014/main" id="{DAD52273-2EC8-45A6-B498-7ADF0731CE23}"/>
                    </a:ext>
                  </a:extLst>
                </p:cNvPr>
                <p:cNvGrpSpPr/>
                <p:nvPr userDrawn="1"/>
              </p:nvGrpSpPr>
              <p:grpSpPr>
                <a:xfrm>
                  <a:off x="-2866744" y="827071"/>
                  <a:ext cx="168701" cy="132575"/>
                  <a:chOff x="-2866744" y="827071"/>
                  <a:chExt cx="168701" cy="132575"/>
                </a:xfrm>
              </p:grpSpPr>
              <p:cxnSp>
                <p:nvCxnSpPr>
                  <p:cNvPr id="58" name="Rechte verbindingslijn 57">
                    <a:extLst>
                      <a:ext uri="{FF2B5EF4-FFF2-40B4-BE49-F238E27FC236}">
                        <a16:creationId xmlns:a16="http://schemas.microsoft.com/office/drawing/2014/main" id="{79278A1B-D5E8-423F-8172-606BB00BF53F}"/>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59" name="Rechte verbindingslijn 58">
                    <a:extLst>
                      <a:ext uri="{FF2B5EF4-FFF2-40B4-BE49-F238E27FC236}">
                        <a16:creationId xmlns:a16="http://schemas.microsoft.com/office/drawing/2014/main" id="{B6FAC42D-FB3B-4D20-AD88-771CE2E56248}"/>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60" name="Rechte verbindingslijn 59">
                    <a:extLst>
                      <a:ext uri="{FF2B5EF4-FFF2-40B4-BE49-F238E27FC236}">
                        <a16:creationId xmlns:a16="http://schemas.microsoft.com/office/drawing/2014/main" id="{247CBDBD-4B5C-4666-AEBB-C93A7E9A6ED1}"/>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61" name="Rechte verbindingslijn 60">
                    <a:extLst>
                      <a:ext uri="{FF2B5EF4-FFF2-40B4-BE49-F238E27FC236}">
                        <a16:creationId xmlns:a16="http://schemas.microsoft.com/office/drawing/2014/main" id="{029DC6B7-23D7-4796-A9A3-018FE2BB3848}"/>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62" name="Rechte verbindingslijn 61">
                    <a:extLst>
                      <a:ext uri="{FF2B5EF4-FFF2-40B4-BE49-F238E27FC236}">
                        <a16:creationId xmlns:a16="http://schemas.microsoft.com/office/drawing/2014/main" id="{3DE770C8-535D-4E97-9F18-1A7A688AE295}"/>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57" name="Pijl: rechts 56">
                  <a:extLst>
                    <a:ext uri="{FF2B5EF4-FFF2-40B4-BE49-F238E27FC236}">
                      <a16:creationId xmlns:a16="http://schemas.microsoft.com/office/drawing/2014/main" id="{E1097A47-297D-4BFD-A391-C5A7A82EC561}"/>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46" name="Groep 45">
                <a:extLst>
                  <a:ext uri="{FF2B5EF4-FFF2-40B4-BE49-F238E27FC236}">
                    <a16:creationId xmlns:a16="http://schemas.microsoft.com/office/drawing/2014/main" id="{C6F6E727-9D8A-4D23-A5E9-D4558DD0F17A}"/>
                  </a:ext>
                </a:extLst>
              </p:cNvPr>
              <p:cNvGrpSpPr/>
              <p:nvPr userDrawn="1"/>
            </p:nvGrpSpPr>
            <p:grpSpPr>
              <a:xfrm>
                <a:off x="-2916763" y="460171"/>
                <a:ext cx="268738" cy="248381"/>
                <a:chOff x="-2916763" y="460171"/>
                <a:chExt cx="268738" cy="248381"/>
              </a:xfrm>
            </p:grpSpPr>
            <p:sp>
              <p:nvSpPr>
                <p:cNvPr id="47" name="Rechthoek 46">
                  <a:extLst>
                    <a:ext uri="{FF2B5EF4-FFF2-40B4-BE49-F238E27FC236}">
                      <a16:creationId xmlns:a16="http://schemas.microsoft.com/office/drawing/2014/main" id="{4A97FE7B-63B9-4CBE-BEE6-4EB94846D9EB}"/>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48" name="Groep 47">
                  <a:extLst>
                    <a:ext uri="{FF2B5EF4-FFF2-40B4-BE49-F238E27FC236}">
                      <a16:creationId xmlns:a16="http://schemas.microsoft.com/office/drawing/2014/main" id="{9678DA83-0D4B-4356-9DBB-EE71B91D2E7D}"/>
                    </a:ext>
                  </a:extLst>
                </p:cNvPr>
                <p:cNvGrpSpPr/>
                <p:nvPr userDrawn="1"/>
              </p:nvGrpSpPr>
              <p:grpSpPr>
                <a:xfrm>
                  <a:off x="-2866744" y="518074"/>
                  <a:ext cx="168701" cy="132575"/>
                  <a:chOff x="-2866744" y="518074"/>
                  <a:chExt cx="168701" cy="132575"/>
                </a:xfrm>
              </p:grpSpPr>
              <p:cxnSp>
                <p:nvCxnSpPr>
                  <p:cNvPr id="50" name="Rechte verbindingslijn 49">
                    <a:extLst>
                      <a:ext uri="{FF2B5EF4-FFF2-40B4-BE49-F238E27FC236}">
                        <a16:creationId xmlns:a16="http://schemas.microsoft.com/office/drawing/2014/main" id="{B8B52F54-5E61-4CA9-BE8E-4AF8C2A5C625}"/>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51" name="Rechte verbindingslijn 50">
                    <a:extLst>
                      <a:ext uri="{FF2B5EF4-FFF2-40B4-BE49-F238E27FC236}">
                        <a16:creationId xmlns:a16="http://schemas.microsoft.com/office/drawing/2014/main" id="{9BD739BD-DB7A-44DE-9EA7-4DE0BBBC9BC4}"/>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52" name="Rechte verbindingslijn 51">
                    <a:extLst>
                      <a:ext uri="{FF2B5EF4-FFF2-40B4-BE49-F238E27FC236}">
                        <a16:creationId xmlns:a16="http://schemas.microsoft.com/office/drawing/2014/main" id="{946AE9C4-C8AC-4990-8997-10E96A33C465}"/>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53" name="Rechte verbindingslijn 52">
                    <a:extLst>
                      <a:ext uri="{FF2B5EF4-FFF2-40B4-BE49-F238E27FC236}">
                        <a16:creationId xmlns:a16="http://schemas.microsoft.com/office/drawing/2014/main" id="{0C2FDE4D-A66F-4F24-91D3-96D67F1E46BC}"/>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54" name="Rechte verbindingslijn 53">
                    <a:extLst>
                      <a:ext uri="{FF2B5EF4-FFF2-40B4-BE49-F238E27FC236}">
                        <a16:creationId xmlns:a16="http://schemas.microsoft.com/office/drawing/2014/main" id="{54000DFD-7FB4-48C3-88A8-D217EB36B84E}"/>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49" name="Pijl: rechts 48">
                  <a:extLst>
                    <a:ext uri="{FF2B5EF4-FFF2-40B4-BE49-F238E27FC236}">
                      <a16:creationId xmlns:a16="http://schemas.microsoft.com/office/drawing/2014/main" id="{3F754B6F-9CBD-4514-A2DD-E0B0B55C7A1A}"/>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79" name="INSTRUCTIE">
            <a:extLst>
              <a:ext uri="{FF2B5EF4-FFF2-40B4-BE49-F238E27FC236}">
                <a16:creationId xmlns:a16="http://schemas.microsoft.com/office/drawing/2014/main" id="{9AC537CB-CE06-4D4E-AFAC-A427AE852169}"/>
              </a:ext>
            </a:extLst>
          </p:cNvPr>
          <p:cNvGrpSpPr/>
          <p:nvPr userDrawn="1"/>
        </p:nvGrpSpPr>
        <p:grpSpPr>
          <a:xfrm>
            <a:off x="12378141" y="2"/>
            <a:ext cx="3692840" cy="4255687"/>
            <a:chOff x="-3785891" y="2"/>
            <a:chExt cx="3692840" cy="4255687"/>
          </a:xfrm>
        </p:grpSpPr>
        <p:sp>
          <p:nvSpPr>
            <p:cNvPr id="80" name="Rechthoek 79">
              <a:extLst>
                <a:ext uri="{FF2B5EF4-FFF2-40B4-BE49-F238E27FC236}">
                  <a16:creationId xmlns:a16="http://schemas.microsoft.com/office/drawing/2014/main" id="{B70EF44C-81C9-4041-8C5F-AECE32CD0B8C}"/>
                </a:ext>
              </a:extLst>
            </p:cNvPr>
            <p:cNvSpPr/>
            <p:nvPr userDrawn="1"/>
          </p:nvSpPr>
          <p:spPr>
            <a:xfrm>
              <a:off x="-3785891" y="3427689"/>
              <a:ext cx="3593091"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81" name="INSTRUCTIE">
              <a:extLst>
                <a:ext uri="{FF2B5EF4-FFF2-40B4-BE49-F238E27FC236}">
                  <a16:creationId xmlns:a16="http://schemas.microsoft.com/office/drawing/2014/main" id="{77ECED43-2FBE-4589-94E5-4AB3B8FF4098}"/>
                </a:ext>
              </a:extLst>
            </p:cNvPr>
            <p:cNvGrpSpPr/>
            <p:nvPr userDrawn="1"/>
          </p:nvGrpSpPr>
          <p:grpSpPr>
            <a:xfrm>
              <a:off x="-3785891" y="2"/>
              <a:ext cx="3692840" cy="3543653"/>
              <a:chOff x="-3785891" y="2"/>
              <a:chExt cx="3692840" cy="3543653"/>
            </a:xfrm>
          </p:grpSpPr>
          <p:sp>
            <p:nvSpPr>
              <p:cNvPr id="82" name="Rechthoek 81">
                <a:extLst>
                  <a:ext uri="{FF2B5EF4-FFF2-40B4-BE49-F238E27FC236}">
                    <a16:creationId xmlns:a16="http://schemas.microsoft.com/office/drawing/2014/main" id="{5F27C00A-0F90-4DF9-AEF7-08B42A91E277}"/>
                  </a:ext>
                </a:extLst>
              </p:cNvPr>
              <p:cNvSpPr/>
              <p:nvPr userDrawn="1"/>
            </p:nvSpPr>
            <p:spPr>
              <a:xfrm>
                <a:off x="-3785891" y="2"/>
                <a:ext cx="3593091"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83" name="Ovaal 82">
                <a:extLst>
                  <a:ext uri="{FF2B5EF4-FFF2-40B4-BE49-F238E27FC236}">
                    <a16:creationId xmlns:a16="http://schemas.microsoft.com/office/drawing/2014/main" id="{1EDF0DAA-C7AD-44DA-9D83-40CF0A0484D8}"/>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4" name="Rechthoek 83">
                <a:extLst>
                  <a:ext uri="{FF2B5EF4-FFF2-40B4-BE49-F238E27FC236}">
                    <a16:creationId xmlns:a16="http://schemas.microsoft.com/office/drawing/2014/main" id="{1340799B-F361-414A-A82C-06BEB8B7CA6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5" name="Ovaal 84">
                <a:extLst>
                  <a:ext uri="{FF2B5EF4-FFF2-40B4-BE49-F238E27FC236}">
                    <a16:creationId xmlns:a16="http://schemas.microsoft.com/office/drawing/2014/main" id="{09725AE4-8FB7-435C-8CE3-96462D38EF0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6" name="Rechthoek 85">
                <a:extLst>
                  <a:ext uri="{FF2B5EF4-FFF2-40B4-BE49-F238E27FC236}">
                    <a16:creationId xmlns:a16="http://schemas.microsoft.com/office/drawing/2014/main" id="{D13F19C3-F8D5-4A19-B4CE-64E451CE7050}"/>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7" name="Groep 86">
                <a:extLst>
                  <a:ext uri="{FF2B5EF4-FFF2-40B4-BE49-F238E27FC236}">
                    <a16:creationId xmlns:a16="http://schemas.microsoft.com/office/drawing/2014/main" id="{319CE8B6-4F11-489F-B0CA-1645C700C61F}"/>
                  </a:ext>
                </a:extLst>
              </p:cNvPr>
              <p:cNvGrpSpPr/>
              <p:nvPr userDrawn="1"/>
            </p:nvGrpSpPr>
            <p:grpSpPr>
              <a:xfrm>
                <a:off x="-3311319" y="2164285"/>
                <a:ext cx="825500" cy="209550"/>
                <a:chOff x="13504624" y="2482850"/>
                <a:chExt cx="825500" cy="209550"/>
              </a:xfrm>
            </p:grpSpPr>
            <p:sp>
              <p:nvSpPr>
                <p:cNvPr id="103" name="Rechthoek 102">
                  <a:extLst>
                    <a:ext uri="{FF2B5EF4-FFF2-40B4-BE49-F238E27FC236}">
                      <a16:creationId xmlns:a16="http://schemas.microsoft.com/office/drawing/2014/main" id="{552E019D-C04B-48DD-B10C-5161AD1A4A0B}"/>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4" name="Rechte verbindingslijn 103">
                  <a:extLst>
                    <a:ext uri="{FF2B5EF4-FFF2-40B4-BE49-F238E27FC236}">
                      <a16:creationId xmlns:a16="http://schemas.microsoft.com/office/drawing/2014/main" id="{93341DEB-168C-42FE-9689-78A9523ACD3B}"/>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5" name="Gelijkbenige driehoek 104">
                  <a:extLst>
                    <a:ext uri="{FF2B5EF4-FFF2-40B4-BE49-F238E27FC236}">
                      <a16:creationId xmlns:a16="http://schemas.microsoft.com/office/drawing/2014/main" id="{00CD2103-3933-40ED-9B00-AECC1FF0CA6A}"/>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8" name="Ovaal 87">
                <a:extLst>
                  <a:ext uri="{FF2B5EF4-FFF2-40B4-BE49-F238E27FC236}">
                    <a16:creationId xmlns:a16="http://schemas.microsoft.com/office/drawing/2014/main" id="{791C3B2F-910D-4C71-8056-D3288652838A}"/>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9" name="Rechthoek 88">
                <a:extLst>
                  <a:ext uri="{FF2B5EF4-FFF2-40B4-BE49-F238E27FC236}">
                    <a16:creationId xmlns:a16="http://schemas.microsoft.com/office/drawing/2014/main" id="{CE28CC44-A7CF-46AC-B753-18148CDCACC7}"/>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90" name="Tabel icoon">
                <a:extLst>
                  <a:ext uri="{FF2B5EF4-FFF2-40B4-BE49-F238E27FC236}">
                    <a16:creationId xmlns:a16="http://schemas.microsoft.com/office/drawing/2014/main" id="{874EFCD5-AE9F-4075-8C51-C8B8CC260A4A}"/>
                  </a:ext>
                </a:extLst>
              </p:cNvPr>
              <p:cNvGrpSpPr/>
              <p:nvPr userDrawn="1"/>
            </p:nvGrpSpPr>
            <p:grpSpPr>
              <a:xfrm>
                <a:off x="-3308869" y="1240695"/>
                <a:ext cx="338201" cy="305477"/>
                <a:chOff x="6072040" y="3376043"/>
                <a:chExt cx="1227920" cy="1109109"/>
              </a:xfrm>
            </p:grpSpPr>
            <p:sp>
              <p:nvSpPr>
                <p:cNvPr id="94" name="Rechthoek 93">
                  <a:extLst>
                    <a:ext uri="{FF2B5EF4-FFF2-40B4-BE49-F238E27FC236}">
                      <a16:creationId xmlns:a16="http://schemas.microsoft.com/office/drawing/2014/main" id="{02E3FF62-EBF1-4C28-B447-C6842F160FB6}"/>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8CFE5EA-AB0D-4299-8AF5-2CD41CD1B300}"/>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6" name="Rechte verbindingslijn 95">
                  <a:extLst>
                    <a:ext uri="{FF2B5EF4-FFF2-40B4-BE49-F238E27FC236}">
                      <a16:creationId xmlns:a16="http://schemas.microsoft.com/office/drawing/2014/main" id="{27EB7E34-6A71-4D52-A89A-DCB6E645436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8" name="Rechte verbindingslijn 97">
                  <a:extLst>
                    <a:ext uri="{FF2B5EF4-FFF2-40B4-BE49-F238E27FC236}">
                      <a16:creationId xmlns:a16="http://schemas.microsoft.com/office/drawing/2014/main" id="{DDAF3B77-40B2-4502-8CA0-976749C5A870}"/>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9" name="Rechte verbindingslijn 98">
                  <a:extLst>
                    <a:ext uri="{FF2B5EF4-FFF2-40B4-BE49-F238E27FC236}">
                      <a16:creationId xmlns:a16="http://schemas.microsoft.com/office/drawing/2014/main" id="{FD192A3E-7622-4C2F-83F2-378D86D449E2}"/>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0" name="Rechte verbindingslijn 99">
                  <a:extLst>
                    <a:ext uri="{FF2B5EF4-FFF2-40B4-BE49-F238E27FC236}">
                      <a16:creationId xmlns:a16="http://schemas.microsoft.com/office/drawing/2014/main" id="{386C3EEB-4AE5-4949-ACC0-F470B23B763F}"/>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101" name="Rechte verbindingslijn 100">
                  <a:extLst>
                    <a:ext uri="{FF2B5EF4-FFF2-40B4-BE49-F238E27FC236}">
                      <a16:creationId xmlns:a16="http://schemas.microsoft.com/office/drawing/2014/main" id="{04D96CEB-8984-4AA2-AB17-1FC4A8D8339C}"/>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102" name="Rechthoek 101">
                  <a:extLst>
                    <a:ext uri="{FF2B5EF4-FFF2-40B4-BE49-F238E27FC236}">
                      <a16:creationId xmlns:a16="http://schemas.microsoft.com/office/drawing/2014/main" id="{BDBFFB02-3BAD-4F35-98B2-0047CCF75ACD}"/>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nvGrpSpPr>
              <p:cNvPr id="91" name="ICOON_info">
                <a:extLst>
                  <a:ext uri="{FF2B5EF4-FFF2-40B4-BE49-F238E27FC236}">
                    <a16:creationId xmlns:a16="http://schemas.microsoft.com/office/drawing/2014/main" id="{ED147995-9C04-4EDE-90A6-61BA5179889A}"/>
                  </a:ext>
                </a:extLst>
              </p:cNvPr>
              <p:cNvGrpSpPr/>
              <p:nvPr userDrawn="1"/>
            </p:nvGrpSpPr>
            <p:grpSpPr>
              <a:xfrm>
                <a:off x="-376736" y="3259970"/>
                <a:ext cx="283685" cy="283685"/>
                <a:chOff x="-510741" y="5913713"/>
                <a:chExt cx="267555" cy="267555"/>
              </a:xfrm>
            </p:grpSpPr>
            <p:sp>
              <p:nvSpPr>
                <p:cNvPr id="92" name="Ovaal 91">
                  <a:extLst>
                    <a:ext uri="{FF2B5EF4-FFF2-40B4-BE49-F238E27FC236}">
                      <a16:creationId xmlns:a16="http://schemas.microsoft.com/office/drawing/2014/main" id="{3FD470C5-48C9-4738-8F5D-76B7F99A10EA}"/>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3" name="Graphic 163" descr="Informatie">
                  <a:extLst>
                    <a:ext uri="{FF2B5EF4-FFF2-40B4-BE49-F238E27FC236}">
                      <a16:creationId xmlns:a16="http://schemas.microsoft.com/office/drawing/2014/main" id="{17F75889-2C56-4E55-9A55-71C70378145A}"/>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Tree>
    <p:extLst>
      <p:ext uri="{BB962C8B-B14F-4D97-AF65-F5344CB8AC3E}">
        <p14:creationId xmlns:p14="http://schemas.microsoft.com/office/powerpoint/2010/main" val="3376361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AB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Plaats hier je titel</a:t>
            </a:r>
            <a:br>
              <a:rPr lang="nl-NL"/>
            </a:br>
            <a:r>
              <a:rPr lang="nl-NL"/>
              <a:t>maximaal 2 regels</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TABEL</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p>
            <a:fld id="{4FCB503B-C556-4608-9D87-2A0730C110FF}" type="slidenum">
              <a:rPr lang="nl-NL" smtClean="0"/>
              <a:pPr/>
              <a:t>‹nr.›</a:t>
            </a:fld>
            <a:endParaRPr lang="nl-NL" sz="900"/>
          </a:p>
        </p:txBody>
      </p:sp>
      <p:sp>
        <p:nvSpPr>
          <p:cNvPr id="8" name="Tijdelijke aanduiding voor tabel 5">
            <a:extLst>
              <a:ext uri="{FF2B5EF4-FFF2-40B4-BE49-F238E27FC236}">
                <a16:creationId xmlns:a16="http://schemas.microsoft.com/office/drawing/2014/main" id="{EFB74984-D5DB-41C5-8F2C-71C4A9C34AEC}"/>
              </a:ext>
            </a:extLst>
          </p:cNvPr>
          <p:cNvSpPr>
            <a:spLocks noGrp="1"/>
          </p:cNvSpPr>
          <p:nvPr>
            <p:ph type="tbl" sz="quarter" idx="21" hasCustomPrompt="1"/>
          </p:nvPr>
        </p:nvSpPr>
        <p:spPr>
          <a:xfrm>
            <a:off x="561975" y="2260798"/>
            <a:ext cx="11044800" cy="4021200"/>
          </a:xfrm>
        </p:spPr>
        <p:txBody>
          <a:bodyPr bIns="1260000" anchor="ctr"/>
          <a:lstStyle>
            <a:lvl1pPr marL="0" indent="0" algn="ctr">
              <a:buNone/>
              <a:defRPr sz="1400" i="1">
                <a:solidFill>
                  <a:schemeClr val="tx1">
                    <a:lumMod val="50000"/>
                    <a:lumOff val="50000"/>
                  </a:schemeClr>
                </a:solidFill>
              </a:defRPr>
            </a:lvl1pPr>
          </a:lstStyle>
          <a:p>
            <a:r>
              <a:rPr lang="nl-NL"/>
              <a:t>Klik op het onderstaande icoon</a:t>
            </a:r>
            <a:br>
              <a:rPr lang="nl-NL"/>
            </a:br>
            <a:r>
              <a:rPr lang="nl-NL"/>
              <a:t>om een tabel in te voegen</a:t>
            </a:r>
          </a:p>
        </p:txBody>
      </p:sp>
      <p:grpSp>
        <p:nvGrpSpPr>
          <p:cNvPr id="74" name="INSTRUCTIE">
            <a:extLst>
              <a:ext uri="{FF2B5EF4-FFF2-40B4-BE49-F238E27FC236}">
                <a16:creationId xmlns:a16="http://schemas.microsoft.com/office/drawing/2014/main" id="{4CBF9978-00E1-4FEE-81F9-EFEF8D3D53A1}"/>
              </a:ext>
            </a:extLst>
          </p:cNvPr>
          <p:cNvGrpSpPr/>
          <p:nvPr userDrawn="1"/>
        </p:nvGrpSpPr>
        <p:grpSpPr>
          <a:xfrm>
            <a:off x="12378141" y="2"/>
            <a:ext cx="3692840" cy="4255687"/>
            <a:chOff x="-3785891" y="2"/>
            <a:chExt cx="3692840" cy="4255687"/>
          </a:xfrm>
        </p:grpSpPr>
        <p:sp>
          <p:nvSpPr>
            <p:cNvPr id="75" name="Rechthoek 74">
              <a:extLst>
                <a:ext uri="{FF2B5EF4-FFF2-40B4-BE49-F238E27FC236}">
                  <a16:creationId xmlns:a16="http://schemas.microsoft.com/office/drawing/2014/main" id="{BD7A5211-0599-445D-B481-26CFE5F4CC07}"/>
                </a:ext>
              </a:extLst>
            </p:cNvPr>
            <p:cNvSpPr/>
            <p:nvPr userDrawn="1"/>
          </p:nvSpPr>
          <p:spPr>
            <a:xfrm>
              <a:off x="-3785891" y="3427689"/>
              <a:ext cx="3593091"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76" name="INSTRUCTIE">
              <a:extLst>
                <a:ext uri="{FF2B5EF4-FFF2-40B4-BE49-F238E27FC236}">
                  <a16:creationId xmlns:a16="http://schemas.microsoft.com/office/drawing/2014/main" id="{C410F71A-C8BE-4D3A-AB74-B2122299F1F7}"/>
                </a:ext>
              </a:extLst>
            </p:cNvPr>
            <p:cNvGrpSpPr/>
            <p:nvPr userDrawn="1"/>
          </p:nvGrpSpPr>
          <p:grpSpPr>
            <a:xfrm>
              <a:off x="-3785891" y="2"/>
              <a:ext cx="3692840" cy="3543653"/>
              <a:chOff x="-3785891" y="2"/>
              <a:chExt cx="3692840" cy="3543653"/>
            </a:xfrm>
          </p:grpSpPr>
          <p:sp>
            <p:nvSpPr>
              <p:cNvPr id="77" name="Rechthoek 76">
                <a:extLst>
                  <a:ext uri="{FF2B5EF4-FFF2-40B4-BE49-F238E27FC236}">
                    <a16:creationId xmlns:a16="http://schemas.microsoft.com/office/drawing/2014/main" id="{CDF20717-A5D7-4A93-A3D2-5DABAD6190DB}"/>
                  </a:ext>
                </a:extLst>
              </p:cNvPr>
              <p:cNvSpPr/>
              <p:nvPr userDrawn="1"/>
            </p:nvSpPr>
            <p:spPr>
              <a:xfrm>
                <a:off x="-3785891" y="2"/>
                <a:ext cx="3593091" cy="342768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Tabel invoegen/opmaken</a:t>
                </a:r>
              </a:p>
            </p:txBody>
          </p:sp>
          <p:sp>
            <p:nvSpPr>
              <p:cNvPr id="78" name="Ovaal 77">
                <a:extLst>
                  <a:ext uri="{FF2B5EF4-FFF2-40B4-BE49-F238E27FC236}">
                    <a16:creationId xmlns:a16="http://schemas.microsoft.com/office/drawing/2014/main" id="{9E332E3F-16CD-4ECA-A7A1-D3C2A231E4E7}"/>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9" name="Rechthoek 78">
                <a:extLst>
                  <a:ext uri="{FF2B5EF4-FFF2-40B4-BE49-F238E27FC236}">
                    <a16:creationId xmlns:a16="http://schemas.microsoft.com/office/drawing/2014/main" id="{E1CCAEA0-4AC0-443A-A604-C048A610C788}"/>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tabel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tabel in te voegen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0" name="Ovaal 79">
                <a:extLst>
                  <a:ext uri="{FF2B5EF4-FFF2-40B4-BE49-F238E27FC236}">
                    <a16:creationId xmlns:a16="http://schemas.microsoft.com/office/drawing/2014/main" id="{2D6285A8-F08C-4B3E-B869-352D11C9454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1" name="Rechthoek 80">
                <a:extLst>
                  <a:ext uri="{FF2B5EF4-FFF2-40B4-BE49-F238E27FC236}">
                    <a16:creationId xmlns:a16="http://schemas.microsoft.com/office/drawing/2014/main" id="{C60E2012-1B36-4332-B87A-E8A5AF057E18}"/>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gewenste aantal rijen</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kolommen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ACC6B94F-9AAE-41FB-AF4C-775B256A808C}"/>
                  </a:ext>
                </a:extLst>
              </p:cNvPr>
              <p:cNvGrpSpPr/>
              <p:nvPr userDrawn="1"/>
            </p:nvGrpSpPr>
            <p:grpSpPr>
              <a:xfrm>
                <a:off x="-3311319" y="2164285"/>
                <a:ext cx="825500" cy="209550"/>
                <a:chOff x="13504624" y="2482850"/>
                <a:chExt cx="825500" cy="209550"/>
              </a:xfrm>
            </p:grpSpPr>
            <p:sp>
              <p:nvSpPr>
                <p:cNvPr id="98" name="Rechthoek 97">
                  <a:extLst>
                    <a:ext uri="{FF2B5EF4-FFF2-40B4-BE49-F238E27FC236}">
                      <a16:creationId xmlns:a16="http://schemas.microsoft.com/office/drawing/2014/main" id="{1E6B2C7B-280C-471E-9C51-C148FE4155BA}"/>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252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OK</a:t>
                  </a:r>
                </a:p>
              </p:txBody>
            </p:sp>
            <p:cxnSp>
              <p:nvCxnSpPr>
                <p:cNvPr id="100" name="Rechte verbindingslijn 99">
                  <a:extLst>
                    <a:ext uri="{FF2B5EF4-FFF2-40B4-BE49-F238E27FC236}">
                      <a16:creationId xmlns:a16="http://schemas.microsoft.com/office/drawing/2014/main" id="{2694B7F8-E817-45B0-B8B7-9FEE83A616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1" name="Gelijkbenige driehoek 100">
                  <a:extLst>
                    <a:ext uri="{FF2B5EF4-FFF2-40B4-BE49-F238E27FC236}">
                      <a16:creationId xmlns:a16="http://schemas.microsoft.com/office/drawing/2014/main" id="{3BFA19E1-63CF-4FC1-91DE-7717085A6D15}"/>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3" name="Ovaal 82">
                <a:extLst>
                  <a:ext uri="{FF2B5EF4-FFF2-40B4-BE49-F238E27FC236}">
                    <a16:creationId xmlns:a16="http://schemas.microsoft.com/office/drawing/2014/main" id="{B4930E6B-C39D-4732-B844-579CA624C4A3}"/>
                  </a:ext>
                </a:extLst>
              </p:cNvPr>
              <p:cNvSpPr/>
              <p:nvPr userDrawn="1"/>
            </p:nvSpPr>
            <p:spPr>
              <a:xfrm>
                <a:off x="-3603587" y="2555608"/>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4" name="Rechthoek 83">
                <a:extLst>
                  <a:ext uri="{FF2B5EF4-FFF2-40B4-BE49-F238E27FC236}">
                    <a16:creationId xmlns:a16="http://schemas.microsoft.com/office/drawing/2014/main" id="{F5024EBA-7D98-4004-BC67-D147FB304B18}"/>
                  </a:ext>
                </a:extLst>
              </p:cNvPr>
              <p:cNvSpPr/>
              <p:nvPr userDrawn="1"/>
            </p:nvSpPr>
            <p:spPr>
              <a:xfrm>
                <a:off x="-3319415" y="2555609"/>
                <a:ext cx="2944682" cy="813603"/>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Verander de opmaak van de tabel door verschillende onderdelen van de tabel te selecteren en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van tabellen - Ontwerpen’ </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te gaan. </a:t>
                </a:r>
              </a:p>
            </p:txBody>
          </p:sp>
          <p:grpSp>
            <p:nvGrpSpPr>
              <p:cNvPr id="85" name="Tabel icoon">
                <a:extLst>
                  <a:ext uri="{FF2B5EF4-FFF2-40B4-BE49-F238E27FC236}">
                    <a16:creationId xmlns:a16="http://schemas.microsoft.com/office/drawing/2014/main" id="{38AEE45C-CEBB-460E-ABDC-62FEACE02B47}"/>
                  </a:ext>
                </a:extLst>
              </p:cNvPr>
              <p:cNvGrpSpPr/>
              <p:nvPr userDrawn="1"/>
            </p:nvGrpSpPr>
            <p:grpSpPr>
              <a:xfrm>
                <a:off x="-3308869" y="1240695"/>
                <a:ext cx="338201" cy="305477"/>
                <a:chOff x="6072040" y="3376043"/>
                <a:chExt cx="1227920" cy="1109109"/>
              </a:xfrm>
            </p:grpSpPr>
            <p:sp>
              <p:nvSpPr>
                <p:cNvPr id="89" name="Rechthoek 88">
                  <a:extLst>
                    <a:ext uri="{FF2B5EF4-FFF2-40B4-BE49-F238E27FC236}">
                      <a16:creationId xmlns:a16="http://schemas.microsoft.com/office/drawing/2014/main" id="{E7B49A07-70A0-4291-AF36-C997E7494D25}"/>
                    </a:ext>
                  </a:extLst>
                </p:cNvPr>
                <p:cNvSpPr/>
                <p:nvPr userDrawn="1"/>
              </p:nvSpPr>
              <p:spPr>
                <a:xfrm>
                  <a:off x="6072040" y="3376043"/>
                  <a:ext cx="1227920" cy="1109109"/>
                </a:xfrm>
                <a:prstGeom prst="rect">
                  <a:avLst/>
                </a:prstGeom>
                <a:solidFill>
                  <a:schemeClr val="bg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sp>
              <p:nvSpPr>
                <p:cNvPr id="90" name="Rechthoek 89">
                  <a:extLst>
                    <a:ext uri="{FF2B5EF4-FFF2-40B4-BE49-F238E27FC236}">
                      <a16:creationId xmlns:a16="http://schemas.microsoft.com/office/drawing/2014/main" id="{0FE434E1-7485-428A-AFAE-51FA654E5363}"/>
                    </a:ext>
                  </a:extLst>
                </p:cNvPr>
                <p:cNvSpPr/>
                <p:nvPr userDrawn="1"/>
              </p:nvSpPr>
              <p:spPr>
                <a:xfrm>
                  <a:off x="6090829" y="3393962"/>
                  <a:ext cx="1209131" cy="218971"/>
                </a:xfrm>
                <a:prstGeom prst="rect">
                  <a:avLst/>
                </a:prstGeom>
                <a:solidFill>
                  <a:srgbClr val="6C6C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cxnSp>
              <p:nvCxnSpPr>
                <p:cNvPr id="91" name="Rechte verbindingslijn 90">
                  <a:extLst>
                    <a:ext uri="{FF2B5EF4-FFF2-40B4-BE49-F238E27FC236}">
                      <a16:creationId xmlns:a16="http://schemas.microsoft.com/office/drawing/2014/main" id="{7291E996-600E-451A-ACB3-251AEDC761B2}"/>
                    </a:ext>
                  </a:extLst>
                </p:cNvPr>
                <p:cNvCxnSpPr/>
                <p:nvPr userDrawn="1"/>
              </p:nvCxnSpPr>
              <p:spPr>
                <a:xfrm>
                  <a:off x="6493304"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2" name="Rechte verbindingslijn 91">
                  <a:extLst>
                    <a:ext uri="{FF2B5EF4-FFF2-40B4-BE49-F238E27FC236}">
                      <a16:creationId xmlns:a16="http://schemas.microsoft.com/office/drawing/2014/main" id="{9FB57C90-E2A6-4699-A390-9CB8CB1098A3}"/>
                    </a:ext>
                  </a:extLst>
                </p:cNvPr>
                <p:cNvCxnSpPr/>
                <p:nvPr userDrawn="1"/>
              </p:nvCxnSpPr>
              <p:spPr>
                <a:xfrm>
                  <a:off x="6883025" y="3605313"/>
                  <a:ext cx="0" cy="872219"/>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3" name="Rechte verbindingslijn 92">
                  <a:extLst>
                    <a:ext uri="{FF2B5EF4-FFF2-40B4-BE49-F238E27FC236}">
                      <a16:creationId xmlns:a16="http://schemas.microsoft.com/office/drawing/2014/main" id="{04206A97-CD5F-4BA8-8EFE-8D78C9C43D76}"/>
                    </a:ext>
                  </a:extLst>
                </p:cNvPr>
                <p:cNvCxnSpPr/>
                <p:nvPr userDrawn="1"/>
              </p:nvCxnSpPr>
              <p:spPr>
                <a:xfrm flipH="1">
                  <a:off x="6090561" y="38271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4" name="Rechte verbindingslijn 93">
                  <a:extLst>
                    <a:ext uri="{FF2B5EF4-FFF2-40B4-BE49-F238E27FC236}">
                      <a16:creationId xmlns:a16="http://schemas.microsoft.com/office/drawing/2014/main" id="{EE91700E-9362-4CE5-9097-41EF341777FD}"/>
                    </a:ext>
                  </a:extLst>
                </p:cNvPr>
                <p:cNvCxnSpPr/>
                <p:nvPr userDrawn="1"/>
              </p:nvCxnSpPr>
              <p:spPr>
                <a:xfrm flipH="1">
                  <a:off x="6090561" y="405570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cxnSp>
              <p:nvCxnSpPr>
                <p:cNvPr id="95" name="Rechte verbindingslijn 94">
                  <a:extLst>
                    <a:ext uri="{FF2B5EF4-FFF2-40B4-BE49-F238E27FC236}">
                      <a16:creationId xmlns:a16="http://schemas.microsoft.com/office/drawing/2014/main" id="{899629DD-10D2-45AF-A0D2-153EB0746065}"/>
                    </a:ext>
                  </a:extLst>
                </p:cNvPr>
                <p:cNvCxnSpPr/>
                <p:nvPr userDrawn="1"/>
              </p:nvCxnSpPr>
              <p:spPr>
                <a:xfrm flipH="1">
                  <a:off x="6090561" y="4276688"/>
                  <a:ext cx="1209399" cy="0"/>
                </a:xfrm>
                <a:prstGeom prst="line">
                  <a:avLst/>
                </a:prstGeom>
                <a:ln w="12700">
                  <a:solidFill>
                    <a:srgbClr val="B5B5B5"/>
                  </a:solidFill>
                </a:ln>
              </p:spPr>
              <p:style>
                <a:lnRef idx="1">
                  <a:schemeClr val="accent1"/>
                </a:lnRef>
                <a:fillRef idx="0">
                  <a:schemeClr val="accent1"/>
                </a:fillRef>
                <a:effectRef idx="0">
                  <a:schemeClr val="accent1"/>
                </a:effectRef>
                <a:fontRef idx="minor">
                  <a:schemeClr val="tx1"/>
                </a:fontRef>
              </p:style>
            </p:cxnSp>
            <p:sp>
              <p:nvSpPr>
                <p:cNvPr id="96" name="Rechthoek 95">
                  <a:extLst>
                    <a:ext uri="{FF2B5EF4-FFF2-40B4-BE49-F238E27FC236}">
                      <a16:creationId xmlns:a16="http://schemas.microsoft.com/office/drawing/2014/main" id="{4D27302C-36D1-42EC-8F95-49B48B63EA74}"/>
                    </a:ext>
                  </a:extLst>
                </p:cNvPr>
                <p:cNvSpPr/>
                <p:nvPr userDrawn="1"/>
              </p:nvSpPr>
              <p:spPr>
                <a:xfrm>
                  <a:off x="6072040" y="3376043"/>
                  <a:ext cx="1227920" cy="1109109"/>
                </a:xfrm>
                <a:prstGeom prst="rect">
                  <a:avLst/>
                </a:prstGeom>
                <a:noFill/>
                <a:ln w="12700">
                  <a:solidFill>
                    <a:srgbClr val="6C6C6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chemeClr val="accent1"/>
                    </a:solidFill>
                    <a:latin typeface="Calibri" panose="020F0502020204030204" pitchFamily="34" charset="0"/>
                    <a:cs typeface="Calibri" panose="020F0502020204030204" pitchFamily="34" charset="0"/>
                  </a:endParaRPr>
                </a:p>
              </p:txBody>
            </p:sp>
          </p:grpSp>
          <p:grpSp>
            <p:nvGrpSpPr>
              <p:cNvPr id="86" name="ICOON_info">
                <a:extLst>
                  <a:ext uri="{FF2B5EF4-FFF2-40B4-BE49-F238E27FC236}">
                    <a16:creationId xmlns:a16="http://schemas.microsoft.com/office/drawing/2014/main" id="{7918B077-B078-4952-B05C-46A5761330A5}"/>
                  </a:ext>
                </a:extLst>
              </p:cNvPr>
              <p:cNvGrpSpPr/>
              <p:nvPr userDrawn="1"/>
            </p:nvGrpSpPr>
            <p:grpSpPr>
              <a:xfrm>
                <a:off x="-376736" y="3259970"/>
                <a:ext cx="283685" cy="283685"/>
                <a:chOff x="-510741" y="5913713"/>
                <a:chExt cx="267555" cy="267555"/>
              </a:xfrm>
            </p:grpSpPr>
            <p:sp>
              <p:nvSpPr>
                <p:cNvPr id="87" name="Ovaal 86">
                  <a:extLst>
                    <a:ext uri="{FF2B5EF4-FFF2-40B4-BE49-F238E27FC236}">
                      <a16:creationId xmlns:a16="http://schemas.microsoft.com/office/drawing/2014/main" id="{AC64DA38-BFB2-4530-A6D8-E0BB25B72F05}"/>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 name="Graphic 163" descr="Informatie">
                  <a:extLst>
                    <a:ext uri="{FF2B5EF4-FFF2-40B4-BE49-F238E27FC236}">
                      <a16:creationId xmlns:a16="http://schemas.microsoft.com/office/drawing/2014/main" id="{BF5A442F-20AD-4CE3-A463-F8220EC3507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Tree>
    <p:extLst>
      <p:ext uri="{BB962C8B-B14F-4D97-AF65-F5344CB8AC3E}">
        <p14:creationId xmlns:p14="http://schemas.microsoft.com/office/powerpoint/2010/main" val="341710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Afbeelding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5EE723B0-738C-D044-9322-6E73691E56B5}"/>
              </a:ext>
            </a:extLst>
          </p:cNvPr>
          <p:cNvSpPr>
            <a:spLocks noGrp="1"/>
          </p:cNvSpPr>
          <p:nvPr>
            <p:ph type="title" hasCustomPrompt="1"/>
          </p:nvPr>
        </p:nvSpPr>
        <p:spPr>
          <a:xfrm>
            <a:off x="839788" y="457200"/>
            <a:ext cx="3932237" cy="984738"/>
          </a:xfrm>
          <a:prstGeom prst="rect">
            <a:avLst/>
          </a:prstGeom>
        </p:spPr>
        <p:txBody>
          <a:bodyPr anchor="b"/>
          <a:lstStyle>
            <a:lvl1pPr>
              <a:defRPr sz="3200"/>
            </a:lvl1pPr>
          </a:lstStyle>
          <a:p>
            <a:r>
              <a:rPr lang="nl-NL" sz="3200" b="1" dirty="0">
                <a:solidFill>
                  <a:srgbClr val="013353"/>
                </a:solidFill>
                <a:latin typeface="Barlow Condensed SemiBold" pitchFamily="2" charset="77"/>
              </a:rPr>
              <a:t>HIER STAAT EEN TITEL</a:t>
            </a:r>
          </a:p>
        </p:txBody>
      </p:sp>
      <p:sp>
        <p:nvSpPr>
          <p:cNvPr id="3" name="Tijdelijke aanduiding voor afbeelding 2">
            <a:extLst>
              <a:ext uri="{FF2B5EF4-FFF2-40B4-BE49-F238E27FC236}">
                <a16:creationId xmlns:a16="http://schemas.microsoft.com/office/drawing/2014/main" id="{7DF7AE8C-EAF9-1042-A5C2-752D6043F319}"/>
              </a:ext>
            </a:extLst>
          </p:cNvPr>
          <p:cNvSpPr>
            <a:spLocks noGrp="1"/>
          </p:cNvSpPr>
          <p:nvPr>
            <p:ph type="pic" idx="1"/>
          </p:nvPr>
        </p:nvSpPr>
        <p:spPr>
          <a:xfrm>
            <a:off x="6752924" y="363070"/>
            <a:ext cx="5049789" cy="6092259"/>
          </a:xfrm>
          <a:prstGeom prst="rect">
            <a:avLst/>
          </a:prstGeom>
          <a:solidFill>
            <a:schemeClr val="bg2"/>
          </a:solidFill>
        </p:spPr>
        <p:txBody>
          <a:bodyPr anchor="ctr" anchorCtr="0"/>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15" name="Rechthoek 14">
            <a:extLst>
              <a:ext uri="{FF2B5EF4-FFF2-40B4-BE49-F238E27FC236}">
                <a16:creationId xmlns:a16="http://schemas.microsoft.com/office/drawing/2014/main" id="{D6CF76D5-0169-3349-9BA0-CF5E25009663}"/>
              </a:ext>
            </a:extLst>
          </p:cNvPr>
          <p:cNvSpPr/>
          <p:nvPr userDrawn="1"/>
        </p:nvSpPr>
        <p:spPr>
          <a:xfrm>
            <a:off x="389285" y="4352785"/>
            <a:ext cx="5936235" cy="2102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013353"/>
              </a:solidFill>
            </a:endParaRPr>
          </a:p>
        </p:txBody>
      </p:sp>
      <p:sp>
        <p:nvSpPr>
          <p:cNvPr id="5" name="Tijdelijke aanduiding voor tekst 3">
            <a:extLst>
              <a:ext uri="{FF2B5EF4-FFF2-40B4-BE49-F238E27FC236}">
                <a16:creationId xmlns:a16="http://schemas.microsoft.com/office/drawing/2014/main" id="{C35B98E0-FC07-3B45-9575-499080E47E6C}"/>
              </a:ext>
            </a:extLst>
          </p:cNvPr>
          <p:cNvSpPr>
            <a:spLocks noGrp="1"/>
          </p:cNvSpPr>
          <p:nvPr>
            <p:ph type="body" sz="half" idx="2"/>
          </p:nvPr>
        </p:nvSpPr>
        <p:spPr>
          <a:xfrm>
            <a:off x="839788" y="2007146"/>
            <a:ext cx="3932237" cy="1780431"/>
          </a:xfrm>
          <a:prstGeom prst="rect">
            <a:avLst/>
          </a:prstGeom>
        </p:spPr>
        <p:txBody>
          <a:bodyPr>
            <a:normAutofit/>
          </a:bodyPr>
          <a:lstStyle>
            <a:lvl1pPr marL="0" indent="0">
              <a:lnSpc>
                <a:spcPct val="150000"/>
              </a:lnSpc>
              <a:buNone/>
              <a:defRPr sz="1150" b="0" i="0">
                <a:solidFill>
                  <a:srgbClr val="013353"/>
                </a:solidFill>
                <a:latin typeface="Barlow"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6" name="Tijdelijke aanduiding voor tekst 3">
            <a:extLst>
              <a:ext uri="{FF2B5EF4-FFF2-40B4-BE49-F238E27FC236}">
                <a16:creationId xmlns:a16="http://schemas.microsoft.com/office/drawing/2014/main" id="{67D44B46-87C0-EB49-B55F-6329E71D4B13}"/>
              </a:ext>
            </a:extLst>
          </p:cNvPr>
          <p:cNvSpPr>
            <a:spLocks noGrp="1"/>
          </p:cNvSpPr>
          <p:nvPr>
            <p:ph type="body" sz="half" idx="10"/>
          </p:nvPr>
        </p:nvSpPr>
        <p:spPr>
          <a:xfrm>
            <a:off x="618151" y="4620369"/>
            <a:ext cx="5477849" cy="1548937"/>
          </a:xfrm>
          <a:prstGeom prst="rect">
            <a:avLst/>
          </a:prstGeom>
        </p:spPr>
        <p:txBody>
          <a:bodyPr>
            <a:normAutofit/>
          </a:bodyPr>
          <a:lstStyle>
            <a:lvl1pPr marL="0" indent="0">
              <a:buNone/>
              <a:defRPr sz="1150" b="1" i="0">
                <a:solidFill>
                  <a:schemeClr val="accent1"/>
                </a:solidFill>
                <a:latin typeface="Barlow SemiBold"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Tree>
    <p:extLst>
      <p:ext uri="{BB962C8B-B14F-4D97-AF65-F5344CB8AC3E}">
        <p14:creationId xmlns:p14="http://schemas.microsoft.com/office/powerpoint/2010/main" val="314531901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VOORSTELLEN REGIO x3">
    <p:spTree>
      <p:nvGrpSpPr>
        <p:cNvPr id="1" name=""/>
        <p:cNvGrpSpPr/>
        <p:nvPr/>
      </p:nvGrpSpPr>
      <p:grpSpPr>
        <a:xfrm>
          <a:off x="0" y="0"/>
          <a:ext cx="0" cy="0"/>
          <a:chOff x="0" y="0"/>
          <a:chExt cx="0" cy="0"/>
        </a:xfrm>
      </p:grpSpPr>
      <p:sp>
        <p:nvSpPr>
          <p:cNvPr id="137" name="Tijdelijke aanduiding voor afbeelding 136">
            <a:extLst>
              <a:ext uri="{FF2B5EF4-FFF2-40B4-BE49-F238E27FC236}">
                <a16:creationId xmlns:a16="http://schemas.microsoft.com/office/drawing/2014/main" id="{45C2218D-6DFD-46BC-9F0F-D7A5495FC731}"/>
              </a:ext>
            </a:extLst>
          </p:cNvPr>
          <p:cNvSpPr>
            <a:spLocks noGrp="1"/>
          </p:cNvSpPr>
          <p:nvPr>
            <p:ph type="pic" sz="quarter" idx="17" hasCustomPrompt="1"/>
          </p:nvPr>
        </p:nvSpPr>
        <p:spPr>
          <a:xfrm>
            <a:off x="565789" y="1922317"/>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9" name="Tijdelijke aanduiding voor afbeelding 138">
            <a:extLst>
              <a:ext uri="{FF2B5EF4-FFF2-40B4-BE49-F238E27FC236}">
                <a16:creationId xmlns:a16="http://schemas.microsoft.com/office/drawing/2014/main" id="{6C3E3DE7-A4BF-40A2-8DD4-D7888A32A7AA}"/>
              </a:ext>
            </a:extLst>
          </p:cNvPr>
          <p:cNvSpPr>
            <a:spLocks noGrp="1"/>
          </p:cNvSpPr>
          <p:nvPr>
            <p:ph type="pic" sz="quarter" idx="41" hasCustomPrompt="1"/>
          </p:nvPr>
        </p:nvSpPr>
        <p:spPr>
          <a:xfrm>
            <a:off x="4313593" y="1917736"/>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40" name="Tijdelijke aanduiding voor afbeelding 139">
            <a:extLst>
              <a:ext uri="{FF2B5EF4-FFF2-40B4-BE49-F238E27FC236}">
                <a16:creationId xmlns:a16="http://schemas.microsoft.com/office/drawing/2014/main" id="{87545666-E458-4F5D-8319-142833A4778B}"/>
              </a:ext>
            </a:extLst>
          </p:cNvPr>
          <p:cNvSpPr>
            <a:spLocks noGrp="1"/>
          </p:cNvSpPr>
          <p:nvPr>
            <p:ph type="pic" sz="quarter" idx="42" hasCustomPrompt="1"/>
          </p:nvPr>
        </p:nvSpPr>
        <p:spPr>
          <a:xfrm>
            <a:off x="8143679" y="1917735"/>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66" name="Tijdelijke aanduiding voor verticale tekst 65">
            <a:extLst>
              <a:ext uri="{FF2B5EF4-FFF2-40B4-BE49-F238E27FC236}">
                <a16:creationId xmlns:a16="http://schemas.microsoft.com/office/drawing/2014/main" id="{CA51EB9B-F03D-474E-830B-03967B548472}"/>
              </a:ext>
            </a:extLst>
          </p:cNvPr>
          <p:cNvSpPr>
            <a:spLocks noGrp="1"/>
          </p:cNvSpPr>
          <p:nvPr>
            <p:ph type="body" orient="vert" idx="24" hasCustomPrompt="1"/>
          </p:nvPr>
        </p:nvSpPr>
        <p:spPr>
          <a:xfrm>
            <a:off x="140128" y="3981600"/>
            <a:ext cx="11901600" cy="27324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2">
              <a:extLst>
                <a:ext uri="{96DAC541-7B7A-43D3-8B79-37D633B846F1}">
                  <asvg:svgBlip xmlns:asvg="http://schemas.microsoft.com/office/drawing/2016/SVG/main" r:embed="rId3"/>
                </a:ext>
              </a:extLst>
            </a:blip>
            <a:srcRect/>
            <a:stretch>
              <a:fillRect l="-1055" t="-808" r="-2495" b="-4415"/>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Regio</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VOORSTELLEN REGIO x4</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4">
              <a:extLst>
                <a:ext uri="{96DAC541-7B7A-43D3-8B79-37D633B846F1}">
                  <asvg:svgBlip xmlns:asvg="http://schemas.microsoft.com/office/drawing/2016/SVG/main" r:embed="rId5"/>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grpSp>
        <p:nvGrpSpPr>
          <p:cNvPr id="67" name="INSTRUCTIE">
            <a:extLst>
              <a:ext uri="{FF2B5EF4-FFF2-40B4-BE49-F238E27FC236}">
                <a16:creationId xmlns:a16="http://schemas.microsoft.com/office/drawing/2014/main" id="{E6A11F40-7D56-41CB-A5D5-77B3E3E4756D}"/>
              </a:ext>
            </a:extLst>
          </p:cNvPr>
          <p:cNvGrpSpPr/>
          <p:nvPr userDrawn="1"/>
        </p:nvGrpSpPr>
        <p:grpSpPr>
          <a:xfrm>
            <a:off x="12377595" y="0"/>
            <a:ext cx="3693386" cy="6452863"/>
            <a:chOff x="-3786437" y="0"/>
            <a:chExt cx="3693386" cy="6452863"/>
          </a:xfrm>
        </p:grpSpPr>
        <p:sp>
          <p:nvSpPr>
            <p:cNvPr id="68" name="Rechthoek 67">
              <a:extLst>
                <a:ext uri="{FF2B5EF4-FFF2-40B4-BE49-F238E27FC236}">
                  <a16:creationId xmlns:a16="http://schemas.microsoft.com/office/drawing/2014/main" id="{3DBD9B37-8D9A-48FC-B88A-DACD2E732E19}"/>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69" name="INSTRUCTIE">
              <a:extLst>
                <a:ext uri="{FF2B5EF4-FFF2-40B4-BE49-F238E27FC236}">
                  <a16:creationId xmlns:a16="http://schemas.microsoft.com/office/drawing/2014/main" id="{37484CA4-492C-4A3F-9795-BADCFB9CDA94}"/>
                </a:ext>
              </a:extLst>
            </p:cNvPr>
            <p:cNvGrpSpPr/>
            <p:nvPr userDrawn="1"/>
          </p:nvGrpSpPr>
          <p:grpSpPr>
            <a:xfrm>
              <a:off x="-3786165" y="0"/>
              <a:ext cx="3693114" cy="5782322"/>
              <a:chOff x="-3786165" y="0"/>
              <a:chExt cx="3693114" cy="5782322"/>
            </a:xfrm>
          </p:grpSpPr>
          <p:sp>
            <p:nvSpPr>
              <p:cNvPr id="70" name="Rechthoek 69">
                <a:extLst>
                  <a:ext uri="{FF2B5EF4-FFF2-40B4-BE49-F238E27FC236}">
                    <a16:creationId xmlns:a16="http://schemas.microsoft.com/office/drawing/2014/main" id="{532E0C2A-C8DD-4B95-9655-D4652C0769D1}"/>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1" name="Ovaal 70">
                <a:extLst>
                  <a:ext uri="{FF2B5EF4-FFF2-40B4-BE49-F238E27FC236}">
                    <a16:creationId xmlns:a16="http://schemas.microsoft.com/office/drawing/2014/main" id="{A48E39C6-9EB3-4796-A422-915F15213D8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2" name="Rechthoek 71">
                <a:extLst>
                  <a:ext uri="{FF2B5EF4-FFF2-40B4-BE49-F238E27FC236}">
                    <a16:creationId xmlns:a16="http://schemas.microsoft.com/office/drawing/2014/main" id="{C58AAC4D-AD3C-4B8E-A2E7-07220E94E94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3" name="Groep 72">
                <a:extLst>
                  <a:ext uri="{FF2B5EF4-FFF2-40B4-BE49-F238E27FC236}">
                    <a16:creationId xmlns:a16="http://schemas.microsoft.com/office/drawing/2014/main" id="{4883DEC1-E4AD-41A2-A1EA-455725643E25}"/>
                  </a:ext>
                </a:extLst>
              </p:cNvPr>
              <p:cNvGrpSpPr/>
              <p:nvPr userDrawn="1"/>
            </p:nvGrpSpPr>
            <p:grpSpPr>
              <a:xfrm>
                <a:off x="-3316179" y="1231351"/>
                <a:ext cx="294789" cy="318834"/>
                <a:chOff x="14466489" y="1001522"/>
                <a:chExt cx="290627" cy="314333"/>
              </a:xfrm>
            </p:grpSpPr>
            <p:sp>
              <p:nvSpPr>
                <p:cNvPr id="122" name="Rechthoek 121">
                  <a:extLst>
                    <a:ext uri="{FF2B5EF4-FFF2-40B4-BE49-F238E27FC236}">
                      <a16:creationId xmlns:a16="http://schemas.microsoft.com/office/drawing/2014/main" id="{25C97924-1BF1-484B-9128-737453D0044C}"/>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3" name="Ovaal 122">
                  <a:extLst>
                    <a:ext uri="{FF2B5EF4-FFF2-40B4-BE49-F238E27FC236}">
                      <a16:creationId xmlns:a16="http://schemas.microsoft.com/office/drawing/2014/main" id="{D63AD923-617A-4EC2-AE63-27CB3386A67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4" name="Vrije vorm: vorm 123">
                  <a:extLst>
                    <a:ext uri="{FF2B5EF4-FFF2-40B4-BE49-F238E27FC236}">
                      <a16:creationId xmlns:a16="http://schemas.microsoft.com/office/drawing/2014/main" id="{A09ADFD9-A3D6-4F85-9BE0-81CEB1AF554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5" name="Rechthoek: afgeronde hoeken 124">
                  <a:extLst>
                    <a:ext uri="{FF2B5EF4-FFF2-40B4-BE49-F238E27FC236}">
                      <a16:creationId xmlns:a16="http://schemas.microsoft.com/office/drawing/2014/main" id="{C3A8A426-7A06-4D81-9792-97FEE881BA24}"/>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26" name="Rechte verbindingslijn 125">
                  <a:extLst>
                    <a:ext uri="{FF2B5EF4-FFF2-40B4-BE49-F238E27FC236}">
                      <a16:creationId xmlns:a16="http://schemas.microsoft.com/office/drawing/2014/main" id="{AAF8C192-6450-4F33-9909-8FDFEEB5020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27" name="Rechte verbindingslijn 126">
                  <a:extLst>
                    <a:ext uri="{FF2B5EF4-FFF2-40B4-BE49-F238E27FC236}">
                      <a16:creationId xmlns:a16="http://schemas.microsoft.com/office/drawing/2014/main" id="{680E94F4-84C1-4511-8000-871615BC43CA}"/>
                    </a:ext>
                  </a:extLst>
                </p:cNvPr>
                <p:cNvCxnSpPr>
                  <a:cxnSpLocks/>
                  <a:stCxn id="12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74" name="Ovaal 73">
                <a:extLst>
                  <a:ext uri="{FF2B5EF4-FFF2-40B4-BE49-F238E27FC236}">
                    <a16:creationId xmlns:a16="http://schemas.microsoft.com/office/drawing/2014/main" id="{FE3309A3-D3AA-4848-859B-9A21B798C6A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5" name="Rechthoek 74">
                <a:extLst>
                  <a:ext uri="{FF2B5EF4-FFF2-40B4-BE49-F238E27FC236}">
                    <a16:creationId xmlns:a16="http://schemas.microsoft.com/office/drawing/2014/main" id="{653CC098-4DBD-41D9-9945-3C095EB1860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6" name="Groep 75">
                <a:extLst>
                  <a:ext uri="{FF2B5EF4-FFF2-40B4-BE49-F238E27FC236}">
                    <a16:creationId xmlns:a16="http://schemas.microsoft.com/office/drawing/2014/main" id="{FA51A217-EF59-4DAC-B684-9C65CFDBE0CD}"/>
                  </a:ext>
                </a:extLst>
              </p:cNvPr>
              <p:cNvGrpSpPr/>
              <p:nvPr userDrawn="1"/>
            </p:nvGrpSpPr>
            <p:grpSpPr>
              <a:xfrm>
                <a:off x="-3311319" y="2164285"/>
                <a:ext cx="825500" cy="209550"/>
                <a:chOff x="13504624" y="2482850"/>
                <a:chExt cx="825500" cy="209550"/>
              </a:xfrm>
            </p:grpSpPr>
            <p:sp>
              <p:nvSpPr>
                <p:cNvPr id="119" name="Rechthoek 118">
                  <a:extLst>
                    <a:ext uri="{FF2B5EF4-FFF2-40B4-BE49-F238E27FC236}">
                      <a16:creationId xmlns:a16="http://schemas.microsoft.com/office/drawing/2014/main" id="{5A5187D1-CA13-4512-A919-9B3414550B9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0" name="Rechte verbindingslijn 119">
                  <a:extLst>
                    <a:ext uri="{FF2B5EF4-FFF2-40B4-BE49-F238E27FC236}">
                      <a16:creationId xmlns:a16="http://schemas.microsoft.com/office/drawing/2014/main" id="{84DF97CE-659B-49C4-9E14-E743C58E869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1" name="Gelijkbenige driehoek 120">
                  <a:extLst>
                    <a:ext uri="{FF2B5EF4-FFF2-40B4-BE49-F238E27FC236}">
                      <a16:creationId xmlns:a16="http://schemas.microsoft.com/office/drawing/2014/main" id="{B830362D-97BC-4DB4-9719-4BF76B3BB32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77" name="Ovaal 76">
                <a:extLst>
                  <a:ext uri="{FF2B5EF4-FFF2-40B4-BE49-F238E27FC236}">
                    <a16:creationId xmlns:a16="http://schemas.microsoft.com/office/drawing/2014/main" id="{68005195-4578-4003-B140-8F100A26E470}"/>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8" name="Rechthoek 77">
                <a:extLst>
                  <a:ext uri="{FF2B5EF4-FFF2-40B4-BE49-F238E27FC236}">
                    <a16:creationId xmlns:a16="http://schemas.microsoft.com/office/drawing/2014/main" id="{56A5C5F1-733F-4017-BEB6-B99675A55A55}"/>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9" name="Ovaal 78">
                <a:extLst>
                  <a:ext uri="{FF2B5EF4-FFF2-40B4-BE49-F238E27FC236}">
                    <a16:creationId xmlns:a16="http://schemas.microsoft.com/office/drawing/2014/main" id="{35C932DA-F6A7-48F3-9EF2-D8A5CA6BCA3B}"/>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0" name="Rechthoek 79">
                <a:extLst>
                  <a:ext uri="{FF2B5EF4-FFF2-40B4-BE49-F238E27FC236}">
                    <a16:creationId xmlns:a16="http://schemas.microsoft.com/office/drawing/2014/main" id="{8A461F17-C886-4767-AEF8-15EB53F15C9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1" name="Groep 80">
                <a:extLst>
                  <a:ext uri="{FF2B5EF4-FFF2-40B4-BE49-F238E27FC236}">
                    <a16:creationId xmlns:a16="http://schemas.microsoft.com/office/drawing/2014/main" id="{D81F7E9A-8FE4-45AC-966B-F46BFB4CE89B}"/>
                  </a:ext>
                </a:extLst>
              </p:cNvPr>
              <p:cNvGrpSpPr/>
              <p:nvPr userDrawn="1"/>
            </p:nvGrpSpPr>
            <p:grpSpPr>
              <a:xfrm>
                <a:off x="-3408294" y="4834615"/>
                <a:ext cx="622283" cy="612919"/>
                <a:chOff x="12617641" y="3403239"/>
                <a:chExt cx="752963" cy="741634"/>
              </a:xfrm>
            </p:grpSpPr>
            <p:grpSp>
              <p:nvGrpSpPr>
                <p:cNvPr id="102" name="Groep 101">
                  <a:extLst>
                    <a:ext uri="{FF2B5EF4-FFF2-40B4-BE49-F238E27FC236}">
                      <a16:creationId xmlns:a16="http://schemas.microsoft.com/office/drawing/2014/main" id="{1028F6F9-06C2-4738-98AC-D69A41C74F0A}"/>
                    </a:ext>
                  </a:extLst>
                </p:cNvPr>
                <p:cNvGrpSpPr/>
                <p:nvPr userDrawn="1"/>
              </p:nvGrpSpPr>
              <p:grpSpPr>
                <a:xfrm>
                  <a:off x="12771550" y="3403239"/>
                  <a:ext cx="467156" cy="448491"/>
                  <a:chOff x="12782177" y="3403239"/>
                  <a:chExt cx="467156" cy="448491"/>
                </a:xfrm>
              </p:grpSpPr>
              <p:grpSp>
                <p:nvGrpSpPr>
                  <p:cNvPr id="105" name="Groep 104">
                    <a:extLst>
                      <a:ext uri="{FF2B5EF4-FFF2-40B4-BE49-F238E27FC236}">
                        <a16:creationId xmlns:a16="http://schemas.microsoft.com/office/drawing/2014/main" id="{F58625DA-BA86-4D4B-9668-D07AAA1C6BDE}"/>
                      </a:ext>
                    </a:extLst>
                  </p:cNvPr>
                  <p:cNvGrpSpPr/>
                  <p:nvPr userDrawn="1"/>
                </p:nvGrpSpPr>
                <p:grpSpPr>
                  <a:xfrm>
                    <a:off x="12782177" y="3403239"/>
                    <a:ext cx="412972" cy="396132"/>
                    <a:chOff x="13554906" y="3320109"/>
                    <a:chExt cx="443912" cy="425811"/>
                  </a:xfrm>
                </p:grpSpPr>
                <p:grpSp>
                  <p:nvGrpSpPr>
                    <p:cNvPr id="112" name="Groep 111">
                      <a:extLst>
                        <a:ext uri="{FF2B5EF4-FFF2-40B4-BE49-F238E27FC236}">
                          <a16:creationId xmlns:a16="http://schemas.microsoft.com/office/drawing/2014/main" id="{95500462-865B-4E4D-9DB7-74314DA6D44B}"/>
                        </a:ext>
                      </a:extLst>
                    </p:cNvPr>
                    <p:cNvGrpSpPr/>
                    <p:nvPr userDrawn="1"/>
                  </p:nvGrpSpPr>
                  <p:grpSpPr>
                    <a:xfrm>
                      <a:off x="13554906" y="3320109"/>
                      <a:ext cx="443912" cy="425811"/>
                      <a:chOff x="12909684" y="1276143"/>
                      <a:chExt cx="443912" cy="425811"/>
                    </a:xfrm>
                  </p:grpSpPr>
                  <p:sp>
                    <p:nvSpPr>
                      <p:cNvPr id="116" name="Rechthoek 115">
                        <a:extLst>
                          <a:ext uri="{FF2B5EF4-FFF2-40B4-BE49-F238E27FC236}">
                            <a16:creationId xmlns:a16="http://schemas.microsoft.com/office/drawing/2014/main" id="{2085AA6A-A513-4034-936E-D5E438F0D25D}"/>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3F1D3F47-DC37-44D6-9BAE-DBB7C5CB819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ABBB2EA7-1152-4317-8127-ED34E571490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4" name="Afbeelding 113">
                      <a:extLst>
                        <a:ext uri="{FF2B5EF4-FFF2-40B4-BE49-F238E27FC236}">
                          <a16:creationId xmlns:a16="http://schemas.microsoft.com/office/drawing/2014/main" id="{9A675CD3-8F43-47E4-9A76-F322802F7ACE}"/>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15" name="Afbeelding 114">
                      <a:extLst>
                        <a:ext uri="{FF2B5EF4-FFF2-40B4-BE49-F238E27FC236}">
                          <a16:creationId xmlns:a16="http://schemas.microsoft.com/office/drawing/2014/main" id="{04527EFB-86BD-400B-92A1-E1A921E3D8BA}"/>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06" name="Groep 105">
                    <a:extLst>
                      <a:ext uri="{FF2B5EF4-FFF2-40B4-BE49-F238E27FC236}">
                        <a16:creationId xmlns:a16="http://schemas.microsoft.com/office/drawing/2014/main" id="{0491698B-27A7-4E5D-8D16-81E654390052}"/>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748A7EA2-C9FF-4F6D-8568-D856AAE30B9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7FF3A9-9B2E-45A2-903D-2B9977272CC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F70F7C3-2731-4999-942C-B5569FCBB27E}"/>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4FC1AC08-D456-4050-A6D0-8171008E53E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1F5277C-7764-4C40-9903-3D6D5FA13A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668B7A01-B36C-48C7-9BEC-F394129F5CA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54698AA4-9470-46E4-BA08-0BACDD6A658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2" name="Groep 81">
                <a:extLst>
                  <a:ext uri="{FF2B5EF4-FFF2-40B4-BE49-F238E27FC236}">
                    <a16:creationId xmlns:a16="http://schemas.microsoft.com/office/drawing/2014/main" id="{7372A863-83EF-45FC-B996-C1F1791AB6D2}"/>
                  </a:ext>
                </a:extLst>
              </p:cNvPr>
              <p:cNvGrpSpPr/>
              <p:nvPr userDrawn="1"/>
            </p:nvGrpSpPr>
            <p:grpSpPr>
              <a:xfrm>
                <a:off x="-3314821" y="2981448"/>
                <a:ext cx="1558053" cy="563933"/>
                <a:chOff x="-3314821" y="2981448"/>
                <a:chExt cx="1558053" cy="563933"/>
              </a:xfrm>
            </p:grpSpPr>
            <p:sp>
              <p:nvSpPr>
                <p:cNvPr id="86" name="Rechthoek 85">
                  <a:extLst>
                    <a:ext uri="{FF2B5EF4-FFF2-40B4-BE49-F238E27FC236}">
                      <a16:creationId xmlns:a16="http://schemas.microsoft.com/office/drawing/2014/main" id="{55AF2D9C-3D36-4C89-B248-DF1F12B6741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FBACB61B-369E-4534-9F51-687B3563D77E}"/>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8" name="Tekstvak 87">
                  <a:extLst>
                    <a:ext uri="{FF2B5EF4-FFF2-40B4-BE49-F238E27FC236}">
                      <a16:creationId xmlns:a16="http://schemas.microsoft.com/office/drawing/2014/main" id="{67101B16-F15D-4924-906D-D7309058CDB4}"/>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9" name="Tekstvak 88">
                  <a:extLst>
                    <a:ext uri="{FF2B5EF4-FFF2-40B4-BE49-F238E27FC236}">
                      <a16:creationId xmlns:a16="http://schemas.microsoft.com/office/drawing/2014/main" id="{B3CB470E-59C1-4104-B61D-32A97F8376B2}"/>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90" name="Vrije vorm: vorm 89">
                  <a:extLst>
                    <a:ext uri="{FF2B5EF4-FFF2-40B4-BE49-F238E27FC236}">
                      <a16:creationId xmlns:a16="http://schemas.microsoft.com/office/drawing/2014/main" id="{FEB5CCA6-7060-4B9B-844C-2DDA036D433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elijkbenige driehoek 90">
                  <a:extLst>
                    <a:ext uri="{FF2B5EF4-FFF2-40B4-BE49-F238E27FC236}">
                      <a16:creationId xmlns:a16="http://schemas.microsoft.com/office/drawing/2014/main" id="{5DE41E11-44B6-4D27-9A92-29FF081880F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CA655522-6446-47DB-9451-B09CF8CB1DBD}"/>
                    </a:ext>
                  </a:extLst>
                </p:cNvPr>
                <p:cNvGrpSpPr/>
                <p:nvPr userDrawn="1"/>
              </p:nvGrpSpPr>
              <p:grpSpPr>
                <a:xfrm>
                  <a:off x="-3257052" y="3032066"/>
                  <a:ext cx="182309" cy="163794"/>
                  <a:chOff x="12832541" y="3162395"/>
                  <a:chExt cx="219532" cy="197236"/>
                </a:xfrm>
              </p:grpSpPr>
              <p:sp>
                <p:nvSpPr>
                  <p:cNvPr id="98" name="Rechthoek 97">
                    <a:extLst>
                      <a:ext uri="{FF2B5EF4-FFF2-40B4-BE49-F238E27FC236}">
                        <a16:creationId xmlns:a16="http://schemas.microsoft.com/office/drawing/2014/main" id="{D65E6EBC-8ABC-4DB7-B147-D0F34E6D53C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9F762A61-2FD3-4BDE-9728-76631AE6D9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CCF7DC96-2DF8-4B75-9B92-0A5E2E5E6B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3" name="Groep 92">
                  <a:extLst>
                    <a:ext uri="{FF2B5EF4-FFF2-40B4-BE49-F238E27FC236}">
                      <a16:creationId xmlns:a16="http://schemas.microsoft.com/office/drawing/2014/main" id="{570B7225-77E9-438B-8BDA-03206A8F40B6}"/>
                    </a:ext>
                  </a:extLst>
                </p:cNvPr>
                <p:cNvGrpSpPr/>
                <p:nvPr userDrawn="1"/>
              </p:nvGrpSpPr>
              <p:grpSpPr>
                <a:xfrm>
                  <a:off x="-3257053" y="3276580"/>
                  <a:ext cx="182309" cy="163794"/>
                  <a:chOff x="12832541" y="3162395"/>
                  <a:chExt cx="219532" cy="197236"/>
                </a:xfrm>
              </p:grpSpPr>
              <p:sp>
                <p:nvSpPr>
                  <p:cNvPr id="94" name="Rechthoek 93">
                    <a:extLst>
                      <a:ext uri="{FF2B5EF4-FFF2-40B4-BE49-F238E27FC236}">
                        <a16:creationId xmlns:a16="http://schemas.microsoft.com/office/drawing/2014/main" id="{DE936D5C-2B67-4216-A2B0-289067AA8AC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7F54070-382A-4208-9E2D-5E755D4CF63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7A798829-9D0B-45EF-9ACC-EFF1DB8F6E5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3" name="ICOON_info">
                <a:extLst>
                  <a:ext uri="{FF2B5EF4-FFF2-40B4-BE49-F238E27FC236}">
                    <a16:creationId xmlns:a16="http://schemas.microsoft.com/office/drawing/2014/main" id="{AAB2EEE3-57CB-463F-BD2B-B4B6CFE78CCA}"/>
                  </a:ext>
                </a:extLst>
              </p:cNvPr>
              <p:cNvGrpSpPr/>
              <p:nvPr userDrawn="1"/>
            </p:nvGrpSpPr>
            <p:grpSpPr>
              <a:xfrm>
                <a:off x="-376736" y="5498637"/>
                <a:ext cx="283685" cy="283685"/>
                <a:chOff x="-510741" y="5913713"/>
                <a:chExt cx="267555" cy="267555"/>
              </a:xfrm>
            </p:grpSpPr>
            <p:sp>
              <p:nvSpPr>
                <p:cNvPr id="84" name="Ovaal 83">
                  <a:extLst>
                    <a:ext uri="{FF2B5EF4-FFF2-40B4-BE49-F238E27FC236}">
                      <a16:creationId xmlns:a16="http://schemas.microsoft.com/office/drawing/2014/main" id="{D9D739E8-8A31-4B59-AAFC-9DE81AB9499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1EC7D89F-9AF9-4DD2-BEF5-B38038692BB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131" name="Tijdelijke aanduiding voor tekst 130">
            <a:extLst>
              <a:ext uri="{FF2B5EF4-FFF2-40B4-BE49-F238E27FC236}">
                <a16:creationId xmlns:a16="http://schemas.microsoft.com/office/drawing/2014/main" id="{55D5A6FC-BF40-4905-8921-568F42B8F601}"/>
              </a:ext>
            </a:extLst>
          </p:cNvPr>
          <p:cNvSpPr>
            <a:spLocks noGrp="1"/>
          </p:cNvSpPr>
          <p:nvPr>
            <p:ph type="body" sz="quarter" idx="35" hasCustomPrompt="1"/>
          </p:nvPr>
        </p:nvSpPr>
        <p:spPr>
          <a:xfrm>
            <a:off x="0" y="3924238"/>
            <a:ext cx="12192000" cy="2933762"/>
          </a:xfrm>
          <a:custGeom>
            <a:avLst/>
            <a:gdLst>
              <a:gd name="connsiteX0" fmla="*/ 0 w 12192000"/>
              <a:gd name="connsiteY0" fmla="*/ 0 h 2933762"/>
              <a:gd name="connsiteX1" fmla="*/ 140128 w 12192000"/>
              <a:gd name="connsiteY1" fmla="*/ 0 h 2933762"/>
              <a:gd name="connsiteX2" fmla="*/ 140128 w 12192000"/>
              <a:gd name="connsiteY2" fmla="*/ 2789762 h 2933762"/>
              <a:gd name="connsiteX3" fmla="*/ 12041728 w 12192000"/>
              <a:gd name="connsiteY3" fmla="*/ 2789762 h 2933762"/>
              <a:gd name="connsiteX4" fmla="*/ 12041728 w 12192000"/>
              <a:gd name="connsiteY4" fmla="*/ 0 h 2933762"/>
              <a:gd name="connsiteX5" fmla="*/ 12192000 w 12192000"/>
              <a:gd name="connsiteY5" fmla="*/ 0 h 2933762"/>
              <a:gd name="connsiteX6" fmla="*/ 12192000 w 12192000"/>
              <a:gd name="connsiteY6" fmla="*/ 2882944 h 2933762"/>
              <a:gd name="connsiteX7" fmla="*/ 12141182 w 12192000"/>
              <a:gd name="connsiteY7" fmla="*/ 2933762 h 2933762"/>
              <a:gd name="connsiteX8" fmla="*/ 50818 w 12192000"/>
              <a:gd name="connsiteY8" fmla="*/ 2933762 h 2933762"/>
              <a:gd name="connsiteX9" fmla="*/ 0 w 12192000"/>
              <a:gd name="connsiteY9" fmla="*/ 2882944 h 29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2933762">
                <a:moveTo>
                  <a:pt x="0" y="0"/>
                </a:moveTo>
                <a:lnTo>
                  <a:pt x="140128" y="0"/>
                </a:lnTo>
                <a:lnTo>
                  <a:pt x="140128" y="2789762"/>
                </a:lnTo>
                <a:lnTo>
                  <a:pt x="12041728" y="2789762"/>
                </a:lnTo>
                <a:lnTo>
                  <a:pt x="12041728" y="0"/>
                </a:lnTo>
                <a:lnTo>
                  <a:pt x="12192000" y="0"/>
                </a:lnTo>
                <a:lnTo>
                  <a:pt x="12192000" y="2882944"/>
                </a:lnTo>
                <a:cubicBezTo>
                  <a:pt x="12192000" y="2911010"/>
                  <a:pt x="12169248" y="2933762"/>
                  <a:pt x="12141182" y="2933762"/>
                </a:cubicBezTo>
                <a:lnTo>
                  <a:pt x="50818" y="2933762"/>
                </a:lnTo>
                <a:cubicBezTo>
                  <a:pt x="22752" y="2933762"/>
                  <a:pt x="0" y="2911010"/>
                  <a:pt x="0" y="2882944"/>
                </a:cubicBezTo>
                <a:close/>
              </a:path>
            </a:pathLst>
          </a:custGeom>
          <a:solidFill>
            <a:schemeClr val="bg1"/>
          </a:solidFill>
        </p:spPr>
        <p:txBody>
          <a:bodyPr wrap="square">
            <a:noAutofit/>
          </a:bodyPr>
          <a:lstStyle>
            <a:lvl1pPr marL="0" indent="0">
              <a:buNone/>
              <a:defRPr/>
            </a:lvl1pPr>
          </a:lstStyle>
          <a:p>
            <a:pPr lvl="0"/>
            <a:r>
              <a:rPr lang="nl-NL"/>
              <a:t> </a:t>
            </a:r>
          </a:p>
        </p:txBody>
      </p:sp>
      <p:sp>
        <p:nvSpPr>
          <p:cNvPr id="4" name="Tijdelijke aanduiding voor tekst 3">
            <a:extLst>
              <a:ext uri="{FF2B5EF4-FFF2-40B4-BE49-F238E27FC236}">
                <a16:creationId xmlns:a16="http://schemas.microsoft.com/office/drawing/2014/main" id="{C730D23C-EBB2-43C0-AD53-CD71E9545566}"/>
              </a:ext>
            </a:extLst>
          </p:cNvPr>
          <p:cNvSpPr>
            <a:spLocks noGrp="1"/>
          </p:cNvSpPr>
          <p:nvPr>
            <p:ph type="body" sz="quarter" idx="25" hasCustomPrompt="1"/>
          </p:nvPr>
        </p:nvSpPr>
        <p:spPr>
          <a:xfrm>
            <a:off x="561974" y="5213525"/>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48" name="Tijdelijke aanduiding voor tekst 3">
            <a:extLst>
              <a:ext uri="{FF2B5EF4-FFF2-40B4-BE49-F238E27FC236}">
                <a16:creationId xmlns:a16="http://schemas.microsoft.com/office/drawing/2014/main" id="{68D4CDA4-AA80-46D8-9A55-EDE5D8F7DC44}"/>
              </a:ext>
            </a:extLst>
          </p:cNvPr>
          <p:cNvSpPr>
            <a:spLocks noGrp="1"/>
          </p:cNvSpPr>
          <p:nvPr>
            <p:ph type="body" sz="quarter" idx="26" hasCustomPrompt="1"/>
          </p:nvPr>
        </p:nvSpPr>
        <p:spPr>
          <a:xfrm>
            <a:off x="561974" y="5835825"/>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51" name="Tijdelijke aanduiding voor tekst 3">
            <a:extLst>
              <a:ext uri="{FF2B5EF4-FFF2-40B4-BE49-F238E27FC236}">
                <a16:creationId xmlns:a16="http://schemas.microsoft.com/office/drawing/2014/main" id="{9C9076B4-0394-43CE-9073-AEAF854A8A5D}"/>
              </a:ext>
            </a:extLst>
          </p:cNvPr>
          <p:cNvSpPr>
            <a:spLocks noGrp="1"/>
          </p:cNvSpPr>
          <p:nvPr>
            <p:ph type="body" sz="quarter" idx="29" hasCustomPrompt="1"/>
          </p:nvPr>
        </p:nvSpPr>
        <p:spPr>
          <a:xfrm>
            <a:off x="4364150" y="5213525"/>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52" name="Tijdelijke aanduiding voor tekst 3">
            <a:extLst>
              <a:ext uri="{FF2B5EF4-FFF2-40B4-BE49-F238E27FC236}">
                <a16:creationId xmlns:a16="http://schemas.microsoft.com/office/drawing/2014/main" id="{F6C617B4-973F-46A2-B717-0C0CDB536F4B}"/>
              </a:ext>
            </a:extLst>
          </p:cNvPr>
          <p:cNvSpPr>
            <a:spLocks noGrp="1"/>
          </p:cNvSpPr>
          <p:nvPr>
            <p:ph type="body" sz="quarter" idx="30" hasCustomPrompt="1"/>
          </p:nvPr>
        </p:nvSpPr>
        <p:spPr>
          <a:xfrm>
            <a:off x="4364150" y="5829488"/>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62" name="Tijdelijke aanduiding voor tekst 3">
            <a:extLst>
              <a:ext uri="{FF2B5EF4-FFF2-40B4-BE49-F238E27FC236}">
                <a16:creationId xmlns:a16="http://schemas.microsoft.com/office/drawing/2014/main" id="{9B48FBC2-DBB0-4D0B-86AD-9FDC3BEB5483}"/>
              </a:ext>
            </a:extLst>
          </p:cNvPr>
          <p:cNvSpPr>
            <a:spLocks noGrp="1"/>
          </p:cNvSpPr>
          <p:nvPr>
            <p:ph type="body" sz="quarter" idx="31" hasCustomPrompt="1"/>
          </p:nvPr>
        </p:nvSpPr>
        <p:spPr>
          <a:xfrm>
            <a:off x="8164312" y="5181476"/>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63" name="Tijdelijke aanduiding voor tekst 3">
            <a:extLst>
              <a:ext uri="{FF2B5EF4-FFF2-40B4-BE49-F238E27FC236}">
                <a16:creationId xmlns:a16="http://schemas.microsoft.com/office/drawing/2014/main" id="{2CAAEA78-ED40-4779-BCF9-91D8FBAB9D01}"/>
              </a:ext>
            </a:extLst>
          </p:cNvPr>
          <p:cNvSpPr>
            <a:spLocks noGrp="1"/>
          </p:cNvSpPr>
          <p:nvPr>
            <p:ph type="body" sz="quarter" idx="32" hasCustomPrompt="1"/>
          </p:nvPr>
        </p:nvSpPr>
        <p:spPr>
          <a:xfrm>
            <a:off x="8164312" y="5803776"/>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Tree>
    <p:extLst>
      <p:ext uri="{BB962C8B-B14F-4D97-AF65-F5344CB8AC3E}">
        <p14:creationId xmlns:p14="http://schemas.microsoft.com/office/powerpoint/2010/main" val="2021641845"/>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1000" fill="hold"/>
                                        <p:tgtEl>
                                          <p:spTgt spid="66"/>
                                        </p:tgtEl>
                                        <p:attrNameLst>
                                          <p:attrName>ppt_x</p:attrName>
                                        </p:attrNameLst>
                                      </p:cBhvr>
                                      <p:tavLst>
                                        <p:tav tm="0">
                                          <p:val>
                                            <p:strVal val="#ppt_x"/>
                                          </p:val>
                                        </p:tav>
                                        <p:tav tm="100000">
                                          <p:val>
                                            <p:strVal val="#ppt_x"/>
                                          </p:val>
                                        </p:tav>
                                      </p:tavLst>
                                    </p:anim>
                                    <p:anim calcmode="lin" valueType="num">
                                      <p:cBhvr additive="base">
                                        <p:cTn id="8" dur="1000" fill="hold"/>
                                        <p:tgtEl>
                                          <p:spTgt spid="66"/>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50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par>
                                <p:cTn id="12" presetID="10" presetClass="entr" presetSubtype="0" fill="hold" grpId="0" nodeType="withEffect">
                                  <p:stCondLst>
                                    <p:cond delay="1500"/>
                                  </p:stCondLst>
                                  <p:childTnLst>
                                    <p:set>
                                      <p:cBhvr>
                                        <p:cTn id="13" dur="1" fill="hold">
                                          <p:stCondLst>
                                            <p:cond delay="0"/>
                                          </p:stCondLst>
                                        </p:cTn>
                                        <p:tgtEl>
                                          <p:spTgt spid="48">
                                            <p:txEl>
                                              <p:pRg st="0" end="0"/>
                                            </p:txEl>
                                          </p:spTgt>
                                        </p:tgtEl>
                                        <p:attrNameLst>
                                          <p:attrName>style.visibility</p:attrName>
                                        </p:attrNameLst>
                                      </p:cBhvr>
                                      <p:to>
                                        <p:strVal val="visible"/>
                                      </p:to>
                                    </p:set>
                                    <p:animEffect transition="in" filter="fade">
                                      <p:cBhvr>
                                        <p:cTn id="14" dur="500"/>
                                        <p:tgtEl>
                                          <p:spTgt spid="48">
                                            <p:txEl>
                                              <p:pRg st="0" end="0"/>
                                            </p:txEl>
                                          </p:spTgt>
                                        </p:tgtEl>
                                      </p:cBhvr>
                                    </p:animEffect>
                                  </p:childTnLst>
                                </p:cTn>
                              </p:par>
                              <p:par>
                                <p:cTn id="15" presetID="10" presetClass="entr" presetSubtype="0" fill="hold" grpId="0" nodeType="withEffect">
                                  <p:stCondLst>
                                    <p:cond delay="2000"/>
                                  </p:stCondLst>
                                  <p:childTnLst>
                                    <p:set>
                                      <p:cBhvr>
                                        <p:cTn id="16" dur="1" fill="hold">
                                          <p:stCondLst>
                                            <p:cond delay="0"/>
                                          </p:stCondLst>
                                        </p:cTn>
                                        <p:tgtEl>
                                          <p:spTgt spid="51">
                                            <p:txEl>
                                              <p:pRg st="0" end="0"/>
                                            </p:txEl>
                                          </p:spTgt>
                                        </p:tgtEl>
                                        <p:attrNameLst>
                                          <p:attrName>style.visibility</p:attrName>
                                        </p:attrNameLst>
                                      </p:cBhvr>
                                      <p:to>
                                        <p:strVal val="visible"/>
                                      </p:to>
                                    </p:set>
                                    <p:animEffect transition="in" filter="fade">
                                      <p:cBhvr>
                                        <p:cTn id="17" dur="500"/>
                                        <p:tgtEl>
                                          <p:spTgt spid="51">
                                            <p:txEl>
                                              <p:pRg st="0" end="0"/>
                                            </p:txEl>
                                          </p:spTgt>
                                        </p:tgtEl>
                                      </p:cBhvr>
                                    </p:animEffect>
                                  </p:childTnLst>
                                </p:cTn>
                              </p:par>
                              <p:par>
                                <p:cTn id="18" presetID="10" presetClass="entr" presetSubtype="0" fill="hold" grpId="0" nodeType="withEffect">
                                  <p:stCondLst>
                                    <p:cond delay="2000"/>
                                  </p:stCondLst>
                                  <p:childTnLst>
                                    <p:set>
                                      <p:cBhvr>
                                        <p:cTn id="19" dur="1" fill="hold">
                                          <p:stCondLst>
                                            <p:cond delay="0"/>
                                          </p:stCondLst>
                                        </p:cTn>
                                        <p:tgtEl>
                                          <p:spTgt spid="52">
                                            <p:txEl>
                                              <p:pRg st="0" end="0"/>
                                            </p:txEl>
                                          </p:spTgt>
                                        </p:tgtEl>
                                        <p:attrNameLst>
                                          <p:attrName>style.visibility</p:attrName>
                                        </p:attrNameLst>
                                      </p:cBhvr>
                                      <p:to>
                                        <p:strVal val="visible"/>
                                      </p:to>
                                    </p:set>
                                    <p:animEffect transition="in" filter="fade">
                                      <p:cBhvr>
                                        <p:cTn id="20" dur="500"/>
                                        <p:tgtEl>
                                          <p:spTgt spid="52">
                                            <p:txEl>
                                              <p:pRg st="0" end="0"/>
                                            </p:txEl>
                                          </p:spTgt>
                                        </p:tgtEl>
                                      </p:cBhvr>
                                    </p:animEffect>
                                  </p:childTnLst>
                                </p:cTn>
                              </p:par>
                              <p:par>
                                <p:cTn id="21" presetID="10" presetClass="entr" presetSubtype="0" fill="hold" grpId="0" nodeType="withEffect">
                                  <p:stCondLst>
                                    <p:cond delay="2250"/>
                                  </p:stCondLst>
                                  <p:childTnLst>
                                    <p:set>
                                      <p:cBhvr>
                                        <p:cTn id="22" dur="1" fill="hold">
                                          <p:stCondLst>
                                            <p:cond delay="0"/>
                                          </p:stCondLst>
                                        </p:cTn>
                                        <p:tgtEl>
                                          <p:spTgt spid="62">
                                            <p:txEl>
                                              <p:pRg st="0" end="0"/>
                                            </p:txEl>
                                          </p:spTgt>
                                        </p:tgtEl>
                                        <p:attrNameLst>
                                          <p:attrName>style.visibility</p:attrName>
                                        </p:attrNameLst>
                                      </p:cBhvr>
                                      <p:to>
                                        <p:strVal val="visible"/>
                                      </p:to>
                                    </p:set>
                                    <p:animEffect transition="in" filter="fade">
                                      <p:cBhvr>
                                        <p:cTn id="23" dur="500"/>
                                        <p:tgtEl>
                                          <p:spTgt spid="62">
                                            <p:txEl>
                                              <p:pRg st="0" end="0"/>
                                            </p:txEl>
                                          </p:spTgt>
                                        </p:tgtEl>
                                      </p:cBhvr>
                                    </p:animEffect>
                                  </p:childTnLst>
                                </p:cTn>
                              </p:par>
                              <p:par>
                                <p:cTn id="24" presetID="10" presetClass="entr" presetSubtype="0" fill="hold" grpId="0" nodeType="withEffect">
                                  <p:stCondLst>
                                    <p:cond delay="2250"/>
                                  </p:stCondLst>
                                  <p:childTnLst>
                                    <p:set>
                                      <p:cBhvr>
                                        <p:cTn id="25" dur="1" fill="hold">
                                          <p:stCondLst>
                                            <p:cond delay="0"/>
                                          </p:stCondLst>
                                        </p:cTn>
                                        <p:tgtEl>
                                          <p:spTgt spid="63">
                                            <p:txEl>
                                              <p:pRg st="0" end="0"/>
                                            </p:txEl>
                                          </p:spTgt>
                                        </p:tgtEl>
                                        <p:attrNameLst>
                                          <p:attrName>style.visibility</p:attrName>
                                        </p:attrNameLst>
                                      </p:cBhvr>
                                      <p:to>
                                        <p:strVal val="visible"/>
                                      </p:to>
                                    </p:set>
                                    <p:animEffect transition="in" filter="fade">
                                      <p:cBhvr>
                                        <p:cTn id="26" dur="500"/>
                                        <p:tgtEl>
                                          <p:spTgt spid="63">
                                            <p:txEl>
                                              <p:pRg st="0" end="0"/>
                                            </p:txEl>
                                          </p:spTgt>
                                        </p:tgtEl>
                                      </p:cBhvr>
                                    </p:animEffect>
                                  </p:childTnLst>
                                </p:cTn>
                              </p:par>
                              <p:par>
                                <p:cTn id="27" presetID="2" presetClass="entr" presetSubtype="4" decel="100000" fill="hold" grpId="0" nodeType="withEffect">
                                  <p:stCondLst>
                                    <p:cond delay="500"/>
                                  </p:stCondLst>
                                  <p:childTnLst>
                                    <p:set>
                                      <p:cBhvr>
                                        <p:cTn id="28" dur="1" fill="hold">
                                          <p:stCondLst>
                                            <p:cond delay="0"/>
                                          </p:stCondLst>
                                        </p:cTn>
                                        <p:tgtEl>
                                          <p:spTgt spid="137"/>
                                        </p:tgtEl>
                                        <p:attrNameLst>
                                          <p:attrName>style.visibility</p:attrName>
                                        </p:attrNameLst>
                                      </p:cBhvr>
                                      <p:to>
                                        <p:strVal val="visible"/>
                                      </p:to>
                                    </p:set>
                                    <p:anim calcmode="lin" valueType="num">
                                      <p:cBhvr additive="base">
                                        <p:cTn id="29" dur="1000" fill="hold"/>
                                        <p:tgtEl>
                                          <p:spTgt spid="137"/>
                                        </p:tgtEl>
                                        <p:attrNameLst>
                                          <p:attrName>ppt_x</p:attrName>
                                        </p:attrNameLst>
                                      </p:cBhvr>
                                      <p:tavLst>
                                        <p:tav tm="0">
                                          <p:val>
                                            <p:strVal val="#ppt_x"/>
                                          </p:val>
                                        </p:tav>
                                        <p:tav tm="100000">
                                          <p:val>
                                            <p:strVal val="#ppt_x"/>
                                          </p:val>
                                        </p:tav>
                                      </p:tavLst>
                                    </p:anim>
                                    <p:anim calcmode="lin" valueType="num">
                                      <p:cBhvr additive="base">
                                        <p:cTn id="30" dur="1000" fill="hold"/>
                                        <p:tgtEl>
                                          <p:spTgt spid="137"/>
                                        </p:tgtEl>
                                        <p:attrNameLst>
                                          <p:attrName>ppt_y</p:attrName>
                                        </p:attrNameLst>
                                      </p:cBhvr>
                                      <p:tavLst>
                                        <p:tav tm="0">
                                          <p:val>
                                            <p:strVal val="1+#ppt_h/2"/>
                                          </p:val>
                                        </p:tav>
                                        <p:tav tm="100000">
                                          <p:val>
                                            <p:strVal val="#ppt_y"/>
                                          </p:val>
                                        </p:tav>
                                      </p:tavLst>
                                    </p:anim>
                                  </p:childTnLst>
                                </p:cTn>
                              </p:par>
                              <p:par>
                                <p:cTn id="31" presetID="2" presetClass="entr" presetSubtype="4" decel="100000" fill="hold" grpId="0" nodeType="withEffect">
                                  <p:stCondLst>
                                    <p:cond delay="1000"/>
                                  </p:stCondLst>
                                  <p:childTnLst>
                                    <p:set>
                                      <p:cBhvr>
                                        <p:cTn id="32" dur="1" fill="hold">
                                          <p:stCondLst>
                                            <p:cond delay="0"/>
                                          </p:stCondLst>
                                        </p:cTn>
                                        <p:tgtEl>
                                          <p:spTgt spid="139"/>
                                        </p:tgtEl>
                                        <p:attrNameLst>
                                          <p:attrName>style.visibility</p:attrName>
                                        </p:attrNameLst>
                                      </p:cBhvr>
                                      <p:to>
                                        <p:strVal val="visible"/>
                                      </p:to>
                                    </p:set>
                                    <p:anim calcmode="lin" valueType="num">
                                      <p:cBhvr additive="base">
                                        <p:cTn id="33" dur="1000" fill="hold"/>
                                        <p:tgtEl>
                                          <p:spTgt spid="139"/>
                                        </p:tgtEl>
                                        <p:attrNameLst>
                                          <p:attrName>ppt_x</p:attrName>
                                        </p:attrNameLst>
                                      </p:cBhvr>
                                      <p:tavLst>
                                        <p:tav tm="0">
                                          <p:val>
                                            <p:strVal val="#ppt_x"/>
                                          </p:val>
                                        </p:tav>
                                        <p:tav tm="100000">
                                          <p:val>
                                            <p:strVal val="#ppt_x"/>
                                          </p:val>
                                        </p:tav>
                                      </p:tavLst>
                                    </p:anim>
                                    <p:anim calcmode="lin" valueType="num">
                                      <p:cBhvr additive="base">
                                        <p:cTn id="34" dur="1000" fill="hold"/>
                                        <p:tgtEl>
                                          <p:spTgt spid="139"/>
                                        </p:tgtEl>
                                        <p:attrNameLst>
                                          <p:attrName>ppt_y</p:attrName>
                                        </p:attrNameLst>
                                      </p:cBhvr>
                                      <p:tavLst>
                                        <p:tav tm="0">
                                          <p:val>
                                            <p:strVal val="1+#ppt_h/2"/>
                                          </p:val>
                                        </p:tav>
                                        <p:tav tm="100000">
                                          <p:val>
                                            <p:strVal val="#ppt_y"/>
                                          </p:val>
                                        </p:tav>
                                      </p:tavLst>
                                    </p:anim>
                                  </p:childTnLst>
                                </p:cTn>
                              </p:par>
                              <p:par>
                                <p:cTn id="35" presetID="2" presetClass="entr" presetSubtype="4" decel="100000" fill="hold" grpId="0" nodeType="withEffect">
                                  <p:stCondLst>
                                    <p:cond delay="1250"/>
                                  </p:stCondLst>
                                  <p:childTnLst>
                                    <p:set>
                                      <p:cBhvr>
                                        <p:cTn id="36" dur="1" fill="hold">
                                          <p:stCondLst>
                                            <p:cond delay="0"/>
                                          </p:stCondLst>
                                        </p:cTn>
                                        <p:tgtEl>
                                          <p:spTgt spid="140"/>
                                        </p:tgtEl>
                                        <p:attrNameLst>
                                          <p:attrName>style.visibility</p:attrName>
                                        </p:attrNameLst>
                                      </p:cBhvr>
                                      <p:to>
                                        <p:strVal val="visible"/>
                                      </p:to>
                                    </p:set>
                                    <p:anim calcmode="lin" valueType="num">
                                      <p:cBhvr additive="base">
                                        <p:cTn id="37" dur="1000" fill="hold"/>
                                        <p:tgtEl>
                                          <p:spTgt spid="140"/>
                                        </p:tgtEl>
                                        <p:attrNameLst>
                                          <p:attrName>ppt_x</p:attrName>
                                        </p:attrNameLst>
                                      </p:cBhvr>
                                      <p:tavLst>
                                        <p:tav tm="0">
                                          <p:val>
                                            <p:strVal val="#ppt_x"/>
                                          </p:val>
                                        </p:tav>
                                        <p:tav tm="100000">
                                          <p:val>
                                            <p:strVal val="#ppt_x"/>
                                          </p:val>
                                        </p:tav>
                                      </p:tavLst>
                                    </p:anim>
                                    <p:anim calcmode="lin" valueType="num">
                                      <p:cBhvr additive="base">
                                        <p:cTn id="38" dur="1000" fill="hold"/>
                                        <p:tgtEl>
                                          <p:spTgt spid="1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9" grpId="0" animBg="1"/>
      <p:bldP spid="140" grpId="0" animBg="1"/>
      <p:bldP spid="66" grpId="0" animBg="1">
        <p:tmplLst>
          <p:tmpl>
            <p:tnLst>
              <p:par>
                <p:cTn presetID="2" presetClass="entr" presetSubtype="4" decel="100000" fill="hold" nodeType="with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ppt_x"/>
                          </p:val>
                        </p:tav>
                        <p:tav tm="100000">
                          <p:val>
                            <p:strVal val="#ppt_x"/>
                          </p:val>
                        </p:tav>
                      </p:tavLst>
                    </p:anim>
                    <p:anim calcmode="lin" valueType="num">
                      <p:cBhvr additive="base">
                        <p:cTn dur="1000" fill="hold"/>
                        <p:tgtEl>
                          <p:spTgt spid="66"/>
                        </p:tgtEl>
                        <p:attrNameLst>
                          <p:attrName>ppt_y</p:attrName>
                        </p:attrNameLst>
                      </p:cBhvr>
                      <p:tavLst>
                        <p:tav tm="0">
                          <p:val>
                            <p:strVal val="1+#ppt_h/2"/>
                          </p:val>
                        </p:tav>
                        <p:tav tm="100000">
                          <p:val>
                            <p:strVal val="#ppt_y"/>
                          </p:val>
                        </p:tav>
                      </p:tavLst>
                    </p:anim>
                  </p:childTnLst>
                </p:cTn>
              </p:par>
            </p:tnLst>
          </p:tmpl>
        </p:tmplLst>
      </p:bldP>
      <p:bldP spid="4" grpId="0" build="p">
        <p:tmplLst>
          <p:tmpl lvl="1">
            <p:tnLst>
              <p:par>
                <p:cTn presetID="10" presetClass="entr" presetSubtype="0" fill="hold" nodeType="withEffect">
                  <p:stCondLst>
                    <p:cond delay="150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48" grpId="0" build="p">
        <p:tmplLst>
          <p:tmpl lvl="1">
            <p:tnLst>
              <p:par>
                <p:cTn presetID="10" presetClass="entr" presetSubtype="0" fill="hold" nodeType="withEffect">
                  <p:stCondLst>
                    <p:cond delay="150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51" grpId="0" build="p">
        <p:tmplLst>
          <p:tmpl lvl="1">
            <p:tnLst>
              <p:par>
                <p:cTn presetID="10" presetClass="entr" presetSubtype="0" fill="hold" nodeType="withEffect">
                  <p:stCondLst>
                    <p:cond delay="200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withEffect">
                  <p:stCondLst>
                    <p:cond delay="200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62" grpId="0" build="p">
        <p:tmplLst>
          <p:tmpl lvl="1">
            <p:tnLst>
              <p:par>
                <p:cTn presetID="10" presetClass="entr" presetSubtype="0" fill="hold" nodeType="withEffect">
                  <p:stCondLst>
                    <p:cond delay="22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withEffect">
                  <p:stCondLst>
                    <p:cond delay="225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VOORSTELLEN REGIO x4">
    <p:spTree>
      <p:nvGrpSpPr>
        <p:cNvPr id="1" name=""/>
        <p:cNvGrpSpPr/>
        <p:nvPr/>
      </p:nvGrpSpPr>
      <p:grpSpPr>
        <a:xfrm>
          <a:off x="0" y="0"/>
          <a:ext cx="0" cy="0"/>
          <a:chOff x="0" y="0"/>
          <a:chExt cx="0" cy="0"/>
        </a:xfrm>
      </p:grpSpPr>
      <p:sp>
        <p:nvSpPr>
          <p:cNvPr id="137" name="Tijdelijke aanduiding voor afbeelding 136">
            <a:extLst>
              <a:ext uri="{FF2B5EF4-FFF2-40B4-BE49-F238E27FC236}">
                <a16:creationId xmlns:a16="http://schemas.microsoft.com/office/drawing/2014/main" id="{45C2218D-6DFD-46BC-9F0F-D7A5495FC731}"/>
              </a:ext>
            </a:extLst>
          </p:cNvPr>
          <p:cNvSpPr>
            <a:spLocks noGrp="1"/>
          </p:cNvSpPr>
          <p:nvPr>
            <p:ph type="pic" sz="quarter" idx="17" hasCustomPrompt="1"/>
          </p:nvPr>
        </p:nvSpPr>
        <p:spPr>
          <a:xfrm>
            <a:off x="565789" y="1922317"/>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8" name="Tijdelijke aanduiding voor afbeelding 137">
            <a:extLst>
              <a:ext uri="{FF2B5EF4-FFF2-40B4-BE49-F238E27FC236}">
                <a16:creationId xmlns:a16="http://schemas.microsoft.com/office/drawing/2014/main" id="{25FA0890-AA1D-4684-938F-DDAEFC3C7969}"/>
              </a:ext>
            </a:extLst>
          </p:cNvPr>
          <p:cNvSpPr>
            <a:spLocks noGrp="1"/>
          </p:cNvSpPr>
          <p:nvPr>
            <p:ph type="pic" sz="quarter" idx="40" hasCustomPrompt="1"/>
          </p:nvPr>
        </p:nvSpPr>
        <p:spPr>
          <a:xfrm>
            <a:off x="3464281" y="1922317"/>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9" name="Tijdelijke aanduiding voor afbeelding 138">
            <a:extLst>
              <a:ext uri="{FF2B5EF4-FFF2-40B4-BE49-F238E27FC236}">
                <a16:creationId xmlns:a16="http://schemas.microsoft.com/office/drawing/2014/main" id="{6C3E3DE7-A4BF-40A2-8DD4-D7888A32A7AA}"/>
              </a:ext>
            </a:extLst>
          </p:cNvPr>
          <p:cNvSpPr>
            <a:spLocks noGrp="1"/>
          </p:cNvSpPr>
          <p:nvPr>
            <p:ph type="pic" sz="quarter" idx="41" hasCustomPrompt="1"/>
          </p:nvPr>
        </p:nvSpPr>
        <p:spPr>
          <a:xfrm>
            <a:off x="6362773" y="1922317"/>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40" name="Tijdelijke aanduiding voor afbeelding 139">
            <a:extLst>
              <a:ext uri="{FF2B5EF4-FFF2-40B4-BE49-F238E27FC236}">
                <a16:creationId xmlns:a16="http://schemas.microsoft.com/office/drawing/2014/main" id="{87545666-E458-4F5D-8319-142833A4778B}"/>
              </a:ext>
            </a:extLst>
          </p:cNvPr>
          <p:cNvSpPr>
            <a:spLocks noGrp="1"/>
          </p:cNvSpPr>
          <p:nvPr>
            <p:ph type="pic" sz="quarter" idx="42" hasCustomPrompt="1"/>
          </p:nvPr>
        </p:nvSpPr>
        <p:spPr>
          <a:xfrm>
            <a:off x="9261265" y="1922317"/>
            <a:ext cx="2354735"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66" name="Tijdelijke aanduiding voor verticale tekst 65">
            <a:extLst>
              <a:ext uri="{FF2B5EF4-FFF2-40B4-BE49-F238E27FC236}">
                <a16:creationId xmlns:a16="http://schemas.microsoft.com/office/drawing/2014/main" id="{CA51EB9B-F03D-474E-830B-03967B548472}"/>
              </a:ext>
            </a:extLst>
          </p:cNvPr>
          <p:cNvSpPr>
            <a:spLocks noGrp="1"/>
          </p:cNvSpPr>
          <p:nvPr>
            <p:ph type="body" orient="vert" idx="24" hasCustomPrompt="1"/>
          </p:nvPr>
        </p:nvSpPr>
        <p:spPr>
          <a:xfrm>
            <a:off x="140128" y="3981600"/>
            <a:ext cx="11901600" cy="27324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2">
              <a:extLst>
                <a:ext uri="{96DAC541-7B7A-43D3-8B79-37D633B846F1}">
                  <asvg:svgBlip xmlns:asvg="http://schemas.microsoft.com/office/drawing/2016/SVG/main" r:embed="rId3"/>
                </a:ext>
              </a:extLst>
            </a:blip>
            <a:srcRect/>
            <a:stretch>
              <a:fillRect l="-1055" t="-808" r="-2495" b="-4415"/>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Regio</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VOORSTELLEN REGIO x4</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4">
              <a:extLst>
                <a:ext uri="{96DAC541-7B7A-43D3-8B79-37D633B846F1}">
                  <asvg:svgBlip xmlns:asvg="http://schemas.microsoft.com/office/drawing/2016/SVG/main" r:embed="rId5"/>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grpSp>
        <p:nvGrpSpPr>
          <p:cNvPr id="67" name="INSTRUCTIE">
            <a:extLst>
              <a:ext uri="{FF2B5EF4-FFF2-40B4-BE49-F238E27FC236}">
                <a16:creationId xmlns:a16="http://schemas.microsoft.com/office/drawing/2014/main" id="{E6A11F40-7D56-41CB-A5D5-77B3E3E4756D}"/>
              </a:ext>
            </a:extLst>
          </p:cNvPr>
          <p:cNvGrpSpPr/>
          <p:nvPr userDrawn="1"/>
        </p:nvGrpSpPr>
        <p:grpSpPr>
          <a:xfrm>
            <a:off x="12377595" y="0"/>
            <a:ext cx="3693386" cy="6452863"/>
            <a:chOff x="-3786437" y="0"/>
            <a:chExt cx="3693386" cy="6452863"/>
          </a:xfrm>
        </p:grpSpPr>
        <p:sp>
          <p:nvSpPr>
            <p:cNvPr id="68" name="Rechthoek 67">
              <a:extLst>
                <a:ext uri="{FF2B5EF4-FFF2-40B4-BE49-F238E27FC236}">
                  <a16:creationId xmlns:a16="http://schemas.microsoft.com/office/drawing/2014/main" id="{3DBD9B37-8D9A-48FC-B88A-DACD2E732E19}"/>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69" name="INSTRUCTIE">
              <a:extLst>
                <a:ext uri="{FF2B5EF4-FFF2-40B4-BE49-F238E27FC236}">
                  <a16:creationId xmlns:a16="http://schemas.microsoft.com/office/drawing/2014/main" id="{37484CA4-492C-4A3F-9795-BADCFB9CDA94}"/>
                </a:ext>
              </a:extLst>
            </p:cNvPr>
            <p:cNvGrpSpPr/>
            <p:nvPr userDrawn="1"/>
          </p:nvGrpSpPr>
          <p:grpSpPr>
            <a:xfrm>
              <a:off x="-3786165" y="0"/>
              <a:ext cx="3693114" cy="5782322"/>
              <a:chOff x="-3786165" y="0"/>
              <a:chExt cx="3693114" cy="5782322"/>
            </a:xfrm>
          </p:grpSpPr>
          <p:sp>
            <p:nvSpPr>
              <p:cNvPr id="70" name="Rechthoek 69">
                <a:extLst>
                  <a:ext uri="{FF2B5EF4-FFF2-40B4-BE49-F238E27FC236}">
                    <a16:creationId xmlns:a16="http://schemas.microsoft.com/office/drawing/2014/main" id="{532E0C2A-C8DD-4B95-9655-D4652C0769D1}"/>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1" name="Ovaal 70">
                <a:extLst>
                  <a:ext uri="{FF2B5EF4-FFF2-40B4-BE49-F238E27FC236}">
                    <a16:creationId xmlns:a16="http://schemas.microsoft.com/office/drawing/2014/main" id="{A48E39C6-9EB3-4796-A422-915F15213D8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2" name="Rechthoek 71">
                <a:extLst>
                  <a:ext uri="{FF2B5EF4-FFF2-40B4-BE49-F238E27FC236}">
                    <a16:creationId xmlns:a16="http://schemas.microsoft.com/office/drawing/2014/main" id="{C58AAC4D-AD3C-4B8E-A2E7-07220E94E94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3" name="Groep 72">
                <a:extLst>
                  <a:ext uri="{FF2B5EF4-FFF2-40B4-BE49-F238E27FC236}">
                    <a16:creationId xmlns:a16="http://schemas.microsoft.com/office/drawing/2014/main" id="{4883DEC1-E4AD-41A2-A1EA-455725643E25}"/>
                  </a:ext>
                </a:extLst>
              </p:cNvPr>
              <p:cNvGrpSpPr/>
              <p:nvPr userDrawn="1"/>
            </p:nvGrpSpPr>
            <p:grpSpPr>
              <a:xfrm>
                <a:off x="-3316179" y="1231351"/>
                <a:ext cx="294789" cy="318834"/>
                <a:chOff x="14466489" y="1001522"/>
                <a:chExt cx="290627" cy="314333"/>
              </a:xfrm>
            </p:grpSpPr>
            <p:sp>
              <p:nvSpPr>
                <p:cNvPr id="122" name="Rechthoek 121">
                  <a:extLst>
                    <a:ext uri="{FF2B5EF4-FFF2-40B4-BE49-F238E27FC236}">
                      <a16:creationId xmlns:a16="http://schemas.microsoft.com/office/drawing/2014/main" id="{25C97924-1BF1-484B-9128-737453D0044C}"/>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3" name="Ovaal 122">
                  <a:extLst>
                    <a:ext uri="{FF2B5EF4-FFF2-40B4-BE49-F238E27FC236}">
                      <a16:creationId xmlns:a16="http://schemas.microsoft.com/office/drawing/2014/main" id="{D63AD923-617A-4EC2-AE63-27CB3386A67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4" name="Vrije vorm: vorm 123">
                  <a:extLst>
                    <a:ext uri="{FF2B5EF4-FFF2-40B4-BE49-F238E27FC236}">
                      <a16:creationId xmlns:a16="http://schemas.microsoft.com/office/drawing/2014/main" id="{A09ADFD9-A3D6-4F85-9BE0-81CEB1AF554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5" name="Rechthoek: afgeronde hoeken 124">
                  <a:extLst>
                    <a:ext uri="{FF2B5EF4-FFF2-40B4-BE49-F238E27FC236}">
                      <a16:creationId xmlns:a16="http://schemas.microsoft.com/office/drawing/2014/main" id="{C3A8A426-7A06-4D81-9792-97FEE881BA24}"/>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26" name="Rechte verbindingslijn 125">
                  <a:extLst>
                    <a:ext uri="{FF2B5EF4-FFF2-40B4-BE49-F238E27FC236}">
                      <a16:creationId xmlns:a16="http://schemas.microsoft.com/office/drawing/2014/main" id="{AAF8C192-6450-4F33-9909-8FDFEEB5020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27" name="Rechte verbindingslijn 126">
                  <a:extLst>
                    <a:ext uri="{FF2B5EF4-FFF2-40B4-BE49-F238E27FC236}">
                      <a16:creationId xmlns:a16="http://schemas.microsoft.com/office/drawing/2014/main" id="{680E94F4-84C1-4511-8000-871615BC43CA}"/>
                    </a:ext>
                  </a:extLst>
                </p:cNvPr>
                <p:cNvCxnSpPr>
                  <a:cxnSpLocks/>
                  <a:stCxn id="12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74" name="Ovaal 73">
                <a:extLst>
                  <a:ext uri="{FF2B5EF4-FFF2-40B4-BE49-F238E27FC236}">
                    <a16:creationId xmlns:a16="http://schemas.microsoft.com/office/drawing/2014/main" id="{FE3309A3-D3AA-4848-859B-9A21B798C6A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5" name="Rechthoek 74">
                <a:extLst>
                  <a:ext uri="{FF2B5EF4-FFF2-40B4-BE49-F238E27FC236}">
                    <a16:creationId xmlns:a16="http://schemas.microsoft.com/office/drawing/2014/main" id="{653CC098-4DBD-41D9-9945-3C095EB1860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6" name="Groep 75">
                <a:extLst>
                  <a:ext uri="{FF2B5EF4-FFF2-40B4-BE49-F238E27FC236}">
                    <a16:creationId xmlns:a16="http://schemas.microsoft.com/office/drawing/2014/main" id="{FA51A217-EF59-4DAC-B684-9C65CFDBE0CD}"/>
                  </a:ext>
                </a:extLst>
              </p:cNvPr>
              <p:cNvGrpSpPr/>
              <p:nvPr userDrawn="1"/>
            </p:nvGrpSpPr>
            <p:grpSpPr>
              <a:xfrm>
                <a:off x="-3311319" y="2164285"/>
                <a:ext cx="825500" cy="209550"/>
                <a:chOff x="13504624" y="2482850"/>
                <a:chExt cx="825500" cy="209550"/>
              </a:xfrm>
            </p:grpSpPr>
            <p:sp>
              <p:nvSpPr>
                <p:cNvPr id="119" name="Rechthoek 118">
                  <a:extLst>
                    <a:ext uri="{FF2B5EF4-FFF2-40B4-BE49-F238E27FC236}">
                      <a16:creationId xmlns:a16="http://schemas.microsoft.com/office/drawing/2014/main" id="{5A5187D1-CA13-4512-A919-9B3414550B9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0" name="Rechte verbindingslijn 119">
                  <a:extLst>
                    <a:ext uri="{FF2B5EF4-FFF2-40B4-BE49-F238E27FC236}">
                      <a16:creationId xmlns:a16="http://schemas.microsoft.com/office/drawing/2014/main" id="{84DF97CE-659B-49C4-9E14-E743C58E869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1" name="Gelijkbenige driehoek 120">
                  <a:extLst>
                    <a:ext uri="{FF2B5EF4-FFF2-40B4-BE49-F238E27FC236}">
                      <a16:creationId xmlns:a16="http://schemas.microsoft.com/office/drawing/2014/main" id="{B830362D-97BC-4DB4-9719-4BF76B3BB32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77" name="Ovaal 76">
                <a:extLst>
                  <a:ext uri="{FF2B5EF4-FFF2-40B4-BE49-F238E27FC236}">
                    <a16:creationId xmlns:a16="http://schemas.microsoft.com/office/drawing/2014/main" id="{68005195-4578-4003-B140-8F100A26E470}"/>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8" name="Rechthoek 77">
                <a:extLst>
                  <a:ext uri="{FF2B5EF4-FFF2-40B4-BE49-F238E27FC236}">
                    <a16:creationId xmlns:a16="http://schemas.microsoft.com/office/drawing/2014/main" id="{56A5C5F1-733F-4017-BEB6-B99675A55A55}"/>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9" name="Ovaal 78">
                <a:extLst>
                  <a:ext uri="{FF2B5EF4-FFF2-40B4-BE49-F238E27FC236}">
                    <a16:creationId xmlns:a16="http://schemas.microsoft.com/office/drawing/2014/main" id="{35C932DA-F6A7-48F3-9EF2-D8A5CA6BCA3B}"/>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0" name="Rechthoek 79">
                <a:extLst>
                  <a:ext uri="{FF2B5EF4-FFF2-40B4-BE49-F238E27FC236}">
                    <a16:creationId xmlns:a16="http://schemas.microsoft.com/office/drawing/2014/main" id="{8A461F17-C886-4767-AEF8-15EB53F15C9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1" name="Groep 80">
                <a:extLst>
                  <a:ext uri="{FF2B5EF4-FFF2-40B4-BE49-F238E27FC236}">
                    <a16:creationId xmlns:a16="http://schemas.microsoft.com/office/drawing/2014/main" id="{D81F7E9A-8FE4-45AC-966B-F46BFB4CE89B}"/>
                  </a:ext>
                </a:extLst>
              </p:cNvPr>
              <p:cNvGrpSpPr/>
              <p:nvPr userDrawn="1"/>
            </p:nvGrpSpPr>
            <p:grpSpPr>
              <a:xfrm>
                <a:off x="-3408294" y="4834615"/>
                <a:ext cx="622283" cy="612919"/>
                <a:chOff x="12617641" y="3403239"/>
                <a:chExt cx="752963" cy="741634"/>
              </a:xfrm>
            </p:grpSpPr>
            <p:grpSp>
              <p:nvGrpSpPr>
                <p:cNvPr id="102" name="Groep 101">
                  <a:extLst>
                    <a:ext uri="{FF2B5EF4-FFF2-40B4-BE49-F238E27FC236}">
                      <a16:creationId xmlns:a16="http://schemas.microsoft.com/office/drawing/2014/main" id="{1028F6F9-06C2-4738-98AC-D69A41C74F0A}"/>
                    </a:ext>
                  </a:extLst>
                </p:cNvPr>
                <p:cNvGrpSpPr/>
                <p:nvPr userDrawn="1"/>
              </p:nvGrpSpPr>
              <p:grpSpPr>
                <a:xfrm>
                  <a:off x="12771550" y="3403239"/>
                  <a:ext cx="467156" cy="448491"/>
                  <a:chOff x="12782177" y="3403239"/>
                  <a:chExt cx="467156" cy="448491"/>
                </a:xfrm>
              </p:grpSpPr>
              <p:grpSp>
                <p:nvGrpSpPr>
                  <p:cNvPr id="105" name="Groep 104">
                    <a:extLst>
                      <a:ext uri="{FF2B5EF4-FFF2-40B4-BE49-F238E27FC236}">
                        <a16:creationId xmlns:a16="http://schemas.microsoft.com/office/drawing/2014/main" id="{F58625DA-BA86-4D4B-9668-D07AAA1C6BDE}"/>
                      </a:ext>
                    </a:extLst>
                  </p:cNvPr>
                  <p:cNvGrpSpPr/>
                  <p:nvPr userDrawn="1"/>
                </p:nvGrpSpPr>
                <p:grpSpPr>
                  <a:xfrm>
                    <a:off x="12782177" y="3403239"/>
                    <a:ext cx="412972" cy="396132"/>
                    <a:chOff x="13554906" y="3320109"/>
                    <a:chExt cx="443912" cy="425811"/>
                  </a:xfrm>
                </p:grpSpPr>
                <p:grpSp>
                  <p:nvGrpSpPr>
                    <p:cNvPr id="112" name="Groep 111">
                      <a:extLst>
                        <a:ext uri="{FF2B5EF4-FFF2-40B4-BE49-F238E27FC236}">
                          <a16:creationId xmlns:a16="http://schemas.microsoft.com/office/drawing/2014/main" id="{95500462-865B-4E4D-9DB7-74314DA6D44B}"/>
                        </a:ext>
                      </a:extLst>
                    </p:cNvPr>
                    <p:cNvGrpSpPr/>
                    <p:nvPr userDrawn="1"/>
                  </p:nvGrpSpPr>
                  <p:grpSpPr>
                    <a:xfrm>
                      <a:off x="13554906" y="3320109"/>
                      <a:ext cx="443912" cy="425811"/>
                      <a:chOff x="12909684" y="1276143"/>
                      <a:chExt cx="443912" cy="425811"/>
                    </a:xfrm>
                  </p:grpSpPr>
                  <p:sp>
                    <p:nvSpPr>
                      <p:cNvPr id="116" name="Rechthoek 115">
                        <a:extLst>
                          <a:ext uri="{FF2B5EF4-FFF2-40B4-BE49-F238E27FC236}">
                            <a16:creationId xmlns:a16="http://schemas.microsoft.com/office/drawing/2014/main" id="{2085AA6A-A513-4034-936E-D5E438F0D25D}"/>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3F1D3F47-DC37-44D6-9BAE-DBB7C5CB819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ABBB2EA7-1152-4317-8127-ED34E571490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4" name="Afbeelding 113">
                      <a:extLst>
                        <a:ext uri="{FF2B5EF4-FFF2-40B4-BE49-F238E27FC236}">
                          <a16:creationId xmlns:a16="http://schemas.microsoft.com/office/drawing/2014/main" id="{9A675CD3-8F43-47E4-9A76-F322802F7ACE}"/>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15" name="Afbeelding 114">
                      <a:extLst>
                        <a:ext uri="{FF2B5EF4-FFF2-40B4-BE49-F238E27FC236}">
                          <a16:creationId xmlns:a16="http://schemas.microsoft.com/office/drawing/2014/main" id="{04527EFB-86BD-400B-92A1-E1A921E3D8BA}"/>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06" name="Groep 105">
                    <a:extLst>
                      <a:ext uri="{FF2B5EF4-FFF2-40B4-BE49-F238E27FC236}">
                        <a16:creationId xmlns:a16="http://schemas.microsoft.com/office/drawing/2014/main" id="{0491698B-27A7-4E5D-8D16-81E654390052}"/>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748A7EA2-C9FF-4F6D-8568-D856AAE30B9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7FF3A9-9B2E-45A2-903D-2B9977272CC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F70F7C3-2731-4999-942C-B5569FCBB27E}"/>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4FC1AC08-D456-4050-A6D0-8171008E53E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1F5277C-7764-4C40-9903-3D6D5FA13A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668B7A01-B36C-48C7-9BEC-F394129F5CA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54698AA4-9470-46E4-BA08-0BACDD6A658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2" name="Groep 81">
                <a:extLst>
                  <a:ext uri="{FF2B5EF4-FFF2-40B4-BE49-F238E27FC236}">
                    <a16:creationId xmlns:a16="http://schemas.microsoft.com/office/drawing/2014/main" id="{7372A863-83EF-45FC-B996-C1F1791AB6D2}"/>
                  </a:ext>
                </a:extLst>
              </p:cNvPr>
              <p:cNvGrpSpPr/>
              <p:nvPr userDrawn="1"/>
            </p:nvGrpSpPr>
            <p:grpSpPr>
              <a:xfrm>
                <a:off x="-3314821" y="2981448"/>
                <a:ext cx="1558053" cy="563933"/>
                <a:chOff x="-3314821" y="2981448"/>
                <a:chExt cx="1558053" cy="563933"/>
              </a:xfrm>
            </p:grpSpPr>
            <p:sp>
              <p:nvSpPr>
                <p:cNvPr id="86" name="Rechthoek 85">
                  <a:extLst>
                    <a:ext uri="{FF2B5EF4-FFF2-40B4-BE49-F238E27FC236}">
                      <a16:creationId xmlns:a16="http://schemas.microsoft.com/office/drawing/2014/main" id="{55AF2D9C-3D36-4C89-B248-DF1F12B6741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FBACB61B-369E-4534-9F51-687B3563D77E}"/>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8" name="Tekstvak 87">
                  <a:extLst>
                    <a:ext uri="{FF2B5EF4-FFF2-40B4-BE49-F238E27FC236}">
                      <a16:creationId xmlns:a16="http://schemas.microsoft.com/office/drawing/2014/main" id="{67101B16-F15D-4924-906D-D7309058CDB4}"/>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9" name="Tekstvak 88">
                  <a:extLst>
                    <a:ext uri="{FF2B5EF4-FFF2-40B4-BE49-F238E27FC236}">
                      <a16:creationId xmlns:a16="http://schemas.microsoft.com/office/drawing/2014/main" id="{B3CB470E-59C1-4104-B61D-32A97F8376B2}"/>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90" name="Vrije vorm: vorm 89">
                  <a:extLst>
                    <a:ext uri="{FF2B5EF4-FFF2-40B4-BE49-F238E27FC236}">
                      <a16:creationId xmlns:a16="http://schemas.microsoft.com/office/drawing/2014/main" id="{FEB5CCA6-7060-4B9B-844C-2DDA036D433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elijkbenige driehoek 90">
                  <a:extLst>
                    <a:ext uri="{FF2B5EF4-FFF2-40B4-BE49-F238E27FC236}">
                      <a16:creationId xmlns:a16="http://schemas.microsoft.com/office/drawing/2014/main" id="{5DE41E11-44B6-4D27-9A92-29FF081880F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CA655522-6446-47DB-9451-B09CF8CB1DBD}"/>
                    </a:ext>
                  </a:extLst>
                </p:cNvPr>
                <p:cNvGrpSpPr/>
                <p:nvPr userDrawn="1"/>
              </p:nvGrpSpPr>
              <p:grpSpPr>
                <a:xfrm>
                  <a:off x="-3257052" y="3032066"/>
                  <a:ext cx="182309" cy="163794"/>
                  <a:chOff x="12832541" y="3162395"/>
                  <a:chExt cx="219532" cy="197236"/>
                </a:xfrm>
              </p:grpSpPr>
              <p:sp>
                <p:nvSpPr>
                  <p:cNvPr id="98" name="Rechthoek 97">
                    <a:extLst>
                      <a:ext uri="{FF2B5EF4-FFF2-40B4-BE49-F238E27FC236}">
                        <a16:creationId xmlns:a16="http://schemas.microsoft.com/office/drawing/2014/main" id="{D65E6EBC-8ABC-4DB7-B147-D0F34E6D53C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9F762A61-2FD3-4BDE-9728-76631AE6D9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CCF7DC96-2DF8-4B75-9B92-0A5E2E5E6B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3" name="Groep 92">
                  <a:extLst>
                    <a:ext uri="{FF2B5EF4-FFF2-40B4-BE49-F238E27FC236}">
                      <a16:creationId xmlns:a16="http://schemas.microsoft.com/office/drawing/2014/main" id="{570B7225-77E9-438B-8BDA-03206A8F40B6}"/>
                    </a:ext>
                  </a:extLst>
                </p:cNvPr>
                <p:cNvGrpSpPr/>
                <p:nvPr userDrawn="1"/>
              </p:nvGrpSpPr>
              <p:grpSpPr>
                <a:xfrm>
                  <a:off x="-3257053" y="3276580"/>
                  <a:ext cx="182309" cy="163794"/>
                  <a:chOff x="12832541" y="3162395"/>
                  <a:chExt cx="219532" cy="197236"/>
                </a:xfrm>
              </p:grpSpPr>
              <p:sp>
                <p:nvSpPr>
                  <p:cNvPr id="94" name="Rechthoek 93">
                    <a:extLst>
                      <a:ext uri="{FF2B5EF4-FFF2-40B4-BE49-F238E27FC236}">
                        <a16:creationId xmlns:a16="http://schemas.microsoft.com/office/drawing/2014/main" id="{DE936D5C-2B67-4216-A2B0-289067AA8AC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7F54070-382A-4208-9E2D-5E755D4CF63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7A798829-9D0B-45EF-9ACC-EFF1DB8F6E5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3" name="ICOON_info">
                <a:extLst>
                  <a:ext uri="{FF2B5EF4-FFF2-40B4-BE49-F238E27FC236}">
                    <a16:creationId xmlns:a16="http://schemas.microsoft.com/office/drawing/2014/main" id="{AAB2EEE3-57CB-463F-BD2B-B4B6CFE78CCA}"/>
                  </a:ext>
                </a:extLst>
              </p:cNvPr>
              <p:cNvGrpSpPr/>
              <p:nvPr userDrawn="1"/>
            </p:nvGrpSpPr>
            <p:grpSpPr>
              <a:xfrm>
                <a:off x="-376736" y="5498637"/>
                <a:ext cx="283685" cy="283685"/>
                <a:chOff x="-510741" y="5913713"/>
                <a:chExt cx="267555" cy="267555"/>
              </a:xfrm>
            </p:grpSpPr>
            <p:sp>
              <p:nvSpPr>
                <p:cNvPr id="84" name="Ovaal 83">
                  <a:extLst>
                    <a:ext uri="{FF2B5EF4-FFF2-40B4-BE49-F238E27FC236}">
                      <a16:creationId xmlns:a16="http://schemas.microsoft.com/office/drawing/2014/main" id="{D9D739E8-8A31-4B59-AAFC-9DE81AB9499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1EC7D89F-9AF9-4DD2-BEF5-B38038692BB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131" name="Tijdelijke aanduiding voor tekst 130">
            <a:extLst>
              <a:ext uri="{FF2B5EF4-FFF2-40B4-BE49-F238E27FC236}">
                <a16:creationId xmlns:a16="http://schemas.microsoft.com/office/drawing/2014/main" id="{55D5A6FC-BF40-4905-8921-568F42B8F601}"/>
              </a:ext>
            </a:extLst>
          </p:cNvPr>
          <p:cNvSpPr>
            <a:spLocks noGrp="1"/>
          </p:cNvSpPr>
          <p:nvPr>
            <p:ph type="body" sz="quarter" idx="35" hasCustomPrompt="1"/>
          </p:nvPr>
        </p:nvSpPr>
        <p:spPr>
          <a:xfrm>
            <a:off x="0" y="3924238"/>
            <a:ext cx="12192000" cy="2933762"/>
          </a:xfrm>
          <a:custGeom>
            <a:avLst/>
            <a:gdLst>
              <a:gd name="connsiteX0" fmla="*/ 0 w 12192000"/>
              <a:gd name="connsiteY0" fmla="*/ 0 h 2933762"/>
              <a:gd name="connsiteX1" fmla="*/ 140128 w 12192000"/>
              <a:gd name="connsiteY1" fmla="*/ 0 h 2933762"/>
              <a:gd name="connsiteX2" fmla="*/ 140128 w 12192000"/>
              <a:gd name="connsiteY2" fmla="*/ 2789762 h 2933762"/>
              <a:gd name="connsiteX3" fmla="*/ 12041728 w 12192000"/>
              <a:gd name="connsiteY3" fmla="*/ 2789762 h 2933762"/>
              <a:gd name="connsiteX4" fmla="*/ 12041728 w 12192000"/>
              <a:gd name="connsiteY4" fmla="*/ 0 h 2933762"/>
              <a:gd name="connsiteX5" fmla="*/ 12192000 w 12192000"/>
              <a:gd name="connsiteY5" fmla="*/ 0 h 2933762"/>
              <a:gd name="connsiteX6" fmla="*/ 12192000 w 12192000"/>
              <a:gd name="connsiteY6" fmla="*/ 2882944 h 2933762"/>
              <a:gd name="connsiteX7" fmla="*/ 12141182 w 12192000"/>
              <a:gd name="connsiteY7" fmla="*/ 2933762 h 2933762"/>
              <a:gd name="connsiteX8" fmla="*/ 50818 w 12192000"/>
              <a:gd name="connsiteY8" fmla="*/ 2933762 h 2933762"/>
              <a:gd name="connsiteX9" fmla="*/ 0 w 12192000"/>
              <a:gd name="connsiteY9" fmla="*/ 2882944 h 29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2933762">
                <a:moveTo>
                  <a:pt x="0" y="0"/>
                </a:moveTo>
                <a:lnTo>
                  <a:pt x="140128" y="0"/>
                </a:lnTo>
                <a:lnTo>
                  <a:pt x="140128" y="2789762"/>
                </a:lnTo>
                <a:lnTo>
                  <a:pt x="12041728" y="2789762"/>
                </a:lnTo>
                <a:lnTo>
                  <a:pt x="12041728" y="0"/>
                </a:lnTo>
                <a:lnTo>
                  <a:pt x="12192000" y="0"/>
                </a:lnTo>
                <a:lnTo>
                  <a:pt x="12192000" y="2882944"/>
                </a:lnTo>
                <a:cubicBezTo>
                  <a:pt x="12192000" y="2911010"/>
                  <a:pt x="12169248" y="2933762"/>
                  <a:pt x="12141182" y="2933762"/>
                </a:cubicBezTo>
                <a:lnTo>
                  <a:pt x="50818" y="2933762"/>
                </a:lnTo>
                <a:cubicBezTo>
                  <a:pt x="22752" y="2933762"/>
                  <a:pt x="0" y="2911010"/>
                  <a:pt x="0" y="2882944"/>
                </a:cubicBezTo>
                <a:close/>
              </a:path>
            </a:pathLst>
          </a:custGeom>
          <a:solidFill>
            <a:schemeClr val="bg1"/>
          </a:solidFill>
        </p:spPr>
        <p:txBody>
          <a:bodyPr wrap="square">
            <a:noAutofit/>
          </a:bodyPr>
          <a:lstStyle>
            <a:lvl1pPr marL="0" indent="0">
              <a:buNone/>
              <a:defRPr/>
            </a:lvl1pPr>
          </a:lstStyle>
          <a:p>
            <a:pPr lvl="0"/>
            <a:r>
              <a:rPr lang="nl-NL"/>
              <a:t> </a:t>
            </a:r>
          </a:p>
        </p:txBody>
      </p:sp>
      <p:sp>
        <p:nvSpPr>
          <p:cNvPr id="4" name="Tijdelijke aanduiding voor tekst 3">
            <a:extLst>
              <a:ext uri="{FF2B5EF4-FFF2-40B4-BE49-F238E27FC236}">
                <a16:creationId xmlns:a16="http://schemas.microsoft.com/office/drawing/2014/main" id="{C730D23C-EBB2-43C0-AD53-CD71E9545566}"/>
              </a:ext>
            </a:extLst>
          </p:cNvPr>
          <p:cNvSpPr>
            <a:spLocks noGrp="1"/>
          </p:cNvSpPr>
          <p:nvPr>
            <p:ph type="body" sz="quarter" idx="25" hasCustomPrompt="1"/>
          </p:nvPr>
        </p:nvSpPr>
        <p:spPr>
          <a:xfrm>
            <a:off x="561974" y="5213525"/>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48" name="Tijdelijke aanduiding voor tekst 3">
            <a:extLst>
              <a:ext uri="{FF2B5EF4-FFF2-40B4-BE49-F238E27FC236}">
                <a16:creationId xmlns:a16="http://schemas.microsoft.com/office/drawing/2014/main" id="{68D4CDA4-AA80-46D8-9A55-EDE5D8F7DC44}"/>
              </a:ext>
            </a:extLst>
          </p:cNvPr>
          <p:cNvSpPr>
            <a:spLocks noGrp="1"/>
          </p:cNvSpPr>
          <p:nvPr>
            <p:ph type="body" sz="quarter" idx="26" hasCustomPrompt="1"/>
          </p:nvPr>
        </p:nvSpPr>
        <p:spPr>
          <a:xfrm>
            <a:off x="561974" y="5835825"/>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49" name="Tijdelijke aanduiding voor tekst 3">
            <a:extLst>
              <a:ext uri="{FF2B5EF4-FFF2-40B4-BE49-F238E27FC236}">
                <a16:creationId xmlns:a16="http://schemas.microsoft.com/office/drawing/2014/main" id="{7C5956D4-46B7-4631-95FF-2AFA60414DF8}"/>
              </a:ext>
            </a:extLst>
          </p:cNvPr>
          <p:cNvSpPr>
            <a:spLocks noGrp="1"/>
          </p:cNvSpPr>
          <p:nvPr>
            <p:ph type="body" sz="quarter" idx="27" hasCustomPrompt="1"/>
          </p:nvPr>
        </p:nvSpPr>
        <p:spPr>
          <a:xfrm>
            <a:off x="3465116" y="5213525"/>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50" name="Tijdelijke aanduiding voor tekst 3">
            <a:extLst>
              <a:ext uri="{FF2B5EF4-FFF2-40B4-BE49-F238E27FC236}">
                <a16:creationId xmlns:a16="http://schemas.microsoft.com/office/drawing/2014/main" id="{D906CEAF-5427-4B8D-AE74-13599CA914E9}"/>
              </a:ext>
            </a:extLst>
          </p:cNvPr>
          <p:cNvSpPr>
            <a:spLocks noGrp="1"/>
          </p:cNvSpPr>
          <p:nvPr>
            <p:ph type="body" sz="quarter" idx="28" hasCustomPrompt="1"/>
          </p:nvPr>
        </p:nvSpPr>
        <p:spPr>
          <a:xfrm>
            <a:off x="3465116" y="5835825"/>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51" name="Tijdelijke aanduiding voor tekst 3">
            <a:extLst>
              <a:ext uri="{FF2B5EF4-FFF2-40B4-BE49-F238E27FC236}">
                <a16:creationId xmlns:a16="http://schemas.microsoft.com/office/drawing/2014/main" id="{9C9076B4-0394-43CE-9073-AEAF854A8A5D}"/>
              </a:ext>
            </a:extLst>
          </p:cNvPr>
          <p:cNvSpPr>
            <a:spLocks noGrp="1"/>
          </p:cNvSpPr>
          <p:nvPr>
            <p:ph type="body" sz="quarter" idx="29" hasCustomPrompt="1"/>
          </p:nvPr>
        </p:nvSpPr>
        <p:spPr>
          <a:xfrm>
            <a:off x="6368258" y="5213525"/>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52" name="Tijdelijke aanduiding voor tekst 3">
            <a:extLst>
              <a:ext uri="{FF2B5EF4-FFF2-40B4-BE49-F238E27FC236}">
                <a16:creationId xmlns:a16="http://schemas.microsoft.com/office/drawing/2014/main" id="{F6C617B4-973F-46A2-B717-0C0CDB536F4B}"/>
              </a:ext>
            </a:extLst>
          </p:cNvPr>
          <p:cNvSpPr>
            <a:spLocks noGrp="1"/>
          </p:cNvSpPr>
          <p:nvPr>
            <p:ph type="body" sz="quarter" idx="30" hasCustomPrompt="1"/>
          </p:nvPr>
        </p:nvSpPr>
        <p:spPr>
          <a:xfrm>
            <a:off x="6368258" y="5835825"/>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62" name="Tijdelijke aanduiding voor tekst 3">
            <a:extLst>
              <a:ext uri="{FF2B5EF4-FFF2-40B4-BE49-F238E27FC236}">
                <a16:creationId xmlns:a16="http://schemas.microsoft.com/office/drawing/2014/main" id="{9B48FBC2-DBB0-4D0B-86AD-9FDC3BEB5483}"/>
              </a:ext>
            </a:extLst>
          </p:cNvPr>
          <p:cNvSpPr>
            <a:spLocks noGrp="1"/>
          </p:cNvSpPr>
          <p:nvPr>
            <p:ph type="body" sz="quarter" idx="31" hasCustomPrompt="1"/>
          </p:nvPr>
        </p:nvSpPr>
        <p:spPr>
          <a:xfrm>
            <a:off x="9271401" y="5213525"/>
            <a:ext cx="2344599"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63" name="Tijdelijke aanduiding voor tekst 3">
            <a:extLst>
              <a:ext uri="{FF2B5EF4-FFF2-40B4-BE49-F238E27FC236}">
                <a16:creationId xmlns:a16="http://schemas.microsoft.com/office/drawing/2014/main" id="{2CAAEA78-ED40-4779-BCF9-91D8FBAB9D01}"/>
              </a:ext>
            </a:extLst>
          </p:cNvPr>
          <p:cNvSpPr>
            <a:spLocks noGrp="1"/>
          </p:cNvSpPr>
          <p:nvPr>
            <p:ph type="body" sz="quarter" idx="32" hasCustomPrompt="1"/>
          </p:nvPr>
        </p:nvSpPr>
        <p:spPr>
          <a:xfrm>
            <a:off x="9271401" y="5835825"/>
            <a:ext cx="2344599"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Tree>
    <p:extLst>
      <p:ext uri="{BB962C8B-B14F-4D97-AF65-F5344CB8AC3E}">
        <p14:creationId xmlns:p14="http://schemas.microsoft.com/office/powerpoint/2010/main" val="3343977521"/>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1000" fill="hold"/>
                                        <p:tgtEl>
                                          <p:spTgt spid="66"/>
                                        </p:tgtEl>
                                        <p:attrNameLst>
                                          <p:attrName>ppt_x</p:attrName>
                                        </p:attrNameLst>
                                      </p:cBhvr>
                                      <p:tavLst>
                                        <p:tav tm="0">
                                          <p:val>
                                            <p:strVal val="#ppt_x"/>
                                          </p:val>
                                        </p:tav>
                                        <p:tav tm="100000">
                                          <p:val>
                                            <p:strVal val="#ppt_x"/>
                                          </p:val>
                                        </p:tav>
                                      </p:tavLst>
                                    </p:anim>
                                    <p:anim calcmode="lin" valueType="num">
                                      <p:cBhvr additive="base">
                                        <p:cTn id="8" dur="1000" fill="hold"/>
                                        <p:tgtEl>
                                          <p:spTgt spid="66"/>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50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par>
                                <p:cTn id="12" presetID="10" presetClass="entr" presetSubtype="0" fill="hold" grpId="0" nodeType="withEffect">
                                  <p:stCondLst>
                                    <p:cond delay="1500"/>
                                  </p:stCondLst>
                                  <p:childTnLst>
                                    <p:set>
                                      <p:cBhvr>
                                        <p:cTn id="13" dur="1" fill="hold">
                                          <p:stCondLst>
                                            <p:cond delay="0"/>
                                          </p:stCondLst>
                                        </p:cTn>
                                        <p:tgtEl>
                                          <p:spTgt spid="48">
                                            <p:txEl>
                                              <p:pRg st="0" end="0"/>
                                            </p:txEl>
                                          </p:spTgt>
                                        </p:tgtEl>
                                        <p:attrNameLst>
                                          <p:attrName>style.visibility</p:attrName>
                                        </p:attrNameLst>
                                      </p:cBhvr>
                                      <p:to>
                                        <p:strVal val="visible"/>
                                      </p:to>
                                    </p:set>
                                    <p:animEffect transition="in" filter="fade">
                                      <p:cBhvr>
                                        <p:cTn id="14" dur="500"/>
                                        <p:tgtEl>
                                          <p:spTgt spid="48">
                                            <p:txEl>
                                              <p:pRg st="0" end="0"/>
                                            </p:txEl>
                                          </p:spTgt>
                                        </p:tgtEl>
                                      </p:cBhvr>
                                    </p:animEffect>
                                  </p:childTnLst>
                                </p:cTn>
                              </p:par>
                              <p:par>
                                <p:cTn id="15" presetID="10" presetClass="entr" presetSubtype="0" fill="hold" grpId="0" nodeType="withEffect">
                                  <p:stCondLst>
                                    <p:cond delay="1750"/>
                                  </p:stCondLst>
                                  <p:childTnLst>
                                    <p:set>
                                      <p:cBhvr>
                                        <p:cTn id="16" dur="1" fill="hold">
                                          <p:stCondLst>
                                            <p:cond delay="0"/>
                                          </p:stCondLst>
                                        </p:cTn>
                                        <p:tgtEl>
                                          <p:spTgt spid="49">
                                            <p:txEl>
                                              <p:pRg st="0" end="0"/>
                                            </p:txEl>
                                          </p:spTgt>
                                        </p:tgtEl>
                                        <p:attrNameLst>
                                          <p:attrName>style.visibility</p:attrName>
                                        </p:attrNameLst>
                                      </p:cBhvr>
                                      <p:to>
                                        <p:strVal val="visible"/>
                                      </p:to>
                                    </p:set>
                                    <p:animEffect transition="in" filter="fade">
                                      <p:cBhvr>
                                        <p:cTn id="17" dur="500"/>
                                        <p:tgtEl>
                                          <p:spTgt spid="49">
                                            <p:txEl>
                                              <p:pRg st="0" end="0"/>
                                            </p:txEl>
                                          </p:spTgt>
                                        </p:tgtEl>
                                      </p:cBhvr>
                                    </p:animEffect>
                                  </p:childTnLst>
                                </p:cTn>
                              </p:par>
                              <p:par>
                                <p:cTn id="18" presetID="10" presetClass="entr" presetSubtype="0" fill="hold" grpId="0" nodeType="withEffect">
                                  <p:stCondLst>
                                    <p:cond delay="1750"/>
                                  </p:stCondLst>
                                  <p:childTnLst>
                                    <p:set>
                                      <p:cBhvr>
                                        <p:cTn id="19" dur="1" fill="hold">
                                          <p:stCondLst>
                                            <p:cond delay="0"/>
                                          </p:stCondLst>
                                        </p:cTn>
                                        <p:tgtEl>
                                          <p:spTgt spid="50">
                                            <p:txEl>
                                              <p:pRg st="0" end="0"/>
                                            </p:txEl>
                                          </p:spTgt>
                                        </p:tgtEl>
                                        <p:attrNameLst>
                                          <p:attrName>style.visibility</p:attrName>
                                        </p:attrNameLst>
                                      </p:cBhvr>
                                      <p:to>
                                        <p:strVal val="visible"/>
                                      </p:to>
                                    </p:set>
                                    <p:animEffect transition="in" filter="fade">
                                      <p:cBhvr>
                                        <p:cTn id="20" dur="500"/>
                                        <p:tgtEl>
                                          <p:spTgt spid="50">
                                            <p:txEl>
                                              <p:pRg st="0" end="0"/>
                                            </p:txEl>
                                          </p:spTgt>
                                        </p:tgtEl>
                                      </p:cBhvr>
                                    </p:animEffect>
                                  </p:childTnLst>
                                </p:cTn>
                              </p:par>
                              <p:par>
                                <p:cTn id="21" presetID="10" presetClass="entr" presetSubtype="0" fill="hold" grpId="0" nodeType="withEffect">
                                  <p:stCondLst>
                                    <p:cond delay="2000"/>
                                  </p:stCondLst>
                                  <p:childTnLst>
                                    <p:set>
                                      <p:cBhvr>
                                        <p:cTn id="22" dur="1" fill="hold">
                                          <p:stCondLst>
                                            <p:cond delay="0"/>
                                          </p:stCondLst>
                                        </p:cTn>
                                        <p:tgtEl>
                                          <p:spTgt spid="51">
                                            <p:txEl>
                                              <p:pRg st="0" end="0"/>
                                            </p:txEl>
                                          </p:spTgt>
                                        </p:tgtEl>
                                        <p:attrNameLst>
                                          <p:attrName>style.visibility</p:attrName>
                                        </p:attrNameLst>
                                      </p:cBhvr>
                                      <p:to>
                                        <p:strVal val="visible"/>
                                      </p:to>
                                    </p:set>
                                    <p:animEffect transition="in" filter="fade">
                                      <p:cBhvr>
                                        <p:cTn id="23" dur="500"/>
                                        <p:tgtEl>
                                          <p:spTgt spid="51">
                                            <p:txEl>
                                              <p:pRg st="0" end="0"/>
                                            </p:txEl>
                                          </p:spTgt>
                                        </p:tgtEl>
                                      </p:cBhvr>
                                    </p:animEffect>
                                  </p:childTnLst>
                                </p:cTn>
                              </p:par>
                              <p:par>
                                <p:cTn id="24" presetID="10" presetClass="entr" presetSubtype="0" fill="hold" grpId="0" nodeType="withEffect">
                                  <p:stCondLst>
                                    <p:cond delay="2000"/>
                                  </p:stCondLst>
                                  <p:childTnLst>
                                    <p:set>
                                      <p:cBhvr>
                                        <p:cTn id="25" dur="1" fill="hold">
                                          <p:stCondLst>
                                            <p:cond delay="0"/>
                                          </p:stCondLst>
                                        </p:cTn>
                                        <p:tgtEl>
                                          <p:spTgt spid="52">
                                            <p:txEl>
                                              <p:pRg st="0" end="0"/>
                                            </p:txEl>
                                          </p:spTgt>
                                        </p:tgtEl>
                                        <p:attrNameLst>
                                          <p:attrName>style.visibility</p:attrName>
                                        </p:attrNameLst>
                                      </p:cBhvr>
                                      <p:to>
                                        <p:strVal val="visible"/>
                                      </p:to>
                                    </p:set>
                                    <p:animEffect transition="in" filter="fade">
                                      <p:cBhvr>
                                        <p:cTn id="26" dur="500"/>
                                        <p:tgtEl>
                                          <p:spTgt spid="52">
                                            <p:txEl>
                                              <p:pRg st="0" end="0"/>
                                            </p:txEl>
                                          </p:spTgt>
                                        </p:tgtEl>
                                      </p:cBhvr>
                                    </p:animEffect>
                                  </p:childTnLst>
                                </p:cTn>
                              </p:par>
                              <p:par>
                                <p:cTn id="27" presetID="10" presetClass="entr" presetSubtype="0" fill="hold" grpId="0" nodeType="withEffect">
                                  <p:stCondLst>
                                    <p:cond delay="2250"/>
                                  </p:stCondLst>
                                  <p:childTnLst>
                                    <p:set>
                                      <p:cBhvr>
                                        <p:cTn id="28" dur="1" fill="hold">
                                          <p:stCondLst>
                                            <p:cond delay="0"/>
                                          </p:stCondLst>
                                        </p:cTn>
                                        <p:tgtEl>
                                          <p:spTgt spid="62">
                                            <p:txEl>
                                              <p:pRg st="0" end="0"/>
                                            </p:txEl>
                                          </p:spTgt>
                                        </p:tgtEl>
                                        <p:attrNameLst>
                                          <p:attrName>style.visibility</p:attrName>
                                        </p:attrNameLst>
                                      </p:cBhvr>
                                      <p:to>
                                        <p:strVal val="visible"/>
                                      </p:to>
                                    </p:set>
                                    <p:animEffect transition="in" filter="fade">
                                      <p:cBhvr>
                                        <p:cTn id="29" dur="500"/>
                                        <p:tgtEl>
                                          <p:spTgt spid="62">
                                            <p:txEl>
                                              <p:pRg st="0" end="0"/>
                                            </p:txEl>
                                          </p:spTgt>
                                        </p:tgtEl>
                                      </p:cBhvr>
                                    </p:animEffect>
                                  </p:childTnLst>
                                </p:cTn>
                              </p:par>
                              <p:par>
                                <p:cTn id="30" presetID="10" presetClass="entr" presetSubtype="0" fill="hold" grpId="0" nodeType="withEffect">
                                  <p:stCondLst>
                                    <p:cond delay="2250"/>
                                  </p:stCondLst>
                                  <p:childTnLst>
                                    <p:set>
                                      <p:cBhvr>
                                        <p:cTn id="31" dur="1" fill="hold">
                                          <p:stCondLst>
                                            <p:cond delay="0"/>
                                          </p:stCondLst>
                                        </p:cTn>
                                        <p:tgtEl>
                                          <p:spTgt spid="63">
                                            <p:txEl>
                                              <p:pRg st="0" end="0"/>
                                            </p:txEl>
                                          </p:spTgt>
                                        </p:tgtEl>
                                        <p:attrNameLst>
                                          <p:attrName>style.visibility</p:attrName>
                                        </p:attrNameLst>
                                      </p:cBhvr>
                                      <p:to>
                                        <p:strVal val="visible"/>
                                      </p:to>
                                    </p:set>
                                    <p:animEffect transition="in" filter="fade">
                                      <p:cBhvr>
                                        <p:cTn id="32" dur="500"/>
                                        <p:tgtEl>
                                          <p:spTgt spid="63">
                                            <p:txEl>
                                              <p:pRg st="0" end="0"/>
                                            </p:txEl>
                                          </p:spTgt>
                                        </p:tgtEl>
                                      </p:cBhvr>
                                    </p:animEffect>
                                  </p:childTnLst>
                                </p:cTn>
                              </p:par>
                              <p:par>
                                <p:cTn id="33" presetID="2" presetClass="entr" presetSubtype="4" decel="100000" fill="hold" grpId="0" nodeType="withEffect">
                                  <p:stCondLst>
                                    <p:cond delay="500"/>
                                  </p:stCondLst>
                                  <p:childTnLst>
                                    <p:set>
                                      <p:cBhvr>
                                        <p:cTn id="34" dur="1" fill="hold">
                                          <p:stCondLst>
                                            <p:cond delay="0"/>
                                          </p:stCondLst>
                                        </p:cTn>
                                        <p:tgtEl>
                                          <p:spTgt spid="137"/>
                                        </p:tgtEl>
                                        <p:attrNameLst>
                                          <p:attrName>style.visibility</p:attrName>
                                        </p:attrNameLst>
                                      </p:cBhvr>
                                      <p:to>
                                        <p:strVal val="visible"/>
                                      </p:to>
                                    </p:set>
                                    <p:anim calcmode="lin" valueType="num">
                                      <p:cBhvr additive="base">
                                        <p:cTn id="35" dur="1000" fill="hold"/>
                                        <p:tgtEl>
                                          <p:spTgt spid="137"/>
                                        </p:tgtEl>
                                        <p:attrNameLst>
                                          <p:attrName>ppt_x</p:attrName>
                                        </p:attrNameLst>
                                      </p:cBhvr>
                                      <p:tavLst>
                                        <p:tav tm="0">
                                          <p:val>
                                            <p:strVal val="#ppt_x"/>
                                          </p:val>
                                        </p:tav>
                                        <p:tav tm="100000">
                                          <p:val>
                                            <p:strVal val="#ppt_x"/>
                                          </p:val>
                                        </p:tav>
                                      </p:tavLst>
                                    </p:anim>
                                    <p:anim calcmode="lin" valueType="num">
                                      <p:cBhvr additive="base">
                                        <p:cTn id="36" dur="1000" fill="hold"/>
                                        <p:tgtEl>
                                          <p:spTgt spid="137"/>
                                        </p:tgtEl>
                                        <p:attrNameLst>
                                          <p:attrName>ppt_y</p:attrName>
                                        </p:attrNameLst>
                                      </p:cBhvr>
                                      <p:tavLst>
                                        <p:tav tm="0">
                                          <p:val>
                                            <p:strVal val="1+#ppt_h/2"/>
                                          </p:val>
                                        </p:tav>
                                        <p:tav tm="100000">
                                          <p:val>
                                            <p:strVal val="#ppt_y"/>
                                          </p:val>
                                        </p:tav>
                                      </p:tavLst>
                                    </p:anim>
                                  </p:childTnLst>
                                </p:cTn>
                              </p:par>
                              <p:par>
                                <p:cTn id="37" presetID="2" presetClass="entr" presetSubtype="4" decel="100000" fill="hold" grpId="0" nodeType="withEffect">
                                  <p:stCondLst>
                                    <p:cond delay="750"/>
                                  </p:stCondLst>
                                  <p:childTnLst>
                                    <p:set>
                                      <p:cBhvr>
                                        <p:cTn id="38" dur="1" fill="hold">
                                          <p:stCondLst>
                                            <p:cond delay="0"/>
                                          </p:stCondLst>
                                        </p:cTn>
                                        <p:tgtEl>
                                          <p:spTgt spid="138"/>
                                        </p:tgtEl>
                                        <p:attrNameLst>
                                          <p:attrName>style.visibility</p:attrName>
                                        </p:attrNameLst>
                                      </p:cBhvr>
                                      <p:to>
                                        <p:strVal val="visible"/>
                                      </p:to>
                                    </p:set>
                                    <p:anim calcmode="lin" valueType="num">
                                      <p:cBhvr additive="base">
                                        <p:cTn id="39" dur="1000" fill="hold"/>
                                        <p:tgtEl>
                                          <p:spTgt spid="138"/>
                                        </p:tgtEl>
                                        <p:attrNameLst>
                                          <p:attrName>ppt_x</p:attrName>
                                        </p:attrNameLst>
                                      </p:cBhvr>
                                      <p:tavLst>
                                        <p:tav tm="0">
                                          <p:val>
                                            <p:strVal val="#ppt_x"/>
                                          </p:val>
                                        </p:tav>
                                        <p:tav tm="100000">
                                          <p:val>
                                            <p:strVal val="#ppt_x"/>
                                          </p:val>
                                        </p:tav>
                                      </p:tavLst>
                                    </p:anim>
                                    <p:anim calcmode="lin" valueType="num">
                                      <p:cBhvr additive="base">
                                        <p:cTn id="40" dur="1000" fill="hold"/>
                                        <p:tgtEl>
                                          <p:spTgt spid="138"/>
                                        </p:tgtEl>
                                        <p:attrNameLst>
                                          <p:attrName>ppt_y</p:attrName>
                                        </p:attrNameLst>
                                      </p:cBhvr>
                                      <p:tavLst>
                                        <p:tav tm="0">
                                          <p:val>
                                            <p:strVal val="1+#ppt_h/2"/>
                                          </p:val>
                                        </p:tav>
                                        <p:tav tm="100000">
                                          <p:val>
                                            <p:strVal val="#ppt_y"/>
                                          </p:val>
                                        </p:tav>
                                      </p:tavLst>
                                    </p:anim>
                                  </p:childTnLst>
                                </p:cTn>
                              </p:par>
                              <p:par>
                                <p:cTn id="41" presetID="2" presetClass="entr" presetSubtype="4" decel="100000" fill="hold" grpId="0" nodeType="withEffect">
                                  <p:stCondLst>
                                    <p:cond delay="1000"/>
                                  </p:stCondLst>
                                  <p:childTnLst>
                                    <p:set>
                                      <p:cBhvr>
                                        <p:cTn id="42" dur="1" fill="hold">
                                          <p:stCondLst>
                                            <p:cond delay="0"/>
                                          </p:stCondLst>
                                        </p:cTn>
                                        <p:tgtEl>
                                          <p:spTgt spid="139"/>
                                        </p:tgtEl>
                                        <p:attrNameLst>
                                          <p:attrName>style.visibility</p:attrName>
                                        </p:attrNameLst>
                                      </p:cBhvr>
                                      <p:to>
                                        <p:strVal val="visible"/>
                                      </p:to>
                                    </p:set>
                                    <p:anim calcmode="lin" valueType="num">
                                      <p:cBhvr additive="base">
                                        <p:cTn id="43" dur="1000" fill="hold"/>
                                        <p:tgtEl>
                                          <p:spTgt spid="139"/>
                                        </p:tgtEl>
                                        <p:attrNameLst>
                                          <p:attrName>ppt_x</p:attrName>
                                        </p:attrNameLst>
                                      </p:cBhvr>
                                      <p:tavLst>
                                        <p:tav tm="0">
                                          <p:val>
                                            <p:strVal val="#ppt_x"/>
                                          </p:val>
                                        </p:tav>
                                        <p:tav tm="100000">
                                          <p:val>
                                            <p:strVal val="#ppt_x"/>
                                          </p:val>
                                        </p:tav>
                                      </p:tavLst>
                                    </p:anim>
                                    <p:anim calcmode="lin" valueType="num">
                                      <p:cBhvr additive="base">
                                        <p:cTn id="44" dur="1000" fill="hold"/>
                                        <p:tgtEl>
                                          <p:spTgt spid="139"/>
                                        </p:tgtEl>
                                        <p:attrNameLst>
                                          <p:attrName>ppt_y</p:attrName>
                                        </p:attrNameLst>
                                      </p:cBhvr>
                                      <p:tavLst>
                                        <p:tav tm="0">
                                          <p:val>
                                            <p:strVal val="1+#ppt_h/2"/>
                                          </p:val>
                                        </p:tav>
                                        <p:tav tm="100000">
                                          <p:val>
                                            <p:strVal val="#ppt_y"/>
                                          </p:val>
                                        </p:tav>
                                      </p:tavLst>
                                    </p:anim>
                                  </p:childTnLst>
                                </p:cTn>
                              </p:par>
                              <p:par>
                                <p:cTn id="45" presetID="2" presetClass="entr" presetSubtype="4" decel="100000" fill="hold" grpId="0" nodeType="withEffect">
                                  <p:stCondLst>
                                    <p:cond delay="1250"/>
                                  </p:stCondLst>
                                  <p:childTnLst>
                                    <p:set>
                                      <p:cBhvr>
                                        <p:cTn id="46" dur="1" fill="hold">
                                          <p:stCondLst>
                                            <p:cond delay="0"/>
                                          </p:stCondLst>
                                        </p:cTn>
                                        <p:tgtEl>
                                          <p:spTgt spid="140"/>
                                        </p:tgtEl>
                                        <p:attrNameLst>
                                          <p:attrName>style.visibility</p:attrName>
                                        </p:attrNameLst>
                                      </p:cBhvr>
                                      <p:to>
                                        <p:strVal val="visible"/>
                                      </p:to>
                                    </p:set>
                                    <p:anim calcmode="lin" valueType="num">
                                      <p:cBhvr additive="base">
                                        <p:cTn id="47" dur="1000" fill="hold"/>
                                        <p:tgtEl>
                                          <p:spTgt spid="140"/>
                                        </p:tgtEl>
                                        <p:attrNameLst>
                                          <p:attrName>ppt_x</p:attrName>
                                        </p:attrNameLst>
                                      </p:cBhvr>
                                      <p:tavLst>
                                        <p:tav tm="0">
                                          <p:val>
                                            <p:strVal val="#ppt_x"/>
                                          </p:val>
                                        </p:tav>
                                        <p:tav tm="100000">
                                          <p:val>
                                            <p:strVal val="#ppt_x"/>
                                          </p:val>
                                        </p:tav>
                                      </p:tavLst>
                                    </p:anim>
                                    <p:anim calcmode="lin" valueType="num">
                                      <p:cBhvr additive="base">
                                        <p:cTn id="48" dur="1000" fill="hold"/>
                                        <p:tgtEl>
                                          <p:spTgt spid="1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animBg="1"/>
      <p:bldP spid="138" grpId="0" animBg="1"/>
      <p:bldP spid="139" grpId="0" animBg="1"/>
      <p:bldP spid="140" grpId="0" animBg="1"/>
      <p:bldP spid="66" grpId="0" animBg="1">
        <p:tmplLst>
          <p:tmpl>
            <p:tnLst>
              <p:par>
                <p:cTn presetID="2" presetClass="entr" presetSubtype="4" decel="100000" fill="hold" nodeType="with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ppt_x"/>
                          </p:val>
                        </p:tav>
                        <p:tav tm="100000">
                          <p:val>
                            <p:strVal val="#ppt_x"/>
                          </p:val>
                        </p:tav>
                      </p:tavLst>
                    </p:anim>
                    <p:anim calcmode="lin" valueType="num">
                      <p:cBhvr additive="base">
                        <p:cTn dur="1000" fill="hold"/>
                        <p:tgtEl>
                          <p:spTgt spid="66"/>
                        </p:tgtEl>
                        <p:attrNameLst>
                          <p:attrName>ppt_y</p:attrName>
                        </p:attrNameLst>
                      </p:cBhvr>
                      <p:tavLst>
                        <p:tav tm="0">
                          <p:val>
                            <p:strVal val="1+#ppt_h/2"/>
                          </p:val>
                        </p:tav>
                        <p:tav tm="100000">
                          <p:val>
                            <p:strVal val="#ppt_y"/>
                          </p:val>
                        </p:tav>
                      </p:tavLst>
                    </p:anim>
                  </p:childTnLst>
                </p:cTn>
              </p:par>
            </p:tnLst>
          </p:tmpl>
        </p:tmplLst>
      </p:bldP>
      <p:bldP spid="4" grpId="0" build="p">
        <p:tmplLst>
          <p:tmpl lvl="1">
            <p:tnLst>
              <p:par>
                <p:cTn presetID="10" presetClass="entr" presetSubtype="0" fill="hold" nodeType="withEffect">
                  <p:stCondLst>
                    <p:cond delay="150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48" grpId="0" build="p">
        <p:tmplLst>
          <p:tmpl lvl="1">
            <p:tnLst>
              <p:par>
                <p:cTn presetID="10" presetClass="entr" presetSubtype="0" fill="hold" nodeType="withEffect">
                  <p:stCondLst>
                    <p:cond delay="150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49" grpId="0" build="p">
        <p:tmplLst>
          <p:tmpl lvl="1">
            <p:tnLst>
              <p:par>
                <p:cTn presetID="10" presetClass="entr" presetSubtype="0" fill="hold" nodeType="withEffect">
                  <p:stCondLst>
                    <p:cond delay="175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10" presetClass="entr" presetSubtype="0" fill="hold" nodeType="withEffect">
                  <p:stCondLst>
                    <p:cond delay="175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10" presetClass="entr" presetSubtype="0" fill="hold" nodeType="withEffect">
                  <p:stCondLst>
                    <p:cond delay="200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withEffect">
                  <p:stCondLst>
                    <p:cond delay="200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62" grpId="0" build="p">
        <p:tmplLst>
          <p:tmpl lvl="1">
            <p:tnLst>
              <p:par>
                <p:cTn presetID="10" presetClass="entr" presetSubtype="0" fill="hold" nodeType="withEffect">
                  <p:stCondLst>
                    <p:cond delay="22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withEffect">
                  <p:stCondLst>
                    <p:cond delay="225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VOORSTELLEN REGIO x5">
    <p:spTree>
      <p:nvGrpSpPr>
        <p:cNvPr id="1" name=""/>
        <p:cNvGrpSpPr/>
        <p:nvPr/>
      </p:nvGrpSpPr>
      <p:grpSpPr>
        <a:xfrm>
          <a:off x="0" y="0"/>
          <a:ext cx="0" cy="0"/>
          <a:chOff x="0" y="0"/>
          <a:chExt cx="0" cy="0"/>
        </a:xfrm>
      </p:grpSpPr>
      <p:sp>
        <p:nvSpPr>
          <p:cNvPr id="134" name="Tijdelijke aanduiding voor afbeelding 133">
            <a:extLst>
              <a:ext uri="{FF2B5EF4-FFF2-40B4-BE49-F238E27FC236}">
                <a16:creationId xmlns:a16="http://schemas.microsoft.com/office/drawing/2014/main" id="{5B7678E6-F350-47DA-B69E-9411B8E79EDD}"/>
              </a:ext>
            </a:extLst>
          </p:cNvPr>
          <p:cNvSpPr>
            <a:spLocks noGrp="1"/>
          </p:cNvSpPr>
          <p:nvPr>
            <p:ph type="pic" sz="quarter" idx="41" hasCustomPrompt="1"/>
          </p:nvPr>
        </p:nvSpPr>
        <p:spPr>
          <a:xfrm>
            <a:off x="565789" y="1922317"/>
            <a:ext cx="199243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5" name="Tijdelijke aanduiding voor afbeelding 134">
            <a:extLst>
              <a:ext uri="{FF2B5EF4-FFF2-40B4-BE49-F238E27FC236}">
                <a16:creationId xmlns:a16="http://schemas.microsoft.com/office/drawing/2014/main" id="{6C885A38-752D-4BA0-9FFD-65B23AB6A372}"/>
              </a:ext>
            </a:extLst>
          </p:cNvPr>
          <p:cNvSpPr>
            <a:spLocks noGrp="1"/>
          </p:cNvSpPr>
          <p:nvPr>
            <p:ph type="pic" sz="quarter" idx="42" hasCustomPrompt="1"/>
          </p:nvPr>
        </p:nvSpPr>
        <p:spPr>
          <a:xfrm>
            <a:off x="2830565" y="1922317"/>
            <a:ext cx="199243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6" name="Tijdelijke aanduiding voor afbeelding 135">
            <a:extLst>
              <a:ext uri="{FF2B5EF4-FFF2-40B4-BE49-F238E27FC236}">
                <a16:creationId xmlns:a16="http://schemas.microsoft.com/office/drawing/2014/main" id="{AAA580F4-E8CA-4F24-95C6-71AFC057E690}"/>
              </a:ext>
            </a:extLst>
          </p:cNvPr>
          <p:cNvSpPr>
            <a:spLocks noGrp="1"/>
          </p:cNvSpPr>
          <p:nvPr>
            <p:ph type="pic" sz="quarter" idx="43" hasCustomPrompt="1"/>
          </p:nvPr>
        </p:nvSpPr>
        <p:spPr>
          <a:xfrm>
            <a:off x="5095341" y="1922317"/>
            <a:ext cx="199243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7" name="Tijdelijke aanduiding voor afbeelding 136">
            <a:extLst>
              <a:ext uri="{FF2B5EF4-FFF2-40B4-BE49-F238E27FC236}">
                <a16:creationId xmlns:a16="http://schemas.microsoft.com/office/drawing/2014/main" id="{D0FEDD3B-5173-4A11-8664-D0EA44AD9AEF}"/>
              </a:ext>
            </a:extLst>
          </p:cNvPr>
          <p:cNvSpPr>
            <a:spLocks noGrp="1"/>
          </p:cNvSpPr>
          <p:nvPr>
            <p:ph type="pic" sz="quarter" idx="44" hasCustomPrompt="1"/>
          </p:nvPr>
        </p:nvSpPr>
        <p:spPr>
          <a:xfrm>
            <a:off x="7360117" y="1922317"/>
            <a:ext cx="199243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38" name="Tijdelijke aanduiding voor afbeelding 137">
            <a:extLst>
              <a:ext uri="{FF2B5EF4-FFF2-40B4-BE49-F238E27FC236}">
                <a16:creationId xmlns:a16="http://schemas.microsoft.com/office/drawing/2014/main" id="{CAC39F75-F7A2-45EB-9AF4-AD517CA668AB}"/>
              </a:ext>
            </a:extLst>
          </p:cNvPr>
          <p:cNvSpPr>
            <a:spLocks noGrp="1"/>
          </p:cNvSpPr>
          <p:nvPr>
            <p:ph type="pic" sz="quarter" idx="45" hasCustomPrompt="1"/>
          </p:nvPr>
        </p:nvSpPr>
        <p:spPr>
          <a:xfrm>
            <a:off x="9624893" y="1922317"/>
            <a:ext cx="199243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66" name="Tijdelijke aanduiding voor verticale tekst 65">
            <a:extLst>
              <a:ext uri="{FF2B5EF4-FFF2-40B4-BE49-F238E27FC236}">
                <a16:creationId xmlns:a16="http://schemas.microsoft.com/office/drawing/2014/main" id="{CA51EB9B-F03D-474E-830B-03967B548472}"/>
              </a:ext>
            </a:extLst>
          </p:cNvPr>
          <p:cNvSpPr>
            <a:spLocks noGrp="1"/>
          </p:cNvSpPr>
          <p:nvPr>
            <p:ph type="body" orient="vert" idx="24" hasCustomPrompt="1"/>
          </p:nvPr>
        </p:nvSpPr>
        <p:spPr>
          <a:xfrm>
            <a:off x="140128" y="3981600"/>
            <a:ext cx="11901600" cy="27324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2">
              <a:extLst>
                <a:ext uri="{96DAC541-7B7A-43D3-8B79-37D633B846F1}">
                  <asvg:svgBlip xmlns:asvg="http://schemas.microsoft.com/office/drawing/2016/SVG/main" r:embed="rId3"/>
                </a:ext>
              </a:extLst>
            </a:blip>
            <a:srcRect/>
            <a:stretch>
              <a:fillRect l="-1055" t="-808" r="-2495" b="-4415"/>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Regio</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VOORSTELLEN REGIO x5</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4">
              <a:extLst>
                <a:ext uri="{96DAC541-7B7A-43D3-8B79-37D633B846F1}">
                  <asvg:svgBlip xmlns:asvg="http://schemas.microsoft.com/office/drawing/2016/SVG/main" r:embed="rId5"/>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grpSp>
        <p:nvGrpSpPr>
          <p:cNvPr id="67" name="INSTRUCTIE">
            <a:extLst>
              <a:ext uri="{FF2B5EF4-FFF2-40B4-BE49-F238E27FC236}">
                <a16:creationId xmlns:a16="http://schemas.microsoft.com/office/drawing/2014/main" id="{E6A11F40-7D56-41CB-A5D5-77B3E3E4756D}"/>
              </a:ext>
            </a:extLst>
          </p:cNvPr>
          <p:cNvGrpSpPr/>
          <p:nvPr userDrawn="1"/>
        </p:nvGrpSpPr>
        <p:grpSpPr>
          <a:xfrm>
            <a:off x="12377595" y="0"/>
            <a:ext cx="3693386" cy="6452863"/>
            <a:chOff x="-3786437" y="0"/>
            <a:chExt cx="3693386" cy="6452863"/>
          </a:xfrm>
        </p:grpSpPr>
        <p:sp>
          <p:nvSpPr>
            <p:cNvPr id="68" name="Rechthoek 67">
              <a:extLst>
                <a:ext uri="{FF2B5EF4-FFF2-40B4-BE49-F238E27FC236}">
                  <a16:creationId xmlns:a16="http://schemas.microsoft.com/office/drawing/2014/main" id="{3DBD9B37-8D9A-48FC-B88A-DACD2E732E19}"/>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69" name="INSTRUCTIE">
              <a:extLst>
                <a:ext uri="{FF2B5EF4-FFF2-40B4-BE49-F238E27FC236}">
                  <a16:creationId xmlns:a16="http://schemas.microsoft.com/office/drawing/2014/main" id="{37484CA4-492C-4A3F-9795-BADCFB9CDA94}"/>
                </a:ext>
              </a:extLst>
            </p:cNvPr>
            <p:cNvGrpSpPr/>
            <p:nvPr userDrawn="1"/>
          </p:nvGrpSpPr>
          <p:grpSpPr>
            <a:xfrm>
              <a:off x="-3786165" y="0"/>
              <a:ext cx="3693114" cy="5782322"/>
              <a:chOff x="-3786165" y="0"/>
              <a:chExt cx="3693114" cy="5782322"/>
            </a:xfrm>
          </p:grpSpPr>
          <p:sp>
            <p:nvSpPr>
              <p:cNvPr id="70" name="Rechthoek 69">
                <a:extLst>
                  <a:ext uri="{FF2B5EF4-FFF2-40B4-BE49-F238E27FC236}">
                    <a16:creationId xmlns:a16="http://schemas.microsoft.com/office/drawing/2014/main" id="{532E0C2A-C8DD-4B95-9655-D4652C0769D1}"/>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1" name="Ovaal 70">
                <a:extLst>
                  <a:ext uri="{FF2B5EF4-FFF2-40B4-BE49-F238E27FC236}">
                    <a16:creationId xmlns:a16="http://schemas.microsoft.com/office/drawing/2014/main" id="{A48E39C6-9EB3-4796-A422-915F15213D8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2" name="Rechthoek 71">
                <a:extLst>
                  <a:ext uri="{FF2B5EF4-FFF2-40B4-BE49-F238E27FC236}">
                    <a16:creationId xmlns:a16="http://schemas.microsoft.com/office/drawing/2014/main" id="{C58AAC4D-AD3C-4B8E-A2E7-07220E94E94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3" name="Groep 72">
                <a:extLst>
                  <a:ext uri="{FF2B5EF4-FFF2-40B4-BE49-F238E27FC236}">
                    <a16:creationId xmlns:a16="http://schemas.microsoft.com/office/drawing/2014/main" id="{4883DEC1-E4AD-41A2-A1EA-455725643E25}"/>
                  </a:ext>
                </a:extLst>
              </p:cNvPr>
              <p:cNvGrpSpPr/>
              <p:nvPr userDrawn="1"/>
            </p:nvGrpSpPr>
            <p:grpSpPr>
              <a:xfrm>
                <a:off x="-3316179" y="1231351"/>
                <a:ext cx="294789" cy="318834"/>
                <a:chOff x="14466489" y="1001522"/>
                <a:chExt cx="290627" cy="314333"/>
              </a:xfrm>
            </p:grpSpPr>
            <p:sp>
              <p:nvSpPr>
                <p:cNvPr id="122" name="Rechthoek 121">
                  <a:extLst>
                    <a:ext uri="{FF2B5EF4-FFF2-40B4-BE49-F238E27FC236}">
                      <a16:creationId xmlns:a16="http://schemas.microsoft.com/office/drawing/2014/main" id="{25C97924-1BF1-484B-9128-737453D0044C}"/>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3" name="Ovaal 122">
                  <a:extLst>
                    <a:ext uri="{FF2B5EF4-FFF2-40B4-BE49-F238E27FC236}">
                      <a16:creationId xmlns:a16="http://schemas.microsoft.com/office/drawing/2014/main" id="{D63AD923-617A-4EC2-AE63-27CB3386A67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4" name="Vrije vorm: vorm 123">
                  <a:extLst>
                    <a:ext uri="{FF2B5EF4-FFF2-40B4-BE49-F238E27FC236}">
                      <a16:creationId xmlns:a16="http://schemas.microsoft.com/office/drawing/2014/main" id="{A09ADFD9-A3D6-4F85-9BE0-81CEB1AF554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5" name="Rechthoek: afgeronde hoeken 124">
                  <a:extLst>
                    <a:ext uri="{FF2B5EF4-FFF2-40B4-BE49-F238E27FC236}">
                      <a16:creationId xmlns:a16="http://schemas.microsoft.com/office/drawing/2014/main" id="{C3A8A426-7A06-4D81-9792-97FEE881BA24}"/>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26" name="Rechte verbindingslijn 125">
                  <a:extLst>
                    <a:ext uri="{FF2B5EF4-FFF2-40B4-BE49-F238E27FC236}">
                      <a16:creationId xmlns:a16="http://schemas.microsoft.com/office/drawing/2014/main" id="{AAF8C192-6450-4F33-9909-8FDFEEB5020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27" name="Rechte verbindingslijn 126">
                  <a:extLst>
                    <a:ext uri="{FF2B5EF4-FFF2-40B4-BE49-F238E27FC236}">
                      <a16:creationId xmlns:a16="http://schemas.microsoft.com/office/drawing/2014/main" id="{680E94F4-84C1-4511-8000-871615BC43CA}"/>
                    </a:ext>
                  </a:extLst>
                </p:cNvPr>
                <p:cNvCxnSpPr>
                  <a:cxnSpLocks/>
                  <a:stCxn id="12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74" name="Ovaal 73">
                <a:extLst>
                  <a:ext uri="{FF2B5EF4-FFF2-40B4-BE49-F238E27FC236}">
                    <a16:creationId xmlns:a16="http://schemas.microsoft.com/office/drawing/2014/main" id="{FE3309A3-D3AA-4848-859B-9A21B798C6A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5" name="Rechthoek 74">
                <a:extLst>
                  <a:ext uri="{FF2B5EF4-FFF2-40B4-BE49-F238E27FC236}">
                    <a16:creationId xmlns:a16="http://schemas.microsoft.com/office/drawing/2014/main" id="{653CC098-4DBD-41D9-9945-3C095EB1860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6" name="Groep 75">
                <a:extLst>
                  <a:ext uri="{FF2B5EF4-FFF2-40B4-BE49-F238E27FC236}">
                    <a16:creationId xmlns:a16="http://schemas.microsoft.com/office/drawing/2014/main" id="{FA51A217-EF59-4DAC-B684-9C65CFDBE0CD}"/>
                  </a:ext>
                </a:extLst>
              </p:cNvPr>
              <p:cNvGrpSpPr/>
              <p:nvPr userDrawn="1"/>
            </p:nvGrpSpPr>
            <p:grpSpPr>
              <a:xfrm>
                <a:off x="-3311319" y="2164285"/>
                <a:ext cx="825500" cy="209550"/>
                <a:chOff x="13504624" y="2482850"/>
                <a:chExt cx="825500" cy="209550"/>
              </a:xfrm>
            </p:grpSpPr>
            <p:sp>
              <p:nvSpPr>
                <p:cNvPr id="119" name="Rechthoek 118">
                  <a:extLst>
                    <a:ext uri="{FF2B5EF4-FFF2-40B4-BE49-F238E27FC236}">
                      <a16:creationId xmlns:a16="http://schemas.microsoft.com/office/drawing/2014/main" id="{5A5187D1-CA13-4512-A919-9B3414550B9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0" name="Rechte verbindingslijn 119">
                  <a:extLst>
                    <a:ext uri="{FF2B5EF4-FFF2-40B4-BE49-F238E27FC236}">
                      <a16:creationId xmlns:a16="http://schemas.microsoft.com/office/drawing/2014/main" id="{84DF97CE-659B-49C4-9E14-E743C58E869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1" name="Gelijkbenige driehoek 120">
                  <a:extLst>
                    <a:ext uri="{FF2B5EF4-FFF2-40B4-BE49-F238E27FC236}">
                      <a16:creationId xmlns:a16="http://schemas.microsoft.com/office/drawing/2014/main" id="{B830362D-97BC-4DB4-9719-4BF76B3BB32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77" name="Ovaal 76">
                <a:extLst>
                  <a:ext uri="{FF2B5EF4-FFF2-40B4-BE49-F238E27FC236}">
                    <a16:creationId xmlns:a16="http://schemas.microsoft.com/office/drawing/2014/main" id="{68005195-4578-4003-B140-8F100A26E470}"/>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8" name="Rechthoek 77">
                <a:extLst>
                  <a:ext uri="{FF2B5EF4-FFF2-40B4-BE49-F238E27FC236}">
                    <a16:creationId xmlns:a16="http://schemas.microsoft.com/office/drawing/2014/main" id="{56A5C5F1-733F-4017-BEB6-B99675A55A55}"/>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9" name="Ovaal 78">
                <a:extLst>
                  <a:ext uri="{FF2B5EF4-FFF2-40B4-BE49-F238E27FC236}">
                    <a16:creationId xmlns:a16="http://schemas.microsoft.com/office/drawing/2014/main" id="{35C932DA-F6A7-48F3-9EF2-D8A5CA6BCA3B}"/>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0" name="Rechthoek 79">
                <a:extLst>
                  <a:ext uri="{FF2B5EF4-FFF2-40B4-BE49-F238E27FC236}">
                    <a16:creationId xmlns:a16="http://schemas.microsoft.com/office/drawing/2014/main" id="{8A461F17-C886-4767-AEF8-15EB53F15C9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1" name="Groep 80">
                <a:extLst>
                  <a:ext uri="{FF2B5EF4-FFF2-40B4-BE49-F238E27FC236}">
                    <a16:creationId xmlns:a16="http://schemas.microsoft.com/office/drawing/2014/main" id="{D81F7E9A-8FE4-45AC-966B-F46BFB4CE89B}"/>
                  </a:ext>
                </a:extLst>
              </p:cNvPr>
              <p:cNvGrpSpPr/>
              <p:nvPr userDrawn="1"/>
            </p:nvGrpSpPr>
            <p:grpSpPr>
              <a:xfrm>
                <a:off x="-3408294" y="4834615"/>
                <a:ext cx="622283" cy="612919"/>
                <a:chOff x="12617641" y="3403239"/>
                <a:chExt cx="752963" cy="741634"/>
              </a:xfrm>
            </p:grpSpPr>
            <p:grpSp>
              <p:nvGrpSpPr>
                <p:cNvPr id="102" name="Groep 101">
                  <a:extLst>
                    <a:ext uri="{FF2B5EF4-FFF2-40B4-BE49-F238E27FC236}">
                      <a16:creationId xmlns:a16="http://schemas.microsoft.com/office/drawing/2014/main" id="{1028F6F9-06C2-4738-98AC-D69A41C74F0A}"/>
                    </a:ext>
                  </a:extLst>
                </p:cNvPr>
                <p:cNvGrpSpPr/>
                <p:nvPr userDrawn="1"/>
              </p:nvGrpSpPr>
              <p:grpSpPr>
                <a:xfrm>
                  <a:off x="12771550" y="3403239"/>
                  <a:ext cx="467156" cy="448491"/>
                  <a:chOff x="12782177" y="3403239"/>
                  <a:chExt cx="467156" cy="448491"/>
                </a:xfrm>
              </p:grpSpPr>
              <p:grpSp>
                <p:nvGrpSpPr>
                  <p:cNvPr id="105" name="Groep 104">
                    <a:extLst>
                      <a:ext uri="{FF2B5EF4-FFF2-40B4-BE49-F238E27FC236}">
                        <a16:creationId xmlns:a16="http://schemas.microsoft.com/office/drawing/2014/main" id="{F58625DA-BA86-4D4B-9668-D07AAA1C6BDE}"/>
                      </a:ext>
                    </a:extLst>
                  </p:cNvPr>
                  <p:cNvGrpSpPr/>
                  <p:nvPr userDrawn="1"/>
                </p:nvGrpSpPr>
                <p:grpSpPr>
                  <a:xfrm>
                    <a:off x="12782177" y="3403239"/>
                    <a:ext cx="412972" cy="396132"/>
                    <a:chOff x="13554906" y="3320109"/>
                    <a:chExt cx="443912" cy="425811"/>
                  </a:xfrm>
                </p:grpSpPr>
                <p:grpSp>
                  <p:nvGrpSpPr>
                    <p:cNvPr id="112" name="Groep 111">
                      <a:extLst>
                        <a:ext uri="{FF2B5EF4-FFF2-40B4-BE49-F238E27FC236}">
                          <a16:creationId xmlns:a16="http://schemas.microsoft.com/office/drawing/2014/main" id="{95500462-865B-4E4D-9DB7-74314DA6D44B}"/>
                        </a:ext>
                      </a:extLst>
                    </p:cNvPr>
                    <p:cNvGrpSpPr/>
                    <p:nvPr userDrawn="1"/>
                  </p:nvGrpSpPr>
                  <p:grpSpPr>
                    <a:xfrm>
                      <a:off x="13554906" y="3320109"/>
                      <a:ext cx="443912" cy="425811"/>
                      <a:chOff x="12909684" y="1276143"/>
                      <a:chExt cx="443912" cy="425811"/>
                    </a:xfrm>
                  </p:grpSpPr>
                  <p:sp>
                    <p:nvSpPr>
                      <p:cNvPr id="116" name="Rechthoek 115">
                        <a:extLst>
                          <a:ext uri="{FF2B5EF4-FFF2-40B4-BE49-F238E27FC236}">
                            <a16:creationId xmlns:a16="http://schemas.microsoft.com/office/drawing/2014/main" id="{2085AA6A-A513-4034-936E-D5E438F0D25D}"/>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3F1D3F47-DC37-44D6-9BAE-DBB7C5CB819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ABBB2EA7-1152-4317-8127-ED34E571490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4" name="Afbeelding 113">
                      <a:extLst>
                        <a:ext uri="{FF2B5EF4-FFF2-40B4-BE49-F238E27FC236}">
                          <a16:creationId xmlns:a16="http://schemas.microsoft.com/office/drawing/2014/main" id="{9A675CD3-8F43-47E4-9A76-F322802F7ACE}"/>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15" name="Afbeelding 114">
                      <a:extLst>
                        <a:ext uri="{FF2B5EF4-FFF2-40B4-BE49-F238E27FC236}">
                          <a16:creationId xmlns:a16="http://schemas.microsoft.com/office/drawing/2014/main" id="{04527EFB-86BD-400B-92A1-E1A921E3D8BA}"/>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06" name="Groep 105">
                    <a:extLst>
                      <a:ext uri="{FF2B5EF4-FFF2-40B4-BE49-F238E27FC236}">
                        <a16:creationId xmlns:a16="http://schemas.microsoft.com/office/drawing/2014/main" id="{0491698B-27A7-4E5D-8D16-81E654390052}"/>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748A7EA2-C9FF-4F6D-8568-D856AAE30B9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7FF3A9-9B2E-45A2-903D-2B9977272CC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F70F7C3-2731-4999-942C-B5569FCBB27E}"/>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4FC1AC08-D456-4050-A6D0-8171008E53E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1F5277C-7764-4C40-9903-3D6D5FA13A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668B7A01-B36C-48C7-9BEC-F394129F5CA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54698AA4-9470-46E4-BA08-0BACDD6A658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2" name="Groep 81">
                <a:extLst>
                  <a:ext uri="{FF2B5EF4-FFF2-40B4-BE49-F238E27FC236}">
                    <a16:creationId xmlns:a16="http://schemas.microsoft.com/office/drawing/2014/main" id="{7372A863-83EF-45FC-B996-C1F1791AB6D2}"/>
                  </a:ext>
                </a:extLst>
              </p:cNvPr>
              <p:cNvGrpSpPr/>
              <p:nvPr userDrawn="1"/>
            </p:nvGrpSpPr>
            <p:grpSpPr>
              <a:xfrm>
                <a:off x="-3314821" y="2981448"/>
                <a:ext cx="1558053" cy="563933"/>
                <a:chOff x="-3314821" y="2981448"/>
                <a:chExt cx="1558053" cy="563933"/>
              </a:xfrm>
            </p:grpSpPr>
            <p:sp>
              <p:nvSpPr>
                <p:cNvPr id="86" name="Rechthoek 85">
                  <a:extLst>
                    <a:ext uri="{FF2B5EF4-FFF2-40B4-BE49-F238E27FC236}">
                      <a16:creationId xmlns:a16="http://schemas.microsoft.com/office/drawing/2014/main" id="{55AF2D9C-3D36-4C89-B248-DF1F12B6741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FBACB61B-369E-4534-9F51-687B3563D77E}"/>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8" name="Tekstvak 87">
                  <a:extLst>
                    <a:ext uri="{FF2B5EF4-FFF2-40B4-BE49-F238E27FC236}">
                      <a16:creationId xmlns:a16="http://schemas.microsoft.com/office/drawing/2014/main" id="{67101B16-F15D-4924-906D-D7309058CDB4}"/>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9" name="Tekstvak 88">
                  <a:extLst>
                    <a:ext uri="{FF2B5EF4-FFF2-40B4-BE49-F238E27FC236}">
                      <a16:creationId xmlns:a16="http://schemas.microsoft.com/office/drawing/2014/main" id="{B3CB470E-59C1-4104-B61D-32A97F8376B2}"/>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90" name="Vrije vorm: vorm 89">
                  <a:extLst>
                    <a:ext uri="{FF2B5EF4-FFF2-40B4-BE49-F238E27FC236}">
                      <a16:creationId xmlns:a16="http://schemas.microsoft.com/office/drawing/2014/main" id="{FEB5CCA6-7060-4B9B-844C-2DDA036D433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elijkbenige driehoek 90">
                  <a:extLst>
                    <a:ext uri="{FF2B5EF4-FFF2-40B4-BE49-F238E27FC236}">
                      <a16:creationId xmlns:a16="http://schemas.microsoft.com/office/drawing/2014/main" id="{5DE41E11-44B6-4D27-9A92-29FF081880F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CA655522-6446-47DB-9451-B09CF8CB1DBD}"/>
                    </a:ext>
                  </a:extLst>
                </p:cNvPr>
                <p:cNvGrpSpPr/>
                <p:nvPr userDrawn="1"/>
              </p:nvGrpSpPr>
              <p:grpSpPr>
                <a:xfrm>
                  <a:off x="-3257052" y="3032066"/>
                  <a:ext cx="182309" cy="163794"/>
                  <a:chOff x="12832541" y="3162395"/>
                  <a:chExt cx="219532" cy="197236"/>
                </a:xfrm>
              </p:grpSpPr>
              <p:sp>
                <p:nvSpPr>
                  <p:cNvPr id="98" name="Rechthoek 97">
                    <a:extLst>
                      <a:ext uri="{FF2B5EF4-FFF2-40B4-BE49-F238E27FC236}">
                        <a16:creationId xmlns:a16="http://schemas.microsoft.com/office/drawing/2014/main" id="{D65E6EBC-8ABC-4DB7-B147-D0F34E6D53C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9F762A61-2FD3-4BDE-9728-76631AE6D9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CCF7DC96-2DF8-4B75-9B92-0A5E2E5E6B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3" name="Groep 92">
                  <a:extLst>
                    <a:ext uri="{FF2B5EF4-FFF2-40B4-BE49-F238E27FC236}">
                      <a16:creationId xmlns:a16="http://schemas.microsoft.com/office/drawing/2014/main" id="{570B7225-77E9-438B-8BDA-03206A8F40B6}"/>
                    </a:ext>
                  </a:extLst>
                </p:cNvPr>
                <p:cNvGrpSpPr/>
                <p:nvPr userDrawn="1"/>
              </p:nvGrpSpPr>
              <p:grpSpPr>
                <a:xfrm>
                  <a:off x="-3257053" y="3276580"/>
                  <a:ext cx="182309" cy="163794"/>
                  <a:chOff x="12832541" y="3162395"/>
                  <a:chExt cx="219532" cy="197236"/>
                </a:xfrm>
              </p:grpSpPr>
              <p:sp>
                <p:nvSpPr>
                  <p:cNvPr id="94" name="Rechthoek 93">
                    <a:extLst>
                      <a:ext uri="{FF2B5EF4-FFF2-40B4-BE49-F238E27FC236}">
                        <a16:creationId xmlns:a16="http://schemas.microsoft.com/office/drawing/2014/main" id="{DE936D5C-2B67-4216-A2B0-289067AA8AC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7F54070-382A-4208-9E2D-5E755D4CF63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7A798829-9D0B-45EF-9ACC-EFF1DB8F6E5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3" name="ICOON_info">
                <a:extLst>
                  <a:ext uri="{FF2B5EF4-FFF2-40B4-BE49-F238E27FC236}">
                    <a16:creationId xmlns:a16="http://schemas.microsoft.com/office/drawing/2014/main" id="{AAB2EEE3-57CB-463F-BD2B-B4B6CFE78CCA}"/>
                  </a:ext>
                </a:extLst>
              </p:cNvPr>
              <p:cNvGrpSpPr/>
              <p:nvPr userDrawn="1"/>
            </p:nvGrpSpPr>
            <p:grpSpPr>
              <a:xfrm>
                <a:off x="-376736" y="5498637"/>
                <a:ext cx="283685" cy="283685"/>
                <a:chOff x="-510741" y="5913713"/>
                <a:chExt cx="267555" cy="267555"/>
              </a:xfrm>
            </p:grpSpPr>
            <p:sp>
              <p:nvSpPr>
                <p:cNvPr id="84" name="Ovaal 83">
                  <a:extLst>
                    <a:ext uri="{FF2B5EF4-FFF2-40B4-BE49-F238E27FC236}">
                      <a16:creationId xmlns:a16="http://schemas.microsoft.com/office/drawing/2014/main" id="{D9D739E8-8A31-4B59-AAFC-9DE81AB9499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1EC7D89F-9AF9-4DD2-BEF5-B38038692BB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131" name="Tijdelijke aanduiding voor tekst 130">
            <a:extLst>
              <a:ext uri="{FF2B5EF4-FFF2-40B4-BE49-F238E27FC236}">
                <a16:creationId xmlns:a16="http://schemas.microsoft.com/office/drawing/2014/main" id="{55D5A6FC-BF40-4905-8921-568F42B8F601}"/>
              </a:ext>
            </a:extLst>
          </p:cNvPr>
          <p:cNvSpPr>
            <a:spLocks noGrp="1"/>
          </p:cNvSpPr>
          <p:nvPr>
            <p:ph type="body" sz="quarter" idx="35" hasCustomPrompt="1"/>
          </p:nvPr>
        </p:nvSpPr>
        <p:spPr>
          <a:xfrm>
            <a:off x="0" y="3924238"/>
            <a:ext cx="12192000" cy="2933762"/>
          </a:xfrm>
          <a:custGeom>
            <a:avLst/>
            <a:gdLst>
              <a:gd name="connsiteX0" fmla="*/ 0 w 12192000"/>
              <a:gd name="connsiteY0" fmla="*/ 0 h 2933762"/>
              <a:gd name="connsiteX1" fmla="*/ 140128 w 12192000"/>
              <a:gd name="connsiteY1" fmla="*/ 0 h 2933762"/>
              <a:gd name="connsiteX2" fmla="*/ 140128 w 12192000"/>
              <a:gd name="connsiteY2" fmla="*/ 2789762 h 2933762"/>
              <a:gd name="connsiteX3" fmla="*/ 12041728 w 12192000"/>
              <a:gd name="connsiteY3" fmla="*/ 2789762 h 2933762"/>
              <a:gd name="connsiteX4" fmla="*/ 12041728 w 12192000"/>
              <a:gd name="connsiteY4" fmla="*/ 0 h 2933762"/>
              <a:gd name="connsiteX5" fmla="*/ 12192000 w 12192000"/>
              <a:gd name="connsiteY5" fmla="*/ 0 h 2933762"/>
              <a:gd name="connsiteX6" fmla="*/ 12192000 w 12192000"/>
              <a:gd name="connsiteY6" fmla="*/ 2882944 h 2933762"/>
              <a:gd name="connsiteX7" fmla="*/ 12141182 w 12192000"/>
              <a:gd name="connsiteY7" fmla="*/ 2933762 h 2933762"/>
              <a:gd name="connsiteX8" fmla="*/ 50818 w 12192000"/>
              <a:gd name="connsiteY8" fmla="*/ 2933762 h 2933762"/>
              <a:gd name="connsiteX9" fmla="*/ 0 w 12192000"/>
              <a:gd name="connsiteY9" fmla="*/ 2882944 h 29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2933762">
                <a:moveTo>
                  <a:pt x="0" y="0"/>
                </a:moveTo>
                <a:lnTo>
                  <a:pt x="140128" y="0"/>
                </a:lnTo>
                <a:lnTo>
                  <a:pt x="140128" y="2789762"/>
                </a:lnTo>
                <a:lnTo>
                  <a:pt x="12041728" y="2789762"/>
                </a:lnTo>
                <a:lnTo>
                  <a:pt x="12041728" y="0"/>
                </a:lnTo>
                <a:lnTo>
                  <a:pt x="12192000" y="0"/>
                </a:lnTo>
                <a:lnTo>
                  <a:pt x="12192000" y="2882944"/>
                </a:lnTo>
                <a:cubicBezTo>
                  <a:pt x="12192000" y="2911010"/>
                  <a:pt x="12169248" y="2933762"/>
                  <a:pt x="12141182" y="2933762"/>
                </a:cubicBezTo>
                <a:lnTo>
                  <a:pt x="50818" y="2933762"/>
                </a:lnTo>
                <a:cubicBezTo>
                  <a:pt x="22752" y="2933762"/>
                  <a:pt x="0" y="2911010"/>
                  <a:pt x="0" y="2882944"/>
                </a:cubicBezTo>
                <a:close/>
              </a:path>
            </a:pathLst>
          </a:custGeom>
          <a:solidFill>
            <a:schemeClr val="bg1"/>
          </a:solidFill>
        </p:spPr>
        <p:txBody>
          <a:bodyPr wrap="square">
            <a:noAutofit/>
          </a:bodyPr>
          <a:lstStyle>
            <a:lvl1pPr marL="0" indent="0">
              <a:buNone/>
              <a:defRPr/>
            </a:lvl1pPr>
          </a:lstStyle>
          <a:p>
            <a:pPr lvl="0"/>
            <a:r>
              <a:rPr lang="nl-NL"/>
              <a:t> </a:t>
            </a:r>
          </a:p>
        </p:txBody>
      </p:sp>
      <p:sp>
        <p:nvSpPr>
          <p:cNvPr id="4" name="Tijdelijke aanduiding voor tekst 3">
            <a:extLst>
              <a:ext uri="{FF2B5EF4-FFF2-40B4-BE49-F238E27FC236}">
                <a16:creationId xmlns:a16="http://schemas.microsoft.com/office/drawing/2014/main" id="{C730D23C-EBB2-43C0-AD53-CD71E9545566}"/>
              </a:ext>
            </a:extLst>
          </p:cNvPr>
          <p:cNvSpPr>
            <a:spLocks noGrp="1"/>
          </p:cNvSpPr>
          <p:nvPr>
            <p:ph type="body" sz="quarter" idx="25" hasCustomPrompt="1"/>
          </p:nvPr>
        </p:nvSpPr>
        <p:spPr>
          <a:xfrm>
            <a:off x="561975" y="5213525"/>
            <a:ext cx="1980000"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48" name="Tijdelijke aanduiding voor tekst 3">
            <a:extLst>
              <a:ext uri="{FF2B5EF4-FFF2-40B4-BE49-F238E27FC236}">
                <a16:creationId xmlns:a16="http://schemas.microsoft.com/office/drawing/2014/main" id="{68D4CDA4-AA80-46D8-9A55-EDE5D8F7DC44}"/>
              </a:ext>
            </a:extLst>
          </p:cNvPr>
          <p:cNvSpPr>
            <a:spLocks noGrp="1"/>
          </p:cNvSpPr>
          <p:nvPr>
            <p:ph type="body" sz="quarter" idx="26" hasCustomPrompt="1"/>
          </p:nvPr>
        </p:nvSpPr>
        <p:spPr>
          <a:xfrm>
            <a:off x="561975" y="5835825"/>
            <a:ext cx="1980000"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49" name="Tijdelijke aanduiding voor tekst 3">
            <a:extLst>
              <a:ext uri="{FF2B5EF4-FFF2-40B4-BE49-F238E27FC236}">
                <a16:creationId xmlns:a16="http://schemas.microsoft.com/office/drawing/2014/main" id="{7C5956D4-46B7-4631-95FF-2AFA60414DF8}"/>
              </a:ext>
            </a:extLst>
          </p:cNvPr>
          <p:cNvSpPr>
            <a:spLocks noGrp="1"/>
          </p:cNvSpPr>
          <p:nvPr>
            <p:ph type="body" sz="quarter" idx="27" hasCustomPrompt="1"/>
          </p:nvPr>
        </p:nvSpPr>
        <p:spPr>
          <a:xfrm>
            <a:off x="2836111" y="5213525"/>
            <a:ext cx="1980000"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50" name="Tijdelijke aanduiding voor tekst 3">
            <a:extLst>
              <a:ext uri="{FF2B5EF4-FFF2-40B4-BE49-F238E27FC236}">
                <a16:creationId xmlns:a16="http://schemas.microsoft.com/office/drawing/2014/main" id="{D906CEAF-5427-4B8D-AE74-13599CA914E9}"/>
              </a:ext>
            </a:extLst>
          </p:cNvPr>
          <p:cNvSpPr>
            <a:spLocks noGrp="1"/>
          </p:cNvSpPr>
          <p:nvPr>
            <p:ph type="body" sz="quarter" idx="28" hasCustomPrompt="1"/>
          </p:nvPr>
        </p:nvSpPr>
        <p:spPr>
          <a:xfrm>
            <a:off x="2836111" y="5835825"/>
            <a:ext cx="1980000"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51" name="Tijdelijke aanduiding voor tekst 3">
            <a:extLst>
              <a:ext uri="{FF2B5EF4-FFF2-40B4-BE49-F238E27FC236}">
                <a16:creationId xmlns:a16="http://schemas.microsoft.com/office/drawing/2014/main" id="{9C9076B4-0394-43CE-9073-AEAF854A8A5D}"/>
              </a:ext>
            </a:extLst>
          </p:cNvPr>
          <p:cNvSpPr>
            <a:spLocks noGrp="1"/>
          </p:cNvSpPr>
          <p:nvPr>
            <p:ph type="body" sz="quarter" idx="29" hasCustomPrompt="1"/>
          </p:nvPr>
        </p:nvSpPr>
        <p:spPr>
          <a:xfrm>
            <a:off x="5103971" y="5213525"/>
            <a:ext cx="1980000"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52" name="Tijdelijke aanduiding voor tekst 3">
            <a:extLst>
              <a:ext uri="{FF2B5EF4-FFF2-40B4-BE49-F238E27FC236}">
                <a16:creationId xmlns:a16="http://schemas.microsoft.com/office/drawing/2014/main" id="{F6C617B4-973F-46A2-B717-0C0CDB536F4B}"/>
              </a:ext>
            </a:extLst>
          </p:cNvPr>
          <p:cNvSpPr>
            <a:spLocks noGrp="1"/>
          </p:cNvSpPr>
          <p:nvPr>
            <p:ph type="body" sz="quarter" idx="30" hasCustomPrompt="1"/>
          </p:nvPr>
        </p:nvSpPr>
        <p:spPr>
          <a:xfrm>
            <a:off x="5103971" y="5835825"/>
            <a:ext cx="1980000"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62" name="Tijdelijke aanduiding voor tekst 3">
            <a:extLst>
              <a:ext uri="{FF2B5EF4-FFF2-40B4-BE49-F238E27FC236}">
                <a16:creationId xmlns:a16="http://schemas.microsoft.com/office/drawing/2014/main" id="{9B48FBC2-DBB0-4D0B-86AD-9FDC3BEB5483}"/>
              </a:ext>
            </a:extLst>
          </p:cNvPr>
          <p:cNvSpPr>
            <a:spLocks noGrp="1"/>
          </p:cNvSpPr>
          <p:nvPr>
            <p:ph type="body" sz="quarter" idx="31" hasCustomPrompt="1"/>
          </p:nvPr>
        </p:nvSpPr>
        <p:spPr>
          <a:xfrm>
            <a:off x="7369369" y="5213525"/>
            <a:ext cx="1980000"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63" name="Tijdelijke aanduiding voor tekst 3">
            <a:extLst>
              <a:ext uri="{FF2B5EF4-FFF2-40B4-BE49-F238E27FC236}">
                <a16:creationId xmlns:a16="http://schemas.microsoft.com/office/drawing/2014/main" id="{2CAAEA78-ED40-4779-BCF9-91D8FBAB9D01}"/>
              </a:ext>
            </a:extLst>
          </p:cNvPr>
          <p:cNvSpPr>
            <a:spLocks noGrp="1"/>
          </p:cNvSpPr>
          <p:nvPr>
            <p:ph type="body" sz="quarter" idx="32" hasCustomPrompt="1"/>
          </p:nvPr>
        </p:nvSpPr>
        <p:spPr>
          <a:xfrm>
            <a:off x="7369369" y="5835825"/>
            <a:ext cx="1980000"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
        <p:nvSpPr>
          <p:cNvPr id="64" name="Tijdelijke aanduiding voor tekst 3">
            <a:extLst>
              <a:ext uri="{FF2B5EF4-FFF2-40B4-BE49-F238E27FC236}">
                <a16:creationId xmlns:a16="http://schemas.microsoft.com/office/drawing/2014/main" id="{2BFCCB68-77D9-4AD3-B741-9CCC7657EB7E}"/>
              </a:ext>
            </a:extLst>
          </p:cNvPr>
          <p:cNvSpPr>
            <a:spLocks noGrp="1"/>
          </p:cNvSpPr>
          <p:nvPr>
            <p:ph type="body" sz="quarter" idx="33" hasCustomPrompt="1"/>
          </p:nvPr>
        </p:nvSpPr>
        <p:spPr>
          <a:xfrm>
            <a:off x="9636000" y="5213525"/>
            <a:ext cx="1980000" cy="564975"/>
          </a:xfrm>
        </p:spPr>
        <p:txBody>
          <a:bodyPr/>
          <a:lstStyle>
            <a:lvl1pPr marL="0" indent="0" algn="ctr">
              <a:spcBef>
                <a:spcPts val="0"/>
              </a:spcBef>
              <a:spcAft>
                <a:spcPts val="0"/>
              </a:spcAft>
              <a:buNone/>
              <a:defRPr sz="1800" b="1">
                <a:solidFill>
                  <a:schemeClr val="bg1"/>
                </a:solidFill>
              </a:defRPr>
            </a:lvl1pPr>
          </a:lstStyle>
          <a:p>
            <a:pPr lvl="0"/>
            <a:r>
              <a:rPr lang="nl-NL"/>
              <a:t>Naam </a:t>
            </a:r>
            <a:br>
              <a:rPr lang="nl-NL"/>
            </a:br>
            <a:r>
              <a:rPr lang="nl-NL"/>
              <a:t>Achternaam</a:t>
            </a:r>
          </a:p>
        </p:txBody>
      </p:sp>
      <p:sp>
        <p:nvSpPr>
          <p:cNvPr id="65" name="Tijdelijke aanduiding voor tekst 3">
            <a:extLst>
              <a:ext uri="{FF2B5EF4-FFF2-40B4-BE49-F238E27FC236}">
                <a16:creationId xmlns:a16="http://schemas.microsoft.com/office/drawing/2014/main" id="{BCA6CA9E-B736-4F1F-9255-3BA41FFBF43E}"/>
              </a:ext>
            </a:extLst>
          </p:cNvPr>
          <p:cNvSpPr>
            <a:spLocks noGrp="1"/>
          </p:cNvSpPr>
          <p:nvPr>
            <p:ph type="body" sz="quarter" idx="34" hasCustomPrompt="1"/>
          </p:nvPr>
        </p:nvSpPr>
        <p:spPr>
          <a:xfrm>
            <a:off x="9636000" y="5835825"/>
            <a:ext cx="1980000" cy="209375"/>
          </a:xfrm>
        </p:spPr>
        <p:txBody>
          <a:bodyPr/>
          <a:lstStyle>
            <a:lvl1pPr marL="0" indent="0" algn="ctr">
              <a:spcBef>
                <a:spcPts val="0"/>
              </a:spcBef>
              <a:spcAft>
                <a:spcPts val="0"/>
              </a:spcAft>
              <a:buNone/>
              <a:defRPr sz="1400" b="0" i="1">
                <a:solidFill>
                  <a:schemeClr val="bg1"/>
                </a:solidFill>
              </a:defRPr>
            </a:lvl1pPr>
          </a:lstStyle>
          <a:p>
            <a:pPr lvl="0"/>
            <a:r>
              <a:rPr lang="nl-NL"/>
              <a:t>Functie</a:t>
            </a:r>
          </a:p>
        </p:txBody>
      </p:sp>
    </p:spTree>
    <p:extLst>
      <p:ext uri="{BB962C8B-B14F-4D97-AF65-F5344CB8AC3E}">
        <p14:creationId xmlns:p14="http://schemas.microsoft.com/office/powerpoint/2010/main" val="561867653"/>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1000" fill="hold"/>
                                        <p:tgtEl>
                                          <p:spTgt spid="66"/>
                                        </p:tgtEl>
                                        <p:attrNameLst>
                                          <p:attrName>ppt_x</p:attrName>
                                        </p:attrNameLst>
                                      </p:cBhvr>
                                      <p:tavLst>
                                        <p:tav tm="0">
                                          <p:val>
                                            <p:strVal val="#ppt_x"/>
                                          </p:val>
                                        </p:tav>
                                        <p:tav tm="100000">
                                          <p:val>
                                            <p:strVal val="#ppt_x"/>
                                          </p:val>
                                        </p:tav>
                                      </p:tavLst>
                                    </p:anim>
                                    <p:anim calcmode="lin" valueType="num">
                                      <p:cBhvr additive="base">
                                        <p:cTn id="8" dur="1000" fill="hold"/>
                                        <p:tgtEl>
                                          <p:spTgt spid="66"/>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50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par>
                                <p:cTn id="12" presetID="10" presetClass="entr" presetSubtype="0" fill="hold" grpId="0" nodeType="withEffect">
                                  <p:stCondLst>
                                    <p:cond delay="1500"/>
                                  </p:stCondLst>
                                  <p:childTnLst>
                                    <p:set>
                                      <p:cBhvr>
                                        <p:cTn id="13" dur="1" fill="hold">
                                          <p:stCondLst>
                                            <p:cond delay="0"/>
                                          </p:stCondLst>
                                        </p:cTn>
                                        <p:tgtEl>
                                          <p:spTgt spid="48">
                                            <p:txEl>
                                              <p:pRg st="0" end="0"/>
                                            </p:txEl>
                                          </p:spTgt>
                                        </p:tgtEl>
                                        <p:attrNameLst>
                                          <p:attrName>style.visibility</p:attrName>
                                        </p:attrNameLst>
                                      </p:cBhvr>
                                      <p:to>
                                        <p:strVal val="visible"/>
                                      </p:to>
                                    </p:set>
                                    <p:animEffect transition="in" filter="fade">
                                      <p:cBhvr>
                                        <p:cTn id="14" dur="500"/>
                                        <p:tgtEl>
                                          <p:spTgt spid="48">
                                            <p:txEl>
                                              <p:pRg st="0" end="0"/>
                                            </p:txEl>
                                          </p:spTgt>
                                        </p:tgtEl>
                                      </p:cBhvr>
                                    </p:animEffect>
                                  </p:childTnLst>
                                </p:cTn>
                              </p:par>
                              <p:par>
                                <p:cTn id="15" presetID="10" presetClass="entr" presetSubtype="0" fill="hold" grpId="0" nodeType="withEffect">
                                  <p:stCondLst>
                                    <p:cond delay="1750"/>
                                  </p:stCondLst>
                                  <p:childTnLst>
                                    <p:set>
                                      <p:cBhvr>
                                        <p:cTn id="16" dur="1" fill="hold">
                                          <p:stCondLst>
                                            <p:cond delay="0"/>
                                          </p:stCondLst>
                                        </p:cTn>
                                        <p:tgtEl>
                                          <p:spTgt spid="49">
                                            <p:txEl>
                                              <p:pRg st="0" end="0"/>
                                            </p:txEl>
                                          </p:spTgt>
                                        </p:tgtEl>
                                        <p:attrNameLst>
                                          <p:attrName>style.visibility</p:attrName>
                                        </p:attrNameLst>
                                      </p:cBhvr>
                                      <p:to>
                                        <p:strVal val="visible"/>
                                      </p:to>
                                    </p:set>
                                    <p:animEffect transition="in" filter="fade">
                                      <p:cBhvr>
                                        <p:cTn id="17" dur="500"/>
                                        <p:tgtEl>
                                          <p:spTgt spid="49">
                                            <p:txEl>
                                              <p:pRg st="0" end="0"/>
                                            </p:txEl>
                                          </p:spTgt>
                                        </p:tgtEl>
                                      </p:cBhvr>
                                    </p:animEffect>
                                  </p:childTnLst>
                                </p:cTn>
                              </p:par>
                              <p:par>
                                <p:cTn id="18" presetID="10" presetClass="entr" presetSubtype="0" fill="hold" grpId="0" nodeType="withEffect">
                                  <p:stCondLst>
                                    <p:cond delay="1750"/>
                                  </p:stCondLst>
                                  <p:childTnLst>
                                    <p:set>
                                      <p:cBhvr>
                                        <p:cTn id="19" dur="1" fill="hold">
                                          <p:stCondLst>
                                            <p:cond delay="0"/>
                                          </p:stCondLst>
                                        </p:cTn>
                                        <p:tgtEl>
                                          <p:spTgt spid="50">
                                            <p:txEl>
                                              <p:pRg st="0" end="0"/>
                                            </p:txEl>
                                          </p:spTgt>
                                        </p:tgtEl>
                                        <p:attrNameLst>
                                          <p:attrName>style.visibility</p:attrName>
                                        </p:attrNameLst>
                                      </p:cBhvr>
                                      <p:to>
                                        <p:strVal val="visible"/>
                                      </p:to>
                                    </p:set>
                                    <p:animEffect transition="in" filter="fade">
                                      <p:cBhvr>
                                        <p:cTn id="20" dur="500"/>
                                        <p:tgtEl>
                                          <p:spTgt spid="50">
                                            <p:txEl>
                                              <p:pRg st="0" end="0"/>
                                            </p:txEl>
                                          </p:spTgt>
                                        </p:tgtEl>
                                      </p:cBhvr>
                                    </p:animEffect>
                                  </p:childTnLst>
                                </p:cTn>
                              </p:par>
                              <p:par>
                                <p:cTn id="21" presetID="10" presetClass="entr" presetSubtype="0" fill="hold" grpId="0" nodeType="withEffect">
                                  <p:stCondLst>
                                    <p:cond delay="2000"/>
                                  </p:stCondLst>
                                  <p:childTnLst>
                                    <p:set>
                                      <p:cBhvr>
                                        <p:cTn id="22" dur="1" fill="hold">
                                          <p:stCondLst>
                                            <p:cond delay="0"/>
                                          </p:stCondLst>
                                        </p:cTn>
                                        <p:tgtEl>
                                          <p:spTgt spid="51">
                                            <p:txEl>
                                              <p:pRg st="0" end="0"/>
                                            </p:txEl>
                                          </p:spTgt>
                                        </p:tgtEl>
                                        <p:attrNameLst>
                                          <p:attrName>style.visibility</p:attrName>
                                        </p:attrNameLst>
                                      </p:cBhvr>
                                      <p:to>
                                        <p:strVal val="visible"/>
                                      </p:to>
                                    </p:set>
                                    <p:animEffect transition="in" filter="fade">
                                      <p:cBhvr>
                                        <p:cTn id="23" dur="500"/>
                                        <p:tgtEl>
                                          <p:spTgt spid="51">
                                            <p:txEl>
                                              <p:pRg st="0" end="0"/>
                                            </p:txEl>
                                          </p:spTgt>
                                        </p:tgtEl>
                                      </p:cBhvr>
                                    </p:animEffect>
                                  </p:childTnLst>
                                </p:cTn>
                              </p:par>
                              <p:par>
                                <p:cTn id="24" presetID="10" presetClass="entr" presetSubtype="0" fill="hold" grpId="0" nodeType="withEffect">
                                  <p:stCondLst>
                                    <p:cond delay="2000"/>
                                  </p:stCondLst>
                                  <p:childTnLst>
                                    <p:set>
                                      <p:cBhvr>
                                        <p:cTn id="25" dur="1" fill="hold">
                                          <p:stCondLst>
                                            <p:cond delay="0"/>
                                          </p:stCondLst>
                                        </p:cTn>
                                        <p:tgtEl>
                                          <p:spTgt spid="52">
                                            <p:txEl>
                                              <p:pRg st="0" end="0"/>
                                            </p:txEl>
                                          </p:spTgt>
                                        </p:tgtEl>
                                        <p:attrNameLst>
                                          <p:attrName>style.visibility</p:attrName>
                                        </p:attrNameLst>
                                      </p:cBhvr>
                                      <p:to>
                                        <p:strVal val="visible"/>
                                      </p:to>
                                    </p:set>
                                    <p:animEffect transition="in" filter="fade">
                                      <p:cBhvr>
                                        <p:cTn id="26" dur="500"/>
                                        <p:tgtEl>
                                          <p:spTgt spid="52">
                                            <p:txEl>
                                              <p:pRg st="0" end="0"/>
                                            </p:txEl>
                                          </p:spTgt>
                                        </p:tgtEl>
                                      </p:cBhvr>
                                    </p:animEffect>
                                  </p:childTnLst>
                                </p:cTn>
                              </p:par>
                              <p:par>
                                <p:cTn id="27" presetID="10" presetClass="entr" presetSubtype="0" fill="hold" grpId="0" nodeType="withEffect">
                                  <p:stCondLst>
                                    <p:cond delay="2250"/>
                                  </p:stCondLst>
                                  <p:childTnLst>
                                    <p:set>
                                      <p:cBhvr>
                                        <p:cTn id="28" dur="1" fill="hold">
                                          <p:stCondLst>
                                            <p:cond delay="0"/>
                                          </p:stCondLst>
                                        </p:cTn>
                                        <p:tgtEl>
                                          <p:spTgt spid="62">
                                            <p:txEl>
                                              <p:pRg st="0" end="0"/>
                                            </p:txEl>
                                          </p:spTgt>
                                        </p:tgtEl>
                                        <p:attrNameLst>
                                          <p:attrName>style.visibility</p:attrName>
                                        </p:attrNameLst>
                                      </p:cBhvr>
                                      <p:to>
                                        <p:strVal val="visible"/>
                                      </p:to>
                                    </p:set>
                                    <p:animEffect transition="in" filter="fade">
                                      <p:cBhvr>
                                        <p:cTn id="29" dur="500"/>
                                        <p:tgtEl>
                                          <p:spTgt spid="62">
                                            <p:txEl>
                                              <p:pRg st="0" end="0"/>
                                            </p:txEl>
                                          </p:spTgt>
                                        </p:tgtEl>
                                      </p:cBhvr>
                                    </p:animEffect>
                                  </p:childTnLst>
                                </p:cTn>
                              </p:par>
                              <p:par>
                                <p:cTn id="30" presetID="10" presetClass="entr" presetSubtype="0" fill="hold" grpId="0" nodeType="withEffect">
                                  <p:stCondLst>
                                    <p:cond delay="2250"/>
                                  </p:stCondLst>
                                  <p:childTnLst>
                                    <p:set>
                                      <p:cBhvr>
                                        <p:cTn id="31" dur="1" fill="hold">
                                          <p:stCondLst>
                                            <p:cond delay="0"/>
                                          </p:stCondLst>
                                        </p:cTn>
                                        <p:tgtEl>
                                          <p:spTgt spid="63">
                                            <p:txEl>
                                              <p:pRg st="0" end="0"/>
                                            </p:txEl>
                                          </p:spTgt>
                                        </p:tgtEl>
                                        <p:attrNameLst>
                                          <p:attrName>style.visibility</p:attrName>
                                        </p:attrNameLst>
                                      </p:cBhvr>
                                      <p:to>
                                        <p:strVal val="visible"/>
                                      </p:to>
                                    </p:set>
                                    <p:animEffect transition="in" filter="fade">
                                      <p:cBhvr>
                                        <p:cTn id="32" dur="500"/>
                                        <p:tgtEl>
                                          <p:spTgt spid="63">
                                            <p:txEl>
                                              <p:pRg st="0" end="0"/>
                                            </p:txEl>
                                          </p:spTgt>
                                        </p:tgtEl>
                                      </p:cBhvr>
                                    </p:animEffect>
                                  </p:childTnLst>
                                </p:cTn>
                              </p:par>
                              <p:par>
                                <p:cTn id="33" presetID="10" presetClass="entr" presetSubtype="0" fill="hold" grpId="0" nodeType="withEffect">
                                  <p:stCondLst>
                                    <p:cond delay="2500"/>
                                  </p:stCondLst>
                                  <p:childTnLst>
                                    <p:set>
                                      <p:cBhvr>
                                        <p:cTn id="34" dur="1" fill="hold">
                                          <p:stCondLst>
                                            <p:cond delay="0"/>
                                          </p:stCondLst>
                                        </p:cTn>
                                        <p:tgtEl>
                                          <p:spTgt spid="64">
                                            <p:txEl>
                                              <p:pRg st="0" end="0"/>
                                            </p:txEl>
                                          </p:spTgt>
                                        </p:tgtEl>
                                        <p:attrNameLst>
                                          <p:attrName>style.visibility</p:attrName>
                                        </p:attrNameLst>
                                      </p:cBhvr>
                                      <p:to>
                                        <p:strVal val="visible"/>
                                      </p:to>
                                    </p:set>
                                    <p:animEffect transition="in" filter="fade">
                                      <p:cBhvr>
                                        <p:cTn id="35" dur="500"/>
                                        <p:tgtEl>
                                          <p:spTgt spid="64">
                                            <p:txEl>
                                              <p:pRg st="0" end="0"/>
                                            </p:txEl>
                                          </p:spTgt>
                                        </p:tgtEl>
                                      </p:cBhvr>
                                    </p:animEffect>
                                  </p:childTnLst>
                                </p:cTn>
                              </p:par>
                              <p:par>
                                <p:cTn id="36" presetID="10" presetClass="entr" presetSubtype="0" fill="hold" grpId="0" nodeType="withEffect">
                                  <p:stCondLst>
                                    <p:cond delay="2500"/>
                                  </p:stCondLst>
                                  <p:childTnLst>
                                    <p:set>
                                      <p:cBhvr>
                                        <p:cTn id="37" dur="1" fill="hold">
                                          <p:stCondLst>
                                            <p:cond delay="0"/>
                                          </p:stCondLst>
                                        </p:cTn>
                                        <p:tgtEl>
                                          <p:spTgt spid="65">
                                            <p:txEl>
                                              <p:pRg st="0" end="0"/>
                                            </p:txEl>
                                          </p:spTgt>
                                        </p:tgtEl>
                                        <p:attrNameLst>
                                          <p:attrName>style.visibility</p:attrName>
                                        </p:attrNameLst>
                                      </p:cBhvr>
                                      <p:to>
                                        <p:strVal val="visible"/>
                                      </p:to>
                                    </p:set>
                                    <p:animEffect transition="in" filter="fade">
                                      <p:cBhvr>
                                        <p:cTn id="38" dur="500"/>
                                        <p:tgtEl>
                                          <p:spTgt spid="65">
                                            <p:txEl>
                                              <p:pRg st="0" end="0"/>
                                            </p:txEl>
                                          </p:spTgt>
                                        </p:tgtEl>
                                      </p:cBhvr>
                                    </p:animEffect>
                                  </p:childTnLst>
                                </p:cTn>
                              </p:par>
                              <p:par>
                                <p:cTn id="39" presetID="2" presetClass="entr" presetSubtype="4" decel="100000" fill="hold" grpId="0" nodeType="withEffect">
                                  <p:stCondLst>
                                    <p:cond delay="500"/>
                                  </p:stCondLst>
                                  <p:childTnLst>
                                    <p:set>
                                      <p:cBhvr>
                                        <p:cTn id="40" dur="1" fill="hold">
                                          <p:stCondLst>
                                            <p:cond delay="0"/>
                                          </p:stCondLst>
                                        </p:cTn>
                                        <p:tgtEl>
                                          <p:spTgt spid="134"/>
                                        </p:tgtEl>
                                        <p:attrNameLst>
                                          <p:attrName>style.visibility</p:attrName>
                                        </p:attrNameLst>
                                      </p:cBhvr>
                                      <p:to>
                                        <p:strVal val="visible"/>
                                      </p:to>
                                    </p:set>
                                    <p:anim calcmode="lin" valueType="num">
                                      <p:cBhvr additive="base">
                                        <p:cTn id="41" dur="1000" fill="hold"/>
                                        <p:tgtEl>
                                          <p:spTgt spid="134"/>
                                        </p:tgtEl>
                                        <p:attrNameLst>
                                          <p:attrName>ppt_x</p:attrName>
                                        </p:attrNameLst>
                                      </p:cBhvr>
                                      <p:tavLst>
                                        <p:tav tm="0">
                                          <p:val>
                                            <p:strVal val="#ppt_x"/>
                                          </p:val>
                                        </p:tav>
                                        <p:tav tm="100000">
                                          <p:val>
                                            <p:strVal val="#ppt_x"/>
                                          </p:val>
                                        </p:tav>
                                      </p:tavLst>
                                    </p:anim>
                                    <p:anim calcmode="lin" valueType="num">
                                      <p:cBhvr additive="base">
                                        <p:cTn id="42" dur="1000" fill="hold"/>
                                        <p:tgtEl>
                                          <p:spTgt spid="134"/>
                                        </p:tgtEl>
                                        <p:attrNameLst>
                                          <p:attrName>ppt_y</p:attrName>
                                        </p:attrNameLst>
                                      </p:cBhvr>
                                      <p:tavLst>
                                        <p:tav tm="0">
                                          <p:val>
                                            <p:strVal val="1+#ppt_h/2"/>
                                          </p:val>
                                        </p:tav>
                                        <p:tav tm="100000">
                                          <p:val>
                                            <p:strVal val="#ppt_y"/>
                                          </p:val>
                                        </p:tav>
                                      </p:tavLst>
                                    </p:anim>
                                  </p:childTnLst>
                                </p:cTn>
                              </p:par>
                              <p:par>
                                <p:cTn id="43" presetID="2" presetClass="entr" presetSubtype="4" decel="100000" fill="hold" grpId="0" nodeType="withEffect">
                                  <p:stCondLst>
                                    <p:cond delay="750"/>
                                  </p:stCondLst>
                                  <p:childTnLst>
                                    <p:set>
                                      <p:cBhvr>
                                        <p:cTn id="44" dur="1" fill="hold">
                                          <p:stCondLst>
                                            <p:cond delay="0"/>
                                          </p:stCondLst>
                                        </p:cTn>
                                        <p:tgtEl>
                                          <p:spTgt spid="135"/>
                                        </p:tgtEl>
                                        <p:attrNameLst>
                                          <p:attrName>style.visibility</p:attrName>
                                        </p:attrNameLst>
                                      </p:cBhvr>
                                      <p:to>
                                        <p:strVal val="visible"/>
                                      </p:to>
                                    </p:set>
                                    <p:anim calcmode="lin" valueType="num">
                                      <p:cBhvr additive="base">
                                        <p:cTn id="45" dur="1000" fill="hold"/>
                                        <p:tgtEl>
                                          <p:spTgt spid="135"/>
                                        </p:tgtEl>
                                        <p:attrNameLst>
                                          <p:attrName>ppt_x</p:attrName>
                                        </p:attrNameLst>
                                      </p:cBhvr>
                                      <p:tavLst>
                                        <p:tav tm="0">
                                          <p:val>
                                            <p:strVal val="#ppt_x"/>
                                          </p:val>
                                        </p:tav>
                                        <p:tav tm="100000">
                                          <p:val>
                                            <p:strVal val="#ppt_x"/>
                                          </p:val>
                                        </p:tav>
                                      </p:tavLst>
                                    </p:anim>
                                    <p:anim calcmode="lin" valueType="num">
                                      <p:cBhvr additive="base">
                                        <p:cTn id="46" dur="1000" fill="hold"/>
                                        <p:tgtEl>
                                          <p:spTgt spid="135"/>
                                        </p:tgtEl>
                                        <p:attrNameLst>
                                          <p:attrName>ppt_y</p:attrName>
                                        </p:attrNameLst>
                                      </p:cBhvr>
                                      <p:tavLst>
                                        <p:tav tm="0">
                                          <p:val>
                                            <p:strVal val="1+#ppt_h/2"/>
                                          </p:val>
                                        </p:tav>
                                        <p:tav tm="100000">
                                          <p:val>
                                            <p:strVal val="#ppt_y"/>
                                          </p:val>
                                        </p:tav>
                                      </p:tavLst>
                                    </p:anim>
                                  </p:childTnLst>
                                </p:cTn>
                              </p:par>
                              <p:par>
                                <p:cTn id="47" presetID="2" presetClass="entr" presetSubtype="4" decel="100000" fill="hold" grpId="0" nodeType="withEffect">
                                  <p:stCondLst>
                                    <p:cond delay="1000"/>
                                  </p:stCondLst>
                                  <p:childTnLst>
                                    <p:set>
                                      <p:cBhvr>
                                        <p:cTn id="48" dur="1" fill="hold">
                                          <p:stCondLst>
                                            <p:cond delay="0"/>
                                          </p:stCondLst>
                                        </p:cTn>
                                        <p:tgtEl>
                                          <p:spTgt spid="136"/>
                                        </p:tgtEl>
                                        <p:attrNameLst>
                                          <p:attrName>style.visibility</p:attrName>
                                        </p:attrNameLst>
                                      </p:cBhvr>
                                      <p:to>
                                        <p:strVal val="visible"/>
                                      </p:to>
                                    </p:set>
                                    <p:anim calcmode="lin" valueType="num">
                                      <p:cBhvr additive="base">
                                        <p:cTn id="49" dur="1000" fill="hold"/>
                                        <p:tgtEl>
                                          <p:spTgt spid="136"/>
                                        </p:tgtEl>
                                        <p:attrNameLst>
                                          <p:attrName>ppt_x</p:attrName>
                                        </p:attrNameLst>
                                      </p:cBhvr>
                                      <p:tavLst>
                                        <p:tav tm="0">
                                          <p:val>
                                            <p:strVal val="#ppt_x"/>
                                          </p:val>
                                        </p:tav>
                                        <p:tav tm="100000">
                                          <p:val>
                                            <p:strVal val="#ppt_x"/>
                                          </p:val>
                                        </p:tav>
                                      </p:tavLst>
                                    </p:anim>
                                    <p:anim calcmode="lin" valueType="num">
                                      <p:cBhvr additive="base">
                                        <p:cTn id="50" dur="1000" fill="hold"/>
                                        <p:tgtEl>
                                          <p:spTgt spid="136"/>
                                        </p:tgtEl>
                                        <p:attrNameLst>
                                          <p:attrName>ppt_y</p:attrName>
                                        </p:attrNameLst>
                                      </p:cBhvr>
                                      <p:tavLst>
                                        <p:tav tm="0">
                                          <p:val>
                                            <p:strVal val="1+#ppt_h/2"/>
                                          </p:val>
                                        </p:tav>
                                        <p:tav tm="100000">
                                          <p:val>
                                            <p:strVal val="#ppt_y"/>
                                          </p:val>
                                        </p:tav>
                                      </p:tavLst>
                                    </p:anim>
                                  </p:childTnLst>
                                </p:cTn>
                              </p:par>
                              <p:par>
                                <p:cTn id="51" presetID="2" presetClass="entr" presetSubtype="4" decel="100000" fill="hold" grpId="0" nodeType="withEffect">
                                  <p:stCondLst>
                                    <p:cond delay="1250"/>
                                  </p:stCondLst>
                                  <p:childTnLst>
                                    <p:set>
                                      <p:cBhvr>
                                        <p:cTn id="52" dur="1" fill="hold">
                                          <p:stCondLst>
                                            <p:cond delay="0"/>
                                          </p:stCondLst>
                                        </p:cTn>
                                        <p:tgtEl>
                                          <p:spTgt spid="137"/>
                                        </p:tgtEl>
                                        <p:attrNameLst>
                                          <p:attrName>style.visibility</p:attrName>
                                        </p:attrNameLst>
                                      </p:cBhvr>
                                      <p:to>
                                        <p:strVal val="visible"/>
                                      </p:to>
                                    </p:set>
                                    <p:anim calcmode="lin" valueType="num">
                                      <p:cBhvr additive="base">
                                        <p:cTn id="53" dur="1000" fill="hold"/>
                                        <p:tgtEl>
                                          <p:spTgt spid="137"/>
                                        </p:tgtEl>
                                        <p:attrNameLst>
                                          <p:attrName>ppt_x</p:attrName>
                                        </p:attrNameLst>
                                      </p:cBhvr>
                                      <p:tavLst>
                                        <p:tav tm="0">
                                          <p:val>
                                            <p:strVal val="#ppt_x"/>
                                          </p:val>
                                        </p:tav>
                                        <p:tav tm="100000">
                                          <p:val>
                                            <p:strVal val="#ppt_x"/>
                                          </p:val>
                                        </p:tav>
                                      </p:tavLst>
                                    </p:anim>
                                    <p:anim calcmode="lin" valueType="num">
                                      <p:cBhvr additive="base">
                                        <p:cTn id="54" dur="1000" fill="hold"/>
                                        <p:tgtEl>
                                          <p:spTgt spid="137"/>
                                        </p:tgtEl>
                                        <p:attrNameLst>
                                          <p:attrName>ppt_y</p:attrName>
                                        </p:attrNameLst>
                                      </p:cBhvr>
                                      <p:tavLst>
                                        <p:tav tm="0">
                                          <p:val>
                                            <p:strVal val="1+#ppt_h/2"/>
                                          </p:val>
                                        </p:tav>
                                        <p:tav tm="100000">
                                          <p:val>
                                            <p:strVal val="#ppt_y"/>
                                          </p:val>
                                        </p:tav>
                                      </p:tavLst>
                                    </p:anim>
                                  </p:childTnLst>
                                </p:cTn>
                              </p:par>
                              <p:par>
                                <p:cTn id="55" presetID="2" presetClass="entr" presetSubtype="4" decel="100000" fill="hold" grpId="0" nodeType="withEffect">
                                  <p:stCondLst>
                                    <p:cond delay="1500"/>
                                  </p:stCondLst>
                                  <p:childTnLst>
                                    <p:set>
                                      <p:cBhvr>
                                        <p:cTn id="56" dur="1" fill="hold">
                                          <p:stCondLst>
                                            <p:cond delay="0"/>
                                          </p:stCondLst>
                                        </p:cTn>
                                        <p:tgtEl>
                                          <p:spTgt spid="138"/>
                                        </p:tgtEl>
                                        <p:attrNameLst>
                                          <p:attrName>style.visibility</p:attrName>
                                        </p:attrNameLst>
                                      </p:cBhvr>
                                      <p:to>
                                        <p:strVal val="visible"/>
                                      </p:to>
                                    </p:set>
                                    <p:anim calcmode="lin" valueType="num">
                                      <p:cBhvr additive="base">
                                        <p:cTn id="57" dur="1000" fill="hold"/>
                                        <p:tgtEl>
                                          <p:spTgt spid="138"/>
                                        </p:tgtEl>
                                        <p:attrNameLst>
                                          <p:attrName>ppt_x</p:attrName>
                                        </p:attrNameLst>
                                      </p:cBhvr>
                                      <p:tavLst>
                                        <p:tav tm="0">
                                          <p:val>
                                            <p:strVal val="#ppt_x"/>
                                          </p:val>
                                        </p:tav>
                                        <p:tav tm="100000">
                                          <p:val>
                                            <p:strVal val="#ppt_x"/>
                                          </p:val>
                                        </p:tav>
                                      </p:tavLst>
                                    </p:anim>
                                    <p:anim calcmode="lin" valueType="num">
                                      <p:cBhvr additive="base">
                                        <p:cTn id="58" dur="1000" fill="hold"/>
                                        <p:tgtEl>
                                          <p:spTgt spid="1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 grpId="0" animBg="1"/>
      <p:bldP spid="135" grpId="0" animBg="1"/>
      <p:bldP spid="136" grpId="0" animBg="1"/>
      <p:bldP spid="137" grpId="0" animBg="1"/>
      <p:bldP spid="138" grpId="0" animBg="1"/>
      <p:bldP spid="66" grpId="0" animBg="1">
        <p:tmplLst>
          <p:tmpl>
            <p:tnLst>
              <p:par>
                <p:cTn presetID="2" presetClass="entr" presetSubtype="4" decel="100000" fill="hold" nodeType="with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ppt_x"/>
                          </p:val>
                        </p:tav>
                        <p:tav tm="100000">
                          <p:val>
                            <p:strVal val="#ppt_x"/>
                          </p:val>
                        </p:tav>
                      </p:tavLst>
                    </p:anim>
                    <p:anim calcmode="lin" valueType="num">
                      <p:cBhvr additive="base">
                        <p:cTn dur="1000" fill="hold"/>
                        <p:tgtEl>
                          <p:spTgt spid="66"/>
                        </p:tgtEl>
                        <p:attrNameLst>
                          <p:attrName>ppt_y</p:attrName>
                        </p:attrNameLst>
                      </p:cBhvr>
                      <p:tavLst>
                        <p:tav tm="0">
                          <p:val>
                            <p:strVal val="1+#ppt_h/2"/>
                          </p:val>
                        </p:tav>
                        <p:tav tm="100000">
                          <p:val>
                            <p:strVal val="#ppt_y"/>
                          </p:val>
                        </p:tav>
                      </p:tavLst>
                    </p:anim>
                  </p:childTnLst>
                </p:cTn>
              </p:par>
            </p:tnLst>
          </p:tmpl>
        </p:tmplLst>
      </p:bldP>
      <p:bldP spid="4" grpId="0" build="p">
        <p:tmplLst>
          <p:tmpl lvl="1">
            <p:tnLst>
              <p:par>
                <p:cTn presetID="10" presetClass="entr" presetSubtype="0" fill="hold" nodeType="withEffect">
                  <p:stCondLst>
                    <p:cond delay="150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48" grpId="0" build="p">
        <p:tmplLst>
          <p:tmpl lvl="1">
            <p:tnLst>
              <p:par>
                <p:cTn presetID="10" presetClass="entr" presetSubtype="0" fill="hold" nodeType="withEffect">
                  <p:stCondLst>
                    <p:cond delay="150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49" grpId="0" build="p">
        <p:tmplLst>
          <p:tmpl lvl="1">
            <p:tnLst>
              <p:par>
                <p:cTn presetID="10" presetClass="entr" presetSubtype="0" fill="hold" nodeType="withEffect">
                  <p:stCondLst>
                    <p:cond delay="175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10" presetClass="entr" presetSubtype="0" fill="hold" nodeType="withEffect">
                  <p:stCondLst>
                    <p:cond delay="175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10" presetClass="entr" presetSubtype="0" fill="hold" nodeType="withEffect">
                  <p:stCondLst>
                    <p:cond delay="200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withEffect">
                  <p:stCondLst>
                    <p:cond delay="200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62" grpId="0" build="p">
        <p:tmplLst>
          <p:tmpl lvl="1">
            <p:tnLst>
              <p:par>
                <p:cTn presetID="10" presetClass="entr" presetSubtype="0" fill="hold" nodeType="withEffect">
                  <p:stCondLst>
                    <p:cond delay="22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withEffect">
                  <p:stCondLst>
                    <p:cond delay="225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64" grpId="0" build="p">
        <p:tmplLst>
          <p:tmpl lvl="1">
            <p:tnLst>
              <p:par>
                <p:cTn presetID="10" presetClass="entr" presetSubtype="0" fill="hold" nodeType="withEffect">
                  <p:stCondLst>
                    <p:cond delay="2500"/>
                  </p:st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withEffect">
                  <p:stCondLst>
                    <p:cond delay="250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VOORSTELLEN REGIO x6">
    <p:spTree>
      <p:nvGrpSpPr>
        <p:cNvPr id="1" name=""/>
        <p:cNvGrpSpPr/>
        <p:nvPr/>
      </p:nvGrpSpPr>
      <p:grpSpPr>
        <a:xfrm>
          <a:off x="0" y="0"/>
          <a:ext cx="0" cy="0"/>
          <a:chOff x="0" y="0"/>
          <a:chExt cx="0" cy="0"/>
        </a:xfrm>
      </p:grpSpPr>
      <p:sp>
        <p:nvSpPr>
          <p:cNvPr id="135" name="Tijdelijke aanduiding voor afbeelding 134">
            <a:extLst>
              <a:ext uri="{FF2B5EF4-FFF2-40B4-BE49-F238E27FC236}">
                <a16:creationId xmlns:a16="http://schemas.microsoft.com/office/drawing/2014/main" id="{B57103BC-D56C-453F-8054-C3EA2EE4AC67}"/>
              </a:ext>
            </a:extLst>
          </p:cNvPr>
          <p:cNvSpPr>
            <a:spLocks noGrp="1"/>
          </p:cNvSpPr>
          <p:nvPr>
            <p:ph type="pic" sz="quarter" idx="45" hasCustomPrompt="1"/>
          </p:nvPr>
        </p:nvSpPr>
        <p:spPr>
          <a:xfrm>
            <a:off x="565789" y="1922317"/>
            <a:ext cx="164850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om een foto </a:t>
            </a:r>
            <a:br>
              <a:rPr lang="nl-NL"/>
            </a:br>
            <a:r>
              <a:rPr lang="nl-NL"/>
              <a:t>in te voegen.</a:t>
            </a:r>
          </a:p>
        </p:txBody>
      </p:sp>
      <p:sp>
        <p:nvSpPr>
          <p:cNvPr id="136" name="Tijdelijke aanduiding voor afbeelding 135">
            <a:extLst>
              <a:ext uri="{FF2B5EF4-FFF2-40B4-BE49-F238E27FC236}">
                <a16:creationId xmlns:a16="http://schemas.microsoft.com/office/drawing/2014/main" id="{F6F41807-E672-4877-87BF-09AED2051766}"/>
              </a:ext>
            </a:extLst>
          </p:cNvPr>
          <p:cNvSpPr>
            <a:spLocks noGrp="1"/>
          </p:cNvSpPr>
          <p:nvPr>
            <p:ph type="pic" sz="quarter" idx="46" hasCustomPrompt="1"/>
          </p:nvPr>
        </p:nvSpPr>
        <p:spPr>
          <a:xfrm>
            <a:off x="2450569" y="1922317"/>
            <a:ext cx="164850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om een foto </a:t>
            </a:r>
            <a:br>
              <a:rPr lang="nl-NL"/>
            </a:br>
            <a:r>
              <a:rPr lang="nl-NL"/>
              <a:t>in te voegen.</a:t>
            </a:r>
          </a:p>
        </p:txBody>
      </p:sp>
      <p:sp>
        <p:nvSpPr>
          <p:cNvPr id="137" name="Tijdelijke aanduiding voor afbeelding 136">
            <a:extLst>
              <a:ext uri="{FF2B5EF4-FFF2-40B4-BE49-F238E27FC236}">
                <a16:creationId xmlns:a16="http://schemas.microsoft.com/office/drawing/2014/main" id="{DA92D00E-58B9-46A5-A072-29C141E43403}"/>
              </a:ext>
            </a:extLst>
          </p:cNvPr>
          <p:cNvSpPr>
            <a:spLocks noGrp="1"/>
          </p:cNvSpPr>
          <p:nvPr>
            <p:ph type="pic" sz="quarter" idx="47" hasCustomPrompt="1"/>
          </p:nvPr>
        </p:nvSpPr>
        <p:spPr>
          <a:xfrm>
            <a:off x="4335349" y="1922317"/>
            <a:ext cx="164850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om een foto </a:t>
            </a:r>
            <a:br>
              <a:rPr lang="nl-NL"/>
            </a:br>
            <a:r>
              <a:rPr lang="nl-NL"/>
              <a:t>in te voegen.</a:t>
            </a:r>
          </a:p>
        </p:txBody>
      </p:sp>
      <p:sp>
        <p:nvSpPr>
          <p:cNvPr id="138" name="Tijdelijke aanduiding voor afbeelding 137">
            <a:extLst>
              <a:ext uri="{FF2B5EF4-FFF2-40B4-BE49-F238E27FC236}">
                <a16:creationId xmlns:a16="http://schemas.microsoft.com/office/drawing/2014/main" id="{982CCE90-85ED-4789-8056-C7A217391653}"/>
              </a:ext>
            </a:extLst>
          </p:cNvPr>
          <p:cNvSpPr>
            <a:spLocks noGrp="1"/>
          </p:cNvSpPr>
          <p:nvPr>
            <p:ph type="pic" sz="quarter" idx="48" hasCustomPrompt="1"/>
          </p:nvPr>
        </p:nvSpPr>
        <p:spPr>
          <a:xfrm>
            <a:off x="6220129" y="1922317"/>
            <a:ext cx="164850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om een foto </a:t>
            </a:r>
            <a:br>
              <a:rPr lang="nl-NL"/>
            </a:br>
            <a:r>
              <a:rPr lang="nl-NL"/>
              <a:t>in te voegen.</a:t>
            </a:r>
          </a:p>
        </p:txBody>
      </p:sp>
      <p:sp>
        <p:nvSpPr>
          <p:cNvPr id="139" name="Tijdelijke aanduiding voor afbeelding 138">
            <a:extLst>
              <a:ext uri="{FF2B5EF4-FFF2-40B4-BE49-F238E27FC236}">
                <a16:creationId xmlns:a16="http://schemas.microsoft.com/office/drawing/2014/main" id="{AFC008A3-CD13-4DE2-8EF6-03EAE62048BB}"/>
              </a:ext>
            </a:extLst>
          </p:cNvPr>
          <p:cNvSpPr>
            <a:spLocks noGrp="1"/>
          </p:cNvSpPr>
          <p:nvPr>
            <p:ph type="pic" sz="quarter" idx="49" hasCustomPrompt="1"/>
          </p:nvPr>
        </p:nvSpPr>
        <p:spPr>
          <a:xfrm>
            <a:off x="8104909" y="1922317"/>
            <a:ext cx="164850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om een foto </a:t>
            </a:r>
            <a:br>
              <a:rPr lang="nl-NL"/>
            </a:br>
            <a:r>
              <a:rPr lang="nl-NL"/>
              <a:t>in te voegen.</a:t>
            </a:r>
          </a:p>
        </p:txBody>
      </p:sp>
      <p:sp>
        <p:nvSpPr>
          <p:cNvPr id="140" name="Tijdelijke aanduiding voor afbeelding 139">
            <a:extLst>
              <a:ext uri="{FF2B5EF4-FFF2-40B4-BE49-F238E27FC236}">
                <a16:creationId xmlns:a16="http://schemas.microsoft.com/office/drawing/2014/main" id="{4BA13309-1806-48AE-BE65-9008689D2F09}"/>
              </a:ext>
            </a:extLst>
          </p:cNvPr>
          <p:cNvSpPr>
            <a:spLocks noGrp="1"/>
          </p:cNvSpPr>
          <p:nvPr>
            <p:ph type="pic" sz="quarter" idx="50" hasCustomPrompt="1"/>
          </p:nvPr>
        </p:nvSpPr>
        <p:spPr>
          <a:xfrm>
            <a:off x="9989687" y="1922317"/>
            <a:ext cx="1648501" cy="3473383"/>
          </a:xfrm>
          <a:custGeom>
            <a:avLst/>
            <a:gdLst>
              <a:gd name="connsiteX0" fmla="*/ 648531 w 2354735"/>
              <a:gd name="connsiteY0" fmla="*/ 26899 h 3473383"/>
              <a:gd name="connsiteX1" fmla="*/ 648494 w 2354735"/>
              <a:gd name="connsiteY1" fmla="*/ 26961 h 3473383"/>
              <a:gd name="connsiteX2" fmla="*/ 648546 w 2354735"/>
              <a:gd name="connsiteY2" fmla="*/ 27154 h 3473383"/>
              <a:gd name="connsiteX3" fmla="*/ 648531 w 2354735"/>
              <a:gd name="connsiteY3" fmla="*/ 26899 h 3473383"/>
              <a:gd name="connsiteX4" fmla="*/ 429627 w 2354735"/>
              <a:gd name="connsiteY4" fmla="*/ 24945 h 3473383"/>
              <a:gd name="connsiteX5" fmla="*/ 429598 w 2354735"/>
              <a:gd name="connsiteY5" fmla="*/ 25159 h 3473383"/>
              <a:gd name="connsiteX6" fmla="*/ 430005 w 2354735"/>
              <a:gd name="connsiteY6" fmla="*/ 25621 h 3473383"/>
              <a:gd name="connsiteX7" fmla="*/ 620743 w 2354735"/>
              <a:gd name="connsiteY7" fmla="*/ 56 h 3473383"/>
              <a:gd name="connsiteX8" fmla="*/ 642078 w 2354735"/>
              <a:gd name="connsiteY8" fmla="*/ 1926 h 3473383"/>
              <a:gd name="connsiteX9" fmla="*/ 650796 w 2354735"/>
              <a:gd name="connsiteY9" fmla="*/ 10905 h 3473383"/>
              <a:gd name="connsiteX10" fmla="*/ 648873 w 2354735"/>
              <a:gd name="connsiteY10" fmla="*/ 25750 h 3473383"/>
              <a:gd name="connsiteX11" fmla="*/ 658947 w 2354735"/>
              <a:gd name="connsiteY11" fmla="*/ 25976 h 3473383"/>
              <a:gd name="connsiteX12" fmla="*/ 668562 w 2354735"/>
              <a:gd name="connsiteY12" fmla="*/ 21203 h 3473383"/>
              <a:gd name="connsiteX13" fmla="*/ 681957 w 2354735"/>
              <a:gd name="connsiteY13" fmla="*/ 16129 h 3473383"/>
              <a:gd name="connsiteX14" fmla="*/ 691166 w 2354735"/>
              <a:gd name="connsiteY14" fmla="*/ 12523 h 3473383"/>
              <a:gd name="connsiteX15" fmla="*/ 699510 w 2354735"/>
              <a:gd name="connsiteY15" fmla="*/ 14526 h 3473383"/>
              <a:gd name="connsiteX16" fmla="*/ 709875 w 2354735"/>
              <a:gd name="connsiteY16" fmla="*/ 17330 h 3473383"/>
              <a:gd name="connsiteX17" fmla="*/ 719198 w 2354735"/>
              <a:gd name="connsiteY17" fmla="*/ 13791 h 3473383"/>
              <a:gd name="connsiteX18" fmla="*/ 718679 w 2354735"/>
              <a:gd name="connsiteY18" fmla="*/ 13191 h 3473383"/>
              <a:gd name="connsiteX19" fmla="*/ 739829 w 2354735"/>
              <a:gd name="connsiteY19" fmla="*/ 9611 h 3473383"/>
              <a:gd name="connsiteX20" fmla="*/ 740592 w 2354735"/>
              <a:gd name="connsiteY20" fmla="*/ 10775 h 3473383"/>
              <a:gd name="connsiteX21" fmla="*/ 743238 w 2354735"/>
              <a:gd name="connsiteY21" fmla="*/ 9938 h 3473383"/>
              <a:gd name="connsiteX22" fmla="*/ 748550 w 2354735"/>
              <a:gd name="connsiteY22" fmla="*/ 10738 h 3473383"/>
              <a:gd name="connsiteX23" fmla="*/ 749177 w 2354735"/>
              <a:gd name="connsiteY23" fmla="*/ 11405 h 3473383"/>
              <a:gd name="connsiteX24" fmla="*/ 757997 w 2354735"/>
              <a:gd name="connsiteY24" fmla="*/ 8243 h 3473383"/>
              <a:gd name="connsiteX25" fmla="*/ 763485 w 2354735"/>
              <a:gd name="connsiteY25" fmla="*/ 8652 h 3473383"/>
              <a:gd name="connsiteX26" fmla="*/ 769495 w 2354735"/>
              <a:gd name="connsiteY26" fmla="*/ 15602 h 3473383"/>
              <a:gd name="connsiteX27" fmla="*/ 777881 w 2354735"/>
              <a:gd name="connsiteY27" fmla="*/ 11807 h 3473383"/>
              <a:gd name="connsiteX28" fmla="*/ 778423 w 2354735"/>
              <a:gd name="connsiteY28" fmla="*/ 11990 h 3473383"/>
              <a:gd name="connsiteX29" fmla="*/ 778343 w 2354735"/>
              <a:gd name="connsiteY29" fmla="*/ 11807 h 3473383"/>
              <a:gd name="connsiteX30" fmla="*/ 796213 w 2354735"/>
              <a:gd name="connsiteY30" fmla="*/ 2828 h 3473383"/>
              <a:gd name="connsiteX31" fmla="*/ 805053 w 2354735"/>
              <a:gd name="connsiteY31" fmla="*/ 4096 h 3473383"/>
              <a:gd name="connsiteX32" fmla="*/ 812392 w 2354735"/>
              <a:gd name="connsiteY32" fmla="*/ 1658 h 3473383"/>
              <a:gd name="connsiteX33" fmla="*/ 823889 w 2354735"/>
              <a:gd name="connsiteY33" fmla="*/ 111 h 3473383"/>
              <a:gd name="connsiteX34" fmla="*/ 833352 w 2354735"/>
              <a:gd name="connsiteY34" fmla="*/ 13340 h 3473383"/>
              <a:gd name="connsiteX35" fmla="*/ 838315 w 2354735"/>
              <a:gd name="connsiteY35" fmla="*/ 11856 h 3473383"/>
              <a:gd name="connsiteX36" fmla="*/ 846832 w 2354735"/>
              <a:gd name="connsiteY36" fmla="*/ 8652 h 3473383"/>
              <a:gd name="connsiteX37" fmla="*/ 853789 w 2354735"/>
              <a:gd name="connsiteY37" fmla="*/ 15861 h 3473383"/>
              <a:gd name="connsiteX38" fmla="*/ 853872 w 2354735"/>
              <a:gd name="connsiteY38" fmla="*/ 17668 h 3473383"/>
              <a:gd name="connsiteX39" fmla="*/ 854021 w 2354735"/>
              <a:gd name="connsiteY39" fmla="*/ 16129 h 3473383"/>
              <a:gd name="connsiteX40" fmla="*/ 858931 w 2354735"/>
              <a:gd name="connsiteY40" fmla="*/ 26361 h 3473383"/>
              <a:gd name="connsiteX41" fmla="*/ 861293 w 2354735"/>
              <a:gd name="connsiteY41" fmla="*/ 26543 h 3473383"/>
              <a:gd name="connsiteX42" fmla="*/ 861436 w 2354735"/>
              <a:gd name="connsiteY42" fmla="*/ 27397 h 3473383"/>
              <a:gd name="connsiteX43" fmla="*/ 861721 w 2354735"/>
              <a:gd name="connsiteY43" fmla="*/ 27499 h 3473383"/>
              <a:gd name="connsiteX44" fmla="*/ 872959 w 2354735"/>
              <a:gd name="connsiteY44" fmla="*/ 22804 h 3473383"/>
              <a:gd name="connsiteX45" fmla="*/ 883583 w 2354735"/>
              <a:gd name="connsiteY45" fmla="*/ 15861 h 3473383"/>
              <a:gd name="connsiteX46" fmla="*/ 883622 w 2354735"/>
              <a:gd name="connsiteY46" fmla="*/ 15912 h 3473383"/>
              <a:gd name="connsiteX47" fmla="*/ 891579 w 2354735"/>
              <a:gd name="connsiteY47" fmla="*/ 9519 h 3473383"/>
              <a:gd name="connsiteX48" fmla="*/ 901366 w 2354735"/>
              <a:gd name="connsiteY48" fmla="*/ 8117 h 3473383"/>
              <a:gd name="connsiteX49" fmla="*/ 907792 w 2354735"/>
              <a:gd name="connsiteY49" fmla="*/ 17075 h 3473383"/>
              <a:gd name="connsiteX50" fmla="*/ 917246 w 2354735"/>
              <a:gd name="connsiteY50" fmla="*/ 16346 h 3473383"/>
              <a:gd name="connsiteX51" fmla="*/ 918022 w 2354735"/>
              <a:gd name="connsiteY51" fmla="*/ 16249 h 3473383"/>
              <a:gd name="connsiteX52" fmla="*/ 918339 w 2354735"/>
              <a:gd name="connsiteY52" fmla="*/ 16129 h 3473383"/>
              <a:gd name="connsiteX53" fmla="*/ 927548 w 2354735"/>
              <a:gd name="connsiteY53" fmla="*/ 12523 h 3473383"/>
              <a:gd name="connsiteX54" fmla="*/ 930492 w 2354735"/>
              <a:gd name="connsiteY54" fmla="*/ 13230 h 3473383"/>
              <a:gd name="connsiteX55" fmla="*/ 936878 w 2354735"/>
              <a:gd name="connsiteY55" fmla="*/ 9403 h 3473383"/>
              <a:gd name="connsiteX56" fmla="*/ 936898 w 2354735"/>
              <a:gd name="connsiteY56" fmla="*/ 9425 h 3473383"/>
              <a:gd name="connsiteX57" fmla="*/ 936878 w 2354735"/>
              <a:gd name="connsiteY57" fmla="*/ 9135 h 3473383"/>
              <a:gd name="connsiteX58" fmla="*/ 947040 w 2354735"/>
              <a:gd name="connsiteY58" fmla="*/ 9671 h 3473383"/>
              <a:gd name="connsiteX59" fmla="*/ 948971 w 2354735"/>
              <a:gd name="connsiteY59" fmla="*/ 11304 h 3473383"/>
              <a:gd name="connsiteX60" fmla="*/ 950330 w 2354735"/>
              <a:gd name="connsiteY60" fmla="*/ 11055 h 3473383"/>
              <a:gd name="connsiteX61" fmla="*/ 958402 w 2354735"/>
              <a:gd name="connsiteY61" fmla="*/ 10350 h 3473383"/>
              <a:gd name="connsiteX62" fmla="*/ 958754 w 2354735"/>
              <a:gd name="connsiteY62" fmla="*/ 11001 h 3473383"/>
              <a:gd name="connsiteX63" fmla="*/ 965918 w 2354735"/>
              <a:gd name="connsiteY63" fmla="*/ 6752 h 3473383"/>
              <a:gd name="connsiteX64" fmla="*/ 976211 w 2354735"/>
              <a:gd name="connsiteY64" fmla="*/ 9611 h 3473383"/>
              <a:gd name="connsiteX65" fmla="*/ 978997 w 2354735"/>
              <a:gd name="connsiteY65" fmla="*/ 13863 h 3473383"/>
              <a:gd name="connsiteX66" fmla="*/ 979080 w 2354735"/>
              <a:gd name="connsiteY66" fmla="*/ 13725 h 3473383"/>
              <a:gd name="connsiteX67" fmla="*/ 994378 w 2354735"/>
              <a:gd name="connsiteY67" fmla="*/ 8243 h 3473383"/>
              <a:gd name="connsiteX68" fmla="*/ 995134 w 2354735"/>
              <a:gd name="connsiteY68" fmla="*/ 8299 h 3473383"/>
              <a:gd name="connsiteX69" fmla="*/ 1003162 w 2354735"/>
              <a:gd name="connsiteY69" fmla="*/ 2994 h 3473383"/>
              <a:gd name="connsiteX70" fmla="*/ 1024324 w 2354735"/>
              <a:gd name="connsiteY70" fmla="*/ 56 h 3473383"/>
              <a:gd name="connsiteX71" fmla="*/ 1045658 w 2354735"/>
              <a:gd name="connsiteY71" fmla="*/ 1926 h 3473383"/>
              <a:gd name="connsiteX72" fmla="*/ 1054376 w 2354735"/>
              <a:gd name="connsiteY72" fmla="*/ 10905 h 3473383"/>
              <a:gd name="connsiteX73" fmla="*/ 1053932 w 2354735"/>
              <a:gd name="connsiteY73" fmla="*/ 14336 h 3473383"/>
              <a:gd name="connsiteX74" fmla="*/ 1066119 w 2354735"/>
              <a:gd name="connsiteY74" fmla="*/ 10663 h 3473383"/>
              <a:gd name="connsiteX75" fmla="*/ 1069888 w 2354735"/>
              <a:gd name="connsiteY75" fmla="*/ 13293 h 3473383"/>
              <a:gd name="connsiteX76" fmla="*/ 1074697 w 2354735"/>
              <a:gd name="connsiteY76" fmla="*/ 11856 h 3473383"/>
              <a:gd name="connsiteX77" fmla="*/ 1083213 w 2354735"/>
              <a:gd name="connsiteY77" fmla="*/ 8652 h 3473383"/>
              <a:gd name="connsiteX78" fmla="*/ 1089088 w 2354735"/>
              <a:gd name="connsiteY78" fmla="*/ 14739 h 3473383"/>
              <a:gd name="connsiteX79" fmla="*/ 1094746 w 2354735"/>
              <a:gd name="connsiteY79" fmla="*/ 12523 h 3473383"/>
              <a:gd name="connsiteX80" fmla="*/ 1103089 w 2354735"/>
              <a:gd name="connsiteY80" fmla="*/ 14526 h 3473383"/>
              <a:gd name="connsiteX81" fmla="*/ 1113454 w 2354735"/>
              <a:gd name="connsiteY81" fmla="*/ 17330 h 3473383"/>
              <a:gd name="connsiteX82" fmla="*/ 1122522 w 2354735"/>
              <a:gd name="connsiteY82" fmla="*/ 13887 h 3473383"/>
              <a:gd name="connsiteX83" fmla="*/ 1122724 w 2354735"/>
              <a:gd name="connsiteY83" fmla="*/ 13726 h 3473383"/>
              <a:gd name="connsiteX84" fmla="*/ 1122259 w 2354735"/>
              <a:gd name="connsiteY84" fmla="*/ 13191 h 3473383"/>
              <a:gd name="connsiteX85" fmla="*/ 1126585 w 2354735"/>
              <a:gd name="connsiteY85" fmla="*/ 10625 h 3473383"/>
              <a:gd name="connsiteX86" fmla="*/ 1127962 w 2354735"/>
              <a:gd name="connsiteY86" fmla="*/ 9519 h 3473383"/>
              <a:gd name="connsiteX87" fmla="*/ 1128605 w 2354735"/>
              <a:gd name="connsiteY87" fmla="*/ 9426 h 3473383"/>
              <a:gd name="connsiteX88" fmla="*/ 1133117 w 2354735"/>
              <a:gd name="connsiteY88" fmla="*/ 6752 h 3473383"/>
              <a:gd name="connsiteX89" fmla="*/ 1143409 w 2354735"/>
              <a:gd name="connsiteY89" fmla="*/ 9611 h 3473383"/>
              <a:gd name="connsiteX90" fmla="*/ 1144172 w 2354735"/>
              <a:gd name="connsiteY90" fmla="*/ 10775 h 3473383"/>
              <a:gd name="connsiteX91" fmla="*/ 1146817 w 2354735"/>
              <a:gd name="connsiteY91" fmla="*/ 9938 h 3473383"/>
              <a:gd name="connsiteX92" fmla="*/ 1152130 w 2354735"/>
              <a:gd name="connsiteY92" fmla="*/ 10738 h 3473383"/>
              <a:gd name="connsiteX93" fmla="*/ 1152756 w 2354735"/>
              <a:gd name="connsiteY93" fmla="*/ 11405 h 3473383"/>
              <a:gd name="connsiteX94" fmla="*/ 1161576 w 2354735"/>
              <a:gd name="connsiteY94" fmla="*/ 8243 h 3473383"/>
              <a:gd name="connsiteX95" fmla="*/ 1167065 w 2354735"/>
              <a:gd name="connsiteY95" fmla="*/ 8652 h 3473383"/>
              <a:gd name="connsiteX96" fmla="*/ 1171543 w 2354735"/>
              <a:gd name="connsiteY96" fmla="*/ 13829 h 3473383"/>
              <a:gd name="connsiteX97" fmla="*/ 1180686 w 2354735"/>
              <a:gd name="connsiteY97" fmla="*/ 12158 h 3473383"/>
              <a:gd name="connsiteX98" fmla="*/ 1181462 w 2354735"/>
              <a:gd name="connsiteY98" fmla="*/ 11807 h 3473383"/>
              <a:gd name="connsiteX99" fmla="*/ 1181862 w 2354735"/>
              <a:gd name="connsiteY99" fmla="*/ 11943 h 3473383"/>
              <a:gd name="connsiteX100" fmla="*/ 1181973 w 2354735"/>
              <a:gd name="connsiteY100" fmla="*/ 11923 h 3473383"/>
              <a:gd name="connsiteX101" fmla="*/ 1181922 w 2354735"/>
              <a:gd name="connsiteY101" fmla="*/ 11807 h 3473383"/>
              <a:gd name="connsiteX102" fmla="*/ 1199793 w 2354735"/>
              <a:gd name="connsiteY102" fmla="*/ 2828 h 3473383"/>
              <a:gd name="connsiteX103" fmla="*/ 1212509 w 2354735"/>
              <a:gd name="connsiteY103" fmla="*/ 4651 h 3473383"/>
              <a:gd name="connsiteX104" fmla="*/ 1212509 w 2354735"/>
              <a:gd name="connsiteY104" fmla="*/ 12704 h 3473383"/>
              <a:gd name="connsiteX105" fmla="*/ 1228056 w 2354735"/>
              <a:gd name="connsiteY105" fmla="*/ 8919 h 3473383"/>
              <a:gd name="connsiteX106" fmla="*/ 1248495 w 2354735"/>
              <a:gd name="connsiteY106" fmla="*/ 8919 h 3473383"/>
              <a:gd name="connsiteX107" fmla="*/ 1250073 w 2354735"/>
              <a:gd name="connsiteY107" fmla="*/ 8779 h 3473383"/>
              <a:gd name="connsiteX108" fmla="*/ 1250411 w 2354735"/>
              <a:gd name="connsiteY108" fmla="*/ 8652 h 3473383"/>
              <a:gd name="connsiteX109" fmla="*/ 1250498 w 2354735"/>
              <a:gd name="connsiteY109" fmla="*/ 8741 h 3473383"/>
              <a:gd name="connsiteX110" fmla="*/ 1254439 w 2354735"/>
              <a:gd name="connsiteY110" fmla="*/ 8392 h 3473383"/>
              <a:gd name="connsiteX111" fmla="*/ 1269282 w 2354735"/>
              <a:gd name="connsiteY111" fmla="*/ 16129 h 3473383"/>
              <a:gd name="connsiteX112" fmla="*/ 1276319 w 2354735"/>
              <a:gd name="connsiteY112" fmla="*/ 19251 h 3473383"/>
              <a:gd name="connsiteX113" fmla="*/ 1288433 w 2354735"/>
              <a:gd name="connsiteY113" fmla="*/ 14922 h 3473383"/>
              <a:gd name="connsiteX114" fmla="*/ 1295160 w 2354735"/>
              <a:gd name="connsiteY114" fmla="*/ 9519 h 3473383"/>
              <a:gd name="connsiteX115" fmla="*/ 1304946 w 2354735"/>
              <a:gd name="connsiteY115" fmla="*/ 8117 h 3473383"/>
              <a:gd name="connsiteX116" fmla="*/ 1311207 w 2354735"/>
              <a:gd name="connsiteY116" fmla="*/ 16844 h 3473383"/>
              <a:gd name="connsiteX117" fmla="*/ 1323084 w 2354735"/>
              <a:gd name="connsiteY117" fmla="*/ 15672 h 3473383"/>
              <a:gd name="connsiteX118" fmla="*/ 1331127 w 2354735"/>
              <a:gd name="connsiteY118" fmla="*/ 12523 h 3473383"/>
              <a:gd name="connsiteX119" fmla="*/ 1337507 w 2354735"/>
              <a:gd name="connsiteY119" fmla="*/ 14054 h 3473383"/>
              <a:gd name="connsiteX120" fmla="*/ 1347805 w 2354735"/>
              <a:gd name="connsiteY120" fmla="*/ 12172 h 3473383"/>
              <a:gd name="connsiteX121" fmla="*/ 1362358 w 2354735"/>
              <a:gd name="connsiteY121" fmla="*/ 6248 h 3473383"/>
              <a:gd name="connsiteX122" fmla="*/ 1367695 w 2354735"/>
              <a:gd name="connsiteY122" fmla="*/ 7821 h 3473383"/>
              <a:gd name="connsiteX123" fmla="*/ 1369497 w 2354735"/>
              <a:gd name="connsiteY123" fmla="*/ 6752 h 3473383"/>
              <a:gd name="connsiteX124" fmla="*/ 1379791 w 2354735"/>
              <a:gd name="connsiteY124" fmla="*/ 9611 h 3473383"/>
              <a:gd name="connsiteX125" fmla="*/ 1381910 w 2354735"/>
              <a:gd name="connsiteY125" fmla="*/ 12847 h 3473383"/>
              <a:gd name="connsiteX126" fmla="*/ 1383420 w 2354735"/>
              <a:gd name="connsiteY126" fmla="*/ 13453 h 3473383"/>
              <a:gd name="connsiteX127" fmla="*/ 1397958 w 2354735"/>
              <a:gd name="connsiteY127" fmla="*/ 8243 h 3473383"/>
              <a:gd name="connsiteX128" fmla="*/ 1400294 w 2354735"/>
              <a:gd name="connsiteY128" fmla="*/ 8417 h 3473383"/>
              <a:gd name="connsiteX129" fmla="*/ 1400754 w 2354735"/>
              <a:gd name="connsiteY129" fmla="*/ 8251 h 3473383"/>
              <a:gd name="connsiteX130" fmla="*/ 1401151 w 2354735"/>
              <a:gd name="connsiteY130" fmla="*/ 8481 h 3473383"/>
              <a:gd name="connsiteX131" fmla="*/ 1403447 w 2354735"/>
              <a:gd name="connsiteY131" fmla="*/ 8652 h 3473383"/>
              <a:gd name="connsiteX132" fmla="*/ 1405464 w 2354735"/>
              <a:gd name="connsiteY132" fmla="*/ 10983 h 3473383"/>
              <a:gd name="connsiteX133" fmla="*/ 1410460 w 2354735"/>
              <a:gd name="connsiteY133" fmla="*/ 13884 h 3473383"/>
              <a:gd name="connsiteX134" fmla="*/ 1410711 w 2354735"/>
              <a:gd name="connsiteY134" fmla="*/ 13791 h 3473383"/>
              <a:gd name="connsiteX135" fmla="*/ 1434298 w 2354735"/>
              <a:gd name="connsiteY135" fmla="*/ 8117 h 3473383"/>
              <a:gd name="connsiteX136" fmla="*/ 1436925 w 2354735"/>
              <a:gd name="connsiteY136" fmla="*/ 8084 h 3473383"/>
              <a:gd name="connsiteX137" fmla="*/ 1439380 w 2354735"/>
              <a:gd name="connsiteY137" fmla="*/ 10254 h 3473383"/>
              <a:gd name="connsiteX138" fmla="*/ 1439369 w 2354735"/>
              <a:gd name="connsiteY138" fmla="*/ 12026 h 3473383"/>
              <a:gd name="connsiteX139" fmla="*/ 1439840 w 2354735"/>
              <a:gd name="connsiteY139" fmla="*/ 11055 h 3473383"/>
              <a:gd name="connsiteX140" fmla="*/ 1444692 w 2354735"/>
              <a:gd name="connsiteY140" fmla="*/ 13725 h 3473383"/>
              <a:gd name="connsiteX141" fmla="*/ 1484877 w 2354735"/>
              <a:gd name="connsiteY141" fmla="*/ 8919 h 3473383"/>
              <a:gd name="connsiteX142" fmla="*/ 1486455 w 2354735"/>
              <a:gd name="connsiteY142" fmla="*/ 8779 h 3473383"/>
              <a:gd name="connsiteX143" fmla="*/ 1486793 w 2354735"/>
              <a:gd name="connsiteY143" fmla="*/ 8652 h 3473383"/>
              <a:gd name="connsiteX144" fmla="*/ 1486880 w 2354735"/>
              <a:gd name="connsiteY144" fmla="*/ 8741 h 3473383"/>
              <a:gd name="connsiteX145" fmla="*/ 1490821 w 2354735"/>
              <a:gd name="connsiteY145" fmla="*/ 8392 h 3473383"/>
              <a:gd name="connsiteX146" fmla="*/ 1505664 w 2354735"/>
              <a:gd name="connsiteY146" fmla="*/ 16129 h 3473383"/>
              <a:gd name="connsiteX147" fmla="*/ 1516070 w 2354735"/>
              <a:gd name="connsiteY147" fmla="*/ 20747 h 3473383"/>
              <a:gd name="connsiteX148" fmla="*/ 1523544 w 2354735"/>
              <a:gd name="connsiteY148" fmla="*/ 15861 h 3473383"/>
              <a:gd name="connsiteX149" fmla="*/ 1523583 w 2354735"/>
              <a:gd name="connsiteY149" fmla="*/ 15912 h 3473383"/>
              <a:gd name="connsiteX150" fmla="*/ 1531542 w 2354735"/>
              <a:gd name="connsiteY150" fmla="*/ 9519 h 3473383"/>
              <a:gd name="connsiteX151" fmla="*/ 1541328 w 2354735"/>
              <a:gd name="connsiteY151" fmla="*/ 8117 h 3473383"/>
              <a:gd name="connsiteX152" fmla="*/ 1547588 w 2354735"/>
              <a:gd name="connsiteY152" fmla="*/ 16844 h 3473383"/>
              <a:gd name="connsiteX153" fmla="*/ 1563425 w 2354735"/>
              <a:gd name="connsiteY153" fmla="*/ 15282 h 3473383"/>
              <a:gd name="connsiteX154" fmla="*/ 1564489 w 2354735"/>
              <a:gd name="connsiteY154" fmla="*/ 15774 h 3473383"/>
              <a:gd name="connsiteX155" fmla="*/ 1584183 w 2354735"/>
              <a:gd name="connsiteY155" fmla="*/ 12173 h 3473383"/>
              <a:gd name="connsiteX156" fmla="*/ 1598740 w 2354735"/>
              <a:gd name="connsiteY156" fmla="*/ 6248 h 3473383"/>
              <a:gd name="connsiteX157" fmla="*/ 1610519 w 2354735"/>
              <a:gd name="connsiteY157" fmla="*/ 9720 h 3473383"/>
              <a:gd name="connsiteX158" fmla="*/ 1617240 w 2354735"/>
              <a:gd name="connsiteY158" fmla="*/ 12422 h 3473383"/>
              <a:gd name="connsiteX159" fmla="*/ 1631637 w 2354735"/>
              <a:gd name="connsiteY159" fmla="*/ 8919 h 3473383"/>
              <a:gd name="connsiteX160" fmla="*/ 1635277 w 2354735"/>
              <a:gd name="connsiteY160" fmla="*/ 8919 h 3473383"/>
              <a:gd name="connsiteX161" fmla="*/ 1637136 w 2354735"/>
              <a:gd name="connsiteY161" fmla="*/ 8251 h 3473383"/>
              <a:gd name="connsiteX162" fmla="*/ 1638287 w 2354735"/>
              <a:gd name="connsiteY162" fmla="*/ 8919 h 3473383"/>
              <a:gd name="connsiteX163" fmla="*/ 1649769 w 2354735"/>
              <a:gd name="connsiteY163" fmla="*/ 8919 h 3473383"/>
              <a:gd name="connsiteX164" fmla="*/ 1649816 w 2354735"/>
              <a:gd name="connsiteY164" fmla="*/ 8904 h 3473383"/>
              <a:gd name="connsiteX165" fmla="*/ 1649850 w 2354735"/>
              <a:gd name="connsiteY165" fmla="*/ 8919 h 3473383"/>
              <a:gd name="connsiteX166" fmla="*/ 1652075 w 2354735"/>
              <a:gd name="connsiteY166" fmla="*/ 8919 h 3473383"/>
              <a:gd name="connsiteX167" fmla="*/ 1658018 w 2354735"/>
              <a:gd name="connsiteY167" fmla="*/ 8392 h 3473383"/>
              <a:gd name="connsiteX168" fmla="*/ 1669673 w 2354735"/>
              <a:gd name="connsiteY168" fmla="*/ 14468 h 3473383"/>
              <a:gd name="connsiteX169" fmla="*/ 1669846 w 2354735"/>
              <a:gd name="connsiteY169" fmla="*/ 14426 h 3473383"/>
              <a:gd name="connsiteX170" fmla="*/ 1670004 w 2354735"/>
              <a:gd name="connsiteY170" fmla="*/ 14640 h 3473383"/>
              <a:gd name="connsiteX171" fmla="*/ 1672861 w 2354735"/>
              <a:gd name="connsiteY171" fmla="*/ 16129 h 3473383"/>
              <a:gd name="connsiteX172" fmla="*/ 1679899 w 2354735"/>
              <a:gd name="connsiteY172" fmla="*/ 19251 h 3473383"/>
              <a:gd name="connsiteX173" fmla="*/ 1692374 w 2354735"/>
              <a:gd name="connsiteY173" fmla="*/ 14794 h 3473383"/>
              <a:gd name="connsiteX174" fmla="*/ 1706080 w 2354735"/>
              <a:gd name="connsiteY174" fmla="*/ 10663 h 3473383"/>
              <a:gd name="connsiteX175" fmla="*/ 1710608 w 2354735"/>
              <a:gd name="connsiteY175" fmla="*/ 13822 h 3473383"/>
              <a:gd name="connsiteX176" fmla="*/ 1710852 w 2354735"/>
              <a:gd name="connsiteY176" fmla="*/ 13725 h 3473383"/>
              <a:gd name="connsiteX177" fmla="*/ 1712588 w 2354735"/>
              <a:gd name="connsiteY177" fmla="*/ 16077 h 3473383"/>
              <a:gd name="connsiteX178" fmla="*/ 1715840 w 2354735"/>
              <a:gd name="connsiteY178" fmla="*/ 13944 h 3473383"/>
              <a:gd name="connsiteX179" fmla="*/ 1725956 w 2354735"/>
              <a:gd name="connsiteY179" fmla="*/ 15743 h 3473383"/>
              <a:gd name="connsiteX180" fmla="*/ 1730623 w 2354735"/>
              <a:gd name="connsiteY180" fmla="*/ 15282 h 3473383"/>
              <a:gd name="connsiteX181" fmla="*/ 1737040 w 2354735"/>
              <a:gd name="connsiteY181" fmla="*/ 18252 h 3473383"/>
              <a:gd name="connsiteX182" fmla="*/ 1737068 w 2354735"/>
              <a:gd name="connsiteY182" fmla="*/ 17997 h 3473383"/>
              <a:gd name="connsiteX183" fmla="*/ 1765938 w 2354735"/>
              <a:gd name="connsiteY183" fmla="*/ 6248 h 3473383"/>
              <a:gd name="connsiteX184" fmla="*/ 1777717 w 2354735"/>
              <a:gd name="connsiteY184" fmla="*/ 9720 h 3473383"/>
              <a:gd name="connsiteX185" fmla="*/ 1788341 w 2354735"/>
              <a:gd name="connsiteY185" fmla="*/ 13993 h 3473383"/>
              <a:gd name="connsiteX186" fmla="*/ 1804334 w 2354735"/>
              <a:gd name="connsiteY186" fmla="*/ 8251 h 3473383"/>
              <a:gd name="connsiteX187" fmla="*/ 1814041 w 2354735"/>
              <a:gd name="connsiteY187" fmla="*/ 13884 h 3473383"/>
              <a:gd name="connsiteX188" fmla="*/ 1814291 w 2354735"/>
              <a:gd name="connsiteY188" fmla="*/ 13791 h 3473383"/>
              <a:gd name="connsiteX189" fmla="*/ 1837877 w 2354735"/>
              <a:gd name="connsiteY189" fmla="*/ 8117 h 3473383"/>
              <a:gd name="connsiteX190" fmla="*/ 1840504 w 2354735"/>
              <a:gd name="connsiteY190" fmla="*/ 8084 h 3473383"/>
              <a:gd name="connsiteX191" fmla="*/ 1842959 w 2354735"/>
              <a:gd name="connsiteY191" fmla="*/ 10254 h 3473383"/>
              <a:gd name="connsiteX192" fmla="*/ 1842950 w 2354735"/>
              <a:gd name="connsiteY192" fmla="*/ 12026 h 3473383"/>
              <a:gd name="connsiteX193" fmla="*/ 1843421 w 2354735"/>
              <a:gd name="connsiteY193" fmla="*/ 11055 h 3473383"/>
              <a:gd name="connsiteX194" fmla="*/ 1848271 w 2354735"/>
              <a:gd name="connsiteY194" fmla="*/ 13725 h 3473383"/>
              <a:gd name="connsiteX195" fmla="*/ 1888457 w 2354735"/>
              <a:gd name="connsiteY195" fmla="*/ 8919 h 3473383"/>
              <a:gd name="connsiteX196" fmla="*/ 1894401 w 2354735"/>
              <a:gd name="connsiteY196" fmla="*/ 8392 h 3473383"/>
              <a:gd name="connsiteX197" fmla="*/ 1894782 w 2354735"/>
              <a:gd name="connsiteY197" fmla="*/ 8592 h 3473383"/>
              <a:gd name="connsiteX198" fmla="*/ 1897026 w 2354735"/>
              <a:gd name="connsiteY198" fmla="*/ 7734 h 3473383"/>
              <a:gd name="connsiteX199" fmla="*/ 1898174 w 2354735"/>
              <a:gd name="connsiteY199" fmla="*/ 10359 h 3473383"/>
              <a:gd name="connsiteX200" fmla="*/ 1909244 w 2354735"/>
              <a:gd name="connsiteY200" fmla="*/ 16129 h 3473383"/>
              <a:gd name="connsiteX201" fmla="*/ 1930261 w 2354735"/>
              <a:gd name="connsiteY201" fmla="*/ 17196 h 3473383"/>
              <a:gd name="connsiteX202" fmla="*/ 1939499 w 2354735"/>
              <a:gd name="connsiteY202" fmla="*/ 15595 h 3473383"/>
              <a:gd name="connsiteX203" fmla="*/ 1947583 w 2354735"/>
              <a:gd name="connsiteY203" fmla="*/ 17196 h 3473383"/>
              <a:gd name="connsiteX204" fmla="*/ 1967005 w 2354735"/>
              <a:gd name="connsiteY204" fmla="*/ 15282 h 3473383"/>
              <a:gd name="connsiteX205" fmla="*/ 1973422 w 2354735"/>
              <a:gd name="connsiteY205" fmla="*/ 18252 h 3473383"/>
              <a:gd name="connsiteX206" fmla="*/ 1973450 w 2354735"/>
              <a:gd name="connsiteY206" fmla="*/ 17997 h 3473383"/>
              <a:gd name="connsiteX207" fmla="*/ 2002320 w 2354735"/>
              <a:gd name="connsiteY207" fmla="*/ 6248 h 3473383"/>
              <a:gd name="connsiteX208" fmla="*/ 2014099 w 2354735"/>
              <a:gd name="connsiteY208" fmla="*/ 9720 h 3473383"/>
              <a:gd name="connsiteX209" fmla="*/ 2024723 w 2354735"/>
              <a:gd name="connsiteY209" fmla="*/ 13993 h 3473383"/>
              <a:gd name="connsiteX210" fmla="*/ 2040717 w 2354735"/>
              <a:gd name="connsiteY210" fmla="*/ 8251 h 3473383"/>
              <a:gd name="connsiteX211" fmla="*/ 2045996 w 2354735"/>
              <a:gd name="connsiteY211" fmla="*/ 11315 h 3473383"/>
              <a:gd name="connsiteX212" fmla="*/ 2053395 w 2354735"/>
              <a:gd name="connsiteY212" fmla="*/ 8904 h 3473383"/>
              <a:gd name="connsiteX213" fmla="*/ 2062605 w 2354735"/>
              <a:gd name="connsiteY213" fmla="*/ 13142 h 3473383"/>
              <a:gd name="connsiteX214" fmla="*/ 2062734 w 2354735"/>
              <a:gd name="connsiteY214" fmla="*/ 16899 h 3473383"/>
              <a:gd name="connsiteX215" fmla="*/ 2073426 w 2354735"/>
              <a:gd name="connsiteY215" fmla="*/ 14426 h 3473383"/>
              <a:gd name="connsiteX216" fmla="*/ 2080615 w 2354735"/>
              <a:gd name="connsiteY216" fmla="*/ 24139 h 3473383"/>
              <a:gd name="connsiteX217" fmla="*/ 2080646 w 2354735"/>
              <a:gd name="connsiteY217" fmla="*/ 24829 h 3473383"/>
              <a:gd name="connsiteX218" fmla="*/ 2080844 w 2354735"/>
              <a:gd name="connsiteY218" fmla="*/ 24139 h 3473383"/>
              <a:gd name="connsiteX219" fmla="*/ 2103940 w 2354735"/>
              <a:gd name="connsiteY219" fmla="*/ 12923 h 3473383"/>
              <a:gd name="connsiteX220" fmla="*/ 2107695 w 2354735"/>
              <a:gd name="connsiteY220" fmla="*/ 11489 h 3473383"/>
              <a:gd name="connsiteX221" fmla="*/ 2111014 w 2354735"/>
              <a:gd name="connsiteY221" fmla="*/ 13408 h 3473383"/>
              <a:gd name="connsiteX222" fmla="*/ 2111101 w 2354735"/>
              <a:gd name="connsiteY222" fmla="*/ 13191 h 3473383"/>
              <a:gd name="connsiteX223" fmla="*/ 2113883 w 2354735"/>
              <a:gd name="connsiteY223" fmla="*/ 17574 h 3473383"/>
              <a:gd name="connsiteX224" fmla="*/ 2119420 w 2354735"/>
              <a:gd name="connsiteY224" fmla="*/ 13944 h 3473383"/>
              <a:gd name="connsiteX225" fmla="*/ 2134432 w 2354735"/>
              <a:gd name="connsiteY225" fmla="*/ 16613 h 3473383"/>
              <a:gd name="connsiteX226" fmla="*/ 2134202 w 2354735"/>
              <a:gd name="connsiteY226" fmla="*/ 34773 h 3473383"/>
              <a:gd name="connsiteX227" fmla="*/ 2136049 w 2354735"/>
              <a:gd name="connsiteY227" fmla="*/ 44654 h 3473383"/>
              <a:gd name="connsiteX228" fmla="*/ 2156836 w 2354735"/>
              <a:gd name="connsiteY228" fmla="*/ 44654 h 3473383"/>
              <a:gd name="connsiteX229" fmla="*/ 2156838 w 2354735"/>
              <a:gd name="connsiteY229" fmla="*/ 46091 h 3473383"/>
              <a:gd name="connsiteX230" fmla="*/ 2157297 w 2354735"/>
              <a:gd name="connsiteY230" fmla="*/ 44120 h 3473383"/>
              <a:gd name="connsiteX231" fmla="*/ 2176062 w 2354735"/>
              <a:gd name="connsiteY231" fmla="*/ 41950 h 3473383"/>
              <a:gd name="connsiteX232" fmla="*/ 2193646 w 2354735"/>
              <a:gd name="connsiteY232" fmla="*/ 33241 h 3473383"/>
              <a:gd name="connsiteX233" fmla="*/ 2193789 w 2354735"/>
              <a:gd name="connsiteY233" fmla="*/ 32636 h 3473383"/>
              <a:gd name="connsiteX234" fmla="*/ 2222889 w 2354735"/>
              <a:gd name="connsiteY234" fmla="*/ 18216 h 3473383"/>
              <a:gd name="connsiteX235" fmla="*/ 2245985 w 2354735"/>
              <a:gd name="connsiteY235" fmla="*/ 25693 h 3473383"/>
              <a:gd name="connsiteX236" fmla="*/ 2255916 w 2354735"/>
              <a:gd name="connsiteY236" fmla="*/ 27029 h 3473383"/>
              <a:gd name="connsiteX237" fmla="*/ 2284324 w 2354735"/>
              <a:gd name="connsiteY237" fmla="*/ 13944 h 3473383"/>
              <a:gd name="connsiteX238" fmla="*/ 2300606 w 2354735"/>
              <a:gd name="connsiteY238" fmla="*/ 7734 h 3473383"/>
              <a:gd name="connsiteX239" fmla="*/ 2308574 w 2354735"/>
              <a:gd name="connsiteY239" fmla="*/ 25961 h 3473383"/>
              <a:gd name="connsiteX240" fmla="*/ 2337213 w 2354735"/>
              <a:gd name="connsiteY240" fmla="*/ 18216 h 3473383"/>
              <a:gd name="connsiteX241" fmla="*/ 2351995 w 2354735"/>
              <a:gd name="connsiteY241" fmla="*/ 24893 h 3473383"/>
              <a:gd name="connsiteX242" fmla="*/ 2347606 w 2354735"/>
              <a:gd name="connsiteY242" fmla="*/ 41983 h 3473383"/>
              <a:gd name="connsiteX243" fmla="*/ 2334672 w 2354735"/>
              <a:gd name="connsiteY243" fmla="*/ 66817 h 3473383"/>
              <a:gd name="connsiteX244" fmla="*/ 2325203 w 2354735"/>
              <a:gd name="connsiteY244" fmla="*/ 84442 h 3473383"/>
              <a:gd name="connsiteX245" fmla="*/ 2322433 w 2354735"/>
              <a:gd name="connsiteY245" fmla="*/ 93256 h 3473383"/>
              <a:gd name="connsiteX246" fmla="*/ 2330286 w 2354735"/>
              <a:gd name="connsiteY246" fmla="*/ 96992 h 3473383"/>
              <a:gd name="connsiteX247" fmla="*/ 2343912 w 2354735"/>
              <a:gd name="connsiteY247" fmla="*/ 105806 h 3473383"/>
              <a:gd name="connsiteX248" fmla="*/ 2337213 w 2354735"/>
              <a:gd name="connsiteY248" fmla="*/ 121295 h 3473383"/>
              <a:gd name="connsiteX249" fmla="*/ 2326358 w 2354735"/>
              <a:gd name="connsiteY249" fmla="*/ 131174 h 3473383"/>
              <a:gd name="connsiteX250" fmla="*/ 2339985 w 2354735"/>
              <a:gd name="connsiteY250" fmla="*/ 162418 h 3473383"/>
              <a:gd name="connsiteX251" fmla="*/ 2345528 w 2354735"/>
              <a:gd name="connsiteY251" fmla="*/ 192862 h 3473383"/>
              <a:gd name="connsiteX252" fmla="*/ 2343680 w 2354735"/>
              <a:gd name="connsiteY252" fmla="*/ 196066 h 3473383"/>
              <a:gd name="connsiteX253" fmla="*/ 2325666 w 2354735"/>
              <a:gd name="connsiteY253" fmla="*/ 225173 h 3473383"/>
              <a:gd name="connsiteX254" fmla="*/ 2321508 w 2354735"/>
              <a:gd name="connsiteY254" fmla="*/ 232117 h 3473383"/>
              <a:gd name="connsiteX255" fmla="*/ 2328437 w 2354735"/>
              <a:gd name="connsiteY255" fmla="*/ 232651 h 3473383"/>
              <a:gd name="connsiteX256" fmla="*/ 2340678 w 2354735"/>
              <a:gd name="connsiteY256" fmla="*/ 230248 h 3473383"/>
              <a:gd name="connsiteX257" fmla="*/ 2349431 w 2354735"/>
              <a:gd name="connsiteY257" fmla="*/ 237054 h 3473383"/>
              <a:gd name="connsiteX258" fmla="*/ 2351995 w 2354735"/>
              <a:gd name="connsiteY258" fmla="*/ 238212 h 3473383"/>
              <a:gd name="connsiteX259" fmla="*/ 2351817 w 2354735"/>
              <a:gd name="connsiteY259" fmla="*/ 238907 h 3473383"/>
              <a:gd name="connsiteX260" fmla="*/ 2354073 w 2354735"/>
              <a:gd name="connsiteY260" fmla="*/ 240662 h 3473383"/>
              <a:gd name="connsiteX261" fmla="*/ 2348527 w 2354735"/>
              <a:gd name="connsiteY261" fmla="*/ 251721 h 3473383"/>
              <a:gd name="connsiteX262" fmla="*/ 2347606 w 2354735"/>
              <a:gd name="connsiteY262" fmla="*/ 255302 h 3473383"/>
              <a:gd name="connsiteX263" fmla="*/ 2344478 w 2354735"/>
              <a:gd name="connsiteY263" fmla="*/ 258335 h 3473383"/>
              <a:gd name="connsiteX264" fmla="*/ 2336616 w 2354735"/>
              <a:gd name="connsiteY264" fmla="*/ 270062 h 3473383"/>
              <a:gd name="connsiteX265" fmla="*/ 2334672 w 2354735"/>
              <a:gd name="connsiteY265" fmla="*/ 280137 h 3473383"/>
              <a:gd name="connsiteX266" fmla="*/ 2333251 w 2354735"/>
              <a:gd name="connsiteY266" fmla="*/ 282784 h 3473383"/>
              <a:gd name="connsiteX267" fmla="*/ 2335596 w 2354735"/>
              <a:gd name="connsiteY267" fmla="*/ 289264 h 3473383"/>
              <a:gd name="connsiteX268" fmla="*/ 2341832 w 2354735"/>
              <a:gd name="connsiteY268" fmla="*/ 313030 h 3473383"/>
              <a:gd name="connsiteX269" fmla="*/ 2342606 w 2354735"/>
              <a:gd name="connsiteY269" fmla="*/ 318280 h 3473383"/>
              <a:gd name="connsiteX270" fmla="*/ 2343912 w 2354735"/>
              <a:gd name="connsiteY270" fmla="*/ 319124 h 3473383"/>
              <a:gd name="connsiteX271" fmla="*/ 2343030 w 2354735"/>
              <a:gd name="connsiteY271" fmla="*/ 321163 h 3473383"/>
              <a:gd name="connsiteX272" fmla="*/ 2343680 w 2354735"/>
              <a:gd name="connsiteY272" fmla="*/ 325581 h 3473383"/>
              <a:gd name="connsiteX273" fmla="*/ 2348761 w 2354735"/>
              <a:gd name="connsiteY273" fmla="*/ 334929 h 3473383"/>
              <a:gd name="connsiteX274" fmla="*/ 2343883 w 2354735"/>
              <a:gd name="connsiteY274" fmla="*/ 358627 h 3473383"/>
              <a:gd name="connsiteX275" fmla="*/ 2336746 w 2354735"/>
              <a:gd name="connsiteY275" fmla="*/ 370598 h 3473383"/>
              <a:gd name="connsiteX276" fmla="*/ 2339985 w 2354735"/>
              <a:gd name="connsiteY276" fmla="*/ 375738 h 3473383"/>
              <a:gd name="connsiteX277" fmla="*/ 2345528 w 2354735"/>
              <a:gd name="connsiteY277" fmla="*/ 406181 h 3473383"/>
              <a:gd name="connsiteX278" fmla="*/ 2343680 w 2354735"/>
              <a:gd name="connsiteY278" fmla="*/ 409385 h 3473383"/>
              <a:gd name="connsiteX279" fmla="*/ 2325666 w 2354735"/>
              <a:gd name="connsiteY279" fmla="*/ 438493 h 3473383"/>
              <a:gd name="connsiteX280" fmla="*/ 2321508 w 2354735"/>
              <a:gd name="connsiteY280" fmla="*/ 445437 h 3473383"/>
              <a:gd name="connsiteX281" fmla="*/ 2328437 w 2354735"/>
              <a:gd name="connsiteY281" fmla="*/ 445970 h 3473383"/>
              <a:gd name="connsiteX282" fmla="*/ 2340678 w 2354735"/>
              <a:gd name="connsiteY282" fmla="*/ 443568 h 3473383"/>
              <a:gd name="connsiteX283" fmla="*/ 2354073 w 2354735"/>
              <a:gd name="connsiteY283" fmla="*/ 453982 h 3473383"/>
              <a:gd name="connsiteX284" fmla="*/ 2347375 w 2354735"/>
              <a:gd name="connsiteY284" fmla="*/ 467334 h 3473383"/>
              <a:gd name="connsiteX285" fmla="*/ 2343242 w 2354735"/>
              <a:gd name="connsiteY285" fmla="*/ 473498 h 3473383"/>
              <a:gd name="connsiteX286" fmla="*/ 2344807 w 2354735"/>
              <a:gd name="connsiteY286" fmla="*/ 489813 h 3473383"/>
              <a:gd name="connsiteX287" fmla="*/ 2348530 w 2354735"/>
              <a:gd name="connsiteY287" fmla="*/ 507972 h 3473383"/>
              <a:gd name="connsiteX288" fmla="*/ 2345990 w 2354735"/>
              <a:gd name="connsiteY288" fmla="*/ 522659 h 3473383"/>
              <a:gd name="connsiteX289" fmla="*/ 2341837 w 2354735"/>
              <a:gd name="connsiteY289" fmla="*/ 526373 h 3473383"/>
              <a:gd name="connsiteX290" fmla="*/ 2343680 w 2354735"/>
              <a:gd name="connsiteY290" fmla="*/ 538901 h 3473383"/>
              <a:gd name="connsiteX291" fmla="*/ 2348761 w 2354735"/>
              <a:gd name="connsiteY291" fmla="*/ 548248 h 3473383"/>
              <a:gd name="connsiteX292" fmla="*/ 2331901 w 2354735"/>
              <a:gd name="connsiteY292" fmla="*/ 592042 h 3473383"/>
              <a:gd name="connsiteX293" fmla="*/ 2323587 w 2354735"/>
              <a:gd name="connsiteY293" fmla="*/ 598985 h 3473383"/>
              <a:gd name="connsiteX294" fmla="*/ 2313194 w 2354735"/>
              <a:gd name="connsiteY294" fmla="*/ 609667 h 3473383"/>
              <a:gd name="connsiteX295" fmla="*/ 2325666 w 2354735"/>
              <a:gd name="connsiteY295" fmla="*/ 615009 h 3473383"/>
              <a:gd name="connsiteX296" fmla="*/ 2334672 w 2354735"/>
              <a:gd name="connsiteY296" fmla="*/ 626224 h 3473383"/>
              <a:gd name="connsiteX297" fmla="*/ 2328668 w 2354735"/>
              <a:gd name="connsiteY297" fmla="*/ 637706 h 3473383"/>
              <a:gd name="connsiteX298" fmla="*/ 2322463 w 2354735"/>
              <a:gd name="connsiteY298" fmla="*/ 642165 h 3473383"/>
              <a:gd name="connsiteX299" fmla="*/ 2337213 w 2354735"/>
              <a:gd name="connsiteY299" fmla="*/ 638175 h 3473383"/>
              <a:gd name="connsiteX300" fmla="*/ 2351995 w 2354735"/>
              <a:gd name="connsiteY300" fmla="*/ 644851 h 3473383"/>
              <a:gd name="connsiteX301" fmla="*/ 2347606 w 2354735"/>
              <a:gd name="connsiteY301" fmla="*/ 661942 h 3473383"/>
              <a:gd name="connsiteX302" fmla="*/ 2337589 w 2354735"/>
              <a:gd name="connsiteY302" fmla="*/ 671655 h 3473383"/>
              <a:gd name="connsiteX303" fmla="*/ 2337472 w 2354735"/>
              <a:gd name="connsiteY303" fmla="*/ 672265 h 3473383"/>
              <a:gd name="connsiteX304" fmla="*/ 2342988 w 2354735"/>
              <a:gd name="connsiteY304" fmla="*/ 684171 h 3473383"/>
              <a:gd name="connsiteX305" fmla="*/ 2348530 w 2354735"/>
              <a:gd name="connsiteY305" fmla="*/ 721292 h 3473383"/>
              <a:gd name="connsiteX306" fmla="*/ 2345990 w 2354735"/>
              <a:gd name="connsiteY306" fmla="*/ 735979 h 3473383"/>
              <a:gd name="connsiteX307" fmla="*/ 2326876 w 2354735"/>
              <a:gd name="connsiteY307" fmla="*/ 753068 h 3473383"/>
              <a:gd name="connsiteX308" fmla="*/ 2330833 w 2354735"/>
              <a:gd name="connsiteY308" fmla="*/ 767857 h 3473383"/>
              <a:gd name="connsiteX309" fmla="*/ 2339985 w 2354735"/>
              <a:gd name="connsiteY309" fmla="*/ 782378 h 3473383"/>
              <a:gd name="connsiteX310" fmla="*/ 2345528 w 2354735"/>
              <a:gd name="connsiteY310" fmla="*/ 812822 h 3473383"/>
              <a:gd name="connsiteX311" fmla="*/ 2343680 w 2354735"/>
              <a:gd name="connsiteY311" fmla="*/ 816025 h 3473383"/>
              <a:gd name="connsiteX312" fmla="*/ 2325666 w 2354735"/>
              <a:gd name="connsiteY312" fmla="*/ 845132 h 3473383"/>
              <a:gd name="connsiteX313" fmla="*/ 2321508 w 2354735"/>
              <a:gd name="connsiteY313" fmla="*/ 852077 h 3473383"/>
              <a:gd name="connsiteX314" fmla="*/ 2328437 w 2354735"/>
              <a:gd name="connsiteY314" fmla="*/ 852610 h 3473383"/>
              <a:gd name="connsiteX315" fmla="*/ 2340678 w 2354735"/>
              <a:gd name="connsiteY315" fmla="*/ 850207 h 3473383"/>
              <a:gd name="connsiteX316" fmla="*/ 2354073 w 2354735"/>
              <a:gd name="connsiteY316" fmla="*/ 860622 h 3473383"/>
              <a:gd name="connsiteX317" fmla="*/ 2347375 w 2354735"/>
              <a:gd name="connsiteY317" fmla="*/ 873973 h 3473383"/>
              <a:gd name="connsiteX318" fmla="*/ 2331440 w 2354735"/>
              <a:gd name="connsiteY318" fmla="*/ 897741 h 3473383"/>
              <a:gd name="connsiteX319" fmla="*/ 2335596 w 2354735"/>
              <a:gd name="connsiteY319" fmla="*/ 909223 h 3473383"/>
              <a:gd name="connsiteX320" fmla="*/ 2341832 w 2354735"/>
              <a:gd name="connsiteY320" fmla="*/ 932989 h 3473383"/>
              <a:gd name="connsiteX321" fmla="*/ 2343680 w 2354735"/>
              <a:gd name="connsiteY321" fmla="*/ 945541 h 3473383"/>
              <a:gd name="connsiteX322" fmla="*/ 2348761 w 2354735"/>
              <a:gd name="connsiteY322" fmla="*/ 954889 h 3473383"/>
              <a:gd name="connsiteX323" fmla="*/ 2331901 w 2354735"/>
              <a:gd name="connsiteY323" fmla="*/ 998683 h 3473383"/>
              <a:gd name="connsiteX324" fmla="*/ 2323587 w 2354735"/>
              <a:gd name="connsiteY324" fmla="*/ 1005625 h 3473383"/>
              <a:gd name="connsiteX325" fmla="*/ 2313920 w 2354735"/>
              <a:gd name="connsiteY325" fmla="*/ 1015561 h 3473383"/>
              <a:gd name="connsiteX326" fmla="*/ 2337213 w 2354735"/>
              <a:gd name="connsiteY326" fmla="*/ 1009262 h 3473383"/>
              <a:gd name="connsiteX327" fmla="*/ 2351995 w 2354735"/>
              <a:gd name="connsiteY327" fmla="*/ 1015938 h 3473383"/>
              <a:gd name="connsiteX328" fmla="*/ 2347606 w 2354735"/>
              <a:gd name="connsiteY328" fmla="*/ 1033029 h 3473383"/>
              <a:gd name="connsiteX329" fmla="*/ 2334672 w 2354735"/>
              <a:gd name="connsiteY329" fmla="*/ 1057864 h 3473383"/>
              <a:gd name="connsiteX330" fmla="*/ 2325203 w 2354735"/>
              <a:gd name="connsiteY330" fmla="*/ 1075489 h 3473383"/>
              <a:gd name="connsiteX331" fmla="*/ 2324442 w 2354735"/>
              <a:gd name="connsiteY331" fmla="*/ 1077908 h 3473383"/>
              <a:gd name="connsiteX332" fmla="*/ 2336261 w 2354735"/>
              <a:gd name="connsiteY332" fmla="*/ 1076291 h 3473383"/>
              <a:gd name="connsiteX333" fmla="*/ 2342988 w 2354735"/>
              <a:gd name="connsiteY333" fmla="*/ 1090812 h 3473383"/>
              <a:gd name="connsiteX334" fmla="*/ 2343544 w 2354735"/>
              <a:gd name="connsiteY334" fmla="*/ 1096614 h 3473383"/>
              <a:gd name="connsiteX335" fmla="*/ 2343912 w 2354735"/>
              <a:gd name="connsiteY335" fmla="*/ 1096851 h 3473383"/>
              <a:gd name="connsiteX336" fmla="*/ 2343629 w 2354735"/>
              <a:gd name="connsiteY336" fmla="*/ 1097504 h 3473383"/>
              <a:gd name="connsiteX337" fmla="*/ 2344807 w 2354735"/>
              <a:gd name="connsiteY337" fmla="*/ 1109772 h 3473383"/>
              <a:gd name="connsiteX338" fmla="*/ 2348530 w 2354735"/>
              <a:gd name="connsiteY338" fmla="*/ 1127931 h 3473383"/>
              <a:gd name="connsiteX339" fmla="*/ 2345990 w 2354735"/>
              <a:gd name="connsiteY339" fmla="*/ 1142618 h 3473383"/>
              <a:gd name="connsiteX340" fmla="*/ 2337778 w 2354735"/>
              <a:gd name="connsiteY340" fmla="*/ 1149962 h 3473383"/>
              <a:gd name="connsiteX341" fmla="*/ 2339985 w 2354735"/>
              <a:gd name="connsiteY341" fmla="*/ 1153465 h 3473383"/>
              <a:gd name="connsiteX342" fmla="*/ 2345528 w 2354735"/>
              <a:gd name="connsiteY342" fmla="*/ 1183909 h 3473383"/>
              <a:gd name="connsiteX343" fmla="*/ 2343680 w 2354735"/>
              <a:gd name="connsiteY343" fmla="*/ 1187112 h 3473383"/>
              <a:gd name="connsiteX344" fmla="*/ 2325666 w 2354735"/>
              <a:gd name="connsiteY344" fmla="*/ 1216219 h 3473383"/>
              <a:gd name="connsiteX345" fmla="*/ 2321508 w 2354735"/>
              <a:gd name="connsiteY345" fmla="*/ 1223164 h 3473383"/>
              <a:gd name="connsiteX346" fmla="*/ 2328437 w 2354735"/>
              <a:gd name="connsiteY346" fmla="*/ 1223697 h 3473383"/>
              <a:gd name="connsiteX347" fmla="*/ 2340678 w 2354735"/>
              <a:gd name="connsiteY347" fmla="*/ 1221294 h 3473383"/>
              <a:gd name="connsiteX348" fmla="*/ 2354073 w 2354735"/>
              <a:gd name="connsiteY348" fmla="*/ 1231708 h 3473383"/>
              <a:gd name="connsiteX349" fmla="*/ 2347375 w 2354735"/>
              <a:gd name="connsiteY349" fmla="*/ 1245060 h 3473383"/>
              <a:gd name="connsiteX350" fmla="*/ 2331440 w 2354735"/>
              <a:gd name="connsiteY350" fmla="*/ 1268828 h 3473383"/>
              <a:gd name="connsiteX351" fmla="*/ 2335596 w 2354735"/>
              <a:gd name="connsiteY351" fmla="*/ 1280310 h 3473383"/>
              <a:gd name="connsiteX352" fmla="*/ 2341832 w 2354735"/>
              <a:gd name="connsiteY352" fmla="*/ 1304076 h 3473383"/>
              <a:gd name="connsiteX353" fmla="*/ 2343680 w 2354735"/>
              <a:gd name="connsiteY353" fmla="*/ 1316628 h 3473383"/>
              <a:gd name="connsiteX354" fmla="*/ 2348761 w 2354735"/>
              <a:gd name="connsiteY354" fmla="*/ 1325976 h 3473383"/>
              <a:gd name="connsiteX355" fmla="*/ 2331901 w 2354735"/>
              <a:gd name="connsiteY355" fmla="*/ 1369770 h 3473383"/>
              <a:gd name="connsiteX356" fmla="*/ 2323587 w 2354735"/>
              <a:gd name="connsiteY356" fmla="*/ 1376712 h 3473383"/>
              <a:gd name="connsiteX357" fmla="*/ 2313194 w 2354735"/>
              <a:gd name="connsiteY357" fmla="*/ 1387394 h 3473383"/>
              <a:gd name="connsiteX358" fmla="*/ 2325666 w 2354735"/>
              <a:gd name="connsiteY358" fmla="*/ 1392735 h 3473383"/>
              <a:gd name="connsiteX359" fmla="*/ 2334672 w 2354735"/>
              <a:gd name="connsiteY359" fmla="*/ 1403952 h 3473383"/>
              <a:gd name="connsiteX360" fmla="*/ 2328668 w 2354735"/>
              <a:gd name="connsiteY360" fmla="*/ 1415433 h 3473383"/>
              <a:gd name="connsiteX361" fmla="*/ 2289636 w 2354735"/>
              <a:gd name="connsiteY361" fmla="*/ 1443473 h 3473383"/>
              <a:gd name="connsiteX362" fmla="*/ 2295348 w 2354735"/>
              <a:gd name="connsiteY362" fmla="*/ 1447421 h 3473383"/>
              <a:gd name="connsiteX363" fmla="*/ 2300606 w 2354735"/>
              <a:gd name="connsiteY363" fmla="*/ 1445415 h 3473383"/>
              <a:gd name="connsiteX364" fmla="*/ 2304140 w 2354735"/>
              <a:gd name="connsiteY364" fmla="*/ 1453499 h 3473383"/>
              <a:gd name="connsiteX365" fmla="*/ 2305861 w 2354735"/>
              <a:gd name="connsiteY365" fmla="*/ 1454688 h 3473383"/>
              <a:gd name="connsiteX366" fmla="*/ 2323819 w 2354735"/>
              <a:gd name="connsiteY366" fmla="*/ 1449080 h 3473383"/>
              <a:gd name="connsiteX367" fmla="*/ 2336261 w 2354735"/>
              <a:gd name="connsiteY367" fmla="*/ 1447378 h 3473383"/>
              <a:gd name="connsiteX368" fmla="*/ 2341000 w 2354735"/>
              <a:gd name="connsiteY368" fmla="*/ 1457607 h 3473383"/>
              <a:gd name="connsiteX369" fmla="*/ 2351995 w 2354735"/>
              <a:gd name="connsiteY369" fmla="*/ 1462573 h 3473383"/>
              <a:gd name="connsiteX370" fmla="*/ 2353092 w 2354735"/>
              <a:gd name="connsiteY370" fmla="*/ 1472220 h 3473383"/>
              <a:gd name="connsiteX371" fmla="*/ 2351618 w 2354735"/>
              <a:gd name="connsiteY371" fmla="*/ 1474220 h 3473383"/>
              <a:gd name="connsiteX372" fmla="*/ 2351995 w 2354735"/>
              <a:gd name="connsiteY372" fmla="*/ 1474389 h 3473383"/>
              <a:gd name="connsiteX373" fmla="*/ 2347606 w 2354735"/>
              <a:gd name="connsiteY373" fmla="*/ 1491481 h 3473383"/>
              <a:gd name="connsiteX374" fmla="*/ 2347087 w 2354735"/>
              <a:gd name="connsiteY374" fmla="*/ 1491984 h 3473383"/>
              <a:gd name="connsiteX375" fmla="*/ 2348530 w 2354735"/>
              <a:gd name="connsiteY375" fmla="*/ 1499018 h 3473383"/>
              <a:gd name="connsiteX376" fmla="*/ 2345990 w 2354735"/>
              <a:gd name="connsiteY376" fmla="*/ 1513705 h 3473383"/>
              <a:gd name="connsiteX377" fmla="*/ 2329398 w 2354735"/>
              <a:gd name="connsiteY377" fmla="*/ 1528540 h 3473383"/>
              <a:gd name="connsiteX378" fmla="*/ 2326159 w 2354735"/>
              <a:gd name="connsiteY378" fmla="*/ 1532710 h 3473383"/>
              <a:gd name="connsiteX379" fmla="*/ 2330286 w 2354735"/>
              <a:gd name="connsiteY379" fmla="*/ 1534673 h 3473383"/>
              <a:gd name="connsiteX380" fmla="*/ 2343912 w 2354735"/>
              <a:gd name="connsiteY380" fmla="*/ 1543486 h 3473383"/>
              <a:gd name="connsiteX381" fmla="*/ 2339919 w 2354735"/>
              <a:gd name="connsiteY381" fmla="*/ 1552720 h 3473383"/>
              <a:gd name="connsiteX382" fmla="*/ 2343912 w 2354735"/>
              <a:gd name="connsiteY382" fmla="*/ 1555303 h 3473383"/>
              <a:gd name="connsiteX383" fmla="*/ 2337213 w 2354735"/>
              <a:gd name="connsiteY383" fmla="*/ 1570792 h 3473383"/>
              <a:gd name="connsiteX384" fmla="*/ 2329621 w 2354735"/>
              <a:gd name="connsiteY384" fmla="*/ 1575932 h 3473383"/>
              <a:gd name="connsiteX385" fmla="*/ 2328635 w 2354735"/>
              <a:gd name="connsiteY385" fmla="*/ 1577364 h 3473383"/>
              <a:gd name="connsiteX386" fmla="*/ 2330833 w 2354735"/>
              <a:gd name="connsiteY386" fmla="*/ 1585579 h 3473383"/>
              <a:gd name="connsiteX387" fmla="*/ 2339985 w 2354735"/>
              <a:gd name="connsiteY387" fmla="*/ 1600099 h 3473383"/>
              <a:gd name="connsiteX388" fmla="*/ 2351417 w 2354735"/>
              <a:gd name="connsiteY388" fmla="*/ 1612717 h 3473383"/>
              <a:gd name="connsiteX389" fmla="*/ 2348556 w 2354735"/>
              <a:gd name="connsiteY389" fmla="*/ 1621376 h 3473383"/>
              <a:gd name="connsiteX390" fmla="*/ 2351417 w 2354735"/>
              <a:gd name="connsiteY390" fmla="*/ 1624534 h 3473383"/>
              <a:gd name="connsiteX391" fmla="*/ 2345528 w 2354735"/>
              <a:gd name="connsiteY391" fmla="*/ 1642359 h 3473383"/>
              <a:gd name="connsiteX392" fmla="*/ 2343680 w 2354735"/>
              <a:gd name="connsiteY392" fmla="*/ 1645563 h 3473383"/>
              <a:gd name="connsiteX393" fmla="*/ 2339522 w 2354735"/>
              <a:gd name="connsiteY393" fmla="*/ 1664122 h 3473383"/>
              <a:gd name="connsiteX394" fmla="*/ 2332384 w 2354735"/>
              <a:gd name="connsiteY394" fmla="*/ 1669556 h 3473383"/>
              <a:gd name="connsiteX395" fmla="*/ 2340678 w 2354735"/>
              <a:gd name="connsiteY395" fmla="*/ 1667929 h 3473383"/>
              <a:gd name="connsiteX396" fmla="*/ 2354073 w 2354735"/>
              <a:gd name="connsiteY396" fmla="*/ 1678343 h 3473383"/>
              <a:gd name="connsiteX397" fmla="*/ 2353149 w 2354735"/>
              <a:gd name="connsiteY397" fmla="*/ 1687023 h 3473383"/>
              <a:gd name="connsiteX398" fmla="*/ 2351915 w 2354735"/>
              <a:gd name="connsiteY398" fmla="*/ 1688021 h 3473383"/>
              <a:gd name="connsiteX399" fmla="*/ 2351817 w 2354735"/>
              <a:gd name="connsiteY399" fmla="*/ 1688405 h 3473383"/>
              <a:gd name="connsiteX400" fmla="*/ 2354073 w 2354735"/>
              <a:gd name="connsiteY400" fmla="*/ 1690159 h 3473383"/>
              <a:gd name="connsiteX401" fmla="*/ 2348527 w 2354735"/>
              <a:gd name="connsiteY401" fmla="*/ 1701218 h 3473383"/>
              <a:gd name="connsiteX402" fmla="*/ 2347606 w 2354735"/>
              <a:gd name="connsiteY402" fmla="*/ 1704799 h 3473383"/>
              <a:gd name="connsiteX403" fmla="*/ 2344478 w 2354735"/>
              <a:gd name="connsiteY403" fmla="*/ 1707832 h 3473383"/>
              <a:gd name="connsiteX404" fmla="*/ 2336616 w 2354735"/>
              <a:gd name="connsiteY404" fmla="*/ 1719559 h 3473383"/>
              <a:gd name="connsiteX405" fmla="*/ 2335332 w 2354735"/>
              <a:gd name="connsiteY405" fmla="*/ 1726215 h 3473383"/>
              <a:gd name="connsiteX406" fmla="*/ 2335596 w 2354735"/>
              <a:gd name="connsiteY406" fmla="*/ 1726945 h 3473383"/>
              <a:gd name="connsiteX407" fmla="*/ 2345210 w 2354735"/>
              <a:gd name="connsiteY407" fmla="*/ 1736525 h 3473383"/>
              <a:gd name="connsiteX408" fmla="*/ 2342937 w 2354735"/>
              <a:gd name="connsiteY408" fmla="*/ 1746075 h 3473383"/>
              <a:gd name="connsiteX409" fmla="*/ 2345210 w 2354735"/>
              <a:gd name="connsiteY409" fmla="*/ 1748342 h 3473383"/>
              <a:gd name="connsiteX410" fmla="*/ 2342908 w 2354735"/>
              <a:gd name="connsiteY410" fmla="*/ 1758014 h 3473383"/>
              <a:gd name="connsiteX411" fmla="*/ 2343680 w 2354735"/>
              <a:gd name="connsiteY411" fmla="*/ 1763262 h 3473383"/>
              <a:gd name="connsiteX412" fmla="*/ 2348761 w 2354735"/>
              <a:gd name="connsiteY412" fmla="*/ 1772610 h 3473383"/>
              <a:gd name="connsiteX413" fmla="*/ 2346997 w 2354735"/>
              <a:gd name="connsiteY413" fmla="*/ 1781181 h 3473383"/>
              <a:gd name="connsiteX414" fmla="*/ 2348761 w 2354735"/>
              <a:gd name="connsiteY414" fmla="*/ 1784426 h 3473383"/>
              <a:gd name="connsiteX415" fmla="*/ 2343883 w 2354735"/>
              <a:gd name="connsiteY415" fmla="*/ 1808124 h 3473383"/>
              <a:gd name="connsiteX416" fmla="*/ 2336746 w 2354735"/>
              <a:gd name="connsiteY416" fmla="*/ 1820095 h 3473383"/>
              <a:gd name="connsiteX417" fmla="*/ 2339985 w 2354735"/>
              <a:gd name="connsiteY417" fmla="*/ 1825235 h 3473383"/>
              <a:gd name="connsiteX418" fmla="*/ 2345528 w 2354735"/>
              <a:gd name="connsiteY418" fmla="*/ 1855678 h 3473383"/>
              <a:gd name="connsiteX419" fmla="*/ 2343680 w 2354735"/>
              <a:gd name="connsiteY419" fmla="*/ 1858882 h 3473383"/>
              <a:gd name="connsiteX420" fmla="*/ 2325666 w 2354735"/>
              <a:gd name="connsiteY420" fmla="*/ 1887990 h 3473383"/>
              <a:gd name="connsiteX421" fmla="*/ 2321508 w 2354735"/>
              <a:gd name="connsiteY421" fmla="*/ 1894933 h 3473383"/>
              <a:gd name="connsiteX422" fmla="*/ 2326640 w 2354735"/>
              <a:gd name="connsiteY422" fmla="*/ 1895329 h 3473383"/>
              <a:gd name="connsiteX423" fmla="*/ 2334896 w 2354735"/>
              <a:gd name="connsiteY423" fmla="*/ 1894199 h 3473383"/>
              <a:gd name="connsiteX424" fmla="*/ 2340678 w 2354735"/>
              <a:gd name="connsiteY424" fmla="*/ 1893065 h 3473383"/>
              <a:gd name="connsiteX425" fmla="*/ 2354073 w 2354735"/>
              <a:gd name="connsiteY425" fmla="*/ 1903479 h 3473383"/>
              <a:gd name="connsiteX426" fmla="*/ 2347375 w 2354735"/>
              <a:gd name="connsiteY426" fmla="*/ 1916831 h 3473383"/>
              <a:gd name="connsiteX427" fmla="*/ 2344233 w 2354735"/>
              <a:gd name="connsiteY427" fmla="*/ 1921517 h 3473383"/>
              <a:gd name="connsiteX428" fmla="*/ 2344806 w 2354735"/>
              <a:gd name="connsiteY428" fmla="*/ 1927494 h 3473383"/>
              <a:gd name="connsiteX429" fmla="*/ 2348530 w 2354735"/>
              <a:gd name="connsiteY429" fmla="*/ 1945653 h 3473383"/>
              <a:gd name="connsiteX430" fmla="*/ 2347421 w 2354735"/>
              <a:gd name="connsiteY430" fmla="*/ 1952062 h 3473383"/>
              <a:gd name="connsiteX431" fmla="*/ 2348530 w 2354735"/>
              <a:gd name="connsiteY431" fmla="*/ 1957469 h 3473383"/>
              <a:gd name="connsiteX432" fmla="*/ 2345990 w 2354735"/>
              <a:gd name="connsiteY432" fmla="*/ 1972156 h 3473383"/>
              <a:gd name="connsiteX433" fmla="*/ 2341837 w 2354735"/>
              <a:gd name="connsiteY433" fmla="*/ 1975870 h 3473383"/>
              <a:gd name="connsiteX434" fmla="*/ 2343680 w 2354735"/>
              <a:gd name="connsiteY434" fmla="*/ 1988398 h 3473383"/>
              <a:gd name="connsiteX435" fmla="*/ 2348761 w 2354735"/>
              <a:gd name="connsiteY435" fmla="*/ 1997745 h 3473383"/>
              <a:gd name="connsiteX436" fmla="*/ 2331901 w 2354735"/>
              <a:gd name="connsiteY436" fmla="*/ 2041539 h 3473383"/>
              <a:gd name="connsiteX437" fmla="*/ 2323587 w 2354735"/>
              <a:gd name="connsiteY437" fmla="*/ 2048482 h 3473383"/>
              <a:gd name="connsiteX438" fmla="*/ 2313194 w 2354735"/>
              <a:gd name="connsiteY438" fmla="*/ 2059164 h 3473383"/>
              <a:gd name="connsiteX439" fmla="*/ 2325666 w 2354735"/>
              <a:gd name="connsiteY439" fmla="*/ 2064506 h 3473383"/>
              <a:gd name="connsiteX440" fmla="*/ 2334672 w 2354735"/>
              <a:gd name="connsiteY440" fmla="*/ 2075721 h 3473383"/>
              <a:gd name="connsiteX441" fmla="*/ 2328668 w 2354735"/>
              <a:gd name="connsiteY441" fmla="*/ 2087203 h 3473383"/>
              <a:gd name="connsiteX442" fmla="*/ 2322463 w 2354735"/>
              <a:gd name="connsiteY442" fmla="*/ 2091662 h 3473383"/>
              <a:gd name="connsiteX443" fmla="*/ 2337213 w 2354735"/>
              <a:gd name="connsiteY443" fmla="*/ 2087672 h 3473383"/>
              <a:gd name="connsiteX444" fmla="*/ 2351995 w 2354735"/>
              <a:gd name="connsiteY444" fmla="*/ 2094348 h 3473383"/>
              <a:gd name="connsiteX445" fmla="*/ 2347606 w 2354735"/>
              <a:gd name="connsiteY445" fmla="*/ 2111439 h 3473383"/>
              <a:gd name="connsiteX446" fmla="*/ 2337589 w 2354735"/>
              <a:gd name="connsiteY446" fmla="*/ 2121152 h 3473383"/>
              <a:gd name="connsiteX447" fmla="*/ 2337472 w 2354735"/>
              <a:gd name="connsiteY447" fmla="*/ 2121762 h 3473383"/>
              <a:gd name="connsiteX448" fmla="*/ 2342988 w 2354735"/>
              <a:gd name="connsiteY448" fmla="*/ 2133668 h 3473383"/>
              <a:gd name="connsiteX449" fmla="*/ 2348530 w 2354735"/>
              <a:gd name="connsiteY449" fmla="*/ 2170789 h 3473383"/>
              <a:gd name="connsiteX450" fmla="*/ 2345990 w 2354735"/>
              <a:gd name="connsiteY450" fmla="*/ 2185476 h 3473383"/>
              <a:gd name="connsiteX451" fmla="*/ 2326876 w 2354735"/>
              <a:gd name="connsiteY451" fmla="*/ 2202565 h 3473383"/>
              <a:gd name="connsiteX452" fmla="*/ 2330833 w 2354735"/>
              <a:gd name="connsiteY452" fmla="*/ 2217354 h 3473383"/>
              <a:gd name="connsiteX453" fmla="*/ 2339985 w 2354735"/>
              <a:gd name="connsiteY453" fmla="*/ 2231875 h 3473383"/>
              <a:gd name="connsiteX454" fmla="*/ 2345528 w 2354735"/>
              <a:gd name="connsiteY454" fmla="*/ 2262319 h 3473383"/>
              <a:gd name="connsiteX455" fmla="*/ 2343680 w 2354735"/>
              <a:gd name="connsiteY455" fmla="*/ 2265522 h 3473383"/>
              <a:gd name="connsiteX456" fmla="*/ 2325666 w 2354735"/>
              <a:gd name="connsiteY456" fmla="*/ 2294629 h 3473383"/>
              <a:gd name="connsiteX457" fmla="*/ 2321508 w 2354735"/>
              <a:gd name="connsiteY457" fmla="*/ 2301574 h 3473383"/>
              <a:gd name="connsiteX458" fmla="*/ 2328437 w 2354735"/>
              <a:gd name="connsiteY458" fmla="*/ 2302107 h 3473383"/>
              <a:gd name="connsiteX459" fmla="*/ 2340678 w 2354735"/>
              <a:gd name="connsiteY459" fmla="*/ 2299704 h 3473383"/>
              <a:gd name="connsiteX460" fmla="*/ 2354073 w 2354735"/>
              <a:gd name="connsiteY460" fmla="*/ 2310118 h 3473383"/>
              <a:gd name="connsiteX461" fmla="*/ 2347375 w 2354735"/>
              <a:gd name="connsiteY461" fmla="*/ 2323470 h 3473383"/>
              <a:gd name="connsiteX462" fmla="*/ 2331440 w 2354735"/>
              <a:gd name="connsiteY462" fmla="*/ 2347238 h 3473383"/>
              <a:gd name="connsiteX463" fmla="*/ 2335596 w 2354735"/>
              <a:gd name="connsiteY463" fmla="*/ 2358720 h 3473383"/>
              <a:gd name="connsiteX464" fmla="*/ 2341832 w 2354735"/>
              <a:gd name="connsiteY464" fmla="*/ 2382486 h 3473383"/>
              <a:gd name="connsiteX465" fmla="*/ 2343680 w 2354735"/>
              <a:gd name="connsiteY465" fmla="*/ 2395038 h 3473383"/>
              <a:gd name="connsiteX466" fmla="*/ 2348761 w 2354735"/>
              <a:gd name="connsiteY466" fmla="*/ 2404386 h 3473383"/>
              <a:gd name="connsiteX467" fmla="*/ 2331901 w 2354735"/>
              <a:gd name="connsiteY467" fmla="*/ 2448180 h 3473383"/>
              <a:gd name="connsiteX468" fmla="*/ 2323587 w 2354735"/>
              <a:gd name="connsiteY468" fmla="*/ 2455122 h 3473383"/>
              <a:gd name="connsiteX469" fmla="*/ 2313920 w 2354735"/>
              <a:gd name="connsiteY469" fmla="*/ 2465058 h 3473383"/>
              <a:gd name="connsiteX470" fmla="*/ 2337213 w 2354735"/>
              <a:gd name="connsiteY470" fmla="*/ 2458759 h 3473383"/>
              <a:gd name="connsiteX471" fmla="*/ 2351995 w 2354735"/>
              <a:gd name="connsiteY471" fmla="*/ 2465435 h 3473383"/>
              <a:gd name="connsiteX472" fmla="*/ 2347606 w 2354735"/>
              <a:gd name="connsiteY472" fmla="*/ 2482526 h 3473383"/>
              <a:gd name="connsiteX473" fmla="*/ 2334672 w 2354735"/>
              <a:gd name="connsiteY473" fmla="*/ 2507361 h 3473383"/>
              <a:gd name="connsiteX474" fmla="*/ 2325203 w 2354735"/>
              <a:gd name="connsiteY474" fmla="*/ 2524986 h 3473383"/>
              <a:gd name="connsiteX475" fmla="*/ 2324442 w 2354735"/>
              <a:gd name="connsiteY475" fmla="*/ 2527404 h 3473383"/>
              <a:gd name="connsiteX476" fmla="*/ 2336261 w 2354735"/>
              <a:gd name="connsiteY476" fmla="*/ 2525788 h 3473383"/>
              <a:gd name="connsiteX477" fmla="*/ 2342988 w 2354735"/>
              <a:gd name="connsiteY477" fmla="*/ 2540309 h 3473383"/>
              <a:gd name="connsiteX478" fmla="*/ 2343544 w 2354735"/>
              <a:gd name="connsiteY478" fmla="*/ 2546111 h 3473383"/>
              <a:gd name="connsiteX479" fmla="*/ 2343912 w 2354735"/>
              <a:gd name="connsiteY479" fmla="*/ 2546348 h 3473383"/>
              <a:gd name="connsiteX480" fmla="*/ 2343629 w 2354735"/>
              <a:gd name="connsiteY480" fmla="*/ 2547001 h 3473383"/>
              <a:gd name="connsiteX481" fmla="*/ 2344807 w 2354735"/>
              <a:gd name="connsiteY481" fmla="*/ 2559269 h 3473383"/>
              <a:gd name="connsiteX482" fmla="*/ 2348530 w 2354735"/>
              <a:gd name="connsiteY482" fmla="*/ 2577428 h 3473383"/>
              <a:gd name="connsiteX483" fmla="*/ 2345990 w 2354735"/>
              <a:gd name="connsiteY483" fmla="*/ 2592115 h 3473383"/>
              <a:gd name="connsiteX484" fmla="*/ 2337778 w 2354735"/>
              <a:gd name="connsiteY484" fmla="*/ 2599459 h 3473383"/>
              <a:gd name="connsiteX485" fmla="*/ 2339985 w 2354735"/>
              <a:gd name="connsiteY485" fmla="*/ 2602962 h 3473383"/>
              <a:gd name="connsiteX486" fmla="*/ 2345528 w 2354735"/>
              <a:gd name="connsiteY486" fmla="*/ 2633405 h 3473383"/>
              <a:gd name="connsiteX487" fmla="*/ 2343680 w 2354735"/>
              <a:gd name="connsiteY487" fmla="*/ 2636609 h 3473383"/>
              <a:gd name="connsiteX488" fmla="*/ 2325666 w 2354735"/>
              <a:gd name="connsiteY488" fmla="*/ 2665716 h 3473383"/>
              <a:gd name="connsiteX489" fmla="*/ 2321508 w 2354735"/>
              <a:gd name="connsiteY489" fmla="*/ 2672661 h 3473383"/>
              <a:gd name="connsiteX490" fmla="*/ 2328437 w 2354735"/>
              <a:gd name="connsiteY490" fmla="*/ 2673194 h 3473383"/>
              <a:gd name="connsiteX491" fmla="*/ 2340678 w 2354735"/>
              <a:gd name="connsiteY491" fmla="*/ 2670791 h 3473383"/>
              <a:gd name="connsiteX492" fmla="*/ 2354073 w 2354735"/>
              <a:gd name="connsiteY492" fmla="*/ 2681205 h 3473383"/>
              <a:gd name="connsiteX493" fmla="*/ 2347375 w 2354735"/>
              <a:gd name="connsiteY493" fmla="*/ 2694557 h 3473383"/>
              <a:gd name="connsiteX494" fmla="*/ 2331440 w 2354735"/>
              <a:gd name="connsiteY494" fmla="*/ 2718325 h 3473383"/>
              <a:gd name="connsiteX495" fmla="*/ 2335596 w 2354735"/>
              <a:gd name="connsiteY495" fmla="*/ 2729807 h 3473383"/>
              <a:gd name="connsiteX496" fmla="*/ 2341832 w 2354735"/>
              <a:gd name="connsiteY496" fmla="*/ 2753573 h 3473383"/>
              <a:gd name="connsiteX497" fmla="*/ 2343680 w 2354735"/>
              <a:gd name="connsiteY497" fmla="*/ 2766125 h 3473383"/>
              <a:gd name="connsiteX498" fmla="*/ 2348761 w 2354735"/>
              <a:gd name="connsiteY498" fmla="*/ 2775472 h 3473383"/>
              <a:gd name="connsiteX499" fmla="*/ 2331901 w 2354735"/>
              <a:gd name="connsiteY499" fmla="*/ 2819267 h 3473383"/>
              <a:gd name="connsiteX500" fmla="*/ 2323587 w 2354735"/>
              <a:gd name="connsiteY500" fmla="*/ 2826209 h 3473383"/>
              <a:gd name="connsiteX501" fmla="*/ 2313194 w 2354735"/>
              <a:gd name="connsiteY501" fmla="*/ 2836891 h 3473383"/>
              <a:gd name="connsiteX502" fmla="*/ 2325666 w 2354735"/>
              <a:gd name="connsiteY502" fmla="*/ 2842232 h 3473383"/>
              <a:gd name="connsiteX503" fmla="*/ 2334672 w 2354735"/>
              <a:gd name="connsiteY503" fmla="*/ 2853449 h 3473383"/>
              <a:gd name="connsiteX504" fmla="*/ 2328668 w 2354735"/>
              <a:gd name="connsiteY504" fmla="*/ 2864930 h 3473383"/>
              <a:gd name="connsiteX505" fmla="*/ 2289636 w 2354735"/>
              <a:gd name="connsiteY505" fmla="*/ 2892970 h 3473383"/>
              <a:gd name="connsiteX506" fmla="*/ 2295348 w 2354735"/>
              <a:gd name="connsiteY506" fmla="*/ 2896918 h 3473383"/>
              <a:gd name="connsiteX507" fmla="*/ 2300606 w 2354735"/>
              <a:gd name="connsiteY507" fmla="*/ 2894912 h 3473383"/>
              <a:gd name="connsiteX508" fmla="*/ 2304140 w 2354735"/>
              <a:gd name="connsiteY508" fmla="*/ 2902996 h 3473383"/>
              <a:gd name="connsiteX509" fmla="*/ 2305861 w 2354735"/>
              <a:gd name="connsiteY509" fmla="*/ 2904185 h 3473383"/>
              <a:gd name="connsiteX510" fmla="*/ 2323819 w 2354735"/>
              <a:gd name="connsiteY510" fmla="*/ 2898577 h 3473383"/>
              <a:gd name="connsiteX511" fmla="*/ 2336261 w 2354735"/>
              <a:gd name="connsiteY511" fmla="*/ 2896874 h 3473383"/>
              <a:gd name="connsiteX512" fmla="*/ 2341000 w 2354735"/>
              <a:gd name="connsiteY512" fmla="*/ 2907104 h 3473383"/>
              <a:gd name="connsiteX513" fmla="*/ 2351995 w 2354735"/>
              <a:gd name="connsiteY513" fmla="*/ 2912070 h 3473383"/>
              <a:gd name="connsiteX514" fmla="*/ 2347606 w 2354735"/>
              <a:gd name="connsiteY514" fmla="*/ 2929161 h 3473383"/>
              <a:gd name="connsiteX515" fmla="*/ 2345066 w 2354735"/>
              <a:gd name="connsiteY515" fmla="*/ 2931624 h 3473383"/>
              <a:gd name="connsiteX516" fmla="*/ 2348530 w 2354735"/>
              <a:gd name="connsiteY516" fmla="*/ 2948515 h 3473383"/>
              <a:gd name="connsiteX517" fmla="*/ 2345990 w 2354735"/>
              <a:gd name="connsiteY517" fmla="*/ 2963202 h 3473383"/>
              <a:gd name="connsiteX518" fmla="*/ 2325230 w 2354735"/>
              <a:gd name="connsiteY518" fmla="*/ 2981764 h 3473383"/>
              <a:gd name="connsiteX519" fmla="*/ 2330286 w 2354735"/>
              <a:gd name="connsiteY519" fmla="*/ 2984170 h 3473383"/>
              <a:gd name="connsiteX520" fmla="*/ 2343912 w 2354735"/>
              <a:gd name="connsiteY520" fmla="*/ 2992983 h 3473383"/>
              <a:gd name="connsiteX521" fmla="*/ 2337213 w 2354735"/>
              <a:gd name="connsiteY521" fmla="*/ 3008473 h 3473383"/>
              <a:gd name="connsiteX522" fmla="*/ 2326358 w 2354735"/>
              <a:gd name="connsiteY522" fmla="*/ 3018352 h 3473383"/>
              <a:gd name="connsiteX523" fmla="*/ 2339985 w 2354735"/>
              <a:gd name="connsiteY523" fmla="*/ 3049596 h 3473383"/>
              <a:gd name="connsiteX524" fmla="*/ 2345528 w 2354735"/>
              <a:gd name="connsiteY524" fmla="*/ 3080039 h 3473383"/>
              <a:gd name="connsiteX525" fmla="*/ 2343680 w 2354735"/>
              <a:gd name="connsiteY525" fmla="*/ 3083243 h 3473383"/>
              <a:gd name="connsiteX526" fmla="*/ 2325666 w 2354735"/>
              <a:gd name="connsiteY526" fmla="*/ 3112351 h 3473383"/>
              <a:gd name="connsiteX527" fmla="*/ 2321508 w 2354735"/>
              <a:gd name="connsiteY527" fmla="*/ 3119295 h 3473383"/>
              <a:gd name="connsiteX528" fmla="*/ 2328437 w 2354735"/>
              <a:gd name="connsiteY528" fmla="*/ 3119828 h 3473383"/>
              <a:gd name="connsiteX529" fmla="*/ 2340678 w 2354735"/>
              <a:gd name="connsiteY529" fmla="*/ 3117426 h 3473383"/>
              <a:gd name="connsiteX530" fmla="*/ 2354073 w 2354735"/>
              <a:gd name="connsiteY530" fmla="*/ 3127840 h 3473383"/>
              <a:gd name="connsiteX531" fmla="*/ 2347375 w 2354735"/>
              <a:gd name="connsiteY531" fmla="*/ 3141192 h 3473383"/>
              <a:gd name="connsiteX532" fmla="*/ 2331440 w 2354735"/>
              <a:gd name="connsiteY532" fmla="*/ 3164959 h 3473383"/>
              <a:gd name="connsiteX533" fmla="*/ 2335596 w 2354735"/>
              <a:gd name="connsiteY533" fmla="*/ 3176442 h 3473383"/>
              <a:gd name="connsiteX534" fmla="*/ 2341832 w 2354735"/>
              <a:gd name="connsiteY534" fmla="*/ 3200208 h 3473383"/>
              <a:gd name="connsiteX535" fmla="*/ 2343680 w 2354735"/>
              <a:gd name="connsiteY535" fmla="*/ 3212759 h 3473383"/>
              <a:gd name="connsiteX536" fmla="*/ 2348761 w 2354735"/>
              <a:gd name="connsiteY536" fmla="*/ 3222107 h 3473383"/>
              <a:gd name="connsiteX537" fmla="*/ 2331901 w 2354735"/>
              <a:gd name="connsiteY537" fmla="*/ 3265902 h 3473383"/>
              <a:gd name="connsiteX538" fmla="*/ 2323587 w 2354735"/>
              <a:gd name="connsiteY538" fmla="*/ 3272844 h 3473383"/>
              <a:gd name="connsiteX539" fmla="*/ 2313194 w 2354735"/>
              <a:gd name="connsiteY539" fmla="*/ 3283526 h 3473383"/>
              <a:gd name="connsiteX540" fmla="*/ 2325666 w 2354735"/>
              <a:gd name="connsiteY540" fmla="*/ 3288867 h 3473383"/>
              <a:gd name="connsiteX541" fmla="*/ 2334672 w 2354735"/>
              <a:gd name="connsiteY541" fmla="*/ 3300083 h 3473383"/>
              <a:gd name="connsiteX542" fmla="*/ 2328668 w 2354735"/>
              <a:gd name="connsiteY542" fmla="*/ 3311565 h 3473383"/>
              <a:gd name="connsiteX543" fmla="*/ 2289636 w 2354735"/>
              <a:gd name="connsiteY543" fmla="*/ 3339604 h 3473383"/>
              <a:gd name="connsiteX544" fmla="*/ 2323819 w 2354735"/>
              <a:gd name="connsiteY544" fmla="*/ 3345212 h 3473383"/>
              <a:gd name="connsiteX545" fmla="*/ 2342988 w 2354735"/>
              <a:gd name="connsiteY545" fmla="*/ 3358031 h 3473383"/>
              <a:gd name="connsiteX546" fmla="*/ 2348530 w 2354735"/>
              <a:gd name="connsiteY546" fmla="*/ 3395150 h 3473383"/>
              <a:gd name="connsiteX547" fmla="*/ 2345990 w 2354735"/>
              <a:gd name="connsiteY547" fmla="*/ 3409837 h 3473383"/>
              <a:gd name="connsiteX548" fmla="*/ 2288944 w 2354735"/>
              <a:gd name="connsiteY548" fmla="*/ 3460843 h 3473383"/>
              <a:gd name="connsiteX549" fmla="*/ 2265847 w 2354735"/>
              <a:gd name="connsiteY549" fmla="*/ 3446687 h 3473383"/>
              <a:gd name="connsiteX550" fmla="*/ 2261690 w 2354735"/>
              <a:gd name="connsiteY550" fmla="*/ 3441080 h 3473383"/>
              <a:gd name="connsiteX551" fmla="*/ 2260928 w 2354735"/>
              <a:gd name="connsiteY551" fmla="*/ 3440564 h 3473383"/>
              <a:gd name="connsiteX552" fmla="*/ 2261228 w 2354735"/>
              <a:gd name="connsiteY552" fmla="*/ 3441348 h 3473383"/>
              <a:gd name="connsiteX553" fmla="*/ 2231434 w 2354735"/>
              <a:gd name="connsiteY553" fmla="*/ 3462443 h 3473383"/>
              <a:gd name="connsiteX554" fmla="*/ 2217808 w 2354735"/>
              <a:gd name="connsiteY554" fmla="*/ 3459240 h 3473383"/>
              <a:gd name="connsiteX555" fmla="*/ 2202795 w 2354735"/>
              <a:gd name="connsiteY555" fmla="*/ 3455233 h 3473383"/>
              <a:gd name="connsiteX556" fmla="*/ 2196328 w 2354735"/>
              <a:gd name="connsiteY556" fmla="*/ 3456836 h 3473383"/>
              <a:gd name="connsiteX557" fmla="*/ 2196327 w 2354735"/>
              <a:gd name="connsiteY557" fmla="*/ 3456829 h 3473383"/>
              <a:gd name="connsiteX558" fmla="*/ 2196328 w 2354735"/>
              <a:gd name="connsiteY558" fmla="*/ 3457104 h 3473383"/>
              <a:gd name="connsiteX559" fmla="*/ 2171617 w 2354735"/>
              <a:gd name="connsiteY559" fmla="*/ 3470722 h 3473383"/>
              <a:gd name="connsiteX560" fmla="*/ 2155449 w 2354735"/>
              <a:gd name="connsiteY560" fmla="*/ 3467784 h 3473383"/>
              <a:gd name="connsiteX561" fmla="*/ 2159145 w 2354735"/>
              <a:gd name="connsiteY561" fmla="*/ 3448290 h 3473383"/>
              <a:gd name="connsiteX562" fmla="*/ 2165611 w 2354735"/>
              <a:gd name="connsiteY562" fmla="*/ 3440813 h 3473383"/>
              <a:gd name="connsiteX563" fmla="*/ 2161916 w 2354735"/>
              <a:gd name="connsiteY563" fmla="*/ 3435739 h 3473383"/>
              <a:gd name="connsiteX564" fmla="*/ 2161035 w 2354735"/>
              <a:gd name="connsiteY564" fmla="*/ 3435791 h 3473383"/>
              <a:gd name="connsiteX565" fmla="*/ 2161224 w 2354735"/>
              <a:gd name="connsiteY565" fmla="*/ 3436007 h 3473383"/>
              <a:gd name="connsiteX566" fmla="*/ 2148752 w 2354735"/>
              <a:gd name="connsiteY566" fmla="*/ 3436809 h 3473383"/>
              <a:gd name="connsiteX567" fmla="*/ 2138590 w 2354735"/>
              <a:gd name="connsiteY567" fmla="*/ 3436007 h 3473383"/>
              <a:gd name="connsiteX568" fmla="*/ 2128937 w 2354735"/>
              <a:gd name="connsiteY568" fmla="*/ 3442999 h 3473383"/>
              <a:gd name="connsiteX569" fmla="*/ 2128937 w 2354735"/>
              <a:gd name="connsiteY569" fmla="*/ 3462928 h 3473383"/>
              <a:gd name="connsiteX570" fmla="*/ 2122417 w 2354735"/>
              <a:gd name="connsiteY570" fmla="*/ 3466866 h 3473383"/>
              <a:gd name="connsiteX571" fmla="*/ 2112718 w 2354735"/>
              <a:gd name="connsiteY571" fmla="*/ 3469703 h 3473383"/>
              <a:gd name="connsiteX572" fmla="*/ 2112718 w 2354735"/>
              <a:gd name="connsiteY572" fmla="*/ 3469702 h 3473383"/>
              <a:gd name="connsiteX573" fmla="*/ 2104692 w 2354735"/>
              <a:gd name="connsiteY573" fmla="*/ 3473040 h 3473383"/>
              <a:gd name="connsiteX574" fmla="*/ 2096319 w 2354735"/>
              <a:gd name="connsiteY574" fmla="*/ 3473175 h 3473383"/>
              <a:gd name="connsiteX575" fmla="*/ 2084078 w 2354735"/>
              <a:gd name="connsiteY575" fmla="*/ 3452078 h 3473383"/>
              <a:gd name="connsiteX576" fmla="*/ 2086255 w 2354735"/>
              <a:gd name="connsiteY576" fmla="*/ 3444042 h 3473383"/>
              <a:gd name="connsiteX577" fmla="*/ 2082393 w 2354735"/>
              <a:gd name="connsiteY577" fmla="*/ 3442784 h 3473383"/>
              <a:gd name="connsiteX578" fmla="*/ 2057518 w 2354735"/>
              <a:gd name="connsiteY578" fmla="*/ 3461691 h 3473383"/>
              <a:gd name="connsiteX579" fmla="*/ 2043430 w 2354735"/>
              <a:gd name="connsiteY579" fmla="*/ 3459556 h 3473383"/>
              <a:gd name="connsiteX580" fmla="*/ 2025415 w 2354735"/>
              <a:gd name="connsiteY580" fmla="*/ 3456350 h 3473383"/>
              <a:gd name="connsiteX581" fmla="*/ 2024895 w 2354735"/>
              <a:gd name="connsiteY581" fmla="*/ 3456130 h 3473383"/>
              <a:gd name="connsiteX582" fmla="*/ 2024953 w 2354735"/>
              <a:gd name="connsiteY582" fmla="*/ 3456351 h 3473383"/>
              <a:gd name="connsiteX583" fmla="*/ 2020405 w 2354735"/>
              <a:gd name="connsiteY583" fmla="*/ 3458208 h 3473383"/>
              <a:gd name="connsiteX584" fmla="*/ 2016875 w 2354735"/>
              <a:gd name="connsiteY584" fmla="*/ 3460039 h 3473383"/>
              <a:gd name="connsiteX585" fmla="*/ 2016457 w 2354735"/>
              <a:gd name="connsiteY585" fmla="*/ 3459940 h 3473383"/>
              <a:gd name="connsiteX586" fmla="*/ 2017107 w 2354735"/>
              <a:gd name="connsiteY586" fmla="*/ 3461108 h 3473383"/>
              <a:gd name="connsiteX587" fmla="*/ 2007752 w 2354735"/>
              <a:gd name="connsiteY587" fmla="*/ 3466717 h 3473383"/>
              <a:gd name="connsiteX588" fmla="*/ 1997877 w 2354735"/>
              <a:gd name="connsiteY588" fmla="*/ 3470654 h 3473383"/>
              <a:gd name="connsiteX589" fmla="*/ 1997936 w 2354735"/>
              <a:gd name="connsiteY589" fmla="*/ 3471523 h 3473383"/>
              <a:gd name="connsiteX590" fmla="*/ 1986326 w 2354735"/>
              <a:gd name="connsiteY590" fmla="*/ 3472114 h 3473383"/>
              <a:gd name="connsiteX591" fmla="*/ 1985691 w 2354735"/>
              <a:gd name="connsiteY591" fmla="*/ 3472373 h 3473383"/>
              <a:gd name="connsiteX592" fmla="*/ 1971602 w 2354735"/>
              <a:gd name="connsiteY592" fmla="*/ 3466765 h 3473383"/>
              <a:gd name="connsiteX593" fmla="*/ 1971602 w 2354735"/>
              <a:gd name="connsiteY593" fmla="*/ 3464949 h 3473383"/>
              <a:gd name="connsiteX594" fmla="*/ 1971371 w 2354735"/>
              <a:gd name="connsiteY594" fmla="*/ 3466231 h 3473383"/>
              <a:gd name="connsiteX595" fmla="*/ 1957745 w 2354735"/>
              <a:gd name="connsiteY595" fmla="*/ 3459823 h 3473383"/>
              <a:gd name="connsiteX596" fmla="*/ 1948824 w 2354735"/>
              <a:gd name="connsiteY596" fmla="*/ 3463661 h 3473383"/>
              <a:gd name="connsiteX597" fmla="*/ 1939368 w 2354735"/>
              <a:gd name="connsiteY597" fmla="*/ 3464081 h 3473383"/>
              <a:gd name="connsiteX598" fmla="*/ 1939268 w 2354735"/>
              <a:gd name="connsiteY598" fmla="*/ 3464629 h 3473383"/>
              <a:gd name="connsiteX599" fmla="*/ 1910628 w 2354735"/>
              <a:gd name="connsiteY599" fmla="*/ 3469970 h 3473383"/>
              <a:gd name="connsiteX600" fmla="*/ 1893539 w 2354735"/>
              <a:gd name="connsiteY600" fmla="*/ 3463827 h 3473383"/>
              <a:gd name="connsiteX601" fmla="*/ 1895270 w 2354735"/>
              <a:gd name="connsiteY601" fmla="*/ 3451985 h 3473383"/>
              <a:gd name="connsiteX602" fmla="*/ 1892556 w 2354735"/>
              <a:gd name="connsiteY602" fmla="*/ 3454411 h 3473383"/>
              <a:gd name="connsiteX603" fmla="*/ 1892556 w 2354735"/>
              <a:gd name="connsiteY603" fmla="*/ 3462928 h 3473383"/>
              <a:gd name="connsiteX604" fmla="*/ 1886036 w 2354735"/>
              <a:gd name="connsiteY604" fmla="*/ 3466866 h 3473383"/>
              <a:gd name="connsiteX605" fmla="*/ 1876336 w 2354735"/>
              <a:gd name="connsiteY605" fmla="*/ 3469703 h 3473383"/>
              <a:gd name="connsiteX606" fmla="*/ 1876336 w 2354735"/>
              <a:gd name="connsiteY606" fmla="*/ 3469702 h 3473383"/>
              <a:gd name="connsiteX607" fmla="*/ 1868310 w 2354735"/>
              <a:gd name="connsiteY607" fmla="*/ 3473040 h 3473383"/>
              <a:gd name="connsiteX608" fmla="*/ 1859938 w 2354735"/>
              <a:gd name="connsiteY608" fmla="*/ 3473175 h 3473383"/>
              <a:gd name="connsiteX609" fmla="*/ 1849919 w 2354735"/>
              <a:gd name="connsiteY609" fmla="*/ 3466532 h 3473383"/>
              <a:gd name="connsiteX610" fmla="*/ 1847974 w 2354735"/>
              <a:gd name="connsiteY610" fmla="*/ 3453878 h 3473383"/>
              <a:gd name="connsiteX611" fmla="*/ 1842510 w 2354735"/>
              <a:gd name="connsiteY611" fmla="*/ 3456079 h 3473383"/>
              <a:gd name="connsiteX612" fmla="*/ 1842497 w 2354735"/>
              <a:gd name="connsiteY612" fmla="*/ 3456351 h 3473383"/>
              <a:gd name="connsiteX613" fmla="*/ 1832292 w 2354735"/>
              <a:gd name="connsiteY613" fmla="*/ 3459302 h 3473383"/>
              <a:gd name="connsiteX614" fmla="*/ 1827855 w 2354735"/>
              <a:gd name="connsiteY614" fmla="*/ 3462443 h 3473383"/>
              <a:gd name="connsiteX615" fmla="*/ 1824308 w 2354735"/>
              <a:gd name="connsiteY615" fmla="*/ 3461609 h 3473383"/>
              <a:gd name="connsiteX616" fmla="*/ 1787992 w 2354735"/>
              <a:gd name="connsiteY616" fmla="*/ 3472107 h 3473383"/>
              <a:gd name="connsiteX617" fmla="*/ 1779936 w 2354735"/>
              <a:gd name="connsiteY617" fmla="*/ 3472775 h 3473383"/>
              <a:gd name="connsiteX618" fmla="*/ 1773558 w 2354735"/>
              <a:gd name="connsiteY618" fmla="*/ 3467680 h 3473383"/>
              <a:gd name="connsiteX619" fmla="*/ 1768038 w 2354735"/>
              <a:gd name="connsiteY619" fmla="*/ 3470722 h 3473383"/>
              <a:gd name="connsiteX620" fmla="*/ 1759260 w 2354735"/>
              <a:gd name="connsiteY620" fmla="*/ 3473160 h 3473383"/>
              <a:gd name="connsiteX621" fmla="*/ 1754992 w 2354735"/>
              <a:gd name="connsiteY621" fmla="*/ 3470055 h 3473383"/>
              <a:gd name="connsiteX622" fmla="*/ 1749309 w 2354735"/>
              <a:gd name="connsiteY622" fmla="*/ 3472373 h 3473383"/>
              <a:gd name="connsiteX623" fmla="*/ 1735220 w 2354735"/>
              <a:gd name="connsiteY623" fmla="*/ 3466765 h 3473383"/>
              <a:gd name="connsiteX624" fmla="*/ 1735220 w 2354735"/>
              <a:gd name="connsiteY624" fmla="*/ 3464949 h 3473383"/>
              <a:gd name="connsiteX625" fmla="*/ 1734989 w 2354735"/>
              <a:gd name="connsiteY625" fmla="*/ 3466231 h 3473383"/>
              <a:gd name="connsiteX626" fmla="*/ 1729995 w 2354735"/>
              <a:gd name="connsiteY626" fmla="*/ 3458722 h 3473383"/>
              <a:gd name="connsiteX627" fmla="*/ 1728651 w 2354735"/>
              <a:gd name="connsiteY627" fmla="*/ 3458892 h 3473383"/>
              <a:gd name="connsiteX628" fmla="*/ 1725358 w 2354735"/>
              <a:gd name="connsiteY628" fmla="*/ 3460487 h 3473383"/>
              <a:gd name="connsiteX629" fmla="*/ 1725358 w 2354735"/>
              <a:gd name="connsiteY629" fmla="*/ 3462928 h 3473383"/>
              <a:gd name="connsiteX630" fmla="*/ 1718838 w 2354735"/>
              <a:gd name="connsiteY630" fmla="*/ 3466866 h 3473383"/>
              <a:gd name="connsiteX631" fmla="*/ 1709137 w 2354735"/>
              <a:gd name="connsiteY631" fmla="*/ 3469703 h 3473383"/>
              <a:gd name="connsiteX632" fmla="*/ 1709137 w 2354735"/>
              <a:gd name="connsiteY632" fmla="*/ 3469702 h 3473383"/>
              <a:gd name="connsiteX633" fmla="*/ 1701112 w 2354735"/>
              <a:gd name="connsiteY633" fmla="*/ 3473040 h 3473383"/>
              <a:gd name="connsiteX634" fmla="*/ 1692740 w 2354735"/>
              <a:gd name="connsiteY634" fmla="*/ 3473175 h 3473383"/>
              <a:gd name="connsiteX635" fmla="*/ 1692107 w 2354735"/>
              <a:gd name="connsiteY635" fmla="*/ 3472755 h 3473383"/>
              <a:gd name="connsiteX636" fmla="*/ 1691483 w 2354735"/>
              <a:gd name="connsiteY636" fmla="*/ 3472976 h 3473383"/>
              <a:gd name="connsiteX637" fmla="*/ 1675021 w 2354735"/>
              <a:gd name="connsiteY637" fmla="*/ 3470862 h 3473383"/>
              <a:gd name="connsiteX638" fmla="*/ 1673156 w 2354735"/>
              <a:gd name="connsiteY638" fmla="*/ 3469577 h 3473383"/>
              <a:gd name="connsiteX639" fmla="*/ 1657157 w 2354735"/>
              <a:gd name="connsiteY639" fmla="*/ 3463827 h 3473383"/>
              <a:gd name="connsiteX640" fmla="*/ 1657323 w 2354735"/>
              <a:gd name="connsiteY640" fmla="*/ 3462695 h 3473383"/>
              <a:gd name="connsiteX641" fmla="*/ 1651033 w 2354735"/>
              <a:gd name="connsiteY641" fmla="*/ 3461691 h 3473383"/>
              <a:gd name="connsiteX642" fmla="*/ 1644409 w 2354735"/>
              <a:gd name="connsiteY642" fmla="*/ 3460247 h 3473383"/>
              <a:gd name="connsiteX643" fmla="*/ 1639850 w 2354735"/>
              <a:gd name="connsiteY643" fmla="*/ 3459556 h 3473383"/>
              <a:gd name="connsiteX644" fmla="*/ 1639391 w 2354735"/>
              <a:gd name="connsiteY644" fmla="*/ 3459153 h 3473383"/>
              <a:gd name="connsiteX645" fmla="*/ 1636800 w 2354735"/>
              <a:gd name="connsiteY645" fmla="*/ 3458587 h 3473383"/>
              <a:gd name="connsiteX646" fmla="*/ 1635348 w 2354735"/>
              <a:gd name="connsiteY646" fmla="*/ 3455613 h 3473383"/>
              <a:gd name="connsiteX647" fmla="*/ 1631277 w 2354735"/>
              <a:gd name="connsiteY647" fmla="*/ 3452046 h 3473383"/>
              <a:gd name="connsiteX648" fmla="*/ 1621835 w 2354735"/>
              <a:gd name="connsiteY648" fmla="*/ 3456350 h 3473383"/>
              <a:gd name="connsiteX649" fmla="*/ 1621316 w 2354735"/>
              <a:gd name="connsiteY649" fmla="*/ 3456130 h 3473383"/>
              <a:gd name="connsiteX650" fmla="*/ 1621374 w 2354735"/>
              <a:gd name="connsiteY650" fmla="*/ 3456351 h 3473383"/>
              <a:gd name="connsiteX651" fmla="*/ 1616825 w 2354735"/>
              <a:gd name="connsiteY651" fmla="*/ 3458208 h 3473383"/>
              <a:gd name="connsiteX652" fmla="*/ 1613295 w 2354735"/>
              <a:gd name="connsiteY652" fmla="*/ 3460039 h 3473383"/>
              <a:gd name="connsiteX653" fmla="*/ 1612877 w 2354735"/>
              <a:gd name="connsiteY653" fmla="*/ 3459940 h 3473383"/>
              <a:gd name="connsiteX654" fmla="*/ 1613526 w 2354735"/>
              <a:gd name="connsiteY654" fmla="*/ 3461108 h 3473383"/>
              <a:gd name="connsiteX655" fmla="*/ 1604172 w 2354735"/>
              <a:gd name="connsiteY655" fmla="*/ 3466717 h 3473383"/>
              <a:gd name="connsiteX656" fmla="*/ 1594297 w 2354735"/>
              <a:gd name="connsiteY656" fmla="*/ 3470654 h 3473383"/>
              <a:gd name="connsiteX657" fmla="*/ 1594356 w 2354735"/>
              <a:gd name="connsiteY657" fmla="*/ 3471523 h 3473383"/>
              <a:gd name="connsiteX658" fmla="*/ 1582746 w 2354735"/>
              <a:gd name="connsiteY658" fmla="*/ 3472114 h 3473383"/>
              <a:gd name="connsiteX659" fmla="*/ 1582111 w 2354735"/>
              <a:gd name="connsiteY659" fmla="*/ 3472373 h 3473383"/>
              <a:gd name="connsiteX660" fmla="*/ 1574287 w 2354735"/>
              <a:gd name="connsiteY660" fmla="*/ 3472273 h 3473383"/>
              <a:gd name="connsiteX661" fmla="*/ 1568533 w 2354735"/>
              <a:gd name="connsiteY661" fmla="*/ 3467215 h 3473383"/>
              <a:gd name="connsiteX662" fmla="*/ 1551610 w 2354735"/>
              <a:gd name="connsiteY662" fmla="*/ 3472107 h 3473383"/>
              <a:gd name="connsiteX663" fmla="*/ 1536365 w 2354735"/>
              <a:gd name="connsiteY663" fmla="*/ 3467033 h 3473383"/>
              <a:gd name="connsiteX664" fmla="*/ 1534688 w 2354735"/>
              <a:gd name="connsiteY664" fmla="*/ 3464816 h 3473383"/>
              <a:gd name="connsiteX665" fmla="*/ 1507049 w 2354735"/>
              <a:gd name="connsiteY665" fmla="*/ 3469970 h 3473383"/>
              <a:gd name="connsiteX666" fmla="*/ 1499669 w 2354735"/>
              <a:gd name="connsiteY666" fmla="*/ 3467317 h 3473383"/>
              <a:gd name="connsiteX667" fmla="*/ 1491395 w 2354735"/>
              <a:gd name="connsiteY667" fmla="*/ 3466516 h 3473383"/>
              <a:gd name="connsiteX668" fmla="*/ 1482849 w 2354735"/>
              <a:gd name="connsiteY668" fmla="*/ 3469991 h 3473383"/>
              <a:gd name="connsiteX669" fmla="*/ 1477805 w 2354735"/>
              <a:gd name="connsiteY669" fmla="*/ 3468227 h 3473383"/>
              <a:gd name="connsiteX670" fmla="*/ 1472755 w 2354735"/>
              <a:gd name="connsiteY670" fmla="*/ 3469703 h 3473383"/>
              <a:gd name="connsiteX671" fmla="*/ 1472755 w 2354735"/>
              <a:gd name="connsiteY671" fmla="*/ 3469702 h 3473383"/>
              <a:gd name="connsiteX672" fmla="*/ 1464731 w 2354735"/>
              <a:gd name="connsiteY672" fmla="*/ 3473040 h 3473383"/>
              <a:gd name="connsiteX673" fmla="*/ 1456358 w 2354735"/>
              <a:gd name="connsiteY673" fmla="*/ 3473175 h 3473383"/>
              <a:gd name="connsiteX674" fmla="*/ 1455725 w 2354735"/>
              <a:gd name="connsiteY674" fmla="*/ 3472755 h 3473383"/>
              <a:gd name="connsiteX675" fmla="*/ 1455101 w 2354735"/>
              <a:gd name="connsiteY675" fmla="*/ 3472976 h 3473383"/>
              <a:gd name="connsiteX676" fmla="*/ 1438639 w 2354735"/>
              <a:gd name="connsiteY676" fmla="*/ 3470862 h 3473383"/>
              <a:gd name="connsiteX677" fmla="*/ 1428080 w 2354735"/>
              <a:gd name="connsiteY677" fmla="*/ 3463584 h 3473383"/>
              <a:gd name="connsiteX678" fmla="*/ 1428048 w 2354735"/>
              <a:gd name="connsiteY678" fmla="*/ 3463827 h 3473383"/>
              <a:gd name="connsiteX679" fmla="*/ 1418384 w 2354735"/>
              <a:gd name="connsiteY679" fmla="*/ 3462287 h 3473383"/>
              <a:gd name="connsiteX680" fmla="*/ 1384412 w 2354735"/>
              <a:gd name="connsiteY680" fmla="*/ 3472107 h 3473383"/>
              <a:gd name="connsiteX681" fmla="*/ 1369167 w 2354735"/>
              <a:gd name="connsiteY681" fmla="*/ 3467033 h 3473383"/>
              <a:gd name="connsiteX682" fmla="*/ 1366852 w 2354735"/>
              <a:gd name="connsiteY682" fmla="*/ 3463973 h 3473383"/>
              <a:gd name="connsiteX683" fmla="*/ 1361876 w 2354735"/>
              <a:gd name="connsiteY683" fmla="*/ 3466130 h 3473383"/>
              <a:gd name="connsiteX684" fmla="*/ 1361644 w 2354735"/>
              <a:gd name="connsiteY684" fmla="*/ 3467033 h 3473383"/>
              <a:gd name="connsiteX685" fmla="*/ 1354068 w 2354735"/>
              <a:gd name="connsiteY685" fmla="*/ 3468970 h 3473383"/>
              <a:gd name="connsiteX686" fmla="*/ 1345730 w 2354735"/>
              <a:gd name="connsiteY686" fmla="*/ 3472373 h 3473383"/>
              <a:gd name="connsiteX687" fmla="*/ 1340996 w 2354735"/>
              <a:gd name="connsiteY687" fmla="*/ 3472312 h 3473383"/>
              <a:gd name="connsiteX688" fmla="*/ 1337623 w 2354735"/>
              <a:gd name="connsiteY688" fmla="*/ 3473175 h 3473383"/>
              <a:gd name="connsiteX689" fmla="*/ 1322700 w 2354735"/>
              <a:gd name="connsiteY689" fmla="*/ 3460039 h 3473383"/>
              <a:gd name="connsiteX690" fmla="*/ 1316109 w 2354735"/>
              <a:gd name="connsiteY690" fmla="*/ 3463231 h 3473383"/>
              <a:gd name="connsiteX691" fmla="*/ 1304633 w 2354735"/>
              <a:gd name="connsiteY691" fmla="*/ 3466725 h 3473383"/>
              <a:gd name="connsiteX692" fmla="*/ 1304730 w 2354735"/>
              <a:gd name="connsiteY692" fmla="*/ 3467033 h 3473383"/>
              <a:gd name="connsiteX693" fmla="*/ 1271441 w 2354735"/>
              <a:gd name="connsiteY693" fmla="*/ 3470862 h 3473383"/>
              <a:gd name="connsiteX694" fmla="*/ 1269576 w 2354735"/>
              <a:gd name="connsiteY694" fmla="*/ 3469577 h 3473383"/>
              <a:gd name="connsiteX695" fmla="*/ 1263286 w 2354735"/>
              <a:gd name="connsiteY695" fmla="*/ 3467317 h 3473383"/>
              <a:gd name="connsiteX696" fmla="*/ 1255015 w 2354735"/>
              <a:gd name="connsiteY696" fmla="*/ 3466516 h 3473383"/>
              <a:gd name="connsiteX697" fmla="*/ 1246467 w 2354735"/>
              <a:gd name="connsiteY697" fmla="*/ 3469991 h 3473383"/>
              <a:gd name="connsiteX698" fmla="*/ 1222726 w 2354735"/>
              <a:gd name="connsiteY698" fmla="*/ 3461691 h 3473383"/>
              <a:gd name="connsiteX699" fmla="*/ 1222628 w 2354735"/>
              <a:gd name="connsiteY699" fmla="*/ 3461464 h 3473383"/>
              <a:gd name="connsiteX700" fmla="*/ 1211145 w 2354735"/>
              <a:gd name="connsiteY700" fmla="*/ 3465982 h 3473383"/>
              <a:gd name="connsiteX701" fmla="*/ 1205788 w 2354735"/>
              <a:gd name="connsiteY701" fmla="*/ 3464035 h 3473383"/>
              <a:gd name="connsiteX702" fmla="*/ 1205249 w 2354735"/>
              <a:gd name="connsiteY702" fmla="*/ 3464312 h 3473383"/>
              <a:gd name="connsiteX703" fmla="*/ 1190930 w 2354735"/>
              <a:gd name="connsiteY703" fmla="*/ 3460575 h 3473383"/>
              <a:gd name="connsiteX704" fmla="*/ 1190982 w 2354735"/>
              <a:gd name="connsiteY704" fmla="*/ 3459692 h 3473383"/>
              <a:gd name="connsiteX705" fmla="*/ 1148029 w 2354735"/>
              <a:gd name="connsiteY705" fmla="*/ 3472107 h 3473383"/>
              <a:gd name="connsiteX706" fmla="*/ 1132786 w 2354735"/>
              <a:gd name="connsiteY706" fmla="*/ 3467033 h 3473383"/>
              <a:gd name="connsiteX707" fmla="*/ 1130470 w 2354735"/>
              <a:gd name="connsiteY707" fmla="*/ 3463973 h 3473383"/>
              <a:gd name="connsiteX708" fmla="*/ 1125493 w 2354735"/>
              <a:gd name="connsiteY708" fmla="*/ 3466130 h 3473383"/>
              <a:gd name="connsiteX709" fmla="*/ 1125263 w 2354735"/>
              <a:gd name="connsiteY709" fmla="*/ 3467033 h 3473383"/>
              <a:gd name="connsiteX710" fmla="*/ 1101242 w 2354735"/>
              <a:gd name="connsiteY710" fmla="*/ 3473175 h 3473383"/>
              <a:gd name="connsiteX711" fmla="*/ 1094401 w 2354735"/>
              <a:gd name="connsiteY711" fmla="*/ 3467154 h 3473383"/>
              <a:gd name="connsiteX712" fmla="*/ 1087816 w 2354735"/>
              <a:gd name="connsiteY712" fmla="*/ 3466516 h 3473383"/>
              <a:gd name="connsiteX713" fmla="*/ 1079270 w 2354735"/>
              <a:gd name="connsiteY713" fmla="*/ 3469991 h 3473383"/>
              <a:gd name="connsiteX714" fmla="*/ 1069146 w 2354735"/>
              <a:gd name="connsiteY714" fmla="*/ 3466452 h 3473383"/>
              <a:gd name="connsiteX715" fmla="*/ 1068251 w 2354735"/>
              <a:gd name="connsiteY715" fmla="*/ 3466725 h 3473383"/>
              <a:gd name="connsiteX716" fmla="*/ 1068349 w 2354735"/>
              <a:gd name="connsiteY716" fmla="*/ 3467033 h 3473383"/>
              <a:gd name="connsiteX717" fmla="*/ 1035059 w 2354735"/>
              <a:gd name="connsiteY717" fmla="*/ 3470862 h 3473383"/>
              <a:gd name="connsiteX718" fmla="*/ 1026722 w 2354735"/>
              <a:gd name="connsiteY718" fmla="*/ 3465115 h 3473383"/>
              <a:gd name="connsiteX719" fmla="*/ 1015865 w 2354735"/>
              <a:gd name="connsiteY719" fmla="*/ 3469920 h 3473383"/>
              <a:gd name="connsiteX720" fmla="*/ 1002702 w 2354735"/>
              <a:gd name="connsiteY720" fmla="*/ 3468185 h 3473383"/>
              <a:gd name="connsiteX721" fmla="*/ 999023 w 2354735"/>
              <a:gd name="connsiteY721" fmla="*/ 3459065 h 3473383"/>
              <a:gd name="connsiteX722" fmla="*/ 996838 w 2354735"/>
              <a:gd name="connsiteY722" fmla="*/ 3458587 h 3473383"/>
              <a:gd name="connsiteX723" fmla="*/ 992653 w 2354735"/>
              <a:gd name="connsiteY723" fmla="*/ 3450013 h 3473383"/>
              <a:gd name="connsiteX724" fmla="*/ 976771 w 2354735"/>
              <a:gd name="connsiteY724" fmla="*/ 3458488 h 3473383"/>
              <a:gd name="connsiteX725" fmla="*/ 976642 w 2354735"/>
              <a:gd name="connsiteY725" fmla="*/ 3457476 h 3473383"/>
              <a:gd name="connsiteX726" fmla="*/ 976540 w 2354735"/>
              <a:gd name="connsiteY726" fmla="*/ 3458220 h 3473383"/>
              <a:gd name="connsiteX727" fmla="*/ 958295 w 2354735"/>
              <a:gd name="connsiteY727" fmla="*/ 3466130 h 3473383"/>
              <a:gd name="connsiteX728" fmla="*/ 958065 w 2354735"/>
              <a:gd name="connsiteY728" fmla="*/ 3467033 h 3473383"/>
              <a:gd name="connsiteX729" fmla="*/ 934044 w 2354735"/>
              <a:gd name="connsiteY729" fmla="*/ 3473175 h 3473383"/>
              <a:gd name="connsiteX730" fmla="*/ 918570 w 2354735"/>
              <a:gd name="connsiteY730" fmla="*/ 3459556 h 3473383"/>
              <a:gd name="connsiteX731" fmla="*/ 918513 w 2354735"/>
              <a:gd name="connsiteY731" fmla="*/ 3458273 h 3473383"/>
              <a:gd name="connsiteX732" fmla="*/ 912298 w 2354735"/>
              <a:gd name="connsiteY732" fmla="*/ 3452503 h 3473383"/>
              <a:gd name="connsiteX733" fmla="*/ 889719 w 2354735"/>
              <a:gd name="connsiteY733" fmla="*/ 3452871 h 3473383"/>
              <a:gd name="connsiteX734" fmla="*/ 884159 w 2354735"/>
              <a:gd name="connsiteY734" fmla="*/ 3456267 h 3473383"/>
              <a:gd name="connsiteX735" fmla="*/ 883814 w 2354735"/>
              <a:gd name="connsiteY735" fmla="*/ 3456885 h 3473383"/>
              <a:gd name="connsiteX736" fmla="*/ 860170 w 2354735"/>
              <a:gd name="connsiteY736" fmla="*/ 3467362 h 3473383"/>
              <a:gd name="connsiteX737" fmla="*/ 851434 w 2354735"/>
              <a:gd name="connsiteY737" fmla="*/ 3466516 h 3473383"/>
              <a:gd name="connsiteX738" fmla="*/ 842888 w 2354735"/>
              <a:gd name="connsiteY738" fmla="*/ 3469991 h 3473383"/>
              <a:gd name="connsiteX739" fmla="*/ 839066 w 2354735"/>
              <a:gd name="connsiteY739" fmla="*/ 3468656 h 3473383"/>
              <a:gd name="connsiteX740" fmla="*/ 838895 w 2354735"/>
              <a:gd name="connsiteY740" fmla="*/ 3468719 h 3473383"/>
              <a:gd name="connsiteX741" fmla="*/ 828328 w 2354735"/>
              <a:gd name="connsiteY741" fmla="*/ 3467784 h 3473383"/>
              <a:gd name="connsiteX742" fmla="*/ 827611 w 2354735"/>
              <a:gd name="connsiteY742" fmla="*/ 3467166 h 3473383"/>
              <a:gd name="connsiteX743" fmla="*/ 823563 w 2354735"/>
              <a:gd name="connsiteY743" fmla="*/ 3465181 h 3473383"/>
              <a:gd name="connsiteX744" fmla="*/ 822220 w 2354735"/>
              <a:gd name="connsiteY744" fmla="*/ 3462767 h 3473383"/>
              <a:gd name="connsiteX745" fmla="*/ 819146 w 2354735"/>
              <a:gd name="connsiteY745" fmla="*/ 3461691 h 3473383"/>
              <a:gd name="connsiteX746" fmla="*/ 819048 w 2354735"/>
              <a:gd name="connsiteY746" fmla="*/ 3461464 h 3473383"/>
              <a:gd name="connsiteX747" fmla="*/ 807565 w 2354735"/>
              <a:gd name="connsiteY747" fmla="*/ 3465982 h 3473383"/>
              <a:gd name="connsiteX748" fmla="*/ 802208 w 2354735"/>
              <a:gd name="connsiteY748" fmla="*/ 3464035 h 3473383"/>
              <a:gd name="connsiteX749" fmla="*/ 801670 w 2354735"/>
              <a:gd name="connsiteY749" fmla="*/ 3464312 h 3473383"/>
              <a:gd name="connsiteX750" fmla="*/ 787351 w 2354735"/>
              <a:gd name="connsiteY750" fmla="*/ 3460575 h 3473383"/>
              <a:gd name="connsiteX751" fmla="*/ 787657 w 2354735"/>
              <a:gd name="connsiteY751" fmla="*/ 3455404 h 3473383"/>
              <a:gd name="connsiteX752" fmla="*/ 759502 w 2354735"/>
              <a:gd name="connsiteY752" fmla="*/ 3468052 h 3473383"/>
              <a:gd name="connsiteX753" fmla="*/ 747262 w 2354735"/>
              <a:gd name="connsiteY753" fmla="*/ 3470188 h 3473383"/>
              <a:gd name="connsiteX754" fmla="*/ 747205 w 2354735"/>
              <a:gd name="connsiteY754" fmla="*/ 3469920 h 3473383"/>
              <a:gd name="connsiteX755" fmla="*/ 743364 w 2354735"/>
              <a:gd name="connsiteY755" fmla="*/ 3469920 h 3473383"/>
              <a:gd name="connsiteX756" fmla="*/ 740102 w 2354735"/>
              <a:gd name="connsiteY756" fmla="*/ 3467517 h 3473383"/>
              <a:gd name="connsiteX757" fmla="*/ 727861 w 2354735"/>
              <a:gd name="connsiteY757" fmla="*/ 3466449 h 3473383"/>
              <a:gd name="connsiteX758" fmla="*/ 719826 w 2354735"/>
              <a:gd name="connsiteY758" fmla="*/ 3467507 h 3473383"/>
              <a:gd name="connsiteX759" fmla="*/ 697662 w 2354735"/>
              <a:gd name="connsiteY759" fmla="*/ 3473175 h 3473383"/>
              <a:gd name="connsiteX760" fmla="*/ 682188 w 2354735"/>
              <a:gd name="connsiteY760" fmla="*/ 3459556 h 3473383"/>
              <a:gd name="connsiteX761" fmla="*/ 682131 w 2354735"/>
              <a:gd name="connsiteY761" fmla="*/ 3458273 h 3473383"/>
              <a:gd name="connsiteX762" fmla="*/ 677717 w 2354735"/>
              <a:gd name="connsiteY762" fmla="*/ 3454177 h 3473383"/>
              <a:gd name="connsiteX763" fmla="*/ 674268 w 2354735"/>
              <a:gd name="connsiteY763" fmla="*/ 3454599 h 3473383"/>
              <a:gd name="connsiteX764" fmla="*/ 670784 w 2354735"/>
              <a:gd name="connsiteY764" fmla="*/ 3452644 h 3473383"/>
              <a:gd name="connsiteX765" fmla="*/ 669347 w 2354735"/>
              <a:gd name="connsiteY765" fmla="*/ 3453214 h 3473383"/>
              <a:gd name="connsiteX766" fmla="*/ 668968 w 2354735"/>
              <a:gd name="connsiteY766" fmla="*/ 3454966 h 3473383"/>
              <a:gd name="connsiteX767" fmla="*/ 650000 w 2354735"/>
              <a:gd name="connsiteY767" fmla="*/ 3461408 h 3473383"/>
              <a:gd name="connsiteX768" fmla="*/ 642551 w 2354735"/>
              <a:gd name="connsiteY768" fmla="*/ 3457622 h 3473383"/>
              <a:gd name="connsiteX769" fmla="*/ 624911 w 2354735"/>
              <a:gd name="connsiteY769" fmla="*/ 3465162 h 3473383"/>
              <a:gd name="connsiteX770" fmla="*/ 624909 w 2354735"/>
              <a:gd name="connsiteY770" fmla="*/ 3464399 h 3473383"/>
              <a:gd name="connsiteX771" fmla="*/ 624682 w 2354735"/>
              <a:gd name="connsiteY771" fmla="*/ 3464433 h 3473383"/>
              <a:gd name="connsiteX772" fmla="*/ 612285 w 2354735"/>
              <a:gd name="connsiteY772" fmla="*/ 3469920 h 3473383"/>
              <a:gd name="connsiteX773" fmla="*/ 599121 w 2354735"/>
              <a:gd name="connsiteY773" fmla="*/ 3468185 h 3473383"/>
              <a:gd name="connsiteX774" fmla="*/ 596744 w 2354735"/>
              <a:gd name="connsiteY774" fmla="*/ 3462287 h 3473383"/>
              <a:gd name="connsiteX775" fmla="*/ 569425 w 2354735"/>
              <a:gd name="connsiteY775" fmla="*/ 3473125 h 3473383"/>
              <a:gd name="connsiteX776" fmla="*/ 556318 w 2354735"/>
              <a:gd name="connsiteY776" fmla="*/ 3469253 h 3473383"/>
              <a:gd name="connsiteX777" fmla="*/ 552955 w 2354735"/>
              <a:gd name="connsiteY777" fmla="*/ 3460949 h 3473383"/>
              <a:gd name="connsiteX778" fmla="*/ 546462 w 2354735"/>
              <a:gd name="connsiteY778" fmla="*/ 3459506 h 3473383"/>
              <a:gd name="connsiteX779" fmla="*/ 540053 w 2354735"/>
              <a:gd name="connsiteY779" fmla="*/ 3450527 h 3473383"/>
              <a:gd name="connsiteX780" fmla="*/ 531725 w 2354735"/>
              <a:gd name="connsiteY780" fmla="*/ 3446403 h 3473383"/>
              <a:gd name="connsiteX781" fmla="*/ 531218 w 2354735"/>
              <a:gd name="connsiteY781" fmla="*/ 3446955 h 3473383"/>
              <a:gd name="connsiteX782" fmla="*/ 528896 w 2354735"/>
              <a:gd name="connsiteY782" fmla="*/ 3446329 h 3473383"/>
              <a:gd name="connsiteX783" fmla="*/ 516768 w 2354735"/>
              <a:gd name="connsiteY783" fmla="*/ 3454432 h 3473383"/>
              <a:gd name="connsiteX784" fmla="*/ 489052 w 2354735"/>
              <a:gd name="connsiteY784" fmla="*/ 3455501 h 3473383"/>
              <a:gd name="connsiteX785" fmla="*/ 478432 w 2354735"/>
              <a:gd name="connsiteY785" fmla="*/ 3453810 h 3473383"/>
              <a:gd name="connsiteX786" fmla="*/ 475389 w 2354735"/>
              <a:gd name="connsiteY786" fmla="*/ 3451633 h 3473383"/>
              <a:gd name="connsiteX787" fmla="*/ 475195 w 2354735"/>
              <a:gd name="connsiteY787" fmla="*/ 3452029 h 3473383"/>
              <a:gd name="connsiteX788" fmla="*/ 473902 w 2354735"/>
              <a:gd name="connsiteY788" fmla="*/ 3451998 h 3473383"/>
              <a:gd name="connsiteX789" fmla="*/ 458467 w 2354735"/>
              <a:gd name="connsiteY789" fmla="*/ 3459506 h 3473383"/>
              <a:gd name="connsiteX790" fmla="*/ 445765 w 2354735"/>
              <a:gd name="connsiteY790" fmla="*/ 3464847 h 3473383"/>
              <a:gd name="connsiteX791" fmla="*/ 445836 w 2354735"/>
              <a:gd name="connsiteY791" fmla="*/ 3464371 h 3473383"/>
              <a:gd name="connsiteX792" fmla="*/ 445533 w 2354735"/>
              <a:gd name="connsiteY792" fmla="*/ 3464847 h 3473383"/>
              <a:gd name="connsiteX793" fmla="*/ 424749 w 2354735"/>
              <a:gd name="connsiteY793" fmla="*/ 3467784 h 3473383"/>
              <a:gd name="connsiteX794" fmla="*/ 424032 w 2354735"/>
              <a:gd name="connsiteY794" fmla="*/ 3467166 h 3473383"/>
              <a:gd name="connsiteX795" fmla="*/ 419983 w 2354735"/>
              <a:gd name="connsiteY795" fmla="*/ 3465181 h 3473383"/>
              <a:gd name="connsiteX796" fmla="*/ 417513 w 2354735"/>
              <a:gd name="connsiteY796" fmla="*/ 3460737 h 3473383"/>
              <a:gd name="connsiteX797" fmla="*/ 417127 w 2354735"/>
              <a:gd name="connsiteY797" fmla="*/ 3460307 h 3473383"/>
              <a:gd name="connsiteX798" fmla="*/ 414587 w 2354735"/>
              <a:gd name="connsiteY798" fmla="*/ 3450160 h 3473383"/>
              <a:gd name="connsiteX799" fmla="*/ 392646 w 2354735"/>
              <a:gd name="connsiteY799" fmla="*/ 3451762 h 3473383"/>
              <a:gd name="connsiteX800" fmla="*/ 392750 w 2354735"/>
              <a:gd name="connsiteY800" fmla="*/ 3451650 h 3473383"/>
              <a:gd name="connsiteX801" fmla="*/ 392183 w 2354735"/>
              <a:gd name="connsiteY801" fmla="*/ 3451762 h 3473383"/>
              <a:gd name="connsiteX802" fmla="*/ 355923 w 2354735"/>
              <a:gd name="connsiteY802" fmla="*/ 3468052 h 3473383"/>
              <a:gd name="connsiteX803" fmla="*/ 343683 w 2354735"/>
              <a:gd name="connsiteY803" fmla="*/ 3470188 h 3473383"/>
              <a:gd name="connsiteX804" fmla="*/ 343626 w 2354735"/>
              <a:gd name="connsiteY804" fmla="*/ 3469920 h 3473383"/>
              <a:gd name="connsiteX805" fmla="*/ 339785 w 2354735"/>
              <a:gd name="connsiteY805" fmla="*/ 3469920 h 3473383"/>
              <a:gd name="connsiteX806" fmla="*/ 336523 w 2354735"/>
              <a:gd name="connsiteY806" fmla="*/ 3467517 h 3473383"/>
              <a:gd name="connsiteX807" fmla="*/ 324282 w 2354735"/>
              <a:gd name="connsiteY807" fmla="*/ 3466449 h 3473383"/>
              <a:gd name="connsiteX808" fmla="*/ 309037 w 2354735"/>
              <a:gd name="connsiteY808" fmla="*/ 3457903 h 3473383"/>
              <a:gd name="connsiteX809" fmla="*/ 297721 w 2354735"/>
              <a:gd name="connsiteY809" fmla="*/ 3441080 h 3473383"/>
              <a:gd name="connsiteX810" fmla="*/ 297738 w 2354735"/>
              <a:gd name="connsiteY810" fmla="*/ 3440531 h 3473383"/>
              <a:gd name="connsiteX811" fmla="*/ 297721 w 2354735"/>
              <a:gd name="connsiteY811" fmla="*/ 3440546 h 3473383"/>
              <a:gd name="connsiteX812" fmla="*/ 265767 w 2354735"/>
              <a:gd name="connsiteY812" fmla="*/ 3453214 h 3473383"/>
              <a:gd name="connsiteX813" fmla="*/ 265387 w 2354735"/>
              <a:gd name="connsiteY813" fmla="*/ 3454966 h 3473383"/>
              <a:gd name="connsiteX814" fmla="*/ 227973 w 2354735"/>
              <a:gd name="connsiteY814" fmla="*/ 3452029 h 3473383"/>
              <a:gd name="connsiteX815" fmla="*/ 216799 w 2354735"/>
              <a:gd name="connsiteY815" fmla="*/ 3453831 h 3473383"/>
              <a:gd name="connsiteX816" fmla="*/ 213011 w 2354735"/>
              <a:gd name="connsiteY816" fmla="*/ 3454126 h 3473383"/>
              <a:gd name="connsiteX817" fmla="*/ 212961 w 2354735"/>
              <a:gd name="connsiteY817" fmla="*/ 3454432 h 3473383"/>
              <a:gd name="connsiteX818" fmla="*/ 165845 w 2354735"/>
              <a:gd name="connsiteY818" fmla="*/ 3473125 h 3473383"/>
              <a:gd name="connsiteX819" fmla="*/ 147600 w 2354735"/>
              <a:gd name="connsiteY819" fmla="*/ 3456568 h 3473383"/>
              <a:gd name="connsiteX820" fmla="*/ 134435 w 2354735"/>
              <a:gd name="connsiteY820" fmla="*/ 3441080 h 3473383"/>
              <a:gd name="connsiteX821" fmla="*/ 134537 w 2354735"/>
              <a:gd name="connsiteY821" fmla="*/ 3439959 h 3473383"/>
              <a:gd name="connsiteX822" fmla="*/ 133974 w 2354735"/>
              <a:gd name="connsiteY822" fmla="*/ 3440546 h 3473383"/>
              <a:gd name="connsiteX823" fmla="*/ 113188 w 2354735"/>
              <a:gd name="connsiteY823" fmla="*/ 3454432 h 3473383"/>
              <a:gd name="connsiteX824" fmla="*/ 85472 w 2354735"/>
              <a:gd name="connsiteY824" fmla="*/ 3455501 h 3473383"/>
              <a:gd name="connsiteX825" fmla="*/ 74852 w 2354735"/>
              <a:gd name="connsiteY825" fmla="*/ 3453810 h 3473383"/>
              <a:gd name="connsiteX826" fmla="*/ 71809 w 2354735"/>
              <a:gd name="connsiteY826" fmla="*/ 3451633 h 3473383"/>
              <a:gd name="connsiteX827" fmla="*/ 71615 w 2354735"/>
              <a:gd name="connsiteY827" fmla="*/ 3452029 h 3473383"/>
              <a:gd name="connsiteX828" fmla="*/ 60297 w 2354735"/>
              <a:gd name="connsiteY828" fmla="*/ 3451762 h 3473383"/>
              <a:gd name="connsiteX829" fmla="*/ 48288 w 2354735"/>
              <a:gd name="connsiteY829" fmla="*/ 3452830 h 3473383"/>
              <a:gd name="connsiteX830" fmla="*/ 47651 w 2354735"/>
              <a:gd name="connsiteY830" fmla="*/ 3452123 h 3473383"/>
              <a:gd name="connsiteX831" fmla="*/ 43840 w 2354735"/>
              <a:gd name="connsiteY831" fmla="*/ 3449491 h 3473383"/>
              <a:gd name="connsiteX832" fmla="*/ 42057 w 2354735"/>
              <a:gd name="connsiteY832" fmla="*/ 3444657 h 3473383"/>
              <a:gd name="connsiteX833" fmla="*/ 41821 w 2354735"/>
              <a:gd name="connsiteY833" fmla="*/ 3444285 h 3473383"/>
              <a:gd name="connsiteX834" fmla="*/ 41823 w 2354735"/>
              <a:gd name="connsiteY834" fmla="*/ 3444027 h 3473383"/>
              <a:gd name="connsiteX835" fmla="*/ 41820 w 2354735"/>
              <a:gd name="connsiteY835" fmla="*/ 3444017 h 3473383"/>
              <a:gd name="connsiteX836" fmla="*/ 41823 w 2354735"/>
              <a:gd name="connsiteY836" fmla="*/ 3444020 h 3473383"/>
              <a:gd name="connsiteX837" fmla="*/ 41907 w 2354735"/>
              <a:gd name="connsiteY837" fmla="*/ 3434938 h 3473383"/>
              <a:gd name="connsiteX838" fmla="*/ 47365 w 2354735"/>
              <a:gd name="connsiteY838" fmla="*/ 3428797 h 3473383"/>
              <a:gd name="connsiteX839" fmla="*/ 52445 w 2354735"/>
              <a:gd name="connsiteY839" fmla="*/ 3417313 h 3473383"/>
              <a:gd name="connsiteX840" fmla="*/ 43669 w 2354735"/>
              <a:gd name="connsiteY840" fmla="*/ 3417581 h 3473383"/>
              <a:gd name="connsiteX841" fmla="*/ 43589 w 2354735"/>
              <a:gd name="connsiteY841" fmla="*/ 3417363 h 3473383"/>
              <a:gd name="connsiteX842" fmla="*/ 37663 w 2354735"/>
              <a:gd name="connsiteY842" fmla="*/ 3421031 h 3473383"/>
              <a:gd name="connsiteX843" fmla="*/ 21034 w 2354735"/>
              <a:gd name="connsiteY843" fmla="*/ 3414910 h 3473383"/>
              <a:gd name="connsiteX844" fmla="*/ 18724 w 2354735"/>
              <a:gd name="connsiteY844" fmla="*/ 3412506 h 3473383"/>
              <a:gd name="connsiteX845" fmla="*/ 3711 w 2354735"/>
              <a:gd name="connsiteY845" fmla="*/ 3374586 h 3473383"/>
              <a:gd name="connsiteX846" fmla="*/ 10871 w 2354735"/>
              <a:gd name="connsiteY846" fmla="*/ 3352421 h 3473383"/>
              <a:gd name="connsiteX847" fmla="*/ 10640 w 2354735"/>
              <a:gd name="connsiteY847" fmla="*/ 3348950 h 3473383"/>
              <a:gd name="connsiteX848" fmla="*/ 17338 w 2354735"/>
              <a:gd name="connsiteY848" fmla="*/ 3315303 h 3473383"/>
              <a:gd name="connsiteX849" fmla="*/ 23343 w 2354735"/>
              <a:gd name="connsiteY849" fmla="*/ 3309161 h 3473383"/>
              <a:gd name="connsiteX850" fmla="*/ 24037 w 2354735"/>
              <a:gd name="connsiteY850" fmla="*/ 3290735 h 3473383"/>
              <a:gd name="connsiteX851" fmla="*/ 21496 w 2354735"/>
              <a:gd name="connsiteY851" fmla="*/ 3273110 h 3473383"/>
              <a:gd name="connsiteX852" fmla="*/ 36971 w 2354735"/>
              <a:gd name="connsiteY852" fmla="*/ 3254418 h 3473383"/>
              <a:gd name="connsiteX853" fmla="*/ 37207 w 2354735"/>
              <a:gd name="connsiteY853" fmla="*/ 3254468 h 3473383"/>
              <a:gd name="connsiteX854" fmla="*/ 41129 w 2354735"/>
              <a:gd name="connsiteY854" fmla="*/ 3250412 h 3473383"/>
              <a:gd name="connsiteX855" fmla="*/ 41043 w 2354735"/>
              <a:gd name="connsiteY855" fmla="*/ 3249539 h 3473383"/>
              <a:gd name="connsiteX856" fmla="*/ 34811 w 2354735"/>
              <a:gd name="connsiteY856" fmla="*/ 3248097 h 3473383"/>
              <a:gd name="connsiteX857" fmla="*/ 15259 w 2354735"/>
              <a:gd name="connsiteY857" fmla="*/ 3241599 h 3473383"/>
              <a:gd name="connsiteX858" fmla="*/ 7637 w 2354735"/>
              <a:gd name="connsiteY858" fmla="*/ 3229048 h 3473383"/>
              <a:gd name="connsiteX859" fmla="*/ 25191 w 2354735"/>
              <a:gd name="connsiteY859" fmla="*/ 3185788 h 3473383"/>
              <a:gd name="connsiteX860" fmla="*/ 29579 w 2354735"/>
              <a:gd name="connsiteY860" fmla="*/ 3178578 h 3473383"/>
              <a:gd name="connsiteX861" fmla="*/ 22419 w 2354735"/>
              <a:gd name="connsiteY861" fmla="*/ 3177776 h 3473383"/>
              <a:gd name="connsiteX862" fmla="*/ 12950 w 2354735"/>
              <a:gd name="connsiteY862" fmla="*/ 3157748 h 3473383"/>
              <a:gd name="connsiteX863" fmla="*/ 14104 w 2354735"/>
              <a:gd name="connsiteY863" fmla="*/ 3140926 h 3473383"/>
              <a:gd name="connsiteX864" fmla="*/ 17570 w 2354735"/>
              <a:gd name="connsiteY864" fmla="*/ 3117693 h 3473383"/>
              <a:gd name="connsiteX865" fmla="*/ 38586 w 2354735"/>
              <a:gd name="connsiteY865" fmla="*/ 3091254 h 3473383"/>
              <a:gd name="connsiteX866" fmla="*/ 38712 w 2354735"/>
              <a:gd name="connsiteY866" fmla="*/ 3091456 h 3473383"/>
              <a:gd name="connsiteX867" fmla="*/ 41358 w 2354735"/>
              <a:gd name="connsiteY867" fmla="*/ 3086982 h 3473383"/>
              <a:gd name="connsiteX868" fmla="*/ 38818 w 2354735"/>
              <a:gd name="connsiteY868" fmla="*/ 3084044 h 3473383"/>
              <a:gd name="connsiteX869" fmla="*/ 19649 w 2354735"/>
              <a:gd name="connsiteY869" fmla="*/ 3095795 h 3473383"/>
              <a:gd name="connsiteX870" fmla="*/ 2327 w 2354735"/>
              <a:gd name="connsiteY870" fmla="*/ 3093124 h 3473383"/>
              <a:gd name="connsiteX871" fmla="*/ 6023 w 2354735"/>
              <a:gd name="connsiteY871" fmla="*/ 3073362 h 3473383"/>
              <a:gd name="connsiteX872" fmla="*/ 17339 w 2354735"/>
              <a:gd name="connsiteY872" fmla="*/ 3062414 h 3473383"/>
              <a:gd name="connsiteX873" fmla="*/ 4174 w 2354735"/>
              <a:gd name="connsiteY873" fmla="*/ 3046124 h 3473383"/>
              <a:gd name="connsiteX874" fmla="*/ 16185 w 2354735"/>
              <a:gd name="connsiteY874" fmla="*/ 3029568 h 3473383"/>
              <a:gd name="connsiteX875" fmla="*/ 28656 w 2354735"/>
              <a:gd name="connsiteY875" fmla="*/ 3020222 h 3473383"/>
              <a:gd name="connsiteX876" fmla="*/ 33738 w 2354735"/>
              <a:gd name="connsiteY876" fmla="*/ 3004733 h 3473383"/>
              <a:gd name="connsiteX877" fmla="*/ 25653 w 2354735"/>
              <a:gd name="connsiteY877" fmla="*/ 2995919 h 3473383"/>
              <a:gd name="connsiteX878" fmla="*/ 17571 w 2354735"/>
              <a:gd name="connsiteY878" fmla="*/ 2977761 h 3473383"/>
              <a:gd name="connsiteX879" fmla="*/ 21119 w 2354735"/>
              <a:gd name="connsiteY879" fmla="*/ 2968356 h 3473383"/>
              <a:gd name="connsiteX880" fmla="*/ 21034 w 2354735"/>
              <a:gd name="connsiteY880" fmla="*/ 2968275 h 3473383"/>
              <a:gd name="connsiteX881" fmla="*/ 18724 w 2354735"/>
              <a:gd name="connsiteY881" fmla="*/ 2965871 h 3473383"/>
              <a:gd name="connsiteX882" fmla="*/ 3711 w 2354735"/>
              <a:gd name="connsiteY882" fmla="*/ 2927951 h 3473383"/>
              <a:gd name="connsiteX883" fmla="*/ 10871 w 2354735"/>
              <a:gd name="connsiteY883" fmla="*/ 2905787 h 3473383"/>
              <a:gd name="connsiteX884" fmla="*/ 10640 w 2354735"/>
              <a:gd name="connsiteY884" fmla="*/ 2902316 h 3473383"/>
              <a:gd name="connsiteX885" fmla="*/ 17338 w 2354735"/>
              <a:gd name="connsiteY885" fmla="*/ 2868669 h 3473383"/>
              <a:gd name="connsiteX886" fmla="*/ 23343 w 2354735"/>
              <a:gd name="connsiteY886" fmla="*/ 2862526 h 3473383"/>
              <a:gd name="connsiteX887" fmla="*/ 24037 w 2354735"/>
              <a:gd name="connsiteY887" fmla="*/ 2844101 h 3473383"/>
              <a:gd name="connsiteX888" fmla="*/ 21496 w 2354735"/>
              <a:gd name="connsiteY888" fmla="*/ 2826476 h 3473383"/>
              <a:gd name="connsiteX889" fmla="*/ 36971 w 2354735"/>
              <a:gd name="connsiteY889" fmla="*/ 2807783 h 3473383"/>
              <a:gd name="connsiteX890" fmla="*/ 37207 w 2354735"/>
              <a:gd name="connsiteY890" fmla="*/ 2807834 h 3473383"/>
              <a:gd name="connsiteX891" fmla="*/ 41129 w 2354735"/>
              <a:gd name="connsiteY891" fmla="*/ 2803777 h 3473383"/>
              <a:gd name="connsiteX892" fmla="*/ 41043 w 2354735"/>
              <a:gd name="connsiteY892" fmla="*/ 2802904 h 3473383"/>
              <a:gd name="connsiteX893" fmla="*/ 34811 w 2354735"/>
              <a:gd name="connsiteY893" fmla="*/ 2801463 h 3473383"/>
              <a:gd name="connsiteX894" fmla="*/ 15259 w 2354735"/>
              <a:gd name="connsiteY894" fmla="*/ 2794964 h 3473383"/>
              <a:gd name="connsiteX895" fmla="*/ 7637 w 2354735"/>
              <a:gd name="connsiteY895" fmla="*/ 2782413 h 3473383"/>
              <a:gd name="connsiteX896" fmla="*/ 25191 w 2354735"/>
              <a:gd name="connsiteY896" fmla="*/ 2739153 h 3473383"/>
              <a:gd name="connsiteX897" fmla="*/ 29579 w 2354735"/>
              <a:gd name="connsiteY897" fmla="*/ 2731943 h 3473383"/>
              <a:gd name="connsiteX898" fmla="*/ 22419 w 2354735"/>
              <a:gd name="connsiteY898" fmla="*/ 2731141 h 3473383"/>
              <a:gd name="connsiteX899" fmla="*/ 12950 w 2354735"/>
              <a:gd name="connsiteY899" fmla="*/ 2711114 h 3473383"/>
              <a:gd name="connsiteX900" fmla="*/ 14104 w 2354735"/>
              <a:gd name="connsiteY900" fmla="*/ 2694291 h 3473383"/>
              <a:gd name="connsiteX901" fmla="*/ 17570 w 2354735"/>
              <a:gd name="connsiteY901" fmla="*/ 2671058 h 3473383"/>
              <a:gd name="connsiteX902" fmla="*/ 38586 w 2354735"/>
              <a:gd name="connsiteY902" fmla="*/ 2644619 h 3473383"/>
              <a:gd name="connsiteX903" fmla="*/ 38712 w 2354735"/>
              <a:gd name="connsiteY903" fmla="*/ 2644821 h 3473383"/>
              <a:gd name="connsiteX904" fmla="*/ 41358 w 2354735"/>
              <a:gd name="connsiteY904" fmla="*/ 2640347 h 3473383"/>
              <a:gd name="connsiteX905" fmla="*/ 38818 w 2354735"/>
              <a:gd name="connsiteY905" fmla="*/ 2637410 h 3473383"/>
              <a:gd name="connsiteX906" fmla="*/ 19649 w 2354735"/>
              <a:gd name="connsiteY906" fmla="*/ 2649160 h 3473383"/>
              <a:gd name="connsiteX907" fmla="*/ 2327 w 2354735"/>
              <a:gd name="connsiteY907" fmla="*/ 2646490 h 3473383"/>
              <a:gd name="connsiteX908" fmla="*/ 6023 w 2354735"/>
              <a:gd name="connsiteY908" fmla="*/ 2626728 h 3473383"/>
              <a:gd name="connsiteX909" fmla="*/ 17339 w 2354735"/>
              <a:gd name="connsiteY909" fmla="*/ 2615779 h 3473383"/>
              <a:gd name="connsiteX910" fmla="*/ 4174 w 2354735"/>
              <a:gd name="connsiteY910" fmla="*/ 2599489 h 3473383"/>
              <a:gd name="connsiteX911" fmla="*/ 12332 w 2354735"/>
              <a:gd name="connsiteY911" fmla="*/ 2588243 h 3473383"/>
              <a:gd name="connsiteX912" fmla="*/ 4116 w 2354735"/>
              <a:gd name="connsiteY912" fmla="*/ 2579832 h 3473383"/>
              <a:gd name="connsiteX913" fmla="*/ 3711 w 2354735"/>
              <a:gd name="connsiteY913" fmla="*/ 2556864 h 3473383"/>
              <a:gd name="connsiteX914" fmla="*/ 10871 w 2354735"/>
              <a:gd name="connsiteY914" fmla="*/ 2534700 h 3473383"/>
              <a:gd name="connsiteX915" fmla="*/ 10640 w 2354735"/>
              <a:gd name="connsiteY915" fmla="*/ 2531229 h 3473383"/>
              <a:gd name="connsiteX916" fmla="*/ 17338 w 2354735"/>
              <a:gd name="connsiteY916" fmla="*/ 2497582 h 3473383"/>
              <a:gd name="connsiteX917" fmla="*/ 23343 w 2354735"/>
              <a:gd name="connsiteY917" fmla="*/ 2491439 h 3473383"/>
              <a:gd name="connsiteX918" fmla="*/ 28439 w 2354735"/>
              <a:gd name="connsiteY918" fmla="*/ 2486276 h 3473383"/>
              <a:gd name="connsiteX919" fmla="*/ 27790 w 2354735"/>
              <a:gd name="connsiteY919" fmla="*/ 2482026 h 3473383"/>
              <a:gd name="connsiteX920" fmla="*/ 29784 w 2354735"/>
              <a:gd name="connsiteY920" fmla="*/ 2480405 h 3473383"/>
              <a:gd name="connsiteX921" fmla="*/ 24037 w 2354735"/>
              <a:gd name="connsiteY921" fmla="*/ 2473014 h 3473383"/>
              <a:gd name="connsiteX922" fmla="*/ 21496 w 2354735"/>
              <a:gd name="connsiteY922" fmla="*/ 2455389 h 3473383"/>
              <a:gd name="connsiteX923" fmla="*/ 36971 w 2354735"/>
              <a:gd name="connsiteY923" fmla="*/ 2436696 h 3473383"/>
              <a:gd name="connsiteX924" fmla="*/ 37207 w 2354735"/>
              <a:gd name="connsiteY924" fmla="*/ 2436747 h 3473383"/>
              <a:gd name="connsiteX925" fmla="*/ 41129 w 2354735"/>
              <a:gd name="connsiteY925" fmla="*/ 2432690 h 3473383"/>
              <a:gd name="connsiteX926" fmla="*/ 41043 w 2354735"/>
              <a:gd name="connsiteY926" fmla="*/ 2431818 h 3473383"/>
              <a:gd name="connsiteX927" fmla="*/ 34811 w 2354735"/>
              <a:gd name="connsiteY927" fmla="*/ 2430376 h 3473383"/>
              <a:gd name="connsiteX928" fmla="*/ 15259 w 2354735"/>
              <a:gd name="connsiteY928" fmla="*/ 2423878 h 3473383"/>
              <a:gd name="connsiteX929" fmla="*/ 7637 w 2354735"/>
              <a:gd name="connsiteY929" fmla="*/ 2411326 h 3473383"/>
              <a:gd name="connsiteX930" fmla="*/ 25191 w 2354735"/>
              <a:gd name="connsiteY930" fmla="*/ 2368066 h 3473383"/>
              <a:gd name="connsiteX931" fmla="*/ 29579 w 2354735"/>
              <a:gd name="connsiteY931" fmla="*/ 2360856 h 3473383"/>
              <a:gd name="connsiteX932" fmla="*/ 22419 w 2354735"/>
              <a:gd name="connsiteY932" fmla="*/ 2360054 h 3473383"/>
              <a:gd name="connsiteX933" fmla="*/ 12950 w 2354735"/>
              <a:gd name="connsiteY933" fmla="*/ 2340027 h 3473383"/>
              <a:gd name="connsiteX934" fmla="*/ 14104 w 2354735"/>
              <a:gd name="connsiteY934" fmla="*/ 2323204 h 3473383"/>
              <a:gd name="connsiteX935" fmla="*/ 17570 w 2354735"/>
              <a:gd name="connsiteY935" fmla="*/ 2299971 h 3473383"/>
              <a:gd name="connsiteX936" fmla="*/ 38586 w 2354735"/>
              <a:gd name="connsiteY936" fmla="*/ 2273532 h 3473383"/>
              <a:gd name="connsiteX937" fmla="*/ 38712 w 2354735"/>
              <a:gd name="connsiteY937" fmla="*/ 2273734 h 3473383"/>
              <a:gd name="connsiteX938" fmla="*/ 41358 w 2354735"/>
              <a:gd name="connsiteY938" fmla="*/ 2269261 h 3473383"/>
              <a:gd name="connsiteX939" fmla="*/ 38818 w 2354735"/>
              <a:gd name="connsiteY939" fmla="*/ 2266323 h 3473383"/>
              <a:gd name="connsiteX940" fmla="*/ 19649 w 2354735"/>
              <a:gd name="connsiteY940" fmla="*/ 2278073 h 3473383"/>
              <a:gd name="connsiteX941" fmla="*/ 2327 w 2354735"/>
              <a:gd name="connsiteY941" fmla="*/ 2275403 h 3473383"/>
              <a:gd name="connsiteX942" fmla="*/ 6023 w 2354735"/>
              <a:gd name="connsiteY942" fmla="*/ 2255641 h 3473383"/>
              <a:gd name="connsiteX943" fmla="*/ 17339 w 2354735"/>
              <a:gd name="connsiteY943" fmla="*/ 2244692 h 3473383"/>
              <a:gd name="connsiteX944" fmla="*/ 4174 w 2354735"/>
              <a:gd name="connsiteY944" fmla="*/ 2228403 h 3473383"/>
              <a:gd name="connsiteX945" fmla="*/ 16185 w 2354735"/>
              <a:gd name="connsiteY945" fmla="*/ 2211846 h 3473383"/>
              <a:gd name="connsiteX946" fmla="*/ 28656 w 2354735"/>
              <a:gd name="connsiteY946" fmla="*/ 2202501 h 3473383"/>
              <a:gd name="connsiteX947" fmla="*/ 32334 w 2354735"/>
              <a:gd name="connsiteY947" fmla="*/ 2197603 h 3473383"/>
              <a:gd name="connsiteX948" fmla="*/ 29007 w 2354735"/>
              <a:gd name="connsiteY948" fmla="*/ 2198185 h 3473383"/>
              <a:gd name="connsiteX949" fmla="*/ 21034 w 2354735"/>
              <a:gd name="connsiteY949" fmla="*/ 2190548 h 3473383"/>
              <a:gd name="connsiteX950" fmla="*/ 18724 w 2354735"/>
              <a:gd name="connsiteY950" fmla="*/ 2188145 h 3473383"/>
              <a:gd name="connsiteX951" fmla="*/ 3711 w 2354735"/>
              <a:gd name="connsiteY951" fmla="*/ 2150225 h 3473383"/>
              <a:gd name="connsiteX952" fmla="*/ 10871 w 2354735"/>
              <a:gd name="connsiteY952" fmla="*/ 2128060 h 3473383"/>
              <a:gd name="connsiteX953" fmla="*/ 10640 w 2354735"/>
              <a:gd name="connsiteY953" fmla="*/ 2124589 h 3473383"/>
              <a:gd name="connsiteX954" fmla="*/ 17338 w 2354735"/>
              <a:gd name="connsiteY954" fmla="*/ 2090942 h 3473383"/>
              <a:gd name="connsiteX955" fmla="*/ 23343 w 2354735"/>
              <a:gd name="connsiteY955" fmla="*/ 2084800 h 3473383"/>
              <a:gd name="connsiteX956" fmla="*/ 24037 w 2354735"/>
              <a:gd name="connsiteY956" fmla="*/ 2066374 h 3473383"/>
              <a:gd name="connsiteX957" fmla="*/ 21496 w 2354735"/>
              <a:gd name="connsiteY957" fmla="*/ 2048749 h 3473383"/>
              <a:gd name="connsiteX958" fmla="*/ 36971 w 2354735"/>
              <a:gd name="connsiteY958" fmla="*/ 2030057 h 3473383"/>
              <a:gd name="connsiteX959" fmla="*/ 37207 w 2354735"/>
              <a:gd name="connsiteY959" fmla="*/ 2030107 h 3473383"/>
              <a:gd name="connsiteX960" fmla="*/ 41129 w 2354735"/>
              <a:gd name="connsiteY960" fmla="*/ 2026050 h 3473383"/>
              <a:gd name="connsiteX961" fmla="*/ 41043 w 2354735"/>
              <a:gd name="connsiteY961" fmla="*/ 2025177 h 3473383"/>
              <a:gd name="connsiteX962" fmla="*/ 34811 w 2354735"/>
              <a:gd name="connsiteY962" fmla="*/ 2023735 h 3473383"/>
              <a:gd name="connsiteX963" fmla="*/ 15259 w 2354735"/>
              <a:gd name="connsiteY963" fmla="*/ 2017238 h 3473383"/>
              <a:gd name="connsiteX964" fmla="*/ 7637 w 2354735"/>
              <a:gd name="connsiteY964" fmla="*/ 2004687 h 3473383"/>
              <a:gd name="connsiteX965" fmla="*/ 12431 w 2354735"/>
              <a:gd name="connsiteY965" fmla="*/ 1980854 h 3473383"/>
              <a:gd name="connsiteX966" fmla="*/ 17329 w 2354735"/>
              <a:gd name="connsiteY966" fmla="*/ 1973396 h 3473383"/>
              <a:gd name="connsiteX967" fmla="*/ 4116 w 2354735"/>
              <a:gd name="connsiteY967" fmla="*/ 1959872 h 3473383"/>
              <a:gd name="connsiteX968" fmla="*/ 3711 w 2354735"/>
              <a:gd name="connsiteY968" fmla="*/ 1936906 h 3473383"/>
              <a:gd name="connsiteX969" fmla="*/ 3885 w 2354735"/>
              <a:gd name="connsiteY969" fmla="*/ 1934930 h 3473383"/>
              <a:gd name="connsiteX970" fmla="*/ 3711 w 2354735"/>
              <a:gd name="connsiteY970" fmla="*/ 1925089 h 3473383"/>
              <a:gd name="connsiteX971" fmla="*/ 4781 w 2354735"/>
              <a:gd name="connsiteY971" fmla="*/ 1912905 h 3473383"/>
              <a:gd name="connsiteX972" fmla="*/ 9459 w 2354735"/>
              <a:gd name="connsiteY972" fmla="*/ 1905238 h 3473383"/>
              <a:gd name="connsiteX973" fmla="*/ 6974 w 2354735"/>
              <a:gd name="connsiteY973" fmla="*/ 1892543 h 3473383"/>
              <a:gd name="connsiteX974" fmla="*/ 8779 w 2354735"/>
              <a:gd name="connsiteY974" fmla="*/ 1889946 h 3473383"/>
              <a:gd name="connsiteX975" fmla="*/ 6974 w 2354735"/>
              <a:gd name="connsiteY975" fmla="*/ 1880727 h 3473383"/>
              <a:gd name="connsiteX976" fmla="*/ 11570 w 2354735"/>
              <a:gd name="connsiteY976" fmla="*/ 1874110 h 3473383"/>
              <a:gd name="connsiteX977" fmla="*/ 10383 w 2354735"/>
              <a:gd name="connsiteY977" fmla="*/ 1874504 h 3473383"/>
              <a:gd name="connsiteX978" fmla="*/ 2327 w 2354735"/>
              <a:gd name="connsiteY978" fmla="*/ 1868763 h 3473383"/>
              <a:gd name="connsiteX979" fmla="*/ 6023 w 2354735"/>
              <a:gd name="connsiteY979" fmla="*/ 1849001 h 3473383"/>
              <a:gd name="connsiteX980" fmla="*/ 17339 w 2354735"/>
              <a:gd name="connsiteY980" fmla="*/ 1838053 h 3473383"/>
              <a:gd name="connsiteX981" fmla="*/ 4174 w 2354735"/>
              <a:gd name="connsiteY981" fmla="*/ 1821763 h 3473383"/>
              <a:gd name="connsiteX982" fmla="*/ 16185 w 2354735"/>
              <a:gd name="connsiteY982" fmla="*/ 1805206 h 3473383"/>
              <a:gd name="connsiteX983" fmla="*/ 17090 w 2354735"/>
              <a:gd name="connsiteY983" fmla="*/ 1804528 h 3473383"/>
              <a:gd name="connsiteX984" fmla="*/ 15259 w 2354735"/>
              <a:gd name="connsiteY984" fmla="*/ 1803918 h 3473383"/>
              <a:gd name="connsiteX985" fmla="*/ 7637 w 2354735"/>
              <a:gd name="connsiteY985" fmla="*/ 1791367 h 3473383"/>
              <a:gd name="connsiteX986" fmla="*/ 8680 w 2354735"/>
              <a:gd name="connsiteY986" fmla="*/ 1786188 h 3473383"/>
              <a:gd name="connsiteX987" fmla="*/ 7637 w 2354735"/>
              <a:gd name="connsiteY987" fmla="*/ 1779551 h 3473383"/>
              <a:gd name="connsiteX988" fmla="*/ 12431 w 2354735"/>
              <a:gd name="connsiteY988" fmla="*/ 1755718 h 3473383"/>
              <a:gd name="connsiteX989" fmla="*/ 22450 w 2354735"/>
              <a:gd name="connsiteY989" fmla="*/ 1740464 h 3473383"/>
              <a:gd name="connsiteX990" fmla="*/ 22582 w 2354735"/>
              <a:gd name="connsiteY990" fmla="*/ 1740114 h 3473383"/>
              <a:gd name="connsiteX991" fmla="*/ 22419 w 2354735"/>
              <a:gd name="connsiteY991" fmla="*/ 1740095 h 3473383"/>
              <a:gd name="connsiteX992" fmla="*/ 11709 w 2354735"/>
              <a:gd name="connsiteY992" fmla="*/ 1733787 h 3473383"/>
              <a:gd name="connsiteX993" fmla="*/ 12724 w 2354735"/>
              <a:gd name="connsiteY993" fmla="*/ 1722568 h 3473383"/>
              <a:gd name="connsiteX994" fmla="*/ 11709 w 2354735"/>
              <a:gd name="connsiteY994" fmla="*/ 1721970 h 3473383"/>
              <a:gd name="connsiteX995" fmla="*/ 12950 w 2354735"/>
              <a:gd name="connsiteY995" fmla="*/ 1708252 h 3473383"/>
              <a:gd name="connsiteX996" fmla="*/ 13491 w 2354735"/>
              <a:gd name="connsiteY996" fmla="*/ 1700378 h 3473383"/>
              <a:gd name="connsiteX997" fmla="*/ 11421 w 2354735"/>
              <a:gd name="connsiteY997" fmla="*/ 1690726 h 3473383"/>
              <a:gd name="connsiteX998" fmla="*/ 13265 w 2354735"/>
              <a:gd name="connsiteY998" fmla="*/ 1687513 h 3473383"/>
              <a:gd name="connsiteX999" fmla="*/ 11421 w 2354735"/>
              <a:gd name="connsiteY999" fmla="*/ 1678910 h 3473383"/>
              <a:gd name="connsiteX1000" fmla="*/ 17570 w 2354735"/>
              <a:gd name="connsiteY1000" fmla="*/ 1668196 h 3473383"/>
              <a:gd name="connsiteX1001" fmla="*/ 31223 w 2354735"/>
              <a:gd name="connsiteY1001" fmla="*/ 1651019 h 3473383"/>
              <a:gd name="connsiteX1002" fmla="*/ 19649 w 2354735"/>
              <a:gd name="connsiteY1002" fmla="*/ 1658114 h 3473383"/>
              <a:gd name="connsiteX1003" fmla="*/ 2327 w 2354735"/>
              <a:gd name="connsiteY1003" fmla="*/ 1655444 h 3473383"/>
              <a:gd name="connsiteX1004" fmla="*/ 451 w 2354735"/>
              <a:gd name="connsiteY1004" fmla="*/ 1644661 h 3473383"/>
              <a:gd name="connsiteX1005" fmla="*/ 2056 w 2354735"/>
              <a:gd name="connsiteY1005" fmla="*/ 1642074 h 3473383"/>
              <a:gd name="connsiteX1006" fmla="*/ 451 w 2354735"/>
              <a:gd name="connsiteY1006" fmla="*/ 1632845 h 3473383"/>
              <a:gd name="connsiteX1007" fmla="*/ 6023 w 2354735"/>
              <a:gd name="connsiteY1007" fmla="*/ 1623865 h 3473383"/>
              <a:gd name="connsiteX1008" fmla="*/ 10280 w 2354735"/>
              <a:gd name="connsiteY1008" fmla="*/ 1619746 h 3473383"/>
              <a:gd name="connsiteX1009" fmla="*/ 8505 w 2354735"/>
              <a:gd name="connsiteY1009" fmla="*/ 1618492 h 3473383"/>
              <a:gd name="connsiteX1010" fmla="*/ 4174 w 2354735"/>
              <a:gd name="connsiteY1010" fmla="*/ 1608443 h 3473383"/>
              <a:gd name="connsiteX1011" fmla="*/ 6686 w 2354735"/>
              <a:gd name="connsiteY1011" fmla="*/ 1602455 h 3473383"/>
              <a:gd name="connsiteX1012" fmla="*/ 4174 w 2354735"/>
              <a:gd name="connsiteY1012" fmla="*/ 1596627 h 3473383"/>
              <a:gd name="connsiteX1013" fmla="*/ 16185 w 2354735"/>
              <a:gd name="connsiteY1013" fmla="*/ 1580071 h 3473383"/>
              <a:gd name="connsiteX1014" fmla="*/ 28656 w 2354735"/>
              <a:gd name="connsiteY1014" fmla="*/ 1570725 h 3473383"/>
              <a:gd name="connsiteX1015" fmla="*/ 32460 w 2354735"/>
              <a:gd name="connsiteY1015" fmla="*/ 1565660 h 3473383"/>
              <a:gd name="connsiteX1016" fmla="*/ 25653 w 2354735"/>
              <a:gd name="connsiteY1016" fmla="*/ 1558240 h 3473383"/>
              <a:gd name="connsiteX1017" fmla="*/ 17571 w 2354735"/>
              <a:gd name="connsiteY1017" fmla="*/ 1540081 h 3473383"/>
              <a:gd name="connsiteX1018" fmla="*/ 17976 w 2354735"/>
              <a:gd name="connsiteY1018" fmla="*/ 1538169 h 3473383"/>
              <a:gd name="connsiteX1019" fmla="*/ 17571 w 2354735"/>
              <a:gd name="connsiteY1019" fmla="*/ 1528264 h 3473383"/>
              <a:gd name="connsiteX1020" fmla="*/ 21119 w 2354735"/>
              <a:gd name="connsiteY1020" fmla="*/ 1518859 h 3473383"/>
              <a:gd name="connsiteX1021" fmla="*/ 21034 w 2354735"/>
              <a:gd name="connsiteY1021" fmla="*/ 1518778 h 3473383"/>
              <a:gd name="connsiteX1022" fmla="*/ 18724 w 2354735"/>
              <a:gd name="connsiteY1022" fmla="*/ 1516374 h 3473383"/>
              <a:gd name="connsiteX1023" fmla="*/ 3711 w 2354735"/>
              <a:gd name="connsiteY1023" fmla="*/ 1478454 h 3473383"/>
              <a:gd name="connsiteX1024" fmla="*/ 10871 w 2354735"/>
              <a:gd name="connsiteY1024" fmla="*/ 1456290 h 3473383"/>
              <a:gd name="connsiteX1025" fmla="*/ 10640 w 2354735"/>
              <a:gd name="connsiteY1025" fmla="*/ 1452819 h 3473383"/>
              <a:gd name="connsiteX1026" fmla="*/ 17338 w 2354735"/>
              <a:gd name="connsiteY1026" fmla="*/ 1419172 h 3473383"/>
              <a:gd name="connsiteX1027" fmla="*/ 23343 w 2354735"/>
              <a:gd name="connsiteY1027" fmla="*/ 1413029 h 3473383"/>
              <a:gd name="connsiteX1028" fmla="*/ 24037 w 2354735"/>
              <a:gd name="connsiteY1028" fmla="*/ 1394604 h 3473383"/>
              <a:gd name="connsiteX1029" fmla="*/ 21496 w 2354735"/>
              <a:gd name="connsiteY1029" fmla="*/ 1376979 h 3473383"/>
              <a:gd name="connsiteX1030" fmla="*/ 36971 w 2354735"/>
              <a:gd name="connsiteY1030" fmla="*/ 1358286 h 3473383"/>
              <a:gd name="connsiteX1031" fmla="*/ 37207 w 2354735"/>
              <a:gd name="connsiteY1031" fmla="*/ 1358337 h 3473383"/>
              <a:gd name="connsiteX1032" fmla="*/ 41129 w 2354735"/>
              <a:gd name="connsiteY1032" fmla="*/ 1354280 h 3473383"/>
              <a:gd name="connsiteX1033" fmla="*/ 41043 w 2354735"/>
              <a:gd name="connsiteY1033" fmla="*/ 1353408 h 3473383"/>
              <a:gd name="connsiteX1034" fmla="*/ 34811 w 2354735"/>
              <a:gd name="connsiteY1034" fmla="*/ 1351966 h 3473383"/>
              <a:gd name="connsiteX1035" fmla="*/ 15259 w 2354735"/>
              <a:gd name="connsiteY1035" fmla="*/ 1345467 h 3473383"/>
              <a:gd name="connsiteX1036" fmla="*/ 7637 w 2354735"/>
              <a:gd name="connsiteY1036" fmla="*/ 1332916 h 3473383"/>
              <a:gd name="connsiteX1037" fmla="*/ 25191 w 2354735"/>
              <a:gd name="connsiteY1037" fmla="*/ 1289656 h 3473383"/>
              <a:gd name="connsiteX1038" fmla="*/ 29579 w 2354735"/>
              <a:gd name="connsiteY1038" fmla="*/ 1282446 h 3473383"/>
              <a:gd name="connsiteX1039" fmla="*/ 22419 w 2354735"/>
              <a:gd name="connsiteY1039" fmla="*/ 1281644 h 3473383"/>
              <a:gd name="connsiteX1040" fmla="*/ 12950 w 2354735"/>
              <a:gd name="connsiteY1040" fmla="*/ 1261617 h 3473383"/>
              <a:gd name="connsiteX1041" fmla="*/ 14104 w 2354735"/>
              <a:gd name="connsiteY1041" fmla="*/ 1244794 h 3473383"/>
              <a:gd name="connsiteX1042" fmla="*/ 17570 w 2354735"/>
              <a:gd name="connsiteY1042" fmla="*/ 1221561 h 3473383"/>
              <a:gd name="connsiteX1043" fmla="*/ 38586 w 2354735"/>
              <a:gd name="connsiteY1043" fmla="*/ 1195122 h 3473383"/>
              <a:gd name="connsiteX1044" fmla="*/ 38712 w 2354735"/>
              <a:gd name="connsiteY1044" fmla="*/ 1195324 h 3473383"/>
              <a:gd name="connsiteX1045" fmla="*/ 41358 w 2354735"/>
              <a:gd name="connsiteY1045" fmla="*/ 1190850 h 3473383"/>
              <a:gd name="connsiteX1046" fmla="*/ 38818 w 2354735"/>
              <a:gd name="connsiteY1046" fmla="*/ 1187913 h 3473383"/>
              <a:gd name="connsiteX1047" fmla="*/ 19649 w 2354735"/>
              <a:gd name="connsiteY1047" fmla="*/ 1199663 h 3473383"/>
              <a:gd name="connsiteX1048" fmla="*/ 2327 w 2354735"/>
              <a:gd name="connsiteY1048" fmla="*/ 1196993 h 3473383"/>
              <a:gd name="connsiteX1049" fmla="*/ 6023 w 2354735"/>
              <a:gd name="connsiteY1049" fmla="*/ 1177231 h 3473383"/>
              <a:gd name="connsiteX1050" fmla="*/ 17339 w 2354735"/>
              <a:gd name="connsiteY1050" fmla="*/ 1166282 h 3473383"/>
              <a:gd name="connsiteX1051" fmla="*/ 4174 w 2354735"/>
              <a:gd name="connsiteY1051" fmla="*/ 1149993 h 3473383"/>
              <a:gd name="connsiteX1052" fmla="*/ 12332 w 2354735"/>
              <a:gd name="connsiteY1052" fmla="*/ 1138746 h 3473383"/>
              <a:gd name="connsiteX1053" fmla="*/ 4116 w 2354735"/>
              <a:gd name="connsiteY1053" fmla="*/ 1130335 h 3473383"/>
              <a:gd name="connsiteX1054" fmla="*/ 3711 w 2354735"/>
              <a:gd name="connsiteY1054" fmla="*/ 1107367 h 3473383"/>
              <a:gd name="connsiteX1055" fmla="*/ 10871 w 2354735"/>
              <a:gd name="connsiteY1055" fmla="*/ 1085203 h 3473383"/>
              <a:gd name="connsiteX1056" fmla="*/ 10640 w 2354735"/>
              <a:gd name="connsiteY1056" fmla="*/ 1081732 h 3473383"/>
              <a:gd name="connsiteX1057" fmla="*/ 17338 w 2354735"/>
              <a:gd name="connsiteY1057" fmla="*/ 1048085 h 3473383"/>
              <a:gd name="connsiteX1058" fmla="*/ 23343 w 2354735"/>
              <a:gd name="connsiteY1058" fmla="*/ 1041942 h 3473383"/>
              <a:gd name="connsiteX1059" fmla="*/ 28439 w 2354735"/>
              <a:gd name="connsiteY1059" fmla="*/ 1036779 h 3473383"/>
              <a:gd name="connsiteX1060" fmla="*/ 27790 w 2354735"/>
              <a:gd name="connsiteY1060" fmla="*/ 1032529 h 3473383"/>
              <a:gd name="connsiteX1061" fmla="*/ 29784 w 2354735"/>
              <a:gd name="connsiteY1061" fmla="*/ 1030908 h 3473383"/>
              <a:gd name="connsiteX1062" fmla="*/ 24037 w 2354735"/>
              <a:gd name="connsiteY1062" fmla="*/ 1023517 h 3473383"/>
              <a:gd name="connsiteX1063" fmla="*/ 21496 w 2354735"/>
              <a:gd name="connsiteY1063" fmla="*/ 1005892 h 3473383"/>
              <a:gd name="connsiteX1064" fmla="*/ 36971 w 2354735"/>
              <a:gd name="connsiteY1064" fmla="*/ 987199 h 3473383"/>
              <a:gd name="connsiteX1065" fmla="*/ 37207 w 2354735"/>
              <a:gd name="connsiteY1065" fmla="*/ 987250 h 3473383"/>
              <a:gd name="connsiteX1066" fmla="*/ 41129 w 2354735"/>
              <a:gd name="connsiteY1066" fmla="*/ 983193 h 3473383"/>
              <a:gd name="connsiteX1067" fmla="*/ 41043 w 2354735"/>
              <a:gd name="connsiteY1067" fmla="*/ 982321 h 3473383"/>
              <a:gd name="connsiteX1068" fmla="*/ 34811 w 2354735"/>
              <a:gd name="connsiteY1068" fmla="*/ 980879 h 3473383"/>
              <a:gd name="connsiteX1069" fmla="*/ 15259 w 2354735"/>
              <a:gd name="connsiteY1069" fmla="*/ 974381 h 3473383"/>
              <a:gd name="connsiteX1070" fmla="*/ 7637 w 2354735"/>
              <a:gd name="connsiteY1070" fmla="*/ 961829 h 3473383"/>
              <a:gd name="connsiteX1071" fmla="*/ 25191 w 2354735"/>
              <a:gd name="connsiteY1071" fmla="*/ 918569 h 3473383"/>
              <a:gd name="connsiteX1072" fmla="*/ 29579 w 2354735"/>
              <a:gd name="connsiteY1072" fmla="*/ 911359 h 3473383"/>
              <a:gd name="connsiteX1073" fmla="*/ 22419 w 2354735"/>
              <a:gd name="connsiteY1073" fmla="*/ 910557 h 3473383"/>
              <a:gd name="connsiteX1074" fmla="*/ 12950 w 2354735"/>
              <a:gd name="connsiteY1074" fmla="*/ 890530 h 3473383"/>
              <a:gd name="connsiteX1075" fmla="*/ 14104 w 2354735"/>
              <a:gd name="connsiteY1075" fmla="*/ 873707 h 3473383"/>
              <a:gd name="connsiteX1076" fmla="*/ 17570 w 2354735"/>
              <a:gd name="connsiteY1076" fmla="*/ 850474 h 3473383"/>
              <a:gd name="connsiteX1077" fmla="*/ 38586 w 2354735"/>
              <a:gd name="connsiteY1077" fmla="*/ 824035 h 3473383"/>
              <a:gd name="connsiteX1078" fmla="*/ 38712 w 2354735"/>
              <a:gd name="connsiteY1078" fmla="*/ 824237 h 3473383"/>
              <a:gd name="connsiteX1079" fmla="*/ 41358 w 2354735"/>
              <a:gd name="connsiteY1079" fmla="*/ 819764 h 3473383"/>
              <a:gd name="connsiteX1080" fmla="*/ 38818 w 2354735"/>
              <a:gd name="connsiteY1080" fmla="*/ 816826 h 3473383"/>
              <a:gd name="connsiteX1081" fmla="*/ 19649 w 2354735"/>
              <a:gd name="connsiteY1081" fmla="*/ 828576 h 3473383"/>
              <a:gd name="connsiteX1082" fmla="*/ 2327 w 2354735"/>
              <a:gd name="connsiteY1082" fmla="*/ 825906 h 3473383"/>
              <a:gd name="connsiteX1083" fmla="*/ 6023 w 2354735"/>
              <a:gd name="connsiteY1083" fmla="*/ 806144 h 3473383"/>
              <a:gd name="connsiteX1084" fmla="*/ 17339 w 2354735"/>
              <a:gd name="connsiteY1084" fmla="*/ 795195 h 3473383"/>
              <a:gd name="connsiteX1085" fmla="*/ 4174 w 2354735"/>
              <a:gd name="connsiteY1085" fmla="*/ 778906 h 3473383"/>
              <a:gd name="connsiteX1086" fmla="*/ 16185 w 2354735"/>
              <a:gd name="connsiteY1086" fmla="*/ 762349 h 3473383"/>
              <a:gd name="connsiteX1087" fmla="*/ 28656 w 2354735"/>
              <a:gd name="connsiteY1087" fmla="*/ 753004 h 3473383"/>
              <a:gd name="connsiteX1088" fmla="*/ 32334 w 2354735"/>
              <a:gd name="connsiteY1088" fmla="*/ 748106 h 3473383"/>
              <a:gd name="connsiteX1089" fmla="*/ 29007 w 2354735"/>
              <a:gd name="connsiteY1089" fmla="*/ 748688 h 3473383"/>
              <a:gd name="connsiteX1090" fmla="*/ 21034 w 2354735"/>
              <a:gd name="connsiteY1090" fmla="*/ 741051 h 3473383"/>
              <a:gd name="connsiteX1091" fmla="*/ 18724 w 2354735"/>
              <a:gd name="connsiteY1091" fmla="*/ 738648 h 3473383"/>
              <a:gd name="connsiteX1092" fmla="*/ 3711 w 2354735"/>
              <a:gd name="connsiteY1092" fmla="*/ 700728 h 3473383"/>
              <a:gd name="connsiteX1093" fmla="*/ 10871 w 2354735"/>
              <a:gd name="connsiteY1093" fmla="*/ 678563 h 3473383"/>
              <a:gd name="connsiteX1094" fmla="*/ 10640 w 2354735"/>
              <a:gd name="connsiteY1094" fmla="*/ 675092 h 3473383"/>
              <a:gd name="connsiteX1095" fmla="*/ 17338 w 2354735"/>
              <a:gd name="connsiteY1095" fmla="*/ 641445 h 3473383"/>
              <a:gd name="connsiteX1096" fmla="*/ 23343 w 2354735"/>
              <a:gd name="connsiteY1096" fmla="*/ 635303 h 3473383"/>
              <a:gd name="connsiteX1097" fmla="*/ 24037 w 2354735"/>
              <a:gd name="connsiteY1097" fmla="*/ 616877 h 3473383"/>
              <a:gd name="connsiteX1098" fmla="*/ 21496 w 2354735"/>
              <a:gd name="connsiteY1098" fmla="*/ 599252 h 3473383"/>
              <a:gd name="connsiteX1099" fmla="*/ 36971 w 2354735"/>
              <a:gd name="connsiteY1099" fmla="*/ 580560 h 3473383"/>
              <a:gd name="connsiteX1100" fmla="*/ 37207 w 2354735"/>
              <a:gd name="connsiteY1100" fmla="*/ 580610 h 3473383"/>
              <a:gd name="connsiteX1101" fmla="*/ 41129 w 2354735"/>
              <a:gd name="connsiteY1101" fmla="*/ 576553 h 3473383"/>
              <a:gd name="connsiteX1102" fmla="*/ 41043 w 2354735"/>
              <a:gd name="connsiteY1102" fmla="*/ 575680 h 3473383"/>
              <a:gd name="connsiteX1103" fmla="*/ 34811 w 2354735"/>
              <a:gd name="connsiteY1103" fmla="*/ 574238 h 3473383"/>
              <a:gd name="connsiteX1104" fmla="*/ 15259 w 2354735"/>
              <a:gd name="connsiteY1104" fmla="*/ 567741 h 3473383"/>
              <a:gd name="connsiteX1105" fmla="*/ 7637 w 2354735"/>
              <a:gd name="connsiteY1105" fmla="*/ 555190 h 3473383"/>
              <a:gd name="connsiteX1106" fmla="*/ 12431 w 2354735"/>
              <a:gd name="connsiteY1106" fmla="*/ 531357 h 3473383"/>
              <a:gd name="connsiteX1107" fmla="*/ 17329 w 2354735"/>
              <a:gd name="connsiteY1107" fmla="*/ 523899 h 3473383"/>
              <a:gd name="connsiteX1108" fmla="*/ 4116 w 2354735"/>
              <a:gd name="connsiteY1108" fmla="*/ 510375 h 3473383"/>
              <a:gd name="connsiteX1109" fmla="*/ 3711 w 2354735"/>
              <a:gd name="connsiteY1109" fmla="*/ 487409 h 3473383"/>
              <a:gd name="connsiteX1110" fmla="*/ 10871 w 2354735"/>
              <a:gd name="connsiteY1110" fmla="*/ 465244 h 3473383"/>
              <a:gd name="connsiteX1111" fmla="*/ 10640 w 2354735"/>
              <a:gd name="connsiteY1111" fmla="*/ 461773 h 3473383"/>
              <a:gd name="connsiteX1112" fmla="*/ 17338 w 2354735"/>
              <a:gd name="connsiteY1112" fmla="*/ 428126 h 3473383"/>
              <a:gd name="connsiteX1113" fmla="*/ 23343 w 2354735"/>
              <a:gd name="connsiteY1113" fmla="*/ 421983 h 3473383"/>
              <a:gd name="connsiteX1114" fmla="*/ 29120 w 2354735"/>
              <a:gd name="connsiteY1114" fmla="*/ 416130 h 3473383"/>
              <a:gd name="connsiteX1115" fmla="*/ 19649 w 2354735"/>
              <a:gd name="connsiteY1115" fmla="*/ 421936 h 3473383"/>
              <a:gd name="connsiteX1116" fmla="*/ 2327 w 2354735"/>
              <a:gd name="connsiteY1116" fmla="*/ 419266 h 3473383"/>
              <a:gd name="connsiteX1117" fmla="*/ 6023 w 2354735"/>
              <a:gd name="connsiteY1117" fmla="*/ 399504 h 3473383"/>
              <a:gd name="connsiteX1118" fmla="*/ 17339 w 2354735"/>
              <a:gd name="connsiteY1118" fmla="*/ 388556 h 3473383"/>
              <a:gd name="connsiteX1119" fmla="*/ 4174 w 2354735"/>
              <a:gd name="connsiteY1119" fmla="*/ 372266 h 3473383"/>
              <a:gd name="connsiteX1120" fmla="*/ 16185 w 2354735"/>
              <a:gd name="connsiteY1120" fmla="*/ 355709 h 3473383"/>
              <a:gd name="connsiteX1121" fmla="*/ 17090 w 2354735"/>
              <a:gd name="connsiteY1121" fmla="*/ 355031 h 3473383"/>
              <a:gd name="connsiteX1122" fmla="*/ 15259 w 2354735"/>
              <a:gd name="connsiteY1122" fmla="*/ 354421 h 3473383"/>
              <a:gd name="connsiteX1123" fmla="*/ 7637 w 2354735"/>
              <a:gd name="connsiteY1123" fmla="*/ 341870 h 3473383"/>
              <a:gd name="connsiteX1124" fmla="*/ 12431 w 2354735"/>
              <a:gd name="connsiteY1124" fmla="*/ 318037 h 3473383"/>
              <a:gd name="connsiteX1125" fmla="*/ 19245 w 2354735"/>
              <a:gd name="connsiteY1125" fmla="*/ 307664 h 3473383"/>
              <a:gd name="connsiteX1126" fmla="*/ 17571 w 2354735"/>
              <a:gd name="connsiteY1126" fmla="*/ 303902 h 3473383"/>
              <a:gd name="connsiteX1127" fmla="*/ 22582 w 2354735"/>
              <a:gd name="connsiteY1127" fmla="*/ 290616 h 3473383"/>
              <a:gd name="connsiteX1128" fmla="*/ 22419 w 2354735"/>
              <a:gd name="connsiteY1128" fmla="*/ 290598 h 3473383"/>
              <a:gd name="connsiteX1129" fmla="*/ 12950 w 2354735"/>
              <a:gd name="connsiteY1129" fmla="*/ 270571 h 3473383"/>
              <a:gd name="connsiteX1130" fmla="*/ 14104 w 2354735"/>
              <a:gd name="connsiteY1130" fmla="*/ 253748 h 3473383"/>
              <a:gd name="connsiteX1131" fmla="*/ 17570 w 2354735"/>
              <a:gd name="connsiteY1131" fmla="*/ 230515 h 3473383"/>
              <a:gd name="connsiteX1132" fmla="*/ 38586 w 2354735"/>
              <a:gd name="connsiteY1132" fmla="*/ 204076 h 3473383"/>
              <a:gd name="connsiteX1133" fmla="*/ 38712 w 2354735"/>
              <a:gd name="connsiteY1133" fmla="*/ 204278 h 3473383"/>
              <a:gd name="connsiteX1134" fmla="*/ 41358 w 2354735"/>
              <a:gd name="connsiteY1134" fmla="*/ 199804 h 3473383"/>
              <a:gd name="connsiteX1135" fmla="*/ 38818 w 2354735"/>
              <a:gd name="connsiteY1135" fmla="*/ 196866 h 3473383"/>
              <a:gd name="connsiteX1136" fmla="*/ 19649 w 2354735"/>
              <a:gd name="connsiteY1136" fmla="*/ 208617 h 3473383"/>
              <a:gd name="connsiteX1137" fmla="*/ 2327 w 2354735"/>
              <a:gd name="connsiteY1137" fmla="*/ 205947 h 3473383"/>
              <a:gd name="connsiteX1138" fmla="*/ 6023 w 2354735"/>
              <a:gd name="connsiteY1138" fmla="*/ 186185 h 3473383"/>
              <a:gd name="connsiteX1139" fmla="*/ 17339 w 2354735"/>
              <a:gd name="connsiteY1139" fmla="*/ 175236 h 3473383"/>
              <a:gd name="connsiteX1140" fmla="*/ 4174 w 2354735"/>
              <a:gd name="connsiteY1140" fmla="*/ 158946 h 3473383"/>
              <a:gd name="connsiteX1141" fmla="*/ 16185 w 2354735"/>
              <a:gd name="connsiteY1141" fmla="*/ 142390 h 3473383"/>
              <a:gd name="connsiteX1142" fmla="*/ 28656 w 2354735"/>
              <a:gd name="connsiteY1142" fmla="*/ 133044 h 3473383"/>
              <a:gd name="connsiteX1143" fmla="*/ 33738 w 2354735"/>
              <a:gd name="connsiteY1143" fmla="*/ 117555 h 3473383"/>
              <a:gd name="connsiteX1144" fmla="*/ 25653 w 2354735"/>
              <a:gd name="connsiteY1144" fmla="*/ 108742 h 3473383"/>
              <a:gd name="connsiteX1145" fmla="*/ 17571 w 2354735"/>
              <a:gd name="connsiteY1145" fmla="*/ 90584 h 3473383"/>
              <a:gd name="connsiteX1146" fmla="*/ 27039 w 2354735"/>
              <a:gd name="connsiteY1146" fmla="*/ 65482 h 3473383"/>
              <a:gd name="connsiteX1147" fmla="*/ 29581 w 2354735"/>
              <a:gd name="connsiteY1147" fmla="*/ 53198 h 3473383"/>
              <a:gd name="connsiteX1148" fmla="*/ 36046 w 2354735"/>
              <a:gd name="connsiteY1148" fmla="*/ 34772 h 3473383"/>
              <a:gd name="connsiteX1149" fmla="*/ 47133 w 2354735"/>
              <a:gd name="connsiteY1149" fmla="*/ 27562 h 3473383"/>
              <a:gd name="connsiteX1150" fmla="*/ 63470 w 2354735"/>
              <a:gd name="connsiteY1150" fmla="*/ 28276 h 3473383"/>
              <a:gd name="connsiteX1151" fmla="*/ 66864 w 2354735"/>
              <a:gd name="connsiteY1151" fmla="*/ 36075 h 3473383"/>
              <a:gd name="connsiteX1152" fmla="*/ 74823 w 2354735"/>
              <a:gd name="connsiteY1152" fmla="*/ 33554 h 3473383"/>
              <a:gd name="connsiteX1153" fmla="*/ 96097 w 2354735"/>
              <a:gd name="connsiteY1153" fmla="*/ 19284 h 3473383"/>
              <a:gd name="connsiteX1154" fmla="*/ 112956 w 2354735"/>
              <a:gd name="connsiteY1154" fmla="*/ 7800 h 3473383"/>
              <a:gd name="connsiteX1155" fmla="*/ 127911 w 2354735"/>
              <a:gd name="connsiteY1155" fmla="*/ 1525 h 3473383"/>
              <a:gd name="connsiteX1156" fmla="*/ 143211 w 2354735"/>
              <a:gd name="connsiteY1156" fmla="*/ 7267 h 3473383"/>
              <a:gd name="connsiteX1157" fmla="*/ 152219 w 2354735"/>
              <a:gd name="connsiteY1157" fmla="*/ 30500 h 3473383"/>
              <a:gd name="connsiteX1158" fmla="*/ 151064 w 2354735"/>
              <a:gd name="connsiteY1158" fmla="*/ 39846 h 3473383"/>
              <a:gd name="connsiteX1159" fmla="*/ 160302 w 2354735"/>
              <a:gd name="connsiteY1159" fmla="*/ 38511 h 3473383"/>
              <a:gd name="connsiteX1160" fmla="*/ 203492 w 2354735"/>
              <a:gd name="connsiteY1160" fmla="*/ 28630 h 3473383"/>
              <a:gd name="connsiteX1161" fmla="*/ 204128 w 2354735"/>
              <a:gd name="connsiteY1161" fmla="*/ 28728 h 3473383"/>
              <a:gd name="connsiteX1162" fmla="*/ 209265 w 2354735"/>
              <a:gd name="connsiteY1162" fmla="*/ 27729 h 3473383"/>
              <a:gd name="connsiteX1163" fmla="*/ 214577 w 2354735"/>
              <a:gd name="connsiteY1163" fmla="*/ 24358 h 3473383"/>
              <a:gd name="connsiteX1164" fmla="*/ 230975 w 2354735"/>
              <a:gd name="connsiteY1164" fmla="*/ 31033 h 3473383"/>
              <a:gd name="connsiteX1165" fmla="*/ 231404 w 2354735"/>
              <a:gd name="connsiteY1165" fmla="*/ 32344 h 3473383"/>
              <a:gd name="connsiteX1166" fmla="*/ 231206 w 2354735"/>
              <a:gd name="connsiteY1166" fmla="*/ 30500 h 3473383"/>
              <a:gd name="connsiteX1167" fmla="*/ 237903 w 2354735"/>
              <a:gd name="connsiteY1167" fmla="*/ 36642 h 3473383"/>
              <a:gd name="connsiteX1168" fmla="*/ 235819 w 2354735"/>
              <a:gd name="connsiteY1168" fmla="*/ 37656 h 3473383"/>
              <a:gd name="connsiteX1169" fmla="*/ 237672 w 2354735"/>
              <a:gd name="connsiteY1169" fmla="*/ 37176 h 3473383"/>
              <a:gd name="connsiteX1170" fmla="*/ 260768 w 2354735"/>
              <a:gd name="connsiteY1170" fmla="*/ 28630 h 3473383"/>
              <a:gd name="connsiteX1171" fmla="*/ 260857 w 2354735"/>
              <a:gd name="connsiteY1171" fmla="*/ 28674 h 3473383"/>
              <a:gd name="connsiteX1172" fmla="*/ 260537 w 2354735"/>
              <a:gd name="connsiteY1172" fmla="*/ 27829 h 3473383"/>
              <a:gd name="connsiteX1173" fmla="*/ 271854 w 2354735"/>
              <a:gd name="connsiteY1173" fmla="*/ 22755 h 3473383"/>
              <a:gd name="connsiteX1174" fmla="*/ 293333 w 2354735"/>
              <a:gd name="connsiteY1174" fmla="*/ 17148 h 3473383"/>
              <a:gd name="connsiteX1175" fmla="*/ 304881 w 2354735"/>
              <a:gd name="connsiteY1175" fmla="*/ 19552 h 3473383"/>
              <a:gd name="connsiteX1176" fmla="*/ 304867 w 2354735"/>
              <a:gd name="connsiteY1176" fmla="*/ 19673 h 3473383"/>
              <a:gd name="connsiteX1177" fmla="*/ 307346 w 2354735"/>
              <a:gd name="connsiteY1177" fmla="*/ 21074 h 3473383"/>
              <a:gd name="connsiteX1178" fmla="*/ 315044 w 2354735"/>
              <a:gd name="connsiteY1178" fmla="*/ 18482 h 3473383"/>
              <a:gd name="connsiteX1179" fmla="*/ 326823 w 2354735"/>
              <a:gd name="connsiteY1179" fmla="*/ 19552 h 3473383"/>
              <a:gd name="connsiteX1180" fmla="*/ 343683 w 2354735"/>
              <a:gd name="connsiteY1180" fmla="*/ 21954 h 3473383"/>
              <a:gd name="connsiteX1181" fmla="*/ 351073 w 2354735"/>
              <a:gd name="connsiteY1181" fmla="*/ 19817 h 3473383"/>
              <a:gd name="connsiteX1182" fmla="*/ 392183 w 2354735"/>
              <a:gd name="connsiteY1182" fmla="*/ 9403 h 3473383"/>
              <a:gd name="connsiteX1183" fmla="*/ 392779 w 2354735"/>
              <a:gd name="connsiteY1183" fmla="*/ 9285 h 3473383"/>
              <a:gd name="connsiteX1184" fmla="*/ 400064 w 2354735"/>
              <a:gd name="connsiteY1184" fmla="*/ 4563 h 3473383"/>
              <a:gd name="connsiteX1185" fmla="*/ 408812 w 2354735"/>
              <a:gd name="connsiteY1185" fmla="*/ 1658 h 3473383"/>
              <a:gd name="connsiteX1186" fmla="*/ 420309 w 2354735"/>
              <a:gd name="connsiteY1186" fmla="*/ 111 h 3473383"/>
              <a:gd name="connsiteX1187" fmla="*/ 430939 w 2354735"/>
              <a:gd name="connsiteY1187" fmla="*/ 14972 h 3473383"/>
              <a:gd name="connsiteX1188" fmla="*/ 429630 w 2354735"/>
              <a:gd name="connsiteY1188" fmla="*/ 24919 h 3473383"/>
              <a:gd name="connsiteX1189" fmla="*/ 433820 w 2354735"/>
              <a:gd name="connsiteY1189" fmla="*/ 28587 h 3473383"/>
              <a:gd name="connsiteX1190" fmla="*/ 438605 w 2354735"/>
              <a:gd name="connsiteY1190" fmla="*/ 30433 h 3473383"/>
              <a:gd name="connsiteX1191" fmla="*/ 443971 w 2354735"/>
              <a:gd name="connsiteY1191" fmla="*/ 31947 h 3473383"/>
              <a:gd name="connsiteX1192" fmla="*/ 450713 w 2354735"/>
              <a:gd name="connsiteY1192" fmla="*/ 27562 h 3473383"/>
              <a:gd name="connsiteX1193" fmla="*/ 467050 w 2354735"/>
              <a:gd name="connsiteY1193" fmla="*/ 28276 h 3473383"/>
              <a:gd name="connsiteX1194" fmla="*/ 469040 w 2354735"/>
              <a:gd name="connsiteY1194" fmla="*/ 32849 h 3473383"/>
              <a:gd name="connsiteX1195" fmla="*/ 469553 w 2354735"/>
              <a:gd name="connsiteY1195" fmla="*/ 32636 h 3473383"/>
              <a:gd name="connsiteX1196" fmla="*/ 496345 w 2354735"/>
              <a:gd name="connsiteY1196" fmla="*/ 17949 h 3473383"/>
              <a:gd name="connsiteX1197" fmla="*/ 496347 w 2354735"/>
              <a:gd name="connsiteY1197" fmla="*/ 17959 h 3473383"/>
              <a:gd name="connsiteX1198" fmla="*/ 496345 w 2354735"/>
              <a:gd name="connsiteY1198" fmla="*/ 17681 h 3473383"/>
              <a:gd name="connsiteX1199" fmla="*/ 502755 w 2354735"/>
              <a:gd name="connsiteY1199" fmla="*/ 17187 h 3473383"/>
              <a:gd name="connsiteX1200" fmla="*/ 516535 w 2354735"/>
              <a:gd name="connsiteY1200" fmla="*/ 7800 h 3473383"/>
              <a:gd name="connsiteX1201" fmla="*/ 531490 w 2354735"/>
              <a:gd name="connsiteY1201" fmla="*/ 1525 h 3473383"/>
              <a:gd name="connsiteX1202" fmla="*/ 546792 w 2354735"/>
              <a:gd name="connsiteY1202" fmla="*/ 7267 h 3473383"/>
              <a:gd name="connsiteX1203" fmla="*/ 558101 w 2354735"/>
              <a:gd name="connsiteY1203" fmla="*/ 14612 h 3473383"/>
              <a:gd name="connsiteX1204" fmla="*/ 560089 w 2354735"/>
              <a:gd name="connsiteY1204" fmla="*/ 14210 h 3473383"/>
              <a:gd name="connsiteX1205" fmla="*/ 571059 w 2354735"/>
              <a:gd name="connsiteY1205" fmla="*/ 13409 h 3473383"/>
              <a:gd name="connsiteX1206" fmla="*/ 581810 w 2354735"/>
              <a:gd name="connsiteY1206" fmla="*/ 14979 h 3473383"/>
              <a:gd name="connsiteX1207" fmla="*/ 581799 w 2354735"/>
              <a:gd name="connsiteY1207" fmla="*/ 14745 h 3473383"/>
              <a:gd name="connsiteX1208" fmla="*/ 599583 w 2354735"/>
              <a:gd name="connsiteY1208" fmla="*/ 2994 h 3473383"/>
              <a:gd name="connsiteX1209" fmla="*/ 620743 w 2354735"/>
              <a:gd name="connsiteY1209" fmla="*/ 56 h 3473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Lst>
            <a:rect l="l" t="t" r="r" b="b"/>
            <a:pathLst>
              <a:path w="2354735" h="3473383">
                <a:moveTo>
                  <a:pt x="648531" y="26899"/>
                </a:moveTo>
                <a:lnTo>
                  <a:pt x="648494" y="26961"/>
                </a:lnTo>
                <a:cubicBezTo>
                  <a:pt x="648511" y="27026"/>
                  <a:pt x="648529" y="27089"/>
                  <a:pt x="648546" y="27154"/>
                </a:cubicBezTo>
                <a:cubicBezTo>
                  <a:pt x="648541" y="27068"/>
                  <a:pt x="648537" y="26983"/>
                  <a:pt x="648531" y="26899"/>
                </a:cubicBezTo>
                <a:close/>
                <a:moveTo>
                  <a:pt x="429627" y="24945"/>
                </a:moveTo>
                <a:lnTo>
                  <a:pt x="429598" y="25159"/>
                </a:lnTo>
                <a:lnTo>
                  <a:pt x="430005" y="25621"/>
                </a:lnTo>
                <a:close/>
                <a:moveTo>
                  <a:pt x="620743" y="56"/>
                </a:moveTo>
                <a:cubicBezTo>
                  <a:pt x="627874" y="190"/>
                  <a:pt x="635034" y="1125"/>
                  <a:pt x="642078" y="1926"/>
                </a:cubicBezTo>
                <a:cubicBezTo>
                  <a:pt x="646581" y="2459"/>
                  <a:pt x="649585" y="6132"/>
                  <a:pt x="650796" y="10905"/>
                </a:cubicBezTo>
                <a:lnTo>
                  <a:pt x="648873" y="25750"/>
                </a:lnTo>
                <a:lnTo>
                  <a:pt x="658947" y="25976"/>
                </a:lnTo>
                <a:cubicBezTo>
                  <a:pt x="662152" y="24474"/>
                  <a:pt x="665212" y="22137"/>
                  <a:pt x="668562" y="21203"/>
                </a:cubicBezTo>
                <a:cubicBezTo>
                  <a:pt x="672949" y="19868"/>
                  <a:pt x="676876" y="15595"/>
                  <a:pt x="681957" y="16129"/>
                </a:cubicBezTo>
                <a:cubicBezTo>
                  <a:pt x="684728" y="14126"/>
                  <a:pt x="688020" y="12858"/>
                  <a:pt x="691166" y="12523"/>
                </a:cubicBezTo>
                <a:cubicBezTo>
                  <a:pt x="694314" y="12191"/>
                  <a:pt x="697315" y="12791"/>
                  <a:pt x="699510" y="14526"/>
                </a:cubicBezTo>
                <a:cubicBezTo>
                  <a:pt x="703321" y="17597"/>
                  <a:pt x="706670" y="17997"/>
                  <a:pt x="709875" y="17330"/>
                </a:cubicBezTo>
                <a:lnTo>
                  <a:pt x="719198" y="13791"/>
                </a:lnTo>
                <a:lnTo>
                  <a:pt x="718679" y="13191"/>
                </a:lnTo>
                <a:cubicBezTo>
                  <a:pt x="726157" y="8753"/>
                  <a:pt x="733103" y="1654"/>
                  <a:pt x="739829" y="9611"/>
                </a:cubicBezTo>
                <a:lnTo>
                  <a:pt x="740592" y="10775"/>
                </a:lnTo>
                <a:lnTo>
                  <a:pt x="743238" y="9938"/>
                </a:lnTo>
                <a:cubicBezTo>
                  <a:pt x="744623" y="9135"/>
                  <a:pt x="747857" y="9671"/>
                  <a:pt x="748550" y="10738"/>
                </a:cubicBezTo>
                <a:lnTo>
                  <a:pt x="749177" y="11405"/>
                </a:lnTo>
                <a:lnTo>
                  <a:pt x="757997" y="8243"/>
                </a:lnTo>
                <a:cubicBezTo>
                  <a:pt x="759760" y="7983"/>
                  <a:pt x="761579" y="8052"/>
                  <a:pt x="763485" y="8652"/>
                </a:cubicBezTo>
                <a:lnTo>
                  <a:pt x="769495" y="15602"/>
                </a:lnTo>
                <a:lnTo>
                  <a:pt x="777881" y="11807"/>
                </a:lnTo>
                <a:lnTo>
                  <a:pt x="778423" y="11990"/>
                </a:lnTo>
                <a:cubicBezTo>
                  <a:pt x="778396" y="11929"/>
                  <a:pt x="778370" y="11868"/>
                  <a:pt x="778343" y="11807"/>
                </a:cubicBezTo>
                <a:cubicBezTo>
                  <a:pt x="784348" y="8736"/>
                  <a:pt x="790122" y="4797"/>
                  <a:pt x="796213" y="2828"/>
                </a:cubicBezTo>
                <a:lnTo>
                  <a:pt x="805053" y="4096"/>
                </a:lnTo>
                <a:lnTo>
                  <a:pt x="812392" y="1658"/>
                </a:lnTo>
                <a:cubicBezTo>
                  <a:pt x="816896" y="257"/>
                  <a:pt x="820735" y="-244"/>
                  <a:pt x="823889" y="111"/>
                </a:cubicBezTo>
                <a:lnTo>
                  <a:pt x="833352" y="13340"/>
                </a:lnTo>
                <a:lnTo>
                  <a:pt x="838315" y="11856"/>
                </a:lnTo>
                <a:cubicBezTo>
                  <a:pt x="841203" y="9320"/>
                  <a:pt x="844146" y="8117"/>
                  <a:pt x="846832" y="8652"/>
                </a:cubicBezTo>
                <a:cubicBezTo>
                  <a:pt x="849517" y="9186"/>
                  <a:pt x="851941" y="11456"/>
                  <a:pt x="853789" y="15861"/>
                </a:cubicBezTo>
                <a:cubicBezTo>
                  <a:pt x="853817" y="16464"/>
                  <a:pt x="853844" y="17067"/>
                  <a:pt x="853872" y="17668"/>
                </a:cubicBezTo>
                <a:cubicBezTo>
                  <a:pt x="853922" y="17155"/>
                  <a:pt x="853971" y="16642"/>
                  <a:pt x="854021" y="16129"/>
                </a:cubicBezTo>
                <a:lnTo>
                  <a:pt x="858931" y="26361"/>
                </a:lnTo>
                <a:lnTo>
                  <a:pt x="861293" y="26543"/>
                </a:lnTo>
                <a:cubicBezTo>
                  <a:pt x="861340" y="26827"/>
                  <a:pt x="861388" y="27112"/>
                  <a:pt x="861436" y="27397"/>
                </a:cubicBezTo>
                <a:lnTo>
                  <a:pt x="861721" y="27499"/>
                </a:lnTo>
                <a:lnTo>
                  <a:pt x="872959" y="22804"/>
                </a:lnTo>
                <a:cubicBezTo>
                  <a:pt x="876654" y="20668"/>
                  <a:pt x="878964" y="15861"/>
                  <a:pt x="883583" y="15861"/>
                </a:cubicBezTo>
                <a:cubicBezTo>
                  <a:pt x="883597" y="15879"/>
                  <a:pt x="883608" y="15895"/>
                  <a:pt x="883622" y="15912"/>
                </a:cubicBezTo>
                <a:lnTo>
                  <a:pt x="891579" y="9519"/>
                </a:lnTo>
                <a:cubicBezTo>
                  <a:pt x="894495" y="7851"/>
                  <a:pt x="897672" y="7049"/>
                  <a:pt x="901366" y="8117"/>
                </a:cubicBezTo>
                <a:lnTo>
                  <a:pt x="907792" y="17075"/>
                </a:lnTo>
                <a:lnTo>
                  <a:pt x="917246" y="16346"/>
                </a:lnTo>
                <a:lnTo>
                  <a:pt x="918022" y="16249"/>
                </a:lnTo>
                <a:lnTo>
                  <a:pt x="918339" y="16129"/>
                </a:lnTo>
                <a:cubicBezTo>
                  <a:pt x="921110" y="14126"/>
                  <a:pt x="924402" y="12858"/>
                  <a:pt x="927548" y="12523"/>
                </a:cubicBezTo>
                <a:lnTo>
                  <a:pt x="930492" y="13230"/>
                </a:lnTo>
                <a:lnTo>
                  <a:pt x="936878" y="9403"/>
                </a:lnTo>
                <a:cubicBezTo>
                  <a:pt x="936884" y="9410"/>
                  <a:pt x="936891" y="9418"/>
                  <a:pt x="936898" y="9425"/>
                </a:cubicBezTo>
                <a:cubicBezTo>
                  <a:pt x="936891" y="9329"/>
                  <a:pt x="936884" y="9233"/>
                  <a:pt x="936878" y="9135"/>
                </a:cubicBezTo>
                <a:cubicBezTo>
                  <a:pt x="940342" y="4864"/>
                  <a:pt x="944961" y="6200"/>
                  <a:pt x="947040" y="9671"/>
                </a:cubicBezTo>
                <a:lnTo>
                  <a:pt x="948971" y="11304"/>
                </a:lnTo>
                <a:lnTo>
                  <a:pt x="950330" y="11055"/>
                </a:lnTo>
                <a:cubicBezTo>
                  <a:pt x="953217" y="10119"/>
                  <a:pt x="955960" y="9920"/>
                  <a:pt x="958402" y="10350"/>
                </a:cubicBezTo>
                <a:lnTo>
                  <a:pt x="958754" y="11001"/>
                </a:lnTo>
                <a:lnTo>
                  <a:pt x="965918" y="6752"/>
                </a:lnTo>
                <a:cubicBezTo>
                  <a:pt x="969429" y="5418"/>
                  <a:pt x="972849" y="5633"/>
                  <a:pt x="976211" y="9611"/>
                </a:cubicBezTo>
                <a:lnTo>
                  <a:pt x="978997" y="13863"/>
                </a:lnTo>
                <a:cubicBezTo>
                  <a:pt x="979024" y="13817"/>
                  <a:pt x="979052" y="13772"/>
                  <a:pt x="979080" y="13725"/>
                </a:cubicBezTo>
                <a:cubicBezTo>
                  <a:pt x="984277" y="12724"/>
                  <a:pt x="989084" y="9018"/>
                  <a:pt x="994378" y="8243"/>
                </a:cubicBezTo>
                <a:lnTo>
                  <a:pt x="995134" y="8299"/>
                </a:lnTo>
                <a:lnTo>
                  <a:pt x="1003162" y="2994"/>
                </a:lnTo>
                <a:cubicBezTo>
                  <a:pt x="1010091" y="591"/>
                  <a:pt x="1017193" y="-78"/>
                  <a:pt x="1024324" y="56"/>
                </a:cubicBezTo>
                <a:cubicBezTo>
                  <a:pt x="1031454" y="190"/>
                  <a:pt x="1038615" y="1125"/>
                  <a:pt x="1045658" y="1926"/>
                </a:cubicBezTo>
                <a:cubicBezTo>
                  <a:pt x="1050161" y="2459"/>
                  <a:pt x="1053164" y="6132"/>
                  <a:pt x="1054376" y="10905"/>
                </a:cubicBezTo>
                <a:cubicBezTo>
                  <a:pt x="1054229" y="12049"/>
                  <a:pt x="1054079" y="13192"/>
                  <a:pt x="1053932" y="14336"/>
                </a:cubicBezTo>
                <a:lnTo>
                  <a:pt x="1066119" y="10663"/>
                </a:lnTo>
                <a:lnTo>
                  <a:pt x="1069888" y="13293"/>
                </a:lnTo>
                <a:lnTo>
                  <a:pt x="1074697" y="11856"/>
                </a:lnTo>
                <a:cubicBezTo>
                  <a:pt x="1077585" y="9320"/>
                  <a:pt x="1080528" y="8117"/>
                  <a:pt x="1083213" y="8652"/>
                </a:cubicBezTo>
                <a:lnTo>
                  <a:pt x="1089088" y="14739"/>
                </a:lnTo>
                <a:lnTo>
                  <a:pt x="1094746" y="12523"/>
                </a:lnTo>
                <a:cubicBezTo>
                  <a:pt x="1097893" y="12191"/>
                  <a:pt x="1100895" y="12791"/>
                  <a:pt x="1103089" y="14526"/>
                </a:cubicBezTo>
                <a:cubicBezTo>
                  <a:pt x="1106900" y="17597"/>
                  <a:pt x="1110249" y="17997"/>
                  <a:pt x="1113454" y="17330"/>
                </a:cubicBezTo>
                <a:lnTo>
                  <a:pt x="1122522" y="13887"/>
                </a:lnTo>
                <a:lnTo>
                  <a:pt x="1122724" y="13726"/>
                </a:lnTo>
                <a:lnTo>
                  <a:pt x="1122259" y="13191"/>
                </a:lnTo>
                <a:lnTo>
                  <a:pt x="1126585" y="10625"/>
                </a:lnTo>
                <a:lnTo>
                  <a:pt x="1127962" y="9519"/>
                </a:lnTo>
                <a:lnTo>
                  <a:pt x="1128605" y="9426"/>
                </a:lnTo>
                <a:lnTo>
                  <a:pt x="1133117" y="6752"/>
                </a:lnTo>
                <a:cubicBezTo>
                  <a:pt x="1136629" y="5418"/>
                  <a:pt x="1140045" y="5633"/>
                  <a:pt x="1143409" y="9611"/>
                </a:cubicBezTo>
                <a:lnTo>
                  <a:pt x="1144172" y="10775"/>
                </a:lnTo>
                <a:lnTo>
                  <a:pt x="1146817" y="9938"/>
                </a:lnTo>
                <a:cubicBezTo>
                  <a:pt x="1148202" y="9135"/>
                  <a:pt x="1151436" y="9671"/>
                  <a:pt x="1152130" y="10738"/>
                </a:cubicBezTo>
                <a:lnTo>
                  <a:pt x="1152756" y="11405"/>
                </a:lnTo>
                <a:lnTo>
                  <a:pt x="1161576" y="8243"/>
                </a:lnTo>
                <a:cubicBezTo>
                  <a:pt x="1163340" y="7983"/>
                  <a:pt x="1165160" y="8052"/>
                  <a:pt x="1167065" y="8652"/>
                </a:cubicBezTo>
                <a:lnTo>
                  <a:pt x="1171543" y="13829"/>
                </a:lnTo>
                <a:lnTo>
                  <a:pt x="1180686" y="12158"/>
                </a:lnTo>
                <a:lnTo>
                  <a:pt x="1181462" y="11807"/>
                </a:lnTo>
                <a:lnTo>
                  <a:pt x="1181862" y="11943"/>
                </a:lnTo>
                <a:lnTo>
                  <a:pt x="1181973" y="11923"/>
                </a:lnTo>
                <a:cubicBezTo>
                  <a:pt x="1181957" y="11883"/>
                  <a:pt x="1181939" y="11845"/>
                  <a:pt x="1181922" y="11807"/>
                </a:cubicBezTo>
                <a:cubicBezTo>
                  <a:pt x="1187929" y="8736"/>
                  <a:pt x="1193702" y="4797"/>
                  <a:pt x="1199793" y="2828"/>
                </a:cubicBezTo>
                <a:lnTo>
                  <a:pt x="1212509" y="4651"/>
                </a:lnTo>
                <a:lnTo>
                  <a:pt x="1212509" y="12704"/>
                </a:lnTo>
                <a:lnTo>
                  <a:pt x="1228056" y="8919"/>
                </a:lnTo>
                <a:cubicBezTo>
                  <a:pt x="1234870" y="9186"/>
                  <a:pt x="1241799" y="10254"/>
                  <a:pt x="1248495" y="8919"/>
                </a:cubicBezTo>
                <a:lnTo>
                  <a:pt x="1250073" y="8779"/>
                </a:lnTo>
                <a:lnTo>
                  <a:pt x="1250411" y="8652"/>
                </a:lnTo>
                <a:cubicBezTo>
                  <a:pt x="1250440" y="8681"/>
                  <a:pt x="1250469" y="8711"/>
                  <a:pt x="1250498" y="8741"/>
                </a:cubicBezTo>
                <a:lnTo>
                  <a:pt x="1254439" y="8392"/>
                </a:lnTo>
                <a:cubicBezTo>
                  <a:pt x="1260230" y="9018"/>
                  <a:pt x="1265471" y="12724"/>
                  <a:pt x="1269282" y="16129"/>
                </a:cubicBezTo>
                <a:lnTo>
                  <a:pt x="1276319" y="19251"/>
                </a:lnTo>
                <a:lnTo>
                  <a:pt x="1288433" y="14922"/>
                </a:lnTo>
                <a:lnTo>
                  <a:pt x="1295160" y="9519"/>
                </a:lnTo>
                <a:cubicBezTo>
                  <a:pt x="1298074" y="7851"/>
                  <a:pt x="1301251" y="7049"/>
                  <a:pt x="1304946" y="8117"/>
                </a:cubicBezTo>
                <a:lnTo>
                  <a:pt x="1311207" y="16844"/>
                </a:lnTo>
                <a:lnTo>
                  <a:pt x="1323084" y="15672"/>
                </a:lnTo>
                <a:lnTo>
                  <a:pt x="1331127" y="12523"/>
                </a:lnTo>
                <a:lnTo>
                  <a:pt x="1337507" y="14054"/>
                </a:lnTo>
                <a:lnTo>
                  <a:pt x="1347805" y="12172"/>
                </a:lnTo>
                <a:lnTo>
                  <a:pt x="1362358" y="6248"/>
                </a:lnTo>
                <a:lnTo>
                  <a:pt x="1367695" y="7821"/>
                </a:lnTo>
                <a:lnTo>
                  <a:pt x="1369497" y="6752"/>
                </a:lnTo>
                <a:cubicBezTo>
                  <a:pt x="1373008" y="5418"/>
                  <a:pt x="1376428" y="5633"/>
                  <a:pt x="1379791" y="9611"/>
                </a:cubicBezTo>
                <a:lnTo>
                  <a:pt x="1381910" y="12847"/>
                </a:lnTo>
                <a:lnTo>
                  <a:pt x="1383420" y="13453"/>
                </a:lnTo>
                <a:lnTo>
                  <a:pt x="1397958" y="8243"/>
                </a:lnTo>
                <a:lnTo>
                  <a:pt x="1400294" y="8417"/>
                </a:lnTo>
                <a:lnTo>
                  <a:pt x="1400754" y="8251"/>
                </a:lnTo>
                <a:lnTo>
                  <a:pt x="1401151" y="8481"/>
                </a:lnTo>
                <a:lnTo>
                  <a:pt x="1403447" y="8652"/>
                </a:lnTo>
                <a:lnTo>
                  <a:pt x="1405464" y="10983"/>
                </a:lnTo>
                <a:lnTo>
                  <a:pt x="1410460" y="13884"/>
                </a:lnTo>
                <a:lnTo>
                  <a:pt x="1410711" y="13791"/>
                </a:lnTo>
                <a:cubicBezTo>
                  <a:pt x="1418709" y="12523"/>
                  <a:pt x="1426792" y="11722"/>
                  <a:pt x="1434298" y="8117"/>
                </a:cubicBezTo>
                <a:cubicBezTo>
                  <a:pt x="1435106" y="7717"/>
                  <a:pt x="1436029" y="7717"/>
                  <a:pt x="1436925" y="8084"/>
                </a:cubicBezTo>
                <a:cubicBezTo>
                  <a:pt x="1437820" y="8452"/>
                  <a:pt x="1438685" y="9186"/>
                  <a:pt x="1439380" y="10254"/>
                </a:cubicBezTo>
                <a:cubicBezTo>
                  <a:pt x="1439375" y="10845"/>
                  <a:pt x="1439373" y="11436"/>
                  <a:pt x="1439369" y="12026"/>
                </a:cubicBezTo>
                <a:lnTo>
                  <a:pt x="1439840" y="11055"/>
                </a:lnTo>
                <a:cubicBezTo>
                  <a:pt x="1441226" y="12390"/>
                  <a:pt x="1442613" y="15060"/>
                  <a:pt x="1444692" y="13725"/>
                </a:cubicBezTo>
                <a:cubicBezTo>
                  <a:pt x="1457163" y="4645"/>
                  <a:pt x="1471482" y="11590"/>
                  <a:pt x="1484877" y="8919"/>
                </a:cubicBezTo>
                <a:lnTo>
                  <a:pt x="1486455" y="8779"/>
                </a:lnTo>
                <a:lnTo>
                  <a:pt x="1486793" y="8652"/>
                </a:lnTo>
                <a:cubicBezTo>
                  <a:pt x="1486822" y="8681"/>
                  <a:pt x="1486851" y="8711"/>
                  <a:pt x="1486880" y="8741"/>
                </a:cubicBezTo>
                <a:lnTo>
                  <a:pt x="1490821" y="8392"/>
                </a:lnTo>
                <a:cubicBezTo>
                  <a:pt x="1496612" y="9018"/>
                  <a:pt x="1501853" y="12724"/>
                  <a:pt x="1505664" y="16129"/>
                </a:cubicBezTo>
                <a:lnTo>
                  <a:pt x="1516070" y="20747"/>
                </a:lnTo>
                <a:lnTo>
                  <a:pt x="1523544" y="15861"/>
                </a:lnTo>
                <a:cubicBezTo>
                  <a:pt x="1523558" y="15879"/>
                  <a:pt x="1523569" y="15895"/>
                  <a:pt x="1523583" y="15912"/>
                </a:cubicBezTo>
                <a:lnTo>
                  <a:pt x="1531542" y="9519"/>
                </a:lnTo>
                <a:cubicBezTo>
                  <a:pt x="1534456" y="7851"/>
                  <a:pt x="1537633" y="7049"/>
                  <a:pt x="1541328" y="8117"/>
                </a:cubicBezTo>
                <a:lnTo>
                  <a:pt x="1547588" y="16844"/>
                </a:lnTo>
                <a:lnTo>
                  <a:pt x="1563425" y="15282"/>
                </a:lnTo>
                <a:lnTo>
                  <a:pt x="1564489" y="15774"/>
                </a:lnTo>
                <a:lnTo>
                  <a:pt x="1584183" y="12173"/>
                </a:lnTo>
                <a:lnTo>
                  <a:pt x="1598740" y="6248"/>
                </a:lnTo>
                <a:cubicBezTo>
                  <a:pt x="1603359" y="4645"/>
                  <a:pt x="1607286" y="6783"/>
                  <a:pt x="1610519" y="9720"/>
                </a:cubicBezTo>
                <a:lnTo>
                  <a:pt x="1617240" y="12422"/>
                </a:lnTo>
                <a:lnTo>
                  <a:pt x="1631637" y="8919"/>
                </a:lnTo>
                <a:lnTo>
                  <a:pt x="1635277" y="8919"/>
                </a:lnTo>
                <a:lnTo>
                  <a:pt x="1637136" y="8251"/>
                </a:lnTo>
                <a:lnTo>
                  <a:pt x="1638287" y="8919"/>
                </a:lnTo>
                <a:lnTo>
                  <a:pt x="1649769" y="8919"/>
                </a:lnTo>
                <a:cubicBezTo>
                  <a:pt x="1649785" y="8913"/>
                  <a:pt x="1649800" y="8909"/>
                  <a:pt x="1649816" y="8904"/>
                </a:cubicBezTo>
                <a:cubicBezTo>
                  <a:pt x="1649827" y="8909"/>
                  <a:pt x="1649840" y="8913"/>
                  <a:pt x="1649850" y="8919"/>
                </a:cubicBezTo>
                <a:lnTo>
                  <a:pt x="1652075" y="8919"/>
                </a:lnTo>
                <a:cubicBezTo>
                  <a:pt x="1654097" y="8318"/>
                  <a:pt x="1656089" y="8184"/>
                  <a:pt x="1658018" y="8392"/>
                </a:cubicBezTo>
                <a:lnTo>
                  <a:pt x="1669673" y="14468"/>
                </a:lnTo>
                <a:lnTo>
                  <a:pt x="1669846" y="14426"/>
                </a:lnTo>
                <a:cubicBezTo>
                  <a:pt x="1669898" y="14498"/>
                  <a:pt x="1669952" y="14568"/>
                  <a:pt x="1670004" y="14640"/>
                </a:cubicBezTo>
                <a:lnTo>
                  <a:pt x="1672861" y="16129"/>
                </a:lnTo>
                <a:lnTo>
                  <a:pt x="1679899" y="19251"/>
                </a:lnTo>
                <a:lnTo>
                  <a:pt x="1692374" y="14794"/>
                </a:lnTo>
                <a:cubicBezTo>
                  <a:pt x="1696877" y="12590"/>
                  <a:pt x="1701382" y="9186"/>
                  <a:pt x="1706080" y="10663"/>
                </a:cubicBezTo>
                <a:lnTo>
                  <a:pt x="1710608" y="13822"/>
                </a:lnTo>
                <a:lnTo>
                  <a:pt x="1710852" y="13725"/>
                </a:lnTo>
                <a:lnTo>
                  <a:pt x="1712588" y="16077"/>
                </a:lnTo>
                <a:lnTo>
                  <a:pt x="1715840" y="13944"/>
                </a:lnTo>
                <a:lnTo>
                  <a:pt x="1725956" y="15743"/>
                </a:lnTo>
                <a:lnTo>
                  <a:pt x="1730623" y="15282"/>
                </a:lnTo>
                <a:lnTo>
                  <a:pt x="1737040" y="18252"/>
                </a:lnTo>
                <a:cubicBezTo>
                  <a:pt x="1737050" y="18167"/>
                  <a:pt x="1737058" y="18083"/>
                  <a:pt x="1737068" y="17997"/>
                </a:cubicBezTo>
                <a:cubicBezTo>
                  <a:pt x="1745845" y="11590"/>
                  <a:pt x="1756238" y="9452"/>
                  <a:pt x="1765938" y="6248"/>
                </a:cubicBezTo>
                <a:cubicBezTo>
                  <a:pt x="1770557" y="4645"/>
                  <a:pt x="1774484" y="6783"/>
                  <a:pt x="1777717" y="9720"/>
                </a:cubicBezTo>
                <a:cubicBezTo>
                  <a:pt x="1781180" y="12923"/>
                  <a:pt x="1784183" y="14794"/>
                  <a:pt x="1788341" y="13993"/>
                </a:cubicBezTo>
                <a:cubicBezTo>
                  <a:pt x="1793769" y="11055"/>
                  <a:pt x="1799139" y="8452"/>
                  <a:pt x="1804334" y="8251"/>
                </a:cubicBezTo>
                <a:lnTo>
                  <a:pt x="1814041" y="13884"/>
                </a:lnTo>
                <a:lnTo>
                  <a:pt x="1814291" y="13791"/>
                </a:lnTo>
                <a:cubicBezTo>
                  <a:pt x="1822288" y="12523"/>
                  <a:pt x="1830372" y="11722"/>
                  <a:pt x="1837877" y="8117"/>
                </a:cubicBezTo>
                <a:cubicBezTo>
                  <a:pt x="1838686" y="7717"/>
                  <a:pt x="1839610" y="7717"/>
                  <a:pt x="1840504" y="8084"/>
                </a:cubicBezTo>
                <a:cubicBezTo>
                  <a:pt x="1841400" y="8452"/>
                  <a:pt x="1842266" y="9186"/>
                  <a:pt x="1842959" y="10254"/>
                </a:cubicBezTo>
                <a:cubicBezTo>
                  <a:pt x="1842956" y="10845"/>
                  <a:pt x="1842953" y="11436"/>
                  <a:pt x="1842950" y="12026"/>
                </a:cubicBezTo>
                <a:lnTo>
                  <a:pt x="1843421" y="11055"/>
                </a:lnTo>
                <a:cubicBezTo>
                  <a:pt x="1844807" y="12390"/>
                  <a:pt x="1846193" y="15060"/>
                  <a:pt x="1848271" y="13725"/>
                </a:cubicBezTo>
                <a:cubicBezTo>
                  <a:pt x="1860743" y="4645"/>
                  <a:pt x="1875062" y="11590"/>
                  <a:pt x="1888457" y="8919"/>
                </a:cubicBezTo>
                <a:cubicBezTo>
                  <a:pt x="1890478" y="8318"/>
                  <a:pt x="1892469" y="8184"/>
                  <a:pt x="1894401" y="8392"/>
                </a:cubicBezTo>
                <a:lnTo>
                  <a:pt x="1894782" y="8592"/>
                </a:lnTo>
                <a:lnTo>
                  <a:pt x="1897026" y="7734"/>
                </a:lnTo>
                <a:lnTo>
                  <a:pt x="1898174" y="10359"/>
                </a:lnTo>
                <a:lnTo>
                  <a:pt x="1909244" y="16129"/>
                </a:lnTo>
                <a:cubicBezTo>
                  <a:pt x="1917095" y="23072"/>
                  <a:pt x="1922870" y="21469"/>
                  <a:pt x="1930261" y="17196"/>
                </a:cubicBezTo>
                <a:cubicBezTo>
                  <a:pt x="1932801" y="15861"/>
                  <a:pt x="1936035" y="12123"/>
                  <a:pt x="1939499" y="15595"/>
                </a:cubicBezTo>
                <a:cubicBezTo>
                  <a:pt x="1941808" y="18533"/>
                  <a:pt x="1944348" y="18799"/>
                  <a:pt x="1947583" y="17196"/>
                </a:cubicBezTo>
                <a:cubicBezTo>
                  <a:pt x="1953992" y="14193"/>
                  <a:pt x="1960531" y="13292"/>
                  <a:pt x="1967005" y="15282"/>
                </a:cubicBezTo>
                <a:lnTo>
                  <a:pt x="1973422" y="18252"/>
                </a:lnTo>
                <a:cubicBezTo>
                  <a:pt x="1973431" y="18167"/>
                  <a:pt x="1973440" y="18083"/>
                  <a:pt x="1973450" y="17997"/>
                </a:cubicBezTo>
                <a:cubicBezTo>
                  <a:pt x="1982227" y="11590"/>
                  <a:pt x="1992620" y="9452"/>
                  <a:pt x="2002320" y="6248"/>
                </a:cubicBezTo>
                <a:cubicBezTo>
                  <a:pt x="2006939" y="4645"/>
                  <a:pt x="2010866" y="6783"/>
                  <a:pt x="2014099" y="9720"/>
                </a:cubicBezTo>
                <a:cubicBezTo>
                  <a:pt x="2017562" y="12923"/>
                  <a:pt x="2020565" y="14794"/>
                  <a:pt x="2024723" y="13993"/>
                </a:cubicBezTo>
                <a:cubicBezTo>
                  <a:pt x="2030150" y="11055"/>
                  <a:pt x="2035521" y="8452"/>
                  <a:pt x="2040717" y="8251"/>
                </a:cubicBezTo>
                <a:lnTo>
                  <a:pt x="2045996" y="11315"/>
                </a:lnTo>
                <a:lnTo>
                  <a:pt x="2053395" y="8904"/>
                </a:lnTo>
                <a:cubicBezTo>
                  <a:pt x="2056600" y="8936"/>
                  <a:pt x="2059717" y="10205"/>
                  <a:pt x="2062605" y="13142"/>
                </a:cubicBezTo>
                <a:cubicBezTo>
                  <a:pt x="2062648" y="14395"/>
                  <a:pt x="2062691" y="15646"/>
                  <a:pt x="2062734" y="16899"/>
                </a:cubicBezTo>
                <a:lnTo>
                  <a:pt x="2073426" y="14426"/>
                </a:lnTo>
                <a:cubicBezTo>
                  <a:pt x="2076458" y="15595"/>
                  <a:pt x="2078882" y="18799"/>
                  <a:pt x="2080615" y="24139"/>
                </a:cubicBezTo>
                <a:cubicBezTo>
                  <a:pt x="2080626" y="24370"/>
                  <a:pt x="2080635" y="24599"/>
                  <a:pt x="2080646" y="24829"/>
                </a:cubicBezTo>
                <a:cubicBezTo>
                  <a:pt x="2080713" y="24599"/>
                  <a:pt x="2080778" y="24370"/>
                  <a:pt x="2080844" y="24139"/>
                </a:cubicBezTo>
                <a:lnTo>
                  <a:pt x="2103940" y="12923"/>
                </a:lnTo>
                <a:cubicBezTo>
                  <a:pt x="2105211" y="12258"/>
                  <a:pt x="2106481" y="11588"/>
                  <a:pt x="2107695" y="11489"/>
                </a:cubicBezTo>
                <a:lnTo>
                  <a:pt x="2111014" y="13408"/>
                </a:lnTo>
                <a:cubicBezTo>
                  <a:pt x="2111043" y="13336"/>
                  <a:pt x="2111072" y="13264"/>
                  <a:pt x="2111101" y="13191"/>
                </a:cubicBezTo>
                <a:lnTo>
                  <a:pt x="2113883" y="17574"/>
                </a:lnTo>
                <a:lnTo>
                  <a:pt x="2119420" y="13944"/>
                </a:lnTo>
                <a:cubicBezTo>
                  <a:pt x="2125195" y="10205"/>
                  <a:pt x="2130507" y="10473"/>
                  <a:pt x="2134432" y="16613"/>
                </a:cubicBezTo>
                <a:cubicBezTo>
                  <a:pt x="2138358" y="22490"/>
                  <a:pt x="2140207" y="28364"/>
                  <a:pt x="2134202" y="34773"/>
                </a:cubicBezTo>
                <a:cubicBezTo>
                  <a:pt x="2130968" y="38244"/>
                  <a:pt x="2127273" y="43584"/>
                  <a:pt x="2136049" y="44654"/>
                </a:cubicBezTo>
                <a:lnTo>
                  <a:pt x="2156836" y="44654"/>
                </a:lnTo>
                <a:cubicBezTo>
                  <a:pt x="2156837" y="45133"/>
                  <a:pt x="2156837" y="45612"/>
                  <a:pt x="2156838" y="46091"/>
                </a:cubicBezTo>
                <a:cubicBezTo>
                  <a:pt x="2156990" y="45434"/>
                  <a:pt x="2157145" y="44777"/>
                  <a:pt x="2157297" y="44120"/>
                </a:cubicBezTo>
                <a:cubicBezTo>
                  <a:pt x="2163996" y="45855"/>
                  <a:pt x="2170116" y="44452"/>
                  <a:pt x="2176062" y="41950"/>
                </a:cubicBezTo>
                <a:lnTo>
                  <a:pt x="2193646" y="33241"/>
                </a:lnTo>
                <a:cubicBezTo>
                  <a:pt x="2193693" y="33039"/>
                  <a:pt x="2193742" y="32838"/>
                  <a:pt x="2193789" y="32636"/>
                </a:cubicBezTo>
                <a:cubicBezTo>
                  <a:pt x="2202795" y="25693"/>
                  <a:pt x="2212728" y="21421"/>
                  <a:pt x="2222889" y="18216"/>
                </a:cubicBezTo>
                <a:cubicBezTo>
                  <a:pt x="2231434" y="15278"/>
                  <a:pt x="2240673" y="13944"/>
                  <a:pt x="2245985" y="25693"/>
                </a:cubicBezTo>
                <a:cubicBezTo>
                  <a:pt x="2248986" y="32368"/>
                  <a:pt x="2252452" y="27029"/>
                  <a:pt x="2255916" y="27029"/>
                </a:cubicBezTo>
                <a:cubicBezTo>
                  <a:pt x="2265386" y="23023"/>
                  <a:pt x="2275547" y="20887"/>
                  <a:pt x="2284324" y="13944"/>
                </a:cubicBezTo>
                <a:cubicBezTo>
                  <a:pt x="2291830" y="8068"/>
                  <a:pt x="2296911" y="5866"/>
                  <a:pt x="2300606" y="7734"/>
                </a:cubicBezTo>
                <a:cubicBezTo>
                  <a:pt x="2304303" y="9604"/>
                  <a:pt x="2306612" y="15545"/>
                  <a:pt x="2308574" y="25961"/>
                </a:cubicBezTo>
                <a:cubicBezTo>
                  <a:pt x="2317812" y="21688"/>
                  <a:pt x="2327744" y="20887"/>
                  <a:pt x="2337213" y="18216"/>
                </a:cubicBezTo>
                <a:cubicBezTo>
                  <a:pt x="2343680" y="16613"/>
                  <a:pt x="2348761" y="18483"/>
                  <a:pt x="2351995" y="24893"/>
                </a:cubicBezTo>
                <a:cubicBezTo>
                  <a:pt x="2355459" y="31835"/>
                  <a:pt x="2352918" y="37978"/>
                  <a:pt x="2347606" y="41983"/>
                </a:cubicBezTo>
                <a:cubicBezTo>
                  <a:pt x="2339523" y="47859"/>
                  <a:pt x="2333287" y="53733"/>
                  <a:pt x="2334672" y="66817"/>
                </a:cubicBezTo>
                <a:cubicBezTo>
                  <a:pt x="2335365" y="74027"/>
                  <a:pt x="2328898" y="78834"/>
                  <a:pt x="2325203" y="84442"/>
                </a:cubicBezTo>
                <a:cubicBezTo>
                  <a:pt x="2323587" y="87114"/>
                  <a:pt x="2319893" y="88714"/>
                  <a:pt x="2322433" y="93256"/>
                </a:cubicBezTo>
                <a:cubicBezTo>
                  <a:pt x="2324279" y="96727"/>
                  <a:pt x="2326820" y="97794"/>
                  <a:pt x="2330286" y="96992"/>
                </a:cubicBezTo>
                <a:cubicBezTo>
                  <a:pt x="2336751" y="95658"/>
                  <a:pt x="2341832" y="98062"/>
                  <a:pt x="2343912" y="105806"/>
                </a:cubicBezTo>
                <a:cubicBezTo>
                  <a:pt x="2345758" y="112749"/>
                  <a:pt x="2342063" y="117289"/>
                  <a:pt x="2337213" y="121295"/>
                </a:cubicBezTo>
                <a:cubicBezTo>
                  <a:pt x="2333287" y="124766"/>
                  <a:pt x="2324511" y="128237"/>
                  <a:pt x="2326358" y="131174"/>
                </a:cubicBezTo>
                <a:cubicBezTo>
                  <a:pt x="2331901" y="141055"/>
                  <a:pt x="2328205" y="155477"/>
                  <a:pt x="2339985" y="162418"/>
                </a:cubicBezTo>
                <a:cubicBezTo>
                  <a:pt x="2354073" y="170697"/>
                  <a:pt x="2354536" y="177640"/>
                  <a:pt x="2345528" y="192862"/>
                </a:cubicBezTo>
                <a:cubicBezTo>
                  <a:pt x="2344835" y="193930"/>
                  <a:pt x="2343449" y="195265"/>
                  <a:pt x="2343680" y="196066"/>
                </a:cubicBezTo>
                <a:cubicBezTo>
                  <a:pt x="2347838" y="214225"/>
                  <a:pt x="2334441" y="217697"/>
                  <a:pt x="2325666" y="225173"/>
                </a:cubicBezTo>
                <a:cubicBezTo>
                  <a:pt x="2323587" y="227044"/>
                  <a:pt x="2320353" y="228379"/>
                  <a:pt x="2321508" y="232117"/>
                </a:cubicBezTo>
                <a:cubicBezTo>
                  <a:pt x="2323125" y="236657"/>
                  <a:pt x="2326589" y="233720"/>
                  <a:pt x="2328437" y="232651"/>
                </a:cubicBezTo>
                <a:cubicBezTo>
                  <a:pt x="2332594" y="230515"/>
                  <a:pt x="2336751" y="230248"/>
                  <a:pt x="2340678" y="230248"/>
                </a:cubicBezTo>
                <a:lnTo>
                  <a:pt x="2349431" y="237054"/>
                </a:lnTo>
                <a:lnTo>
                  <a:pt x="2351995" y="238212"/>
                </a:lnTo>
                <a:lnTo>
                  <a:pt x="2351817" y="238907"/>
                </a:lnTo>
                <a:lnTo>
                  <a:pt x="2354073" y="240662"/>
                </a:lnTo>
                <a:lnTo>
                  <a:pt x="2348527" y="251721"/>
                </a:lnTo>
                <a:lnTo>
                  <a:pt x="2347606" y="255302"/>
                </a:lnTo>
                <a:lnTo>
                  <a:pt x="2344478" y="258335"/>
                </a:lnTo>
                <a:lnTo>
                  <a:pt x="2336616" y="270062"/>
                </a:lnTo>
                <a:lnTo>
                  <a:pt x="2334672" y="280137"/>
                </a:lnTo>
                <a:lnTo>
                  <a:pt x="2333251" y="282784"/>
                </a:lnTo>
                <a:lnTo>
                  <a:pt x="2335596" y="289264"/>
                </a:lnTo>
                <a:cubicBezTo>
                  <a:pt x="2345528" y="294606"/>
                  <a:pt x="2349224" y="301548"/>
                  <a:pt x="2341832" y="313030"/>
                </a:cubicBezTo>
                <a:lnTo>
                  <a:pt x="2342606" y="318280"/>
                </a:lnTo>
                <a:lnTo>
                  <a:pt x="2343912" y="319124"/>
                </a:lnTo>
                <a:lnTo>
                  <a:pt x="2343030" y="321163"/>
                </a:lnTo>
                <a:lnTo>
                  <a:pt x="2343680" y="325581"/>
                </a:lnTo>
                <a:cubicBezTo>
                  <a:pt x="2346451" y="327985"/>
                  <a:pt x="2350378" y="330923"/>
                  <a:pt x="2348761" y="334929"/>
                </a:cubicBezTo>
                <a:cubicBezTo>
                  <a:pt x="2345875" y="342139"/>
                  <a:pt x="2345471" y="350684"/>
                  <a:pt x="2343883" y="358627"/>
                </a:cubicBezTo>
                <a:lnTo>
                  <a:pt x="2336746" y="370598"/>
                </a:lnTo>
                <a:lnTo>
                  <a:pt x="2339985" y="375738"/>
                </a:lnTo>
                <a:cubicBezTo>
                  <a:pt x="2354073" y="384016"/>
                  <a:pt x="2354536" y="390959"/>
                  <a:pt x="2345528" y="406181"/>
                </a:cubicBezTo>
                <a:cubicBezTo>
                  <a:pt x="2344835" y="407249"/>
                  <a:pt x="2343449" y="408584"/>
                  <a:pt x="2343680" y="409385"/>
                </a:cubicBezTo>
                <a:cubicBezTo>
                  <a:pt x="2347838" y="427543"/>
                  <a:pt x="2334441" y="431016"/>
                  <a:pt x="2325666" y="438493"/>
                </a:cubicBezTo>
                <a:cubicBezTo>
                  <a:pt x="2323587" y="440362"/>
                  <a:pt x="2320353" y="441698"/>
                  <a:pt x="2321508" y="445437"/>
                </a:cubicBezTo>
                <a:cubicBezTo>
                  <a:pt x="2323125" y="449975"/>
                  <a:pt x="2326589" y="447039"/>
                  <a:pt x="2328437" y="445970"/>
                </a:cubicBezTo>
                <a:cubicBezTo>
                  <a:pt x="2332594" y="443834"/>
                  <a:pt x="2336751" y="443568"/>
                  <a:pt x="2340678" y="443568"/>
                </a:cubicBezTo>
                <a:cubicBezTo>
                  <a:pt x="2346913" y="443568"/>
                  <a:pt x="2351764" y="447039"/>
                  <a:pt x="2354073" y="453982"/>
                </a:cubicBezTo>
                <a:cubicBezTo>
                  <a:pt x="2356613" y="461459"/>
                  <a:pt x="2351302" y="465198"/>
                  <a:pt x="2347375" y="467334"/>
                </a:cubicBezTo>
                <a:lnTo>
                  <a:pt x="2343242" y="473498"/>
                </a:lnTo>
                <a:lnTo>
                  <a:pt x="2344807" y="489813"/>
                </a:lnTo>
                <a:cubicBezTo>
                  <a:pt x="2345124" y="496088"/>
                  <a:pt x="2345758" y="502230"/>
                  <a:pt x="2348530" y="507972"/>
                </a:cubicBezTo>
                <a:cubicBezTo>
                  <a:pt x="2351071" y="513045"/>
                  <a:pt x="2349453" y="518386"/>
                  <a:pt x="2345990" y="522659"/>
                </a:cubicBezTo>
                <a:lnTo>
                  <a:pt x="2341837" y="526373"/>
                </a:lnTo>
                <a:lnTo>
                  <a:pt x="2343680" y="538901"/>
                </a:lnTo>
                <a:cubicBezTo>
                  <a:pt x="2346451" y="541305"/>
                  <a:pt x="2350378" y="544242"/>
                  <a:pt x="2348761" y="548248"/>
                </a:cubicBezTo>
                <a:cubicBezTo>
                  <a:pt x="2342988" y="562668"/>
                  <a:pt x="2347145" y="582428"/>
                  <a:pt x="2331901" y="592042"/>
                </a:cubicBezTo>
                <a:cubicBezTo>
                  <a:pt x="2328898" y="593912"/>
                  <a:pt x="2326128" y="596582"/>
                  <a:pt x="2323587" y="598985"/>
                </a:cubicBezTo>
                <a:cubicBezTo>
                  <a:pt x="2319893" y="602456"/>
                  <a:pt x="2312732" y="604059"/>
                  <a:pt x="2313194" y="609667"/>
                </a:cubicBezTo>
                <a:cubicBezTo>
                  <a:pt x="2313886" y="617679"/>
                  <a:pt x="2321277" y="613138"/>
                  <a:pt x="2325666" y="615009"/>
                </a:cubicBezTo>
                <a:cubicBezTo>
                  <a:pt x="2330286" y="616877"/>
                  <a:pt x="2333287" y="621150"/>
                  <a:pt x="2334672" y="626224"/>
                </a:cubicBezTo>
                <a:cubicBezTo>
                  <a:pt x="2336290" y="632365"/>
                  <a:pt x="2332364" y="635035"/>
                  <a:pt x="2328668" y="637706"/>
                </a:cubicBezTo>
                <a:lnTo>
                  <a:pt x="2322463" y="642165"/>
                </a:lnTo>
                <a:lnTo>
                  <a:pt x="2337213" y="638175"/>
                </a:lnTo>
                <a:cubicBezTo>
                  <a:pt x="2343680" y="636572"/>
                  <a:pt x="2348761" y="638443"/>
                  <a:pt x="2351995" y="644851"/>
                </a:cubicBezTo>
                <a:cubicBezTo>
                  <a:pt x="2355459" y="651795"/>
                  <a:pt x="2352918" y="657937"/>
                  <a:pt x="2347606" y="661942"/>
                </a:cubicBezTo>
                <a:cubicBezTo>
                  <a:pt x="2343565" y="664879"/>
                  <a:pt x="2339986" y="667817"/>
                  <a:pt x="2337589" y="671655"/>
                </a:cubicBezTo>
                <a:cubicBezTo>
                  <a:pt x="2337549" y="671858"/>
                  <a:pt x="2337510" y="672061"/>
                  <a:pt x="2337472" y="672265"/>
                </a:cubicBezTo>
                <a:lnTo>
                  <a:pt x="2342988" y="684171"/>
                </a:lnTo>
                <a:cubicBezTo>
                  <a:pt x="2345990" y="696724"/>
                  <a:pt x="2342988" y="709808"/>
                  <a:pt x="2348530" y="721292"/>
                </a:cubicBezTo>
                <a:cubicBezTo>
                  <a:pt x="2351071" y="726364"/>
                  <a:pt x="2349453" y="731706"/>
                  <a:pt x="2345990" y="735979"/>
                </a:cubicBezTo>
                <a:lnTo>
                  <a:pt x="2326876" y="753068"/>
                </a:lnTo>
                <a:lnTo>
                  <a:pt x="2330833" y="767857"/>
                </a:lnTo>
                <a:cubicBezTo>
                  <a:pt x="2332074" y="773565"/>
                  <a:pt x="2334094" y="778907"/>
                  <a:pt x="2339985" y="782378"/>
                </a:cubicBezTo>
                <a:cubicBezTo>
                  <a:pt x="2354073" y="790656"/>
                  <a:pt x="2354536" y="797599"/>
                  <a:pt x="2345528" y="812822"/>
                </a:cubicBezTo>
                <a:cubicBezTo>
                  <a:pt x="2344835" y="813889"/>
                  <a:pt x="2343449" y="815224"/>
                  <a:pt x="2343680" y="816025"/>
                </a:cubicBezTo>
                <a:cubicBezTo>
                  <a:pt x="2347838" y="834184"/>
                  <a:pt x="2334441" y="837656"/>
                  <a:pt x="2325666" y="845132"/>
                </a:cubicBezTo>
                <a:cubicBezTo>
                  <a:pt x="2323587" y="847003"/>
                  <a:pt x="2320353" y="848338"/>
                  <a:pt x="2321508" y="852077"/>
                </a:cubicBezTo>
                <a:cubicBezTo>
                  <a:pt x="2323125" y="856616"/>
                  <a:pt x="2326589" y="853680"/>
                  <a:pt x="2328437" y="852610"/>
                </a:cubicBezTo>
                <a:cubicBezTo>
                  <a:pt x="2332594" y="850474"/>
                  <a:pt x="2336751" y="850207"/>
                  <a:pt x="2340678" y="850207"/>
                </a:cubicBezTo>
                <a:cubicBezTo>
                  <a:pt x="2346913" y="850207"/>
                  <a:pt x="2351764" y="853680"/>
                  <a:pt x="2354073" y="860622"/>
                </a:cubicBezTo>
                <a:cubicBezTo>
                  <a:pt x="2356613" y="868099"/>
                  <a:pt x="2351302" y="871838"/>
                  <a:pt x="2347375" y="873973"/>
                </a:cubicBezTo>
                <a:cubicBezTo>
                  <a:pt x="2338137" y="878781"/>
                  <a:pt x="2335365" y="888394"/>
                  <a:pt x="2331440" y="897741"/>
                </a:cubicBezTo>
                <a:cubicBezTo>
                  <a:pt x="2328898" y="903617"/>
                  <a:pt x="2331440" y="907088"/>
                  <a:pt x="2335596" y="909223"/>
                </a:cubicBezTo>
                <a:cubicBezTo>
                  <a:pt x="2345528" y="914565"/>
                  <a:pt x="2349224" y="921507"/>
                  <a:pt x="2341832" y="932989"/>
                </a:cubicBezTo>
                <a:cubicBezTo>
                  <a:pt x="2338830" y="937798"/>
                  <a:pt x="2339754" y="942336"/>
                  <a:pt x="2343680" y="945541"/>
                </a:cubicBezTo>
                <a:cubicBezTo>
                  <a:pt x="2346451" y="947944"/>
                  <a:pt x="2350378" y="950882"/>
                  <a:pt x="2348761" y="954889"/>
                </a:cubicBezTo>
                <a:cubicBezTo>
                  <a:pt x="2342988" y="969308"/>
                  <a:pt x="2347145" y="989068"/>
                  <a:pt x="2331901" y="998683"/>
                </a:cubicBezTo>
                <a:cubicBezTo>
                  <a:pt x="2328898" y="1000551"/>
                  <a:pt x="2326128" y="1003223"/>
                  <a:pt x="2323587" y="1005625"/>
                </a:cubicBezTo>
                <a:lnTo>
                  <a:pt x="2313920" y="1015561"/>
                </a:lnTo>
                <a:lnTo>
                  <a:pt x="2337213" y="1009262"/>
                </a:lnTo>
                <a:cubicBezTo>
                  <a:pt x="2343680" y="1007659"/>
                  <a:pt x="2348761" y="1009529"/>
                  <a:pt x="2351995" y="1015938"/>
                </a:cubicBezTo>
                <a:cubicBezTo>
                  <a:pt x="2355459" y="1022881"/>
                  <a:pt x="2352918" y="1029024"/>
                  <a:pt x="2347606" y="1033029"/>
                </a:cubicBezTo>
                <a:cubicBezTo>
                  <a:pt x="2339523" y="1038904"/>
                  <a:pt x="2333287" y="1044779"/>
                  <a:pt x="2334672" y="1057864"/>
                </a:cubicBezTo>
                <a:cubicBezTo>
                  <a:pt x="2335365" y="1065073"/>
                  <a:pt x="2328898" y="1069881"/>
                  <a:pt x="2325203" y="1075489"/>
                </a:cubicBezTo>
                <a:lnTo>
                  <a:pt x="2324442" y="1077908"/>
                </a:lnTo>
                <a:lnTo>
                  <a:pt x="2336261" y="1076291"/>
                </a:lnTo>
                <a:cubicBezTo>
                  <a:pt x="2339234" y="1078728"/>
                  <a:pt x="2341256" y="1083869"/>
                  <a:pt x="2342988" y="1090812"/>
                </a:cubicBezTo>
                <a:cubicBezTo>
                  <a:pt x="2343173" y="1092746"/>
                  <a:pt x="2343360" y="1094679"/>
                  <a:pt x="2343544" y="1096614"/>
                </a:cubicBezTo>
                <a:lnTo>
                  <a:pt x="2343912" y="1096851"/>
                </a:lnTo>
                <a:cubicBezTo>
                  <a:pt x="2343817" y="1097068"/>
                  <a:pt x="2343724" y="1097287"/>
                  <a:pt x="2343629" y="1097504"/>
                </a:cubicBezTo>
                <a:cubicBezTo>
                  <a:pt x="2344022" y="1101594"/>
                  <a:pt x="2344415" y="1105682"/>
                  <a:pt x="2344807" y="1109772"/>
                </a:cubicBezTo>
                <a:cubicBezTo>
                  <a:pt x="2345124" y="1116047"/>
                  <a:pt x="2345758" y="1122189"/>
                  <a:pt x="2348530" y="1127931"/>
                </a:cubicBezTo>
                <a:cubicBezTo>
                  <a:pt x="2351071" y="1133004"/>
                  <a:pt x="2349453" y="1138346"/>
                  <a:pt x="2345990" y="1142618"/>
                </a:cubicBezTo>
                <a:lnTo>
                  <a:pt x="2337778" y="1149962"/>
                </a:lnTo>
                <a:lnTo>
                  <a:pt x="2339985" y="1153465"/>
                </a:lnTo>
                <a:cubicBezTo>
                  <a:pt x="2354073" y="1161743"/>
                  <a:pt x="2354536" y="1168686"/>
                  <a:pt x="2345528" y="1183909"/>
                </a:cubicBezTo>
                <a:cubicBezTo>
                  <a:pt x="2344835" y="1184976"/>
                  <a:pt x="2343449" y="1186311"/>
                  <a:pt x="2343680" y="1187112"/>
                </a:cubicBezTo>
                <a:cubicBezTo>
                  <a:pt x="2347838" y="1205271"/>
                  <a:pt x="2334441" y="1208743"/>
                  <a:pt x="2325666" y="1216219"/>
                </a:cubicBezTo>
                <a:cubicBezTo>
                  <a:pt x="2323587" y="1218090"/>
                  <a:pt x="2320353" y="1219425"/>
                  <a:pt x="2321508" y="1223164"/>
                </a:cubicBezTo>
                <a:cubicBezTo>
                  <a:pt x="2323125" y="1227703"/>
                  <a:pt x="2326589" y="1224766"/>
                  <a:pt x="2328437" y="1223697"/>
                </a:cubicBezTo>
                <a:cubicBezTo>
                  <a:pt x="2332594" y="1221561"/>
                  <a:pt x="2336751" y="1221294"/>
                  <a:pt x="2340678" y="1221294"/>
                </a:cubicBezTo>
                <a:cubicBezTo>
                  <a:pt x="2346913" y="1221294"/>
                  <a:pt x="2351764" y="1224766"/>
                  <a:pt x="2354073" y="1231708"/>
                </a:cubicBezTo>
                <a:cubicBezTo>
                  <a:pt x="2356613" y="1239186"/>
                  <a:pt x="2351302" y="1242925"/>
                  <a:pt x="2347375" y="1245060"/>
                </a:cubicBezTo>
                <a:cubicBezTo>
                  <a:pt x="2338137" y="1249868"/>
                  <a:pt x="2335365" y="1259481"/>
                  <a:pt x="2331440" y="1268828"/>
                </a:cubicBezTo>
                <a:cubicBezTo>
                  <a:pt x="2328898" y="1274703"/>
                  <a:pt x="2331440" y="1278174"/>
                  <a:pt x="2335596" y="1280310"/>
                </a:cubicBezTo>
                <a:cubicBezTo>
                  <a:pt x="2345528" y="1285652"/>
                  <a:pt x="2349224" y="1292594"/>
                  <a:pt x="2341832" y="1304076"/>
                </a:cubicBezTo>
                <a:cubicBezTo>
                  <a:pt x="2338830" y="1308885"/>
                  <a:pt x="2339754" y="1313423"/>
                  <a:pt x="2343680" y="1316628"/>
                </a:cubicBezTo>
                <a:cubicBezTo>
                  <a:pt x="2346451" y="1319031"/>
                  <a:pt x="2350378" y="1321969"/>
                  <a:pt x="2348761" y="1325976"/>
                </a:cubicBezTo>
                <a:cubicBezTo>
                  <a:pt x="2342988" y="1340395"/>
                  <a:pt x="2347145" y="1360155"/>
                  <a:pt x="2331901" y="1369770"/>
                </a:cubicBezTo>
                <a:cubicBezTo>
                  <a:pt x="2328898" y="1371638"/>
                  <a:pt x="2326128" y="1374310"/>
                  <a:pt x="2323587" y="1376712"/>
                </a:cubicBezTo>
                <a:cubicBezTo>
                  <a:pt x="2319893" y="1380184"/>
                  <a:pt x="2312732" y="1381787"/>
                  <a:pt x="2313194" y="1387394"/>
                </a:cubicBezTo>
                <a:cubicBezTo>
                  <a:pt x="2313886" y="1395406"/>
                  <a:pt x="2321277" y="1390865"/>
                  <a:pt x="2325666" y="1392735"/>
                </a:cubicBezTo>
                <a:cubicBezTo>
                  <a:pt x="2330286" y="1394604"/>
                  <a:pt x="2333287" y="1398878"/>
                  <a:pt x="2334672" y="1403952"/>
                </a:cubicBezTo>
                <a:cubicBezTo>
                  <a:pt x="2336290" y="1410092"/>
                  <a:pt x="2332364" y="1412763"/>
                  <a:pt x="2328668" y="1415433"/>
                </a:cubicBezTo>
                <a:lnTo>
                  <a:pt x="2289636" y="1443473"/>
                </a:lnTo>
                <a:lnTo>
                  <a:pt x="2295348" y="1447421"/>
                </a:lnTo>
                <a:lnTo>
                  <a:pt x="2300606" y="1445415"/>
                </a:lnTo>
                <a:lnTo>
                  <a:pt x="2304140" y="1453499"/>
                </a:lnTo>
                <a:lnTo>
                  <a:pt x="2305861" y="1454688"/>
                </a:lnTo>
                <a:cubicBezTo>
                  <a:pt x="2311462" y="1455557"/>
                  <a:pt x="2317352" y="1453621"/>
                  <a:pt x="2323819" y="1449080"/>
                </a:cubicBezTo>
                <a:cubicBezTo>
                  <a:pt x="2329361" y="1445209"/>
                  <a:pt x="2333287" y="1444941"/>
                  <a:pt x="2336261" y="1447378"/>
                </a:cubicBezTo>
                <a:lnTo>
                  <a:pt x="2341000" y="1457607"/>
                </a:lnTo>
                <a:lnTo>
                  <a:pt x="2351995" y="1462573"/>
                </a:lnTo>
                <a:cubicBezTo>
                  <a:pt x="2353727" y="1466045"/>
                  <a:pt x="2353958" y="1469315"/>
                  <a:pt x="2353092" y="1472220"/>
                </a:cubicBezTo>
                <a:lnTo>
                  <a:pt x="2351618" y="1474220"/>
                </a:lnTo>
                <a:lnTo>
                  <a:pt x="2351995" y="1474389"/>
                </a:lnTo>
                <a:cubicBezTo>
                  <a:pt x="2355459" y="1481332"/>
                  <a:pt x="2352918" y="1487475"/>
                  <a:pt x="2347606" y="1491481"/>
                </a:cubicBezTo>
                <a:lnTo>
                  <a:pt x="2347087" y="1491984"/>
                </a:lnTo>
                <a:lnTo>
                  <a:pt x="2348530" y="1499018"/>
                </a:lnTo>
                <a:cubicBezTo>
                  <a:pt x="2351071" y="1504091"/>
                  <a:pt x="2349453" y="1509432"/>
                  <a:pt x="2345990" y="1513705"/>
                </a:cubicBezTo>
                <a:lnTo>
                  <a:pt x="2329398" y="1528540"/>
                </a:lnTo>
                <a:lnTo>
                  <a:pt x="2326159" y="1532710"/>
                </a:lnTo>
                <a:lnTo>
                  <a:pt x="2330286" y="1534673"/>
                </a:lnTo>
                <a:cubicBezTo>
                  <a:pt x="2336751" y="1533339"/>
                  <a:pt x="2341832" y="1535743"/>
                  <a:pt x="2343912" y="1543486"/>
                </a:cubicBezTo>
                <a:lnTo>
                  <a:pt x="2339919" y="1552720"/>
                </a:lnTo>
                <a:lnTo>
                  <a:pt x="2343912" y="1555303"/>
                </a:lnTo>
                <a:cubicBezTo>
                  <a:pt x="2345758" y="1562246"/>
                  <a:pt x="2342063" y="1566786"/>
                  <a:pt x="2337213" y="1570792"/>
                </a:cubicBezTo>
                <a:cubicBezTo>
                  <a:pt x="2335251" y="1572528"/>
                  <a:pt x="2332074" y="1574263"/>
                  <a:pt x="2329621" y="1575932"/>
                </a:cubicBezTo>
                <a:lnTo>
                  <a:pt x="2328635" y="1577364"/>
                </a:lnTo>
                <a:lnTo>
                  <a:pt x="2330833" y="1585579"/>
                </a:lnTo>
                <a:cubicBezTo>
                  <a:pt x="2332074" y="1591287"/>
                  <a:pt x="2334095" y="1596628"/>
                  <a:pt x="2339985" y="1600099"/>
                </a:cubicBezTo>
                <a:cubicBezTo>
                  <a:pt x="2347028" y="1604238"/>
                  <a:pt x="2350667" y="1608044"/>
                  <a:pt x="2351417" y="1612717"/>
                </a:cubicBezTo>
                <a:lnTo>
                  <a:pt x="2348556" y="1621376"/>
                </a:lnTo>
                <a:lnTo>
                  <a:pt x="2351417" y="1624534"/>
                </a:lnTo>
                <a:cubicBezTo>
                  <a:pt x="2352169" y="1629207"/>
                  <a:pt x="2350032" y="1634748"/>
                  <a:pt x="2345528" y="1642359"/>
                </a:cubicBezTo>
                <a:cubicBezTo>
                  <a:pt x="2344835" y="1643427"/>
                  <a:pt x="2343449" y="1644762"/>
                  <a:pt x="2343680" y="1645563"/>
                </a:cubicBezTo>
                <a:cubicBezTo>
                  <a:pt x="2345758" y="1654643"/>
                  <a:pt x="2343449" y="1660050"/>
                  <a:pt x="2339522" y="1664122"/>
                </a:cubicBezTo>
                <a:lnTo>
                  <a:pt x="2332384" y="1669556"/>
                </a:lnTo>
                <a:lnTo>
                  <a:pt x="2340678" y="1667929"/>
                </a:lnTo>
                <a:cubicBezTo>
                  <a:pt x="2346913" y="1667929"/>
                  <a:pt x="2351764" y="1671401"/>
                  <a:pt x="2354073" y="1678343"/>
                </a:cubicBezTo>
                <a:cubicBezTo>
                  <a:pt x="2355343" y="1682082"/>
                  <a:pt x="2354650" y="1684886"/>
                  <a:pt x="2353149" y="1687023"/>
                </a:cubicBezTo>
                <a:lnTo>
                  <a:pt x="2351915" y="1688021"/>
                </a:lnTo>
                <a:lnTo>
                  <a:pt x="2351817" y="1688405"/>
                </a:lnTo>
                <a:lnTo>
                  <a:pt x="2354073" y="1690159"/>
                </a:lnTo>
                <a:lnTo>
                  <a:pt x="2348527" y="1701218"/>
                </a:lnTo>
                <a:lnTo>
                  <a:pt x="2347606" y="1704799"/>
                </a:lnTo>
                <a:lnTo>
                  <a:pt x="2344478" y="1707832"/>
                </a:lnTo>
                <a:lnTo>
                  <a:pt x="2336616" y="1719559"/>
                </a:lnTo>
                <a:lnTo>
                  <a:pt x="2335332" y="1726215"/>
                </a:lnTo>
                <a:lnTo>
                  <a:pt x="2335596" y="1726945"/>
                </a:lnTo>
                <a:cubicBezTo>
                  <a:pt x="2340561" y="1729615"/>
                  <a:pt x="2343969" y="1732687"/>
                  <a:pt x="2345210" y="1736525"/>
                </a:cubicBezTo>
                <a:lnTo>
                  <a:pt x="2342937" y="1746075"/>
                </a:lnTo>
                <a:lnTo>
                  <a:pt x="2345210" y="1748342"/>
                </a:lnTo>
                <a:lnTo>
                  <a:pt x="2342908" y="1758014"/>
                </a:lnTo>
                <a:lnTo>
                  <a:pt x="2343680" y="1763262"/>
                </a:lnTo>
                <a:cubicBezTo>
                  <a:pt x="2346451" y="1765666"/>
                  <a:pt x="2350378" y="1768604"/>
                  <a:pt x="2348761" y="1772610"/>
                </a:cubicBezTo>
                <a:lnTo>
                  <a:pt x="2346997" y="1781181"/>
                </a:lnTo>
                <a:lnTo>
                  <a:pt x="2348761" y="1784426"/>
                </a:lnTo>
                <a:cubicBezTo>
                  <a:pt x="2345875" y="1791636"/>
                  <a:pt x="2345471" y="1800182"/>
                  <a:pt x="2343883" y="1808124"/>
                </a:cubicBezTo>
                <a:lnTo>
                  <a:pt x="2336746" y="1820095"/>
                </a:lnTo>
                <a:lnTo>
                  <a:pt x="2339985" y="1825235"/>
                </a:lnTo>
                <a:cubicBezTo>
                  <a:pt x="2354073" y="1833513"/>
                  <a:pt x="2354536" y="1840456"/>
                  <a:pt x="2345528" y="1855678"/>
                </a:cubicBezTo>
                <a:cubicBezTo>
                  <a:pt x="2344835" y="1856746"/>
                  <a:pt x="2343449" y="1858081"/>
                  <a:pt x="2343680" y="1858882"/>
                </a:cubicBezTo>
                <a:cubicBezTo>
                  <a:pt x="2347838" y="1877040"/>
                  <a:pt x="2334441" y="1880513"/>
                  <a:pt x="2325666" y="1887990"/>
                </a:cubicBezTo>
                <a:cubicBezTo>
                  <a:pt x="2323587" y="1889859"/>
                  <a:pt x="2320353" y="1891194"/>
                  <a:pt x="2321508" y="1894933"/>
                </a:cubicBezTo>
                <a:lnTo>
                  <a:pt x="2326640" y="1895329"/>
                </a:lnTo>
                <a:lnTo>
                  <a:pt x="2334896" y="1894199"/>
                </a:lnTo>
                <a:lnTo>
                  <a:pt x="2340678" y="1893065"/>
                </a:lnTo>
                <a:cubicBezTo>
                  <a:pt x="2346913" y="1893065"/>
                  <a:pt x="2351764" y="1896536"/>
                  <a:pt x="2354073" y="1903479"/>
                </a:cubicBezTo>
                <a:cubicBezTo>
                  <a:pt x="2356613" y="1910956"/>
                  <a:pt x="2351302" y="1914695"/>
                  <a:pt x="2347375" y="1916831"/>
                </a:cubicBezTo>
                <a:lnTo>
                  <a:pt x="2344233" y="1921517"/>
                </a:lnTo>
                <a:lnTo>
                  <a:pt x="2344806" y="1927494"/>
                </a:lnTo>
                <a:cubicBezTo>
                  <a:pt x="2345124" y="1933769"/>
                  <a:pt x="2345758" y="1939911"/>
                  <a:pt x="2348530" y="1945653"/>
                </a:cubicBezTo>
                <a:lnTo>
                  <a:pt x="2347421" y="1952062"/>
                </a:lnTo>
                <a:lnTo>
                  <a:pt x="2348530" y="1957469"/>
                </a:lnTo>
                <a:cubicBezTo>
                  <a:pt x="2351071" y="1962542"/>
                  <a:pt x="2349453" y="1967883"/>
                  <a:pt x="2345990" y="1972156"/>
                </a:cubicBezTo>
                <a:lnTo>
                  <a:pt x="2341837" y="1975870"/>
                </a:lnTo>
                <a:lnTo>
                  <a:pt x="2343680" y="1988398"/>
                </a:lnTo>
                <a:cubicBezTo>
                  <a:pt x="2346451" y="1990802"/>
                  <a:pt x="2350378" y="1993739"/>
                  <a:pt x="2348761" y="1997745"/>
                </a:cubicBezTo>
                <a:cubicBezTo>
                  <a:pt x="2342988" y="2012165"/>
                  <a:pt x="2347145" y="2031925"/>
                  <a:pt x="2331901" y="2041539"/>
                </a:cubicBezTo>
                <a:cubicBezTo>
                  <a:pt x="2328898" y="2043409"/>
                  <a:pt x="2326128" y="2046079"/>
                  <a:pt x="2323587" y="2048482"/>
                </a:cubicBezTo>
                <a:cubicBezTo>
                  <a:pt x="2319893" y="2051953"/>
                  <a:pt x="2312732" y="2053556"/>
                  <a:pt x="2313194" y="2059164"/>
                </a:cubicBezTo>
                <a:cubicBezTo>
                  <a:pt x="2313886" y="2067176"/>
                  <a:pt x="2321277" y="2062635"/>
                  <a:pt x="2325666" y="2064506"/>
                </a:cubicBezTo>
                <a:cubicBezTo>
                  <a:pt x="2330286" y="2066374"/>
                  <a:pt x="2333287" y="2070647"/>
                  <a:pt x="2334672" y="2075721"/>
                </a:cubicBezTo>
                <a:cubicBezTo>
                  <a:pt x="2336290" y="2081862"/>
                  <a:pt x="2332364" y="2084532"/>
                  <a:pt x="2328668" y="2087203"/>
                </a:cubicBezTo>
                <a:lnTo>
                  <a:pt x="2322463" y="2091662"/>
                </a:lnTo>
                <a:lnTo>
                  <a:pt x="2337213" y="2087672"/>
                </a:lnTo>
                <a:cubicBezTo>
                  <a:pt x="2343680" y="2086069"/>
                  <a:pt x="2348761" y="2087940"/>
                  <a:pt x="2351995" y="2094348"/>
                </a:cubicBezTo>
                <a:cubicBezTo>
                  <a:pt x="2355459" y="2101292"/>
                  <a:pt x="2352918" y="2107434"/>
                  <a:pt x="2347606" y="2111439"/>
                </a:cubicBezTo>
                <a:cubicBezTo>
                  <a:pt x="2343565" y="2114376"/>
                  <a:pt x="2339986" y="2117314"/>
                  <a:pt x="2337589" y="2121152"/>
                </a:cubicBezTo>
                <a:cubicBezTo>
                  <a:pt x="2337549" y="2121355"/>
                  <a:pt x="2337510" y="2121558"/>
                  <a:pt x="2337472" y="2121762"/>
                </a:cubicBezTo>
                <a:lnTo>
                  <a:pt x="2342988" y="2133668"/>
                </a:lnTo>
                <a:cubicBezTo>
                  <a:pt x="2345990" y="2146220"/>
                  <a:pt x="2342988" y="2159305"/>
                  <a:pt x="2348530" y="2170789"/>
                </a:cubicBezTo>
                <a:cubicBezTo>
                  <a:pt x="2351071" y="2175861"/>
                  <a:pt x="2349453" y="2181203"/>
                  <a:pt x="2345990" y="2185476"/>
                </a:cubicBezTo>
                <a:lnTo>
                  <a:pt x="2326876" y="2202565"/>
                </a:lnTo>
                <a:lnTo>
                  <a:pt x="2330833" y="2217354"/>
                </a:lnTo>
                <a:cubicBezTo>
                  <a:pt x="2332074" y="2223062"/>
                  <a:pt x="2334094" y="2228404"/>
                  <a:pt x="2339985" y="2231875"/>
                </a:cubicBezTo>
                <a:cubicBezTo>
                  <a:pt x="2354073" y="2240153"/>
                  <a:pt x="2354536" y="2247096"/>
                  <a:pt x="2345528" y="2262319"/>
                </a:cubicBezTo>
                <a:cubicBezTo>
                  <a:pt x="2344835" y="2263386"/>
                  <a:pt x="2343449" y="2264721"/>
                  <a:pt x="2343680" y="2265522"/>
                </a:cubicBezTo>
                <a:cubicBezTo>
                  <a:pt x="2347838" y="2283681"/>
                  <a:pt x="2334441" y="2287153"/>
                  <a:pt x="2325666" y="2294629"/>
                </a:cubicBezTo>
                <a:cubicBezTo>
                  <a:pt x="2323587" y="2296500"/>
                  <a:pt x="2320353" y="2297835"/>
                  <a:pt x="2321508" y="2301574"/>
                </a:cubicBezTo>
                <a:cubicBezTo>
                  <a:pt x="2323125" y="2306113"/>
                  <a:pt x="2326589" y="2303177"/>
                  <a:pt x="2328437" y="2302107"/>
                </a:cubicBezTo>
                <a:cubicBezTo>
                  <a:pt x="2332594" y="2299971"/>
                  <a:pt x="2336751" y="2299704"/>
                  <a:pt x="2340678" y="2299704"/>
                </a:cubicBezTo>
                <a:cubicBezTo>
                  <a:pt x="2346913" y="2299704"/>
                  <a:pt x="2351764" y="2303177"/>
                  <a:pt x="2354073" y="2310118"/>
                </a:cubicBezTo>
                <a:cubicBezTo>
                  <a:pt x="2356613" y="2317596"/>
                  <a:pt x="2351302" y="2321335"/>
                  <a:pt x="2347375" y="2323470"/>
                </a:cubicBezTo>
                <a:cubicBezTo>
                  <a:pt x="2338137" y="2328278"/>
                  <a:pt x="2335365" y="2337891"/>
                  <a:pt x="2331440" y="2347238"/>
                </a:cubicBezTo>
                <a:cubicBezTo>
                  <a:pt x="2328898" y="2353113"/>
                  <a:pt x="2331440" y="2356584"/>
                  <a:pt x="2335596" y="2358720"/>
                </a:cubicBezTo>
                <a:cubicBezTo>
                  <a:pt x="2345528" y="2364062"/>
                  <a:pt x="2349224" y="2371004"/>
                  <a:pt x="2341832" y="2382486"/>
                </a:cubicBezTo>
                <a:cubicBezTo>
                  <a:pt x="2338830" y="2387295"/>
                  <a:pt x="2339754" y="2391833"/>
                  <a:pt x="2343680" y="2395038"/>
                </a:cubicBezTo>
                <a:cubicBezTo>
                  <a:pt x="2346451" y="2397441"/>
                  <a:pt x="2350378" y="2400379"/>
                  <a:pt x="2348761" y="2404386"/>
                </a:cubicBezTo>
                <a:cubicBezTo>
                  <a:pt x="2342988" y="2418805"/>
                  <a:pt x="2347145" y="2438565"/>
                  <a:pt x="2331901" y="2448180"/>
                </a:cubicBezTo>
                <a:cubicBezTo>
                  <a:pt x="2328898" y="2450048"/>
                  <a:pt x="2326128" y="2452720"/>
                  <a:pt x="2323587" y="2455122"/>
                </a:cubicBezTo>
                <a:lnTo>
                  <a:pt x="2313920" y="2465058"/>
                </a:lnTo>
                <a:lnTo>
                  <a:pt x="2337213" y="2458759"/>
                </a:lnTo>
                <a:cubicBezTo>
                  <a:pt x="2343680" y="2457156"/>
                  <a:pt x="2348761" y="2459026"/>
                  <a:pt x="2351995" y="2465435"/>
                </a:cubicBezTo>
                <a:cubicBezTo>
                  <a:pt x="2355459" y="2472378"/>
                  <a:pt x="2352918" y="2478521"/>
                  <a:pt x="2347606" y="2482526"/>
                </a:cubicBezTo>
                <a:cubicBezTo>
                  <a:pt x="2339523" y="2488401"/>
                  <a:pt x="2333287" y="2494276"/>
                  <a:pt x="2334672" y="2507361"/>
                </a:cubicBezTo>
                <a:cubicBezTo>
                  <a:pt x="2335365" y="2514570"/>
                  <a:pt x="2328898" y="2519378"/>
                  <a:pt x="2325203" y="2524986"/>
                </a:cubicBezTo>
                <a:lnTo>
                  <a:pt x="2324442" y="2527404"/>
                </a:lnTo>
                <a:lnTo>
                  <a:pt x="2336261" y="2525788"/>
                </a:lnTo>
                <a:cubicBezTo>
                  <a:pt x="2339234" y="2528225"/>
                  <a:pt x="2341256" y="2533366"/>
                  <a:pt x="2342988" y="2540309"/>
                </a:cubicBezTo>
                <a:cubicBezTo>
                  <a:pt x="2343173" y="2542243"/>
                  <a:pt x="2343360" y="2544176"/>
                  <a:pt x="2343544" y="2546111"/>
                </a:cubicBezTo>
                <a:lnTo>
                  <a:pt x="2343912" y="2546348"/>
                </a:lnTo>
                <a:cubicBezTo>
                  <a:pt x="2343817" y="2546565"/>
                  <a:pt x="2343724" y="2546784"/>
                  <a:pt x="2343629" y="2547001"/>
                </a:cubicBezTo>
                <a:cubicBezTo>
                  <a:pt x="2344022" y="2551091"/>
                  <a:pt x="2344415" y="2555179"/>
                  <a:pt x="2344807" y="2559269"/>
                </a:cubicBezTo>
                <a:cubicBezTo>
                  <a:pt x="2345124" y="2565544"/>
                  <a:pt x="2345758" y="2571686"/>
                  <a:pt x="2348530" y="2577428"/>
                </a:cubicBezTo>
                <a:cubicBezTo>
                  <a:pt x="2351071" y="2582501"/>
                  <a:pt x="2349453" y="2587842"/>
                  <a:pt x="2345990" y="2592115"/>
                </a:cubicBezTo>
                <a:lnTo>
                  <a:pt x="2337778" y="2599459"/>
                </a:lnTo>
                <a:lnTo>
                  <a:pt x="2339985" y="2602962"/>
                </a:lnTo>
                <a:cubicBezTo>
                  <a:pt x="2354073" y="2611240"/>
                  <a:pt x="2354536" y="2618183"/>
                  <a:pt x="2345528" y="2633405"/>
                </a:cubicBezTo>
                <a:cubicBezTo>
                  <a:pt x="2344835" y="2634473"/>
                  <a:pt x="2343449" y="2635808"/>
                  <a:pt x="2343680" y="2636609"/>
                </a:cubicBezTo>
                <a:cubicBezTo>
                  <a:pt x="2347838" y="2654768"/>
                  <a:pt x="2334441" y="2658240"/>
                  <a:pt x="2325666" y="2665716"/>
                </a:cubicBezTo>
                <a:cubicBezTo>
                  <a:pt x="2323587" y="2667587"/>
                  <a:pt x="2320353" y="2668922"/>
                  <a:pt x="2321508" y="2672661"/>
                </a:cubicBezTo>
                <a:cubicBezTo>
                  <a:pt x="2323125" y="2677200"/>
                  <a:pt x="2326589" y="2674263"/>
                  <a:pt x="2328437" y="2673194"/>
                </a:cubicBezTo>
                <a:cubicBezTo>
                  <a:pt x="2332594" y="2671058"/>
                  <a:pt x="2336751" y="2670791"/>
                  <a:pt x="2340678" y="2670791"/>
                </a:cubicBezTo>
                <a:cubicBezTo>
                  <a:pt x="2346913" y="2670791"/>
                  <a:pt x="2351764" y="2674263"/>
                  <a:pt x="2354073" y="2681205"/>
                </a:cubicBezTo>
                <a:cubicBezTo>
                  <a:pt x="2356613" y="2688683"/>
                  <a:pt x="2351302" y="2692421"/>
                  <a:pt x="2347375" y="2694557"/>
                </a:cubicBezTo>
                <a:cubicBezTo>
                  <a:pt x="2338137" y="2699365"/>
                  <a:pt x="2335365" y="2708978"/>
                  <a:pt x="2331440" y="2718325"/>
                </a:cubicBezTo>
                <a:cubicBezTo>
                  <a:pt x="2328898" y="2724200"/>
                  <a:pt x="2331440" y="2727671"/>
                  <a:pt x="2335596" y="2729807"/>
                </a:cubicBezTo>
                <a:cubicBezTo>
                  <a:pt x="2345528" y="2735149"/>
                  <a:pt x="2349224" y="2742091"/>
                  <a:pt x="2341832" y="2753573"/>
                </a:cubicBezTo>
                <a:cubicBezTo>
                  <a:pt x="2338830" y="2758382"/>
                  <a:pt x="2339754" y="2762920"/>
                  <a:pt x="2343680" y="2766125"/>
                </a:cubicBezTo>
                <a:cubicBezTo>
                  <a:pt x="2346451" y="2768528"/>
                  <a:pt x="2350378" y="2771466"/>
                  <a:pt x="2348761" y="2775472"/>
                </a:cubicBezTo>
                <a:cubicBezTo>
                  <a:pt x="2342988" y="2789892"/>
                  <a:pt x="2347145" y="2809651"/>
                  <a:pt x="2331901" y="2819267"/>
                </a:cubicBezTo>
                <a:cubicBezTo>
                  <a:pt x="2328898" y="2821135"/>
                  <a:pt x="2326128" y="2823807"/>
                  <a:pt x="2323587" y="2826209"/>
                </a:cubicBezTo>
                <a:cubicBezTo>
                  <a:pt x="2319893" y="2829681"/>
                  <a:pt x="2312732" y="2831284"/>
                  <a:pt x="2313194" y="2836891"/>
                </a:cubicBezTo>
                <a:cubicBezTo>
                  <a:pt x="2313886" y="2844903"/>
                  <a:pt x="2321277" y="2840362"/>
                  <a:pt x="2325666" y="2842232"/>
                </a:cubicBezTo>
                <a:cubicBezTo>
                  <a:pt x="2330286" y="2844101"/>
                  <a:pt x="2333287" y="2848375"/>
                  <a:pt x="2334672" y="2853449"/>
                </a:cubicBezTo>
                <a:cubicBezTo>
                  <a:pt x="2336290" y="2859588"/>
                  <a:pt x="2332364" y="2862260"/>
                  <a:pt x="2328668" y="2864930"/>
                </a:cubicBezTo>
                <a:lnTo>
                  <a:pt x="2289636" y="2892970"/>
                </a:lnTo>
                <a:lnTo>
                  <a:pt x="2295348" y="2896918"/>
                </a:lnTo>
                <a:lnTo>
                  <a:pt x="2300606" y="2894912"/>
                </a:lnTo>
                <a:lnTo>
                  <a:pt x="2304140" y="2902996"/>
                </a:lnTo>
                <a:lnTo>
                  <a:pt x="2305861" y="2904185"/>
                </a:lnTo>
                <a:cubicBezTo>
                  <a:pt x="2311462" y="2905054"/>
                  <a:pt x="2317352" y="2903118"/>
                  <a:pt x="2323819" y="2898577"/>
                </a:cubicBezTo>
                <a:cubicBezTo>
                  <a:pt x="2329361" y="2894706"/>
                  <a:pt x="2333287" y="2894438"/>
                  <a:pt x="2336261" y="2896874"/>
                </a:cubicBezTo>
                <a:lnTo>
                  <a:pt x="2341000" y="2907104"/>
                </a:lnTo>
                <a:lnTo>
                  <a:pt x="2351995" y="2912070"/>
                </a:lnTo>
                <a:cubicBezTo>
                  <a:pt x="2355459" y="2919013"/>
                  <a:pt x="2352918" y="2925155"/>
                  <a:pt x="2347606" y="2929161"/>
                </a:cubicBezTo>
                <a:lnTo>
                  <a:pt x="2345066" y="2931624"/>
                </a:lnTo>
                <a:lnTo>
                  <a:pt x="2348530" y="2948515"/>
                </a:lnTo>
                <a:cubicBezTo>
                  <a:pt x="2351071" y="2953588"/>
                  <a:pt x="2349453" y="2958929"/>
                  <a:pt x="2345990" y="2963202"/>
                </a:cubicBezTo>
                <a:lnTo>
                  <a:pt x="2325230" y="2981764"/>
                </a:lnTo>
                <a:lnTo>
                  <a:pt x="2330286" y="2984170"/>
                </a:lnTo>
                <a:cubicBezTo>
                  <a:pt x="2336751" y="2982836"/>
                  <a:pt x="2341832" y="2985240"/>
                  <a:pt x="2343912" y="2992983"/>
                </a:cubicBezTo>
                <a:cubicBezTo>
                  <a:pt x="2345758" y="2999927"/>
                  <a:pt x="2342063" y="3004467"/>
                  <a:pt x="2337213" y="3008473"/>
                </a:cubicBezTo>
                <a:cubicBezTo>
                  <a:pt x="2333287" y="3011944"/>
                  <a:pt x="2324511" y="3015415"/>
                  <a:pt x="2326358" y="3018352"/>
                </a:cubicBezTo>
                <a:cubicBezTo>
                  <a:pt x="2331901" y="3028233"/>
                  <a:pt x="2328205" y="3042654"/>
                  <a:pt x="2339985" y="3049596"/>
                </a:cubicBezTo>
                <a:cubicBezTo>
                  <a:pt x="2354073" y="3057875"/>
                  <a:pt x="2354536" y="3064818"/>
                  <a:pt x="2345528" y="3080039"/>
                </a:cubicBezTo>
                <a:cubicBezTo>
                  <a:pt x="2344835" y="3081108"/>
                  <a:pt x="2343449" y="3082443"/>
                  <a:pt x="2343680" y="3083243"/>
                </a:cubicBezTo>
                <a:cubicBezTo>
                  <a:pt x="2347838" y="3101403"/>
                  <a:pt x="2334441" y="3104875"/>
                  <a:pt x="2325666" y="3112351"/>
                </a:cubicBezTo>
                <a:cubicBezTo>
                  <a:pt x="2323587" y="3114222"/>
                  <a:pt x="2320353" y="3115557"/>
                  <a:pt x="2321508" y="3119295"/>
                </a:cubicBezTo>
                <a:cubicBezTo>
                  <a:pt x="2323125" y="3123835"/>
                  <a:pt x="2326589" y="3120898"/>
                  <a:pt x="2328437" y="3119828"/>
                </a:cubicBezTo>
                <a:cubicBezTo>
                  <a:pt x="2332594" y="3117693"/>
                  <a:pt x="2336751" y="3117426"/>
                  <a:pt x="2340678" y="3117426"/>
                </a:cubicBezTo>
                <a:cubicBezTo>
                  <a:pt x="2346913" y="3117426"/>
                  <a:pt x="2351764" y="3120898"/>
                  <a:pt x="2354073" y="3127840"/>
                </a:cubicBezTo>
                <a:cubicBezTo>
                  <a:pt x="2356613" y="3135317"/>
                  <a:pt x="2351302" y="3139056"/>
                  <a:pt x="2347375" y="3141192"/>
                </a:cubicBezTo>
                <a:cubicBezTo>
                  <a:pt x="2338137" y="3145999"/>
                  <a:pt x="2335365" y="3155613"/>
                  <a:pt x="2331440" y="3164959"/>
                </a:cubicBezTo>
                <a:cubicBezTo>
                  <a:pt x="2328898" y="3170834"/>
                  <a:pt x="2331440" y="3174306"/>
                  <a:pt x="2335596" y="3176442"/>
                </a:cubicBezTo>
                <a:cubicBezTo>
                  <a:pt x="2345528" y="3181783"/>
                  <a:pt x="2349224" y="3188725"/>
                  <a:pt x="2341832" y="3200208"/>
                </a:cubicBezTo>
                <a:cubicBezTo>
                  <a:pt x="2338830" y="3205016"/>
                  <a:pt x="2339754" y="3209555"/>
                  <a:pt x="2343680" y="3212759"/>
                </a:cubicBezTo>
                <a:cubicBezTo>
                  <a:pt x="2346451" y="3215163"/>
                  <a:pt x="2350378" y="3218101"/>
                  <a:pt x="2348761" y="3222107"/>
                </a:cubicBezTo>
                <a:cubicBezTo>
                  <a:pt x="2342988" y="3236527"/>
                  <a:pt x="2347145" y="3256286"/>
                  <a:pt x="2331901" y="3265902"/>
                </a:cubicBezTo>
                <a:cubicBezTo>
                  <a:pt x="2328898" y="3267770"/>
                  <a:pt x="2326128" y="3270441"/>
                  <a:pt x="2323587" y="3272844"/>
                </a:cubicBezTo>
                <a:cubicBezTo>
                  <a:pt x="2319893" y="3276316"/>
                  <a:pt x="2312732" y="3277918"/>
                  <a:pt x="2313194" y="3283526"/>
                </a:cubicBezTo>
                <a:cubicBezTo>
                  <a:pt x="2313886" y="3291537"/>
                  <a:pt x="2321277" y="3286997"/>
                  <a:pt x="2325666" y="3288867"/>
                </a:cubicBezTo>
                <a:cubicBezTo>
                  <a:pt x="2330286" y="3290735"/>
                  <a:pt x="2333287" y="3295009"/>
                  <a:pt x="2334672" y="3300083"/>
                </a:cubicBezTo>
                <a:cubicBezTo>
                  <a:pt x="2336290" y="3306223"/>
                  <a:pt x="2332364" y="3308895"/>
                  <a:pt x="2328668" y="3311565"/>
                </a:cubicBezTo>
                <a:lnTo>
                  <a:pt x="2289636" y="3339604"/>
                </a:lnTo>
                <a:cubicBezTo>
                  <a:pt x="2300260" y="3352957"/>
                  <a:pt x="2310885" y="3354292"/>
                  <a:pt x="2323819" y="3345212"/>
                </a:cubicBezTo>
                <a:cubicBezTo>
                  <a:pt x="2334904" y="3337468"/>
                  <a:pt x="2339523" y="3344143"/>
                  <a:pt x="2342988" y="3358031"/>
                </a:cubicBezTo>
                <a:cubicBezTo>
                  <a:pt x="2345990" y="3370582"/>
                  <a:pt x="2342988" y="3383666"/>
                  <a:pt x="2348530" y="3395150"/>
                </a:cubicBezTo>
                <a:cubicBezTo>
                  <a:pt x="2351071" y="3400223"/>
                  <a:pt x="2349453" y="3405564"/>
                  <a:pt x="2345990" y="3409837"/>
                </a:cubicBezTo>
                <a:cubicBezTo>
                  <a:pt x="2328898" y="3429864"/>
                  <a:pt x="2311808" y="3448826"/>
                  <a:pt x="2288944" y="3460843"/>
                </a:cubicBezTo>
                <a:cubicBezTo>
                  <a:pt x="2271621" y="3469920"/>
                  <a:pt x="2267233" y="3468320"/>
                  <a:pt x="2265847" y="3446687"/>
                </a:cubicBezTo>
                <a:cubicBezTo>
                  <a:pt x="2265617" y="3443216"/>
                  <a:pt x="2265386" y="3440546"/>
                  <a:pt x="2261690" y="3441080"/>
                </a:cubicBezTo>
                <a:lnTo>
                  <a:pt x="2260928" y="3440564"/>
                </a:lnTo>
                <a:lnTo>
                  <a:pt x="2261228" y="3441348"/>
                </a:lnTo>
                <a:lnTo>
                  <a:pt x="2231434" y="3462443"/>
                </a:lnTo>
                <a:cubicBezTo>
                  <a:pt x="2225891" y="3466449"/>
                  <a:pt x="2219655" y="3464847"/>
                  <a:pt x="2217808" y="3459240"/>
                </a:cubicBezTo>
                <a:cubicBezTo>
                  <a:pt x="2213882" y="3447756"/>
                  <a:pt x="2208802" y="3452029"/>
                  <a:pt x="2202795" y="3455233"/>
                </a:cubicBezTo>
                <a:cubicBezTo>
                  <a:pt x="2200949" y="3456302"/>
                  <a:pt x="2198408" y="3456302"/>
                  <a:pt x="2196328" y="3456836"/>
                </a:cubicBezTo>
                <a:cubicBezTo>
                  <a:pt x="2196328" y="3456833"/>
                  <a:pt x="2196327" y="3456831"/>
                  <a:pt x="2196327" y="3456829"/>
                </a:cubicBezTo>
                <a:cubicBezTo>
                  <a:pt x="2196327" y="3456919"/>
                  <a:pt x="2196328" y="3457012"/>
                  <a:pt x="2196328" y="3457104"/>
                </a:cubicBezTo>
                <a:lnTo>
                  <a:pt x="2171617" y="3470722"/>
                </a:lnTo>
                <a:cubicBezTo>
                  <a:pt x="2165381" y="3474195"/>
                  <a:pt x="2159838" y="3474728"/>
                  <a:pt x="2155449" y="3467784"/>
                </a:cubicBezTo>
                <a:cubicBezTo>
                  <a:pt x="2150369" y="3459774"/>
                  <a:pt x="2154063" y="3453898"/>
                  <a:pt x="2159145" y="3448290"/>
                </a:cubicBezTo>
                <a:cubicBezTo>
                  <a:pt x="2161454" y="3445888"/>
                  <a:pt x="2164226" y="3443752"/>
                  <a:pt x="2165611" y="3440813"/>
                </a:cubicBezTo>
                <a:cubicBezTo>
                  <a:pt x="2168152" y="3436007"/>
                  <a:pt x="2164688" y="3436007"/>
                  <a:pt x="2161916" y="3435739"/>
                </a:cubicBezTo>
                <a:lnTo>
                  <a:pt x="2161035" y="3435791"/>
                </a:lnTo>
                <a:lnTo>
                  <a:pt x="2161224" y="3436007"/>
                </a:lnTo>
                <a:cubicBezTo>
                  <a:pt x="2157297" y="3440280"/>
                  <a:pt x="2152678" y="3440013"/>
                  <a:pt x="2148752" y="3436809"/>
                </a:cubicBezTo>
                <a:cubicBezTo>
                  <a:pt x="2145288" y="3433603"/>
                  <a:pt x="2142285" y="3432536"/>
                  <a:pt x="2138590" y="3436007"/>
                </a:cubicBezTo>
                <a:lnTo>
                  <a:pt x="2128937" y="3442999"/>
                </a:lnTo>
                <a:lnTo>
                  <a:pt x="2128937" y="3462928"/>
                </a:lnTo>
                <a:lnTo>
                  <a:pt x="2122417" y="3466866"/>
                </a:lnTo>
                <a:cubicBezTo>
                  <a:pt x="2119299" y="3468234"/>
                  <a:pt x="2116066" y="3469169"/>
                  <a:pt x="2112718" y="3469703"/>
                </a:cubicBezTo>
                <a:lnTo>
                  <a:pt x="2112718" y="3469702"/>
                </a:lnTo>
                <a:lnTo>
                  <a:pt x="2104692" y="3473040"/>
                </a:lnTo>
                <a:cubicBezTo>
                  <a:pt x="2101920" y="3473508"/>
                  <a:pt x="2099091" y="3473441"/>
                  <a:pt x="2096319" y="3473175"/>
                </a:cubicBezTo>
                <a:cubicBezTo>
                  <a:pt x="2087080" y="3472107"/>
                  <a:pt x="2082924" y="3463562"/>
                  <a:pt x="2084078" y="3452078"/>
                </a:cubicBezTo>
                <a:cubicBezTo>
                  <a:pt x="2084252" y="3450075"/>
                  <a:pt x="2088063" y="3446119"/>
                  <a:pt x="2086255" y="3444042"/>
                </a:cubicBezTo>
                <a:lnTo>
                  <a:pt x="2082393" y="3442784"/>
                </a:lnTo>
                <a:lnTo>
                  <a:pt x="2057518" y="3461691"/>
                </a:lnTo>
                <a:cubicBezTo>
                  <a:pt x="2052207" y="3465698"/>
                  <a:pt x="2045740" y="3465698"/>
                  <a:pt x="2043430" y="3459556"/>
                </a:cubicBezTo>
                <a:cubicBezTo>
                  <a:pt x="2038119" y="3446471"/>
                  <a:pt x="2031882" y="3453681"/>
                  <a:pt x="2025415" y="3456350"/>
                </a:cubicBezTo>
                <a:lnTo>
                  <a:pt x="2024895" y="3456130"/>
                </a:lnTo>
                <a:cubicBezTo>
                  <a:pt x="2024914" y="3456204"/>
                  <a:pt x="2024934" y="3456277"/>
                  <a:pt x="2024953" y="3456351"/>
                </a:cubicBezTo>
                <a:lnTo>
                  <a:pt x="2020405" y="3458208"/>
                </a:lnTo>
                <a:lnTo>
                  <a:pt x="2016875" y="3460039"/>
                </a:lnTo>
                <a:lnTo>
                  <a:pt x="2016457" y="3459940"/>
                </a:lnTo>
                <a:lnTo>
                  <a:pt x="2017107" y="3461108"/>
                </a:lnTo>
                <a:cubicBezTo>
                  <a:pt x="2013988" y="3462978"/>
                  <a:pt x="2010928" y="3464980"/>
                  <a:pt x="2007752" y="3466717"/>
                </a:cubicBezTo>
                <a:lnTo>
                  <a:pt x="1997877" y="3470654"/>
                </a:lnTo>
                <a:cubicBezTo>
                  <a:pt x="1997897" y="3470944"/>
                  <a:pt x="1997917" y="3471233"/>
                  <a:pt x="1997936" y="3471523"/>
                </a:cubicBezTo>
                <a:lnTo>
                  <a:pt x="1986326" y="3472114"/>
                </a:lnTo>
                <a:lnTo>
                  <a:pt x="1985691" y="3472373"/>
                </a:lnTo>
                <a:cubicBezTo>
                  <a:pt x="1980379" y="3472908"/>
                  <a:pt x="1974836" y="3473442"/>
                  <a:pt x="1971602" y="3466765"/>
                </a:cubicBezTo>
                <a:lnTo>
                  <a:pt x="1971602" y="3464949"/>
                </a:lnTo>
                <a:cubicBezTo>
                  <a:pt x="1971526" y="3465376"/>
                  <a:pt x="1971449" y="3465804"/>
                  <a:pt x="1971371" y="3466231"/>
                </a:cubicBezTo>
                <a:cubicBezTo>
                  <a:pt x="1968601" y="3459288"/>
                  <a:pt x="1965367" y="3455283"/>
                  <a:pt x="1957745" y="3459823"/>
                </a:cubicBezTo>
                <a:cubicBezTo>
                  <a:pt x="1954973" y="3461424"/>
                  <a:pt x="1951970" y="3462827"/>
                  <a:pt x="1948824" y="3463661"/>
                </a:cubicBezTo>
                <a:lnTo>
                  <a:pt x="1939368" y="3464081"/>
                </a:lnTo>
                <a:cubicBezTo>
                  <a:pt x="1939334" y="3464264"/>
                  <a:pt x="1939302" y="3464446"/>
                  <a:pt x="1939268" y="3464629"/>
                </a:cubicBezTo>
                <a:cubicBezTo>
                  <a:pt x="1929106" y="3462492"/>
                  <a:pt x="1919868" y="3467033"/>
                  <a:pt x="1910628" y="3469970"/>
                </a:cubicBezTo>
                <a:cubicBezTo>
                  <a:pt x="1903701" y="3472107"/>
                  <a:pt x="1897697" y="3471037"/>
                  <a:pt x="1893539" y="3463827"/>
                </a:cubicBezTo>
                <a:lnTo>
                  <a:pt x="1895270" y="3451985"/>
                </a:lnTo>
                <a:lnTo>
                  <a:pt x="1892556" y="3454411"/>
                </a:lnTo>
                <a:lnTo>
                  <a:pt x="1892556" y="3462928"/>
                </a:lnTo>
                <a:lnTo>
                  <a:pt x="1886036" y="3466866"/>
                </a:lnTo>
                <a:cubicBezTo>
                  <a:pt x="1882917" y="3468234"/>
                  <a:pt x="1879684" y="3469169"/>
                  <a:pt x="1876336" y="3469703"/>
                </a:cubicBezTo>
                <a:lnTo>
                  <a:pt x="1876336" y="3469702"/>
                </a:lnTo>
                <a:lnTo>
                  <a:pt x="1868310" y="3473040"/>
                </a:lnTo>
                <a:cubicBezTo>
                  <a:pt x="1865538" y="3473508"/>
                  <a:pt x="1862709" y="3473441"/>
                  <a:pt x="1859938" y="3473175"/>
                </a:cubicBezTo>
                <a:cubicBezTo>
                  <a:pt x="1855318" y="3472642"/>
                  <a:pt x="1851968" y="3470239"/>
                  <a:pt x="1849919" y="3466532"/>
                </a:cubicBezTo>
                <a:lnTo>
                  <a:pt x="1847974" y="3453878"/>
                </a:lnTo>
                <a:lnTo>
                  <a:pt x="1842510" y="3456079"/>
                </a:lnTo>
                <a:cubicBezTo>
                  <a:pt x="1842506" y="3456169"/>
                  <a:pt x="1842502" y="3456261"/>
                  <a:pt x="1842497" y="3456351"/>
                </a:cubicBezTo>
                <a:lnTo>
                  <a:pt x="1832292" y="3459302"/>
                </a:lnTo>
                <a:lnTo>
                  <a:pt x="1827855" y="3462443"/>
                </a:lnTo>
                <a:lnTo>
                  <a:pt x="1824308" y="3461609"/>
                </a:lnTo>
                <a:lnTo>
                  <a:pt x="1787992" y="3472107"/>
                </a:lnTo>
                <a:cubicBezTo>
                  <a:pt x="1785451" y="3472775"/>
                  <a:pt x="1782621" y="3473308"/>
                  <a:pt x="1779936" y="3472775"/>
                </a:cubicBezTo>
                <a:lnTo>
                  <a:pt x="1773558" y="3467680"/>
                </a:lnTo>
                <a:lnTo>
                  <a:pt x="1768038" y="3470722"/>
                </a:lnTo>
                <a:cubicBezTo>
                  <a:pt x="1764920" y="3472458"/>
                  <a:pt x="1761974" y="3473459"/>
                  <a:pt x="1759260" y="3473160"/>
                </a:cubicBezTo>
                <a:lnTo>
                  <a:pt x="1754992" y="3470055"/>
                </a:lnTo>
                <a:lnTo>
                  <a:pt x="1749309" y="3472373"/>
                </a:lnTo>
                <a:cubicBezTo>
                  <a:pt x="1743997" y="3472908"/>
                  <a:pt x="1738454" y="3473442"/>
                  <a:pt x="1735220" y="3466765"/>
                </a:cubicBezTo>
                <a:lnTo>
                  <a:pt x="1735220" y="3464949"/>
                </a:lnTo>
                <a:cubicBezTo>
                  <a:pt x="1735144" y="3465376"/>
                  <a:pt x="1735067" y="3465804"/>
                  <a:pt x="1734989" y="3466231"/>
                </a:cubicBezTo>
                <a:cubicBezTo>
                  <a:pt x="1733603" y="3462760"/>
                  <a:pt x="1732103" y="3460023"/>
                  <a:pt x="1729995" y="3458722"/>
                </a:cubicBezTo>
                <a:lnTo>
                  <a:pt x="1728651" y="3458892"/>
                </a:lnTo>
                <a:lnTo>
                  <a:pt x="1725358" y="3460487"/>
                </a:lnTo>
                <a:lnTo>
                  <a:pt x="1725358" y="3462928"/>
                </a:lnTo>
                <a:lnTo>
                  <a:pt x="1718838" y="3466866"/>
                </a:lnTo>
                <a:cubicBezTo>
                  <a:pt x="1715719" y="3468234"/>
                  <a:pt x="1712486" y="3469169"/>
                  <a:pt x="1709137" y="3469703"/>
                </a:cubicBezTo>
                <a:lnTo>
                  <a:pt x="1709137" y="3469702"/>
                </a:lnTo>
                <a:lnTo>
                  <a:pt x="1701112" y="3473040"/>
                </a:lnTo>
                <a:cubicBezTo>
                  <a:pt x="1698340" y="3473508"/>
                  <a:pt x="1695511" y="3473441"/>
                  <a:pt x="1692740" y="3473175"/>
                </a:cubicBezTo>
                <a:lnTo>
                  <a:pt x="1692107" y="3472755"/>
                </a:lnTo>
                <a:lnTo>
                  <a:pt x="1691483" y="3472976"/>
                </a:lnTo>
                <a:cubicBezTo>
                  <a:pt x="1685915" y="3473774"/>
                  <a:pt x="1680406" y="3473229"/>
                  <a:pt x="1675021" y="3470862"/>
                </a:cubicBezTo>
                <a:lnTo>
                  <a:pt x="1673156" y="3469577"/>
                </a:lnTo>
                <a:lnTo>
                  <a:pt x="1657157" y="3463827"/>
                </a:lnTo>
                <a:cubicBezTo>
                  <a:pt x="1657212" y="3463449"/>
                  <a:pt x="1657267" y="3463074"/>
                  <a:pt x="1657323" y="3462695"/>
                </a:cubicBezTo>
                <a:lnTo>
                  <a:pt x="1651033" y="3461691"/>
                </a:lnTo>
                <a:lnTo>
                  <a:pt x="1644409" y="3460247"/>
                </a:lnTo>
                <a:lnTo>
                  <a:pt x="1639850" y="3459556"/>
                </a:lnTo>
                <a:lnTo>
                  <a:pt x="1639391" y="3459153"/>
                </a:lnTo>
                <a:lnTo>
                  <a:pt x="1636800" y="3458587"/>
                </a:lnTo>
                <a:lnTo>
                  <a:pt x="1635348" y="3455613"/>
                </a:lnTo>
                <a:lnTo>
                  <a:pt x="1631277" y="3452046"/>
                </a:lnTo>
                <a:cubicBezTo>
                  <a:pt x="1628244" y="3452546"/>
                  <a:pt x="1625069" y="3455016"/>
                  <a:pt x="1621835" y="3456350"/>
                </a:cubicBezTo>
                <a:lnTo>
                  <a:pt x="1621316" y="3456130"/>
                </a:lnTo>
                <a:cubicBezTo>
                  <a:pt x="1621334" y="3456204"/>
                  <a:pt x="1621354" y="3456277"/>
                  <a:pt x="1621374" y="3456351"/>
                </a:cubicBezTo>
                <a:lnTo>
                  <a:pt x="1616825" y="3458208"/>
                </a:lnTo>
                <a:lnTo>
                  <a:pt x="1613295" y="3460039"/>
                </a:lnTo>
                <a:lnTo>
                  <a:pt x="1612877" y="3459940"/>
                </a:lnTo>
                <a:lnTo>
                  <a:pt x="1613526" y="3461108"/>
                </a:lnTo>
                <a:cubicBezTo>
                  <a:pt x="1610408" y="3462978"/>
                  <a:pt x="1607348" y="3464980"/>
                  <a:pt x="1604172" y="3466717"/>
                </a:cubicBezTo>
                <a:lnTo>
                  <a:pt x="1594297" y="3470654"/>
                </a:lnTo>
                <a:cubicBezTo>
                  <a:pt x="1594317" y="3470944"/>
                  <a:pt x="1594338" y="3471233"/>
                  <a:pt x="1594356" y="3471523"/>
                </a:cubicBezTo>
                <a:lnTo>
                  <a:pt x="1582746" y="3472114"/>
                </a:lnTo>
                <a:lnTo>
                  <a:pt x="1582111" y="3472373"/>
                </a:lnTo>
                <a:cubicBezTo>
                  <a:pt x="1579455" y="3472640"/>
                  <a:pt x="1576741" y="3472908"/>
                  <a:pt x="1574287" y="3472273"/>
                </a:cubicBezTo>
                <a:lnTo>
                  <a:pt x="1568533" y="3467215"/>
                </a:lnTo>
                <a:lnTo>
                  <a:pt x="1551610" y="3472107"/>
                </a:lnTo>
                <a:cubicBezTo>
                  <a:pt x="1546528" y="3473441"/>
                  <a:pt x="1540291" y="3474243"/>
                  <a:pt x="1536365" y="3467033"/>
                </a:cubicBezTo>
                <a:lnTo>
                  <a:pt x="1534688" y="3464816"/>
                </a:lnTo>
                <a:lnTo>
                  <a:pt x="1507049" y="3469970"/>
                </a:lnTo>
                <a:lnTo>
                  <a:pt x="1499669" y="3467317"/>
                </a:lnTo>
                <a:lnTo>
                  <a:pt x="1491395" y="3466516"/>
                </a:lnTo>
                <a:lnTo>
                  <a:pt x="1482849" y="3469991"/>
                </a:lnTo>
                <a:lnTo>
                  <a:pt x="1477805" y="3468227"/>
                </a:lnTo>
                <a:lnTo>
                  <a:pt x="1472755" y="3469703"/>
                </a:lnTo>
                <a:lnTo>
                  <a:pt x="1472755" y="3469702"/>
                </a:lnTo>
                <a:lnTo>
                  <a:pt x="1464731" y="3473040"/>
                </a:lnTo>
                <a:cubicBezTo>
                  <a:pt x="1461958" y="3473508"/>
                  <a:pt x="1459129" y="3473441"/>
                  <a:pt x="1456358" y="3473175"/>
                </a:cubicBezTo>
                <a:lnTo>
                  <a:pt x="1455725" y="3472755"/>
                </a:lnTo>
                <a:lnTo>
                  <a:pt x="1455101" y="3472976"/>
                </a:lnTo>
                <a:cubicBezTo>
                  <a:pt x="1449533" y="3473774"/>
                  <a:pt x="1444025" y="3473229"/>
                  <a:pt x="1438639" y="3470862"/>
                </a:cubicBezTo>
                <a:lnTo>
                  <a:pt x="1428080" y="3463584"/>
                </a:lnTo>
                <a:lnTo>
                  <a:pt x="1428048" y="3463827"/>
                </a:lnTo>
                <a:lnTo>
                  <a:pt x="1418384" y="3462287"/>
                </a:lnTo>
                <a:lnTo>
                  <a:pt x="1384412" y="3472107"/>
                </a:lnTo>
                <a:cubicBezTo>
                  <a:pt x="1379329" y="3473441"/>
                  <a:pt x="1373093" y="3474243"/>
                  <a:pt x="1369167" y="3467033"/>
                </a:cubicBezTo>
                <a:lnTo>
                  <a:pt x="1366852" y="3463973"/>
                </a:lnTo>
                <a:lnTo>
                  <a:pt x="1361876" y="3466130"/>
                </a:lnTo>
                <a:cubicBezTo>
                  <a:pt x="1361798" y="3466431"/>
                  <a:pt x="1361721" y="3466732"/>
                  <a:pt x="1361644" y="3467033"/>
                </a:cubicBezTo>
                <a:lnTo>
                  <a:pt x="1354068" y="3468970"/>
                </a:lnTo>
                <a:lnTo>
                  <a:pt x="1345730" y="3472373"/>
                </a:lnTo>
                <a:lnTo>
                  <a:pt x="1340996" y="3472312"/>
                </a:lnTo>
                <a:lnTo>
                  <a:pt x="1337623" y="3473175"/>
                </a:lnTo>
                <a:lnTo>
                  <a:pt x="1322700" y="3460039"/>
                </a:lnTo>
                <a:lnTo>
                  <a:pt x="1316109" y="3463231"/>
                </a:lnTo>
                <a:lnTo>
                  <a:pt x="1304633" y="3466725"/>
                </a:lnTo>
                <a:cubicBezTo>
                  <a:pt x="1304665" y="3466827"/>
                  <a:pt x="1304698" y="3466931"/>
                  <a:pt x="1304730" y="3467033"/>
                </a:cubicBezTo>
                <a:cubicBezTo>
                  <a:pt x="1293471" y="3473040"/>
                  <a:pt x="1282213" y="3475595"/>
                  <a:pt x="1271441" y="3470862"/>
                </a:cubicBezTo>
                <a:lnTo>
                  <a:pt x="1269576" y="3469577"/>
                </a:lnTo>
                <a:lnTo>
                  <a:pt x="1263286" y="3467317"/>
                </a:lnTo>
                <a:lnTo>
                  <a:pt x="1255015" y="3466516"/>
                </a:lnTo>
                <a:lnTo>
                  <a:pt x="1246467" y="3469991"/>
                </a:lnTo>
                <a:cubicBezTo>
                  <a:pt x="1238099" y="3471506"/>
                  <a:pt x="1230347" y="3467500"/>
                  <a:pt x="1222726" y="3461691"/>
                </a:cubicBezTo>
                <a:cubicBezTo>
                  <a:pt x="1222692" y="3461616"/>
                  <a:pt x="1222661" y="3461539"/>
                  <a:pt x="1222628" y="3461464"/>
                </a:cubicBezTo>
                <a:lnTo>
                  <a:pt x="1211145" y="3465982"/>
                </a:lnTo>
                <a:lnTo>
                  <a:pt x="1205788" y="3464035"/>
                </a:lnTo>
                <a:lnTo>
                  <a:pt x="1205249" y="3464312"/>
                </a:lnTo>
                <a:cubicBezTo>
                  <a:pt x="1199707" y="3466982"/>
                  <a:pt x="1194396" y="3466717"/>
                  <a:pt x="1190930" y="3460575"/>
                </a:cubicBezTo>
                <a:cubicBezTo>
                  <a:pt x="1190948" y="3460281"/>
                  <a:pt x="1190966" y="3459985"/>
                  <a:pt x="1190982" y="3459692"/>
                </a:cubicBezTo>
                <a:lnTo>
                  <a:pt x="1148029" y="3472107"/>
                </a:lnTo>
                <a:cubicBezTo>
                  <a:pt x="1142947" y="3473441"/>
                  <a:pt x="1136712" y="3474243"/>
                  <a:pt x="1132786" y="3467033"/>
                </a:cubicBezTo>
                <a:lnTo>
                  <a:pt x="1130470" y="3463973"/>
                </a:lnTo>
                <a:lnTo>
                  <a:pt x="1125493" y="3466130"/>
                </a:lnTo>
                <a:cubicBezTo>
                  <a:pt x="1125416" y="3466431"/>
                  <a:pt x="1125339" y="3466732"/>
                  <a:pt x="1125263" y="3467033"/>
                </a:cubicBezTo>
                <a:cubicBezTo>
                  <a:pt x="1117409" y="3469970"/>
                  <a:pt x="1109788" y="3473441"/>
                  <a:pt x="1101242" y="3473175"/>
                </a:cubicBezTo>
                <a:lnTo>
                  <a:pt x="1094401" y="3467154"/>
                </a:lnTo>
                <a:lnTo>
                  <a:pt x="1087816" y="3466516"/>
                </a:lnTo>
                <a:lnTo>
                  <a:pt x="1079270" y="3469991"/>
                </a:lnTo>
                <a:lnTo>
                  <a:pt x="1069146" y="3466452"/>
                </a:lnTo>
                <a:lnTo>
                  <a:pt x="1068251" y="3466725"/>
                </a:lnTo>
                <a:cubicBezTo>
                  <a:pt x="1068283" y="3466827"/>
                  <a:pt x="1068316" y="3466931"/>
                  <a:pt x="1068349" y="3467033"/>
                </a:cubicBezTo>
                <a:cubicBezTo>
                  <a:pt x="1057089" y="3473040"/>
                  <a:pt x="1045831" y="3475595"/>
                  <a:pt x="1035059" y="3470862"/>
                </a:cubicBezTo>
                <a:lnTo>
                  <a:pt x="1026722" y="3465115"/>
                </a:lnTo>
                <a:lnTo>
                  <a:pt x="1015865" y="3469920"/>
                </a:lnTo>
                <a:cubicBezTo>
                  <a:pt x="1010437" y="3471523"/>
                  <a:pt x="1005935" y="3470856"/>
                  <a:pt x="1002702" y="3468185"/>
                </a:cubicBezTo>
                <a:lnTo>
                  <a:pt x="999023" y="3459065"/>
                </a:lnTo>
                <a:lnTo>
                  <a:pt x="996838" y="3458587"/>
                </a:lnTo>
                <a:lnTo>
                  <a:pt x="992653" y="3450013"/>
                </a:lnTo>
                <a:lnTo>
                  <a:pt x="976771" y="3458488"/>
                </a:lnTo>
                <a:cubicBezTo>
                  <a:pt x="976728" y="3458150"/>
                  <a:pt x="976685" y="3457813"/>
                  <a:pt x="976642" y="3457476"/>
                </a:cubicBezTo>
                <a:cubicBezTo>
                  <a:pt x="976609" y="3457724"/>
                  <a:pt x="976574" y="3457973"/>
                  <a:pt x="976540" y="3458220"/>
                </a:cubicBezTo>
                <a:lnTo>
                  <a:pt x="958295" y="3466130"/>
                </a:lnTo>
                <a:cubicBezTo>
                  <a:pt x="958218" y="3466431"/>
                  <a:pt x="958141" y="3466732"/>
                  <a:pt x="958065" y="3467033"/>
                </a:cubicBezTo>
                <a:cubicBezTo>
                  <a:pt x="950212" y="3469970"/>
                  <a:pt x="942590" y="3473441"/>
                  <a:pt x="934044" y="3473175"/>
                </a:cubicBezTo>
                <a:cubicBezTo>
                  <a:pt x="925960" y="3472908"/>
                  <a:pt x="920649" y="3469169"/>
                  <a:pt x="918570" y="3459556"/>
                </a:cubicBezTo>
                <a:cubicBezTo>
                  <a:pt x="918550" y="3459128"/>
                  <a:pt x="918533" y="3458701"/>
                  <a:pt x="918513" y="3458273"/>
                </a:cubicBezTo>
                <a:lnTo>
                  <a:pt x="912298" y="3452503"/>
                </a:lnTo>
                <a:lnTo>
                  <a:pt x="889719" y="3452871"/>
                </a:lnTo>
                <a:lnTo>
                  <a:pt x="884159" y="3456267"/>
                </a:lnTo>
                <a:lnTo>
                  <a:pt x="883814" y="3456885"/>
                </a:lnTo>
                <a:cubicBezTo>
                  <a:pt x="876712" y="3463494"/>
                  <a:pt x="868830" y="3467100"/>
                  <a:pt x="860170" y="3467362"/>
                </a:cubicBezTo>
                <a:lnTo>
                  <a:pt x="851434" y="3466516"/>
                </a:lnTo>
                <a:lnTo>
                  <a:pt x="842888" y="3469991"/>
                </a:lnTo>
                <a:lnTo>
                  <a:pt x="839066" y="3468656"/>
                </a:lnTo>
                <a:lnTo>
                  <a:pt x="838895" y="3468719"/>
                </a:lnTo>
                <a:cubicBezTo>
                  <a:pt x="835488" y="3469788"/>
                  <a:pt x="832024" y="3470055"/>
                  <a:pt x="828328" y="3467784"/>
                </a:cubicBezTo>
                <a:lnTo>
                  <a:pt x="827611" y="3467166"/>
                </a:lnTo>
                <a:lnTo>
                  <a:pt x="823563" y="3465181"/>
                </a:lnTo>
                <a:lnTo>
                  <a:pt x="822220" y="3462767"/>
                </a:lnTo>
                <a:lnTo>
                  <a:pt x="819146" y="3461691"/>
                </a:lnTo>
                <a:cubicBezTo>
                  <a:pt x="819113" y="3461616"/>
                  <a:pt x="819082" y="3461539"/>
                  <a:pt x="819048" y="3461464"/>
                </a:cubicBezTo>
                <a:lnTo>
                  <a:pt x="807565" y="3465982"/>
                </a:lnTo>
                <a:lnTo>
                  <a:pt x="802208" y="3464035"/>
                </a:lnTo>
                <a:lnTo>
                  <a:pt x="801670" y="3464312"/>
                </a:lnTo>
                <a:cubicBezTo>
                  <a:pt x="796127" y="3466982"/>
                  <a:pt x="790815" y="3466717"/>
                  <a:pt x="787351" y="3460575"/>
                </a:cubicBezTo>
                <a:cubicBezTo>
                  <a:pt x="787452" y="3458851"/>
                  <a:pt x="787555" y="3457127"/>
                  <a:pt x="787657" y="3455404"/>
                </a:cubicBezTo>
                <a:lnTo>
                  <a:pt x="759502" y="3468052"/>
                </a:lnTo>
                <a:cubicBezTo>
                  <a:pt x="755576" y="3469920"/>
                  <a:pt x="751420" y="3471255"/>
                  <a:pt x="747262" y="3470188"/>
                </a:cubicBezTo>
                <a:cubicBezTo>
                  <a:pt x="747243" y="3470099"/>
                  <a:pt x="747225" y="3470011"/>
                  <a:pt x="747205" y="3469920"/>
                </a:cubicBezTo>
                <a:lnTo>
                  <a:pt x="743364" y="3469920"/>
                </a:lnTo>
                <a:cubicBezTo>
                  <a:pt x="742123" y="3469386"/>
                  <a:pt x="741027" y="3468453"/>
                  <a:pt x="740102" y="3467517"/>
                </a:cubicBezTo>
                <a:cubicBezTo>
                  <a:pt x="735946" y="3463512"/>
                  <a:pt x="733405" y="3462443"/>
                  <a:pt x="727861" y="3466449"/>
                </a:cubicBezTo>
                <a:lnTo>
                  <a:pt x="719826" y="3467507"/>
                </a:lnTo>
                <a:lnTo>
                  <a:pt x="697662" y="3473175"/>
                </a:lnTo>
                <a:cubicBezTo>
                  <a:pt x="689578" y="3472908"/>
                  <a:pt x="684266" y="3469169"/>
                  <a:pt x="682188" y="3459556"/>
                </a:cubicBezTo>
                <a:cubicBezTo>
                  <a:pt x="682168" y="3459128"/>
                  <a:pt x="682151" y="3458701"/>
                  <a:pt x="682131" y="3458273"/>
                </a:cubicBezTo>
                <a:lnTo>
                  <a:pt x="677717" y="3454177"/>
                </a:lnTo>
                <a:lnTo>
                  <a:pt x="674268" y="3454599"/>
                </a:lnTo>
                <a:lnTo>
                  <a:pt x="670784" y="3452644"/>
                </a:lnTo>
                <a:lnTo>
                  <a:pt x="669347" y="3453214"/>
                </a:lnTo>
                <a:lnTo>
                  <a:pt x="668968" y="3454966"/>
                </a:lnTo>
                <a:cubicBezTo>
                  <a:pt x="662617" y="3457369"/>
                  <a:pt x="656264" y="3460707"/>
                  <a:pt x="650000" y="3461408"/>
                </a:cubicBezTo>
                <a:lnTo>
                  <a:pt x="642551" y="3457622"/>
                </a:lnTo>
                <a:lnTo>
                  <a:pt x="624911" y="3465162"/>
                </a:lnTo>
                <a:cubicBezTo>
                  <a:pt x="624911" y="3464908"/>
                  <a:pt x="624909" y="3464654"/>
                  <a:pt x="624909" y="3464399"/>
                </a:cubicBezTo>
                <a:lnTo>
                  <a:pt x="624682" y="3464433"/>
                </a:lnTo>
                <a:lnTo>
                  <a:pt x="612285" y="3469920"/>
                </a:lnTo>
                <a:cubicBezTo>
                  <a:pt x="606858" y="3471523"/>
                  <a:pt x="602355" y="3470856"/>
                  <a:pt x="599121" y="3468185"/>
                </a:cubicBezTo>
                <a:lnTo>
                  <a:pt x="596744" y="3462287"/>
                </a:lnTo>
                <a:lnTo>
                  <a:pt x="569425" y="3473125"/>
                </a:lnTo>
                <a:cubicBezTo>
                  <a:pt x="564691" y="3474059"/>
                  <a:pt x="559842" y="3472391"/>
                  <a:pt x="556318" y="3469253"/>
                </a:cubicBezTo>
                <a:lnTo>
                  <a:pt x="552955" y="3460949"/>
                </a:lnTo>
                <a:lnTo>
                  <a:pt x="546462" y="3459506"/>
                </a:lnTo>
                <a:cubicBezTo>
                  <a:pt x="544960" y="3455101"/>
                  <a:pt x="542709" y="3452429"/>
                  <a:pt x="540053" y="3450527"/>
                </a:cubicBezTo>
                <a:lnTo>
                  <a:pt x="531725" y="3446403"/>
                </a:lnTo>
                <a:lnTo>
                  <a:pt x="531218" y="3446955"/>
                </a:lnTo>
                <a:lnTo>
                  <a:pt x="528896" y="3446329"/>
                </a:lnTo>
                <a:lnTo>
                  <a:pt x="516768" y="3454432"/>
                </a:lnTo>
                <a:cubicBezTo>
                  <a:pt x="507760" y="3461108"/>
                  <a:pt x="498983" y="3466982"/>
                  <a:pt x="489052" y="3455501"/>
                </a:cubicBezTo>
                <a:cubicBezTo>
                  <a:pt x="486453" y="3452495"/>
                  <a:pt x="482037" y="3454750"/>
                  <a:pt x="478432" y="3453810"/>
                </a:cubicBezTo>
                <a:lnTo>
                  <a:pt x="475389" y="3451633"/>
                </a:lnTo>
                <a:lnTo>
                  <a:pt x="475195" y="3452029"/>
                </a:lnTo>
                <a:lnTo>
                  <a:pt x="473902" y="3451998"/>
                </a:lnTo>
                <a:lnTo>
                  <a:pt x="458467" y="3459506"/>
                </a:lnTo>
                <a:cubicBezTo>
                  <a:pt x="454311" y="3461376"/>
                  <a:pt x="450154" y="3462978"/>
                  <a:pt x="445765" y="3464847"/>
                </a:cubicBezTo>
                <a:cubicBezTo>
                  <a:pt x="445790" y="3464688"/>
                  <a:pt x="445813" y="3464528"/>
                  <a:pt x="445836" y="3464371"/>
                </a:cubicBezTo>
                <a:lnTo>
                  <a:pt x="445533" y="3464847"/>
                </a:lnTo>
                <a:cubicBezTo>
                  <a:pt x="438606" y="3466717"/>
                  <a:pt x="432139" y="3472324"/>
                  <a:pt x="424749" y="3467784"/>
                </a:cubicBezTo>
                <a:lnTo>
                  <a:pt x="424032" y="3467166"/>
                </a:lnTo>
                <a:lnTo>
                  <a:pt x="419983" y="3465181"/>
                </a:lnTo>
                <a:lnTo>
                  <a:pt x="417513" y="3460737"/>
                </a:lnTo>
                <a:lnTo>
                  <a:pt x="417127" y="3460307"/>
                </a:lnTo>
                <a:cubicBezTo>
                  <a:pt x="414124" y="3457637"/>
                  <a:pt x="416665" y="3453365"/>
                  <a:pt x="414587" y="3450160"/>
                </a:cubicBezTo>
                <a:cubicBezTo>
                  <a:pt x="407426" y="3452830"/>
                  <a:pt x="400498" y="3462443"/>
                  <a:pt x="392646" y="3451762"/>
                </a:cubicBezTo>
                <a:lnTo>
                  <a:pt x="392750" y="3451650"/>
                </a:lnTo>
                <a:lnTo>
                  <a:pt x="392183" y="3451762"/>
                </a:lnTo>
                <a:lnTo>
                  <a:pt x="355923" y="3468052"/>
                </a:lnTo>
                <a:cubicBezTo>
                  <a:pt x="351996" y="3469920"/>
                  <a:pt x="347839" y="3471255"/>
                  <a:pt x="343683" y="3470188"/>
                </a:cubicBezTo>
                <a:cubicBezTo>
                  <a:pt x="343663" y="3470099"/>
                  <a:pt x="343644" y="3470011"/>
                  <a:pt x="343626" y="3469920"/>
                </a:cubicBezTo>
                <a:lnTo>
                  <a:pt x="339785" y="3469920"/>
                </a:lnTo>
                <a:cubicBezTo>
                  <a:pt x="338544" y="3469386"/>
                  <a:pt x="337447" y="3468453"/>
                  <a:pt x="336523" y="3467517"/>
                </a:cubicBezTo>
                <a:cubicBezTo>
                  <a:pt x="332365" y="3463512"/>
                  <a:pt x="329824" y="3462443"/>
                  <a:pt x="324282" y="3466449"/>
                </a:cubicBezTo>
                <a:cubicBezTo>
                  <a:pt x="317815" y="3470989"/>
                  <a:pt x="308808" y="3468318"/>
                  <a:pt x="309037" y="3457903"/>
                </a:cubicBezTo>
                <a:cubicBezTo>
                  <a:pt x="309500" y="3446687"/>
                  <a:pt x="304419" y="3443749"/>
                  <a:pt x="297721" y="3441080"/>
                </a:cubicBezTo>
                <a:cubicBezTo>
                  <a:pt x="297726" y="3440897"/>
                  <a:pt x="297732" y="3440714"/>
                  <a:pt x="297738" y="3440531"/>
                </a:cubicBezTo>
                <a:cubicBezTo>
                  <a:pt x="297732" y="3440536"/>
                  <a:pt x="297726" y="3440540"/>
                  <a:pt x="297721" y="3440546"/>
                </a:cubicBezTo>
                <a:lnTo>
                  <a:pt x="265767" y="3453214"/>
                </a:lnTo>
                <a:lnTo>
                  <a:pt x="265387" y="3454966"/>
                </a:lnTo>
                <a:cubicBezTo>
                  <a:pt x="252685" y="3459773"/>
                  <a:pt x="239982" y="3468318"/>
                  <a:pt x="227973" y="3452029"/>
                </a:cubicBezTo>
                <a:cubicBezTo>
                  <a:pt x="225028" y="3447223"/>
                  <a:pt x="221044" y="3452029"/>
                  <a:pt x="216799" y="3453831"/>
                </a:cubicBezTo>
                <a:lnTo>
                  <a:pt x="213011" y="3454126"/>
                </a:lnTo>
                <a:lnTo>
                  <a:pt x="212961" y="3454432"/>
                </a:lnTo>
                <a:cubicBezTo>
                  <a:pt x="198640" y="3464847"/>
                  <a:pt x="182243" y="3469654"/>
                  <a:pt x="165845" y="3473125"/>
                </a:cubicBezTo>
                <a:cubicBezTo>
                  <a:pt x="156376" y="3474994"/>
                  <a:pt x="146445" y="3466449"/>
                  <a:pt x="147600" y="3456568"/>
                </a:cubicBezTo>
                <a:cubicBezTo>
                  <a:pt x="148985" y="3443216"/>
                  <a:pt x="141825" y="3442949"/>
                  <a:pt x="134435" y="3441080"/>
                </a:cubicBezTo>
                <a:cubicBezTo>
                  <a:pt x="134469" y="3440707"/>
                  <a:pt x="134504" y="3440334"/>
                  <a:pt x="134537" y="3439959"/>
                </a:cubicBezTo>
                <a:lnTo>
                  <a:pt x="133974" y="3440546"/>
                </a:lnTo>
                <a:cubicBezTo>
                  <a:pt x="127044" y="3445086"/>
                  <a:pt x="119884" y="3449626"/>
                  <a:pt x="113188" y="3454432"/>
                </a:cubicBezTo>
                <a:cubicBezTo>
                  <a:pt x="104180" y="3461108"/>
                  <a:pt x="95403" y="3466982"/>
                  <a:pt x="85472" y="3455501"/>
                </a:cubicBezTo>
                <a:cubicBezTo>
                  <a:pt x="82873" y="3452495"/>
                  <a:pt x="78457" y="3454750"/>
                  <a:pt x="74852" y="3453810"/>
                </a:cubicBezTo>
                <a:lnTo>
                  <a:pt x="71809" y="3451633"/>
                </a:lnTo>
                <a:lnTo>
                  <a:pt x="71615" y="3452029"/>
                </a:lnTo>
                <a:cubicBezTo>
                  <a:pt x="67919" y="3450160"/>
                  <a:pt x="64685" y="3449359"/>
                  <a:pt x="60297" y="3451762"/>
                </a:cubicBezTo>
                <a:cubicBezTo>
                  <a:pt x="57295" y="3453365"/>
                  <a:pt x="52445" y="3458438"/>
                  <a:pt x="48288" y="3452830"/>
                </a:cubicBezTo>
                <a:lnTo>
                  <a:pt x="47651" y="3452123"/>
                </a:lnTo>
                <a:lnTo>
                  <a:pt x="43840" y="3449491"/>
                </a:lnTo>
                <a:lnTo>
                  <a:pt x="42057" y="3444657"/>
                </a:lnTo>
                <a:lnTo>
                  <a:pt x="41821" y="3444285"/>
                </a:lnTo>
                <a:cubicBezTo>
                  <a:pt x="41822" y="3444199"/>
                  <a:pt x="41822" y="3444112"/>
                  <a:pt x="41823" y="3444027"/>
                </a:cubicBezTo>
                <a:cubicBezTo>
                  <a:pt x="41822" y="3444024"/>
                  <a:pt x="41821" y="3444020"/>
                  <a:pt x="41820" y="3444017"/>
                </a:cubicBezTo>
                <a:cubicBezTo>
                  <a:pt x="41821" y="3444018"/>
                  <a:pt x="41822" y="3444018"/>
                  <a:pt x="41823" y="3444020"/>
                </a:cubicBezTo>
                <a:cubicBezTo>
                  <a:pt x="41851" y="3440992"/>
                  <a:pt x="41879" y="3437966"/>
                  <a:pt x="41907" y="3434938"/>
                </a:cubicBezTo>
                <a:cubicBezTo>
                  <a:pt x="42860" y="3432268"/>
                  <a:pt x="44708" y="3430131"/>
                  <a:pt x="47365" y="3428797"/>
                </a:cubicBezTo>
                <a:cubicBezTo>
                  <a:pt x="52214" y="3426126"/>
                  <a:pt x="54062" y="3421585"/>
                  <a:pt x="52445" y="3417313"/>
                </a:cubicBezTo>
                <a:cubicBezTo>
                  <a:pt x="50366" y="3411706"/>
                  <a:pt x="46902" y="3419717"/>
                  <a:pt x="43669" y="3417581"/>
                </a:cubicBezTo>
                <a:lnTo>
                  <a:pt x="43589" y="3417363"/>
                </a:lnTo>
                <a:lnTo>
                  <a:pt x="37663" y="3421031"/>
                </a:lnTo>
                <a:cubicBezTo>
                  <a:pt x="31730" y="3424022"/>
                  <a:pt x="26057" y="3424122"/>
                  <a:pt x="21034" y="3414910"/>
                </a:cubicBezTo>
                <a:cubicBezTo>
                  <a:pt x="20571" y="3413842"/>
                  <a:pt x="19648" y="3412774"/>
                  <a:pt x="18724" y="3412506"/>
                </a:cubicBezTo>
                <a:cubicBezTo>
                  <a:pt x="3943" y="3404495"/>
                  <a:pt x="-445" y="3393279"/>
                  <a:pt x="3711" y="3374586"/>
                </a:cubicBezTo>
                <a:cubicBezTo>
                  <a:pt x="5329" y="3366842"/>
                  <a:pt x="2557" y="3357229"/>
                  <a:pt x="10871" y="3352421"/>
                </a:cubicBezTo>
                <a:cubicBezTo>
                  <a:pt x="11334" y="3352154"/>
                  <a:pt x="11103" y="3349751"/>
                  <a:pt x="10640" y="3348950"/>
                </a:cubicBezTo>
                <a:cubicBezTo>
                  <a:pt x="17" y="3334263"/>
                  <a:pt x="9255" y="3324917"/>
                  <a:pt x="17338" y="3315303"/>
                </a:cubicBezTo>
                <a:cubicBezTo>
                  <a:pt x="19185" y="3313167"/>
                  <a:pt x="21264" y="3311030"/>
                  <a:pt x="23343" y="3309161"/>
                </a:cubicBezTo>
                <a:cubicBezTo>
                  <a:pt x="29810" y="3303286"/>
                  <a:pt x="39049" y="3298480"/>
                  <a:pt x="24037" y="3290735"/>
                </a:cubicBezTo>
                <a:cubicBezTo>
                  <a:pt x="18262" y="3287797"/>
                  <a:pt x="18262" y="3279519"/>
                  <a:pt x="21496" y="3273110"/>
                </a:cubicBezTo>
                <a:cubicBezTo>
                  <a:pt x="24960" y="3265100"/>
                  <a:pt x="29579" y="3258156"/>
                  <a:pt x="36971" y="3254418"/>
                </a:cubicBezTo>
                <a:lnTo>
                  <a:pt x="37207" y="3254468"/>
                </a:lnTo>
                <a:lnTo>
                  <a:pt x="41129" y="3250412"/>
                </a:lnTo>
                <a:cubicBezTo>
                  <a:pt x="41100" y="3250120"/>
                  <a:pt x="41072" y="3249829"/>
                  <a:pt x="41043" y="3249539"/>
                </a:cubicBezTo>
                <a:lnTo>
                  <a:pt x="34811" y="3248097"/>
                </a:lnTo>
                <a:cubicBezTo>
                  <a:pt x="28554" y="3245405"/>
                  <a:pt x="22882" y="3240198"/>
                  <a:pt x="15259" y="3241599"/>
                </a:cubicBezTo>
                <a:cubicBezTo>
                  <a:pt x="9948" y="3242401"/>
                  <a:pt x="6252" y="3233589"/>
                  <a:pt x="7637" y="3229048"/>
                </a:cubicBezTo>
                <a:cubicBezTo>
                  <a:pt x="12257" y="3214094"/>
                  <a:pt x="9948" y="3194867"/>
                  <a:pt x="25191" y="3185788"/>
                </a:cubicBezTo>
                <a:cubicBezTo>
                  <a:pt x="27270" y="3184452"/>
                  <a:pt x="30041" y="3182584"/>
                  <a:pt x="29579" y="3178578"/>
                </a:cubicBezTo>
                <a:cubicBezTo>
                  <a:pt x="27501" y="3175640"/>
                  <a:pt x="24729" y="3178044"/>
                  <a:pt x="22419" y="3177776"/>
                </a:cubicBezTo>
                <a:cubicBezTo>
                  <a:pt x="12026" y="3177243"/>
                  <a:pt x="7408" y="3168163"/>
                  <a:pt x="12950" y="3157748"/>
                </a:cubicBezTo>
                <a:cubicBezTo>
                  <a:pt x="16184" y="3151874"/>
                  <a:pt x="17801" y="3147067"/>
                  <a:pt x="14104" y="3140926"/>
                </a:cubicBezTo>
                <a:cubicBezTo>
                  <a:pt x="8563" y="3131845"/>
                  <a:pt x="11334" y="3124368"/>
                  <a:pt x="17570" y="3117693"/>
                </a:cubicBezTo>
                <a:cubicBezTo>
                  <a:pt x="25422" y="3109414"/>
                  <a:pt x="34430" y="3103005"/>
                  <a:pt x="38586" y="3091254"/>
                </a:cubicBezTo>
                <a:cubicBezTo>
                  <a:pt x="38627" y="3091321"/>
                  <a:pt x="38670" y="3091389"/>
                  <a:pt x="38712" y="3091456"/>
                </a:cubicBezTo>
                <a:lnTo>
                  <a:pt x="41358" y="3086982"/>
                </a:lnTo>
                <a:cubicBezTo>
                  <a:pt x="42283" y="3084044"/>
                  <a:pt x="41590" y="3082976"/>
                  <a:pt x="38818" y="3084044"/>
                </a:cubicBezTo>
                <a:cubicBezTo>
                  <a:pt x="32351" y="3088051"/>
                  <a:pt x="25886" y="3091789"/>
                  <a:pt x="19649" y="3095795"/>
                </a:cubicBezTo>
                <a:cubicBezTo>
                  <a:pt x="13182" y="3099800"/>
                  <a:pt x="7178" y="3100868"/>
                  <a:pt x="2327" y="3093124"/>
                </a:cubicBezTo>
                <a:cubicBezTo>
                  <a:pt x="-2523" y="3085112"/>
                  <a:pt x="942" y="3078970"/>
                  <a:pt x="6023" y="3073362"/>
                </a:cubicBezTo>
                <a:cubicBezTo>
                  <a:pt x="9486" y="3069891"/>
                  <a:pt x="12951" y="3066420"/>
                  <a:pt x="17339" y="3062414"/>
                </a:cubicBezTo>
                <a:cubicBezTo>
                  <a:pt x="11335" y="3058142"/>
                  <a:pt x="4174" y="3055471"/>
                  <a:pt x="4174" y="3046124"/>
                </a:cubicBezTo>
                <a:cubicBezTo>
                  <a:pt x="4174" y="3037045"/>
                  <a:pt x="11335" y="3034107"/>
                  <a:pt x="16185" y="3029568"/>
                </a:cubicBezTo>
                <a:cubicBezTo>
                  <a:pt x="20111" y="3026097"/>
                  <a:pt x="24038" y="3022358"/>
                  <a:pt x="28656" y="3020222"/>
                </a:cubicBezTo>
                <a:cubicBezTo>
                  <a:pt x="35817" y="3017017"/>
                  <a:pt x="33507" y="3010341"/>
                  <a:pt x="33738" y="3004733"/>
                </a:cubicBezTo>
                <a:cubicBezTo>
                  <a:pt x="34199" y="2998591"/>
                  <a:pt x="30042" y="2997522"/>
                  <a:pt x="25653" y="2995919"/>
                </a:cubicBezTo>
                <a:cubicBezTo>
                  <a:pt x="18724" y="2993250"/>
                  <a:pt x="15030" y="2988177"/>
                  <a:pt x="17571" y="2977761"/>
                </a:cubicBezTo>
                <a:lnTo>
                  <a:pt x="21119" y="2968356"/>
                </a:lnTo>
                <a:lnTo>
                  <a:pt x="21034" y="2968275"/>
                </a:lnTo>
                <a:cubicBezTo>
                  <a:pt x="20571" y="2967208"/>
                  <a:pt x="19648" y="2966139"/>
                  <a:pt x="18724" y="2965871"/>
                </a:cubicBezTo>
                <a:cubicBezTo>
                  <a:pt x="3943" y="2957861"/>
                  <a:pt x="-445" y="2946645"/>
                  <a:pt x="3711" y="2927951"/>
                </a:cubicBezTo>
                <a:cubicBezTo>
                  <a:pt x="5329" y="2920207"/>
                  <a:pt x="2557" y="2910594"/>
                  <a:pt x="10871" y="2905787"/>
                </a:cubicBezTo>
                <a:cubicBezTo>
                  <a:pt x="11334" y="2905520"/>
                  <a:pt x="11103" y="2903117"/>
                  <a:pt x="10640" y="2902316"/>
                </a:cubicBezTo>
                <a:cubicBezTo>
                  <a:pt x="17" y="2887629"/>
                  <a:pt x="9255" y="2878282"/>
                  <a:pt x="17338" y="2868669"/>
                </a:cubicBezTo>
                <a:cubicBezTo>
                  <a:pt x="19185" y="2866533"/>
                  <a:pt x="21264" y="2864396"/>
                  <a:pt x="23343" y="2862526"/>
                </a:cubicBezTo>
                <a:cubicBezTo>
                  <a:pt x="29810" y="2856652"/>
                  <a:pt x="39049" y="2851846"/>
                  <a:pt x="24037" y="2844101"/>
                </a:cubicBezTo>
                <a:cubicBezTo>
                  <a:pt x="18262" y="2841163"/>
                  <a:pt x="18262" y="2832884"/>
                  <a:pt x="21496" y="2826476"/>
                </a:cubicBezTo>
                <a:cubicBezTo>
                  <a:pt x="24960" y="2818465"/>
                  <a:pt x="29579" y="2811521"/>
                  <a:pt x="36971" y="2807783"/>
                </a:cubicBezTo>
                <a:lnTo>
                  <a:pt x="37207" y="2807834"/>
                </a:lnTo>
                <a:lnTo>
                  <a:pt x="41129" y="2803777"/>
                </a:lnTo>
                <a:cubicBezTo>
                  <a:pt x="41100" y="2803486"/>
                  <a:pt x="41072" y="2803196"/>
                  <a:pt x="41043" y="2802904"/>
                </a:cubicBezTo>
                <a:lnTo>
                  <a:pt x="34811" y="2801463"/>
                </a:lnTo>
                <a:cubicBezTo>
                  <a:pt x="28554" y="2798770"/>
                  <a:pt x="22882" y="2793564"/>
                  <a:pt x="15259" y="2794964"/>
                </a:cubicBezTo>
                <a:cubicBezTo>
                  <a:pt x="9948" y="2795766"/>
                  <a:pt x="6252" y="2786954"/>
                  <a:pt x="7637" y="2782413"/>
                </a:cubicBezTo>
                <a:cubicBezTo>
                  <a:pt x="12257" y="2767460"/>
                  <a:pt x="9948" y="2748232"/>
                  <a:pt x="25191" y="2739153"/>
                </a:cubicBezTo>
                <a:cubicBezTo>
                  <a:pt x="27270" y="2737818"/>
                  <a:pt x="30041" y="2735950"/>
                  <a:pt x="29579" y="2731943"/>
                </a:cubicBezTo>
                <a:cubicBezTo>
                  <a:pt x="27501" y="2729005"/>
                  <a:pt x="24729" y="2731409"/>
                  <a:pt x="22419" y="2731141"/>
                </a:cubicBezTo>
                <a:cubicBezTo>
                  <a:pt x="12026" y="2730608"/>
                  <a:pt x="7408" y="2721528"/>
                  <a:pt x="12950" y="2711114"/>
                </a:cubicBezTo>
                <a:cubicBezTo>
                  <a:pt x="16184" y="2705239"/>
                  <a:pt x="17801" y="2700432"/>
                  <a:pt x="14104" y="2694291"/>
                </a:cubicBezTo>
                <a:cubicBezTo>
                  <a:pt x="8563" y="2685211"/>
                  <a:pt x="11334" y="2677733"/>
                  <a:pt x="17570" y="2671058"/>
                </a:cubicBezTo>
                <a:cubicBezTo>
                  <a:pt x="25422" y="2662780"/>
                  <a:pt x="34430" y="2656371"/>
                  <a:pt x="38586" y="2644619"/>
                </a:cubicBezTo>
                <a:cubicBezTo>
                  <a:pt x="38627" y="2644686"/>
                  <a:pt x="38670" y="2644754"/>
                  <a:pt x="38712" y="2644821"/>
                </a:cubicBezTo>
                <a:lnTo>
                  <a:pt x="41358" y="2640347"/>
                </a:lnTo>
                <a:cubicBezTo>
                  <a:pt x="42283" y="2637410"/>
                  <a:pt x="41590" y="2636341"/>
                  <a:pt x="38818" y="2637410"/>
                </a:cubicBezTo>
                <a:cubicBezTo>
                  <a:pt x="32351" y="2641416"/>
                  <a:pt x="25886" y="2645155"/>
                  <a:pt x="19649" y="2649160"/>
                </a:cubicBezTo>
                <a:cubicBezTo>
                  <a:pt x="13182" y="2653165"/>
                  <a:pt x="7178" y="2654235"/>
                  <a:pt x="2327" y="2646490"/>
                </a:cubicBezTo>
                <a:cubicBezTo>
                  <a:pt x="-2523" y="2638478"/>
                  <a:pt x="942" y="2632336"/>
                  <a:pt x="6023" y="2626728"/>
                </a:cubicBezTo>
                <a:cubicBezTo>
                  <a:pt x="9486" y="2623257"/>
                  <a:pt x="12951" y="2619786"/>
                  <a:pt x="17339" y="2615779"/>
                </a:cubicBezTo>
                <a:cubicBezTo>
                  <a:pt x="11335" y="2611508"/>
                  <a:pt x="4174" y="2608837"/>
                  <a:pt x="4174" y="2599489"/>
                </a:cubicBezTo>
                <a:lnTo>
                  <a:pt x="12332" y="2588243"/>
                </a:lnTo>
                <a:lnTo>
                  <a:pt x="4116" y="2579832"/>
                </a:lnTo>
                <a:cubicBezTo>
                  <a:pt x="1691" y="2573690"/>
                  <a:pt x="1633" y="2566212"/>
                  <a:pt x="3711" y="2556864"/>
                </a:cubicBezTo>
                <a:cubicBezTo>
                  <a:pt x="5329" y="2549120"/>
                  <a:pt x="2557" y="2539507"/>
                  <a:pt x="10871" y="2534700"/>
                </a:cubicBezTo>
                <a:cubicBezTo>
                  <a:pt x="11334" y="2534432"/>
                  <a:pt x="11103" y="2532030"/>
                  <a:pt x="10640" y="2531229"/>
                </a:cubicBezTo>
                <a:cubicBezTo>
                  <a:pt x="17" y="2516542"/>
                  <a:pt x="9255" y="2507195"/>
                  <a:pt x="17338" y="2497582"/>
                </a:cubicBezTo>
                <a:cubicBezTo>
                  <a:pt x="19185" y="2495446"/>
                  <a:pt x="21264" y="2493309"/>
                  <a:pt x="23343" y="2491439"/>
                </a:cubicBezTo>
                <a:lnTo>
                  <a:pt x="28439" y="2486276"/>
                </a:lnTo>
                <a:cubicBezTo>
                  <a:pt x="28222" y="2484860"/>
                  <a:pt x="28007" y="2483442"/>
                  <a:pt x="27790" y="2482026"/>
                </a:cubicBezTo>
                <a:lnTo>
                  <a:pt x="29784" y="2480405"/>
                </a:lnTo>
                <a:lnTo>
                  <a:pt x="24037" y="2473014"/>
                </a:lnTo>
                <a:cubicBezTo>
                  <a:pt x="18262" y="2470076"/>
                  <a:pt x="18262" y="2461798"/>
                  <a:pt x="21496" y="2455389"/>
                </a:cubicBezTo>
                <a:cubicBezTo>
                  <a:pt x="24960" y="2447378"/>
                  <a:pt x="29579" y="2440434"/>
                  <a:pt x="36971" y="2436696"/>
                </a:cubicBezTo>
                <a:lnTo>
                  <a:pt x="37207" y="2436747"/>
                </a:lnTo>
                <a:lnTo>
                  <a:pt x="41129" y="2432690"/>
                </a:lnTo>
                <a:cubicBezTo>
                  <a:pt x="41100" y="2432399"/>
                  <a:pt x="41072" y="2432108"/>
                  <a:pt x="41043" y="2431818"/>
                </a:cubicBezTo>
                <a:lnTo>
                  <a:pt x="34811" y="2430376"/>
                </a:lnTo>
                <a:cubicBezTo>
                  <a:pt x="28554" y="2427683"/>
                  <a:pt x="22882" y="2422477"/>
                  <a:pt x="15259" y="2423878"/>
                </a:cubicBezTo>
                <a:cubicBezTo>
                  <a:pt x="9948" y="2424679"/>
                  <a:pt x="6252" y="2415867"/>
                  <a:pt x="7637" y="2411326"/>
                </a:cubicBezTo>
                <a:cubicBezTo>
                  <a:pt x="12257" y="2396373"/>
                  <a:pt x="9948" y="2377145"/>
                  <a:pt x="25191" y="2368066"/>
                </a:cubicBezTo>
                <a:cubicBezTo>
                  <a:pt x="27270" y="2366731"/>
                  <a:pt x="30041" y="2364863"/>
                  <a:pt x="29579" y="2360856"/>
                </a:cubicBezTo>
                <a:cubicBezTo>
                  <a:pt x="27501" y="2357918"/>
                  <a:pt x="24729" y="2360322"/>
                  <a:pt x="22419" y="2360054"/>
                </a:cubicBezTo>
                <a:cubicBezTo>
                  <a:pt x="12026" y="2359521"/>
                  <a:pt x="7408" y="2350441"/>
                  <a:pt x="12950" y="2340027"/>
                </a:cubicBezTo>
                <a:cubicBezTo>
                  <a:pt x="16184" y="2334152"/>
                  <a:pt x="17801" y="2329345"/>
                  <a:pt x="14104" y="2323204"/>
                </a:cubicBezTo>
                <a:cubicBezTo>
                  <a:pt x="8563" y="2314124"/>
                  <a:pt x="11334" y="2306646"/>
                  <a:pt x="17570" y="2299971"/>
                </a:cubicBezTo>
                <a:cubicBezTo>
                  <a:pt x="25422" y="2291693"/>
                  <a:pt x="34430" y="2285284"/>
                  <a:pt x="38586" y="2273532"/>
                </a:cubicBezTo>
                <a:cubicBezTo>
                  <a:pt x="38627" y="2273599"/>
                  <a:pt x="38670" y="2273667"/>
                  <a:pt x="38712" y="2273734"/>
                </a:cubicBezTo>
                <a:lnTo>
                  <a:pt x="41358" y="2269261"/>
                </a:lnTo>
                <a:cubicBezTo>
                  <a:pt x="42283" y="2266323"/>
                  <a:pt x="41590" y="2265254"/>
                  <a:pt x="38818" y="2266323"/>
                </a:cubicBezTo>
                <a:cubicBezTo>
                  <a:pt x="32351" y="2270329"/>
                  <a:pt x="25886" y="2274068"/>
                  <a:pt x="19649" y="2278073"/>
                </a:cubicBezTo>
                <a:cubicBezTo>
                  <a:pt x="13182" y="2282078"/>
                  <a:pt x="7178" y="2283148"/>
                  <a:pt x="2327" y="2275403"/>
                </a:cubicBezTo>
                <a:cubicBezTo>
                  <a:pt x="-2523" y="2267391"/>
                  <a:pt x="942" y="2261249"/>
                  <a:pt x="6023" y="2255641"/>
                </a:cubicBezTo>
                <a:cubicBezTo>
                  <a:pt x="9486" y="2252170"/>
                  <a:pt x="12951" y="2248699"/>
                  <a:pt x="17339" y="2244692"/>
                </a:cubicBezTo>
                <a:cubicBezTo>
                  <a:pt x="11335" y="2240421"/>
                  <a:pt x="4174" y="2237750"/>
                  <a:pt x="4174" y="2228403"/>
                </a:cubicBezTo>
                <a:cubicBezTo>
                  <a:pt x="4174" y="2219324"/>
                  <a:pt x="11335" y="2216386"/>
                  <a:pt x="16185" y="2211846"/>
                </a:cubicBezTo>
                <a:cubicBezTo>
                  <a:pt x="20111" y="2208375"/>
                  <a:pt x="24038" y="2204636"/>
                  <a:pt x="28656" y="2202501"/>
                </a:cubicBezTo>
                <a:lnTo>
                  <a:pt x="32334" y="2197603"/>
                </a:lnTo>
                <a:lnTo>
                  <a:pt x="29007" y="2198185"/>
                </a:lnTo>
                <a:cubicBezTo>
                  <a:pt x="26220" y="2197431"/>
                  <a:pt x="23545" y="2195155"/>
                  <a:pt x="21034" y="2190548"/>
                </a:cubicBezTo>
                <a:cubicBezTo>
                  <a:pt x="20571" y="2189480"/>
                  <a:pt x="19648" y="2188412"/>
                  <a:pt x="18724" y="2188145"/>
                </a:cubicBezTo>
                <a:cubicBezTo>
                  <a:pt x="3943" y="2180134"/>
                  <a:pt x="-445" y="2168918"/>
                  <a:pt x="3711" y="2150225"/>
                </a:cubicBezTo>
                <a:cubicBezTo>
                  <a:pt x="5329" y="2142479"/>
                  <a:pt x="2557" y="2132866"/>
                  <a:pt x="10871" y="2128060"/>
                </a:cubicBezTo>
                <a:cubicBezTo>
                  <a:pt x="11334" y="2127792"/>
                  <a:pt x="11103" y="2125389"/>
                  <a:pt x="10640" y="2124589"/>
                </a:cubicBezTo>
                <a:cubicBezTo>
                  <a:pt x="17" y="2109901"/>
                  <a:pt x="9255" y="2100555"/>
                  <a:pt x="17338" y="2090942"/>
                </a:cubicBezTo>
                <a:cubicBezTo>
                  <a:pt x="19185" y="2088806"/>
                  <a:pt x="21264" y="2086669"/>
                  <a:pt x="23343" y="2084800"/>
                </a:cubicBezTo>
                <a:cubicBezTo>
                  <a:pt x="29810" y="2078925"/>
                  <a:pt x="39049" y="2074119"/>
                  <a:pt x="24037" y="2066374"/>
                </a:cubicBezTo>
                <a:cubicBezTo>
                  <a:pt x="18262" y="2063436"/>
                  <a:pt x="18262" y="2055158"/>
                  <a:pt x="21496" y="2048749"/>
                </a:cubicBezTo>
                <a:cubicBezTo>
                  <a:pt x="24960" y="2040737"/>
                  <a:pt x="29579" y="2033794"/>
                  <a:pt x="36971" y="2030057"/>
                </a:cubicBezTo>
                <a:lnTo>
                  <a:pt x="37207" y="2030107"/>
                </a:lnTo>
                <a:lnTo>
                  <a:pt x="41129" y="2026050"/>
                </a:lnTo>
                <a:cubicBezTo>
                  <a:pt x="41100" y="2025759"/>
                  <a:pt x="41072" y="2025468"/>
                  <a:pt x="41043" y="2025177"/>
                </a:cubicBezTo>
                <a:lnTo>
                  <a:pt x="34811" y="2023735"/>
                </a:lnTo>
                <a:cubicBezTo>
                  <a:pt x="28554" y="2021043"/>
                  <a:pt x="22882" y="2015837"/>
                  <a:pt x="15259" y="2017238"/>
                </a:cubicBezTo>
                <a:cubicBezTo>
                  <a:pt x="9948" y="2018040"/>
                  <a:pt x="6252" y="2009227"/>
                  <a:pt x="7637" y="2004687"/>
                </a:cubicBezTo>
                <a:cubicBezTo>
                  <a:pt x="9948" y="1997209"/>
                  <a:pt x="10525" y="1988663"/>
                  <a:pt x="12431" y="1980854"/>
                </a:cubicBezTo>
                <a:lnTo>
                  <a:pt x="17329" y="1973396"/>
                </a:lnTo>
                <a:lnTo>
                  <a:pt x="4116" y="1959872"/>
                </a:lnTo>
                <a:cubicBezTo>
                  <a:pt x="1691" y="1953729"/>
                  <a:pt x="1633" y="1946252"/>
                  <a:pt x="3711" y="1936906"/>
                </a:cubicBezTo>
                <a:lnTo>
                  <a:pt x="3885" y="1934930"/>
                </a:lnTo>
                <a:lnTo>
                  <a:pt x="3711" y="1925089"/>
                </a:lnTo>
                <a:cubicBezTo>
                  <a:pt x="4521" y="1921216"/>
                  <a:pt x="4232" y="1916878"/>
                  <a:pt x="4781" y="1912905"/>
                </a:cubicBezTo>
                <a:lnTo>
                  <a:pt x="9459" y="1905238"/>
                </a:lnTo>
                <a:lnTo>
                  <a:pt x="6974" y="1892543"/>
                </a:lnTo>
                <a:lnTo>
                  <a:pt x="8779" y="1889946"/>
                </a:lnTo>
                <a:lnTo>
                  <a:pt x="6974" y="1880727"/>
                </a:lnTo>
                <a:lnTo>
                  <a:pt x="11570" y="1874110"/>
                </a:lnTo>
                <a:lnTo>
                  <a:pt x="10383" y="1874504"/>
                </a:lnTo>
                <a:cubicBezTo>
                  <a:pt x="7466" y="1874304"/>
                  <a:pt x="4752" y="1872634"/>
                  <a:pt x="2327" y="1868763"/>
                </a:cubicBezTo>
                <a:cubicBezTo>
                  <a:pt x="-2523" y="1860750"/>
                  <a:pt x="942" y="1854608"/>
                  <a:pt x="6023" y="1849001"/>
                </a:cubicBezTo>
                <a:cubicBezTo>
                  <a:pt x="9486" y="1845530"/>
                  <a:pt x="12951" y="1842058"/>
                  <a:pt x="17339" y="1838053"/>
                </a:cubicBezTo>
                <a:cubicBezTo>
                  <a:pt x="11335" y="1833781"/>
                  <a:pt x="4174" y="1831110"/>
                  <a:pt x="4174" y="1821763"/>
                </a:cubicBezTo>
                <a:cubicBezTo>
                  <a:pt x="4174" y="1812684"/>
                  <a:pt x="11335" y="1809746"/>
                  <a:pt x="16185" y="1805206"/>
                </a:cubicBezTo>
                <a:lnTo>
                  <a:pt x="17090" y="1804528"/>
                </a:lnTo>
                <a:lnTo>
                  <a:pt x="15259" y="1803918"/>
                </a:lnTo>
                <a:cubicBezTo>
                  <a:pt x="9948" y="1804720"/>
                  <a:pt x="6252" y="1795908"/>
                  <a:pt x="7637" y="1791367"/>
                </a:cubicBezTo>
                <a:lnTo>
                  <a:pt x="8680" y="1786188"/>
                </a:lnTo>
                <a:lnTo>
                  <a:pt x="7637" y="1779551"/>
                </a:lnTo>
                <a:cubicBezTo>
                  <a:pt x="9948" y="1772075"/>
                  <a:pt x="10525" y="1763529"/>
                  <a:pt x="12431" y="1755718"/>
                </a:cubicBezTo>
                <a:lnTo>
                  <a:pt x="22450" y="1740464"/>
                </a:lnTo>
                <a:lnTo>
                  <a:pt x="22582" y="1740114"/>
                </a:lnTo>
                <a:lnTo>
                  <a:pt x="22419" y="1740095"/>
                </a:lnTo>
                <a:cubicBezTo>
                  <a:pt x="17223" y="1739829"/>
                  <a:pt x="13470" y="1737425"/>
                  <a:pt x="11709" y="1733787"/>
                </a:cubicBezTo>
                <a:lnTo>
                  <a:pt x="12724" y="1722568"/>
                </a:lnTo>
                <a:lnTo>
                  <a:pt x="11709" y="1721970"/>
                </a:lnTo>
                <a:cubicBezTo>
                  <a:pt x="9948" y="1718332"/>
                  <a:pt x="10178" y="1713458"/>
                  <a:pt x="12950" y="1708252"/>
                </a:cubicBezTo>
                <a:lnTo>
                  <a:pt x="13491" y="1700378"/>
                </a:lnTo>
                <a:lnTo>
                  <a:pt x="11421" y="1690726"/>
                </a:lnTo>
                <a:lnTo>
                  <a:pt x="13265" y="1687513"/>
                </a:lnTo>
                <a:lnTo>
                  <a:pt x="11421" y="1678910"/>
                </a:lnTo>
                <a:cubicBezTo>
                  <a:pt x="12200" y="1675071"/>
                  <a:pt x="14451" y="1671533"/>
                  <a:pt x="17570" y="1668196"/>
                </a:cubicBezTo>
                <a:lnTo>
                  <a:pt x="31223" y="1651019"/>
                </a:lnTo>
                <a:lnTo>
                  <a:pt x="19649" y="1658114"/>
                </a:lnTo>
                <a:cubicBezTo>
                  <a:pt x="13182" y="1662119"/>
                  <a:pt x="7178" y="1663189"/>
                  <a:pt x="2327" y="1655444"/>
                </a:cubicBezTo>
                <a:cubicBezTo>
                  <a:pt x="-99" y="1651437"/>
                  <a:pt x="-444" y="1647899"/>
                  <a:pt x="451" y="1644661"/>
                </a:cubicBezTo>
                <a:lnTo>
                  <a:pt x="2056" y="1642074"/>
                </a:lnTo>
                <a:lnTo>
                  <a:pt x="451" y="1632845"/>
                </a:lnTo>
                <a:cubicBezTo>
                  <a:pt x="1347" y="1629606"/>
                  <a:pt x="3483" y="1626669"/>
                  <a:pt x="6023" y="1623865"/>
                </a:cubicBezTo>
                <a:lnTo>
                  <a:pt x="10280" y="1619746"/>
                </a:lnTo>
                <a:lnTo>
                  <a:pt x="8505" y="1618492"/>
                </a:lnTo>
                <a:cubicBezTo>
                  <a:pt x="5965" y="1616122"/>
                  <a:pt x="4174" y="1613117"/>
                  <a:pt x="4174" y="1608443"/>
                </a:cubicBezTo>
                <a:lnTo>
                  <a:pt x="6686" y="1602455"/>
                </a:lnTo>
                <a:lnTo>
                  <a:pt x="4174" y="1596627"/>
                </a:lnTo>
                <a:cubicBezTo>
                  <a:pt x="4174" y="1587548"/>
                  <a:pt x="11335" y="1584610"/>
                  <a:pt x="16185" y="1580071"/>
                </a:cubicBezTo>
                <a:cubicBezTo>
                  <a:pt x="20111" y="1576600"/>
                  <a:pt x="24038" y="1572861"/>
                  <a:pt x="28656" y="1570725"/>
                </a:cubicBezTo>
                <a:lnTo>
                  <a:pt x="32460" y="1565660"/>
                </a:lnTo>
                <a:lnTo>
                  <a:pt x="25653" y="1558240"/>
                </a:lnTo>
                <a:cubicBezTo>
                  <a:pt x="18724" y="1555570"/>
                  <a:pt x="15030" y="1550496"/>
                  <a:pt x="17571" y="1540081"/>
                </a:cubicBezTo>
                <a:lnTo>
                  <a:pt x="17976" y="1538169"/>
                </a:lnTo>
                <a:lnTo>
                  <a:pt x="17571" y="1528264"/>
                </a:lnTo>
                <a:lnTo>
                  <a:pt x="21119" y="1518859"/>
                </a:lnTo>
                <a:lnTo>
                  <a:pt x="21034" y="1518778"/>
                </a:lnTo>
                <a:cubicBezTo>
                  <a:pt x="20571" y="1517711"/>
                  <a:pt x="19648" y="1516642"/>
                  <a:pt x="18724" y="1516374"/>
                </a:cubicBezTo>
                <a:cubicBezTo>
                  <a:pt x="3943" y="1508364"/>
                  <a:pt x="-445" y="1497148"/>
                  <a:pt x="3711" y="1478454"/>
                </a:cubicBezTo>
                <a:cubicBezTo>
                  <a:pt x="5329" y="1470710"/>
                  <a:pt x="2557" y="1461097"/>
                  <a:pt x="10871" y="1456290"/>
                </a:cubicBezTo>
                <a:cubicBezTo>
                  <a:pt x="11334" y="1456023"/>
                  <a:pt x="11103" y="1453620"/>
                  <a:pt x="10640" y="1452819"/>
                </a:cubicBezTo>
                <a:cubicBezTo>
                  <a:pt x="17" y="1438132"/>
                  <a:pt x="9255" y="1428785"/>
                  <a:pt x="17338" y="1419172"/>
                </a:cubicBezTo>
                <a:cubicBezTo>
                  <a:pt x="19185" y="1417036"/>
                  <a:pt x="21264" y="1414899"/>
                  <a:pt x="23343" y="1413029"/>
                </a:cubicBezTo>
                <a:cubicBezTo>
                  <a:pt x="29810" y="1407155"/>
                  <a:pt x="39049" y="1402349"/>
                  <a:pt x="24037" y="1394604"/>
                </a:cubicBezTo>
                <a:cubicBezTo>
                  <a:pt x="18262" y="1391666"/>
                  <a:pt x="18262" y="1383388"/>
                  <a:pt x="21496" y="1376979"/>
                </a:cubicBezTo>
                <a:cubicBezTo>
                  <a:pt x="24960" y="1368968"/>
                  <a:pt x="29579" y="1362024"/>
                  <a:pt x="36971" y="1358286"/>
                </a:cubicBezTo>
                <a:lnTo>
                  <a:pt x="37207" y="1358337"/>
                </a:lnTo>
                <a:lnTo>
                  <a:pt x="41129" y="1354280"/>
                </a:lnTo>
                <a:cubicBezTo>
                  <a:pt x="41100" y="1353989"/>
                  <a:pt x="41072" y="1353699"/>
                  <a:pt x="41043" y="1353408"/>
                </a:cubicBezTo>
                <a:lnTo>
                  <a:pt x="34811" y="1351966"/>
                </a:lnTo>
                <a:cubicBezTo>
                  <a:pt x="28554" y="1349273"/>
                  <a:pt x="22882" y="1344067"/>
                  <a:pt x="15259" y="1345467"/>
                </a:cubicBezTo>
                <a:cubicBezTo>
                  <a:pt x="9948" y="1346269"/>
                  <a:pt x="6252" y="1337457"/>
                  <a:pt x="7637" y="1332916"/>
                </a:cubicBezTo>
                <a:cubicBezTo>
                  <a:pt x="12257" y="1317963"/>
                  <a:pt x="9948" y="1298735"/>
                  <a:pt x="25191" y="1289656"/>
                </a:cubicBezTo>
                <a:cubicBezTo>
                  <a:pt x="27270" y="1288321"/>
                  <a:pt x="30041" y="1286453"/>
                  <a:pt x="29579" y="1282446"/>
                </a:cubicBezTo>
                <a:cubicBezTo>
                  <a:pt x="27501" y="1279508"/>
                  <a:pt x="24729" y="1281912"/>
                  <a:pt x="22419" y="1281644"/>
                </a:cubicBezTo>
                <a:cubicBezTo>
                  <a:pt x="12026" y="1281111"/>
                  <a:pt x="7408" y="1272031"/>
                  <a:pt x="12950" y="1261617"/>
                </a:cubicBezTo>
                <a:cubicBezTo>
                  <a:pt x="16184" y="1255742"/>
                  <a:pt x="17801" y="1250935"/>
                  <a:pt x="14104" y="1244794"/>
                </a:cubicBezTo>
                <a:cubicBezTo>
                  <a:pt x="8563" y="1235714"/>
                  <a:pt x="11334" y="1228236"/>
                  <a:pt x="17570" y="1221561"/>
                </a:cubicBezTo>
                <a:cubicBezTo>
                  <a:pt x="25422" y="1213283"/>
                  <a:pt x="34430" y="1206874"/>
                  <a:pt x="38586" y="1195122"/>
                </a:cubicBezTo>
                <a:cubicBezTo>
                  <a:pt x="38627" y="1195189"/>
                  <a:pt x="38670" y="1195257"/>
                  <a:pt x="38712" y="1195324"/>
                </a:cubicBezTo>
                <a:lnTo>
                  <a:pt x="41358" y="1190850"/>
                </a:lnTo>
                <a:cubicBezTo>
                  <a:pt x="42283" y="1187913"/>
                  <a:pt x="41590" y="1186844"/>
                  <a:pt x="38818" y="1187913"/>
                </a:cubicBezTo>
                <a:cubicBezTo>
                  <a:pt x="32351" y="1191919"/>
                  <a:pt x="25886" y="1195658"/>
                  <a:pt x="19649" y="1199663"/>
                </a:cubicBezTo>
                <a:cubicBezTo>
                  <a:pt x="13182" y="1203668"/>
                  <a:pt x="7178" y="1204738"/>
                  <a:pt x="2327" y="1196993"/>
                </a:cubicBezTo>
                <a:cubicBezTo>
                  <a:pt x="-2523" y="1188981"/>
                  <a:pt x="942" y="1182839"/>
                  <a:pt x="6023" y="1177231"/>
                </a:cubicBezTo>
                <a:cubicBezTo>
                  <a:pt x="9486" y="1173760"/>
                  <a:pt x="12951" y="1170289"/>
                  <a:pt x="17339" y="1166282"/>
                </a:cubicBezTo>
                <a:cubicBezTo>
                  <a:pt x="11335" y="1162011"/>
                  <a:pt x="4174" y="1159340"/>
                  <a:pt x="4174" y="1149993"/>
                </a:cubicBezTo>
                <a:lnTo>
                  <a:pt x="12332" y="1138746"/>
                </a:lnTo>
                <a:lnTo>
                  <a:pt x="4116" y="1130335"/>
                </a:lnTo>
                <a:cubicBezTo>
                  <a:pt x="1691" y="1124193"/>
                  <a:pt x="1633" y="1116715"/>
                  <a:pt x="3711" y="1107367"/>
                </a:cubicBezTo>
                <a:cubicBezTo>
                  <a:pt x="5329" y="1099623"/>
                  <a:pt x="2557" y="1090010"/>
                  <a:pt x="10871" y="1085203"/>
                </a:cubicBezTo>
                <a:cubicBezTo>
                  <a:pt x="11334" y="1084935"/>
                  <a:pt x="11103" y="1082533"/>
                  <a:pt x="10640" y="1081732"/>
                </a:cubicBezTo>
                <a:cubicBezTo>
                  <a:pt x="17" y="1067045"/>
                  <a:pt x="9255" y="1057698"/>
                  <a:pt x="17338" y="1048085"/>
                </a:cubicBezTo>
                <a:cubicBezTo>
                  <a:pt x="19185" y="1045949"/>
                  <a:pt x="21264" y="1043812"/>
                  <a:pt x="23343" y="1041942"/>
                </a:cubicBezTo>
                <a:lnTo>
                  <a:pt x="28439" y="1036779"/>
                </a:lnTo>
                <a:cubicBezTo>
                  <a:pt x="28222" y="1035363"/>
                  <a:pt x="28007" y="1033945"/>
                  <a:pt x="27790" y="1032529"/>
                </a:cubicBezTo>
                <a:lnTo>
                  <a:pt x="29784" y="1030908"/>
                </a:lnTo>
                <a:lnTo>
                  <a:pt x="24037" y="1023517"/>
                </a:lnTo>
                <a:cubicBezTo>
                  <a:pt x="18262" y="1020579"/>
                  <a:pt x="18262" y="1012301"/>
                  <a:pt x="21496" y="1005892"/>
                </a:cubicBezTo>
                <a:cubicBezTo>
                  <a:pt x="24960" y="997881"/>
                  <a:pt x="29579" y="990937"/>
                  <a:pt x="36971" y="987199"/>
                </a:cubicBezTo>
                <a:lnTo>
                  <a:pt x="37207" y="987250"/>
                </a:lnTo>
                <a:lnTo>
                  <a:pt x="41129" y="983193"/>
                </a:lnTo>
                <a:cubicBezTo>
                  <a:pt x="41100" y="982902"/>
                  <a:pt x="41072" y="982611"/>
                  <a:pt x="41043" y="982321"/>
                </a:cubicBezTo>
                <a:lnTo>
                  <a:pt x="34811" y="980879"/>
                </a:lnTo>
                <a:cubicBezTo>
                  <a:pt x="28554" y="978186"/>
                  <a:pt x="22882" y="972980"/>
                  <a:pt x="15259" y="974381"/>
                </a:cubicBezTo>
                <a:cubicBezTo>
                  <a:pt x="9948" y="975183"/>
                  <a:pt x="6252" y="966370"/>
                  <a:pt x="7637" y="961829"/>
                </a:cubicBezTo>
                <a:cubicBezTo>
                  <a:pt x="12257" y="946876"/>
                  <a:pt x="9948" y="927648"/>
                  <a:pt x="25191" y="918569"/>
                </a:cubicBezTo>
                <a:cubicBezTo>
                  <a:pt x="27270" y="917234"/>
                  <a:pt x="30041" y="915366"/>
                  <a:pt x="29579" y="911359"/>
                </a:cubicBezTo>
                <a:cubicBezTo>
                  <a:pt x="27501" y="908421"/>
                  <a:pt x="24729" y="910825"/>
                  <a:pt x="22419" y="910557"/>
                </a:cubicBezTo>
                <a:cubicBezTo>
                  <a:pt x="12026" y="910024"/>
                  <a:pt x="7408" y="900944"/>
                  <a:pt x="12950" y="890530"/>
                </a:cubicBezTo>
                <a:cubicBezTo>
                  <a:pt x="16184" y="884655"/>
                  <a:pt x="17801" y="879848"/>
                  <a:pt x="14104" y="873707"/>
                </a:cubicBezTo>
                <a:cubicBezTo>
                  <a:pt x="8563" y="864627"/>
                  <a:pt x="11334" y="857149"/>
                  <a:pt x="17570" y="850474"/>
                </a:cubicBezTo>
                <a:cubicBezTo>
                  <a:pt x="25422" y="842196"/>
                  <a:pt x="34430" y="835787"/>
                  <a:pt x="38586" y="824035"/>
                </a:cubicBezTo>
                <a:cubicBezTo>
                  <a:pt x="38627" y="824102"/>
                  <a:pt x="38670" y="824170"/>
                  <a:pt x="38712" y="824237"/>
                </a:cubicBezTo>
                <a:lnTo>
                  <a:pt x="41358" y="819764"/>
                </a:lnTo>
                <a:cubicBezTo>
                  <a:pt x="42283" y="816826"/>
                  <a:pt x="41590" y="815757"/>
                  <a:pt x="38818" y="816826"/>
                </a:cubicBezTo>
                <a:cubicBezTo>
                  <a:pt x="32351" y="820832"/>
                  <a:pt x="25886" y="824571"/>
                  <a:pt x="19649" y="828576"/>
                </a:cubicBezTo>
                <a:cubicBezTo>
                  <a:pt x="13182" y="832581"/>
                  <a:pt x="7178" y="833651"/>
                  <a:pt x="2327" y="825906"/>
                </a:cubicBezTo>
                <a:cubicBezTo>
                  <a:pt x="-2523" y="817894"/>
                  <a:pt x="942" y="811752"/>
                  <a:pt x="6023" y="806144"/>
                </a:cubicBezTo>
                <a:cubicBezTo>
                  <a:pt x="9486" y="802673"/>
                  <a:pt x="12951" y="799202"/>
                  <a:pt x="17339" y="795195"/>
                </a:cubicBezTo>
                <a:cubicBezTo>
                  <a:pt x="11335" y="790924"/>
                  <a:pt x="4174" y="788254"/>
                  <a:pt x="4174" y="778906"/>
                </a:cubicBezTo>
                <a:cubicBezTo>
                  <a:pt x="4174" y="769827"/>
                  <a:pt x="11335" y="766889"/>
                  <a:pt x="16185" y="762349"/>
                </a:cubicBezTo>
                <a:cubicBezTo>
                  <a:pt x="20111" y="758878"/>
                  <a:pt x="24038" y="755139"/>
                  <a:pt x="28656" y="753004"/>
                </a:cubicBezTo>
                <a:lnTo>
                  <a:pt x="32334" y="748106"/>
                </a:lnTo>
                <a:lnTo>
                  <a:pt x="29007" y="748688"/>
                </a:lnTo>
                <a:cubicBezTo>
                  <a:pt x="26220" y="747935"/>
                  <a:pt x="23545" y="745658"/>
                  <a:pt x="21034" y="741051"/>
                </a:cubicBezTo>
                <a:cubicBezTo>
                  <a:pt x="20571" y="739983"/>
                  <a:pt x="19648" y="738915"/>
                  <a:pt x="18724" y="738648"/>
                </a:cubicBezTo>
                <a:cubicBezTo>
                  <a:pt x="3943" y="730637"/>
                  <a:pt x="-445" y="719421"/>
                  <a:pt x="3711" y="700728"/>
                </a:cubicBezTo>
                <a:cubicBezTo>
                  <a:pt x="5329" y="692982"/>
                  <a:pt x="2557" y="683369"/>
                  <a:pt x="10871" y="678563"/>
                </a:cubicBezTo>
                <a:cubicBezTo>
                  <a:pt x="11334" y="678295"/>
                  <a:pt x="11103" y="675892"/>
                  <a:pt x="10640" y="675092"/>
                </a:cubicBezTo>
                <a:cubicBezTo>
                  <a:pt x="17" y="660404"/>
                  <a:pt x="9255" y="651058"/>
                  <a:pt x="17338" y="641445"/>
                </a:cubicBezTo>
                <a:cubicBezTo>
                  <a:pt x="19185" y="639309"/>
                  <a:pt x="21264" y="637172"/>
                  <a:pt x="23343" y="635303"/>
                </a:cubicBezTo>
                <a:cubicBezTo>
                  <a:pt x="29810" y="629428"/>
                  <a:pt x="39049" y="624622"/>
                  <a:pt x="24037" y="616877"/>
                </a:cubicBezTo>
                <a:cubicBezTo>
                  <a:pt x="18262" y="613939"/>
                  <a:pt x="18262" y="605661"/>
                  <a:pt x="21496" y="599252"/>
                </a:cubicBezTo>
                <a:cubicBezTo>
                  <a:pt x="24960" y="591240"/>
                  <a:pt x="29579" y="584297"/>
                  <a:pt x="36971" y="580560"/>
                </a:cubicBezTo>
                <a:lnTo>
                  <a:pt x="37207" y="580610"/>
                </a:lnTo>
                <a:lnTo>
                  <a:pt x="41129" y="576553"/>
                </a:lnTo>
                <a:cubicBezTo>
                  <a:pt x="41100" y="576262"/>
                  <a:pt x="41072" y="575971"/>
                  <a:pt x="41043" y="575680"/>
                </a:cubicBezTo>
                <a:lnTo>
                  <a:pt x="34811" y="574238"/>
                </a:lnTo>
                <a:cubicBezTo>
                  <a:pt x="28554" y="571546"/>
                  <a:pt x="22882" y="566340"/>
                  <a:pt x="15259" y="567741"/>
                </a:cubicBezTo>
                <a:cubicBezTo>
                  <a:pt x="9948" y="568543"/>
                  <a:pt x="6252" y="559730"/>
                  <a:pt x="7637" y="555190"/>
                </a:cubicBezTo>
                <a:cubicBezTo>
                  <a:pt x="9948" y="547712"/>
                  <a:pt x="10525" y="539166"/>
                  <a:pt x="12431" y="531357"/>
                </a:cubicBezTo>
                <a:lnTo>
                  <a:pt x="17329" y="523899"/>
                </a:lnTo>
                <a:lnTo>
                  <a:pt x="4116" y="510375"/>
                </a:lnTo>
                <a:cubicBezTo>
                  <a:pt x="1691" y="504232"/>
                  <a:pt x="1633" y="496755"/>
                  <a:pt x="3711" y="487409"/>
                </a:cubicBezTo>
                <a:cubicBezTo>
                  <a:pt x="5329" y="479664"/>
                  <a:pt x="2557" y="470051"/>
                  <a:pt x="10871" y="465244"/>
                </a:cubicBezTo>
                <a:cubicBezTo>
                  <a:pt x="11334" y="464977"/>
                  <a:pt x="11103" y="462573"/>
                  <a:pt x="10640" y="461773"/>
                </a:cubicBezTo>
                <a:cubicBezTo>
                  <a:pt x="17" y="447086"/>
                  <a:pt x="9255" y="437739"/>
                  <a:pt x="17338" y="428126"/>
                </a:cubicBezTo>
                <a:cubicBezTo>
                  <a:pt x="19185" y="425990"/>
                  <a:pt x="21264" y="423853"/>
                  <a:pt x="23343" y="421983"/>
                </a:cubicBezTo>
                <a:lnTo>
                  <a:pt x="29120" y="416130"/>
                </a:lnTo>
                <a:lnTo>
                  <a:pt x="19649" y="421936"/>
                </a:lnTo>
                <a:cubicBezTo>
                  <a:pt x="13182" y="425940"/>
                  <a:pt x="7178" y="427010"/>
                  <a:pt x="2327" y="419266"/>
                </a:cubicBezTo>
                <a:cubicBezTo>
                  <a:pt x="-2523" y="411253"/>
                  <a:pt x="942" y="405111"/>
                  <a:pt x="6023" y="399504"/>
                </a:cubicBezTo>
                <a:cubicBezTo>
                  <a:pt x="9486" y="396033"/>
                  <a:pt x="12951" y="392562"/>
                  <a:pt x="17339" y="388556"/>
                </a:cubicBezTo>
                <a:cubicBezTo>
                  <a:pt x="11335" y="384284"/>
                  <a:pt x="4174" y="381613"/>
                  <a:pt x="4174" y="372266"/>
                </a:cubicBezTo>
                <a:cubicBezTo>
                  <a:pt x="4174" y="363187"/>
                  <a:pt x="11335" y="360249"/>
                  <a:pt x="16185" y="355709"/>
                </a:cubicBezTo>
                <a:lnTo>
                  <a:pt x="17090" y="355031"/>
                </a:lnTo>
                <a:lnTo>
                  <a:pt x="15259" y="354421"/>
                </a:lnTo>
                <a:cubicBezTo>
                  <a:pt x="9948" y="355223"/>
                  <a:pt x="6252" y="346411"/>
                  <a:pt x="7637" y="341870"/>
                </a:cubicBezTo>
                <a:cubicBezTo>
                  <a:pt x="9948" y="334393"/>
                  <a:pt x="10525" y="325848"/>
                  <a:pt x="12431" y="318037"/>
                </a:cubicBezTo>
                <a:lnTo>
                  <a:pt x="19245" y="307664"/>
                </a:lnTo>
                <a:lnTo>
                  <a:pt x="17571" y="303902"/>
                </a:lnTo>
                <a:lnTo>
                  <a:pt x="22582" y="290616"/>
                </a:lnTo>
                <a:lnTo>
                  <a:pt x="22419" y="290598"/>
                </a:lnTo>
                <a:cubicBezTo>
                  <a:pt x="12026" y="290065"/>
                  <a:pt x="7408" y="280985"/>
                  <a:pt x="12950" y="270571"/>
                </a:cubicBezTo>
                <a:cubicBezTo>
                  <a:pt x="16184" y="264696"/>
                  <a:pt x="17801" y="259889"/>
                  <a:pt x="14104" y="253748"/>
                </a:cubicBezTo>
                <a:cubicBezTo>
                  <a:pt x="8563" y="244667"/>
                  <a:pt x="11334" y="237190"/>
                  <a:pt x="17570" y="230515"/>
                </a:cubicBezTo>
                <a:cubicBezTo>
                  <a:pt x="25422" y="222236"/>
                  <a:pt x="34430" y="215828"/>
                  <a:pt x="38586" y="204076"/>
                </a:cubicBezTo>
                <a:cubicBezTo>
                  <a:pt x="38627" y="204144"/>
                  <a:pt x="38670" y="204211"/>
                  <a:pt x="38712" y="204278"/>
                </a:cubicBezTo>
                <a:lnTo>
                  <a:pt x="41358" y="199804"/>
                </a:lnTo>
                <a:cubicBezTo>
                  <a:pt x="42283" y="196866"/>
                  <a:pt x="41590" y="195798"/>
                  <a:pt x="38818" y="196866"/>
                </a:cubicBezTo>
                <a:cubicBezTo>
                  <a:pt x="32351" y="200873"/>
                  <a:pt x="25886" y="204611"/>
                  <a:pt x="19649" y="208617"/>
                </a:cubicBezTo>
                <a:cubicBezTo>
                  <a:pt x="13182" y="212622"/>
                  <a:pt x="7178" y="213692"/>
                  <a:pt x="2327" y="205947"/>
                </a:cubicBezTo>
                <a:cubicBezTo>
                  <a:pt x="-2523" y="197935"/>
                  <a:pt x="942" y="191793"/>
                  <a:pt x="6023" y="186185"/>
                </a:cubicBezTo>
                <a:cubicBezTo>
                  <a:pt x="9486" y="182714"/>
                  <a:pt x="12951" y="179243"/>
                  <a:pt x="17339" y="175236"/>
                </a:cubicBezTo>
                <a:cubicBezTo>
                  <a:pt x="11335" y="170964"/>
                  <a:pt x="4174" y="168294"/>
                  <a:pt x="4174" y="158946"/>
                </a:cubicBezTo>
                <a:cubicBezTo>
                  <a:pt x="4174" y="149867"/>
                  <a:pt x="11335" y="146929"/>
                  <a:pt x="16185" y="142390"/>
                </a:cubicBezTo>
                <a:cubicBezTo>
                  <a:pt x="20111" y="138919"/>
                  <a:pt x="24038" y="135180"/>
                  <a:pt x="28656" y="133044"/>
                </a:cubicBezTo>
                <a:cubicBezTo>
                  <a:pt x="35817" y="129839"/>
                  <a:pt x="33507" y="123163"/>
                  <a:pt x="33738" y="117555"/>
                </a:cubicBezTo>
                <a:cubicBezTo>
                  <a:pt x="34199" y="111413"/>
                  <a:pt x="30042" y="110344"/>
                  <a:pt x="25653" y="108742"/>
                </a:cubicBezTo>
                <a:cubicBezTo>
                  <a:pt x="18724" y="106073"/>
                  <a:pt x="15030" y="100999"/>
                  <a:pt x="17571" y="90584"/>
                </a:cubicBezTo>
                <a:cubicBezTo>
                  <a:pt x="19649" y="81504"/>
                  <a:pt x="19880" y="72424"/>
                  <a:pt x="27039" y="65482"/>
                </a:cubicBezTo>
                <a:cubicBezTo>
                  <a:pt x="29349" y="63346"/>
                  <a:pt x="31890" y="56936"/>
                  <a:pt x="29581" y="53198"/>
                </a:cubicBezTo>
                <a:cubicBezTo>
                  <a:pt x="23112" y="42517"/>
                  <a:pt x="29118" y="38778"/>
                  <a:pt x="36046" y="34772"/>
                </a:cubicBezTo>
                <a:cubicBezTo>
                  <a:pt x="39743" y="32636"/>
                  <a:pt x="43206" y="29698"/>
                  <a:pt x="47133" y="27562"/>
                </a:cubicBezTo>
                <a:cubicBezTo>
                  <a:pt x="55275" y="22355"/>
                  <a:pt x="59778" y="22254"/>
                  <a:pt x="63470" y="28276"/>
                </a:cubicBezTo>
                <a:lnTo>
                  <a:pt x="66864" y="36075"/>
                </a:lnTo>
                <a:lnTo>
                  <a:pt x="74823" y="33554"/>
                </a:lnTo>
                <a:cubicBezTo>
                  <a:pt x="82369" y="29850"/>
                  <a:pt x="88648" y="23290"/>
                  <a:pt x="96097" y="19284"/>
                </a:cubicBezTo>
                <a:cubicBezTo>
                  <a:pt x="101869" y="16080"/>
                  <a:pt x="107413" y="11807"/>
                  <a:pt x="112956" y="7800"/>
                </a:cubicBezTo>
                <a:cubicBezTo>
                  <a:pt x="117922" y="4597"/>
                  <a:pt x="122887" y="2058"/>
                  <a:pt x="127911" y="1525"/>
                </a:cubicBezTo>
                <a:cubicBezTo>
                  <a:pt x="132933" y="991"/>
                  <a:pt x="138014" y="2461"/>
                  <a:pt x="143211" y="7267"/>
                </a:cubicBezTo>
                <a:cubicBezTo>
                  <a:pt x="157069" y="10738"/>
                  <a:pt x="160071" y="17949"/>
                  <a:pt x="152219" y="30500"/>
                </a:cubicBezTo>
                <a:cubicBezTo>
                  <a:pt x="150141" y="33703"/>
                  <a:pt x="148523" y="36642"/>
                  <a:pt x="151064" y="39846"/>
                </a:cubicBezTo>
                <a:cubicBezTo>
                  <a:pt x="154298" y="44117"/>
                  <a:pt x="157530" y="40646"/>
                  <a:pt x="160302" y="38511"/>
                </a:cubicBezTo>
                <a:cubicBezTo>
                  <a:pt x="173467" y="27829"/>
                  <a:pt x="188942" y="31568"/>
                  <a:pt x="203492" y="28630"/>
                </a:cubicBezTo>
                <a:lnTo>
                  <a:pt x="204128" y="28728"/>
                </a:lnTo>
                <a:lnTo>
                  <a:pt x="209265" y="27729"/>
                </a:lnTo>
                <a:cubicBezTo>
                  <a:pt x="211056" y="26694"/>
                  <a:pt x="212729" y="25293"/>
                  <a:pt x="214577" y="24358"/>
                </a:cubicBezTo>
                <a:cubicBezTo>
                  <a:pt x="221736" y="20887"/>
                  <a:pt x="227742" y="21152"/>
                  <a:pt x="230975" y="31033"/>
                </a:cubicBezTo>
                <a:lnTo>
                  <a:pt x="231404" y="32344"/>
                </a:lnTo>
                <a:cubicBezTo>
                  <a:pt x="231337" y="31730"/>
                  <a:pt x="231272" y="31114"/>
                  <a:pt x="231206" y="30500"/>
                </a:cubicBezTo>
                <a:cubicBezTo>
                  <a:pt x="233977" y="31835"/>
                  <a:pt x="232591" y="39045"/>
                  <a:pt x="237903" y="36642"/>
                </a:cubicBezTo>
                <a:lnTo>
                  <a:pt x="235819" y="37656"/>
                </a:lnTo>
                <a:lnTo>
                  <a:pt x="237672" y="37176"/>
                </a:lnTo>
                <a:cubicBezTo>
                  <a:pt x="243908" y="29165"/>
                  <a:pt x="251761" y="27294"/>
                  <a:pt x="260768" y="28630"/>
                </a:cubicBezTo>
                <a:lnTo>
                  <a:pt x="260857" y="28674"/>
                </a:lnTo>
                <a:lnTo>
                  <a:pt x="260537" y="27829"/>
                </a:lnTo>
                <a:cubicBezTo>
                  <a:pt x="263771" y="24626"/>
                  <a:pt x="267929" y="22487"/>
                  <a:pt x="271854" y="22755"/>
                </a:cubicBezTo>
                <a:cubicBezTo>
                  <a:pt x="279706" y="23290"/>
                  <a:pt x="286636" y="21688"/>
                  <a:pt x="293333" y="17148"/>
                </a:cubicBezTo>
                <a:cubicBezTo>
                  <a:pt x="297260" y="15010"/>
                  <a:pt x="301647" y="15278"/>
                  <a:pt x="304881" y="19552"/>
                </a:cubicBezTo>
                <a:cubicBezTo>
                  <a:pt x="304876" y="19592"/>
                  <a:pt x="304873" y="19633"/>
                  <a:pt x="304867" y="19673"/>
                </a:cubicBezTo>
                <a:lnTo>
                  <a:pt x="307346" y="21074"/>
                </a:lnTo>
                <a:cubicBezTo>
                  <a:pt x="309977" y="21637"/>
                  <a:pt x="312446" y="19684"/>
                  <a:pt x="315044" y="18482"/>
                </a:cubicBezTo>
                <a:cubicBezTo>
                  <a:pt x="318970" y="16613"/>
                  <a:pt x="324282" y="15545"/>
                  <a:pt x="326823" y="19552"/>
                </a:cubicBezTo>
                <a:cubicBezTo>
                  <a:pt x="332596" y="28097"/>
                  <a:pt x="337908" y="25159"/>
                  <a:pt x="343683" y="21954"/>
                </a:cubicBezTo>
                <a:cubicBezTo>
                  <a:pt x="345761" y="19284"/>
                  <a:pt x="349225" y="19016"/>
                  <a:pt x="351073" y="19817"/>
                </a:cubicBezTo>
                <a:cubicBezTo>
                  <a:pt x="367240" y="28363"/>
                  <a:pt x="378788" y="13943"/>
                  <a:pt x="392183" y="9403"/>
                </a:cubicBezTo>
                <a:lnTo>
                  <a:pt x="392779" y="9285"/>
                </a:lnTo>
                <a:lnTo>
                  <a:pt x="400064" y="4563"/>
                </a:lnTo>
                <a:cubicBezTo>
                  <a:pt x="402866" y="3329"/>
                  <a:pt x="405809" y="2461"/>
                  <a:pt x="408812" y="1658"/>
                </a:cubicBezTo>
                <a:cubicBezTo>
                  <a:pt x="413316" y="257"/>
                  <a:pt x="417156" y="-244"/>
                  <a:pt x="420309" y="111"/>
                </a:cubicBezTo>
                <a:cubicBezTo>
                  <a:pt x="427407" y="910"/>
                  <a:pt x="431031" y="6037"/>
                  <a:pt x="430939" y="14972"/>
                </a:cubicBezTo>
                <a:lnTo>
                  <a:pt x="429630" y="24919"/>
                </a:lnTo>
                <a:lnTo>
                  <a:pt x="433820" y="28587"/>
                </a:lnTo>
                <a:cubicBezTo>
                  <a:pt x="435342" y="29447"/>
                  <a:pt x="436959" y="29999"/>
                  <a:pt x="438605" y="30433"/>
                </a:cubicBezTo>
                <a:lnTo>
                  <a:pt x="443971" y="31947"/>
                </a:lnTo>
                <a:lnTo>
                  <a:pt x="450713" y="27562"/>
                </a:lnTo>
                <a:cubicBezTo>
                  <a:pt x="458854" y="22355"/>
                  <a:pt x="463357" y="22254"/>
                  <a:pt x="467050" y="28276"/>
                </a:cubicBezTo>
                <a:lnTo>
                  <a:pt x="469040" y="32849"/>
                </a:lnTo>
                <a:lnTo>
                  <a:pt x="469553" y="32636"/>
                </a:lnTo>
                <a:cubicBezTo>
                  <a:pt x="478099" y="27029"/>
                  <a:pt x="487337" y="22755"/>
                  <a:pt x="496345" y="17949"/>
                </a:cubicBezTo>
                <a:cubicBezTo>
                  <a:pt x="496346" y="17953"/>
                  <a:pt x="496346" y="17956"/>
                  <a:pt x="496347" y="17959"/>
                </a:cubicBezTo>
                <a:cubicBezTo>
                  <a:pt x="496346" y="17867"/>
                  <a:pt x="496346" y="17774"/>
                  <a:pt x="496345" y="17681"/>
                </a:cubicBezTo>
                <a:lnTo>
                  <a:pt x="502755" y="17187"/>
                </a:lnTo>
                <a:lnTo>
                  <a:pt x="516535" y="7800"/>
                </a:lnTo>
                <a:cubicBezTo>
                  <a:pt x="521502" y="4597"/>
                  <a:pt x="526466" y="2058"/>
                  <a:pt x="531490" y="1525"/>
                </a:cubicBezTo>
                <a:cubicBezTo>
                  <a:pt x="536513" y="991"/>
                  <a:pt x="541595" y="2461"/>
                  <a:pt x="546792" y="7267"/>
                </a:cubicBezTo>
                <a:lnTo>
                  <a:pt x="558101" y="14612"/>
                </a:lnTo>
                <a:lnTo>
                  <a:pt x="560089" y="14210"/>
                </a:lnTo>
                <a:cubicBezTo>
                  <a:pt x="563785" y="13009"/>
                  <a:pt x="567422" y="13009"/>
                  <a:pt x="571059" y="13409"/>
                </a:cubicBezTo>
                <a:lnTo>
                  <a:pt x="581810" y="14979"/>
                </a:lnTo>
                <a:lnTo>
                  <a:pt x="581799" y="14745"/>
                </a:lnTo>
                <a:cubicBezTo>
                  <a:pt x="587572" y="10738"/>
                  <a:pt x="593116" y="5397"/>
                  <a:pt x="599583" y="2994"/>
                </a:cubicBezTo>
                <a:cubicBezTo>
                  <a:pt x="606510" y="591"/>
                  <a:pt x="613613" y="-78"/>
                  <a:pt x="620743" y="56"/>
                </a:cubicBezTo>
                <a:close/>
              </a:path>
            </a:pathLst>
          </a:custGeom>
          <a:solidFill>
            <a:schemeClr val="bg1"/>
          </a:solidFill>
          <a:ln>
            <a:noFill/>
          </a:ln>
          <a:effectLst>
            <a:outerShdw blurRad="88900" sx="102000" sy="102000" algn="ctr" rotWithShape="0">
              <a:prstClr val="black">
                <a:alpha val="13000"/>
              </a:prstClr>
            </a:outerShdw>
          </a:effectLst>
        </p:spPr>
        <p:txBody>
          <a:bodyPr wrap="square" bIns="1620000" anchor="ctr">
            <a:noAutofit/>
          </a:bodyP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om een foto </a:t>
            </a:r>
            <a:br>
              <a:rPr lang="nl-NL"/>
            </a:br>
            <a:r>
              <a:rPr lang="nl-NL"/>
              <a:t>in te voegen.</a:t>
            </a:r>
          </a:p>
        </p:txBody>
      </p:sp>
      <p:sp>
        <p:nvSpPr>
          <p:cNvPr id="66" name="Tijdelijke aanduiding voor verticale tekst 65">
            <a:extLst>
              <a:ext uri="{FF2B5EF4-FFF2-40B4-BE49-F238E27FC236}">
                <a16:creationId xmlns:a16="http://schemas.microsoft.com/office/drawing/2014/main" id="{CA51EB9B-F03D-474E-830B-03967B548472}"/>
              </a:ext>
            </a:extLst>
          </p:cNvPr>
          <p:cNvSpPr>
            <a:spLocks noGrp="1"/>
          </p:cNvSpPr>
          <p:nvPr>
            <p:ph type="body" orient="vert" idx="24" hasCustomPrompt="1"/>
          </p:nvPr>
        </p:nvSpPr>
        <p:spPr>
          <a:xfrm>
            <a:off x="140128" y="3981600"/>
            <a:ext cx="11901600" cy="27324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2">
              <a:extLst>
                <a:ext uri="{96DAC541-7B7A-43D3-8B79-37D633B846F1}">
                  <asvg:svgBlip xmlns:asvg="http://schemas.microsoft.com/office/drawing/2016/SVG/main" r:embed="rId3"/>
                </a:ext>
              </a:extLst>
            </a:blip>
            <a:srcRect/>
            <a:stretch>
              <a:fillRect l="-1055" t="-808" r="-2495" b="-4415"/>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 name="Titel 1"/>
          <p:cNvSpPr>
            <a:spLocks noGrp="1"/>
          </p:cNvSpPr>
          <p:nvPr>
            <p:ph type="title" hasCustomPrompt="1"/>
          </p:nvPr>
        </p:nvSpPr>
        <p:spPr>
          <a:xfrm>
            <a:off x="575999" y="1002026"/>
            <a:ext cx="11033141" cy="920291"/>
          </a:xfrm>
        </p:spPr>
        <p:txBody>
          <a:bodyPr lIns="0" tIns="0" rIns="0" bIns="0"/>
          <a:lstStyle>
            <a:lvl1pPr>
              <a:defRPr/>
            </a:lvl1pPr>
          </a:lstStyle>
          <a:p>
            <a:r>
              <a:rPr lang="nl-NL"/>
              <a:t>Regio</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VOORSTELLEN REGIO x6</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4">
              <a:extLst>
                <a:ext uri="{96DAC541-7B7A-43D3-8B79-37D633B846F1}">
                  <asvg:svgBlip xmlns:asvg="http://schemas.microsoft.com/office/drawing/2016/SVG/main" r:embed="rId5"/>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grpSp>
        <p:nvGrpSpPr>
          <p:cNvPr id="67" name="INSTRUCTIE">
            <a:extLst>
              <a:ext uri="{FF2B5EF4-FFF2-40B4-BE49-F238E27FC236}">
                <a16:creationId xmlns:a16="http://schemas.microsoft.com/office/drawing/2014/main" id="{E6A11F40-7D56-41CB-A5D5-77B3E3E4756D}"/>
              </a:ext>
            </a:extLst>
          </p:cNvPr>
          <p:cNvGrpSpPr/>
          <p:nvPr userDrawn="1"/>
        </p:nvGrpSpPr>
        <p:grpSpPr>
          <a:xfrm>
            <a:off x="12377595" y="0"/>
            <a:ext cx="3693386" cy="6452863"/>
            <a:chOff x="-3786437" y="0"/>
            <a:chExt cx="3693386" cy="6452863"/>
          </a:xfrm>
        </p:grpSpPr>
        <p:sp>
          <p:nvSpPr>
            <p:cNvPr id="68" name="Rechthoek 67">
              <a:extLst>
                <a:ext uri="{FF2B5EF4-FFF2-40B4-BE49-F238E27FC236}">
                  <a16:creationId xmlns:a16="http://schemas.microsoft.com/office/drawing/2014/main" id="{3DBD9B37-8D9A-48FC-B88A-DACD2E732E19}"/>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69" name="INSTRUCTIE">
              <a:extLst>
                <a:ext uri="{FF2B5EF4-FFF2-40B4-BE49-F238E27FC236}">
                  <a16:creationId xmlns:a16="http://schemas.microsoft.com/office/drawing/2014/main" id="{37484CA4-492C-4A3F-9795-BADCFB9CDA94}"/>
                </a:ext>
              </a:extLst>
            </p:cNvPr>
            <p:cNvGrpSpPr/>
            <p:nvPr userDrawn="1"/>
          </p:nvGrpSpPr>
          <p:grpSpPr>
            <a:xfrm>
              <a:off x="-3786165" y="0"/>
              <a:ext cx="3693114" cy="5782322"/>
              <a:chOff x="-3786165" y="0"/>
              <a:chExt cx="3693114" cy="5782322"/>
            </a:xfrm>
          </p:grpSpPr>
          <p:sp>
            <p:nvSpPr>
              <p:cNvPr id="70" name="Rechthoek 69">
                <a:extLst>
                  <a:ext uri="{FF2B5EF4-FFF2-40B4-BE49-F238E27FC236}">
                    <a16:creationId xmlns:a16="http://schemas.microsoft.com/office/drawing/2014/main" id="{532E0C2A-C8DD-4B95-9655-D4652C0769D1}"/>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71" name="Ovaal 70">
                <a:extLst>
                  <a:ext uri="{FF2B5EF4-FFF2-40B4-BE49-F238E27FC236}">
                    <a16:creationId xmlns:a16="http://schemas.microsoft.com/office/drawing/2014/main" id="{A48E39C6-9EB3-4796-A422-915F15213D8B}"/>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2" name="Rechthoek 71">
                <a:extLst>
                  <a:ext uri="{FF2B5EF4-FFF2-40B4-BE49-F238E27FC236}">
                    <a16:creationId xmlns:a16="http://schemas.microsoft.com/office/drawing/2014/main" id="{C58AAC4D-AD3C-4B8E-A2E7-07220E94E943}"/>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3" name="Groep 72">
                <a:extLst>
                  <a:ext uri="{FF2B5EF4-FFF2-40B4-BE49-F238E27FC236}">
                    <a16:creationId xmlns:a16="http://schemas.microsoft.com/office/drawing/2014/main" id="{4883DEC1-E4AD-41A2-A1EA-455725643E25}"/>
                  </a:ext>
                </a:extLst>
              </p:cNvPr>
              <p:cNvGrpSpPr/>
              <p:nvPr userDrawn="1"/>
            </p:nvGrpSpPr>
            <p:grpSpPr>
              <a:xfrm>
                <a:off x="-3316179" y="1231351"/>
                <a:ext cx="294789" cy="318834"/>
                <a:chOff x="14466489" y="1001522"/>
                <a:chExt cx="290627" cy="314333"/>
              </a:xfrm>
            </p:grpSpPr>
            <p:sp>
              <p:nvSpPr>
                <p:cNvPr id="122" name="Rechthoek 121">
                  <a:extLst>
                    <a:ext uri="{FF2B5EF4-FFF2-40B4-BE49-F238E27FC236}">
                      <a16:creationId xmlns:a16="http://schemas.microsoft.com/office/drawing/2014/main" id="{25C97924-1BF1-484B-9128-737453D0044C}"/>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23" name="Ovaal 122">
                  <a:extLst>
                    <a:ext uri="{FF2B5EF4-FFF2-40B4-BE49-F238E27FC236}">
                      <a16:creationId xmlns:a16="http://schemas.microsoft.com/office/drawing/2014/main" id="{D63AD923-617A-4EC2-AE63-27CB3386A67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4" name="Vrije vorm: vorm 123">
                  <a:extLst>
                    <a:ext uri="{FF2B5EF4-FFF2-40B4-BE49-F238E27FC236}">
                      <a16:creationId xmlns:a16="http://schemas.microsoft.com/office/drawing/2014/main" id="{A09ADFD9-A3D6-4F85-9BE0-81CEB1AF5544}"/>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25" name="Rechthoek: afgeronde hoeken 124">
                  <a:extLst>
                    <a:ext uri="{FF2B5EF4-FFF2-40B4-BE49-F238E27FC236}">
                      <a16:creationId xmlns:a16="http://schemas.microsoft.com/office/drawing/2014/main" id="{C3A8A426-7A06-4D81-9792-97FEE881BA24}"/>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26" name="Rechte verbindingslijn 125">
                  <a:extLst>
                    <a:ext uri="{FF2B5EF4-FFF2-40B4-BE49-F238E27FC236}">
                      <a16:creationId xmlns:a16="http://schemas.microsoft.com/office/drawing/2014/main" id="{AAF8C192-6450-4F33-9909-8FDFEEB50200}"/>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27" name="Rechte verbindingslijn 126">
                  <a:extLst>
                    <a:ext uri="{FF2B5EF4-FFF2-40B4-BE49-F238E27FC236}">
                      <a16:creationId xmlns:a16="http://schemas.microsoft.com/office/drawing/2014/main" id="{680E94F4-84C1-4511-8000-871615BC43CA}"/>
                    </a:ext>
                  </a:extLst>
                </p:cNvPr>
                <p:cNvCxnSpPr>
                  <a:cxnSpLocks/>
                  <a:stCxn id="12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74" name="Ovaal 73">
                <a:extLst>
                  <a:ext uri="{FF2B5EF4-FFF2-40B4-BE49-F238E27FC236}">
                    <a16:creationId xmlns:a16="http://schemas.microsoft.com/office/drawing/2014/main" id="{FE3309A3-D3AA-4848-859B-9A21B798C6AB}"/>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5" name="Rechthoek 74">
                <a:extLst>
                  <a:ext uri="{FF2B5EF4-FFF2-40B4-BE49-F238E27FC236}">
                    <a16:creationId xmlns:a16="http://schemas.microsoft.com/office/drawing/2014/main" id="{653CC098-4DBD-41D9-9945-3C095EB18605}"/>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76" name="Groep 75">
                <a:extLst>
                  <a:ext uri="{FF2B5EF4-FFF2-40B4-BE49-F238E27FC236}">
                    <a16:creationId xmlns:a16="http://schemas.microsoft.com/office/drawing/2014/main" id="{FA51A217-EF59-4DAC-B684-9C65CFDBE0CD}"/>
                  </a:ext>
                </a:extLst>
              </p:cNvPr>
              <p:cNvGrpSpPr/>
              <p:nvPr userDrawn="1"/>
            </p:nvGrpSpPr>
            <p:grpSpPr>
              <a:xfrm>
                <a:off x="-3311319" y="2164285"/>
                <a:ext cx="825500" cy="209550"/>
                <a:chOff x="13504624" y="2482850"/>
                <a:chExt cx="825500" cy="209550"/>
              </a:xfrm>
            </p:grpSpPr>
            <p:sp>
              <p:nvSpPr>
                <p:cNvPr id="119" name="Rechthoek 118">
                  <a:extLst>
                    <a:ext uri="{FF2B5EF4-FFF2-40B4-BE49-F238E27FC236}">
                      <a16:creationId xmlns:a16="http://schemas.microsoft.com/office/drawing/2014/main" id="{5A5187D1-CA13-4512-A919-9B3414550B94}"/>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20" name="Rechte verbindingslijn 119">
                  <a:extLst>
                    <a:ext uri="{FF2B5EF4-FFF2-40B4-BE49-F238E27FC236}">
                      <a16:creationId xmlns:a16="http://schemas.microsoft.com/office/drawing/2014/main" id="{84DF97CE-659B-49C4-9E14-E743C58E869D}"/>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21" name="Gelijkbenige driehoek 120">
                  <a:extLst>
                    <a:ext uri="{FF2B5EF4-FFF2-40B4-BE49-F238E27FC236}">
                      <a16:creationId xmlns:a16="http://schemas.microsoft.com/office/drawing/2014/main" id="{B830362D-97BC-4DB4-9719-4BF76B3BB32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77" name="Ovaal 76">
                <a:extLst>
                  <a:ext uri="{FF2B5EF4-FFF2-40B4-BE49-F238E27FC236}">
                    <a16:creationId xmlns:a16="http://schemas.microsoft.com/office/drawing/2014/main" id="{68005195-4578-4003-B140-8F100A26E470}"/>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8" name="Rechthoek 77">
                <a:extLst>
                  <a:ext uri="{FF2B5EF4-FFF2-40B4-BE49-F238E27FC236}">
                    <a16:creationId xmlns:a16="http://schemas.microsoft.com/office/drawing/2014/main" id="{56A5C5F1-733F-4017-BEB6-B99675A55A55}"/>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79" name="Ovaal 78">
                <a:extLst>
                  <a:ext uri="{FF2B5EF4-FFF2-40B4-BE49-F238E27FC236}">
                    <a16:creationId xmlns:a16="http://schemas.microsoft.com/office/drawing/2014/main" id="{35C932DA-F6A7-48F3-9EF2-D8A5CA6BCA3B}"/>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0" name="Rechthoek 79">
                <a:extLst>
                  <a:ext uri="{FF2B5EF4-FFF2-40B4-BE49-F238E27FC236}">
                    <a16:creationId xmlns:a16="http://schemas.microsoft.com/office/drawing/2014/main" id="{8A461F17-C886-4767-AEF8-15EB53F15C9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1" name="Groep 80">
                <a:extLst>
                  <a:ext uri="{FF2B5EF4-FFF2-40B4-BE49-F238E27FC236}">
                    <a16:creationId xmlns:a16="http://schemas.microsoft.com/office/drawing/2014/main" id="{D81F7E9A-8FE4-45AC-966B-F46BFB4CE89B}"/>
                  </a:ext>
                </a:extLst>
              </p:cNvPr>
              <p:cNvGrpSpPr/>
              <p:nvPr userDrawn="1"/>
            </p:nvGrpSpPr>
            <p:grpSpPr>
              <a:xfrm>
                <a:off x="-3408294" y="4834615"/>
                <a:ext cx="622283" cy="612919"/>
                <a:chOff x="12617641" y="3403239"/>
                <a:chExt cx="752963" cy="741634"/>
              </a:xfrm>
            </p:grpSpPr>
            <p:grpSp>
              <p:nvGrpSpPr>
                <p:cNvPr id="102" name="Groep 101">
                  <a:extLst>
                    <a:ext uri="{FF2B5EF4-FFF2-40B4-BE49-F238E27FC236}">
                      <a16:creationId xmlns:a16="http://schemas.microsoft.com/office/drawing/2014/main" id="{1028F6F9-06C2-4738-98AC-D69A41C74F0A}"/>
                    </a:ext>
                  </a:extLst>
                </p:cNvPr>
                <p:cNvGrpSpPr/>
                <p:nvPr userDrawn="1"/>
              </p:nvGrpSpPr>
              <p:grpSpPr>
                <a:xfrm>
                  <a:off x="12771550" y="3403239"/>
                  <a:ext cx="467156" cy="448491"/>
                  <a:chOff x="12782177" y="3403239"/>
                  <a:chExt cx="467156" cy="448491"/>
                </a:xfrm>
              </p:grpSpPr>
              <p:grpSp>
                <p:nvGrpSpPr>
                  <p:cNvPr id="105" name="Groep 104">
                    <a:extLst>
                      <a:ext uri="{FF2B5EF4-FFF2-40B4-BE49-F238E27FC236}">
                        <a16:creationId xmlns:a16="http://schemas.microsoft.com/office/drawing/2014/main" id="{F58625DA-BA86-4D4B-9668-D07AAA1C6BDE}"/>
                      </a:ext>
                    </a:extLst>
                  </p:cNvPr>
                  <p:cNvGrpSpPr/>
                  <p:nvPr userDrawn="1"/>
                </p:nvGrpSpPr>
                <p:grpSpPr>
                  <a:xfrm>
                    <a:off x="12782177" y="3403239"/>
                    <a:ext cx="412972" cy="396132"/>
                    <a:chOff x="13554906" y="3320109"/>
                    <a:chExt cx="443912" cy="425811"/>
                  </a:xfrm>
                </p:grpSpPr>
                <p:grpSp>
                  <p:nvGrpSpPr>
                    <p:cNvPr id="112" name="Groep 111">
                      <a:extLst>
                        <a:ext uri="{FF2B5EF4-FFF2-40B4-BE49-F238E27FC236}">
                          <a16:creationId xmlns:a16="http://schemas.microsoft.com/office/drawing/2014/main" id="{95500462-865B-4E4D-9DB7-74314DA6D44B}"/>
                        </a:ext>
                      </a:extLst>
                    </p:cNvPr>
                    <p:cNvGrpSpPr/>
                    <p:nvPr userDrawn="1"/>
                  </p:nvGrpSpPr>
                  <p:grpSpPr>
                    <a:xfrm>
                      <a:off x="13554906" y="3320109"/>
                      <a:ext cx="443912" cy="425811"/>
                      <a:chOff x="12909684" y="1276143"/>
                      <a:chExt cx="443912" cy="425811"/>
                    </a:xfrm>
                  </p:grpSpPr>
                  <p:sp>
                    <p:nvSpPr>
                      <p:cNvPr id="116" name="Rechthoek 115">
                        <a:extLst>
                          <a:ext uri="{FF2B5EF4-FFF2-40B4-BE49-F238E27FC236}">
                            <a16:creationId xmlns:a16="http://schemas.microsoft.com/office/drawing/2014/main" id="{2085AA6A-A513-4034-936E-D5E438F0D25D}"/>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7" name="Rechthoek 116">
                        <a:extLst>
                          <a:ext uri="{FF2B5EF4-FFF2-40B4-BE49-F238E27FC236}">
                            <a16:creationId xmlns:a16="http://schemas.microsoft.com/office/drawing/2014/main" id="{3F1D3F47-DC37-44D6-9BAE-DBB7C5CB819D}"/>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8" name="Ovaal 117">
                        <a:extLst>
                          <a:ext uri="{FF2B5EF4-FFF2-40B4-BE49-F238E27FC236}">
                            <a16:creationId xmlns:a16="http://schemas.microsoft.com/office/drawing/2014/main" id="{ABBB2EA7-1152-4317-8127-ED34E571490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14" name="Afbeelding 113">
                      <a:extLst>
                        <a:ext uri="{FF2B5EF4-FFF2-40B4-BE49-F238E27FC236}">
                          <a16:creationId xmlns:a16="http://schemas.microsoft.com/office/drawing/2014/main" id="{9A675CD3-8F43-47E4-9A76-F322802F7ACE}"/>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15" name="Afbeelding 114">
                      <a:extLst>
                        <a:ext uri="{FF2B5EF4-FFF2-40B4-BE49-F238E27FC236}">
                          <a16:creationId xmlns:a16="http://schemas.microsoft.com/office/drawing/2014/main" id="{04527EFB-86BD-400B-92A1-E1A921E3D8BA}"/>
                        </a:ext>
                      </a:extLst>
                    </p:cNvPr>
                    <p:cNvPicPr>
                      <a:picLocks noChangeAspect="1"/>
                    </p:cNvPicPr>
                    <p:nvPr userDrawn="1"/>
                  </p:nvPicPr>
                  <p:blipFill>
                    <a:blip r:embed="rId6">
                      <a:duotone>
                        <a:prstClr val="black"/>
                        <a:srgbClr val="4D82B8">
                          <a:tint val="45000"/>
                          <a:satMod val="400000"/>
                        </a:srgbClr>
                      </a:duotone>
                      <a:extLst>
                        <a:ext uri="{BEBA8EAE-BF5A-486C-A8C5-ECC9F3942E4B}">
                          <a14:imgProps xmlns:a14="http://schemas.microsoft.com/office/drawing/2010/main">
                            <a14:imgLayer r:embed="rId7">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06" name="Groep 105">
                    <a:extLst>
                      <a:ext uri="{FF2B5EF4-FFF2-40B4-BE49-F238E27FC236}">
                        <a16:creationId xmlns:a16="http://schemas.microsoft.com/office/drawing/2014/main" id="{0491698B-27A7-4E5D-8D16-81E654390052}"/>
                      </a:ext>
                    </a:extLst>
                  </p:cNvPr>
                  <p:cNvGrpSpPr/>
                  <p:nvPr userDrawn="1"/>
                </p:nvGrpSpPr>
                <p:grpSpPr>
                  <a:xfrm>
                    <a:off x="13103513" y="3705268"/>
                    <a:ext cx="145820" cy="146462"/>
                    <a:chOff x="13096169" y="3602278"/>
                    <a:chExt cx="145820" cy="146462"/>
                  </a:xfrm>
                </p:grpSpPr>
                <p:sp>
                  <p:nvSpPr>
                    <p:cNvPr id="110" name="Rechthoek 109">
                      <a:extLst>
                        <a:ext uri="{FF2B5EF4-FFF2-40B4-BE49-F238E27FC236}">
                          <a16:creationId xmlns:a16="http://schemas.microsoft.com/office/drawing/2014/main" id="{748A7EA2-C9FF-4F6D-8568-D856AAE30B9B}"/>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11" name="Rechthoek 110">
                      <a:extLst>
                        <a:ext uri="{FF2B5EF4-FFF2-40B4-BE49-F238E27FC236}">
                          <a16:creationId xmlns:a16="http://schemas.microsoft.com/office/drawing/2014/main" id="{607FF3A9-9B2E-45A2-903D-2B9977272CC2}"/>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7" name="Groep 106">
                    <a:extLst>
                      <a:ext uri="{FF2B5EF4-FFF2-40B4-BE49-F238E27FC236}">
                        <a16:creationId xmlns:a16="http://schemas.microsoft.com/office/drawing/2014/main" id="{FF70F7C3-2731-4999-942C-B5569FCBB27E}"/>
                      </a:ext>
                    </a:extLst>
                  </p:cNvPr>
                  <p:cNvGrpSpPr/>
                  <p:nvPr userDrawn="1"/>
                </p:nvGrpSpPr>
                <p:grpSpPr>
                  <a:xfrm rot="10800000">
                    <a:off x="13061402" y="3665637"/>
                    <a:ext cx="145820" cy="146462"/>
                    <a:chOff x="13096169" y="3602278"/>
                    <a:chExt cx="145820" cy="146462"/>
                  </a:xfrm>
                </p:grpSpPr>
                <p:sp>
                  <p:nvSpPr>
                    <p:cNvPr id="108" name="Rechthoek 107">
                      <a:extLst>
                        <a:ext uri="{FF2B5EF4-FFF2-40B4-BE49-F238E27FC236}">
                          <a16:creationId xmlns:a16="http://schemas.microsoft.com/office/drawing/2014/main" id="{4FC1AC08-D456-4050-A6D0-8171008E53E3}"/>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9" name="Rechthoek 108">
                      <a:extLst>
                        <a:ext uri="{FF2B5EF4-FFF2-40B4-BE49-F238E27FC236}">
                          <a16:creationId xmlns:a16="http://schemas.microsoft.com/office/drawing/2014/main" id="{81F5277C-7764-4C40-9903-3D6D5FA13AA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03" name="Rechthoek 102">
                  <a:extLst>
                    <a:ext uri="{FF2B5EF4-FFF2-40B4-BE49-F238E27FC236}">
                      <a16:creationId xmlns:a16="http://schemas.microsoft.com/office/drawing/2014/main" id="{668B7A01-B36C-48C7-9BEC-F394129F5CAE}"/>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04" name="Gelijkbenige driehoek 103">
                  <a:extLst>
                    <a:ext uri="{FF2B5EF4-FFF2-40B4-BE49-F238E27FC236}">
                      <a16:creationId xmlns:a16="http://schemas.microsoft.com/office/drawing/2014/main" id="{54698AA4-9470-46E4-BA08-0BACDD6A658A}"/>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2" name="Groep 81">
                <a:extLst>
                  <a:ext uri="{FF2B5EF4-FFF2-40B4-BE49-F238E27FC236}">
                    <a16:creationId xmlns:a16="http://schemas.microsoft.com/office/drawing/2014/main" id="{7372A863-83EF-45FC-B996-C1F1791AB6D2}"/>
                  </a:ext>
                </a:extLst>
              </p:cNvPr>
              <p:cNvGrpSpPr/>
              <p:nvPr userDrawn="1"/>
            </p:nvGrpSpPr>
            <p:grpSpPr>
              <a:xfrm>
                <a:off x="-3314821" y="2981448"/>
                <a:ext cx="1558053" cy="563933"/>
                <a:chOff x="-3314821" y="2981448"/>
                <a:chExt cx="1558053" cy="563933"/>
              </a:xfrm>
            </p:grpSpPr>
            <p:sp>
              <p:nvSpPr>
                <p:cNvPr id="86" name="Rechthoek 85">
                  <a:extLst>
                    <a:ext uri="{FF2B5EF4-FFF2-40B4-BE49-F238E27FC236}">
                      <a16:creationId xmlns:a16="http://schemas.microsoft.com/office/drawing/2014/main" id="{55AF2D9C-3D36-4C89-B248-DF1F12B6741E}"/>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FBACB61B-369E-4534-9F51-687B3563D77E}"/>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8" name="Tekstvak 87">
                  <a:extLst>
                    <a:ext uri="{FF2B5EF4-FFF2-40B4-BE49-F238E27FC236}">
                      <a16:creationId xmlns:a16="http://schemas.microsoft.com/office/drawing/2014/main" id="{67101B16-F15D-4924-906D-D7309058CDB4}"/>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89" name="Tekstvak 88">
                  <a:extLst>
                    <a:ext uri="{FF2B5EF4-FFF2-40B4-BE49-F238E27FC236}">
                      <a16:creationId xmlns:a16="http://schemas.microsoft.com/office/drawing/2014/main" id="{B3CB470E-59C1-4104-B61D-32A97F8376B2}"/>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90" name="Vrije vorm: vorm 89">
                  <a:extLst>
                    <a:ext uri="{FF2B5EF4-FFF2-40B4-BE49-F238E27FC236}">
                      <a16:creationId xmlns:a16="http://schemas.microsoft.com/office/drawing/2014/main" id="{FEB5CCA6-7060-4B9B-844C-2DDA036D433E}"/>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elijkbenige driehoek 90">
                  <a:extLst>
                    <a:ext uri="{FF2B5EF4-FFF2-40B4-BE49-F238E27FC236}">
                      <a16:creationId xmlns:a16="http://schemas.microsoft.com/office/drawing/2014/main" id="{5DE41E11-44B6-4D27-9A92-29FF081880F4}"/>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2" name="Groep 91">
                  <a:extLst>
                    <a:ext uri="{FF2B5EF4-FFF2-40B4-BE49-F238E27FC236}">
                      <a16:creationId xmlns:a16="http://schemas.microsoft.com/office/drawing/2014/main" id="{CA655522-6446-47DB-9451-B09CF8CB1DBD}"/>
                    </a:ext>
                  </a:extLst>
                </p:cNvPr>
                <p:cNvGrpSpPr/>
                <p:nvPr userDrawn="1"/>
              </p:nvGrpSpPr>
              <p:grpSpPr>
                <a:xfrm>
                  <a:off x="-3257052" y="3032066"/>
                  <a:ext cx="182309" cy="163794"/>
                  <a:chOff x="12832541" y="3162395"/>
                  <a:chExt cx="219532" cy="197236"/>
                </a:xfrm>
              </p:grpSpPr>
              <p:sp>
                <p:nvSpPr>
                  <p:cNvPr id="98" name="Rechthoek 97">
                    <a:extLst>
                      <a:ext uri="{FF2B5EF4-FFF2-40B4-BE49-F238E27FC236}">
                        <a16:creationId xmlns:a16="http://schemas.microsoft.com/office/drawing/2014/main" id="{D65E6EBC-8ABC-4DB7-B147-D0F34E6D53CD}"/>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9F762A61-2FD3-4BDE-9728-76631AE6D93A}"/>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01" name="Rechthoek 100">
                    <a:extLst>
                      <a:ext uri="{FF2B5EF4-FFF2-40B4-BE49-F238E27FC236}">
                        <a16:creationId xmlns:a16="http://schemas.microsoft.com/office/drawing/2014/main" id="{CCF7DC96-2DF8-4B75-9B92-0A5E2E5E6B48}"/>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93" name="Groep 92">
                  <a:extLst>
                    <a:ext uri="{FF2B5EF4-FFF2-40B4-BE49-F238E27FC236}">
                      <a16:creationId xmlns:a16="http://schemas.microsoft.com/office/drawing/2014/main" id="{570B7225-77E9-438B-8BDA-03206A8F40B6}"/>
                    </a:ext>
                  </a:extLst>
                </p:cNvPr>
                <p:cNvGrpSpPr/>
                <p:nvPr userDrawn="1"/>
              </p:nvGrpSpPr>
              <p:grpSpPr>
                <a:xfrm>
                  <a:off x="-3257053" y="3276580"/>
                  <a:ext cx="182309" cy="163794"/>
                  <a:chOff x="12832541" y="3162395"/>
                  <a:chExt cx="219532" cy="197236"/>
                </a:xfrm>
              </p:grpSpPr>
              <p:sp>
                <p:nvSpPr>
                  <p:cNvPr id="94" name="Rechthoek 93">
                    <a:extLst>
                      <a:ext uri="{FF2B5EF4-FFF2-40B4-BE49-F238E27FC236}">
                        <a16:creationId xmlns:a16="http://schemas.microsoft.com/office/drawing/2014/main" id="{DE936D5C-2B67-4216-A2B0-289067AA8AC2}"/>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5" name="Rechthoek 94">
                    <a:extLst>
                      <a:ext uri="{FF2B5EF4-FFF2-40B4-BE49-F238E27FC236}">
                        <a16:creationId xmlns:a16="http://schemas.microsoft.com/office/drawing/2014/main" id="{77F54070-382A-4208-9E2D-5E755D4CF63C}"/>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96" name="Rechthoek 95">
                    <a:extLst>
                      <a:ext uri="{FF2B5EF4-FFF2-40B4-BE49-F238E27FC236}">
                        <a16:creationId xmlns:a16="http://schemas.microsoft.com/office/drawing/2014/main" id="{7A798829-9D0B-45EF-9ACC-EFF1DB8F6E52}"/>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83" name="ICOON_info">
                <a:extLst>
                  <a:ext uri="{FF2B5EF4-FFF2-40B4-BE49-F238E27FC236}">
                    <a16:creationId xmlns:a16="http://schemas.microsoft.com/office/drawing/2014/main" id="{AAB2EEE3-57CB-463F-BD2B-B4B6CFE78CCA}"/>
                  </a:ext>
                </a:extLst>
              </p:cNvPr>
              <p:cNvGrpSpPr/>
              <p:nvPr userDrawn="1"/>
            </p:nvGrpSpPr>
            <p:grpSpPr>
              <a:xfrm>
                <a:off x="-376736" y="5498637"/>
                <a:ext cx="283685" cy="283685"/>
                <a:chOff x="-510741" y="5913713"/>
                <a:chExt cx="267555" cy="267555"/>
              </a:xfrm>
            </p:grpSpPr>
            <p:sp>
              <p:nvSpPr>
                <p:cNvPr id="84" name="Ovaal 83">
                  <a:extLst>
                    <a:ext uri="{FF2B5EF4-FFF2-40B4-BE49-F238E27FC236}">
                      <a16:creationId xmlns:a16="http://schemas.microsoft.com/office/drawing/2014/main" id="{D9D739E8-8A31-4B59-AAFC-9DE81AB94991}"/>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5" name="Graphic 163" descr="Informatie">
                  <a:extLst>
                    <a:ext uri="{FF2B5EF4-FFF2-40B4-BE49-F238E27FC236}">
                      <a16:creationId xmlns:a16="http://schemas.microsoft.com/office/drawing/2014/main" id="{1EC7D89F-9AF9-4DD2-BEF5-B38038692BBE}"/>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131" name="Tijdelijke aanduiding voor tekst 130">
            <a:extLst>
              <a:ext uri="{FF2B5EF4-FFF2-40B4-BE49-F238E27FC236}">
                <a16:creationId xmlns:a16="http://schemas.microsoft.com/office/drawing/2014/main" id="{55D5A6FC-BF40-4905-8921-568F42B8F601}"/>
              </a:ext>
            </a:extLst>
          </p:cNvPr>
          <p:cNvSpPr>
            <a:spLocks noGrp="1"/>
          </p:cNvSpPr>
          <p:nvPr>
            <p:ph type="body" sz="quarter" idx="35" hasCustomPrompt="1"/>
          </p:nvPr>
        </p:nvSpPr>
        <p:spPr>
          <a:xfrm>
            <a:off x="0" y="3924238"/>
            <a:ext cx="12192000" cy="2933762"/>
          </a:xfrm>
          <a:custGeom>
            <a:avLst/>
            <a:gdLst>
              <a:gd name="connsiteX0" fmla="*/ 0 w 12192000"/>
              <a:gd name="connsiteY0" fmla="*/ 0 h 2933762"/>
              <a:gd name="connsiteX1" fmla="*/ 140128 w 12192000"/>
              <a:gd name="connsiteY1" fmla="*/ 0 h 2933762"/>
              <a:gd name="connsiteX2" fmla="*/ 140128 w 12192000"/>
              <a:gd name="connsiteY2" fmla="*/ 2789762 h 2933762"/>
              <a:gd name="connsiteX3" fmla="*/ 12041728 w 12192000"/>
              <a:gd name="connsiteY3" fmla="*/ 2789762 h 2933762"/>
              <a:gd name="connsiteX4" fmla="*/ 12041728 w 12192000"/>
              <a:gd name="connsiteY4" fmla="*/ 0 h 2933762"/>
              <a:gd name="connsiteX5" fmla="*/ 12192000 w 12192000"/>
              <a:gd name="connsiteY5" fmla="*/ 0 h 2933762"/>
              <a:gd name="connsiteX6" fmla="*/ 12192000 w 12192000"/>
              <a:gd name="connsiteY6" fmla="*/ 2882944 h 2933762"/>
              <a:gd name="connsiteX7" fmla="*/ 12141182 w 12192000"/>
              <a:gd name="connsiteY7" fmla="*/ 2933762 h 2933762"/>
              <a:gd name="connsiteX8" fmla="*/ 50818 w 12192000"/>
              <a:gd name="connsiteY8" fmla="*/ 2933762 h 2933762"/>
              <a:gd name="connsiteX9" fmla="*/ 0 w 12192000"/>
              <a:gd name="connsiteY9" fmla="*/ 2882944 h 293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000" h="2933762">
                <a:moveTo>
                  <a:pt x="0" y="0"/>
                </a:moveTo>
                <a:lnTo>
                  <a:pt x="140128" y="0"/>
                </a:lnTo>
                <a:lnTo>
                  <a:pt x="140128" y="2789762"/>
                </a:lnTo>
                <a:lnTo>
                  <a:pt x="12041728" y="2789762"/>
                </a:lnTo>
                <a:lnTo>
                  <a:pt x="12041728" y="0"/>
                </a:lnTo>
                <a:lnTo>
                  <a:pt x="12192000" y="0"/>
                </a:lnTo>
                <a:lnTo>
                  <a:pt x="12192000" y="2882944"/>
                </a:lnTo>
                <a:cubicBezTo>
                  <a:pt x="12192000" y="2911010"/>
                  <a:pt x="12169248" y="2933762"/>
                  <a:pt x="12141182" y="2933762"/>
                </a:cubicBezTo>
                <a:lnTo>
                  <a:pt x="50818" y="2933762"/>
                </a:lnTo>
                <a:cubicBezTo>
                  <a:pt x="22752" y="2933762"/>
                  <a:pt x="0" y="2911010"/>
                  <a:pt x="0" y="2882944"/>
                </a:cubicBezTo>
                <a:close/>
              </a:path>
            </a:pathLst>
          </a:custGeom>
          <a:solidFill>
            <a:schemeClr val="bg1"/>
          </a:solidFill>
        </p:spPr>
        <p:txBody>
          <a:bodyPr wrap="square">
            <a:noAutofit/>
          </a:bodyPr>
          <a:lstStyle>
            <a:lvl1pPr marL="0" indent="0">
              <a:buNone/>
              <a:defRPr/>
            </a:lvl1pPr>
          </a:lstStyle>
          <a:p>
            <a:pPr lvl="0"/>
            <a:r>
              <a:rPr lang="nl-NL"/>
              <a:t> </a:t>
            </a:r>
          </a:p>
        </p:txBody>
      </p:sp>
      <p:sp>
        <p:nvSpPr>
          <p:cNvPr id="4" name="Tijdelijke aanduiding voor tekst 3">
            <a:extLst>
              <a:ext uri="{FF2B5EF4-FFF2-40B4-BE49-F238E27FC236}">
                <a16:creationId xmlns:a16="http://schemas.microsoft.com/office/drawing/2014/main" id="{C730D23C-EBB2-43C0-AD53-CD71E9545566}"/>
              </a:ext>
            </a:extLst>
          </p:cNvPr>
          <p:cNvSpPr>
            <a:spLocks noGrp="1"/>
          </p:cNvSpPr>
          <p:nvPr>
            <p:ph type="body" sz="quarter" idx="25" hasCustomPrompt="1"/>
          </p:nvPr>
        </p:nvSpPr>
        <p:spPr>
          <a:xfrm>
            <a:off x="561975" y="5286095"/>
            <a:ext cx="1594546" cy="564975"/>
          </a:xfrm>
        </p:spPr>
        <p:txBody>
          <a:bodyPr/>
          <a:lstStyle>
            <a:lvl1pPr marL="0" indent="0" algn="ctr">
              <a:spcBef>
                <a:spcPts val="0"/>
              </a:spcBef>
              <a:spcAft>
                <a:spcPts val="0"/>
              </a:spcAft>
              <a:buNone/>
              <a:defRPr sz="1400" b="1">
                <a:solidFill>
                  <a:schemeClr val="bg1"/>
                </a:solidFill>
              </a:defRPr>
            </a:lvl1pPr>
          </a:lstStyle>
          <a:p>
            <a:pPr lvl="0"/>
            <a:r>
              <a:rPr lang="nl-NL"/>
              <a:t>Naam </a:t>
            </a:r>
            <a:br>
              <a:rPr lang="nl-NL"/>
            </a:br>
            <a:r>
              <a:rPr lang="nl-NL"/>
              <a:t>Achternaam</a:t>
            </a:r>
          </a:p>
        </p:txBody>
      </p:sp>
      <p:sp>
        <p:nvSpPr>
          <p:cNvPr id="48" name="Tijdelijke aanduiding voor tekst 3">
            <a:extLst>
              <a:ext uri="{FF2B5EF4-FFF2-40B4-BE49-F238E27FC236}">
                <a16:creationId xmlns:a16="http://schemas.microsoft.com/office/drawing/2014/main" id="{68D4CDA4-AA80-46D8-9A55-EDE5D8F7DC44}"/>
              </a:ext>
            </a:extLst>
          </p:cNvPr>
          <p:cNvSpPr>
            <a:spLocks noGrp="1"/>
          </p:cNvSpPr>
          <p:nvPr>
            <p:ph type="body" sz="quarter" idx="26" hasCustomPrompt="1"/>
          </p:nvPr>
        </p:nvSpPr>
        <p:spPr>
          <a:xfrm>
            <a:off x="561975" y="5835825"/>
            <a:ext cx="1594546" cy="209375"/>
          </a:xfrm>
        </p:spPr>
        <p:txBody>
          <a:bodyPr/>
          <a:lstStyle>
            <a:lvl1pPr marL="0" indent="0" algn="ctr">
              <a:spcBef>
                <a:spcPts val="0"/>
              </a:spcBef>
              <a:spcAft>
                <a:spcPts val="0"/>
              </a:spcAft>
              <a:buNone/>
              <a:defRPr sz="1200" b="0" i="1">
                <a:solidFill>
                  <a:schemeClr val="bg1"/>
                </a:solidFill>
              </a:defRPr>
            </a:lvl1pPr>
          </a:lstStyle>
          <a:p>
            <a:pPr lvl="0"/>
            <a:r>
              <a:rPr lang="nl-NL"/>
              <a:t>Functie</a:t>
            </a:r>
          </a:p>
        </p:txBody>
      </p:sp>
      <p:sp>
        <p:nvSpPr>
          <p:cNvPr id="49" name="Tijdelijke aanduiding voor tekst 3">
            <a:extLst>
              <a:ext uri="{FF2B5EF4-FFF2-40B4-BE49-F238E27FC236}">
                <a16:creationId xmlns:a16="http://schemas.microsoft.com/office/drawing/2014/main" id="{7C5956D4-46B7-4631-95FF-2AFA60414DF8}"/>
              </a:ext>
            </a:extLst>
          </p:cNvPr>
          <p:cNvSpPr>
            <a:spLocks noGrp="1"/>
          </p:cNvSpPr>
          <p:nvPr>
            <p:ph type="body" sz="quarter" idx="27" hasCustomPrompt="1"/>
          </p:nvPr>
        </p:nvSpPr>
        <p:spPr>
          <a:xfrm>
            <a:off x="2449351" y="5286095"/>
            <a:ext cx="1594546" cy="564975"/>
          </a:xfrm>
        </p:spPr>
        <p:txBody>
          <a:bodyPr/>
          <a:lstStyle>
            <a:lvl1pPr marL="0" indent="0" algn="ctr">
              <a:spcBef>
                <a:spcPts val="0"/>
              </a:spcBef>
              <a:spcAft>
                <a:spcPts val="0"/>
              </a:spcAft>
              <a:buNone/>
              <a:defRPr sz="1400" b="1">
                <a:solidFill>
                  <a:schemeClr val="bg1"/>
                </a:solidFill>
              </a:defRPr>
            </a:lvl1pPr>
          </a:lstStyle>
          <a:p>
            <a:pPr lvl="0"/>
            <a:r>
              <a:rPr lang="nl-NL"/>
              <a:t>Naam </a:t>
            </a:r>
            <a:br>
              <a:rPr lang="nl-NL"/>
            </a:br>
            <a:r>
              <a:rPr lang="nl-NL"/>
              <a:t>Achternaam</a:t>
            </a:r>
          </a:p>
        </p:txBody>
      </p:sp>
      <p:sp>
        <p:nvSpPr>
          <p:cNvPr id="50" name="Tijdelijke aanduiding voor tekst 3">
            <a:extLst>
              <a:ext uri="{FF2B5EF4-FFF2-40B4-BE49-F238E27FC236}">
                <a16:creationId xmlns:a16="http://schemas.microsoft.com/office/drawing/2014/main" id="{D906CEAF-5427-4B8D-AE74-13599CA914E9}"/>
              </a:ext>
            </a:extLst>
          </p:cNvPr>
          <p:cNvSpPr>
            <a:spLocks noGrp="1"/>
          </p:cNvSpPr>
          <p:nvPr>
            <p:ph type="body" sz="quarter" idx="28" hasCustomPrompt="1"/>
          </p:nvPr>
        </p:nvSpPr>
        <p:spPr>
          <a:xfrm>
            <a:off x="2449351" y="5835825"/>
            <a:ext cx="1594546" cy="209375"/>
          </a:xfrm>
        </p:spPr>
        <p:txBody>
          <a:bodyPr/>
          <a:lstStyle>
            <a:lvl1pPr marL="0" indent="0" algn="ctr">
              <a:spcBef>
                <a:spcPts val="0"/>
              </a:spcBef>
              <a:spcAft>
                <a:spcPts val="0"/>
              </a:spcAft>
              <a:buNone/>
              <a:defRPr sz="1200" b="0" i="1">
                <a:solidFill>
                  <a:schemeClr val="bg1"/>
                </a:solidFill>
              </a:defRPr>
            </a:lvl1pPr>
          </a:lstStyle>
          <a:p>
            <a:pPr lvl="0"/>
            <a:r>
              <a:rPr lang="nl-NL"/>
              <a:t>Functie</a:t>
            </a:r>
          </a:p>
        </p:txBody>
      </p:sp>
      <p:sp>
        <p:nvSpPr>
          <p:cNvPr id="51" name="Tijdelijke aanduiding voor tekst 3">
            <a:extLst>
              <a:ext uri="{FF2B5EF4-FFF2-40B4-BE49-F238E27FC236}">
                <a16:creationId xmlns:a16="http://schemas.microsoft.com/office/drawing/2014/main" id="{9C9076B4-0394-43CE-9073-AEAF854A8A5D}"/>
              </a:ext>
            </a:extLst>
          </p:cNvPr>
          <p:cNvSpPr>
            <a:spLocks noGrp="1"/>
          </p:cNvSpPr>
          <p:nvPr>
            <p:ph type="body" sz="quarter" idx="29" hasCustomPrompt="1"/>
          </p:nvPr>
        </p:nvSpPr>
        <p:spPr>
          <a:xfrm>
            <a:off x="4336727" y="5286095"/>
            <a:ext cx="1594546" cy="564975"/>
          </a:xfrm>
        </p:spPr>
        <p:txBody>
          <a:bodyPr/>
          <a:lstStyle>
            <a:lvl1pPr marL="0" indent="0" algn="ctr">
              <a:spcBef>
                <a:spcPts val="0"/>
              </a:spcBef>
              <a:spcAft>
                <a:spcPts val="0"/>
              </a:spcAft>
              <a:buNone/>
              <a:defRPr sz="1400" b="1">
                <a:solidFill>
                  <a:schemeClr val="bg1"/>
                </a:solidFill>
              </a:defRPr>
            </a:lvl1pPr>
          </a:lstStyle>
          <a:p>
            <a:pPr lvl="0"/>
            <a:r>
              <a:rPr lang="nl-NL"/>
              <a:t>Naam </a:t>
            </a:r>
            <a:br>
              <a:rPr lang="nl-NL"/>
            </a:br>
            <a:r>
              <a:rPr lang="nl-NL"/>
              <a:t>Achternaam</a:t>
            </a:r>
          </a:p>
        </p:txBody>
      </p:sp>
      <p:sp>
        <p:nvSpPr>
          <p:cNvPr id="52" name="Tijdelijke aanduiding voor tekst 3">
            <a:extLst>
              <a:ext uri="{FF2B5EF4-FFF2-40B4-BE49-F238E27FC236}">
                <a16:creationId xmlns:a16="http://schemas.microsoft.com/office/drawing/2014/main" id="{F6C617B4-973F-46A2-B717-0C0CDB536F4B}"/>
              </a:ext>
            </a:extLst>
          </p:cNvPr>
          <p:cNvSpPr>
            <a:spLocks noGrp="1"/>
          </p:cNvSpPr>
          <p:nvPr>
            <p:ph type="body" sz="quarter" idx="30" hasCustomPrompt="1"/>
          </p:nvPr>
        </p:nvSpPr>
        <p:spPr>
          <a:xfrm>
            <a:off x="4336727" y="5835825"/>
            <a:ext cx="1594546" cy="209375"/>
          </a:xfrm>
        </p:spPr>
        <p:txBody>
          <a:bodyPr/>
          <a:lstStyle>
            <a:lvl1pPr marL="0" indent="0" algn="ctr">
              <a:spcBef>
                <a:spcPts val="0"/>
              </a:spcBef>
              <a:spcAft>
                <a:spcPts val="0"/>
              </a:spcAft>
              <a:buNone/>
              <a:defRPr sz="1200" b="0" i="1">
                <a:solidFill>
                  <a:schemeClr val="bg1"/>
                </a:solidFill>
              </a:defRPr>
            </a:lvl1pPr>
          </a:lstStyle>
          <a:p>
            <a:pPr lvl="0"/>
            <a:r>
              <a:rPr lang="nl-NL"/>
              <a:t>Functie</a:t>
            </a:r>
          </a:p>
        </p:txBody>
      </p:sp>
      <p:sp>
        <p:nvSpPr>
          <p:cNvPr id="62" name="Tijdelijke aanduiding voor tekst 3">
            <a:extLst>
              <a:ext uri="{FF2B5EF4-FFF2-40B4-BE49-F238E27FC236}">
                <a16:creationId xmlns:a16="http://schemas.microsoft.com/office/drawing/2014/main" id="{9B48FBC2-DBB0-4D0B-86AD-9FDC3BEB5483}"/>
              </a:ext>
            </a:extLst>
          </p:cNvPr>
          <p:cNvSpPr>
            <a:spLocks noGrp="1"/>
          </p:cNvSpPr>
          <p:nvPr>
            <p:ph type="body" sz="quarter" idx="31" hasCustomPrompt="1"/>
          </p:nvPr>
        </p:nvSpPr>
        <p:spPr>
          <a:xfrm>
            <a:off x="6224103" y="5286095"/>
            <a:ext cx="1594546" cy="564975"/>
          </a:xfrm>
        </p:spPr>
        <p:txBody>
          <a:bodyPr/>
          <a:lstStyle>
            <a:lvl1pPr marL="0" indent="0" algn="ctr">
              <a:spcBef>
                <a:spcPts val="0"/>
              </a:spcBef>
              <a:spcAft>
                <a:spcPts val="0"/>
              </a:spcAft>
              <a:buNone/>
              <a:defRPr sz="1400" b="1">
                <a:solidFill>
                  <a:schemeClr val="bg1"/>
                </a:solidFill>
              </a:defRPr>
            </a:lvl1pPr>
          </a:lstStyle>
          <a:p>
            <a:pPr lvl="0"/>
            <a:r>
              <a:rPr lang="nl-NL"/>
              <a:t>Naam </a:t>
            </a:r>
            <a:br>
              <a:rPr lang="nl-NL"/>
            </a:br>
            <a:r>
              <a:rPr lang="nl-NL"/>
              <a:t>Achternaam</a:t>
            </a:r>
          </a:p>
        </p:txBody>
      </p:sp>
      <p:sp>
        <p:nvSpPr>
          <p:cNvPr id="63" name="Tijdelijke aanduiding voor tekst 3">
            <a:extLst>
              <a:ext uri="{FF2B5EF4-FFF2-40B4-BE49-F238E27FC236}">
                <a16:creationId xmlns:a16="http://schemas.microsoft.com/office/drawing/2014/main" id="{2CAAEA78-ED40-4779-BCF9-91D8FBAB9D01}"/>
              </a:ext>
            </a:extLst>
          </p:cNvPr>
          <p:cNvSpPr>
            <a:spLocks noGrp="1"/>
          </p:cNvSpPr>
          <p:nvPr>
            <p:ph type="body" sz="quarter" idx="32" hasCustomPrompt="1"/>
          </p:nvPr>
        </p:nvSpPr>
        <p:spPr>
          <a:xfrm>
            <a:off x="6224103" y="5835825"/>
            <a:ext cx="1594546" cy="209375"/>
          </a:xfrm>
        </p:spPr>
        <p:txBody>
          <a:bodyPr/>
          <a:lstStyle>
            <a:lvl1pPr marL="0" indent="0" algn="ctr">
              <a:spcBef>
                <a:spcPts val="0"/>
              </a:spcBef>
              <a:spcAft>
                <a:spcPts val="0"/>
              </a:spcAft>
              <a:buNone/>
              <a:defRPr sz="1200" b="0" i="1">
                <a:solidFill>
                  <a:schemeClr val="bg1"/>
                </a:solidFill>
              </a:defRPr>
            </a:lvl1pPr>
          </a:lstStyle>
          <a:p>
            <a:pPr lvl="0"/>
            <a:r>
              <a:rPr lang="nl-NL"/>
              <a:t>Functie</a:t>
            </a:r>
          </a:p>
        </p:txBody>
      </p:sp>
      <p:sp>
        <p:nvSpPr>
          <p:cNvPr id="64" name="Tijdelijke aanduiding voor tekst 3">
            <a:extLst>
              <a:ext uri="{FF2B5EF4-FFF2-40B4-BE49-F238E27FC236}">
                <a16:creationId xmlns:a16="http://schemas.microsoft.com/office/drawing/2014/main" id="{2BFCCB68-77D9-4AD3-B741-9CCC7657EB7E}"/>
              </a:ext>
            </a:extLst>
          </p:cNvPr>
          <p:cNvSpPr>
            <a:spLocks noGrp="1"/>
          </p:cNvSpPr>
          <p:nvPr>
            <p:ph type="body" sz="quarter" idx="33" hasCustomPrompt="1"/>
          </p:nvPr>
        </p:nvSpPr>
        <p:spPr>
          <a:xfrm>
            <a:off x="8111479" y="5286095"/>
            <a:ext cx="1594546" cy="564975"/>
          </a:xfrm>
        </p:spPr>
        <p:txBody>
          <a:bodyPr/>
          <a:lstStyle>
            <a:lvl1pPr marL="0" indent="0" algn="ctr">
              <a:spcBef>
                <a:spcPts val="0"/>
              </a:spcBef>
              <a:spcAft>
                <a:spcPts val="0"/>
              </a:spcAft>
              <a:buNone/>
              <a:defRPr sz="1400" b="1">
                <a:solidFill>
                  <a:schemeClr val="bg1"/>
                </a:solidFill>
              </a:defRPr>
            </a:lvl1pPr>
          </a:lstStyle>
          <a:p>
            <a:pPr lvl="0"/>
            <a:r>
              <a:rPr lang="nl-NL"/>
              <a:t>Naam </a:t>
            </a:r>
            <a:br>
              <a:rPr lang="nl-NL"/>
            </a:br>
            <a:r>
              <a:rPr lang="nl-NL"/>
              <a:t>Achternaam</a:t>
            </a:r>
          </a:p>
        </p:txBody>
      </p:sp>
      <p:sp>
        <p:nvSpPr>
          <p:cNvPr id="65" name="Tijdelijke aanduiding voor tekst 3">
            <a:extLst>
              <a:ext uri="{FF2B5EF4-FFF2-40B4-BE49-F238E27FC236}">
                <a16:creationId xmlns:a16="http://schemas.microsoft.com/office/drawing/2014/main" id="{BCA6CA9E-B736-4F1F-9255-3BA41FFBF43E}"/>
              </a:ext>
            </a:extLst>
          </p:cNvPr>
          <p:cNvSpPr>
            <a:spLocks noGrp="1"/>
          </p:cNvSpPr>
          <p:nvPr>
            <p:ph type="body" sz="quarter" idx="34" hasCustomPrompt="1"/>
          </p:nvPr>
        </p:nvSpPr>
        <p:spPr>
          <a:xfrm>
            <a:off x="8111479" y="5835825"/>
            <a:ext cx="1594546" cy="209375"/>
          </a:xfrm>
        </p:spPr>
        <p:txBody>
          <a:bodyPr/>
          <a:lstStyle>
            <a:lvl1pPr marL="0" indent="0" algn="ctr">
              <a:spcBef>
                <a:spcPts val="0"/>
              </a:spcBef>
              <a:spcAft>
                <a:spcPts val="0"/>
              </a:spcAft>
              <a:buNone/>
              <a:defRPr sz="1200" b="0" i="1">
                <a:solidFill>
                  <a:schemeClr val="bg1"/>
                </a:solidFill>
              </a:defRPr>
            </a:lvl1pPr>
          </a:lstStyle>
          <a:p>
            <a:pPr lvl="0"/>
            <a:r>
              <a:rPr lang="nl-NL"/>
              <a:t>Functie</a:t>
            </a:r>
          </a:p>
        </p:txBody>
      </p:sp>
      <p:sp>
        <p:nvSpPr>
          <p:cNvPr id="144" name="Tijdelijke aanduiding voor tekst 3">
            <a:extLst>
              <a:ext uri="{FF2B5EF4-FFF2-40B4-BE49-F238E27FC236}">
                <a16:creationId xmlns:a16="http://schemas.microsoft.com/office/drawing/2014/main" id="{D9E14A66-09C0-44AF-AFC5-DAB48CD34C5F}"/>
              </a:ext>
            </a:extLst>
          </p:cNvPr>
          <p:cNvSpPr>
            <a:spLocks noGrp="1"/>
          </p:cNvSpPr>
          <p:nvPr>
            <p:ph type="body" sz="quarter" idx="37" hasCustomPrompt="1"/>
          </p:nvPr>
        </p:nvSpPr>
        <p:spPr>
          <a:xfrm>
            <a:off x="9998857" y="5286095"/>
            <a:ext cx="1594546" cy="564975"/>
          </a:xfrm>
        </p:spPr>
        <p:txBody>
          <a:bodyPr/>
          <a:lstStyle>
            <a:lvl1pPr marL="0" indent="0" algn="ctr">
              <a:spcBef>
                <a:spcPts val="0"/>
              </a:spcBef>
              <a:spcAft>
                <a:spcPts val="0"/>
              </a:spcAft>
              <a:buNone/>
              <a:defRPr sz="1400" b="1">
                <a:solidFill>
                  <a:schemeClr val="bg1"/>
                </a:solidFill>
              </a:defRPr>
            </a:lvl1pPr>
          </a:lstStyle>
          <a:p>
            <a:pPr lvl="0"/>
            <a:r>
              <a:rPr lang="nl-NL"/>
              <a:t>Naam </a:t>
            </a:r>
            <a:br>
              <a:rPr lang="nl-NL"/>
            </a:br>
            <a:r>
              <a:rPr lang="nl-NL"/>
              <a:t>Achternaam</a:t>
            </a:r>
          </a:p>
        </p:txBody>
      </p:sp>
      <p:sp>
        <p:nvSpPr>
          <p:cNvPr id="145" name="Tijdelijke aanduiding voor tekst 3">
            <a:extLst>
              <a:ext uri="{FF2B5EF4-FFF2-40B4-BE49-F238E27FC236}">
                <a16:creationId xmlns:a16="http://schemas.microsoft.com/office/drawing/2014/main" id="{7A5D32EC-1C17-462A-A7DD-2A7BC7E7C755}"/>
              </a:ext>
            </a:extLst>
          </p:cNvPr>
          <p:cNvSpPr>
            <a:spLocks noGrp="1"/>
          </p:cNvSpPr>
          <p:nvPr>
            <p:ph type="body" sz="quarter" idx="38" hasCustomPrompt="1"/>
          </p:nvPr>
        </p:nvSpPr>
        <p:spPr>
          <a:xfrm>
            <a:off x="9998857" y="5835825"/>
            <a:ext cx="1594546" cy="209375"/>
          </a:xfrm>
        </p:spPr>
        <p:txBody>
          <a:bodyPr/>
          <a:lstStyle>
            <a:lvl1pPr marL="0" indent="0" algn="ctr">
              <a:spcBef>
                <a:spcPts val="0"/>
              </a:spcBef>
              <a:spcAft>
                <a:spcPts val="0"/>
              </a:spcAft>
              <a:buNone/>
              <a:defRPr sz="1200" b="0" i="1">
                <a:solidFill>
                  <a:schemeClr val="bg1"/>
                </a:solidFill>
              </a:defRPr>
            </a:lvl1pPr>
          </a:lstStyle>
          <a:p>
            <a:pPr lvl="0"/>
            <a:r>
              <a:rPr lang="nl-NL"/>
              <a:t>Functie</a:t>
            </a:r>
          </a:p>
        </p:txBody>
      </p:sp>
    </p:spTree>
    <p:extLst>
      <p:ext uri="{BB962C8B-B14F-4D97-AF65-F5344CB8AC3E}">
        <p14:creationId xmlns:p14="http://schemas.microsoft.com/office/powerpoint/2010/main" val="1486014028"/>
      </p:ext>
    </p:extLst>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1000" fill="hold"/>
                                        <p:tgtEl>
                                          <p:spTgt spid="66"/>
                                        </p:tgtEl>
                                        <p:attrNameLst>
                                          <p:attrName>ppt_x</p:attrName>
                                        </p:attrNameLst>
                                      </p:cBhvr>
                                      <p:tavLst>
                                        <p:tav tm="0">
                                          <p:val>
                                            <p:strVal val="#ppt_x"/>
                                          </p:val>
                                        </p:tav>
                                        <p:tav tm="100000">
                                          <p:val>
                                            <p:strVal val="#ppt_x"/>
                                          </p:val>
                                        </p:tav>
                                      </p:tavLst>
                                    </p:anim>
                                    <p:anim calcmode="lin" valueType="num">
                                      <p:cBhvr additive="base">
                                        <p:cTn id="8" dur="1000" fill="hold"/>
                                        <p:tgtEl>
                                          <p:spTgt spid="66"/>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150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par>
                                <p:cTn id="12" presetID="10" presetClass="entr" presetSubtype="0" fill="hold" grpId="0" nodeType="withEffect">
                                  <p:stCondLst>
                                    <p:cond delay="1500"/>
                                  </p:stCondLst>
                                  <p:childTnLst>
                                    <p:set>
                                      <p:cBhvr>
                                        <p:cTn id="13" dur="1" fill="hold">
                                          <p:stCondLst>
                                            <p:cond delay="0"/>
                                          </p:stCondLst>
                                        </p:cTn>
                                        <p:tgtEl>
                                          <p:spTgt spid="48">
                                            <p:txEl>
                                              <p:pRg st="0" end="0"/>
                                            </p:txEl>
                                          </p:spTgt>
                                        </p:tgtEl>
                                        <p:attrNameLst>
                                          <p:attrName>style.visibility</p:attrName>
                                        </p:attrNameLst>
                                      </p:cBhvr>
                                      <p:to>
                                        <p:strVal val="visible"/>
                                      </p:to>
                                    </p:set>
                                    <p:animEffect transition="in" filter="fade">
                                      <p:cBhvr>
                                        <p:cTn id="14" dur="500"/>
                                        <p:tgtEl>
                                          <p:spTgt spid="48">
                                            <p:txEl>
                                              <p:pRg st="0" end="0"/>
                                            </p:txEl>
                                          </p:spTgt>
                                        </p:tgtEl>
                                      </p:cBhvr>
                                    </p:animEffect>
                                  </p:childTnLst>
                                </p:cTn>
                              </p:par>
                              <p:par>
                                <p:cTn id="15" presetID="10" presetClass="entr" presetSubtype="0" fill="hold" grpId="0" nodeType="withEffect">
                                  <p:stCondLst>
                                    <p:cond delay="1750"/>
                                  </p:stCondLst>
                                  <p:childTnLst>
                                    <p:set>
                                      <p:cBhvr>
                                        <p:cTn id="16" dur="1" fill="hold">
                                          <p:stCondLst>
                                            <p:cond delay="0"/>
                                          </p:stCondLst>
                                        </p:cTn>
                                        <p:tgtEl>
                                          <p:spTgt spid="49">
                                            <p:txEl>
                                              <p:pRg st="0" end="0"/>
                                            </p:txEl>
                                          </p:spTgt>
                                        </p:tgtEl>
                                        <p:attrNameLst>
                                          <p:attrName>style.visibility</p:attrName>
                                        </p:attrNameLst>
                                      </p:cBhvr>
                                      <p:to>
                                        <p:strVal val="visible"/>
                                      </p:to>
                                    </p:set>
                                    <p:animEffect transition="in" filter="fade">
                                      <p:cBhvr>
                                        <p:cTn id="17" dur="500"/>
                                        <p:tgtEl>
                                          <p:spTgt spid="49">
                                            <p:txEl>
                                              <p:pRg st="0" end="0"/>
                                            </p:txEl>
                                          </p:spTgt>
                                        </p:tgtEl>
                                      </p:cBhvr>
                                    </p:animEffect>
                                  </p:childTnLst>
                                </p:cTn>
                              </p:par>
                              <p:par>
                                <p:cTn id="18" presetID="10" presetClass="entr" presetSubtype="0" fill="hold" grpId="0" nodeType="withEffect">
                                  <p:stCondLst>
                                    <p:cond delay="1750"/>
                                  </p:stCondLst>
                                  <p:childTnLst>
                                    <p:set>
                                      <p:cBhvr>
                                        <p:cTn id="19" dur="1" fill="hold">
                                          <p:stCondLst>
                                            <p:cond delay="0"/>
                                          </p:stCondLst>
                                        </p:cTn>
                                        <p:tgtEl>
                                          <p:spTgt spid="50">
                                            <p:txEl>
                                              <p:pRg st="0" end="0"/>
                                            </p:txEl>
                                          </p:spTgt>
                                        </p:tgtEl>
                                        <p:attrNameLst>
                                          <p:attrName>style.visibility</p:attrName>
                                        </p:attrNameLst>
                                      </p:cBhvr>
                                      <p:to>
                                        <p:strVal val="visible"/>
                                      </p:to>
                                    </p:set>
                                    <p:animEffect transition="in" filter="fade">
                                      <p:cBhvr>
                                        <p:cTn id="20" dur="500"/>
                                        <p:tgtEl>
                                          <p:spTgt spid="50">
                                            <p:txEl>
                                              <p:pRg st="0" end="0"/>
                                            </p:txEl>
                                          </p:spTgt>
                                        </p:tgtEl>
                                      </p:cBhvr>
                                    </p:animEffect>
                                  </p:childTnLst>
                                </p:cTn>
                              </p:par>
                              <p:par>
                                <p:cTn id="21" presetID="10" presetClass="entr" presetSubtype="0" fill="hold" grpId="0" nodeType="withEffect">
                                  <p:stCondLst>
                                    <p:cond delay="2000"/>
                                  </p:stCondLst>
                                  <p:childTnLst>
                                    <p:set>
                                      <p:cBhvr>
                                        <p:cTn id="22" dur="1" fill="hold">
                                          <p:stCondLst>
                                            <p:cond delay="0"/>
                                          </p:stCondLst>
                                        </p:cTn>
                                        <p:tgtEl>
                                          <p:spTgt spid="51">
                                            <p:txEl>
                                              <p:pRg st="0" end="0"/>
                                            </p:txEl>
                                          </p:spTgt>
                                        </p:tgtEl>
                                        <p:attrNameLst>
                                          <p:attrName>style.visibility</p:attrName>
                                        </p:attrNameLst>
                                      </p:cBhvr>
                                      <p:to>
                                        <p:strVal val="visible"/>
                                      </p:to>
                                    </p:set>
                                    <p:animEffect transition="in" filter="fade">
                                      <p:cBhvr>
                                        <p:cTn id="23" dur="500"/>
                                        <p:tgtEl>
                                          <p:spTgt spid="51">
                                            <p:txEl>
                                              <p:pRg st="0" end="0"/>
                                            </p:txEl>
                                          </p:spTgt>
                                        </p:tgtEl>
                                      </p:cBhvr>
                                    </p:animEffect>
                                  </p:childTnLst>
                                </p:cTn>
                              </p:par>
                              <p:par>
                                <p:cTn id="24" presetID="10" presetClass="entr" presetSubtype="0" fill="hold" grpId="0" nodeType="withEffect">
                                  <p:stCondLst>
                                    <p:cond delay="2000"/>
                                  </p:stCondLst>
                                  <p:childTnLst>
                                    <p:set>
                                      <p:cBhvr>
                                        <p:cTn id="25" dur="1" fill="hold">
                                          <p:stCondLst>
                                            <p:cond delay="0"/>
                                          </p:stCondLst>
                                        </p:cTn>
                                        <p:tgtEl>
                                          <p:spTgt spid="52">
                                            <p:txEl>
                                              <p:pRg st="0" end="0"/>
                                            </p:txEl>
                                          </p:spTgt>
                                        </p:tgtEl>
                                        <p:attrNameLst>
                                          <p:attrName>style.visibility</p:attrName>
                                        </p:attrNameLst>
                                      </p:cBhvr>
                                      <p:to>
                                        <p:strVal val="visible"/>
                                      </p:to>
                                    </p:set>
                                    <p:animEffect transition="in" filter="fade">
                                      <p:cBhvr>
                                        <p:cTn id="26" dur="500"/>
                                        <p:tgtEl>
                                          <p:spTgt spid="52">
                                            <p:txEl>
                                              <p:pRg st="0" end="0"/>
                                            </p:txEl>
                                          </p:spTgt>
                                        </p:tgtEl>
                                      </p:cBhvr>
                                    </p:animEffect>
                                  </p:childTnLst>
                                </p:cTn>
                              </p:par>
                              <p:par>
                                <p:cTn id="27" presetID="10" presetClass="entr" presetSubtype="0" fill="hold" grpId="0" nodeType="withEffect">
                                  <p:stCondLst>
                                    <p:cond delay="2250"/>
                                  </p:stCondLst>
                                  <p:childTnLst>
                                    <p:set>
                                      <p:cBhvr>
                                        <p:cTn id="28" dur="1" fill="hold">
                                          <p:stCondLst>
                                            <p:cond delay="0"/>
                                          </p:stCondLst>
                                        </p:cTn>
                                        <p:tgtEl>
                                          <p:spTgt spid="62">
                                            <p:txEl>
                                              <p:pRg st="0" end="0"/>
                                            </p:txEl>
                                          </p:spTgt>
                                        </p:tgtEl>
                                        <p:attrNameLst>
                                          <p:attrName>style.visibility</p:attrName>
                                        </p:attrNameLst>
                                      </p:cBhvr>
                                      <p:to>
                                        <p:strVal val="visible"/>
                                      </p:to>
                                    </p:set>
                                    <p:animEffect transition="in" filter="fade">
                                      <p:cBhvr>
                                        <p:cTn id="29" dur="500"/>
                                        <p:tgtEl>
                                          <p:spTgt spid="62">
                                            <p:txEl>
                                              <p:pRg st="0" end="0"/>
                                            </p:txEl>
                                          </p:spTgt>
                                        </p:tgtEl>
                                      </p:cBhvr>
                                    </p:animEffect>
                                  </p:childTnLst>
                                </p:cTn>
                              </p:par>
                              <p:par>
                                <p:cTn id="30" presetID="10" presetClass="entr" presetSubtype="0" fill="hold" grpId="0" nodeType="withEffect">
                                  <p:stCondLst>
                                    <p:cond delay="2250"/>
                                  </p:stCondLst>
                                  <p:childTnLst>
                                    <p:set>
                                      <p:cBhvr>
                                        <p:cTn id="31" dur="1" fill="hold">
                                          <p:stCondLst>
                                            <p:cond delay="0"/>
                                          </p:stCondLst>
                                        </p:cTn>
                                        <p:tgtEl>
                                          <p:spTgt spid="63">
                                            <p:txEl>
                                              <p:pRg st="0" end="0"/>
                                            </p:txEl>
                                          </p:spTgt>
                                        </p:tgtEl>
                                        <p:attrNameLst>
                                          <p:attrName>style.visibility</p:attrName>
                                        </p:attrNameLst>
                                      </p:cBhvr>
                                      <p:to>
                                        <p:strVal val="visible"/>
                                      </p:to>
                                    </p:set>
                                    <p:animEffect transition="in" filter="fade">
                                      <p:cBhvr>
                                        <p:cTn id="32" dur="500"/>
                                        <p:tgtEl>
                                          <p:spTgt spid="63">
                                            <p:txEl>
                                              <p:pRg st="0" end="0"/>
                                            </p:txEl>
                                          </p:spTgt>
                                        </p:tgtEl>
                                      </p:cBhvr>
                                    </p:animEffect>
                                  </p:childTnLst>
                                </p:cTn>
                              </p:par>
                              <p:par>
                                <p:cTn id="33" presetID="10" presetClass="entr" presetSubtype="0" fill="hold" grpId="0" nodeType="withEffect">
                                  <p:stCondLst>
                                    <p:cond delay="2500"/>
                                  </p:stCondLst>
                                  <p:childTnLst>
                                    <p:set>
                                      <p:cBhvr>
                                        <p:cTn id="34" dur="1" fill="hold">
                                          <p:stCondLst>
                                            <p:cond delay="0"/>
                                          </p:stCondLst>
                                        </p:cTn>
                                        <p:tgtEl>
                                          <p:spTgt spid="64">
                                            <p:txEl>
                                              <p:pRg st="0" end="0"/>
                                            </p:txEl>
                                          </p:spTgt>
                                        </p:tgtEl>
                                        <p:attrNameLst>
                                          <p:attrName>style.visibility</p:attrName>
                                        </p:attrNameLst>
                                      </p:cBhvr>
                                      <p:to>
                                        <p:strVal val="visible"/>
                                      </p:to>
                                    </p:set>
                                    <p:animEffect transition="in" filter="fade">
                                      <p:cBhvr>
                                        <p:cTn id="35" dur="500"/>
                                        <p:tgtEl>
                                          <p:spTgt spid="64">
                                            <p:txEl>
                                              <p:pRg st="0" end="0"/>
                                            </p:txEl>
                                          </p:spTgt>
                                        </p:tgtEl>
                                      </p:cBhvr>
                                    </p:animEffect>
                                  </p:childTnLst>
                                </p:cTn>
                              </p:par>
                              <p:par>
                                <p:cTn id="36" presetID="10" presetClass="entr" presetSubtype="0" fill="hold" grpId="0" nodeType="withEffect">
                                  <p:stCondLst>
                                    <p:cond delay="2500"/>
                                  </p:stCondLst>
                                  <p:childTnLst>
                                    <p:set>
                                      <p:cBhvr>
                                        <p:cTn id="37" dur="1" fill="hold">
                                          <p:stCondLst>
                                            <p:cond delay="0"/>
                                          </p:stCondLst>
                                        </p:cTn>
                                        <p:tgtEl>
                                          <p:spTgt spid="65">
                                            <p:txEl>
                                              <p:pRg st="0" end="0"/>
                                            </p:txEl>
                                          </p:spTgt>
                                        </p:tgtEl>
                                        <p:attrNameLst>
                                          <p:attrName>style.visibility</p:attrName>
                                        </p:attrNameLst>
                                      </p:cBhvr>
                                      <p:to>
                                        <p:strVal val="visible"/>
                                      </p:to>
                                    </p:set>
                                    <p:animEffect transition="in" filter="fade">
                                      <p:cBhvr>
                                        <p:cTn id="38" dur="500"/>
                                        <p:tgtEl>
                                          <p:spTgt spid="65">
                                            <p:txEl>
                                              <p:pRg st="0" end="0"/>
                                            </p:txEl>
                                          </p:spTgt>
                                        </p:tgtEl>
                                      </p:cBhvr>
                                    </p:animEffect>
                                  </p:childTnLst>
                                </p:cTn>
                              </p:par>
                              <p:par>
                                <p:cTn id="39" presetID="10" presetClass="entr" presetSubtype="0" fill="hold" grpId="0" nodeType="withEffect">
                                  <p:stCondLst>
                                    <p:cond delay="2750"/>
                                  </p:stCondLst>
                                  <p:childTnLst>
                                    <p:set>
                                      <p:cBhvr>
                                        <p:cTn id="40" dur="1" fill="hold">
                                          <p:stCondLst>
                                            <p:cond delay="0"/>
                                          </p:stCondLst>
                                        </p:cTn>
                                        <p:tgtEl>
                                          <p:spTgt spid="144">
                                            <p:txEl>
                                              <p:pRg st="0" end="0"/>
                                            </p:txEl>
                                          </p:spTgt>
                                        </p:tgtEl>
                                        <p:attrNameLst>
                                          <p:attrName>style.visibility</p:attrName>
                                        </p:attrNameLst>
                                      </p:cBhvr>
                                      <p:to>
                                        <p:strVal val="visible"/>
                                      </p:to>
                                    </p:set>
                                    <p:animEffect transition="in" filter="fade">
                                      <p:cBhvr>
                                        <p:cTn id="41" dur="500"/>
                                        <p:tgtEl>
                                          <p:spTgt spid="144">
                                            <p:txEl>
                                              <p:pRg st="0" end="0"/>
                                            </p:txEl>
                                          </p:spTgt>
                                        </p:tgtEl>
                                      </p:cBhvr>
                                    </p:animEffect>
                                  </p:childTnLst>
                                </p:cTn>
                              </p:par>
                              <p:par>
                                <p:cTn id="42" presetID="10" presetClass="entr" presetSubtype="0" fill="hold" grpId="0" nodeType="withEffect">
                                  <p:stCondLst>
                                    <p:cond delay="2750"/>
                                  </p:stCondLst>
                                  <p:childTnLst>
                                    <p:set>
                                      <p:cBhvr>
                                        <p:cTn id="43" dur="1" fill="hold">
                                          <p:stCondLst>
                                            <p:cond delay="0"/>
                                          </p:stCondLst>
                                        </p:cTn>
                                        <p:tgtEl>
                                          <p:spTgt spid="145">
                                            <p:txEl>
                                              <p:pRg st="0" end="0"/>
                                            </p:txEl>
                                          </p:spTgt>
                                        </p:tgtEl>
                                        <p:attrNameLst>
                                          <p:attrName>style.visibility</p:attrName>
                                        </p:attrNameLst>
                                      </p:cBhvr>
                                      <p:to>
                                        <p:strVal val="visible"/>
                                      </p:to>
                                    </p:set>
                                    <p:animEffect transition="in" filter="fade">
                                      <p:cBhvr>
                                        <p:cTn id="44" dur="500"/>
                                        <p:tgtEl>
                                          <p:spTgt spid="145">
                                            <p:txEl>
                                              <p:pRg st="0" end="0"/>
                                            </p:txEl>
                                          </p:spTgt>
                                        </p:tgtEl>
                                      </p:cBhvr>
                                    </p:animEffect>
                                  </p:childTnLst>
                                </p:cTn>
                              </p:par>
                              <p:par>
                                <p:cTn id="45" presetID="2" presetClass="entr" presetSubtype="4" decel="100000" fill="hold" grpId="0" nodeType="withEffect">
                                  <p:stCondLst>
                                    <p:cond delay="500"/>
                                  </p:stCondLst>
                                  <p:childTnLst>
                                    <p:set>
                                      <p:cBhvr>
                                        <p:cTn id="46" dur="1" fill="hold">
                                          <p:stCondLst>
                                            <p:cond delay="0"/>
                                          </p:stCondLst>
                                        </p:cTn>
                                        <p:tgtEl>
                                          <p:spTgt spid="135"/>
                                        </p:tgtEl>
                                        <p:attrNameLst>
                                          <p:attrName>style.visibility</p:attrName>
                                        </p:attrNameLst>
                                      </p:cBhvr>
                                      <p:to>
                                        <p:strVal val="visible"/>
                                      </p:to>
                                    </p:set>
                                    <p:anim calcmode="lin" valueType="num">
                                      <p:cBhvr additive="base">
                                        <p:cTn id="47" dur="1000" fill="hold"/>
                                        <p:tgtEl>
                                          <p:spTgt spid="135"/>
                                        </p:tgtEl>
                                        <p:attrNameLst>
                                          <p:attrName>ppt_x</p:attrName>
                                        </p:attrNameLst>
                                      </p:cBhvr>
                                      <p:tavLst>
                                        <p:tav tm="0">
                                          <p:val>
                                            <p:strVal val="#ppt_x"/>
                                          </p:val>
                                        </p:tav>
                                        <p:tav tm="100000">
                                          <p:val>
                                            <p:strVal val="#ppt_x"/>
                                          </p:val>
                                        </p:tav>
                                      </p:tavLst>
                                    </p:anim>
                                    <p:anim calcmode="lin" valueType="num">
                                      <p:cBhvr additive="base">
                                        <p:cTn id="48" dur="1000" fill="hold"/>
                                        <p:tgtEl>
                                          <p:spTgt spid="135"/>
                                        </p:tgtEl>
                                        <p:attrNameLst>
                                          <p:attrName>ppt_y</p:attrName>
                                        </p:attrNameLst>
                                      </p:cBhvr>
                                      <p:tavLst>
                                        <p:tav tm="0">
                                          <p:val>
                                            <p:strVal val="1+#ppt_h/2"/>
                                          </p:val>
                                        </p:tav>
                                        <p:tav tm="100000">
                                          <p:val>
                                            <p:strVal val="#ppt_y"/>
                                          </p:val>
                                        </p:tav>
                                      </p:tavLst>
                                    </p:anim>
                                  </p:childTnLst>
                                </p:cTn>
                              </p:par>
                              <p:par>
                                <p:cTn id="49" presetID="2" presetClass="entr" presetSubtype="4" decel="100000" fill="hold" grpId="0" nodeType="withEffect">
                                  <p:stCondLst>
                                    <p:cond delay="750"/>
                                  </p:stCondLst>
                                  <p:childTnLst>
                                    <p:set>
                                      <p:cBhvr>
                                        <p:cTn id="50" dur="1" fill="hold">
                                          <p:stCondLst>
                                            <p:cond delay="0"/>
                                          </p:stCondLst>
                                        </p:cTn>
                                        <p:tgtEl>
                                          <p:spTgt spid="136"/>
                                        </p:tgtEl>
                                        <p:attrNameLst>
                                          <p:attrName>style.visibility</p:attrName>
                                        </p:attrNameLst>
                                      </p:cBhvr>
                                      <p:to>
                                        <p:strVal val="visible"/>
                                      </p:to>
                                    </p:set>
                                    <p:anim calcmode="lin" valueType="num">
                                      <p:cBhvr additive="base">
                                        <p:cTn id="51" dur="1000" fill="hold"/>
                                        <p:tgtEl>
                                          <p:spTgt spid="136"/>
                                        </p:tgtEl>
                                        <p:attrNameLst>
                                          <p:attrName>ppt_x</p:attrName>
                                        </p:attrNameLst>
                                      </p:cBhvr>
                                      <p:tavLst>
                                        <p:tav tm="0">
                                          <p:val>
                                            <p:strVal val="#ppt_x"/>
                                          </p:val>
                                        </p:tav>
                                        <p:tav tm="100000">
                                          <p:val>
                                            <p:strVal val="#ppt_x"/>
                                          </p:val>
                                        </p:tav>
                                      </p:tavLst>
                                    </p:anim>
                                    <p:anim calcmode="lin" valueType="num">
                                      <p:cBhvr additive="base">
                                        <p:cTn id="52" dur="1000" fill="hold"/>
                                        <p:tgtEl>
                                          <p:spTgt spid="136"/>
                                        </p:tgtEl>
                                        <p:attrNameLst>
                                          <p:attrName>ppt_y</p:attrName>
                                        </p:attrNameLst>
                                      </p:cBhvr>
                                      <p:tavLst>
                                        <p:tav tm="0">
                                          <p:val>
                                            <p:strVal val="1+#ppt_h/2"/>
                                          </p:val>
                                        </p:tav>
                                        <p:tav tm="100000">
                                          <p:val>
                                            <p:strVal val="#ppt_y"/>
                                          </p:val>
                                        </p:tav>
                                      </p:tavLst>
                                    </p:anim>
                                  </p:childTnLst>
                                </p:cTn>
                              </p:par>
                              <p:par>
                                <p:cTn id="53" presetID="2" presetClass="entr" presetSubtype="4" decel="100000" fill="hold" grpId="0" nodeType="withEffect">
                                  <p:stCondLst>
                                    <p:cond delay="1000"/>
                                  </p:stCondLst>
                                  <p:childTnLst>
                                    <p:set>
                                      <p:cBhvr>
                                        <p:cTn id="54" dur="1" fill="hold">
                                          <p:stCondLst>
                                            <p:cond delay="0"/>
                                          </p:stCondLst>
                                        </p:cTn>
                                        <p:tgtEl>
                                          <p:spTgt spid="137"/>
                                        </p:tgtEl>
                                        <p:attrNameLst>
                                          <p:attrName>style.visibility</p:attrName>
                                        </p:attrNameLst>
                                      </p:cBhvr>
                                      <p:to>
                                        <p:strVal val="visible"/>
                                      </p:to>
                                    </p:set>
                                    <p:anim calcmode="lin" valueType="num">
                                      <p:cBhvr additive="base">
                                        <p:cTn id="55" dur="1000" fill="hold"/>
                                        <p:tgtEl>
                                          <p:spTgt spid="137"/>
                                        </p:tgtEl>
                                        <p:attrNameLst>
                                          <p:attrName>ppt_x</p:attrName>
                                        </p:attrNameLst>
                                      </p:cBhvr>
                                      <p:tavLst>
                                        <p:tav tm="0">
                                          <p:val>
                                            <p:strVal val="#ppt_x"/>
                                          </p:val>
                                        </p:tav>
                                        <p:tav tm="100000">
                                          <p:val>
                                            <p:strVal val="#ppt_x"/>
                                          </p:val>
                                        </p:tav>
                                      </p:tavLst>
                                    </p:anim>
                                    <p:anim calcmode="lin" valueType="num">
                                      <p:cBhvr additive="base">
                                        <p:cTn id="56" dur="1000" fill="hold"/>
                                        <p:tgtEl>
                                          <p:spTgt spid="137"/>
                                        </p:tgtEl>
                                        <p:attrNameLst>
                                          <p:attrName>ppt_y</p:attrName>
                                        </p:attrNameLst>
                                      </p:cBhvr>
                                      <p:tavLst>
                                        <p:tav tm="0">
                                          <p:val>
                                            <p:strVal val="1+#ppt_h/2"/>
                                          </p:val>
                                        </p:tav>
                                        <p:tav tm="100000">
                                          <p:val>
                                            <p:strVal val="#ppt_y"/>
                                          </p:val>
                                        </p:tav>
                                      </p:tavLst>
                                    </p:anim>
                                  </p:childTnLst>
                                </p:cTn>
                              </p:par>
                              <p:par>
                                <p:cTn id="57" presetID="2" presetClass="entr" presetSubtype="4" decel="100000" fill="hold" grpId="0" nodeType="withEffect">
                                  <p:stCondLst>
                                    <p:cond delay="1250"/>
                                  </p:stCondLst>
                                  <p:childTnLst>
                                    <p:set>
                                      <p:cBhvr>
                                        <p:cTn id="58" dur="1" fill="hold">
                                          <p:stCondLst>
                                            <p:cond delay="0"/>
                                          </p:stCondLst>
                                        </p:cTn>
                                        <p:tgtEl>
                                          <p:spTgt spid="138"/>
                                        </p:tgtEl>
                                        <p:attrNameLst>
                                          <p:attrName>style.visibility</p:attrName>
                                        </p:attrNameLst>
                                      </p:cBhvr>
                                      <p:to>
                                        <p:strVal val="visible"/>
                                      </p:to>
                                    </p:set>
                                    <p:anim calcmode="lin" valueType="num">
                                      <p:cBhvr additive="base">
                                        <p:cTn id="59" dur="1000" fill="hold"/>
                                        <p:tgtEl>
                                          <p:spTgt spid="138"/>
                                        </p:tgtEl>
                                        <p:attrNameLst>
                                          <p:attrName>ppt_x</p:attrName>
                                        </p:attrNameLst>
                                      </p:cBhvr>
                                      <p:tavLst>
                                        <p:tav tm="0">
                                          <p:val>
                                            <p:strVal val="#ppt_x"/>
                                          </p:val>
                                        </p:tav>
                                        <p:tav tm="100000">
                                          <p:val>
                                            <p:strVal val="#ppt_x"/>
                                          </p:val>
                                        </p:tav>
                                      </p:tavLst>
                                    </p:anim>
                                    <p:anim calcmode="lin" valueType="num">
                                      <p:cBhvr additive="base">
                                        <p:cTn id="60" dur="1000" fill="hold"/>
                                        <p:tgtEl>
                                          <p:spTgt spid="138"/>
                                        </p:tgtEl>
                                        <p:attrNameLst>
                                          <p:attrName>ppt_y</p:attrName>
                                        </p:attrNameLst>
                                      </p:cBhvr>
                                      <p:tavLst>
                                        <p:tav tm="0">
                                          <p:val>
                                            <p:strVal val="1+#ppt_h/2"/>
                                          </p:val>
                                        </p:tav>
                                        <p:tav tm="100000">
                                          <p:val>
                                            <p:strVal val="#ppt_y"/>
                                          </p:val>
                                        </p:tav>
                                      </p:tavLst>
                                    </p:anim>
                                  </p:childTnLst>
                                </p:cTn>
                              </p:par>
                              <p:par>
                                <p:cTn id="61" presetID="2" presetClass="entr" presetSubtype="4" decel="100000" fill="hold" grpId="0" nodeType="withEffect">
                                  <p:stCondLst>
                                    <p:cond delay="1500"/>
                                  </p:stCondLst>
                                  <p:childTnLst>
                                    <p:set>
                                      <p:cBhvr>
                                        <p:cTn id="62" dur="1" fill="hold">
                                          <p:stCondLst>
                                            <p:cond delay="0"/>
                                          </p:stCondLst>
                                        </p:cTn>
                                        <p:tgtEl>
                                          <p:spTgt spid="139"/>
                                        </p:tgtEl>
                                        <p:attrNameLst>
                                          <p:attrName>style.visibility</p:attrName>
                                        </p:attrNameLst>
                                      </p:cBhvr>
                                      <p:to>
                                        <p:strVal val="visible"/>
                                      </p:to>
                                    </p:set>
                                    <p:anim calcmode="lin" valueType="num">
                                      <p:cBhvr additive="base">
                                        <p:cTn id="63" dur="1000" fill="hold"/>
                                        <p:tgtEl>
                                          <p:spTgt spid="139"/>
                                        </p:tgtEl>
                                        <p:attrNameLst>
                                          <p:attrName>ppt_x</p:attrName>
                                        </p:attrNameLst>
                                      </p:cBhvr>
                                      <p:tavLst>
                                        <p:tav tm="0">
                                          <p:val>
                                            <p:strVal val="#ppt_x"/>
                                          </p:val>
                                        </p:tav>
                                        <p:tav tm="100000">
                                          <p:val>
                                            <p:strVal val="#ppt_x"/>
                                          </p:val>
                                        </p:tav>
                                      </p:tavLst>
                                    </p:anim>
                                    <p:anim calcmode="lin" valueType="num">
                                      <p:cBhvr additive="base">
                                        <p:cTn id="64" dur="1000" fill="hold"/>
                                        <p:tgtEl>
                                          <p:spTgt spid="139"/>
                                        </p:tgtEl>
                                        <p:attrNameLst>
                                          <p:attrName>ppt_y</p:attrName>
                                        </p:attrNameLst>
                                      </p:cBhvr>
                                      <p:tavLst>
                                        <p:tav tm="0">
                                          <p:val>
                                            <p:strVal val="1+#ppt_h/2"/>
                                          </p:val>
                                        </p:tav>
                                        <p:tav tm="100000">
                                          <p:val>
                                            <p:strVal val="#ppt_y"/>
                                          </p:val>
                                        </p:tav>
                                      </p:tavLst>
                                    </p:anim>
                                  </p:childTnLst>
                                </p:cTn>
                              </p:par>
                              <p:par>
                                <p:cTn id="65" presetID="2" presetClass="entr" presetSubtype="4" decel="100000" fill="hold" grpId="0" nodeType="withEffect">
                                  <p:stCondLst>
                                    <p:cond delay="1750"/>
                                  </p:stCondLst>
                                  <p:childTnLst>
                                    <p:set>
                                      <p:cBhvr>
                                        <p:cTn id="66" dur="1" fill="hold">
                                          <p:stCondLst>
                                            <p:cond delay="0"/>
                                          </p:stCondLst>
                                        </p:cTn>
                                        <p:tgtEl>
                                          <p:spTgt spid="140"/>
                                        </p:tgtEl>
                                        <p:attrNameLst>
                                          <p:attrName>style.visibility</p:attrName>
                                        </p:attrNameLst>
                                      </p:cBhvr>
                                      <p:to>
                                        <p:strVal val="visible"/>
                                      </p:to>
                                    </p:set>
                                    <p:anim calcmode="lin" valueType="num">
                                      <p:cBhvr additive="base">
                                        <p:cTn id="67" dur="1000" fill="hold"/>
                                        <p:tgtEl>
                                          <p:spTgt spid="140"/>
                                        </p:tgtEl>
                                        <p:attrNameLst>
                                          <p:attrName>ppt_x</p:attrName>
                                        </p:attrNameLst>
                                      </p:cBhvr>
                                      <p:tavLst>
                                        <p:tav tm="0">
                                          <p:val>
                                            <p:strVal val="#ppt_x"/>
                                          </p:val>
                                        </p:tav>
                                        <p:tav tm="100000">
                                          <p:val>
                                            <p:strVal val="#ppt_x"/>
                                          </p:val>
                                        </p:tav>
                                      </p:tavLst>
                                    </p:anim>
                                    <p:anim calcmode="lin" valueType="num">
                                      <p:cBhvr additive="base">
                                        <p:cTn id="68" dur="1000" fill="hold"/>
                                        <p:tgtEl>
                                          <p:spTgt spid="1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P spid="136" grpId="0" animBg="1"/>
      <p:bldP spid="137" grpId="0" animBg="1"/>
      <p:bldP spid="138" grpId="0" animBg="1"/>
      <p:bldP spid="139" grpId="0" animBg="1"/>
      <p:bldP spid="140" grpId="0" animBg="1"/>
      <p:bldP spid="66" grpId="0" animBg="1">
        <p:tmplLst>
          <p:tmpl>
            <p:tnLst>
              <p:par>
                <p:cTn presetID="2" presetClass="entr" presetSubtype="4" decel="100000" fill="hold" nodeType="withEffect">
                  <p:stCondLst>
                    <p:cond delay="0"/>
                  </p:stCondLst>
                  <p:childTnLst>
                    <p:set>
                      <p:cBhvr>
                        <p:cTn dur="1" fill="hold">
                          <p:stCondLst>
                            <p:cond delay="0"/>
                          </p:stCondLst>
                        </p:cTn>
                        <p:tgtEl>
                          <p:spTgt spid="66"/>
                        </p:tgtEl>
                        <p:attrNameLst>
                          <p:attrName>style.visibility</p:attrName>
                        </p:attrNameLst>
                      </p:cBhvr>
                      <p:to>
                        <p:strVal val="visible"/>
                      </p:to>
                    </p:set>
                    <p:anim calcmode="lin" valueType="num">
                      <p:cBhvr additive="base">
                        <p:cTn dur="1000" fill="hold"/>
                        <p:tgtEl>
                          <p:spTgt spid="66"/>
                        </p:tgtEl>
                        <p:attrNameLst>
                          <p:attrName>ppt_x</p:attrName>
                        </p:attrNameLst>
                      </p:cBhvr>
                      <p:tavLst>
                        <p:tav tm="0">
                          <p:val>
                            <p:strVal val="#ppt_x"/>
                          </p:val>
                        </p:tav>
                        <p:tav tm="100000">
                          <p:val>
                            <p:strVal val="#ppt_x"/>
                          </p:val>
                        </p:tav>
                      </p:tavLst>
                    </p:anim>
                    <p:anim calcmode="lin" valueType="num">
                      <p:cBhvr additive="base">
                        <p:cTn dur="1000" fill="hold"/>
                        <p:tgtEl>
                          <p:spTgt spid="66"/>
                        </p:tgtEl>
                        <p:attrNameLst>
                          <p:attrName>ppt_y</p:attrName>
                        </p:attrNameLst>
                      </p:cBhvr>
                      <p:tavLst>
                        <p:tav tm="0">
                          <p:val>
                            <p:strVal val="1+#ppt_h/2"/>
                          </p:val>
                        </p:tav>
                        <p:tav tm="100000">
                          <p:val>
                            <p:strVal val="#ppt_y"/>
                          </p:val>
                        </p:tav>
                      </p:tavLst>
                    </p:anim>
                  </p:childTnLst>
                </p:cTn>
              </p:par>
            </p:tnLst>
          </p:tmpl>
        </p:tmplLst>
      </p:bldP>
      <p:bldP spid="4" grpId="0" build="p">
        <p:tmplLst>
          <p:tmpl lvl="1">
            <p:tnLst>
              <p:par>
                <p:cTn presetID="10" presetClass="entr" presetSubtype="0" fill="hold" nodeType="withEffect">
                  <p:stCondLst>
                    <p:cond delay="150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48" grpId="0" build="p">
        <p:tmplLst>
          <p:tmpl lvl="1">
            <p:tnLst>
              <p:par>
                <p:cTn presetID="10" presetClass="entr" presetSubtype="0" fill="hold" nodeType="withEffect">
                  <p:stCondLst>
                    <p:cond delay="150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49" grpId="0" build="p">
        <p:tmplLst>
          <p:tmpl lvl="1">
            <p:tnLst>
              <p:par>
                <p:cTn presetID="10" presetClass="entr" presetSubtype="0" fill="hold" nodeType="withEffect">
                  <p:stCondLst>
                    <p:cond delay="1750"/>
                  </p:stCondLst>
                  <p:childTnLst>
                    <p:set>
                      <p:cBhvr>
                        <p:cTn dur="1" fill="hold">
                          <p:stCondLst>
                            <p:cond delay="0"/>
                          </p:stCondLst>
                        </p:cTn>
                        <p:tgtEl>
                          <p:spTgt spid="49"/>
                        </p:tgtEl>
                        <p:attrNameLst>
                          <p:attrName>style.visibility</p:attrName>
                        </p:attrNameLst>
                      </p:cBhvr>
                      <p:to>
                        <p:strVal val="visible"/>
                      </p:to>
                    </p:set>
                    <p:animEffect transition="in" filter="fade">
                      <p:cBhvr>
                        <p:cTn dur="500"/>
                        <p:tgtEl>
                          <p:spTgt spid="49"/>
                        </p:tgtEl>
                      </p:cBhvr>
                    </p:animEffect>
                  </p:childTnLst>
                </p:cTn>
              </p:par>
            </p:tnLst>
          </p:tmpl>
        </p:tmplLst>
      </p:bldP>
      <p:bldP spid="50" grpId="0" build="p">
        <p:tmplLst>
          <p:tmpl lvl="1">
            <p:tnLst>
              <p:par>
                <p:cTn presetID="10" presetClass="entr" presetSubtype="0" fill="hold" nodeType="withEffect">
                  <p:stCondLst>
                    <p:cond delay="1750"/>
                  </p:stCondLst>
                  <p:childTnLst>
                    <p:set>
                      <p:cBhvr>
                        <p:cTn dur="1" fill="hold">
                          <p:stCondLst>
                            <p:cond delay="0"/>
                          </p:stCondLst>
                        </p:cTn>
                        <p:tgtEl>
                          <p:spTgt spid="50"/>
                        </p:tgtEl>
                        <p:attrNameLst>
                          <p:attrName>style.visibility</p:attrName>
                        </p:attrNameLst>
                      </p:cBhvr>
                      <p:to>
                        <p:strVal val="visible"/>
                      </p:to>
                    </p:set>
                    <p:animEffect transition="in" filter="fade">
                      <p:cBhvr>
                        <p:cTn dur="500"/>
                        <p:tgtEl>
                          <p:spTgt spid="50"/>
                        </p:tgtEl>
                      </p:cBhvr>
                    </p:animEffect>
                  </p:childTnLst>
                </p:cTn>
              </p:par>
            </p:tnLst>
          </p:tmpl>
        </p:tmplLst>
      </p:bldP>
      <p:bldP spid="51" grpId="0" build="p">
        <p:tmplLst>
          <p:tmpl lvl="1">
            <p:tnLst>
              <p:par>
                <p:cTn presetID="10" presetClass="entr" presetSubtype="0" fill="hold" nodeType="withEffect">
                  <p:stCondLst>
                    <p:cond delay="2000"/>
                  </p:stCondLst>
                  <p:childTnLst>
                    <p:set>
                      <p:cBhvr>
                        <p:cTn dur="1" fill="hold">
                          <p:stCondLst>
                            <p:cond delay="0"/>
                          </p:stCondLst>
                        </p:cTn>
                        <p:tgtEl>
                          <p:spTgt spid="51"/>
                        </p:tgtEl>
                        <p:attrNameLst>
                          <p:attrName>style.visibility</p:attrName>
                        </p:attrNameLst>
                      </p:cBhvr>
                      <p:to>
                        <p:strVal val="visible"/>
                      </p:to>
                    </p:set>
                    <p:animEffect transition="in" filter="fade">
                      <p:cBhvr>
                        <p:cTn dur="500"/>
                        <p:tgtEl>
                          <p:spTgt spid="51"/>
                        </p:tgtEl>
                      </p:cBhvr>
                    </p:animEffect>
                  </p:childTnLst>
                </p:cTn>
              </p:par>
            </p:tnLst>
          </p:tmpl>
        </p:tmplLst>
      </p:bldP>
      <p:bldP spid="52" grpId="0" build="p">
        <p:tmplLst>
          <p:tmpl lvl="1">
            <p:tnLst>
              <p:par>
                <p:cTn presetID="10" presetClass="entr" presetSubtype="0" fill="hold" nodeType="withEffect">
                  <p:stCondLst>
                    <p:cond delay="2000"/>
                  </p:stCondLst>
                  <p:childTnLst>
                    <p:set>
                      <p:cBhvr>
                        <p:cTn dur="1" fill="hold">
                          <p:stCondLst>
                            <p:cond delay="0"/>
                          </p:stCondLst>
                        </p:cTn>
                        <p:tgtEl>
                          <p:spTgt spid="52"/>
                        </p:tgtEl>
                        <p:attrNameLst>
                          <p:attrName>style.visibility</p:attrName>
                        </p:attrNameLst>
                      </p:cBhvr>
                      <p:to>
                        <p:strVal val="visible"/>
                      </p:to>
                    </p:set>
                    <p:animEffect transition="in" filter="fade">
                      <p:cBhvr>
                        <p:cTn dur="500"/>
                        <p:tgtEl>
                          <p:spTgt spid="52"/>
                        </p:tgtEl>
                      </p:cBhvr>
                    </p:animEffect>
                  </p:childTnLst>
                </p:cTn>
              </p:par>
            </p:tnLst>
          </p:tmpl>
        </p:tmplLst>
      </p:bldP>
      <p:bldP spid="62" grpId="0" build="p">
        <p:tmplLst>
          <p:tmpl lvl="1">
            <p:tnLst>
              <p:par>
                <p:cTn presetID="10" presetClass="entr" presetSubtype="0" fill="hold" nodeType="withEffect">
                  <p:stCondLst>
                    <p:cond delay="225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P spid="63" grpId="0" build="p">
        <p:tmplLst>
          <p:tmpl lvl="1">
            <p:tnLst>
              <p:par>
                <p:cTn presetID="10" presetClass="entr" presetSubtype="0" fill="hold" nodeType="withEffect">
                  <p:stCondLst>
                    <p:cond delay="2250"/>
                  </p:stCondLst>
                  <p:childTnLst>
                    <p:set>
                      <p:cBhvr>
                        <p:cTn dur="1" fill="hold">
                          <p:stCondLst>
                            <p:cond delay="0"/>
                          </p:stCondLst>
                        </p:cTn>
                        <p:tgtEl>
                          <p:spTgt spid="63"/>
                        </p:tgtEl>
                        <p:attrNameLst>
                          <p:attrName>style.visibility</p:attrName>
                        </p:attrNameLst>
                      </p:cBhvr>
                      <p:to>
                        <p:strVal val="visible"/>
                      </p:to>
                    </p:set>
                    <p:animEffect transition="in" filter="fade">
                      <p:cBhvr>
                        <p:cTn dur="500"/>
                        <p:tgtEl>
                          <p:spTgt spid="63"/>
                        </p:tgtEl>
                      </p:cBhvr>
                    </p:animEffect>
                  </p:childTnLst>
                </p:cTn>
              </p:par>
            </p:tnLst>
          </p:tmpl>
        </p:tmplLst>
      </p:bldP>
      <p:bldP spid="64" grpId="0" build="p">
        <p:tmplLst>
          <p:tmpl lvl="1">
            <p:tnLst>
              <p:par>
                <p:cTn presetID="10" presetClass="entr" presetSubtype="0" fill="hold" nodeType="withEffect">
                  <p:stCondLst>
                    <p:cond delay="2500"/>
                  </p:stCondLst>
                  <p:childTnLst>
                    <p:set>
                      <p:cBhvr>
                        <p:cTn dur="1" fill="hold">
                          <p:stCondLst>
                            <p:cond delay="0"/>
                          </p:stCondLst>
                        </p:cTn>
                        <p:tgtEl>
                          <p:spTgt spid="64"/>
                        </p:tgtEl>
                        <p:attrNameLst>
                          <p:attrName>style.visibility</p:attrName>
                        </p:attrNameLst>
                      </p:cBhvr>
                      <p:to>
                        <p:strVal val="visible"/>
                      </p:to>
                    </p:set>
                    <p:animEffect transition="in" filter="fade">
                      <p:cBhvr>
                        <p:cTn dur="500"/>
                        <p:tgtEl>
                          <p:spTgt spid="64"/>
                        </p:tgtEl>
                      </p:cBhvr>
                    </p:animEffect>
                  </p:childTnLst>
                </p:cTn>
              </p:par>
            </p:tnLst>
          </p:tmpl>
        </p:tmplLst>
      </p:bldP>
      <p:bldP spid="65" grpId="0" build="p">
        <p:tmplLst>
          <p:tmpl lvl="1">
            <p:tnLst>
              <p:par>
                <p:cTn presetID="10" presetClass="entr" presetSubtype="0" fill="hold" nodeType="withEffect">
                  <p:stCondLst>
                    <p:cond delay="2500"/>
                  </p:stCondLst>
                  <p:childTnLst>
                    <p:set>
                      <p:cBhvr>
                        <p:cTn dur="1" fill="hold">
                          <p:stCondLst>
                            <p:cond delay="0"/>
                          </p:stCondLst>
                        </p:cTn>
                        <p:tgtEl>
                          <p:spTgt spid="65"/>
                        </p:tgtEl>
                        <p:attrNameLst>
                          <p:attrName>style.visibility</p:attrName>
                        </p:attrNameLst>
                      </p:cBhvr>
                      <p:to>
                        <p:strVal val="visible"/>
                      </p:to>
                    </p:set>
                    <p:animEffect transition="in" filter="fade">
                      <p:cBhvr>
                        <p:cTn dur="500"/>
                        <p:tgtEl>
                          <p:spTgt spid="65"/>
                        </p:tgtEl>
                      </p:cBhvr>
                    </p:animEffect>
                  </p:childTnLst>
                </p:cTn>
              </p:par>
            </p:tnLst>
          </p:tmpl>
        </p:tmplLst>
      </p:bldP>
      <p:bldP spid="144" grpId="0" build="p">
        <p:tmplLst>
          <p:tmpl lvl="1">
            <p:tnLst>
              <p:par>
                <p:cTn presetID="10" presetClass="entr" presetSubtype="0" fill="hold" nodeType="withEffect">
                  <p:stCondLst>
                    <p:cond delay="2750"/>
                  </p:stCondLst>
                  <p:childTnLst>
                    <p:set>
                      <p:cBhvr>
                        <p:cTn dur="1" fill="hold">
                          <p:stCondLst>
                            <p:cond delay="0"/>
                          </p:stCondLst>
                        </p:cTn>
                        <p:tgtEl>
                          <p:spTgt spid="144"/>
                        </p:tgtEl>
                        <p:attrNameLst>
                          <p:attrName>style.visibility</p:attrName>
                        </p:attrNameLst>
                      </p:cBhvr>
                      <p:to>
                        <p:strVal val="visible"/>
                      </p:to>
                    </p:set>
                    <p:animEffect transition="in" filter="fade">
                      <p:cBhvr>
                        <p:cTn dur="500"/>
                        <p:tgtEl>
                          <p:spTgt spid="144"/>
                        </p:tgtEl>
                      </p:cBhvr>
                    </p:animEffect>
                  </p:childTnLst>
                </p:cTn>
              </p:par>
            </p:tnLst>
          </p:tmpl>
        </p:tmplLst>
      </p:bldP>
      <p:bldP spid="145" grpId="0" build="p">
        <p:tmplLst>
          <p:tmpl lvl="1">
            <p:tnLst>
              <p:par>
                <p:cTn presetID="10" presetClass="entr" presetSubtype="0" fill="hold" nodeType="withEffect">
                  <p:stCondLst>
                    <p:cond delay="2750"/>
                  </p:stCondLst>
                  <p:childTnLst>
                    <p:set>
                      <p:cBhvr>
                        <p:cTn dur="1" fill="hold">
                          <p:stCondLst>
                            <p:cond delay="0"/>
                          </p:stCondLst>
                        </p:cTn>
                        <p:tgtEl>
                          <p:spTgt spid="145"/>
                        </p:tgtEl>
                        <p:attrNameLst>
                          <p:attrName>style.visibility</p:attrName>
                        </p:attrNameLst>
                      </p:cBhvr>
                      <p:to>
                        <p:strVal val="visible"/>
                      </p:to>
                    </p:set>
                    <p:animEffect transition="in" filter="fade">
                      <p:cBhvr>
                        <p:cTn dur="500"/>
                        <p:tgtEl>
                          <p:spTgt spid="145"/>
                        </p:tgtEl>
                      </p:cBhvr>
                    </p:animEffect>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VOORSTELLEN PERSOONLIJK #1">
    <p:spTree>
      <p:nvGrpSpPr>
        <p:cNvPr id="1" name=""/>
        <p:cNvGrpSpPr/>
        <p:nvPr/>
      </p:nvGrpSpPr>
      <p:grpSpPr>
        <a:xfrm>
          <a:off x="0" y="0"/>
          <a:ext cx="0" cy="0"/>
          <a:chOff x="0" y="0"/>
          <a:chExt cx="0" cy="0"/>
        </a:xfrm>
      </p:grpSpPr>
      <p:sp>
        <p:nvSpPr>
          <p:cNvPr id="40" name="Tijdelijke aanduiding voor afbeelding 8">
            <a:extLst>
              <a:ext uri="{FF2B5EF4-FFF2-40B4-BE49-F238E27FC236}">
                <a16:creationId xmlns:a16="http://schemas.microsoft.com/office/drawing/2014/main" id="{10C942A6-6CBF-405B-B37E-F50E8342C1FB}"/>
              </a:ext>
            </a:extLst>
          </p:cNvPr>
          <p:cNvSpPr>
            <a:spLocks noGrp="1"/>
          </p:cNvSpPr>
          <p:nvPr>
            <p:ph type="pic" sz="quarter" idx="17" hasCustomPrompt="1"/>
          </p:nvPr>
        </p:nvSpPr>
        <p:spPr>
          <a:xfrm>
            <a:off x="570713" y="2041818"/>
            <a:ext cx="2732588" cy="4672182"/>
          </a:xfrm>
          <a:prstGeom prst="rect">
            <a:avLst/>
          </a:prstGeom>
          <a:noFill/>
          <a:ln>
            <a:noFill/>
          </a:ln>
        </p:spPr>
        <p:txBody>
          <a:bodyPr bIns="1620000" anchor="ct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2" name="Titel 1"/>
          <p:cNvSpPr>
            <a:spLocks noGrp="1"/>
          </p:cNvSpPr>
          <p:nvPr>
            <p:ph type="title" hasCustomPrompt="1"/>
          </p:nvPr>
        </p:nvSpPr>
        <p:spPr>
          <a:xfrm>
            <a:off x="575999" y="1002026"/>
            <a:ext cx="5240601" cy="920291"/>
          </a:xfrm>
        </p:spPr>
        <p:txBody>
          <a:bodyPr lIns="0" tIns="0" rIns="0" bIns="0"/>
          <a:lstStyle>
            <a:lvl1pPr>
              <a:defRPr/>
            </a:lvl1pPr>
          </a:lstStyle>
          <a:p>
            <a:r>
              <a:rPr lang="nl-NL"/>
              <a:t>Regio</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VOORSTELLEN PERSOONLIJK #1</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56197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sp>
        <p:nvSpPr>
          <p:cNvPr id="4" name="Tijdelijke aanduiding voor tekst 3">
            <a:extLst>
              <a:ext uri="{FF2B5EF4-FFF2-40B4-BE49-F238E27FC236}">
                <a16:creationId xmlns:a16="http://schemas.microsoft.com/office/drawing/2014/main" id="{C730D23C-EBB2-43C0-AD53-CD71E9545566}"/>
              </a:ext>
            </a:extLst>
          </p:cNvPr>
          <p:cNvSpPr>
            <a:spLocks noGrp="1"/>
          </p:cNvSpPr>
          <p:nvPr>
            <p:ph type="body" sz="quarter" idx="25" hasCustomPrompt="1"/>
          </p:nvPr>
        </p:nvSpPr>
        <p:spPr>
          <a:xfrm>
            <a:off x="3819525" y="5213525"/>
            <a:ext cx="1980000" cy="564975"/>
          </a:xfrm>
        </p:spPr>
        <p:txBody>
          <a:bodyPr/>
          <a:lstStyle>
            <a:lvl1pPr marL="0" indent="0" algn="ctr">
              <a:spcBef>
                <a:spcPts val="0"/>
              </a:spcBef>
              <a:spcAft>
                <a:spcPts val="0"/>
              </a:spcAft>
              <a:buNone/>
              <a:defRPr sz="1800" b="1">
                <a:solidFill>
                  <a:schemeClr val="tx2"/>
                </a:solidFill>
              </a:defRPr>
            </a:lvl1pPr>
          </a:lstStyle>
          <a:p>
            <a:pPr lvl="0"/>
            <a:r>
              <a:rPr lang="nl-NL"/>
              <a:t>Naam </a:t>
            </a:r>
            <a:br>
              <a:rPr lang="nl-NL"/>
            </a:br>
            <a:r>
              <a:rPr lang="nl-NL"/>
              <a:t>Achternaam</a:t>
            </a:r>
          </a:p>
        </p:txBody>
      </p:sp>
      <p:sp>
        <p:nvSpPr>
          <p:cNvPr id="48" name="Tijdelijke aanduiding voor tekst 3">
            <a:extLst>
              <a:ext uri="{FF2B5EF4-FFF2-40B4-BE49-F238E27FC236}">
                <a16:creationId xmlns:a16="http://schemas.microsoft.com/office/drawing/2014/main" id="{68D4CDA4-AA80-46D8-9A55-EDE5D8F7DC44}"/>
              </a:ext>
            </a:extLst>
          </p:cNvPr>
          <p:cNvSpPr>
            <a:spLocks noGrp="1"/>
          </p:cNvSpPr>
          <p:nvPr>
            <p:ph type="body" sz="quarter" idx="26" hasCustomPrompt="1"/>
          </p:nvPr>
        </p:nvSpPr>
        <p:spPr>
          <a:xfrm>
            <a:off x="3819525" y="5835825"/>
            <a:ext cx="1980000" cy="209375"/>
          </a:xfrm>
        </p:spPr>
        <p:txBody>
          <a:bodyPr/>
          <a:lstStyle>
            <a:lvl1pPr marL="0" indent="0" algn="ctr">
              <a:spcBef>
                <a:spcPts val="0"/>
              </a:spcBef>
              <a:spcAft>
                <a:spcPts val="0"/>
              </a:spcAft>
              <a:buNone/>
              <a:defRPr sz="1400" b="0" i="1">
                <a:solidFill>
                  <a:schemeClr val="tx2"/>
                </a:solidFill>
              </a:defRPr>
            </a:lvl1pPr>
          </a:lstStyle>
          <a:p>
            <a:pPr lvl="0"/>
            <a:r>
              <a:rPr lang="nl-NL"/>
              <a:t>Functie</a:t>
            </a:r>
          </a:p>
        </p:txBody>
      </p:sp>
      <p:grpSp>
        <p:nvGrpSpPr>
          <p:cNvPr id="32" name="INSTRUCTIE">
            <a:extLst>
              <a:ext uri="{FF2B5EF4-FFF2-40B4-BE49-F238E27FC236}">
                <a16:creationId xmlns:a16="http://schemas.microsoft.com/office/drawing/2014/main" id="{43076E6D-E4B5-4090-8EEF-9E363DD6E9FA}"/>
              </a:ext>
            </a:extLst>
          </p:cNvPr>
          <p:cNvGrpSpPr/>
          <p:nvPr userDrawn="1"/>
        </p:nvGrpSpPr>
        <p:grpSpPr>
          <a:xfrm>
            <a:off x="12377595" y="0"/>
            <a:ext cx="3693386" cy="6452863"/>
            <a:chOff x="-3786437" y="0"/>
            <a:chExt cx="3693386" cy="6452863"/>
          </a:xfrm>
        </p:grpSpPr>
        <p:sp>
          <p:nvSpPr>
            <p:cNvPr id="33" name="Rechthoek 32">
              <a:extLst>
                <a:ext uri="{FF2B5EF4-FFF2-40B4-BE49-F238E27FC236}">
                  <a16:creationId xmlns:a16="http://schemas.microsoft.com/office/drawing/2014/main" id="{5704D1A6-B881-41C5-9F95-C7BC1E8ACF73}"/>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NSTRUCTIE">
              <a:extLst>
                <a:ext uri="{FF2B5EF4-FFF2-40B4-BE49-F238E27FC236}">
                  <a16:creationId xmlns:a16="http://schemas.microsoft.com/office/drawing/2014/main" id="{82A305FF-DE33-4621-BEB5-6BF68DDAA658}"/>
                </a:ext>
              </a:extLst>
            </p:cNvPr>
            <p:cNvGrpSpPr/>
            <p:nvPr userDrawn="1"/>
          </p:nvGrpSpPr>
          <p:grpSpPr>
            <a:xfrm>
              <a:off x="-3786165" y="0"/>
              <a:ext cx="3693114" cy="5782322"/>
              <a:chOff x="-3786165" y="0"/>
              <a:chExt cx="3693114" cy="5782322"/>
            </a:xfrm>
          </p:grpSpPr>
          <p:sp>
            <p:nvSpPr>
              <p:cNvPr id="35" name="Rechthoek 34">
                <a:extLst>
                  <a:ext uri="{FF2B5EF4-FFF2-40B4-BE49-F238E27FC236}">
                    <a16:creationId xmlns:a16="http://schemas.microsoft.com/office/drawing/2014/main" id="{475335E4-31A8-4314-972B-579EE80A4C98}"/>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36" name="Ovaal 35">
                <a:extLst>
                  <a:ext uri="{FF2B5EF4-FFF2-40B4-BE49-F238E27FC236}">
                    <a16:creationId xmlns:a16="http://schemas.microsoft.com/office/drawing/2014/main" id="{673B3661-D8B4-486E-95C8-93401144A5F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7" name="Rechthoek 36">
                <a:extLst>
                  <a:ext uri="{FF2B5EF4-FFF2-40B4-BE49-F238E27FC236}">
                    <a16:creationId xmlns:a16="http://schemas.microsoft.com/office/drawing/2014/main" id="{53E43D24-8FD4-4484-B721-2E34424469C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8" name="Groep 37">
                <a:extLst>
                  <a:ext uri="{FF2B5EF4-FFF2-40B4-BE49-F238E27FC236}">
                    <a16:creationId xmlns:a16="http://schemas.microsoft.com/office/drawing/2014/main" id="{255B85B7-4D38-4E91-A975-71CD689A1049}"/>
                  </a:ext>
                </a:extLst>
              </p:cNvPr>
              <p:cNvGrpSpPr/>
              <p:nvPr userDrawn="1"/>
            </p:nvGrpSpPr>
            <p:grpSpPr>
              <a:xfrm>
                <a:off x="-3316179" y="1231351"/>
                <a:ext cx="294789" cy="318834"/>
                <a:chOff x="14466489" y="1001522"/>
                <a:chExt cx="290627" cy="314333"/>
              </a:xfrm>
            </p:grpSpPr>
            <p:sp>
              <p:nvSpPr>
                <p:cNvPr id="101" name="Rechthoek 100">
                  <a:extLst>
                    <a:ext uri="{FF2B5EF4-FFF2-40B4-BE49-F238E27FC236}">
                      <a16:creationId xmlns:a16="http://schemas.microsoft.com/office/drawing/2014/main" id="{8F36FAC1-BA1C-4601-8094-355D2B12BA0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D3CBDC55-CF01-402D-BF69-B930458A7F2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03" name="Vrije vorm: vorm 102">
                  <a:extLst>
                    <a:ext uri="{FF2B5EF4-FFF2-40B4-BE49-F238E27FC236}">
                      <a16:creationId xmlns:a16="http://schemas.microsoft.com/office/drawing/2014/main" id="{12347B3C-3EA1-491F-AB1B-40EB32AD208D}"/>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04" name="Rechthoek: afgeronde hoeken 103">
                  <a:extLst>
                    <a:ext uri="{FF2B5EF4-FFF2-40B4-BE49-F238E27FC236}">
                      <a16:creationId xmlns:a16="http://schemas.microsoft.com/office/drawing/2014/main" id="{FFD92DF4-E952-43E4-996A-7C9532DC4D4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05" name="Rechte verbindingslijn 104">
                  <a:extLst>
                    <a:ext uri="{FF2B5EF4-FFF2-40B4-BE49-F238E27FC236}">
                      <a16:creationId xmlns:a16="http://schemas.microsoft.com/office/drawing/2014/main" id="{A68D7229-2B0B-4F26-A4DD-4E5413777CB4}"/>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06" name="Rechte verbindingslijn 105">
                  <a:extLst>
                    <a:ext uri="{FF2B5EF4-FFF2-40B4-BE49-F238E27FC236}">
                      <a16:creationId xmlns:a16="http://schemas.microsoft.com/office/drawing/2014/main" id="{CF37E2C4-C8C4-4AB9-8AD1-4B416FFF956F}"/>
                    </a:ext>
                  </a:extLst>
                </p:cNvPr>
                <p:cNvCxnSpPr>
                  <a:cxnSpLocks/>
                  <a:stCxn id="10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9" name="Ovaal 38">
                <a:extLst>
                  <a:ext uri="{FF2B5EF4-FFF2-40B4-BE49-F238E27FC236}">
                    <a16:creationId xmlns:a16="http://schemas.microsoft.com/office/drawing/2014/main" id="{CF2FED79-D054-479C-9A1A-56C466FEB8C7}"/>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45" name="Rechthoek 44">
                <a:extLst>
                  <a:ext uri="{FF2B5EF4-FFF2-40B4-BE49-F238E27FC236}">
                    <a16:creationId xmlns:a16="http://schemas.microsoft.com/office/drawing/2014/main" id="{22347AAC-0E45-4D21-ACC6-5B033077EC1E}"/>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6" name="Groep 45">
                <a:extLst>
                  <a:ext uri="{FF2B5EF4-FFF2-40B4-BE49-F238E27FC236}">
                    <a16:creationId xmlns:a16="http://schemas.microsoft.com/office/drawing/2014/main" id="{CF96D3F0-E167-4557-839F-1C32AA6B2EC7}"/>
                  </a:ext>
                </a:extLst>
              </p:cNvPr>
              <p:cNvGrpSpPr/>
              <p:nvPr userDrawn="1"/>
            </p:nvGrpSpPr>
            <p:grpSpPr>
              <a:xfrm>
                <a:off x="-3311319" y="2164285"/>
                <a:ext cx="825500" cy="209550"/>
                <a:chOff x="13504624" y="2482850"/>
                <a:chExt cx="825500" cy="209550"/>
              </a:xfrm>
            </p:grpSpPr>
            <p:sp>
              <p:nvSpPr>
                <p:cNvPr id="96" name="Rechthoek 95">
                  <a:extLst>
                    <a:ext uri="{FF2B5EF4-FFF2-40B4-BE49-F238E27FC236}">
                      <a16:creationId xmlns:a16="http://schemas.microsoft.com/office/drawing/2014/main" id="{B79FD6CA-9065-4EE8-86F5-482FBAC915A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98" name="Rechte verbindingslijn 97">
                  <a:extLst>
                    <a:ext uri="{FF2B5EF4-FFF2-40B4-BE49-F238E27FC236}">
                      <a16:creationId xmlns:a16="http://schemas.microsoft.com/office/drawing/2014/main" id="{44EAFEE2-F667-422C-9B3A-04613E2BBB0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0" name="Gelijkbenige driehoek 99">
                  <a:extLst>
                    <a:ext uri="{FF2B5EF4-FFF2-40B4-BE49-F238E27FC236}">
                      <a16:creationId xmlns:a16="http://schemas.microsoft.com/office/drawing/2014/main" id="{01FFF1ED-8B6C-4272-BE12-89179417FDA4}"/>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47" name="Ovaal 46">
                <a:extLst>
                  <a:ext uri="{FF2B5EF4-FFF2-40B4-BE49-F238E27FC236}">
                    <a16:creationId xmlns:a16="http://schemas.microsoft.com/office/drawing/2014/main" id="{9BC54EF1-2081-41FF-8359-7F8D97ACC9A9}"/>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3" name="Rechthoek 52">
                <a:extLst>
                  <a:ext uri="{FF2B5EF4-FFF2-40B4-BE49-F238E27FC236}">
                    <a16:creationId xmlns:a16="http://schemas.microsoft.com/office/drawing/2014/main" id="{01517450-DDF5-4BDC-8FDE-73B4D008B70C}"/>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03890E54-9C68-47AD-8E81-D691BEBE7716}"/>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55" name="Rechthoek 54">
                <a:extLst>
                  <a:ext uri="{FF2B5EF4-FFF2-40B4-BE49-F238E27FC236}">
                    <a16:creationId xmlns:a16="http://schemas.microsoft.com/office/drawing/2014/main" id="{F69FB949-B124-4922-A421-B14CB6E4BC50}"/>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15D021BF-C016-434B-A55C-FB1122014623}"/>
                  </a:ext>
                </a:extLst>
              </p:cNvPr>
              <p:cNvGrpSpPr/>
              <p:nvPr userDrawn="1"/>
            </p:nvGrpSpPr>
            <p:grpSpPr>
              <a:xfrm>
                <a:off x="-3408294" y="4834615"/>
                <a:ext cx="622283" cy="612919"/>
                <a:chOff x="12617641" y="3403239"/>
                <a:chExt cx="752963" cy="741634"/>
              </a:xfrm>
            </p:grpSpPr>
            <p:grpSp>
              <p:nvGrpSpPr>
                <p:cNvPr id="80" name="Groep 79">
                  <a:extLst>
                    <a:ext uri="{FF2B5EF4-FFF2-40B4-BE49-F238E27FC236}">
                      <a16:creationId xmlns:a16="http://schemas.microsoft.com/office/drawing/2014/main" id="{18DCB07C-C808-440B-9A6B-ABF3F8F8B136}"/>
                    </a:ext>
                  </a:extLst>
                </p:cNvPr>
                <p:cNvGrpSpPr/>
                <p:nvPr userDrawn="1"/>
              </p:nvGrpSpPr>
              <p:grpSpPr>
                <a:xfrm>
                  <a:off x="12771550" y="3403239"/>
                  <a:ext cx="467156" cy="448491"/>
                  <a:chOff x="12782177" y="3403239"/>
                  <a:chExt cx="467156" cy="448491"/>
                </a:xfrm>
              </p:grpSpPr>
              <p:grpSp>
                <p:nvGrpSpPr>
                  <p:cNvPr id="83" name="Groep 82">
                    <a:extLst>
                      <a:ext uri="{FF2B5EF4-FFF2-40B4-BE49-F238E27FC236}">
                        <a16:creationId xmlns:a16="http://schemas.microsoft.com/office/drawing/2014/main" id="{A096D4DA-7E49-4D81-8E31-801B66A4FC8C}"/>
                      </a:ext>
                    </a:extLst>
                  </p:cNvPr>
                  <p:cNvGrpSpPr/>
                  <p:nvPr userDrawn="1"/>
                </p:nvGrpSpPr>
                <p:grpSpPr>
                  <a:xfrm>
                    <a:off x="12782177" y="3403239"/>
                    <a:ext cx="412972" cy="396132"/>
                    <a:chOff x="13554906" y="3320109"/>
                    <a:chExt cx="443912" cy="425811"/>
                  </a:xfrm>
                </p:grpSpPr>
                <p:grpSp>
                  <p:nvGrpSpPr>
                    <p:cNvPr id="90" name="Groep 89">
                      <a:extLst>
                        <a:ext uri="{FF2B5EF4-FFF2-40B4-BE49-F238E27FC236}">
                          <a16:creationId xmlns:a16="http://schemas.microsoft.com/office/drawing/2014/main" id="{92A0509C-432C-45B1-B7DF-DEB32680E3C0}"/>
                        </a:ext>
                      </a:extLst>
                    </p:cNvPr>
                    <p:cNvGrpSpPr/>
                    <p:nvPr userDrawn="1"/>
                  </p:nvGrpSpPr>
                  <p:grpSpPr>
                    <a:xfrm>
                      <a:off x="13554906" y="3320109"/>
                      <a:ext cx="443912" cy="425811"/>
                      <a:chOff x="12909684" y="1276143"/>
                      <a:chExt cx="443912" cy="425811"/>
                    </a:xfrm>
                  </p:grpSpPr>
                  <p:sp>
                    <p:nvSpPr>
                      <p:cNvPr id="93" name="Rechthoek 92">
                        <a:extLst>
                          <a:ext uri="{FF2B5EF4-FFF2-40B4-BE49-F238E27FC236}">
                            <a16:creationId xmlns:a16="http://schemas.microsoft.com/office/drawing/2014/main" id="{02A73DB8-4B44-40BB-BAA5-CEA9362896A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7E419DFE-92B2-4097-8E06-5A0CFDFFD53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29B45F30-ADFE-4E0F-85A5-273D85CCB3F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1" name="Afbeelding 90">
                      <a:extLst>
                        <a:ext uri="{FF2B5EF4-FFF2-40B4-BE49-F238E27FC236}">
                          <a16:creationId xmlns:a16="http://schemas.microsoft.com/office/drawing/2014/main" id="{681245F7-3781-40CB-A0C7-DE26CFDE938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2"/>
                      <a:ext cx="173367" cy="140220"/>
                    </a:xfrm>
                    <a:prstGeom prst="rect">
                      <a:avLst/>
                    </a:prstGeom>
                  </p:spPr>
                </p:pic>
                <p:pic>
                  <p:nvPicPr>
                    <p:cNvPr id="92" name="Afbeelding 91">
                      <a:extLst>
                        <a:ext uri="{FF2B5EF4-FFF2-40B4-BE49-F238E27FC236}">
                          <a16:creationId xmlns:a16="http://schemas.microsoft.com/office/drawing/2014/main" id="{B3E30CFB-17D2-4243-A472-AF10CC29A517}"/>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84" name="Groep 83">
                    <a:extLst>
                      <a:ext uri="{FF2B5EF4-FFF2-40B4-BE49-F238E27FC236}">
                        <a16:creationId xmlns:a16="http://schemas.microsoft.com/office/drawing/2014/main" id="{2ABF1720-63AA-4047-9FC3-60EF4D5961E1}"/>
                      </a:ext>
                    </a:extLst>
                  </p:cNvPr>
                  <p:cNvGrpSpPr/>
                  <p:nvPr userDrawn="1"/>
                </p:nvGrpSpPr>
                <p:grpSpPr>
                  <a:xfrm>
                    <a:off x="13103513" y="3705268"/>
                    <a:ext cx="145820" cy="146462"/>
                    <a:chOff x="13096169" y="3602278"/>
                    <a:chExt cx="145820" cy="146462"/>
                  </a:xfrm>
                </p:grpSpPr>
                <p:sp>
                  <p:nvSpPr>
                    <p:cNvPr id="88" name="Rechthoek 87">
                      <a:extLst>
                        <a:ext uri="{FF2B5EF4-FFF2-40B4-BE49-F238E27FC236}">
                          <a16:creationId xmlns:a16="http://schemas.microsoft.com/office/drawing/2014/main" id="{334E927E-C51A-4534-8B09-6910FB09922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AD2F682F-1CC8-484D-9602-31641045970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5" name="Groep 84">
                    <a:extLst>
                      <a:ext uri="{FF2B5EF4-FFF2-40B4-BE49-F238E27FC236}">
                        <a16:creationId xmlns:a16="http://schemas.microsoft.com/office/drawing/2014/main" id="{2AB37B4B-E6A0-44E9-93F5-E020F259FD5D}"/>
                      </a:ext>
                    </a:extLst>
                  </p:cNvPr>
                  <p:cNvGrpSpPr/>
                  <p:nvPr userDrawn="1"/>
                </p:nvGrpSpPr>
                <p:grpSpPr>
                  <a:xfrm rot="10800000">
                    <a:off x="13061402" y="3665637"/>
                    <a:ext cx="145820" cy="146462"/>
                    <a:chOff x="13096169" y="3602278"/>
                    <a:chExt cx="145820" cy="146462"/>
                  </a:xfrm>
                </p:grpSpPr>
                <p:sp>
                  <p:nvSpPr>
                    <p:cNvPr id="86" name="Rechthoek 85">
                      <a:extLst>
                        <a:ext uri="{FF2B5EF4-FFF2-40B4-BE49-F238E27FC236}">
                          <a16:creationId xmlns:a16="http://schemas.microsoft.com/office/drawing/2014/main" id="{9BCEC010-20B9-4BA1-A4ED-FC196D604F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D69E1D7E-696D-4EF4-9811-070FA20A881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1" name="Rechthoek 80">
                  <a:extLst>
                    <a:ext uri="{FF2B5EF4-FFF2-40B4-BE49-F238E27FC236}">
                      <a16:creationId xmlns:a16="http://schemas.microsoft.com/office/drawing/2014/main" id="{55DD1A0D-DB72-42C6-9C08-6F2D9BA3EFB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2" name="Gelijkbenige driehoek 81">
                  <a:extLst>
                    <a:ext uri="{FF2B5EF4-FFF2-40B4-BE49-F238E27FC236}">
                      <a16:creationId xmlns:a16="http://schemas.microsoft.com/office/drawing/2014/main" id="{40342770-4A9E-43FE-9C3E-6720EB6A248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B0790606-F1F8-4457-BC01-EB74C56DA896}"/>
                  </a:ext>
                </a:extLst>
              </p:cNvPr>
              <p:cNvGrpSpPr/>
              <p:nvPr userDrawn="1"/>
            </p:nvGrpSpPr>
            <p:grpSpPr>
              <a:xfrm>
                <a:off x="-3314821" y="2981448"/>
                <a:ext cx="1558053" cy="563933"/>
                <a:chOff x="-3314821" y="2981448"/>
                <a:chExt cx="1558053" cy="563933"/>
              </a:xfrm>
            </p:grpSpPr>
            <p:sp>
              <p:nvSpPr>
                <p:cNvPr id="61" name="Rechthoek 60">
                  <a:extLst>
                    <a:ext uri="{FF2B5EF4-FFF2-40B4-BE49-F238E27FC236}">
                      <a16:creationId xmlns:a16="http://schemas.microsoft.com/office/drawing/2014/main" id="{2BF67523-B825-4880-B32A-2344202B29BD}"/>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301D383-9B9A-4FD8-98F4-C703421EF3C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8" name="Tekstvak 67">
                  <a:extLst>
                    <a:ext uri="{FF2B5EF4-FFF2-40B4-BE49-F238E27FC236}">
                      <a16:creationId xmlns:a16="http://schemas.microsoft.com/office/drawing/2014/main" id="{6E91814F-787F-492E-A163-89193453DE0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9" name="Tekstvak 68">
                  <a:extLst>
                    <a:ext uri="{FF2B5EF4-FFF2-40B4-BE49-F238E27FC236}">
                      <a16:creationId xmlns:a16="http://schemas.microsoft.com/office/drawing/2014/main" id="{83826FE0-809C-4E64-BEAF-756E0E85D1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0" name="Vrije vorm: vorm 69">
                  <a:extLst>
                    <a:ext uri="{FF2B5EF4-FFF2-40B4-BE49-F238E27FC236}">
                      <a16:creationId xmlns:a16="http://schemas.microsoft.com/office/drawing/2014/main" id="{90B089A9-4B99-4FE5-8C3F-E7A42CCE03FA}"/>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1" name="Gelijkbenige driehoek 70">
                  <a:extLst>
                    <a:ext uri="{FF2B5EF4-FFF2-40B4-BE49-F238E27FC236}">
                      <a16:creationId xmlns:a16="http://schemas.microsoft.com/office/drawing/2014/main" id="{F96B1FD7-1742-4CD6-9024-DC6F821856B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2" name="Groep 71">
                  <a:extLst>
                    <a:ext uri="{FF2B5EF4-FFF2-40B4-BE49-F238E27FC236}">
                      <a16:creationId xmlns:a16="http://schemas.microsoft.com/office/drawing/2014/main" id="{4128DEBB-8917-4169-87A6-9CFD280A24AE}"/>
                    </a:ext>
                  </a:extLst>
                </p:cNvPr>
                <p:cNvGrpSpPr/>
                <p:nvPr userDrawn="1"/>
              </p:nvGrpSpPr>
              <p:grpSpPr>
                <a:xfrm>
                  <a:off x="-3257052" y="3032066"/>
                  <a:ext cx="182309" cy="163794"/>
                  <a:chOff x="12832541" y="3162395"/>
                  <a:chExt cx="219532" cy="197236"/>
                </a:xfrm>
              </p:grpSpPr>
              <p:sp>
                <p:nvSpPr>
                  <p:cNvPr id="77" name="Rechthoek 76">
                    <a:extLst>
                      <a:ext uri="{FF2B5EF4-FFF2-40B4-BE49-F238E27FC236}">
                        <a16:creationId xmlns:a16="http://schemas.microsoft.com/office/drawing/2014/main" id="{209F206C-1831-41EC-AEA5-72139DC5B4C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9FC1320-AF13-48B2-9DB2-AC363545B1F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6714C72-FFE3-4421-B9EC-B76047DCD5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10C259A7-E32E-4A6E-BDE1-B735ABA97F27}"/>
                    </a:ext>
                  </a:extLst>
                </p:cNvPr>
                <p:cNvGrpSpPr/>
                <p:nvPr userDrawn="1"/>
              </p:nvGrpSpPr>
              <p:grpSpPr>
                <a:xfrm>
                  <a:off x="-3257053" y="3276580"/>
                  <a:ext cx="182309" cy="163794"/>
                  <a:chOff x="12832541" y="3162395"/>
                  <a:chExt cx="219532" cy="197236"/>
                </a:xfrm>
              </p:grpSpPr>
              <p:sp>
                <p:nvSpPr>
                  <p:cNvPr id="74" name="Rechthoek 73">
                    <a:extLst>
                      <a:ext uri="{FF2B5EF4-FFF2-40B4-BE49-F238E27FC236}">
                        <a16:creationId xmlns:a16="http://schemas.microsoft.com/office/drawing/2014/main" id="{845049FF-DD11-4E40-987B-9F2AFA6E47F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8512C5DD-45A5-4F29-B19A-DA2260642AB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FD8FA741-1096-4F95-8D99-92DFAB463BDE}"/>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4F5CF4FA-9C47-42B6-9FA9-4EDDD06FF680}"/>
                  </a:ext>
                </a:extLst>
              </p:cNvPr>
              <p:cNvGrpSpPr/>
              <p:nvPr userDrawn="1"/>
            </p:nvGrpSpPr>
            <p:grpSpPr>
              <a:xfrm>
                <a:off x="-376736" y="5498637"/>
                <a:ext cx="283685" cy="283685"/>
                <a:chOff x="-510741" y="5913713"/>
                <a:chExt cx="267555" cy="267555"/>
              </a:xfrm>
            </p:grpSpPr>
            <p:sp>
              <p:nvSpPr>
                <p:cNvPr id="59" name="Ovaal 58">
                  <a:extLst>
                    <a:ext uri="{FF2B5EF4-FFF2-40B4-BE49-F238E27FC236}">
                      <a16:creationId xmlns:a16="http://schemas.microsoft.com/office/drawing/2014/main" id="{98286113-27FA-4589-9DD4-2C8F5E5F826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4DDCFB4B-AFB1-4456-A882-855B5B3F01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112" name="Tijdelijke aanduiding voor afbeelding 8">
            <a:extLst>
              <a:ext uri="{FF2B5EF4-FFF2-40B4-BE49-F238E27FC236}">
                <a16:creationId xmlns:a16="http://schemas.microsoft.com/office/drawing/2014/main" id="{54DA120D-8CBF-4FBC-B9C2-756F89EE5BD8}"/>
              </a:ext>
            </a:extLst>
          </p:cNvPr>
          <p:cNvSpPr>
            <a:spLocks noGrp="1"/>
          </p:cNvSpPr>
          <p:nvPr>
            <p:ph type="pic" sz="quarter" idx="28" hasCustomPrompt="1"/>
          </p:nvPr>
        </p:nvSpPr>
        <p:spPr>
          <a:xfrm>
            <a:off x="6159501" y="144000"/>
            <a:ext cx="2895600"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16" name="Tijdelijke aanduiding voor tekst 3">
            <a:extLst>
              <a:ext uri="{FF2B5EF4-FFF2-40B4-BE49-F238E27FC236}">
                <a16:creationId xmlns:a16="http://schemas.microsoft.com/office/drawing/2014/main" id="{66CBF93B-76E4-4520-92FA-FE3FE171A9F5}"/>
              </a:ext>
            </a:extLst>
          </p:cNvPr>
          <p:cNvSpPr>
            <a:spLocks noGrp="1"/>
          </p:cNvSpPr>
          <p:nvPr>
            <p:ph type="body" sz="quarter" idx="30" hasCustomPrompt="1"/>
          </p:nvPr>
        </p:nvSpPr>
        <p:spPr>
          <a:xfrm>
            <a:off x="3304457" y="2204864"/>
            <a:ext cx="2486262" cy="1451498"/>
          </a:xfrm>
        </p:spPr>
        <p:txBody>
          <a:bodyPr anchor="ctr"/>
          <a:lstStyle>
            <a:lvl1pPr marL="0" indent="0" algn="ctr">
              <a:spcBef>
                <a:spcPts val="0"/>
              </a:spcBef>
              <a:spcAft>
                <a:spcPts val="0"/>
              </a:spcAft>
              <a:buNone/>
              <a:defRPr sz="1800" b="1">
                <a:solidFill>
                  <a:schemeClr val="accent1"/>
                </a:solidFill>
              </a:defRPr>
            </a:lvl1pPr>
          </a:lstStyle>
          <a:p>
            <a:pPr lvl="0"/>
            <a:r>
              <a:rPr lang="nl-NL"/>
              <a:t>“Plaats hier een quote of motto”</a:t>
            </a:r>
          </a:p>
        </p:txBody>
      </p:sp>
      <p:sp>
        <p:nvSpPr>
          <p:cNvPr id="117" name="Tijdelijke aanduiding voor verticale tekst 65">
            <a:extLst>
              <a:ext uri="{FF2B5EF4-FFF2-40B4-BE49-F238E27FC236}">
                <a16:creationId xmlns:a16="http://schemas.microsoft.com/office/drawing/2014/main" id="{F737F10A-E29C-4396-8F05-77AEE4625E24}"/>
              </a:ext>
            </a:extLst>
          </p:cNvPr>
          <p:cNvSpPr>
            <a:spLocks noGrp="1"/>
          </p:cNvSpPr>
          <p:nvPr>
            <p:ph type="body" orient="vert" idx="31" hasCustomPrompt="1"/>
          </p:nvPr>
        </p:nvSpPr>
        <p:spPr>
          <a:xfrm>
            <a:off x="5831210" y="0"/>
            <a:ext cx="727200" cy="68580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6">
              <a:extLst>
                <a:ext uri="{96DAC541-7B7A-43D3-8B79-37D633B846F1}">
                  <asvg:svgBlip xmlns:asvg="http://schemas.microsoft.com/office/drawing/2016/SVG/main" r:embed="rId7"/>
                </a:ext>
              </a:extLst>
            </a:blip>
            <a:srcRect/>
            <a:stretch>
              <a:fillRect t="758" b="-292"/>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107" name="Tijdelijke aanduiding voor afbeelding 8">
            <a:extLst>
              <a:ext uri="{FF2B5EF4-FFF2-40B4-BE49-F238E27FC236}">
                <a16:creationId xmlns:a16="http://schemas.microsoft.com/office/drawing/2014/main" id="{B4A2BB18-FD82-4C80-BA9B-57A93E85CCB5}"/>
              </a:ext>
            </a:extLst>
          </p:cNvPr>
          <p:cNvSpPr>
            <a:spLocks noGrp="1"/>
          </p:cNvSpPr>
          <p:nvPr>
            <p:ph type="pic" sz="quarter" idx="27" hasCustomPrompt="1"/>
          </p:nvPr>
        </p:nvSpPr>
        <p:spPr>
          <a:xfrm>
            <a:off x="9118599" y="144000"/>
            <a:ext cx="2924381"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15" name="Tijdelijke aanduiding voor verticale tekst 65">
            <a:extLst>
              <a:ext uri="{FF2B5EF4-FFF2-40B4-BE49-F238E27FC236}">
                <a16:creationId xmlns:a16="http://schemas.microsoft.com/office/drawing/2014/main" id="{75168174-4123-4F07-A822-309798C1D765}"/>
              </a:ext>
            </a:extLst>
          </p:cNvPr>
          <p:cNvSpPr>
            <a:spLocks noGrp="1"/>
          </p:cNvSpPr>
          <p:nvPr>
            <p:ph type="body" orient="vert" idx="29" hasCustomPrompt="1"/>
          </p:nvPr>
        </p:nvSpPr>
        <p:spPr>
          <a:xfrm>
            <a:off x="8748649" y="0"/>
            <a:ext cx="727200" cy="68580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6">
              <a:extLst>
                <a:ext uri="{96DAC541-7B7A-43D3-8B79-37D633B846F1}">
                  <asvg:svgBlip xmlns:asvg="http://schemas.microsoft.com/office/drawing/2016/SVG/main" r:embed="rId7"/>
                </a:ext>
              </a:extLst>
            </a:blip>
            <a:srcRect/>
            <a:stretch>
              <a:fillRect t="758" b="-292"/>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Tree>
    <p:extLst>
      <p:ext uri="{BB962C8B-B14F-4D97-AF65-F5344CB8AC3E}">
        <p14:creationId xmlns:p14="http://schemas.microsoft.com/office/powerpoint/2010/main" val="572191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1000" fill="hold"/>
                                        <p:tgtEl>
                                          <p:spTgt spid="40"/>
                                        </p:tgtEl>
                                        <p:attrNameLst>
                                          <p:attrName>ppt_x</p:attrName>
                                        </p:attrNameLst>
                                      </p:cBhvr>
                                      <p:tavLst>
                                        <p:tav tm="0">
                                          <p:val>
                                            <p:strVal val="#ppt_x"/>
                                          </p:val>
                                        </p:tav>
                                        <p:tav tm="100000">
                                          <p:val>
                                            <p:strVal val="#ppt_x"/>
                                          </p:val>
                                        </p:tav>
                                      </p:tavLst>
                                    </p:anim>
                                    <p:anim calcmode="lin" valueType="num">
                                      <p:cBhvr additive="base">
                                        <p:cTn id="8" dur="1000" fill="hold"/>
                                        <p:tgtEl>
                                          <p:spTgt spid="40"/>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animEffect transition="in" filter="fade">
                                      <p:cBhvr>
                                        <p:cTn id="11" dur="500"/>
                                        <p:tgtEl>
                                          <p:spTgt spid="4">
                                            <p:txEl>
                                              <p:pRg st="0" end="0"/>
                                            </p:txEl>
                                          </p:spTgt>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48">
                                            <p:txEl>
                                              <p:pRg st="0" end="0"/>
                                            </p:txEl>
                                          </p:spTgt>
                                        </p:tgtEl>
                                        <p:attrNameLst>
                                          <p:attrName>style.visibility</p:attrName>
                                        </p:attrNameLst>
                                      </p:cBhvr>
                                      <p:to>
                                        <p:strVal val="visible"/>
                                      </p:to>
                                    </p:set>
                                    <p:animEffect transition="in" filter="fade">
                                      <p:cBhvr>
                                        <p:cTn id="14" dur="500"/>
                                        <p:tgtEl>
                                          <p:spTgt spid="48">
                                            <p:txEl>
                                              <p:pRg st="0" end="0"/>
                                            </p:txEl>
                                          </p:spTgt>
                                        </p:tgtEl>
                                      </p:cBhvr>
                                    </p:animEffect>
                                  </p:childTnLst>
                                </p:cTn>
                              </p:par>
                            </p:childTnLst>
                          </p:cTn>
                        </p:par>
                        <p:par>
                          <p:cTn id="15" fill="hold">
                            <p:stCondLst>
                              <p:cond delay="1000"/>
                            </p:stCondLst>
                            <p:childTnLst>
                              <p:par>
                                <p:cTn id="16" presetID="10" presetClass="entr" presetSubtype="0" fill="hold" grpId="0" nodeType="afterEffect">
                                  <p:stCondLst>
                                    <p:cond delay="0"/>
                                  </p:stCondLst>
                                  <p:iterate type="lt">
                                    <p:tmPct val="10000"/>
                                  </p:iterate>
                                  <p:childTnLst>
                                    <p:set>
                                      <p:cBhvr>
                                        <p:cTn id="17" dur="1" fill="hold">
                                          <p:stCondLst>
                                            <p:cond delay="0"/>
                                          </p:stCondLst>
                                        </p:cTn>
                                        <p:tgtEl>
                                          <p:spTgt spid="116">
                                            <p:txEl>
                                              <p:pRg st="0" end="0"/>
                                            </p:txEl>
                                          </p:spTgt>
                                        </p:tgtEl>
                                        <p:attrNameLst>
                                          <p:attrName>style.visibility</p:attrName>
                                        </p:attrNameLst>
                                      </p:cBhvr>
                                      <p:to>
                                        <p:strVal val="visible"/>
                                      </p:to>
                                    </p:set>
                                    <p:animEffect transition="in" filter="fade">
                                      <p:cBhvr>
                                        <p:cTn id="18" dur="250"/>
                                        <p:tgtEl>
                                          <p:spTgt spid="116">
                                            <p:txEl>
                                              <p:pRg st="0" end="0"/>
                                            </p:txEl>
                                          </p:spTgt>
                                        </p:tgtEl>
                                      </p:cBhvr>
                                    </p:animEffect>
                                  </p:childTnLst>
                                </p:cTn>
                              </p:par>
                            </p:childTnLst>
                          </p:cTn>
                        </p:par>
                        <p:par>
                          <p:cTn id="19" fill="hold">
                            <p:stCondLst>
                              <p:cond delay="1900"/>
                            </p:stCondLst>
                            <p:childTnLst>
                              <p:par>
                                <p:cTn id="20" presetID="2" presetClass="entr" presetSubtype="2" decel="10000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 calcmode="lin" valueType="num">
                                      <p:cBhvr additive="base">
                                        <p:cTn id="22" dur="1000" fill="hold"/>
                                        <p:tgtEl>
                                          <p:spTgt spid="107"/>
                                        </p:tgtEl>
                                        <p:attrNameLst>
                                          <p:attrName>ppt_x</p:attrName>
                                        </p:attrNameLst>
                                      </p:cBhvr>
                                      <p:tavLst>
                                        <p:tav tm="0">
                                          <p:val>
                                            <p:strVal val="1+#ppt_w/2"/>
                                          </p:val>
                                        </p:tav>
                                        <p:tav tm="100000">
                                          <p:val>
                                            <p:strVal val="#ppt_x"/>
                                          </p:val>
                                        </p:tav>
                                      </p:tavLst>
                                    </p:anim>
                                    <p:anim calcmode="lin" valueType="num">
                                      <p:cBhvr additive="base">
                                        <p:cTn id="23" dur="1000" fill="hold"/>
                                        <p:tgtEl>
                                          <p:spTgt spid="107"/>
                                        </p:tgtEl>
                                        <p:attrNameLst>
                                          <p:attrName>ppt_y</p:attrName>
                                        </p:attrNameLst>
                                      </p:cBhvr>
                                      <p:tavLst>
                                        <p:tav tm="0">
                                          <p:val>
                                            <p:strVal val="#ppt_y"/>
                                          </p:val>
                                        </p:tav>
                                        <p:tav tm="100000">
                                          <p:val>
                                            <p:strVal val="#ppt_y"/>
                                          </p:val>
                                        </p:tav>
                                      </p:tavLst>
                                    </p:anim>
                                  </p:childTnLst>
                                </p:cTn>
                              </p:par>
                              <p:par>
                                <p:cTn id="24" presetID="2" presetClass="entr" presetSubtype="2" decel="100000" fill="hold" grpId="0" nodeType="withEffect">
                                  <p:stCondLst>
                                    <p:cond delay="0"/>
                                  </p:stCondLst>
                                  <p:childTnLst>
                                    <p:set>
                                      <p:cBhvr>
                                        <p:cTn id="25" dur="1" fill="hold">
                                          <p:stCondLst>
                                            <p:cond delay="0"/>
                                          </p:stCondLst>
                                        </p:cTn>
                                        <p:tgtEl>
                                          <p:spTgt spid="115"/>
                                        </p:tgtEl>
                                        <p:attrNameLst>
                                          <p:attrName>style.visibility</p:attrName>
                                        </p:attrNameLst>
                                      </p:cBhvr>
                                      <p:to>
                                        <p:strVal val="visible"/>
                                      </p:to>
                                    </p:set>
                                    <p:anim calcmode="lin" valueType="num">
                                      <p:cBhvr additive="base">
                                        <p:cTn id="26" dur="1000" fill="hold"/>
                                        <p:tgtEl>
                                          <p:spTgt spid="115"/>
                                        </p:tgtEl>
                                        <p:attrNameLst>
                                          <p:attrName>ppt_x</p:attrName>
                                        </p:attrNameLst>
                                      </p:cBhvr>
                                      <p:tavLst>
                                        <p:tav tm="0">
                                          <p:val>
                                            <p:strVal val="1+#ppt_w/2"/>
                                          </p:val>
                                        </p:tav>
                                        <p:tav tm="100000">
                                          <p:val>
                                            <p:strVal val="#ppt_x"/>
                                          </p:val>
                                        </p:tav>
                                      </p:tavLst>
                                    </p:anim>
                                    <p:anim calcmode="lin" valueType="num">
                                      <p:cBhvr additive="base">
                                        <p:cTn id="27" dur="1000" fill="hold"/>
                                        <p:tgtEl>
                                          <p:spTgt spid="115"/>
                                        </p:tgtEl>
                                        <p:attrNameLst>
                                          <p:attrName>ppt_y</p:attrName>
                                        </p:attrNameLst>
                                      </p:cBhvr>
                                      <p:tavLst>
                                        <p:tav tm="0">
                                          <p:val>
                                            <p:strVal val="#ppt_y"/>
                                          </p:val>
                                        </p:tav>
                                        <p:tav tm="100000">
                                          <p:val>
                                            <p:strVal val="#ppt_y"/>
                                          </p:val>
                                        </p:tav>
                                      </p:tavLst>
                                    </p:anim>
                                  </p:childTnLst>
                                </p:cTn>
                              </p:par>
                              <p:par>
                                <p:cTn id="28" presetID="2" presetClass="entr" presetSubtype="2" decel="100000" fill="hold" grpId="0" nodeType="withEffect">
                                  <p:stCondLst>
                                    <p:cond delay="0"/>
                                  </p:stCondLst>
                                  <p:childTnLst>
                                    <p:set>
                                      <p:cBhvr>
                                        <p:cTn id="29" dur="1" fill="hold">
                                          <p:stCondLst>
                                            <p:cond delay="0"/>
                                          </p:stCondLst>
                                        </p:cTn>
                                        <p:tgtEl>
                                          <p:spTgt spid="112"/>
                                        </p:tgtEl>
                                        <p:attrNameLst>
                                          <p:attrName>style.visibility</p:attrName>
                                        </p:attrNameLst>
                                      </p:cBhvr>
                                      <p:to>
                                        <p:strVal val="visible"/>
                                      </p:to>
                                    </p:set>
                                    <p:anim calcmode="lin" valueType="num">
                                      <p:cBhvr additive="base">
                                        <p:cTn id="30" dur="1000" fill="hold"/>
                                        <p:tgtEl>
                                          <p:spTgt spid="112"/>
                                        </p:tgtEl>
                                        <p:attrNameLst>
                                          <p:attrName>ppt_x</p:attrName>
                                        </p:attrNameLst>
                                      </p:cBhvr>
                                      <p:tavLst>
                                        <p:tav tm="0">
                                          <p:val>
                                            <p:strVal val="1+#ppt_w/2"/>
                                          </p:val>
                                        </p:tav>
                                        <p:tav tm="100000">
                                          <p:val>
                                            <p:strVal val="#ppt_x"/>
                                          </p:val>
                                        </p:tav>
                                      </p:tavLst>
                                    </p:anim>
                                    <p:anim calcmode="lin" valueType="num">
                                      <p:cBhvr additive="base">
                                        <p:cTn id="31" dur="1000" fill="hold"/>
                                        <p:tgtEl>
                                          <p:spTgt spid="112"/>
                                        </p:tgtEl>
                                        <p:attrNameLst>
                                          <p:attrName>ppt_y</p:attrName>
                                        </p:attrNameLst>
                                      </p:cBhvr>
                                      <p:tavLst>
                                        <p:tav tm="0">
                                          <p:val>
                                            <p:strVal val="#ppt_y"/>
                                          </p:val>
                                        </p:tav>
                                        <p:tav tm="100000">
                                          <p:val>
                                            <p:strVal val="#ppt_y"/>
                                          </p:val>
                                        </p:tav>
                                      </p:tavLst>
                                    </p:anim>
                                  </p:childTnLst>
                                </p:cTn>
                              </p:par>
                              <p:par>
                                <p:cTn id="32" presetID="2" presetClass="entr" presetSubtype="2" decel="100000" fill="hold" grpId="0" nodeType="withEffect">
                                  <p:stCondLst>
                                    <p:cond delay="0"/>
                                  </p:stCondLst>
                                  <p:childTnLst>
                                    <p:set>
                                      <p:cBhvr>
                                        <p:cTn id="33" dur="1" fill="hold">
                                          <p:stCondLst>
                                            <p:cond delay="0"/>
                                          </p:stCondLst>
                                        </p:cTn>
                                        <p:tgtEl>
                                          <p:spTgt spid="117"/>
                                        </p:tgtEl>
                                        <p:attrNameLst>
                                          <p:attrName>style.visibility</p:attrName>
                                        </p:attrNameLst>
                                      </p:cBhvr>
                                      <p:to>
                                        <p:strVal val="visible"/>
                                      </p:to>
                                    </p:set>
                                    <p:anim calcmode="lin" valueType="num">
                                      <p:cBhvr additive="base">
                                        <p:cTn id="34" dur="1000" fill="hold"/>
                                        <p:tgtEl>
                                          <p:spTgt spid="117"/>
                                        </p:tgtEl>
                                        <p:attrNameLst>
                                          <p:attrName>ppt_x</p:attrName>
                                        </p:attrNameLst>
                                      </p:cBhvr>
                                      <p:tavLst>
                                        <p:tav tm="0">
                                          <p:val>
                                            <p:strVal val="1+#ppt_w/2"/>
                                          </p:val>
                                        </p:tav>
                                        <p:tav tm="100000">
                                          <p:val>
                                            <p:strVal val="#ppt_x"/>
                                          </p:val>
                                        </p:tav>
                                      </p:tavLst>
                                    </p:anim>
                                    <p:anim calcmode="lin" valueType="num">
                                      <p:cBhvr additive="base">
                                        <p:cTn id="35" dur="1000" fill="hold"/>
                                        <p:tgtEl>
                                          <p:spTgt spid="1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 grpId="0" build="p">
        <p:tmplLst>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48" grpId="0" build="p">
        <p:tmplLst>
          <p:tmpl lvl="1">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112" grpId="0" animBg="1"/>
      <p:bldP spid="116" grpId="0" build="p">
        <p:tmplLst>
          <p:tmpl lvl="1">
            <p:tnLst>
              <p:par>
                <p:cTn presetID="10" presetClass="entr" presetSubtype="0" fill="hold" nodeType="afterEffect">
                  <p:stCondLst>
                    <p:cond delay="0"/>
                  </p:stCondLst>
                  <p:iterate type="lt">
                    <p:tmPct val="10000"/>
                  </p:iterate>
                  <p:childTnLst>
                    <p:set>
                      <p:cBhvr>
                        <p:cTn dur="1" fill="hold">
                          <p:stCondLst>
                            <p:cond delay="0"/>
                          </p:stCondLst>
                        </p:cTn>
                        <p:tgtEl>
                          <p:spTgt spid="116"/>
                        </p:tgtEl>
                        <p:attrNameLst>
                          <p:attrName>style.visibility</p:attrName>
                        </p:attrNameLst>
                      </p:cBhvr>
                      <p:to>
                        <p:strVal val="visible"/>
                      </p:to>
                    </p:set>
                    <p:animEffect transition="in" filter="fade">
                      <p:cBhvr>
                        <p:cTn dur="250"/>
                        <p:tgtEl>
                          <p:spTgt spid="116"/>
                        </p:tgtEl>
                      </p:cBhvr>
                    </p:animEffect>
                  </p:childTnLst>
                </p:cTn>
              </p:par>
            </p:tnLst>
          </p:tmpl>
        </p:tmplLst>
      </p:bldP>
      <p:bldP spid="117" grpId="0" animBg="1">
        <p:tmplLst>
          <p:tmpl>
            <p:tnLst>
              <p:par>
                <p:cTn presetID="2" presetClass="entr" presetSubtype="2" decel="100000" fill="hold" nodeType="withEffect">
                  <p:stCondLst>
                    <p:cond delay="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1000" fill="hold"/>
                        <p:tgtEl>
                          <p:spTgt spid="117"/>
                        </p:tgtEl>
                        <p:attrNameLst>
                          <p:attrName>ppt_x</p:attrName>
                        </p:attrNameLst>
                      </p:cBhvr>
                      <p:tavLst>
                        <p:tav tm="0">
                          <p:val>
                            <p:strVal val="1+#ppt_w/2"/>
                          </p:val>
                        </p:tav>
                        <p:tav tm="100000">
                          <p:val>
                            <p:strVal val="#ppt_x"/>
                          </p:val>
                        </p:tav>
                      </p:tavLst>
                    </p:anim>
                    <p:anim calcmode="lin" valueType="num">
                      <p:cBhvr additive="base">
                        <p:cTn dur="1000" fill="hold"/>
                        <p:tgtEl>
                          <p:spTgt spid="117"/>
                        </p:tgtEl>
                        <p:attrNameLst>
                          <p:attrName>ppt_y</p:attrName>
                        </p:attrNameLst>
                      </p:cBhvr>
                      <p:tavLst>
                        <p:tav tm="0">
                          <p:val>
                            <p:strVal val="#ppt_y"/>
                          </p:val>
                        </p:tav>
                        <p:tav tm="100000">
                          <p:val>
                            <p:strVal val="#ppt_y"/>
                          </p:val>
                        </p:tav>
                      </p:tavLst>
                    </p:anim>
                  </p:childTnLst>
                </p:cTn>
              </p:par>
            </p:tnLst>
          </p:tmpl>
        </p:tmplLst>
      </p:bldP>
      <p:bldP spid="107" grpId="0" animBg="1"/>
      <p:bldP spid="115" grpId="0" animBg="1">
        <p:tmplLst>
          <p:tmpl>
            <p:tnLst>
              <p:par>
                <p:cTn presetID="2" presetClass="entr" presetSubtype="2" decel="100000" fill="hold" nodeType="withEffect">
                  <p:stCondLst>
                    <p:cond delay="0"/>
                  </p:stCondLst>
                  <p:childTnLst>
                    <p:set>
                      <p:cBhvr>
                        <p:cTn dur="1" fill="hold">
                          <p:stCondLst>
                            <p:cond delay="0"/>
                          </p:stCondLst>
                        </p:cTn>
                        <p:tgtEl>
                          <p:spTgt spid="115"/>
                        </p:tgtEl>
                        <p:attrNameLst>
                          <p:attrName>style.visibility</p:attrName>
                        </p:attrNameLst>
                      </p:cBhvr>
                      <p:to>
                        <p:strVal val="visible"/>
                      </p:to>
                    </p:set>
                    <p:anim calcmode="lin" valueType="num">
                      <p:cBhvr additive="base">
                        <p:cTn dur="1000" fill="hold"/>
                        <p:tgtEl>
                          <p:spTgt spid="115"/>
                        </p:tgtEl>
                        <p:attrNameLst>
                          <p:attrName>ppt_x</p:attrName>
                        </p:attrNameLst>
                      </p:cBhvr>
                      <p:tavLst>
                        <p:tav tm="0">
                          <p:val>
                            <p:strVal val="1+#ppt_w/2"/>
                          </p:val>
                        </p:tav>
                        <p:tav tm="100000">
                          <p:val>
                            <p:strVal val="#ppt_x"/>
                          </p:val>
                        </p:tav>
                      </p:tavLst>
                    </p:anim>
                    <p:anim calcmode="lin" valueType="num">
                      <p:cBhvr additive="base">
                        <p:cTn dur="1000" fill="hold"/>
                        <p:tgtEl>
                          <p:spTgt spid="1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VOORSTELLEN PERSOONLIJK #2">
    <p:spTree>
      <p:nvGrpSpPr>
        <p:cNvPr id="1" name=""/>
        <p:cNvGrpSpPr/>
        <p:nvPr/>
      </p:nvGrpSpPr>
      <p:grpSpPr>
        <a:xfrm>
          <a:off x="0" y="0"/>
          <a:ext cx="0" cy="0"/>
          <a:chOff x="0" y="0"/>
          <a:chExt cx="0" cy="0"/>
        </a:xfrm>
      </p:grpSpPr>
      <p:sp>
        <p:nvSpPr>
          <p:cNvPr id="40" name="Tijdelijke aanduiding voor afbeelding 8">
            <a:extLst>
              <a:ext uri="{FF2B5EF4-FFF2-40B4-BE49-F238E27FC236}">
                <a16:creationId xmlns:a16="http://schemas.microsoft.com/office/drawing/2014/main" id="{10C942A6-6CBF-405B-B37E-F50E8342C1FB}"/>
              </a:ext>
            </a:extLst>
          </p:cNvPr>
          <p:cNvSpPr>
            <a:spLocks noGrp="1"/>
          </p:cNvSpPr>
          <p:nvPr>
            <p:ph type="pic" sz="quarter" idx="17" hasCustomPrompt="1"/>
          </p:nvPr>
        </p:nvSpPr>
        <p:spPr>
          <a:xfrm>
            <a:off x="6397723" y="2041818"/>
            <a:ext cx="2732588" cy="4672182"/>
          </a:xfrm>
          <a:prstGeom prst="rect">
            <a:avLst/>
          </a:prstGeom>
          <a:noFill/>
          <a:ln>
            <a:noFill/>
          </a:ln>
        </p:spPr>
        <p:txBody>
          <a:bodyPr bIns="1620000" anchor="ctr"/>
          <a:lstStyle>
            <a:lvl1pPr marL="0" indent="0" algn="ctr">
              <a:lnSpc>
                <a:spcPct val="90000"/>
              </a:lnSpc>
              <a:spcBef>
                <a:spcPts val="0"/>
              </a:spcBef>
              <a:spcAft>
                <a:spcPts val="0"/>
              </a:spcAft>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2" name="Titel 1"/>
          <p:cNvSpPr>
            <a:spLocks noGrp="1"/>
          </p:cNvSpPr>
          <p:nvPr>
            <p:ph type="title" hasCustomPrompt="1"/>
          </p:nvPr>
        </p:nvSpPr>
        <p:spPr>
          <a:xfrm>
            <a:off x="6403009" y="1002026"/>
            <a:ext cx="5240601" cy="920291"/>
          </a:xfrm>
        </p:spPr>
        <p:txBody>
          <a:bodyPr lIns="0" tIns="0" rIns="0" bIns="0"/>
          <a:lstStyle>
            <a:lvl1pPr>
              <a:defRPr/>
            </a:lvl1pPr>
          </a:lstStyle>
          <a:p>
            <a:r>
              <a:rPr lang="nl-NL"/>
              <a:t>Regio</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VOORSTELLEN PERSOONLIJK #2</a:t>
            </a:r>
          </a:p>
        </p:txBody>
      </p:sp>
      <p:sp>
        <p:nvSpPr>
          <p:cNvPr id="99" name="Tijdelijke aanduiding voor verticale tekst 2">
            <a:extLst>
              <a:ext uri="{FF2B5EF4-FFF2-40B4-BE49-F238E27FC236}">
                <a16:creationId xmlns:a16="http://schemas.microsoft.com/office/drawing/2014/main" id="{3C60FB82-14D5-4270-B4B9-F555E622B748}"/>
              </a:ext>
            </a:extLst>
          </p:cNvPr>
          <p:cNvSpPr>
            <a:spLocks noGrp="1"/>
          </p:cNvSpPr>
          <p:nvPr>
            <p:ph type="body" orient="vert" idx="18" hasCustomPrompt="1"/>
          </p:nvPr>
        </p:nvSpPr>
        <p:spPr>
          <a:xfrm>
            <a:off x="6388985" y="560003"/>
            <a:ext cx="777600" cy="273600"/>
          </a:xfrm>
          <a:blipFill>
            <a:blip r:embed="rId2">
              <a:extLst>
                <a:ext uri="{96DAC541-7B7A-43D3-8B79-37D633B846F1}">
                  <asvg:svgBlip xmlns:asvg="http://schemas.microsoft.com/office/drawing/2016/SVG/main" r:embed="rId3"/>
                </a:ext>
              </a:extLst>
            </a:blip>
            <a:srcRect/>
            <a:stretch>
              <a:fillRect t="2955" b="2955"/>
            </a:stretch>
          </a:blipFill>
        </p:spPr>
        <p:txBody>
          <a:bodyPr vert="horz" lIns="72000" tIns="0" rIns="72000" bIns="0" anchor="ctr" anchorCtr="0"/>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113" name="Tijdelijke aanduiding voor dianummer 112">
            <a:extLst>
              <a:ext uri="{FF2B5EF4-FFF2-40B4-BE49-F238E27FC236}">
                <a16:creationId xmlns:a16="http://schemas.microsoft.com/office/drawing/2014/main" id="{A57D4672-DBEE-4576-996A-E1F680265C93}"/>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sp>
        <p:nvSpPr>
          <p:cNvPr id="4" name="Tijdelijke aanduiding voor tekst 3">
            <a:extLst>
              <a:ext uri="{FF2B5EF4-FFF2-40B4-BE49-F238E27FC236}">
                <a16:creationId xmlns:a16="http://schemas.microsoft.com/office/drawing/2014/main" id="{C730D23C-EBB2-43C0-AD53-CD71E9545566}"/>
              </a:ext>
            </a:extLst>
          </p:cNvPr>
          <p:cNvSpPr>
            <a:spLocks noGrp="1"/>
          </p:cNvSpPr>
          <p:nvPr>
            <p:ph type="body" sz="quarter" idx="25" hasCustomPrompt="1"/>
          </p:nvPr>
        </p:nvSpPr>
        <p:spPr>
          <a:xfrm>
            <a:off x="9646535" y="5213525"/>
            <a:ext cx="1980000" cy="564975"/>
          </a:xfrm>
        </p:spPr>
        <p:txBody>
          <a:bodyPr/>
          <a:lstStyle>
            <a:lvl1pPr marL="0" indent="0" algn="ctr">
              <a:spcBef>
                <a:spcPts val="0"/>
              </a:spcBef>
              <a:spcAft>
                <a:spcPts val="0"/>
              </a:spcAft>
              <a:buNone/>
              <a:defRPr sz="1800" b="1">
                <a:solidFill>
                  <a:schemeClr val="tx2"/>
                </a:solidFill>
              </a:defRPr>
            </a:lvl1pPr>
          </a:lstStyle>
          <a:p>
            <a:pPr lvl="0"/>
            <a:r>
              <a:rPr lang="nl-NL"/>
              <a:t>Naam </a:t>
            </a:r>
            <a:br>
              <a:rPr lang="nl-NL"/>
            </a:br>
            <a:r>
              <a:rPr lang="nl-NL"/>
              <a:t>Achternaam</a:t>
            </a:r>
          </a:p>
        </p:txBody>
      </p:sp>
      <p:sp>
        <p:nvSpPr>
          <p:cNvPr id="48" name="Tijdelijke aanduiding voor tekst 3">
            <a:extLst>
              <a:ext uri="{FF2B5EF4-FFF2-40B4-BE49-F238E27FC236}">
                <a16:creationId xmlns:a16="http://schemas.microsoft.com/office/drawing/2014/main" id="{68D4CDA4-AA80-46D8-9A55-EDE5D8F7DC44}"/>
              </a:ext>
            </a:extLst>
          </p:cNvPr>
          <p:cNvSpPr>
            <a:spLocks noGrp="1"/>
          </p:cNvSpPr>
          <p:nvPr>
            <p:ph type="body" sz="quarter" idx="26" hasCustomPrompt="1"/>
          </p:nvPr>
        </p:nvSpPr>
        <p:spPr>
          <a:xfrm>
            <a:off x="9646535" y="5835825"/>
            <a:ext cx="1980000" cy="209375"/>
          </a:xfrm>
        </p:spPr>
        <p:txBody>
          <a:bodyPr/>
          <a:lstStyle>
            <a:lvl1pPr marL="0" indent="0" algn="ctr">
              <a:spcBef>
                <a:spcPts val="0"/>
              </a:spcBef>
              <a:spcAft>
                <a:spcPts val="0"/>
              </a:spcAft>
              <a:buNone/>
              <a:defRPr sz="1400" b="0" i="1">
                <a:solidFill>
                  <a:schemeClr val="tx2"/>
                </a:solidFill>
              </a:defRPr>
            </a:lvl1pPr>
          </a:lstStyle>
          <a:p>
            <a:pPr lvl="0"/>
            <a:r>
              <a:rPr lang="nl-NL"/>
              <a:t>Functie</a:t>
            </a:r>
          </a:p>
        </p:txBody>
      </p:sp>
      <p:grpSp>
        <p:nvGrpSpPr>
          <p:cNvPr id="32" name="INSTRUCTIE">
            <a:extLst>
              <a:ext uri="{FF2B5EF4-FFF2-40B4-BE49-F238E27FC236}">
                <a16:creationId xmlns:a16="http://schemas.microsoft.com/office/drawing/2014/main" id="{43076E6D-E4B5-4090-8EEF-9E363DD6E9FA}"/>
              </a:ext>
            </a:extLst>
          </p:cNvPr>
          <p:cNvGrpSpPr/>
          <p:nvPr userDrawn="1"/>
        </p:nvGrpSpPr>
        <p:grpSpPr>
          <a:xfrm>
            <a:off x="12377595" y="0"/>
            <a:ext cx="3693386" cy="6452863"/>
            <a:chOff x="-3786437" y="0"/>
            <a:chExt cx="3693386" cy="6452863"/>
          </a:xfrm>
        </p:grpSpPr>
        <p:sp>
          <p:nvSpPr>
            <p:cNvPr id="33" name="Rechthoek 32">
              <a:extLst>
                <a:ext uri="{FF2B5EF4-FFF2-40B4-BE49-F238E27FC236}">
                  <a16:creationId xmlns:a16="http://schemas.microsoft.com/office/drawing/2014/main" id="{5704D1A6-B881-41C5-9F95-C7BC1E8ACF73}"/>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34" name="INSTRUCTIE">
              <a:extLst>
                <a:ext uri="{FF2B5EF4-FFF2-40B4-BE49-F238E27FC236}">
                  <a16:creationId xmlns:a16="http://schemas.microsoft.com/office/drawing/2014/main" id="{82A305FF-DE33-4621-BEB5-6BF68DDAA658}"/>
                </a:ext>
              </a:extLst>
            </p:cNvPr>
            <p:cNvGrpSpPr/>
            <p:nvPr userDrawn="1"/>
          </p:nvGrpSpPr>
          <p:grpSpPr>
            <a:xfrm>
              <a:off x="-3786165" y="0"/>
              <a:ext cx="3693114" cy="5782322"/>
              <a:chOff x="-3786165" y="0"/>
              <a:chExt cx="3693114" cy="5782322"/>
            </a:xfrm>
          </p:grpSpPr>
          <p:sp>
            <p:nvSpPr>
              <p:cNvPr id="35" name="Rechthoek 34">
                <a:extLst>
                  <a:ext uri="{FF2B5EF4-FFF2-40B4-BE49-F238E27FC236}">
                    <a16:creationId xmlns:a16="http://schemas.microsoft.com/office/drawing/2014/main" id="{475335E4-31A8-4314-972B-579EE80A4C98}"/>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36" name="Ovaal 35">
                <a:extLst>
                  <a:ext uri="{FF2B5EF4-FFF2-40B4-BE49-F238E27FC236}">
                    <a16:creationId xmlns:a16="http://schemas.microsoft.com/office/drawing/2014/main" id="{673B3661-D8B4-486E-95C8-93401144A5F9}"/>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37" name="Rechthoek 36">
                <a:extLst>
                  <a:ext uri="{FF2B5EF4-FFF2-40B4-BE49-F238E27FC236}">
                    <a16:creationId xmlns:a16="http://schemas.microsoft.com/office/drawing/2014/main" id="{53E43D24-8FD4-4484-B721-2E34424469C9}"/>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38" name="Groep 37">
                <a:extLst>
                  <a:ext uri="{FF2B5EF4-FFF2-40B4-BE49-F238E27FC236}">
                    <a16:creationId xmlns:a16="http://schemas.microsoft.com/office/drawing/2014/main" id="{255B85B7-4D38-4E91-A975-71CD689A1049}"/>
                  </a:ext>
                </a:extLst>
              </p:cNvPr>
              <p:cNvGrpSpPr/>
              <p:nvPr userDrawn="1"/>
            </p:nvGrpSpPr>
            <p:grpSpPr>
              <a:xfrm>
                <a:off x="-3316179" y="1231351"/>
                <a:ext cx="294789" cy="318834"/>
                <a:chOff x="14466489" y="1001522"/>
                <a:chExt cx="290627" cy="314333"/>
              </a:xfrm>
            </p:grpSpPr>
            <p:sp>
              <p:nvSpPr>
                <p:cNvPr id="101" name="Rechthoek 100">
                  <a:extLst>
                    <a:ext uri="{FF2B5EF4-FFF2-40B4-BE49-F238E27FC236}">
                      <a16:creationId xmlns:a16="http://schemas.microsoft.com/office/drawing/2014/main" id="{8F36FAC1-BA1C-4601-8094-355D2B12BA01}"/>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2" name="Ovaal 101">
                  <a:extLst>
                    <a:ext uri="{FF2B5EF4-FFF2-40B4-BE49-F238E27FC236}">
                      <a16:creationId xmlns:a16="http://schemas.microsoft.com/office/drawing/2014/main" id="{D3CBDC55-CF01-402D-BF69-B930458A7F2C}"/>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03" name="Vrije vorm: vorm 102">
                  <a:extLst>
                    <a:ext uri="{FF2B5EF4-FFF2-40B4-BE49-F238E27FC236}">
                      <a16:creationId xmlns:a16="http://schemas.microsoft.com/office/drawing/2014/main" id="{12347B3C-3EA1-491F-AB1B-40EB32AD208D}"/>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04" name="Rechthoek: afgeronde hoeken 103">
                  <a:extLst>
                    <a:ext uri="{FF2B5EF4-FFF2-40B4-BE49-F238E27FC236}">
                      <a16:creationId xmlns:a16="http://schemas.microsoft.com/office/drawing/2014/main" id="{FFD92DF4-E952-43E4-996A-7C9532DC4D4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05" name="Rechte verbindingslijn 104">
                  <a:extLst>
                    <a:ext uri="{FF2B5EF4-FFF2-40B4-BE49-F238E27FC236}">
                      <a16:creationId xmlns:a16="http://schemas.microsoft.com/office/drawing/2014/main" id="{A68D7229-2B0B-4F26-A4DD-4E5413777CB4}"/>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06" name="Rechte verbindingslijn 105">
                  <a:extLst>
                    <a:ext uri="{FF2B5EF4-FFF2-40B4-BE49-F238E27FC236}">
                      <a16:creationId xmlns:a16="http://schemas.microsoft.com/office/drawing/2014/main" id="{CF37E2C4-C8C4-4AB9-8AD1-4B416FFF956F}"/>
                    </a:ext>
                  </a:extLst>
                </p:cNvPr>
                <p:cNvCxnSpPr>
                  <a:cxnSpLocks/>
                  <a:stCxn id="104"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39" name="Ovaal 38">
                <a:extLst>
                  <a:ext uri="{FF2B5EF4-FFF2-40B4-BE49-F238E27FC236}">
                    <a16:creationId xmlns:a16="http://schemas.microsoft.com/office/drawing/2014/main" id="{CF2FED79-D054-479C-9A1A-56C466FEB8C7}"/>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45" name="Rechthoek 44">
                <a:extLst>
                  <a:ext uri="{FF2B5EF4-FFF2-40B4-BE49-F238E27FC236}">
                    <a16:creationId xmlns:a16="http://schemas.microsoft.com/office/drawing/2014/main" id="{22347AAC-0E45-4D21-ACC6-5B033077EC1E}"/>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46" name="Groep 45">
                <a:extLst>
                  <a:ext uri="{FF2B5EF4-FFF2-40B4-BE49-F238E27FC236}">
                    <a16:creationId xmlns:a16="http://schemas.microsoft.com/office/drawing/2014/main" id="{CF96D3F0-E167-4557-839F-1C32AA6B2EC7}"/>
                  </a:ext>
                </a:extLst>
              </p:cNvPr>
              <p:cNvGrpSpPr/>
              <p:nvPr userDrawn="1"/>
            </p:nvGrpSpPr>
            <p:grpSpPr>
              <a:xfrm>
                <a:off x="-3311319" y="2164285"/>
                <a:ext cx="825500" cy="209550"/>
                <a:chOff x="13504624" y="2482850"/>
                <a:chExt cx="825500" cy="209550"/>
              </a:xfrm>
            </p:grpSpPr>
            <p:sp>
              <p:nvSpPr>
                <p:cNvPr id="96" name="Rechthoek 95">
                  <a:extLst>
                    <a:ext uri="{FF2B5EF4-FFF2-40B4-BE49-F238E27FC236}">
                      <a16:creationId xmlns:a16="http://schemas.microsoft.com/office/drawing/2014/main" id="{B79FD6CA-9065-4EE8-86F5-482FBAC915A3}"/>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98" name="Rechte verbindingslijn 97">
                  <a:extLst>
                    <a:ext uri="{FF2B5EF4-FFF2-40B4-BE49-F238E27FC236}">
                      <a16:creationId xmlns:a16="http://schemas.microsoft.com/office/drawing/2014/main" id="{44EAFEE2-F667-422C-9B3A-04613E2BBB05}"/>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00" name="Gelijkbenige driehoek 99">
                  <a:extLst>
                    <a:ext uri="{FF2B5EF4-FFF2-40B4-BE49-F238E27FC236}">
                      <a16:creationId xmlns:a16="http://schemas.microsoft.com/office/drawing/2014/main" id="{01FFF1ED-8B6C-4272-BE12-89179417FDA4}"/>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47" name="Ovaal 46">
                <a:extLst>
                  <a:ext uri="{FF2B5EF4-FFF2-40B4-BE49-F238E27FC236}">
                    <a16:creationId xmlns:a16="http://schemas.microsoft.com/office/drawing/2014/main" id="{9BC54EF1-2081-41FF-8359-7F8D97ACC9A9}"/>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53" name="Rechthoek 52">
                <a:extLst>
                  <a:ext uri="{FF2B5EF4-FFF2-40B4-BE49-F238E27FC236}">
                    <a16:creationId xmlns:a16="http://schemas.microsoft.com/office/drawing/2014/main" id="{01517450-DDF5-4BDC-8FDE-73B4D008B70C}"/>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54" name="Ovaal 53">
                <a:extLst>
                  <a:ext uri="{FF2B5EF4-FFF2-40B4-BE49-F238E27FC236}">
                    <a16:creationId xmlns:a16="http://schemas.microsoft.com/office/drawing/2014/main" id="{03890E54-9C68-47AD-8E81-D691BEBE7716}"/>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55" name="Rechthoek 54">
                <a:extLst>
                  <a:ext uri="{FF2B5EF4-FFF2-40B4-BE49-F238E27FC236}">
                    <a16:creationId xmlns:a16="http://schemas.microsoft.com/office/drawing/2014/main" id="{F69FB949-B124-4922-A421-B14CB6E4BC50}"/>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56" name="Groep 55">
                <a:extLst>
                  <a:ext uri="{FF2B5EF4-FFF2-40B4-BE49-F238E27FC236}">
                    <a16:creationId xmlns:a16="http://schemas.microsoft.com/office/drawing/2014/main" id="{15D021BF-C016-434B-A55C-FB1122014623}"/>
                  </a:ext>
                </a:extLst>
              </p:cNvPr>
              <p:cNvGrpSpPr/>
              <p:nvPr userDrawn="1"/>
            </p:nvGrpSpPr>
            <p:grpSpPr>
              <a:xfrm>
                <a:off x="-3408294" y="4834615"/>
                <a:ext cx="622283" cy="612919"/>
                <a:chOff x="12617641" y="3403239"/>
                <a:chExt cx="752963" cy="741634"/>
              </a:xfrm>
            </p:grpSpPr>
            <p:grpSp>
              <p:nvGrpSpPr>
                <p:cNvPr id="80" name="Groep 79">
                  <a:extLst>
                    <a:ext uri="{FF2B5EF4-FFF2-40B4-BE49-F238E27FC236}">
                      <a16:creationId xmlns:a16="http://schemas.microsoft.com/office/drawing/2014/main" id="{18DCB07C-C808-440B-9A6B-ABF3F8F8B136}"/>
                    </a:ext>
                  </a:extLst>
                </p:cNvPr>
                <p:cNvGrpSpPr/>
                <p:nvPr userDrawn="1"/>
              </p:nvGrpSpPr>
              <p:grpSpPr>
                <a:xfrm>
                  <a:off x="12771550" y="3403239"/>
                  <a:ext cx="467156" cy="448491"/>
                  <a:chOff x="12782177" y="3403239"/>
                  <a:chExt cx="467156" cy="448491"/>
                </a:xfrm>
              </p:grpSpPr>
              <p:grpSp>
                <p:nvGrpSpPr>
                  <p:cNvPr id="83" name="Groep 82">
                    <a:extLst>
                      <a:ext uri="{FF2B5EF4-FFF2-40B4-BE49-F238E27FC236}">
                        <a16:creationId xmlns:a16="http://schemas.microsoft.com/office/drawing/2014/main" id="{A096D4DA-7E49-4D81-8E31-801B66A4FC8C}"/>
                      </a:ext>
                    </a:extLst>
                  </p:cNvPr>
                  <p:cNvGrpSpPr/>
                  <p:nvPr userDrawn="1"/>
                </p:nvGrpSpPr>
                <p:grpSpPr>
                  <a:xfrm>
                    <a:off x="12782177" y="3403239"/>
                    <a:ext cx="412972" cy="396132"/>
                    <a:chOff x="13554906" y="3320109"/>
                    <a:chExt cx="443912" cy="425811"/>
                  </a:xfrm>
                </p:grpSpPr>
                <p:grpSp>
                  <p:nvGrpSpPr>
                    <p:cNvPr id="90" name="Groep 89">
                      <a:extLst>
                        <a:ext uri="{FF2B5EF4-FFF2-40B4-BE49-F238E27FC236}">
                          <a16:creationId xmlns:a16="http://schemas.microsoft.com/office/drawing/2014/main" id="{92A0509C-432C-45B1-B7DF-DEB32680E3C0}"/>
                        </a:ext>
                      </a:extLst>
                    </p:cNvPr>
                    <p:cNvGrpSpPr/>
                    <p:nvPr userDrawn="1"/>
                  </p:nvGrpSpPr>
                  <p:grpSpPr>
                    <a:xfrm>
                      <a:off x="13554906" y="3320109"/>
                      <a:ext cx="443912" cy="425811"/>
                      <a:chOff x="12909684" y="1276143"/>
                      <a:chExt cx="443912" cy="425811"/>
                    </a:xfrm>
                  </p:grpSpPr>
                  <p:sp>
                    <p:nvSpPr>
                      <p:cNvPr id="93" name="Rechthoek 92">
                        <a:extLst>
                          <a:ext uri="{FF2B5EF4-FFF2-40B4-BE49-F238E27FC236}">
                            <a16:creationId xmlns:a16="http://schemas.microsoft.com/office/drawing/2014/main" id="{02A73DB8-4B44-40BB-BAA5-CEA9362896A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4" name="Rechthoek 93">
                        <a:extLst>
                          <a:ext uri="{FF2B5EF4-FFF2-40B4-BE49-F238E27FC236}">
                            <a16:creationId xmlns:a16="http://schemas.microsoft.com/office/drawing/2014/main" id="{7E419DFE-92B2-4097-8E06-5A0CFDFFD537}"/>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95" name="Ovaal 94">
                        <a:extLst>
                          <a:ext uri="{FF2B5EF4-FFF2-40B4-BE49-F238E27FC236}">
                            <a16:creationId xmlns:a16="http://schemas.microsoft.com/office/drawing/2014/main" id="{29B45F30-ADFE-4E0F-85A5-273D85CCB3F6}"/>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91" name="Afbeelding 90">
                      <a:extLst>
                        <a:ext uri="{FF2B5EF4-FFF2-40B4-BE49-F238E27FC236}">
                          <a16:creationId xmlns:a16="http://schemas.microsoft.com/office/drawing/2014/main" id="{681245F7-3781-40CB-A0C7-DE26CFDE9386}"/>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a:off x="13567296" y="3424992"/>
                      <a:ext cx="173367" cy="140220"/>
                    </a:xfrm>
                    <a:prstGeom prst="rect">
                      <a:avLst/>
                    </a:prstGeom>
                  </p:spPr>
                </p:pic>
                <p:pic>
                  <p:nvPicPr>
                    <p:cNvPr id="92" name="Afbeelding 91">
                      <a:extLst>
                        <a:ext uri="{FF2B5EF4-FFF2-40B4-BE49-F238E27FC236}">
                          <a16:creationId xmlns:a16="http://schemas.microsoft.com/office/drawing/2014/main" id="{B3E30CFB-17D2-4243-A472-AF10CC29A517}"/>
                        </a:ext>
                      </a:extLst>
                    </p:cNvPr>
                    <p:cNvPicPr>
                      <a:picLocks noChangeAspect="1"/>
                    </p:cNvPicPr>
                    <p:nvPr userDrawn="1"/>
                  </p:nvPicPr>
                  <p:blipFill>
                    <a:blip r:embed="rId4">
                      <a:duotone>
                        <a:prstClr val="black"/>
                        <a:srgbClr val="4D82B8">
                          <a:tint val="45000"/>
                          <a:satMod val="400000"/>
                        </a:srgbClr>
                      </a:duotone>
                      <a:extLst>
                        <a:ext uri="{BEBA8EAE-BF5A-486C-A8C5-ECC9F3942E4B}">
                          <a14:imgProps xmlns:a14="http://schemas.microsoft.com/office/drawing/2010/main">
                            <a14:imgLayer r:embed="rId5">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84" name="Groep 83">
                    <a:extLst>
                      <a:ext uri="{FF2B5EF4-FFF2-40B4-BE49-F238E27FC236}">
                        <a16:creationId xmlns:a16="http://schemas.microsoft.com/office/drawing/2014/main" id="{2ABF1720-63AA-4047-9FC3-60EF4D5961E1}"/>
                      </a:ext>
                    </a:extLst>
                  </p:cNvPr>
                  <p:cNvGrpSpPr/>
                  <p:nvPr userDrawn="1"/>
                </p:nvGrpSpPr>
                <p:grpSpPr>
                  <a:xfrm>
                    <a:off x="13103513" y="3705268"/>
                    <a:ext cx="145820" cy="146462"/>
                    <a:chOff x="13096169" y="3602278"/>
                    <a:chExt cx="145820" cy="146462"/>
                  </a:xfrm>
                </p:grpSpPr>
                <p:sp>
                  <p:nvSpPr>
                    <p:cNvPr id="88" name="Rechthoek 87">
                      <a:extLst>
                        <a:ext uri="{FF2B5EF4-FFF2-40B4-BE49-F238E27FC236}">
                          <a16:creationId xmlns:a16="http://schemas.microsoft.com/office/drawing/2014/main" id="{334E927E-C51A-4534-8B09-6910FB09922D}"/>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9" name="Rechthoek 88">
                      <a:extLst>
                        <a:ext uri="{FF2B5EF4-FFF2-40B4-BE49-F238E27FC236}">
                          <a16:creationId xmlns:a16="http://schemas.microsoft.com/office/drawing/2014/main" id="{AD2F682F-1CC8-484D-9602-31641045970A}"/>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5" name="Groep 84">
                    <a:extLst>
                      <a:ext uri="{FF2B5EF4-FFF2-40B4-BE49-F238E27FC236}">
                        <a16:creationId xmlns:a16="http://schemas.microsoft.com/office/drawing/2014/main" id="{2AB37B4B-E6A0-44E9-93F5-E020F259FD5D}"/>
                      </a:ext>
                    </a:extLst>
                  </p:cNvPr>
                  <p:cNvGrpSpPr/>
                  <p:nvPr userDrawn="1"/>
                </p:nvGrpSpPr>
                <p:grpSpPr>
                  <a:xfrm rot="10800000">
                    <a:off x="13061402" y="3665637"/>
                    <a:ext cx="145820" cy="146462"/>
                    <a:chOff x="13096169" y="3602278"/>
                    <a:chExt cx="145820" cy="146462"/>
                  </a:xfrm>
                </p:grpSpPr>
                <p:sp>
                  <p:nvSpPr>
                    <p:cNvPr id="86" name="Rechthoek 85">
                      <a:extLst>
                        <a:ext uri="{FF2B5EF4-FFF2-40B4-BE49-F238E27FC236}">
                          <a16:creationId xmlns:a16="http://schemas.microsoft.com/office/drawing/2014/main" id="{9BCEC010-20B9-4BA1-A4ED-FC196D604F51}"/>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 name="Rechthoek 86">
                      <a:extLst>
                        <a:ext uri="{FF2B5EF4-FFF2-40B4-BE49-F238E27FC236}">
                          <a16:creationId xmlns:a16="http://schemas.microsoft.com/office/drawing/2014/main" id="{D69E1D7E-696D-4EF4-9811-070FA20A8811}"/>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81" name="Rechthoek 80">
                  <a:extLst>
                    <a:ext uri="{FF2B5EF4-FFF2-40B4-BE49-F238E27FC236}">
                      <a16:creationId xmlns:a16="http://schemas.microsoft.com/office/drawing/2014/main" id="{55DD1A0D-DB72-42C6-9C08-6F2D9BA3EFB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82" name="Gelijkbenige driehoek 81">
                  <a:extLst>
                    <a:ext uri="{FF2B5EF4-FFF2-40B4-BE49-F238E27FC236}">
                      <a16:creationId xmlns:a16="http://schemas.microsoft.com/office/drawing/2014/main" id="{40342770-4A9E-43FE-9C3E-6720EB6A2481}"/>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57" name="Groep 56">
                <a:extLst>
                  <a:ext uri="{FF2B5EF4-FFF2-40B4-BE49-F238E27FC236}">
                    <a16:creationId xmlns:a16="http://schemas.microsoft.com/office/drawing/2014/main" id="{B0790606-F1F8-4457-BC01-EB74C56DA896}"/>
                  </a:ext>
                </a:extLst>
              </p:cNvPr>
              <p:cNvGrpSpPr/>
              <p:nvPr userDrawn="1"/>
            </p:nvGrpSpPr>
            <p:grpSpPr>
              <a:xfrm>
                <a:off x="-3314821" y="2981448"/>
                <a:ext cx="1558053" cy="563933"/>
                <a:chOff x="-3314821" y="2981448"/>
                <a:chExt cx="1558053" cy="563933"/>
              </a:xfrm>
            </p:grpSpPr>
            <p:sp>
              <p:nvSpPr>
                <p:cNvPr id="61" name="Rechthoek 60">
                  <a:extLst>
                    <a:ext uri="{FF2B5EF4-FFF2-40B4-BE49-F238E27FC236}">
                      <a16:creationId xmlns:a16="http://schemas.microsoft.com/office/drawing/2014/main" id="{2BF67523-B825-4880-B32A-2344202B29BD}"/>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67" name="Rechthoek 66">
                  <a:extLst>
                    <a:ext uri="{FF2B5EF4-FFF2-40B4-BE49-F238E27FC236}">
                      <a16:creationId xmlns:a16="http://schemas.microsoft.com/office/drawing/2014/main" id="{C301D383-9B9A-4FD8-98F4-C703421EF3C8}"/>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68" name="Tekstvak 67">
                  <a:extLst>
                    <a:ext uri="{FF2B5EF4-FFF2-40B4-BE49-F238E27FC236}">
                      <a16:creationId xmlns:a16="http://schemas.microsoft.com/office/drawing/2014/main" id="{6E91814F-787F-492E-A163-89193453DE03}"/>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69" name="Tekstvak 68">
                  <a:extLst>
                    <a:ext uri="{FF2B5EF4-FFF2-40B4-BE49-F238E27FC236}">
                      <a16:creationId xmlns:a16="http://schemas.microsoft.com/office/drawing/2014/main" id="{83826FE0-809C-4E64-BEAF-756E0E85D131}"/>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70" name="Vrije vorm: vorm 69">
                  <a:extLst>
                    <a:ext uri="{FF2B5EF4-FFF2-40B4-BE49-F238E27FC236}">
                      <a16:creationId xmlns:a16="http://schemas.microsoft.com/office/drawing/2014/main" id="{90B089A9-4B99-4FE5-8C3F-E7A42CCE03FA}"/>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71" name="Gelijkbenige driehoek 70">
                  <a:extLst>
                    <a:ext uri="{FF2B5EF4-FFF2-40B4-BE49-F238E27FC236}">
                      <a16:creationId xmlns:a16="http://schemas.microsoft.com/office/drawing/2014/main" id="{F96B1FD7-1742-4CD6-9024-DC6F821856B3}"/>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72" name="Groep 71">
                  <a:extLst>
                    <a:ext uri="{FF2B5EF4-FFF2-40B4-BE49-F238E27FC236}">
                      <a16:creationId xmlns:a16="http://schemas.microsoft.com/office/drawing/2014/main" id="{4128DEBB-8917-4169-87A6-9CFD280A24AE}"/>
                    </a:ext>
                  </a:extLst>
                </p:cNvPr>
                <p:cNvGrpSpPr/>
                <p:nvPr userDrawn="1"/>
              </p:nvGrpSpPr>
              <p:grpSpPr>
                <a:xfrm>
                  <a:off x="-3257052" y="3032066"/>
                  <a:ext cx="182309" cy="163794"/>
                  <a:chOff x="12832541" y="3162395"/>
                  <a:chExt cx="219532" cy="197236"/>
                </a:xfrm>
              </p:grpSpPr>
              <p:sp>
                <p:nvSpPr>
                  <p:cNvPr id="77" name="Rechthoek 76">
                    <a:extLst>
                      <a:ext uri="{FF2B5EF4-FFF2-40B4-BE49-F238E27FC236}">
                        <a16:creationId xmlns:a16="http://schemas.microsoft.com/office/drawing/2014/main" id="{209F206C-1831-41EC-AEA5-72139DC5B4C5}"/>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8" name="Rechthoek 77">
                    <a:extLst>
                      <a:ext uri="{FF2B5EF4-FFF2-40B4-BE49-F238E27FC236}">
                        <a16:creationId xmlns:a16="http://schemas.microsoft.com/office/drawing/2014/main" id="{D9FC1320-AF13-48B2-9DB2-AC363545B1F7}"/>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9" name="Rechthoek 78">
                    <a:extLst>
                      <a:ext uri="{FF2B5EF4-FFF2-40B4-BE49-F238E27FC236}">
                        <a16:creationId xmlns:a16="http://schemas.microsoft.com/office/drawing/2014/main" id="{66714C72-FFE3-4421-B9EC-B76047DCD581}"/>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73" name="Groep 72">
                  <a:extLst>
                    <a:ext uri="{FF2B5EF4-FFF2-40B4-BE49-F238E27FC236}">
                      <a16:creationId xmlns:a16="http://schemas.microsoft.com/office/drawing/2014/main" id="{10C259A7-E32E-4A6E-BDE1-B735ABA97F27}"/>
                    </a:ext>
                  </a:extLst>
                </p:cNvPr>
                <p:cNvGrpSpPr/>
                <p:nvPr userDrawn="1"/>
              </p:nvGrpSpPr>
              <p:grpSpPr>
                <a:xfrm>
                  <a:off x="-3257053" y="3276580"/>
                  <a:ext cx="182309" cy="163794"/>
                  <a:chOff x="12832541" y="3162395"/>
                  <a:chExt cx="219532" cy="197236"/>
                </a:xfrm>
              </p:grpSpPr>
              <p:sp>
                <p:nvSpPr>
                  <p:cNvPr id="74" name="Rechthoek 73">
                    <a:extLst>
                      <a:ext uri="{FF2B5EF4-FFF2-40B4-BE49-F238E27FC236}">
                        <a16:creationId xmlns:a16="http://schemas.microsoft.com/office/drawing/2014/main" id="{845049FF-DD11-4E40-987B-9F2AFA6E47F3}"/>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5" name="Rechthoek 74">
                    <a:extLst>
                      <a:ext uri="{FF2B5EF4-FFF2-40B4-BE49-F238E27FC236}">
                        <a16:creationId xmlns:a16="http://schemas.microsoft.com/office/drawing/2014/main" id="{8512C5DD-45A5-4F29-B19A-DA2260642AB6}"/>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76" name="Rechthoek 75">
                    <a:extLst>
                      <a:ext uri="{FF2B5EF4-FFF2-40B4-BE49-F238E27FC236}">
                        <a16:creationId xmlns:a16="http://schemas.microsoft.com/office/drawing/2014/main" id="{FD8FA741-1096-4F95-8D99-92DFAB463BDE}"/>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58" name="ICOON_info">
                <a:extLst>
                  <a:ext uri="{FF2B5EF4-FFF2-40B4-BE49-F238E27FC236}">
                    <a16:creationId xmlns:a16="http://schemas.microsoft.com/office/drawing/2014/main" id="{4F5CF4FA-9C47-42B6-9FA9-4EDDD06FF680}"/>
                  </a:ext>
                </a:extLst>
              </p:cNvPr>
              <p:cNvGrpSpPr/>
              <p:nvPr userDrawn="1"/>
            </p:nvGrpSpPr>
            <p:grpSpPr>
              <a:xfrm>
                <a:off x="-376736" y="5498637"/>
                <a:ext cx="283685" cy="283685"/>
                <a:chOff x="-510741" y="5913713"/>
                <a:chExt cx="267555" cy="267555"/>
              </a:xfrm>
            </p:grpSpPr>
            <p:sp>
              <p:nvSpPr>
                <p:cNvPr id="59" name="Ovaal 58">
                  <a:extLst>
                    <a:ext uri="{FF2B5EF4-FFF2-40B4-BE49-F238E27FC236}">
                      <a16:creationId xmlns:a16="http://schemas.microsoft.com/office/drawing/2014/main" id="{98286113-27FA-4589-9DD4-2C8F5E5F826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60" name="Graphic 163" descr="Informatie">
                  <a:extLst>
                    <a:ext uri="{FF2B5EF4-FFF2-40B4-BE49-F238E27FC236}">
                      <a16:creationId xmlns:a16="http://schemas.microsoft.com/office/drawing/2014/main" id="{4DDCFB4B-AFB1-4456-A882-855B5B3F01B9}"/>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112" name="Tijdelijke aanduiding voor afbeelding 8">
            <a:extLst>
              <a:ext uri="{FF2B5EF4-FFF2-40B4-BE49-F238E27FC236}">
                <a16:creationId xmlns:a16="http://schemas.microsoft.com/office/drawing/2014/main" id="{54DA120D-8CBF-4FBC-B9C2-756F89EE5BD8}"/>
              </a:ext>
            </a:extLst>
          </p:cNvPr>
          <p:cNvSpPr>
            <a:spLocks noGrp="1"/>
          </p:cNvSpPr>
          <p:nvPr>
            <p:ph type="pic" sz="quarter" idx="28" hasCustomPrompt="1"/>
          </p:nvPr>
        </p:nvSpPr>
        <p:spPr>
          <a:xfrm>
            <a:off x="139700" y="144000"/>
            <a:ext cx="2895600"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16" name="Tijdelijke aanduiding voor tekst 3">
            <a:extLst>
              <a:ext uri="{FF2B5EF4-FFF2-40B4-BE49-F238E27FC236}">
                <a16:creationId xmlns:a16="http://schemas.microsoft.com/office/drawing/2014/main" id="{66CBF93B-76E4-4520-92FA-FE3FE171A9F5}"/>
              </a:ext>
            </a:extLst>
          </p:cNvPr>
          <p:cNvSpPr>
            <a:spLocks noGrp="1"/>
          </p:cNvSpPr>
          <p:nvPr>
            <p:ph type="body" sz="quarter" idx="30" hasCustomPrompt="1"/>
          </p:nvPr>
        </p:nvSpPr>
        <p:spPr>
          <a:xfrm>
            <a:off x="9131467" y="2204864"/>
            <a:ext cx="2486262" cy="1451498"/>
          </a:xfrm>
        </p:spPr>
        <p:txBody>
          <a:bodyPr anchor="ctr"/>
          <a:lstStyle>
            <a:lvl1pPr marL="0" indent="0" algn="ctr">
              <a:spcBef>
                <a:spcPts val="0"/>
              </a:spcBef>
              <a:spcAft>
                <a:spcPts val="0"/>
              </a:spcAft>
              <a:buNone/>
              <a:defRPr sz="1800" b="1">
                <a:solidFill>
                  <a:schemeClr val="accent1"/>
                </a:solidFill>
              </a:defRPr>
            </a:lvl1pPr>
          </a:lstStyle>
          <a:p>
            <a:pPr lvl="0"/>
            <a:r>
              <a:rPr lang="nl-NL"/>
              <a:t>“Plaats hier een quote of motto”</a:t>
            </a:r>
          </a:p>
        </p:txBody>
      </p:sp>
      <p:sp>
        <p:nvSpPr>
          <p:cNvPr id="107" name="Tijdelijke aanduiding voor afbeelding 8">
            <a:extLst>
              <a:ext uri="{FF2B5EF4-FFF2-40B4-BE49-F238E27FC236}">
                <a16:creationId xmlns:a16="http://schemas.microsoft.com/office/drawing/2014/main" id="{B4A2BB18-FD82-4C80-BA9B-57A93E85CCB5}"/>
              </a:ext>
            </a:extLst>
          </p:cNvPr>
          <p:cNvSpPr>
            <a:spLocks noGrp="1"/>
          </p:cNvSpPr>
          <p:nvPr>
            <p:ph type="pic" sz="quarter" idx="27" hasCustomPrompt="1"/>
          </p:nvPr>
        </p:nvSpPr>
        <p:spPr>
          <a:xfrm>
            <a:off x="2946399" y="144000"/>
            <a:ext cx="2926362" cy="6570000"/>
          </a:xfrm>
          <a:prstGeom prst="rect">
            <a:avLst/>
          </a:prstGeom>
          <a:solidFill>
            <a:schemeClr val="bg1">
              <a:lumMod val="95000"/>
            </a:schemeClr>
          </a:solidFill>
          <a:ln>
            <a:noFill/>
          </a:ln>
        </p:spPr>
        <p:txBody>
          <a:bodyPr bIns="1620000" anchor="ct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17" name="Tijdelijke aanduiding voor verticale tekst 65">
            <a:extLst>
              <a:ext uri="{FF2B5EF4-FFF2-40B4-BE49-F238E27FC236}">
                <a16:creationId xmlns:a16="http://schemas.microsoft.com/office/drawing/2014/main" id="{F737F10A-E29C-4396-8F05-77AEE4625E24}"/>
              </a:ext>
            </a:extLst>
          </p:cNvPr>
          <p:cNvSpPr>
            <a:spLocks noGrp="1"/>
          </p:cNvSpPr>
          <p:nvPr>
            <p:ph type="body" orient="vert" idx="31" hasCustomPrompt="1"/>
          </p:nvPr>
        </p:nvSpPr>
        <p:spPr>
          <a:xfrm>
            <a:off x="2618110" y="0"/>
            <a:ext cx="727200" cy="68580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6">
              <a:extLst>
                <a:ext uri="{96DAC541-7B7A-43D3-8B79-37D633B846F1}">
                  <asvg:svgBlip xmlns:asvg="http://schemas.microsoft.com/office/drawing/2016/SVG/main" r:embed="rId7"/>
                </a:ext>
              </a:extLst>
            </a:blip>
            <a:srcRect/>
            <a:stretch>
              <a:fillRect t="758" b="-292"/>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115" name="Tijdelijke aanduiding voor verticale tekst 65">
            <a:extLst>
              <a:ext uri="{FF2B5EF4-FFF2-40B4-BE49-F238E27FC236}">
                <a16:creationId xmlns:a16="http://schemas.microsoft.com/office/drawing/2014/main" id="{75168174-4123-4F07-A822-309798C1D765}"/>
              </a:ext>
            </a:extLst>
          </p:cNvPr>
          <p:cNvSpPr>
            <a:spLocks noGrp="1"/>
          </p:cNvSpPr>
          <p:nvPr>
            <p:ph type="body" orient="vert" idx="29" hasCustomPrompt="1"/>
          </p:nvPr>
        </p:nvSpPr>
        <p:spPr>
          <a:xfrm>
            <a:off x="5484748" y="0"/>
            <a:ext cx="827151" cy="6858000"/>
          </a:xfrm>
          <a:custGeom>
            <a:avLst/>
            <a:gdLst>
              <a:gd name="connsiteX0" fmla="*/ 0 w 12041728"/>
              <a:gd name="connsiteY0" fmla="*/ 2825582 h 2876400"/>
              <a:gd name="connsiteX1" fmla="*/ 50818 w 12041728"/>
              <a:gd name="connsiteY1" fmla="*/ 2876400 h 2876400"/>
              <a:gd name="connsiteX2" fmla="*/ 0 w 12041728"/>
              <a:gd name="connsiteY2" fmla="*/ 2876400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0" fmla="*/ 0 w 12041728"/>
              <a:gd name="connsiteY0" fmla="*/ 2825582 h 2876400"/>
              <a:gd name="connsiteX1" fmla="*/ 0 w 12041728"/>
              <a:gd name="connsiteY1" fmla="*/ 2876400 h 2876400"/>
              <a:gd name="connsiteX2" fmla="*/ 0 w 12041728"/>
              <a:gd name="connsiteY2" fmla="*/ 2825582 h 2876400"/>
              <a:gd name="connsiteX3" fmla="*/ 140128 w 12041728"/>
              <a:gd name="connsiteY3" fmla="*/ 0 h 2876400"/>
              <a:gd name="connsiteX4" fmla="*/ 12041728 w 12041728"/>
              <a:gd name="connsiteY4" fmla="*/ 0 h 2876400"/>
              <a:gd name="connsiteX5" fmla="*/ 12041728 w 12041728"/>
              <a:gd name="connsiteY5" fmla="*/ 2732400 h 2876400"/>
              <a:gd name="connsiteX6" fmla="*/ 140128 w 12041728"/>
              <a:gd name="connsiteY6" fmla="*/ 2732400 h 2876400"/>
              <a:gd name="connsiteX7" fmla="*/ 140128 w 12041728"/>
              <a:gd name="connsiteY7" fmla="*/ 0 h 2876400"/>
              <a:gd name="connsiteX0" fmla="*/ 0 w 11901600"/>
              <a:gd name="connsiteY0" fmla="*/ 0 h 2732400"/>
              <a:gd name="connsiteX1" fmla="*/ 11901600 w 11901600"/>
              <a:gd name="connsiteY1" fmla="*/ 0 h 2732400"/>
              <a:gd name="connsiteX2" fmla="*/ 11901600 w 11901600"/>
              <a:gd name="connsiteY2" fmla="*/ 2732400 h 2732400"/>
              <a:gd name="connsiteX3" fmla="*/ 0 w 11901600"/>
              <a:gd name="connsiteY3" fmla="*/ 2732400 h 2732400"/>
              <a:gd name="connsiteX4" fmla="*/ 0 w 11901600"/>
              <a:gd name="connsiteY4" fmla="*/ 0 h 273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01600" h="2732400">
                <a:moveTo>
                  <a:pt x="0" y="0"/>
                </a:moveTo>
                <a:lnTo>
                  <a:pt x="11901600" y="0"/>
                </a:lnTo>
                <a:lnTo>
                  <a:pt x="11901600" y="2732400"/>
                </a:lnTo>
                <a:lnTo>
                  <a:pt x="0" y="2732400"/>
                </a:lnTo>
                <a:lnTo>
                  <a:pt x="0" y="0"/>
                </a:lnTo>
                <a:close/>
              </a:path>
            </a:pathLst>
          </a:custGeom>
          <a:blipFill>
            <a:blip r:embed="rId6">
              <a:extLst>
                <a:ext uri="{96DAC541-7B7A-43D3-8B79-37D633B846F1}">
                  <asvg:svgBlip xmlns:asvg="http://schemas.microsoft.com/office/drawing/2016/SVG/main" r:embed="rId7"/>
                </a:ext>
              </a:extLst>
            </a:blip>
            <a:srcRect/>
            <a:stretch>
              <a:fillRect t="758" b="-292"/>
            </a:stretch>
          </a:blipFill>
        </p:spPr>
        <p:txBody>
          <a:bodyPr vert="horz" wrap="square" lIns="72000" tIns="0" rIns="72000" bIns="0" anchor="ctr" anchorCtr="0">
            <a:noAutofit/>
          </a:bodyPr>
          <a:lstStyle>
            <a:lvl1pPr algn="ctr">
              <a:buNone/>
              <a:defRPr sz="600" b="1"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Tree>
    <p:extLst>
      <p:ext uri="{BB962C8B-B14F-4D97-AF65-F5344CB8AC3E}">
        <p14:creationId xmlns:p14="http://schemas.microsoft.com/office/powerpoint/2010/main" val="542728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after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1000" fill="hold"/>
                                        <p:tgtEl>
                                          <p:spTgt spid="107"/>
                                        </p:tgtEl>
                                        <p:attrNameLst>
                                          <p:attrName>ppt_x</p:attrName>
                                        </p:attrNameLst>
                                      </p:cBhvr>
                                      <p:tavLst>
                                        <p:tav tm="0">
                                          <p:val>
                                            <p:strVal val="0-#ppt_w/2"/>
                                          </p:val>
                                        </p:tav>
                                        <p:tav tm="100000">
                                          <p:val>
                                            <p:strVal val="#ppt_x"/>
                                          </p:val>
                                        </p:tav>
                                      </p:tavLst>
                                    </p:anim>
                                    <p:anim calcmode="lin" valueType="num">
                                      <p:cBhvr additive="base">
                                        <p:cTn id="8" dur="1000" fill="hold"/>
                                        <p:tgtEl>
                                          <p:spTgt spid="107"/>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115"/>
                                        </p:tgtEl>
                                        <p:attrNameLst>
                                          <p:attrName>style.visibility</p:attrName>
                                        </p:attrNameLst>
                                      </p:cBhvr>
                                      <p:to>
                                        <p:strVal val="visible"/>
                                      </p:to>
                                    </p:set>
                                    <p:anim calcmode="lin" valueType="num">
                                      <p:cBhvr additive="base">
                                        <p:cTn id="11" dur="1000" fill="hold"/>
                                        <p:tgtEl>
                                          <p:spTgt spid="115"/>
                                        </p:tgtEl>
                                        <p:attrNameLst>
                                          <p:attrName>ppt_x</p:attrName>
                                        </p:attrNameLst>
                                      </p:cBhvr>
                                      <p:tavLst>
                                        <p:tav tm="0">
                                          <p:val>
                                            <p:strVal val="0-#ppt_w/2"/>
                                          </p:val>
                                        </p:tav>
                                        <p:tav tm="100000">
                                          <p:val>
                                            <p:strVal val="#ppt_x"/>
                                          </p:val>
                                        </p:tav>
                                      </p:tavLst>
                                    </p:anim>
                                    <p:anim calcmode="lin" valueType="num">
                                      <p:cBhvr additive="base">
                                        <p:cTn id="12" dur="1000" fill="hold"/>
                                        <p:tgtEl>
                                          <p:spTgt spid="115"/>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additive="base">
                                        <p:cTn id="15" dur="1000" fill="hold"/>
                                        <p:tgtEl>
                                          <p:spTgt spid="112"/>
                                        </p:tgtEl>
                                        <p:attrNameLst>
                                          <p:attrName>ppt_x</p:attrName>
                                        </p:attrNameLst>
                                      </p:cBhvr>
                                      <p:tavLst>
                                        <p:tav tm="0">
                                          <p:val>
                                            <p:strVal val="0-#ppt_w/2"/>
                                          </p:val>
                                        </p:tav>
                                        <p:tav tm="100000">
                                          <p:val>
                                            <p:strVal val="#ppt_x"/>
                                          </p:val>
                                        </p:tav>
                                      </p:tavLst>
                                    </p:anim>
                                    <p:anim calcmode="lin" valueType="num">
                                      <p:cBhvr additive="base">
                                        <p:cTn id="16" dur="1000" fill="hold"/>
                                        <p:tgtEl>
                                          <p:spTgt spid="112"/>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0"/>
                                  </p:stCondLst>
                                  <p:childTnLst>
                                    <p:set>
                                      <p:cBhvr>
                                        <p:cTn id="18" dur="1" fill="hold">
                                          <p:stCondLst>
                                            <p:cond delay="0"/>
                                          </p:stCondLst>
                                        </p:cTn>
                                        <p:tgtEl>
                                          <p:spTgt spid="117"/>
                                        </p:tgtEl>
                                        <p:attrNameLst>
                                          <p:attrName>style.visibility</p:attrName>
                                        </p:attrNameLst>
                                      </p:cBhvr>
                                      <p:to>
                                        <p:strVal val="visible"/>
                                      </p:to>
                                    </p:set>
                                    <p:anim calcmode="lin" valueType="num">
                                      <p:cBhvr additive="base">
                                        <p:cTn id="19" dur="1000" fill="hold"/>
                                        <p:tgtEl>
                                          <p:spTgt spid="117"/>
                                        </p:tgtEl>
                                        <p:attrNameLst>
                                          <p:attrName>ppt_x</p:attrName>
                                        </p:attrNameLst>
                                      </p:cBhvr>
                                      <p:tavLst>
                                        <p:tav tm="0">
                                          <p:val>
                                            <p:strVal val="0-#ppt_w/2"/>
                                          </p:val>
                                        </p:tav>
                                        <p:tav tm="100000">
                                          <p:val>
                                            <p:strVal val="#ppt_x"/>
                                          </p:val>
                                        </p:tav>
                                      </p:tavLst>
                                    </p:anim>
                                    <p:anim calcmode="lin" valueType="num">
                                      <p:cBhvr additive="base">
                                        <p:cTn id="20" dur="1000" fill="hold"/>
                                        <p:tgtEl>
                                          <p:spTgt spid="117"/>
                                        </p:tgtEl>
                                        <p:attrNameLst>
                                          <p:attrName>ppt_y</p:attrName>
                                        </p:attrNameLst>
                                      </p:cBhvr>
                                      <p:tavLst>
                                        <p:tav tm="0">
                                          <p:val>
                                            <p:strVal val="#ppt_y"/>
                                          </p:val>
                                        </p:tav>
                                        <p:tav tm="100000">
                                          <p:val>
                                            <p:strVal val="#ppt_y"/>
                                          </p:val>
                                        </p:tav>
                                      </p:tavLst>
                                    </p:anim>
                                  </p:childTnLst>
                                </p:cTn>
                              </p:par>
                            </p:childTnLst>
                          </p:cTn>
                        </p:par>
                        <p:par>
                          <p:cTn id="21" fill="hold">
                            <p:stCondLst>
                              <p:cond delay="1000"/>
                            </p:stCondLst>
                            <p:childTnLst>
                              <p:par>
                                <p:cTn id="22" presetID="2" presetClass="entr" presetSubtype="4" decel="100000" fill="hold" grpId="0" nodeType="afterEffect">
                                  <p:stCondLst>
                                    <p:cond delay="0"/>
                                  </p:stCondLst>
                                  <p:childTnLst>
                                    <p:set>
                                      <p:cBhvr>
                                        <p:cTn id="23" dur="1" fill="hold">
                                          <p:stCondLst>
                                            <p:cond delay="0"/>
                                          </p:stCondLst>
                                        </p:cTn>
                                        <p:tgtEl>
                                          <p:spTgt spid="40"/>
                                        </p:tgtEl>
                                        <p:attrNameLst>
                                          <p:attrName>style.visibility</p:attrName>
                                        </p:attrNameLst>
                                      </p:cBhvr>
                                      <p:to>
                                        <p:strVal val="visible"/>
                                      </p:to>
                                    </p:set>
                                    <p:anim calcmode="lin" valueType="num">
                                      <p:cBhvr additive="base">
                                        <p:cTn id="24" dur="1000" fill="hold"/>
                                        <p:tgtEl>
                                          <p:spTgt spid="40"/>
                                        </p:tgtEl>
                                        <p:attrNameLst>
                                          <p:attrName>ppt_x</p:attrName>
                                        </p:attrNameLst>
                                      </p:cBhvr>
                                      <p:tavLst>
                                        <p:tav tm="0">
                                          <p:val>
                                            <p:strVal val="#ppt_x"/>
                                          </p:val>
                                        </p:tav>
                                        <p:tav tm="100000">
                                          <p:val>
                                            <p:strVal val="#ppt_x"/>
                                          </p:val>
                                        </p:tav>
                                      </p:tavLst>
                                    </p:anim>
                                    <p:anim calcmode="lin" valueType="num">
                                      <p:cBhvr additive="base">
                                        <p:cTn id="25" dur="1000" fill="hold"/>
                                        <p:tgtEl>
                                          <p:spTgt spid="40"/>
                                        </p:tgtEl>
                                        <p:attrNameLst>
                                          <p:attrName>ppt_y</p:attrName>
                                        </p:attrNameLst>
                                      </p:cBhvr>
                                      <p:tavLst>
                                        <p:tav tm="0">
                                          <p:val>
                                            <p:strVal val="1+#ppt_h/2"/>
                                          </p:val>
                                        </p:tav>
                                        <p:tav tm="100000">
                                          <p:val>
                                            <p:strVal val="#ppt_y"/>
                                          </p:val>
                                        </p:tav>
                                      </p:tavLst>
                                    </p:anim>
                                  </p:childTnLst>
                                </p:cTn>
                              </p:par>
                              <p:par>
                                <p:cTn id="26" presetID="10" presetClass="entr" presetSubtype="0" fill="hold" grpId="0" nodeType="withEffect">
                                  <p:stCondLst>
                                    <p:cond delay="0"/>
                                  </p:stCondLst>
                                  <p:childTnLst>
                                    <p:set>
                                      <p:cBhvr>
                                        <p:cTn id="27" dur="1" fill="hold">
                                          <p:stCondLst>
                                            <p:cond delay="0"/>
                                          </p:stCondLst>
                                        </p:cTn>
                                        <p:tgtEl>
                                          <p:spTgt spid="4">
                                            <p:txEl>
                                              <p:pRg st="0" end="0"/>
                                            </p:txEl>
                                          </p:spTgt>
                                        </p:tgtEl>
                                        <p:attrNameLst>
                                          <p:attrName>style.visibility</p:attrName>
                                        </p:attrNameLst>
                                      </p:cBhvr>
                                      <p:to>
                                        <p:strVal val="visible"/>
                                      </p:to>
                                    </p:set>
                                    <p:animEffect transition="in" filter="fade">
                                      <p:cBhvr>
                                        <p:cTn id="28" dur="500"/>
                                        <p:tgtEl>
                                          <p:spTgt spid="4">
                                            <p:txEl>
                                              <p:pRg st="0" end="0"/>
                                            </p:tx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8">
                                            <p:txEl>
                                              <p:pRg st="0" end="0"/>
                                            </p:txEl>
                                          </p:spTgt>
                                        </p:tgtEl>
                                        <p:attrNameLst>
                                          <p:attrName>style.visibility</p:attrName>
                                        </p:attrNameLst>
                                      </p:cBhvr>
                                      <p:to>
                                        <p:strVal val="visible"/>
                                      </p:to>
                                    </p:set>
                                    <p:animEffect transition="in" filter="fade">
                                      <p:cBhvr>
                                        <p:cTn id="31" dur="500"/>
                                        <p:tgtEl>
                                          <p:spTgt spid="48">
                                            <p:txEl>
                                              <p:pRg st="0" end="0"/>
                                            </p:txEl>
                                          </p:spTgt>
                                        </p:tgtEl>
                                      </p:cBhvr>
                                    </p:animEffect>
                                  </p:childTnLst>
                                </p:cTn>
                              </p:par>
                            </p:childTnLst>
                          </p:cTn>
                        </p:par>
                        <p:par>
                          <p:cTn id="32" fill="hold">
                            <p:stCondLst>
                              <p:cond delay="2000"/>
                            </p:stCondLst>
                            <p:childTnLst>
                              <p:par>
                                <p:cTn id="33" presetID="10" presetClass="entr" presetSubtype="0" fill="hold" grpId="0" nodeType="afterEffect">
                                  <p:stCondLst>
                                    <p:cond delay="0"/>
                                  </p:stCondLst>
                                  <p:iterate type="lt">
                                    <p:tmPct val="10000"/>
                                  </p:iterate>
                                  <p:childTnLst>
                                    <p:set>
                                      <p:cBhvr>
                                        <p:cTn id="34" dur="1" fill="hold">
                                          <p:stCondLst>
                                            <p:cond delay="0"/>
                                          </p:stCondLst>
                                        </p:cTn>
                                        <p:tgtEl>
                                          <p:spTgt spid="116">
                                            <p:txEl>
                                              <p:pRg st="0" end="0"/>
                                            </p:txEl>
                                          </p:spTgt>
                                        </p:tgtEl>
                                        <p:attrNameLst>
                                          <p:attrName>style.visibility</p:attrName>
                                        </p:attrNameLst>
                                      </p:cBhvr>
                                      <p:to>
                                        <p:strVal val="visible"/>
                                      </p:to>
                                    </p:set>
                                    <p:animEffect transition="in" filter="fade">
                                      <p:cBhvr>
                                        <p:cTn id="35" dur="250"/>
                                        <p:tgtEl>
                                          <p:spTgt spid="11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 grpId="0" build="p">
        <p:tmplLst>
          <p:tmpl lvl="1">
            <p:tnLst>
              <p:par>
                <p:cTn presetID="10" presetClass="entr" presetSubtype="0" fill="hold" nodeType="withEffect">
                  <p:stCondLst>
                    <p:cond delay="0"/>
                  </p:stCondLst>
                  <p:childTnLst>
                    <p:set>
                      <p:cBhvr>
                        <p:cTn dur="1" fill="hold">
                          <p:stCondLst>
                            <p:cond delay="0"/>
                          </p:stCondLst>
                        </p:cTn>
                        <p:tgtEl>
                          <p:spTgt spid="4"/>
                        </p:tgtEl>
                        <p:attrNameLst>
                          <p:attrName>style.visibility</p:attrName>
                        </p:attrNameLst>
                      </p:cBhvr>
                      <p:to>
                        <p:strVal val="visible"/>
                      </p:to>
                    </p:set>
                    <p:animEffect transition="in" filter="fade">
                      <p:cBhvr>
                        <p:cTn dur="500"/>
                        <p:tgtEl>
                          <p:spTgt spid="4"/>
                        </p:tgtEl>
                      </p:cBhvr>
                    </p:animEffect>
                  </p:childTnLst>
                </p:cTn>
              </p:par>
            </p:tnLst>
          </p:tmpl>
        </p:tmplLst>
      </p:bldP>
      <p:bldP spid="48" grpId="0" build="p">
        <p:tmplLst>
          <p:tmpl lvl="1">
            <p:tnLst>
              <p:par>
                <p:cTn presetID="10" presetClass="entr" presetSubtype="0" fill="hold" nodeType="withEffect">
                  <p:stCondLst>
                    <p:cond delay="0"/>
                  </p:stCondLst>
                  <p:childTnLst>
                    <p:set>
                      <p:cBhvr>
                        <p:cTn dur="1" fill="hold">
                          <p:stCondLst>
                            <p:cond delay="0"/>
                          </p:stCondLst>
                        </p:cTn>
                        <p:tgtEl>
                          <p:spTgt spid="48"/>
                        </p:tgtEl>
                        <p:attrNameLst>
                          <p:attrName>style.visibility</p:attrName>
                        </p:attrNameLst>
                      </p:cBhvr>
                      <p:to>
                        <p:strVal val="visible"/>
                      </p:to>
                    </p:set>
                    <p:animEffect transition="in" filter="fade">
                      <p:cBhvr>
                        <p:cTn dur="500"/>
                        <p:tgtEl>
                          <p:spTgt spid="48"/>
                        </p:tgtEl>
                      </p:cBhvr>
                    </p:animEffect>
                  </p:childTnLst>
                </p:cTn>
              </p:par>
            </p:tnLst>
          </p:tmpl>
        </p:tmplLst>
      </p:bldP>
      <p:bldP spid="112" grpId="0" animBg="1"/>
      <p:bldP spid="116" grpId="0" build="p">
        <p:tmplLst>
          <p:tmpl lvl="1">
            <p:tnLst>
              <p:par>
                <p:cTn presetID="10" presetClass="entr" presetSubtype="0" fill="hold" nodeType="afterEffect">
                  <p:stCondLst>
                    <p:cond delay="0"/>
                  </p:stCondLst>
                  <p:iterate type="lt">
                    <p:tmPct val="10000"/>
                  </p:iterate>
                  <p:childTnLst>
                    <p:set>
                      <p:cBhvr>
                        <p:cTn dur="1" fill="hold">
                          <p:stCondLst>
                            <p:cond delay="0"/>
                          </p:stCondLst>
                        </p:cTn>
                        <p:tgtEl>
                          <p:spTgt spid="116"/>
                        </p:tgtEl>
                        <p:attrNameLst>
                          <p:attrName>style.visibility</p:attrName>
                        </p:attrNameLst>
                      </p:cBhvr>
                      <p:to>
                        <p:strVal val="visible"/>
                      </p:to>
                    </p:set>
                    <p:animEffect transition="in" filter="fade">
                      <p:cBhvr>
                        <p:cTn dur="250"/>
                        <p:tgtEl>
                          <p:spTgt spid="116"/>
                        </p:tgtEl>
                      </p:cBhvr>
                    </p:animEffect>
                  </p:childTnLst>
                </p:cTn>
              </p:par>
            </p:tnLst>
          </p:tmpl>
        </p:tmplLst>
      </p:bldP>
      <p:bldP spid="107" grpId="0" animBg="1"/>
      <p:bldP spid="117" grpId="0" animBg="1">
        <p:tmplLst>
          <p:tmpl>
            <p:tnLst>
              <p:par>
                <p:cTn presetID="2" presetClass="entr" presetSubtype="8" decel="100000" fill="hold" nodeType="withEffect">
                  <p:stCondLst>
                    <p:cond delay="0"/>
                  </p:stCondLst>
                  <p:childTnLst>
                    <p:set>
                      <p:cBhvr>
                        <p:cTn dur="1" fill="hold">
                          <p:stCondLst>
                            <p:cond delay="0"/>
                          </p:stCondLst>
                        </p:cTn>
                        <p:tgtEl>
                          <p:spTgt spid="117"/>
                        </p:tgtEl>
                        <p:attrNameLst>
                          <p:attrName>style.visibility</p:attrName>
                        </p:attrNameLst>
                      </p:cBhvr>
                      <p:to>
                        <p:strVal val="visible"/>
                      </p:to>
                    </p:set>
                    <p:anim calcmode="lin" valueType="num">
                      <p:cBhvr additive="base">
                        <p:cTn dur="1000" fill="hold"/>
                        <p:tgtEl>
                          <p:spTgt spid="117"/>
                        </p:tgtEl>
                        <p:attrNameLst>
                          <p:attrName>ppt_x</p:attrName>
                        </p:attrNameLst>
                      </p:cBhvr>
                      <p:tavLst>
                        <p:tav tm="0">
                          <p:val>
                            <p:strVal val="0-#ppt_w/2"/>
                          </p:val>
                        </p:tav>
                        <p:tav tm="100000">
                          <p:val>
                            <p:strVal val="#ppt_x"/>
                          </p:val>
                        </p:tav>
                      </p:tavLst>
                    </p:anim>
                    <p:anim calcmode="lin" valueType="num">
                      <p:cBhvr additive="base">
                        <p:cTn dur="1000" fill="hold"/>
                        <p:tgtEl>
                          <p:spTgt spid="117"/>
                        </p:tgtEl>
                        <p:attrNameLst>
                          <p:attrName>ppt_y</p:attrName>
                        </p:attrNameLst>
                      </p:cBhvr>
                      <p:tavLst>
                        <p:tav tm="0">
                          <p:val>
                            <p:strVal val="#ppt_y"/>
                          </p:val>
                        </p:tav>
                        <p:tav tm="100000">
                          <p:val>
                            <p:strVal val="#ppt_y"/>
                          </p:val>
                        </p:tav>
                      </p:tavLst>
                    </p:anim>
                  </p:childTnLst>
                </p:cTn>
              </p:par>
            </p:tnLst>
          </p:tmpl>
        </p:tmplLst>
      </p:bldP>
      <p:bldP spid="115" grpId="0" animBg="1">
        <p:tmplLst>
          <p:tmpl>
            <p:tnLst>
              <p:par>
                <p:cTn presetID="2" presetClass="entr" presetSubtype="8" decel="100000" fill="hold" nodeType="withEffect">
                  <p:stCondLst>
                    <p:cond delay="0"/>
                  </p:stCondLst>
                  <p:childTnLst>
                    <p:set>
                      <p:cBhvr>
                        <p:cTn dur="1" fill="hold">
                          <p:stCondLst>
                            <p:cond delay="0"/>
                          </p:stCondLst>
                        </p:cTn>
                        <p:tgtEl>
                          <p:spTgt spid="115"/>
                        </p:tgtEl>
                        <p:attrNameLst>
                          <p:attrName>style.visibility</p:attrName>
                        </p:attrNameLst>
                      </p:cBhvr>
                      <p:to>
                        <p:strVal val="visible"/>
                      </p:to>
                    </p:set>
                    <p:anim calcmode="lin" valueType="num">
                      <p:cBhvr additive="base">
                        <p:cTn dur="1000" fill="hold"/>
                        <p:tgtEl>
                          <p:spTgt spid="115"/>
                        </p:tgtEl>
                        <p:attrNameLst>
                          <p:attrName>ppt_x</p:attrName>
                        </p:attrNameLst>
                      </p:cBhvr>
                      <p:tavLst>
                        <p:tav tm="0">
                          <p:val>
                            <p:strVal val="0-#ppt_w/2"/>
                          </p:val>
                        </p:tav>
                        <p:tav tm="100000">
                          <p:val>
                            <p:strVal val="#ppt_x"/>
                          </p:val>
                        </p:tav>
                      </p:tavLst>
                    </p:anim>
                    <p:anim calcmode="lin" valueType="num">
                      <p:cBhvr additive="base">
                        <p:cTn dur="1000" fill="hold"/>
                        <p:tgtEl>
                          <p:spTgt spid="115"/>
                        </p:tgtEl>
                        <p:attrNameLst>
                          <p:attrName>ppt_y</p:attrName>
                        </p:attrNameLst>
                      </p:cBhvr>
                      <p:tavLst>
                        <p:tav tm="0">
                          <p:val>
                            <p:strVal val="#ppt_y"/>
                          </p:val>
                        </p:tav>
                        <p:tav tm="100000">
                          <p:val>
                            <p:strVal val="#ppt_y"/>
                          </p:val>
                        </p:tav>
                      </p:tavLst>
                    </p:anim>
                  </p:childTnLst>
                </p:cTn>
              </p:par>
            </p:tnLst>
          </p:tmpl>
        </p:tmplLst>
      </p:bldP>
    </p:bld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KLANTEN">
    <p:spTree>
      <p:nvGrpSpPr>
        <p:cNvPr id="1" name=""/>
        <p:cNvGrpSpPr/>
        <p:nvPr/>
      </p:nvGrpSpPr>
      <p:grpSpPr>
        <a:xfrm>
          <a:off x="0" y="0"/>
          <a:ext cx="0" cy="0"/>
          <a:chOff x="0" y="0"/>
          <a:chExt cx="0" cy="0"/>
        </a:xfrm>
      </p:grpSpPr>
      <p:sp>
        <p:nvSpPr>
          <p:cNvPr id="194" name="Vrije vorm: vorm 193">
            <a:extLst>
              <a:ext uri="{FF2B5EF4-FFF2-40B4-BE49-F238E27FC236}">
                <a16:creationId xmlns:a16="http://schemas.microsoft.com/office/drawing/2014/main" id="{A6112033-978B-4BB7-8CA5-01E82BF6B794}"/>
              </a:ext>
            </a:extLst>
          </p:cNvPr>
          <p:cNvSpPr>
            <a:spLocks/>
          </p:cNvSpPr>
          <p:nvPr userDrawn="1"/>
        </p:nvSpPr>
        <p:spPr>
          <a:xfrm flipH="1">
            <a:off x="0" y="0"/>
            <a:ext cx="12103099" cy="6858000"/>
          </a:xfrm>
          <a:custGeom>
            <a:avLst/>
            <a:gdLst>
              <a:gd name="connsiteX0" fmla="*/ 0 w 7444403"/>
              <a:gd name="connsiteY0" fmla="*/ 0 h 6858000"/>
              <a:gd name="connsiteX1" fmla="*/ 1536700 w 7444403"/>
              <a:gd name="connsiteY1" fmla="*/ 0 h 6858000"/>
              <a:gd name="connsiteX2" fmla="*/ 5856885 w 7444403"/>
              <a:gd name="connsiteY2" fmla="*/ 0 h 6858000"/>
              <a:gd name="connsiteX3" fmla="*/ 7393585 w 7444403"/>
              <a:gd name="connsiteY3" fmla="*/ 0 h 6858000"/>
              <a:gd name="connsiteX4" fmla="*/ 7444403 w 7444403"/>
              <a:gd name="connsiteY4" fmla="*/ 50818 h 6858000"/>
              <a:gd name="connsiteX5" fmla="*/ 7444403 w 7444403"/>
              <a:gd name="connsiteY5" fmla="*/ 6807182 h 6858000"/>
              <a:gd name="connsiteX6" fmla="*/ 7393585 w 7444403"/>
              <a:gd name="connsiteY6" fmla="*/ 6858000 h 6858000"/>
              <a:gd name="connsiteX7" fmla="*/ 5856885 w 7444403"/>
              <a:gd name="connsiteY7" fmla="*/ 6858000 h 6858000"/>
              <a:gd name="connsiteX8" fmla="*/ 1536700 w 7444403"/>
              <a:gd name="connsiteY8" fmla="*/ 6858000 h 6858000"/>
              <a:gd name="connsiteX9" fmla="*/ 0 w 7444403"/>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4403" h="6858000">
                <a:moveTo>
                  <a:pt x="0" y="0"/>
                </a:moveTo>
                <a:lnTo>
                  <a:pt x="1536700" y="0"/>
                </a:lnTo>
                <a:lnTo>
                  <a:pt x="5856885" y="0"/>
                </a:lnTo>
                <a:lnTo>
                  <a:pt x="7393585" y="0"/>
                </a:lnTo>
                <a:cubicBezTo>
                  <a:pt x="7421651" y="0"/>
                  <a:pt x="7444403" y="22752"/>
                  <a:pt x="7444403" y="50818"/>
                </a:cubicBezTo>
                <a:lnTo>
                  <a:pt x="7444403" y="6807182"/>
                </a:lnTo>
                <a:cubicBezTo>
                  <a:pt x="7444403" y="6835248"/>
                  <a:pt x="7421651" y="6858000"/>
                  <a:pt x="7393585" y="6858000"/>
                </a:cubicBezTo>
                <a:lnTo>
                  <a:pt x="5856885" y="6858000"/>
                </a:lnTo>
                <a:lnTo>
                  <a:pt x="1536700" y="6858000"/>
                </a:lnTo>
                <a:lnTo>
                  <a:pt x="0" y="6858000"/>
                </a:lnTo>
                <a:close/>
              </a:path>
            </a:pathLst>
          </a:custGeom>
          <a:gradFill>
            <a:gsLst>
              <a:gs pos="0">
                <a:schemeClr val="accent3">
                  <a:lumMod val="60000"/>
                  <a:lumOff val="40000"/>
                </a:schemeClr>
              </a:gs>
              <a:gs pos="50000">
                <a:schemeClr val="accent3"/>
              </a:gs>
              <a:gs pos="100000">
                <a:schemeClr val="accent3">
                  <a:lumMod val="75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37" name="Vrije vorm: vorm 236">
            <a:extLst>
              <a:ext uri="{FF2B5EF4-FFF2-40B4-BE49-F238E27FC236}">
                <a16:creationId xmlns:a16="http://schemas.microsoft.com/office/drawing/2014/main" id="{9538E257-EA47-4F3F-9BF3-ABFA90D8FF7A}"/>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KLANTEN</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grpSp>
        <p:nvGrpSpPr>
          <p:cNvPr id="136" name="INSTRUCTIE">
            <a:extLst>
              <a:ext uri="{FF2B5EF4-FFF2-40B4-BE49-F238E27FC236}">
                <a16:creationId xmlns:a16="http://schemas.microsoft.com/office/drawing/2014/main" id="{A9E03373-7052-4D05-8146-47B0C13169C0}"/>
              </a:ext>
            </a:extLst>
          </p:cNvPr>
          <p:cNvGrpSpPr/>
          <p:nvPr userDrawn="1"/>
        </p:nvGrpSpPr>
        <p:grpSpPr>
          <a:xfrm>
            <a:off x="12377595" y="0"/>
            <a:ext cx="3693386" cy="6452863"/>
            <a:chOff x="-3786437" y="0"/>
            <a:chExt cx="3693386" cy="6452863"/>
          </a:xfrm>
        </p:grpSpPr>
        <p:sp>
          <p:nvSpPr>
            <p:cNvPr id="137" name="Rechthoek 136">
              <a:extLst>
                <a:ext uri="{FF2B5EF4-FFF2-40B4-BE49-F238E27FC236}">
                  <a16:creationId xmlns:a16="http://schemas.microsoft.com/office/drawing/2014/main" id="{1F1A3D92-9EC1-4956-87FB-7A595A207C9E}"/>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38" name="INSTRUCTIE">
              <a:extLst>
                <a:ext uri="{FF2B5EF4-FFF2-40B4-BE49-F238E27FC236}">
                  <a16:creationId xmlns:a16="http://schemas.microsoft.com/office/drawing/2014/main" id="{3B30AAD6-1FE2-432B-BC94-A93095CB5FF9}"/>
                </a:ext>
              </a:extLst>
            </p:cNvPr>
            <p:cNvGrpSpPr/>
            <p:nvPr userDrawn="1"/>
          </p:nvGrpSpPr>
          <p:grpSpPr>
            <a:xfrm>
              <a:off x="-3786165" y="0"/>
              <a:ext cx="3693114" cy="5782322"/>
              <a:chOff x="-3786165" y="0"/>
              <a:chExt cx="3693114" cy="5782322"/>
            </a:xfrm>
          </p:grpSpPr>
          <p:sp>
            <p:nvSpPr>
              <p:cNvPr id="139" name="Rechthoek 138">
                <a:extLst>
                  <a:ext uri="{FF2B5EF4-FFF2-40B4-BE49-F238E27FC236}">
                    <a16:creationId xmlns:a16="http://schemas.microsoft.com/office/drawing/2014/main" id="{54022AA2-D7A0-458B-B474-C713CE2E1F60}"/>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140" name="Ovaal 139">
                <a:extLst>
                  <a:ext uri="{FF2B5EF4-FFF2-40B4-BE49-F238E27FC236}">
                    <a16:creationId xmlns:a16="http://schemas.microsoft.com/office/drawing/2014/main" id="{4BC607D4-35A1-4C0D-879D-E8D0A833381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1" name="Rechthoek 140">
                <a:extLst>
                  <a:ext uri="{FF2B5EF4-FFF2-40B4-BE49-F238E27FC236}">
                    <a16:creationId xmlns:a16="http://schemas.microsoft.com/office/drawing/2014/main" id="{C46116D1-573E-4D15-85E9-E4D2F414BB7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42" name="Groep 141">
                <a:extLst>
                  <a:ext uri="{FF2B5EF4-FFF2-40B4-BE49-F238E27FC236}">
                    <a16:creationId xmlns:a16="http://schemas.microsoft.com/office/drawing/2014/main" id="{885A9695-1F43-47EB-AB56-8C3792F22DD4}"/>
                  </a:ext>
                </a:extLst>
              </p:cNvPr>
              <p:cNvGrpSpPr/>
              <p:nvPr userDrawn="1"/>
            </p:nvGrpSpPr>
            <p:grpSpPr>
              <a:xfrm>
                <a:off x="-3316179" y="1231351"/>
                <a:ext cx="294789" cy="318834"/>
                <a:chOff x="14466489" y="1001522"/>
                <a:chExt cx="290627" cy="314333"/>
              </a:xfrm>
            </p:grpSpPr>
            <p:sp>
              <p:nvSpPr>
                <p:cNvPr id="188" name="Rechthoek 187">
                  <a:extLst>
                    <a:ext uri="{FF2B5EF4-FFF2-40B4-BE49-F238E27FC236}">
                      <a16:creationId xmlns:a16="http://schemas.microsoft.com/office/drawing/2014/main" id="{68F6E364-63F1-49D4-BA89-F8F14DE6055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9" name="Ovaal 188">
                  <a:extLst>
                    <a:ext uri="{FF2B5EF4-FFF2-40B4-BE49-F238E27FC236}">
                      <a16:creationId xmlns:a16="http://schemas.microsoft.com/office/drawing/2014/main" id="{DD3ED209-5297-4F1A-A39D-6B84651E57C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90" name="Vrije vorm: vorm 189">
                  <a:extLst>
                    <a:ext uri="{FF2B5EF4-FFF2-40B4-BE49-F238E27FC236}">
                      <a16:creationId xmlns:a16="http://schemas.microsoft.com/office/drawing/2014/main" id="{FB476FFD-ADAE-40F9-9E7E-110F696CF2D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91" name="Rechthoek: afgeronde hoeken 190">
                  <a:extLst>
                    <a:ext uri="{FF2B5EF4-FFF2-40B4-BE49-F238E27FC236}">
                      <a16:creationId xmlns:a16="http://schemas.microsoft.com/office/drawing/2014/main" id="{9100F1DC-FA65-40C2-B949-A21D0FB5995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92" name="Rechte verbindingslijn 191">
                  <a:extLst>
                    <a:ext uri="{FF2B5EF4-FFF2-40B4-BE49-F238E27FC236}">
                      <a16:creationId xmlns:a16="http://schemas.microsoft.com/office/drawing/2014/main" id="{8656ADE5-34AC-4908-8C27-9D921861ADD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93" name="Rechte verbindingslijn 192">
                  <a:extLst>
                    <a:ext uri="{FF2B5EF4-FFF2-40B4-BE49-F238E27FC236}">
                      <a16:creationId xmlns:a16="http://schemas.microsoft.com/office/drawing/2014/main" id="{71EE3130-456B-4913-8F58-9598BF2D7E4A}"/>
                    </a:ext>
                  </a:extLst>
                </p:cNvPr>
                <p:cNvCxnSpPr>
                  <a:cxnSpLocks/>
                  <a:stCxn id="19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43" name="Ovaal 142">
                <a:extLst>
                  <a:ext uri="{FF2B5EF4-FFF2-40B4-BE49-F238E27FC236}">
                    <a16:creationId xmlns:a16="http://schemas.microsoft.com/office/drawing/2014/main" id="{65EC5A61-C1B6-4828-B9BB-827DEA84107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4" name="Rechthoek 143">
                <a:extLst>
                  <a:ext uri="{FF2B5EF4-FFF2-40B4-BE49-F238E27FC236}">
                    <a16:creationId xmlns:a16="http://schemas.microsoft.com/office/drawing/2014/main" id="{9118C83F-F4B6-4276-885A-A289E571B80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45" name="Groep 144">
                <a:extLst>
                  <a:ext uri="{FF2B5EF4-FFF2-40B4-BE49-F238E27FC236}">
                    <a16:creationId xmlns:a16="http://schemas.microsoft.com/office/drawing/2014/main" id="{42E79EE9-D590-455B-8A52-CE7637088C62}"/>
                  </a:ext>
                </a:extLst>
              </p:cNvPr>
              <p:cNvGrpSpPr/>
              <p:nvPr userDrawn="1"/>
            </p:nvGrpSpPr>
            <p:grpSpPr>
              <a:xfrm>
                <a:off x="-3311319" y="2164285"/>
                <a:ext cx="825500" cy="209550"/>
                <a:chOff x="13504624" y="2482850"/>
                <a:chExt cx="825500" cy="209550"/>
              </a:xfrm>
            </p:grpSpPr>
            <p:sp>
              <p:nvSpPr>
                <p:cNvPr id="185" name="Rechthoek 184">
                  <a:extLst>
                    <a:ext uri="{FF2B5EF4-FFF2-40B4-BE49-F238E27FC236}">
                      <a16:creationId xmlns:a16="http://schemas.microsoft.com/office/drawing/2014/main" id="{6374A188-3A70-47FC-A0AC-FBB7C8C533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86" name="Rechte verbindingslijn 185">
                  <a:extLst>
                    <a:ext uri="{FF2B5EF4-FFF2-40B4-BE49-F238E27FC236}">
                      <a16:creationId xmlns:a16="http://schemas.microsoft.com/office/drawing/2014/main" id="{6D0984BC-07FD-4F6D-8962-E03080B484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7" name="Gelijkbenige driehoek 186">
                  <a:extLst>
                    <a:ext uri="{FF2B5EF4-FFF2-40B4-BE49-F238E27FC236}">
                      <a16:creationId xmlns:a16="http://schemas.microsoft.com/office/drawing/2014/main" id="{F1E4E5DE-57E8-45C1-B367-BC6A8B7CDFE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46" name="Ovaal 145">
                <a:extLst>
                  <a:ext uri="{FF2B5EF4-FFF2-40B4-BE49-F238E27FC236}">
                    <a16:creationId xmlns:a16="http://schemas.microsoft.com/office/drawing/2014/main" id="{37B5B0D6-1713-40C9-A480-2898A0B619B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7" name="Rechthoek 146">
                <a:extLst>
                  <a:ext uri="{FF2B5EF4-FFF2-40B4-BE49-F238E27FC236}">
                    <a16:creationId xmlns:a16="http://schemas.microsoft.com/office/drawing/2014/main" id="{102A2B13-0880-4712-9BB8-F2D16642079E}"/>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8" name="Ovaal 147">
                <a:extLst>
                  <a:ext uri="{FF2B5EF4-FFF2-40B4-BE49-F238E27FC236}">
                    <a16:creationId xmlns:a16="http://schemas.microsoft.com/office/drawing/2014/main" id="{7C3C2A04-B678-440F-AB30-F480B1FD2DA8}"/>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9" name="Rechthoek 148">
                <a:extLst>
                  <a:ext uri="{FF2B5EF4-FFF2-40B4-BE49-F238E27FC236}">
                    <a16:creationId xmlns:a16="http://schemas.microsoft.com/office/drawing/2014/main" id="{E58A1FE4-758B-4479-883A-3C2FD9541F7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50" name="Groep 149">
                <a:extLst>
                  <a:ext uri="{FF2B5EF4-FFF2-40B4-BE49-F238E27FC236}">
                    <a16:creationId xmlns:a16="http://schemas.microsoft.com/office/drawing/2014/main" id="{F81E766D-9F5B-4AD8-86B9-48CC904B2F2A}"/>
                  </a:ext>
                </a:extLst>
              </p:cNvPr>
              <p:cNvGrpSpPr/>
              <p:nvPr userDrawn="1"/>
            </p:nvGrpSpPr>
            <p:grpSpPr>
              <a:xfrm>
                <a:off x="-3408294" y="4834615"/>
                <a:ext cx="622283" cy="612919"/>
                <a:chOff x="12617641" y="3403239"/>
                <a:chExt cx="752963" cy="741634"/>
              </a:xfrm>
            </p:grpSpPr>
            <p:grpSp>
              <p:nvGrpSpPr>
                <p:cNvPr id="169" name="Groep 168">
                  <a:extLst>
                    <a:ext uri="{FF2B5EF4-FFF2-40B4-BE49-F238E27FC236}">
                      <a16:creationId xmlns:a16="http://schemas.microsoft.com/office/drawing/2014/main" id="{64026033-BE39-4C6A-ADD9-FA47D8D5B420}"/>
                    </a:ext>
                  </a:extLst>
                </p:cNvPr>
                <p:cNvGrpSpPr/>
                <p:nvPr userDrawn="1"/>
              </p:nvGrpSpPr>
              <p:grpSpPr>
                <a:xfrm>
                  <a:off x="12771550" y="3403239"/>
                  <a:ext cx="467156" cy="448491"/>
                  <a:chOff x="12782177" y="3403239"/>
                  <a:chExt cx="467156" cy="448491"/>
                </a:xfrm>
              </p:grpSpPr>
              <p:grpSp>
                <p:nvGrpSpPr>
                  <p:cNvPr id="172" name="Groep 171">
                    <a:extLst>
                      <a:ext uri="{FF2B5EF4-FFF2-40B4-BE49-F238E27FC236}">
                        <a16:creationId xmlns:a16="http://schemas.microsoft.com/office/drawing/2014/main" id="{707942E9-CD63-4844-A10E-7A023B1B8DEA}"/>
                      </a:ext>
                    </a:extLst>
                  </p:cNvPr>
                  <p:cNvGrpSpPr/>
                  <p:nvPr userDrawn="1"/>
                </p:nvGrpSpPr>
                <p:grpSpPr>
                  <a:xfrm>
                    <a:off x="12782177" y="3403239"/>
                    <a:ext cx="412972" cy="396132"/>
                    <a:chOff x="13554906" y="3320109"/>
                    <a:chExt cx="443912" cy="425811"/>
                  </a:xfrm>
                </p:grpSpPr>
                <p:grpSp>
                  <p:nvGrpSpPr>
                    <p:cNvPr id="179" name="Groep 178">
                      <a:extLst>
                        <a:ext uri="{FF2B5EF4-FFF2-40B4-BE49-F238E27FC236}">
                          <a16:creationId xmlns:a16="http://schemas.microsoft.com/office/drawing/2014/main" id="{533F0273-84CF-4048-9CC1-1765D77C47EE}"/>
                        </a:ext>
                      </a:extLst>
                    </p:cNvPr>
                    <p:cNvGrpSpPr/>
                    <p:nvPr userDrawn="1"/>
                  </p:nvGrpSpPr>
                  <p:grpSpPr>
                    <a:xfrm>
                      <a:off x="13554906" y="3320109"/>
                      <a:ext cx="443912" cy="425811"/>
                      <a:chOff x="12909684" y="1276143"/>
                      <a:chExt cx="443912" cy="425811"/>
                    </a:xfrm>
                  </p:grpSpPr>
                  <p:sp>
                    <p:nvSpPr>
                      <p:cNvPr id="182" name="Rechthoek 181">
                        <a:extLst>
                          <a:ext uri="{FF2B5EF4-FFF2-40B4-BE49-F238E27FC236}">
                            <a16:creationId xmlns:a16="http://schemas.microsoft.com/office/drawing/2014/main" id="{85F62F2A-71EC-43E2-82F5-1C02849996B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C7706488-8FB2-4622-BE2B-C349C9A12F0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4" name="Ovaal 183">
                        <a:extLst>
                          <a:ext uri="{FF2B5EF4-FFF2-40B4-BE49-F238E27FC236}">
                            <a16:creationId xmlns:a16="http://schemas.microsoft.com/office/drawing/2014/main" id="{A9B8C88D-40F2-4C09-AB06-FDCD976014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80" name="Afbeelding 179">
                      <a:extLst>
                        <a:ext uri="{FF2B5EF4-FFF2-40B4-BE49-F238E27FC236}">
                          <a16:creationId xmlns:a16="http://schemas.microsoft.com/office/drawing/2014/main" id="{ED11D45F-05A8-4CF8-8080-4AD7FA7EB83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81" name="Afbeelding 180">
                      <a:extLst>
                        <a:ext uri="{FF2B5EF4-FFF2-40B4-BE49-F238E27FC236}">
                          <a16:creationId xmlns:a16="http://schemas.microsoft.com/office/drawing/2014/main" id="{47961301-64D2-461F-87BC-E339417F0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73" name="Groep 172">
                    <a:extLst>
                      <a:ext uri="{FF2B5EF4-FFF2-40B4-BE49-F238E27FC236}">
                        <a16:creationId xmlns:a16="http://schemas.microsoft.com/office/drawing/2014/main" id="{2B29A2F0-B3B9-44AA-B926-0267202BAF73}"/>
                      </a:ext>
                    </a:extLst>
                  </p:cNvPr>
                  <p:cNvGrpSpPr/>
                  <p:nvPr userDrawn="1"/>
                </p:nvGrpSpPr>
                <p:grpSpPr>
                  <a:xfrm>
                    <a:off x="13103513" y="3705268"/>
                    <a:ext cx="145820" cy="146462"/>
                    <a:chOff x="13096169" y="3602278"/>
                    <a:chExt cx="145820" cy="146462"/>
                  </a:xfrm>
                </p:grpSpPr>
                <p:sp>
                  <p:nvSpPr>
                    <p:cNvPr id="177" name="Rechthoek 176">
                      <a:extLst>
                        <a:ext uri="{FF2B5EF4-FFF2-40B4-BE49-F238E27FC236}">
                          <a16:creationId xmlns:a16="http://schemas.microsoft.com/office/drawing/2014/main" id="{F22CD455-7673-4E86-8E36-50F52DD706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A95E8F41-A274-49C9-8755-9629BD097E9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74" name="Groep 173">
                    <a:extLst>
                      <a:ext uri="{FF2B5EF4-FFF2-40B4-BE49-F238E27FC236}">
                        <a16:creationId xmlns:a16="http://schemas.microsoft.com/office/drawing/2014/main" id="{57AED648-F326-4163-95CC-3BE09C00A297}"/>
                      </a:ext>
                    </a:extLst>
                  </p:cNvPr>
                  <p:cNvGrpSpPr/>
                  <p:nvPr userDrawn="1"/>
                </p:nvGrpSpPr>
                <p:grpSpPr>
                  <a:xfrm rot="10800000">
                    <a:off x="13061402" y="3665637"/>
                    <a:ext cx="145820" cy="146462"/>
                    <a:chOff x="13096169" y="3602278"/>
                    <a:chExt cx="145820" cy="146462"/>
                  </a:xfrm>
                </p:grpSpPr>
                <p:sp>
                  <p:nvSpPr>
                    <p:cNvPr id="175" name="Rechthoek 174">
                      <a:extLst>
                        <a:ext uri="{FF2B5EF4-FFF2-40B4-BE49-F238E27FC236}">
                          <a16:creationId xmlns:a16="http://schemas.microsoft.com/office/drawing/2014/main" id="{55091A72-CCD2-4DA6-8EFC-2181A378BA4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438C1A9C-FC14-4AB5-B163-2363C2B1B2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70" name="Rechthoek 169">
                  <a:extLst>
                    <a:ext uri="{FF2B5EF4-FFF2-40B4-BE49-F238E27FC236}">
                      <a16:creationId xmlns:a16="http://schemas.microsoft.com/office/drawing/2014/main" id="{8D440260-2130-4383-97C8-E45466C35FC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71" name="Gelijkbenige driehoek 170">
                  <a:extLst>
                    <a:ext uri="{FF2B5EF4-FFF2-40B4-BE49-F238E27FC236}">
                      <a16:creationId xmlns:a16="http://schemas.microsoft.com/office/drawing/2014/main" id="{C693E2F8-C8C0-430F-92F3-2F6CCE1C657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51" name="Groep 150">
                <a:extLst>
                  <a:ext uri="{FF2B5EF4-FFF2-40B4-BE49-F238E27FC236}">
                    <a16:creationId xmlns:a16="http://schemas.microsoft.com/office/drawing/2014/main" id="{5E69A841-2C51-428A-B03B-52A945AAFC33}"/>
                  </a:ext>
                </a:extLst>
              </p:cNvPr>
              <p:cNvGrpSpPr/>
              <p:nvPr userDrawn="1"/>
            </p:nvGrpSpPr>
            <p:grpSpPr>
              <a:xfrm>
                <a:off x="-3314821" y="2981448"/>
                <a:ext cx="1558053" cy="563933"/>
                <a:chOff x="-3314821" y="2981448"/>
                <a:chExt cx="1558053" cy="563933"/>
              </a:xfrm>
            </p:grpSpPr>
            <p:sp>
              <p:nvSpPr>
                <p:cNvPr id="155" name="Rechthoek 154">
                  <a:extLst>
                    <a:ext uri="{FF2B5EF4-FFF2-40B4-BE49-F238E27FC236}">
                      <a16:creationId xmlns:a16="http://schemas.microsoft.com/office/drawing/2014/main" id="{2972459F-ADF8-4D6E-8145-BEEA66EB2B89}"/>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C1AD57BA-75B7-469D-A92F-E9F8E3D8383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57" name="Tekstvak 156">
                  <a:extLst>
                    <a:ext uri="{FF2B5EF4-FFF2-40B4-BE49-F238E27FC236}">
                      <a16:creationId xmlns:a16="http://schemas.microsoft.com/office/drawing/2014/main" id="{3F851B09-97C3-405A-B529-72F99C8CEA3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58" name="Tekstvak 157">
                  <a:extLst>
                    <a:ext uri="{FF2B5EF4-FFF2-40B4-BE49-F238E27FC236}">
                      <a16:creationId xmlns:a16="http://schemas.microsoft.com/office/drawing/2014/main" id="{CED29A97-3681-4EA8-9B8C-4189404AF75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59" name="Vrije vorm: vorm 158">
                  <a:extLst>
                    <a:ext uri="{FF2B5EF4-FFF2-40B4-BE49-F238E27FC236}">
                      <a16:creationId xmlns:a16="http://schemas.microsoft.com/office/drawing/2014/main" id="{60667A65-2371-44C8-B1F4-FB7C6699553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60" name="Gelijkbenige driehoek 159">
                  <a:extLst>
                    <a:ext uri="{FF2B5EF4-FFF2-40B4-BE49-F238E27FC236}">
                      <a16:creationId xmlns:a16="http://schemas.microsoft.com/office/drawing/2014/main" id="{71882498-0714-4329-9A02-E45FAC14AB09}"/>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61" name="Groep 160">
                  <a:extLst>
                    <a:ext uri="{FF2B5EF4-FFF2-40B4-BE49-F238E27FC236}">
                      <a16:creationId xmlns:a16="http://schemas.microsoft.com/office/drawing/2014/main" id="{5D95F75B-F9DE-47C7-9DDA-36EA3B16C312}"/>
                    </a:ext>
                  </a:extLst>
                </p:cNvPr>
                <p:cNvGrpSpPr/>
                <p:nvPr userDrawn="1"/>
              </p:nvGrpSpPr>
              <p:grpSpPr>
                <a:xfrm>
                  <a:off x="-3257052" y="3032066"/>
                  <a:ext cx="182309" cy="163794"/>
                  <a:chOff x="12832541" y="3162395"/>
                  <a:chExt cx="219532" cy="197236"/>
                </a:xfrm>
              </p:grpSpPr>
              <p:sp>
                <p:nvSpPr>
                  <p:cNvPr id="166" name="Rechthoek 165">
                    <a:extLst>
                      <a:ext uri="{FF2B5EF4-FFF2-40B4-BE49-F238E27FC236}">
                        <a16:creationId xmlns:a16="http://schemas.microsoft.com/office/drawing/2014/main" id="{D396E832-E90F-4451-A6F3-8EA6905EDD8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7" name="Rechthoek 166">
                    <a:extLst>
                      <a:ext uri="{FF2B5EF4-FFF2-40B4-BE49-F238E27FC236}">
                        <a16:creationId xmlns:a16="http://schemas.microsoft.com/office/drawing/2014/main" id="{EACB0869-96C1-494C-AF09-0F60EB375BAE}"/>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630E3BB7-8295-40DF-AE4C-4949CA38DD7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62" name="Groep 161">
                  <a:extLst>
                    <a:ext uri="{FF2B5EF4-FFF2-40B4-BE49-F238E27FC236}">
                      <a16:creationId xmlns:a16="http://schemas.microsoft.com/office/drawing/2014/main" id="{090664BD-B399-4B76-90B0-F74DE242349D}"/>
                    </a:ext>
                  </a:extLst>
                </p:cNvPr>
                <p:cNvGrpSpPr/>
                <p:nvPr userDrawn="1"/>
              </p:nvGrpSpPr>
              <p:grpSpPr>
                <a:xfrm>
                  <a:off x="-3257053" y="3276580"/>
                  <a:ext cx="182309" cy="163794"/>
                  <a:chOff x="12832541" y="3162395"/>
                  <a:chExt cx="219532" cy="197236"/>
                </a:xfrm>
              </p:grpSpPr>
              <p:sp>
                <p:nvSpPr>
                  <p:cNvPr id="163" name="Rechthoek 162">
                    <a:extLst>
                      <a:ext uri="{FF2B5EF4-FFF2-40B4-BE49-F238E27FC236}">
                        <a16:creationId xmlns:a16="http://schemas.microsoft.com/office/drawing/2014/main" id="{C8FF7935-63E3-4196-B0B5-DE5D876648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4" name="Rechthoek 163">
                    <a:extLst>
                      <a:ext uri="{FF2B5EF4-FFF2-40B4-BE49-F238E27FC236}">
                        <a16:creationId xmlns:a16="http://schemas.microsoft.com/office/drawing/2014/main" id="{30441100-71EF-4F3F-AA65-061A4426F11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5" name="Rechthoek 164">
                    <a:extLst>
                      <a:ext uri="{FF2B5EF4-FFF2-40B4-BE49-F238E27FC236}">
                        <a16:creationId xmlns:a16="http://schemas.microsoft.com/office/drawing/2014/main" id="{F3A896B5-B1C2-4F57-91CA-0F6C113E7623}"/>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52" name="ICOON_info">
                <a:extLst>
                  <a:ext uri="{FF2B5EF4-FFF2-40B4-BE49-F238E27FC236}">
                    <a16:creationId xmlns:a16="http://schemas.microsoft.com/office/drawing/2014/main" id="{1B733206-1BC5-4FDC-A26C-0DB56FA29B3A}"/>
                  </a:ext>
                </a:extLst>
              </p:cNvPr>
              <p:cNvGrpSpPr/>
              <p:nvPr userDrawn="1"/>
            </p:nvGrpSpPr>
            <p:grpSpPr>
              <a:xfrm>
                <a:off x="-376736" y="5498637"/>
                <a:ext cx="283685" cy="283685"/>
                <a:chOff x="-510741" y="5913713"/>
                <a:chExt cx="267555" cy="267555"/>
              </a:xfrm>
            </p:grpSpPr>
            <p:sp>
              <p:nvSpPr>
                <p:cNvPr id="153" name="Ovaal 152">
                  <a:extLst>
                    <a:ext uri="{FF2B5EF4-FFF2-40B4-BE49-F238E27FC236}">
                      <a16:creationId xmlns:a16="http://schemas.microsoft.com/office/drawing/2014/main" id="{55924449-4289-4877-A812-C86AB346739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4" name="Graphic 163" descr="Informatie">
                  <a:extLst>
                    <a:ext uri="{FF2B5EF4-FFF2-40B4-BE49-F238E27FC236}">
                      <a16:creationId xmlns:a16="http://schemas.microsoft.com/office/drawing/2014/main" id="{8A081296-7F83-4904-A5A1-5507329736F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238" name="Titel 1">
            <a:extLst>
              <a:ext uri="{FF2B5EF4-FFF2-40B4-BE49-F238E27FC236}">
                <a16:creationId xmlns:a16="http://schemas.microsoft.com/office/drawing/2014/main" id="{5CC6ED2B-ECB7-472F-AC72-F0C4ACFB9247}"/>
              </a:ext>
            </a:extLst>
          </p:cNvPr>
          <p:cNvSpPr>
            <a:spLocks noGrp="1"/>
          </p:cNvSpPr>
          <p:nvPr>
            <p:ph type="title" hasCustomPrompt="1"/>
          </p:nvPr>
        </p:nvSpPr>
        <p:spPr>
          <a:xfrm>
            <a:off x="576000" y="1002026"/>
            <a:ext cx="4226942" cy="920291"/>
          </a:xfrm>
        </p:spPr>
        <p:txBody>
          <a:bodyPr lIns="0" tIns="0" rIns="0" bIns="0"/>
          <a:lstStyle>
            <a:lvl1pPr>
              <a:defRPr/>
            </a:lvl1pPr>
          </a:lstStyle>
          <a:p>
            <a:r>
              <a:rPr lang="nl-NL"/>
              <a:t>Plaats hier je titel</a:t>
            </a:r>
            <a:br>
              <a:rPr lang="nl-NL"/>
            </a:br>
            <a:r>
              <a:rPr lang="nl-NL"/>
              <a:t>maximaal 2 regels</a:t>
            </a:r>
          </a:p>
        </p:txBody>
      </p:sp>
      <p:sp>
        <p:nvSpPr>
          <p:cNvPr id="240" name="Tijdelijke aanduiding voor verticale tekst 2">
            <a:extLst>
              <a:ext uri="{FF2B5EF4-FFF2-40B4-BE49-F238E27FC236}">
                <a16:creationId xmlns:a16="http://schemas.microsoft.com/office/drawing/2014/main" id="{40B11797-C84A-4E18-A0F3-AE9A1352E8B9}"/>
              </a:ext>
            </a:extLst>
          </p:cNvPr>
          <p:cNvSpPr>
            <a:spLocks noGrp="1"/>
          </p:cNvSpPr>
          <p:nvPr>
            <p:ph type="body" orient="vert" idx="18" hasCustomPrompt="1"/>
          </p:nvPr>
        </p:nvSpPr>
        <p:spPr>
          <a:xfrm>
            <a:off x="561975" y="560003"/>
            <a:ext cx="777600" cy="273600"/>
          </a:xfrm>
          <a:blipFill>
            <a:blip r:embed="rId4">
              <a:extLst>
                <a:ext uri="{96DAC541-7B7A-43D3-8B79-37D633B846F1}">
                  <asvg:svgBlip xmlns:asvg="http://schemas.microsoft.com/office/drawing/2016/SVG/main" r:embed="rId5"/>
                </a:ext>
              </a:extLst>
            </a:blip>
            <a:srcRect/>
            <a:stretch>
              <a:fillRect t="2955" b="2955"/>
            </a:stretch>
          </a:blipFill>
        </p:spPr>
        <p:txBody>
          <a:bodyPr vert="horz" lIns="72000" tIns="0" rIns="72000" bIns="0" anchor="ctr" anchorCtr="0"/>
          <a:lstStyle>
            <a:lvl1pPr algn="ctr">
              <a:buNone/>
              <a:defRPr sz="600" b="1" cap="all" baseline="0">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grpSp>
        <p:nvGrpSpPr>
          <p:cNvPr id="692" name="Groep 691">
            <a:extLst>
              <a:ext uri="{FF2B5EF4-FFF2-40B4-BE49-F238E27FC236}">
                <a16:creationId xmlns:a16="http://schemas.microsoft.com/office/drawing/2014/main" id="{703174FC-BBD6-4125-A6BE-71CF3EF57D75}"/>
              </a:ext>
            </a:extLst>
          </p:cNvPr>
          <p:cNvGrpSpPr/>
          <p:nvPr userDrawn="1"/>
        </p:nvGrpSpPr>
        <p:grpSpPr>
          <a:xfrm>
            <a:off x="5380990" y="604348"/>
            <a:ext cx="4808220" cy="5680981"/>
            <a:chOff x="3819939" y="739800"/>
            <a:chExt cx="4552124" cy="5378401"/>
          </a:xfrm>
          <a:solidFill>
            <a:schemeClr val="bg1"/>
          </a:solidFill>
        </p:grpSpPr>
        <p:sp>
          <p:nvSpPr>
            <p:cNvPr id="693" name="Utrecht">
              <a:extLst>
                <a:ext uri="{FF2B5EF4-FFF2-40B4-BE49-F238E27FC236}">
                  <a16:creationId xmlns:a16="http://schemas.microsoft.com/office/drawing/2014/main" id="{0623C5F7-E0C0-4AF1-AD26-42AFEF023BD9}"/>
                </a:ext>
              </a:extLst>
            </p:cNvPr>
            <p:cNvSpPr>
              <a:spLocks/>
            </p:cNvSpPr>
            <p:nvPr/>
          </p:nvSpPr>
          <p:spPr bwMode="auto">
            <a:xfrm>
              <a:off x="5529245" y="3190945"/>
              <a:ext cx="999281" cy="653269"/>
            </a:xfrm>
            <a:custGeom>
              <a:avLst/>
              <a:gdLst>
                <a:gd name="T0" fmla="*/ 2102 w 2167"/>
                <a:gd name="T1" fmla="*/ 1402 h 1418"/>
                <a:gd name="T2" fmla="*/ 1974 w 2167"/>
                <a:gd name="T3" fmla="*/ 1333 h 1418"/>
                <a:gd name="T4" fmla="*/ 1796 w 2167"/>
                <a:gd name="T5" fmla="*/ 1251 h 1418"/>
                <a:gd name="T6" fmla="*/ 1656 w 2167"/>
                <a:gd name="T7" fmla="*/ 1298 h 1418"/>
                <a:gd name="T8" fmla="*/ 1528 w 2167"/>
                <a:gd name="T9" fmla="*/ 1290 h 1418"/>
                <a:gd name="T10" fmla="*/ 1393 w 2167"/>
                <a:gd name="T11" fmla="*/ 1355 h 1418"/>
                <a:gd name="T12" fmla="*/ 1253 w 2167"/>
                <a:gd name="T13" fmla="*/ 1305 h 1418"/>
                <a:gd name="T14" fmla="*/ 1151 w 2167"/>
                <a:gd name="T15" fmla="*/ 1340 h 1418"/>
                <a:gd name="T16" fmla="*/ 1040 w 2167"/>
                <a:gd name="T17" fmla="*/ 1333 h 1418"/>
                <a:gd name="T18" fmla="*/ 943 w 2167"/>
                <a:gd name="T19" fmla="*/ 1261 h 1418"/>
                <a:gd name="T20" fmla="*/ 814 w 2167"/>
                <a:gd name="T21" fmla="*/ 1188 h 1418"/>
                <a:gd name="T22" fmla="*/ 689 w 2167"/>
                <a:gd name="T23" fmla="*/ 1284 h 1418"/>
                <a:gd name="T24" fmla="*/ 589 w 2167"/>
                <a:gd name="T25" fmla="*/ 1294 h 1418"/>
                <a:gd name="T26" fmla="*/ 451 w 2167"/>
                <a:gd name="T27" fmla="*/ 1319 h 1418"/>
                <a:gd name="T28" fmla="*/ 340 w 2167"/>
                <a:gd name="T29" fmla="*/ 1410 h 1418"/>
                <a:gd name="T30" fmla="*/ 216 w 2167"/>
                <a:gd name="T31" fmla="*/ 1362 h 1418"/>
                <a:gd name="T32" fmla="*/ 127 w 2167"/>
                <a:gd name="T33" fmla="*/ 1236 h 1418"/>
                <a:gd name="T34" fmla="*/ 197 w 2167"/>
                <a:gd name="T35" fmla="*/ 1157 h 1418"/>
                <a:gd name="T36" fmla="*/ 244 w 2167"/>
                <a:gd name="T37" fmla="*/ 1053 h 1418"/>
                <a:gd name="T38" fmla="*/ 280 w 2167"/>
                <a:gd name="T39" fmla="*/ 925 h 1418"/>
                <a:gd name="T40" fmla="*/ 358 w 2167"/>
                <a:gd name="T41" fmla="*/ 840 h 1418"/>
                <a:gd name="T42" fmla="*/ 400 w 2167"/>
                <a:gd name="T43" fmla="*/ 754 h 1418"/>
                <a:gd name="T44" fmla="*/ 290 w 2167"/>
                <a:gd name="T45" fmla="*/ 785 h 1418"/>
                <a:gd name="T46" fmla="*/ 120 w 2167"/>
                <a:gd name="T47" fmla="*/ 746 h 1418"/>
                <a:gd name="T48" fmla="*/ 51 w 2167"/>
                <a:gd name="T49" fmla="*/ 649 h 1418"/>
                <a:gd name="T50" fmla="*/ 116 w 2167"/>
                <a:gd name="T51" fmla="*/ 610 h 1418"/>
                <a:gd name="T52" fmla="*/ 217 w 2167"/>
                <a:gd name="T53" fmla="*/ 640 h 1418"/>
                <a:gd name="T54" fmla="*/ 203 w 2167"/>
                <a:gd name="T55" fmla="*/ 525 h 1418"/>
                <a:gd name="T56" fmla="*/ 127 w 2167"/>
                <a:gd name="T57" fmla="*/ 404 h 1418"/>
                <a:gd name="T58" fmla="*/ 1 w 2167"/>
                <a:gd name="T59" fmla="*/ 287 h 1418"/>
                <a:gd name="T60" fmla="*/ 113 w 2167"/>
                <a:gd name="T61" fmla="*/ 233 h 1418"/>
                <a:gd name="T62" fmla="*/ 236 w 2167"/>
                <a:gd name="T63" fmla="*/ 142 h 1418"/>
                <a:gd name="T64" fmla="*/ 387 w 2167"/>
                <a:gd name="T65" fmla="*/ 97 h 1418"/>
                <a:gd name="T66" fmla="*/ 466 w 2167"/>
                <a:gd name="T67" fmla="*/ 12 h 1418"/>
                <a:gd name="T68" fmla="*/ 582 w 2167"/>
                <a:gd name="T69" fmla="*/ 17 h 1418"/>
                <a:gd name="T70" fmla="*/ 671 w 2167"/>
                <a:gd name="T71" fmla="*/ 5 h 1418"/>
                <a:gd name="T72" fmla="*/ 722 w 2167"/>
                <a:gd name="T73" fmla="*/ 50 h 1418"/>
                <a:gd name="T74" fmla="*/ 690 w 2167"/>
                <a:gd name="T75" fmla="*/ 116 h 1418"/>
                <a:gd name="T76" fmla="*/ 730 w 2167"/>
                <a:gd name="T77" fmla="*/ 196 h 1418"/>
                <a:gd name="T78" fmla="*/ 747 w 2167"/>
                <a:gd name="T79" fmla="*/ 276 h 1418"/>
                <a:gd name="T80" fmla="*/ 811 w 2167"/>
                <a:gd name="T81" fmla="*/ 299 h 1418"/>
                <a:gd name="T82" fmla="*/ 941 w 2167"/>
                <a:gd name="T83" fmla="*/ 308 h 1418"/>
                <a:gd name="T84" fmla="*/ 968 w 2167"/>
                <a:gd name="T85" fmla="*/ 380 h 1418"/>
                <a:gd name="T86" fmla="*/ 938 w 2167"/>
                <a:gd name="T87" fmla="*/ 438 h 1418"/>
                <a:gd name="T88" fmla="*/ 1089 w 2167"/>
                <a:gd name="T89" fmla="*/ 421 h 1418"/>
                <a:gd name="T90" fmla="*/ 1178 w 2167"/>
                <a:gd name="T91" fmla="*/ 269 h 1418"/>
                <a:gd name="T92" fmla="*/ 1246 w 2167"/>
                <a:gd name="T93" fmla="*/ 63 h 1418"/>
                <a:gd name="T94" fmla="*/ 1362 w 2167"/>
                <a:gd name="T95" fmla="*/ 37 h 1418"/>
                <a:gd name="T96" fmla="*/ 1485 w 2167"/>
                <a:gd name="T97" fmla="*/ 47 h 1418"/>
                <a:gd name="T98" fmla="*/ 1602 w 2167"/>
                <a:gd name="T99" fmla="*/ 157 h 1418"/>
                <a:gd name="T100" fmla="*/ 1597 w 2167"/>
                <a:gd name="T101" fmla="*/ 281 h 1418"/>
                <a:gd name="T102" fmla="*/ 1693 w 2167"/>
                <a:gd name="T103" fmla="*/ 357 h 1418"/>
                <a:gd name="T104" fmla="*/ 1651 w 2167"/>
                <a:gd name="T105" fmla="*/ 466 h 1418"/>
                <a:gd name="T106" fmla="*/ 1744 w 2167"/>
                <a:gd name="T107" fmla="*/ 578 h 1418"/>
                <a:gd name="T108" fmla="*/ 1869 w 2167"/>
                <a:gd name="T109" fmla="*/ 676 h 1418"/>
                <a:gd name="T110" fmla="*/ 1814 w 2167"/>
                <a:gd name="T111" fmla="*/ 801 h 1418"/>
                <a:gd name="T112" fmla="*/ 1800 w 2167"/>
                <a:gd name="T113" fmla="*/ 878 h 1418"/>
                <a:gd name="T114" fmla="*/ 1927 w 2167"/>
                <a:gd name="T115" fmla="*/ 842 h 1418"/>
                <a:gd name="T116" fmla="*/ 1969 w 2167"/>
                <a:gd name="T117" fmla="*/ 743 h 1418"/>
                <a:gd name="T118" fmla="*/ 2025 w 2167"/>
                <a:gd name="T119" fmla="*/ 828 h 1418"/>
                <a:gd name="T120" fmla="*/ 2029 w 2167"/>
                <a:gd name="T121" fmla="*/ 1050 h 1418"/>
                <a:gd name="T122" fmla="*/ 2081 w 2167"/>
                <a:gd name="T123" fmla="*/ 1180 h 1418"/>
                <a:gd name="T124" fmla="*/ 2167 w 2167"/>
                <a:gd name="T125" fmla="*/ 132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18">
                  <a:moveTo>
                    <a:pt x="2167" y="1320"/>
                  </a:moveTo>
                  <a:lnTo>
                    <a:pt x="2167" y="1331"/>
                  </a:lnTo>
                  <a:lnTo>
                    <a:pt x="2166" y="1344"/>
                  </a:lnTo>
                  <a:lnTo>
                    <a:pt x="2164" y="1359"/>
                  </a:lnTo>
                  <a:lnTo>
                    <a:pt x="2162" y="1371"/>
                  </a:lnTo>
                  <a:lnTo>
                    <a:pt x="2157" y="1382"/>
                  </a:lnTo>
                  <a:lnTo>
                    <a:pt x="2148" y="1389"/>
                  </a:lnTo>
                  <a:lnTo>
                    <a:pt x="2136" y="1395"/>
                  </a:lnTo>
                  <a:lnTo>
                    <a:pt x="2122" y="1399"/>
                  </a:lnTo>
                  <a:lnTo>
                    <a:pt x="2112" y="1402"/>
                  </a:lnTo>
                  <a:lnTo>
                    <a:pt x="2102" y="1402"/>
                  </a:lnTo>
                  <a:lnTo>
                    <a:pt x="2091" y="1399"/>
                  </a:lnTo>
                  <a:lnTo>
                    <a:pt x="2082" y="1395"/>
                  </a:lnTo>
                  <a:lnTo>
                    <a:pt x="2074" y="1394"/>
                  </a:lnTo>
                  <a:lnTo>
                    <a:pt x="2062" y="1390"/>
                  </a:lnTo>
                  <a:lnTo>
                    <a:pt x="2047" y="1386"/>
                  </a:lnTo>
                  <a:lnTo>
                    <a:pt x="2036" y="1381"/>
                  </a:lnTo>
                  <a:lnTo>
                    <a:pt x="2024" y="1372"/>
                  </a:lnTo>
                  <a:lnTo>
                    <a:pt x="2009" y="1363"/>
                  </a:lnTo>
                  <a:lnTo>
                    <a:pt x="1994" y="1351"/>
                  </a:lnTo>
                  <a:lnTo>
                    <a:pt x="1984" y="1343"/>
                  </a:lnTo>
                  <a:lnTo>
                    <a:pt x="1974" y="1333"/>
                  </a:lnTo>
                  <a:lnTo>
                    <a:pt x="1965" y="1323"/>
                  </a:lnTo>
                  <a:lnTo>
                    <a:pt x="1954" y="1312"/>
                  </a:lnTo>
                  <a:lnTo>
                    <a:pt x="1945" y="1304"/>
                  </a:lnTo>
                  <a:lnTo>
                    <a:pt x="1928" y="1294"/>
                  </a:lnTo>
                  <a:lnTo>
                    <a:pt x="1910" y="1285"/>
                  </a:lnTo>
                  <a:lnTo>
                    <a:pt x="1889" y="1275"/>
                  </a:lnTo>
                  <a:lnTo>
                    <a:pt x="1872" y="1270"/>
                  </a:lnTo>
                  <a:lnTo>
                    <a:pt x="1856" y="1265"/>
                  </a:lnTo>
                  <a:lnTo>
                    <a:pt x="1834" y="1259"/>
                  </a:lnTo>
                  <a:lnTo>
                    <a:pt x="1814" y="1254"/>
                  </a:lnTo>
                  <a:lnTo>
                    <a:pt x="1796" y="1251"/>
                  </a:lnTo>
                  <a:lnTo>
                    <a:pt x="1781" y="1248"/>
                  </a:lnTo>
                  <a:lnTo>
                    <a:pt x="1764" y="1246"/>
                  </a:lnTo>
                  <a:lnTo>
                    <a:pt x="1746" y="1244"/>
                  </a:lnTo>
                  <a:lnTo>
                    <a:pt x="1733" y="1246"/>
                  </a:lnTo>
                  <a:lnTo>
                    <a:pt x="1722" y="1251"/>
                  </a:lnTo>
                  <a:lnTo>
                    <a:pt x="1711" y="1259"/>
                  </a:lnTo>
                  <a:lnTo>
                    <a:pt x="1701" y="1269"/>
                  </a:lnTo>
                  <a:lnTo>
                    <a:pt x="1691" y="1275"/>
                  </a:lnTo>
                  <a:lnTo>
                    <a:pt x="1680" y="1282"/>
                  </a:lnTo>
                  <a:lnTo>
                    <a:pt x="1668" y="1290"/>
                  </a:lnTo>
                  <a:lnTo>
                    <a:pt x="1656" y="1298"/>
                  </a:lnTo>
                  <a:lnTo>
                    <a:pt x="1645" y="1304"/>
                  </a:lnTo>
                  <a:lnTo>
                    <a:pt x="1635" y="1306"/>
                  </a:lnTo>
                  <a:lnTo>
                    <a:pt x="1624" y="1309"/>
                  </a:lnTo>
                  <a:lnTo>
                    <a:pt x="1612" y="1312"/>
                  </a:lnTo>
                  <a:lnTo>
                    <a:pt x="1602" y="1313"/>
                  </a:lnTo>
                  <a:lnTo>
                    <a:pt x="1591" y="1309"/>
                  </a:lnTo>
                  <a:lnTo>
                    <a:pt x="1579" y="1304"/>
                  </a:lnTo>
                  <a:lnTo>
                    <a:pt x="1567" y="1297"/>
                  </a:lnTo>
                  <a:lnTo>
                    <a:pt x="1558" y="1293"/>
                  </a:lnTo>
                  <a:lnTo>
                    <a:pt x="1544" y="1290"/>
                  </a:lnTo>
                  <a:lnTo>
                    <a:pt x="1528" y="1290"/>
                  </a:lnTo>
                  <a:lnTo>
                    <a:pt x="1515" y="1290"/>
                  </a:lnTo>
                  <a:lnTo>
                    <a:pt x="1503" y="1292"/>
                  </a:lnTo>
                  <a:lnTo>
                    <a:pt x="1489" y="1296"/>
                  </a:lnTo>
                  <a:lnTo>
                    <a:pt x="1474" y="1300"/>
                  </a:lnTo>
                  <a:lnTo>
                    <a:pt x="1463" y="1305"/>
                  </a:lnTo>
                  <a:lnTo>
                    <a:pt x="1454" y="1313"/>
                  </a:lnTo>
                  <a:lnTo>
                    <a:pt x="1445" y="1324"/>
                  </a:lnTo>
                  <a:lnTo>
                    <a:pt x="1434" y="1336"/>
                  </a:lnTo>
                  <a:lnTo>
                    <a:pt x="1426" y="1344"/>
                  </a:lnTo>
                  <a:lnTo>
                    <a:pt x="1411" y="1350"/>
                  </a:lnTo>
                  <a:lnTo>
                    <a:pt x="1393" y="1355"/>
                  </a:lnTo>
                  <a:lnTo>
                    <a:pt x="1376" y="1358"/>
                  </a:lnTo>
                  <a:lnTo>
                    <a:pt x="1361" y="1359"/>
                  </a:lnTo>
                  <a:lnTo>
                    <a:pt x="1350" y="1356"/>
                  </a:lnTo>
                  <a:lnTo>
                    <a:pt x="1337" y="1351"/>
                  </a:lnTo>
                  <a:lnTo>
                    <a:pt x="1323" y="1345"/>
                  </a:lnTo>
                  <a:lnTo>
                    <a:pt x="1314" y="1341"/>
                  </a:lnTo>
                  <a:lnTo>
                    <a:pt x="1302" y="1335"/>
                  </a:lnTo>
                  <a:lnTo>
                    <a:pt x="1287" y="1328"/>
                  </a:lnTo>
                  <a:lnTo>
                    <a:pt x="1273" y="1320"/>
                  </a:lnTo>
                  <a:lnTo>
                    <a:pt x="1263" y="1313"/>
                  </a:lnTo>
                  <a:lnTo>
                    <a:pt x="1253" y="1305"/>
                  </a:lnTo>
                  <a:lnTo>
                    <a:pt x="1244" y="1296"/>
                  </a:lnTo>
                  <a:lnTo>
                    <a:pt x="1233" y="1286"/>
                  </a:lnTo>
                  <a:lnTo>
                    <a:pt x="1224" y="1282"/>
                  </a:lnTo>
                  <a:lnTo>
                    <a:pt x="1214" y="1284"/>
                  </a:lnTo>
                  <a:lnTo>
                    <a:pt x="1203" y="1289"/>
                  </a:lnTo>
                  <a:lnTo>
                    <a:pt x="1193" y="1294"/>
                  </a:lnTo>
                  <a:lnTo>
                    <a:pt x="1185" y="1300"/>
                  </a:lnTo>
                  <a:lnTo>
                    <a:pt x="1176" y="1309"/>
                  </a:lnTo>
                  <a:lnTo>
                    <a:pt x="1168" y="1321"/>
                  </a:lnTo>
                  <a:lnTo>
                    <a:pt x="1159" y="1332"/>
                  </a:lnTo>
                  <a:lnTo>
                    <a:pt x="1151" y="1340"/>
                  </a:lnTo>
                  <a:lnTo>
                    <a:pt x="1141" y="1341"/>
                  </a:lnTo>
                  <a:lnTo>
                    <a:pt x="1129" y="1341"/>
                  </a:lnTo>
                  <a:lnTo>
                    <a:pt x="1116" y="1339"/>
                  </a:lnTo>
                  <a:lnTo>
                    <a:pt x="1104" y="1337"/>
                  </a:lnTo>
                  <a:lnTo>
                    <a:pt x="1094" y="1336"/>
                  </a:lnTo>
                  <a:lnTo>
                    <a:pt x="1083" y="1335"/>
                  </a:lnTo>
                  <a:lnTo>
                    <a:pt x="1071" y="1333"/>
                  </a:lnTo>
                  <a:lnTo>
                    <a:pt x="1058" y="1332"/>
                  </a:lnTo>
                  <a:lnTo>
                    <a:pt x="1048" y="1335"/>
                  </a:lnTo>
                  <a:lnTo>
                    <a:pt x="1046" y="1335"/>
                  </a:lnTo>
                  <a:lnTo>
                    <a:pt x="1040" y="1333"/>
                  </a:lnTo>
                  <a:lnTo>
                    <a:pt x="1035" y="1332"/>
                  </a:lnTo>
                  <a:lnTo>
                    <a:pt x="1031" y="1331"/>
                  </a:lnTo>
                  <a:lnTo>
                    <a:pt x="1020" y="1325"/>
                  </a:lnTo>
                  <a:lnTo>
                    <a:pt x="1007" y="1320"/>
                  </a:lnTo>
                  <a:lnTo>
                    <a:pt x="992" y="1314"/>
                  </a:lnTo>
                  <a:lnTo>
                    <a:pt x="981" y="1308"/>
                  </a:lnTo>
                  <a:lnTo>
                    <a:pt x="973" y="1301"/>
                  </a:lnTo>
                  <a:lnTo>
                    <a:pt x="962" y="1292"/>
                  </a:lnTo>
                  <a:lnTo>
                    <a:pt x="953" y="1281"/>
                  </a:lnTo>
                  <a:lnTo>
                    <a:pt x="946" y="1271"/>
                  </a:lnTo>
                  <a:lnTo>
                    <a:pt x="943" y="1261"/>
                  </a:lnTo>
                  <a:lnTo>
                    <a:pt x="942" y="1246"/>
                  </a:lnTo>
                  <a:lnTo>
                    <a:pt x="941" y="1232"/>
                  </a:lnTo>
                  <a:lnTo>
                    <a:pt x="937" y="1222"/>
                  </a:lnTo>
                  <a:lnTo>
                    <a:pt x="927" y="1211"/>
                  </a:lnTo>
                  <a:lnTo>
                    <a:pt x="912" y="1201"/>
                  </a:lnTo>
                  <a:lnTo>
                    <a:pt x="896" y="1193"/>
                  </a:lnTo>
                  <a:lnTo>
                    <a:pt x="881" y="1188"/>
                  </a:lnTo>
                  <a:lnTo>
                    <a:pt x="866" y="1185"/>
                  </a:lnTo>
                  <a:lnTo>
                    <a:pt x="848" y="1185"/>
                  </a:lnTo>
                  <a:lnTo>
                    <a:pt x="829" y="1187"/>
                  </a:lnTo>
                  <a:lnTo>
                    <a:pt x="814" y="1188"/>
                  </a:lnTo>
                  <a:lnTo>
                    <a:pt x="799" y="1189"/>
                  </a:lnTo>
                  <a:lnTo>
                    <a:pt x="780" y="1191"/>
                  </a:lnTo>
                  <a:lnTo>
                    <a:pt x="763" y="1195"/>
                  </a:lnTo>
                  <a:lnTo>
                    <a:pt x="749" y="1200"/>
                  </a:lnTo>
                  <a:lnTo>
                    <a:pt x="738" y="1209"/>
                  </a:lnTo>
                  <a:lnTo>
                    <a:pt x="729" y="1226"/>
                  </a:lnTo>
                  <a:lnTo>
                    <a:pt x="721" y="1240"/>
                  </a:lnTo>
                  <a:lnTo>
                    <a:pt x="713" y="1254"/>
                  </a:lnTo>
                  <a:lnTo>
                    <a:pt x="706" y="1262"/>
                  </a:lnTo>
                  <a:lnTo>
                    <a:pt x="698" y="1274"/>
                  </a:lnTo>
                  <a:lnTo>
                    <a:pt x="689" y="1284"/>
                  </a:lnTo>
                  <a:lnTo>
                    <a:pt x="680" y="1292"/>
                  </a:lnTo>
                  <a:lnTo>
                    <a:pt x="672" y="1294"/>
                  </a:lnTo>
                  <a:lnTo>
                    <a:pt x="663" y="1296"/>
                  </a:lnTo>
                  <a:lnTo>
                    <a:pt x="655" y="1297"/>
                  </a:lnTo>
                  <a:lnTo>
                    <a:pt x="647" y="1294"/>
                  </a:lnTo>
                  <a:lnTo>
                    <a:pt x="636" y="1292"/>
                  </a:lnTo>
                  <a:lnTo>
                    <a:pt x="627" y="1288"/>
                  </a:lnTo>
                  <a:lnTo>
                    <a:pt x="619" y="1286"/>
                  </a:lnTo>
                  <a:lnTo>
                    <a:pt x="609" y="1288"/>
                  </a:lnTo>
                  <a:lnTo>
                    <a:pt x="598" y="1292"/>
                  </a:lnTo>
                  <a:lnTo>
                    <a:pt x="589" y="1294"/>
                  </a:lnTo>
                  <a:lnTo>
                    <a:pt x="579" y="1297"/>
                  </a:lnTo>
                  <a:lnTo>
                    <a:pt x="567" y="1297"/>
                  </a:lnTo>
                  <a:lnTo>
                    <a:pt x="554" y="1297"/>
                  </a:lnTo>
                  <a:lnTo>
                    <a:pt x="539" y="1297"/>
                  </a:lnTo>
                  <a:lnTo>
                    <a:pt x="527" y="1297"/>
                  </a:lnTo>
                  <a:lnTo>
                    <a:pt x="516" y="1297"/>
                  </a:lnTo>
                  <a:lnTo>
                    <a:pt x="504" y="1298"/>
                  </a:lnTo>
                  <a:lnTo>
                    <a:pt x="493" y="1301"/>
                  </a:lnTo>
                  <a:lnTo>
                    <a:pt x="480" y="1305"/>
                  </a:lnTo>
                  <a:lnTo>
                    <a:pt x="464" y="1312"/>
                  </a:lnTo>
                  <a:lnTo>
                    <a:pt x="451" y="1319"/>
                  </a:lnTo>
                  <a:lnTo>
                    <a:pt x="443" y="1325"/>
                  </a:lnTo>
                  <a:lnTo>
                    <a:pt x="435" y="1336"/>
                  </a:lnTo>
                  <a:lnTo>
                    <a:pt x="427" y="1348"/>
                  </a:lnTo>
                  <a:lnTo>
                    <a:pt x="420" y="1356"/>
                  </a:lnTo>
                  <a:lnTo>
                    <a:pt x="411" y="1367"/>
                  </a:lnTo>
                  <a:lnTo>
                    <a:pt x="402" y="1379"/>
                  </a:lnTo>
                  <a:lnTo>
                    <a:pt x="391" y="1389"/>
                  </a:lnTo>
                  <a:lnTo>
                    <a:pt x="380" y="1395"/>
                  </a:lnTo>
                  <a:lnTo>
                    <a:pt x="366" y="1402"/>
                  </a:lnTo>
                  <a:lnTo>
                    <a:pt x="352" y="1407"/>
                  </a:lnTo>
                  <a:lnTo>
                    <a:pt x="340" y="1410"/>
                  </a:lnTo>
                  <a:lnTo>
                    <a:pt x="329" y="1413"/>
                  </a:lnTo>
                  <a:lnTo>
                    <a:pt x="315" y="1416"/>
                  </a:lnTo>
                  <a:lnTo>
                    <a:pt x="300" y="1418"/>
                  </a:lnTo>
                  <a:lnTo>
                    <a:pt x="287" y="1418"/>
                  </a:lnTo>
                  <a:lnTo>
                    <a:pt x="276" y="1417"/>
                  </a:lnTo>
                  <a:lnTo>
                    <a:pt x="267" y="1411"/>
                  </a:lnTo>
                  <a:lnTo>
                    <a:pt x="255" y="1402"/>
                  </a:lnTo>
                  <a:lnTo>
                    <a:pt x="244" y="1391"/>
                  </a:lnTo>
                  <a:lnTo>
                    <a:pt x="234" y="1381"/>
                  </a:lnTo>
                  <a:lnTo>
                    <a:pt x="226" y="1372"/>
                  </a:lnTo>
                  <a:lnTo>
                    <a:pt x="216" y="1362"/>
                  </a:lnTo>
                  <a:lnTo>
                    <a:pt x="202" y="1350"/>
                  </a:lnTo>
                  <a:lnTo>
                    <a:pt x="190" y="1336"/>
                  </a:lnTo>
                  <a:lnTo>
                    <a:pt x="181" y="1324"/>
                  </a:lnTo>
                  <a:lnTo>
                    <a:pt x="176" y="1313"/>
                  </a:lnTo>
                  <a:lnTo>
                    <a:pt x="172" y="1298"/>
                  </a:lnTo>
                  <a:lnTo>
                    <a:pt x="168" y="1288"/>
                  </a:lnTo>
                  <a:lnTo>
                    <a:pt x="159" y="1278"/>
                  </a:lnTo>
                  <a:lnTo>
                    <a:pt x="147" y="1267"/>
                  </a:lnTo>
                  <a:lnTo>
                    <a:pt x="135" y="1258"/>
                  </a:lnTo>
                  <a:lnTo>
                    <a:pt x="127" y="1247"/>
                  </a:lnTo>
                  <a:lnTo>
                    <a:pt x="127" y="1236"/>
                  </a:lnTo>
                  <a:lnTo>
                    <a:pt x="127" y="1223"/>
                  </a:lnTo>
                  <a:lnTo>
                    <a:pt x="131" y="1209"/>
                  </a:lnTo>
                  <a:lnTo>
                    <a:pt x="135" y="1200"/>
                  </a:lnTo>
                  <a:lnTo>
                    <a:pt x="141" y="1195"/>
                  </a:lnTo>
                  <a:lnTo>
                    <a:pt x="151" y="1191"/>
                  </a:lnTo>
                  <a:lnTo>
                    <a:pt x="162" y="1188"/>
                  </a:lnTo>
                  <a:lnTo>
                    <a:pt x="168" y="1184"/>
                  </a:lnTo>
                  <a:lnTo>
                    <a:pt x="176" y="1178"/>
                  </a:lnTo>
                  <a:lnTo>
                    <a:pt x="185" y="1172"/>
                  </a:lnTo>
                  <a:lnTo>
                    <a:pt x="191" y="1164"/>
                  </a:lnTo>
                  <a:lnTo>
                    <a:pt x="197" y="1157"/>
                  </a:lnTo>
                  <a:lnTo>
                    <a:pt x="197" y="1146"/>
                  </a:lnTo>
                  <a:lnTo>
                    <a:pt x="195" y="1134"/>
                  </a:lnTo>
                  <a:lnTo>
                    <a:pt x="193" y="1121"/>
                  </a:lnTo>
                  <a:lnTo>
                    <a:pt x="191" y="1111"/>
                  </a:lnTo>
                  <a:lnTo>
                    <a:pt x="195" y="1102"/>
                  </a:lnTo>
                  <a:lnTo>
                    <a:pt x="202" y="1092"/>
                  </a:lnTo>
                  <a:lnTo>
                    <a:pt x="207" y="1084"/>
                  </a:lnTo>
                  <a:lnTo>
                    <a:pt x="217" y="1077"/>
                  </a:lnTo>
                  <a:lnTo>
                    <a:pt x="228" y="1071"/>
                  </a:lnTo>
                  <a:lnTo>
                    <a:pt x="237" y="1064"/>
                  </a:lnTo>
                  <a:lnTo>
                    <a:pt x="244" y="1053"/>
                  </a:lnTo>
                  <a:lnTo>
                    <a:pt x="249" y="1040"/>
                  </a:lnTo>
                  <a:lnTo>
                    <a:pt x="255" y="1028"/>
                  </a:lnTo>
                  <a:lnTo>
                    <a:pt x="261" y="1018"/>
                  </a:lnTo>
                  <a:lnTo>
                    <a:pt x="271" y="1007"/>
                  </a:lnTo>
                  <a:lnTo>
                    <a:pt x="276" y="998"/>
                  </a:lnTo>
                  <a:lnTo>
                    <a:pt x="279" y="986"/>
                  </a:lnTo>
                  <a:lnTo>
                    <a:pt x="280" y="972"/>
                  </a:lnTo>
                  <a:lnTo>
                    <a:pt x="282" y="959"/>
                  </a:lnTo>
                  <a:lnTo>
                    <a:pt x="282" y="947"/>
                  </a:lnTo>
                  <a:lnTo>
                    <a:pt x="282" y="937"/>
                  </a:lnTo>
                  <a:lnTo>
                    <a:pt x="280" y="925"/>
                  </a:lnTo>
                  <a:lnTo>
                    <a:pt x="279" y="914"/>
                  </a:lnTo>
                  <a:lnTo>
                    <a:pt x="280" y="905"/>
                  </a:lnTo>
                  <a:lnTo>
                    <a:pt x="287" y="897"/>
                  </a:lnTo>
                  <a:lnTo>
                    <a:pt x="298" y="889"/>
                  </a:lnTo>
                  <a:lnTo>
                    <a:pt x="309" y="882"/>
                  </a:lnTo>
                  <a:lnTo>
                    <a:pt x="317" y="875"/>
                  </a:lnTo>
                  <a:lnTo>
                    <a:pt x="325" y="867"/>
                  </a:lnTo>
                  <a:lnTo>
                    <a:pt x="333" y="858"/>
                  </a:lnTo>
                  <a:lnTo>
                    <a:pt x="342" y="850"/>
                  </a:lnTo>
                  <a:lnTo>
                    <a:pt x="350" y="843"/>
                  </a:lnTo>
                  <a:lnTo>
                    <a:pt x="358" y="840"/>
                  </a:lnTo>
                  <a:lnTo>
                    <a:pt x="368" y="839"/>
                  </a:lnTo>
                  <a:lnTo>
                    <a:pt x="376" y="836"/>
                  </a:lnTo>
                  <a:lnTo>
                    <a:pt x="384" y="831"/>
                  </a:lnTo>
                  <a:lnTo>
                    <a:pt x="392" y="821"/>
                  </a:lnTo>
                  <a:lnTo>
                    <a:pt x="399" y="813"/>
                  </a:lnTo>
                  <a:lnTo>
                    <a:pt x="403" y="804"/>
                  </a:lnTo>
                  <a:lnTo>
                    <a:pt x="406" y="792"/>
                  </a:lnTo>
                  <a:lnTo>
                    <a:pt x="407" y="782"/>
                  </a:lnTo>
                  <a:lnTo>
                    <a:pt x="406" y="773"/>
                  </a:lnTo>
                  <a:lnTo>
                    <a:pt x="404" y="764"/>
                  </a:lnTo>
                  <a:lnTo>
                    <a:pt x="400" y="754"/>
                  </a:lnTo>
                  <a:lnTo>
                    <a:pt x="396" y="747"/>
                  </a:lnTo>
                  <a:lnTo>
                    <a:pt x="388" y="746"/>
                  </a:lnTo>
                  <a:lnTo>
                    <a:pt x="379" y="746"/>
                  </a:lnTo>
                  <a:lnTo>
                    <a:pt x="369" y="747"/>
                  </a:lnTo>
                  <a:lnTo>
                    <a:pt x="358" y="750"/>
                  </a:lnTo>
                  <a:lnTo>
                    <a:pt x="350" y="753"/>
                  </a:lnTo>
                  <a:lnTo>
                    <a:pt x="341" y="759"/>
                  </a:lnTo>
                  <a:lnTo>
                    <a:pt x="330" y="769"/>
                  </a:lnTo>
                  <a:lnTo>
                    <a:pt x="319" y="776"/>
                  </a:lnTo>
                  <a:lnTo>
                    <a:pt x="306" y="781"/>
                  </a:lnTo>
                  <a:lnTo>
                    <a:pt x="290" y="785"/>
                  </a:lnTo>
                  <a:lnTo>
                    <a:pt x="275" y="788"/>
                  </a:lnTo>
                  <a:lnTo>
                    <a:pt x="259" y="789"/>
                  </a:lnTo>
                  <a:lnTo>
                    <a:pt x="238" y="789"/>
                  </a:lnTo>
                  <a:lnTo>
                    <a:pt x="218" y="788"/>
                  </a:lnTo>
                  <a:lnTo>
                    <a:pt x="201" y="785"/>
                  </a:lnTo>
                  <a:lnTo>
                    <a:pt x="189" y="780"/>
                  </a:lnTo>
                  <a:lnTo>
                    <a:pt x="174" y="774"/>
                  </a:lnTo>
                  <a:lnTo>
                    <a:pt x="159" y="766"/>
                  </a:lnTo>
                  <a:lnTo>
                    <a:pt x="145" y="758"/>
                  </a:lnTo>
                  <a:lnTo>
                    <a:pt x="133" y="753"/>
                  </a:lnTo>
                  <a:lnTo>
                    <a:pt x="120" y="746"/>
                  </a:lnTo>
                  <a:lnTo>
                    <a:pt x="102" y="738"/>
                  </a:lnTo>
                  <a:lnTo>
                    <a:pt x="85" y="730"/>
                  </a:lnTo>
                  <a:lnTo>
                    <a:pt x="73" y="722"/>
                  </a:lnTo>
                  <a:lnTo>
                    <a:pt x="65" y="714"/>
                  </a:lnTo>
                  <a:lnTo>
                    <a:pt x="55" y="703"/>
                  </a:lnTo>
                  <a:lnTo>
                    <a:pt x="47" y="691"/>
                  </a:lnTo>
                  <a:lnTo>
                    <a:pt x="42" y="680"/>
                  </a:lnTo>
                  <a:lnTo>
                    <a:pt x="42" y="672"/>
                  </a:lnTo>
                  <a:lnTo>
                    <a:pt x="42" y="662"/>
                  </a:lnTo>
                  <a:lnTo>
                    <a:pt x="44" y="654"/>
                  </a:lnTo>
                  <a:lnTo>
                    <a:pt x="51" y="649"/>
                  </a:lnTo>
                  <a:lnTo>
                    <a:pt x="59" y="644"/>
                  </a:lnTo>
                  <a:lnTo>
                    <a:pt x="69" y="640"/>
                  </a:lnTo>
                  <a:lnTo>
                    <a:pt x="75" y="634"/>
                  </a:lnTo>
                  <a:lnTo>
                    <a:pt x="82" y="627"/>
                  </a:lnTo>
                  <a:lnTo>
                    <a:pt x="89" y="619"/>
                  </a:lnTo>
                  <a:lnTo>
                    <a:pt x="94" y="613"/>
                  </a:lnTo>
                  <a:lnTo>
                    <a:pt x="98" y="611"/>
                  </a:lnTo>
                  <a:lnTo>
                    <a:pt x="102" y="611"/>
                  </a:lnTo>
                  <a:lnTo>
                    <a:pt x="108" y="610"/>
                  </a:lnTo>
                  <a:lnTo>
                    <a:pt x="112" y="610"/>
                  </a:lnTo>
                  <a:lnTo>
                    <a:pt x="116" y="610"/>
                  </a:lnTo>
                  <a:lnTo>
                    <a:pt x="128" y="610"/>
                  </a:lnTo>
                  <a:lnTo>
                    <a:pt x="143" y="611"/>
                  </a:lnTo>
                  <a:lnTo>
                    <a:pt x="154" y="614"/>
                  </a:lnTo>
                  <a:lnTo>
                    <a:pt x="162" y="619"/>
                  </a:lnTo>
                  <a:lnTo>
                    <a:pt x="168" y="629"/>
                  </a:lnTo>
                  <a:lnTo>
                    <a:pt x="176" y="637"/>
                  </a:lnTo>
                  <a:lnTo>
                    <a:pt x="183" y="642"/>
                  </a:lnTo>
                  <a:lnTo>
                    <a:pt x="193" y="644"/>
                  </a:lnTo>
                  <a:lnTo>
                    <a:pt x="205" y="644"/>
                  </a:lnTo>
                  <a:lnTo>
                    <a:pt x="213" y="641"/>
                  </a:lnTo>
                  <a:lnTo>
                    <a:pt x="217" y="640"/>
                  </a:lnTo>
                  <a:lnTo>
                    <a:pt x="220" y="636"/>
                  </a:lnTo>
                  <a:lnTo>
                    <a:pt x="224" y="633"/>
                  </a:lnTo>
                  <a:lnTo>
                    <a:pt x="226" y="629"/>
                  </a:lnTo>
                  <a:lnTo>
                    <a:pt x="228" y="626"/>
                  </a:lnTo>
                  <a:lnTo>
                    <a:pt x="230" y="613"/>
                  </a:lnTo>
                  <a:lnTo>
                    <a:pt x="230" y="596"/>
                  </a:lnTo>
                  <a:lnTo>
                    <a:pt x="229" y="579"/>
                  </a:lnTo>
                  <a:lnTo>
                    <a:pt x="226" y="563"/>
                  </a:lnTo>
                  <a:lnTo>
                    <a:pt x="222" y="549"/>
                  </a:lnTo>
                  <a:lnTo>
                    <a:pt x="216" y="537"/>
                  </a:lnTo>
                  <a:lnTo>
                    <a:pt x="203" y="525"/>
                  </a:lnTo>
                  <a:lnTo>
                    <a:pt x="191" y="512"/>
                  </a:lnTo>
                  <a:lnTo>
                    <a:pt x="179" y="498"/>
                  </a:lnTo>
                  <a:lnTo>
                    <a:pt x="172" y="486"/>
                  </a:lnTo>
                  <a:lnTo>
                    <a:pt x="170" y="475"/>
                  </a:lnTo>
                  <a:lnTo>
                    <a:pt x="170" y="462"/>
                  </a:lnTo>
                  <a:lnTo>
                    <a:pt x="170" y="448"/>
                  </a:lnTo>
                  <a:lnTo>
                    <a:pt x="170" y="435"/>
                  </a:lnTo>
                  <a:lnTo>
                    <a:pt x="166" y="424"/>
                  </a:lnTo>
                  <a:lnTo>
                    <a:pt x="156" y="416"/>
                  </a:lnTo>
                  <a:lnTo>
                    <a:pt x="141" y="409"/>
                  </a:lnTo>
                  <a:lnTo>
                    <a:pt x="127" y="404"/>
                  </a:lnTo>
                  <a:lnTo>
                    <a:pt x="113" y="398"/>
                  </a:lnTo>
                  <a:lnTo>
                    <a:pt x="100" y="389"/>
                  </a:lnTo>
                  <a:lnTo>
                    <a:pt x="83" y="378"/>
                  </a:lnTo>
                  <a:lnTo>
                    <a:pt x="69" y="366"/>
                  </a:lnTo>
                  <a:lnTo>
                    <a:pt x="55" y="355"/>
                  </a:lnTo>
                  <a:lnTo>
                    <a:pt x="43" y="346"/>
                  </a:lnTo>
                  <a:lnTo>
                    <a:pt x="28" y="334"/>
                  </a:lnTo>
                  <a:lnTo>
                    <a:pt x="15" y="320"/>
                  </a:lnTo>
                  <a:lnTo>
                    <a:pt x="5" y="308"/>
                  </a:lnTo>
                  <a:lnTo>
                    <a:pt x="3" y="299"/>
                  </a:lnTo>
                  <a:lnTo>
                    <a:pt x="1" y="287"/>
                  </a:lnTo>
                  <a:lnTo>
                    <a:pt x="0" y="273"/>
                  </a:lnTo>
                  <a:lnTo>
                    <a:pt x="3" y="273"/>
                  </a:lnTo>
                  <a:lnTo>
                    <a:pt x="12" y="270"/>
                  </a:lnTo>
                  <a:lnTo>
                    <a:pt x="23" y="266"/>
                  </a:lnTo>
                  <a:lnTo>
                    <a:pt x="34" y="261"/>
                  </a:lnTo>
                  <a:lnTo>
                    <a:pt x="42" y="257"/>
                  </a:lnTo>
                  <a:lnTo>
                    <a:pt x="55" y="252"/>
                  </a:lnTo>
                  <a:lnTo>
                    <a:pt x="71" y="246"/>
                  </a:lnTo>
                  <a:lnTo>
                    <a:pt x="85" y="242"/>
                  </a:lnTo>
                  <a:lnTo>
                    <a:pt x="98" y="238"/>
                  </a:lnTo>
                  <a:lnTo>
                    <a:pt x="113" y="233"/>
                  </a:lnTo>
                  <a:lnTo>
                    <a:pt x="128" y="227"/>
                  </a:lnTo>
                  <a:lnTo>
                    <a:pt x="140" y="222"/>
                  </a:lnTo>
                  <a:lnTo>
                    <a:pt x="151" y="215"/>
                  </a:lnTo>
                  <a:lnTo>
                    <a:pt x="163" y="206"/>
                  </a:lnTo>
                  <a:lnTo>
                    <a:pt x="176" y="196"/>
                  </a:lnTo>
                  <a:lnTo>
                    <a:pt x="186" y="187"/>
                  </a:lnTo>
                  <a:lnTo>
                    <a:pt x="194" y="178"/>
                  </a:lnTo>
                  <a:lnTo>
                    <a:pt x="203" y="167"/>
                  </a:lnTo>
                  <a:lnTo>
                    <a:pt x="213" y="157"/>
                  </a:lnTo>
                  <a:lnTo>
                    <a:pt x="224" y="149"/>
                  </a:lnTo>
                  <a:lnTo>
                    <a:pt x="236" y="142"/>
                  </a:lnTo>
                  <a:lnTo>
                    <a:pt x="248" y="137"/>
                  </a:lnTo>
                  <a:lnTo>
                    <a:pt x="260" y="136"/>
                  </a:lnTo>
                  <a:lnTo>
                    <a:pt x="276" y="136"/>
                  </a:lnTo>
                  <a:lnTo>
                    <a:pt x="291" y="136"/>
                  </a:lnTo>
                  <a:lnTo>
                    <a:pt x="305" y="134"/>
                  </a:lnTo>
                  <a:lnTo>
                    <a:pt x="318" y="132"/>
                  </a:lnTo>
                  <a:lnTo>
                    <a:pt x="334" y="126"/>
                  </a:lnTo>
                  <a:lnTo>
                    <a:pt x="349" y="121"/>
                  </a:lnTo>
                  <a:lnTo>
                    <a:pt x="361" y="114"/>
                  </a:lnTo>
                  <a:lnTo>
                    <a:pt x="373" y="107"/>
                  </a:lnTo>
                  <a:lnTo>
                    <a:pt x="387" y="97"/>
                  </a:lnTo>
                  <a:lnTo>
                    <a:pt x="399" y="85"/>
                  </a:lnTo>
                  <a:lnTo>
                    <a:pt x="407" y="74"/>
                  </a:lnTo>
                  <a:lnTo>
                    <a:pt x="408" y="66"/>
                  </a:lnTo>
                  <a:lnTo>
                    <a:pt x="410" y="56"/>
                  </a:lnTo>
                  <a:lnTo>
                    <a:pt x="410" y="46"/>
                  </a:lnTo>
                  <a:lnTo>
                    <a:pt x="412" y="37"/>
                  </a:lnTo>
                  <a:lnTo>
                    <a:pt x="420" y="32"/>
                  </a:lnTo>
                  <a:lnTo>
                    <a:pt x="430" y="27"/>
                  </a:lnTo>
                  <a:lnTo>
                    <a:pt x="439" y="24"/>
                  </a:lnTo>
                  <a:lnTo>
                    <a:pt x="451" y="19"/>
                  </a:lnTo>
                  <a:lnTo>
                    <a:pt x="466" y="12"/>
                  </a:lnTo>
                  <a:lnTo>
                    <a:pt x="478" y="8"/>
                  </a:lnTo>
                  <a:lnTo>
                    <a:pt x="492" y="5"/>
                  </a:lnTo>
                  <a:lnTo>
                    <a:pt x="509" y="4"/>
                  </a:lnTo>
                  <a:lnTo>
                    <a:pt x="527" y="2"/>
                  </a:lnTo>
                  <a:lnTo>
                    <a:pt x="540" y="1"/>
                  </a:lnTo>
                  <a:lnTo>
                    <a:pt x="550" y="0"/>
                  </a:lnTo>
                  <a:lnTo>
                    <a:pt x="561" y="0"/>
                  </a:lnTo>
                  <a:lnTo>
                    <a:pt x="570" y="0"/>
                  </a:lnTo>
                  <a:lnTo>
                    <a:pt x="578" y="2"/>
                  </a:lnTo>
                  <a:lnTo>
                    <a:pt x="581" y="8"/>
                  </a:lnTo>
                  <a:lnTo>
                    <a:pt x="582" y="17"/>
                  </a:lnTo>
                  <a:lnTo>
                    <a:pt x="583" y="27"/>
                  </a:lnTo>
                  <a:lnTo>
                    <a:pt x="586" y="32"/>
                  </a:lnTo>
                  <a:lnTo>
                    <a:pt x="593" y="33"/>
                  </a:lnTo>
                  <a:lnTo>
                    <a:pt x="600" y="33"/>
                  </a:lnTo>
                  <a:lnTo>
                    <a:pt x="608" y="32"/>
                  </a:lnTo>
                  <a:lnTo>
                    <a:pt x="614" y="29"/>
                  </a:lnTo>
                  <a:lnTo>
                    <a:pt x="624" y="25"/>
                  </a:lnTo>
                  <a:lnTo>
                    <a:pt x="635" y="19"/>
                  </a:lnTo>
                  <a:lnTo>
                    <a:pt x="644" y="13"/>
                  </a:lnTo>
                  <a:lnTo>
                    <a:pt x="656" y="9"/>
                  </a:lnTo>
                  <a:lnTo>
                    <a:pt x="671" y="5"/>
                  </a:lnTo>
                  <a:lnTo>
                    <a:pt x="683" y="4"/>
                  </a:lnTo>
                  <a:lnTo>
                    <a:pt x="691" y="2"/>
                  </a:lnTo>
                  <a:lnTo>
                    <a:pt x="701" y="1"/>
                  </a:lnTo>
                  <a:lnTo>
                    <a:pt x="710" y="1"/>
                  </a:lnTo>
                  <a:lnTo>
                    <a:pt x="718" y="2"/>
                  </a:lnTo>
                  <a:lnTo>
                    <a:pt x="725" y="8"/>
                  </a:lnTo>
                  <a:lnTo>
                    <a:pt x="732" y="16"/>
                  </a:lnTo>
                  <a:lnTo>
                    <a:pt x="734" y="24"/>
                  </a:lnTo>
                  <a:lnTo>
                    <a:pt x="733" y="32"/>
                  </a:lnTo>
                  <a:lnTo>
                    <a:pt x="728" y="40"/>
                  </a:lnTo>
                  <a:lnTo>
                    <a:pt x="722" y="50"/>
                  </a:lnTo>
                  <a:lnTo>
                    <a:pt x="717" y="55"/>
                  </a:lnTo>
                  <a:lnTo>
                    <a:pt x="710" y="59"/>
                  </a:lnTo>
                  <a:lnTo>
                    <a:pt x="701" y="60"/>
                  </a:lnTo>
                  <a:lnTo>
                    <a:pt x="691" y="63"/>
                  </a:lnTo>
                  <a:lnTo>
                    <a:pt x="685" y="66"/>
                  </a:lnTo>
                  <a:lnTo>
                    <a:pt x="680" y="72"/>
                  </a:lnTo>
                  <a:lnTo>
                    <a:pt x="678" y="81"/>
                  </a:lnTo>
                  <a:lnTo>
                    <a:pt x="678" y="89"/>
                  </a:lnTo>
                  <a:lnTo>
                    <a:pt x="680" y="97"/>
                  </a:lnTo>
                  <a:lnTo>
                    <a:pt x="685" y="106"/>
                  </a:lnTo>
                  <a:lnTo>
                    <a:pt x="690" y="116"/>
                  </a:lnTo>
                  <a:lnTo>
                    <a:pt x="695" y="122"/>
                  </a:lnTo>
                  <a:lnTo>
                    <a:pt x="705" y="129"/>
                  </a:lnTo>
                  <a:lnTo>
                    <a:pt x="717" y="136"/>
                  </a:lnTo>
                  <a:lnTo>
                    <a:pt x="729" y="144"/>
                  </a:lnTo>
                  <a:lnTo>
                    <a:pt x="737" y="152"/>
                  </a:lnTo>
                  <a:lnTo>
                    <a:pt x="740" y="160"/>
                  </a:lnTo>
                  <a:lnTo>
                    <a:pt x="738" y="171"/>
                  </a:lnTo>
                  <a:lnTo>
                    <a:pt x="737" y="182"/>
                  </a:lnTo>
                  <a:lnTo>
                    <a:pt x="734" y="190"/>
                  </a:lnTo>
                  <a:lnTo>
                    <a:pt x="733" y="194"/>
                  </a:lnTo>
                  <a:lnTo>
                    <a:pt x="730" y="196"/>
                  </a:lnTo>
                  <a:lnTo>
                    <a:pt x="728" y="200"/>
                  </a:lnTo>
                  <a:lnTo>
                    <a:pt x="725" y="203"/>
                  </a:lnTo>
                  <a:lnTo>
                    <a:pt x="722" y="207"/>
                  </a:lnTo>
                  <a:lnTo>
                    <a:pt x="721" y="210"/>
                  </a:lnTo>
                  <a:lnTo>
                    <a:pt x="722" y="219"/>
                  </a:lnTo>
                  <a:lnTo>
                    <a:pt x="724" y="229"/>
                  </a:lnTo>
                  <a:lnTo>
                    <a:pt x="726" y="237"/>
                  </a:lnTo>
                  <a:lnTo>
                    <a:pt x="732" y="249"/>
                  </a:lnTo>
                  <a:lnTo>
                    <a:pt x="738" y="262"/>
                  </a:lnTo>
                  <a:lnTo>
                    <a:pt x="744" y="273"/>
                  </a:lnTo>
                  <a:lnTo>
                    <a:pt x="747" y="276"/>
                  </a:lnTo>
                  <a:lnTo>
                    <a:pt x="748" y="279"/>
                  </a:lnTo>
                  <a:lnTo>
                    <a:pt x="749" y="283"/>
                  </a:lnTo>
                  <a:lnTo>
                    <a:pt x="752" y="285"/>
                  </a:lnTo>
                  <a:lnTo>
                    <a:pt x="753" y="288"/>
                  </a:lnTo>
                  <a:lnTo>
                    <a:pt x="760" y="289"/>
                  </a:lnTo>
                  <a:lnTo>
                    <a:pt x="767" y="289"/>
                  </a:lnTo>
                  <a:lnTo>
                    <a:pt x="775" y="288"/>
                  </a:lnTo>
                  <a:lnTo>
                    <a:pt x="782" y="288"/>
                  </a:lnTo>
                  <a:lnTo>
                    <a:pt x="790" y="291"/>
                  </a:lnTo>
                  <a:lnTo>
                    <a:pt x="800" y="295"/>
                  </a:lnTo>
                  <a:lnTo>
                    <a:pt x="811" y="299"/>
                  </a:lnTo>
                  <a:lnTo>
                    <a:pt x="819" y="300"/>
                  </a:lnTo>
                  <a:lnTo>
                    <a:pt x="833" y="299"/>
                  </a:lnTo>
                  <a:lnTo>
                    <a:pt x="846" y="296"/>
                  </a:lnTo>
                  <a:lnTo>
                    <a:pt x="861" y="292"/>
                  </a:lnTo>
                  <a:lnTo>
                    <a:pt x="873" y="289"/>
                  </a:lnTo>
                  <a:lnTo>
                    <a:pt x="884" y="291"/>
                  </a:lnTo>
                  <a:lnTo>
                    <a:pt x="896" y="293"/>
                  </a:lnTo>
                  <a:lnTo>
                    <a:pt x="907" y="296"/>
                  </a:lnTo>
                  <a:lnTo>
                    <a:pt x="916" y="299"/>
                  </a:lnTo>
                  <a:lnTo>
                    <a:pt x="928" y="303"/>
                  </a:lnTo>
                  <a:lnTo>
                    <a:pt x="941" y="308"/>
                  </a:lnTo>
                  <a:lnTo>
                    <a:pt x="951" y="314"/>
                  </a:lnTo>
                  <a:lnTo>
                    <a:pt x="958" y="319"/>
                  </a:lnTo>
                  <a:lnTo>
                    <a:pt x="966" y="328"/>
                  </a:lnTo>
                  <a:lnTo>
                    <a:pt x="973" y="338"/>
                  </a:lnTo>
                  <a:lnTo>
                    <a:pt x="977" y="346"/>
                  </a:lnTo>
                  <a:lnTo>
                    <a:pt x="978" y="354"/>
                  </a:lnTo>
                  <a:lnTo>
                    <a:pt x="978" y="363"/>
                  </a:lnTo>
                  <a:lnTo>
                    <a:pt x="976" y="372"/>
                  </a:lnTo>
                  <a:lnTo>
                    <a:pt x="973" y="378"/>
                  </a:lnTo>
                  <a:lnTo>
                    <a:pt x="970" y="378"/>
                  </a:lnTo>
                  <a:lnTo>
                    <a:pt x="968" y="380"/>
                  </a:lnTo>
                  <a:lnTo>
                    <a:pt x="963" y="380"/>
                  </a:lnTo>
                  <a:lnTo>
                    <a:pt x="961" y="378"/>
                  </a:lnTo>
                  <a:lnTo>
                    <a:pt x="957" y="380"/>
                  </a:lnTo>
                  <a:lnTo>
                    <a:pt x="954" y="380"/>
                  </a:lnTo>
                  <a:lnTo>
                    <a:pt x="947" y="385"/>
                  </a:lnTo>
                  <a:lnTo>
                    <a:pt x="941" y="393"/>
                  </a:lnTo>
                  <a:lnTo>
                    <a:pt x="934" y="402"/>
                  </a:lnTo>
                  <a:lnTo>
                    <a:pt x="930" y="411"/>
                  </a:lnTo>
                  <a:lnTo>
                    <a:pt x="931" y="419"/>
                  </a:lnTo>
                  <a:lnTo>
                    <a:pt x="934" y="428"/>
                  </a:lnTo>
                  <a:lnTo>
                    <a:pt x="938" y="438"/>
                  </a:lnTo>
                  <a:lnTo>
                    <a:pt x="942" y="444"/>
                  </a:lnTo>
                  <a:lnTo>
                    <a:pt x="954" y="451"/>
                  </a:lnTo>
                  <a:lnTo>
                    <a:pt x="970" y="455"/>
                  </a:lnTo>
                  <a:lnTo>
                    <a:pt x="988" y="456"/>
                  </a:lnTo>
                  <a:lnTo>
                    <a:pt x="1003" y="456"/>
                  </a:lnTo>
                  <a:lnTo>
                    <a:pt x="1016" y="454"/>
                  </a:lnTo>
                  <a:lnTo>
                    <a:pt x="1034" y="448"/>
                  </a:lnTo>
                  <a:lnTo>
                    <a:pt x="1050" y="442"/>
                  </a:lnTo>
                  <a:lnTo>
                    <a:pt x="1063" y="435"/>
                  </a:lnTo>
                  <a:lnTo>
                    <a:pt x="1075" y="429"/>
                  </a:lnTo>
                  <a:lnTo>
                    <a:pt x="1089" y="421"/>
                  </a:lnTo>
                  <a:lnTo>
                    <a:pt x="1102" y="412"/>
                  </a:lnTo>
                  <a:lnTo>
                    <a:pt x="1113" y="404"/>
                  </a:lnTo>
                  <a:lnTo>
                    <a:pt x="1123" y="392"/>
                  </a:lnTo>
                  <a:lnTo>
                    <a:pt x="1132" y="376"/>
                  </a:lnTo>
                  <a:lnTo>
                    <a:pt x="1141" y="359"/>
                  </a:lnTo>
                  <a:lnTo>
                    <a:pt x="1148" y="346"/>
                  </a:lnTo>
                  <a:lnTo>
                    <a:pt x="1155" y="332"/>
                  </a:lnTo>
                  <a:lnTo>
                    <a:pt x="1162" y="318"/>
                  </a:lnTo>
                  <a:lnTo>
                    <a:pt x="1166" y="304"/>
                  </a:lnTo>
                  <a:lnTo>
                    <a:pt x="1172" y="288"/>
                  </a:lnTo>
                  <a:lnTo>
                    <a:pt x="1178" y="269"/>
                  </a:lnTo>
                  <a:lnTo>
                    <a:pt x="1185" y="248"/>
                  </a:lnTo>
                  <a:lnTo>
                    <a:pt x="1190" y="227"/>
                  </a:lnTo>
                  <a:lnTo>
                    <a:pt x="1194" y="211"/>
                  </a:lnTo>
                  <a:lnTo>
                    <a:pt x="1198" y="191"/>
                  </a:lnTo>
                  <a:lnTo>
                    <a:pt x="1203" y="167"/>
                  </a:lnTo>
                  <a:lnTo>
                    <a:pt x="1210" y="142"/>
                  </a:lnTo>
                  <a:lnTo>
                    <a:pt x="1215" y="122"/>
                  </a:lnTo>
                  <a:lnTo>
                    <a:pt x="1221" y="110"/>
                  </a:lnTo>
                  <a:lnTo>
                    <a:pt x="1229" y="94"/>
                  </a:lnTo>
                  <a:lnTo>
                    <a:pt x="1237" y="78"/>
                  </a:lnTo>
                  <a:lnTo>
                    <a:pt x="1246" y="63"/>
                  </a:lnTo>
                  <a:lnTo>
                    <a:pt x="1255" y="51"/>
                  </a:lnTo>
                  <a:lnTo>
                    <a:pt x="1264" y="41"/>
                  </a:lnTo>
                  <a:lnTo>
                    <a:pt x="1277" y="31"/>
                  </a:lnTo>
                  <a:lnTo>
                    <a:pt x="1291" y="23"/>
                  </a:lnTo>
                  <a:lnTo>
                    <a:pt x="1303" y="16"/>
                  </a:lnTo>
                  <a:lnTo>
                    <a:pt x="1313" y="15"/>
                  </a:lnTo>
                  <a:lnTo>
                    <a:pt x="1323" y="16"/>
                  </a:lnTo>
                  <a:lnTo>
                    <a:pt x="1337" y="19"/>
                  </a:lnTo>
                  <a:lnTo>
                    <a:pt x="1349" y="20"/>
                  </a:lnTo>
                  <a:lnTo>
                    <a:pt x="1354" y="28"/>
                  </a:lnTo>
                  <a:lnTo>
                    <a:pt x="1362" y="37"/>
                  </a:lnTo>
                  <a:lnTo>
                    <a:pt x="1372" y="46"/>
                  </a:lnTo>
                  <a:lnTo>
                    <a:pt x="1381" y="50"/>
                  </a:lnTo>
                  <a:lnTo>
                    <a:pt x="1391" y="51"/>
                  </a:lnTo>
                  <a:lnTo>
                    <a:pt x="1403" y="51"/>
                  </a:lnTo>
                  <a:lnTo>
                    <a:pt x="1416" y="48"/>
                  </a:lnTo>
                  <a:lnTo>
                    <a:pt x="1430" y="46"/>
                  </a:lnTo>
                  <a:lnTo>
                    <a:pt x="1441" y="44"/>
                  </a:lnTo>
                  <a:lnTo>
                    <a:pt x="1450" y="44"/>
                  </a:lnTo>
                  <a:lnTo>
                    <a:pt x="1462" y="44"/>
                  </a:lnTo>
                  <a:lnTo>
                    <a:pt x="1476" y="46"/>
                  </a:lnTo>
                  <a:lnTo>
                    <a:pt x="1485" y="47"/>
                  </a:lnTo>
                  <a:lnTo>
                    <a:pt x="1494" y="54"/>
                  </a:lnTo>
                  <a:lnTo>
                    <a:pt x="1504" y="63"/>
                  </a:lnTo>
                  <a:lnTo>
                    <a:pt x="1513" y="74"/>
                  </a:lnTo>
                  <a:lnTo>
                    <a:pt x="1521" y="83"/>
                  </a:lnTo>
                  <a:lnTo>
                    <a:pt x="1531" y="95"/>
                  </a:lnTo>
                  <a:lnTo>
                    <a:pt x="1542" y="110"/>
                  </a:lnTo>
                  <a:lnTo>
                    <a:pt x="1552" y="125"/>
                  </a:lnTo>
                  <a:lnTo>
                    <a:pt x="1563" y="136"/>
                  </a:lnTo>
                  <a:lnTo>
                    <a:pt x="1574" y="142"/>
                  </a:lnTo>
                  <a:lnTo>
                    <a:pt x="1587" y="151"/>
                  </a:lnTo>
                  <a:lnTo>
                    <a:pt x="1602" y="157"/>
                  </a:lnTo>
                  <a:lnTo>
                    <a:pt x="1614" y="161"/>
                  </a:lnTo>
                  <a:lnTo>
                    <a:pt x="1618" y="161"/>
                  </a:lnTo>
                  <a:lnTo>
                    <a:pt x="1610" y="173"/>
                  </a:lnTo>
                  <a:lnTo>
                    <a:pt x="1605" y="184"/>
                  </a:lnTo>
                  <a:lnTo>
                    <a:pt x="1600" y="196"/>
                  </a:lnTo>
                  <a:lnTo>
                    <a:pt x="1596" y="211"/>
                  </a:lnTo>
                  <a:lnTo>
                    <a:pt x="1593" y="223"/>
                  </a:lnTo>
                  <a:lnTo>
                    <a:pt x="1591" y="237"/>
                  </a:lnTo>
                  <a:lnTo>
                    <a:pt x="1591" y="253"/>
                  </a:lnTo>
                  <a:lnTo>
                    <a:pt x="1593" y="269"/>
                  </a:lnTo>
                  <a:lnTo>
                    <a:pt x="1597" y="281"/>
                  </a:lnTo>
                  <a:lnTo>
                    <a:pt x="1601" y="289"/>
                  </a:lnTo>
                  <a:lnTo>
                    <a:pt x="1609" y="300"/>
                  </a:lnTo>
                  <a:lnTo>
                    <a:pt x="1617" y="308"/>
                  </a:lnTo>
                  <a:lnTo>
                    <a:pt x="1625" y="315"/>
                  </a:lnTo>
                  <a:lnTo>
                    <a:pt x="1635" y="320"/>
                  </a:lnTo>
                  <a:lnTo>
                    <a:pt x="1647" y="324"/>
                  </a:lnTo>
                  <a:lnTo>
                    <a:pt x="1659" y="330"/>
                  </a:lnTo>
                  <a:lnTo>
                    <a:pt x="1670" y="334"/>
                  </a:lnTo>
                  <a:lnTo>
                    <a:pt x="1678" y="341"/>
                  </a:lnTo>
                  <a:lnTo>
                    <a:pt x="1686" y="349"/>
                  </a:lnTo>
                  <a:lnTo>
                    <a:pt x="1693" y="357"/>
                  </a:lnTo>
                  <a:lnTo>
                    <a:pt x="1694" y="369"/>
                  </a:lnTo>
                  <a:lnTo>
                    <a:pt x="1694" y="384"/>
                  </a:lnTo>
                  <a:lnTo>
                    <a:pt x="1693" y="398"/>
                  </a:lnTo>
                  <a:lnTo>
                    <a:pt x="1689" y="409"/>
                  </a:lnTo>
                  <a:lnTo>
                    <a:pt x="1682" y="416"/>
                  </a:lnTo>
                  <a:lnTo>
                    <a:pt x="1674" y="420"/>
                  </a:lnTo>
                  <a:lnTo>
                    <a:pt x="1664" y="425"/>
                  </a:lnTo>
                  <a:lnTo>
                    <a:pt x="1658" y="431"/>
                  </a:lnTo>
                  <a:lnTo>
                    <a:pt x="1653" y="440"/>
                  </a:lnTo>
                  <a:lnTo>
                    <a:pt x="1651" y="454"/>
                  </a:lnTo>
                  <a:lnTo>
                    <a:pt x="1651" y="466"/>
                  </a:lnTo>
                  <a:lnTo>
                    <a:pt x="1651" y="477"/>
                  </a:lnTo>
                  <a:lnTo>
                    <a:pt x="1652" y="487"/>
                  </a:lnTo>
                  <a:lnTo>
                    <a:pt x="1655" y="499"/>
                  </a:lnTo>
                  <a:lnTo>
                    <a:pt x="1660" y="510"/>
                  </a:lnTo>
                  <a:lnTo>
                    <a:pt x="1664" y="520"/>
                  </a:lnTo>
                  <a:lnTo>
                    <a:pt x="1674" y="530"/>
                  </a:lnTo>
                  <a:lnTo>
                    <a:pt x="1689" y="541"/>
                  </a:lnTo>
                  <a:lnTo>
                    <a:pt x="1702" y="551"/>
                  </a:lnTo>
                  <a:lnTo>
                    <a:pt x="1715" y="559"/>
                  </a:lnTo>
                  <a:lnTo>
                    <a:pt x="1728" y="567"/>
                  </a:lnTo>
                  <a:lnTo>
                    <a:pt x="1744" y="578"/>
                  </a:lnTo>
                  <a:lnTo>
                    <a:pt x="1760" y="587"/>
                  </a:lnTo>
                  <a:lnTo>
                    <a:pt x="1773" y="595"/>
                  </a:lnTo>
                  <a:lnTo>
                    <a:pt x="1787" y="602"/>
                  </a:lnTo>
                  <a:lnTo>
                    <a:pt x="1804" y="610"/>
                  </a:lnTo>
                  <a:lnTo>
                    <a:pt x="1818" y="618"/>
                  </a:lnTo>
                  <a:lnTo>
                    <a:pt x="1829" y="625"/>
                  </a:lnTo>
                  <a:lnTo>
                    <a:pt x="1841" y="633"/>
                  </a:lnTo>
                  <a:lnTo>
                    <a:pt x="1852" y="642"/>
                  </a:lnTo>
                  <a:lnTo>
                    <a:pt x="1860" y="652"/>
                  </a:lnTo>
                  <a:lnTo>
                    <a:pt x="1865" y="662"/>
                  </a:lnTo>
                  <a:lnTo>
                    <a:pt x="1869" y="676"/>
                  </a:lnTo>
                  <a:lnTo>
                    <a:pt x="1873" y="691"/>
                  </a:lnTo>
                  <a:lnTo>
                    <a:pt x="1874" y="704"/>
                  </a:lnTo>
                  <a:lnTo>
                    <a:pt x="1873" y="712"/>
                  </a:lnTo>
                  <a:lnTo>
                    <a:pt x="1872" y="722"/>
                  </a:lnTo>
                  <a:lnTo>
                    <a:pt x="1869" y="731"/>
                  </a:lnTo>
                  <a:lnTo>
                    <a:pt x="1862" y="741"/>
                  </a:lnTo>
                  <a:lnTo>
                    <a:pt x="1853" y="751"/>
                  </a:lnTo>
                  <a:lnTo>
                    <a:pt x="1845" y="762"/>
                  </a:lnTo>
                  <a:lnTo>
                    <a:pt x="1835" y="773"/>
                  </a:lnTo>
                  <a:lnTo>
                    <a:pt x="1825" y="786"/>
                  </a:lnTo>
                  <a:lnTo>
                    <a:pt x="1814" y="801"/>
                  </a:lnTo>
                  <a:lnTo>
                    <a:pt x="1806" y="813"/>
                  </a:lnTo>
                  <a:lnTo>
                    <a:pt x="1799" y="823"/>
                  </a:lnTo>
                  <a:lnTo>
                    <a:pt x="1792" y="835"/>
                  </a:lnTo>
                  <a:lnTo>
                    <a:pt x="1787" y="847"/>
                  </a:lnTo>
                  <a:lnTo>
                    <a:pt x="1786" y="858"/>
                  </a:lnTo>
                  <a:lnTo>
                    <a:pt x="1787" y="861"/>
                  </a:lnTo>
                  <a:lnTo>
                    <a:pt x="1788" y="865"/>
                  </a:lnTo>
                  <a:lnTo>
                    <a:pt x="1791" y="869"/>
                  </a:lnTo>
                  <a:lnTo>
                    <a:pt x="1794" y="873"/>
                  </a:lnTo>
                  <a:lnTo>
                    <a:pt x="1796" y="875"/>
                  </a:lnTo>
                  <a:lnTo>
                    <a:pt x="1800" y="878"/>
                  </a:lnTo>
                  <a:lnTo>
                    <a:pt x="1811" y="882"/>
                  </a:lnTo>
                  <a:lnTo>
                    <a:pt x="1825" y="887"/>
                  </a:lnTo>
                  <a:lnTo>
                    <a:pt x="1839" y="890"/>
                  </a:lnTo>
                  <a:lnTo>
                    <a:pt x="1852" y="892"/>
                  </a:lnTo>
                  <a:lnTo>
                    <a:pt x="1864" y="889"/>
                  </a:lnTo>
                  <a:lnTo>
                    <a:pt x="1879" y="885"/>
                  </a:lnTo>
                  <a:lnTo>
                    <a:pt x="1892" y="879"/>
                  </a:lnTo>
                  <a:lnTo>
                    <a:pt x="1903" y="874"/>
                  </a:lnTo>
                  <a:lnTo>
                    <a:pt x="1911" y="865"/>
                  </a:lnTo>
                  <a:lnTo>
                    <a:pt x="1919" y="854"/>
                  </a:lnTo>
                  <a:lnTo>
                    <a:pt x="1927" y="842"/>
                  </a:lnTo>
                  <a:lnTo>
                    <a:pt x="1932" y="832"/>
                  </a:lnTo>
                  <a:lnTo>
                    <a:pt x="1935" y="819"/>
                  </a:lnTo>
                  <a:lnTo>
                    <a:pt x="1936" y="804"/>
                  </a:lnTo>
                  <a:lnTo>
                    <a:pt x="1939" y="792"/>
                  </a:lnTo>
                  <a:lnTo>
                    <a:pt x="1945" y="781"/>
                  </a:lnTo>
                  <a:lnTo>
                    <a:pt x="1951" y="769"/>
                  </a:lnTo>
                  <a:lnTo>
                    <a:pt x="1959" y="758"/>
                  </a:lnTo>
                  <a:lnTo>
                    <a:pt x="1961" y="755"/>
                  </a:lnTo>
                  <a:lnTo>
                    <a:pt x="1963" y="751"/>
                  </a:lnTo>
                  <a:lnTo>
                    <a:pt x="1966" y="747"/>
                  </a:lnTo>
                  <a:lnTo>
                    <a:pt x="1969" y="743"/>
                  </a:lnTo>
                  <a:lnTo>
                    <a:pt x="1973" y="742"/>
                  </a:lnTo>
                  <a:lnTo>
                    <a:pt x="1981" y="742"/>
                  </a:lnTo>
                  <a:lnTo>
                    <a:pt x="1990" y="743"/>
                  </a:lnTo>
                  <a:lnTo>
                    <a:pt x="1998" y="747"/>
                  </a:lnTo>
                  <a:lnTo>
                    <a:pt x="2005" y="754"/>
                  </a:lnTo>
                  <a:lnTo>
                    <a:pt x="2012" y="765"/>
                  </a:lnTo>
                  <a:lnTo>
                    <a:pt x="2017" y="774"/>
                  </a:lnTo>
                  <a:lnTo>
                    <a:pt x="2020" y="785"/>
                  </a:lnTo>
                  <a:lnTo>
                    <a:pt x="2023" y="800"/>
                  </a:lnTo>
                  <a:lnTo>
                    <a:pt x="2024" y="816"/>
                  </a:lnTo>
                  <a:lnTo>
                    <a:pt x="2025" y="828"/>
                  </a:lnTo>
                  <a:lnTo>
                    <a:pt x="2025" y="847"/>
                  </a:lnTo>
                  <a:lnTo>
                    <a:pt x="2023" y="870"/>
                  </a:lnTo>
                  <a:lnTo>
                    <a:pt x="2021" y="893"/>
                  </a:lnTo>
                  <a:lnTo>
                    <a:pt x="2020" y="912"/>
                  </a:lnTo>
                  <a:lnTo>
                    <a:pt x="2020" y="932"/>
                  </a:lnTo>
                  <a:lnTo>
                    <a:pt x="2019" y="955"/>
                  </a:lnTo>
                  <a:lnTo>
                    <a:pt x="2019" y="980"/>
                  </a:lnTo>
                  <a:lnTo>
                    <a:pt x="2020" y="1003"/>
                  </a:lnTo>
                  <a:lnTo>
                    <a:pt x="2021" y="1024"/>
                  </a:lnTo>
                  <a:lnTo>
                    <a:pt x="2024" y="1036"/>
                  </a:lnTo>
                  <a:lnTo>
                    <a:pt x="2029" y="1050"/>
                  </a:lnTo>
                  <a:lnTo>
                    <a:pt x="2034" y="1065"/>
                  </a:lnTo>
                  <a:lnTo>
                    <a:pt x="2038" y="1079"/>
                  </a:lnTo>
                  <a:lnTo>
                    <a:pt x="2038" y="1090"/>
                  </a:lnTo>
                  <a:lnTo>
                    <a:pt x="2036" y="1104"/>
                  </a:lnTo>
                  <a:lnTo>
                    <a:pt x="2035" y="1119"/>
                  </a:lnTo>
                  <a:lnTo>
                    <a:pt x="2038" y="1131"/>
                  </a:lnTo>
                  <a:lnTo>
                    <a:pt x="2043" y="1141"/>
                  </a:lnTo>
                  <a:lnTo>
                    <a:pt x="2051" y="1151"/>
                  </a:lnTo>
                  <a:lnTo>
                    <a:pt x="2062" y="1162"/>
                  </a:lnTo>
                  <a:lnTo>
                    <a:pt x="2070" y="1172"/>
                  </a:lnTo>
                  <a:lnTo>
                    <a:pt x="2081" y="1180"/>
                  </a:lnTo>
                  <a:lnTo>
                    <a:pt x="2093" y="1189"/>
                  </a:lnTo>
                  <a:lnTo>
                    <a:pt x="2106" y="1199"/>
                  </a:lnTo>
                  <a:lnTo>
                    <a:pt x="2116" y="1208"/>
                  </a:lnTo>
                  <a:lnTo>
                    <a:pt x="2125" y="1219"/>
                  </a:lnTo>
                  <a:lnTo>
                    <a:pt x="2137" y="1232"/>
                  </a:lnTo>
                  <a:lnTo>
                    <a:pt x="2147" y="1247"/>
                  </a:lnTo>
                  <a:lnTo>
                    <a:pt x="2155" y="1261"/>
                  </a:lnTo>
                  <a:lnTo>
                    <a:pt x="2159" y="1273"/>
                  </a:lnTo>
                  <a:lnTo>
                    <a:pt x="2163" y="1289"/>
                  </a:lnTo>
                  <a:lnTo>
                    <a:pt x="2166" y="1305"/>
                  </a:lnTo>
                  <a:lnTo>
                    <a:pt x="2167" y="1320"/>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694" name="Groningen">
              <a:extLst>
                <a:ext uri="{FF2B5EF4-FFF2-40B4-BE49-F238E27FC236}">
                  <a16:creationId xmlns:a16="http://schemas.microsoft.com/office/drawing/2014/main" id="{6D4E139C-9D37-4C75-9C4C-C07A662E1F11}"/>
                </a:ext>
              </a:extLst>
            </p:cNvPr>
            <p:cNvSpPr>
              <a:spLocks/>
            </p:cNvSpPr>
            <p:nvPr/>
          </p:nvSpPr>
          <p:spPr bwMode="auto">
            <a:xfrm>
              <a:off x="7145799" y="898966"/>
              <a:ext cx="1226264" cy="1222112"/>
            </a:xfrm>
            <a:custGeom>
              <a:avLst/>
              <a:gdLst>
                <a:gd name="T0" fmla="*/ 2604 w 2658"/>
                <a:gd name="T1" fmla="*/ 1954 h 2649"/>
                <a:gd name="T2" fmla="*/ 2584 w 2658"/>
                <a:gd name="T3" fmla="*/ 2162 h 2649"/>
                <a:gd name="T4" fmla="*/ 2461 w 2658"/>
                <a:gd name="T5" fmla="*/ 2358 h 2649"/>
                <a:gd name="T6" fmla="*/ 2384 w 2658"/>
                <a:gd name="T7" fmla="*/ 2454 h 2649"/>
                <a:gd name="T8" fmla="*/ 2377 w 2658"/>
                <a:gd name="T9" fmla="*/ 2617 h 2649"/>
                <a:gd name="T10" fmla="*/ 2279 w 2658"/>
                <a:gd name="T11" fmla="*/ 2531 h 2649"/>
                <a:gd name="T12" fmla="*/ 2175 w 2658"/>
                <a:gd name="T13" fmla="*/ 2461 h 2649"/>
                <a:gd name="T14" fmla="*/ 2240 w 2658"/>
                <a:gd name="T15" fmla="*/ 2327 h 2649"/>
                <a:gd name="T16" fmla="*/ 2182 w 2658"/>
                <a:gd name="T17" fmla="*/ 2275 h 2649"/>
                <a:gd name="T18" fmla="*/ 2084 w 2658"/>
                <a:gd name="T19" fmla="*/ 2133 h 2649"/>
                <a:gd name="T20" fmla="*/ 1947 w 2658"/>
                <a:gd name="T21" fmla="*/ 1970 h 2649"/>
                <a:gd name="T22" fmla="*/ 1782 w 2658"/>
                <a:gd name="T23" fmla="*/ 1809 h 2649"/>
                <a:gd name="T24" fmla="*/ 1635 w 2658"/>
                <a:gd name="T25" fmla="*/ 1669 h 2649"/>
                <a:gd name="T26" fmla="*/ 1485 w 2658"/>
                <a:gd name="T27" fmla="*/ 1518 h 2649"/>
                <a:gd name="T28" fmla="*/ 1363 w 2658"/>
                <a:gd name="T29" fmla="*/ 1462 h 2649"/>
                <a:gd name="T30" fmla="*/ 1279 w 2658"/>
                <a:gd name="T31" fmla="*/ 1472 h 2649"/>
                <a:gd name="T32" fmla="*/ 1154 w 2658"/>
                <a:gd name="T33" fmla="*/ 1456 h 2649"/>
                <a:gd name="T34" fmla="*/ 987 w 2658"/>
                <a:gd name="T35" fmla="*/ 1264 h 2649"/>
                <a:gd name="T36" fmla="*/ 867 w 2658"/>
                <a:gd name="T37" fmla="*/ 1147 h 2649"/>
                <a:gd name="T38" fmla="*/ 753 w 2658"/>
                <a:gd name="T39" fmla="*/ 1108 h 2649"/>
                <a:gd name="T40" fmla="*/ 596 w 2658"/>
                <a:gd name="T41" fmla="*/ 1219 h 2649"/>
                <a:gd name="T42" fmla="*/ 487 w 2658"/>
                <a:gd name="T43" fmla="*/ 1441 h 2649"/>
                <a:gd name="T44" fmla="*/ 414 w 2658"/>
                <a:gd name="T45" fmla="*/ 1599 h 2649"/>
                <a:gd name="T46" fmla="*/ 330 w 2658"/>
                <a:gd name="T47" fmla="*/ 1564 h 2649"/>
                <a:gd name="T48" fmla="*/ 190 w 2658"/>
                <a:gd name="T49" fmla="*/ 1481 h 2649"/>
                <a:gd name="T50" fmla="*/ 43 w 2658"/>
                <a:gd name="T51" fmla="*/ 1471 h 2649"/>
                <a:gd name="T52" fmla="*/ 18 w 2658"/>
                <a:gd name="T53" fmla="*/ 1287 h 2649"/>
                <a:gd name="T54" fmla="*/ 123 w 2658"/>
                <a:gd name="T55" fmla="*/ 1131 h 2649"/>
                <a:gd name="T56" fmla="*/ 119 w 2658"/>
                <a:gd name="T57" fmla="*/ 996 h 2649"/>
                <a:gd name="T58" fmla="*/ 196 w 2658"/>
                <a:gd name="T59" fmla="*/ 878 h 2649"/>
                <a:gd name="T60" fmla="*/ 274 w 2658"/>
                <a:gd name="T61" fmla="*/ 746 h 2649"/>
                <a:gd name="T62" fmla="*/ 291 w 2658"/>
                <a:gd name="T63" fmla="*/ 599 h 2649"/>
                <a:gd name="T64" fmla="*/ 351 w 2658"/>
                <a:gd name="T65" fmla="*/ 594 h 2649"/>
                <a:gd name="T66" fmla="*/ 454 w 2658"/>
                <a:gd name="T67" fmla="*/ 645 h 2649"/>
                <a:gd name="T68" fmla="*/ 399 w 2658"/>
                <a:gd name="T69" fmla="*/ 629 h 2649"/>
                <a:gd name="T70" fmla="*/ 290 w 2658"/>
                <a:gd name="T71" fmla="*/ 510 h 2649"/>
                <a:gd name="T72" fmla="*/ 173 w 2658"/>
                <a:gd name="T73" fmla="*/ 497 h 2649"/>
                <a:gd name="T74" fmla="*/ 193 w 2658"/>
                <a:gd name="T75" fmla="*/ 439 h 2649"/>
                <a:gd name="T76" fmla="*/ 116 w 2658"/>
                <a:gd name="T77" fmla="*/ 416 h 2649"/>
                <a:gd name="T78" fmla="*/ 50 w 2658"/>
                <a:gd name="T79" fmla="*/ 344 h 2649"/>
                <a:gd name="T80" fmla="*/ 42 w 2658"/>
                <a:gd name="T81" fmla="*/ 303 h 2649"/>
                <a:gd name="T82" fmla="*/ 155 w 2658"/>
                <a:gd name="T83" fmla="*/ 344 h 2649"/>
                <a:gd name="T84" fmla="*/ 179 w 2658"/>
                <a:gd name="T85" fmla="*/ 317 h 2649"/>
                <a:gd name="T86" fmla="*/ 107 w 2658"/>
                <a:gd name="T87" fmla="*/ 254 h 2649"/>
                <a:gd name="T88" fmla="*/ 311 w 2658"/>
                <a:gd name="T89" fmla="*/ 292 h 2649"/>
                <a:gd name="T90" fmla="*/ 492 w 2658"/>
                <a:gd name="T91" fmla="*/ 247 h 2649"/>
                <a:gd name="T92" fmla="*/ 728 w 2658"/>
                <a:gd name="T93" fmla="*/ 191 h 2649"/>
                <a:gd name="T94" fmla="*/ 993 w 2658"/>
                <a:gd name="T95" fmla="*/ 158 h 2649"/>
                <a:gd name="T96" fmla="*/ 1240 w 2658"/>
                <a:gd name="T97" fmla="*/ 32 h 2649"/>
                <a:gd name="T98" fmla="*/ 1443 w 2658"/>
                <a:gd name="T99" fmla="*/ 18 h 2649"/>
                <a:gd name="T100" fmla="*/ 1608 w 2658"/>
                <a:gd name="T101" fmla="*/ 12 h 2649"/>
                <a:gd name="T102" fmla="*/ 1732 w 2658"/>
                <a:gd name="T103" fmla="*/ 126 h 2649"/>
                <a:gd name="T104" fmla="*/ 1782 w 2658"/>
                <a:gd name="T105" fmla="*/ 352 h 2649"/>
                <a:gd name="T106" fmla="*/ 1919 w 2658"/>
                <a:gd name="T107" fmla="*/ 563 h 2649"/>
                <a:gd name="T108" fmla="*/ 2113 w 2658"/>
                <a:gd name="T109" fmla="*/ 652 h 2649"/>
                <a:gd name="T110" fmla="*/ 2286 w 2658"/>
                <a:gd name="T111" fmla="*/ 689 h 2649"/>
                <a:gd name="T112" fmla="*/ 2307 w 2658"/>
                <a:gd name="T113" fmla="*/ 832 h 2649"/>
                <a:gd name="T114" fmla="*/ 2470 w 2658"/>
                <a:gd name="T115" fmla="*/ 936 h 2649"/>
                <a:gd name="T116" fmla="*/ 2615 w 2658"/>
                <a:gd name="T117" fmla="*/ 986 h 2649"/>
                <a:gd name="T118" fmla="*/ 2621 w 2658"/>
                <a:gd name="T119" fmla="*/ 1161 h 2649"/>
                <a:gd name="T120" fmla="*/ 2557 w 2658"/>
                <a:gd name="T121" fmla="*/ 1341 h 2649"/>
                <a:gd name="T122" fmla="*/ 2605 w 2658"/>
                <a:gd name="T123" fmla="*/ 1499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58" h="2649">
                  <a:moveTo>
                    <a:pt x="2658" y="1784"/>
                  </a:moveTo>
                  <a:lnTo>
                    <a:pt x="2658" y="1803"/>
                  </a:lnTo>
                  <a:lnTo>
                    <a:pt x="2656" y="1825"/>
                  </a:lnTo>
                  <a:lnTo>
                    <a:pt x="2654" y="1848"/>
                  </a:lnTo>
                  <a:lnTo>
                    <a:pt x="2651" y="1871"/>
                  </a:lnTo>
                  <a:lnTo>
                    <a:pt x="2648" y="1888"/>
                  </a:lnTo>
                  <a:lnTo>
                    <a:pt x="2644" y="1900"/>
                  </a:lnTo>
                  <a:lnTo>
                    <a:pt x="2639" y="1915"/>
                  </a:lnTo>
                  <a:lnTo>
                    <a:pt x="2633" y="1926"/>
                  </a:lnTo>
                  <a:lnTo>
                    <a:pt x="2624" y="1935"/>
                  </a:lnTo>
                  <a:lnTo>
                    <a:pt x="2612" y="1945"/>
                  </a:lnTo>
                  <a:lnTo>
                    <a:pt x="2604" y="1954"/>
                  </a:lnTo>
                  <a:lnTo>
                    <a:pt x="2597" y="1968"/>
                  </a:lnTo>
                  <a:lnTo>
                    <a:pt x="2592" y="1985"/>
                  </a:lnTo>
                  <a:lnTo>
                    <a:pt x="2588" y="2003"/>
                  </a:lnTo>
                  <a:lnTo>
                    <a:pt x="2584" y="2020"/>
                  </a:lnTo>
                  <a:lnTo>
                    <a:pt x="2582" y="2035"/>
                  </a:lnTo>
                  <a:lnTo>
                    <a:pt x="2582" y="2051"/>
                  </a:lnTo>
                  <a:lnTo>
                    <a:pt x="2586" y="2071"/>
                  </a:lnTo>
                  <a:lnTo>
                    <a:pt x="2589" y="2092"/>
                  </a:lnTo>
                  <a:lnTo>
                    <a:pt x="2593" y="2112"/>
                  </a:lnTo>
                  <a:lnTo>
                    <a:pt x="2593" y="2128"/>
                  </a:lnTo>
                  <a:lnTo>
                    <a:pt x="2590" y="2143"/>
                  </a:lnTo>
                  <a:lnTo>
                    <a:pt x="2584" y="2162"/>
                  </a:lnTo>
                  <a:lnTo>
                    <a:pt x="2577" y="2179"/>
                  </a:lnTo>
                  <a:lnTo>
                    <a:pt x="2570" y="2197"/>
                  </a:lnTo>
                  <a:lnTo>
                    <a:pt x="2565" y="2211"/>
                  </a:lnTo>
                  <a:lnTo>
                    <a:pt x="2557" y="2228"/>
                  </a:lnTo>
                  <a:lnTo>
                    <a:pt x="2547" y="2247"/>
                  </a:lnTo>
                  <a:lnTo>
                    <a:pt x="2538" y="2265"/>
                  </a:lnTo>
                  <a:lnTo>
                    <a:pt x="2530" y="2280"/>
                  </a:lnTo>
                  <a:lnTo>
                    <a:pt x="2517" y="2295"/>
                  </a:lnTo>
                  <a:lnTo>
                    <a:pt x="2504" y="2311"/>
                  </a:lnTo>
                  <a:lnTo>
                    <a:pt x="2488" y="2329"/>
                  </a:lnTo>
                  <a:lnTo>
                    <a:pt x="2473" y="2345"/>
                  </a:lnTo>
                  <a:lnTo>
                    <a:pt x="2461" y="2358"/>
                  </a:lnTo>
                  <a:lnTo>
                    <a:pt x="2453" y="2366"/>
                  </a:lnTo>
                  <a:lnTo>
                    <a:pt x="2443" y="2377"/>
                  </a:lnTo>
                  <a:lnTo>
                    <a:pt x="2433" y="2388"/>
                  </a:lnTo>
                  <a:lnTo>
                    <a:pt x="2425" y="2395"/>
                  </a:lnTo>
                  <a:lnTo>
                    <a:pt x="2416" y="2397"/>
                  </a:lnTo>
                  <a:lnTo>
                    <a:pt x="2406" y="2399"/>
                  </a:lnTo>
                  <a:lnTo>
                    <a:pt x="2399" y="2403"/>
                  </a:lnTo>
                  <a:lnTo>
                    <a:pt x="2394" y="2411"/>
                  </a:lnTo>
                  <a:lnTo>
                    <a:pt x="2389" y="2423"/>
                  </a:lnTo>
                  <a:lnTo>
                    <a:pt x="2385" y="2435"/>
                  </a:lnTo>
                  <a:lnTo>
                    <a:pt x="2384" y="2445"/>
                  </a:lnTo>
                  <a:lnTo>
                    <a:pt x="2384" y="2454"/>
                  </a:lnTo>
                  <a:lnTo>
                    <a:pt x="2385" y="2463"/>
                  </a:lnTo>
                  <a:lnTo>
                    <a:pt x="2388" y="2474"/>
                  </a:lnTo>
                  <a:lnTo>
                    <a:pt x="2388" y="2482"/>
                  </a:lnTo>
                  <a:lnTo>
                    <a:pt x="2384" y="2497"/>
                  </a:lnTo>
                  <a:lnTo>
                    <a:pt x="2379" y="2513"/>
                  </a:lnTo>
                  <a:lnTo>
                    <a:pt x="2372" y="2531"/>
                  </a:lnTo>
                  <a:lnTo>
                    <a:pt x="2369" y="2544"/>
                  </a:lnTo>
                  <a:lnTo>
                    <a:pt x="2369" y="2558"/>
                  </a:lnTo>
                  <a:lnTo>
                    <a:pt x="2372" y="2573"/>
                  </a:lnTo>
                  <a:lnTo>
                    <a:pt x="2375" y="2589"/>
                  </a:lnTo>
                  <a:lnTo>
                    <a:pt x="2377" y="2604"/>
                  </a:lnTo>
                  <a:lnTo>
                    <a:pt x="2377" y="2617"/>
                  </a:lnTo>
                  <a:lnTo>
                    <a:pt x="2373" y="2626"/>
                  </a:lnTo>
                  <a:lnTo>
                    <a:pt x="2367" y="2639"/>
                  </a:lnTo>
                  <a:lnTo>
                    <a:pt x="2360" y="2649"/>
                  </a:lnTo>
                  <a:lnTo>
                    <a:pt x="2350" y="2634"/>
                  </a:lnTo>
                  <a:lnTo>
                    <a:pt x="2338" y="2621"/>
                  </a:lnTo>
                  <a:lnTo>
                    <a:pt x="2327" y="2608"/>
                  </a:lnTo>
                  <a:lnTo>
                    <a:pt x="2321" y="2597"/>
                  </a:lnTo>
                  <a:lnTo>
                    <a:pt x="2313" y="2583"/>
                  </a:lnTo>
                  <a:lnTo>
                    <a:pt x="2305" y="2568"/>
                  </a:lnTo>
                  <a:lnTo>
                    <a:pt x="2296" y="2552"/>
                  </a:lnTo>
                  <a:lnTo>
                    <a:pt x="2288" y="2540"/>
                  </a:lnTo>
                  <a:lnTo>
                    <a:pt x="2279" y="2531"/>
                  </a:lnTo>
                  <a:lnTo>
                    <a:pt x="2270" y="2520"/>
                  </a:lnTo>
                  <a:lnTo>
                    <a:pt x="2257" y="2509"/>
                  </a:lnTo>
                  <a:lnTo>
                    <a:pt x="2248" y="2502"/>
                  </a:lnTo>
                  <a:lnTo>
                    <a:pt x="2237" y="2501"/>
                  </a:lnTo>
                  <a:lnTo>
                    <a:pt x="2226" y="2501"/>
                  </a:lnTo>
                  <a:lnTo>
                    <a:pt x="2217" y="2500"/>
                  </a:lnTo>
                  <a:lnTo>
                    <a:pt x="2206" y="2497"/>
                  </a:lnTo>
                  <a:lnTo>
                    <a:pt x="2194" y="2492"/>
                  </a:lnTo>
                  <a:lnTo>
                    <a:pt x="2183" y="2485"/>
                  </a:lnTo>
                  <a:lnTo>
                    <a:pt x="2177" y="2478"/>
                  </a:lnTo>
                  <a:lnTo>
                    <a:pt x="2174" y="2470"/>
                  </a:lnTo>
                  <a:lnTo>
                    <a:pt x="2175" y="2461"/>
                  </a:lnTo>
                  <a:lnTo>
                    <a:pt x="2177" y="2451"/>
                  </a:lnTo>
                  <a:lnTo>
                    <a:pt x="2179" y="2443"/>
                  </a:lnTo>
                  <a:lnTo>
                    <a:pt x="2181" y="2428"/>
                  </a:lnTo>
                  <a:lnTo>
                    <a:pt x="2183" y="2411"/>
                  </a:lnTo>
                  <a:lnTo>
                    <a:pt x="2187" y="2393"/>
                  </a:lnTo>
                  <a:lnTo>
                    <a:pt x="2193" y="2380"/>
                  </a:lnTo>
                  <a:lnTo>
                    <a:pt x="2199" y="2369"/>
                  </a:lnTo>
                  <a:lnTo>
                    <a:pt x="2210" y="2358"/>
                  </a:lnTo>
                  <a:lnTo>
                    <a:pt x="2220" y="2349"/>
                  </a:lnTo>
                  <a:lnTo>
                    <a:pt x="2225" y="2342"/>
                  </a:lnTo>
                  <a:lnTo>
                    <a:pt x="2233" y="2335"/>
                  </a:lnTo>
                  <a:lnTo>
                    <a:pt x="2240" y="2327"/>
                  </a:lnTo>
                  <a:lnTo>
                    <a:pt x="2245" y="2321"/>
                  </a:lnTo>
                  <a:lnTo>
                    <a:pt x="2245" y="2313"/>
                  </a:lnTo>
                  <a:lnTo>
                    <a:pt x="2245" y="2304"/>
                  </a:lnTo>
                  <a:lnTo>
                    <a:pt x="2243" y="2298"/>
                  </a:lnTo>
                  <a:lnTo>
                    <a:pt x="2236" y="2296"/>
                  </a:lnTo>
                  <a:lnTo>
                    <a:pt x="2229" y="2296"/>
                  </a:lnTo>
                  <a:lnTo>
                    <a:pt x="2221" y="2298"/>
                  </a:lnTo>
                  <a:lnTo>
                    <a:pt x="2216" y="2298"/>
                  </a:lnTo>
                  <a:lnTo>
                    <a:pt x="2206" y="2294"/>
                  </a:lnTo>
                  <a:lnTo>
                    <a:pt x="2198" y="2287"/>
                  </a:lnTo>
                  <a:lnTo>
                    <a:pt x="2189" y="2280"/>
                  </a:lnTo>
                  <a:lnTo>
                    <a:pt x="2182" y="2275"/>
                  </a:lnTo>
                  <a:lnTo>
                    <a:pt x="2173" y="2268"/>
                  </a:lnTo>
                  <a:lnTo>
                    <a:pt x="2162" y="2259"/>
                  </a:lnTo>
                  <a:lnTo>
                    <a:pt x="2154" y="2251"/>
                  </a:lnTo>
                  <a:lnTo>
                    <a:pt x="2143" y="2240"/>
                  </a:lnTo>
                  <a:lnTo>
                    <a:pt x="2132" y="2225"/>
                  </a:lnTo>
                  <a:lnTo>
                    <a:pt x="2121" y="2210"/>
                  </a:lnTo>
                  <a:lnTo>
                    <a:pt x="2111" y="2195"/>
                  </a:lnTo>
                  <a:lnTo>
                    <a:pt x="2104" y="2183"/>
                  </a:lnTo>
                  <a:lnTo>
                    <a:pt x="2098" y="2172"/>
                  </a:lnTo>
                  <a:lnTo>
                    <a:pt x="2093" y="2158"/>
                  </a:lnTo>
                  <a:lnTo>
                    <a:pt x="2088" y="2144"/>
                  </a:lnTo>
                  <a:lnTo>
                    <a:pt x="2084" y="2133"/>
                  </a:lnTo>
                  <a:lnTo>
                    <a:pt x="2075" y="2124"/>
                  </a:lnTo>
                  <a:lnTo>
                    <a:pt x="2065" y="2113"/>
                  </a:lnTo>
                  <a:lnTo>
                    <a:pt x="2054" y="2104"/>
                  </a:lnTo>
                  <a:lnTo>
                    <a:pt x="2046" y="2094"/>
                  </a:lnTo>
                  <a:lnTo>
                    <a:pt x="2035" y="2081"/>
                  </a:lnTo>
                  <a:lnTo>
                    <a:pt x="2023" y="2062"/>
                  </a:lnTo>
                  <a:lnTo>
                    <a:pt x="2012" y="2043"/>
                  </a:lnTo>
                  <a:lnTo>
                    <a:pt x="2000" y="2026"/>
                  </a:lnTo>
                  <a:lnTo>
                    <a:pt x="1991" y="2012"/>
                  </a:lnTo>
                  <a:lnTo>
                    <a:pt x="1978" y="1999"/>
                  </a:lnTo>
                  <a:lnTo>
                    <a:pt x="1964" y="1984"/>
                  </a:lnTo>
                  <a:lnTo>
                    <a:pt x="1947" y="1970"/>
                  </a:lnTo>
                  <a:lnTo>
                    <a:pt x="1935" y="1958"/>
                  </a:lnTo>
                  <a:lnTo>
                    <a:pt x="1921" y="1947"/>
                  </a:lnTo>
                  <a:lnTo>
                    <a:pt x="1904" y="1937"/>
                  </a:lnTo>
                  <a:lnTo>
                    <a:pt x="1887" y="1925"/>
                  </a:lnTo>
                  <a:lnTo>
                    <a:pt x="1869" y="1912"/>
                  </a:lnTo>
                  <a:lnTo>
                    <a:pt x="1857" y="1902"/>
                  </a:lnTo>
                  <a:lnTo>
                    <a:pt x="1844" y="1887"/>
                  </a:lnTo>
                  <a:lnTo>
                    <a:pt x="1832" y="1869"/>
                  </a:lnTo>
                  <a:lnTo>
                    <a:pt x="1818" y="1849"/>
                  </a:lnTo>
                  <a:lnTo>
                    <a:pt x="1805" y="1830"/>
                  </a:lnTo>
                  <a:lnTo>
                    <a:pt x="1792" y="1817"/>
                  </a:lnTo>
                  <a:lnTo>
                    <a:pt x="1782" y="1809"/>
                  </a:lnTo>
                  <a:lnTo>
                    <a:pt x="1768" y="1801"/>
                  </a:lnTo>
                  <a:lnTo>
                    <a:pt x="1755" y="1793"/>
                  </a:lnTo>
                  <a:lnTo>
                    <a:pt x="1744" y="1786"/>
                  </a:lnTo>
                  <a:lnTo>
                    <a:pt x="1732" y="1775"/>
                  </a:lnTo>
                  <a:lnTo>
                    <a:pt x="1718" y="1762"/>
                  </a:lnTo>
                  <a:lnTo>
                    <a:pt x="1705" y="1748"/>
                  </a:lnTo>
                  <a:lnTo>
                    <a:pt x="1693" y="1735"/>
                  </a:lnTo>
                  <a:lnTo>
                    <a:pt x="1683" y="1722"/>
                  </a:lnTo>
                  <a:lnTo>
                    <a:pt x="1673" y="1712"/>
                  </a:lnTo>
                  <a:lnTo>
                    <a:pt x="1659" y="1697"/>
                  </a:lnTo>
                  <a:lnTo>
                    <a:pt x="1647" y="1682"/>
                  </a:lnTo>
                  <a:lnTo>
                    <a:pt x="1635" y="1669"/>
                  </a:lnTo>
                  <a:lnTo>
                    <a:pt x="1625" y="1656"/>
                  </a:lnTo>
                  <a:lnTo>
                    <a:pt x="1615" y="1642"/>
                  </a:lnTo>
                  <a:lnTo>
                    <a:pt x="1604" y="1624"/>
                  </a:lnTo>
                  <a:lnTo>
                    <a:pt x="1592" y="1605"/>
                  </a:lnTo>
                  <a:lnTo>
                    <a:pt x="1582" y="1592"/>
                  </a:lnTo>
                  <a:lnTo>
                    <a:pt x="1570" y="1581"/>
                  </a:lnTo>
                  <a:lnTo>
                    <a:pt x="1557" y="1569"/>
                  </a:lnTo>
                  <a:lnTo>
                    <a:pt x="1540" y="1555"/>
                  </a:lnTo>
                  <a:lnTo>
                    <a:pt x="1526" y="1545"/>
                  </a:lnTo>
                  <a:lnTo>
                    <a:pt x="1514" y="1535"/>
                  </a:lnTo>
                  <a:lnTo>
                    <a:pt x="1500" y="1527"/>
                  </a:lnTo>
                  <a:lnTo>
                    <a:pt x="1485" y="1518"/>
                  </a:lnTo>
                  <a:lnTo>
                    <a:pt x="1470" y="1508"/>
                  </a:lnTo>
                  <a:lnTo>
                    <a:pt x="1458" y="1502"/>
                  </a:lnTo>
                  <a:lnTo>
                    <a:pt x="1443" y="1495"/>
                  </a:lnTo>
                  <a:lnTo>
                    <a:pt x="1427" y="1487"/>
                  </a:lnTo>
                  <a:lnTo>
                    <a:pt x="1411" y="1480"/>
                  </a:lnTo>
                  <a:lnTo>
                    <a:pt x="1398" y="1473"/>
                  </a:lnTo>
                  <a:lnTo>
                    <a:pt x="1391" y="1469"/>
                  </a:lnTo>
                  <a:lnTo>
                    <a:pt x="1383" y="1464"/>
                  </a:lnTo>
                  <a:lnTo>
                    <a:pt x="1375" y="1460"/>
                  </a:lnTo>
                  <a:lnTo>
                    <a:pt x="1368" y="1458"/>
                  </a:lnTo>
                  <a:lnTo>
                    <a:pt x="1365" y="1460"/>
                  </a:lnTo>
                  <a:lnTo>
                    <a:pt x="1363" y="1462"/>
                  </a:lnTo>
                  <a:lnTo>
                    <a:pt x="1360" y="1467"/>
                  </a:lnTo>
                  <a:lnTo>
                    <a:pt x="1357" y="1469"/>
                  </a:lnTo>
                  <a:lnTo>
                    <a:pt x="1356" y="1472"/>
                  </a:lnTo>
                  <a:lnTo>
                    <a:pt x="1346" y="1479"/>
                  </a:lnTo>
                  <a:lnTo>
                    <a:pt x="1334" y="1487"/>
                  </a:lnTo>
                  <a:lnTo>
                    <a:pt x="1322" y="1493"/>
                  </a:lnTo>
                  <a:lnTo>
                    <a:pt x="1311" y="1495"/>
                  </a:lnTo>
                  <a:lnTo>
                    <a:pt x="1303" y="1491"/>
                  </a:lnTo>
                  <a:lnTo>
                    <a:pt x="1297" y="1484"/>
                  </a:lnTo>
                  <a:lnTo>
                    <a:pt x="1290" y="1476"/>
                  </a:lnTo>
                  <a:lnTo>
                    <a:pt x="1283" y="1472"/>
                  </a:lnTo>
                  <a:lnTo>
                    <a:pt x="1279" y="1472"/>
                  </a:lnTo>
                  <a:lnTo>
                    <a:pt x="1275" y="1473"/>
                  </a:lnTo>
                  <a:lnTo>
                    <a:pt x="1272" y="1475"/>
                  </a:lnTo>
                  <a:lnTo>
                    <a:pt x="1268" y="1475"/>
                  </a:lnTo>
                  <a:lnTo>
                    <a:pt x="1266" y="1476"/>
                  </a:lnTo>
                  <a:lnTo>
                    <a:pt x="1255" y="1477"/>
                  </a:lnTo>
                  <a:lnTo>
                    <a:pt x="1241" y="1479"/>
                  </a:lnTo>
                  <a:lnTo>
                    <a:pt x="1232" y="1479"/>
                  </a:lnTo>
                  <a:lnTo>
                    <a:pt x="1216" y="1477"/>
                  </a:lnTo>
                  <a:lnTo>
                    <a:pt x="1195" y="1475"/>
                  </a:lnTo>
                  <a:lnTo>
                    <a:pt x="1177" y="1471"/>
                  </a:lnTo>
                  <a:lnTo>
                    <a:pt x="1163" y="1465"/>
                  </a:lnTo>
                  <a:lnTo>
                    <a:pt x="1154" y="1456"/>
                  </a:lnTo>
                  <a:lnTo>
                    <a:pt x="1144" y="1444"/>
                  </a:lnTo>
                  <a:lnTo>
                    <a:pt x="1138" y="1430"/>
                  </a:lnTo>
                  <a:lnTo>
                    <a:pt x="1131" y="1419"/>
                  </a:lnTo>
                  <a:lnTo>
                    <a:pt x="1119" y="1402"/>
                  </a:lnTo>
                  <a:lnTo>
                    <a:pt x="1105" y="1380"/>
                  </a:lnTo>
                  <a:lnTo>
                    <a:pt x="1090" y="1359"/>
                  </a:lnTo>
                  <a:lnTo>
                    <a:pt x="1076" y="1339"/>
                  </a:lnTo>
                  <a:lnTo>
                    <a:pt x="1063" y="1322"/>
                  </a:lnTo>
                  <a:lnTo>
                    <a:pt x="1047" y="1309"/>
                  </a:lnTo>
                  <a:lnTo>
                    <a:pt x="1027" y="1294"/>
                  </a:lnTo>
                  <a:lnTo>
                    <a:pt x="1005" y="1279"/>
                  </a:lnTo>
                  <a:lnTo>
                    <a:pt x="987" y="1264"/>
                  </a:lnTo>
                  <a:lnTo>
                    <a:pt x="972" y="1251"/>
                  </a:lnTo>
                  <a:lnTo>
                    <a:pt x="964" y="1242"/>
                  </a:lnTo>
                  <a:lnTo>
                    <a:pt x="957" y="1229"/>
                  </a:lnTo>
                  <a:lnTo>
                    <a:pt x="950" y="1217"/>
                  </a:lnTo>
                  <a:lnTo>
                    <a:pt x="945" y="1208"/>
                  </a:lnTo>
                  <a:lnTo>
                    <a:pt x="937" y="1196"/>
                  </a:lnTo>
                  <a:lnTo>
                    <a:pt x="929" y="1184"/>
                  </a:lnTo>
                  <a:lnTo>
                    <a:pt x="921" y="1173"/>
                  </a:lnTo>
                  <a:lnTo>
                    <a:pt x="908" y="1165"/>
                  </a:lnTo>
                  <a:lnTo>
                    <a:pt x="894" y="1158"/>
                  </a:lnTo>
                  <a:lnTo>
                    <a:pt x="879" y="1151"/>
                  </a:lnTo>
                  <a:lnTo>
                    <a:pt x="867" y="1147"/>
                  </a:lnTo>
                  <a:lnTo>
                    <a:pt x="857" y="1147"/>
                  </a:lnTo>
                  <a:lnTo>
                    <a:pt x="848" y="1147"/>
                  </a:lnTo>
                  <a:lnTo>
                    <a:pt x="838" y="1149"/>
                  </a:lnTo>
                  <a:lnTo>
                    <a:pt x="830" y="1149"/>
                  </a:lnTo>
                  <a:lnTo>
                    <a:pt x="818" y="1146"/>
                  </a:lnTo>
                  <a:lnTo>
                    <a:pt x="805" y="1141"/>
                  </a:lnTo>
                  <a:lnTo>
                    <a:pt x="791" y="1134"/>
                  </a:lnTo>
                  <a:lnTo>
                    <a:pt x="782" y="1128"/>
                  </a:lnTo>
                  <a:lnTo>
                    <a:pt x="775" y="1123"/>
                  </a:lnTo>
                  <a:lnTo>
                    <a:pt x="767" y="1116"/>
                  </a:lnTo>
                  <a:lnTo>
                    <a:pt x="760" y="1111"/>
                  </a:lnTo>
                  <a:lnTo>
                    <a:pt x="753" y="1108"/>
                  </a:lnTo>
                  <a:lnTo>
                    <a:pt x="743" y="1111"/>
                  </a:lnTo>
                  <a:lnTo>
                    <a:pt x="731" y="1116"/>
                  </a:lnTo>
                  <a:lnTo>
                    <a:pt x="720" y="1124"/>
                  </a:lnTo>
                  <a:lnTo>
                    <a:pt x="712" y="1131"/>
                  </a:lnTo>
                  <a:lnTo>
                    <a:pt x="698" y="1142"/>
                  </a:lnTo>
                  <a:lnTo>
                    <a:pt x="683" y="1154"/>
                  </a:lnTo>
                  <a:lnTo>
                    <a:pt x="669" y="1167"/>
                  </a:lnTo>
                  <a:lnTo>
                    <a:pt x="656" y="1178"/>
                  </a:lnTo>
                  <a:lnTo>
                    <a:pt x="643" y="1188"/>
                  </a:lnTo>
                  <a:lnTo>
                    <a:pt x="628" y="1197"/>
                  </a:lnTo>
                  <a:lnTo>
                    <a:pt x="611" y="1208"/>
                  </a:lnTo>
                  <a:lnTo>
                    <a:pt x="596" y="1219"/>
                  </a:lnTo>
                  <a:lnTo>
                    <a:pt x="585" y="1229"/>
                  </a:lnTo>
                  <a:lnTo>
                    <a:pt x="576" y="1240"/>
                  </a:lnTo>
                  <a:lnTo>
                    <a:pt x="566" y="1255"/>
                  </a:lnTo>
                  <a:lnTo>
                    <a:pt x="557" y="1271"/>
                  </a:lnTo>
                  <a:lnTo>
                    <a:pt x="550" y="1283"/>
                  </a:lnTo>
                  <a:lnTo>
                    <a:pt x="539" y="1304"/>
                  </a:lnTo>
                  <a:lnTo>
                    <a:pt x="528" y="1326"/>
                  </a:lnTo>
                  <a:lnTo>
                    <a:pt x="516" y="1352"/>
                  </a:lnTo>
                  <a:lnTo>
                    <a:pt x="506" y="1378"/>
                  </a:lnTo>
                  <a:lnTo>
                    <a:pt x="499" y="1398"/>
                  </a:lnTo>
                  <a:lnTo>
                    <a:pt x="492" y="1418"/>
                  </a:lnTo>
                  <a:lnTo>
                    <a:pt x="487" y="1441"/>
                  </a:lnTo>
                  <a:lnTo>
                    <a:pt x="481" y="1465"/>
                  </a:lnTo>
                  <a:lnTo>
                    <a:pt x="476" y="1485"/>
                  </a:lnTo>
                  <a:lnTo>
                    <a:pt x="470" y="1500"/>
                  </a:lnTo>
                  <a:lnTo>
                    <a:pt x="464" y="1518"/>
                  </a:lnTo>
                  <a:lnTo>
                    <a:pt x="457" y="1535"/>
                  </a:lnTo>
                  <a:lnTo>
                    <a:pt x="452" y="1549"/>
                  </a:lnTo>
                  <a:lnTo>
                    <a:pt x="446" y="1558"/>
                  </a:lnTo>
                  <a:lnTo>
                    <a:pt x="441" y="1570"/>
                  </a:lnTo>
                  <a:lnTo>
                    <a:pt x="435" y="1582"/>
                  </a:lnTo>
                  <a:lnTo>
                    <a:pt x="427" y="1593"/>
                  </a:lnTo>
                  <a:lnTo>
                    <a:pt x="421" y="1599"/>
                  </a:lnTo>
                  <a:lnTo>
                    <a:pt x="414" y="1599"/>
                  </a:lnTo>
                  <a:lnTo>
                    <a:pt x="406" y="1595"/>
                  </a:lnTo>
                  <a:lnTo>
                    <a:pt x="398" y="1590"/>
                  </a:lnTo>
                  <a:lnTo>
                    <a:pt x="391" y="1588"/>
                  </a:lnTo>
                  <a:lnTo>
                    <a:pt x="377" y="1585"/>
                  </a:lnTo>
                  <a:lnTo>
                    <a:pt x="361" y="1584"/>
                  </a:lnTo>
                  <a:lnTo>
                    <a:pt x="361" y="1581"/>
                  </a:lnTo>
                  <a:lnTo>
                    <a:pt x="359" y="1578"/>
                  </a:lnTo>
                  <a:lnTo>
                    <a:pt x="355" y="1577"/>
                  </a:lnTo>
                  <a:lnTo>
                    <a:pt x="349" y="1574"/>
                  </a:lnTo>
                  <a:lnTo>
                    <a:pt x="345" y="1572"/>
                  </a:lnTo>
                  <a:lnTo>
                    <a:pt x="342" y="1570"/>
                  </a:lnTo>
                  <a:lnTo>
                    <a:pt x="330" y="1564"/>
                  </a:lnTo>
                  <a:lnTo>
                    <a:pt x="317" y="1555"/>
                  </a:lnTo>
                  <a:lnTo>
                    <a:pt x="303" y="1547"/>
                  </a:lnTo>
                  <a:lnTo>
                    <a:pt x="294" y="1541"/>
                  </a:lnTo>
                  <a:lnTo>
                    <a:pt x="284" y="1531"/>
                  </a:lnTo>
                  <a:lnTo>
                    <a:pt x="275" y="1520"/>
                  </a:lnTo>
                  <a:lnTo>
                    <a:pt x="264" y="1508"/>
                  </a:lnTo>
                  <a:lnTo>
                    <a:pt x="256" y="1500"/>
                  </a:lnTo>
                  <a:lnTo>
                    <a:pt x="244" y="1493"/>
                  </a:lnTo>
                  <a:lnTo>
                    <a:pt x="231" y="1488"/>
                  </a:lnTo>
                  <a:lnTo>
                    <a:pt x="218" y="1484"/>
                  </a:lnTo>
                  <a:lnTo>
                    <a:pt x="205" y="1483"/>
                  </a:lnTo>
                  <a:lnTo>
                    <a:pt x="190" y="1481"/>
                  </a:lnTo>
                  <a:lnTo>
                    <a:pt x="175" y="1481"/>
                  </a:lnTo>
                  <a:lnTo>
                    <a:pt x="163" y="1483"/>
                  </a:lnTo>
                  <a:lnTo>
                    <a:pt x="152" y="1484"/>
                  </a:lnTo>
                  <a:lnTo>
                    <a:pt x="139" y="1488"/>
                  </a:lnTo>
                  <a:lnTo>
                    <a:pt x="130" y="1489"/>
                  </a:lnTo>
                  <a:lnTo>
                    <a:pt x="117" y="1491"/>
                  </a:lnTo>
                  <a:lnTo>
                    <a:pt x="104" y="1492"/>
                  </a:lnTo>
                  <a:lnTo>
                    <a:pt x="89" y="1492"/>
                  </a:lnTo>
                  <a:lnTo>
                    <a:pt x="76" y="1492"/>
                  </a:lnTo>
                  <a:lnTo>
                    <a:pt x="65" y="1489"/>
                  </a:lnTo>
                  <a:lnTo>
                    <a:pt x="54" y="1481"/>
                  </a:lnTo>
                  <a:lnTo>
                    <a:pt x="43" y="1471"/>
                  </a:lnTo>
                  <a:lnTo>
                    <a:pt x="34" y="1457"/>
                  </a:lnTo>
                  <a:lnTo>
                    <a:pt x="27" y="1446"/>
                  </a:lnTo>
                  <a:lnTo>
                    <a:pt x="19" y="1434"/>
                  </a:lnTo>
                  <a:lnTo>
                    <a:pt x="12" y="1421"/>
                  </a:lnTo>
                  <a:lnTo>
                    <a:pt x="6" y="1405"/>
                  </a:lnTo>
                  <a:lnTo>
                    <a:pt x="3" y="1392"/>
                  </a:lnTo>
                  <a:lnTo>
                    <a:pt x="0" y="1376"/>
                  </a:lnTo>
                  <a:lnTo>
                    <a:pt x="0" y="1356"/>
                  </a:lnTo>
                  <a:lnTo>
                    <a:pt x="3" y="1337"/>
                  </a:lnTo>
                  <a:lnTo>
                    <a:pt x="6" y="1321"/>
                  </a:lnTo>
                  <a:lnTo>
                    <a:pt x="10" y="1306"/>
                  </a:lnTo>
                  <a:lnTo>
                    <a:pt x="18" y="1287"/>
                  </a:lnTo>
                  <a:lnTo>
                    <a:pt x="27" y="1270"/>
                  </a:lnTo>
                  <a:lnTo>
                    <a:pt x="35" y="1256"/>
                  </a:lnTo>
                  <a:lnTo>
                    <a:pt x="45" y="1244"/>
                  </a:lnTo>
                  <a:lnTo>
                    <a:pt x="57" y="1229"/>
                  </a:lnTo>
                  <a:lnTo>
                    <a:pt x="69" y="1216"/>
                  </a:lnTo>
                  <a:lnTo>
                    <a:pt x="80" y="1204"/>
                  </a:lnTo>
                  <a:lnTo>
                    <a:pt x="86" y="1190"/>
                  </a:lnTo>
                  <a:lnTo>
                    <a:pt x="96" y="1176"/>
                  </a:lnTo>
                  <a:lnTo>
                    <a:pt x="104" y="1162"/>
                  </a:lnTo>
                  <a:lnTo>
                    <a:pt x="109" y="1153"/>
                  </a:lnTo>
                  <a:lnTo>
                    <a:pt x="116" y="1142"/>
                  </a:lnTo>
                  <a:lnTo>
                    <a:pt x="123" y="1131"/>
                  </a:lnTo>
                  <a:lnTo>
                    <a:pt x="128" y="1122"/>
                  </a:lnTo>
                  <a:lnTo>
                    <a:pt x="134" y="1110"/>
                  </a:lnTo>
                  <a:lnTo>
                    <a:pt x="139" y="1095"/>
                  </a:lnTo>
                  <a:lnTo>
                    <a:pt x="144" y="1081"/>
                  </a:lnTo>
                  <a:lnTo>
                    <a:pt x="146" y="1069"/>
                  </a:lnTo>
                  <a:lnTo>
                    <a:pt x="148" y="1056"/>
                  </a:lnTo>
                  <a:lnTo>
                    <a:pt x="150" y="1041"/>
                  </a:lnTo>
                  <a:lnTo>
                    <a:pt x="150" y="1030"/>
                  </a:lnTo>
                  <a:lnTo>
                    <a:pt x="144" y="1022"/>
                  </a:lnTo>
                  <a:lnTo>
                    <a:pt x="136" y="1014"/>
                  </a:lnTo>
                  <a:lnTo>
                    <a:pt x="127" y="1004"/>
                  </a:lnTo>
                  <a:lnTo>
                    <a:pt x="119" y="996"/>
                  </a:lnTo>
                  <a:lnTo>
                    <a:pt x="116" y="988"/>
                  </a:lnTo>
                  <a:lnTo>
                    <a:pt x="116" y="980"/>
                  </a:lnTo>
                  <a:lnTo>
                    <a:pt x="120" y="971"/>
                  </a:lnTo>
                  <a:lnTo>
                    <a:pt x="127" y="961"/>
                  </a:lnTo>
                  <a:lnTo>
                    <a:pt x="132" y="955"/>
                  </a:lnTo>
                  <a:lnTo>
                    <a:pt x="142" y="947"/>
                  </a:lnTo>
                  <a:lnTo>
                    <a:pt x="156" y="940"/>
                  </a:lnTo>
                  <a:lnTo>
                    <a:pt x="167" y="932"/>
                  </a:lnTo>
                  <a:lnTo>
                    <a:pt x="174" y="921"/>
                  </a:lnTo>
                  <a:lnTo>
                    <a:pt x="182" y="906"/>
                  </a:lnTo>
                  <a:lnTo>
                    <a:pt x="189" y="890"/>
                  </a:lnTo>
                  <a:lnTo>
                    <a:pt x="196" y="878"/>
                  </a:lnTo>
                  <a:lnTo>
                    <a:pt x="200" y="864"/>
                  </a:lnTo>
                  <a:lnTo>
                    <a:pt x="204" y="848"/>
                  </a:lnTo>
                  <a:lnTo>
                    <a:pt x="208" y="832"/>
                  </a:lnTo>
                  <a:lnTo>
                    <a:pt x="213" y="819"/>
                  </a:lnTo>
                  <a:lnTo>
                    <a:pt x="217" y="808"/>
                  </a:lnTo>
                  <a:lnTo>
                    <a:pt x="223" y="794"/>
                  </a:lnTo>
                  <a:lnTo>
                    <a:pt x="229" y="781"/>
                  </a:lnTo>
                  <a:lnTo>
                    <a:pt x="237" y="771"/>
                  </a:lnTo>
                  <a:lnTo>
                    <a:pt x="245" y="765"/>
                  </a:lnTo>
                  <a:lnTo>
                    <a:pt x="258" y="758"/>
                  </a:lnTo>
                  <a:lnTo>
                    <a:pt x="267" y="753"/>
                  </a:lnTo>
                  <a:lnTo>
                    <a:pt x="274" y="746"/>
                  </a:lnTo>
                  <a:lnTo>
                    <a:pt x="282" y="736"/>
                  </a:lnTo>
                  <a:lnTo>
                    <a:pt x="289" y="728"/>
                  </a:lnTo>
                  <a:lnTo>
                    <a:pt x="293" y="716"/>
                  </a:lnTo>
                  <a:lnTo>
                    <a:pt x="297" y="700"/>
                  </a:lnTo>
                  <a:lnTo>
                    <a:pt x="299" y="687"/>
                  </a:lnTo>
                  <a:lnTo>
                    <a:pt x="298" y="674"/>
                  </a:lnTo>
                  <a:lnTo>
                    <a:pt x="295" y="661"/>
                  </a:lnTo>
                  <a:lnTo>
                    <a:pt x="291" y="646"/>
                  </a:lnTo>
                  <a:lnTo>
                    <a:pt x="289" y="631"/>
                  </a:lnTo>
                  <a:lnTo>
                    <a:pt x="287" y="619"/>
                  </a:lnTo>
                  <a:lnTo>
                    <a:pt x="289" y="610"/>
                  </a:lnTo>
                  <a:lnTo>
                    <a:pt x="291" y="599"/>
                  </a:lnTo>
                  <a:lnTo>
                    <a:pt x="294" y="587"/>
                  </a:lnTo>
                  <a:lnTo>
                    <a:pt x="297" y="577"/>
                  </a:lnTo>
                  <a:lnTo>
                    <a:pt x="297" y="573"/>
                  </a:lnTo>
                  <a:lnTo>
                    <a:pt x="297" y="568"/>
                  </a:lnTo>
                  <a:lnTo>
                    <a:pt x="298" y="563"/>
                  </a:lnTo>
                  <a:lnTo>
                    <a:pt x="303" y="567"/>
                  </a:lnTo>
                  <a:lnTo>
                    <a:pt x="307" y="569"/>
                  </a:lnTo>
                  <a:lnTo>
                    <a:pt x="315" y="572"/>
                  </a:lnTo>
                  <a:lnTo>
                    <a:pt x="326" y="575"/>
                  </a:lnTo>
                  <a:lnTo>
                    <a:pt x="337" y="579"/>
                  </a:lnTo>
                  <a:lnTo>
                    <a:pt x="344" y="583"/>
                  </a:lnTo>
                  <a:lnTo>
                    <a:pt x="351" y="594"/>
                  </a:lnTo>
                  <a:lnTo>
                    <a:pt x="356" y="610"/>
                  </a:lnTo>
                  <a:lnTo>
                    <a:pt x="360" y="625"/>
                  </a:lnTo>
                  <a:lnTo>
                    <a:pt x="365" y="637"/>
                  </a:lnTo>
                  <a:lnTo>
                    <a:pt x="372" y="646"/>
                  </a:lnTo>
                  <a:lnTo>
                    <a:pt x="380" y="657"/>
                  </a:lnTo>
                  <a:lnTo>
                    <a:pt x="390" y="664"/>
                  </a:lnTo>
                  <a:lnTo>
                    <a:pt x="400" y="666"/>
                  </a:lnTo>
                  <a:lnTo>
                    <a:pt x="417" y="666"/>
                  </a:lnTo>
                  <a:lnTo>
                    <a:pt x="431" y="665"/>
                  </a:lnTo>
                  <a:lnTo>
                    <a:pt x="444" y="661"/>
                  </a:lnTo>
                  <a:lnTo>
                    <a:pt x="449" y="654"/>
                  </a:lnTo>
                  <a:lnTo>
                    <a:pt x="454" y="645"/>
                  </a:lnTo>
                  <a:lnTo>
                    <a:pt x="457" y="637"/>
                  </a:lnTo>
                  <a:lnTo>
                    <a:pt x="457" y="634"/>
                  </a:lnTo>
                  <a:lnTo>
                    <a:pt x="454" y="631"/>
                  </a:lnTo>
                  <a:lnTo>
                    <a:pt x="453" y="627"/>
                  </a:lnTo>
                  <a:lnTo>
                    <a:pt x="450" y="626"/>
                  </a:lnTo>
                  <a:lnTo>
                    <a:pt x="448" y="623"/>
                  </a:lnTo>
                  <a:lnTo>
                    <a:pt x="441" y="623"/>
                  </a:lnTo>
                  <a:lnTo>
                    <a:pt x="433" y="625"/>
                  </a:lnTo>
                  <a:lnTo>
                    <a:pt x="423" y="627"/>
                  </a:lnTo>
                  <a:lnTo>
                    <a:pt x="417" y="629"/>
                  </a:lnTo>
                  <a:lnTo>
                    <a:pt x="408" y="629"/>
                  </a:lnTo>
                  <a:lnTo>
                    <a:pt x="399" y="629"/>
                  </a:lnTo>
                  <a:lnTo>
                    <a:pt x="392" y="626"/>
                  </a:lnTo>
                  <a:lnTo>
                    <a:pt x="386" y="618"/>
                  </a:lnTo>
                  <a:lnTo>
                    <a:pt x="382" y="606"/>
                  </a:lnTo>
                  <a:lnTo>
                    <a:pt x="376" y="592"/>
                  </a:lnTo>
                  <a:lnTo>
                    <a:pt x="372" y="583"/>
                  </a:lnTo>
                  <a:lnTo>
                    <a:pt x="363" y="568"/>
                  </a:lnTo>
                  <a:lnTo>
                    <a:pt x="351" y="552"/>
                  </a:lnTo>
                  <a:lnTo>
                    <a:pt x="337" y="536"/>
                  </a:lnTo>
                  <a:lnTo>
                    <a:pt x="325" y="525"/>
                  </a:lnTo>
                  <a:lnTo>
                    <a:pt x="314" y="520"/>
                  </a:lnTo>
                  <a:lnTo>
                    <a:pt x="302" y="514"/>
                  </a:lnTo>
                  <a:lnTo>
                    <a:pt x="290" y="510"/>
                  </a:lnTo>
                  <a:lnTo>
                    <a:pt x="279" y="507"/>
                  </a:lnTo>
                  <a:lnTo>
                    <a:pt x="263" y="505"/>
                  </a:lnTo>
                  <a:lnTo>
                    <a:pt x="244" y="505"/>
                  </a:lnTo>
                  <a:lnTo>
                    <a:pt x="228" y="505"/>
                  </a:lnTo>
                  <a:lnTo>
                    <a:pt x="217" y="506"/>
                  </a:lnTo>
                  <a:lnTo>
                    <a:pt x="205" y="509"/>
                  </a:lnTo>
                  <a:lnTo>
                    <a:pt x="193" y="510"/>
                  </a:lnTo>
                  <a:lnTo>
                    <a:pt x="183" y="509"/>
                  </a:lnTo>
                  <a:lnTo>
                    <a:pt x="181" y="507"/>
                  </a:lnTo>
                  <a:lnTo>
                    <a:pt x="178" y="505"/>
                  </a:lnTo>
                  <a:lnTo>
                    <a:pt x="175" y="501"/>
                  </a:lnTo>
                  <a:lnTo>
                    <a:pt x="173" y="497"/>
                  </a:lnTo>
                  <a:lnTo>
                    <a:pt x="171" y="494"/>
                  </a:lnTo>
                  <a:lnTo>
                    <a:pt x="171" y="491"/>
                  </a:lnTo>
                  <a:lnTo>
                    <a:pt x="173" y="490"/>
                  </a:lnTo>
                  <a:lnTo>
                    <a:pt x="175" y="489"/>
                  </a:lnTo>
                  <a:lnTo>
                    <a:pt x="178" y="489"/>
                  </a:lnTo>
                  <a:lnTo>
                    <a:pt x="181" y="489"/>
                  </a:lnTo>
                  <a:lnTo>
                    <a:pt x="182" y="487"/>
                  </a:lnTo>
                  <a:lnTo>
                    <a:pt x="185" y="486"/>
                  </a:lnTo>
                  <a:lnTo>
                    <a:pt x="189" y="476"/>
                  </a:lnTo>
                  <a:lnTo>
                    <a:pt x="190" y="463"/>
                  </a:lnTo>
                  <a:lnTo>
                    <a:pt x="192" y="449"/>
                  </a:lnTo>
                  <a:lnTo>
                    <a:pt x="193" y="439"/>
                  </a:lnTo>
                  <a:lnTo>
                    <a:pt x="193" y="431"/>
                  </a:lnTo>
                  <a:lnTo>
                    <a:pt x="193" y="423"/>
                  </a:lnTo>
                  <a:lnTo>
                    <a:pt x="192" y="416"/>
                  </a:lnTo>
                  <a:lnTo>
                    <a:pt x="185" y="412"/>
                  </a:lnTo>
                  <a:lnTo>
                    <a:pt x="175" y="410"/>
                  </a:lnTo>
                  <a:lnTo>
                    <a:pt x="166" y="410"/>
                  </a:lnTo>
                  <a:lnTo>
                    <a:pt x="155" y="410"/>
                  </a:lnTo>
                  <a:lnTo>
                    <a:pt x="147" y="410"/>
                  </a:lnTo>
                  <a:lnTo>
                    <a:pt x="140" y="412"/>
                  </a:lnTo>
                  <a:lnTo>
                    <a:pt x="131" y="414"/>
                  </a:lnTo>
                  <a:lnTo>
                    <a:pt x="123" y="416"/>
                  </a:lnTo>
                  <a:lnTo>
                    <a:pt x="116" y="416"/>
                  </a:lnTo>
                  <a:lnTo>
                    <a:pt x="105" y="412"/>
                  </a:lnTo>
                  <a:lnTo>
                    <a:pt x="94" y="405"/>
                  </a:lnTo>
                  <a:lnTo>
                    <a:pt x="88" y="397"/>
                  </a:lnTo>
                  <a:lnTo>
                    <a:pt x="84" y="390"/>
                  </a:lnTo>
                  <a:lnTo>
                    <a:pt x="81" y="379"/>
                  </a:lnTo>
                  <a:lnTo>
                    <a:pt x="77" y="373"/>
                  </a:lnTo>
                  <a:lnTo>
                    <a:pt x="72" y="369"/>
                  </a:lnTo>
                  <a:lnTo>
                    <a:pt x="63" y="366"/>
                  </a:lnTo>
                  <a:lnTo>
                    <a:pt x="55" y="363"/>
                  </a:lnTo>
                  <a:lnTo>
                    <a:pt x="50" y="359"/>
                  </a:lnTo>
                  <a:lnTo>
                    <a:pt x="49" y="352"/>
                  </a:lnTo>
                  <a:lnTo>
                    <a:pt x="50" y="344"/>
                  </a:lnTo>
                  <a:lnTo>
                    <a:pt x="50" y="338"/>
                  </a:lnTo>
                  <a:lnTo>
                    <a:pt x="49" y="335"/>
                  </a:lnTo>
                  <a:lnTo>
                    <a:pt x="46" y="331"/>
                  </a:lnTo>
                  <a:lnTo>
                    <a:pt x="45" y="328"/>
                  </a:lnTo>
                  <a:lnTo>
                    <a:pt x="42" y="326"/>
                  </a:lnTo>
                  <a:lnTo>
                    <a:pt x="41" y="323"/>
                  </a:lnTo>
                  <a:lnTo>
                    <a:pt x="39" y="320"/>
                  </a:lnTo>
                  <a:lnTo>
                    <a:pt x="39" y="316"/>
                  </a:lnTo>
                  <a:lnTo>
                    <a:pt x="39" y="312"/>
                  </a:lnTo>
                  <a:lnTo>
                    <a:pt x="39" y="308"/>
                  </a:lnTo>
                  <a:lnTo>
                    <a:pt x="39" y="304"/>
                  </a:lnTo>
                  <a:lnTo>
                    <a:pt x="42" y="303"/>
                  </a:lnTo>
                  <a:lnTo>
                    <a:pt x="47" y="300"/>
                  </a:lnTo>
                  <a:lnTo>
                    <a:pt x="55" y="299"/>
                  </a:lnTo>
                  <a:lnTo>
                    <a:pt x="63" y="300"/>
                  </a:lnTo>
                  <a:lnTo>
                    <a:pt x="70" y="301"/>
                  </a:lnTo>
                  <a:lnTo>
                    <a:pt x="78" y="307"/>
                  </a:lnTo>
                  <a:lnTo>
                    <a:pt x="88" y="313"/>
                  </a:lnTo>
                  <a:lnTo>
                    <a:pt x="96" y="320"/>
                  </a:lnTo>
                  <a:lnTo>
                    <a:pt x="105" y="328"/>
                  </a:lnTo>
                  <a:lnTo>
                    <a:pt x="117" y="336"/>
                  </a:lnTo>
                  <a:lnTo>
                    <a:pt x="130" y="342"/>
                  </a:lnTo>
                  <a:lnTo>
                    <a:pt x="142" y="344"/>
                  </a:lnTo>
                  <a:lnTo>
                    <a:pt x="155" y="344"/>
                  </a:lnTo>
                  <a:lnTo>
                    <a:pt x="167" y="344"/>
                  </a:lnTo>
                  <a:lnTo>
                    <a:pt x="170" y="344"/>
                  </a:lnTo>
                  <a:lnTo>
                    <a:pt x="174" y="343"/>
                  </a:lnTo>
                  <a:lnTo>
                    <a:pt x="178" y="342"/>
                  </a:lnTo>
                  <a:lnTo>
                    <a:pt x="182" y="340"/>
                  </a:lnTo>
                  <a:lnTo>
                    <a:pt x="185" y="338"/>
                  </a:lnTo>
                  <a:lnTo>
                    <a:pt x="185" y="335"/>
                  </a:lnTo>
                  <a:lnTo>
                    <a:pt x="185" y="331"/>
                  </a:lnTo>
                  <a:lnTo>
                    <a:pt x="185" y="327"/>
                  </a:lnTo>
                  <a:lnTo>
                    <a:pt x="183" y="323"/>
                  </a:lnTo>
                  <a:lnTo>
                    <a:pt x="181" y="320"/>
                  </a:lnTo>
                  <a:lnTo>
                    <a:pt x="179" y="317"/>
                  </a:lnTo>
                  <a:lnTo>
                    <a:pt x="171" y="313"/>
                  </a:lnTo>
                  <a:lnTo>
                    <a:pt x="159" y="311"/>
                  </a:lnTo>
                  <a:lnTo>
                    <a:pt x="147" y="308"/>
                  </a:lnTo>
                  <a:lnTo>
                    <a:pt x="138" y="305"/>
                  </a:lnTo>
                  <a:lnTo>
                    <a:pt x="127" y="301"/>
                  </a:lnTo>
                  <a:lnTo>
                    <a:pt x="113" y="293"/>
                  </a:lnTo>
                  <a:lnTo>
                    <a:pt x="105" y="286"/>
                  </a:lnTo>
                  <a:lnTo>
                    <a:pt x="103" y="281"/>
                  </a:lnTo>
                  <a:lnTo>
                    <a:pt x="100" y="273"/>
                  </a:lnTo>
                  <a:lnTo>
                    <a:pt x="99" y="266"/>
                  </a:lnTo>
                  <a:lnTo>
                    <a:pt x="99" y="261"/>
                  </a:lnTo>
                  <a:lnTo>
                    <a:pt x="107" y="254"/>
                  </a:lnTo>
                  <a:lnTo>
                    <a:pt x="119" y="250"/>
                  </a:lnTo>
                  <a:lnTo>
                    <a:pt x="132" y="247"/>
                  </a:lnTo>
                  <a:lnTo>
                    <a:pt x="143" y="246"/>
                  </a:lnTo>
                  <a:lnTo>
                    <a:pt x="158" y="245"/>
                  </a:lnTo>
                  <a:lnTo>
                    <a:pt x="177" y="245"/>
                  </a:lnTo>
                  <a:lnTo>
                    <a:pt x="196" y="245"/>
                  </a:lnTo>
                  <a:lnTo>
                    <a:pt x="210" y="247"/>
                  </a:lnTo>
                  <a:lnTo>
                    <a:pt x="228" y="253"/>
                  </a:lnTo>
                  <a:lnTo>
                    <a:pt x="248" y="262"/>
                  </a:lnTo>
                  <a:lnTo>
                    <a:pt x="270" y="273"/>
                  </a:lnTo>
                  <a:lnTo>
                    <a:pt x="291" y="282"/>
                  </a:lnTo>
                  <a:lnTo>
                    <a:pt x="311" y="292"/>
                  </a:lnTo>
                  <a:lnTo>
                    <a:pt x="330" y="297"/>
                  </a:lnTo>
                  <a:lnTo>
                    <a:pt x="346" y="299"/>
                  </a:lnTo>
                  <a:lnTo>
                    <a:pt x="365" y="300"/>
                  </a:lnTo>
                  <a:lnTo>
                    <a:pt x="387" y="300"/>
                  </a:lnTo>
                  <a:lnTo>
                    <a:pt x="406" y="299"/>
                  </a:lnTo>
                  <a:lnTo>
                    <a:pt x="422" y="295"/>
                  </a:lnTo>
                  <a:lnTo>
                    <a:pt x="433" y="289"/>
                  </a:lnTo>
                  <a:lnTo>
                    <a:pt x="444" y="281"/>
                  </a:lnTo>
                  <a:lnTo>
                    <a:pt x="456" y="270"/>
                  </a:lnTo>
                  <a:lnTo>
                    <a:pt x="466" y="261"/>
                  </a:lnTo>
                  <a:lnTo>
                    <a:pt x="477" y="254"/>
                  </a:lnTo>
                  <a:lnTo>
                    <a:pt x="492" y="247"/>
                  </a:lnTo>
                  <a:lnTo>
                    <a:pt x="511" y="241"/>
                  </a:lnTo>
                  <a:lnTo>
                    <a:pt x="528" y="235"/>
                  </a:lnTo>
                  <a:lnTo>
                    <a:pt x="545" y="230"/>
                  </a:lnTo>
                  <a:lnTo>
                    <a:pt x="561" y="223"/>
                  </a:lnTo>
                  <a:lnTo>
                    <a:pt x="581" y="215"/>
                  </a:lnTo>
                  <a:lnTo>
                    <a:pt x="604" y="207"/>
                  </a:lnTo>
                  <a:lnTo>
                    <a:pt x="625" y="200"/>
                  </a:lnTo>
                  <a:lnTo>
                    <a:pt x="646" y="194"/>
                  </a:lnTo>
                  <a:lnTo>
                    <a:pt x="665" y="189"/>
                  </a:lnTo>
                  <a:lnTo>
                    <a:pt x="682" y="188"/>
                  </a:lnTo>
                  <a:lnTo>
                    <a:pt x="704" y="189"/>
                  </a:lnTo>
                  <a:lnTo>
                    <a:pt x="728" y="191"/>
                  </a:lnTo>
                  <a:lnTo>
                    <a:pt x="749" y="192"/>
                  </a:lnTo>
                  <a:lnTo>
                    <a:pt x="768" y="192"/>
                  </a:lnTo>
                  <a:lnTo>
                    <a:pt x="790" y="189"/>
                  </a:lnTo>
                  <a:lnTo>
                    <a:pt x="815" y="187"/>
                  </a:lnTo>
                  <a:lnTo>
                    <a:pt x="844" y="183"/>
                  </a:lnTo>
                  <a:lnTo>
                    <a:pt x="869" y="180"/>
                  </a:lnTo>
                  <a:lnTo>
                    <a:pt x="891" y="176"/>
                  </a:lnTo>
                  <a:lnTo>
                    <a:pt x="910" y="173"/>
                  </a:lnTo>
                  <a:lnTo>
                    <a:pt x="931" y="171"/>
                  </a:lnTo>
                  <a:lnTo>
                    <a:pt x="954" y="167"/>
                  </a:lnTo>
                  <a:lnTo>
                    <a:pt x="976" y="163"/>
                  </a:lnTo>
                  <a:lnTo>
                    <a:pt x="993" y="158"/>
                  </a:lnTo>
                  <a:lnTo>
                    <a:pt x="1012" y="152"/>
                  </a:lnTo>
                  <a:lnTo>
                    <a:pt x="1035" y="144"/>
                  </a:lnTo>
                  <a:lnTo>
                    <a:pt x="1059" y="134"/>
                  </a:lnTo>
                  <a:lnTo>
                    <a:pt x="1081" y="125"/>
                  </a:lnTo>
                  <a:lnTo>
                    <a:pt x="1100" y="117"/>
                  </a:lnTo>
                  <a:lnTo>
                    <a:pt x="1117" y="106"/>
                  </a:lnTo>
                  <a:lnTo>
                    <a:pt x="1139" y="92"/>
                  </a:lnTo>
                  <a:lnTo>
                    <a:pt x="1162" y="78"/>
                  </a:lnTo>
                  <a:lnTo>
                    <a:pt x="1185" y="63"/>
                  </a:lnTo>
                  <a:lnTo>
                    <a:pt x="1205" y="51"/>
                  </a:lnTo>
                  <a:lnTo>
                    <a:pt x="1224" y="40"/>
                  </a:lnTo>
                  <a:lnTo>
                    <a:pt x="1240" y="32"/>
                  </a:lnTo>
                  <a:lnTo>
                    <a:pt x="1259" y="24"/>
                  </a:lnTo>
                  <a:lnTo>
                    <a:pt x="1279" y="17"/>
                  </a:lnTo>
                  <a:lnTo>
                    <a:pt x="1297" y="10"/>
                  </a:lnTo>
                  <a:lnTo>
                    <a:pt x="1309" y="8"/>
                  </a:lnTo>
                  <a:lnTo>
                    <a:pt x="1325" y="4"/>
                  </a:lnTo>
                  <a:lnTo>
                    <a:pt x="1341" y="1"/>
                  </a:lnTo>
                  <a:lnTo>
                    <a:pt x="1356" y="0"/>
                  </a:lnTo>
                  <a:lnTo>
                    <a:pt x="1371" y="2"/>
                  </a:lnTo>
                  <a:lnTo>
                    <a:pt x="1390" y="5"/>
                  </a:lnTo>
                  <a:lnTo>
                    <a:pt x="1408" y="10"/>
                  </a:lnTo>
                  <a:lnTo>
                    <a:pt x="1427" y="14"/>
                  </a:lnTo>
                  <a:lnTo>
                    <a:pt x="1443" y="18"/>
                  </a:lnTo>
                  <a:lnTo>
                    <a:pt x="1456" y="22"/>
                  </a:lnTo>
                  <a:lnTo>
                    <a:pt x="1472" y="26"/>
                  </a:lnTo>
                  <a:lnTo>
                    <a:pt x="1488" y="31"/>
                  </a:lnTo>
                  <a:lnTo>
                    <a:pt x="1504" y="35"/>
                  </a:lnTo>
                  <a:lnTo>
                    <a:pt x="1518" y="36"/>
                  </a:lnTo>
                  <a:lnTo>
                    <a:pt x="1531" y="35"/>
                  </a:lnTo>
                  <a:lnTo>
                    <a:pt x="1549" y="31"/>
                  </a:lnTo>
                  <a:lnTo>
                    <a:pt x="1565" y="25"/>
                  </a:lnTo>
                  <a:lnTo>
                    <a:pt x="1578" y="21"/>
                  </a:lnTo>
                  <a:lnTo>
                    <a:pt x="1586" y="18"/>
                  </a:lnTo>
                  <a:lnTo>
                    <a:pt x="1597" y="14"/>
                  </a:lnTo>
                  <a:lnTo>
                    <a:pt x="1608" y="12"/>
                  </a:lnTo>
                  <a:lnTo>
                    <a:pt x="1616" y="12"/>
                  </a:lnTo>
                  <a:lnTo>
                    <a:pt x="1625" y="17"/>
                  </a:lnTo>
                  <a:lnTo>
                    <a:pt x="1636" y="26"/>
                  </a:lnTo>
                  <a:lnTo>
                    <a:pt x="1646" y="36"/>
                  </a:lnTo>
                  <a:lnTo>
                    <a:pt x="1655" y="44"/>
                  </a:lnTo>
                  <a:lnTo>
                    <a:pt x="1667" y="55"/>
                  </a:lnTo>
                  <a:lnTo>
                    <a:pt x="1683" y="67"/>
                  </a:lnTo>
                  <a:lnTo>
                    <a:pt x="1698" y="80"/>
                  </a:lnTo>
                  <a:lnTo>
                    <a:pt x="1710" y="91"/>
                  </a:lnTo>
                  <a:lnTo>
                    <a:pt x="1717" y="102"/>
                  </a:lnTo>
                  <a:lnTo>
                    <a:pt x="1725" y="114"/>
                  </a:lnTo>
                  <a:lnTo>
                    <a:pt x="1732" y="126"/>
                  </a:lnTo>
                  <a:lnTo>
                    <a:pt x="1737" y="137"/>
                  </a:lnTo>
                  <a:lnTo>
                    <a:pt x="1741" y="153"/>
                  </a:lnTo>
                  <a:lnTo>
                    <a:pt x="1744" y="171"/>
                  </a:lnTo>
                  <a:lnTo>
                    <a:pt x="1747" y="187"/>
                  </a:lnTo>
                  <a:lnTo>
                    <a:pt x="1751" y="207"/>
                  </a:lnTo>
                  <a:lnTo>
                    <a:pt x="1755" y="233"/>
                  </a:lnTo>
                  <a:lnTo>
                    <a:pt x="1759" y="257"/>
                  </a:lnTo>
                  <a:lnTo>
                    <a:pt x="1763" y="277"/>
                  </a:lnTo>
                  <a:lnTo>
                    <a:pt x="1767" y="295"/>
                  </a:lnTo>
                  <a:lnTo>
                    <a:pt x="1771" y="315"/>
                  </a:lnTo>
                  <a:lnTo>
                    <a:pt x="1776" y="335"/>
                  </a:lnTo>
                  <a:lnTo>
                    <a:pt x="1782" y="352"/>
                  </a:lnTo>
                  <a:lnTo>
                    <a:pt x="1787" y="369"/>
                  </a:lnTo>
                  <a:lnTo>
                    <a:pt x="1795" y="387"/>
                  </a:lnTo>
                  <a:lnTo>
                    <a:pt x="1803" y="408"/>
                  </a:lnTo>
                  <a:lnTo>
                    <a:pt x="1813" y="425"/>
                  </a:lnTo>
                  <a:lnTo>
                    <a:pt x="1821" y="440"/>
                  </a:lnTo>
                  <a:lnTo>
                    <a:pt x="1833" y="459"/>
                  </a:lnTo>
                  <a:lnTo>
                    <a:pt x="1848" y="482"/>
                  </a:lnTo>
                  <a:lnTo>
                    <a:pt x="1864" y="503"/>
                  </a:lnTo>
                  <a:lnTo>
                    <a:pt x="1880" y="525"/>
                  </a:lnTo>
                  <a:lnTo>
                    <a:pt x="1895" y="541"/>
                  </a:lnTo>
                  <a:lnTo>
                    <a:pt x="1906" y="552"/>
                  </a:lnTo>
                  <a:lnTo>
                    <a:pt x="1919" y="563"/>
                  </a:lnTo>
                  <a:lnTo>
                    <a:pt x="1934" y="573"/>
                  </a:lnTo>
                  <a:lnTo>
                    <a:pt x="1946" y="581"/>
                  </a:lnTo>
                  <a:lnTo>
                    <a:pt x="1962" y="591"/>
                  </a:lnTo>
                  <a:lnTo>
                    <a:pt x="1981" y="600"/>
                  </a:lnTo>
                  <a:lnTo>
                    <a:pt x="2003" y="611"/>
                  </a:lnTo>
                  <a:lnTo>
                    <a:pt x="2023" y="619"/>
                  </a:lnTo>
                  <a:lnTo>
                    <a:pt x="2039" y="626"/>
                  </a:lnTo>
                  <a:lnTo>
                    <a:pt x="2051" y="631"/>
                  </a:lnTo>
                  <a:lnTo>
                    <a:pt x="2067" y="637"/>
                  </a:lnTo>
                  <a:lnTo>
                    <a:pt x="2082" y="642"/>
                  </a:lnTo>
                  <a:lnTo>
                    <a:pt x="2096" y="646"/>
                  </a:lnTo>
                  <a:lnTo>
                    <a:pt x="2113" y="652"/>
                  </a:lnTo>
                  <a:lnTo>
                    <a:pt x="2135" y="658"/>
                  </a:lnTo>
                  <a:lnTo>
                    <a:pt x="2155" y="664"/>
                  </a:lnTo>
                  <a:lnTo>
                    <a:pt x="2174" y="666"/>
                  </a:lnTo>
                  <a:lnTo>
                    <a:pt x="2187" y="668"/>
                  </a:lnTo>
                  <a:lnTo>
                    <a:pt x="2206" y="666"/>
                  </a:lnTo>
                  <a:lnTo>
                    <a:pt x="2224" y="666"/>
                  </a:lnTo>
                  <a:lnTo>
                    <a:pt x="2239" y="666"/>
                  </a:lnTo>
                  <a:lnTo>
                    <a:pt x="2248" y="668"/>
                  </a:lnTo>
                  <a:lnTo>
                    <a:pt x="2261" y="670"/>
                  </a:lnTo>
                  <a:lnTo>
                    <a:pt x="2274" y="674"/>
                  </a:lnTo>
                  <a:lnTo>
                    <a:pt x="2282" y="680"/>
                  </a:lnTo>
                  <a:lnTo>
                    <a:pt x="2286" y="689"/>
                  </a:lnTo>
                  <a:lnTo>
                    <a:pt x="2287" y="700"/>
                  </a:lnTo>
                  <a:lnTo>
                    <a:pt x="2288" y="713"/>
                  </a:lnTo>
                  <a:lnTo>
                    <a:pt x="2288" y="727"/>
                  </a:lnTo>
                  <a:lnTo>
                    <a:pt x="2288" y="736"/>
                  </a:lnTo>
                  <a:lnTo>
                    <a:pt x="2287" y="747"/>
                  </a:lnTo>
                  <a:lnTo>
                    <a:pt x="2284" y="761"/>
                  </a:lnTo>
                  <a:lnTo>
                    <a:pt x="2283" y="774"/>
                  </a:lnTo>
                  <a:lnTo>
                    <a:pt x="2282" y="786"/>
                  </a:lnTo>
                  <a:lnTo>
                    <a:pt x="2283" y="796"/>
                  </a:lnTo>
                  <a:lnTo>
                    <a:pt x="2288" y="808"/>
                  </a:lnTo>
                  <a:lnTo>
                    <a:pt x="2296" y="820"/>
                  </a:lnTo>
                  <a:lnTo>
                    <a:pt x="2307" y="832"/>
                  </a:lnTo>
                  <a:lnTo>
                    <a:pt x="2318" y="843"/>
                  </a:lnTo>
                  <a:lnTo>
                    <a:pt x="2327" y="851"/>
                  </a:lnTo>
                  <a:lnTo>
                    <a:pt x="2337" y="862"/>
                  </a:lnTo>
                  <a:lnTo>
                    <a:pt x="2349" y="874"/>
                  </a:lnTo>
                  <a:lnTo>
                    <a:pt x="2361" y="885"/>
                  </a:lnTo>
                  <a:lnTo>
                    <a:pt x="2372" y="893"/>
                  </a:lnTo>
                  <a:lnTo>
                    <a:pt x="2384" y="902"/>
                  </a:lnTo>
                  <a:lnTo>
                    <a:pt x="2399" y="912"/>
                  </a:lnTo>
                  <a:lnTo>
                    <a:pt x="2415" y="920"/>
                  </a:lnTo>
                  <a:lnTo>
                    <a:pt x="2429" y="925"/>
                  </a:lnTo>
                  <a:lnTo>
                    <a:pt x="2447" y="930"/>
                  </a:lnTo>
                  <a:lnTo>
                    <a:pt x="2470" y="936"/>
                  </a:lnTo>
                  <a:lnTo>
                    <a:pt x="2495" y="938"/>
                  </a:lnTo>
                  <a:lnTo>
                    <a:pt x="2517" y="943"/>
                  </a:lnTo>
                  <a:lnTo>
                    <a:pt x="2538" y="944"/>
                  </a:lnTo>
                  <a:lnTo>
                    <a:pt x="2547" y="944"/>
                  </a:lnTo>
                  <a:lnTo>
                    <a:pt x="2561" y="943"/>
                  </a:lnTo>
                  <a:lnTo>
                    <a:pt x="2574" y="941"/>
                  </a:lnTo>
                  <a:lnTo>
                    <a:pt x="2586" y="941"/>
                  </a:lnTo>
                  <a:lnTo>
                    <a:pt x="2597" y="944"/>
                  </a:lnTo>
                  <a:lnTo>
                    <a:pt x="2604" y="952"/>
                  </a:lnTo>
                  <a:lnTo>
                    <a:pt x="2609" y="964"/>
                  </a:lnTo>
                  <a:lnTo>
                    <a:pt x="2613" y="973"/>
                  </a:lnTo>
                  <a:lnTo>
                    <a:pt x="2615" y="986"/>
                  </a:lnTo>
                  <a:lnTo>
                    <a:pt x="2615" y="999"/>
                  </a:lnTo>
                  <a:lnTo>
                    <a:pt x="2615" y="1014"/>
                  </a:lnTo>
                  <a:lnTo>
                    <a:pt x="2615" y="1025"/>
                  </a:lnTo>
                  <a:lnTo>
                    <a:pt x="2613" y="1039"/>
                  </a:lnTo>
                  <a:lnTo>
                    <a:pt x="2612" y="1056"/>
                  </a:lnTo>
                  <a:lnTo>
                    <a:pt x="2610" y="1073"/>
                  </a:lnTo>
                  <a:lnTo>
                    <a:pt x="2610" y="1087"/>
                  </a:lnTo>
                  <a:lnTo>
                    <a:pt x="2612" y="1100"/>
                  </a:lnTo>
                  <a:lnTo>
                    <a:pt x="2615" y="1116"/>
                  </a:lnTo>
                  <a:lnTo>
                    <a:pt x="2617" y="1132"/>
                  </a:lnTo>
                  <a:lnTo>
                    <a:pt x="2620" y="1147"/>
                  </a:lnTo>
                  <a:lnTo>
                    <a:pt x="2621" y="1161"/>
                  </a:lnTo>
                  <a:lnTo>
                    <a:pt x="2617" y="1174"/>
                  </a:lnTo>
                  <a:lnTo>
                    <a:pt x="2612" y="1192"/>
                  </a:lnTo>
                  <a:lnTo>
                    <a:pt x="2604" y="1208"/>
                  </a:lnTo>
                  <a:lnTo>
                    <a:pt x="2597" y="1224"/>
                  </a:lnTo>
                  <a:lnTo>
                    <a:pt x="2592" y="1238"/>
                  </a:lnTo>
                  <a:lnTo>
                    <a:pt x="2588" y="1255"/>
                  </a:lnTo>
                  <a:lnTo>
                    <a:pt x="2584" y="1275"/>
                  </a:lnTo>
                  <a:lnTo>
                    <a:pt x="2578" y="1295"/>
                  </a:lnTo>
                  <a:lnTo>
                    <a:pt x="2574" y="1312"/>
                  </a:lnTo>
                  <a:lnTo>
                    <a:pt x="2570" y="1321"/>
                  </a:lnTo>
                  <a:lnTo>
                    <a:pt x="2563" y="1330"/>
                  </a:lnTo>
                  <a:lnTo>
                    <a:pt x="2557" y="1341"/>
                  </a:lnTo>
                  <a:lnTo>
                    <a:pt x="2551" y="1352"/>
                  </a:lnTo>
                  <a:lnTo>
                    <a:pt x="2550" y="1361"/>
                  </a:lnTo>
                  <a:lnTo>
                    <a:pt x="2553" y="1371"/>
                  </a:lnTo>
                  <a:lnTo>
                    <a:pt x="2558" y="1382"/>
                  </a:lnTo>
                  <a:lnTo>
                    <a:pt x="2565" y="1394"/>
                  </a:lnTo>
                  <a:lnTo>
                    <a:pt x="2571" y="1405"/>
                  </a:lnTo>
                  <a:lnTo>
                    <a:pt x="2577" y="1413"/>
                  </a:lnTo>
                  <a:lnTo>
                    <a:pt x="2582" y="1427"/>
                  </a:lnTo>
                  <a:lnTo>
                    <a:pt x="2589" y="1446"/>
                  </a:lnTo>
                  <a:lnTo>
                    <a:pt x="2594" y="1465"/>
                  </a:lnTo>
                  <a:lnTo>
                    <a:pt x="2600" y="1484"/>
                  </a:lnTo>
                  <a:lnTo>
                    <a:pt x="2605" y="1499"/>
                  </a:lnTo>
                  <a:lnTo>
                    <a:pt x="2610" y="1524"/>
                  </a:lnTo>
                  <a:lnTo>
                    <a:pt x="2619" y="1554"/>
                  </a:lnTo>
                  <a:lnTo>
                    <a:pt x="2625" y="1586"/>
                  </a:lnTo>
                  <a:lnTo>
                    <a:pt x="2632" y="1616"/>
                  </a:lnTo>
                  <a:lnTo>
                    <a:pt x="2637" y="1642"/>
                  </a:lnTo>
                  <a:lnTo>
                    <a:pt x="2640" y="1662"/>
                  </a:lnTo>
                  <a:lnTo>
                    <a:pt x="2646" y="1686"/>
                  </a:lnTo>
                  <a:lnTo>
                    <a:pt x="2650" y="1713"/>
                  </a:lnTo>
                  <a:lnTo>
                    <a:pt x="2654" y="1740"/>
                  </a:lnTo>
                  <a:lnTo>
                    <a:pt x="2656" y="1764"/>
                  </a:lnTo>
                  <a:lnTo>
                    <a:pt x="2658" y="1784"/>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695" name="Drenthe">
              <a:extLst>
                <a:ext uri="{FF2B5EF4-FFF2-40B4-BE49-F238E27FC236}">
                  <a16:creationId xmlns:a16="http://schemas.microsoft.com/office/drawing/2014/main" id="{6C11A36A-2D3F-4920-B5D2-1D672AB48687}"/>
                </a:ext>
              </a:extLst>
            </p:cNvPr>
            <p:cNvSpPr>
              <a:spLocks/>
            </p:cNvSpPr>
            <p:nvPr/>
          </p:nvSpPr>
          <p:spPr bwMode="auto">
            <a:xfrm>
              <a:off x="7112582" y="1409678"/>
              <a:ext cx="1121077" cy="1132149"/>
            </a:xfrm>
            <a:custGeom>
              <a:avLst/>
              <a:gdLst>
                <a:gd name="T0" fmla="*/ 2376 w 2430"/>
                <a:gd name="T1" fmla="*/ 1636 h 2455"/>
                <a:gd name="T2" fmla="*/ 2369 w 2430"/>
                <a:gd name="T3" fmla="*/ 1817 h 2455"/>
                <a:gd name="T4" fmla="*/ 2375 w 2430"/>
                <a:gd name="T5" fmla="*/ 2068 h 2455"/>
                <a:gd name="T6" fmla="*/ 2358 w 2430"/>
                <a:gd name="T7" fmla="*/ 2239 h 2455"/>
                <a:gd name="T8" fmla="*/ 2268 w 2430"/>
                <a:gd name="T9" fmla="*/ 2328 h 2455"/>
                <a:gd name="T10" fmla="*/ 2132 w 2430"/>
                <a:gd name="T11" fmla="*/ 2317 h 2455"/>
                <a:gd name="T12" fmla="*/ 1985 w 2430"/>
                <a:gd name="T13" fmla="*/ 2320 h 2455"/>
                <a:gd name="T14" fmla="*/ 1850 w 2430"/>
                <a:gd name="T15" fmla="*/ 2271 h 2455"/>
                <a:gd name="T16" fmla="*/ 1701 w 2430"/>
                <a:gd name="T17" fmla="*/ 2288 h 2455"/>
                <a:gd name="T18" fmla="*/ 1570 w 2430"/>
                <a:gd name="T19" fmla="*/ 2301 h 2455"/>
                <a:gd name="T20" fmla="*/ 1476 w 2430"/>
                <a:gd name="T21" fmla="*/ 2371 h 2455"/>
                <a:gd name="T22" fmla="*/ 1368 w 2430"/>
                <a:gd name="T23" fmla="*/ 2253 h 2455"/>
                <a:gd name="T24" fmla="*/ 1202 w 2430"/>
                <a:gd name="T25" fmla="*/ 2209 h 2455"/>
                <a:gd name="T26" fmla="*/ 1065 w 2430"/>
                <a:gd name="T27" fmla="*/ 2249 h 2455"/>
                <a:gd name="T28" fmla="*/ 989 w 2430"/>
                <a:gd name="T29" fmla="*/ 2331 h 2455"/>
                <a:gd name="T30" fmla="*/ 989 w 2430"/>
                <a:gd name="T31" fmla="*/ 2444 h 2455"/>
                <a:gd name="T32" fmla="*/ 884 w 2430"/>
                <a:gd name="T33" fmla="*/ 2413 h 2455"/>
                <a:gd name="T34" fmla="*/ 850 w 2430"/>
                <a:gd name="T35" fmla="*/ 2448 h 2455"/>
                <a:gd name="T36" fmla="*/ 778 w 2430"/>
                <a:gd name="T37" fmla="*/ 2406 h 2455"/>
                <a:gd name="T38" fmla="*/ 690 w 2430"/>
                <a:gd name="T39" fmla="*/ 2448 h 2455"/>
                <a:gd name="T40" fmla="*/ 585 w 2430"/>
                <a:gd name="T41" fmla="*/ 2348 h 2455"/>
                <a:gd name="T42" fmla="*/ 480 w 2430"/>
                <a:gd name="T43" fmla="*/ 2255 h 2455"/>
                <a:gd name="T44" fmla="*/ 342 w 2430"/>
                <a:gd name="T45" fmla="*/ 2251 h 2455"/>
                <a:gd name="T46" fmla="*/ 233 w 2430"/>
                <a:gd name="T47" fmla="*/ 2173 h 2455"/>
                <a:gd name="T48" fmla="*/ 133 w 2430"/>
                <a:gd name="T49" fmla="*/ 2205 h 2455"/>
                <a:gd name="T50" fmla="*/ 49 w 2430"/>
                <a:gd name="T51" fmla="*/ 2060 h 2455"/>
                <a:gd name="T52" fmla="*/ 28 w 2430"/>
                <a:gd name="T53" fmla="*/ 1878 h 2455"/>
                <a:gd name="T54" fmla="*/ 151 w 2430"/>
                <a:gd name="T55" fmla="*/ 1800 h 2455"/>
                <a:gd name="T56" fmla="*/ 187 w 2430"/>
                <a:gd name="T57" fmla="*/ 1673 h 2455"/>
                <a:gd name="T58" fmla="*/ 35 w 2430"/>
                <a:gd name="T59" fmla="*/ 1522 h 2455"/>
                <a:gd name="T60" fmla="*/ 129 w 2430"/>
                <a:gd name="T61" fmla="*/ 1397 h 2455"/>
                <a:gd name="T62" fmla="*/ 278 w 2430"/>
                <a:gd name="T63" fmla="*/ 1203 h 2455"/>
                <a:gd name="T64" fmla="*/ 435 w 2430"/>
                <a:gd name="T65" fmla="*/ 1187 h 2455"/>
                <a:gd name="T66" fmla="*/ 566 w 2430"/>
                <a:gd name="T67" fmla="*/ 1226 h 2455"/>
                <a:gd name="T68" fmla="*/ 733 w 2430"/>
                <a:gd name="T69" fmla="*/ 1102 h 2455"/>
                <a:gd name="T70" fmla="*/ 764 w 2430"/>
                <a:gd name="T71" fmla="*/ 939 h 2455"/>
                <a:gd name="T72" fmla="*/ 635 w 2430"/>
                <a:gd name="T73" fmla="*/ 817 h 2455"/>
                <a:gd name="T74" fmla="*/ 563 w 2430"/>
                <a:gd name="T75" fmla="*/ 637 h 2455"/>
                <a:gd name="T76" fmla="*/ 503 w 2430"/>
                <a:gd name="T77" fmla="*/ 558 h 2455"/>
                <a:gd name="T78" fmla="*/ 431 w 2430"/>
                <a:gd name="T79" fmla="*/ 476 h 2455"/>
                <a:gd name="T80" fmla="*/ 522 w 2430"/>
                <a:gd name="T81" fmla="*/ 441 h 2455"/>
                <a:gd name="T82" fmla="*/ 598 w 2430"/>
                <a:gd name="T83" fmla="*/ 218 h 2455"/>
                <a:gd name="T84" fmla="*/ 726 w 2430"/>
                <a:gd name="T85" fmla="*/ 70 h 2455"/>
                <a:gd name="T86" fmla="*/ 845 w 2430"/>
                <a:gd name="T87" fmla="*/ 15 h 2455"/>
                <a:gd name="T88" fmla="*/ 964 w 2430"/>
                <a:gd name="T89" fmla="*/ 50 h 2455"/>
                <a:gd name="T90" fmla="*/ 1075 w 2430"/>
                <a:gd name="T91" fmla="*/ 171 h 2455"/>
                <a:gd name="T92" fmla="*/ 1224 w 2430"/>
                <a:gd name="T93" fmla="*/ 348 h 2455"/>
                <a:gd name="T94" fmla="*/ 1345 w 2430"/>
                <a:gd name="T95" fmla="*/ 365 h 2455"/>
                <a:gd name="T96" fmla="*/ 1427 w 2430"/>
                <a:gd name="T97" fmla="*/ 361 h 2455"/>
                <a:gd name="T98" fmla="*/ 1513 w 2430"/>
                <a:gd name="T99" fmla="*/ 387 h 2455"/>
                <a:gd name="T100" fmla="*/ 1662 w 2430"/>
                <a:gd name="T101" fmla="*/ 497 h 2455"/>
                <a:gd name="T102" fmla="*/ 1788 w 2430"/>
                <a:gd name="T103" fmla="*/ 654 h 2455"/>
                <a:gd name="T104" fmla="*/ 1927 w 2430"/>
                <a:gd name="T105" fmla="*/ 794 h 2455"/>
                <a:gd name="T106" fmla="*/ 2082 w 2430"/>
                <a:gd name="T107" fmla="*/ 935 h 2455"/>
                <a:gd name="T108" fmla="*/ 2174 w 2430"/>
                <a:gd name="T109" fmla="*/ 1075 h 2455"/>
                <a:gd name="T110" fmla="*/ 2276 w 2430"/>
                <a:gd name="T111" fmla="*/ 1186 h 2455"/>
                <a:gd name="T112" fmla="*/ 2295 w 2430"/>
                <a:gd name="T113" fmla="*/ 1234 h 2455"/>
                <a:gd name="T114" fmla="*/ 2244 w 2430"/>
                <a:gd name="T115" fmla="*/ 1362 h 2455"/>
                <a:gd name="T116" fmla="*/ 2349 w 2430"/>
                <a:gd name="T117" fmla="*/ 1423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0" h="2455">
                  <a:moveTo>
                    <a:pt x="2430" y="1541"/>
                  </a:moveTo>
                  <a:lnTo>
                    <a:pt x="2428" y="1544"/>
                  </a:lnTo>
                  <a:lnTo>
                    <a:pt x="2427" y="1547"/>
                  </a:lnTo>
                  <a:lnTo>
                    <a:pt x="2419" y="1557"/>
                  </a:lnTo>
                  <a:lnTo>
                    <a:pt x="2410" y="1570"/>
                  </a:lnTo>
                  <a:lnTo>
                    <a:pt x="2400" y="1580"/>
                  </a:lnTo>
                  <a:lnTo>
                    <a:pt x="2393" y="1591"/>
                  </a:lnTo>
                  <a:lnTo>
                    <a:pt x="2388" y="1601"/>
                  </a:lnTo>
                  <a:lnTo>
                    <a:pt x="2383" y="1613"/>
                  </a:lnTo>
                  <a:lnTo>
                    <a:pt x="2379" y="1625"/>
                  </a:lnTo>
                  <a:lnTo>
                    <a:pt x="2376" y="1636"/>
                  </a:lnTo>
                  <a:lnTo>
                    <a:pt x="2375" y="1649"/>
                  </a:lnTo>
                  <a:lnTo>
                    <a:pt x="2376" y="1667"/>
                  </a:lnTo>
                  <a:lnTo>
                    <a:pt x="2379" y="1684"/>
                  </a:lnTo>
                  <a:lnTo>
                    <a:pt x="2381" y="1700"/>
                  </a:lnTo>
                  <a:lnTo>
                    <a:pt x="2381" y="1714"/>
                  </a:lnTo>
                  <a:lnTo>
                    <a:pt x="2380" y="1729"/>
                  </a:lnTo>
                  <a:lnTo>
                    <a:pt x="2376" y="1746"/>
                  </a:lnTo>
                  <a:lnTo>
                    <a:pt x="2373" y="1764"/>
                  </a:lnTo>
                  <a:lnTo>
                    <a:pt x="2369" y="1781"/>
                  </a:lnTo>
                  <a:lnTo>
                    <a:pt x="2368" y="1796"/>
                  </a:lnTo>
                  <a:lnTo>
                    <a:pt x="2369" y="1817"/>
                  </a:lnTo>
                  <a:lnTo>
                    <a:pt x="2372" y="1844"/>
                  </a:lnTo>
                  <a:lnTo>
                    <a:pt x="2376" y="1873"/>
                  </a:lnTo>
                  <a:lnTo>
                    <a:pt x="2381" y="1901"/>
                  </a:lnTo>
                  <a:lnTo>
                    <a:pt x="2384" y="1927"/>
                  </a:lnTo>
                  <a:lnTo>
                    <a:pt x="2387" y="1948"/>
                  </a:lnTo>
                  <a:lnTo>
                    <a:pt x="2385" y="1967"/>
                  </a:lnTo>
                  <a:lnTo>
                    <a:pt x="2385" y="1990"/>
                  </a:lnTo>
                  <a:lnTo>
                    <a:pt x="2383" y="2013"/>
                  </a:lnTo>
                  <a:lnTo>
                    <a:pt x="2381" y="2036"/>
                  </a:lnTo>
                  <a:lnTo>
                    <a:pt x="2379" y="2053"/>
                  </a:lnTo>
                  <a:lnTo>
                    <a:pt x="2375" y="2068"/>
                  </a:lnTo>
                  <a:lnTo>
                    <a:pt x="2368" y="2084"/>
                  </a:lnTo>
                  <a:lnTo>
                    <a:pt x="2361" y="2100"/>
                  </a:lnTo>
                  <a:lnTo>
                    <a:pt x="2356" y="2117"/>
                  </a:lnTo>
                  <a:lnTo>
                    <a:pt x="2353" y="2131"/>
                  </a:lnTo>
                  <a:lnTo>
                    <a:pt x="2353" y="2143"/>
                  </a:lnTo>
                  <a:lnTo>
                    <a:pt x="2356" y="2160"/>
                  </a:lnTo>
                  <a:lnTo>
                    <a:pt x="2358" y="2176"/>
                  </a:lnTo>
                  <a:lnTo>
                    <a:pt x="2361" y="2191"/>
                  </a:lnTo>
                  <a:lnTo>
                    <a:pt x="2362" y="2204"/>
                  </a:lnTo>
                  <a:lnTo>
                    <a:pt x="2361" y="2219"/>
                  </a:lnTo>
                  <a:lnTo>
                    <a:pt x="2358" y="2239"/>
                  </a:lnTo>
                  <a:lnTo>
                    <a:pt x="2354" y="2258"/>
                  </a:lnTo>
                  <a:lnTo>
                    <a:pt x="2349" y="2277"/>
                  </a:lnTo>
                  <a:lnTo>
                    <a:pt x="2344" y="2292"/>
                  </a:lnTo>
                  <a:lnTo>
                    <a:pt x="2337" y="2301"/>
                  </a:lnTo>
                  <a:lnTo>
                    <a:pt x="2329" y="2312"/>
                  </a:lnTo>
                  <a:lnTo>
                    <a:pt x="2318" y="2323"/>
                  </a:lnTo>
                  <a:lnTo>
                    <a:pt x="2309" y="2332"/>
                  </a:lnTo>
                  <a:lnTo>
                    <a:pt x="2298" y="2336"/>
                  </a:lnTo>
                  <a:lnTo>
                    <a:pt x="2290" y="2336"/>
                  </a:lnTo>
                  <a:lnTo>
                    <a:pt x="2279" y="2333"/>
                  </a:lnTo>
                  <a:lnTo>
                    <a:pt x="2268" y="2328"/>
                  </a:lnTo>
                  <a:lnTo>
                    <a:pt x="2257" y="2323"/>
                  </a:lnTo>
                  <a:lnTo>
                    <a:pt x="2249" y="2319"/>
                  </a:lnTo>
                  <a:lnTo>
                    <a:pt x="2238" y="2312"/>
                  </a:lnTo>
                  <a:lnTo>
                    <a:pt x="2226" y="2302"/>
                  </a:lnTo>
                  <a:lnTo>
                    <a:pt x="2214" y="2294"/>
                  </a:lnTo>
                  <a:lnTo>
                    <a:pt x="2203" y="2290"/>
                  </a:lnTo>
                  <a:lnTo>
                    <a:pt x="2190" y="2292"/>
                  </a:lnTo>
                  <a:lnTo>
                    <a:pt x="2175" y="2297"/>
                  </a:lnTo>
                  <a:lnTo>
                    <a:pt x="2159" y="2305"/>
                  </a:lnTo>
                  <a:lnTo>
                    <a:pt x="2144" y="2312"/>
                  </a:lnTo>
                  <a:lnTo>
                    <a:pt x="2132" y="2317"/>
                  </a:lnTo>
                  <a:lnTo>
                    <a:pt x="2120" y="2323"/>
                  </a:lnTo>
                  <a:lnTo>
                    <a:pt x="2106" y="2329"/>
                  </a:lnTo>
                  <a:lnTo>
                    <a:pt x="2092" y="2336"/>
                  </a:lnTo>
                  <a:lnTo>
                    <a:pt x="2078" y="2341"/>
                  </a:lnTo>
                  <a:lnTo>
                    <a:pt x="2066" y="2344"/>
                  </a:lnTo>
                  <a:lnTo>
                    <a:pt x="2052" y="2344"/>
                  </a:lnTo>
                  <a:lnTo>
                    <a:pt x="2038" y="2343"/>
                  </a:lnTo>
                  <a:lnTo>
                    <a:pt x="2023" y="2340"/>
                  </a:lnTo>
                  <a:lnTo>
                    <a:pt x="2011" y="2336"/>
                  </a:lnTo>
                  <a:lnTo>
                    <a:pt x="1999" y="2329"/>
                  </a:lnTo>
                  <a:lnTo>
                    <a:pt x="1985" y="2320"/>
                  </a:lnTo>
                  <a:lnTo>
                    <a:pt x="1972" y="2309"/>
                  </a:lnTo>
                  <a:lnTo>
                    <a:pt x="1958" y="2298"/>
                  </a:lnTo>
                  <a:lnTo>
                    <a:pt x="1947" y="2290"/>
                  </a:lnTo>
                  <a:lnTo>
                    <a:pt x="1938" y="2285"/>
                  </a:lnTo>
                  <a:lnTo>
                    <a:pt x="1927" y="2278"/>
                  </a:lnTo>
                  <a:lnTo>
                    <a:pt x="1916" y="2273"/>
                  </a:lnTo>
                  <a:lnTo>
                    <a:pt x="1907" y="2269"/>
                  </a:lnTo>
                  <a:lnTo>
                    <a:pt x="1893" y="2267"/>
                  </a:lnTo>
                  <a:lnTo>
                    <a:pt x="1879" y="2267"/>
                  </a:lnTo>
                  <a:lnTo>
                    <a:pt x="1862" y="2269"/>
                  </a:lnTo>
                  <a:lnTo>
                    <a:pt x="1850" y="2271"/>
                  </a:lnTo>
                  <a:lnTo>
                    <a:pt x="1840" y="2275"/>
                  </a:lnTo>
                  <a:lnTo>
                    <a:pt x="1829" y="2282"/>
                  </a:lnTo>
                  <a:lnTo>
                    <a:pt x="1815" y="2290"/>
                  </a:lnTo>
                  <a:lnTo>
                    <a:pt x="1803" y="2297"/>
                  </a:lnTo>
                  <a:lnTo>
                    <a:pt x="1794" y="2301"/>
                  </a:lnTo>
                  <a:lnTo>
                    <a:pt x="1779" y="2302"/>
                  </a:lnTo>
                  <a:lnTo>
                    <a:pt x="1761" y="2301"/>
                  </a:lnTo>
                  <a:lnTo>
                    <a:pt x="1744" y="2300"/>
                  </a:lnTo>
                  <a:lnTo>
                    <a:pt x="1729" y="2297"/>
                  </a:lnTo>
                  <a:lnTo>
                    <a:pt x="1716" y="2293"/>
                  </a:lnTo>
                  <a:lnTo>
                    <a:pt x="1701" y="2288"/>
                  </a:lnTo>
                  <a:lnTo>
                    <a:pt x="1685" y="2282"/>
                  </a:lnTo>
                  <a:lnTo>
                    <a:pt x="1672" y="2278"/>
                  </a:lnTo>
                  <a:lnTo>
                    <a:pt x="1659" y="2275"/>
                  </a:lnTo>
                  <a:lnTo>
                    <a:pt x="1644" y="2273"/>
                  </a:lnTo>
                  <a:lnTo>
                    <a:pt x="1629" y="2270"/>
                  </a:lnTo>
                  <a:lnTo>
                    <a:pt x="1616" y="2271"/>
                  </a:lnTo>
                  <a:lnTo>
                    <a:pt x="1608" y="2274"/>
                  </a:lnTo>
                  <a:lnTo>
                    <a:pt x="1597" y="2278"/>
                  </a:lnTo>
                  <a:lnTo>
                    <a:pt x="1588" y="2284"/>
                  </a:lnTo>
                  <a:lnTo>
                    <a:pt x="1581" y="2289"/>
                  </a:lnTo>
                  <a:lnTo>
                    <a:pt x="1570" y="2301"/>
                  </a:lnTo>
                  <a:lnTo>
                    <a:pt x="1561" y="2316"/>
                  </a:lnTo>
                  <a:lnTo>
                    <a:pt x="1551" y="2332"/>
                  </a:lnTo>
                  <a:lnTo>
                    <a:pt x="1543" y="2344"/>
                  </a:lnTo>
                  <a:lnTo>
                    <a:pt x="1534" y="2352"/>
                  </a:lnTo>
                  <a:lnTo>
                    <a:pt x="1523" y="2360"/>
                  </a:lnTo>
                  <a:lnTo>
                    <a:pt x="1516" y="2368"/>
                  </a:lnTo>
                  <a:lnTo>
                    <a:pt x="1509" y="2379"/>
                  </a:lnTo>
                  <a:lnTo>
                    <a:pt x="1504" y="2391"/>
                  </a:lnTo>
                  <a:lnTo>
                    <a:pt x="1493" y="2385"/>
                  </a:lnTo>
                  <a:lnTo>
                    <a:pt x="1482" y="2378"/>
                  </a:lnTo>
                  <a:lnTo>
                    <a:pt x="1476" y="2371"/>
                  </a:lnTo>
                  <a:lnTo>
                    <a:pt x="1468" y="2358"/>
                  </a:lnTo>
                  <a:lnTo>
                    <a:pt x="1460" y="2341"/>
                  </a:lnTo>
                  <a:lnTo>
                    <a:pt x="1453" y="2324"/>
                  </a:lnTo>
                  <a:lnTo>
                    <a:pt x="1445" y="2306"/>
                  </a:lnTo>
                  <a:lnTo>
                    <a:pt x="1437" y="2294"/>
                  </a:lnTo>
                  <a:lnTo>
                    <a:pt x="1427" y="2286"/>
                  </a:lnTo>
                  <a:lnTo>
                    <a:pt x="1416" y="2280"/>
                  </a:lnTo>
                  <a:lnTo>
                    <a:pt x="1406" y="2271"/>
                  </a:lnTo>
                  <a:lnTo>
                    <a:pt x="1396" y="2266"/>
                  </a:lnTo>
                  <a:lnTo>
                    <a:pt x="1384" y="2259"/>
                  </a:lnTo>
                  <a:lnTo>
                    <a:pt x="1368" y="2253"/>
                  </a:lnTo>
                  <a:lnTo>
                    <a:pt x="1352" y="2247"/>
                  </a:lnTo>
                  <a:lnTo>
                    <a:pt x="1340" y="2240"/>
                  </a:lnTo>
                  <a:lnTo>
                    <a:pt x="1325" y="2234"/>
                  </a:lnTo>
                  <a:lnTo>
                    <a:pt x="1307" y="2226"/>
                  </a:lnTo>
                  <a:lnTo>
                    <a:pt x="1290" y="2218"/>
                  </a:lnTo>
                  <a:lnTo>
                    <a:pt x="1275" y="2212"/>
                  </a:lnTo>
                  <a:lnTo>
                    <a:pt x="1261" y="2211"/>
                  </a:lnTo>
                  <a:lnTo>
                    <a:pt x="1245" y="2211"/>
                  </a:lnTo>
                  <a:lnTo>
                    <a:pt x="1229" y="2211"/>
                  </a:lnTo>
                  <a:lnTo>
                    <a:pt x="1217" y="2211"/>
                  </a:lnTo>
                  <a:lnTo>
                    <a:pt x="1202" y="2209"/>
                  </a:lnTo>
                  <a:lnTo>
                    <a:pt x="1186" y="2209"/>
                  </a:lnTo>
                  <a:lnTo>
                    <a:pt x="1168" y="2208"/>
                  </a:lnTo>
                  <a:lnTo>
                    <a:pt x="1155" y="2208"/>
                  </a:lnTo>
                  <a:lnTo>
                    <a:pt x="1142" y="2208"/>
                  </a:lnTo>
                  <a:lnTo>
                    <a:pt x="1125" y="2209"/>
                  </a:lnTo>
                  <a:lnTo>
                    <a:pt x="1109" y="2212"/>
                  </a:lnTo>
                  <a:lnTo>
                    <a:pt x="1098" y="2215"/>
                  </a:lnTo>
                  <a:lnTo>
                    <a:pt x="1090" y="2223"/>
                  </a:lnTo>
                  <a:lnTo>
                    <a:pt x="1082" y="2234"/>
                  </a:lnTo>
                  <a:lnTo>
                    <a:pt x="1075" y="2242"/>
                  </a:lnTo>
                  <a:lnTo>
                    <a:pt x="1065" y="2249"/>
                  </a:lnTo>
                  <a:lnTo>
                    <a:pt x="1051" y="2257"/>
                  </a:lnTo>
                  <a:lnTo>
                    <a:pt x="1039" y="2263"/>
                  </a:lnTo>
                  <a:lnTo>
                    <a:pt x="1028" y="2270"/>
                  </a:lnTo>
                  <a:lnTo>
                    <a:pt x="1023" y="2277"/>
                  </a:lnTo>
                  <a:lnTo>
                    <a:pt x="1015" y="2286"/>
                  </a:lnTo>
                  <a:lnTo>
                    <a:pt x="1008" y="2294"/>
                  </a:lnTo>
                  <a:lnTo>
                    <a:pt x="1003" y="2302"/>
                  </a:lnTo>
                  <a:lnTo>
                    <a:pt x="1000" y="2305"/>
                  </a:lnTo>
                  <a:lnTo>
                    <a:pt x="997" y="2309"/>
                  </a:lnTo>
                  <a:lnTo>
                    <a:pt x="993" y="2319"/>
                  </a:lnTo>
                  <a:lnTo>
                    <a:pt x="989" y="2331"/>
                  </a:lnTo>
                  <a:lnTo>
                    <a:pt x="987" y="2343"/>
                  </a:lnTo>
                  <a:lnTo>
                    <a:pt x="985" y="2352"/>
                  </a:lnTo>
                  <a:lnTo>
                    <a:pt x="987" y="2363"/>
                  </a:lnTo>
                  <a:lnTo>
                    <a:pt x="989" y="2375"/>
                  </a:lnTo>
                  <a:lnTo>
                    <a:pt x="992" y="2387"/>
                  </a:lnTo>
                  <a:lnTo>
                    <a:pt x="995" y="2397"/>
                  </a:lnTo>
                  <a:lnTo>
                    <a:pt x="996" y="2406"/>
                  </a:lnTo>
                  <a:lnTo>
                    <a:pt x="997" y="2417"/>
                  </a:lnTo>
                  <a:lnTo>
                    <a:pt x="997" y="2428"/>
                  </a:lnTo>
                  <a:lnTo>
                    <a:pt x="996" y="2436"/>
                  </a:lnTo>
                  <a:lnTo>
                    <a:pt x="989" y="2444"/>
                  </a:lnTo>
                  <a:lnTo>
                    <a:pt x="980" y="2451"/>
                  </a:lnTo>
                  <a:lnTo>
                    <a:pt x="970" y="2455"/>
                  </a:lnTo>
                  <a:lnTo>
                    <a:pt x="961" y="2455"/>
                  </a:lnTo>
                  <a:lnTo>
                    <a:pt x="951" y="2452"/>
                  </a:lnTo>
                  <a:lnTo>
                    <a:pt x="943" y="2448"/>
                  </a:lnTo>
                  <a:lnTo>
                    <a:pt x="933" y="2441"/>
                  </a:lnTo>
                  <a:lnTo>
                    <a:pt x="922" y="2432"/>
                  </a:lnTo>
                  <a:lnTo>
                    <a:pt x="912" y="2424"/>
                  </a:lnTo>
                  <a:lnTo>
                    <a:pt x="903" y="2420"/>
                  </a:lnTo>
                  <a:lnTo>
                    <a:pt x="892" y="2416"/>
                  </a:lnTo>
                  <a:lnTo>
                    <a:pt x="884" y="2413"/>
                  </a:lnTo>
                  <a:lnTo>
                    <a:pt x="880" y="2413"/>
                  </a:lnTo>
                  <a:lnTo>
                    <a:pt x="876" y="2413"/>
                  </a:lnTo>
                  <a:lnTo>
                    <a:pt x="873" y="2414"/>
                  </a:lnTo>
                  <a:lnTo>
                    <a:pt x="869" y="2414"/>
                  </a:lnTo>
                  <a:lnTo>
                    <a:pt x="867" y="2416"/>
                  </a:lnTo>
                  <a:lnTo>
                    <a:pt x="864" y="2424"/>
                  </a:lnTo>
                  <a:lnTo>
                    <a:pt x="861" y="2432"/>
                  </a:lnTo>
                  <a:lnTo>
                    <a:pt x="860" y="2440"/>
                  </a:lnTo>
                  <a:lnTo>
                    <a:pt x="857" y="2443"/>
                  </a:lnTo>
                  <a:lnTo>
                    <a:pt x="854" y="2445"/>
                  </a:lnTo>
                  <a:lnTo>
                    <a:pt x="850" y="2448"/>
                  </a:lnTo>
                  <a:lnTo>
                    <a:pt x="846" y="2451"/>
                  </a:lnTo>
                  <a:lnTo>
                    <a:pt x="844" y="2452"/>
                  </a:lnTo>
                  <a:lnTo>
                    <a:pt x="836" y="2452"/>
                  </a:lnTo>
                  <a:lnTo>
                    <a:pt x="826" y="2449"/>
                  </a:lnTo>
                  <a:lnTo>
                    <a:pt x="818" y="2445"/>
                  </a:lnTo>
                  <a:lnTo>
                    <a:pt x="811" y="2441"/>
                  </a:lnTo>
                  <a:lnTo>
                    <a:pt x="805" y="2434"/>
                  </a:lnTo>
                  <a:lnTo>
                    <a:pt x="799" y="2425"/>
                  </a:lnTo>
                  <a:lnTo>
                    <a:pt x="794" y="2417"/>
                  </a:lnTo>
                  <a:lnTo>
                    <a:pt x="787" y="2412"/>
                  </a:lnTo>
                  <a:lnTo>
                    <a:pt x="778" y="2406"/>
                  </a:lnTo>
                  <a:lnTo>
                    <a:pt x="770" y="2402"/>
                  </a:lnTo>
                  <a:lnTo>
                    <a:pt x="761" y="2399"/>
                  </a:lnTo>
                  <a:lnTo>
                    <a:pt x="753" y="2401"/>
                  </a:lnTo>
                  <a:lnTo>
                    <a:pt x="745" y="2405"/>
                  </a:lnTo>
                  <a:lnTo>
                    <a:pt x="737" y="2409"/>
                  </a:lnTo>
                  <a:lnTo>
                    <a:pt x="732" y="2413"/>
                  </a:lnTo>
                  <a:lnTo>
                    <a:pt x="724" y="2422"/>
                  </a:lnTo>
                  <a:lnTo>
                    <a:pt x="716" y="2433"/>
                  </a:lnTo>
                  <a:lnTo>
                    <a:pt x="709" y="2441"/>
                  </a:lnTo>
                  <a:lnTo>
                    <a:pt x="701" y="2445"/>
                  </a:lnTo>
                  <a:lnTo>
                    <a:pt x="690" y="2448"/>
                  </a:lnTo>
                  <a:lnTo>
                    <a:pt x="681" y="2451"/>
                  </a:lnTo>
                  <a:lnTo>
                    <a:pt x="673" y="2449"/>
                  </a:lnTo>
                  <a:lnTo>
                    <a:pt x="662" y="2445"/>
                  </a:lnTo>
                  <a:lnTo>
                    <a:pt x="652" y="2438"/>
                  </a:lnTo>
                  <a:lnTo>
                    <a:pt x="643" y="2429"/>
                  </a:lnTo>
                  <a:lnTo>
                    <a:pt x="635" y="2421"/>
                  </a:lnTo>
                  <a:lnTo>
                    <a:pt x="624" y="2408"/>
                  </a:lnTo>
                  <a:lnTo>
                    <a:pt x="612" y="2391"/>
                  </a:lnTo>
                  <a:lnTo>
                    <a:pt x="601" y="2372"/>
                  </a:lnTo>
                  <a:lnTo>
                    <a:pt x="592" y="2358"/>
                  </a:lnTo>
                  <a:lnTo>
                    <a:pt x="585" y="2348"/>
                  </a:lnTo>
                  <a:lnTo>
                    <a:pt x="577" y="2336"/>
                  </a:lnTo>
                  <a:lnTo>
                    <a:pt x="569" y="2325"/>
                  </a:lnTo>
                  <a:lnTo>
                    <a:pt x="562" y="2316"/>
                  </a:lnTo>
                  <a:lnTo>
                    <a:pt x="551" y="2306"/>
                  </a:lnTo>
                  <a:lnTo>
                    <a:pt x="540" y="2297"/>
                  </a:lnTo>
                  <a:lnTo>
                    <a:pt x="527" y="2286"/>
                  </a:lnTo>
                  <a:lnTo>
                    <a:pt x="518" y="2278"/>
                  </a:lnTo>
                  <a:lnTo>
                    <a:pt x="508" y="2273"/>
                  </a:lnTo>
                  <a:lnTo>
                    <a:pt x="499" y="2266"/>
                  </a:lnTo>
                  <a:lnTo>
                    <a:pt x="489" y="2259"/>
                  </a:lnTo>
                  <a:lnTo>
                    <a:pt x="480" y="2255"/>
                  </a:lnTo>
                  <a:lnTo>
                    <a:pt x="468" y="2251"/>
                  </a:lnTo>
                  <a:lnTo>
                    <a:pt x="453" y="2249"/>
                  </a:lnTo>
                  <a:lnTo>
                    <a:pt x="438" y="2246"/>
                  </a:lnTo>
                  <a:lnTo>
                    <a:pt x="426" y="2245"/>
                  </a:lnTo>
                  <a:lnTo>
                    <a:pt x="416" y="2247"/>
                  </a:lnTo>
                  <a:lnTo>
                    <a:pt x="407" y="2250"/>
                  </a:lnTo>
                  <a:lnTo>
                    <a:pt x="396" y="2254"/>
                  </a:lnTo>
                  <a:lnTo>
                    <a:pt x="388" y="2255"/>
                  </a:lnTo>
                  <a:lnTo>
                    <a:pt x="375" y="2255"/>
                  </a:lnTo>
                  <a:lnTo>
                    <a:pt x="359" y="2254"/>
                  </a:lnTo>
                  <a:lnTo>
                    <a:pt x="342" y="2251"/>
                  </a:lnTo>
                  <a:lnTo>
                    <a:pt x="330" y="2247"/>
                  </a:lnTo>
                  <a:lnTo>
                    <a:pt x="322" y="2243"/>
                  </a:lnTo>
                  <a:lnTo>
                    <a:pt x="313" y="2235"/>
                  </a:lnTo>
                  <a:lnTo>
                    <a:pt x="303" y="2227"/>
                  </a:lnTo>
                  <a:lnTo>
                    <a:pt x="295" y="2220"/>
                  </a:lnTo>
                  <a:lnTo>
                    <a:pt x="286" y="2212"/>
                  </a:lnTo>
                  <a:lnTo>
                    <a:pt x="275" y="2201"/>
                  </a:lnTo>
                  <a:lnTo>
                    <a:pt x="264" y="2192"/>
                  </a:lnTo>
                  <a:lnTo>
                    <a:pt x="255" y="2184"/>
                  </a:lnTo>
                  <a:lnTo>
                    <a:pt x="245" y="2178"/>
                  </a:lnTo>
                  <a:lnTo>
                    <a:pt x="233" y="2173"/>
                  </a:lnTo>
                  <a:lnTo>
                    <a:pt x="224" y="2169"/>
                  </a:lnTo>
                  <a:lnTo>
                    <a:pt x="212" y="2170"/>
                  </a:lnTo>
                  <a:lnTo>
                    <a:pt x="197" y="2173"/>
                  </a:lnTo>
                  <a:lnTo>
                    <a:pt x="187" y="2177"/>
                  </a:lnTo>
                  <a:lnTo>
                    <a:pt x="182" y="2184"/>
                  </a:lnTo>
                  <a:lnTo>
                    <a:pt x="177" y="2195"/>
                  </a:lnTo>
                  <a:lnTo>
                    <a:pt x="171" y="2201"/>
                  </a:lnTo>
                  <a:lnTo>
                    <a:pt x="163" y="2207"/>
                  </a:lnTo>
                  <a:lnTo>
                    <a:pt x="152" y="2209"/>
                  </a:lnTo>
                  <a:lnTo>
                    <a:pt x="143" y="2209"/>
                  </a:lnTo>
                  <a:lnTo>
                    <a:pt x="133" y="2205"/>
                  </a:lnTo>
                  <a:lnTo>
                    <a:pt x="123" y="2196"/>
                  </a:lnTo>
                  <a:lnTo>
                    <a:pt x="113" y="2187"/>
                  </a:lnTo>
                  <a:lnTo>
                    <a:pt x="107" y="2178"/>
                  </a:lnTo>
                  <a:lnTo>
                    <a:pt x="98" y="2168"/>
                  </a:lnTo>
                  <a:lnTo>
                    <a:pt x="88" y="2154"/>
                  </a:lnTo>
                  <a:lnTo>
                    <a:pt x="80" y="2141"/>
                  </a:lnTo>
                  <a:lnTo>
                    <a:pt x="73" y="2129"/>
                  </a:lnTo>
                  <a:lnTo>
                    <a:pt x="66" y="2114"/>
                  </a:lnTo>
                  <a:lnTo>
                    <a:pt x="61" y="2094"/>
                  </a:lnTo>
                  <a:lnTo>
                    <a:pt x="55" y="2077"/>
                  </a:lnTo>
                  <a:lnTo>
                    <a:pt x="49" y="2060"/>
                  </a:lnTo>
                  <a:lnTo>
                    <a:pt x="42" y="2038"/>
                  </a:lnTo>
                  <a:lnTo>
                    <a:pt x="34" y="2017"/>
                  </a:lnTo>
                  <a:lnTo>
                    <a:pt x="27" y="1995"/>
                  </a:lnTo>
                  <a:lnTo>
                    <a:pt x="23" y="1978"/>
                  </a:lnTo>
                  <a:lnTo>
                    <a:pt x="20" y="1964"/>
                  </a:lnTo>
                  <a:lnTo>
                    <a:pt x="19" y="1948"/>
                  </a:lnTo>
                  <a:lnTo>
                    <a:pt x="18" y="1931"/>
                  </a:lnTo>
                  <a:lnTo>
                    <a:pt x="18" y="1914"/>
                  </a:lnTo>
                  <a:lnTo>
                    <a:pt x="19" y="1901"/>
                  </a:lnTo>
                  <a:lnTo>
                    <a:pt x="23" y="1890"/>
                  </a:lnTo>
                  <a:lnTo>
                    <a:pt x="28" y="1878"/>
                  </a:lnTo>
                  <a:lnTo>
                    <a:pt x="36" y="1867"/>
                  </a:lnTo>
                  <a:lnTo>
                    <a:pt x="43" y="1858"/>
                  </a:lnTo>
                  <a:lnTo>
                    <a:pt x="51" y="1851"/>
                  </a:lnTo>
                  <a:lnTo>
                    <a:pt x="62" y="1843"/>
                  </a:lnTo>
                  <a:lnTo>
                    <a:pt x="74" y="1836"/>
                  </a:lnTo>
                  <a:lnTo>
                    <a:pt x="84" y="1830"/>
                  </a:lnTo>
                  <a:lnTo>
                    <a:pt x="97" y="1824"/>
                  </a:lnTo>
                  <a:lnTo>
                    <a:pt x="113" y="1819"/>
                  </a:lnTo>
                  <a:lnTo>
                    <a:pt x="129" y="1812"/>
                  </a:lnTo>
                  <a:lnTo>
                    <a:pt x="143" y="1807"/>
                  </a:lnTo>
                  <a:lnTo>
                    <a:pt x="151" y="1800"/>
                  </a:lnTo>
                  <a:lnTo>
                    <a:pt x="162" y="1792"/>
                  </a:lnTo>
                  <a:lnTo>
                    <a:pt x="171" y="1784"/>
                  </a:lnTo>
                  <a:lnTo>
                    <a:pt x="179" y="1776"/>
                  </a:lnTo>
                  <a:lnTo>
                    <a:pt x="186" y="1766"/>
                  </a:lnTo>
                  <a:lnTo>
                    <a:pt x="193" y="1753"/>
                  </a:lnTo>
                  <a:lnTo>
                    <a:pt x="200" y="1739"/>
                  </a:lnTo>
                  <a:lnTo>
                    <a:pt x="202" y="1727"/>
                  </a:lnTo>
                  <a:lnTo>
                    <a:pt x="201" y="1716"/>
                  </a:lnTo>
                  <a:lnTo>
                    <a:pt x="198" y="1702"/>
                  </a:lnTo>
                  <a:lnTo>
                    <a:pt x="193" y="1687"/>
                  </a:lnTo>
                  <a:lnTo>
                    <a:pt x="187" y="1673"/>
                  </a:lnTo>
                  <a:lnTo>
                    <a:pt x="182" y="1663"/>
                  </a:lnTo>
                  <a:lnTo>
                    <a:pt x="174" y="1652"/>
                  </a:lnTo>
                  <a:lnTo>
                    <a:pt x="162" y="1640"/>
                  </a:lnTo>
                  <a:lnTo>
                    <a:pt x="148" y="1626"/>
                  </a:lnTo>
                  <a:lnTo>
                    <a:pt x="135" y="1615"/>
                  </a:lnTo>
                  <a:lnTo>
                    <a:pt x="125" y="1605"/>
                  </a:lnTo>
                  <a:lnTo>
                    <a:pt x="109" y="1591"/>
                  </a:lnTo>
                  <a:lnTo>
                    <a:pt x="89" y="1574"/>
                  </a:lnTo>
                  <a:lnTo>
                    <a:pt x="69" y="1555"/>
                  </a:lnTo>
                  <a:lnTo>
                    <a:pt x="50" y="1537"/>
                  </a:lnTo>
                  <a:lnTo>
                    <a:pt x="35" y="1522"/>
                  </a:lnTo>
                  <a:lnTo>
                    <a:pt x="24" y="1512"/>
                  </a:lnTo>
                  <a:lnTo>
                    <a:pt x="12" y="1498"/>
                  </a:lnTo>
                  <a:lnTo>
                    <a:pt x="0" y="1483"/>
                  </a:lnTo>
                  <a:lnTo>
                    <a:pt x="1" y="1483"/>
                  </a:lnTo>
                  <a:lnTo>
                    <a:pt x="18" y="1475"/>
                  </a:lnTo>
                  <a:lnTo>
                    <a:pt x="38" y="1463"/>
                  </a:lnTo>
                  <a:lnTo>
                    <a:pt x="59" y="1451"/>
                  </a:lnTo>
                  <a:lnTo>
                    <a:pt x="78" y="1438"/>
                  </a:lnTo>
                  <a:lnTo>
                    <a:pt x="94" y="1427"/>
                  </a:lnTo>
                  <a:lnTo>
                    <a:pt x="111" y="1413"/>
                  </a:lnTo>
                  <a:lnTo>
                    <a:pt x="129" y="1397"/>
                  </a:lnTo>
                  <a:lnTo>
                    <a:pt x="148" y="1378"/>
                  </a:lnTo>
                  <a:lnTo>
                    <a:pt x="166" y="1361"/>
                  </a:lnTo>
                  <a:lnTo>
                    <a:pt x="179" y="1345"/>
                  </a:lnTo>
                  <a:lnTo>
                    <a:pt x="189" y="1328"/>
                  </a:lnTo>
                  <a:lnTo>
                    <a:pt x="200" y="1308"/>
                  </a:lnTo>
                  <a:lnTo>
                    <a:pt x="209" y="1288"/>
                  </a:lnTo>
                  <a:lnTo>
                    <a:pt x="218" y="1272"/>
                  </a:lnTo>
                  <a:lnTo>
                    <a:pt x="231" y="1257"/>
                  </a:lnTo>
                  <a:lnTo>
                    <a:pt x="245" y="1238"/>
                  </a:lnTo>
                  <a:lnTo>
                    <a:pt x="262" y="1219"/>
                  </a:lnTo>
                  <a:lnTo>
                    <a:pt x="278" y="1203"/>
                  </a:lnTo>
                  <a:lnTo>
                    <a:pt x="293" y="1191"/>
                  </a:lnTo>
                  <a:lnTo>
                    <a:pt x="306" y="1183"/>
                  </a:lnTo>
                  <a:lnTo>
                    <a:pt x="322" y="1176"/>
                  </a:lnTo>
                  <a:lnTo>
                    <a:pt x="340" y="1170"/>
                  </a:lnTo>
                  <a:lnTo>
                    <a:pt x="356" y="1165"/>
                  </a:lnTo>
                  <a:lnTo>
                    <a:pt x="368" y="1164"/>
                  </a:lnTo>
                  <a:lnTo>
                    <a:pt x="383" y="1165"/>
                  </a:lnTo>
                  <a:lnTo>
                    <a:pt x="398" y="1167"/>
                  </a:lnTo>
                  <a:lnTo>
                    <a:pt x="411" y="1170"/>
                  </a:lnTo>
                  <a:lnTo>
                    <a:pt x="422" y="1176"/>
                  </a:lnTo>
                  <a:lnTo>
                    <a:pt x="435" y="1187"/>
                  </a:lnTo>
                  <a:lnTo>
                    <a:pt x="447" y="1196"/>
                  </a:lnTo>
                  <a:lnTo>
                    <a:pt x="460" y="1205"/>
                  </a:lnTo>
                  <a:lnTo>
                    <a:pt x="468" y="1213"/>
                  </a:lnTo>
                  <a:lnTo>
                    <a:pt x="480" y="1221"/>
                  </a:lnTo>
                  <a:lnTo>
                    <a:pt x="491" y="1227"/>
                  </a:lnTo>
                  <a:lnTo>
                    <a:pt x="501" y="1233"/>
                  </a:lnTo>
                  <a:lnTo>
                    <a:pt x="514" y="1234"/>
                  </a:lnTo>
                  <a:lnTo>
                    <a:pt x="528" y="1236"/>
                  </a:lnTo>
                  <a:lnTo>
                    <a:pt x="540" y="1234"/>
                  </a:lnTo>
                  <a:lnTo>
                    <a:pt x="553" y="1231"/>
                  </a:lnTo>
                  <a:lnTo>
                    <a:pt x="566" y="1226"/>
                  </a:lnTo>
                  <a:lnTo>
                    <a:pt x="580" y="1221"/>
                  </a:lnTo>
                  <a:lnTo>
                    <a:pt x="590" y="1215"/>
                  </a:lnTo>
                  <a:lnTo>
                    <a:pt x="606" y="1209"/>
                  </a:lnTo>
                  <a:lnTo>
                    <a:pt x="624" y="1199"/>
                  </a:lnTo>
                  <a:lnTo>
                    <a:pt x="644" y="1188"/>
                  </a:lnTo>
                  <a:lnTo>
                    <a:pt x="662" y="1178"/>
                  </a:lnTo>
                  <a:lnTo>
                    <a:pt x="675" y="1167"/>
                  </a:lnTo>
                  <a:lnTo>
                    <a:pt x="689" y="1155"/>
                  </a:lnTo>
                  <a:lnTo>
                    <a:pt x="704" y="1139"/>
                  </a:lnTo>
                  <a:lnTo>
                    <a:pt x="720" y="1120"/>
                  </a:lnTo>
                  <a:lnTo>
                    <a:pt x="733" y="1102"/>
                  </a:lnTo>
                  <a:lnTo>
                    <a:pt x="744" y="1086"/>
                  </a:lnTo>
                  <a:lnTo>
                    <a:pt x="752" y="1075"/>
                  </a:lnTo>
                  <a:lnTo>
                    <a:pt x="760" y="1060"/>
                  </a:lnTo>
                  <a:lnTo>
                    <a:pt x="768" y="1044"/>
                  </a:lnTo>
                  <a:lnTo>
                    <a:pt x="772" y="1031"/>
                  </a:lnTo>
                  <a:lnTo>
                    <a:pt x="774" y="1016"/>
                  </a:lnTo>
                  <a:lnTo>
                    <a:pt x="772" y="997"/>
                  </a:lnTo>
                  <a:lnTo>
                    <a:pt x="771" y="978"/>
                  </a:lnTo>
                  <a:lnTo>
                    <a:pt x="768" y="963"/>
                  </a:lnTo>
                  <a:lnTo>
                    <a:pt x="767" y="953"/>
                  </a:lnTo>
                  <a:lnTo>
                    <a:pt x="764" y="939"/>
                  </a:lnTo>
                  <a:lnTo>
                    <a:pt x="760" y="927"/>
                  </a:lnTo>
                  <a:lnTo>
                    <a:pt x="756" y="918"/>
                  </a:lnTo>
                  <a:lnTo>
                    <a:pt x="744" y="907"/>
                  </a:lnTo>
                  <a:lnTo>
                    <a:pt x="729" y="895"/>
                  </a:lnTo>
                  <a:lnTo>
                    <a:pt x="713" y="884"/>
                  </a:lnTo>
                  <a:lnTo>
                    <a:pt x="701" y="874"/>
                  </a:lnTo>
                  <a:lnTo>
                    <a:pt x="689" y="865"/>
                  </a:lnTo>
                  <a:lnTo>
                    <a:pt x="674" y="853"/>
                  </a:lnTo>
                  <a:lnTo>
                    <a:pt x="660" y="839"/>
                  </a:lnTo>
                  <a:lnTo>
                    <a:pt x="648" y="829"/>
                  </a:lnTo>
                  <a:lnTo>
                    <a:pt x="635" y="817"/>
                  </a:lnTo>
                  <a:lnTo>
                    <a:pt x="617" y="802"/>
                  </a:lnTo>
                  <a:lnTo>
                    <a:pt x="600" y="786"/>
                  </a:lnTo>
                  <a:lnTo>
                    <a:pt x="585" y="768"/>
                  </a:lnTo>
                  <a:lnTo>
                    <a:pt x="574" y="753"/>
                  </a:lnTo>
                  <a:lnTo>
                    <a:pt x="567" y="742"/>
                  </a:lnTo>
                  <a:lnTo>
                    <a:pt x="563" y="728"/>
                  </a:lnTo>
                  <a:lnTo>
                    <a:pt x="561" y="714"/>
                  </a:lnTo>
                  <a:lnTo>
                    <a:pt x="559" y="697"/>
                  </a:lnTo>
                  <a:lnTo>
                    <a:pt x="559" y="676"/>
                  </a:lnTo>
                  <a:lnTo>
                    <a:pt x="562" y="655"/>
                  </a:lnTo>
                  <a:lnTo>
                    <a:pt x="563" y="637"/>
                  </a:lnTo>
                  <a:lnTo>
                    <a:pt x="565" y="631"/>
                  </a:lnTo>
                  <a:lnTo>
                    <a:pt x="569" y="621"/>
                  </a:lnTo>
                  <a:lnTo>
                    <a:pt x="570" y="612"/>
                  </a:lnTo>
                  <a:lnTo>
                    <a:pt x="571" y="604"/>
                  </a:lnTo>
                  <a:lnTo>
                    <a:pt x="567" y="596"/>
                  </a:lnTo>
                  <a:lnTo>
                    <a:pt x="561" y="588"/>
                  </a:lnTo>
                  <a:lnTo>
                    <a:pt x="554" y="579"/>
                  </a:lnTo>
                  <a:lnTo>
                    <a:pt x="542" y="574"/>
                  </a:lnTo>
                  <a:lnTo>
                    <a:pt x="527" y="569"/>
                  </a:lnTo>
                  <a:lnTo>
                    <a:pt x="515" y="563"/>
                  </a:lnTo>
                  <a:lnTo>
                    <a:pt x="503" y="558"/>
                  </a:lnTo>
                  <a:lnTo>
                    <a:pt x="489" y="551"/>
                  </a:lnTo>
                  <a:lnTo>
                    <a:pt x="476" y="544"/>
                  </a:lnTo>
                  <a:lnTo>
                    <a:pt x="465" y="538"/>
                  </a:lnTo>
                  <a:lnTo>
                    <a:pt x="456" y="532"/>
                  </a:lnTo>
                  <a:lnTo>
                    <a:pt x="447" y="524"/>
                  </a:lnTo>
                  <a:lnTo>
                    <a:pt x="438" y="516"/>
                  </a:lnTo>
                  <a:lnTo>
                    <a:pt x="433" y="507"/>
                  </a:lnTo>
                  <a:lnTo>
                    <a:pt x="431" y="500"/>
                  </a:lnTo>
                  <a:lnTo>
                    <a:pt x="431" y="492"/>
                  </a:lnTo>
                  <a:lnTo>
                    <a:pt x="433" y="482"/>
                  </a:lnTo>
                  <a:lnTo>
                    <a:pt x="431" y="476"/>
                  </a:lnTo>
                  <a:lnTo>
                    <a:pt x="447" y="477"/>
                  </a:lnTo>
                  <a:lnTo>
                    <a:pt x="461" y="480"/>
                  </a:lnTo>
                  <a:lnTo>
                    <a:pt x="468" y="482"/>
                  </a:lnTo>
                  <a:lnTo>
                    <a:pt x="476" y="487"/>
                  </a:lnTo>
                  <a:lnTo>
                    <a:pt x="484" y="491"/>
                  </a:lnTo>
                  <a:lnTo>
                    <a:pt x="491" y="491"/>
                  </a:lnTo>
                  <a:lnTo>
                    <a:pt x="497" y="485"/>
                  </a:lnTo>
                  <a:lnTo>
                    <a:pt x="505" y="474"/>
                  </a:lnTo>
                  <a:lnTo>
                    <a:pt x="511" y="462"/>
                  </a:lnTo>
                  <a:lnTo>
                    <a:pt x="516" y="450"/>
                  </a:lnTo>
                  <a:lnTo>
                    <a:pt x="522" y="441"/>
                  </a:lnTo>
                  <a:lnTo>
                    <a:pt x="527" y="427"/>
                  </a:lnTo>
                  <a:lnTo>
                    <a:pt x="534" y="410"/>
                  </a:lnTo>
                  <a:lnTo>
                    <a:pt x="540" y="392"/>
                  </a:lnTo>
                  <a:lnTo>
                    <a:pt x="546" y="377"/>
                  </a:lnTo>
                  <a:lnTo>
                    <a:pt x="551" y="357"/>
                  </a:lnTo>
                  <a:lnTo>
                    <a:pt x="557" y="333"/>
                  </a:lnTo>
                  <a:lnTo>
                    <a:pt x="562" y="310"/>
                  </a:lnTo>
                  <a:lnTo>
                    <a:pt x="569" y="290"/>
                  </a:lnTo>
                  <a:lnTo>
                    <a:pt x="576" y="270"/>
                  </a:lnTo>
                  <a:lnTo>
                    <a:pt x="586" y="244"/>
                  </a:lnTo>
                  <a:lnTo>
                    <a:pt x="598" y="218"/>
                  </a:lnTo>
                  <a:lnTo>
                    <a:pt x="609" y="196"/>
                  </a:lnTo>
                  <a:lnTo>
                    <a:pt x="620" y="175"/>
                  </a:lnTo>
                  <a:lnTo>
                    <a:pt x="627" y="163"/>
                  </a:lnTo>
                  <a:lnTo>
                    <a:pt x="636" y="147"/>
                  </a:lnTo>
                  <a:lnTo>
                    <a:pt x="646" y="132"/>
                  </a:lnTo>
                  <a:lnTo>
                    <a:pt x="655" y="121"/>
                  </a:lnTo>
                  <a:lnTo>
                    <a:pt x="666" y="111"/>
                  </a:lnTo>
                  <a:lnTo>
                    <a:pt x="681" y="100"/>
                  </a:lnTo>
                  <a:lnTo>
                    <a:pt x="698" y="89"/>
                  </a:lnTo>
                  <a:lnTo>
                    <a:pt x="713" y="80"/>
                  </a:lnTo>
                  <a:lnTo>
                    <a:pt x="726" y="70"/>
                  </a:lnTo>
                  <a:lnTo>
                    <a:pt x="739" y="59"/>
                  </a:lnTo>
                  <a:lnTo>
                    <a:pt x="753" y="46"/>
                  </a:lnTo>
                  <a:lnTo>
                    <a:pt x="768" y="34"/>
                  </a:lnTo>
                  <a:lnTo>
                    <a:pt x="782" y="23"/>
                  </a:lnTo>
                  <a:lnTo>
                    <a:pt x="790" y="16"/>
                  </a:lnTo>
                  <a:lnTo>
                    <a:pt x="801" y="8"/>
                  </a:lnTo>
                  <a:lnTo>
                    <a:pt x="813" y="3"/>
                  </a:lnTo>
                  <a:lnTo>
                    <a:pt x="823" y="0"/>
                  </a:lnTo>
                  <a:lnTo>
                    <a:pt x="830" y="3"/>
                  </a:lnTo>
                  <a:lnTo>
                    <a:pt x="837" y="8"/>
                  </a:lnTo>
                  <a:lnTo>
                    <a:pt x="845" y="15"/>
                  </a:lnTo>
                  <a:lnTo>
                    <a:pt x="852" y="20"/>
                  </a:lnTo>
                  <a:lnTo>
                    <a:pt x="861" y="26"/>
                  </a:lnTo>
                  <a:lnTo>
                    <a:pt x="875" y="33"/>
                  </a:lnTo>
                  <a:lnTo>
                    <a:pt x="888" y="38"/>
                  </a:lnTo>
                  <a:lnTo>
                    <a:pt x="900" y="41"/>
                  </a:lnTo>
                  <a:lnTo>
                    <a:pt x="908" y="41"/>
                  </a:lnTo>
                  <a:lnTo>
                    <a:pt x="918" y="39"/>
                  </a:lnTo>
                  <a:lnTo>
                    <a:pt x="927" y="39"/>
                  </a:lnTo>
                  <a:lnTo>
                    <a:pt x="937" y="39"/>
                  </a:lnTo>
                  <a:lnTo>
                    <a:pt x="949" y="43"/>
                  </a:lnTo>
                  <a:lnTo>
                    <a:pt x="964" y="50"/>
                  </a:lnTo>
                  <a:lnTo>
                    <a:pt x="978" y="57"/>
                  </a:lnTo>
                  <a:lnTo>
                    <a:pt x="991" y="65"/>
                  </a:lnTo>
                  <a:lnTo>
                    <a:pt x="999" y="76"/>
                  </a:lnTo>
                  <a:lnTo>
                    <a:pt x="1007" y="88"/>
                  </a:lnTo>
                  <a:lnTo>
                    <a:pt x="1015" y="100"/>
                  </a:lnTo>
                  <a:lnTo>
                    <a:pt x="1020" y="109"/>
                  </a:lnTo>
                  <a:lnTo>
                    <a:pt x="1027" y="121"/>
                  </a:lnTo>
                  <a:lnTo>
                    <a:pt x="1034" y="134"/>
                  </a:lnTo>
                  <a:lnTo>
                    <a:pt x="1042" y="143"/>
                  </a:lnTo>
                  <a:lnTo>
                    <a:pt x="1057" y="156"/>
                  </a:lnTo>
                  <a:lnTo>
                    <a:pt x="1075" y="171"/>
                  </a:lnTo>
                  <a:lnTo>
                    <a:pt x="1097" y="186"/>
                  </a:lnTo>
                  <a:lnTo>
                    <a:pt x="1117" y="201"/>
                  </a:lnTo>
                  <a:lnTo>
                    <a:pt x="1133" y="214"/>
                  </a:lnTo>
                  <a:lnTo>
                    <a:pt x="1146" y="231"/>
                  </a:lnTo>
                  <a:lnTo>
                    <a:pt x="1160" y="251"/>
                  </a:lnTo>
                  <a:lnTo>
                    <a:pt x="1175" y="272"/>
                  </a:lnTo>
                  <a:lnTo>
                    <a:pt x="1189" y="294"/>
                  </a:lnTo>
                  <a:lnTo>
                    <a:pt x="1201" y="311"/>
                  </a:lnTo>
                  <a:lnTo>
                    <a:pt x="1208" y="322"/>
                  </a:lnTo>
                  <a:lnTo>
                    <a:pt x="1214" y="336"/>
                  </a:lnTo>
                  <a:lnTo>
                    <a:pt x="1224" y="348"/>
                  </a:lnTo>
                  <a:lnTo>
                    <a:pt x="1233" y="357"/>
                  </a:lnTo>
                  <a:lnTo>
                    <a:pt x="1247" y="363"/>
                  </a:lnTo>
                  <a:lnTo>
                    <a:pt x="1265" y="367"/>
                  </a:lnTo>
                  <a:lnTo>
                    <a:pt x="1286" y="369"/>
                  </a:lnTo>
                  <a:lnTo>
                    <a:pt x="1302" y="371"/>
                  </a:lnTo>
                  <a:lnTo>
                    <a:pt x="1311" y="371"/>
                  </a:lnTo>
                  <a:lnTo>
                    <a:pt x="1325" y="369"/>
                  </a:lnTo>
                  <a:lnTo>
                    <a:pt x="1336" y="368"/>
                  </a:lnTo>
                  <a:lnTo>
                    <a:pt x="1338" y="367"/>
                  </a:lnTo>
                  <a:lnTo>
                    <a:pt x="1342" y="367"/>
                  </a:lnTo>
                  <a:lnTo>
                    <a:pt x="1345" y="365"/>
                  </a:lnTo>
                  <a:lnTo>
                    <a:pt x="1349" y="364"/>
                  </a:lnTo>
                  <a:lnTo>
                    <a:pt x="1353" y="364"/>
                  </a:lnTo>
                  <a:lnTo>
                    <a:pt x="1360" y="368"/>
                  </a:lnTo>
                  <a:lnTo>
                    <a:pt x="1367" y="376"/>
                  </a:lnTo>
                  <a:lnTo>
                    <a:pt x="1373" y="383"/>
                  </a:lnTo>
                  <a:lnTo>
                    <a:pt x="1381" y="387"/>
                  </a:lnTo>
                  <a:lnTo>
                    <a:pt x="1392" y="385"/>
                  </a:lnTo>
                  <a:lnTo>
                    <a:pt x="1404" y="379"/>
                  </a:lnTo>
                  <a:lnTo>
                    <a:pt x="1416" y="371"/>
                  </a:lnTo>
                  <a:lnTo>
                    <a:pt x="1426" y="364"/>
                  </a:lnTo>
                  <a:lnTo>
                    <a:pt x="1427" y="361"/>
                  </a:lnTo>
                  <a:lnTo>
                    <a:pt x="1430" y="359"/>
                  </a:lnTo>
                  <a:lnTo>
                    <a:pt x="1433" y="354"/>
                  </a:lnTo>
                  <a:lnTo>
                    <a:pt x="1435" y="352"/>
                  </a:lnTo>
                  <a:lnTo>
                    <a:pt x="1438" y="350"/>
                  </a:lnTo>
                  <a:lnTo>
                    <a:pt x="1445" y="352"/>
                  </a:lnTo>
                  <a:lnTo>
                    <a:pt x="1453" y="356"/>
                  </a:lnTo>
                  <a:lnTo>
                    <a:pt x="1461" y="361"/>
                  </a:lnTo>
                  <a:lnTo>
                    <a:pt x="1468" y="365"/>
                  </a:lnTo>
                  <a:lnTo>
                    <a:pt x="1481" y="372"/>
                  </a:lnTo>
                  <a:lnTo>
                    <a:pt x="1497" y="379"/>
                  </a:lnTo>
                  <a:lnTo>
                    <a:pt x="1513" y="387"/>
                  </a:lnTo>
                  <a:lnTo>
                    <a:pt x="1528" y="394"/>
                  </a:lnTo>
                  <a:lnTo>
                    <a:pt x="1540" y="400"/>
                  </a:lnTo>
                  <a:lnTo>
                    <a:pt x="1555" y="410"/>
                  </a:lnTo>
                  <a:lnTo>
                    <a:pt x="1570" y="419"/>
                  </a:lnTo>
                  <a:lnTo>
                    <a:pt x="1584" y="427"/>
                  </a:lnTo>
                  <a:lnTo>
                    <a:pt x="1596" y="437"/>
                  </a:lnTo>
                  <a:lnTo>
                    <a:pt x="1610" y="447"/>
                  </a:lnTo>
                  <a:lnTo>
                    <a:pt x="1627" y="461"/>
                  </a:lnTo>
                  <a:lnTo>
                    <a:pt x="1640" y="473"/>
                  </a:lnTo>
                  <a:lnTo>
                    <a:pt x="1652" y="484"/>
                  </a:lnTo>
                  <a:lnTo>
                    <a:pt x="1662" y="497"/>
                  </a:lnTo>
                  <a:lnTo>
                    <a:pt x="1674" y="516"/>
                  </a:lnTo>
                  <a:lnTo>
                    <a:pt x="1685" y="534"/>
                  </a:lnTo>
                  <a:lnTo>
                    <a:pt x="1695" y="548"/>
                  </a:lnTo>
                  <a:lnTo>
                    <a:pt x="1705" y="561"/>
                  </a:lnTo>
                  <a:lnTo>
                    <a:pt x="1717" y="574"/>
                  </a:lnTo>
                  <a:lnTo>
                    <a:pt x="1729" y="589"/>
                  </a:lnTo>
                  <a:lnTo>
                    <a:pt x="1743" y="604"/>
                  </a:lnTo>
                  <a:lnTo>
                    <a:pt x="1753" y="614"/>
                  </a:lnTo>
                  <a:lnTo>
                    <a:pt x="1763" y="627"/>
                  </a:lnTo>
                  <a:lnTo>
                    <a:pt x="1775" y="640"/>
                  </a:lnTo>
                  <a:lnTo>
                    <a:pt x="1788" y="654"/>
                  </a:lnTo>
                  <a:lnTo>
                    <a:pt x="1802" y="667"/>
                  </a:lnTo>
                  <a:lnTo>
                    <a:pt x="1814" y="678"/>
                  </a:lnTo>
                  <a:lnTo>
                    <a:pt x="1825" y="685"/>
                  </a:lnTo>
                  <a:lnTo>
                    <a:pt x="1838" y="693"/>
                  </a:lnTo>
                  <a:lnTo>
                    <a:pt x="1852" y="701"/>
                  </a:lnTo>
                  <a:lnTo>
                    <a:pt x="1862" y="709"/>
                  </a:lnTo>
                  <a:lnTo>
                    <a:pt x="1875" y="722"/>
                  </a:lnTo>
                  <a:lnTo>
                    <a:pt x="1888" y="741"/>
                  </a:lnTo>
                  <a:lnTo>
                    <a:pt x="1902" y="761"/>
                  </a:lnTo>
                  <a:lnTo>
                    <a:pt x="1914" y="779"/>
                  </a:lnTo>
                  <a:lnTo>
                    <a:pt x="1927" y="794"/>
                  </a:lnTo>
                  <a:lnTo>
                    <a:pt x="1939" y="804"/>
                  </a:lnTo>
                  <a:lnTo>
                    <a:pt x="1957" y="817"/>
                  </a:lnTo>
                  <a:lnTo>
                    <a:pt x="1974" y="829"/>
                  </a:lnTo>
                  <a:lnTo>
                    <a:pt x="1991" y="839"/>
                  </a:lnTo>
                  <a:lnTo>
                    <a:pt x="2005" y="850"/>
                  </a:lnTo>
                  <a:lnTo>
                    <a:pt x="2017" y="862"/>
                  </a:lnTo>
                  <a:lnTo>
                    <a:pt x="2034" y="876"/>
                  </a:lnTo>
                  <a:lnTo>
                    <a:pt x="2048" y="891"/>
                  </a:lnTo>
                  <a:lnTo>
                    <a:pt x="2061" y="904"/>
                  </a:lnTo>
                  <a:lnTo>
                    <a:pt x="2070" y="918"/>
                  </a:lnTo>
                  <a:lnTo>
                    <a:pt x="2082" y="935"/>
                  </a:lnTo>
                  <a:lnTo>
                    <a:pt x="2093" y="954"/>
                  </a:lnTo>
                  <a:lnTo>
                    <a:pt x="2105" y="973"/>
                  </a:lnTo>
                  <a:lnTo>
                    <a:pt x="2116" y="986"/>
                  </a:lnTo>
                  <a:lnTo>
                    <a:pt x="2124" y="996"/>
                  </a:lnTo>
                  <a:lnTo>
                    <a:pt x="2135" y="1005"/>
                  </a:lnTo>
                  <a:lnTo>
                    <a:pt x="2145" y="1016"/>
                  </a:lnTo>
                  <a:lnTo>
                    <a:pt x="2154" y="1025"/>
                  </a:lnTo>
                  <a:lnTo>
                    <a:pt x="2158" y="1036"/>
                  </a:lnTo>
                  <a:lnTo>
                    <a:pt x="2163" y="1050"/>
                  </a:lnTo>
                  <a:lnTo>
                    <a:pt x="2168" y="1064"/>
                  </a:lnTo>
                  <a:lnTo>
                    <a:pt x="2174" y="1075"/>
                  </a:lnTo>
                  <a:lnTo>
                    <a:pt x="2181" y="1087"/>
                  </a:lnTo>
                  <a:lnTo>
                    <a:pt x="2191" y="1102"/>
                  </a:lnTo>
                  <a:lnTo>
                    <a:pt x="2202" y="1117"/>
                  </a:lnTo>
                  <a:lnTo>
                    <a:pt x="2213" y="1132"/>
                  </a:lnTo>
                  <a:lnTo>
                    <a:pt x="2224" y="1143"/>
                  </a:lnTo>
                  <a:lnTo>
                    <a:pt x="2232" y="1151"/>
                  </a:lnTo>
                  <a:lnTo>
                    <a:pt x="2243" y="1160"/>
                  </a:lnTo>
                  <a:lnTo>
                    <a:pt x="2252" y="1167"/>
                  </a:lnTo>
                  <a:lnTo>
                    <a:pt x="2259" y="1172"/>
                  </a:lnTo>
                  <a:lnTo>
                    <a:pt x="2268" y="1179"/>
                  </a:lnTo>
                  <a:lnTo>
                    <a:pt x="2276" y="1186"/>
                  </a:lnTo>
                  <a:lnTo>
                    <a:pt x="2286" y="1190"/>
                  </a:lnTo>
                  <a:lnTo>
                    <a:pt x="2291" y="1190"/>
                  </a:lnTo>
                  <a:lnTo>
                    <a:pt x="2299" y="1188"/>
                  </a:lnTo>
                  <a:lnTo>
                    <a:pt x="2306" y="1188"/>
                  </a:lnTo>
                  <a:lnTo>
                    <a:pt x="2313" y="1190"/>
                  </a:lnTo>
                  <a:lnTo>
                    <a:pt x="2315" y="1196"/>
                  </a:lnTo>
                  <a:lnTo>
                    <a:pt x="2315" y="1205"/>
                  </a:lnTo>
                  <a:lnTo>
                    <a:pt x="2315" y="1213"/>
                  </a:lnTo>
                  <a:lnTo>
                    <a:pt x="2310" y="1219"/>
                  </a:lnTo>
                  <a:lnTo>
                    <a:pt x="2303" y="1227"/>
                  </a:lnTo>
                  <a:lnTo>
                    <a:pt x="2295" y="1234"/>
                  </a:lnTo>
                  <a:lnTo>
                    <a:pt x="2290" y="1241"/>
                  </a:lnTo>
                  <a:lnTo>
                    <a:pt x="2280" y="1250"/>
                  </a:lnTo>
                  <a:lnTo>
                    <a:pt x="2269" y="1261"/>
                  </a:lnTo>
                  <a:lnTo>
                    <a:pt x="2263" y="1272"/>
                  </a:lnTo>
                  <a:lnTo>
                    <a:pt x="2257" y="1285"/>
                  </a:lnTo>
                  <a:lnTo>
                    <a:pt x="2253" y="1303"/>
                  </a:lnTo>
                  <a:lnTo>
                    <a:pt x="2251" y="1320"/>
                  </a:lnTo>
                  <a:lnTo>
                    <a:pt x="2249" y="1335"/>
                  </a:lnTo>
                  <a:lnTo>
                    <a:pt x="2247" y="1343"/>
                  </a:lnTo>
                  <a:lnTo>
                    <a:pt x="2245" y="1353"/>
                  </a:lnTo>
                  <a:lnTo>
                    <a:pt x="2244" y="1362"/>
                  </a:lnTo>
                  <a:lnTo>
                    <a:pt x="2247" y="1370"/>
                  </a:lnTo>
                  <a:lnTo>
                    <a:pt x="2253" y="1377"/>
                  </a:lnTo>
                  <a:lnTo>
                    <a:pt x="2264" y="1384"/>
                  </a:lnTo>
                  <a:lnTo>
                    <a:pt x="2276" y="1389"/>
                  </a:lnTo>
                  <a:lnTo>
                    <a:pt x="2287" y="1392"/>
                  </a:lnTo>
                  <a:lnTo>
                    <a:pt x="2296" y="1393"/>
                  </a:lnTo>
                  <a:lnTo>
                    <a:pt x="2307" y="1393"/>
                  </a:lnTo>
                  <a:lnTo>
                    <a:pt x="2318" y="1394"/>
                  </a:lnTo>
                  <a:lnTo>
                    <a:pt x="2327" y="1401"/>
                  </a:lnTo>
                  <a:lnTo>
                    <a:pt x="2340" y="1412"/>
                  </a:lnTo>
                  <a:lnTo>
                    <a:pt x="2349" y="1423"/>
                  </a:lnTo>
                  <a:lnTo>
                    <a:pt x="2358" y="1432"/>
                  </a:lnTo>
                  <a:lnTo>
                    <a:pt x="2366" y="1444"/>
                  </a:lnTo>
                  <a:lnTo>
                    <a:pt x="2375" y="1460"/>
                  </a:lnTo>
                  <a:lnTo>
                    <a:pt x="2383" y="1475"/>
                  </a:lnTo>
                  <a:lnTo>
                    <a:pt x="2391" y="1489"/>
                  </a:lnTo>
                  <a:lnTo>
                    <a:pt x="2397" y="1500"/>
                  </a:lnTo>
                  <a:lnTo>
                    <a:pt x="2408" y="1513"/>
                  </a:lnTo>
                  <a:lnTo>
                    <a:pt x="2420" y="1526"/>
                  </a:lnTo>
                  <a:lnTo>
                    <a:pt x="2430" y="1541"/>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696" name="Overijssel">
              <a:extLst>
                <a:ext uri="{FF2B5EF4-FFF2-40B4-BE49-F238E27FC236}">
                  <a16:creationId xmlns:a16="http://schemas.microsoft.com/office/drawing/2014/main" id="{AA12BA8E-38EF-4E60-A230-77FC63AE424C}"/>
                </a:ext>
              </a:extLst>
            </p:cNvPr>
            <p:cNvSpPr>
              <a:spLocks/>
            </p:cNvSpPr>
            <p:nvPr/>
          </p:nvSpPr>
          <p:spPr bwMode="auto">
            <a:xfrm>
              <a:off x="6715361" y="2093396"/>
              <a:ext cx="1519682" cy="1406190"/>
            </a:xfrm>
            <a:custGeom>
              <a:avLst/>
              <a:gdLst>
                <a:gd name="T0" fmla="*/ 3201 w 3294"/>
                <a:gd name="T1" fmla="*/ 2199 h 3048"/>
                <a:gd name="T2" fmla="*/ 3248 w 3294"/>
                <a:gd name="T3" fmla="*/ 2443 h 3048"/>
                <a:gd name="T4" fmla="*/ 3147 w 3294"/>
                <a:gd name="T5" fmla="*/ 2533 h 3048"/>
                <a:gd name="T6" fmla="*/ 2982 w 3294"/>
                <a:gd name="T7" fmla="*/ 2731 h 3048"/>
                <a:gd name="T8" fmla="*/ 2806 w 3294"/>
                <a:gd name="T9" fmla="*/ 2852 h 3048"/>
                <a:gd name="T10" fmla="*/ 2655 w 3294"/>
                <a:gd name="T11" fmla="*/ 2992 h 3048"/>
                <a:gd name="T12" fmla="*/ 2435 w 3294"/>
                <a:gd name="T13" fmla="*/ 3037 h 3048"/>
                <a:gd name="T14" fmla="*/ 2287 w 3294"/>
                <a:gd name="T15" fmla="*/ 2876 h 3048"/>
                <a:gd name="T16" fmla="*/ 2151 w 3294"/>
                <a:gd name="T17" fmla="*/ 2833 h 3048"/>
                <a:gd name="T18" fmla="*/ 2071 w 3294"/>
                <a:gd name="T19" fmla="*/ 2777 h 3048"/>
                <a:gd name="T20" fmla="*/ 1806 w 3294"/>
                <a:gd name="T21" fmla="*/ 2767 h 3048"/>
                <a:gd name="T22" fmla="*/ 1604 w 3294"/>
                <a:gd name="T23" fmla="*/ 2530 h 3048"/>
                <a:gd name="T24" fmla="*/ 1364 w 3294"/>
                <a:gd name="T25" fmla="*/ 2586 h 3048"/>
                <a:gd name="T26" fmla="*/ 1051 w 3294"/>
                <a:gd name="T27" fmla="*/ 2565 h 3048"/>
                <a:gd name="T28" fmla="*/ 887 w 3294"/>
                <a:gd name="T29" fmla="*/ 2451 h 3048"/>
                <a:gd name="T30" fmla="*/ 745 w 3294"/>
                <a:gd name="T31" fmla="*/ 2219 h 3048"/>
                <a:gd name="T32" fmla="*/ 775 w 3294"/>
                <a:gd name="T33" fmla="*/ 2051 h 3048"/>
                <a:gd name="T34" fmla="*/ 891 w 3294"/>
                <a:gd name="T35" fmla="*/ 1913 h 3048"/>
                <a:gd name="T36" fmla="*/ 807 w 3294"/>
                <a:gd name="T37" fmla="*/ 1625 h 3048"/>
                <a:gd name="T38" fmla="*/ 620 w 3294"/>
                <a:gd name="T39" fmla="*/ 1430 h 3048"/>
                <a:gd name="T40" fmla="*/ 442 w 3294"/>
                <a:gd name="T41" fmla="*/ 1562 h 3048"/>
                <a:gd name="T42" fmla="*/ 253 w 3294"/>
                <a:gd name="T43" fmla="*/ 1391 h 3048"/>
                <a:gd name="T44" fmla="*/ 159 w 3294"/>
                <a:gd name="T45" fmla="*/ 1224 h 3048"/>
                <a:gd name="T46" fmla="*/ 102 w 3294"/>
                <a:gd name="T47" fmla="*/ 1112 h 3048"/>
                <a:gd name="T48" fmla="*/ 141 w 3294"/>
                <a:gd name="T49" fmla="*/ 1028 h 3048"/>
                <a:gd name="T50" fmla="*/ 284 w 3294"/>
                <a:gd name="T51" fmla="*/ 993 h 3048"/>
                <a:gd name="T52" fmla="*/ 570 w 3294"/>
                <a:gd name="T53" fmla="*/ 933 h 3048"/>
                <a:gd name="T54" fmla="*/ 499 w 3294"/>
                <a:gd name="T55" fmla="*/ 818 h 3048"/>
                <a:gd name="T56" fmla="*/ 377 w 3294"/>
                <a:gd name="T57" fmla="*/ 724 h 3048"/>
                <a:gd name="T58" fmla="*/ 391 w 3294"/>
                <a:gd name="T59" fmla="*/ 553 h 3048"/>
                <a:gd name="T60" fmla="*/ 202 w 3294"/>
                <a:gd name="T61" fmla="*/ 329 h 3048"/>
                <a:gd name="T62" fmla="*/ 17 w 3294"/>
                <a:gd name="T63" fmla="*/ 220 h 3048"/>
                <a:gd name="T64" fmla="*/ 62 w 3294"/>
                <a:gd name="T65" fmla="*/ 176 h 3048"/>
                <a:gd name="T66" fmla="*/ 224 w 3294"/>
                <a:gd name="T67" fmla="*/ 184 h 3048"/>
                <a:gd name="T68" fmla="*/ 376 w 3294"/>
                <a:gd name="T69" fmla="*/ 80 h 3048"/>
                <a:gd name="T70" fmla="*/ 509 w 3294"/>
                <a:gd name="T71" fmla="*/ 99 h 3048"/>
                <a:gd name="T72" fmla="*/ 674 w 3294"/>
                <a:gd name="T73" fmla="*/ 37 h 3048"/>
                <a:gd name="T74" fmla="*/ 896 w 3294"/>
                <a:gd name="T75" fmla="*/ 39 h 3048"/>
                <a:gd name="T76" fmla="*/ 1054 w 3294"/>
                <a:gd name="T77" fmla="*/ 270 h 3048"/>
                <a:gd name="T78" fmla="*/ 884 w 3294"/>
                <a:gd name="T79" fmla="*/ 407 h 3048"/>
                <a:gd name="T80" fmla="*/ 959 w 3294"/>
                <a:gd name="T81" fmla="*/ 685 h 3048"/>
                <a:gd name="T82" fmla="*/ 1116 w 3294"/>
                <a:gd name="T83" fmla="*/ 701 h 3048"/>
                <a:gd name="T84" fmla="*/ 1299 w 3294"/>
                <a:gd name="T85" fmla="*/ 763 h 3048"/>
                <a:gd name="T86" fmla="*/ 1473 w 3294"/>
                <a:gd name="T87" fmla="*/ 908 h 3048"/>
                <a:gd name="T88" fmla="*/ 1622 w 3294"/>
                <a:gd name="T89" fmla="*/ 916 h 3048"/>
                <a:gd name="T90" fmla="*/ 1722 w 3294"/>
                <a:gd name="T91" fmla="*/ 949 h 3048"/>
                <a:gd name="T92" fmla="*/ 1841 w 3294"/>
                <a:gd name="T93" fmla="*/ 968 h 3048"/>
                <a:gd name="T94" fmla="*/ 1869 w 3294"/>
                <a:gd name="T95" fmla="*/ 811 h 3048"/>
                <a:gd name="T96" fmla="*/ 2063 w 3294"/>
                <a:gd name="T97" fmla="*/ 726 h 3048"/>
                <a:gd name="T98" fmla="*/ 2298 w 3294"/>
                <a:gd name="T99" fmla="*/ 811 h 3048"/>
                <a:gd name="T100" fmla="*/ 2374 w 3294"/>
                <a:gd name="T101" fmla="*/ 982 h 3048"/>
                <a:gd name="T102" fmla="*/ 2440 w 3294"/>
                <a:gd name="T103" fmla="*/ 1121 h 3048"/>
                <a:gd name="T104" fmla="*/ 2395 w 3294"/>
                <a:gd name="T105" fmla="*/ 1164 h 3048"/>
                <a:gd name="T106" fmla="*/ 2307 w 3294"/>
                <a:gd name="T107" fmla="*/ 1226 h 3048"/>
                <a:gd name="T108" fmla="*/ 2325 w 3294"/>
                <a:gd name="T109" fmla="*/ 1325 h 3048"/>
                <a:gd name="T110" fmla="*/ 2366 w 3294"/>
                <a:gd name="T111" fmla="*/ 1508 h 3048"/>
                <a:gd name="T112" fmla="*/ 2599 w 3294"/>
                <a:gd name="T113" fmla="*/ 1617 h 3048"/>
                <a:gd name="T114" fmla="*/ 2887 w 3294"/>
                <a:gd name="T115" fmla="*/ 1696 h 3048"/>
                <a:gd name="T116" fmla="*/ 3074 w 3294"/>
                <a:gd name="T117" fmla="*/ 1571 h 3048"/>
                <a:gd name="T118" fmla="*/ 3183 w 3294"/>
                <a:gd name="T119" fmla="*/ 1750 h 3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94" h="3048">
                  <a:moveTo>
                    <a:pt x="3287" y="1890"/>
                  </a:moveTo>
                  <a:lnTo>
                    <a:pt x="3291" y="1909"/>
                  </a:lnTo>
                  <a:lnTo>
                    <a:pt x="3292" y="1931"/>
                  </a:lnTo>
                  <a:lnTo>
                    <a:pt x="3294" y="1954"/>
                  </a:lnTo>
                  <a:lnTo>
                    <a:pt x="3294" y="1978"/>
                  </a:lnTo>
                  <a:lnTo>
                    <a:pt x="3294" y="2000"/>
                  </a:lnTo>
                  <a:lnTo>
                    <a:pt x="3292" y="2018"/>
                  </a:lnTo>
                  <a:lnTo>
                    <a:pt x="3289" y="2037"/>
                  </a:lnTo>
                  <a:lnTo>
                    <a:pt x="3285" y="2059"/>
                  </a:lnTo>
                  <a:lnTo>
                    <a:pt x="3280" y="2082"/>
                  </a:lnTo>
                  <a:lnTo>
                    <a:pt x="3273" y="2103"/>
                  </a:lnTo>
                  <a:lnTo>
                    <a:pt x="3267" y="2121"/>
                  </a:lnTo>
                  <a:lnTo>
                    <a:pt x="3257" y="2136"/>
                  </a:lnTo>
                  <a:lnTo>
                    <a:pt x="3242" y="2152"/>
                  </a:lnTo>
                  <a:lnTo>
                    <a:pt x="3226" y="2169"/>
                  </a:lnTo>
                  <a:lnTo>
                    <a:pt x="3211" y="2184"/>
                  </a:lnTo>
                  <a:lnTo>
                    <a:pt x="3201" y="2199"/>
                  </a:lnTo>
                  <a:lnTo>
                    <a:pt x="3191" y="2214"/>
                  </a:lnTo>
                  <a:lnTo>
                    <a:pt x="3180" y="2234"/>
                  </a:lnTo>
                  <a:lnTo>
                    <a:pt x="3171" y="2254"/>
                  </a:lnTo>
                  <a:lnTo>
                    <a:pt x="3163" y="2274"/>
                  </a:lnTo>
                  <a:lnTo>
                    <a:pt x="3159" y="2292"/>
                  </a:lnTo>
                  <a:lnTo>
                    <a:pt x="3159" y="2305"/>
                  </a:lnTo>
                  <a:lnTo>
                    <a:pt x="3160" y="2321"/>
                  </a:lnTo>
                  <a:lnTo>
                    <a:pt x="3164" y="2339"/>
                  </a:lnTo>
                  <a:lnTo>
                    <a:pt x="3168" y="2355"/>
                  </a:lnTo>
                  <a:lnTo>
                    <a:pt x="3172" y="2369"/>
                  </a:lnTo>
                  <a:lnTo>
                    <a:pt x="3179" y="2379"/>
                  </a:lnTo>
                  <a:lnTo>
                    <a:pt x="3187" y="2390"/>
                  </a:lnTo>
                  <a:lnTo>
                    <a:pt x="3198" y="2402"/>
                  </a:lnTo>
                  <a:lnTo>
                    <a:pt x="3206" y="2410"/>
                  </a:lnTo>
                  <a:lnTo>
                    <a:pt x="3217" y="2421"/>
                  </a:lnTo>
                  <a:lnTo>
                    <a:pt x="3232" y="2432"/>
                  </a:lnTo>
                  <a:lnTo>
                    <a:pt x="3248" y="2443"/>
                  </a:lnTo>
                  <a:lnTo>
                    <a:pt x="3260" y="2455"/>
                  </a:lnTo>
                  <a:lnTo>
                    <a:pt x="3268" y="2467"/>
                  </a:lnTo>
                  <a:lnTo>
                    <a:pt x="3269" y="2480"/>
                  </a:lnTo>
                  <a:lnTo>
                    <a:pt x="3269" y="2497"/>
                  </a:lnTo>
                  <a:lnTo>
                    <a:pt x="3267" y="2514"/>
                  </a:lnTo>
                  <a:lnTo>
                    <a:pt x="3261" y="2532"/>
                  </a:lnTo>
                  <a:lnTo>
                    <a:pt x="3254" y="2546"/>
                  </a:lnTo>
                  <a:lnTo>
                    <a:pt x="3246" y="2556"/>
                  </a:lnTo>
                  <a:lnTo>
                    <a:pt x="3238" y="2559"/>
                  </a:lnTo>
                  <a:lnTo>
                    <a:pt x="3227" y="2559"/>
                  </a:lnTo>
                  <a:lnTo>
                    <a:pt x="3217" y="2557"/>
                  </a:lnTo>
                  <a:lnTo>
                    <a:pt x="3209" y="2556"/>
                  </a:lnTo>
                  <a:lnTo>
                    <a:pt x="3196" y="2553"/>
                  </a:lnTo>
                  <a:lnTo>
                    <a:pt x="3182" y="2548"/>
                  </a:lnTo>
                  <a:lnTo>
                    <a:pt x="3170" y="2542"/>
                  </a:lnTo>
                  <a:lnTo>
                    <a:pt x="3160" y="2538"/>
                  </a:lnTo>
                  <a:lnTo>
                    <a:pt x="3147" y="2533"/>
                  </a:lnTo>
                  <a:lnTo>
                    <a:pt x="3135" y="2529"/>
                  </a:lnTo>
                  <a:lnTo>
                    <a:pt x="3124" y="2528"/>
                  </a:lnTo>
                  <a:lnTo>
                    <a:pt x="3116" y="2530"/>
                  </a:lnTo>
                  <a:lnTo>
                    <a:pt x="3106" y="2536"/>
                  </a:lnTo>
                  <a:lnTo>
                    <a:pt x="3098" y="2542"/>
                  </a:lnTo>
                  <a:lnTo>
                    <a:pt x="3091" y="2548"/>
                  </a:lnTo>
                  <a:lnTo>
                    <a:pt x="3082" y="2563"/>
                  </a:lnTo>
                  <a:lnTo>
                    <a:pt x="3074" y="2583"/>
                  </a:lnTo>
                  <a:lnTo>
                    <a:pt x="3066" y="2603"/>
                  </a:lnTo>
                  <a:lnTo>
                    <a:pt x="3059" y="2619"/>
                  </a:lnTo>
                  <a:lnTo>
                    <a:pt x="3052" y="2637"/>
                  </a:lnTo>
                  <a:lnTo>
                    <a:pt x="3043" y="2658"/>
                  </a:lnTo>
                  <a:lnTo>
                    <a:pt x="3033" y="2680"/>
                  </a:lnTo>
                  <a:lnTo>
                    <a:pt x="3024" y="2696"/>
                  </a:lnTo>
                  <a:lnTo>
                    <a:pt x="3012" y="2708"/>
                  </a:lnTo>
                  <a:lnTo>
                    <a:pt x="2998" y="2720"/>
                  </a:lnTo>
                  <a:lnTo>
                    <a:pt x="2982" y="2731"/>
                  </a:lnTo>
                  <a:lnTo>
                    <a:pt x="2969" y="2739"/>
                  </a:lnTo>
                  <a:lnTo>
                    <a:pt x="2957" y="2740"/>
                  </a:lnTo>
                  <a:lnTo>
                    <a:pt x="2942" y="2740"/>
                  </a:lnTo>
                  <a:lnTo>
                    <a:pt x="2927" y="2739"/>
                  </a:lnTo>
                  <a:lnTo>
                    <a:pt x="2912" y="2740"/>
                  </a:lnTo>
                  <a:lnTo>
                    <a:pt x="2901" y="2743"/>
                  </a:lnTo>
                  <a:lnTo>
                    <a:pt x="2892" y="2753"/>
                  </a:lnTo>
                  <a:lnTo>
                    <a:pt x="2884" y="2767"/>
                  </a:lnTo>
                  <a:lnTo>
                    <a:pt x="2876" y="2782"/>
                  </a:lnTo>
                  <a:lnTo>
                    <a:pt x="2868" y="2798"/>
                  </a:lnTo>
                  <a:lnTo>
                    <a:pt x="2860" y="2809"/>
                  </a:lnTo>
                  <a:lnTo>
                    <a:pt x="2850" y="2815"/>
                  </a:lnTo>
                  <a:lnTo>
                    <a:pt x="2838" y="2819"/>
                  </a:lnTo>
                  <a:lnTo>
                    <a:pt x="2826" y="2824"/>
                  </a:lnTo>
                  <a:lnTo>
                    <a:pt x="2818" y="2829"/>
                  </a:lnTo>
                  <a:lnTo>
                    <a:pt x="2811" y="2839"/>
                  </a:lnTo>
                  <a:lnTo>
                    <a:pt x="2806" y="2852"/>
                  </a:lnTo>
                  <a:lnTo>
                    <a:pt x="2802" y="2866"/>
                  </a:lnTo>
                  <a:lnTo>
                    <a:pt x="2799" y="2878"/>
                  </a:lnTo>
                  <a:lnTo>
                    <a:pt x="2800" y="2890"/>
                  </a:lnTo>
                  <a:lnTo>
                    <a:pt x="2803" y="2903"/>
                  </a:lnTo>
                  <a:lnTo>
                    <a:pt x="2807" y="2918"/>
                  </a:lnTo>
                  <a:lnTo>
                    <a:pt x="2807" y="2930"/>
                  </a:lnTo>
                  <a:lnTo>
                    <a:pt x="2802" y="2944"/>
                  </a:lnTo>
                  <a:lnTo>
                    <a:pt x="2792" y="2959"/>
                  </a:lnTo>
                  <a:lnTo>
                    <a:pt x="2781" y="2973"/>
                  </a:lnTo>
                  <a:lnTo>
                    <a:pt x="2771" y="2983"/>
                  </a:lnTo>
                  <a:lnTo>
                    <a:pt x="2759" y="2990"/>
                  </a:lnTo>
                  <a:lnTo>
                    <a:pt x="2741" y="2994"/>
                  </a:lnTo>
                  <a:lnTo>
                    <a:pt x="2728" y="2996"/>
                  </a:lnTo>
                  <a:lnTo>
                    <a:pt x="2711" y="2996"/>
                  </a:lnTo>
                  <a:lnTo>
                    <a:pt x="2692" y="2996"/>
                  </a:lnTo>
                  <a:lnTo>
                    <a:pt x="2674" y="2994"/>
                  </a:lnTo>
                  <a:lnTo>
                    <a:pt x="2655" y="2992"/>
                  </a:lnTo>
                  <a:lnTo>
                    <a:pt x="2639" y="2990"/>
                  </a:lnTo>
                  <a:lnTo>
                    <a:pt x="2626" y="2988"/>
                  </a:lnTo>
                  <a:lnTo>
                    <a:pt x="2612" y="2986"/>
                  </a:lnTo>
                  <a:lnTo>
                    <a:pt x="2595" y="2983"/>
                  </a:lnTo>
                  <a:lnTo>
                    <a:pt x="2583" y="2982"/>
                  </a:lnTo>
                  <a:lnTo>
                    <a:pt x="2569" y="2983"/>
                  </a:lnTo>
                  <a:lnTo>
                    <a:pt x="2552" y="2986"/>
                  </a:lnTo>
                  <a:lnTo>
                    <a:pt x="2533" y="2990"/>
                  </a:lnTo>
                  <a:lnTo>
                    <a:pt x="2517" y="2994"/>
                  </a:lnTo>
                  <a:lnTo>
                    <a:pt x="2507" y="3000"/>
                  </a:lnTo>
                  <a:lnTo>
                    <a:pt x="2498" y="3010"/>
                  </a:lnTo>
                  <a:lnTo>
                    <a:pt x="2492" y="3021"/>
                  </a:lnTo>
                  <a:lnTo>
                    <a:pt x="2486" y="3034"/>
                  </a:lnTo>
                  <a:lnTo>
                    <a:pt x="2482" y="3048"/>
                  </a:lnTo>
                  <a:lnTo>
                    <a:pt x="2465" y="3042"/>
                  </a:lnTo>
                  <a:lnTo>
                    <a:pt x="2451" y="3039"/>
                  </a:lnTo>
                  <a:lnTo>
                    <a:pt x="2435" y="3037"/>
                  </a:lnTo>
                  <a:lnTo>
                    <a:pt x="2415" y="3034"/>
                  </a:lnTo>
                  <a:lnTo>
                    <a:pt x="2393" y="3031"/>
                  </a:lnTo>
                  <a:lnTo>
                    <a:pt x="2377" y="3029"/>
                  </a:lnTo>
                  <a:lnTo>
                    <a:pt x="2360" y="3023"/>
                  </a:lnTo>
                  <a:lnTo>
                    <a:pt x="2339" y="3017"/>
                  </a:lnTo>
                  <a:lnTo>
                    <a:pt x="2319" y="3009"/>
                  </a:lnTo>
                  <a:lnTo>
                    <a:pt x="2304" y="2999"/>
                  </a:lnTo>
                  <a:lnTo>
                    <a:pt x="2296" y="2991"/>
                  </a:lnTo>
                  <a:lnTo>
                    <a:pt x="2290" y="2980"/>
                  </a:lnTo>
                  <a:lnTo>
                    <a:pt x="2283" y="2968"/>
                  </a:lnTo>
                  <a:lnTo>
                    <a:pt x="2280" y="2957"/>
                  </a:lnTo>
                  <a:lnTo>
                    <a:pt x="2279" y="2945"/>
                  </a:lnTo>
                  <a:lnTo>
                    <a:pt x="2281" y="2930"/>
                  </a:lnTo>
                  <a:lnTo>
                    <a:pt x="2286" y="2916"/>
                  </a:lnTo>
                  <a:lnTo>
                    <a:pt x="2288" y="2901"/>
                  </a:lnTo>
                  <a:lnTo>
                    <a:pt x="2288" y="2889"/>
                  </a:lnTo>
                  <a:lnTo>
                    <a:pt x="2287" y="2876"/>
                  </a:lnTo>
                  <a:lnTo>
                    <a:pt x="2284" y="2863"/>
                  </a:lnTo>
                  <a:lnTo>
                    <a:pt x="2279" y="2850"/>
                  </a:lnTo>
                  <a:lnTo>
                    <a:pt x="2275" y="2839"/>
                  </a:lnTo>
                  <a:lnTo>
                    <a:pt x="2268" y="2832"/>
                  </a:lnTo>
                  <a:lnTo>
                    <a:pt x="2259" y="2824"/>
                  </a:lnTo>
                  <a:lnTo>
                    <a:pt x="2248" y="2817"/>
                  </a:lnTo>
                  <a:lnTo>
                    <a:pt x="2240" y="2813"/>
                  </a:lnTo>
                  <a:lnTo>
                    <a:pt x="2228" y="2810"/>
                  </a:lnTo>
                  <a:lnTo>
                    <a:pt x="2214" y="2809"/>
                  </a:lnTo>
                  <a:lnTo>
                    <a:pt x="2203" y="2809"/>
                  </a:lnTo>
                  <a:lnTo>
                    <a:pt x="2193" y="2812"/>
                  </a:lnTo>
                  <a:lnTo>
                    <a:pt x="2180" y="2815"/>
                  </a:lnTo>
                  <a:lnTo>
                    <a:pt x="2168" y="2820"/>
                  </a:lnTo>
                  <a:lnTo>
                    <a:pt x="2159" y="2824"/>
                  </a:lnTo>
                  <a:lnTo>
                    <a:pt x="2156" y="2827"/>
                  </a:lnTo>
                  <a:lnTo>
                    <a:pt x="2153" y="2829"/>
                  </a:lnTo>
                  <a:lnTo>
                    <a:pt x="2151" y="2833"/>
                  </a:lnTo>
                  <a:lnTo>
                    <a:pt x="2148" y="2836"/>
                  </a:lnTo>
                  <a:lnTo>
                    <a:pt x="2145" y="2839"/>
                  </a:lnTo>
                  <a:lnTo>
                    <a:pt x="2136" y="2837"/>
                  </a:lnTo>
                  <a:lnTo>
                    <a:pt x="2126" y="2833"/>
                  </a:lnTo>
                  <a:lnTo>
                    <a:pt x="2118" y="2829"/>
                  </a:lnTo>
                  <a:lnTo>
                    <a:pt x="2114" y="2827"/>
                  </a:lnTo>
                  <a:lnTo>
                    <a:pt x="2109" y="2823"/>
                  </a:lnTo>
                  <a:lnTo>
                    <a:pt x="2105" y="2819"/>
                  </a:lnTo>
                  <a:lnTo>
                    <a:pt x="2101" y="2815"/>
                  </a:lnTo>
                  <a:lnTo>
                    <a:pt x="2098" y="2812"/>
                  </a:lnTo>
                  <a:lnTo>
                    <a:pt x="2094" y="2804"/>
                  </a:lnTo>
                  <a:lnTo>
                    <a:pt x="2091" y="2793"/>
                  </a:lnTo>
                  <a:lnTo>
                    <a:pt x="2087" y="2784"/>
                  </a:lnTo>
                  <a:lnTo>
                    <a:pt x="2082" y="2777"/>
                  </a:lnTo>
                  <a:lnTo>
                    <a:pt x="2079" y="2777"/>
                  </a:lnTo>
                  <a:lnTo>
                    <a:pt x="2075" y="2777"/>
                  </a:lnTo>
                  <a:lnTo>
                    <a:pt x="2071" y="2777"/>
                  </a:lnTo>
                  <a:lnTo>
                    <a:pt x="2067" y="2777"/>
                  </a:lnTo>
                  <a:lnTo>
                    <a:pt x="2064" y="2778"/>
                  </a:lnTo>
                  <a:lnTo>
                    <a:pt x="2062" y="2779"/>
                  </a:lnTo>
                  <a:lnTo>
                    <a:pt x="2052" y="2784"/>
                  </a:lnTo>
                  <a:lnTo>
                    <a:pt x="2043" y="2789"/>
                  </a:lnTo>
                  <a:lnTo>
                    <a:pt x="2035" y="2793"/>
                  </a:lnTo>
                  <a:lnTo>
                    <a:pt x="2020" y="2797"/>
                  </a:lnTo>
                  <a:lnTo>
                    <a:pt x="2001" y="2801"/>
                  </a:lnTo>
                  <a:lnTo>
                    <a:pt x="1982" y="2802"/>
                  </a:lnTo>
                  <a:lnTo>
                    <a:pt x="1966" y="2804"/>
                  </a:lnTo>
                  <a:lnTo>
                    <a:pt x="1942" y="2802"/>
                  </a:lnTo>
                  <a:lnTo>
                    <a:pt x="1915" y="2800"/>
                  </a:lnTo>
                  <a:lnTo>
                    <a:pt x="1885" y="2794"/>
                  </a:lnTo>
                  <a:lnTo>
                    <a:pt x="1857" y="2789"/>
                  </a:lnTo>
                  <a:lnTo>
                    <a:pt x="1835" y="2782"/>
                  </a:lnTo>
                  <a:lnTo>
                    <a:pt x="1822" y="2777"/>
                  </a:lnTo>
                  <a:lnTo>
                    <a:pt x="1806" y="2767"/>
                  </a:lnTo>
                  <a:lnTo>
                    <a:pt x="1791" y="2758"/>
                  </a:lnTo>
                  <a:lnTo>
                    <a:pt x="1779" y="2749"/>
                  </a:lnTo>
                  <a:lnTo>
                    <a:pt x="1767" y="2738"/>
                  </a:lnTo>
                  <a:lnTo>
                    <a:pt x="1755" y="2724"/>
                  </a:lnTo>
                  <a:lnTo>
                    <a:pt x="1740" y="2709"/>
                  </a:lnTo>
                  <a:lnTo>
                    <a:pt x="1728" y="2695"/>
                  </a:lnTo>
                  <a:lnTo>
                    <a:pt x="1718" y="2683"/>
                  </a:lnTo>
                  <a:lnTo>
                    <a:pt x="1707" y="2666"/>
                  </a:lnTo>
                  <a:lnTo>
                    <a:pt x="1695" y="2647"/>
                  </a:lnTo>
                  <a:lnTo>
                    <a:pt x="1683" y="2626"/>
                  </a:lnTo>
                  <a:lnTo>
                    <a:pt x="1671" y="2606"/>
                  </a:lnTo>
                  <a:lnTo>
                    <a:pt x="1660" y="2590"/>
                  </a:lnTo>
                  <a:lnTo>
                    <a:pt x="1651" y="2577"/>
                  </a:lnTo>
                  <a:lnTo>
                    <a:pt x="1639" y="2563"/>
                  </a:lnTo>
                  <a:lnTo>
                    <a:pt x="1625" y="2549"/>
                  </a:lnTo>
                  <a:lnTo>
                    <a:pt x="1614" y="2538"/>
                  </a:lnTo>
                  <a:lnTo>
                    <a:pt x="1604" y="2530"/>
                  </a:lnTo>
                  <a:lnTo>
                    <a:pt x="1590" y="2521"/>
                  </a:lnTo>
                  <a:lnTo>
                    <a:pt x="1577" y="2513"/>
                  </a:lnTo>
                  <a:lnTo>
                    <a:pt x="1565" y="2507"/>
                  </a:lnTo>
                  <a:lnTo>
                    <a:pt x="1548" y="2505"/>
                  </a:lnTo>
                  <a:lnTo>
                    <a:pt x="1529" y="2505"/>
                  </a:lnTo>
                  <a:lnTo>
                    <a:pt x="1511" y="2506"/>
                  </a:lnTo>
                  <a:lnTo>
                    <a:pt x="1496" y="2507"/>
                  </a:lnTo>
                  <a:lnTo>
                    <a:pt x="1484" y="2511"/>
                  </a:lnTo>
                  <a:lnTo>
                    <a:pt x="1470" y="2518"/>
                  </a:lnTo>
                  <a:lnTo>
                    <a:pt x="1457" y="2525"/>
                  </a:lnTo>
                  <a:lnTo>
                    <a:pt x="1447" y="2532"/>
                  </a:lnTo>
                  <a:lnTo>
                    <a:pt x="1434" y="2540"/>
                  </a:lnTo>
                  <a:lnTo>
                    <a:pt x="1420" y="2549"/>
                  </a:lnTo>
                  <a:lnTo>
                    <a:pt x="1406" y="2561"/>
                  </a:lnTo>
                  <a:lnTo>
                    <a:pt x="1391" y="2571"/>
                  </a:lnTo>
                  <a:lnTo>
                    <a:pt x="1379" y="2579"/>
                  </a:lnTo>
                  <a:lnTo>
                    <a:pt x="1364" y="2586"/>
                  </a:lnTo>
                  <a:lnTo>
                    <a:pt x="1346" y="2594"/>
                  </a:lnTo>
                  <a:lnTo>
                    <a:pt x="1327" y="2602"/>
                  </a:lnTo>
                  <a:lnTo>
                    <a:pt x="1313" y="2606"/>
                  </a:lnTo>
                  <a:lnTo>
                    <a:pt x="1296" y="2607"/>
                  </a:lnTo>
                  <a:lnTo>
                    <a:pt x="1277" y="2608"/>
                  </a:lnTo>
                  <a:lnTo>
                    <a:pt x="1259" y="2607"/>
                  </a:lnTo>
                  <a:lnTo>
                    <a:pt x="1242" y="2607"/>
                  </a:lnTo>
                  <a:lnTo>
                    <a:pt x="1224" y="2603"/>
                  </a:lnTo>
                  <a:lnTo>
                    <a:pt x="1201" y="2599"/>
                  </a:lnTo>
                  <a:lnTo>
                    <a:pt x="1178" y="2592"/>
                  </a:lnTo>
                  <a:lnTo>
                    <a:pt x="1155" y="2587"/>
                  </a:lnTo>
                  <a:lnTo>
                    <a:pt x="1136" y="2583"/>
                  </a:lnTo>
                  <a:lnTo>
                    <a:pt x="1121" y="2579"/>
                  </a:lnTo>
                  <a:lnTo>
                    <a:pt x="1104" y="2575"/>
                  </a:lnTo>
                  <a:lnTo>
                    <a:pt x="1085" y="2571"/>
                  </a:lnTo>
                  <a:lnTo>
                    <a:pt x="1066" y="2567"/>
                  </a:lnTo>
                  <a:lnTo>
                    <a:pt x="1051" y="2565"/>
                  </a:lnTo>
                  <a:lnTo>
                    <a:pt x="1039" y="2567"/>
                  </a:lnTo>
                  <a:lnTo>
                    <a:pt x="1024" y="2568"/>
                  </a:lnTo>
                  <a:lnTo>
                    <a:pt x="1011" y="2569"/>
                  </a:lnTo>
                  <a:lnTo>
                    <a:pt x="1001" y="2571"/>
                  </a:lnTo>
                  <a:lnTo>
                    <a:pt x="990" y="2573"/>
                  </a:lnTo>
                  <a:lnTo>
                    <a:pt x="980" y="2575"/>
                  </a:lnTo>
                  <a:lnTo>
                    <a:pt x="972" y="2573"/>
                  </a:lnTo>
                  <a:lnTo>
                    <a:pt x="962" y="2569"/>
                  </a:lnTo>
                  <a:lnTo>
                    <a:pt x="953" y="2563"/>
                  </a:lnTo>
                  <a:lnTo>
                    <a:pt x="945" y="2555"/>
                  </a:lnTo>
                  <a:lnTo>
                    <a:pt x="938" y="2548"/>
                  </a:lnTo>
                  <a:lnTo>
                    <a:pt x="927" y="2536"/>
                  </a:lnTo>
                  <a:lnTo>
                    <a:pt x="916" y="2519"/>
                  </a:lnTo>
                  <a:lnTo>
                    <a:pt x="906" y="2503"/>
                  </a:lnTo>
                  <a:lnTo>
                    <a:pt x="899" y="2490"/>
                  </a:lnTo>
                  <a:lnTo>
                    <a:pt x="892" y="2472"/>
                  </a:lnTo>
                  <a:lnTo>
                    <a:pt x="887" y="2451"/>
                  </a:lnTo>
                  <a:lnTo>
                    <a:pt x="881" y="2429"/>
                  </a:lnTo>
                  <a:lnTo>
                    <a:pt x="877" y="2412"/>
                  </a:lnTo>
                  <a:lnTo>
                    <a:pt x="873" y="2396"/>
                  </a:lnTo>
                  <a:lnTo>
                    <a:pt x="868" y="2378"/>
                  </a:lnTo>
                  <a:lnTo>
                    <a:pt x="862" y="2359"/>
                  </a:lnTo>
                  <a:lnTo>
                    <a:pt x="857" y="2344"/>
                  </a:lnTo>
                  <a:lnTo>
                    <a:pt x="848" y="2334"/>
                  </a:lnTo>
                  <a:lnTo>
                    <a:pt x="835" y="2320"/>
                  </a:lnTo>
                  <a:lnTo>
                    <a:pt x="823" y="2309"/>
                  </a:lnTo>
                  <a:lnTo>
                    <a:pt x="813" y="2300"/>
                  </a:lnTo>
                  <a:lnTo>
                    <a:pt x="800" y="2292"/>
                  </a:lnTo>
                  <a:lnTo>
                    <a:pt x="786" y="2282"/>
                  </a:lnTo>
                  <a:lnTo>
                    <a:pt x="772" y="2272"/>
                  </a:lnTo>
                  <a:lnTo>
                    <a:pt x="763" y="2262"/>
                  </a:lnTo>
                  <a:lnTo>
                    <a:pt x="756" y="2250"/>
                  </a:lnTo>
                  <a:lnTo>
                    <a:pt x="749" y="2235"/>
                  </a:lnTo>
                  <a:lnTo>
                    <a:pt x="745" y="2219"/>
                  </a:lnTo>
                  <a:lnTo>
                    <a:pt x="742" y="2206"/>
                  </a:lnTo>
                  <a:lnTo>
                    <a:pt x="740" y="2192"/>
                  </a:lnTo>
                  <a:lnTo>
                    <a:pt x="737" y="2175"/>
                  </a:lnTo>
                  <a:lnTo>
                    <a:pt x="737" y="2158"/>
                  </a:lnTo>
                  <a:lnTo>
                    <a:pt x="738" y="2145"/>
                  </a:lnTo>
                  <a:lnTo>
                    <a:pt x="742" y="2137"/>
                  </a:lnTo>
                  <a:lnTo>
                    <a:pt x="751" y="2126"/>
                  </a:lnTo>
                  <a:lnTo>
                    <a:pt x="759" y="2117"/>
                  </a:lnTo>
                  <a:lnTo>
                    <a:pt x="767" y="2107"/>
                  </a:lnTo>
                  <a:lnTo>
                    <a:pt x="773" y="2101"/>
                  </a:lnTo>
                  <a:lnTo>
                    <a:pt x="778" y="2098"/>
                  </a:lnTo>
                  <a:lnTo>
                    <a:pt x="780" y="2092"/>
                  </a:lnTo>
                  <a:lnTo>
                    <a:pt x="782" y="2083"/>
                  </a:lnTo>
                  <a:lnTo>
                    <a:pt x="784" y="2072"/>
                  </a:lnTo>
                  <a:lnTo>
                    <a:pt x="784" y="2064"/>
                  </a:lnTo>
                  <a:lnTo>
                    <a:pt x="780" y="2057"/>
                  </a:lnTo>
                  <a:lnTo>
                    <a:pt x="775" y="2051"/>
                  </a:lnTo>
                  <a:lnTo>
                    <a:pt x="768" y="2043"/>
                  </a:lnTo>
                  <a:lnTo>
                    <a:pt x="765" y="2036"/>
                  </a:lnTo>
                  <a:lnTo>
                    <a:pt x="767" y="2028"/>
                  </a:lnTo>
                  <a:lnTo>
                    <a:pt x="771" y="2017"/>
                  </a:lnTo>
                  <a:lnTo>
                    <a:pt x="775" y="2006"/>
                  </a:lnTo>
                  <a:lnTo>
                    <a:pt x="782" y="2000"/>
                  </a:lnTo>
                  <a:lnTo>
                    <a:pt x="791" y="1994"/>
                  </a:lnTo>
                  <a:lnTo>
                    <a:pt x="804" y="1991"/>
                  </a:lnTo>
                  <a:lnTo>
                    <a:pt x="819" y="1989"/>
                  </a:lnTo>
                  <a:lnTo>
                    <a:pt x="830" y="1986"/>
                  </a:lnTo>
                  <a:lnTo>
                    <a:pt x="840" y="1981"/>
                  </a:lnTo>
                  <a:lnTo>
                    <a:pt x="850" y="1974"/>
                  </a:lnTo>
                  <a:lnTo>
                    <a:pt x="860" y="1967"/>
                  </a:lnTo>
                  <a:lnTo>
                    <a:pt x="868" y="1960"/>
                  </a:lnTo>
                  <a:lnTo>
                    <a:pt x="876" y="1947"/>
                  </a:lnTo>
                  <a:lnTo>
                    <a:pt x="883" y="1931"/>
                  </a:lnTo>
                  <a:lnTo>
                    <a:pt x="891" y="1913"/>
                  </a:lnTo>
                  <a:lnTo>
                    <a:pt x="896" y="1896"/>
                  </a:lnTo>
                  <a:lnTo>
                    <a:pt x="900" y="1882"/>
                  </a:lnTo>
                  <a:lnTo>
                    <a:pt x="901" y="1861"/>
                  </a:lnTo>
                  <a:lnTo>
                    <a:pt x="900" y="1835"/>
                  </a:lnTo>
                  <a:lnTo>
                    <a:pt x="897" y="1808"/>
                  </a:lnTo>
                  <a:lnTo>
                    <a:pt x="893" y="1783"/>
                  </a:lnTo>
                  <a:lnTo>
                    <a:pt x="889" y="1762"/>
                  </a:lnTo>
                  <a:lnTo>
                    <a:pt x="883" y="1748"/>
                  </a:lnTo>
                  <a:lnTo>
                    <a:pt x="873" y="1731"/>
                  </a:lnTo>
                  <a:lnTo>
                    <a:pt x="864" y="1714"/>
                  </a:lnTo>
                  <a:lnTo>
                    <a:pt x="853" y="1698"/>
                  </a:lnTo>
                  <a:lnTo>
                    <a:pt x="845" y="1684"/>
                  </a:lnTo>
                  <a:lnTo>
                    <a:pt x="837" y="1674"/>
                  </a:lnTo>
                  <a:lnTo>
                    <a:pt x="827" y="1660"/>
                  </a:lnTo>
                  <a:lnTo>
                    <a:pt x="818" y="1647"/>
                  </a:lnTo>
                  <a:lnTo>
                    <a:pt x="811" y="1636"/>
                  </a:lnTo>
                  <a:lnTo>
                    <a:pt x="807" y="1625"/>
                  </a:lnTo>
                  <a:lnTo>
                    <a:pt x="804" y="1613"/>
                  </a:lnTo>
                  <a:lnTo>
                    <a:pt x="800" y="1603"/>
                  </a:lnTo>
                  <a:lnTo>
                    <a:pt x="790" y="1590"/>
                  </a:lnTo>
                  <a:lnTo>
                    <a:pt x="775" y="1577"/>
                  </a:lnTo>
                  <a:lnTo>
                    <a:pt x="760" y="1563"/>
                  </a:lnTo>
                  <a:lnTo>
                    <a:pt x="748" y="1552"/>
                  </a:lnTo>
                  <a:lnTo>
                    <a:pt x="732" y="1541"/>
                  </a:lnTo>
                  <a:lnTo>
                    <a:pt x="711" y="1529"/>
                  </a:lnTo>
                  <a:lnTo>
                    <a:pt x="691" y="1516"/>
                  </a:lnTo>
                  <a:lnTo>
                    <a:pt x="676" y="1504"/>
                  </a:lnTo>
                  <a:lnTo>
                    <a:pt x="668" y="1493"/>
                  </a:lnTo>
                  <a:lnTo>
                    <a:pt x="660" y="1478"/>
                  </a:lnTo>
                  <a:lnTo>
                    <a:pt x="652" y="1465"/>
                  </a:lnTo>
                  <a:lnTo>
                    <a:pt x="645" y="1454"/>
                  </a:lnTo>
                  <a:lnTo>
                    <a:pt x="639" y="1446"/>
                  </a:lnTo>
                  <a:lnTo>
                    <a:pt x="629" y="1438"/>
                  </a:lnTo>
                  <a:lnTo>
                    <a:pt x="620" y="1430"/>
                  </a:lnTo>
                  <a:lnTo>
                    <a:pt x="612" y="1427"/>
                  </a:lnTo>
                  <a:lnTo>
                    <a:pt x="602" y="1428"/>
                  </a:lnTo>
                  <a:lnTo>
                    <a:pt x="592" y="1434"/>
                  </a:lnTo>
                  <a:lnTo>
                    <a:pt x="581" y="1440"/>
                  </a:lnTo>
                  <a:lnTo>
                    <a:pt x="573" y="1446"/>
                  </a:lnTo>
                  <a:lnTo>
                    <a:pt x="561" y="1454"/>
                  </a:lnTo>
                  <a:lnTo>
                    <a:pt x="547" y="1466"/>
                  </a:lnTo>
                  <a:lnTo>
                    <a:pt x="534" y="1478"/>
                  </a:lnTo>
                  <a:lnTo>
                    <a:pt x="523" y="1489"/>
                  </a:lnTo>
                  <a:lnTo>
                    <a:pt x="515" y="1497"/>
                  </a:lnTo>
                  <a:lnTo>
                    <a:pt x="505" y="1508"/>
                  </a:lnTo>
                  <a:lnTo>
                    <a:pt x="496" y="1520"/>
                  </a:lnTo>
                  <a:lnTo>
                    <a:pt x="488" y="1528"/>
                  </a:lnTo>
                  <a:lnTo>
                    <a:pt x="477" y="1536"/>
                  </a:lnTo>
                  <a:lnTo>
                    <a:pt x="465" y="1547"/>
                  </a:lnTo>
                  <a:lnTo>
                    <a:pt x="453" y="1556"/>
                  </a:lnTo>
                  <a:lnTo>
                    <a:pt x="442" y="1562"/>
                  </a:lnTo>
                  <a:lnTo>
                    <a:pt x="428" y="1563"/>
                  </a:lnTo>
                  <a:lnTo>
                    <a:pt x="414" y="1562"/>
                  </a:lnTo>
                  <a:lnTo>
                    <a:pt x="399" y="1559"/>
                  </a:lnTo>
                  <a:lnTo>
                    <a:pt x="388" y="1556"/>
                  </a:lnTo>
                  <a:lnTo>
                    <a:pt x="376" y="1548"/>
                  </a:lnTo>
                  <a:lnTo>
                    <a:pt x="364" y="1539"/>
                  </a:lnTo>
                  <a:lnTo>
                    <a:pt x="350" y="1527"/>
                  </a:lnTo>
                  <a:lnTo>
                    <a:pt x="340" y="1515"/>
                  </a:lnTo>
                  <a:lnTo>
                    <a:pt x="331" y="1504"/>
                  </a:lnTo>
                  <a:lnTo>
                    <a:pt x="321" y="1490"/>
                  </a:lnTo>
                  <a:lnTo>
                    <a:pt x="310" y="1473"/>
                  </a:lnTo>
                  <a:lnTo>
                    <a:pt x="299" y="1454"/>
                  </a:lnTo>
                  <a:lnTo>
                    <a:pt x="290" y="1436"/>
                  </a:lnTo>
                  <a:lnTo>
                    <a:pt x="280" y="1422"/>
                  </a:lnTo>
                  <a:lnTo>
                    <a:pt x="272" y="1412"/>
                  </a:lnTo>
                  <a:lnTo>
                    <a:pt x="263" y="1400"/>
                  </a:lnTo>
                  <a:lnTo>
                    <a:pt x="253" y="1391"/>
                  </a:lnTo>
                  <a:lnTo>
                    <a:pt x="244" y="1384"/>
                  </a:lnTo>
                  <a:lnTo>
                    <a:pt x="233" y="1381"/>
                  </a:lnTo>
                  <a:lnTo>
                    <a:pt x="220" y="1381"/>
                  </a:lnTo>
                  <a:lnTo>
                    <a:pt x="206" y="1384"/>
                  </a:lnTo>
                  <a:lnTo>
                    <a:pt x="195" y="1385"/>
                  </a:lnTo>
                  <a:lnTo>
                    <a:pt x="190" y="1387"/>
                  </a:lnTo>
                  <a:lnTo>
                    <a:pt x="183" y="1387"/>
                  </a:lnTo>
                  <a:lnTo>
                    <a:pt x="185" y="1370"/>
                  </a:lnTo>
                  <a:lnTo>
                    <a:pt x="186" y="1356"/>
                  </a:lnTo>
                  <a:lnTo>
                    <a:pt x="187" y="1342"/>
                  </a:lnTo>
                  <a:lnTo>
                    <a:pt x="187" y="1326"/>
                  </a:lnTo>
                  <a:lnTo>
                    <a:pt x="187" y="1307"/>
                  </a:lnTo>
                  <a:lnTo>
                    <a:pt x="185" y="1290"/>
                  </a:lnTo>
                  <a:lnTo>
                    <a:pt x="183" y="1273"/>
                  </a:lnTo>
                  <a:lnTo>
                    <a:pt x="176" y="1259"/>
                  </a:lnTo>
                  <a:lnTo>
                    <a:pt x="168" y="1241"/>
                  </a:lnTo>
                  <a:lnTo>
                    <a:pt x="159" y="1224"/>
                  </a:lnTo>
                  <a:lnTo>
                    <a:pt x="150" y="1207"/>
                  </a:lnTo>
                  <a:lnTo>
                    <a:pt x="141" y="1194"/>
                  </a:lnTo>
                  <a:lnTo>
                    <a:pt x="132" y="1182"/>
                  </a:lnTo>
                  <a:lnTo>
                    <a:pt x="120" y="1168"/>
                  </a:lnTo>
                  <a:lnTo>
                    <a:pt x="108" y="1154"/>
                  </a:lnTo>
                  <a:lnTo>
                    <a:pt x="98" y="1143"/>
                  </a:lnTo>
                  <a:lnTo>
                    <a:pt x="93" y="1137"/>
                  </a:lnTo>
                  <a:lnTo>
                    <a:pt x="85" y="1132"/>
                  </a:lnTo>
                  <a:lnTo>
                    <a:pt x="77" y="1127"/>
                  </a:lnTo>
                  <a:lnTo>
                    <a:pt x="71" y="1120"/>
                  </a:lnTo>
                  <a:lnTo>
                    <a:pt x="71" y="1114"/>
                  </a:lnTo>
                  <a:lnTo>
                    <a:pt x="75" y="1110"/>
                  </a:lnTo>
                  <a:lnTo>
                    <a:pt x="82" y="1110"/>
                  </a:lnTo>
                  <a:lnTo>
                    <a:pt x="90" y="1112"/>
                  </a:lnTo>
                  <a:lnTo>
                    <a:pt x="97" y="1112"/>
                  </a:lnTo>
                  <a:lnTo>
                    <a:pt x="100" y="1112"/>
                  </a:lnTo>
                  <a:lnTo>
                    <a:pt x="102" y="1112"/>
                  </a:lnTo>
                  <a:lnTo>
                    <a:pt x="106" y="1112"/>
                  </a:lnTo>
                  <a:lnTo>
                    <a:pt x="109" y="1112"/>
                  </a:lnTo>
                  <a:lnTo>
                    <a:pt x="113" y="1112"/>
                  </a:lnTo>
                  <a:lnTo>
                    <a:pt x="114" y="1110"/>
                  </a:lnTo>
                  <a:lnTo>
                    <a:pt x="114" y="1105"/>
                  </a:lnTo>
                  <a:lnTo>
                    <a:pt x="110" y="1097"/>
                  </a:lnTo>
                  <a:lnTo>
                    <a:pt x="106" y="1090"/>
                  </a:lnTo>
                  <a:lnTo>
                    <a:pt x="105" y="1083"/>
                  </a:lnTo>
                  <a:lnTo>
                    <a:pt x="105" y="1073"/>
                  </a:lnTo>
                  <a:lnTo>
                    <a:pt x="109" y="1059"/>
                  </a:lnTo>
                  <a:lnTo>
                    <a:pt x="113" y="1047"/>
                  </a:lnTo>
                  <a:lnTo>
                    <a:pt x="119" y="1036"/>
                  </a:lnTo>
                  <a:lnTo>
                    <a:pt x="123" y="1032"/>
                  </a:lnTo>
                  <a:lnTo>
                    <a:pt x="128" y="1027"/>
                  </a:lnTo>
                  <a:lnTo>
                    <a:pt x="133" y="1021"/>
                  </a:lnTo>
                  <a:lnTo>
                    <a:pt x="137" y="1026"/>
                  </a:lnTo>
                  <a:lnTo>
                    <a:pt x="141" y="1028"/>
                  </a:lnTo>
                  <a:lnTo>
                    <a:pt x="145" y="1031"/>
                  </a:lnTo>
                  <a:lnTo>
                    <a:pt x="148" y="1032"/>
                  </a:lnTo>
                  <a:lnTo>
                    <a:pt x="158" y="1036"/>
                  </a:lnTo>
                  <a:lnTo>
                    <a:pt x="168" y="1039"/>
                  </a:lnTo>
                  <a:lnTo>
                    <a:pt x="179" y="1042"/>
                  </a:lnTo>
                  <a:lnTo>
                    <a:pt x="190" y="1040"/>
                  </a:lnTo>
                  <a:lnTo>
                    <a:pt x="198" y="1038"/>
                  </a:lnTo>
                  <a:lnTo>
                    <a:pt x="207" y="1032"/>
                  </a:lnTo>
                  <a:lnTo>
                    <a:pt x="217" y="1027"/>
                  </a:lnTo>
                  <a:lnTo>
                    <a:pt x="226" y="1021"/>
                  </a:lnTo>
                  <a:lnTo>
                    <a:pt x="236" y="1019"/>
                  </a:lnTo>
                  <a:lnTo>
                    <a:pt x="248" y="1015"/>
                  </a:lnTo>
                  <a:lnTo>
                    <a:pt x="259" y="1011"/>
                  </a:lnTo>
                  <a:lnTo>
                    <a:pt x="265" y="1007"/>
                  </a:lnTo>
                  <a:lnTo>
                    <a:pt x="275" y="1001"/>
                  </a:lnTo>
                  <a:lnTo>
                    <a:pt x="282" y="996"/>
                  </a:lnTo>
                  <a:lnTo>
                    <a:pt x="284" y="993"/>
                  </a:lnTo>
                  <a:lnTo>
                    <a:pt x="288" y="991"/>
                  </a:lnTo>
                  <a:lnTo>
                    <a:pt x="294" y="986"/>
                  </a:lnTo>
                  <a:lnTo>
                    <a:pt x="298" y="982"/>
                  </a:lnTo>
                  <a:lnTo>
                    <a:pt x="300" y="980"/>
                  </a:lnTo>
                  <a:lnTo>
                    <a:pt x="329" y="980"/>
                  </a:lnTo>
                  <a:lnTo>
                    <a:pt x="352" y="980"/>
                  </a:lnTo>
                  <a:lnTo>
                    <a:pt x="373" y="978"/>
                  </a:lnTo>
                  <a:lnTo>
                    <a:pt x="399" y="977"/>
                  </a:lnTo>
                  <a:lnTo>
                    <a:pt x="424" y="976"/>
                  </a:lnTo>
                  <a:lnTo>
                    <a:pt x="445" y="974"/>
                  </a:lnTo>
                  <a:lnTo>
                    <a:pt x="461" y="970"/>
                  </a:lnTo>
                  <a:lnTo>
                    <a:pt x="480" y="966"/>
                  </a:lnTo>
                  <a:lnTo>
                    <a:pt x="499" y="961"/>
                  </a:lnTo>
                  <a:lnTo>
                    <a:pt x="515" y="955"/>
                  </a:lnTo>
                  <a:lnTo>
                    <a:pt x="531" y="950"/>
                  </a:lnTo>
                  <a:lnTo>
                    <a:pt x="551" y="942"/>
                  </a:lnTo>
                  <a:lnTo>
                    <a:pt x="570" y="933"/>
                  </a:lnTo>
                  <a:lnTo>
                    <a:pt x="583" y="923"/>
                  </a:lnTo>
                  <a:lnTo>
                    <a:pt x="589" y="915"/>
                  </a:lnTo>
                  <a:lnTo>
                    <a:pt x="593" y="903"/>
                  </a:lnTo>
                  <a:lnTo>
                    <a:pt x="596" y="892"/>
                  </a:lnTo>
                  <a:lnTo>
                    <a:pt x="596" y="883"/>
                  </a:lnTo>
                  <a:lnTo>
                    <a:pt x="594" y="873"/>
                  </a:lnTo>
                  <a:lnTo>
                    <a:pt x="590" y="861"/>
                  </a:lnTo>
                  <a:lnTo>
                    <a:pt x="585" y="852"/>
                  </a:lnTo>
                  <a:lnTo>
                    <a:pt x="579" y="844"/>
                  </a:lnTo>
                  <a:lnTo>
                    <a:pt x="569" y="836"/>
                  </a:lnTo>
                  <a:lnTo>
                    <a:pt x="554" y="830"/>
                  </a:lnTo>
                  <a:lnTo>
                    <a:pt x="539" y="823"/>
                  </a:lnTo>
                  <a:lnTo>
                    <a:pt x="526" y="821"/>
                  </a:lnTo>
                  <a:lnTo>
                    <a:pt x="517" y="818"/>
                  </a:lnTo>
                  <a:lnTo>
                    <a:pt x="507" y="817"/>
                  </a:lnTo>
                  <a:lnTo>
                    <a:pt x="499" y="818"/>
                  </a:lnTo>
                  <a:lnTo>
                    <a:pt x="499" y="818"/>
                  </a:lnTo>
                  <a:lnTo>
                    <a:pt x="489" y="810"/>
                  </a:lnTo>
                  <a:lnTo>
                    <a:pt x="478" y="805"/>
                  </a:lnTo>
                  <a:lnTo>
                    <a:pt x="468" y="799"/>
                  </a:lnTo>
                  <a:lnTo>
                    <a:pt x="458" y="794"/>
                  </a:lnTo>
                  <a:lnTo>
                    <a:pt x="447" y="788"/>
                  </a:lnTo>
                  <a:lnTo>
                    <a:pt x="435" y="783"/>
                  </a:lnTo>
                  <a:lnTo>
                    <a:pt x="426" y="780"/>
                  </a:lnTo>
                  <a:lnTo>
                    <a:pt x="416" y="779"/>
                  </a:lnTo>
                  <a:lnTo>
                    <a:pt x="407" y="778"/>
                  </a:lnTo>
                  <a:lnTo>
                    <a:pt x="396" y="776"/>
                  </a:lnTo>
                  <a:lnTo>
                    <a:pt x="388" y="774"/>
                  </a:lnTo>
                  <a:lnTo>
                    <a:pt x="383" y="768"/>
                  </a:lnTo>
                  <a:lnTo>
                    <a:pt x="377" y="760"/>
                  </a:lnTo>
                  <a:lnTo>
                    <a:pt x="373" y="752"/>
                  </a:lnTo>
                  <a:lnTo>
                    <a:pt x="373" y="743"/>
                  </a:lnTo>
                  <a:lnTo>
                    <a:pt x="375" y="732"/>
                  </a:lnTo>
                  <a:lnTo>
                    <a:pt x="377" y="724"/>
                  </a:lnTo>
                  <a:lnTo>
                    <a:pt x="380" y="721"/>
                  </a:lnTo>
                  <a:lnTo>
                    <a:pt x="384" y="718"/>
                  </a:lnTo>
                  <a:lnTo>
                    <a:pt x="388" y="716"/>
                  </a:lnTo>
                  <a:lnTo>
                    <a:pt x="392" y="714"/>
                  </a:lnTo>
                  <a:lnTo>
                    <a:pt x="396" y="712"/>
                  </a:lnTo>
                  <a:lnTo>
                    <a:pt x="406" y="705"/>
                  </a:lnTo>
                  <a:lnTo>
                    <a:pt x="416" y="695"/>
                  </a:lnTo>
                  <a:lnTo>
                    <a:pt x="424" y="687"/>
                  </a:lnTo>
                  <a:lnTo>
                    <a:pt x="427" y="677"/>
                  </a:lnTo>
                  <a:lnTo>
                    <a:pt x="427" y="663"/>
                  </a:lnTo>
                  <a:lnTo>
                    <a:pt x="427" y="648"/>
                  </a:lnTo>
                  <a:lnTo>
                    <a:pt x="424" y="635"/>
                  </a:lnTo>
                  <a:lnTo>
                    <a:pt x="423" y="623"/>
                  </a:lnTo>
                  <a:lnTo>
                    <a:pt x="418" y="608"/>
                  </a:lnTo>
                  <a:lnTo>
                    <a:pt x="410" y="589"/>
                  </a:lnTo>
                  <a:lnTo>
                    <a:pt x="400" y="570"/>
                  </a:lnTo>
                  <a:lnTo>
                    <a:pt x="391" y="553"/>
                  </a:lnTo>
                  <a:lnTo>
                    <a:pt x="383" y="538"/>
                  </a:lnTo>
                  <a:lnTo>
                    <a:pt x="375" y="523"/>
                  </a:lnTo>
                  <a:lnTo>
                    <a:pt x="366" y="506"/>
                  </a:lnTo>
                  <a:lnTo>
                    <a:pt x="357" y="487"/>
                  </a:lnTo>
                  <a:lnTo>
                    <a:pt x="348" y="471"/>
                  </a:lnTo>
                  <a:lnTo>
                    <a:pt x="340" y="456"/>
                  </a:lnTo>
                  <a:lnTo>
                    <a:pt x="330" y="440"/>
                  </a:lnTo>
                  <a:lnTo>
                    <a:pt x="319" y="422"/>
                  </a:lnTo>
                  <a:lnTo>
                    <a:pt x="307" y="402"/>
                  </a:lnTo>
                  <a:lnTo>
                    <a:pt x="295" y="384"/>
                  </a:lnTo>
                  <a:lnTo>
                    <a:pt x="283" y="372"/>
                  </a:lnTo>
                  <a:lnTo>
                    <a:pt x="271" y="364"/>
                  </a:lnTo>
                  <a:lnTo>
                    <a:pt x="256" y="357"/>
                  </a:lnTo>
                  <a:lnTo>
                    <a:pt x="241" y="351"/>
                  </a:lnTo>
                  <a:lnTo>
                    <a:pt x="229" y="345"/>
                  </a:lnTo>
                  <a:lnTo>
                    <a:pt x="217" y="339"/>
                  </a:lnTo>
                  <a:lnTo>
                    <a:pt x="202" y="329"/>
                  </a:lnTo>
                  <a:lnTo>
                    <a:pt x="189" y="321"/>
                  </a:lnTo>
                  <a:lnTo>
                    <a:pt x="176" y="314"/>
                  </a:lnTo>
                  <a:lnTo>
                    <a:pt x="160" y="309"/>
                  </a:lnTo>
                  <a:lnTo>
                    <a:pt x="141" y="303"/>
                  </a:lnTo>
                  <a:lnTo>
                    <a:pt x="123" y="298"/>
                  </a:lnTo>
                  <a:lnTo>
                    <a:pt x="106" y="293"/>
                  </a:lnTo>
                  <a:lnTo>
                    <a:pt x="92" y="287"/>
                  </a:lnTo>
                  <a:lnTo>
                    <a:pt x="74" y="281"/>
                  </a:lnTo>
                  <a:lnTo>
                    <a:pt x="58" y="274"/>
                  </a:lnTo>
                  <a:lnTo>
                    <a:pt x="44" y="264"/>
                  </a:lnTo>
                  <a:lnTo>
                    <a:pt x="39" y="259"/>
                  </a:lnTo>
                  <a:lnTo>
                    <a:pt x="34" y="250"/>
                  </a:lnTo>
                  <a:lnTo>
                    <a:pt x="28" y="240"/>
                  </a:lnTo>
                  <a:lnTo>
                    <a:pt x="23" y="231"/>
                  </a:lnTo>
                  <a:lnTo>
                    <a:pt x="19" y="224"/>
                  </a:lnTo>
                  <a:lnTo>
                    <a:pt x="17" y="221"/>
                  </a:lnTo>
                  <a:lnTo>
                    <a:pt x="17" y="220"/>
                  </a:lnTo>
                  <a:lnTo>
                    <a:pt x="15" y="217"/>
                  </a:lnTo>
                  <a:lnTo>
                    <a:pt x="12" y="215"/>
                  </a:lnTo>
                  <a:lnTo>
                    <a:pt x="8" y="211"/>
                  </a:lnTo>
                  <a:lnTo>
                    <a:pt x="4" y="206"/>
                  </a:lnTo>
                  <a:lnTo>
                    <a:pt x="0" y="201"/>
                  </a:lnTo>
                  <a:lnTo>
                    <a:pt x="3" y="198"/>
                  </a:lnTo>
                  <a:lnTo>
                    <a:pt x="5" y="194"/>
                  </a:lnTo>
                  <a:lnTo>
                    <a:pt x="9" y="192"/>
                  </a:lnTo>
                  <a:lnTo>
                    <a:pt x="13" y="190"/>
                  </a:lnTo>
                  <a:lnTo>
                    <a:pt x="22" y="189"/>
                  </a:lnTo>
                  <a:lnTo>
                    <a:pt x="32" y="190"/>
                  </a:lnTo>
                  <a:lnTo>
                    <a:pt x="43" y="192"/>
                  </a:lnTo>
                  <a:lnTo>
                    <a:pt x="51" y="190"/>
                  </a:lnTo>
                  <a:lnTo>
                    <a:pt x="54" y="188"/>
                  </a:lnTo>
                  <a:lnTo>
                    <a:pt x="57" y="184"/>
                  </a:lnTo>
                  <a:lnTo>
                    <a:pt x="59" y="180"/>
                  </a:lnTo>
                  <a:lnTo>
                    <a:pt x="62" y="176"/>
                  </a:lnTo>
                  <a:lnTo>
                    <a:pt x="65" y="173"/>
                  </a:lnTo>
                  <a:lnTo>
                    <a:pt x="75" y="169"/>
                  </a:lnTo>
                  <a:lnTo>
                    <a:pt x="90" y="165"/>
                  </a:lnTo>
                  <a:lnTo>
                    <a:pt x="102" y="165"/>
                  </a:lnTo>
                  <a:lnTo>
                    <a:pt x="110" y="167"/>
                  </a:lnTo>
                  <a:lnTo>
                    <a:pt x="121" y="171"/>
                  </a:lnTo>
                  <a:lnTo>
                    <a:pt x="131" y="176"/>
                  </a:lnTo>
                  <a:lnTo>
                    <a:pt x="139" y="180"/>
                  </a:lnTo>
                  <a:lnTo>
                    <a:pt x="147" y="186"/>
                  </a:lnTo>
                  <a:lnTo>
                    <a:pt x="156" y="196"/>
                  </a:lnTo>
                  <a:lnTo>
                    <a:pt x="166" y="200"/>
                  </a:lnTo>
                  <a:lnTo>
                    <a:pt x="174" y="201"/>
                  </a:lnTo>
                  <a:lnTo>
                    <a:pt x="183" y="200"/>
                  </a:lnTo>
                  <a:lnTo>
                    <a:pt x="194" y="197"/>
                  </a:lnTo>
                  <a:lnTo>
                    <a:pt x="202" y="194"/>
                  </a:lnTo>
                  <a:lnTo>
                    <a:pt x="212" y="190"/>
                  </a:lnTo>
                  <a:lnTo>
                    <a:pt x="224" y="184"/>
                  </a:lnTo>
                  <a:lnTo>
                    <a:pt x="233" y="178"/>
                  </a:lnTo>
                  <a:lnTo>
                    <a:pt x="241" y="173"/>
                  </a:lnTo>
                  <a:lnTo>
                    <a:pt x="252" y="167"/>
                  </a:lnTo>
                  <a:lnTo>
                    <a:pt x="260" y="161"/>
                  </a:lnTo>
                  <a:lnTo>
                    <a:pt x="267" y="154"/>
                  </a:lnTo>
                  <a:lnTo>
                    <a:pt x="275" y="143"/>
                  </a:lnTo>
                  <a:lnTo>
                    <a:pt x="283" y="132"/>
                  </a:lnTo>
                  <a:lnTo>
                    <a:pt x="290" y="124"/>
                  </a:lnTo>
                  <a:lnTo>
                    <a:pt x="295" y="116"/>
                  </a:lnTo>
                  <a:lnTo>
                    <a:pt x="300" y="105"/>
                  </a:lnTo>
                  <a:lnTo>
                    <a:pt x="307" y="97"/>
                  </a:lnTo>
                  <a:lnTo>
                    <a:pt x="318" y="92"/>
                  </a:lnTo>
                  <a:lnTo>
                    <a:pt x="331" y="85"/>
                  </a:lnTo>
                  <a:lnTo>
                    <a:pt x="345" y="81"/>
                  </a:lnTo>
                  <a:lnTo>
                    <a:pt x="353" y="80"/>
                  </a:lnTo>
                  <a:lnTo>
                    <a:pt x="365" y="80"/>
                  </a:lnTo>
                  <a:lnTo>
                    <a:pt x="376" y="80"/>
                  </a:lnTo>
                  <a:lnTo>
                    <a:pt x="385" y="77"/>
                  </a:lnTo>
                  <a:lnTo>
                    <a:pt x="395" y="70"/>
                  </a:lnTo>
                  <a:lnTo>
                    <a:pt x="406" y="61"/>
                  </a:lnTo>
                  <a:lnTo>
                    <a:pt x="415" y="53"/>
                  </a:lnTo>
                  <a:lnTo>
                    <a:pt x="418" y="52"/>
                  </a:lnTo>
                  <a:lnTo>
                    <a:pt x="420" y="50"/>
                  </a:lnTo>
                  <a:lnTo>
                    <a:pt x="424" y="49"/>
                  </a:lnTo>
                  <a:lnTo>
                    <a:pt x="428" y="48"/>
                  </a:lnTo>
                  <a:lnTo>
                    <a:pt x="431" y="48"/>
                  </a:lnTo>
                  <a:lnTo>
                    <a:pt x="441" y="52"/>
                  </a:lnTo>
                  <a:lnTo>
                    <a:pt x="450" y="58"/>
                  </a:lnTo>
                  <a:lnTo>
                    <a:pt x="459" y="68"/>
                  </a:lnTo>
                  <a:lnTo>
                    <a:pt x="468" y="73"/>
                  </a:lnTo>
                  <a:lnTo>
                    <a:pt x="477" y="80"/>
                  </a:lnTo>
                  <a:lnTo>
                    <a:pt x="488" y="87"/>
                  </a:lnTo>
                  <a:lnTo>
                    <a:pt x="500" y="93"/>
                  </a:lnTo>
                  <a:lnTo>
                    <a:pt x="509" y="99"/>
                  </a:lnTo>
                  <a:lnTo>
                    <a:pt x="520" y="105"/>
                  </a:lnTo>
                  <a:lnTo>
                    <a:pt x="532" y="115"/>
                  </a:lnTo>
                  <a:lnTo>
                    <a:pt x="546" y="123"/>
                  </a:lnTo>
                  <a:lnTo>
                    <a:pt x="559" y="131"/>
                  </a:lnTo>
                  <a:lnTo>
                    <a:pt x="571" y="134"/>
                  </a:lnTo>
                  <a:lnTo>
                    <a:pt x="585" y="135"/>
                  </a:lnTo>
                  <a:lnTo>
                    <a:pt x="601" y="132"/>
                  </a:lnTo>
                  <a:lnTo>
                    <a:pt x="617" y="128"/>
                  </a:lnTo>
                  <a:lnTo>
                    <a:pt x="629" y="123"/>
                  </a:lnTo>
                  <a:lnTo>
                    <a:pt x="636" y="115"/>
                  </a:lnTo>
                  <a:lnTo>
                    <a:pt x="643" y="104"/>
                  </a:lnTo>
                  <a:lnTo>
                    <a:pt x="649" y="91"/>
                  </a:lnTo>
                  <a:lnTo>
                    <a:pt x="655" y="81"/>
                  </a:lnTo>
                  <a:lnTo>
                    <a:pt x="658" y="70"/>
                  </a:lnTo>
                  <a:lnTo>
                    <a:pt x="662" y="57"/>
                  </a:lnTo>
                  <a:lnTo>
                    <a:pt x="667" y="45"/>
                  </a:lnTo>
                  <a:lnTo>
                    <a:pt x="674" y="37"/>
                  </a:lnTo>
                  <a:lnTo>
                    <a:pt x="683" y="34"/>
                  </a:lnTo>
                  <a:lnTo>
                    <a:pt x="697" y="35"/>
                  </a:lnTo>
                  <a:lnTo>
                    <a:pt x="709" y="37"/>
                  </a:lnTo>
                  <a:lnTo>
                    <a:pt x="720" y="38"/>
                  </a:lnTo>
                  <a:lnTo>
                    <a:pt x="734" y="38"/>
                  </a:lnTo>
                  <a:lnTo>
                    <a:pt x="751" y="37"/>
                  </a:lnTo>
                  <a:lnTo>
                    <a:pt x="765" y="35"/>
                  </a:lnTo>
                  <a:lnTo>
                    <a:pt x="776" y="31"/>
                  </a:lnTo>
                  <a:lnTo>
                    <a:pt x="790" y="26"/>
                  </a:lnTo>
                  <a:lnTo>
                    <a:pt x="800" y="22"/>
                  </a:lnTo>
                  <a:lnTo>
                    <a:pt x="814" y="18"/>
                  </a:lnTo>
                  <a:lnTo>
                    <a:pt x="830" y="13"/>
                  </a:lnTo>
                  <a:lnTo>
                    <a:pt x="848" y="6"/>
                  </a:lnTo>
                  <a:lnTo>
                    <a:pt x="861" y="0"/>
                  </a:lnTo>
                  <a:lnTo>
                    <a:pt x="873" y="15"/>
                  </a:lnTo>
                  <a:lnTo>
                    <a:pt x="885" y="29"/>
                  </a:lnTo>
                  <a:lnTo>
                    <a:pt x="896" y="39"/>
                  </a:lnTo>
                  <a:lnTo>
                    <a:pt x="911" y="54"/>
                  </a:lnTo>
                  <a:lnTo>
                    <a:pt x="930" y="72"/>
                  </a:lnTo>
                  <a:lnTo>
                    <a:pt x="950" y="91"/>
                  </a:lnTo>
                  <a:lnTo>
                    <a:pt x="970" y="108"/>
                  </a:lnTo>
                  <a:lnTo>
                    <a:pt x="986" y="122"/>
                  </a:lnTo>
                  <a:lnTo>
                    <a:pt x="996" y="132"/>
                  </a:lnTo>
                  <a:lnTo>
                    <a:pt x="1009" y="143"/>
                  </a:lnTo>
                  <a:lnTo>
                    <a:pt x="1023" y="157"/>
                  </a:lnTo>
                  <a:lnTo>
                    <a:pt x="1035" y="169"/>
                  </a:lnTo>
                  <a:lnTo>
                    <a:pt x="1043" y="180"/>
                  </a:lnTo>
                  <a:lnTo>
                    <a:pt x="1048" y="190"/>
                  </a:lnTo>
                  <a:lnTo>
                    <a:pt x="1054" y="204"/>
                  </a:lnTo>
                  <a:lnTo>
                    <a:pt x="1059" y="219"/>
                  </a:lnTo>
                  <a:lnTo>
                    <a:pt x="1062" y="233"/>
                  </a:lnTo>
                  <a:lnTo>
                    <a:pt x="1063" y="244"/>
                  </a:lnTo>
                  <a:lnTo>
                    <a:pt x="1061" y="256"/>
                  </a:lnTo>
                  <a:lnTo>
                    <a:pt x="1054" y="270"/>
                  </a:lnTo>
                  <a:lnTo>
                    <a:pt x="1047" y="283"/>
                  </a:lnTo>
                  <a:lnTo>
                    <a:pt x="1040" y="293"/>
                  </a:lnTo>
                  <a:lnTo>
                    <a:pt x="1032" y="301"/>
                  </a:lnTo>
                  <a:lnTo>
                    <a:pt x="1023" y="309"/>
                  </a:lnTo>
                  <a:lnTo>
                    <a:pt x="1012" y="317"/>
                  </a:lnTo>
                  <a:lnTo>
                    <a:pt x="1004" y="324"/>
                  </a:lnTo>
                  <a:lnTo>
                    <a:pt x="990" y="329"/>
                  </a:lnTo>
                  <a:lnTo>
                    <a:pt x="974" y="336"/>
                  </a:lnTo>
                  <a:lnTo>
                    <a:pt x="958" y="341"/>
                  </a:lnTo>
                  <a:lnTo>
                    <a:pt x="945" y="347"/>
                  </a:lnTo>
                  <a:lnTo>
                    <a:pt x="935" y="353"/>
                  </a:lnTo>
                  <a:lnTo>
                    <a:pt x="923" y="360"/>
                  </a:lnTo>
                  <a:lnTo>
                    <a:pt x="912" y="368"/>
                  </a:lnTo>
                  <a:lnTo>
                    <a:pt x="904" y="375"/>
                  </a:lnTo>
                  <a:lnTo>
                    <a:pt x="897" y="384"/>
                  </a:lnTo>
                  <a:lnTo>
                    <a:pt x="889" y="395"/>
                  </a:lnTo>
                  <a:lnTo>
                    <a:pt x="884" y="407"/>
                  </a:lnTo>
                  <a:lnTo>
                    <a:pt x="880" y="418"/>
                  </a:lnTo>
                  <a:lnTo>
                    <a:pt x="879" y="431"/>
                  </a:lnTo>
                  <a:lnTo>
                    <a:pt x="879" y="448"/>
                  </a:lnTo>
                  <a:lnTo>
                    <a:pt x="880" y="465"/>
                  </a:lnTo>
                  <a:lnTo>
                    <a:pt x="881" y="481"/>
                  </a:lnTo>
                  <a:lnTo>
                    <a:pt x="884" y="495"/>
                  </a:lnTo>
                  <a:lnTo>
                    <a:pt x="888" y="512"/>
                  </a:lnTo>
                  <a:lnTo>
                    <a:pt x="895" y="534"/>
                  </a:lnTo>
                  <a:lnTo>
                    <a:pt x="903" y="555"/>
                  </a:lnTo>
                  <a:lnTo>
                    <a:pt x="910" y="577"/>
                  </a:lnTo>
                  <a:lnTo>
                    <a:pt x="916" y="594"/>
                  </a:lnTo>
                  <a:lnTo>
                    <a:pt x="922" y="611"/>
                  </a:lnTo>
                  <a:lnTo>
                    <a:pt x="927" y="631"/>
                  </a:lnTo>
                  <a:lnTo>
                    <a:pt x="934" y="646"/>
                  </a:lnTo>
                  <a:lnTo>
                    <a:pt x="941" y="658"/>
                  </a:lnTo>
                  <a:lnTo>
                    <a:pt x="949" y="671"/>
                  </a:lnTo>
                  <a:lnTo>
                    <a:pt x="959" y="685"/>
                  </a:lnTo>
                  <a:lnTo>
                    <a:pt x="968" y="695"/>
                  </a:lnTo>
                  <a:lnTo>
                    <a:pt x="974" y="704"/>
                  </a:lnTo>
                  <a:lnTo>
                    <a:pt x="984" y="713"/>
                  </a:lnTo>
                  <a:lnTo>
                    <a:pt x="994" y="722"/>
                  </a:lnTo>
                  <a:lnTo>
                    <a:pt x="1004" y="726"/>
                  </a:lnTo>
                  <a:lnTo>
                    <a:pt x="1013" y="726"/>
                  </a:lnTo>
                  <a:lnTo>
                    <a:pt x="1024" y="724"/>
                  </a:lnTo>
                  <a:lnTo>
                    <a:pt x="1032" y="718"/>
                  </a:lnTo>
                  <a:lnTo>
                    <a:pt x="1038" y="712"/>
                  </a:lnTo>
                  <a:lnTo>
                    <a:pt x="1043" y="701"/>
                  </a:lnTo>
                  <a:lnTo>
                    <a:pt x="1048" y="694"/>
                  </a:lnTo>
                  <a:lnTo>
                    <a:pt x="1058" y="690"/>
                  </a:lnTo>
                  <a:lnTo>
                    <a:pt x="1073" y="687"/>
                  </a:lnTo>
                  <a:lnTo>
                    <a:pt x="1085" y="686"/>
                  </a:lnTo>
                  <a:lnTo>
                    <a:pt x="1094" y="690"/>
                  </a:lnTo>
                  <a:lnTo>
                    <a:pt x="1106" y="695"/>
                  </a:lnTo>
                  <a:lnTo>
                    <a:pt x="1116" y="701"/>
                  </a:lnTo>
                  <a:lnTo>
                    <a:pt x="1125" y="709"/>
                  </a:lnTo>
                  <a:lnTo>
                    <a:pt x="1136" y="718"/>
                  </a:lnTo>
                  <a:lnTo>
                    <a:pt x="1147" y="729"/>
                  </a:lnTo>
                  <a:lnTo>
                    <a:pt x="1156" y="737"/>
                  </a:lnTo>
                  <a:lnTo>
                    <a:pt x="1164" y="744"/>
                  </a:lnTo>
                  <a:lnTo>
                    <a:pt x="1174" y="752"/>
                  </a:lnTo>
                  <a:lnTo>
                    <a:pt x="1183" y="760"/>
                  </a:lnTo>
                  <a:lnTo>
                    <a:pt x="1191" y="764"/>
                  </a:lnTo>
                  <a:lnTo>
                    <a:pt x="1203" y="768"/>
                  </a:lnTo>
                  <a:lnTo>
                    <a:pt x="1220" y="771"/>
                  </a:lnTo>
                  <a:lnTo>
                    <a:pt x="1236" y="772"/>
                  </a:lnTo>
                  <a:lnTo>
                    <a:pt x="1249" y="772"/>
                  </a:lnTo>
                  <a:lnTo>
                    <a:pt x="1257" y="771"/>
                  </a:lnTo>
                  <a:lnTo>
                    <a:pt x="1268" y="767"/>
                  </a:lnTo>
                  <a:lnTo>
                    <a:pt x="1277" y="764"/>
                  </a:lnTo>
                  <a:lnTo>
                    <a:pt x="1287" y="762"/>
                  </a:lnTo>
                  <a:lnTo>
                    <a:pt x="1299" y="763"/>
                  </a:lnTo>
                  <a:lnTo>
                    <a:pt x="1314" y="766"/>
                  </a:lnTo>
                  <a:lnTo>
                    <a:pt x="1329" y="768"/>
                  </a:lnTo>
                  <a:lnTo>
                    <a:pt x="1341" y="772"/>
                  </a:lnTo>
                  <a:lnTo>
                    <a:pt x="1350" y="776"/>
                  </a:lnTo>
                  <a:lnTo>
                    <a:pt x="1360" y="783"/>
                  </a:lnTo>
                  <a:lnTo>
                    <a:pt x="1369" y="790"/>
                  </a:lnTo>
                  <a:lnTo>
                    <a:pt x="1379" y="795"/>
                  </a:lnTo>
                  <a:lnTo>
                    <a:pt x="1388" y="803"/>
                  </a:lnTo>
                  <a:lnTo>
                    <a:pt x="1401" y="814"/>
                  </a:lnTo>
                  <a:lnTo>
                    <a:pt x="1412" y="823"/>
                  </a:lnTo>
                  <a:lnTo>
                    <a:pt x="1423" y="833"/>
                  </a:lnTo>
                  <a:lnTo>
                    <a:pt x="1430" y="842"/>
                  </a:lnTo>
                  <a:lnTo>
                    <a:pt x="1438" y="853"/>
                  </a:lnTo>
                  <a:lnTo>
                    <a:pt x="1446" y="865"/>
                  </a:lnTo>
                  <a:lnTo>
                    <a:pt x="1453" y="875"/>
                  </a:lnTo>
                  <a:lnTo>
                    <a:pt x="1462" y="889"/>
                  </a:lnTo>
                  <a:lnTo>
                    <a:pt x="1473" y="908"/>
                  </a:lnTo>
                  <a:lnTo>
                    <a:pt x="1485" y="925"/>
                  </a:lnTo>
                  <a:lnTo>
                    <a:pt x="1496" y="938"/>
                  </a:lnTo>
                  <a:lnTo>
                    <a:pt x="1504" y="946"/>
                  </a:lnTo>
                  <a:lnTo>
                    <a:pt x="1513" y="955"/>
                  </a:lnTo>
                  <a:lnTo>
                    <a:pt x="1523" y="962"/>
                  </a:lnTo>
                  <a:lnTo>
                    <a:pt x="1534" y="966"/>
                  </a:lnTo>
                  <a:lnTo>
                    <a:pt x="1542" y="968"/>
                  </a:lnTo>
                  <a:lnTo>
                    <a:pt x="1551" y="965"/>
                  </a:lnTo>
                  <a:lnTo>
                    <a:pt x="1562" y="962"/>
                  </a:lnTo>
                  <a:lnTo>
                    <a:pt x="1570" y="958"/>
                  </a:lnTo>
                  <a:lnTo>
                    <a:pt x="1577" y="950"/>
                  </a:lnTo>
                  <a:lnTo>
                    <a:pt x="1585" y="939"/>
                  </a:lnTo>
                  <a:lnTo>
                    <a:pt x="1593" y="930"/>
                  </a:lnTo>
                  <a:lnTo>
                    <a:pt x="1598" y="926"/>
                  </a:lnTo>
                  <a:lnTo>
                    <a:pt x="1606" y="922"/>
                  </a:lnTo>
                  <a:lnTo>
                    <a:pt x="1614" y="918"/>
                  </a:lnTo>
                  <a:lnTo>
                    <a:pt x="1622" y="916"/>
                  </a:lnTo>
                  <a:lnTo>
                    <a:pt x="1631" y="919"/>
                  </a:lnTo>
                  <a:lnTo>
                    <a:pt x="1639" y="923"/>
                  </a:lnTo>
                  <a:lnTo>
                    <a:pt x="1648" y="929"/>
                  </a:lnTo>
                  <a:lnTo>
                    <a:pt x="1655" y="934"/>
                  </a:lnTo>
                  <a:lnTo>
                    <a:pt x="1660" y="942"/>
                  </a:lnTo>
                  <a:lnTo>
                    <a:pt x="1666" y="951"/>
                  </a:lnTo>
                  <a:lnTo>
                    <a:pt x="1672" y="958"/>
                  </a:lnTo>
                  <a:lnTo>
                    <a:pt x="1679" y="962"/>
                  </a:lnTo>
                  <a:lnTo>
                    <a:pt x="1687" y="966"/>
                  </a:lnTo>
                  <a:lnTo>
                    <a:pt x="1697" y="969"/>
                  </a:lnTo>
                  <a:lnTo>
                    <a:pt x="1705" y="969"/>
                  </a:lnTo>
                  <a:lnTo>
                    <a:pt x="1707" y="968"/>
                  </a:lnTo>
                  <a:lnTo>
                    <a:pt x="1711" y="965"/>
                  </a:lnTo>
                  <a:lnTo>
                    <a:pt x="1715" y="962"/>
                  </a:lnTo>
                  <a:lnTo>
                    <a:pt x="1718" y="960"/>
                  </a:lnTo>
                  <a:lnTo>
                    <a:pt x="1721" y="957"/>
                  </a:lnTo>
                  <a:lnTo>
                    <a:pt x="1722" y="949"/>
                  </a:lnTo>
                  <a:lnTo>
                    <a:pt x="1725" y="941"/>
                  </a:lnTo>
                  <a:lnTo>
                    <a:pt x="1728" y="933"/>
                  </a:lnTo>
                  <a:lnTo>
                    <a:pt x="1730" y="931"/>
                  </a:lnTo>
                  <a:lnTo>
                    <a:pt x="1734" y="931"/>
                  </a:lnTo>
                  <a:lnTo>
                    <a:pt x="1737" y="930"/>
                  </a:lnTo>
                  <a:lnTo>
                    <a:pt x="1741" y="930"/>
                  </a:lnTo>
                  <a:lnTo>
                    <a:pt x="1745" y="930"/>
                  </a:lnTo>
                  <a:lnTo>
                    <a:pt x="1753" y="933"/>
                  </a:lnTo>
                  <a:lnTo>
                    <a:pt x="1764" y="937"/>
                  </a:lnTo>
                  <a:lnTo>
                    <a:pt x="1773" y="941"/>
                  </a:lnTo>
                  <a:lnTo>
                    <a:pt x="1783" y="949"/>
                  </a:lnTo>
                  <a:lnTo>
                    <a:pt x="1794" y="958"/>
                  </a:lnTo>
                  <a:lnTo>
                    <a:pt x="1804" y="965"/>
                  </a:lnTo>
                  <a:lnTo>
                    <a:pt x="1812" y="969"/>
                  </a:lnTo>
                  <a:lnTo>
                    <a:pt x="1822" y="972"/>
                  </a:lnTo>
                  <a:lnTo>
                    <a:pt x="1831" y="972"/>
                  </a:lnTo>
                  <a:lnTo>
                    <a:pt x="1841" y="968"/>
                  </a:lnTo>
                  <a:lnTo>
                    <a:pt x="1850" y="961"/>
                  </a:lnTo>
                  <a:lnTo>
                    <a:pt x="1857" y="953"/>
                  </a:lnTo>
                  <a:lnTo>
                    <a:pt x="1858" y="945"/>
                  </a:lnTo>
                  <a:lnTo>
                    <a:pt x="1858" y="934"/>
                  </a:lnTo>
                  <a:lnTo>
                    <a:pt x="1857" y="923"/>
                  </a:lnTo>
                  <a:lnTo>
                    <a:pt x="1856" y="914"/>
                  </a:lnTo>
                  <a:lnTo>
                    <a:pt x="1853" y="904"/>
                  </a:lnTo>
                  <a:lnTo>
                    <a:pt x="1850" y="892"/>
                  </a:lnTo>
                  <a:lnTo>
                    <a:pt x="1848" y="880"/>
                  </a:lnTo>
                  <a:lnTo>
                    <a:pt x="1846" y="869"/>
                  </a:lnTo>
                  <a:lnTo>
                    <a:pt x="1848" y="860"/>
                  </a:lnTo>
                  <a:lnTo>
                    <a:pt x="1850" y="848"/>
                  </a:lnTo>
                  <a:lnTo>
                    <a:pt x="1854" y="836"/>
                  </a:lnTo>
                  <a:lnTo>
                    <a:pt x="1858" y="826"/>
                  </a:lnTo>
                  <a:lnTo>
                    <a:pt x="1861" y="822"/>
                  </a:lnTo>
                  <a:lnTo>
                    <a:pt x="1864" y="819"/>
                  </a:lnTo>
                  <a:lnTo>
                    <a:pt x="1869" y="811"/>
                  </a:lnTo>
                  <a:lnTo>
                    <a:pt x="1876" y="803"/>
                  </a:lnTo>
                  <a:lnTo>
                    <a:pt x="1884" y="794"/>
                  </a:lnTo>
                  <a:lnTo>
                    <a:pt x="1889" y="787"/>
                  </a:lnTo>
                  <a:lnTo>
                    <a:pt x="1900" y="780"/>
                  </a:lnTo>
                  <a:lnTo>
                    <a:pt x="1912" y="774"/>
                  </a:lnTo>
                  <a:lnTo>
                    <a:pt x="1926" y="766"/>
                  </a:lnTo>
                  <a:lnTo>
                    <a:pt x="1936" y="759"/>
                  </a:lnTo>
                  <a:lnTo>
                    <a:pt x="1943" y="751"/>
                  </a:lnTo>
                  <a:lnTo>
                    <a:pt x="1951" y="740"/>
                  </a:lnTo>
                  <a:lnTo>
                    <a:pt x="1959" y="732"/>
                  </a:lnTo>
                  <a:lnTo>
                    <a:pt x="1970" y="729"/>
                  </a:lnTo>
                  <a:lnTo>
                    <a:pt x="1986" y="726"/>
                  </a:lnTo>
                  <a:lnTo>
                    <a:pt x="2003" y="725"/>
                  </a:lnTo>
                  <a:lnTo>
                    <a:pt x="2016" y="725"/>
                  </a:lnTo>
                  <a:lnTo>
                    <a:pt x="2029" y="725"/>
                  </a:lnTo>
                  <a:lnTo>
                    <a:pt x="2047" y="726"/>
                  </a:lnTo>
                  <a:lnTo>
                    <a:pt x="2063" y="726"/>
                  </a:lnTo>
                  <a:lnTo>
                    <a:pt x="2078" y="728"/>
                  </a:lnTo>
                  <a:lnTo>
                    <a:pt x="2090" y="728"/>
                  </a:lnTo>
                  <a:lnTo>
                    <a:pt x="2106" y="728"/>
                  </a:lnTo>
                  <a:lnTo>
                    <a:pt x="2122" y="728"/>
                  </a:lnTo>
                  <a:lnTo>
                    <a:pt x="2136" y="729"/>
                  </a:lnTo>
                  <a:lnTo>
                    <a:pt x="2151" y="735"/>
                  </a:lnTo>
                  <a:lnTo>
                    <a:pt x="2168" y="743"/>
                  </a:lnTo>
                  <a:lnTo>
                    <a:pt x="2186" y="751"/>
                  </a:lnTo>
                  <a:lnTo>
                    <a:pt x="2201" y="757"/>
                  </a:lnTo>
                  <a:lnTo>
                    <a:pt x="2213" y="764"/>
                  </a:lnTo>
                  <a:lnTo>
                    <a:pt x="2229" y="770"/>
                  </a:lnTo>
                  <a:lnTo>
                    <a:pt x="2245" y="776"/>
                  </a:lnTo>
                  <a:lnTo>
                    <a:pt x="2257" y="783"/>
                  </a:lnTo>
                  <a:lnTo>
                    <a:pt x="2267" y="788"/>
                  </a:lnTo>
                  <a:lnTo>
                    <a:pt x="2277" y="797"/>
                  </a:lnTo>
                  <a:lnTo>
                    <a:pt x="2288" y="803"/>
                  </a:lnTo>
                  <a:lnTo>
                    <a:pt x="2298" y="811"/>
                  </a:lnTo>
                  <a:lnTo>
                    <a:pt x="2306" y="823"/>
                  </a:lnTo>
                  <a:lnTo>
                    <a:pt x="2314" y="841"/>
                  </a:lnTo>
                  <a:lnTo>
                    <a:pt x="2321" y="858"/>
                  </a:lnTo>
                  <a:lnTo>
                    <a:pt x="2329" y="875"/>
                  </a:lnTo>
                  <a:lnTo>
                    <a:pt x="2337" y="888"/>
                  </a:lnTo>
                  <a:lnTo>
                    <a:pt x="2343" y="895"/>
                  </a:lnTo>
                  <a:lnTo>
                    <a:pt x="2354" y="902"/>
                  </a:lnTo>
                  <a:lnTo>
                    <a:pt x="2365" y="908"/>
                  </a:lnTo>
                  <a:lnTo>
                    <a:pt x="2364" y="914"/>
                  </a:lnTo>
                  <a:lnTo>
                    <a:pt x="2362" y="918"/>
                  </a:lnTo>
                  <a:lnTo>
                    <a:pt x="2361" y="922"/>
                  </a:lnTo>
                  <a:lnTo>
                    <a:pt x="2362" y="931"/>
                  </a:lnTo>
                  <a:lnTo>
                    <a:pt x="2364" y="943"/>
                  </a:lnTo>
                  <a:lnTo>
                    <a:pt x="2368" y="957"/>
                  </a:lnTo>
                  <a:lnTo>
                    <a:pt x="2370" y="969"/>
                  </a:lnTo>
                  <a:lnTo>
                    <a:pt x="2373" y="978"/>
                  </a:lnTo>
                  <a:lnTo>
                    <a:pt x="2374" y="982"/>
                  </a:lnTo>
                  <a:lnTo>
                    <a:pt x="2373" y="986"/>
                  </a:lnTo>
                  <a:lnTo>
                    <a:pt x="2368" y="993"/>
                  </a:lnTo>
                  <a:lnTo>
                    <a:pt x="2361" y="1003"/>
                  </a:lnTo>
                  <a:lnTo>
                    <a:pt x="2354" y="1012"/>
                  </a:lnTo>
                  <a:lnTo>
                    <a:pt x="2349" y="1023"/>
                  </a:lnTo>
                  <a:lnTo>
                    <a:pt x="2347" y="1031"/>
                  </a:lnTo>
                  <a:lnTo>
                    <a:pt x="2349" y="1040"/>
                  </a:lnTo>
                  <a:lnTo>
                    <a:pt x="2354" y="1051"/>
                  </a:lnTo>
                  <a:lnTo>
                    <a:pt x="2362" y="1062"/>
                  </a:lnTo>
                  <a:lnTo>
                    <a:pt x="2369" y="1073"/>
                  </a:lnTo>
                  <a:lnTo>
                    <a:pt x="2377" y="1081"/>
                  </a:lnTo>
                  <a:lnTo>
                    <a:pt x="2384" y="1089"/>
                  </a:lnTo>
                  <a:lnTo>
                    <a:pt x="2395" y="1097"/>
                  </a:lnTo>
                  <a:lnTo>
                    <a:pt x="2405" y="1105"/>
                  </a:lnTo>
                  <a:lnTo>
                    <a:pt x="2415" y="1110"/>
                  </a:lnTo>
                  <a:lnTo>
                    <a:pt x="2427" y="1116"/>
                  </a:lnTo>
                  <a:lnTo>
                    <a:pt x="2440" y="1121"/>
                  </a:lnTo>
                  <a:lnTo>
                    <a:pt x="2455" y="1127"/>
                  </a:lnTo>
                  <a:lnTo>
                    <a:pt x="2466" y="1133"/>
                  </a:lnTo>
                  <a:lnTo>
                    <a:pt x="2473" y="1140"/>
                  </a:lnTo>
                  <a:lnTo>
                    <a:pt x="2481" y="1149"/>
                  </a:lnTo>
                  <a:lnTo>
                    <a:pt x="2488" y="1159"/>
                  </a:lnTo>
                  <a:lnTo>
                    <a:pt x="2490" y="1168"/>
                  </a:lnTo>
                  <a:lnTo>
                    <a:pt x="2486" y="1174"/>
                  </a:lnTo>
                  <a:lnTo>
                    <a:pt x="2478" y="1178"/>
                  </a:lnTo>
                  <a:lnTo>
                    <a:pt x="2469" y="1182"/>
                  </a:lnTo>
                  <a:lnTo>
                    <a:pt x="2462" y="1183"/>
                  </a:lnTo>
                  <a:lnTo>
                    <a:pt x="2450" y="1183"/>
                  </a:lnTo>
                  <a:lnTo>
                    <a:pt x="2436" y="1180"/>
                  </a:lnTo>
                  <a:lnTo>
                    <a:pt x="2426" y="1176"/>
                  </a:lnTo>
                  <a:lnTo>
                    <a:pt x="2419" y="1172"/>
                  </a:lnTo>
                  <a:lnTo>
                    <a:pt x="2411" y="1166"/>
                  </a:lnTo>
                  <a:lnTo>
                    <a:pt x="2404" y="1163"/>
                  </a:lnTo>
                  <a:lnTo>
                    <a:pt x="2395" y="1164"/>
                  </a:lnTo>
                  <a:lnTo>
                    <a:pt x="2384" y="1168"/>
                  </a:lnTo>
                  <a:lnTo>
                    <a:pt x="2373" y="1174"/>
                  </a:lnTo>
                  <a:lnTo>
                    <a:pt x="2365" y="1180"/>
                  </a:lnTo>
                  <a:lnTo>
                    <a:pt x="2360" y="1189"/>
                  </a:lnTo>
                  <a:lnTo>
                    <a:pt x="2361" y="1195"/>
                  </a:lnTo>
                  <a:lnTo>
                    <a:pt x="2365" y="1203"/>
                  </a:lnTo>
                  <a:lnTo>
                    <a:pt x="2370" y="1211"/>
                  </a:lnTo>
                  <a:lnTo>
                    <a:pt x="2372" y="1220"/>
                  </a:lnTo>
                  <a:lnTo>
                    <a:pt x="2366" y="1226"/>
                  </a:lnTo>
                  <a:lnTo>
                    <a:pt x="2358" y="1233"/>
                  </a:lnTo>
                  <a:lnTo>
                    <a:pt x="2350" y="1238"/>
                  </a:lnTo>
                  <a:lnTo>
                    <a:pt x="2339" y="1240"/>
                  </a:lnTo>
                  <a:lnTo>
                    <a:pt x="2326" y="1238"/>
                  </a:lnTo>
                  <a:lnTo>
                    <a:pt x="2316" y="1236"/>
                  </a:lnTo>
                  <a:lnTo>
                    <a:pt x="2314" y="1234"/>
                  </a:lnTo>
                  <a:lnTo>
                    <a:pt x="2310" y="1230"/>
                  </a:lnTo>
                  <a:lnTo>
                    <a:pt x="2307" y="1226"/>
                  </a:lnTo>
                  <a:lnTo>
                    <a:pt x="2303" y="1224"/>
                  </a:lnTo>
                  <a:lnTo>
                    <a:pt x="2300" y="1222"/>
                  </a:lnTo>
                  <a:lnTo>
                    <a:pt x="2292" y="1221"/>
                  </a:lnTo>
                  <a:lnTo>
                    <a:pt x="2283" y="1222"/>
                  </a:lnTo>
                  <a:lnTo>
                    <a:pt x="2275" y="1225"/>
                  </a:lnTo>
                  <a:lnTo>
                    <a:pt x="2269" y="1230"/>
                  </a:lnTo>
                  <a:lnTo>
                    <a:pt x="2267" y="1237"/>
                  </a:lnTo>
                  <a:lnTo>
                    <a:pt x="2268" y="1245"/>
                  </a:lnTo>
                  <a:lnTo>
                    <a:pt x="2271" y="1255"/>
                  </a:lnTo>
                  <a:lnTo>
                    <a:pt x="2273" y="1261"/>
                  </a:lnTo>
                  <a:lnTo>
                    <a:pt x="2280" y="1268"/>
                  </a:lnTo>
                  <a:lnTo>
                    <a:pt x="2291" y="1273"/>
                  </a:lnTo>
                  <a:lnTo>
                    <a:pt x="2300" y="1279"/>
                  </a:lnTo>
                  <a:lnTo>
                    <a:pt x="2308" y="1284"/>
                  </a:lnTo>
                  <a:lnTo>
                    <a:pt x="2315" y="1295"/>
                  </a:lnTo>
                  <a:lnTo>
                    <a:pt x="2321" y="1310"/>
                  </a:lnTo>
                  <a:lnTo>
                    <a:pt x="2325" y="1325"/>
                  </a:lnTo>
                  <a:lnTo>
                    <a:pt x="2326" y="1337"/>
                  </a:lnTo>
                  <a:lnTo>
                    <a:pt x="2322" y="1346"/>
                  </a:lnTo>
                  <a:lnTo>
                    <a:pt x="2316" y="1356"/>
                  </a:lnTo>
                  <a:lnTo>
                    <a:pt x="2310" y="1365"/>
                  </a:lnTo>
                  <a:lnTo>
                    <a:pt x="2307" y="1374"/>
                  </a:lnTo>
                  <a:lnTo>
                    <a:pt x="2307" y="1388"/>
                  </a:lnTo>
                  <a:lnTo>
                    <a:pt x="2310" y="1404"/>
                  </a:lnTo>
                  <a:lnTo>
                    <a:pt x="2314" y="1422"/>
                  </a:lnTo>
                  <a:lnTo>
                    <a:pt x="2318" y="1438"/>
                  </a:lnTo>
                  <a:lnTo>
                    <a:pt x="2322" y="1451"/>
                  </a:lnTo>
                  <a:lnTo>
                    <a:pt x="2323" y="1462"/>
                  </a:lnTo>
                  <a:lnTo>
                    <a:pt x="2326" y="1474"/>
                  </a:lnTo>
                  <a:lnTo>
                    <a:pt x="2330" y="1486"/>
                  </a:lnTo>
                  <a:lnTo>
                    <a:pt x="2334" y="1496"/>
                  </a:lnTo>
                  <a:lnTo>
                    <a:pt x="2342" y="1501"/>
                  </a:lnTo>
                  <a:lnTo>
                    <a:pt x="2354" y="1504"/>
                  </a:lnTo>
                  <a:lnTo>
                    <a:pt x="2366" y="1508"/>
                  </a:lnTo>
                  <a:lnTo>
                    <a:pt x="2376" y="1511"/>
                  </a:lnTo>
                  <a:lnTo>
                    <a:pt x="2385" y="1517"/>
                  </a:lnTo>
                  <a:lnTo>
                    <a:pt x="2396" y="1525"/>
                  </a:lnTo>
                  <a:lnTo>
                    <a:pt x="2407" y="1533"/>
                  </a:lnTo>
                  <a:lnTo>
                    <a:pt x="2415" y="1540"/>
                  </a:lnTo>
                  <a:lnTo>
                    <a:pt x="2427" y="1551"/>
                  </a:lnTo>
                  <a:lnTo>
                    <a:pt x="2440" y="1563"/>
                  </a:lnTo>
                  <a:lnTo>
                    <a:pt x="2455" y="1578"/>
                  </a:lnTo>
                  <a:lnTo>
                    <a:pt x="2469" y="1590"/>
                  </a:lnTo>
                  <a:lnTo>
                    <a:pt x="2482" y="1598"/>
                  </a:lnTo>
                  <a:lnTo>
                    <a:pt x="2496" y="1605"/>
                  </a:lnTo>
                  <a:lnTo>
                    <a:pt x="2515" y="1612"/>
                  </a:lnTo>
                  <a:lnTo>
                    <a:pt x="2533" y="1617"/>
                  </a:lnTo>
                  <a:lnTo>
                    <a:pt x="2550" y="1620"/>
                  </a:lnTo>
                  <a:lnTo>
                    <a:pt x="2564" y="1620"/>
                  </a:lnTo>
                  <a:lnTo>
                    <a:pt x="2582" y="1618"/>
                  </a:lnTo>
                  <a:lnTo>
                    <a:pt x="2599" y="1617"/>
                  </a:lnTo>
                  <a:lnTo>
                    <a:pt x="2617" y="1616"/>
                  </a:lnTo>
                  <a:lnTo>
                    <a:pt x="2632" y="1614"/>
                  </a:lnTo>
                  <a:lnTo>
                    <a:pt x="2651" y="1614"/>
                  </a:lnTo>
                  <a:lnTo>
                    <a:pt x="2675" y="1616"/>
                  </a:lnTo>
                  <a:lnTo>
                    <a:pt x="2698" y="1617"/>
                  </a:lnTo>
                  <a:lnTo>
                    <a:pt x="2718" y="1621"/>
                  </a:lnTo>
                  <a:lnTo>
                    <a:pt x="2733" y="1625"/>
                  </a:lnTo>
                  <a:lnTo>
                    <a:pt x="2749" y="1630"/>
                  </a:lnTo>
                  <a:lnTo>
                    <a:pt x="2768" y="1638"/>
                  </a:lnTo>
                  <a:lnTo>
                    <a:pt x="2784" y="1645"/>
                  </a:lnTo>
                  <a:lnTo>
                    <a:pt x="2798" y="1651"/>
                  </a:lnTo>
                  <a:lnTo>
                    <a:pt x="2811" y="1659"/>
                  </a:lnTo>
                  <a:lnTo>
                    <a:pt x="2827" y="1668"/>
                  </a:lnTo>
                  <a:lnTo>
                    <a:pt x="2845" y="1678"/>
                  </a:lnTo>
                  <a:lnTo>
                    <a:pt x="2861" y="1686"/>
                  </a:lnTo>
                  <a:lnTo>
                    <a:pt x="2876" y="1692"/>
                  </a:lnTo>
                  <a:lnTo>
                    <a:pt x="2887" y="1696"/>
                  </a:lnTo>
                  <a:lnTo>
                    <a:pt x="2901" y="1700"/>
                  </a:lnTo>
                  <a:lnTo>
                    <a:pt x="2916" y="1703"/>
                  </a:lnTo>
                  <a:lnTo>
                    <a:pt x="2931" y="1706"/>
                  </a:lnTo>
                  <a:lnTo>
                    <a:pt x="2943" y="1704"/>
                  </a:lnTo>
                  <a:lnTo>
                    <a:pt x="2954" y="1698"/>
                  </a:lnTo>
                  <a:lnTo>
                    <a:pt x="2966" y="1687"/>
                  </a:lnTo>
                  <a:lnTo>
                    <a:pt x="2978" y="1674"/>
                  </a:lnTo>
                  <a:lnTo>
                    <a:pt x="2988" y="1660"/>
                  </a:lnTo>
                  <a:lnTo>
                    <a:pt x="2997" y="1649"/>
                  </a:lnTo>
                  <a:lnTo>
                    <a:pt x="3004" y="1637"/>
                  </a:lnTo>
                  <a:lnTo>
                    <a:pt x="3011" y="1621"/>
                  </a:lnTo>
                  <a:lnTo>
                    <a:pt x="3019" y="1605"/>
                  </a:lnTo>
                  <a:lnTo>
                    <a:pt x="3028" y="1594"/>
                  </a:lnTo>
                  <a:lnTo>
                    <a:pt x="3036" y="1587"/>
                  </a:lnTo>
                  <a:lnTo>
                    <a:pt x="3048" y="1581"/>
                  </a:lnTo>
                  <a:lnTo>
                    <a:pt x="3062" y="1574"/>
                  </a:lnTo>
                  <a:lnTo>
                    <a:pt x="3074" y="1571"/>
                  </a:lnTo>
                  <a:lnTo>
                    <a:pt x="3083" y="1572"/>
                  </a:lnTo>
                  <a:lnTo>
                    <a:pt x="3091" y="1579"/>
                  </a:lnTo>
                  <a:lnTo>
                    <a:pt x="3097" y="1591"/>
                  </a:lnTo>
                  <a:lnTo>
                    <a:pt x="3101" y="1606"/>
                  </a:lnTo>
                  <a:lnTo>
                    <a:pt x="3105" y="1621"/>
                  </a:lnTo>
                  <a:lnTo>
                    <a:pt x="3108" y="1633"/>
                  </a:lnTo>
                  <a:lnTo>
                    <a:pt x="3109" y="1647"/>
                  </a:lnTo>
                  <a:lnTo>
                    <a:pt x="3109" y="1663"/>
                  </a:lnTo>
                  <a:lnTo>
                    <a:pt x="3109" y="1679"/>
                  </a:lnTo>
                  <a:lnTo>
                    <a:pt x="3110" y="1695"/>
                  </a:lnTo>
                  <a:lnTo>
                    <a:pt x="3114" y="1707"/>
                  </a:lnTo>
                  <a:lnTo>
                    <a:pt x="3122" y="1715"/>
                  </a:lnTo>
                  <a:lnTo>
                    <a:pt x="3135" y="1722"/>
                  </a:lnTo>
                  <a:lnTo>
                    <a:pt x="3148" y="1729"/>
                  </a:lnTo>
                  <a:lnTo>
                    <a:pt x="3163" y="1735"/>
                  </a:lnTo>
                  <a:lnTo>
                    <a:pt x="3175" y="1742"/>
                  </a:lnTo>
                  <a:lnTo>
                    <a:pt x="3183" y="1750"/>
                  </a:lnTo>
                  <a:lnTo>
                    <a:pt x="3184" y="1758"/>
                  </a:lnTo>
                  <a:lnTo>
                    <a:pt x="3183" y="1769"/>
                  </a:lnTo>
                  <a:lnTo>
                    <a:pt x="3182" y="1781"/>
                  </a:lnTo>
                  <a:lnTo>
                    <a:pt x="3180" y="1791"/>
                  </a:lnTo>
                  <a:lnTo>
                    <a:pt x="3183" y="1799"/>
                  </a:lnTo>
                  <a:lnTo>
                    <a:pt x="3190" y="1807"/>
                  </a:lnTo>
                  <a:lnTo>
                    <a:pt x="3202" y="1814"/>
                  </a:lnTo>
                  <a:lnTo>
                    <a:pt x="3215" y="1819"/>
                  </a:lnTo>
                  <a:lnTo>
                    <a:pt x="3230" y="1824"/>
                  </a:lnTo>
                  <a:lnTo>
                    <a:pt x="3242" y="1830"/>
                  </a:lnTo>
                  <a:lnTo>
                    <a:pt x="3253" y="1837"/>
                  </a:lnTo>
                  <a:lnTo>
                    <a:pt x="3263" y="1847"/>
                  </a:lnTo>
                  <a:lnTo>
                    <a:pt x="3272" y="1862"/>
                  </a:lnTo>
                  <a:lnTo>
                    <a:pt x="3281" y="1877"/>
                  </a:lnTo>
                  <a:lnTo>
                    <a:pt x="3287" y="1890"/>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697" name="Gelderland">
              <a:extLst>
                <a:ext uri="{FF2B5EF4-FFF2-40B4-BE49-F238E27FC236}">
                  <a16:creationId xmlns:a16="http://schemas.microsoft.com/office/drawing/2014/main" id="{FDF9DB61-A7EB-4C59-88D2-B3CF56E41E8C}"/>
                </a:ext>
              </a:extLst>
            </p:cNvPr>
            <p:cNvSpPr>
              <a:spLocks/>
            </p:cNvSpPr>
            <p:nvPr/>
          </p:nvSpPr>
          <p:spPr bwMode="auto">
            <a:xfrm>
              <a:off x="5797739" y="2731442"/>
              <a:ext cx="2172952" cy="1504458"/>
            </a:xfrm>
            <a:custGeom>
              <a:avLst/>
              <a:gdLst>
                <a:gd name="T0" fmla="*/ 176 w 4710"/>
                <a:gd name="T1" fmla="*/ 2762 h 3262"/>
                <a:gd name="T2" fmla="*/ 300 w 4710"/>
                <a:gd name="T3" fmla="*/ 2597 h 3262"/>
                <a:gd name="T4" fmla="*/ 469 w 4710"/>
                <a:gd name="T5" fmla="*/ 2328 h 3262"/>
                <a:gd name="T6" fmla="*/ 674 w 4710"/>
                <a:gd name="T7" fmla="*/ 2309 h 3262"/>
                <a:gd name="T8" fmla="*/ 926 w 4710"/>
                <a:gd name="T9" fmla="*/ 2286 h 3262"/>
                <a:gd name="T10" fmla="*/ 1157 w 4710"/>
                <a:gd name="T11" fmla="*/ 2240 h 3262"/>
                <a:gd name="T12" fmla="*/ 1458 w 4710"/>
                <a:gd name="T13" fmla="*/ 2382 h 3262"/>
                <a:gd name="T14" fmla="*/ 1558 w 4710"/>
                <a:gd name="T15" fmla="*/ 2243 h 3262"/>
                <a:gd name="T16" fmla="*/ 1431 w 4710"/>
                <a:gd name="T17" fmla="*/ 1999 h 3262"/>
                <a:gd name="T18" fmla="*/ 1377 w 4710"/>
                <a:gd name="T19" fmla="*/ 1743 h 3262"/>
                <a:gd name="T20" fmla="*/ 1222 w 4710"/>
                <a:gd name="T21" fmla="*/ 1878 h 3262"/>
                <a:gd name="T22" fmla="*/ 1284 w 4710"/>
                <a:gd name="T23" fmla="*/ 1708 h 3262"/>
                <a:gd name="T24" fmla="*/ 1075 w 4710"/>
                <a:gd name="T25" fmla="*/ 1516 h 3262"/>
                <a:gd name="T26" fmla="*/ 1070 w 4710"/>
                <a:gd name="T27" fmla="*/ 1326 h 3262"/>
                <a:gd name="T28" fmla="*/ 1079 w 4710"/>
                <a:gd name="T29" fmla="*/ 1149 h 3262"/>
                <a:gd name="T30" fmla="*/ 1396 w 4710"/>
                <a:gd name="T31" fmla="*/ 1017 h 3262"/>
                <a:gd name="T32" fmla="*/ 1515 w 4710"/>
                <a:gd name="T33" fmla="*/ 763 h 3262"/>
                <a:gd name="T34" fmla="*/ 1706 w 4710"/>
                <a:gd name="T35" fmla="*/ 609 h 3262"/>
                <a:gd name="T36" fmla="*/ 2025 w 4710"/>
                <a:gd name="T37" fmla="*/ 364 h 3262"/>
                <a:gd name="T38" fmla="*/ 2170 w 4710"/>
                <a:gd name="T39" fmla="*/ 24 h 3262"/>
                <a:gd name="T40" fmla="*/ 2365 w 4710"/>
                <a:gd name="T41" fmla="*/ 167 h 3262"/>
                <a:gd name="T42" fmla="*/ 2591 w 4710"/>
                <a:gd name="T43" fmla="*/ 47 h 3262"/>
                <a:gd name="T44" fmla="*/ 2800 w 4710"/>
                <a:gd name="T45" fmla="*/ 255 h 3262"/>
                <a:gd name="T46" fmla="*/ 2849 w 4710"/>
                <a:gd name="T47" fmla="*/ 586 h 3262"/>
                <a:gd name="T48" fmla="*/ 2762 w 4710"/>
                <a:gd name="T49" fmla="*/ 720 h 3262"/>
                <a:gd name="T50" fmla="*/ 2837 w 4710"/>
                <a:gd name="T51" fmla="*/ 953 h 3262"/>
                <a:gd name="T52" fmla="*/ 2990 w 4710"/>
                <a:gd name="T53" fmla="*/ 1190 h 3262"/>
                <a:gd name="T54" fmla="*/ 3335 w 4710"/>
                <a:gd name="T55" fmla="*/ 1213 h 3262"/>
                <a:gd name="T56" fmla="*/ 3614 w 4710"/>
                <a:gd name="T57" fmla="*/ 1168 h 3262"/>
                <a:gd name="T58" fmla="*/ 3904 w 4710"/>
                <a:gd name="T59" fmla="*/ 1419 h 3262"/>
                <a:gd name="T60" fmla="*/ 4090 w 4710"/>
                <a:gd name="T61" fmla="*/ 1434 h 3262"/>
                <a:gd name="T62" fmla="*/ 4237 w 4710"/>
                <a:gd name="T63" fmla="*/ 1436 h 3262"/>
                <a:gd name="T64" fmla="*/ 4366 w 4710"/>
                <a:gd name="T65" fmla="*/ 1648 h 3262"/>
                <a:gd name="T66" fmla="*/ 4436 w 4710"/>
                <a:gd name="T67" fmla="*/ 1811 h 3262"/>
                <a:gd name="T68" fmla="*/ 4389 w 4710"/>
                <a:gd name="T69" fmla="*/ 1976 h 3262"/>
                <a:gd name="T70" fmla="*/ 4676 w 4710"/>
                <a:gd name="T71" fmla="*/ 2169 h 3262"/>
                <a:gd name="T72" fmla="*/ 4599 w 4710"/>
                <a:gd name="T73" fmla="*/ 2362 h 3262"/>
                <a:gd name="T74" fmla="*/ 4374 w 4710"/>
                <a:gd name="T75" fmla="*/ 2488 h 3262"/>
                <a:gd name="T76" fmla="*/ 4078 w 4710"/>
                <a:gd name="T77" fmla="*/ 2593 h 3262"/>
                <a:gd name="T78" fmla="*/ 3849 w 4710"/>
                <a:gd name="T79" fmla="*/ 2729 h 3262"/>
                <a:gd name="T80" fmla="*/ 3651 w 4710"/>
                <a:gd name="T81" fmla="*/ 2686 h 3262"/>
                <a:gd name="T82" fmla="*/ 3630 w 4710"/>
                <a:gd name="T83" fmla="*/ 2767 h 3262"/>
                <a:gd name="T84" fmla="*/ 3493 w 4710"/>
                <a:gd name="T85" fmla="*/ 2781 h 3262"/>
                <a:gd name="T86" fmla="*/ 3310 w 4710"/>
                <a:gd name="T87" fmla="*/ 2684 h 3262"/>
                <a:gd name="T88" fmla="*/ 3086 w 4710"/>
                <a:gd name="T89" fmla="*/ 2659 h 3262"/>
                <a:gd name="T90" fmla="*/ 2912 w 4710"/>
                <a:gd name="T91" fmla="*/ 2556 h 3262"/>
                <a:gd name="T92" fmla="*/ 2986 w 4710"/>
                <a:gd name="T93" fmla="*/ 2716 h 3262"/>
                <a:gd name="T94" fmla="*/ 2807 w 4710"/>
                <a:gd name="T95" fmla="*/ 2762 h 3262"/>
                <a:gd name="T96" fmla="*/ 2621 w 4710"/>
                <a:gd name="T97" fmla="*/ 2839 h 3262"/>
                <a:gd name="T98" fmla="*/ 2455 w 4710"/>
                <a:gd name="T99" fmla="*/ 2938 h 3262"/>
                <a:gd name="T100" fmla="*/ 2490 w 4710"/>
                <a:gd name="T101" fmla="*/ 3148 h 3262"/>
                <a:gd name="T102" fmla="*/ 2339 w 4710"/>
                <a:gd name="T103" fmla="*/ 3187 h 3262"/>
                <a:gd name="T104" fmla="*/ 2202 w 4710"/>
                <a:gd name="T105" fmla="*/ 3140 h 3262"/>
                <a:gd name="T106" fmla="*/ 1986 w 4710"/>
                <a:gd name="T107" fmla="*/ 3212 h 3262"/>
                <a:gd name="T108" fmla="*/ 1734 w 4710"/>
                <a:gd name="T109" fmla="*/ 3030 h 3262"/>
                <a:gd name="T110" fmla="*/ 1420 w 4710"/>
                <a:gd name="T111" fmla="*/ 2906 h 3262"/>
                <a:gd name="T112" fmla="*/ 1210 w 4710"/>
                <a:gd name="T113" fmla="*/ 2919 h 3262"/>
                <a:gd name="T114" fmla="*/ 1001 w 4710"/>
                <a:gd name="T115" fmla="*/ 2967 h 3262"/>
                <a:gd name="T116" fmla="*/ 899 w 4710"/>
                <a:gd name="T117" fmla="*/ 3187 h 3262"/>
                <a:gd name="T118" fmla="*/ 551 w 4710"/>
                <a:gd name="T119" fmla="*/ 3256 h 3262"/>
                <a:gd name="T120" fmla="*/ 314 w 4710"/>
                <a:gd name="T121" fmla="*/ 3113 h 3262"/>
                <a:gd name="T122" fmla="*/ 162 w 4710"/>
                <a:gd name="T123" fmla="*/ 310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10" h="3262">
                  <a:moveTo>
                    <a:pt x="8" y="2933"/>
                  </a:moveTo>
                  <a:lnTo>
                    <a:pt x="3" y="2919"/>
                  </a:lnTo>
                  <a:lnTo>
                    <a:pt x="0" y="2907"/>
                  </a:lnTo>
                  <a:lnTo>
                    <a:pt x="1" y="2896"/>
                  </a:lnTo>
                  <a:lnTo>
                    <a:pt x="4" y="2884"/>
                  </a:lnTo>
                  <a:lnTo>
                    <a:pt x="8" y="2872"/>
                  </a:lnTo>
                  <a:lnTo>
                    <a:pt x="12" y="2861"/>
                  </a:lnTo>
                  <a:lnTo>
                    <a:pt x="15" y="2855"/>
                  </a:lnTo>
                  <a:lnTo>
                    <a:pt x="17" y="2847"/>
                  </a:lnTo>
                  <a:lnTo>
                    <a:pt x="21" y="2840"/>
                  </a:lnTo>
                  <a:lnTo>
                    <a:pt x="31" y="2829"/>
                  </a:lnTo>
                  <a:lnTo>
                    <a:pt x="43" y="2817"/>
                  </a:lnTo>
                  <a:lnTo>
                    <a:pt x="56" y="2806"/>
                  </a:lnTo>
                  <a:lnTo>
                    <a:pt x="71" y="2795"/>
                  </a:lnTo>
                  <a:lnTo>
                    <a:pt x="82" y="2789"/>
                  </a:lnTo>
                  <a:lnTo>
                    <a:pt x="100" y="2782"/>
                  </a:lnTo>
                  <a:lnTo>
                    <a:pt x="120" y="2778"/>
                  </a:lnTo>
                  <a:lnTo>
                    <a:pt x="141" y="2773"/>
                  </a:lnTo>
                  <a:lnTo>
                    <a:pt x="158" y="2769"/>
                  </a:lnTo>
                  <a:lnTo>
                    <a:pt x="176" y="2762"/>
                  </a:lnTo>
                  <a:lnTo>
                    <a:pt x="197" y="2754"/>
                  </a:lnTo>
                  <a:lnTo>
                    <a:pt x="220" y="2744"/>
                  </a:lnTo>
                  <a:lnTo>
                    <a:pt x="240" y="2735"/>
                  </a:lnTo>
                  <a:lnTo>
                    <a:pt x="256" y="2727"/>
                  </a:lnTo>
                  <a:lnTo>
                    <a:pt x="267" y="2720"/>
                  </a:lnTo>
                  <a:lnTo>
                    <a:pt x="280" y="2712"/>
                  </a:lnTo>
                  <a:lnTo>
                    <a:pt x="292" y="2703"/>
                  </a:lnTo>
                  <a:lnTo>
                    <a:pt x="299" y="2693"/>
                  </a:lnTo>
                  <a:lnTo>
                    <a:pt x="300" y="2686"/>
                  </a:lnTo>
                  <a:lnTo>
                    <a:pt x="300" y="2677"/>
                  </a:lnTo>
                  <a:lnTo>
                    <a:pt x="299" y="2667"/>
                  </a:lnTo>
                  <a:lnTo>
                    <a:pt x="298" y="2659"/>
                  </a:lnTo>
                  <a:lnTo>
                    <a:pt x="294" y="2654"/>
                  </a:lnTo>
                  <a:lnTo>
                    <a:pt x="288" y="2647"/>
                  </a:lnTo>
                  <a:lnTo>
                    <a:pt x="283" y="2641"/>
                  </a:lnTo>
                  <a:lnTo>
                    <a:pt x="280" y="2635"/>
                  </a:lnTo>
                  <a:lnTo>
                    <a:pt x="283" y="2626"/>
                  </a:lnTo>
                  <a:lnTo>
                    <a:pt x="288" y="2615"/>
                  </a:lnTo>
                  <a:lnTo>
                    <a:pt x="295" y="2606"/>
                  </a:lnTo>
                  <a:lnTo>
                    <a:pt x="300" y="2597"/>
                  </a:lnTo>
                  <a:lnTo>
                    <a:pt x="310" y="2584"/>
                  </a:lnTo>
                  <a:lnTo>
                    <a:pt x="322" y="2569"/>
                  </a:lnTo>
                  <a:lnTo>
                    <a:pt x="335" y="2553"/>
                  </a:lnTo>
                  <a:lnTo>
                    <a:pt x="346" y="2537"/>
                  </a:lnTo>
                  <a:lnTo>
                    <a:pt x="356" y="2525"/>
                  </a:lnTo>
                  <a:lnTo>
                    <a:pt x="364" y="2511"/>
                  </a:lnTo>
                  <a:lnTo>
                    <a:pt x="372" y="2494"/>
                  </a:lnTo>
                  <a:lnTo>
                    <a:pt x="380" y="2478"/>
                  </a:lnTo>
                  <a:lnTo>
                    <a:pt x="387" y="2463"/>
                  </a:lnTo>
                  <a:lnTo>
                    <a:pt x="393" y="2447"/>
                  </a:lnTo>
                  <a:lnTo>
                    <a:pt x="400" y="2426"/>
                  </a:lnTo>
                  <a:lnTo>
                    <a:pt x="407" y="2403"/>
                  </a:lnTo>
                  <a:lnTo>
                    <a:pt x="415" y="2383"/>
                  </a:lnTo>
                  <a:lnTo>
                    <a:pt x="422" y="2368"/>
                  </a:lnTo>
                  <a:lnTo>
                    <a:pt x="428" y="2359"/>
                  </a:lnTo>
                  <a:lnTo>
                    <a:pt x="438" y="2348"/>
                  </a:lnTo>
                  <a:lnTo>
                    <a:pt x="447" y="2339"/>
                  </a:lnTo>
                  <a:lnTo>
                    <a:pt x="457" y="2331"/>
                  </a:lnTo>
                  <a:lnTo>
                    <a:pt x="459" y="2331"/>
                  </a:lnTo>
                  <a:lnTo>
                    <a:pt x="469" y="2328"/>
                  </a:lnTo>
                  <a:lnTo>
                    <a:pt x="482" y="2329"/>
                  </a:lnTo>
                  <a:lnTo>
                    <a:pt x="494" y="2331"/>
                  </a:lnTo>
                  <a:lnTo>
                    <a:pt x="505" y="2332"/>
                  </a:lnTo>
                  <a:lnTo>
                    <a:pt x="515" y="2333"/>
                  </a:lnTo>
                  <a:lnTo>
                    <a:pt x="527" y="2335"/>
                  </a:lnTo>
                  <a:lnTo>
                    <a:pt x="540" y="2337"/>
                  </a:lnTo>
                  <a:lnTo>
                    <a:pt x="552" y="2337"/>
                  </a:lnTo>
                  <a:lnTo>
                    <a:pt x="562" y="2336"/>
                  </a:lnTo>
                  <a:lnTo>
                    <a:pt x="570" y="2328"/>
                  </a:lnTo>
                  <a:lnTo>
                    <a:pt x="579" y="2317"/>
                  </a:lnTo>
                  <a:lnTo>
                    <a:pt x="587" y="2305"/>
                  </a:lnTo>
                  <a:lnTo>
                    <a:pt x="596" y="2296"/>
                  </a:lnTo>
                  <a:lnTo>
                    <a:pt x="604" y="2290"/>
                  </a:lnTo>
                  <a:lnTo>
                    <a:pt x="614" y="2285"/>
                  </a:lnTo>
                  <a:lnTo>
                    <a:pt x="625" y="2280"/>
                  </a:lnTo>
                  <a:lnTo>
                    <a:pt x="635" y="2278"/>
                  </a:lnTo>
                  <a:lnTo>
                    <a:pt x="644" y="2282"/>
                  </a:lnTo>
                  <a:lnTo>
                    <a:pt x="655" y="2292"/>
                  </a:lnTo>
                  <a:lnTo>
                    <a:pt x="664" y="2301"/>
                  </a:lnTo>
                  <a:lnTo>
                    <a:pt x="674" y="2309"/>
                  </a:lnTo>
                  <a:lnTo>
                    <a:pt x="684" y="2316"/>
                  </a:lnTo>
                  <a:lnTo>
                    <a:pt x="698" y="2324"/>
                  </a:lnTo>
                  <a:lnTo>
                    <a:pt x="713" y="2331"/>
                  </a:lnTo>
                  <a:lnTo>
                    <a:pt x="725" y="2337"/>
                  </a:lnTo>
                  <a:lnTo>
                    <a:pt x="734" y="2341"/>
                  </a:lnTo>
                  <a:lnTo>
                    <a:pt x="748" y="2347"/>
                  </a:lnTo>
                  <a:lnTo>
                    <a:pt x="761" y="2352"/>
                  </a:lnTo>
                  <a:lnTo>
                    <a:pt x="772" y="2355"/>
                  </a:lnTo>
                  <a:lnTo>
                    <a:pt x="787" y="2354"/>
                  </a:lnTo>
                  <a:lnTo>
                    <a:pt x="804" y="2351"/>
                  </a:lnTo>
                  <a:lnTo>
                    <a:pt x="822" y="2346"/>
                  </a:lnTo>
                  <a:lnTo>
                    <a:pt x="837" y="2340"/>
                  </a:lnTo>
                  <a:lnTo>
                    <a:pt x="845" y="2332"/>
                  </a:lnTo>
                  <a:lnTo>
                    <a:pt x="856" y="2320"/>
                  </a:lnTo>
                  <a:lnTo>
                    <a:pt x="865" y="2309"/>
                  </a:lnTo>
                  <a:lnTo>
                    <a:pt x="874" y="2301"/>
                  </a:lnTo>
                  <a:lnTo>
                    <a:pt x="885" y="2296"/>
                  </a:lnTo>
                  <a:lnTo>
                    <a:pt x="900" y="2292"/>
                  </a:lnTo>
                  <a:lnTo>
                    <a:pt x="914" y="2288"/>
                  </a:lnTo>
                  <a:lnTo>
                    <a:pt x="926" y="2286"/>
                  </a:lnTo>
                  <a:lnTo>
                    <a:pt x="939" y="2286"/>
                  </a:lnTo>
                  <a:lnTo>
                    <a:pt x="955" y="2286"/>
                  </a:lnTo>
                  <a:lnTo>
                    <a:pt x="969" y="2289"/>
                  </a:lnTo>
                  <a:lnTo>
                    <a:pt x="978" y="2293"/>
                  </a:lnTo>
                  <a:lnTo>
                    <a:pt x="990" y="2300"/>
                  </a:lnTo>
                  <a:lnTo>
                    <a:pt x="1002" y="2305"/>
                  </a:lnTo>
                  <a:lnTo>
                    <a:pt x="1013" y="2309"/>
                  </a:lnTo>
                  <a:lnTo>
                    <a:pt x="1023" y="2308"/>
                  </a:lnTo>
                  <a:lnTo>
                    <a:pt x="1035" y="2305"/>
                  </a:lnTo>
                  <a:lnTo>
                    <a:pt x="1046" y="2302"/>
                  </a:lnTo>
                  <a:lnTo>
                    <a:pt x="1056" y="2300"/>
                  </a:lnTo>
                  <a:lnTo>
                    <a:pt x="1067" y="2294"/>
                  </a:lnTo>
                  <a:lnTo>
                    <a:pt x="1079" y="2286"/>
                  </a:lnTo>
                  <a:lnTo>
                    <a:pt x="1091" y="2278"/>
                  </a:lnTo>
                  <a:lnTo>
                    <a:pt x="1102" y="2271"/>
                  </a:lnTo>
                  <a:lnTo>
                    <a:pt x="1112" y="2265"/>
                  </a:lnTo>
                  <a:lnTo>
                    <a:pt x="1122" y="2255"/>
                  </a:lnTo>
                  <a:lnTo>
                    <a:pt x="1133" y="2247"/>
                  </a:lnTo>
                  <a:lnTo>
                    <a:pt x="1144" y="2242"/>
                  </a:lnTo>
                  <a:lnTo>
                    <a:pt x="1157" y="2240"/>
                  </a:lnTo>
                  <a:lnTo>
                    <a:pt x="1175" y="2242"/>
                  </a:lnTo>
                  <a:lnTo>
                    <a:pt x="1192" y="2244"/>
                  </a:lnTo>
                  <a:lnTo>
                    <a:pt x="1207" y="2247"/>
                  </a:lnTo>
                  <a:lnTo>
                    <a:pt x="1225" y="2250"/>
                  </a:lnTo>
                  <a:lnTo>
                    <a:pt x="1245" y="2255"/>
                  </a:lnTo>
                  <a:lnTo>
                    <a:pt x="1267" y="2261"/>
                  </a:lnTo>
                  <a:lnTo>
                    <a:pt x="1283" y="2266"/>
                  </a:lnTo>
                  <a:lnTo>
                    <a:pt x="1300" y="2271"/>
                  </a:lnTo>
                  <a:lnTo>
                    <a:pt x="1321" y="2281"/>
                  </a:lnTo>
                  <a:lnTo>
                    <a:pt x="1339" y="2290"/>
                  </a:lnTo>
                  <a:lnTo>
                    <a:pt x="1356" y="2300"/>
                  </a:lnTo>
                  <a:lnTo>
                    <a:pt x="1365" y="2308"/>
                  </a:lnTo>
                  <a:lnTo>
                    <a:pt x="1376" y="2319"/>
                  </a:lnTo>
                  <a:lnTo>
                    <a:pt x="1385" y="2329"/>
                  </a:lnTo>
                  <a:lnTo>
                    <a:pt x="1395" y="2339"/>
                  </a:lnTo>
                  <a:lnTo>
                    <a:pt x="1405" y="2347"/>
                  </a:lnTo>
                  <a:lnTo>
                    <a:pt x="1420" y="2359"/>
                  </a:lnTo>
                  <a:lnTo>
                    <a:pt x="1435" y="2368"/>
                  </a:lnTo>
                  <a:lnTo>
                    <a:pt x="1447" y="2377"/>
                  </a:lnTo>
                  <a:lnTo>
                    <a:pt x="1458" y="2382"/>
                  </a:lnTo>
                  <a:lnTo>
                    <a:pt x="1473" y="2386"/>
                  </a:lnTo>
                  <a:lnTo>
                    <a:pt x="1485" y="2390"/>
                  </a:lnTo>
                  <a:lnTo>
                    <a:pt x="1493" y="2391"/>
                  </a:lnTo>
                  <a:lnTo>
                    <a:pt x="1502" y="2395"/>
                  </a:lnTo>
                  <a:lnTo>
                    <a:pt x="1513" y="2398"/>
                  </a:lnTo>
                  <a:lnTo>
                    <a:pt x="1523" y="2398"/>
                  </a:lnTo>
                  <a:lnTo>
                    <a:pt x="1533" y="2395"/>
                  </a:lnTo>
                  <a:lnTo>
                    <a:pt x="1547" y="2391"/>
                  </a:lnTo>
                  <a:lnTo>
                    <a:pt x="1559" y="2385"/>
                  </a:lnTo>
                  <a:lnTo>
                    <a:pt x="1568" y="2378"/>
                  </a:lnTo>
                  <a:lnTo>
                    <a:pt x="1573" y="2367"/>
                  </a:lnTo>
                  <a:lnTo>
                    <a:pt x="1575" y="2355"/>
                  </a:lnTo>
                  <a:lnTo>
                    <a:pt x="1577" y="2340"/>
                  </a:lnTo>
                  <a:lnTo>
                    <a:pt x="1578" y="2327"/>
                  </a:lnTo>
                  <a:lnTo>
                    <a:pt x="1578" y="2316"/>
                  </a:lnTo>
                  <a:lnTo>
                    <a:pt x="1577" y="2301"/>
                  </a:lnTo>
                  <a:lnTo>
                    <a:pt x="1574" y="2285"/>
                  </a:lnTo>
                  <a:lnTo>
                    <a:pt x="1570" y="2269"/>
                  </a:lnTo>
                  <a:lnTo>
                    <a:pt x="1566" y="2257"/>
                  </a:lnTo>
                  <a:lnTo>
                    <a:pt x="1558" y="2243"/>
                  </a:lnTo>
                  <a:lnTo>
                    <a:pt x="1548" y="2228"/>
                  </a:lnTo>
                  <a:lnTo>
                    <a:pt x="1536" y="2215"/>
                  </a:lnTo>
                  <a:lnTo>
                    <a:pt x="1527" y="2204"/>
                  </a:lnTo>
                  <a:lnTo>
                    <a:pt x="1517" y="2195"/>
                  </a:lnTo>
                  <a:lnTo>
                    <a:pt x="1504" y="2185"/>
                  </a:lnTo>
                  <a:lnTo>
                    <a:pt x="1492" y="2176"/>
                  </a:lnTo>
                  <a:lnTo>
                    <a:pt x="1481" y="2168"/>
                  </a:lnTo>
                  <a:lnTo>
                    <a:pt x="1473" y="2158"/>
                  </a:lnTo>
                  <a:lnTo>
                    <a:pt x="1462" y="2147"/>
                  </a:lnTo>
                  <a:lnTo>
                    <a:pt x="1454" y="2137"/>
                  </a:lnTo>
                  <a:lnTo>
                    <a:pt x="1449" y="2127"/>
                  </a:lnTo>
                  <a:lnTo>
                    <a:pt x="1446" y="2115"/>
                  </a:lnTo>
                  <a:lnTo>
                    <a:pt x="1447" y="2100"/>
                  </a:lnTo>
                  <a:lnTo>
                    <a:pt x="1449" y="2086"/>
                  </a:lnTo>
                  <a:lnTo>
                    <a:pt x="1449" y="2075"/>
                  </a:lnTo>
                  <a:lnTo>
                    <a:pt x="1445" y="2061"/>
                  </a:lnTo>
                  <a:lnTo>
                    <a:pt x="1440" y="2046"/>
                  </a:lnTo>
                  <a:lnTo>
                    <a:pt x="1435" y="2032"/>
                  </a:lnTo>
                  <a:lnTo>
                    <a:pt x="1432" y="2020"/>
                  </a:lnTo>
                  <a:lnTo>
                    <a:pt x="1431" y="1999"/>
                  </a:lnTo>
                  <a:lnTo>
                    <a:pt x="1430" y="1976"/>
                  </a:lnTo>
                  <a:lnTo>
                    <a:pt x="1430" y="1951"/>
                  </a:lnTo>
                  <a:lnTo>
                    <a:pt x="1431" y="1928"/>
                  </a:lnTo>
                  <a:lnTo>
                    <a:pt x="1431" y="1908"/>
                  </a:lnTo>
                  <a:lnTo>
                    <a:pt x="1432" y="1889"/>
                  </a:lnTo>
                  <a:lnTo>
                    <a:pt x="1434" y="1866"/>
                  </a:lnTo>
                  <a:lnTo>
                    <a:pt x="1436" y="1843"/>
                  </a:lnTo>
                  <a:lnTo>
                    <a:pt x="1436" y="1824"/>
                  </a:lnTo>
                  <a:lnTo>
                    <a:pt x="1435" y="1812"/>
                  </a:lnTo>
                  <a:lnTo>
                    <a:pt x="1434" y="1796"/>
                  </a:lnTo>
                  <a:lnTo>
                    <a:pt x="1431" y="1781"/>
                  </a:lnTo>
                  <a:lnTo>
                    <a:pt x="1428" y="1770"/>
                  </a:lnTo>
                  <a:lnTo>
                    <a:pt x="1423" y="1761"/>
                  </a:lnTo>
                  <a:lnTo>
                    <a:pt x="1416" y="1750"/>
                  </a:lnTo>
                  <a:lnTo>
                    <a:pt x="1409" y="1743"/>
                  </a:lnTo>
                  <a:lnTo>
                    <a:pt x="1401" y="1739"/>
                  </a:lnTo>
                  <a:lnTo>
                    <a:pt x="1392" y="1738"/>
                  </a:lnTo>
                  <a:lnTo>
                    <a:pt x="1384" y="1738"/>
                  </a:lnTo>
                  <a:lnTo>
                    <a:pt x="1380" y="1739"/>
                  </a:lnTo>
                  <a:lnTo>
                    <a:pt x="1377" y="1743"/>
                  </a:lnTo>
                  <a:lnTo>
                    <a:pt x="1374" y="1747"/>
                  </a:lnTo>
                  <a:lnTo>
                    <a:pt x="1372" y="1751"/>
                  </a:lnTo>
                  <a:lnTo>
                    <a:pt x="1370" y="1754"/>
                  </a:lnTo>
                  <a:lnTo>
                    <a:pt x="1362" y="1765"/>
                  </a:lnTo>
                  <a:lnTo>
                    <a:pt x="1356" y="1777"/>
                  </a:lnTo>
                  <a:lnTo>
                    <a:pt x="1350" y="1788"/>
                  </a:lnTo>
                  <a:lnTo>
                    <a:pt x="1347" y="1800"/>
                  </a:lnTo>
                  <a:lnTo>
                    <a:pt x="1346" y="1815"/>
                  </a:lnTo>
                  <a:lnTo>
                    <a:pt x="1343" y="1828"/>
                  </a:lnTo>
                  <a:lnTo>
                    <a:pt x="1338" y="1838"/>
                  </a:lnTo>
                  <a:lnTo>
                    <a:pt x="1330" y="1850"/>
                  </a:lnTo>
                  <a:lnTo>
                    <a:pt x="1322" y="1861"/>
                  </a:lnTo>
                  <a:lnTo>
                    <a:pt x="1314" y="1870"/>
                  </a:lnTo>
                  <a:lnTo>
                    <a:pt x="1303" y="1875"/>
                  </a:lnTo>
                  <a:lnTo>
                    <a:pt x="1290" y="1881"/>
                  </a:lnTo>
                  <a:lnTo>
                    <a:pt x="1275" y="1885"/>
                  </a:lnTo>
                  <a:lnTo>
                    <a:pt x="1263" y="1888"/>
                  </a:lnTo>
                  <a:lnTo>
                    <a:pt x="1250" y="1886"/>
                  </a:lnTo>
                  <a:lnTo>
                    <a:pt x="1236" y="1883"/>
                  </a:lnTo>
                  <a:lnTo>
                    <a:pt x="1222" y="1878"/>
                  </a:lnTo>
                  <a:lnTo>
                    <a:pt x="1211" y="1874"/>
                  </a:lnTo>
                  <a:lnTo>
                    <a:pt x="1207" y="1871"/>
                  </a:lnTo>
                  <a:lnTo>
                    <a:pt x="1205" y="1869"/>
                  </a:lnTo>
                  <a:lnTo>
                    <a:pt x="1202" y="1865"/>
                  </a:lnTo>
                  <a:lnTo>
                    <a:pt x="1199" y="1861"/>
                  </a:lnTo>
                  <a:lnTo>
                    <a:pt x="1198" y="1857"/>
                  </a:lnTo>
                  <a:lnTo>
                    <a:pt x="1197" y="1854"/>
                  </a:lnTo>
                  <a:lnTo>
                    <a:pt x="1198" y="1843"/>
                  </a:lnTo>
                  <a:lnTo>
                    <a:pt x="1203" y="1831"/>
                  </a:lnTo>
                  <a:lnTo>
                    <a:pt x="1210" y="1819"/>
                  </a:lnTo>
                  <a:lnTo>
                    <a:pt x="1217" y="1809"/>
                  </a:lnTo>
                  <a:lnTo>
                    <a:pt x="1225" y="1797"/>
                  </a:lnTo>
                  <a:lnTo>
                    <a:pt x="1236" y="1782"/>
                  </a:lnTo>
                  <a:lnTo>
                    <a:pt x="1246" y="1769"/>
                  </a:lnTo>
                  <a:lnTo>
                    <a:pt x="1256" y="1758"/>
                  </a:lnTo>
                  <a:lnTo>
                    <a:pt x="1264" y="1747"/>
                  </a:lnTo>
                  <a:lnTo>
                    <a:pt x="1273" y="1737"/>
                  </a:lnTo>
                  <a:lnTo>
                    <a:pt x="1280" y="1727"/>
                  </a:lnTo>
                  <a:lnTo>
                    <a:pt x="1283" y="1718"/>
                  </a:lnTo>
                  <a:lnTo>
                    <a:pt x="1284" y="1708"/>
                  </a:lnTo>
                  <a:lnTo>
                    <a:pt x="1285" y="1700"/>
                  </a:lnTo>
                  <a:lnTo>
                    <a:pt x="1284" y="1687"/>
                  </a:lnTo>
                  <a:lnTo>
                    <a:pt x="1280" y="1672"/>
                  </a:lnTo>
                  <a:lnTo>
                    <a:pt x="1276" y="1658"/>
                  </a:lnTo>
                  <a:lnTo>
                    <a:pt x="1271" y="1648"/>
                  </a:lnTo>
                  <a:lnTo>
                    <a:pt x="1263" y="1638"/>
                  </a:lnTo>
                  <a:lnTo>
                    <a:pt x="1252" y="1629"/>
                  </a:lnTo>
                  <a:lnTo>
                    <a:pt x="1240" y="1621"/>
                  </a:lnTo>
                  <a:lnTo>
                    <a:pt x="1229" y="1614"/>
                  </a:lnTo>
                  <a:lnTo>
                    <a:pt x="1215" y="1606"/>
                  </a:lnTo>
                  <a:lnTo>
                    <a:pt x="1198" y="1598"/>
                  </a:lnTo>
                  <a:lnTo>
                    <a:pt x="1184" y="1591"/>
                  </a:lnTo>
                  <a:lnTo>
                    <a:pt x="1171" y="1583"/>
                  </a:lnTo>
                  <a:lnTo>
                    <a:pt x="1155" y="1574"/>
                  </a:lnTo>
                  <a:lnTo>
                    <a:pt x="1139" y="1563"/>
                  </a:lnTo>
                  <a:lnTo>
                    <a:pt x="1126" y="1555"/>
                  </a:lnTo>
                  <a:lnTo>
                    <a:pt x="1113" y="1547"/>
                  </a:lnTo>
                  <a:lnTo>
                    <a:pt x="1100" y="1537"/>
                  </a:lnTo>
                  <a:lnTo>
                    <a:pt x="1085" y="1526"/>
                  </a:lnTo>
                  <a:lnTo>
                    <a:pt x="1075" y="1516"/>
                  </a:lnTo>
                  <a:lnTo>
                    <a:pt x="1071" y="1506"/>
                  </a:lnTo>
                  <a:lnTo>
                    <a:pt x="1066" y="1495"/>
                  </a:lnTo>
                  <a:lnTo>
                    <a:pt x="1063" y="1483"/>
                  </a:lnTo>
                  <a:lnTo>
                    <a:pt x="1062" y="1473"/>
                  </a:lnTo>
                  <a:lnTo>
                    <a:pt x="1062" y="1462"/>
                  </a:lnTo>
                  <a:lnTo>
                    <a:pt x="1062" y="1450"/>
                  </a:lnTo>
                  <a:lnTo>
                    <a:pt x="1064" y="1436"/>
                  </a:lnTo>
                  <a:lnTo>
                    <a:pt x="1069" y="1427"/>
                  </a:lnTo>
                  <a:lnTo>
                    <a:pt x="1075" y="1421"/>
                  </a:lnTo>
                  <a:lnTo>
                    <a:pt x="1085" y="1416"/>
                  </a:lnTo>
                  <a:lnTo>
                    <a:pt x="1093" y="1412"/>
                  </a:lnTo>
                  <a:lnTo>
                    <a:pt x="1100" y="1405"/>
                  </a:lnTo>
                  <a:lnTo>
                    <a:pt x="1104" y="1394"/>
                  </a:lnTo>
                  <a:lnTo>
                    <a:pt x="1105" y="1380"/>
                  </a:lnTo>
                  <a:lnTo>
                    <a:pt x="1105" y="1365"/>
                  </a:lnTo>
                  <a:lnTo>
                    <a:pt x="1104" y="1353"/>
                  </a:lnTo>
                  <a:lnTo>
                    <a:pt x="1097" y="1345"/>
                  </a:lnTo>
                  <a:lnTo>
                    <a:pt x="1089" y="1337"/>
                  </a:lnTo>
                  <a:lnTo>
                    <a:pt x="1081" y="1330"/>
                  </a:lnTo>
                  <a:lnTo>
                    <a:pt x="1070" y="1326"/>
                  </a:lnTo>
                  <a:lnTo>
                    <a:pt x="1058" y="1320"/>
                  </a:lnTo>
                  <a:lnTo>
                    <a:pt x="1046" y="1316"/>
                  </a:lnTo>
                  <a:lnTo>
                    <a:pt x="1036" y="1311"/>
                  </a:lnTo>
                  <a:lnTo>
                    <a:pt x="1028" y="1304"/>
                  </a:lnTo>
                  <a:lnTo>
                    <a:pt x="1020" y="1296"/>
                  </a:lnTo>
                  <a:lnTo>
                    <a:pt x="1012" y="1285"/>
                  </a:lnTo>
                  <a:lnTo>
                    <a:pt x="1008" y="1277"/>
                  </a:lnTo>
                  <a:lnTo>
                    <a:pt x="1004" y="1265"/>
                  </a:lnTo>
                  <a:lnTo>
                    <a:pt x="1002" y="1249"/>
                  </a:lnTo>
                  <a:lnTo>
                    <a:pt x="1002" y="1233"/>
                  </a:lnTo>
                  <a:lnTo>
                    <a:pt x="1004" y="1219"/>
                  </a:lnTo>
                  <a:lnTo>
                    <a:pt x="1007" y="1207"/>
                  </a:lnTo>
                  <a:lnTo>
                    <a:pt x="1011" y="1192"/>
                  </a:lnTo>
                  <a:lnTo>
                    <a:pt x="1016" y="1180"/>
                  </a:lnTo>
                  <a:lnTo>
                    <a:pt x="1021" y="1169"/>
                  </a:lnTo>
                  <a:lnTo>
                    <a:pt x="1029" y="1157"/>
                  </a:lnTo>
                  <a:lnTo>
                    <a:pt x="1042" y="1156"/>
                  </a:lnTo>
                  <a:lnTo>
                    <a:pt x="1054" y="1153"/>
                  </a:lnTo>
                  <a:lnTo>
                    <a:pt x="1064" y="1151"/>
                  </a:lnTo>
                  <a:lnTo>
                    <a:pt x="1079" y="1149"/>
                  </a:lnTo>
                  <a:lnTo>
                    <a:pt x="1098" y="1148"/>
                  </a:lnTo>
                  <a:lnTo>
                    <a:pt x="1117" y="1147"/>
                  </a:lnTo>
                  <a:lnTo>
                    <a:pt x="1132" y="1144"/>
                  </a:lnTo>
                  <a:lnTo>
                    <a:pt x="1147" y="1141"/>
                  </a:lnTo>
                  <a:lnTo>
                    <a:pt x="1163" y="1136"/>
                  </a:lnTo>
                  <a:lnTo>
                    <a:pt x="1179" y="1132"/>
                  </a:lnTo>
                  <a:lnTo>
                    <a:pt x="1194" y="1126"/>
                  </a:lnTo>
                  <a:lnTo>
                    <a:pt x="1210" y="1121"/>
                  </a:lnTo>
                  <a:lnTo>
                    <a:pt x="1230" y="1112"/>
                  </a:lnTo>
                  <a:lnTo>
                    <a:pt x="1252" y="1102"/>
                  </a:lnTo>
                  <a:lnTo>
                    <a:pt x="1272" y="1094"/>
                  </a:lnTo>
                  <a:lnTo>
                    <a:pt x="1290" y="1086"/>
                  </a:lnTo>
                  <a:lnTo>
                    <a:pt x="1302" y="1081"/>
                  </a:lnTo>
                  <a:lnTo>
                    <a:pt x="1315" y="1075"/>
                  </a:lnTo>
                  <a:lnTo>
                    <a:pt x="1330" y="1068"/>
                  </a:lnTo>
                  <a:lnTo>
                    <a:pt x="1342" y="1062"/>
                  </a:lnTo>
                  <a:lnTo>
                    <a:pt x="1354" y="1054"/>
                  </a:lnTo>
                  <a:lnTo>
                    <a:pt x="1370" y="1042"/>
                  </a:lnTo>
                  <a:lnTo>
                    <a:pt x="1385" y="1028"/>
                  </a:lnTo>
                  <a:lnTo>
                    <a:pt x="1396" y="1017"/>
                  </a:lnTo>
                  <a:lnTo>
                    <a:pt x="1403" y="1011"/>
                  </a:lnTo>
                  <a:lnTo>
                    <a:pt x="1408" y="1001"/>
                  </a:lnTo>
                  <a:lnTo>
                    <a:pt x="1412" y="993"/>
                  </a:lnTo>
                  <a:lnTo>
                    <a:pt x="1415" y="980"/>
                  </a:lnTo>
                  <a:lnTo>
                    <a:pt x="1416" y="963"/>
                  </a:lnTo>
                  <a:lnTo>
                    <a:pt x="1416" y="946"/>
                  </a:lnTo>
                  <a:lnTo>
                    <a:pt x="1418" y="932"/>
                  </a:lnTo>
                  <a:lnTo>
                    <a:pt x="1419" y="919"/>
                  </a:lnTo>
                  <a:lnTo>
                    <a:pt x="1423" y="905"/>
                  </a:lnTo>
                  <a:lnTo>
                    <a:pt x="1427" y="892"/>
                  </a:lnTo>
                  <a:lnTo>
                    <a:pt x="1431" y="877"/>
                  </a:lnTo>
                  <a:lnTo>
                    <a:pt x="1435" y="858"/>
                  </a:lnTo>
                  <a:lnTo>
                    <a:pt x="1442" y="843"/>
                  </a:lnTo>
                  <a:lnTo>
                    <a:pt x="1447" y="833"/>
                  </a:lnTo>
                  <a:lnTo>
                    <a:pt x="1457" y="821"/>
                  </a:lnTo>
                  <a:lnTo>
                    <a:pt x="1466" y="808"/>
                  </a:lnTo>
                  <a:lnTo>
                    <a:pt x="1474" y="799"/>
                  </a:lnTo>
                  <a:lnTo>
                    <a:pt x="1486" y="788"/>
                  </a:lnTo>
                  <a:lnTo>
                    <a:pt x="1500" y="775"/>
                  </a:lnTo>
                  <a:lnTo>
                    <a:pt x="1515" y="763"/>
                  </a:lnTo>
                  <a:lnTo>
                    <a:pt x="1527" y="752"/>
                  </a:lnTo>
                  <a:lnTo>
                    <a:pt x="1536" y="742"/>
                  </a:lnTo>
                  <a:lnTo>
                    <a:pt x="1547" y="730"/>
                  </a:lnTo>
                  <a:lnTo>
                    <a:pt x="1559" y="720"/>
                  </a:lnTo>
                  <a:lnTo>
                    <a:pt x="1568" y="710"/>
                  </a:lnTo>
                  <a:lnTo>
                    <a:pt x="1578" y="703"/>
                  </a:lnTo>
                  <a:lnTo>
                    <a:pt x="1590" y="694"/>
                  </a:lnTo>
                  <a:lnTo>
                    <a:pt x="1601" y="686"/>
                  </a:lnTo>
                  <a:lnTo>
                    <a:pt x="1610" y="678"/>
                  </a:lnTo>
                  <a:lnTo>
                    <a:pt x="1617" y="670"/>
                  </a:lnTo>
                  <a:lnTo>
                    <a:pt x="1624" y="659"/>
                  </a:lnTo>
                  <a:lnTo>
                    <a:pt x="1632" y="651"/>
                  </a:lnTo>
                  <a:lnTo>
                    <a:pt x="1639" y="648"/>
                  </a:lnTo>
                  <a:lnTo>
                    <a:pt x="1648" y="647"/>
                  </a:lnTo>
                  <a:lnTo>
                    <a:pt x="1657" y="647"/>
                  </a:lnTo>
                  <a:lnTo>
                    <a:pt x="1666" y="644"/>
                  </a:lnTo>
                  <a:lnTo>
                    <a:pt x="1675" y="637"/>
                  </a:lnTo>
                  <a:lnTo>
                    <a:pt x="1686" y="627"/>
                  </a:lnTo>
                  <a:lnTo>
                    <a:pt x="1697" y="617"/>
                  </a:lnTo>
                  <a:lnTo>
                    <a:pt x="1706" y="609"/>
                  </a:lnTo>
                  <a:lnTo>
                    <a:pt x="1719" y="601"/>
                  </a:lnTo>
                  <a:lnTo>
                    <a:pt x="1736" y="592"/>
                  </a:lnTo>
                  <a:lnTo>
                    <a:pt x="1754" y="582"/>
                  </a:lnTo>
                  <a:lnTo>
                    <a:pt x="1771" y="574"/>
                  </a:lnTo>
                  <a:lnTo>
                    <a:pt x="1785" y="566"/>
                  </a:lnTo>
                  <a:lnTo>
                    <a:pt x="1804" y="557"/>
                  </a:lnTo>
                  <a:lnTo>
                    <a:pt x="1826" y="543"/>
                  </a:lnTo>
                  <a:lnTo>
                    <a:pt x="1849" y="531"/>
                  </a:lnTo>
                  <a:lnTo>
                    <a:pt x="1870" y="517"/>
                  </a:lnTo>
                  <a:lnTo>
                    <a:pt x="1889" y="505"/>
                  </a:lnTo>
                  <a:lnTo>
                    <a:pt x="1904" y="493"/>
                  </a:lnTo>
                  <a:lnTo>
                    <a:pt x="1922" y="478"/>
                  </a:lnTo>
                  <a:lnTo>
                    <a:pt x="1940" y="462"/>
                  </a:lnTo>
                  <a:lnTo>
                    <a:pt x="1958" y="446"/>
                  </a:lnTo>
                  <a:lnTo>
                    <a:pt x="1975" y="430"/>
                  </a:lnTo>
                  <a:lnTo>
                    <a:pt x="1989" y="416"/>
                  </a:lnTo>
                  <a:lnTo>
                    <a:pt x="1997" y="406"/>
                  </a:lnTo>
                  <a:lnTo>
                    <a:pt x="2008" y="391"/>
                  </a:lnTo>
                  <a:lnTo>
                    <a:pt x="2017" y="376"/>
                  </a:lnTo>
                  <a:lnTo>
                    <a:pt x="2025" y="364"/>
                  </a:lnTo>
                  <a:lnTo>
                    <a:pt x="2035" y="349"/>
                  </a:lnTo>
                  <a:lnTo>
                    <a:pt x="2047" y="332"/>
                  </a:lnTo>
                  <a:lnTo>
                    <a:pt x="2060" y="313"/>
                  </a:lnTo>
                  <a:lnTo>
                    <a:pt x="2072" y="294"/>
                  </a:lnTo>
                  <a:lnTo>
                    <a:pt x="2082" y="279"/>
                  </a:lnTo>
                  <a:lnTo>
                    <a:pt x="2089" y="266"/>
                  </a:lnTo>
                  <a:lnTo>
                    <a:pt x="2098" y="249"/>
                  </a:lnTo>
                  <a:lnTo>
                    <a:pt x="2108" y="233"/>
                  </a:lnTo>
                  <a:lnTo>
                    <a:pt x="2116" y="217"/>
                  </a:lnTo>
                  <a:lnTo>
                    <a:pt x="2121" y="202"/>
                  </a:lnTo>
                  <a:lnTo>
                    <a:pt x="2128" y="183"/>
                  </a:lnTo>
                  <a:lnTo>
                    <a:pt x="2136" y="160"/>
                  </a:lnTo>
                  <a:lnTo>
                    <a:pt x="2144" y="136"/>
                  </a:lnTo>
                  <a:lnTo>
                    <a:pt x="2151" y="112"/>
                  </a:lnTo>
                  <a:lnTo>
                    <a:pt x="2156" y="93"/>
                  </a:lnTo>
                  <a:lnTo>
                    <a:pt x="2159" y="81"/>
                  </a:lnTo>
                  <a:lnTo>
                    <a:pt x="2161" y="66"/>
                  </a:lnTo>
                  <a:lnTo>
                    <a:pt x="2164" y="51"/>
                  </a:lnTo>
                  <a:lnTo>
                    <a:pt x="2167" y="39"/>
                  </a:lnTo>
                  <a:lnTo>
                    <a:pt x="2170" y="24"/>
                  </a:lnTo>
                  <a:lnTo>
                    <a:pt x="2172" y="6"/>
                  </a:lnTo>
                  <a:lnTo>
                    <a:pt x="2179" y="6"/>
                  </a:lnTo>
                  <a:lnTo>
                    <a:pt x="2184" y="4"/>
                  </a:lnTo>
                  <a:lnTo>
                    <a:pt x="2195" y="3"/>
                  </a:lnTo>
                  <a:lnTo>
                    <a:pt x="2209" y="0"/>
                  </a:lnTo>
                  <a:lnTo>
                    <a:pt x="2222" y="0"/>
                  </a:lnTo>
                  <a:lnTo>
                    <a:pt x="2233" y="3"/>
                  </a:lnTo>
                  <a:lnTo>
                    <a:pt x="2242" y="10"/>
                  </a:lnTo>
                  <a:lnTo>
                    <a:pt x="2252" y="19"/>
                  </a:lnTo>
                  <a:lnTo>
                    <a:pt x="2261" y="31"/>
                  </a:lnTo>
                  <a:lnTo>
                    <a:pt x="2269" y="41"/>
                  </a:lnTo>
                  <a:lnTo>
                    <a:pt x="2279" y="55"/>
                  </a:lnTo>
                  <a:lnTo>
                    <a:pt x="2288" y="73"/>
                  </a:lnTo>
                  <a:lnTo>
                    <a:pt x="2299" y="92"/>
                  </a:lnTo>
                  <a:lnTo>
                    <a:pt x="2310" y="109"/>
                  </a:lnTo>
                  <a:lnTo>
                    <a:pt x="2320" y="123"/>
                  </a:lnTo>
                  <a:lnTo>
                    <a:pt x="2329" y="134"/>
                  </a:lnTo>
                  <a:lnTo>
                    <a:pt x="2339" y="146"/>
                  </a:lnTo>
                  <a:lnTo>
                    <a:pt x="2353" y="158"/>
                  </a:lnTo>
                  <a:lnTo>
                    <a:pt x="2365" y="167"/>
                  </a:lnTo>
                  <a:lnTo>
                    <a:pt x="2377" y="175"/>
                  </a:lnTo>
                  <a:lnTo>
                    <a:pt x="2388" y="178"/>
                  </a:lnTo>
                  <a:lnTo>
                    <a:pt x="2403" y="181"/>
                  </a:lnTo>
                  <a:lnTo>
                    <a:pt x="2417" y="182"/>
                  </a:lnTo>
                  <a:lnTo>
                    <a:pt x="2431" y="181"/>
                  </a:lnTo>
                  <a:lnTo>
                    <a:pt x="2442" y="175"/>
                  </a:lnTo>
                  <a:lnTo>
                    <a:pt x="2454" y="166"/>
                  </a:lnTo>
                  <a:lnTo>
                    <a:pt x="2466" y="155"/>
                  </a:lnTo>
                  <a:lnTo>
                    <a:pt x="2477" y="147"/>
                  </a:lnTo>
                  <a:lnTo>
                    <a:pt x="2485" y="139"/>
                  </a:lnTo>
                  <a:lnTo>
                    <a:pt x="2494" y="127"/>
                  </a:lnTo>
                  <a:lnTo>
                    <a:pt x="2504" y="116"/>
                  </a:lnTo>
                  <a:lnTo>
                    <a:pt x="2512" y="108"/>
                  </a:lnTo>
                  <a:lnTo>
                    <a:pt x="2523" y="97"/>
                  </a:lnTo>
                  <a:lnTo>
                    <a:pt x="2536" y="85"/>
                  </a:lnTo>
                  <a:lnTo>
                    <a:pt x="2550" y="73"/>
                  </a:lnTo>
                  <a:lnTo>
                    <a:pt x="2562" y="65"/>
                  </a:lnTo>
                  <a:lnTo>
                    <a:pt x="2570" y="59"/>
                  </a:lnTo>
                  <a:lnTo>
                    <a:pt x="2581" y="53"/>
                  </a:lnTo>
                  <a:lnTo>
                    <a:pt x="2591" y="47"/>
                  </a:lnTo>
                  <a:lnTo>
                    <a:pt x="2601" y="46"/>
                  </a:lnTo>
                  <a:lnTo>
                    <a:pt x="2609" y="49"/>
                  </a:lnTo>
                  <a:lnTo>
                    <a:pt x="2618" y="57"/>
                  </a:lnTo>
                  <a:lnTo>
                    <a:pt x="2628" y="65"/>
                  </a:lnTo>
                  <a:lnTo>
                    <a:pt x="2634" y="73"/>
                  </a:lnTo>
                  <a:lnTo>
                    <a:pt x="2641" y="84"/>
                  </a:lnTo>
                  <a:lnTo>
                    <a:pt x="2649" y="97"/>
                  </a:lnTo>
                  <a:lnTo>
                    <a:pt x="2657" y="112"/>
                  </a:lnTo>
                  <a:lnTo>
                    <a:pt x="2665" y="123"/>
                  </a:lnTo>
                  <a:lnTo>
                    <a:pt x="2680" y="135"/>
                  </a:lnTo>
                  <a:lnTo>
                    <a:pt x="2700" y="148"/>
                  </a:lnTo>
                  <a:lnTo>
                    <a:pt x="2721" y="160"/>
                  </a:lnTo>
                  <a:lnTo>
                    <a:pt x="2737" y="171"/>
                  </a:lnTo>
                  <a:lnTo>
                    <a:pt x="2749" y="182"/>
                  </a:lnTo>
                  <a:lnTo>
                    <a:pt x="2764" y="196"/>
                  </a:lnTo>
                  <a:lnTo>
                    <a:pt x="2779" y="209"/>
                  </a:lnTo>
                  <a:lnTo>
                    <a:pt x="2789" y="222"/>
                  </a:lnTo>
                  <a:lnTo>
                    <a:pt x="2793" y="232"/>
                  </a:lnTo>
                  <a:lnTo>
                    <a:pt x="2796" y="244"/>
                  </a:lnTo>
                  <a:lnTo>
                    <a:pt x="2800" y="255"/>
                  </a:lnTo>
                  <a:lnTo>
                    <a:pt x="2807" y="266"/>
                  </a:lnTo>
                  <a:lnTo>
                    <a:pt x="2816" y="279"/>
                  </a:lnTo>
                  <a:lnTo>
                    <a:pt x="2826" y="293"/>
                  </a:lnTo>
                  <a:lnTo>
                    <a:pt x="2834" y="303"/>
                  </a:lnTo>
                  <a:lnTo>
                    <a:pt x="2842" y="317"/>
                  </a:lnTo>
                  <a:lnTo>
                    <a:pt x="2853" y="333"/>
                  </a:lnTo>
                  <a:lnTo>
                    <a:pt x="2862" y="350"/>
                  </a:lnTo>
                  <a:lnTo>
                    <a:pt x="2872" y="367"/>
                  </a:lnTo>
                  <a:lnTo>
                    <a:pt x="2878" y="381"/>
                  </a:lnTo>
                  <a:lnTo>
                    <a:pt x="2882" y="402"/>
                  </a:lnTo>
                  <a:lnTo>
                    <a:pt x="2886" y="427"/>
                  </a:lnTo>
                  <a:lnTo>
                    <a:pt x="2889" y="454"/>
                  </a:lnTo>
                  <a:lnTo>
                    <a:pt x="2890" y="480"/>
                  </a:lnTo>
                  <a:lnTo>
                    <a:pt x="2889" y="501"/>
                  </a:lnTo>
                  <a:lnTo>
                    <a:pt x="2885" y="515"/>
                  </a:lnTo>
                  <a:lnTo>
                    <a:pt x="2880" y="532"/>
                  </a:lnTo>
                  <a:lnTo>
                    <a:pt x="2872" y="550"/>
                  </a:lnTo>
                  <a:lnTo>
                    <a:pt x="2865" y="566"/>
                  </a:lnTo>
                  <a:lnTo>
                    <a:pt x="2857" y="579"/>
                  </a:lnTo>
                  <a:lnTo>
                    <a:pt x="2849" y="586"/>
                  </a:lnTo>
                  <a:lnTo>
                    <a:pt x="2839" y="593"/>
                  </a:lnTo>
                  <a:lnTo>
                    <a:pt x="2829" y="600"/>
                  </a:lnTo>
                  <a:lnTo>
                    <a:pt x="2819" y="605"/>
                  </a:lnTo>
                  <a:lnTo>
                    <a:pt x="2808" y="608"/>
                  </a:lnTo>
                  <a:lnTo>
                    <a:pt x="2793" y="610"/>
                  </a:lnTo>
                  <a:lnTo>
                    <a:pt x="2780" y="613"/>
                  </a:lnTo>
                  <a:lnTo>
                    <a:pt x="2771" y="619"/>
                  </a:lnTo>
                  <a:lnTo>
                    <a:pt x="2764" y="625"/>
                  </a:lnTo>
                  <a:lnTo>
                    <a:pt x="2760" y="636"/>
                  </a:lnTo>
                  <a:lnTo>
                    <a:pt x="2756" y="647"/>
                  </a:lnTo>
                  <a:lnTo>
                    <a:pt x="2754" y="655"/>
                  </a:lnTo>
                  <a:lnTo>
                    <a:pt x="2757" y="662"/>
                  </a:lnTo>
                  <a:lnTo>
                    <a:pt x="2764" y="670"/>
                  </a:lnTo>
                  <a:lnTo>
                    <a:pt x="2769" y="676"/>
                  </a:lnTo>
                  <a:lnTo>
                    <a:pt x="2773" y="683"/>
                  </a:lnTo>
                  <a:lnTo>
                    <a:pt x="2773" y="691"/>
                  </a:lnTo>
                  <a:lnTo>
                    <a:pt x="2771" y="702"/>
                  </a:lnTo>
                  <a:lnTo>
                    <a:pt x="2769" y="711"/>
                  </a:lnTo>
                  <a:lnTo>
                    <a:pt x="2767" y="717"/>
                  </a:lnTo>
                  <a:lnTo>
                    <a:pt x="2762" y="720"/>
                  </a:lnTo>
                  <a:lnTo>
                    <a:pt x="2756" y="726"/>
                  </a:lnTo>
                  <a:lnTo>
                    <a:pt x="2748" y="736"/>
                  </a:lnTo>
                  <a:lnTo>
                    <a:pt x="2740" y="745"/>
                  </a:lnTo>
                  <a:lnTo>
                    <a:pt x="2731" y="756"/>
                  </a:lnTo>
                  <a:lnTo>
                    <a:pt x="2727" y="764"/>
                  </a:lnTo>
                  <a:lnTo>
                    <a:pt x="2726" y="777"/>
                  </a:lnTo>
                  <a:lnTo>
                    <a:pt x="2726" y="794"/>
                  </a:lnTo>
                  <a:lnTo>
                    <a:pt x="2729" y="811"/>
                  </a:lnTo>
                  <a:lnTo>
                    <a:pt x="2731" y="825"/>
                  </a:lnTo>
                  <a:lnTo>
                    <a:pt x="2734" y="838"/>
                  </a:lnTo>
                  <a:lnTo>
                    <a:pt x="2738" y="854"/>
                  </a:lnTo>
                  <a:lnTo>
                    <a:pt x="2745" y="869"/>
                  </a:lnTo>
                  <a:lnTo>
                    <a:pt x="2752" y="881"/>
                  </a:lnTo>
                  <a:lnTo>
                    <a:pt x="2761" y="891"/>
                  </a:lnTo>
                  <a:lnTo>
                    <a:pt x="2775" y="901"/>
                  </a:lnTo>
                  <a:lnTo>
                    <a:pt x="2789" y="911"/>
                  </a:lnTo>
                  <a:lnTo>
                    <a:pt x="2802" y="919"/>
                  </a:lnTo>
                  <a:lnTo>
                    <a:pt x="2812" y="928"/>
                  </a:lnTo>
                  <a:lnTo>
                    <a:pt x="2824" y="939"/>
                  </a:lnTo>
                  <a:lnTo>
                    <a:pt x="2837" y="953"/>
                  </a:lnTo>
                  <a:lnTo>
                    <a:pt x="2846" y="963"/>
                  </a:lnTo>
                  <a:lnTo>
                    <a:pt x="2851" y="978"/>
                  </a:lnTo>
                  <a:lnTo>
                    <a:pt x="2857" y="997"/>
                  </a:lnTo>
                  <a:lnTo>
                    <a:pt x="2862" y="1015"/>
                  </a:lnTo>
                  <a:lnTo>
                    <a:pt x="2866" y="1031"/>
                  </a:lnTo>
                  <a:lnTo>
                    <a:pt x="2870" y="1048"/>
                  </a:lnTo>
                  <a:lnTo>
                    <a:pt x="2876" y="1070"/>
                  </a:lnTo>
                  <a:lnTo>
                    <a:pt x="2881" y="1091"/>
                  </a:lnTo>
                  <a:lnTo>
                    <a:pt x="2888" y="1109"/>
                  </a:lnTo>
                  <a:lnTo>
                    <a:pt x="2895" y="1122"/>
                  </a:lnTo>
                  <a:lnTo>
                    <a:pt x="2905" y="1138"/>
                  </a:lnTo>
                  <a:lnTo>
                    <a:pt x="2916" y="1155"/>
                  </a:lnTo>
                  <a:lnTo>
                    <a:pt x="2927" y="1167"/>
                  </a:lnTo>
                  <a:lnTo>
                    <a:pt x="2934" y="1174"/>
                  </a:lnTo>
                  <a:lnTo>
                    <a:pt x="2942" y="1182"/>
                  </a:lnTo>
                  <a:lnTo>
                    <a:pt x="2951" y="1188"/>
                  </a:lnTo>
                  <a:lnTo>
                    <a:pt x="2961" y="1192"/>
                  </a:lnTo>
                  <a:lnTo>
                    <a:pt x="2969" y="1194"/>
                  </a:lnTo>
                  <a:lnTo>
                    <a:pt x="2979" y="1192"/>
                  </a:lnTo>
                  <a:lnTo>
                    <a:pt x="2990" y="1190"/>
                  </a:lnTo>
                  <a:lnTo>
                    <a:pt x="3000" y="1188"/>
                  </a:lnTo>
                  <a:lnTo>
                    <a:pt x="3013" y="1187"/>
                  </a:lnTo>
                  <a:lnTo>
                    <a:pt x="3028" y="1186"/>
                  </a:lnTo>
                  <a:lnTo>
                    <a:pt x="3040" y="1184"/>
                  </a:lnTo>
                  <a:lnTo>
                    <a:pt x="3055" y="1186"/>
                  </a:lnTo>
                  <a:lnTo>
                    <a:pt x="3074" y="1190"/>
                  </a:lnTo>
                  <a:lnTo>
                    <a:pt x="3093" y="1194"/>
                  </a:lnTo>
                  <a:lnTo>
                    <a:pt x="3110" y="1198"/>
                  </a:lnTo>
                  <a:lnTo>
                    <a:pt x="3125" y="1202"/>
                  </a:lnTo>
                  <a:lnTo>
                    <a:pt x="3144" y="1206"/>
                  </a:lnTo>
                  <a:lnTo>
                    <a:pt x="3167" y="1211"/>
                  </a:lnTo>
                  <a:lnTo>
                    <a:pt x="3190" y="1218"/>
                  </a:lnTo>
                  <a:lnTo>
                    <a:pt x="3213" y="1222"/>
                  </a:lnTo>
                  <a:lnTo>
                    <a:pt x="3231" y="1226"/>
                  </a:lnTo>
                  <a:lnTo>
                    <a:pt x="3248" y="1226"/>
                  </a:lnTo>
                  <a:lnTo>
                    <a:pt x="3266" y="1227"/>
                  </a:lnTo>
                  <a:lnTo>
                    <a:pt x="3285" y="1226"/>
                  </a:lnTo>
                  <a:lnTo>
                    <a:pt x="3302" y="1225"/>
                  </a:lnTo>
                  <a:lnTo>
                    <a:pt x="3316" y="1221"/>
                  </a:lnTo>
                  <a:lnTo>
                    <a:pt x="3335" y="1213"/>
                  </a:lnTo>
                  <a:lnTo>
                    <a:pt x="3353" y="1205"/>
                  </a:lnTo>
                  <a:lnTo>
                    <a:pt x="3368" y="1198"/>
                  </a:lnTo>
                  <a:lnTo>
                    <a:pt x="3380" y="1190"/>
                  </a:lnTo>
                  <a:lnTo>
                    <a:pt x="3395" y="1180"/>
                  </a:lnTo>
                  <a:lnTo>
                    <a:pt x="3409" y="1168"/>
                  </a:lnTo>
                  <a:lnTo>
                    <a:pt x="3423" y="1159"/>
                  </a:lnTo>
                  <a:lnTo>
                    <a:pt x="3436" y="1151"/>
                  </a:lnTo>
                  <a:lnTo>
                    <a:pt x="3446" y="1144"/>
                  </a:lnTo>
                  <a:lnTo>
                    <a:pt x="3459" y="1137"/>
                  </a:lnTo>
                  <a:lnTo>
                    <a:pt x="3473" y="1130"/>
                  </a:lnTo>
                  <a:lnTo>
                    <a:pt x="3485" y="1126"/>
                  </a:lnTo>
                  <a:lnTo>
                    <a:pt x="3500" y="1125"/>
                  </a:lnTo>
                  <a:lnTo>
                    <a:pt x="3518" y="1124"/>
                  </a:lnTo>
                  <a:lnTo>
                    <a:pt x="3537" y="1124"/>
                  </a:lnTo>
                  <a:lnTo>
                    <a:pt x="3554" y="1126"/>
                  </a:lnTo>
                  <a:lnTo>
                    <a:pt x="3566" y="1132"/>
                  </a:lnTo>
                  <a:lnTo>
                    <a:pt x="3579" y="1140"/>
                  </a:lnTo>
                  <a:lnTo>
                    <a:pt x="3593" y="1149"/>
                  </a:lnTo>
                  <a:lnTo>
                    <a:pt x="3603" y="1157"/>
                  </a:lnTo>
                  <a:lnTo>
                    <a:pt x="3614" y="1168"/>
                  </a:lnTo>
                  <a:lnTo>
                    <a:pt x="3628" y="1182"/>
                  </a:lnTo>
                  <a:lnTo>
                    <a:pt x="3640" y="1196"/>
                  </a:lnTo>
                  <a:lnTo>
                    <a:pt x="3649" y="1209"/>
                  </a:lnTo>
                  <a:lnTo>
                    <a:pt x="3660" y="1225"/>
                  </a:lnTo>
                  <a:lnTo>
                    <a:pt x="3672" y="1245"/>
                  </a:lnTo>
                  <a:lnTo>
                    <a:pt x="3684" y="1266"/>
                  </a:lnTo>
                  <a:lnTo>
                    <a:pt x="3696" y="1285"/>
                  </a:lnTo>
                  <a:lnTo>
                    <a:pt x="3707" y="1302"/>
                  </a:lnTo>
                  <a:lnTo>
                    <a:pt x="3717" y="1314"/>
                  </a:lnTo>
                  <a:lnTo>
                    <a:pt x="3729" y="1328"/>
                  </a:lnTo>
                  <a:lnTo>
                    <a:pt x="3744" y="1343"/>
                  </a:lnTo>
                  <a:lnTo>
                    <a:pt x="3756" y="1357"/>
                  </a:lnTo>
                  <a:lnTo>
                    <a:pt x="3768" y="1368"/>
                  </a:lnTo>
                  <a:lnTo>
                    <a:pt x="3780" y="1377"/>
                  </a:lnTo>
                  <a:lnTo>
                    <a:pt x="3795" y="1386"/>
                  </a:lnTo>
                  <a:lnTo>
                    <a:pt x="3811" y="1396"/>
                  </a:lnTo>
                  <a:lnTo>
                    <a:pt x="3824" y="1401"/>
                  </a:lnTo>
                  <a:lnTo>
                    <a:pt x="3846" y="1408"/>
                  </a:lnTo>
                  <a:lnTo>
                    <a:pt x="3874" y="1413"/>
                  </a:lnTo>
                  <a:lnTo>
                    <a:pt x="3904" y="1419"/>
                  </a:lnTo>
                  <a:lnTo>
                    <a:pt x="3931" y="1421"/>
                  </a:lnTo>
                  <a:lnTo>
                    <a:pt x="3955" y="1423"/>
                  </a:lnTo>
                  <a:lnTo>
                    <a:pt x="3971" y="1421"/>
                  </a:lnTo>
                  <a:lnTo>
                    <a:pt x="3990" y="1420"/>
                  </a:lnTo>
                  <a:lnTo>
                    <a:pt x="4009" y="1416"/>
                  </a:lnTo>
                  <a:lnTo>
                    <a:pt x="4024" y="1412"/>
                  </a:lnTo>
                  <a:lnTo>
                    <a:pt x="4032" y="1408"/>
                  </a:lnTo>
                  <a:lnTo>
                    <a:pt x="4041" y="1403"/>
                  </a:lnTo>
                  <a:lnTo>
                    <a:pt x="4051" y="1398"/>
                  </a:lnTo>
                  <a:lnTo>
                    <a:pt x="4053" y="1397"/>
                  </a:lnTo>
                  <a:lnTo>
                    <a:pt x="4056" y="1396"/>
                  </a:lnTo>
                  <a:lnTo>
                    <a:pt x="4060" y="1396"/>
                  </a:lnTo>
                  <a:lnTo>
                    <a:pt x="4064" y="1396"/>
                  </a:lnTo>
                  <a:lnTo>
                    <a:pt x="4068" y="1396"/>
                  </a:lnTo>
                  <a:lnTo>
                    <a:pt x="4071" y="1396"/>
                  </a:lnTo>
                  <a:lnTo>
                    <a:pt x="4076" y="1403"/>
                  </a:lnTo>
                  <a:lnTo>
                    <a:pt x="4080" y="1412"/>
                  </a:lnTo>
                  <a:lnTo>
                    <a:pt x="4083" y="1423"/>
                  </a:lnTo>
                  <a:lnTo>
                    <a:pt x="4087" y="1431"/>
                  </a:lnTo>
                  <a:lnTo>
                    <a:pt x="4090" y="1434"/>
                  </a:lnTo>
                  <a:lnTo>
                    <a:pt x="4094" y="1438"/>
                  </a:lnTo>
                  <a:lnTo>
                    <a:pt x="4098" y="1442"/>
                  </a:lnTo>
                  <a:lnTo>
                    <a:pt x="4103" y="1446"/>
                  </a:lnTo>
                  <a:lnTo>
                    <a:pt x="4107" y="1448"/>
                  </a:lnTo>
                  <a:lnTo>
                    <a:pt x="4115" y="1452"/>
                  </a:lnTo>
                  <a:lnTo>
                    <a:pt x="4125" y="1456"/>
                  </a:lnTo>
                  <a:lnTo>
                    <a:pt x="4134" y="1458"/>
                  </a:lnTo>
                  <a:lnTo>
                    <a:pt x="4137" y="1455"/>
                  </a:lnTo>
                  <a:lnTo>
                    <a:pt x="4140" y="1452"/>
                  </a:lnTo>
                  <a:lnTo>
                    <a:pt x="4142" y="1448"/>
                  </a:lnTo>
                  <a:lnTo>
                    <a:pt x="4145" y="1446"/>
                  </a:lnTo>
                  <a:lnTo>
                    <a:pt x="4148" y="1443"/>
                  </a:lnTo>
                  <a:lnTo>
                    <a:pt x="4157" y="1439"/>
                  </a:lnTo>
                  <a:lnTo>
                    <a:pt x="4169" y="1434"/>
                  </a:lnTo>
                  <a:lnTo>
                    <a:pt x="4182" y="1431"/>
                  </a:lnTo>
                  <a:lnTo>
                    <a:pt x="4192" y="1428"/>
                  </a:lnTo>
                  <a:lnTo>
                    <a:pt x="4203" y="1428"/>
                  </a:lnTo>
                  <a:lnTo>
                    <a:pt x="4217" y="1429"/>
                  </a:lnTo>
                  <a:lnTo>
                    <a:pt x="4229" y="1432"/>
                  </a:lnTo>
                  <a:lnTo>
                    <a:pt x="4237" y="1436"/>
                  </a:lnTo>
                  <a:lnTo>
                    <a:pt x="4248" y="1443"/>
                  </a:lnTo>
                  <a:lnTo>
                    <a:pt x="4257" y="1451"/>
                  </a:lnTo>
                  <a:lnTo>
                    <a:pt x="4264" y="1458"/>
                  </a:lnTo>
                  <a:lnTo>
                    <a:pt x="4268" y="1469"/>
                  </a:lnTo>
                  <a:lnTo>
                    <a:pt x="4273" y="1482"/>
                  </a:lnTo>
                  <a:lnTo>
                    <a:pt x="4276" y="1495"/>
                  </a:lnTo>
                  <a:lnTo>
                    <a:pt x="4277" y="1508"/>
                  </a:lnTo>
                  <a:lnTo>
                    <a:pt x="4277" y="1520"/>
                  </a:lnTo>
                  <a:lnTo>
                    <a:pt x="4275" y="1535"/>
                  </a:lnTo>
                  <a:lnTo>
                    <a:pt x="4270" y="1549"/>
                  </a:lnTo>
                  <a:lnTo>
                    <a:pt x="4268" y="1564"/>
                  </a:lnTo>
                  <a:lnTo>
                    <a:pt x="4269" y="1576"/>
                  </a:lnTo>
                  <a:lnTo>
                    <a:pt x="4272" y="1587"/>
                  </a:lnTo>
                  <a:lnTo>
                    <a:pt x="4279" y="1599"/>
                  </a:lnTo>
                  <a:lnTo>
                    <a:pt x="4285" y="1610"/>
                  </a:lnTo>
                  <a:lnTo>
                    <a:pt x="4293" y="1618"/>
                  </a:lnTo>
                  <a:lnTo>
                    <a:pt x="4308" y="1628"/>
                  </a:lnTo>
                  <a:lnTo>
                    <a:pt x="4328" y="1636"/>
                  </a:lnTo>
                  <a:lnTo>
                    <a:pt x="4349" y="1642"/>
                  </a:lnTo>
                  <a:lnTo>
                    <a:pt x="4366" y="1648"/>
                  </a:lnTo>
                  <a:lnTo>
                    <a:pt x="4382" y="1650"/>
                  </a:lnTo>
                  <a:lnTo>
                    <a:pt x="4404" y="1653"/>
                  </a:lnTo>
                  <a:lnTo>
                    <a:pt x="4424" y="1656"/>
                  </a:lnTo>
                  <a:lnTo>
                    <a:pt x="4440" y="1658"/>
                  </a:lnTo>
                  <a:lnTo>
                    <a:pt x="4454" y="1661"/>
                  </a:lnTo>
                  <a:lnTo>
                    <a:pt x="4471" y="1667"/>
                  </a:lnTo>
                  <a:lnTo>
                    <a:pt x="4469" y="1673"/>
                  </a:lnTo>
                  <a:lnTo>
                    <a:pt x="4465" y="1685"/>
                  </a:lnTo>
                  <a:lnTo>
                    <a:pt x="4460" y="1702"/>
                  </a:lnTo>
                  <a:lnTo>
                    <a:pt x="4458" y="1718"/>
                  </a:lnTo>
                  <a:lnTo>
                    <a:pt x="4458" y="1730"/>
                  </a:lnTo>
                  <a:lnTo>
                    <a:pt x="4459" y="1741"/>
                  </a:lnTo>
                  <a:lnTo>
                    <a:pt x="4465" y="1751"/>
                  </a:lnTo>
                  <a:lnTo>
                    <a:pt x="4470" y="1764"/>
                  </a:lnTo>
                  <a:lnTo>
                    <a:pt x="4471" y="1773"/>
                  </a:lnTo>
                  <a:lnTo>
                    <a:pt x="4467" y="1782"/>
                  </a:lnTo>
                  <a:lnTo>
                    <a:pt x="4460" y="1793"/>
                  </a:lnTo>
                  <a:lnTo>
                    <a:pt x="4452" y="1803"/>
                  </a:lnTo>
                  <a:lnTo>
                    <a:pt x="4444" y="1808"/>
                  </a:lnTo>
                  <a:lnTo>
                    <a:pt x="4436" y="1811"/>
                  </a:lnTo>
                  <a:lnTo>
                    <a:pt x="4425" y="1809"/>
                  </a:lnTo>
                  <a:lnTo>
                    <a:pt x="4413" y="1808"/>
                  </a:lnTo>
                  <a:lnTo>
                    <a:pt x="4403" y="1807"/>
                  </a:lnTo>
                  <a:lnTo>
                    <a:pt x="4393" y="1808"/>
                  </a:lnTo>
                  <a:lnTo>
                    <a:pt x="4381" y="1813"/>
                  </a:lnTo>
                  <a:lnTo>
                    <a:pt x="4366" y="1821"/>
                  </a:lnTo>
                  <a:lnTo>
                    <a:pt x="4353" y="1832"/>
                  </a:lnTo>
                  <a:lnTo>
                    <a:pt x="4345" y="1842"/>
                  </a:lnTo>
                  <a:lnTo>
                    <a:pt x="4336" y="1857"/>
                  </a:lnTo>
                  <a:lnTo>
                    <a:pt x="4330" y="1874"/>
                  </a:lnTo>
                  <a:lnTo>
                    <a:pt x="4326" y="1894"/>
                  </a:lnTo>
                  <a:lnTo>
                    <a:pt x="4326" y="1910"/>
                  </a:lnTo>
                  <a:lnTo>
                    <a:pt x="4326" y="1923"/>
                  </a:lnTo>
                  <a:lnTo>
                    <a:pt x="4330" y="1937"/>
                  </a:lnTo>
                  <a:lnTo>
                    <a:pt x="4334" y="1952"/>
                  </a:lnTo>
                  <a:lnTo>
                    <a:pt x="4341" y="1966"/>
                  </a:lnTo>
                  <a:lnTo>
                    <a:pt x="4349" y="1975"/>
                  </a:lnTo>
                  <a:lnTo>
                    <a:pt x="4359" y="1978"/>
                  </a:lnTo>
                  <a:lnTo>
                    <a:pt x="4373" y="1979"/>
                  </a:lnTo>
                  <a:lnTo>
                    <a:pt x="4389" y="1976"/>
                  </a:lnTo>
                  <a:lnTo>
                    <a:pt x="4405" y="1975"/>
                  </a:lnTo>
                  <a:lnTo>
                    <a:pt x="4420" y="1974"/>
                  </a:lnTo>
                  <a:lnTo>
                    <a:pt x="4432" y="1975"/>
                  </a:lnTo>
                  <a:lnTo>
                    <a:pt x="4446" y="1980"/>
                  </a:lnTo>
                  <a:lnTo>
                    <a:pt x="4460" y="1990"/>
                  </a:lnTo>
                  <a:lnTo>
                    <a:pt x="4475" y="2001"/>
                  </a:lnTo>
                  <a:lnTo>
                    <a:pt x="4489" y="2011"/>
                  </a:lnTo>
                  <a:lnTo>
                    <a:pt x="4501" y="2021"/>
                  </a:lnTo>
                  <a:lnTo>
                    <a:pt x="4514" y="2029"/>
                  </a:lnTo>
                  <a:lnTo>
                    <a:pt x="4531" y="2038"/>
                  </a:lnTo>
                  <a:lnTo>
                    <a:pt x="4548" y="2049"/>
                  </a:lnTo>
                  <a:lnTo>
                    <a:pt x="4564" y="2060"/>
                  </a:lnTo>
                  <a:lnTo>
                    <a:pt x="4576" y="2069"/>
                  </a:lnTo>
                  <a:lnTo>
                    <a:pt x="4590" y="2081"/>
                  </a:lnTo>
                  <a:lnTo>
                    <a:pt x="4606" y="2098"/>
                  </a:lnTo>
                  <a:lnTo>
                    <a:pt x="4622" y="2114"/>
                  </a:lnTo>
                  <a:lnTo>
                    <a:pt x="4637" y="2131"/>
                  </a:lnTo>
                  <a:lnTo>
                    <a:pt x="4649" y="2145"/>
                  </a:lnTo>
                  <a:lnTo>
                    <a:pt x="4661" y="2156"/>
                  </a:lnTo>
                  <a:lnTo>
                    <a:pt x="4676" y="2169"/>
                  </a:lnTo>
                  <a:lnTo>
                    <a:pt x="4691" y="2183"/>
                  </a:lnTo>
                  <a:lnTo>
                    <a:pt x="4703" y="2197"/>
                  </a:lnTo>
                  <a:lnTo>
                    <a:pt x="4710" y="2211"/>
                  </a:lnTo>
                  <a:lnTo>
                    <a:pt x="4710" y="2220"/>
                  </a:lnTo>
                  <a:lnTo>
                    <a:pt x="4708" y="2232"/>
                  </a:lnTo>
                  <a:lnTo>
                    <a:pt x="4704" y="2244"/>
                  </a:lnTo>
                  <a:lnTo>
                    <a:pt x="4699" y="2255"/>
                  </a:lnTo>
                  <a:lnTo>
                    <a:pt x="4692" y="2263"/>
                  </a:lnTo>
                  <a:lnTo>
                    <a:pt x="4684" y="2266"/>
                  </a:lnTo>
                  <a:lnTo>
                    <a:pt x="4672" y="2266"/>
                  </a:lnTo>
                  <a:lnTo>
                    <a:pt x="4659" y="2265"/>
                  </a:lnTo>
                  <a:lnTo>
                    <a:pt x="4646" y="2265"/>
                  </a:lnTo>
                  <a:lnTo>
                    <a:pt x="4637" y="2266"/>
                  </a:lnTo>
                  <a:lnTo>
                    <a:pt x="4628" y="2275"/>
                  </a:lnTo>
                  <a:lnTo>
                    <a:pt x="4619" y="2288"/>
                  </a:lnTo>
                  <a:lnTo>
                    <a:pt x="4611" y="2301"/>
                  </a:lnTo>
                  <a:lnTo>
                    <a:pt x="4606" y="2313"/>
                  </a:lnTo>
                  <a:lnTo>
                    <a:pt x="4603" y="2327"/>
                  </a:lnTo>
                  <a:lnTo>
                    <a:pt x="4601" y="2344"/>
                  </a:lnTo>
                  <a:lnTo>
                    <a:pt x="4599" y="2362"/>
                  </a:lnTo>
                  <a:lnTo>
                    <a:pt x="4597" y="2379"/>
                  </a:lnTo>
                  <a:lnTo>
                    <a:pt x="4594" y="2393"/>
                  </a:lnTo>
                  <a:lnTo>
                    <a:pt x="4586" y="2407"/>
                  </a:lnTo>
                  <a:lnTo>
                    <a:pt x="4575" y="2425"/>
                  </a:lnTo>
                  <a:lnTo>
                    <a:pt x="4563" y="2441"/>
                  </a:lnTo>
                  <a:lnTo>
                    <a:pt x="4551" y="2457"/>
                  </a:lnTo>
                  <a:lnTo>
                    <a:pt x="4539" y="2468"/>
                  </a:lnTo>
                  <a:lnTo>
                    <a:pt x="4524" y="2479"/>
                  </a:lnTo>
                  <a:lnTo>
                    <a:pt x="4504" y="2490"/>
                  </a:lnTo>
                  <a:lnTo>
                    <a:pt x="4483" y="2499"/>
                  </a:lnTo>
                  <a:lnTo>
                    <a:pt x="4466" y="2507"/>
                  </a:lnTo>
                  <a:lnTo>
                    <a:pt x="4456" y="2513"/>
                  </a:lnTo>
                  <a:lnTo>
                    <a:pt x="4443" y="2518"/>
                  </a:lnTo>
                  <a:lnTo>
                    <a:pt x="4431" y="2522"/>
                  </a:lnTo>
                  <a:lnTo>
                    <a:pt x="4420" y="2523"/>
                  </a:lnTo>
                  <a:lnTo>
                    <a:pt x="4411" y="2521"/>
                  </a:lnTo>
                  <a:lnTo>
                    <a:pt x="4400" y="2514"/>
                  </a:lnTo>
                  <a:lnTo>
                    <a:pt x="4390" y="2507"/>
                  </a:lnTo>
                  <a:lnTo>
                    <a:pt x="4382" y="2499"/>
                  </a:lnTo>
                  <a:lnTo>
                    <a:pt x="4374" y="2488"/>
                  </a:lnTo>
                  <a:lnTo>
                    <a:pt x="4366" y="2480"/>
                  </a:lnTo>
                  <a:lnTo>
                    <a:pt x="4357" y="2478"/>
                  </a:lnTo>
                  <a:lnTo>
                    <a:pt x="4345" y="2476"/>
                  </a:lnTo>
                  <a:lnTo>
                    <a:pt x="4332" y="2476"/>
                  </a:lnTo>
                  <a:lnTo>
                    <a:pt x="4323" y="2476"/>
                  </a:lnTo>
                  <a:lnTo>
                    <a:pt x="4305" y="2479"/>
                  </a:lnTo>
                  <a:lnTo>
                    <a:pt x="4284" y="2482"/>
                  </a:lnTo>
                  <a:lnTo>
                    <a:pt x="4264" y="2486"/>
                  </a:lnTo>
                  <a:lnTo>
                    <a:pt x="4248" y="2491"/>
                  </a:lnTo>
                  <a:lnTo>
                    <a:pt x="4231" y="2499"/>
                  </a:lnTo>
                  <a:lnTo>
                    <a:pt x="4213" y="2510"/>
                  </a:lnTo>
                  <a:lnTo>
                    <a:pt x="4194" y="2522"/>
                  </a:lnTo>
                  <a:lnTo>
                    <a:pt x="4175" y="2534"/>
                  </a:lnTo>
                  <a:lnTo>
                    <a:pt x="4160" y="2544"/>
                  </a:lnTo>
                  <a:lnTo>
                    <a:pt x="4146" y="2550"/>
                  </a:lnTo>
                  <a:lnTo>
                    <a:pt x="4132" y="2560"/>
                  </a:lnTo>
                  <a:lnTo>
                    <a:pt x="4115" y="2569"/>
                  </a:lnTo>
                  <a:lnTo>
                    <a:pt x="4103" y="2577"/>
                  </a:lnTo>
                  <a:lnTo>
                    <a:pt x="4091" y="2585"/>
                  </a:lnTo>
                  <a:lnTo>
                    <a:pt x="4078" y="2593"/>
                  </a:lnTo>
                  <a:lnTo>
                    <a:pt x="4063" y="2603"/>
                  </a:lnTo>
                  <a:lnTo>
                    <a:pt x="4048" y="2612"/>
                  </a:lnTo>
                  <a:lnTo>
                    <a:pt x="4036" y="2616"/>
                  </a:lnTo>
                  <a:lnTo>
                    <a:pt x="4021" y="2618"/>
                  </a:lnTo>
                  <a:lnTo>
                    <a:pt x="4004" y="2618"/>
                  </a:lnTo>
                  <a:lnTo>
                    <a:pt x="3986" y="2616"/>
                  </a:lnTo>
                  <a:lnTo>
                    <a:pt x="3973" y="2618"/>
                  </a:lnTo>
                  <a:lnTo>
                    <a:pt x="3954" y="2623"/>
                  </a:lnTo>
                  <a:lnTo>
                    <a:pt x="3934" y="2631"/>
                  </a:lnTo>
                  <a:lnTo>
                    <a:pt x="3912" y="2641"/>
                  </a:lnTo>
                  <a:lnTo>
                    <a:pt x="3892" y="2651"/>
                  </a:lnTo>
                  <a:lnTo>
                    <a:pt x="3876" y="2661"/>
                  </a:lnTo>
                  <a:lnTo>
                    <a:pt x="3866" y="2667"/>
                  </a:lnTo>
                  <a:lnTo>
                    <a:pt x="3854" y="2677"/>
                  </a:lnTo>
                  <a:lnTo>
                    <a:pt x="3847" y="2686"/>
                  </a:lnTo>
                  <a:lnTo>
                    <a:pt x="3846" y="2694"/>
                  </a:lnTo>
                  <a:lnTo>
                    <a:pt x="3847" y="2704"/>
                  </a:lnTo>
                  <a:lnTo>
                    <a:pt x="3850" y="2713"/>
                  </a:lnTo>
                  <a:lnTo>
                    <a:pt x="3850" y="2723"/>
                  </a:lnTo>
                  <a:lnTo>
                    <a:pt x="3849" y="2729"/>
                  </a:lnTo>
                  <a:lnTo>
                    <a:pt x="3843" y="2733"/>
                  </a:lnTo>
                  <a:lnTo>
                    <a:pt x="3837" y="2739"/>
                  </a:lnTo>
                  <a:lnTo>
                    <a:pt x="3827" y="2742"/>
                  </a:lnTo>
                  <a:lnTo>
                    <a:pt x="3820" y="2742"/>
                  </a:lnTo>
                  <a:lnTo>
                    <a:pt x="3812" y="2738"/>
                  </a:lnTo>
                  <a:lnTo>
                    <a:pt x="3806" y="2729"/>
                  </a:lnTo>
                  <a:lnTo>
                    <a:pt x="3799" y="2721"/>
                  </a:lnTo>
                  <a:lnTo>
                    <a:pt x="3792" y="2716"/>
                  </a:lnTo>
                  <a:lnTo>
                    <a:pt x="3779" y="2712"/>
                  </a:lnTo>
                  <a:lnTo>
                    <a:pt x="3764" y="2708"/>
                  </a:lnTo>
                  <a:lnTo>
                    <a:pt x="3748" y="2707"/>
                  </a:lnTo>
                  <a:lnTo>
                    <a:pt x="3734" y="2705"/>
                  </a:lnTo>
                  <a:lnTo>
                    <a:pt x="3723" y="2708"/>
                  </a:lnTo>
                  <a:lnTo>
                    <a:pt x="3713" y="2712"/>
                  </a:lnTo>
                  <a:lnTo>
                    <a:pt x="3703" y="2713"/>
                  </a:lnTo>
                  <a:lnTo>
                    <a:pt x="3692" y="2711"/>
                  </a:lnTo>
                  <a:lnTo>
                    <a:pt x="3680" y="2707"/>
                  </a:lnTo>
                  <a:lnTo>
                    <a:pt x="3668" y="2701"/>
                  </a:lnTo>
                  <a:lnTo>
                    <a:pt x="3660" y="2696"/>
                  </a:lnTo>
                  <a:lnTo>
                    <a:pt x="3651" y="2686"/>
                  </a:lnTo>
                  <a:lnTo>
                    <a:pt x="3641" y="2676"/>
                  </a:lnTo>
                  <a:lnTo>
                    <a:pt x="3633" y="2667"/>
                  </a:lnTo>
                  <a:lnTo>
                    <a:pt x="3624" y="2663"/>
                  </a:lnTo>
                  <a:lnTo>
                    <a:pt x="3611" y="2662"/>
                  </a:lnTo>
                  <a:lnTo>
                    <a:pt x="3602" y="2662"/>
                  </a:lnTo>
                  <a:lnTo>
                    <a:pt x="3594" y="2666"/>
                  </a:lnTo>
                  <a:lnTo>
                    <a:pt x="3583" y="2672"/>
                  </a:lnTo>
                  <a:lnTo>
                    <a:pt x="3575" y="2680"/>
                  </a:lnTo>
                  <a:lnTo>
                    <a:pt x="3571" y="2686"/>
                  </a:lnTo>
                  <a:lnTo>
                    <a:pt x="3570" y="2696"/>
                  </a:lnTo>
                  <a:lnTo>
                    <a:pt x="3571" y="2705"/>
                  </a:lnTo>
                  <a:lnTo>
                    <a:pt x="3575" y="2716"/>
                  </a:lnTo>
                  <a:lnTo>
                    <a:pt x="3579" y="2724"/>
                  </a:lnTo>
                  <a:lnTo>
                    <a:pt x="3586" y="2728"/>
                  </a:lnTo>
                  <a:lnTo>
                    <a:pt x="3597" y="2732"/>
                  </a:lnTo>
                  <a:lnTo>
                    <a:pt x="3607" y="2735"/>
                  </a:lnTo>
                  <a:lnTo>
                    <a:pt x="3617" y="2739"/>
                  </a:lnTo>
                  <a:lnTo>
                    <a:pt x="3624" y="2743"/>
                  </a:lnTo>
                  <a:lnTo>
                    <a:pt x="3628" y="2754"/>
                  </a:lnTo>
                  <a:lnTo>
                    <a:pt x="3630" y="2767"/>
                  </a:lnTo>
                  <a:lnTo>
                    <a:pt x="3632" y="2781"/>
                  </a:lnTo>
                  <a:lnTo>
                    <a:pt x="3632" y="2795"/>
                  </a:lnTo>
                  <a:lnTo>
                    <a:pt x="3630" y="2806"/>
                  </a:lnTo>
                  <a:lnTo>
                    <a:pt x="3626" y="2818"/>
                  </a:lnTo>
                  <a:lnTo>
                    <a:pt x="3621" y="2832"/>
                  </a:lnTo>
                  <a:lnTo>
                    <a:pt x="3614" y="2847"/>
                  </a:lnTo>
                  <a:lnTo>
                    <a:pt x="3606" y="2859"/>
                  </a:lnTo>
                  <a:lnTo>
                    <a:pt x="3598" y="2867"/>
                  </a:lnTo>
                  <a:lnTo>
                    <a:pt x="3589" y="2868"/>
                  </a:lnTo>
                  <a:lnTo>
                    <a:pt x="3578" y="2868"/>
                  </a:lnTo>
                  <a:lnTo>
                    <a:pt x="3567" y="2867"/>
                  </a:lnTo>
                  <a:lnTo>
                    <a:pt x="3558" y="2864"/>
                  </a:lnTo>
                  <a:lnTo>
                    <a:pt x="3547" y="2857"/>
                  </a:lnTo>
                  <a:lnTo>
                    <a:pt x="3533" y="2848"/>
                  </a:lnTo>
                  <a:lnTo>
                    <a:pt x="3523" y="2836"/>
                  </a:lnTo>
                  <a:lnTo>
                    <a:pt x="3514" y="2826"/>
                  </a:lnTo>
                  <a:lnTo>
                    <a:pt x="3509" y="2814"/>
                  </a:lnTo>
                  <a:lnTo>
                    <a:pt x="3504" y="2801"/>
                  </a:lnTo>
                  <a:lnTo>
                    <a:pt x="3498" y="2789"/>
                  </a:lnTo>
                  <a:lnTo>
                    <a:pt x="3493" y="2781"/>
                  </a:lnTo>
                  <a:lnTo>
                    <a:pt x="3485" y="2773"/>
                  </a:lnTo>
                  <a:lnTo>
                    <a:pt x="3478" y="2766"/>
                  </a:lnTo>
                  <a:lnTo>
                    <a:pt x="3469" y="2762"/>
                  </a:lnTo>
                  <a:lnTo>
                    <a:pt x="3459" y="2758"/>
                  </a:lnTo>
                  <a:lnTo>
                    <a:pt x="3450" y="2755"/>
                  </a:lnTo>
                  <a:lnTo>
                    <a:pt x="3439" y="2756"/>
                  </a:lnTo>
                  <a:lnTo>
                    <a:pt x="3426" y="2759"/>
                  </a:lnTo>
                  <a:lnTo>
                    <a:pt x="3413" y="2762"/>
                  </a:lnTo>
                  <a:lnTo>
                    <a:pt x="3403" y="2763"/>
                  </a:lnTo>
                  <a:lnTo>
                    <a:pt x="3392" y="2762"/>
                  </a:lnTo>
                  <a:lnTo>
                    <a:pt x="3380" y="2759"/>
                  </a:lnTo>
                  <a:lnTo>
                    <a:pt x="3369" y="2755"/>
                  </a:lnTo>
                  <a:lnTo>
                    <a:pt x="3358" y="2750"/>
                  </a:lnTo>
                  <a:lnTo>
                    <a:pt x="3346" y="2740"/>
                  </a:lnTo>
                  <a:lnTo>
                    <a:pt x="3335" y="2731"/>
                  </a:lnTo>
                  <a:lnTo>
                    <a:pt x="3327" y="2723"/>
                  </a:lnTo>
                  <a:lnTo>
                    <a:pt x="3323" y="2715"/>
                  </a:lnTo>
                  <a:lnTo>
                    <a:pt x="3319" y="2703"/>
                  </a:lnTo>
                  <a:lnTo>
                    <a:pt x="3315" y="2692"/>
                  </a:lnTo>
                  <a:lnTo>
                    <a:pt x="3310" y="2684"/>
                  </a:lnTo>
                  <a:lnTo>
                    <a:pt x="3302" y="2678"/>
                  </a:lnTo>
                  <a:lnTo>
                    <a:pt x="3289" y="2673"/>
                  </a:lnTo>
                  <a:lnTo>
                    <a:pt x="3280" y="2670"/>
                  </a:lnTo>
                  <a:lnTo>
                    <a:pt x="3269" y="2669"/>
                  </a:lnTo>
                  <a:lnTo>
                    <a:pt x="3258" y="2669"/>
                  </a:lnTo>
                  <a:lnTo>
                    <a:pt x="3249" y="2670"/>
                  </a:lnTo>
                  <a:lnTo>
                    <a:pt x="3241" y="2674"/>
                  </a:lnTo>
                  <a:lnTo>
                    <a:pt x="3234" y="2682"/>
                  </a:lnTo>
                  <a:lnTo>
                    <a:pt x="3226" y="2690"/>
                  </a:lnTo>
                  <a:lnTo>
                    <a:pt x="3219" y="2696"/>
                  </a:lnTo>
                  <a:lnTo>
                    <a:pt x="3206" y="2700"/>
                  </a:lnTo>
                  <a:lnTo>
                    <a:pt x="3191" y="2704"/>
                  </a:lnTo>
                  <a:lnTo>
                    <a:pt x="3173" y="2705"/>
                  </a:lnTo>
                  <a:lnTo>
                    <a:pt x="3161" y="2705"/>
                  </a:lnTo>
                  <a:lnTo>
                    <a:pt x="3145" y="2701"/>
                  </a:lnTo>
                  <a:lnTo>
                    <a:pt x="3128" y="2694"/>
                  </a:lnTo>
                  <a:lnTo>
                    <a:pt x="3110" y="2685"/>
                  </a:lnTo>
                  <a:lnTo>
                    <a:pt x="3098" y="2676"/>
                  </a:lnTo>
                  <a:lnTo>
                    <a:pt x="3093" y="2669"/>
                  </a:lnTo>
                  <a:lnTo>
                    <a:pt x="3086" y="2659"/>
                  </a:lnTo>
                  <a:lnTo>
                    <a:pt x="3081" y="2649"/>
                  </a:lnTo>
                  <a:lnTo>
                    <a:pt x="3076" y="2641"/>
                  </a:lnTo>
                  <a:lnTo>
                    <a:pt x="3075" y="2635"/>
                  </a:lnTo>
                  <a:lnTo>
                    <a:pt x="3074" y="2630"/>
                  </a:lnTo>
                  <a:lnTo>
                    <a:pt x="3072" y="2619"/>
                  </a:lnTo>
                  <a:lnTo>
                    <a:pt x="3071" y="2606"/>
                  </a:lnTo>
                  <a:lnTo>
                    <a:pt x="3068" y="2592"/>
                  </a:lnTo>
                  <a:lnTo>
                    <a:pt x="3064" y="2581"/>
                  </a:lnTo>
                  <a:lnTo>
                    <a:pt x="3058" y="2572"/>
                  </a:lnTo>
                  <a:lnTo>
                    <a:pt x="3047" y="2562"/>
                  </a:lnTo>
                  <a:lnTo>
                    <a:pt x="3037" y="2556"/>
                  </a:lnTo>
                  <a:lnTo>
                    <a:pt x="3024" y="2549"/>
                  </a:lnTo>
                  <a:lnTo>
                    <a:pt x="3006" y="2544"/>
                  </a:lnTo>
                  <a:lnTo>
                    <a:pt x="2989" y="2538"/>
                  </a:lnTo>
                  <a:lnTo>
                    <a:pt x="2975" y="2537"/>
                  </a:lnTo>
                  <a:lnTo>
                    <a:pt x="2963" y="2540"/>
                  </a:lnTo>
                  <a:lnTo>
                    <a:pt x="2948" y="2544"/>
                  </a:lnTo>
                  <a:lnTo>
                    <a:pt x="2935" y="2549"/>
                  </a:lnTo>
                  <a:lnTo>
                    <a:pt x="2923" y="2554"/>
                  </a:lnTo>
                  <a:lnTo>
                    <a:pt x="2912" y="2556"/>
                  </a:lnTo>
                  <a:lnTo>
                    <a:pt x="2899" y="2558"/>
                  </a:lnTo>
                  <a:lnTo>
                    <a:pt x="2885" y="2561"/>
                  </a:lnTo>
                  <a:lnTo>
                    <a:pt x="2873" y="2564"/>
                  </a:lnTo>
                  <a:lnTo>
                    <a:pt x="2865" y="2570"/>
                  </a:lnTo>
                  <a:lnTo>
                    <a:pt x="2862" y="2577"/>
                  </a:lnTo>
                  <a:lnTo>
                    <a:pt x="2862" y="2585"/>
                  </a:lnTo>
                  <a:lnTo>
                    <a:pt x="2862" y="2595"/>
                  </a:lnTo>
                  <a:lnTo>
                    <a:pt x="2865" y="2601"/>
                  </a:lnTo>
                  <a:lnTo>
                    <a:pt x="2872" y="2610"/>
                  </a:lnTo>
                  <a:lnTo>
                    <a:pt x="2882" y="2618"/>
                  </a:lnTo>
                  <a:lnTo>
                    <a:pt x="2893" y="2623"/>
                  </a:lnTo>
                  <a:lnTo>
                    <a:pt x="2905" y="2628"/>
                  </a:lnTo>
                  <a:lnTo>
                    <a:pt x="2920" y="2635"/>
                  </a:lnTo>
                  <a:lnTo>
                    <a:pt x="2932" y="2641"/>
                  </a:lnTo>
                  <a:lnTo>
                    <a:pt x="2943" y="2651"/>
                  </a:lnTo>
                  <a:lnTo>
                    <a:pt x="2954" y="2665"/>
                  </a:lnTo>
                  <a:lnTo>
                    <a:pt x="2965" y="2680"/>
                  </a:lnTo>
                  <a:lnTo>
                    <a:pt x="2973" y="2692"/>
                  </a:lnTo>
                  <a:lnTo>
                    <a:pt x="2978" y="2703"/>
                  </a:lnTo>
                  <a:lnTo>
                    <a:pt x="2986" y="2716"/>
                  </a:lnTo>
                  <a:lnTo>
                    <a:pt x="2994" y="2729"/>
                  </a:lnTo>
                  <a:lnTo>
                    <a:pt x="2998" y="2743"/>
                  </a:lnTo>
                  <a:lnTo>
                    <a:pt x="3000" y="2754"/>
                  </a:lnTo>
                  <a:lnTo>
                    <a:pt x="2996" y="2764"/>
                  </a:lnTo>
                  <a:lnTo>
                    <a:pt x="2988" y="2777"/>
                  </a:lnTo>
                  <a:lnTo>
                    <a:pt x="2977" y="2786"/>
                  </a:lnTo>
                  <a:lnTo>
                    <a:pt x="2967" y="2791"/>
                  </a:lnTo>
                  <a:lnTo>
                    <a:pt x="2957" y="2793"/>
                  </a:lnTo>
                  <a:lnTo>
                    <a:pt x="2944" y="2790"/>
                  </a:lnTo>
                  <a:lnTo>
                    <a:pt x="2931" y="2786"/>
                  </a:lnTo>
                  <a:lnTo>
                    <a:pt x="2921" y="2783"/>
                  </a:lnTo>
                  <a:lnTo>
                    <a:pt x="2909" y="2785"/>
                  </a:lnTo>
                  <a:lnTo>
                    <a:pt x="2895" y="2787"/>
                  </a:lnTo>
                  <a:lnTo>
                    <a:pt x="2878" y="2790"/>
                  </a:lnTo>
                  <a:lnTo>
                    <a:pt x="2865" y="2793"/>
                  </a:lnTo>
                  <a:lnTo>
                    <a:pt x="2853" y="2791"/>
                  </a:lnTo>
                  <a:lnTo>
                    <a:pt x="2841" y="2787"/>
                  </a:lnTo>
                  <a:lnTo>
                    <a:pt x="2829" y="2779"/>
                  </a:lnTo>
                  <a:lnTo>
                    <a:pt x="2816" y="2770"/>
                  </a:lnTo>
                  <a:lnTo>
                    <a:pt x="2807" y="2762"/>
                  </a:lnTo>
                  <a:lnTo>
                    <a:pt x="2799" y="2752"/>
                  </a:lnTo>
                  <a:lnTo>
                    <a:pt x="2789" y="2740"/>
                  </a:lnTo>
                  <a:lnTo>
                    <a:pt x="2780" y="2732"/>
                  </a:lnTo>
                  <a:lnTo>
                    <a:pt x="2769" y="2728"/>
                  </a:lnTo>
                  <a:lnTo>
                    <a:pt x="2757" y="2727"/>
                  </a:lnTo>
                  <a:lnTo>
                    <a:pt x="2745" y="2727"/>
                  </a:lnTo>
                  <a:lnTo>
                    <a:pt x="2734" y="2728"/>
                  </a:lnTo>
                  <a:lnTo>
                    <a:pt x="2723" y="2732"/>
                  </a:lnTo>
                  <a:lnTo>
                    <a:pt x="2711" y="2738"/>
                  </a:lnTo>
                  <a:lnTo>
                    <a:pt x="2699" y="2744"/>
                  </a:lnTo>
                  <a:lnTo>
                    <a:pt x="2690" y="2751"/>
                  </a:lnTo>
                  <a:lnTo>
                    <a:pt x="2680" y="2759"/>
                  </a:lnTo>
                  <a:lnTo>
                    <a:pt x="2669" y="2770"/>
                  </a:lnTo>
                  <a:lnTo>
                    <a:pt x="2659" y="2781"/>
                  </a:lnTo>
                  <a:lnTo>
                    <a:pt x="2652" y="2791"/>
                  </a:lnTo>
                  <a:lnTo>
                    <a:pt x="2647" y="2801"/>
                  </a:lnTo>
                  <a:lnTo>
                    <a:pt x="2643" y="2813"/>
                  </a:lnTo>
                  <a:lnTo>
                    <a:pt x="2637" y="2825"/>
                  </a:lnTo>
                  <a:lnTo>
                    <a:pt x="2630" y="2833"/>
                  </a:lnTo>
                  <a:lnTo>
                    <a:pt x="2621" y="2839"/>
                  </a:lnTo>
                  <a:lnTo>
                    <a:pt x="2607" y="2841"/>
                  </a:lnTo>
                  <a:lnTo>
                    <a:pt x="2593" y="2843"/>
                  </a:lnTo>
                  <a:lnTo>
                    <a:pt x="2579" y="2844"/>
                  </a:lnTo>
                  <a:lnTo>
                    <a:pt x="2568" y="2845"/>
                  </a:lnTo>
                  <a:lnTo>
                    <a:pt x="2554" y="2844"/>
                  </a:lnTo>
                  <a:lnTo>
                    <a:pt x="2536" y="2843"/>
                  </a:lnTo>
                  <a:lnTo>
                    <a:pt x="2519" y="2840"/>
                  </a:lnTo>
                  <a:lnTo>
                    <a:pt x="2501" y="2839"/>
                  </a:lnTo>
                  <a:lnTo>
                    <a:pt x="2488" y="2839"/>
                  </a:lnTo>
                  <a:lnTo>
                    <a:pt x="2477" y="2841"/>
                  </a:lnTo>
                  <a:lnTo>
                    <a:pt x="2465" y="2845"/>
                  </a:lnTo>
                  <a:lnTo>
                    <a:pt x="2457" y="2851"/>
                  </a:lnTo>
                  <a:lnTo>
                    <a:pt x="2450" y="2859"/>
                  </a:lnTo>
                  <a:lnTo>
                    <a:pt x="2444" y="2871"/>
                  </a:lnTo>
                  <a:lnTo>
                    <a:pt x="2439" y="2883"/>
                  </a:lnTo>
                  <a:lnTo>
                    <a:pt x="2438" y="2894"/>
                  </a:lnTo>
                  <a:lnTo>
                    <a:pt x="2439" y="2905"/>
                  </a:lnTo>
                  <a:lnTo>
                    <a:pt x="2443" y="2917"/>
                  </a:lnTo>
                  <a:lnTo>
                    <a:pt x="2450" y="2929"/>
                  </a:lnTo>
                  <a:lnTo>
                    <a:pt x="2455" y="2938"/>
                  </a:lnTo>
                  <a:lnTo>
                    <a:pt x="2463" y="2946"/>
                  </a:lnTo>
                  <a:lnTo>
                    <a:pt x="2475" y="2956"/>
                  </a:lnTo>
                  <a:lnTo>
                    <a:pt x="2486" y="2965"/>
                  </a:lnTo>
                  <a:lnTo>
                    <a:pt x="2496" y="2973"/>
                  </a:lnTo>
                  <a:lnTo>
                    <a:pt x="2504" y="2984"/>
                  </a:lnTo>
                  <a:lnTo>
                    <a:pt x="2513" y="2996"/>
                  </a:lnTo>
                  <a:lnTo>
                    <a:pt x="2523" y="3010"/>
                  </a:lnTo>
                  <a:lnTo>
                    <a:pt x="2529" y="3020"/>
                  </a:lnTo>
                  <a:lnTo>
                    <a:pt x="2535" y="3033"/>
                  </a:lnTo>
                  <a:lnTo>
                    <a:pt x="2541" y="3047"/>
                  </a:lnTo>
                  <a:lnTo>
                    <a:pt x="2546" y="3062"/>
                  </a:lnTo>
                  <a:lnTo>
                    <a:pt x="2548" y="3076"/>
                  </a:lnTo>
                  <a:lnTo>
                    <a:pt x="2547" y="3085"/>
                  </a:lnTo>
                  <a:lnTo>
                    <a:pt x="2543" y="3095"/>
                  </a:lnTo>
                  <a:lnTo>
                    <a:pt x="2539" y="3105"/>
                  </a:lnTo>
                  <a:lnTo>
                    <a:pt x="2533" y="3112"/>
                  </a:lnTo>
                  <a:lnTo>
                    <a:pt x="2525" y="3121"/>
                  </a:lnTo>
                  <a:lnTo>
                    <a:pt x="2513" y="3132"/>
                  </a:lnTo>
                  <a:lnTo>
                    <a:pt x="2501" y="3142"/>
                  </a:lnTo>
                  <a:lnTo>
                    <a:pt x="2490" y="3148"/>
                  </a:lnTo>
                  <a:lnTo>
                    <a:pt x="2479" y="3154"/>
                  </a:lnTo>
                  <a:lnTo>
                    <a:pt x="2467" y="3159"/>
                  </a:lnTo>
                  <a:lnTo>
                    <a:pt x="2458" y="3166"/>
                  </a:lnTo>
                  <a:lnTo>
                    <a:pt x="2453" y="3175"/>
                  </a:lnTo>
                  <a:lnTo>
                    <a:pt x="2447" y="3187"/>
                  </a:lnTo>
                  <a:lnTo>
                    <a:pt x="2443" y="3201"/>
                  </a:lnTo>
                  <a:lnTo>
                    <a:pt x="2442" y="3212"/>
                  </a:lnTo>
                  <a:lnTo>
                    <a:pt x="2444" y="3220"/>
                  </a:lnTo>
                  <a:lnTo>
                    <a:pt x="2447" y="3228"/>
                  </a:lnTo>
                  <a:lnTo>
                    <a:pt x="2453" y="3236"/>
                  </a:lnTo>
                  <a:lnTo>
                    <a:pt x="2440" y="3239"/>
                  </a:lnTo>
                  <a:lnTo>
                    <a:pt x="2431" y="3240"/>
                  </a:lnTo>
                  <a:lnTo>
                    <a:pt x="2417" y="3240"/>
                  </a:lnTo>
                  <a:lnTo>
                    <a:pt x="2403" y="3237"/>
                  </a:lnTo>
                  <a:lnTo>
                    <a:pt x="2386" y="3233"/>
                  </a:lnTo>
                  <a:lnTo>
                    <a:pt x="2373" y="3228"/>
                  </a:lnTo>
                  <a:lnTo>
                    <a:pt x="2362" y="3221"/>
                  </a:lnTo>
                  <a:lnTo>
                    <a:pt x="2354" y="3213"/>
                  </a:lnTo>
                  <a:lnTo>
                    <a:pt x="2346" y="3200"/>
                  </a:lnTo>
                  <a:lnTo>
                    <a:pt x="2339" y="3187"/>
                  </a:lnTo>
                  <a:lnTo>
                    <a:pt x="2334" y="3177"/>
                  </a:lnTo>
                  <a:lnTo>
                    <a:pt x="2327" y="3159"/>
                  </a:lnTo>
                  <a:lnTo>
                    <a:pt x="2320" y="3139"/>
                  </a:lnTo>
                  <a:lnTo>
                    <a:pt x="2312" y="3119"/>
                  </a:lnTo>
                  <a:lnTo>
                    <a:pt x="2304" y="3104"/>
                  </a:lnTo>
                  <a:lnTo>
                    <a:pt x="2296" y="3095"/>
                  </a:lnTo>
                  <a:lnTo>
                    <a:pt x="2285" y="3084"/>
                  </a:lnTo>
                  <a:lnTo>
                    <a:pt x="2275" y="3077"/>
                  </a:lnTo>
                  <a:lnTo>
                    <a:pt x="2269" y="3073"/>
                  </a:lnTo>
                  <a:lnTo>
                    <a:pt x="2261" y="3069"/>
                  </a:lnTo>
                  <a:lnTo>
                    <a:pt x="2253" y="3066"/>
                  </a:lnTo>
                  <a:lnTo>
                    <a:pt x="2246" y="3065"/>
                  </a:lnTo>
                  <a:lnTo>
                    <a:pt x="2237" y="3068"/>
                  </a:lnTo>
                  <a:lnTo>
                    <a:pt x="2227" y="3074"/>
                  </a:lnTo>
                  <a:lnTo>
                    <a:pt x="2219" y="3082"/>
                  </a:lnTo>
                  <a:lnTo>
                    <a:pt x="2213" y="3090"/>
                  </a:lnTo>
                  <a:lnTo>
                    <a:pt x="2209" y="3101"/>
                  </a:lnTo>
                  <a:lnTo>
                    <a:pt x="2205" y="3115"/>
                  </a:lnTo>
                  <a:lnTo>
                    <a:pt x="2203" y="3128"/>
                  </a:lnTo>
                  <a:lnTo>
                    <a:pt x="2202" y="3140"/>
                  </a:lnTo>
                  <a:lnTo>
                    <a:pt x="2202" y="3144"/>
                  </a:lnTo>
                  <a:lnTo>
                    <a:pt x="2202" y="3150"/>
                  </a:lnTo>
                  <a:lnTo>
                    <a:pt x="2203" y="3155"/>
                  </a:lnTo>
                  <a:lnTo>
                    <a:pt x="2192" y="3158"/>
                  </a:lnTo>
                  <a:lnTo>
                    <a:pt x="2182" y="3161"/>
                  </a:lnTo>
                  <a:lnTo>
                    <a:pt x="2174" y="3163"/>
                  </a:lnTo>
                  <a:lnTo>
                    <a:pt x="2159" y="3170"/>
                  </a:lnTo>
                  <a:lnTo>
                    <a:pt x="2141" y="3181"/>
                  </a:lnTo>
                  <a:lnTo>
                    <a:pt x="2124" y="3190"/>
                  </a:lnTo>
                  <a:lnTo>
                    <a:pt x="2110" y="3197"/>
                  </a:lnTo>
                  <a:lnTo>
                    <a:pt x="2097" y="3200"/>
                  </a:lnTo>
                  <a:lnTo>
                    <a:pt x="2081" y="3202"/>
                  </a:lnTo>
                  <a:lnTo>
                    <a:pt x="2063" y="3205"/>
                  </a:lnTo>
                  <a:lnTo>
                    <a:pt x="2046" y="3208"/>
                  </a:lnTo>
                  <a:lnTo>
                    <a:pt x="2029" y="3209"/>
                  </a:lnTo>
                  <a:lnTo>
                    <a:pt x="2019" y="3209"/>
                  </a:lnTo>
                  <a:lnTo>
                    <a:pt x="2015" y="3210"/>
                  </a:lnTo>
                  <a:lnTo>
                    <a:pt x="2009" y="3210"/>
                  </a:lnTo>
                  <a:lnTo>
                    <a:pt x="2000" y="3210"/>
                  </a:lnTo>
                  <a:lnTo>
                    <a:pt x="1986" y="3212"/>
                  </a:lnTo>
                  <a:lnTo>
                    <a:pt x="1971" y="3210"/>
                  </a:lnTo>
                  <a:lnTo>
                    <a:pt x="1958" y="3210"/>
                  </a:lnTo>
                  <a:lnTo>
                    <a:pt x="1949" y="3208"/>
                  </a:lnTo>
                  <a:lnTo>
                    <a:pt x="1935" y="3200"/>
                  </a:lnTo>
                  <a:lnTo>
                    <a:pt x="1922" y="3187"/>
                  </a:lnTo>
                  <a:lnTo>
                    <a:pt x="1908" y="3174"/>
                  </a:lnTo>
                  <a:lnTo>
                    <a:pt x="1896" y="3159"/>
                  </a:lnTo>
                  <a:lnTo>
                    <a:pt x="1887" y="3148"/>
                  </a:lnTo>
                  <a:lnTo>
                    <a:pt x="1876" y="3138"/>
                  </a:lnTo>
                  <a:lnTo>
                    <a:pt x="1865" y="3123"/>
                  </a:lnTo>
                  <a:lnTo>
                    <a:pt x="1853" y="3109"/>
                  </a:lnTo>
                  <a:lnTo>
                    <a:pt x="1842" y="3100"/>
                  </a:lnTo>
                  <a:lnTo>
                    <a:pt x="1830" y="3092"/>
                  </a:lnTo>
                  <a:lnTo>
                    <a:pt x="1815" y="3084"/>
                  </a:lnTo>
                  <a:lnTo>
                    <a:pt x="1802" y="3077"/>
                  </a:lnTo>
                  <a:lnTo>
                    <a:pt x="1787" y="3072"/>
                  </a:lnTo>
                  <a:lnTo>
                    <a:pt x="1771" y="3064"/>
                  </a:lnTo>
                  <a:lnTo>
                    <a:pt x="1757" y="3057"/>
                  </a:lnTo>
                  <a:lnTo>
                    <a:pt x="1746" y="3045"/>
                  </a:lnTo>
                  <a:lnTo>
                    <a:pt x="1734" y="3030"/>
                  </a:lnTo>
                  <a:lnTo>
                    <a:pt x="1723" y="3014"/>
                  </a:lnTo>
                  <a:lnTo>
                    <a:pt x="1713" y="3002"/>
                  </a:lnTo>
                  <a:lnTo>
                    <a:pt x="1703" y="2991"/>
                  </a:lnTo>
                  <a:lnTo>
                    <a:pt x="1691" y="2980"/>
                  </a:lnTo>
                  <a:lnTo>
                    <a:pt x="1678" y="2968"/>
                  </a:lnTo>
                  <a:lnTo>
                    <a:pt x="1666" y="2957"/>
                  </a:lnTo>
                  <a:lnTo>
                    <a:pt x="1655" y="2949"/>
                  </a:lnTo>
                  <a:lnTo>
                    <a:pt x="1639" y="2941"/>
                  </a:lnTo>
                  <a:lnTo>
                    <a:pt x="1618" y="2932"/>
                  </a:lnTo>
                  <a:lnTo>
                    <a:pt x="1598" y="2922"/>
                  </a:lnTo>
                  <a:lnTo>
                    <a:pt x="1578" y="2915"/>
                  </a:lnTo>
                  <a:lnTo>
                    <a:pt x="1560" y="2910"/>
                  </a:lnTo>
                  <a:lnTo>
                    <a:pt x="1544" y="2906"/>
                  </a:lnTo>
                  <a:lnTo>
                    <a:pt x="1525" y="2902"/>
                  </a:lnTo>
                  <a:lnTo>
                    <a:pt x="1505" y="2899"/>
                  </a:lnTo>
                  <a:lnTo>
                    <a:pt x="1485" y="2898"/>
                  </a:lnTo>
                  <a:lnTo>
                    <a:pt x="1470" y="2898"/>
                  </a:lnTo>
                  <a:lnTo>
                    <a:pt x="1455" y="2899"/>
                  </a:lnTo>
                  <a:lnTo>
                    <a:pt x="1438" y="2902"/>
                  </a:lnTo>
                  <a:lnTo>
                    <a:pt x="1420" y="2906"/>
                  </a:lnTo>
                  <a:lnTo>
                    <a:pt x="1407" y="2911"/>
                  </a:lnTo>
                  <a:lnTo>
                    <a:pt x="1399" y="2915"/>
                  </a:lnTo>
                  <a:lnTo>
                    <a:pt x="1389" y="2923"/>
                  </a:lnTo>
                  <a:lnTo>
                    <a:pt x="1381" y="2930"/>
                  </a:lnTo>
                  <a:lnTo>
                    <a:pt x="1373" y="2934"/>
                  </a:lnTo>
                  <a:lnTo>
                    <a:pt x="1362" y="2934"/>
                  </a:lnTo>
                  <a:lnTo>
                    <a:pt x="1349" y="2932"/>
                  </a:lnTo>
                  <a:lnTo>
                    <a:pt x="1335" y="2927"/>
                  </a:lnTo>
                  <a:lnTo>
                    <a:pt x="1323" y="2923"/>
                  </a:lnTo>
                  <a:lnTo>
                    <a:pt x="1314" y="2921"/>
                  </a:lnTo>
                  <a:lnTo>
                    <a:pt x="1303" y="2914"/>
                  </a:lnTo>
                  <a:lnTo>
                    <a:pt x="1292" y="2906"/>
                  </a:lnTo>
                  <a:lnTo>
                    <a:pt x="1281" y="2899"/>
                  </a:lnTo>
                  <a:lnTo>
                    <a:pt x="1271" y="2895"/>
                  </a:lnTo>
                  <a:lnTo>
                    <a:pt x="1261" y="2894"/>
                  </a:lnTo>
                  <a:lnTo>
                    <a:pt x="1250" y="2896"/>
                  </a:lnTo>
                  <a:lnTo>
                    <a:pt x="1238" y="2899"/>
                  </a:lnTo>
                  <a:lnTo>
                    <a:pt x="1230" y="2903"/>
                  </a:lnTo>
                  <a:lnTo>
                    <a:pt x="1221" y="2909"/>
                  </a:lnTo>
                  <a:lnTo>
                    <a:pt x="1210" y="2919"/>
                  </a:lnTo>
                  <a:lnTo>
                    <a:pt x="1201" y="2929"/>
                  </a:lnTo>
                  <a:lnTo>
                    <a:pt x="1192" y="2938"/>
                  </a:lnTo>
                  <a:lnTo>
                    <a:pt x="1184" y="2946"/>
                  </a:lnTo>
                  <a:lnTo>
                    <a:pt x="1174" y="2957"/>
                  </a:lnTo>
                  <a:lnTo>
                    <a:pt x="1166" y="2967"/>
                  </a:lnTo>
                  <a:lnTo>
                    <a:pt x="1155" y="2971"/>
                  </a:lnTo>
                  <a:lnTo>
                    <a:pt x="1143" y="2976"/>
                  </a:lnTo>
                  <a:lnTo>
                    <a:pt x="1133" y="2979"/>
                  </a:lnTo>
                  <a:lnTo>
                    <a:pt x="1121" y="2977"/>
                  </a:lnTo>
                  <a:lnTo>
                    <a:pt x="1108" y="2975"/>
                  </a:lnTo>
                  <a:lnTo>
                    <a:pt x="1094" y="2972"/>
                  </a:lnTo>
                  <a:lnTo>
                    <a:pt x="1083" y="2968"/>
                  </a:lnTo>
                  <a:lnTo>
                    <a:pt x="1074" y="2963"/>
                  </a:lnTo>
                  <a:lnTo>
                    <a:pt x="1062" y="2956"/>
                  </a:lnTo>
                  <a:lnTo>
                    <a:pt x="1050" y="2949"/>
                  </a:lnTo>
                  <a:lnTo>
                    <a:pt x="1040" y="2946"/>
                  </a:lnTo>
                  <a:lnTo>
                    <a:pt x="1029" y="2946"/>
                  </a:lnTo>
                  <a:lnTo>
                    <a:pt x="1017" y="2950"/>
                  </a:lnTo>
                  <a:lnTo>
                    <a:pt x="1008" y="2957"/>
                  </a:lnTo>
                  <a:lnTo>
                    <a:pt x="1001" y="2967"/>
                  </a:lnTo>
                  <a:lnTo>
                    <a:pt x="996" y="2981"/>
                  </a:lnTo>
                  <a:lnTo>
                    <a:pt x="990" y="2996"/>
                  </a:lnTo>
                  <a:lnTo>
                    <a:pt x="985" y="3007"/>
                  </a:lnTo>
                  <a:lnTo>
                    <a:pt x="976" y="3018"/>
                  </a:lnTo>
                  <a:lnTo>
                    <a:pt x="965" y="3029"/>
                  </a:lnTo>
                  <a:lnTo>
                    <a:pt x="955" y="3038"/>
                  </a:lnTo>
                  <a:lnTo>
                    <a:pt x="945" y="3045"/>
                  </a:lnTo>
                  <a:lnTo>
                    <a:pt x="932" y="3053"/>
                  </a:lnTo>
                  <a:lnTo>
                    <a:pt x="920" y="3061"/>
                  </a:lnTo>
                  <a:lnTo>
                    <a:pt x="912" y="3070"/>
                  </a:lnTo>
                  <a:lnTo>
                    <a:pt x="908" y="3078"/>
                  </a:lnTo>
                  <a:lnTo>
                    <a:pt x="907" y="3089"/>
                  </a:lnTo>
                  <a:lnTo>
                    <a:pt x="907" y="3100"/>
                  </a:lnTo>
                  <a:lnTo>
                    <a:pt x="907" y="3109"/>
                  </a:lnTo>
                  <a:lnTo>
                    <a:pt x="907" y="3121"/>
                  </a:lnTo>
                  <a:lnTo>
                    <a:pt x="907" y="3135"/>
                  </a:lnTo>
                  <a:lnTo>
                    <a:pt x="908" y="3148"/>
                  </a:lnTo>
                  <a:lnTo>
                    <a:pt x="908" y="3161"/>
                  </a:lnTo>
                  <a:lnTo>
                    <a:pt x="904" y="3173"/>
                  </a:lnTo>
                  <a:lnTo>
                    <a:pt x="899" y="3187"/>
                  </a:lnTo>
                  <a:lnTo>
                    <a:pt x="892" y="3201"/>
                  </a:lnTo>
                  <a:lnTo>
                    <a:pt x="885" y="3213"/>
                  </a:lnTo>
                  <a:lnTo>
                    <a:pt x="877" y="3220"/>
                  </a:lnTo>
                  <a:lnTo>
                    <a:pt x="868" y="3227"/>
                  </a:lnTo>
                  <a:lnTo>
                    <a:pt x="857" y="3233"/>
                  </a:lnTo>
                  <a:lnTo>
                    <a:pt x="849" y="3237"/>
                  </a:lnTo>
                  <a:lnTo>
                    <a:pt x="837" y="3241"/>
                  </a:lnTo>
                  <a:lnTo>
                    <a:pt x="822" y="3244"/>
                  </a:lnTo>
                  <a:lnTo>
                    <a:pt x="807" y="3247"/>
                  </a:lnTo>
                  <a:lnTo>
                    <a:pt x="795" y="3248"/>
                  </a:lnTo>
                  <a:lnTo>
                    <a:pt x="772" y="3251"/>
                  </a:lnTo>
                  <a:lnTo>
                    <a:pt x="745" y="3252"/>
                  </a:lnTo>
                  <a:lnTo>
                    <a:pt x="717" y="3253"/>
                  </a:lnTo>
                  <a:lnTo>
                    <a:pt x="690" y="3255"/>
                  </a:lnTo>
                  <a:lnTo>
                    <a:pt x="667" y="3256"/>
                  </a:lnTo>
                  <a:lnTo>
                    <a:pt x="647" y="3256"/>
                  </a:lnTo>
                  <a:lnTo>
                    <a:pt x="621" y="3256"/>
                  </a:lnTo>
                  <a:lnTo>
                    <a:pt x="596" y="3256"/>
                  </a:lnTo>
                  <a:lnTo>
                    <a:pt x="571" y="3256"/>
                  </a:lnTo>
                  <a:lnTo>
                    <a:pt x="551" y="3256"/>
                  </a:lnTo>
                  <a:lnTo>
                    <a:pt x="527" y="3256"/>
                  </a:lnTo>
                  <a:lnTo>
                    <a:pt x="496" y="3256"/>
                  </a:lnTo>
                  <a:lnTo>
                    <a:pt x="465" y="3258"/>
                  </a:lnTo>
                  <a:lnTo>
                    <a:pt x="435" y="3258"/>
                  </a:lnTo>
                  <a:lnTo>
                    <a:pt x="411" y="3258"/>
                  </a:lnTo>
                  <a:lnTo>
                    <a:pt x="401" y="3259"/>
                  </a:lnTo>
                  <a:lnTo>
                    <a:pt x="389" y="3260"/>
                  </a:lnTo>
                  <a:lnTo>
                    <a:pt x="379" y="3262"/>
                  </a:lnTo>
                  <a:lnTo>
                    <a:pt x="370" y="3259"/>
                  </a:lnTo>
                  <a:lnTo>
                    <a:pt x="362" y="3251"/>
                  </a:lnTo>
                  <a:lnTo>
                    <a:pt x="356" y="3239"/>
                  </a:lnTo>
                  <a:lnTo>
                    <a:pt x="352" y="3224"/>
                  </a:lnTo>
                  <a:lnTo>
                    <a:pt x="346" y="3210"/>
                  </a:lnTo>
                  <a:lnTo>
                    <a:pt x="343" y="3198"/>
                  </a:lnTo>
                  <a:lnTo>
                    <a:pt x="339" y="3186"/>
                  </a:lnTo>
                  <a:lnTo>
                    <a:pt x="337" y="3170"/>
                  </a:lnTo>
                  <a:lnTo>
                    <a:pt x="333" y="3154"/>
                  </a:lnTo>
                  <a:lnTo>
                    <a:pt x="329" y="3142"/>
                  </a:lnTo>
                  <a:lnTo>
                    <a:pt x="322" y="3128"/>
                  </a:lnTo>
                  <a:lnTo>
                    <a:pt x="314" y="3113"/>
                  </a:lnTo>
                  <a:lnTo>
                    <a:pt x="303" y="3099"/>
                  </a:lnTo>
                  <a:lnTo>
                    <a:pt x="294" y="3088"/>
                  </a:lnTo>
                  <a:lnTo>
                    <a:pt x="286" y="3081"/>
                  </a:lnTo>
                  <a:lnTo>
                    <a:pt x="276" y="3073"/>
                  </a:lnTo>
                  <a:lnTo>
                    <a:pt x="265" y="3068"/>
                  </a:lnTo>
                  <a:lnTo>
                    <a:pt x="255" y="3064"/>
                  </a:lnTo>
                  <a:lnTo>
                    <a:pt x="246" y="3062"/>
                  </a:lnTo>
                  <a:lnTo>
                    <a:pt x="237" y="3064"/>
                  </a:lnTo>
                  <a:lnTo>
                    <a:pt x="228" y="3066"/>
                  </a:lnTo>
                  <a:lnTo>
                    <a:pt x="218" y="3073"/>
                  </a:lnTo>
                  <a:lnTo>
                    <a:pt x="209" y="3082"/>
                  </a:lnTo>
                  <a:lnTo>
                    <a:pt x="199" y="3090"/>
                  </a:lnTo>
                  <a:lnTo>
                    <a:pt x="197" y="3093"/>
                  </a:lnTo>
                  <a:lnTo>
                    <a:pt x="194" y="3097"/>
                  </a:lnTo>
                  <a:lnTo>
                    <a:pt x="191" y="3101"/>
                  </a:lnTo>
                  <a:lnTo>
                    <a:pt x="187" y="3104"/>
                  </a:lnTo>
                  <a:lnTo>
                    <a:pt x="184" y="3107"/>
                  </a:lnTo>
                  <a:lnTo>
                    <a:pt x="178" y="3105"/>
                  </a:lnTo>
                  <a:lnTo>
                    <a:pt x="170" y="3103"/>
                  </a:lnTo>
                  <a:lnTo>
                    <a:pt x="162" y="3100"/>
                  </a:lnTo>
                  <a:lnTo>
                    <a:pt x="155" y="3096"/>
                  </a:lnTo>
                  <a:lnTo>
                    <a:pt x="143" y="3089"/>
                  </a:lnTo>
                  <a:lnTo>
                    <a:pt x="129" y="3080"/>
                  </a:lnTo>
                  <a:lnTo>
                    <a:pt x="117" y="3070"/>
                  </a:lnTo>
                  <a:lnTo>
                    <a:pt x="106" y="3061"/>
                  </a:lnTo>
                  <a:lnTo>
                    <a:pt x="94" y="3050"/>
                  </a:lnTo>
                  <a:lnTo>
                    <a:pt x="79" y="3035"/>
                  </a:lnTo>
                  <a:lnTo>
                    <a:pt x="65" y="3020"/>
                  </a:lnTo>
                  <a:lnTo>
                    <a:pt x="50" y="3006"/>
                  </a:lnTo>
                  <a:lnTo>
                    <a:pt x="39" y="2992"/>
                  </a:lnTo>
                  <a:lnTo>
                    <a:pt x="34" y="2983"/>
                  </a:lnTo>
                  <a:lnTo>
                    <a:pt x="27" y="2972"/>
                  </a:lnTo>
                  <a:lnTo>
                    <a:pt x="20" y="2960"/>
                  </a:lnTo>
                  <a:lnTo>
                    <a:pt x="15" y="2950"/>
                  </a:lnTo>
                  <a:lnTo>
                    <a:pt x="12" y="2945"/>
                  </a:lnTo>
                  <a:lnTo>
                    <a:pt x="9" y="2940"/>
                  </a:lnTo>
                  <a:lnTo>
                    <a:pt x="8" y="2933"/>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698" name="Limburg">
              <a:extLst>
                <a:ext uri="{FF2B5EF4-FFF2-40B4-BE49-F238E27FC236}">
                  <a16:creationId xmlns:a16="http://schemas.microsoft.com/office/drawing/2014/main" id="{01114A01-5030-47C2-8394-FF09C686037F}"/>
                </a:ext>
              </a:extLst>
            </p:cNvPr>
            <p:cNvSpPr>
              <a:spLocks/>
            </p:cNvSpPr>
            <p:nvPr/>
          </p:nvSpPr>
          <p:spPr bwMode="auto">
            <a:xfrm>
              <a:off x="6516059" y="4144552"/>
              <a:ext cx="751537" cy="1973649"/>
            </a:xfrm>
            <a:custGeom>
              <a:avLst/>
              <a:gdLst>
                <a:gd name="T0" fmla="*/ 749 w 1629"/>
                <a:gd name="T1" fmla="*/ 39 h 4276"/>
                <a:gd name="T2" fmla="*/ 918 w 1629"/>
                <a:gd name="T3" fmla="*/ 186 h 4276"/>
                <a:gd name="T4" fmla="*/ 1123 w 1629"/>
                <a:gd name="T5" fmla="*/ 273 h 4276"/>
                <a:gd name="T6" fmla="*/ 1116 w 1629"/>
                <a:gd name="T7" fmla="*/ 467 h 4276"/>
                <a:gd name="T8" fmla="*/ 1306 w 1629"/>
                <a:gd name="T9" fmla="*/ 621 h 4276"/>
                <a:gd name="T10" fmla="*/ 1366 w 1629"/>
                <a:gd name="T11" fmla="*/ 846 h 4276"/>
                <a:gd name="T12" fmla="*/ 1561 w 1629"/>
                <a:gd name="T13" fmla="*/ 1117 h 4276"/>
                <a:gd name="T14" fmla="*/ 1582 w 1629"/>
                <a:gd name="T15" fmla="*/ 1449 h 4276"/>
                <a:gd name="T16" fmla="*/ 1605 w 1629"/>
                <a:gd name="T17" fmla="*/ 1610 h 4276"/>
                <a:gd name="T18" fmla="*/ 1597 w 1629"/>
                <a:gd name="T19" fmla="*/ 1759 h 4276"/>
                <a:gd name="T20" fmla="*/ 1468 w 1629"/>
                <a:gd name="T21" fmla="*/ 1907 h 4276"/>
                <a:gd name="T22" fmla="*/ 1292 w 1629"/>
                <a:gd name="T23" fmla="*/ 2177 h 4276"/>
                <a:gd name="T24" fmla="*/ 1237 w 1629"/>
                <a:gd name="T25" fmla="*/ 2352 h 4276"/>
                <a:gd name="T26" fmla="*/ 1306 w 1629"/>
                <a:gd name="T27" fmla="*/ 2526 h 4276"/>
                <a:gd name="T28" fmla="*/ 1492 w 1629"/>
                <a:gd name="T29" fmla="*/ 2476 h 4276"/>
                <a:gd name="T30" fmla="*/ 1462 w 1629"/>
                <a:gd name="T31" fmla="*/ 2604 h 4276"/>
                <a:gd name="T32" fmla="*/ 1272 w 1629"/>
                <a:gd name="T33" fmla="*/ 2712 h 4276"/>
                <a:gd name="T34" fmla="*/ 1044 w 1629"/>
                <a:gd name="T35" fmla="*/ 2881 h 4276"/>
                <a:gd name="T36" fmla="*/ 889 w 1629"/>
                <a:gd name="T37" fmla="*/ 3077 h 4276"/>
                <a:gd name="T38" fmla="*/ 786 w 1629"/>
                <a:gd name="T39" fmla="*/ 3000 h 4276"/>
                <a:gd name="T40" fmla="*/ 695 w 1629"/>
                <a:gd name="T41" fmla="*/ 3090 h 4276"/>
                <a:gd name="T42" fmla="*/ 791 w 1629"/>
                <a:gd name="T43" fmla="*/ 3286 h 4276"/>
                <a:gd name="T44" fmla="*/ 857 w 1629"/>
                <a:gd name="T45" fmla="*/ 3342 h 4276"/>
                <a:gd name="T46" fmla="*/ 1044 w 1629"/>
                <a:gd name="T47" fmla="*/ 3295 h 4276"/>
                <a:gd name="T48" fmla="*/ 1097 w 1629"/>
                <a:gd name="T49" fmla="*/ 3383 h 4276"/>
                <a:gd name="T50" fmla="*/ 1154 w 1629"/>
                <a:gd name="T51" fmla="*/ 3544 h 4276"/>
                <a:gd name="T52" fmla="*/ 1255 w 1629"/>
                <a:gd name="T53" fmla="*/ 3710 h 4276"/>
                <a:gd name="T54" fmla="*/ 1252 w 1629"/>
                <a:gd name="T55" fmla="*/ 3861 h 4276"/>
                <a:gd name="T56" fmla="*/ 1108 w 1629"/>
                <a:gd name="T57" fmla="*/ 3893 h 4276"/>
                <a:gd name="T58" fmla="*/ 1086 w 1629"/>
                <a:gd name="T59" fmla="*/ 4060 h 4276"/>
                <a:gd name="T60" fmla="*/ 1030 w 1629"/>
                <a:gd name="T61" fmla="*/ 4117 h 4276"/>
                <a:gd name="T62" fmla="*/ 1141 w 1629"/>
                <a:gd name="T63" fmla="*/ 4214 h 4276"/>
                <a:gd name="T64" fmla="*/ 957 w 1629"/>
                <a:gd name="T65" fmla="*/ 4234 h 4276"/>
                <a:gd name="T66" fmla="*/ 786 w 1629"/>
                <a:gd name="T67" fmla="*/ 4242 h 4276"/>
                <a:gd name="T68" fmla="*/ 666 w 1629"/>
                <a:gd name="T69" fmla="*/ 4226 h 4276"/>
                <a:gd name="T70" fmla="*/ 496 w 1629"/>
                <a:gd name="T71" fmla="*/ 4199 h 4276"/>
                <a:gd name="T72" fmla="*/ 376 w 1629"/>
                <a:gd name="T73" fmla="*/ 4259 h 4276"/>
                <a:gd name="T74" fmla="*/ 240 w 1629"/>
                <a:gd name="T75" fmla="*/ 4206 h 4276"/>
                <a:gd name="T76" fmla="*/ 199 w 1629"/>
                <a:gd name="T77" fmla="*/ 4016 h 4276"/>
                <a:gd name="T78" fmla="*/ 127 w 1629"/>
                <a:gd name="T79" fmla="*/ 3789 h 4276"/>
                <a:gd name="T80" fmla="*/ 234 w 1629"/>
                <a:gd name="T81" fmla="*/ 3667 h 4276"/>
                <a:gd name="T82" fmla="*/ 377 w 1629"/>
                <a:gd name="T83" fmla="*/ 3544 h 4276"/>
                <a:gd name="T84" fmla="*/ 346 w 1629"/>
                <a:gd name="T85" fmla="*/ 3426 h 4276"/>
                <a:gd name="T86" fmla="*/ 450 w 1629"/>
                <a:gd name="T87" fmla="*/ 3232 h 4276"/>
                <a:gd name="T88" fmla="*/ 425 w 1629"/>
                <a:gd name="T89" fmla="*/ 3066 h 4276"/>
                <a:gd name="T90" fmla="*/ 519 w 1629"/>
                <a:gd name="T91" fmla="*/ 2904 h 4276"/>
                <a:gd name="T92" fmla="*/ 561 w 1629"/>
                <a:gd name="T93" fmla="*/ 2724 h 4276"/>
                <a:gd name="T94" fmla="*/ 548 w 1629"/>
                <a:gd name="T95" fmla="*/ 2558 h 4276"/>
                <a:gd name="T96" fmla="*/ 426 w 1629"/>
                <a:gd name="T97" fmla="*/ 2496 h 4276"/>
                <a:gd name="T98" fmla="*/ 191 w 1629"/>
                <a:gd name="T99" fmla="*/ 2495 h 4276"/>
                <a:gd name="T100" fmla="*/ 4 w 1629"/>
                <a:gd name="T101" fmla="*/ 2367 h 4276"/>
                <a:gd name="T102" fmla="*/ 121 w 1629"/>
                <a:gd name="T103" fmla="*/ 2012 h 4276"/>
                <a:gd name="T104" fmla="*/ 563 w 1629"/>
                <a:gd name="T105" fmla="*/ 1855 h 4276"/>
                <a:gd name="T106" fmla="*/ 818 w 1629"/>
                <a:gd name="T107" fmla="*/ 1608 h 4276"/>
                <a:gd name="T108" fmla="*/ 681 w 1629"/>
                <a:gd name="T109" fmla="*/ 1406 h 4276"/>
                <a:gd name="T110" fmla="*/ 610 w 1629"/>
                <a:gd name="T111" fmla="*/ 1034 h 4276"/>
                <a:gd name="T112" fmla="*/ 755 w 1629"/>
                <a:gd name="T113" fmla="*/ 927 h 4276"/>
                <a:gd name="T114" fmla="*/ 1001 w 1629"/>
                <a:gd name="T115" fmla="*/ 898 h 4276"/>
                <a:gd name="T116" fmla="*/ 1147 w 1629"/>
                <a:gd name="T117" fmla="*/ 859 h 4276"/>
                <a:gd name="T118" fmla="*/ 1026 w 1629"/>
                <a:gd name="T119" fmla="*/ 644 h 4276"/>
                <a:gd name="T120" fmla="*/ 923 w 1629"/>
                <a:gd name="T121" fmla="*/ 474 h 4276"/>
                <a:gd name="T122" fmla="*/ 833 w 1629"/>
                <a:gd name="T123" fmla="*/ 294 h 4276"/>
                <a:gd name="T124" fmla="*/ 672 w 1629"/>
                <a:gd name="T125" fmla="*/ 125 h 4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9" h="4276">
                  <a:moveTo>
                    <a:pt x="648" y="90"/>
                  </a:moveTo>
                  <a:lnTo>
                    <a:pt x="647" y="85"/>
                  </a:lnTo>
                  <a:lnTo>
                    <a:pt x="647" y="79"/>
                  </a:lnTo>
                  <a:lnTo>
                    <a:pt x="647" y="75"/>
                  </a:lnTo>
                  <a:lnTo>
                    <a:pt x="648" y="63"/>
                  </a:lnTo>
                  <a:lnTo>
                    <a:pt x="650" y="50"/>
                  </a:lnTo>
                  <a:lnTo>
                    <a:pt x="654" y="36"/>
                  </a:lnTo>
                  <a:lnTo>
                    <a:pt x="658" y="25"/>
                  </a:lnTo>
                  <a:lnTo>
                    <a:pt x="664" y="17"/>
                  </a:lnTo>
                  <a:lnTo>
                    <a:pt x="672" y="9"/>
                  </a:lnTo>
                  <a:lnTo>
                    <a:pt x="682" y="3"/>
                  </a:lnTo>
                  <a:lnTo>
                    <a:pt x="691" y="0"/>
                  </a:lnTo>
                  <a:lnTo>
                    <a:pt x="698" y="1"/>
                  </a:lnTo>
                  <a:lnTo>
                    <a:pt x="706" y="4"/>
                  </a:lnTo>
                  <a:lnTo>
                    <a:pt x="714" y="8"/>
                  </a:lnTo>
                  <a:lnTo>
                    <a:pt x="720" y="12"/>
                  </a:lnTo>
                  <a:lnTo>
                    <a:pt x="730" y="19"/>
                  </a:lnTo>
                  <a:lnTo>
                    <a:pt x="741" y="30"/>
                  </a:lnTo>
                  <a:lnTo>
                    <a:pt x="749" y="39"/>
                  </a:lnTo>
                  <a:lnTo>
                    <a:pt x="757" y="54"/>
                  </a:lnTo>
                  <a:lnTo>
                    <a:pt x="765" y="74"/>
                  </a:lnTo>
                  <a:lnTo>
                    <a:pt x="772" y="94"/>
                  </a:lnTo>
                  <a:lnTo>
                    <a:pt x="779" y="112"/>
                  </a:lnTo>
                  <a:lnTo>
                    <a:pt x="784" y="122"/>
                  </a:lnTo>
                  <a:lnTo>
                    <a:pt x="791" y="135"/>
                  </a:lnTo>
                  <a:lnTo>
                    <a:pt x="799" y="148"/>
                  </a:lnTo>
                  <a:lnTo>
                    <a:pt x="807" y="156"/>
                  </a:lnTo>
                  <a:lnTo>
                    <a:pt x="818" y="163"/>
                  </a:lnTo>
                  <a:lnTo>
                    <a:pt x="831" y="168"/>
                  </a:lnTo>
                  <a:lnTo>
                    <a:pt x="848" y="172"/>
                  </a:lnTo>
                  <a:lnTo>
                    <a:pt x="862" y="175"/>
                  </a:lnTo>
                  <a:lnTo>
                    <a:pt x="876" y="175"/>
                  </a:lnTo>
                  <a:lnTo>
                    <a:pt x="885" y="174"/>
                  </a:lnTo>
                  <a:lnTo>
                    <a:pt x="898" y="171"/>
                  </a:lnTo>
                  <a:lnTo>
                    <a:pt x="902" y="175"/>
                  </a:lnTo>
                  <a:lnTo>
                    <a:pt x="904" y="179"/>
                  </a:lnTo>
                  <a:lnTo>
                    <a:pt x="908" y="182"/>
                  </a:lnTo>
                  <a:lnTo>
                    <a:pt x="918" y="186"/>
                  </a:lnTo>
                  <a:lnTo>
                    <a:pt x="933" y="188"/>
                  </a:lnTo>
                  <a:lnTo>
                    <a:pt x="946" y="190"/>
                  </a:lnTo>
                  <a:lnTo>
                    <a:pt x="958" y="190"/>
                  </a:lnTo>
                  <a:lnTo>
                    <a:pt x="966" y="188"/>
                  </a:lnTo>
                  <a:lnTo>
                    <a:pt x="976" y="184"/>
                  </a:lnTo>
                  <a:lnTo>
                    <a:pt x="985" y="180"/>
                  </a:lnTo>
                  <a:lnTo>
                    <a:pt x="993" y="179"/>
                  </a:lnTo>
                  <a:lnTo>
                    <a:pt x="1004" y="183"/>
                  </a:lnTo>
                  <a:lnTo>
                    <a:pt x="1017" y="191"/>
                  </a:lnTo>
                  <a:lnTo>
                    <a:pt x="1030" y="201"/>
                  </a:lnTo>
                  <a:lnTo>
                    <a:pt x="1042" y="209"/>
                  </a:lnTo>
                  <a:lnTo>
                    <a:pt x="1052" y="217"/>
                  </a:lnTo>
                  <a:lnTo>
                    <a:pt x="1065" y="222"/>
                  </a:lnTo>
                  <a:lnTo>
                    <a:pt x="1079" y="229"/>
                  </a:lnTo>
                  <a:lnTo>
                    <a:pt x="1096" y="236"/>
                  </a:lnTo>
                  <a:lnTo>
                    <a:pt x="1109" y="244"/>
                  </a:lnTo>
                  <a:lnTo>
                    <a:pt x="1119" y="252"/>
                  </a:lnTo>
                  <a:lnTo>
                    <a:pt x="1121" y="261"/>
                  </a:lnTo>
                  <a:lnTo>
                    <a:pt x="1123" y="273"/>
                  </a:lnTo>
                  <a:lnTo>
                    <a:pt x="1123" y="285"/>
                  </a:lnTo>
                  <a:lnTo>
                    <a:pt x="1121" y="295"/>
                  </a:lnTo>
                  <a:lnTo>
                    <a:pt x="1114" y="302"/>
                  </a:lnTo>
                  <a:lnTo>
                    <a:pt x="1105" y="308"/>
                  </a:lnTo>
                  <a:lnTo>
                    <a:pt x="1094" y="314"/>
                  </a:lnTo>
                  <a:lnTo>
                    <a:pt x="1083" y="319"/>
                  </a:lnTo>
                  <a:lnTo>
                    <a:pt x="1078" y="326"/>
                  </a:lnTo>
                  <a:lnTo>
                    <a:pt x="1078" y="334"/>
                  </a:lnTo>
                  <a:lnTo>
                    <a:pt x="1079" y="345"/>
                  </a:lnTo>
                  <a:lnTo>
                    <a:pt x="1082" y="356"/>
                  </a:lnTo>
                  <a:lnTo>
                    <a:pt x="1085" y="365"/>
                  </a:lnTo>
                  <a:lnTo>
                    <a:pt x="1085" y="376"/>
                  </a:lnTo>
                  <a:lnTo>
                    <a:pt x="1085" y="391"/>
                  </a:lnTo>
                  <a:lnTo>
                    <a:pt x="1083" y="405"/>
                  </a:lnTo>
                  <a:lnTo>
                    <a:pt x="1086" y="416"/>
                  </a:lnTo>
                  <a:lnTo>
                    <a:pt x="1090" y="430"/>
                  </a:lnTo>
                  <a:lnTo>
                    <a:pt x="1098" y="443"/>
                  </a:lnTo>
                  <a:lnTo>
                    <a:pt x="1106" y="457"/>
                  </a:lnTo>
                  <a:lnTo>
                    <a:pt x="1116" y="467"/>
                  </a:lnTo>
                  <a:lnTo>
                    <a:pt x="1125" y="473"/>
                  </a:lnTo>
                  <a:lnTo>
                    <a:pt x="1137" y="479"/>
                  </a:lnTo>
                  <a:lnTo>
                    <a:pt x="1151" y="484"/>
                  </a:lnTo>
                  <a:lnTo>
                    <a:pt x="1163" y="488"/>
                  </a:lnTo>
                  <a:lnTo>
                    <a:pt x="1179" y="490"/>
                  </a:lnTo>
                  <a:lnTo>
                    <a:pt x="1198" y="492"/>
                  </a:lnTo>
                  <a:lnTo>
                    <a:pt x="1218" y="493"/>
                  </a:lnTo>
                  <a:lnTo>
                    <a:pt x="1237" y="494"/>
                  </a:lnTo>
                  <a:lnTo>
                    <a:pt x="1253" y="500"/>
                  </a:lnTo>
                  <a:lnTo>
                    <a:pt x="1265" y="506"/>
                  </a:lnTo>
                  <a:lnTo>
                    <a:pt x="1279" y="517"/>
                  </a:lnTo>
                  <a:lnTo>
                    <a:pt x="1292" y="529"/>
                  </a:lnTo>
                  <a:lnTo>
                    <a:pt x="1305" y="543"/>
                  </a:lnTo>
                  <a:lnTo>
                    <a:pt x="1313" y="555"/>
                  </a:lnTo>
                  <a:lnTo>
                    <a:pt x="1314" y="567"/>
                  </a:lnTo>
                  <a:lnTo>
                    <a:pt x="1314" y="583"/>
                  </a:lnTo>
                  <a:lnTo>
                    <a:pt x="1313" y="599"/>
                  </a:lnTo>
                  <a:lnTo>
                    <a:pt x="1310" y="611"/>
                  </a:lnTo>
                  <a:lnTo>
                    <a:pt x="1306" y="621"/>
                  </a:lnTo>
                  <a:lnTo>
                    <a:pt x="1300" y="630"/>
                  </a:lnTo>
                  <a:lnTo>
                    <a:pt x="1294" y="641"/>
                  </a:lnTo>
                  <a:lnTo>
                    <a:pt x="1290" y="649"/>
                  </a:lnTo>
                  <a:lnTo>
                    <a:pt x="1284" y="660"/>
                  </a:lnTo>
                  <a:lnTo>
                    <a:pt x="1279" y="675"/>
                  </a:lnTo>
                  <a:lnTo>
                    <a:pt x="1274" y="690"/>
                  </a:lnTo>
                  <a:lnTo>
                    <a:pt x="1268" y="703"/>
                  </a:lnTo>
                  <a:lnTo>
                    <a:pt x="1267" y="715"/>
                  </a:lnTo>
                  <a:lnTo>
                    <a:pt x="1269" y="730"/>
                  </a:lnTo>
                  <a:lnTo>
                    <a:pt x="1274" y="748"/>
                  </a:lnTo>
                  <a:lnTo>
                    <a:pt x="1280" y="765"/>
                  </a:lnTo>
                  <a:lnTo>
                    <a:pt x="1287" y="779"/>
                  </a:lnTo>
                  <a:lnTo>
                    <a:pt x="1296" y="789"/>
                  </a:lnTo>
                  <a:lnTo>
                    <a:pt x="1309" y="803"/>
                  </a:lnTo>
                  <a:lnTo>
                    <a:pt x="1322" y="814"/>
                  </a:lnTo>
                  <a:lnTo>
                    <a:pt x="1334" y="823"/>
                  </a:lnTo>
                  <a:lnTo>
                    <a:pt x="1342" y="830"/>
                  </a:lnTo>
                  <a:lnTo>
                    <a:pt x="1354" y="838"/>
                  </a:lnTo>
                  <a:lnTo>
                    <a:pt x="1366" y="846"/>
                  </a:lnTo>
                  <a:lnTo>
                    <a:pt x="1375" y="853"/>
                  </a:lnTo>
                  <a:lnTo>
                    <a:pt x="1385" y="866"/>
                  </a:lnTo>
                  <a:lnTo>
                    <a:pt x="1396" y="882"/>
                  </a:lnTo>
                  <a:lnTo>
                    <a:pt x="1408" y="900"/>
                  </a:lnTo>
                  <a:lnTo>
                    <a:pt x="1418" y="912"/>
                  </a:lnTo>
                  <a:lnTo>
                    <a:pt x="1428" y="923"/>
                  </a:lnTo>
                  <a:lnTo>
                    <a:pt x="1442" y="936"/>
                  </a:lnTo>
                  <a:lnTo>
                    <a:pt x="1457" y="948"/>
                  </a:lnTo>
                  <a:lnTo>
                    <a:pt x="1472" y="960"/>
                  </a:lnTo>
                  <a:lnTo>
                    <a:pt x="1482" y="971"/>
                  </a:lnTo>
                  <a:lnTo>
                    <a:pt x="1492" y="983"/>
                  </a:lnTo>
                  <a:lnTo>
                    <a:pt x="1503" y="998"/>
                  </a:lnTo>
                  <a:lnTo>
                    <a:pt x="1513" y="1014"/>
                  </a:lnTo>
                  <a:lnTo>
                    <a:pt x="1521" y="1028"/>
                  </a:lnTo>
                  <a:lnTo>
                    <a:pt x="1530" y="1043"/>
                  </a:lnTo>
                  <a:lnTo>
                    <a:pt x="1540" y="1063"/>
                  </a:lnTo>
                  <a:lnTo>
                    <a:pt x="1548" y="1082"/>
                  </a:lnTo>
                  <a:lnTo>
                    <a:pt x="1555" y="1098"/>
                  </a:lnTo>
                  <a:lnTo>
                    <a:pt x="1561" y="1117"/>
                  </a:lnTo>
                  <a:lnTo>
                    <a:pt x="1565" y="1138"/>
                  </a:lnTo>
                  <a:lnTo>
                    <a:pt x="1567" y="1161"/>
                  </a:lnTo>
                  <a:lnTo>
                    <a:pt x="1571" y="1179"/>
                  </a:lnTo>
                  <a:lnTo>
                    <a:pt x="1577" y="1195"/>
                  </a:lnTo>
                  <a:lnTo>
                    <a:pt x="1583" y="1214"/>
                  </a:lnTo>
                  <a:lnTo>
                    <a:pt x="1592" y="1234"/>
                  </a:lnTo>
                  <a:lnTo>
                    <a:pt x="1598" y="1254"/>
                  </a:lnTo>
                  <a:lnTo>
                    <a:pt x="1602" y="1270"/>
                  </a:lnTo>
                  <a:lnTo>
                    <a:pt x="1602" y="1286"/>
                  </a:lnTo>
                  <a:lnTo>
                    <a:pt x="1601" y="1307"/>
                  </a:lnTo>
                  <a:lnTo>
                    <a:pt x="1598" y="1327"/>
                  </a:lnTo>
                  <a:lnTo>
                    <a:pt x="1597" y="1344"/>
                  </a:lnTo>
                  <a:lnTo>
                    <a:pt x="1594" y="1356"/>
                  </a:lnTo>
                  <a:lnTo>
                    <a:pt x="1592" y="1373"/>
                  </a:lnTo>
                  <a:lnTo>
                    <a:pt x="1589" y="1387"/>
                  </a:lnTo>
                  <a:lnTo>
                    <a:pt x="1588" y="1400"/>
                  </a:lnTo>
                  <a:lnTo>
                    <a:pt x="1585" y="1414"/>
                  </a:lnTo>
                  <a:lnTo>
                    <a:pt x="1583" y="1432"/>
                  </a:lnTo>
                  <a:lnTo>
                    <a:pt x="1582" y="1449"/>
                  </a:lnTo>
                  <a:lnTo>
                    <a:pt x="1581" y="1467"/>
                  </a:lnTo>
                  <a:lnTo>
                    <a:pt x="1577" y="1480"/>
                  </a:lnTo>
                  <a:lnTo>
                    <a:pt x="1571" y="1491"/>
                  </a:lnTo>
                  <a:lnTo>
                    <a:pt x="1563" y="1502"/>
                  </a:lnTo>
                  <a:lnTo>
                    <a:pt x="1554" y="1513"/>
                  </a:lnTo>
                  <a:lnTo>
                    <a:pt x="1546" y="1525"/>
                  </a:lnTo>
                  <a:lnTo>
                    <a:pt x="1543" y="1534"/>
                  </a:lnTo>
                  <a:lnTo>
                    <a:pt x="1544" y="1545"/>
                  </a:lnTo>
                  <a:lnTo>
                    <a:pt x="1548" y="1559"/>
                  </a:lnTo>
                  <a:lnTo>
                    <a:pt x="1554" y="1569"/>
                  </a:lnTo>
                  <a:lnTo>
                    <a:pt x="1562" y="1576"/>
                  </a:lnTo>
                  <a:lnTo>
                    <a:pt x="1567" y="1575"/>
                  </a:lnTo>
                  <a:lnTo>
                    <a:pt x="1575" y="1571"/>
                  </a:lnTo>
                  <a:lnTo>
                    <a:pt x="1582" y="1567"/>
                  </a:lnTo>
                  <a:lnTo>
                    <a:pt x="1588" y="1565"/>
                  </a:lnTo>
                  <a:lnTo>
                    <a:pt x="1596" y="1572"/>
                  </a:lnTo>
                  <a:lnTo>
                    <a:pt x="1601" y="1584"/>
                  </a:lnTo>
                  <a:lnTo>
                    <a:pt x="1604" y="1598"/>
                  </a:lnTo>
                  <a:lnTo>
                    <a:pt x="1605" y="1610"/>
                  </a:lnTo>
                  <a:lnTo>
                    <a:pt x="1604" y="1612"/>
                  </a:lnTo>
                  <a:lnTo>
                    <a:pt x="1602" y="1616"/>
                  </a:lnTo>
                  <a:lnTo>
                    <a:pt x="1600" y="1619"/>
                  </a:lnTo>
                  <a:lnTo>
                    <a:pt x="1597" y="1623"/>
                  </a:lnTo>
                  <a:lnTo>
                    <a:pt x="1594" y="1627"/>
                  </a:lnTo>
                  <a:lnTo>
                    <a:pt x="1593" y="1630"/>
                  </a:lnTo>
                  <a:lnTo>
                    <a:pt x="1593" y="1639"/>
                  </a:lnTo>
                  <a:lnTo>
                    <a:pt x="1596" y="1650"/>
                  </a:lnTo>
                  <a:lnTo>
                    <a:pt x="1600" y="1658"/>
                  </a:lnTo>
                  <a:lnTo>
                    <a:pt x="1606" y="1668"/>
                  </a:lnTo>
                  <a:lnTo>
                    <a:pt x="1616" y="1677"/>
                  </a:lnTo>
                  <a:lnTo>
                    <a:pt x="1624" y="1686"/>
                  </a:lnTo>
                  <a:lnTo>
                    <a:pt x="1629" y="1696"/>
                  </a:lnTo>
                  <a:lnTo>
                    <a:pt x="1629" y="1705"/>
                  </a:lnTo>
                  <a:lnTo>
                    <a:pt x="1627" y="1719"/>
                  </a:lnTo>
                  <a:lnTo>
                    <a:pt x="1623" y="1731"/>
                  </a:lnTo>
                  <a:lnTo>
                    <a:pt x="1617" y="1740"/>
                  </a:lnTo>
                  <a:lnTo>
                    <a:pt x="1609" y="1750"/>
                  </a:lnTo>
                  <a:lnTo>
                    <a:pt x="1597" y="1759"/>
                  </a:lnTo>
                  <a:lnTo>
                    <a:pt x="1588" y="1769"/>
                  </a:lnTo>
                  <a:lnTo>
                    <a:pt x="1581" y="1774"/>
                  </a:lnTo>
                  <a:lnTo>
                    <a:pt x="1571" y="1782"/>
                  </a:lnTo>
                  <a:lnTo>
                    <a:pt x="1562" y="1789"/>
                  </a:lnTo>
                  <a:lnTo>
                    <a:pt x="1557" y="1797"/>
                  </a:lnTo>
                  <a:lnTo>
                    <a:pt x="1555" y="1806"/>
                  </a:lnTo>
                  <a:lnTo>
                    <a:pt x="1555" y="1817"/>
                  </a:lnTo>
                  <a:lnTo>
                    <a:pt x="1557" y="1829"/>
                  </a:lnTo>
                  <a:lnTo>
                    <a:pt x="1555" y="1841"/>
                  </a:lnTo>
                  <a:lnTo>
                    <a:pt x="1552" y="1849"/>
                  </a:lnTo>
                  <a:lnTo>
                    <a:pt x="1546" y="1854"/>
                  </a:lnTo>
                  <a:lnTo>
                    <a:pt x="1534" y="1856"/>
                  </a:lnTo>
                  <a:lnTo>
                    <a:pt x="1521" y="1858"/>
                  </a:lnTo>
                  <a:lnTo>
                    <a:pt x="1511" y="1859"/>
                  </a:lnTo>
                  <a:lnTo>
                    <a:pt x="1501" y="1863"/>
                  </a:lnTo>
                  <a:lnTo>
                    <a:pt x="1492" y="1871"/>
                  </a:lnTo>
                  <a:lnTo>
                    <a:pt x="1482" y="1883"/>
                  </a:lnTo>
                  <a:lnTo>
                    <a:pt x="1474" y="1897"/>
                  </a:lnTo>
                  <a:lnTo>
                    <a:pt x="1468" y="1907"/>
                  </a:lnTo>
                  <a:lnTo>
                    <a:pt x="1461" y="1918"/>
                  </a:lnTo>
                  <a:lnTo>
                    <a:pt x="1453" y="1930"/>
                  </a:lnTo>
                  <a:lnTo>
                    <a:pt x="1446" y="1944"/>
                  </a:lnTo>
                  <a:lnTo>
                    <a:pt x="1439" y="1955"/>
                  </a:lnTo>
                  <a:lnTo>
                    <a:pt x="1431" y="1972"/>
                  </a:lnTo>
                  <a:lnTo>
                    <a:pt x="1422" y="1992"/>
                  </a:lnTo>
                  <a:lnTo>
                    <a:pt x="1412" y="2014"/>
                  </a:lnTo>
                  <a:lnTo>
                    <a:pt x="1404" y="2030"/>
                  </a:lnTo>
                  <a:lnTo>
                    <a:pt x="1396" y="2039"/>
                  </a:lnTo>
                  <a:lnTo>
                    <a:pt x="1388" y="2049"/>
                  </a:lnTo>
                  <a:lnTo>
                    <a:pt x="1379" y="2058"/>
                  </a:lnTo>
                  <a:lnTo>
                    <a:pt x="1372" y="2068"/>
                  </a:lnTo>
                  <a:lnTo>
                    <a:pt x="1361" y="2084"/>
                  </a:lnTo>
                  <a:lnTo>
                    <a:pt x="1349" y="2104"/>
                  </a:lnTo>
                  <a:lnTo>
                    <a:pt x="1338" y="2124"/>
                  </a:lnTo>
                  <a:lnTo>
                    <a:pt x="1327" y="2140"/>
                  </a:lnTo>
                  <a:lnTo>
                    <a:pt x="1318" y="2151"/>
                  </a:lnTo>
                  <a:lnTo>
                    <a:pt x="1306" y="2165"/>
                  </a:lnTo>
                  <a:lnTo>
                    <a:pt x="1292" y="2177"/>
                  </a:lnTo>
                  <a:lnTo>
                    <a:pt x="1282" y="2186"/>
                  </a:lnTo>
                  <a:lnTo>
                    <a:pt x="1269" y="2194"/>
                  </a:lnTo>
                  <a:lnTo>
                    <a:pt x="1255" y="2204"/>
                  </a:lnTo>
                  <a:lnTo>
                    <a:pt x="1244" y="2213"/>
                  </a:lnTo>
                  <a:lnTo>
                    <a:pt x="1238" y="2221"/>
                  </a:lnTo>
                  <a:lnTo>
                    <a:pt x="1233" y="2232"/>
                  </a:lnTo>
                  <a:lnTo>
                    <a:pt x="1229" y="2243"/>
                  </a:lnTo>
                  <a:lnTo>
                    <a:pt x="1229" y="2252"/>
                  </a:lnTo>
                  <a:lnTo>
                    <a:pt x="1232" y="2259"/>
                  </a:lnTo>
                  <a:lnTo>
                    <a:pt x="1240" y="2266"/>
                  </a:lnTo>
                  <a:lnTo>
                    <a:pt x="1248" y="2272"/>
                  </a:lnTo>
                  <a:lnTo>
                    <a:pt x="1253" y="2279"/>
                  </a:lnTo>
                  <a:lnTo>
                    <a:pt x="1256" y="2289"/>
                  </a:lnTo>
                  <a:lnTo>
                    <a:pt x="1259" y="2301"/>
                  </a:lnTo>
                  <a:lnTo>
                    <a:pt x="1259" y="2312"/>
                  </a:lnTo>
                  <a:lnTo>
                    <a:pt x="1256" y="2321"/>
                  </a:lnTo>
                  <a:lnTo>
                    <a:pt x="1249" y="2332"/>
                  </a:lnTo>
                  <a:lnTo>
                    <a:pt x="1243" y="2343"/>
                  </a:lnTo>
                  <a:lnTo>
                    <a:pt x="1237" y="2352"/>
                  </a:lnTo>
                  <a:lnTo>
                    <a:pt x="1229" y="2361"/>
                  </a:lnTo>
                  <a:lnTo>
                    <a:pt x="1221" y="2374"/>
                  </a:lnTo>
                  <a:lnTo>
                    <a:pt x="1213" y="2386"/>
                  </a:lnTo>
                  <a:lnTo>
                    <a:pt x="1209" y="2396"/>
                  </a:lnTo>
                  <a:lnTo>
                    <a:pt x="1209" y="2406"/>
                  </a:lnTo>
                  <a:lnTo>
                    <a:pt x="1212" y="2418"/>
                  </a:lnTo>
                  <a:lnTo>
                    <a:pt x="1216" y="2431"/>
                  </a:lnTo>
                  <a:lnTo>
                    <a:pt x="1220" y="2444"/>
                  </a:lnTo>
                  <a:lnTo>
                    <a:pt x="1224" y="2453"/>
                  </a:lnTo>
                  <a:lnTo>
                    <a:pt x="1228" y="2464"/>
                  </a:lnTo>
                  <a:lnTo>
                    <a:pt x="1232" y="2477"/>
                  </a:lnTo>
                  <a:lnTo>
                    <a:pt x="1238" y="2491"/>
                  </a:lnTo>
                  <a:lnTo>
                    <a:pt x="1244" y="2500"/>
                  </a:lnTo>
                  <a:lnTo>
                    <a:pt x="1251" y="2507"/>
                  </a:lnTo>
                  <a:lnTo>
                    <a:pt x="1260" y="2515"/>
                  </a:lnTo>
                  <a:lnTo>
                    <a:pt x="1269" y="2522"/>
                  </a:lnTo>
                  <a:lnTo>
                    <a:pt x="1279" y="2526"/>
                  </a:lnTo>
                  <a:lnTo>
                    <a:pt x="1291" y="2527"/>
                  </a:lnTo>
                  <a:lnTo>
                    <a:pt x="1306" y="2526"/>
                  </a:lnTo>
                  <a:lnTo>
                    <a:pt x="1318" y="2523"/>
                  </a:lnTo>
                  <a:lnTo>
                    <a:pt x="1327" y="2519"/>
                  </a:lnTo>
                  <a:lnTo>
                    <a:pt x="1340" y="2511"/>
                  </a:lnTo>
                  <a:lnTo>
                    <a:pt x="1350" y="2503"/>
                  </a:lnTo>
                  <a:lnTo>
                    <a:pt x="1360" y="2495"/>
                  </a:lnTo>
                  <a:lnTo>
                    <a:pt x="1365" y="2487"/>
                  </a:lnTo>
                  <a:lnTo>
                    <a:pt x="1371" y="2476"/>
                  </a:lnTo>
                  <a:lnTo>
                    <a:pt x="1377" y="2468"/>
                  </a:lnTo>
                  <a:lnTo>
                    <a:pt x="1385" y="2460"/>
                  </a:lnTo>
                  <a:lnTo>
                    <a:pt x="1396" y="2450"/>
                  </a:lnTo>
                  <a:lnTo>
                    <a:pt x="1408" y="2444"/>
                  </a:lnTo>
                  <a:lnTo>
                    <a:pt x="1420" y="2440"/>
                  </a:lnTo>
                  <a:lnTo>
                    <a:pt x="1433" y="2438"/>
                  </a:lnTo>
                  <a:lnTo>
                    <a:pt x="1449" y="2441"/>
                  </a:lnTo>
                  <a:lnTo>
                    <a:pt x="1465" y="2445"/>
                  </a:lnTo>
                  <a:lnTo>
                    <a:pt x="1477" y="2450"/>
                  </a:lnTo>
                  <a:lnTo>
                    <a:pt x="1482" y="2457"/>
                  </a:lnTo>
                  <a:lnTo>
                    <a:pt x="1488" y="2466"/>
                  </a:lnTo>
                  <a:lnTo>
                    <a:pt x="1492" y="2476"/>
                  </a:lnTo>
                  <a:lnTo>
                    <a:pt x="1492" y="2485"/>
                  </a:lnTo>
                  <a:lnTo>
                    <a:pt x="1486" y="2492"/>
                  </a:lnTo>
                  <a:lnTo>
                    <a:pt x="1477" y="2497"/>
                  </a:lnTo>
                  <a:lnTo>
                    <a:pt x="1466" y="2503"/>
                  </a:lnTo>
                  <a:lnTo>
                    <a:pt x="1455" y="2510"/>
                  </a:lnTo>
                  <a:lnTo>
                    <a:pt x="1450" y="2515"/>
                  </a:lnTo>
                  <a:lnTo>
                    <a:pt x="1447" y="2523"/>
                  </a:lnTo>
                  <a:lnTo>
                    <a:pt x="1446" y="2532"/>
                  </a:lnTo>
                  <a:lnTo>
                    <a:pt x="1447" y="2542"/>
                  </a:lnTo>
                  <a:lnTo>
                    <a:pt x="1450" y="2550"/>
                  </a:lnTo>
                  <a:lnTo>
                    <a:pt x="1454" y="2553"/>
                  </a:lnTo>
                  <a:lnTo>
                    <a:pt x="1462" y="2555"/>
                  </a:lnTo>
                  <a:lnTo>
                    <a:pt x="1470" y="2557"/>
                  </a:lnTo>
                  <a:lnTo>
                    <a:pt x="1477" y="2559"/>
                  </a:lnTo>
                  <a:lnTo>
                    <a:pt x="1481" y="2563"/>
                  </a:lnTo>
                  <a:lnTo>
                    <a:pt x="1481" y="2572"/>
                  </a:lnTo>
                  <a:lnTo>
                    <a:pt x="1477" y="2582"/>
                  </a:lnTo>
                  <a:lnTo>
                    <a:pt x="1470" y="2593"/>
                  </a:lnTo>
                  <a:lnTo>
                    <a:pt x="1462" y="2604"/>
                  </a:lnTo>
                  <a:lnTo>
                    <a:pt x="1455" y="2611"/>
                  </a:lnTo>
                  <a:lnTo>
                    <a:pt x="1445" y="2617"/>
                  </a:lnTo>
                  <a:lnTo>
                    <a:pt x="1431" y="2623"/>
                  </a:lnTo>
                  <a:lnTo>
                    <a:pt x="1416" y="2628"/>
                  </a:lnTo>
                  <a:lnTo>
                    <a:pt x="1406" y="2634"/>
                  </a:lnTo>
                  <a:lnTo>
                    <a:pt x="1396" y="2639"/>
                  </a:lnTo>
                  <a:lnTo>
                    <a:pt x="1385" y="2648"/>
                  </a:lnTo>
                  <a:lnTo>
                    <a:pt x="1375" y="2656"/>
                  </a:lnTo>
                  <a:lnTo>
                    <a:pt x="1365" y="2662"/>
                  </a:lnTo>
                  <a:lnTo>
                    <a:pt x="1356" y="2663"/>
                  </a:lnTo>
                  <a:lnTo>
                    <a:pt x="1346" y="2664"/>
                  </a:lnTo>
                  <a:lnTo>
                    <a:pt x="1335" y="2664"/>
                  </a:lnTo>
                  <a:lnTo>
                    <a:pt x="1326" y="2666"/>
                  </a:lnTo>
                  <a:lnTo>
                    <a:pt x="1315" y="2669"/>
                  </a:lnTo>
                  <a:lnTo>
                    <a:pt x="1303" y="2674"/>
                  </a:lnTo>
                  <a:lnTo>
                    <a:pt x="1291" y="2681"/>
                  </a:lnTo>
                  <a:lnTo>
                    <a:pt x="1283" y="2687"/>
                  </a:lnTo>
                  <a:lnTo>
                    <a:pt x="1278" y="2698"/>
                  </a:lnTo>
                  <a:lnTo>
                    <a:pt x="1272" y="2712"/>
                  </a:lnTo>
                  <a:lnTo>
                    <a:pt x="1269" y="2725"/>
                  </a:lnTo>
                  <a:lnTo>
                    <a:pt x="1265" y="2736"/>
                  </a:lnTo>
                  <a:lnTo>
                    <a:pt x="1257" y="2748"/>
                  </a:lnTo>
                  <a:lnTo>
                    <a:pt x="1248" y="2763"/>
                  </a:lnTo>
                  <a:lnTo>
                    <a:pt x="1237" y="2776"/>
                  </a:lnTo>
                  <a:lnTo>
                    <a:pt x="1228" y="2787"/>
                  </a:lnTo>
                  <a:lnTo>
                    <a:pt x="1214" y="2797"/>
                  </a:lnTo>
                  <a:lnTo>
                    <a:pt x="1198" y="2806"/>
                  </a:lnTo>
                  <a:lnTo>
                    <a:pt x="1179" y="2814"/>
                  </a:lnTo>
                  <a:lnTo>
                    <a:pt x="1162" y="2823"/>
                  </a:lnTo>
                  <a:lnTo>
                    <a:pt x="1148" y="2830"/>
                  </a:lnTo>
                  <a:lnTo>
                    <a:pt x="1136" y="2836"/>
                  </a:lnTo>
                  <a:lnTo>
                    <a:pt x="1121" y="2841"/>
                  </a:lnTo>
                  <a:lnTo>
                    <a:pt x="1106" y="2846"/>
                  </a:lnTo>
                  <a:lnTo>
                    <a:pt x="1094" y="2852"/>
                  </a:lnTo>
                  <a:lnTo>
                    <a:pt x="1082" y="2858"/>
                  </a:lnTo>
                  <a:lnTo>
                    <a:pt x="1066" y="2867"/>
                  </a:lnTo>
                  <a:lnTo>
                    <a:pt x="1054" y="2873"/>
                  </a:lnTo>
                  <a:lnTo>
                    <a:pt x="1044" y="2881"/>
                  </a:lnTo>
                  <a:lnTo>
                    <a:pt x="1034" y="2889"/>
                  </a:lnTo>
                  <a:lnTo>
                    <a:pt x="1026" y="2899"/>
                  </a:lnTo>
                  <a:lnTo>
                    <a:pt x="1020" y="2912"/>
                  </a:lnTo>
                  <a:lnTo>
                    <a:pt x="1015" y="2930"/>
                  </a:lnTo>
                  <a:lnTo>
                    <a:pt x="1011" y="2947"/>
                  </a:lnTo>
                  <a:lnTo>
                    <a:pt x="1008" y="2962"/>
                  </a:lnTo>
                  <a:lnTo>
                    <a:pt x="1003" y="2977"/>
                  </a:lnTo>
                  <a:lnTo>
                    <a:pt x="997" y="2993"/>
                  </a:lnTo>
                  <a:lnTo>
                    <a:pt x="991" y="3009"/>
                  </a:lnTo>
                  <a:lnTo>
                    <a:pt x="984" y="3021"/>
                  </a:lnTo>
                  <a:lnTo>
                    <a:pt x="973" y="3034"/>
                  </a:lnTo>
                  <a:lnTo>
                    <a:pt x="958" y="3047"/>
                  </a:lnTo>
                  <a:lnTo>
                    <a:pt x="943" y="3059"/>
                  </a:lnTo>
                  <a:lnTo>
                    <a:pt x="930" y="3067"/>
                  </a:lnTo>
                  <a:lnTo>
                    <a:pt x="923" y="3071"/>
                  </a:lnTo>
                  <a:lnTo>
                    <a:pt x="915" y="3075"/>
                  </a:lnTo>
                  <a:lnTo>
                    <a:pt x="907" y="3078"/>
                  </a:lnTo>
                  <a:lnTo>
                    <a:pt x="900" y="3079"/>
                  </a:lnTo>
                  <a:lnTo>
                    <a:pt x="889" y="3077"/>
                  </a:lnTo>
                  <a:lnTo>
                    <a:pt x="879" y="3070"/>
                  </a:lnTo>
                  <a:lnTo>
                    <a:pt x="869" y="3062"/>
                  </a:lnTo>
                  <a:lnTo>
                    <a:pt x="862" y="3054"/>
                  </a:lnTo>
                  <a:lnTo>
                    <a:pt x="861" y="3047"/>
                  </a:lnTo>
                  <a:lnTo>
                    <a:pt x="860" y="3039"/>
                  </a:lnTo>
                  <a:lnTo>
                    <a:pt x="860" y="3031"/>
                  </a:lnTo>
                  <a:lnTo>
                    <a:pt x="858" y="3024"/>
                  </a:lnTo>
                  <a:lnTo>
                    <a:pt x="852" y="3012"/>
                  </a:lnTo>
                  <a:lnTo>
                    <a:pt x="842" y="2999"/>
                  </a:lnTo>
                  <a:lnTo>
                    <a:pt x="831" y="2985"/>
                  </a:lnTo>
                  <a:lnTo>
                    <a:pt x="822" y="2977"/>
                  </a:lnTo>
                  <a:lnTo>
                    <a:pt x="814" y="2974"/>
                  </a:lnTo>
                  <a:lnTo>
                    <a:pt x="805" y="2970"/>
                  </a:lnTo>
                  <a:lnTo>
                    <a:pt x="796" y="2970"/>
                  </a:lnTo>
                  <a:lnTo>
                    <a:pt x="790" y="2972"/>
                  </a:lnTo>
                  <a:lnTo>
                    <a:pt x="786" y="2977"/>
                  </a:lnTo>
                  <a:lnTo>
                    <a:pt x="786" y="2984"/>
                  </a:lnTo>
                  <a:lnTo>
                    <a:pt x="786" y="2992"/>
                  </a:lnTo>
                  <a:lnTo>
                    <a:pt x="786" y="3000"/>
                  </a:lnTo>
                  <a:lnTo>
                    <a:pt x="784" y="3005"/>
                  </a:lnTo>
                  <a:lnTo>
                    <a:pt x="779" y="3013"/>
                  </a:lnTo>
                  <a:lnTo>
                    <a:pt x="771" y="3023"/>
                  </a:lnTo>
                  <a:lnTo>
                    <a:pt x="763" y="3030"/>
                  </a:lnTo>
                  <a:lnTo>
                    <a:pt x="755" y="3035"/>
                  </a:lnTo>
                  <a:lnTo>
                    <a:pt x="748" y="3035"/>
                  </a:lnTo>
                  <a:lnTo>
                    <a:pt x="740" y="3034"/>
                  </a:lnTo>
                  <a:lnTo>
                    <a:pt x="733" y="3032"/>
                  </a:lnTo>
                  <a:lnTo>
                    <a:pt x="722" y="3034"/>
                  </a:lnTo>
                  <a:lnTo>
                    <a:pt x="712" y="3036"/>
                  </a:lnTo>
                  <a:lnTo>
                    <a:pt x="699" y="3039"/>
                  </a:lnTo>
                  <a:lnTo>
                    <a:pt x="689" y="3043"/>
                  </a:lnTo>
                  <a:lnTo>
                    <a:pt x="682" y="3048"/>
                  </a:lnTo>
                  <a:lnTo>
                    <a:pt x="679" y="3055"/>
                  </a:lnTo>
                  <a:lnTo>
                    <a:pt x="679" y="3063"/>
                  </a:lnTo>
                  <a:lnTo>
                    <a:pt x="681" y="3073"/>
                  </a:lnTo>
                  <a:lnTo>
                    <a:pt x="682" y="3079"/>
                  </a:lnTo>
                  <a:lnTo>
                    <a:pt x="687" y="3085"/>
                  </a:lnTo>
                  <a:lnTo>
                    <a:pt x="695" y="3090"/>
                  </a:lnTo>
                  <a:lnTo>
                    <a:pt x="703" y="3094"/>
                  </a:lnTo>
                  <a:lnTo>
                    <a:pt x="709" y="3100"/>
                  </a:lnTo>
                  <a:lnTo>
                    <a:pt x="712" y="3108"/>
                  </a:lnTo>
                  <a:lnTo>
                    <a:pt x="712" y="3117"/>
                  </a:lnTo>
                  <a:lnTo>
                    <a:pt x="712" y="3127"/>
                  </a:lnTo>
                  <a:lnTo>
                    <a:pt x="712" y="3135"/>
                  </a:lnTo>
                  <a:lnTo>
                    <a:pt x="714" y="3145"/>
                  </a:lnTo>
                  <a:lnTo>
                    <a:pt x="720" y="3158"/>
                  </a:lnTo>
                  <a:lnTo>
                    <a:pt x="725" y="3171"/>
                  </a:lnTo>
                  <a:lnTo>
                    <a:pt x="730" y="3180"/>
                  </a:lnTo>
                  <a:lnTo>
                    <a:pt x="739" y="3191"/>
                  </a:lnTo>
                  <a:lnTo>
                    <a:pt x="751" y="3202"/>
                  </a:lnTo>
                  <a:lnTo>
                    <a:pt x="760" y="3211"/>
                  </a:lnTo>
                  <a:lnTo>
                    <a:pt x="767" y="3222"/>
                  </a:lnTo>
                  <a:lnTo>
                    <a:pt x="776" y="3236"/>
                  </a:lnTo>
                  <a:lnTo>
                    <a:pt x="783" y="3249"/>
                  </a:lnTo>
                  <a:lnTo>
                    <a:pt x="788" y="3261"/>
                  </a:lnTo>
                  <a:lnTo>
                    <a:pt x="790" y="3272"/>
                  </a:lnTo>
                  <a:lnTo>
                    <a:pt x="791" y="3286"/>
                  </a:lnTo>
                  <a:lnTo>
                    <a:pt x="790" y="3299"/>
                  </a:lnTo>
                  <a:lnTo>
                    <a:pt x="787" y="3310"/>
                  </a:lnTo>
                  <a:lnTo>
                    <a:pt x="784" y="3314"/>
                  </a:lnTo>
                  <a:lnTo>
                    <a:pt x="782" y="3317"/>
                  </a:lnTo>
                  <a:lnTo>
                    <a:pt x="778" y="3321"/>
                  </a:lnTo>
                  <a:lnTo>
                    <a:pt x="774" y="3323"/>
                  </a:lnTo>
                  <a:lnTo>
                    <a:pt x="769" y="3326"/>
                  </a:lnTo>
                  <a:lnTo>
                    <a:pt x="768" y="3330"/>
                  </a:lnTo>
                  <a:lnTo>
                    <a:pt x="769" y="3337"/>
                  </a:lnTo>
                  <a:lnTo>
                    <a:pt x="775" y="3343"/>
                  </a:lnTo>
                  <a:lnTo>
                    <a:pt x="780" y="3350"/>
                  </a:lnTo>
                  <a:lnTo>
                    <a:pt x="787" y="3354"/>
                  </a:lnTo>
                  <a:lnTo>
                    <a:pt x="796" y="3358"/>
                  </a:lnTo>
                  <a:lnTo>
                    <a:pt x="811" y="3362"/>
                  </a:lnTo>
                  <a:lnTo>
                    <a:pt x="822" y="3362"/>
                  </a:lnTo>
                  <a:lnTo>
                    <a:pt x="830" y="3360"/>
                  </a:lnTo>
                  <a:lnTo>
                    <a:pt x="840" y="3354"/>
                  </a:lnTo>
                  <a:lnTo>
                    <a:pt x="849" y="3347"/>
                  </a:lnTo>
                  <a:lnTo>
                    <a:pt x="857" y="3342"/>
                  </a:lnTo>
                  <a:lnTo>
                    <a:pt x="862" y="3335"/>
                  </a:lnTo>
                  <a:lnTo>
                    <a:pt x="869" y="3325"/>
                  </a:lnTo>
                  <a:lnTo>
                    <a:pt x="876" y="3318"/>
                  </a:lnTo>
                  <a:lnTo>
                    <a:pt x="887" y="3315"/>
                  </a:lnTo>
                  <a:lnTo>
                    <a:pt x="902" y="3314"/>
                  </a:lnTo>
                  <a:lnTo>
                    <a:pt x="915" y="3314"/>
                  </a:lnTo>
                  <a:lnTo>
                    <a:pt x="927" y="3315"/>
                  </a:lnTo>
                  <a:lnTo>
                    <a:pt x="939" y="3319"/>
                  </a:lnTo>
                  <a:lnTo>
                    <a:pt x="953" y="3326"/>
                  </a:lnTo>
                  <a:lnTo>
                    <a:pt x="966" y="3333"/>
                  </a:lnTo>
                  <a:lnTo>
                    <a:pt x="978" y="3337"/>
                  </a:lnTo>
                  <a:lnTo>
                    <a:pt x="988" y="3335"/>
                  </a:lnTo>
                  <a:lnTo>
                    <a:pt x="997" y="3333"/>
                  </a:lnTo>
                  <a:lnTo>
                    <a:pt x="1008" y="3330"/>
                  </a:lnTo>
                  <a:lnTo>
                    <a:pt x="1016" y="3326"/>
                  </a:lnTo>
                  <a:lnTo>
                    <a:pt x="1022" y="3318"/>
                  </a:lnTo>
                  <a:lnTo>
                    <a:pt x="1028" y="3308"/>
                  </a:lnTo>
                  <a:lnTo>
                    <a:pt x="1035" y="3302"/>
                  </a:lnTo>
                  <a:lnTo>
                    <a:pt x="1044" y="3295"/>
                  </a:lnTo>
                  <a:lnTo>
                    <a:pt x="1058" y="3290"/>
                  </a:lnTo>
                  <a:lnTo>
                    <a:pt x="1069" y="3287"/>
                  </a:lnTo>
                  <a:lnTo>
                    <a:pt x="1078" y="3287"/>
                  </a:lnTo>
                  <a:lnTo>
                    <a:pt x="1089" y="3290"/>
                  </a:lnTo>
                  <a:lnTo>
                    <a:pt x="1101" y="3294"/>
                  </a:lnTo>
                  <a:lnTo>
                    <a:pt x="1110" y="3296"/>
                  </a:lnTo>
                  <a:lnTo>
                    <a:pt x="1120" y="3302"/>
                  </a:lnTo>
                  <a:lnTo>
                    <a:pt x="1132" y="3308"/>
                  </a:lnTo>
                  <a:lnTo>
                    <a:pt x="1143" y="3315"/>
                  </a:lnTo>
                  <a:lnTo>
                    <a:pt x="1152" y="3325"/>
                  </a:lnTo>
                  <a:lnTo>
                    <a:pt x="1156" y="3333"/>
                  </a:lnTo>
                  <a:lnTo>
                    <a:pt x="1155" y="3341"/>
                  </a:lnTo>
                  <a:lnTo>
                    <a:pt x="1148" y="3350"/>
                  </a:lnTo>
                  <a:lnTo>
                    <a:pt x="1140" y="3358"/>
                  </a:lnTo>
                  <a:lnTo>
                    <a:pt x="1133" y="3364"/>
                  </a:lnTo>
                  <a:lnTo>
                    <a:pt x="1125" y="3369"/>
                  </a:lnTo>
                  <a:lnTo>
                    <a:pt x="1114" y="3373"/>
                  </a:lnTo>
                  <a:lnTo>
                    <a:pt x="1105" y="3377"/>
                  </a:lnTo>
                  <a:lnTo>
                    <a:pt x="1097" y="3383"/>
                  </a:lnTo>
                  <a:lnTo>
                    <a:pt x="1092" y="3391"/>
                  </a:lnTo>
                  <a:lnTo>
                    <a:pt x="1086" y="3403"/>
                  </a:lnTo>
                  <a:lnTo>
                    <a:pt x="1083" y="3416"/>
                  </a:lnTo>
                  <a:lnTo>
                    <a:pt x="1083" y="3426"/>
                  </a:lnTo>
                  <a:lnTo>
                    <a:pt x="1088" y="3435"/>
                  </a:lnTo>
                  <a:lnTo>
                    <a:pt x="1097" y="3443"/>
                  </a:lnTo>
                  <a:lnTo>
                    <a:pt x="1105" y="3451"/>
                  </a:lnTo>
                  <a:lnTo>
                    <a:pt x="1110" y="3459"/>
                  </a:lnTo>
                  <a:lnTo>
                    <a:pt x="1116" y="3470"/>
                  </a:lnTo>
                  <a:lnTo>
                    <a:pt x="1120" y="3480"/>
                  </a:lnTo>
                  <a:lnTo>
                    <a:pt x="1120" y="3488"/>
                  </a:lnTo>
                  <a:lnTo>
                    <a:pt x="1117" y="3498"/>
                  </a:lnTo>
                  <a:lnTo>
                    <a:pt x="1114" y="3509"/>
                  </a:lnTo>
                  <a:lnTo>
                    <a:pt x="1116" y="3517"/>
                  </a:lnTo>
                  <a:lnTo>
                    <a:pt x="1120" y="3527"/>
                  </a:lnTo>
                  <a:lnTo>
                    <a:pt x="1128" y="3536"/>
                  </a:lnTo>
                  <a:lnTo>
                    <a:pt x="1136" y="3543"/>
                  </a:lnTo>
                  <a:lnTo>
                    <a:pt x="1144" y="3544"/>
                  </a:lnTo>
                  <a:lnTo>
                    <a:pt x="1154" y="3544"/>
                  </a:lnTo>
                  <a:lnTo>
                    <a:pt x="1163" y="3544"/>
                  </a:lnTo>
                  <a:lnTo>
                    <a:pt x="1172" y="3544"/>
                  </a:lnTo>
                  <a:lnTo>
                    <a:pt x="1185" y="3548"/>
                  </a:lnTo>
                  <a:lnTo>
                    <a:pt x="1198" y="3555"/>
                  </a:lnTo>
                  <a:lnTo>
                    <a:pt x="1212" y="3562"/>
                  </a:lnTo>
                  <a:lnTo>
                    <a:pt x="1224" y="3568"/>
                  </a:lnTo>
                  <a:lnTo>
                    <a:pt x="1233" y="3576"/>
                  </a:lnTo>
                  <a:lnTo>
                    <a:pt x="1245" y="3586"/>
                  </a:lnTo>
                  <a:lnTo>
                    <a:pt x="1256" y="3597"/>
                  </a:lnTo>
                  <a:lnTo>
                    <a:pt x="1264" y="3606"/>
                  </a:lnTo>
                  <a:lnTo>
                    <a:pt x="1268" y="3618"/>
                  </a:lnTo>
                  <a:lnTo>
                    <a:pt x="1269" y="3632"/>
                  </a:lnTo>
                  <a:lnTo>
                    <a:pt x="1271" y="3644"/>
                  </a:lnTo>
                  <a:lnTo>
                    <a:pt x="1271" y="3656"/>
                  </a:lnTo>
                  <a:lnTo>
                    <a:pt x="1269" y="3669"/>
                  </a:lnTo>
                  <a:lnTo>
                    <a:pt x="1268" y="3682"/>
                  </a:lnTo>
                  <a:lnTo>
                    <a:pt x="1267" y="3692"/>
                  </a:lnTo>
                  <a:lnTo>
                    <a:pt x="1261" y="3700"/>
                  </a:lnTo>
                  <a:lnTo>
                    <a:pt x="1255" y="3710"/>
                  </a:lnTo>
                  <a:lnTo>
                    <a:pt x="1249" y="3717"/>
                  </a:lnTo>
                  <a:lnTo>
                    <a:pt x="1247" y="3726"/>
                  </a:lnTo>
                  <a:lnTo>
                    <a:pt x="1245" y="3737"/>
                  </a:lnTo>
                  <a:lnTo>
                    <a:pt x="1248" y="3746"/>
                  </a:lnTo>
                  <a:lnTo>
                    <a:pt x="1253" y="3753"/>
                  </a:lnTo>
                  <a:lnTo>
                    <a:pt x="1264" y="3758"/>
                  </a:lnTo>
                  <a:lnTo>
                    <a:pt x="1275" y="3764"/>
                  </a:lnTo>
                  <a:lnTo>
                    <a:pt x="1282" y="3770"/>
                  </a:lnTo>
                  <a:lnTo>
                    <a:pt x="1283" y="3780"/>
                  </a:lnTo>
                  <a:lnTo>
                    <a:pt x="1282" y="3792"/>
                  </a:lnTo>
                  <a:lnTo>
                    <a:pt x="1280" y="3801"/>
                  </a:lnTo>
                  <a:lnTo>
                    <a:pt x="1272" y="3810"/>
                  </a:lnTo>
                  <a:lnTo>
                    <a:pt x="1263" y="3818"/>
                  </a:lnTo>
                  <a:lnTo>
                    <a:pt x="1256" y="3824"/>
                  </a:lnTo>
                  <a:lnTo>
                    <a:pt x="1256" y="3832"/>
                  </a:lnTo>
                  <a:lnTo>
                    <a:pt x="1257" y="3841"/>
                  </a:lnTo>
                  <a:lnTo>
                    <a:pt x="1260" y="3850"/>
                  </a:lnTo>
                  <a:lnTo>
                    <a:pt x="1259" y="3857"/>
                  </a:lnTo>
                  <a:lnTo>
                    <a:pt x="1252" y="3861"/>
                  </a:lnTo>
                  <a:lnTo>
                    <a:pt x="1241" y="3862"/>
                  </a:lnTo>
                  <a:lnTo>
                    <a:pt x="1232" y="3863"/>
                  </a:lnTo>
                  <a:lnTo>
                    <a:pt x="1224" y="3862"/>
                  </a:lnTo>
                  <a:lnTo>
                    <a:pt x="1217" y="3857"/>
                  </a:lnTo>
                  <a:lnTo>
                    <a:pt x="1213" y="3849"/>
                  </a:lnTo>
                  <a:lnTo>
                    <a:pt x="1207" y="3841"/>
                  </a:lnTo>
                  <a:lnTo>
                    <a:pt x="1202" y="3836"/>
                  </a:lnTo>
                  <a:lnTo>
                    <a:pt x="1194" y="3836"/>
                  </a:lnTo>
                  <a:lnTo>
                    <a:pt x="1185" y="3839"/>
                  </a:lnTo>
                  <a:lnTo>
                    <a:pt x="1175" y="3842"/>
                  </a:lnTo>
                  <a:lnTo>
                    <a:pt x="1170" y="3846"/>
                  </a:lnTo>
                  <a:lnTo>
                    <a:pt x="1163" y="3854"/>
                  </a:lnTo>
                  <a:lnTo>
                    <a:pt x="1158" y="3866"/>
                  </a:lnTo>
                  <a:lnTo>
                    <a:pt x="1152" y="3874"/>
                  </a:lnTo>
                  <a:lnTo>
                    <a:pt x="1144" y="3878"/>
                  </a:lnTo>
                  <a:lnTo>
                    <a:pt x="1133" y="3881"/>
                  </a:lnTo>
                  <a:lnTo>
                    <a:pt x="1123" y="3884"/>
                  </a:lnTo>
                  <a:lnTo>
                    <a:pt x="1113" y="3888"/>
                  </a:lnTo>
                  <a:lnTo>
                    <a:pt x="1108" y="3893"/>
                  </a:lnTo>
                  <a:lnTo>
                    <a:pt x="1104" y="3904"/>
                  </a:lnTo>
                  <a:lnTo>
                    <a:pt x="1105" y="3917"/>
                  </a:lnTo>
                  <a:lnTo>
                    <a:pt x="1108" y="3931"/>
                  </a:lnTo>
                  <a:lnTo>
                    <a:pt x="1112" y="3946"/>
                  </a:lnTo>
                  <a:lnTo>
                    <a:pt x="1116" y="3956"/>
                  </a:lnTo>
                  <a:lnTo>
                    <a:pt x="1120" y="3966"/>
                  </a:lnTo>
                  <a:lnTo>
                    <a:pt x="1128" y="3975"/>
                  </a:lnTo>
                  <a:lnTo>
                    <a:pt x="1136" y="3986"/>
                  </a:lnTo>
                  <a:lnTo>
                    <a:pt x="1140" y="3995"/>
                  </a:lnTo>
                  <a:lnTo>
                    <a:pt x="1141" y="4006"/>
                  </a:lnTo>
                  <a:lnTo>
                    <a:pt x="1143" y="4018"/>
                  </a:lnTo>
                  <a:lnTo>
                    <a:pt x="1141" y="4032"/>
                  </a:lnTo>
                  <a:lnTo>
                    <a:pt x="1139" y="4045"/>
                  </a:lnTo>
                  <a:lnTo>
                    <a:pt x="1135" y="4053"/>
                  </a:lnTo>
                  <a:lnTo>
                    <a:pt x="1127" y="4059"/>
                  </a:lnTo>
                  <a:lnTo>
                    <a:pt x="1116" y="4063"/>
                  </a:lnTo>
                  <a:lnTo>
                    <a:pt x="1106" y="4064"/>
                  </a:lnTo>
                  <a:lnTo>
                    <a:pt x="1097" y="4063"/>
                  </a:lnTo>
                  <a:lnTo>
                    <a:pt x="1086" y="4060"/>
                  </a:lnTo>
                  <a:lnTo>
                    <a:pt x="1077" y="4057"/>
                  </a:lnTo>
                  <a:lnTo>
                    <a:pt x="1067" y="4055"/>
                  </a:lnTo>
                  <a:lnTo>
                    <a:pt x="1055" y="4052"/>
                  </a:lnTo>
                  <a:lnTo>
                    <a:pt x="1039" y="4049"/>
                  </a:lnTo>
                  <a:lnTo>
                    <a:pt x="1024" y="4048"/>
                  </a:lnTo>
                  <a:lnTo>
                    <a:pt x="1012" y="4048"/>
                  </a:lnTo>
                  <a:lnTo>
                    <a:pt x="1003" y="4051"/>
                  </a:lnTo>
                  <a:lnTo>
                    <a:pt x="992" y="4056"/>
                  </a:lnTo>
                  <a:lnTo>
                    <a:pt x="982" y="4063"/>
                  </a:lnTo>
                  <a:lnTo>
                    <a:pt x="977" y="4070"/>
                  </a:lnTo>
                  <a:lnTo>
                    <a:pt x="977" y="4076"/>
                  </a:lnTo>
                  <a:lnTo>
                    <a:pt x="980" y="4086"/>
                  </a:lnTo>
                  <a:lnTo>
                    <a:pt x="984" y="4095"/>
                  </a:lnTo>
                  <a:lnTo>
                    <a:pt x="989" y="4102"/>
                  </a:lnTo>
                  <a:lnTo>
                    <a:pt x="995" y="4107"/>
                  </a:lnTo>
                  <a:lnTo>
                    <a:pt x="1004" y="4113"/>
                  </a:lnTo>
                  <a:lnTo>
                    <a:pt x="1015" y="4115"/>
                  </a:lnTo>
                  <a:lnTo>
                    <a:pt x="1023" y="4118"/>
                  </a:lnTo>
                  <a:lnTo>
                    <a:pt x="1030" y="4117"/>
                  </a:lnTo>
                  <a:lnTo>
                    <a:pt x="1036" y="4113"/>
                  </a:lnTo>
                  <a:lnTo>
                    <a:pt x="1044" y="4110"/>
                  </a:lnTo>
                  <a:lnTo>
                    <a:pt x="1051" y="4109"/>
                  </a:lnTo>
                  <a:lnTo>
                    <a:pt x="1059" y="4113"/>
                  </a:lnTo>
                  <a:lnTo>
                    <a:pt x="1067" y="4119"/>
                  </a:lnTo>
                  <a:lnTo>
                    <a:pt x="1075" y="4127"/>
                  </a:lnTo>
                  <a:lnTo>
                    <a:pt x="1081" y="4136"/>
                  </a:lnTo>
                  <a:lnTo>
                    <a:pt x="1085" y="4145"/>
                  </a:lnTo>
                  <a:lnTo>
                    <a:pt x="1088" y="4158"/>
                  </a:lnTo>
                  <a:lnTo>
                    <a:pt x="1090" y="4172"/>
                  </a:lnTo>
                  <a:lnTo>
                    <a:pt x="1096" y="4180"/>
                  </a:lnTo>
                  <a:lnTo>
                    <a:pt x="1102" y="4184"/>
                  </a:lnTo>
                  <a:lnTo>
                    <a:pt x="1112" y="4185"/>
                  </a:lnTo>
                  <a:lnTo>
                    <a:pt x="1123" y="4187"/>
                  </a:lnTo>
                  <a:lnTo>
                    <a:pt x="1132" y="4188"/>
                  </a:lnTo>
                  <a:lnTo>
                    <a:pt x="1141" y="4191"/>
                  </a:lnTo>
                  <a:lnTo>
                    <a:pt x="1145" y="4195"/>
                  </a:lnTo>
                  <a:lnTo>
                    <a:pt x="1145" y="4203"/>
                  </a:lnTo>
                  <a:lnTo>
                    <a:pt x="1141" y="4214"/>
                  </a:lnTo>
                  <a:lnTo>
                    <a:pt x="1135" y="4223"/>
                  </a:lnTo>
                  <a:lnTo>
                    <a:pt x="1127" y="4233"/>
                  </a:lnTo>
                  <a:lnTo>
                    <a:pt x="1121" y="4239"/>
                  </a:lnTo>
                  <a:lnTo>
                    <a:pt x="1112" y="4247"/>
                  </a:lnTo>
                  <a:lnTo>
                    <a:pt x="1102" y="4257"/>
                  </a:lnTo>
                  <a:lnTo>
                    <a:pt x="1090" y="4266"/>
                  </a:lnTo>
                  <a:lnTo>
                    <a:pt x="1078" y="4273"/>
                  </a:lnTo>
                  <a:lnTo>
                    <a:pt x="1067" y="4276"/>
                  </a:lnTo>
                  <a:lnTo>
                    <a:pt x="1059" y="4274"/>
                  </a:lnTo>
                  <a:lnTo>
                    <a:pt x="1050" y="4269"/>
                  </a:lnTo>
                  <a:lnTo>
                    <a:pt x="1042" y="4264"/>
                  </a:lnTo>
                  <a:lnTo>
                    <a:pt x="1035" y="4258"/>
                  </a:lnTo>
                  <a:lnTo>
                    <a:pt x="1027" y="4251"/>
                  </a:lnTo>
                  <a:lnTo>
                    <a:pt x="1019" y="4242"/>
                  </a:lnTo>
                  <a:lnTo>
                    <a:pt x="1011" y="4234"/>
                  </a:lnTo>
                  <a:lnTo>
                    <a:pt x="1003" y="4229"/>
                  </a:lnTo>
                  <a:lnTo>
                    <a:pt x="991" y="4227"/>
                  </a:lnTo>
                  <a:lnTo>
                    <a:pt x="974" y="4230"/>
                  </a:lnTo>
                  <a:lnTo>
                    <a:pt x="957" y="4234"/>
                  </a:lnTo>
                  <a:lnTo>
                    <a:pt x="941" y="4238"/>
                  </a:lnTo>
                  <a:lnTo>
                    <a:pt x="927" y="4241"/>
                  </a:lnTo>
                  <a:lnTo>
                    <a:pt x="918" y="4241"/>
                  </a:lnTo>
                  <a:lnTo>
                    <a:pt x="907" y="4241"/>
                  </a:lnTo>
                  <a:lnTo>
                    <a:pt x="895" y="4242"/>
                  </a:lnTo>
                  <a:lnTo>
                    <a:pt x="887" y="4243"/>
                  </a:lnTo>
                  <a:lnTo>
                    <a:pt x="877" y="4247"/>
                  </a:lnTo>
                  <a:lnTo>
                    <a:pt x="868" y="4255"/>
                  </a:lnTo>
                  <a:lnTo>
                    <a:pt x="860" y="4262"/>
                  </a:lnTo>
                  <a:lnTo>
                    <a:pt x="852" y="4266"/>
                  </a:lnTo>
                  <a:lnTo>
                    <a:pt x="841" y="4269"/>
                  </a:lnTo>
                  <a:lnTo>
                    <a:pt x="830" y="4272"/>
                  </a:lnTo>
                  <a:lnTo>
                    <a:pt x="818" y="4273"/>
                  </a:lnTo>
                  <a:lnTo>
                    <a:pt x="809" y="4272"/>
                  </a:lnTo>
                  <a:lnTo>
                    <a:pt x="799" y="4269"/>
                  </a:lnTo>
                  <a:lnTo>
                    <a:pt x="790" y="4264"/>
                  </a:lnTo>
                  <a:lnTo>
                    <a:pt x="784" y="4258"/>
                  </a:lnTo>
                  <a:lnTo>
                    <a:pt x="783" y="4251"/>
                  </a:lnTo>
                  <a:lnTo>
                    <a:pt x="786" y="4242"/>
                  </a:lnTo>
                  <a:lnTo>
                    <a:pt x="787" y="4234"/>
                  </a:lnTo>
                  <a:lnTo>
                    <a:pt x="788" y="4226"/>
                  </a:lnTo>
                  <a:lnTo>
                    <a:pt x="786" y="4218"/>
                  </a:lnTo>
                  <a:lnTo>
                    <a:pt x="780" y="4208"/>
                  </a:lnTo>
                  <a:lnTo>
                    <a:pt x="774" y="4200"/>
                  </a:lnTo>
                  <a:lnTo>
                    <a:pt x="768" y="4195"/>
                  </a:lnTo>
                  <a:lnTo>
                    <a:pt x="759" y="4192"/>
                  </a:lnTo>
                  <a:lnTo>
                    <a:pt x="749" y="4193"/>
                  </a:lnTo>
                  <a:lnTo>
                    <a:pt x="741" y="4195"/>
                  </a:lnTo>
                  <a:lnTo>
                    <a:pt x="733" y="4202"/>
                  </a:lnTo>
                  <a:lnTo>
                    <a:pt x="726" y="4211"/>
                  </a:lnTo>
                  <a:lnTo>
                    <a:pt x="721" y="4220"/>
                  </a:lnTo>
                  <a:lnTo>
                    <a:pt x="714" y="4227"/>
                  </a:lnTo>
                  <a:lnTo>
                    <a:pt x="703" y="4231"/>
                  </a:lnTo>
                  <a:lnTo>
                    <a:pt x="691" y="4233"/>
                  </a:lnTo>
                  <a:lnTo>
                    <a:pt x="679" y="4233"/>
                  </a:lnTo>
                  <a:lnTo>
                    <a:pt x="670" y="4231"/>
                  </a:lnTo>
                  <a:lnTo>
                    <a:pt x="667" y="4229"/>
                  </a:lnTo>
                  <a:lnTo>
                    <a:pt x="666" y="4226"/>
                  </a:lnTo>
                  <a:lnTo>
                    <a:pt x="664" y="4222"/>
                  </a:lnTo>
                  <a:lnTo>
                    <a:pt x="663" y="4219"/>
                  </a:lnTo>
                  <a:lnTo>
                    <a:pt x="662" y="4216"/>
                  </a:lnTo>
                  <a:lnTo>
                    <a:pt x="652" y="4212"/>
                  </a:lnTo>
                  <a:lnTo>
                    <a:pt x="639" y="4208"/>
                  </a:lnTo>
                  <a:lnTo>
                    <a:pt x="625" y="4208"/>
                  </a:lnTo>
                  <a:lnTo>
                    <a:pt x="615" y="4208"/>
                  </a:lnTo>
                  <a:lnTo>
                    <a:pt x="605" y="4214"/>
                  </a:lnTo>
                  <a:lnTo>
                    <a:pt x="593" y="4222"/>
                  </a:lnTo>
                  <a:lnTo>
                    <a:pt x="582" y="4230"/>
                  </a:lnTo>
                  <a:lnTo>
                    <a:pt x="571" y="4234"/>
                  </a:lnTo>
                  <a:lnTo>
                    <a:pt x="563" y="4234"/>
                  </a:lnTo>
                  <a:lnTo>
                    <a:pt x="553" y="4233"/>
                  </a:lnTo>
                  <a:lnTo>
                    <a:pt x="542" y="4230"/>
                  </a:lnTo>
                  <a:lnTo>
                    <a:pt x="534" y="4227"/>
                  </a:lnTo>
                  <a:lnTo>
                    <a:pt x="523" y="4222"/>
                  </a:lnTo>
                  <a:lnTo>
                    <a:pt x="512" y="4215"/>
                  </a:lnTo>
                  <a:lnTo>
                    <a:pt x="503" y="4207"/>
                  </a:lnTo>
                  <a:lnTo>
                    <a:pt x="496" y="4199"/>
                  </a:lnTo>
                  <a:lnTo>
                    <a:pt x="493" y="4191"/>
                  </a:lnTo>
                  <a:lnTo>
                    <a:pt x="492" y="4181"/>
                  </a:lnTo>
                  <a:lnTo>
                    <a:pt x="491" y="4172"/>
                  </a:lnTo>
                  <a:lnTo>
                    <a:pt x="488" y="4167"/>
                  </a:lnTo>
                  <a:lnTo>
                    <a:pt x="477" y="4161"/>
                  </a:lnTo>
                  <a:lnTo>
                    <a:pt x="464" y="4157"/>
                  </a:lnTo>
                  <a:lnTo>
                    <a:pt x="450" y="4157"/>
                  </a:lnTo>
                  <a:lnTo>
                    <a:pt x="439" y="4158"/>
                  </a:lnTo>
                  <a:lnTo>
                    <a:pt x="430" y="4165"/>
                  </a:lnTo>
                  <a:lnTo>
                    <a:pt x="422" y="4175"/>
                  </a:lnTo>
                  <a:lnTo>
                    <a:pt x="414" y="4187"/>
                  </a:lnTo>
                  <a:lnTo>
                    <a:pt x="410" y="4196"/>
                  </a:lnTo>
                  <a:lnTo>
                    <a:pt x="407" y="4206"/>
                  </a:lnTo>
                  <a:lnTo>
                    <a:pt x="404" y="4218"/>
                  </a:lnTo>
                  <a:lnTo>
                    <a:pt x="403" y="4231"/>
                  </a:lnTo>
                  <a:lnTo>
                    <a:pt x="402" y="4243"/>
                  </a:lnTo>
                  <a:lnTo>
                    <a:pt x="396" y="4251"/>
                  </a:lnTo>
                  <a:lnTo>
                    <a:pt x="388" y="4257"/>
                  </a:lnTo>
                  <a:lnTo>
                    <a:pt x="376" y="4259"/>
                  </a:lnTo>
                  <a:lnTo>
                    <a:pt x="364" y="4261"/>
                  </a:lnTo>
                  <a:lnTo>
                    <a:pt x="353" y="4259"/>
                  </a:lnTo>
                  <a:lnTo>
                    <a:pt x="345" y="4254"/>
                  </a:lnTo>
                  <a:lnTo>
                    <a:pt x="336" y="4246"/>
                  </a:lnTo>
                  <a:lnTo>
                    <a:pt x="325" y="4238"/>
                  </a:lnTo>
                  <a:lnTo>
                    <a:pt x="317" y="4234"/>
                  </a:lnTo>
                  <a:lnTo>
                    <a:pt x="309" y="4235"/>
                  </a:lnTo>
                  <a:lnTo>
                    <a:pt x="299" y="4241"/>
                  </a:lnTo>
                  <a:lnTo>
                    <a:pt x="290" y="4247"/>
                  </a:lnTo>
                  <a:lnTo>
                    <a:pt x="283" y="4251"/>
                  </a:lnTo>
                  <a:lnTo>
                    <a:pt x="275" y="4254"/>
                  </a:lnTo>
                  <a:lnTo>
                    <a:pt x="265" y="4258"/>
                  </a:lnTo>
                  <a:lnTo>
                    <a:pt x="257" y="4258"/>
                  </a:lnTo>
                  <a:lnTo>
                    <a:pt x="249" y="4251"/>
                  </a:lnTo>
                  <a:lnTo>
                    <a:pt x="244" y="4239"/>
                  </a:lnTo>
                  <a:lnTo>
                    <a:pt x="240" y="4230"/>
                  </a:lnTo>
                  <a:lnTo>
                    <a:pt x="239" y="4222"/>
                  </a:lnTo>
                  <a:lnTo>
                    <a:pt x="240" y="4214"/>
                  </a:lnTo>
                  <a:lnTo>
                    <a:pt x="240" y="4206"/>
                  </a:lnTo>
                  <a:lnTo>
                    <a:pt x="244" y="4195"/>
                  </a:lnTo>
                  <a:lnTo>
                    <a:pt x="249" y="4183"/>
                  </a:lnTo>
                  <a:lnTo>
                    <a:pt x="255" y="4171"/>
                  </a:lnTo>
                  <a:lnTo>
                    <a:pt x="257" y="4160"/>
                  </a:lnTo>
                  <a:lnTo>
                    <a:pt x="256" y="4150"/>
                  </a:lnTo>
                  <a:lnTo>
                    <a:pt x="252" y="4141"/>
                  </a:lnTo>
                  <a:lnTo>
                    <a:pt x="251" y="4132"/>
                  </a:lnTo>
                  <a:lnTo>
                    <a:pt x="251" y="4122"/>
                  </a:lnTo>
                  <a:lnTo>
                    <a:pt x="255" y="4109"/>
                  </a:lnTo>
                  <a:lnTo>
                    <a:pt x="257" y="4096"/>
                  </a:lnTo>
                  <a:lnTo>
                    <a:pt x="259" y="4086"/>
                  </a:lnTo>
                  <a:lnTo>
                    <a:pt x="259" y="4074"/>
                  </a:lnTo>
                  <a:lnTo>
                    <a:pt x="256" y="4060"/>
                  </a:lnTo>
                  <a:lnTo>
                    <a:pt x="252" y="4048"/>
                  </a:lnTo>
                  <a:lnTo>
                    <a:pt x="244" y="4040"/>
                  </a:lnTo>
                  <a:lnTo>
                    <a:pt x="233" y="4030"/>
                  </a:lnTo>
                  <a:lnTo>
                    <a:pt x="220" y="4024"/>
                  </a:lnTo>
                  <a:lnTo>
                    <a:pt x="210" y="4018"/>
                  </a:lnTo>
                  <a:lnTo>
                    <a:pt x="199" y="4016"/>
                  </a:lnTo>
                  <a:lnTo>
                    <a:pt x="187" y="4016"/>
                  </a:lnTo>
                  <a:lnTo>
                    <a:pt x="177" y="4016"/>
                  </a:lnTo>
                  <a:lnTo>
                    <a:pt x="167" y="4013"/>
                  </a:lnTo>
                  <a:lnTo>
                    <a:pt x="159" y="4004"/>
                  </a:lnTo>
                  <a:lnTo>
                    <a:pt x="154" y="3991"/>
                  </a:lnTo>
                  <a:lnTo>
                    <a:pt x="147" y="3977"/>
                  </a:lnTo>
                  <a:lnTo>
                    <a:pt x="143" y="3962"/>
                  </a:lnTo>
                  <a:lnTo>
                    <a:pt x="137" y="3951"/>
                  </a:lnTo>
                  <a:lnTo>
                    <a:pt x="131" y="3938"/>
                  </a:lnTo>
                  <a:lnTo>
                    <a:pt x="121" y="3923"/>
                  </a:lnTo>
                  <a:lnTo>
                    <a:pt x="112" y="3907"/>
                  </a:lnTo>
                  <a:lnTo>
                    <a:pt x="104" y="3892"/>
                  </a:lnTo>
                  <a:lnTo>
                    <a:pt x="100" y="3878"/>
                  </a:lnTo>
                  <a:lnTo>
                    <a:pt x="98" y="3862"/>
                  </a:lnTo>
                  <a:lnTo>
                    <a:pt x="100" y="3843"/>
                  </a:lnTo>
                  <a:lnTo>
                    <a:pt x="104" y="3824"/>
                  </a:lnTo>
                  <a:lnTo>
                    <a:pt x="109" y="3811"/>
                  </a:lnTo>
                  <a:lnTo>
                    <a:pt x="116" y="3800"/>
                  </a:lnTo>
                  <a:lnTo>
                    <a:pt x="127" y="3789"/>
                  </a:lnTo>
                  <a:lnTo>
                    <a:pt x="137" y="3780"/>
                  </a:lnTo>
                  <a:lnTo>
                    <a:pt x="148" y="3775"/>
                  </a:lnTo>
                  <a:lnTo>
                    <a:pt x="159" y="3773"/>
                  </a:lnTo>
                  <a:lnTo>
                    <a:pt x="173" y="3775"/>
                  </a:lnTo>
                  <a:lnTo>
                    <a:pt x="186" y="3776"/>
                  </a:lnTo>
                  <a:lnTo>
                    <a:pt x="197" y="3775"/>
                  </a:lnTo>
                  <a:lnTo>
                    <a:pt x="205" y="3770"/>
                  </a:lnTo>
                  <a:lnTo>
                    <a:pt x="214" y="3764"/>
                  </a:lnTo>
                  <a:lnTo>
                    <a:pt x="224" y="3756"/>
                  </a:lnTo>
                  <a:lnTo>
                    <a:pt x="229" y="3749"/>
                  </a:lnTo>
                  <a:lnTo>
                    <a:pt x="233" y="3738"/>
                  </a:lnTo>
                  <a:lnTo>
                    <a:pt x="237" y="3726"/>
                  </a:lnTo>
                  <a:lnTo>
                    <a:pt x="239" y="3714"/>
                  </a:lnTo>
                  <a:lnTo>
                    <a:pt x="240" y="3703"/>
                  </a:lnTo>
                  <a:lnTo>
                    <a:pt x="237" y="3696"/>
                  </a:lnTo>
                  <a:lnTo>
                    <a:pt x="234" y="3690"/>
                  </a:lnTo>
                  <a:lnTo>
                    <a:pt x="230" y="3683"/>
                  </a:lnTo>
                  <a:lnTo>
                    <a:pt x="230" y="3676"/>
                  </a:lnTo>
                  <a:lnTo>
                    <a:pt x="234" y="3667"/>
                  </a:lnTo>
                  <a:lnTo>
                    <a:pt x="241" y="3656"/>
                  </a:lnTo>
                  <a:lnTo>
                    <a:pt x="251" y="3647"/>
                  </a:lnTo>
                  <a:lnTo>
                    <a:pt x="260" y="3641"/>
                  </a:lnTo>
                  <a:lnTo>
                    <a:pt x="270" y="3641"/>
                  </a:lnTo>
                  <a:lnTo>
                    <a:pt x="280" y="3644"/>
                  </a:lnTo>
                  <a:lnTo>
                    <a:pt x="291" y="3648"/>
                  </a:lnTo>
                  <a:lnTo>
                    <a:pt x="301" y="3649"/>
                  </a:lnTo>
                  <a:lnTo>
                    <a:pt x="311" y="3648"/>
                  </a:lnTo>
                  <a:lnTo>
                    <a:pt x="323" y="3643"/>
                  </a:lnTo>
                  <a:lnTo>
                    <a:pt x="334" y="3637"/>
                  </a:lnTo>
                  <a:lnTo>
                    <a:pt x="342" y="3630"/>
                  </a:lnTo>
                  <a:lnTo>
                    <a:pt x="346" y="3621"/>
                  </a:lnTo>
                  <a:lnTo>
                    <a:pt x="349" y="3610"/>
                  </a:lnTo>
                  <a:lnTo>
                    <a:pt x="352" y="3598"/>
                  </a:lnTo>
                  <a:lnTo>
                    <a:pt x="354" y="3587"/>
                  </a:lnTo>
                  <a:lnTo>
                    <a:pt x="358" y="3578"/>
                  </a:lnTo>
                  <a:lnTo>
                    <a:pt x="365" y="3566"/>
                  </a:lnTo>
                  <a:lnTo>
                    <a:pt x="372" y="3555"/>
                  </a:lnTo>
                  <a:lnTo>
                    <a:pt x="377" y="3544"/>
                  </a:lnTo>
                  <a:lnTo>
                    <a:pt x="383" y="3529"/>
                  </a:lnTo>
                  <a:lnTo>
                    <a:pt x="389" y="3510"/>
                  </a:lnTo>
                  <a:lnTo>
                    <a:pt x="396" y="3494"/>
                  </a:lnTo>
                  <a:lnTo>
                    <a:pt x="402" y="3485"/>
                  </a:lnTo>
                  <a:lnTo>
                    <a:pt x="410" y="3475"/>
                  </a:lnTo>
                  <a:lnTo>
                    <a:pt x="416" y="3465"/>
                  </a:lnTo>
                  <a:lnTo>
                    <a:pt x="422" y="3455"/>
                  </a:lnTo>
                  <a:lnTo>
                    <a:pt x="423" y="3447"/>
                  </a:lnTo>
                  <a:lnTo>
                    <a:pt x="425" y="3436"/>
                  </a:lnTo>
                  <a:lnTo>
                    <a:pt x="423" y="3427"/>
                  </a:lnTo>
                  <a:lnTo>
                    <a:pt x="420" y="3420"/>
                  </a:lnTo>
                  <a:lnTo>
                    <a:pt x="414" y="3416"/>
                  </a:lnTo>
                  <a:lnTo>
                    <a:pt x="403" y="3415"/>
                  </a:lnTo>
                  <a:lnTo>
                    <a:pt x="391" y="3416"/>
                  </a:lnTo>
                  <a:lnTo>
                    <a:pt x="383" y="3416"/>
                  </a:lnTo>
                  <a:lnTo>
                    <a:pt x="375" y="3418"/>
                  </a:lnTo>
                  <a:lnTo>
                    <a:pt x="365" y="3422"/>
                  </a:lnTo>
                  <a:lnTo>
                    <a:pt x="356" y="3424"/>
                  </a:lnTo>
                  <a:lnTo>
                    <a:pt x="346" y="3426"/>
                  </a:lnTo>
                  <a:lnTo>
                    <a:pt x="340" y="3426"/>
                  </a:lnTo>
                  <a:lnTo>
                    <a:pt x="332" y="3419"/>
                  </a:lnTo>
                  <a:lnTo>
                    <a:pt x="325" y="3408"/>
                  </a:lnTo>
                  <a:lnTo>
                    <a:pt x="319" y="3396"/>
                  </a:lnTo>
                  <a:lnTo>
                    <a:pt x="318" y="3385"/>
                  </a:lnTo>
                  <a:lnTo>
                    <a:pt x="322" y="3376"/>
                  </a:lnTo>
                  <a:lnTo>
                    <a:pt x="329" y="3364"/>
                  </a:lnTo>
                  <a:lnTo>
                    <a:pt x="338" y="3353"/>
                  </a:lnTo>
                  <a:lnTo>
                    <a:pt x="345" y="3345"/>
                  </a:lnTo>
                  <a:lnTo>
                    <a:pt x="352" y="3334"/>
                  </a:lnTo>
                  <a:lnTo>
                    <a:pt x="360" y="3322"/>
                  </a:lnTo>
                  <a:lnTo>
                    <a:pt x="369" y="3310"/>
                  </a:lnTo>
                  <a:lnTo>
                    <a:pt x="377" y="3300"/>
                  </a:lnTo>
                  <a:lnTo>
                    <a:pt x="388" y="3290"/>
                  </a:lnTo>
                  <a:lnTo>
                    <a:pt x="402" y="3276"/>
                  </a:lnTo>
                  <a:lnTo>
                    <a:pt x="418" y="3263"/>
                  </a:lnTo>
                  <a:lnTo>
                    <a:pt x="431" y="3250"/>
                  </a:lnTo>
                  <a:lnTo>
                    <a:pt x="443" y="3240"/>
                  </a:lnTo>
                  <a:lnTo>
                    <a:pt x="450" y="3232"/>
                  </a:lnTo>
                  <a:lnTo>
                    <a:pt x="460" y="3221"/>
                  </a:lnTo>
                  <a:lnTo>
                    <a:pt x="468" y="3210"/>
                  </a:lnTo>
                  <a:lnTo>
                    <a:pt x="472" y="3201"/>
                  </a:lnTo>
                  <a:lnTo>
                    <a:pt x="470" y="3190"/>
                  </a:lnTo>
                  <a:lnTo>
                    <a:pt x="468" y="3176"/>
                  </a:lnTo>
                  <a:lnTo>
                    <a:pt x="462" y="3163"/>
                  </a:lnTo>
                  <a:lnTo>
                    <a:pt x="457" y="3151"/>
                  </a:lnTo>
                  <a:lnTo>
                    <a:pt x="450" y="3140"/>
                  </a:lnTo>
                  <a:lnTo>
                    <a:pt x="442" y="3133"/>
                  </a:lnTo>
                  <a:lnTo>
                    <a:pt x="431" y="3127"/>
                  </a:lnTo>
                  <a:lnTo>
                    <a:pt x="420" y="3120"/>
                  </a:lnTo>
                  <a:lnTo>
                    <a:pt x="412" y="3113"/>
                  </a:lnTo>
                  <a:lnTo>
                    <a:pt x="408" y="3108"/>
                  </a:lnTo>
                  <a:lnTo>
                    <a:pt x="404" y="3100"/>
                  </a:lnTo>
                  <a:lnTo>
                    <a:pt x="400" y="3092"/>
                  </a:lnTo>
                  <a:lnTo>
                    <a:pt x="400" y="3086"/>
                  </a:lnTo>
                  <a:lnTo>
                    <a:pt x="406" y="3078"/>
                  </a:lnTo>
                  <a:lnTo>
                    <a:pt x="414" y="3071"/>
                  </a:lnTo>
                  <a:lnTo>
                    <a:pt x="425" y="3066"/>
                  </a:lnTo>
                  <a:lnTo>
                    <a:pt x="431" y="3059"/>
                  </a:lnTo>
                  <a:lnTo>
                    <a:pt x="437" y="3050"/>
                  </a:lnTo>
                  <a:lnTo>
                    <a:pt x="441" y="3038"/>
                  </a:lnTo>
                  <a:lnTo>
                    <a:pt x="446" y="3026"/>
                  </a:lnTo>
                  <a:lnTo>
                    <a:pt x="453" y="3017"/>
                  </a:lnTo>
                  <a:lnTo>
                    <a:pt x="461" y="3012"/>
                  </a:lnTo>
                  <a:lnTo>
                    <a:pt x="474" y="3009"/>
                  </a:lnTo>
                  <a:lnTo>
                    <a:pt x="486" y="3005"/>
                  </a:lnTo>
                  <a:lnTo>
                    <a:pt x="497" y="3003"/>
                  </a:lnTo>
                  <a:lnTo>
                    <a:pt x="507" y="2999"/>
                  </a:lnTo>
                  <a:lnTo>
                    <a:pt x="516" y="2993"/>
                  </a:lnTo>
                  <a:lnTo>
                    <a:pt x="523" y="2986"/>
                  </a:lnTo>
                  <a:lnTo>
                    <a:pt x="526" y="2978"/>
                  </a:lnTo>
                  <a:lnTo>
                    <a:pt x="524" y="2968"/>
                  </a:lnTo>
                  <a:lnTo>
                    <a:pt x="522" y="2955"/>
                  </a:lnTo>
                  <a:lnTo>
                    <a:pt x="520" y="2943"/>
                  </a:lnTo>
                  <a:lnTo>
                    <a:pt x="519" y="2934"/>
                  </a:lnTo>
                  <a:lnTo>
                    <a:pt x="519" y="2920"/>
                  </a:lnTo>
                  <a:lnTo>
                    <a:pt x="519" y="2904"/>
                  </a:lnTo>
                  <a:lnTo>
                    <a:pt x="522" y="2891"/>
                  </a:lnTo>
                  <a:lnTo>
                    <a:pt x="526" y="2883"/>
                  </a:lnTo>
                  <a:lnTo>
                    <a:pt x="531" y="2873"/>
                  </a:lnTo>
                  <a:lnTo>
                    <a:pt x="538" y="2865"/>
                  </a:lnTo>
                  <a:lnTo>
                    <a:pt x="548" y="2858"/>
                  </a:lnTo>
                  <a:lnTo>
                    <a:pt x="562" y="2850"/>
                  </a:lnTo>
                  <a:lnTo>
                    <a:pt x="575" y="2844"/>
                  </a:lnTo>
                  <a:lnTo>
                    <a:pt x="584" y="2834"/>
                  </a:lnTo>
                  <a:lnTo>
                    <a:pt x="585" y="2826"/>
                  </a:lnTo>
                  <a:lnTo>
                    <a:pt x="585" y="2815"/>
                  </a:lnTo>
                  <a:lnTo>
                    <a:pt x="584" y="2805"/>
                  </a:lnTo>
                  <a:lnTo>
                    <a:pt x="581" y="2797"/>
                  </a:lnTo>
                  <a:lnTo>
                    <a:pt x="574" y="2787"/>
                  </a:lnTo>
                  <a:lnTo>
                    <a:pt x="563" y="2776"/>
                  </a:lnTo>
                  <a:lnTo>
                    <a:pt x="554" y="2766"/>
                  </a:lnTo>
                  <a:lnTo>
                    <a:pt x="550" y="2755"/>
                  </a:lnTo>
                  <a:lnTo>
                    <a:pt x="550" y="2745"/>
                  </a:lnTo>
                  <a:lnTo>
                    <a:pt x="554" y="2735"/>
                  </a:lnTo>
                  <a:lnTo>
                    <a:pt x="561" y="2724"/>
                  </a:lnTo>
                  <a:lnTo>
                    <a:pt x="566" y="2716"/>
                  </a:lnTo>
                  <a:lnTo>
                    <a:pt x="574" y="2706"/>
                  </a:lnTo>
                  <a:lnTo>
                    <a:pt x="586" y="2695"/>
                  </a:lnTo>
                  <a:lnTo>
                    <a:pt x="598" y="2685"/>
                  </a:lnTo>
                  <a:lnTo>
                    <a:pt x="609" y="2677"/>
                  </a:lnTo>
                  <a:lnTo>
                    <a:pt x="616" y="2667"/>
                  </a:lnTo>
                  <a:lnTo>
                    <a:pt x="625" y="2655"/>
                  </a:lnTo>
                  <a:lnTo>
                    <a:pt x="633" y="2644"/>
                  </a:lnTo>
                  <a:lnTo>
                    <a:pt x="637" y="2634"/>
                  </a:lnTo>
                  <a:lnTo>
                    <a:pt x="637" y="2620"/>
                  </a:lnTo>
                  <a:lnTo>
                    <a:pt x="636" y="2605"/>
                  </a:lnTo>
                  <a:lnTo>
                    <a:pt x="631" y="2590"/>
                  </a:lnTo>
                  <a:lnTo>
                    <a:pt x="625" y="2580"/>
                  </a:lnTo>
                  <a:lnTo>
                    <a:pt x="615" y="2570"/>
                  </a:lnTo>
                  <a:lnTo>
                    <a:pt x="600" y="2562"/>
                  </a:lnTo>
                  <a:lnTo>
                    <a:pt x="584" y="2555"/>
                  </a:lnTo>
                  <a:lnTo>
                    <a:pt x="569" y="2553"/>
                  </a:lnTo>
                  <a:lnTo>
                    <a:pt x="559" y="2554"/>
                  </a:lnTo>
                  <a:lnTo>
                    <a:pt x="548" y="2558"/>
                  </a:lnTo>
                  <a:lnTo>
                    <a:pt x="539" y="2562"/>
                  </a:lnTo>
                  <a:lnTo>
                    <a:pt x="531" y="2566"/>
                  </a:lnTo>
                  <a:lnTo>
                    <a:pt x="523" y="2576"/>
                  </a:lnTo>
                  <a:lnTo>
                    <a:pt x="516" y="2586"/>
                  </a:lnTo>
                  <a:lnTo>
                    <a:pt x="509" y="2598"/>
                  </a:lnTo>
                  <a:lnTo>
                    <a:pt x="501" y="2604"/>
                  </a:lnTo>
                  <a:lnTo>
                    <a:pt x="491" y="2604"/>
                  </a:lnTo>
                  <a:lnTo>
                    <a:pt x="480" y="2598"/>
                  </a:lnTo>
                  <a:lnTo>
                    <a:pt x="469" y="2593"/>
                  </a:lnTo>
                  <a:lnTo>
                    <a:pt x="461" y="2586"/>
                  </a:lnTo>
                  <a:lnTo>
                    <a:pt x="453" y="2578"/>
                  </a:lnTo>
                  <a:lnTo>
                    <a:pt x="445" y="2568"/>
                  </a:lnTo>
                  <a:lnTo>
                    <a:pt x="437" y="2557"/>
                  </a:lnTo>
                  <a:lnTo>
                    <a:pt x="433" y="2546"/>
                  </a:lnTo>
                  <a:lnTo>
                    <a:pt x="431" y="2537"/>
                  </a:lnTo>
                  <a:lnTo>
                    <a:pt x="431" y="2526"/>
                  </a:lnTo>
                  <a:lnTo>
                    <a:pt x="431" y="2515"/>
                  </a:lnTo>
                  <a:lnTo>
                    <a:pt x="430" y="2507"/>
                  </a:lnTo>
                  <a:lnTo>
                    <a:pt x="426" y="2496"/>
                  </a:lnTo>
                  <a:lnTo>
                    <a:pt x="419" y="2485"/>
                  </a:lnTo>
                  <a:lnTo>
                    <a:pt x="411" y="2480"/>
                  </a:lnTo>
                  <a:lnTo>
                    <a:pt x="403" y="2481"/>
                  </a:lnTo>
                  <a:lnTo>
                    <a:pt x="392" y="2485"/>
                  </a:lnTo>
                  <a:lnTo>
                    <a:pt x="383" y="2492"/>
                  </a:lnTo>
                  <a:lnTo>
                    <a:pt x="375" y="2496"/>
                  </a:lnTo>
                  <a:lnTo>
                    <a:pt x="364" y="2496"/>
                  </a:lnTo>
                  <a:lnTo>
                    <a:pt x="350" y="2496"/>
                  </a:lnTo>
                  <a:lnTo>
                    <a:pt x="338" y="2495"/>
                  </a:lnTo>
                  <a:lnTo>
                    <a:pt x="327" y="2493"/>
                  </a:lnTo>
                  <a:lnTo>
                    <a:pt x="311" y="2493"/>
                  </a:lnTo>
                  <a:lnTo>
                    <a:pt x="292" y="2492"/>
                  </a:lnTo>
                  <a:lnTo>
                    <a:pt x="278" y="2491"/>
                  </a:lnTo>
                  <a:lnTo>
                    <a:pt x="264" y="2492"/>
                  </a:lnTo>
                  <a:lnTo>
                    <a:pt x="248" y="2495"/>
                  </a:lnTo>
                  <a:lnTo>
                    <a:pt x="232" y="2497"/>
                  </a:lnTo>
                  <a:lnTo>
                    <a:pt x="216" y="2499"/>
                  </a:lnTo>
                  <a:lnTo>
                    <a:pt x="203" y="2499"/>
                  </a:lnTo>
                  <a:lnTo>
                    <a:pt x="191" y="2495"/>
                  </a:lnTo>
                  <a:lnTo>
                    <a:pt x="179" y="2491"/>
                  </a:lnTo>
                  <a:lnTo>
                    <a:pt x="166" y="2484"/>
                  </a:lnTo>
                  <a:lnTo>
                    <a:pt x="156" y="2477"/>
                  </a:lnTo>
                  <a:lnTo>
                    <a:pt x="151" y="2466"/>
                  </a:lnTo>
                  <a:lnTo>
                    <a:pt x="146" y="2453"/>
                  </a:lnTo>
                  <a:lnTo>
                    <a:pt x="140" y="2442"/>
                  </a:lnTo>
                  <a:lnTo>
                    <a:pt x="135" y="2433"/>
                  </a:lnTo>
                  <a:lnTo>
                    <a:pt x="128" y="2422"/>
                  </a:lnTo>
                  <a:lnTo>
                    <a:pt x="121" y="2413"/>
                  </a:lnTo>
                  <a:lnTo>
                    <a:pt x="113" y="2406"/>
                  </a:lnTo>
                  <a:lnTo>
                    <a:pt x="105" y="2402"/>
                  </a:lnTo>
                  <a:lnTo>
                    <a:pt x="93" y="2400"/>
                  </a:lnTo>
                  <a:lnTo>
                    <a:pt x="82" y="2398"/>
                  </a:lnTo>
                  <a:lnTo>
                    <a:pt x="73" y="2396"/>
                  </a:lnTo>
                  <a:lnTo>
                    <a:pt x="61" y="2391"/>
                  </a:lnTo>
                  <a:lnTo>
                    <a:pt x="46" y="2384"/>
                  </a:lnTo>
                  <a:lnTo>
                    <a:pt x="31" y="2378"/>
                  </a:lnTo>
                  <a:lnTo>
                    <a:pt x="16" y="2371"/>
                  </a:lnTo>
                  <a:lnTo>
                    <a:pt x="4" y="2367"/>
                  </a:lnTo>
                  <a:lnTo>
                    <a:pt x="0" y="2365"/>
                  </a:lnTo>
                  <a:lnTo>
                    <a:pt x="7" y="2352"/>
                  </a:lnTo>
                  <a:lnTo>
                    <a:pt x="13" y="2338"/>
                  </a:lnTo>
                  <a:lnTo>
                    <a:pt x="19" y="2328"/>
                  </a:lnTo>
                  <a:lnTo>
                    <a:pt x="24" y="2308"/>
                  </a:lnTo>
                  <a:lnTo>
                    <a:pt x="30" y="2283"/>
                  </a:lnTo>
                  <a:lnTo>
                    <a:pt x="35" y="2256"/>
                  </a:lnTo>
                  <a:lnTo>
                    <a:pt x="39" y="2232"/>
                  </a:lnTo>
                  <a:lnTo>
                    <a:pt x="43" y="2211"/>
                  </a:lnTo>
                  <a:lnTo>
                    <a:pt x="46" y="2190"/>
                  </a:lnTo>
                  <a:lnTo>
                    <a:pt x="49" y="2165"/>
                  </a:lnTo>
                  <a:lnTo>
                    <a:pt x="53" y="2139"/>
                  </a:lnTo>
                  <a:lnTo>
                    <a:pt x="57" y="2119"/>
                  </a:lnTo>
                  <a:lnTo>
                    <a:pt x="61" y="2100"/>
                  </a:lnTo>
                  <a:lnTo>
                    <a:pt x="67" y="2080"/>
                  </a:lnTo>
                  <a:lnTo>
                    <a:pt x="75" y="2058"/>
                  </a:lnTo>
                  <a:lnTo>
                    <a:pt x="84" y="2043"/>
                  </a:lnTo>
                  <a:lnTo>
                    <a:pt x="100" y="2029"/>
                  </a:lnTo>
                  <a:lnTo>
                    <a:pt x="121" y="2012"/>
                  </a:lnTo>
                  <a:lnTo>
                    <a:pt x="146" y="1998"/>
                  </a:lnTo>
                  <a:lnTo>
                    <a:pt x="168" y="1986"/>
                  </a:lnTo>
                  <a:lnTo>
                    <a:pt x="189" y="1975"/>
                  </a:lnTo>
                  <a:lnTo>
                    <a:pt x="208" y="1964"/>
                  </a:lnTo>
                  <a:lnTo>
                    <a:pt x="230" y="1952"/>
                  </a:lnTo>
                  <a:lnTo>
                    <a:pt x="256" y="1940"/>
                  </a:lnTo>
                  <a:lnTo>
                    <a:pt x="283" y="1928"/>
                  </a:lnTo>
                  <a:lnTo>
                    <a:pt x="307" y="1918"/>
                  </a:lnTo>
                  <a:lnTo>
                    <a:pt x="327" y="1910"/>
                  </a:lnTo>
                  <a:lnTo>
                    <a:pt x="350" y="1903"/>
                  </a:lnTo>
                  <a:lnTo>
                    <a:pt x="377" y="1898"/>
                  </a:lnTo>
                  <a:lnTo>
                    <a:pt x="408" y="1893"/>
                  </a:lnTo>
                  <a:lnTo>
                    <a:pt x="438" y="1889"/>
                  </a:lnTo>
                  <a:lnTo>
                    <a:pt x="466" y="1883"/>
                  </a:lnTo>
                  <a:lnTo>
                    <a:pt x="491" y="1878"/>
                  </a:lnTo>
                  <a:lnTo>
                    <a:pt x="505" y="1874"/>
                  </a:lnTo>
                  <a:lnTo>
                    <a:pt x="524" y="1867"/>
                  </a:lnTo>
                  <a:lnTo>
                    <a:pt x="544" y="1860"/>
                  </a:lnTo>
                  <a:lnTo>
                    <a:pt x="563" y="1855"/>
                  </a:lnTo>
                  <a:lnTo>
                    <a:pt x="579" y="1849"/>
                  </a:lnTo>
                  <a:lnTo>
                    <a:pt x="604" y="1841"/>
                  </a:lnTo>
                  <a:lnTo>
                    <a:pt x="633" y="1832"/>
                  </a:lnTo>
                  <a:lnTo>
                    <a:pt x="666" y="1823"/>
                  </a:lnTo>
                  <a:lnTo>
                    <a:pt x="695" y="1812"/>
                  </a:lnTo>
                  <a:lnTo>
                    <a:pt x="718" y="1801"/>
                  </a:lnTo>
                  <a:lnTo>
                    <a:pt x="733" y="1792"/>
                  </a:lnTo>
                  <a:lnTo>
                    <a:pt x="751" y="1778"/>
                  </a:lnTo>
                  <a:lnTo>
                    <a:pt x="768" y="1763"/>
                  </a:lnTo>
                  <a:lnTo>
                    <a:pt x="786" y="1748"/>
                  </a:lnTo>
                  <a:lnTo>
                    <a:pt x="800" y="1732"/>
                  </a:lnTo>
                  <a:lnTo>
                    <a:pt x="811" y="1719"/>
                  </a:lnTo>
                  <a:lnTo>
                    <a:pt x="817" y="1704"/>
                  </a:lnTo>
                  <a:lnTo>
                    <a:pt x="822" y="1686"/>
                  </a:lnTo>
                  <a:lnTo>
                    <a:pt x="826" y="1668"/>
                  </a:lnTo>
                  <a:lnTo>
                    <a:pt x="827" y="1651"/>
                  </a:lnTo>
                  <a:lnTo>
                    <a:pt x="826" y="1639"/>
                  </a:lnTo>
                  <a:lnTo>
                    <a:pt x="822" y="1623"/>
                  </a:lnTo>
                  <a:lnTo>
                    <a:pt x="818" y="1608"/>
                  </a:lnTo>
                  <a:lnTo>
                    <a:pt x="814" y="1596"/>
                  </a:lnTo>
                  <a:lnTo>
                    <a:pt x="807" y="1579"/>
                  </a:lnTo>
                  <a:lnTo>
                    <a:pt x="799" y="1557"/>
                  </a:lnTo>
                  <a:lnTo>
                    <a:pt x="790" y="1536"/>
                  </a:lnTo>
                  <a:lnTo>
                    <a:pt x="780" y="1519"/>
                  </a:lnTo>
                  <a:lnTo>
                    <a:pt x="774" y="1511"/>
                  </a:lnTo>
                  <a:lnTo>
                    <a:pt x="764" y="1502"/>
                  </a:lnTo>
                  <a:lnTo>
                    <a:pt x="753" y="1492"/>
                  </a:lnTo>
                  <a:lnTo>
                    <a:pt x="741" y="1483"/>
                  </a:lnTo>
                  <a:lnTo>
                    <a:pt x="732" y="1475"/>
                  </a:lnTo>
                  <a:lnTo>
                    <a:pt x="725" y="1470"/>
                  </a:lnTo>
                  <a:lnTo>
                    <a:pt x="722" y="1467"/>
                  </a:lnTo>
                  <a:lnTo>
                    <a:pt x="720" y="1463"/>
                  </a:lnTo>
                  <a:lnTo>
                    <a:pt x="714" y="1456"/>
                  </a:lnTo>
                  <a:lnTo>
                    <a:pt x="706" y="1447"/>
                  </a:lnTo>
                  <a:lnTo>
                    <a:pt x="699" y="1437"/>
                  </a:lnTo>
                  <a:lnTo>
                    <a:pt x="693" y="1428"/>
                  </a:lnTo>
                  <a:lnTo>
                    <a:pt x="687" y="1420"/>
                  </a:lnTo>
                  <a:lnTo>
                    <a:pt x="681" y="1406"/>
                  </a:lnTo>
                  <a:lnTo>
                    <a:pt x="672" y="1390"/>
                  </a:lnTo>
                  <a:lnTo>
                    <a:pt x="664" y="1371"/>
                  </a:lnTo>
                  <a:lnTo>
                    <a:pt x="658" y="1355"/>
                  </a:lnTo>
                  <a:lnTo>
                    <a:pt x="655" y="1340"/>
                  </a:lnTo>
                  <a:lnTo>
                    <a:pt x="654" y="1324"/>
                  </a:lnTo>
                  <a:lnTo>
                    <a:pt x="656" y="1305"/>
                  </a:lnTo>
                  <a:lnTo>
                    <a:pt x="660" y="1285"/>
                  </a:lnTo>
                  <a:lnTo>
                    <a:pt x="664" y="1266"/>
                  </a:lnTo>
                  <a:lnTo>
                    <a:pt x="666" y="1250"/>
                  </a:lnTo>
                  <a:lnTo>
                    <a:pt x="663" y="1228"/>
                  </a:lnTo>
                  <a:lnTo>
                    <a:pt x="660" y="1203"/>
                  </a:lnTo>
                  <a:lnTo>
                    <a:pt x="655" y="1176"/>
                  </a:lnTo>
                  <a:lnTo>
                    <a:pt x="650" y="1150"/>
                  </a:lnTo>
                  <a:lnTo>
                    <a:pt x="646" y="1130"/>
                  </a:lnTo>
                  <a:lnTo>
                    <a:pt x="640" y="1114"/>
                  </a:lnTo>
                  <a:lnTo>
                    <a:pt x="633" y="1094"/>
                  </a:lnTo>
                  <a:lnTo>
                    <a:pt x="625" y="1074"/>
                  </a:lnTo>
                  <a:lnTo>
                    <a:pt x="617" y="1053"/>
                  </a:lnTo>
                  <a:lnTo>
                    <a:pt x="610" y="1034"/>
                  </a:lnTo>
                  <a:lnTo>
                    <a:pt x="608" y="1017"/>
                  </a:lnTo>
                  <a:lnTo>
                    <a:pt x="608" y="1003"/>
                  </a:lnTo>
                  <a:lnTo>
                    <a:pt x="609" y="987"/>
                  </a:lnTo>
                  <a:lnTo>
                    <a:pt x="612" y="971"/>
                  </a:lnTo>
                  <a:lnTo>
                    <a:pt x="616" y="958"/>
                  </a:lnTo>
                  <a:lnTo>
                    <a:pt x="619" y="948"/>
                  </a:lnTo>
                  <a:lnTo>
                    <a:pt x="624" y="935"/>
                  </a:lnTo>
                  <a:lnTo>
                    <a:pt x="631" y="924"/>
                  </a:lnTo>
                  <a:lnTo>
                    <a:pt x="637" y="916"/>
                  </a:lnTo>
                  <a:lnTo>
                    <a:pt x="647" y="912"/>
                  </a:lnTo>
                  <a:lnTo>
                    <a:pt x="662" y="912"/>
                  </a:lnTo>
                  <a:lnTo>
                    <a:pt x="675" y="912"/>
                  </a:lnTo>
                  <a:lnTo>
                    <a:pt x="687" y="912"/>
                  </a:lnTo>
                  <a:lnTo>
                    <a:pt x="697" y="912"/>
                  </a:lnTo>
                  <a:lnTo>
                    <a:pt x="710" y="912"/>
                  </a:lnTo>
                  <a:lnTo>
                    <a:pt x="722" y="913"/>
                  </a:lnTo>
                  <a:lnTo>
                    <a:pt x="733" y="915"/>
                  </a:lnTo>
                  <a:lnTo>
                    <a:pt x="743" y="920"/>
                  </a:lnTo>
                  <a:lnTo>
                    <a:pt x="755" y="927"/>
                  </a:lnTo>
                  <a:lnTo>
                    <a:pt x="767" y="935"/>
                  </a:lnTo>
                  <a:lnTo>
                    <a:pt x="778" y="942"/>
                  </a:lnTo>
                  <a:lnTo>
                    <a:pt x="788" y="948"/>
                  </a:lnTo>
                  <a:lnTo>
                    <a:pt x="802" y="956"/>
                  </a:lnTo>
                  <a:lnTo>
                    <a:pt x="815" y="964"/>
                  </a:lnTo>
                  <a:lnTo>
                    <a:pt x="827" y="970"/>
                  </a:lnTo>
                  <a:lnTo>
                    <a:pt x="840" y="971"/>
                  </a:lnTo>
                  <a:lnTo>
                    <a:pt x="853" y="970"/>
                  </a:lnTo>
                  <a:lnTo>
                    <a:pt x="865" y="967"/>
                  </a:lnTo>
                  <a:lnTo>
                    <a:pt x="879" y="963"/>
                  </a:lnTo>
                  <a:lnTo>
                    <a:pt x="893" y="956"/>
                  </a:lnTo>
                  <a:lnTo>
                    <a:pt x="906" y="951"/>
                  </a:lnTo>
                  <a:lnTo>
                    <a:pt x="918" y="942"/>
                  </a:lnTo>
                  <a:lnTo>
                    <a:pt x="933" y="931"/>
                  </a:lnTo>
                  <a:lnTo>
                    <a:pt x="947" y="919"/>
                  </a:lnTo>
                  <a:lnTo>
                    <a:pt x="961" y="911"/>
                  </a:lnTo>
                  <a:lnTo>
                    <a:pt x="972" y="906"/>
                  </a:lnTo>
                  <a:lnTo>
                    <a:pt x="986" y="902"/>
                  </a:lnTo>
                  <a:lnTo>
                    <a:pt x="1001" y="898"/>
                  </a:lnTo>
                  <a:lnTo>
                    <a:pt x="1013" y="897"/>
                  </a:lnTo>
                  <a:lnTo>
                    <a:pt x="1024" y="897"/>
                  </a:lnTo>
                  <a:lnTo>
                    <a:pt x="1038" y="900"/>
                  </a:lnTo>
                  <a:lnTo>
                    <a:pt x="1051" y="902"/>
                  </a:lnTo>
                  <a:lnTo>
                    <a:pt x="1062" y="906"/>
                  </a:lnTo>
                  <a:lnTo>
                    <a:pt x="1066" y="913"/>
                  </a:lnTo>
                  <a:lnTo>
                    <a:pt x="1069" y="923"/>
                  </a:lnTo>
                  <a:lnTo>
                    <a:pt x="1073" y="928"/>
                  </a:lnTo>
                  <a:lnTo>
                    <a:pt x="1082" y="932"/>
                  </a:lnTo>
                  <a:lnTo>
                    <a:pt x="1094" y="932"/>
                  </a:lnTo>
                  <a:lnTo>
                    <a:pt x="1105" y="931"/>
                  </a:lnTo>
                  <a:lnTo>
                    <a:pt x="1113" y="929"/>
                  </a:lnTo>
                  <a:lnTo>
                    <a:pt x="1123" y="925"/>
                  </a:lnTo>
                  <a:lnTo>
                    <a:pt x="1129" y="920"/>
                  </a:lnTo>
                  <a:lnTo>
                    <a:pt x="1136" y="911"/>
                  </a:lnTo>
                  <a:lnTo>
                    <a:pt x="1143" y="897"/>
                  </a:lnTo>
                  <a:lnTo>
                    <a:pt x="1147" y="884"/>
                  </a:lnTo>
                  <a:lnTo>
                    <a:pt x="1148" y="871"/>
                  </a:lnTo>
                  <a:lnTo>
                    <a:pt x="1147" y="859"/>
                  </a:lnTo>
                  <a:lnTo>
                    <a:pt x="1141" y="846"/>
                  </a:lnTo>
                  <a:lnTo>
                    <a:pt x="1135" y="832"/>
                  </a:lnTo>
                  <a:lnTo>
                    <a:pt x="1129" y="822"/>
                  </a:lnTo>
                  <a:lnTo>
                    <a:pt x="1123" y="814"/>
                  </a:lnTo>
                  <a:lnTo>
                    <a:pt x="1114" y="805"/>
                  </a:lnTo>
                  <a:lnTo>
                    <a:pt x="1108" y="799"/>
                  </a:lnTo>
                  <a:lnTo>
                    <a:pt x="1101" y="788"/>
                  </a:lnTo>
                  <a:lnTo>
                    <a:pt x="1093" y="774"/>
                  </a:lnTo>
                  <a:lnTo>
                    <a:pt x="1086" y="762"/>
                  </a:lnTo>
                  <a:lnTo>
                    <a:pt x="1081" y="750"/>
                  </a:lnTo>
                  <a:lnTo>
                    <a:pt x="1077" y="737"/>
                  </a:lnTo>
                  <a:lnTo>
                    <a:pt x="1073" y="719"/>
                  </a:lnTo>
                  <a:lnTo>
                    <a:pt x="1069" y="703"/>
                  </a:lnTo>
                  <a:lnTo>
                    <a:pt x="1065" y="688"/>
                  </a:lnTo>
                  <a:lnTo>
                    <a:pt x="1059" y="679"/>
                  </a:lnTo>
                  <a:lnTo>
                    <a:pt x="1052" y="667"/>
                  </a:lnTo>
                  <a:lnTo>
                    <a:pt x="1046" y="659"/>
                  </a:lnTo>
                  <a:lnTo>
                    <a:pt x="1036" y="651"/>
                  </a:lnTo>
                  <a:lnTo>
                    <a:pt x="1026" y="644"/>
                  </a:lnTo>
                  <a:lnTo>
                    <a:pt x="1013" y="636"/>
                  </a:lnTo>
                  <a:lnTo>
                    <a:pt x="1004" y="629"/>
                  </a:lnTo>
                  <a:lnTo>
                    <a:pt x="993" y="622"/>
                  </a:lnTo>
                  <a:lnTo>
                    <a:pt x="981" y="614"/>
                  </a:lnTo>
                  <a:lnTo>
                    <a:pt x="970" y="605"/>
                  </a:lnTo>
                  <a:lnTo>
                    <a:pt x="964" y="595"/>
                  </a:lnTo>
                  <a:lnTo>
                    <a:pt x="962" y="589"/>
                  </a:lnTo>
                  <a:lnTo>
                    <a:pt x="965" y="580"/>
                  </a:lnTo>
                  <a:lnTo>
                    <a:pt x="966" y="572"/>
                  </a:lnTo>
                  <a:lnTo>
                    <a:pt x="968" y="564"/>
                  </a:lnTo>
                  <a:lnTo>
                    <a:pt x="969" y="554"/>
                  </a:lnTo>
                  <a:lnTo>
                    <a:pt x="972" y="539"/>
                  </a:lnTo>
                  <a:lnTo>
                    <a:pt x="972" y="525"/>
                  </a:lnTo>
                  <a:lnTo>
                    <a:pt x="970" y="514"/>
                  </a:lnTo>
                  <a:lnTo>
                    <a:pt x="964" y="505"/>
                  </a:lnTo>
                  <a:lnTo>
                    <a:pt x="953" y="497"/>
                  </a:lnTo>
                  <a:lnTo>
                    <a:pt x="943" y="489"/>
                  </a:lnTo>
                  <a:lnTo>
                    <a:pt x="934" y="482"/>
                  </a:lnTo>
                  <a:lnTo>
                    <a:pt x="923" y="474"/>
                  </a:lnTo>
                  <a:lnTo>
                    <a:pt x="918" y="465"/>
                  </a:lnTo>
                  <a:lnTo>
                    <a:pt x="918" y="458"/>
                  </a:lnTo>
                  <a:lnTo>
                    <a:pt x="920" y="448"/>
                  </a:lnTo>
                  <a:lnTo>
                    <a:pt x="923" y="440"/>
                  </a:lnTo>
                  <a:lnTo>
                    <a:pt x="924" y="432"/>
                  </a:lnTo>
                  <a:lnTo>
                    <a:pt x="923" y="422"/>
                  </a:lnTo>
                  <a:lnTo>
                    <a:pt x="920" y="408"/>
                  </a:lnTo>
                  <a:lnTo>
                    <a:pt x="916" y="396"/>
                  </a:lnTo>
                  <a:lnTo>
                    <a:pt x="914" y="385"/>
                  </a:lnTo>
                  <a:lnTo>
                    <a:pt x="910" y="374"/>
                  </a:lnTo>
                  <a:lnTo>
                    <a:pt x="904" y="362"/>
                  </a:lnTo>
                  <a:lnTo>
                    <a:pt x="899" y="349"/>
                  </a:lnTo>
                  <a:lnTo>
                    <a:pt x="893" y="339"/>
                  </a:lnTo>
                  <a:lnTo>
                    <a:pt x="887" y="330"/>
                  </a:lnTo>
                  <a:lnTo>
                    <a:pt x="877" y="318"/>
                  </a:lnTo>
                  <a:lnTo>
                    <a:pt x="867" y="308"/>
                  </a:lnTo>
                  <a:lnTo>
                    <a:pt x="857" y="300"/>
                  </a:lnTo>
                  <a:lnTo>
                    <a:pt x="846" y="296"/>
                  </a:lnTo>
                  <a:lnTo>
                    <a:pt x="833" y="294"/>
                  </a:lnTo>
                  <a:lnTo>
                    <a:pt x="819" y="291"/>
                  </a:lnTo>
                  <a:lnTo>
                    <a:pt x="809" y="288"/>
                  </a:lnTo>
                  <a:lnTo>
                    <a:pt x="795" y="284"/>
                  </a:lnTo>
                  <a:lnTo>
                    <a:pt x="779" y="279"/>
                  </a:lnTo>
                  <a:lnTo>
                    <a:pt x="761" y="272"/>
                  </a:lnTo>
                  <a:lnTo>
                    <a:pt x="747" y="265"/>
                  </a:lnTo>
                  <a:lnTo>
                    <a:pt x="736" y="257"/>
                  </a:lnTo>
                  <a:lnTo>
                    <a:pt x="729" y="249"/>
                  </a:lnTo>
                  <a:lnTo>
                    <a:pt x="725" y="237"/>
                  </a:lnTo>
                  <a:lnTo>
                    <a:pt x="721" y="225"/>
                  </a:lnTo>
                  <a:lnTo>
                    <a:pt x="717" y="215"/>
                  </a:lnTo>
                  <a:lnTo>
                    <a:pt x="709" y="205"/>
                  </a:lnTo>
                  <a:lnTo>
                    <a:pt x="701" y="193"/>
                  </a:lnTo>
                  <a:lnTo>
                    <a:pt x="691" y="180"/>
                  </a:lnTo>
                  <a:lnTo>
                    <a:pt x="686" y="170"/>
                  </a:lnTo>
                  <a:lnTo>
                    <a:pt x="683" y="157"/>
                  </a:lnTo>
                  <a:lnTo>
                    <a:pt x="682" y="144"/>
                  </a:lnTo>
                  <a:lnTo>
                    <a:pt x="679" y="133"/>
                  </a:lnTo>
                  <a:lnTo>
                    <a:pt x="672" y="125"/>
                  </a:lnTo>
                  <a:lnTo>
                    <a:pt x="664" y="117"/>
                  </a:lnTo>
                  <a:lnTo>
                    <a:pt x="656" y="108"/>
                  </a:lnTo>
                  <a:lnTo>
                    <a:pt x="651" y="101"/>
                  </a:lnTo>
                  <a:lnTo>
                    <a:pt x="650" y="96"/>
                  </a:lnTo>
                  <a:lnTo>
                    <a:pt x="648" y="90"/>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699" name="Noord Brabant">
              <a:extLst>
                <a:ext uri="{FF2B5EF4-FFF2-40B4-BE49-F238E27FC236}">
                  <a16:creationId xmlns:a16="http://schemas.microsoft.com/office/drawing/2014/main" id="{422281F0-6C17-44E1-A2A6-809F133552BC}"/>
                </a:ext>
              </a:extLst>
            </p:cNvPr>
            <p:cNvSpPr>
              <a:spLocks/>
            </p:cNvSpPr>
            <p:nvPr/>
          </p:nvSpPr>
          <p:spPr bwMode="auto">
            <a:xfrm>
              <a:off x="4809531" y="4065661"/>
              <a:ext cx="2235233" cy="1170902"/>
            </a:xfrm>
            <a:custGeom>
              <a:avLst/>
              <a:gdLst>
                <a:gd name="T0" fmla="*/ 4644 w 4845"/>
                <a:gd name="T1" fmla="*/ 1090 h 2536"/>
                <a:gd name="T2" fmla="*/ 4359 w 4845"/>
                <a:gd name="T3" fmla="*/ 1083 h 2536"/>
                <a:gd name="T4" fmla="*/ 4357 w 4845"/>
                <a:gd name="T5" fmla="*/ 1456 h 2536"/>
                <a:gd name="T6" fmla="*/ 4496 w 4845"/>
                <a:gd name="T7" fmla="*/ 1728 h 2536"/>
                <a:gd name="T8" fmla="*/ 4241 w 4845"/>
                <a:gd name="T9" fmla="*/ 2031 h 2536"/>
                <a:gd name="T10" fmla="*/ 3758 w 4845"/>
                <a:gd name="T11" fmla="*/ 2271 h 2536"/>
                <a:gd name="T12" fmla="*/ 3581 w 4845"/>
                <a:gd name="T13" fmla="*/ 2465 h 2536"/>
                <a:gd name="T14" fmla="*/ 3432 w 4845"/>
                <a:gd name="T15" fmla="*/ 2177 h 2536"/>
                <a:gd name="T16" fmla="*/ 3220 w 4845"/>
                <a:gd name="T17" fmla="*/ 2314 h 2536"/>
                <a:gd name="T18" fmla="*/ 2981 w 4845"/>
                <a:gd name="T19" fmla="*/ 2317 h 2536"/>
                <a:gd name="T20" fmla="*/ 2708 w 4845"/>
                <a:gd name="T21" fmla="*/ 2298 h 2536"/>
                <a:gd name="T22" fmla="*/ 2638 w 4845"/>
                <a:gd name="T23" fmla="*/ 2115 h 2536"/>
                <a:gd name="T24" fmla="*/ 2452 w 4845"/>
                <a:gd name="T25" fmla="*/ 1975 h 2536"/>
                <a:gd name="T26" fmla="*/ 2357 w 4845"/>
                <a:gd name="T27" fmla="*/ 1725 h 2536"/>
                <a:gd name="T28" fmla="*/ 2279 w 4845"/>
                <a:gd name="T29" fmla="*/ 1475 h 2536"/>
                <a:gd name="T30" fmla="*/ 2128 w 4845"/>
                <a:gd name="T31" fmla="*/ 1546 h 2536"/>
                <a:gd name="T32" fmla="*/ 1910 w 4845"/>
                <a:gd name="T33" fmla="*/ 1783 h 2536"/>
                <a:gd name="T34" fmla="*/ 1626 w 4845"/>
                <a:gd name="T35" fmla="*/ 1717 h 2536"/>
                <a:gd name="T36" fmla="*/ 1631 w 4845"/>
                <a:gd name="T37" fmla="*/ 1661 h 2536"/>
                <a:gd name="T38" fmla="*/ 1713 w 4845"/>
                <a:gd name="T39" fmla="*/ 1486 h 2536"/>
                <a:gd name="T40" fmla="*/ 1552 w 4845"/>
                <a:gd name="T41" fmla="*/ 1354 h 2536"/>
                <a:gd name="T42" fmla="*/ 1283 w 4845"/>
                <a:gd name="T43" fmla="*/ 1544 h 2536"/>
                <a:gd name="T44" fmla="*/ 1100 w 4845"/>
                <a:gd name="T45" fmla="*/ 1642 h 2536"/>
                <a:gd name="T46" fmla="*/ 902 w 4845"/>
                <a:gd name="T47" fmla="*/ 1635 h 2536"/>
                <a:gd name="T48" fmla="*/ 874 w 4845"/>
                <a:gd name="T49" fmla="*/ 1418 h 2536"/>
                <a:gd name="T50" fmla="*/ 540 w 4845"/>
                <a:gd name="T51" fmla="*/ 1519 h 2536"/>
                <a:gd name="T52" fmla="*/ 523 w 4845"/>
                <a:gd name="T53" fmla="*/ 1709 h 2536"/>
                <a:gd name="T54" fmla="*/ 576 w 4845"/>
                <a:gd name="T55" fmla="*/ 1932 h 2536"/>
                <a:gd name="T56" fmla="*/ 390 w 4845"/>
                <a:gd name="T57" fmla="*/ 1868 h 2536"/>
                <a:gd name="T58" fmla="*/ 188 w 4845"/>
                <a:gd name="T59" fmla="*/ 1721 h 2536"/>
                <a:gd name="T60" fmla="*/ 277 w 4845"/>
                <a:gd name="T61" fmla="*/ 1560 h 2536"/>
                <a:gd name="T62" fmla="*/ 205 w 4845"/>
                <a:gd name="T63" fmla="*/ 1342 h 2536"/>
                <a:gd name="T64" fmla="*/ 135 w 4845"/>
                <a:gd name="T65" fmla="*/ 1184 h 2536"/>
                <a:gd name="T66" fmla="*/ 57 w 4845"/>
                <a:gd name="T67" fmla="*/ 970 h 2536"/>
                <a:gd name="T68" fmla="*/ 52 w 4845"/>
                <a:gd name="T69" fmla="*/ 781 h 2536"/>
                <a:gd name="T70" fmla="*/ 430 w 4845"/>
                <a:gd name="T71" fmla="*/ 721 h 2536"/>
                <a:gd name="T72" fmla="*/ 701 w 4845"/>
                <a:gd name="T73" fmla="*/ 544 h 2536"/>
                <a:gd name="T74" fmla="*/ 1084 w 4845"/>
                <a:gd name="T75" fmla="*/ 527 h 2536"/>
                <a:gd name="T76" fmla="*/ 1487 w 4845"/>
                <a:gd name="T77" fmla="*/ 447 h 2536"/>
                <a:gd name="T78" fmla="*/ 1736 w 4845"/>
                <a:gd name="T79" fmla="*/ 448 h 2536"/>
                <a:gd name="T80" fmla="*/ 1782 w 4845"/>
                <a:gd name="T81" fmla="*/ 396 h 2536"/>
                <a:gd name="T82" fmla="*/ 1731 w 4845"/>
                <a:gd name="T83" fmla="*/ 347 h 2536"/>
                <a:gd name="T84" fmla="*/ 1700 w 4845"/>
                <a:gd name="T85" fmla="*/ 308 h 2536"/>
                <a:gd name="T86" fmla="*/ 1693 w 4845"/>
                <a:gd name="T87" fmla="*/ 273 h 2536"/>
                <a:gd name="T88" fmla="*/ 1535 w 4845"/>
                <a:gd name="T89" fmla="*/ 314 h 2536"/>
                <a:gd name="T90" fmla="*/ 1557 w 4845"/>
                <a:gd name="T91" fmla="*/ 234 h 2536"/>
                <a:gd name="T92" fmla="*/ 1442 w 4845"/>
                <a:gd name="T93" fmla="*/ 362 h 2536"/>
                <a:gd name="T94" fmla="*/ 1468 w 4845"/>
                <a:gd name="T95" fmla="*/ 279 h 2536"/>
                <a:gd name="T96" fmla="*/ 1518 w 4845"/>
                <a:gd name="T97" fmla="*/ 178 h 2536"/>
                <a:gd name="T98" fmla="*/ 1709 w 4845"/>
                <a:gd name="T99" fmla="*/ 133 h 2536"/>
                <a:gd name="T100" fmla="*/ 1961 w 4845"/>
                <a:gd name="T101" fmla="*/ 4 h 2536"/>
                <a:gd name="T102" fmla="*/ 2157 w 4845"/>
                <a:gd name="T103" fmla="*/ 56 h 2536"/>
                <a:gd name="T104" fmla="*/ 2351 w 4845"/>
                <a:gd name="T105" fmla="*/ 188 h 2536"/>
                <a:gd name="T106" fmla="*/ 2521 w 4845"/>
                <a:gd name="T107" fmla="*/ 368 h 2536"/>
                <a:gd name="T108" fmla="*/ 2999 w 4845"/>
                <a:gd name="T109" fmla="*/ 339 h 2536"/>
                <a:gd name="T110" fmla="*/ 3132 w 4845"/>
                <a:gd name="T111" fmla="*/ 102 h 2536"/>
                <a:gd name="T112" fmla="*/ 3363 w 4845"/>
                <a:gd name="T113" fmla="*/ 15 h 2536"/>
                <a:gd name="T114" fmla="*/ 3627 w 4845"/>
                <a:gd name="T115" fmla="*/ 4 h 2536"/>
                <a:gd name="T116" fmla="*/ 3972 w 4845"/>
                <a:gd name="T117" fmla="*/ 198 h 2536"/>
                <a:gd name="T118" fmla="*/ 4252 w 4845"/>
                <a:gd name="T119" fmla="*/ 303 h 2536"/>
                <a:gd name="T120" fmla="*/ 4426 w 4845"/>
                <a:gd name="T121" fmla="*/ 420 h 2536"/>
                <a:gd name="T122" fmla="*/ 4620 w 4845"/>
                <a:gd name="T123" fmla="*/ 611 h 2536"/>
                <a:gd name="T124" fmla="*/ 4723 w 4845"/>
                <a:gd name="T125" fmla="*/ 815 h 2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5" h="2536">
                  <a:moveTo>
                    <a:pt x="4845" y="1042"/>
                  </a:moveTo>
                  <a:lnTo>
                    <a:pt x="4844" y="1055"/>
                  </a:lnTo>
                  <a:lnTo>
                    <a:pt x="4840" y="1068"/>
                  </a:lnTo>
                  <a:lnTo>
                    <a:pt x="4833" y="1082"/>
                  </a:lnTo>
                  <a:lnTo>
                    <a:pt x="4826" y="1091"/>
                  </a:lnTo>
                  <a:lnTo>
                    <a:pt x="4820" y="1096"/>
                  </a:lnTo>
                  <a:lnTo>
                    <a:pt x="4810" y="1100"/>
                  </a:lnTo>
                  <a:lnTo>
                    <a:pt x="4802" y="1102"/>
                  </a:lnTo>
                  <a:lnTo>
                    <a:pt x="4791" y="1103"/>
                  </a:lnTo>
                  <a:lnTo>
                    <a:pt x="4779" y="1103"/>
                  </a:lnTo>
                  <a:lnTo>
                    <a:pt x="4770" y="1099"/>
                  </a:lnTo>
                  <a:lnTo>
                    <a:pt x="4766" y="1094"/>
                  </a:lnTo>
                  <a:lnTo>
                    <a:pt x="4763" y="1084"/>
                  </a:lnTo>
                  <a:lnTo>
                    <a:pt x="4759" y="1077"/>
                  </a:lnTo>
                  <a:lnTo>
                    <a:pt x="4748" y="1073"/>
                  </a:lnTo>
                  <a:lnTo>
                    <a:pt x="4735" y="1071"/>
                  </a:lnTo>
                  <a:lnTo>
                    <a:pt x="4721" y="1068"/>
                  </a:lnTo>
                  <a:lnTo>
                    <a:pt x="4710" y="1068"/>
                  </a:lnTo>
                  <a:lnTo>
                    <a:pt x="4698" y="1069"/>
                  </a:lnTo>
                  <a:lnTo>
                    <a:pt x="4683" y="1073"/>
                  </a:lnTo>
                  <a:lnTo>
                    <a:pt x="4669" y="1077"/>
                  </a:lnTo>
                  <a:lnTo>
                    <a:pt x="4658" y="1082"/>
                  </a:lnTo>
                  <a:lnTo>
                    <a:pt x="4644" y="1090"/>
                  </a:lnTo>
                  <a:lnTo>
                    <a:pt x="4630" y="1102"/>
                  </a:lnTo>
                  <a:lnTo>
                    <a:pt x="4615" y="1113"/>
                  </a:lnTo>
                  <a:lnTo>
                    <a:pt x="4603" y="1122"/>
                  </a:lnTo>
                  <a:lnTo>
                    <a:pt x="4590" y="1127"/>
                  </a:lnTo>
                  <a:lnTo>
                    <a:pt x="4576" y="1134"/>
                  </a:lnTo>
                  <a:lnTo>
                    <a:pt x="4562" y="1138"/>
                  </a:lnTo>
                  <a:lnTo>
                    <a:pt x="4550" y="1141"/>
                  </a:lnTo>
                  <a:lnTo>
                    <a:pt x="4537" y="1142"/>
                  </a:lnTo>
                  <a:lnTo>
                    <a:pt x="4524" y="1141"/>
                  </a:lnTo>
                  <a:lnTo>
                    <a:pt x="4512" y="1135"/>
                  </a:lnTo>
                  <a:lnTo>
                    <a:pt x="4499" y="1127"/>
                  </a:lnTo>
                  <a:lnTo>
                    <a:pt x="4485" y="1119"/>
                  </a:lnTo>
                  <a:lnTo>
                    <a:pt x="4475" y="1113"/>
                  </a:lnTo>
                  <a:lnTo>
                    <a:pt x="4464" y="1106"/>
                  </a:lnTo>
                  <a:lnTo>
                    <a:pt x="4452" y="1098"/>
                  </a:lnTo>
                  <a:lnTo>
                    <a:pt x="4440" y="1091"/>
                  </a:lnTo>
                  <a:lnTo>
                    <a:pt x="4430" y="1086"/>
                  </a:lnTo>
                  <a:lnTo>
                    <a:pt x="4419" y="1084"/>
                  </a:lnTo>
                  <a:lnTo>
                    <a:pt x="4407" y="1083"/>
                  </a:lnTo>
                  <a:lnTo>
                    <a:pt x="4394" y="1083"/>
                  </a:lnTo>
                  <a:lnTo>
                    <a:pt x="4384" y="1083"/>
                  </a:lnTo>
                  <a:lnTo>
                    <a:pt x="4372" y="1083"/>
                  </a:lnTo>
                  <a:lnTo>
                    <a:pt x="4359" y="1083"/>
                  </a:lnTo>
                  <a:lnTo>
                    <a:pt x="4344" y="1083"/>
                  </a:lnTo>
                  <a:lnTo>
                    <a:pt x="4334" y="1087"/>
                  </a:lnTo>
                  <a:lnTo>
                    <a:pt x="4328" y="1095"/>
                  </a:lnTo>
                  <a:lnTo>
                    <a:pt x="4321" y="1106"/>
                  </a:lnTo>
                  <a:lnTo>
                    <a:pt x="4316" y="1119"/>
                  </a:lnTo>
                  <a:lnTo>
                    <a:pt x="4313" y="1129"/>
                  </a:lnTo>
                  <a:lnTo>
                    <a:pt x="4309" y="1142"/>
                  </a:lnTo>
                  <a:lnTo>
                    <a:pt x="4306" y="1158"/>
                  </a:lnTo>
                  <a:lnTo>
                    <a:pt x="4305" y="1174"/>
                  </a:lnTo>
                  <a:lnTo>
                    <a:pt x="4305" y="1188"/>
                  </a:lnTo>
                  <a:lnTo>
                    <a:pt x="4307" y="1205"/>
                  </a:lnTo>
                  <a:lnTo>
                    <a:pt x="4314" y="1224"/>
                  </a:lnTo>
                  <a:lnTo>
                    <a:pt x="4322" y="1245"/>
                  </a:lnTo>
                  <a:lnTo>
                    <a:pt x="4330" y="1265"/>
                  </a:lnTo>
                  <a:lnTo>
                    <a:pt x="4337" y="1285"/>
                  </a:lnTo>
                  <a:lnTo>
                    <a:pt x="4343" y="1301"/>
                  </a:lnTo>
                  <a:lnTo>
                    <a:pt x="4347" y="1321"/>
                  </a:lnTo>
                  <a:lnTo>
                    <a:pt x="4352" y="1347"/>
                  </a:lnTo>
                  <a:lnTo>
                    <a:pt x="4357" y="1374"/>
                  </a:lnTo>
                  <a:lnTo>
                    <a:pt x="4360" y="1399"/>
                  </a:lnTo>
                  <a:lnTo>
                    <a:pt x="4363" y="1421"/>
                  </a:lnTo>
                  <a:lnTo>
                    <a:pt x="4361" y="1437"/>
                  </a:lnTo>
                  <a:lnTo>
                    <a:pt x="4357" y="1456"/>
                  </a:lnTo>
                  <a:lnTo>
                    <a:pt x="4353" y="1476"/>
                  </a:lnTo>
                  <a:lnTo>
                    <a:pt x="4351" y="1495"/>
                  </a:lnTo>
                  <a:lnTo>
                    <a:pt x="4352" y="1511"/>
                  </a:lnTo>
                  <a:lnTo>
                    <a:pt x="4355" y="1526"/>
                  </a:lnTo>
                  <a:lnTo>
                    <a:pt x="4361" y="1542"/>
                  </a:lnTo>
                  <a:lnTo>
                    <a:pt x="4369" y="1561"/>
                  </a:lnTo>
                  <a:lnTo>
                    <a:pt x="4378" y="1577"/>
                  </a:lnTo>
                  <a:lnTo>
                    <a:pt x="4384" y="1591"/>
                  </a:lnTo>
                  <a:lnTo>
                    <a:pt x="4390" y="1599"/>
                  </a:lnTo>
                  <a:lnTo>
                    <a:pt x="4396" y="1608"/>
                  </a:lnTo>
                  <a:lnTo>
                    <a:pt x="4403" y="1618"/>
                  </a:lnTo>
                  <a:lnTo>
                    <a:pt x="4411" y="1627"/>
                  </a:lnTo>
                  <a:lnTo>
                    <a:pt x="4417" y="1634"/>
                  </a:lnTo>
                  <a:lnTo>
                    <a:pt x="4419" y="1638"/>
                  </a:lnTo>
                  <a:lnTo>
                    <a:pt x="4422" y="1641"/>
                  </a:lnTo>
                  <a:lnTo>
                    <a:pt x="4429" y="1646"/>
                  </a:lnTo>
                  <a:lnTo>
                    <a:pt x="4438" y="1654"/>
                  </a:lnTo>
                  <a:lnTo>
                    <a:pt x="4450" y="1663"/>
                  </a:lnTo>
                  <a:lnTo>
                    <a:pt x="4461" y="1673"/>
                  </a:lnTo>
                  <a:lnTo>
                    <a:pt x="4471" y="1682"/>
                  </a:lnTo>
                  <a:lnTo>
                    <a:pt x="4477" y="1690"/>
                  </a:lnTo>
                  <a:lnTo>
                    <a:pt x="4487" y="1707"/>
                  </a:lnTo>
                  <a:lnTo>
                    <a:pt x="4496" y="1728"/>
                  </a:lnTo>
                  <a:lnTo>
                    <a:pt x="4504" y="1750"/>
                  </a:lnTo>
                  <a:lnTo>
                    <a:pt x="4511" y="1767"/>
                  </a:lnTo>
                  <a:lnTo>
                    <a:pt x="4515" y="1779"/>
                  </a:lnTo>
                  <a:lnTo>
                    <a:pt x="4519" y="1794"/>
                  </a:lnTo>
                  <a:lnTo>
                    <a:pt x="4523" y="1810"/>
                  </a:lnTo>
                  <a:lnTo>
                    <a:pt x="4524" y="1822"/>
                  </a:lnTo>
                  <a:lnTo>
                    <a:pt x="4523" y="1839"/>
                  </a:lnTo>
                  <a:lnTo>
                    <a:pt x="4519" y="1857"/>
                  </a:lnTo>
                  <a:lnTo>
                    <a:pt x="4514" y="1875"/>
                  </a:lnTo>
                  <a:lnTo>
                    <a:pt x="4508" y="1890"/>
                  </a:lnTo>
                  <a:lnTo>
                    <a:pt x="4497" y="1903"/>
                  </a:lnTo>
                  <a:lnTo>
                    <a:pt x="4483" y="1919"/>
                  </a:lnTo>
                  <a:lnTo>
                    <a:pt x="4465" y="1934"/>
                  </a:lnTo>
                  <a:lnTo>
                    <a:pt x="4448" y="1949"/>
                  </a:lnTo>
                  <a:lnTo>
                    <a:pt x="4430" y="1963"/>
                  </a:lnTo>
                  <a:lnTo>
                    <a:pt x="4415" y="1972"/>
                  </a:lnTo>
                  <a:lnTo>
                    <a:pt x="4392" y="1983"/>
                  </a:lnTo>
                  <a:lnTo>
                    <a:pt x="4363" y="1994"/>
                  </a:lnTo>
                  <a:lnTo>
                    <a:pt x="4330" y="2003"/>
                  </a:lnTo>
                  <a:lnTo>
                    <a:pt x="4301" y="2012"/>
                  </a:lnTo>
                  <a:lnTo>
                    <a:pt x="4276" y="2020"/>
                  </a:lnTo>
                  <a:lnTo>
                    <a:pt x="4260" y="2026"/>
                  </a:lnTo>
                  <a:lnTo>
                    <a:pt x="4241" y="2031"/>
                  </a:lnTo>
                  <a:lnTo>
                    <a:pt x="4221" y="2038"/>
                  </a:lnTo>
                  <a:lnTo>
                    <a:pt x="4202" y="2045"/>
                  </a:lnTo>
                  <a:lnTo>
                    <a:pt x="4188" y="2049"/>
                  </a:lnTo>
                  <a:lnTo>
                    <a:pt x="4163" y="2054"/>
                  </a:lnTo>
                  <a:lnTo>
                    <a:pt x="4135" y="2060"/>
                  </a:lnTo>
                  <a:lnTo>
                    <a:pt x="4105" y="2064"/>
                  </a:lnTo>
                  <a:lnTo>
                    <a:pt x="4074" y="2069"/>
                  </a:lnTo>
                  <a:lnTo>
                    <a:pt x="4047" y="2074"/>
                  </a:lnTo>
                  <a:lnTo>
                    <a:pt x="4024" y="2081"/>
                  </a:lnTo>
                  <a:lnTo>
                    <a:pt x="4004" y="2089"/>
                  </a:lnTo>
                  <a:lnTo>
                    <a:pt x="3980" y="2099"/>
                  </a:lnTo>
                  <a:lnTo>
                    <a:pt x="3953" y="2111"/>
                  </a:lnTo>
                  <a:lnTo>
                    <a:pt x="3927" y="2123"/>
                  </a:lnTo>
                  <a:lnTo>
                    <a:pt x="3905" y="2135"/>
                  </a:lnTo>
                  <a:lnTo>
                    <a:pt x="3886" y="2146"/>
                  </a:lnTo>
                  <a:lnTo>
                    <a:pt x="3865" y="2157"/>
                  </a:lnTo>
                  <a:lnTo>
                    <a:pt x="3843" y="2169"/>
                  </a:lnTo>
                  <a:lnTo>
                    <a:pt x="3818" y="2183"/>
                  </a:lnTo>
                  <a:lnTo>
                    <a:pt x="3797" y="2200"/>
                  </a:lnTo>
                  <a:lnTo>
                    <a:pt x="3781" y="2214"/>
                  </a:lnTo>
                  <a:lnTo>
                    <a:pt x="3772" y="2229"/>
                  </a:lnTo>
                  <a:lnTo>
                    <a:pt x="3764" y="2251"/>
                  </a:lnTo>
                  <a:lnTo>
                    <a:pt x="3758" y="2271"/>
                  </a:lnTo>
                  <a:lnTo>
                    <a:pt x="3754" y="2290"/>
                  </a:lnTo>
                  <a:lnTo>
                    <a:pt x="3750" y="2310"/>
                  </a:lnTo>
                  <a:lnTo>
                    <a:pt x="3746" y="2336"/>
                  </a:lnTo>
                  <a:lnTo>
                    <a:pt x="3743" y="2361"/>
                  </a:lnTo>
                  <a:lnTo>
                    <a:pt x="3740" y="2382"/>
                  </a:lnTo>
                  <a:lnTo>
                    <a:pt x="3736" y="2403"/>
                  </a:lnTo>
                  <a:lnTo>
                    <a:pt x="3732" y="2427"/>
                  </a:lnTo>
                  <a:lnTo>
                    <a:pt x="3727" y="2454"/>
                  </a:lnTo>
                  <a:lnTo>
                    <a:pt x="3721" y="2479"/>
                  </a:lnTo>
                  <a:lnTo>
                    <a:pt x="3716" y="2499"/>
                  </a:lnTo>
                  <a:lnTo>
                    <a:pt x="3710" y="2509"/>
                  </a:lnTo>
                  <a:lnTo>
                    <a:pt x="3704" y="2523"/>
                  </a:lnTo>
                  <a:lnTo>
                    <a:pt x="3697" y="2536"/>
                  </a:lnTo>
                  <a:lnTo>
                    <a:pt x="3685" y="2535"/>
                  </a:lnTo>
                  <a:lnTo>
                    <a:pt x="3670" y="2535"/>
                  </a:lnTo>
                  <a:lnTo>
                    <a:pt x="3657" y="2534"/>
                  </a:lnTo>
                  <a:lnTo>
                    <a:pt x="3646" y="2531"/>
                  </a:lnTo>
                  <a:lnTo>
                    <a:pt x="3634" y="2523"/>
                  </a:lnTo>
                  <a:lnTo>
                    <a:pt x="3620" y="2512"/>
                  </a:lnTo>
                  <a:lnTo>
                    <a:pt x="3607" y="2500"/>
                  </a:lnTo>
                  <a:lnTo>
                    <a:pt x="3595" y="2488"/>
                  </a:lnTo>
                  <a:lnTo>
                    <a:pt x="3587" y="2477"/>
                  </a:lnTo>
                  <a:lnTo>
                    <a:pt x="3581" y="2465"/>
                  </a:lnTo>
                  <a:lnTo>
                    <a:pt x="3577" y="2449"/>
                  </a:lnTo>
                  <a:lnTo>
                    <a:pt x="3574" y="2434"/>
                  </a:lnTo>
                  <a:lnTo>
                    <a:pt x="3573" y="2421"/>
                  </a:lnTo>
                  <a:lnTo>
                    <a:pt x="3572" y="2407"/>
                  </a:lnTo>
                  <a:lnTo>
                    <a:pt x="3572" y="2392"/>
                  </a:lnTo>
                  <a:lnTo>
                    <a:pt x="3572" y="2376"/>
                  </a:lnTo>
                  <a:lnTo>
                    <a:pt x="3572" y="2363"/>
                  </a:lnTo>
                  <a:lnTo>
                    <a:pt x="3570" y="2351"/>
                  </a:lnTo>
                  <a:lnTo>
                    <a:pt x="3569" y="2334"/>
                  </a:lnTo>
                  <a:lnTo>
                    <a:pt x="3565" y="2324"/>
                  </a:lnTo>
                  <a:lnTo>
                    <a:pt x="3556" y="2310"/>
                  </a:lnTo>
                  <a:lnTo>
                    <a:pt x="3542" y="2297"/>
                  </a:lnTo>
                  <a:lnTo>
                    <a:pt x="3529" y="2283"/>
                  </a:lnTo>
                  <a:lnTo>
                    <a:pt x="3518" y="2272"/>
                  </a:lnTo>
                  <a:lnTo>
                    <a:pt x="3510" y="2259"/>
                  </a:lnTo>
                  <a:lnTo>
                    <a:pt x="3500" y="2243"/>
                  </a:lnTo>
                  <a:lnTo>
                    <a:pt x="3492" y="2225"/>
                  </a:lnTo>
                  <a:lnTo>
                    <a:pt x="3484" y="2213"/>
                  </a:lnTo>
                  <a:lnTo>
                    <a:pt x="3476" y="2205"/>
                  </a:lnTo>
                  <a:lnTo>
                    <a:pt x="3465" y="2194"/>
                  </a:lnTo>
                  <a:lnTo>
                    <a:pt x="3454" y="2186"/>
                  </a:lnTo>
                  <a:lnTo>
                    <a:pt x="3445" y="2181"/>
                  </a:lnTo>
                  <a:lnTo>
                    <a:pt x="3432" y="2177"/>
                  </a:lnTo>
                  <a:lnTo>
                    <a:pt x="3414" y="2174"/>
                  </a:lnTo>
                  <a:lnTo>
                    <a:pt x="3396" y="2173"/>
                  </a:lnTo>
                  <a:lnTo>
                    <a:pt x="3383" y="2175"/>
                  </a:lnTo>
                  <a:lnTo>
                    <a:pt x="3374" y="2179"/>
                  </a:lnTo>
                  <a:lnTo>
                    <a:pt x="3364" y="2188"/>
                  </a:lnTo>
                  <a:lnTo>
                    <a:pt x="3355" y="2196"/>
                  </a:lnTo>
                  <a:lnTo>
                    <a:pt x="3348" y="2202"/>
                  </a:lnTo>
                  <a:lnTo>
                    <a:pt x="3344" y="2209"/>
                  </a:lnTo>
                  <a:lnTo>
                    <a:pt x="3339" y="2219"/>
                  </a:lnTo>
                  <a:lnTo>
                    <a:pt x="3333" y="2228"/>
                  </a:lnTo>
                  <a:lnTo>
                    <a:pt x="3328" y="2233"/>
                  </a:lnTo>
                  <a:lnTo>
                    <a:pt x="3320" y="2236"/>
                  </a:lnTo>
                  <a:lnTo>
                    <a:pt x="3310" y="2236"/>
                  </a:lnTo>
                  <a:lnTo>
                    <a:pt x="3299" y="2235"/>
                  </a:lnTo>
                  <a:lnTo>
                    <a:pt x="3289" y="2235"/>
                  </a:lnTo>
                  <a:lnTo>
                    <a:pt x="3281" y="2237"/>
                  </a:lnTo>
                  <a:lnTo>
                    <a:pt x="3271" y="2244"/>
                  </a:lnTo>
                  <a:lnTo>
                    <a:pt x="3262" y="2255"/>
                  </a:lnTo>
                  <a:lnTo>
                    <a:pt x="3252" y="2268"/>
                  </a:lnTo>
                  <a:lnTo>
                    <a:pt x="3246" y="2278"/>
                  </a:lnTo>
                  <a:lnTo>
                    <a:pt x="3237" y="2290"/>
                  </a:lnTo>
                  <a:lnTo>
                    <a:pt x="3228" y="2303"/>
                  </a:lnTo>
                  <a:lnTo>
                    <a:pt x="3220" y="2314"/>
                  </a:lnTo>
                  <a:lnTo>
                    <a:pt x="3205" y="2320"/>
                  </a:lnTo>
                  <a:lnTo>
                    <a:pt x="3188" y="2324"/>
                  </a:lnTo>
                  <a:lnTo>
                    <a:pt x="3170" y="2326"/>
                  </a:lnTo>
                  <a:lnTo>
                    <a:pt x="3155" y="2328"/>
                  </a:lnTo>
                  <a:lnTo>
                    <a:pt x="3144" y="2325"/>
                  </a:lnTo>
                  <a:lnTo>
                    <a:pt x="3132" y="2320"/>
                  </a:lnTo>
                  <a:lnTo>
                    <a:pt x="3120" y="2314"/>
                  </a:lnTo>
                  <a:lnTo>
                    <a:pt x="3112" y="2310"/>
                  </a:lnTo>
                  <a:lnTo>
                    <a:pt x="3103" y="2302"/>
                  </a:lnTo>
                  <a:lnTo>
                    <a:pt x="3095" y="2291"/>
                  </a:lnTo>
                  <a:lnTo>
                    <a:pt x="3085" y="2282"/>
                  </a:lnTo>
                  <a:lnTo>
                    <a:pt x="3077" y="2275"/>
                  </a:lnTo>
                  <a:lnTo>
                    <a:pt x="3068" y="2271"/>
                  </a:lnTo>
                  <a:lnTo>
                    <a:pt x="3054" y="2267"/>
                  </a:lnTo>
                  <a:lnTo>
                    <a:pt x="3042" y="2266"/>
                  </a:lnTo>
                  <a:lnTo>
                    <a:pt x="3033" y="2268"/>
                  </a:lnTo>
                  <a:lnTo>
                    <a:pt x="3027" y="2274"/>
                  </a:lnTo>
                  <a:lnTo>
                    <a:pt x="3023" y="2282"/>
                  </a:lnTo>
                  <a:lnTo>
                    <a:pt x="3019" y="2291"/>
                  </a:lnTo>
                  <a:lnTo>
                    <a:pt x="3016" y="2298"/>
                  </a:lnTo>
                  <a:lnTo>
                    <a:pt x="3006" y="2305"/>
                  </a:lnTo>
                  <a:lnTo>
                    <a:pt x="2992" y="2311"/>
                  </a:lnTo>
                  <a:lnTo>
                    <a:pt x="2981" y="2317"/>
                  </a:lnTo>
                  <a:lnTo>
                    <a:pt x="2967" y="2322"/>
                  </a:lnTo>
                  <a:lnTo>
                    <a:pt x="2949" y="2328"/>
                  </a:lnTo>
                  <a:lnTo>
                    <a:pt x="2930" y="2333"/>
                  </a:lnTo>
                  <a:lnTo>
                    <a:pt x="2915" y="2336"/>
                  </a:lnTo>
                  <a:lnTo>
                    <a:pt x="2901" y="2336"/>
                  </a:lnTo>
                  <a:lnTo>
                    <a:pt x="2882" y="2333"/>
                  </a:lnTo>
                  <a:lnTo>
                    <a:pt x="2864" y="2332"/>
                  </a:lnTo>
                  <a:lnTo>
                    <a:pt x="2849" y="2329"/>
                  </a:lnTo>
                  <a:lnTo>
                    <a:pt x="2839" y="2326"/>
                  </a:lnTo>
                  <a:lnTo>
                    <a:pt x="2826" y="2322"/>
                  </a:lnTo>
                  <a:lnTo>
                    <a:pt x="2816" y="2321"/>
                  </a:lnTo>
                  <a:lnTo>
                    <a:pt x="2806" y="2322"/>
                  </a:lnTo>
                  <a:lnTo>
                    <a:pt x="2794" y="2325"/>
                  </a:lnTo>
                  <a:lnTo>
                    <a:pt x="2782" y="2328"/>
                  </a:lnTo>
                  <a:lnTo>
                    <a:pt x="2773" y="2329"/>
                  </a:lnTo>
                  <a:lnTo>
                    <a:pt x="2763" y="2330"/>
                  </a:lnTo>
                  <a:lnTo>
                    <a:pt x="2751" y="2332"/>
                  </a:lnTo>
                  <a:lnTo>
                    <a:pt x="2740" y="2333"/>
                  </a:lnTo>
                  <a:lnTo>
                    <a:pt x="2729" y="2333"/>
                  </a:lnTo>
                  <a:lnTo>
                    <a:pt x="2721" y="2330"/>
                  </a:lnTo>
                  <a:lnTo>
                    <a:pt x="2716" y="2322"/>
                  </a:lnTo>
                  <a:lnTo>
                    <a:pt x="2711" y="2310"/>
                  </a:lnTo>
                  <a:lnTo>
                    <a:pt x="2708" y="2298"/>
                  </a:lnTo>
                  <a:lnTo>
                    <a:pt x="2705" y="2287"/>
                  </a:lnTo>
                  <a:lnTo>
                    <a:pt x="2707" y="2274"/>
                  </a:lnTo>
                  <a:lnTo>
                    <a:pt x="2711" y="2260"/>
                  </a:lnTo>
                  <a:lnTo>
                    <a:pt x="2715" y="2248"/>
                  </a:lnTo>
                  <a:lnTo>
                    <a:pt x="2721" y="2241"/>
                  </a:lnTo>
                  <a:lnTo>
                    <a:pt x="2732" y="2235"/>
                  </a:lnTo>
                  <a:lnTo>
                    <a:pt x="2739" y="2228"/>
                  </a:lnTo>
                  <a:lnTo>
                    <a:pt x="2743" y="2217"/>
                  </a:lnTo>
                  <a:lnTo>
                    <a:pt x="2747" y="2204"/>
                  </a:lnTo>
                  <a:lnTo>
                    <a:pt x="2748" y="2192"/>
                  </a:lnTo>
                  <a:lnTo>
                    <a:pt x="2748" y="2181"/>
                  </a:lnTo>
                  <a:lnTo>
                    <a:pt x="2748" y="2169"/>
                  </a:lnTo>
                  <a:lnTo>
                    <a:pt x="2746" y="2157"/>
                  </a:lnTo>
                  <a:lnTo>
                    <a:pt x="2742" y="2147"/>
                  </a:lnTo>
                  <a:lnTo>
                    <a:pt x="2735" y="2139"/>
                  </a:lnTo>
                  <a:lnTo>
                    <a:pt x="2725" y="2131"/>
                  </a:lnTo>
                  <a:lnTo>
                    <a:pt x="2713" y="2126"/>
                  </a:lnTo>
                  <a:lnTo>
                    <a:pt x="2704" y="2122"/>
                  </a:lnTo>
                  <a:lnTo>
                    <a:pt x="2692" y="2119"/>
                  </a:lnTo>
                  <a:lnTo>
                    <a:pt x="2676" y="2117"/>
                  </a:lnTo>
                  <a:lnTo>
                    <a:pt x="2661" y="2117"/>
                  </a:lnTo>
                  <a:lnTo>
                    <a:pt x="2647" y="2117"/>
                  </a:lnTo>
                  <a:lnTo>
                    <a:pt x="2638" y="2115"/>
                  </a:lnTo>
                  <a:lnTo>
                    <a:pt x="2626" y="2113"/>
                  </a:lnTo>
                  <a:lnTo>
                    <a:pt x="2614" y="2111"/>
                  </a:lnTo>
                  <a:lnTo>
                    <a:pt x="2603" y="2111"/>
                  </a:lnTo>
                  <a:lnTo>
                    <a:pt x="2592" y="2112"/>
                  </a:lnTo>
                  <a:lnTo>
                    <a:pt x="2580" y="2116"/>
                  </a:lnTo>
                  <a:lnTo>
                    <a:pt x="2569" y="2119"/>
                  </a:lnTo>
                  <a:lnTo>
                    <a:pt x="2558" y="2120"/>
                  </a:lnTo>
                  <a:lnTo>
                    <a:pt x="2549" y="2119"/>
                  </a:lnTo>
                  <a:lnTo>
                    <a:pt x="2537" y="2116"/>
                  </a:lnTo>
                  <a:lnTo>
                    <a:pt x="2525" y="2113"/>
                  </a:lnTo>
                  <a:lnTo>
                    <a:pt x="2515" y="2109"/>
                  </a:lnTo>
                  <a:lnTo>
                    <a:pt x="2506" y="2104"/>
                  </a:lnTo>
                  <a:lnTo>
                    <a:pt x="2495" y="2097"/>
                  </a:lnTo>
                  <a:lnTo>
                    <a:pt x="2484" y="2089"/>
                  </a:lnTo>
                  <a:lnTo>
                    <a:pt x="2476" y="2082"/>
                  </a:lnTo>
                  <a:lnTo>
                    <a:pt x="2473" y="2073"/>
                  </a:lnTo>
                  <a:lnTo>
                    <a:pt x="2473" y="2061"/>
                  </a:lnTo>
                  <a:lnTo>
                    <a:pt x="2473" y="2049"/>
                  </a:lnTo>
                  <a:lnTo>
                    <a:pt x="2472" y="2039"/>
                  </a:lnTo>
                  <a:lnTo>
                    <a:pt x="2469" y="2023"/>
                  </a:lnTo>
                  <a:lnTo>
                    <a:pt x="2464" y="2004"/>
                  </a:lnTo>
                  <a:lnTo>
                    <a:pt x="2459" y="1988"/>
                  </a:lnTo>
                  <a:lnTo>
                    <a:pt x="2452" y="1975"/>
                  </a:lnTo>
                  <a:lnTo>
                    <a:pt x="2441" y="1960"/>
                  </a:lnTo>
                  <a:lnTo>
                    <a:pt x="2430" y="1945"/>
                  </a:lnTo>
                  <a:lnTo>
                    <a:pt x="2421" y="1933"/>
                  </a:lnTo>
                  <a:lnTo>
                    <a:pt x="2414" y="1923"/>
                  </a:lnTo>
                  <a:lnTo>
                    <a:pt x="2407" y="1913"/>
                  </a:lnTo>
                  <a:lnTo>
                    <a:pt x="2399" y="1902"/>
                  </a:lnTo>
                  <a:lnTo>
                    <a:pt x="2393" y="1895"/>
                  </a:lnTo>
                  <a:lnTo>
                    <a:pt x="2382" y="1887"/>
                  </a:lnTo>
                  <a:lnTo>
                    <a:pt x="2368" y="1878"/>
                  </a:lnTo>
                  <a:lnTo>
                    <a:pt x="2355" y="1870"/>
                  </a:lnTo>
                  <a:lnTo>
                    <a:pt x="2344" y="1862"/>
                  </a:lnTo>
                  <a:lnTo>
                    <a:pt x="2339" y="1852"/>
                  </a:lnTo>
                  <a:lnTo>
                    <a:pt x="2332" y="1840"/>
                  </a:lnTo>
                  <a:lnTo>
                    <a:pt x="2326" y="1826"/>
                  </a:lnTo>
                  <a:lnTo>
                    <a:pt x="2324" y="1817"/>
                  </a:lnTo>
                  <a:lnTo>
                    <a:pt x="2321" y="1804"/>
                  </a:lnTo>
                  <a:lnTo>
                    <a:pt x="2321" y="1789"/>
                  </a:lnTo>
                  <a:lnTo>
                    <a:pt x="2322" y="1775"/>
                  </a:lnTo>
                  <a:lnTo>
                    <a:pt x="2326" y="1766"/>
                  </a:lnTo>
                  <a:lnTo>
                    <a:pt x="2335" y="1756"/>
                  </a:lnTo>
                  <a:lnTo>
                    <a:pt x="2340" y="1748"/>
                  </a:lnTo>
                  <a:lnTo>
                    <a:pt x="2348" y="1738"/>
                  </a:lnTo>
                  <a:lnTo>
                    <a:pt x="2357" y="1725"/>
                  </a:lnTo>
                  <a:lnTo>
                    <a:pt x="2366" y="1712"/>
                  </a:lnTo>
                  <a:lnTo>
                    <a:pt x="2372" y="1701"/>
                  </a:lnTo>
                  <a:lnTo>
                    <a:pt x="2378" y="1686"/>
                  </a:lnTo>
                  <a:lnTo>
                    <a:pt x="2382" y="1669"/>
                  </a:lnTo>
                  <a:lnTo>
                    <a:pt x="2384" y="1650"/>
                  </a:lnTo>
                  <a:lnTo>
                    <a:pt x="2384" y="1635"/>
                  </a:lnTo>
                  <a:lnTo>
                    <a:pt x="2382" y="1624"/>
                  </a:lnTo>
                  <a:lnTo>
                    <a:pt x="2376" y="1612"/>
                  </a:lnTo>
                  <a:lnTo>
                    <a:pt x="2371" y="1600"/>
                  </a:lnTo>
                  <a:lnTo>
                    <a:pt x="2367" y="1591"/>
                  </a:lnTo>
                  <a:lnTo>
                    <a:pt x="2366" y="1576"/>
                  </a:lnTo>
                  <a:lnTo>
                    <a:pt x="2364" y="1557"/>
                  </a:lnTo>
                  <a:lnTo>
                    <a:pt x="2363" y="1540"/>
                  </a:lnTo>
                  <a:lnTo>
                    <a:pt x="2360" y="1525"/>
                  </a:lnTo>
                  <a:lnTo>
                    <a:pt x="2356" y="1515"/>
                  </a:lnTo>
                  <a:lnTo>
                    <a:pt x="2352" y="1505"/>
                  </a:lnTo>
                  <a:lnTo>
                    <a:pt x="2345" y="1494"/>
                  </a:lnTo>
                  <a:lnTo>
                    <a:pt x="2339" y="1487"/>
                  </a:lnTo>
                  <a:lnTo>
                    <a:pt x="2329" y="1483"/>
                  </a:lnTo>
                  <a:lnTo>
                    <a:pt x="2317" y="1482"/>
                  </a:lnTo>
                  <a:lnTo>
                    <a:pt x="2304" y="1480"/>
                  </a:lnTo>
                  <a:lnTo>
                    <a:pt x="2291" y="1479"/>
                  </a:lnTo>
                  <a:lnTo>
                    <a:pt x="2279" y="1475"/>
                  </a:lnTo>
                  <a:lnTo>
                    <a:pt x="2264" y="1470"/>
                  </a:lnTo>
                  <a:lnTo>
                    <a:pt x="2254" y="1464"/>
                  </a:lnTo>
                  <a:lnTo>
                    <a:pt x="2248" y="1456"/>
                  </a:lnTo>
                  <a:lnTo>
                    <a:pt x="2244" y="1447"/>
                  </a:lnTo>
                  <a:lnTo>
                    <a:pt x="2240" y="1437"/>
                  </a:lnTo>
                  <a:lnTo>
                    <a:pt x="2235" y="1430"/>
                  </a:lnTo>
                  <a:lnTo>
                    <a:pt x="2225" y="1425"/>
                  </a:lnTo>
                  <a:lnTo>
                    <a:pt x="2213" y="1421"/>
                  </a:lnTo>
                  <a:lnTo>
                    <a:pt x="2200" y="1418"/>
                  </a:lnTo>
                  <a:lnTo>
                    <a:pt x="2189" y="1420"/>
                  </a:lnTo>
                  <a:lnTo>
                    <a:pt x="2181" y="1424"/>
                  </a:lnTo>
                  <a:lnTo>
                    <a:pt x="2173" y="1430"/>
                  </a:lnTo>
                  <a:lnTo>
                    <a:pt x="2166" y="1439"/>
                  </a:lnTo>
                  <a:lnTo>
                    <a:pt x="2158" y="1445"/>
                  </a:lnTo>
                  <a:lnTo>
                    <a:pt x="2150" y="1449"/>
                  </a:lnTo>
                  <a:lnTo>
                    <a:pt x="2139" y="1453"/>
                  </a:lnTo>
                  <a:lnTo>
                    <a:pt x="2131" y="1459"/>
                  </a:lnTo>
                  <a:lnTo>
                    <a:pt x="2127" y="1471"/>
                  </a:lnTo>
                  <a:lnTo>
                    <a:pt x="2124" y="1486"/>
                  </a:lnTo>
                  <a:lnTo>
                    <a:pt x="2124" y="1500"/>
                  </a:lnTo>
                  <a:lnTo>
                    <a:pt x="2123" y="1514"/>
                  </a:lnTo>
                  <a:lnTo>
                    <a:pt x="2126" y="1529"/>
                  </a:lnTo>
                  <a:lnTo>
                    <a:pt x="2128" y="1546"/>
                  </a:lnTo>
                  <a:lnTo>
                    <a:pt x="2131" y="1562"/>
                  </a:lnTo>
                  <a:lnTo>
                    <a:pt x="2131" y="1577"/>
                  </a:lnTo>
                  <a:lnTo>
                    <a:pt x="2128" y="1589"/>
                  </a:lnTo>
                  <a:lnTo>
                    <a:pt x="2123" y="1603"/>
                  </a:lnTo>
                  <a:lnTo>
                    <a:pt x="2118" y="1615"/>
                  </a:lnTo>
                  <a:lnTo>
                    <a:pt x="2111" y="1626"/>
                  </a:lnTo>
                  <a:lnTo>
                    <a:pt x="2103" y="1637"/>
                  </a:lnTo>
                  <a:lnTo>
                    <a:pt x="2089" y="1650"/>
                  </a:lnTo>
                  <a:lnTo>
                    <a:pt x="2077" y="1661"/>
                  </a:lnTo>
                  <a:lnTo>
                    <a:pt x="2066" y="1672"/>
                  </a:lnTo>
                  <a:lnTo>
                    <a:pt x="2056" y="1682"/>
                  </a:lnTo>
                  <a:lnTo>
                    <a:pt x="2043" y="1696"/>
                  </a:lnTo>
                  <a:lnTo>
                    <a:pt x="2030" y="1711"/>
                  </a:lnTo>
                  <a:lnTo>
                    <a:pt x="2017" y="1724"/>
                  </a:lnTo>
                  <a:lnTo>
                    <a:pt x="2006" y="1735"/>
                  </a:lnTo>
                  <a:lnTo>
                    <a:pt x="1994" y="1746"/>
                  </a:lnTo>
                  <a:lnTo>
                    <a:pt x="1979" y="1759"/>
                  </a:lnTo>
                  <a:lnTo>
                    <a:pt x="1963" y="1771"/>
                  </a:lnTo>
                  <a:lnTo>
                    <a:pt x="1949" y="1781"/>
                  </a:lnTo>
                  <a:lnTo>
                    <a:pt x="1940" y="1783"/>
                  </a:lnTo>
                  <a:lnTo>
                    <a:pt x="1929" y="1786"/>
                  </a:lnTo>
                  <a:lnTo>
                    <a:pt x="1918" y="1786"/>
                  </a:lnTo>
                  <a:lnTo>
                    <a:pt x="1910" y="1783"/>
                  </a:lnTo>
                  <a:lnTo>
                    <a:pt x="1901" y="1779"/>
                  </a:lnTo>
                  <a:lnTo>
                    <a:pt x="1893" y="1773"/>
                  </a:lnTo>
                  <a:lnTo>
                    <a:pt x="1884" y="1769"/>
                  </a:lnTo>
                  <a:lnTo>
                    <a:pt x="1876" y="1758"/>
                  </a:lnTo>
                  <a:lnTo>
                    <a:pt x="1868" y="1744"/>
                  </a:lnTo>
                  <a:lnTo>
                    <a:pt x="1860" y="1734"/>
                  </a:lnTo>
                  <a:lnTo>
                    <a:pt x="1848" y="1727"/>
                  </a:lnTo>
                  <a:lnTo>
                    <a:pt x="1833" y="1720"/>
                  </a:lnTo>
                  <a:lnTo>
                    <a:pt x="1817" y="1715"/>
                  </a:lnTo>
                  <a:lnTo>
                    <a:pt x="1804" y="1711"/>
                  </a:lnTo>
                  <a:lnTo>
                    <a:pt x="1790" y="1709"/>
                  </a:lnTo>
                  <a:lnTo>
                    <a:pt x="1775" y="1708"/>
                  </a:lnTo>
                  <a:lnTo>
                    <a:pt x="1762" y="1709"/>
                  </a:lnTo>
                  <a:lnTo>
                    <a:pt x="1750" y="1711"/>
                  </a:lnTo>
                  <a:lnTo>
                    <a:pt x="1735" y="1713"/>
                  </a:lnTo>
                  <a:lnTo>
                    <a:pt x="1719" y="1716"/>
                  </a:lnTo>
                  <a:lnTo>
                    <a:pt x="1705" y="1719"/>
                  </a:lnTo>
                  <a:lnTo>
                    <a:pt x="1693" y="1717"/>
                  </a:lnTo>
                  <a:lnTo>
                    <a:pt x="1678" y="1715"/>
                  </a:lnTo>
                  <a:lnTo>
                    <a:pt x="1662" y="1713"/>
                  </a:lnTo>
                  <a:lnTo>
                    <a:pt x="1650" y="1712"/>
                  </a:lnTo>
                  <a:lnTo>
                    <a:pt x="1639" y="1713"/>
                  </a:lnTo>
                  <a:lnTo>
                    <a:pt x="1626" y="1717"/>
                  </a:lnTo>
                  <a:lnTo>
                    <a:pt x="1611" y="1721"/>
                  </a:lnTo>
                  <a:lnTo>
                    <a:pt x="1597" y="1724"/>
                  </a:lnTo>
                  <a:lnTo>
                    <a:pt x="1585" y="1725"/>
                  </a:lnTo>
                  <a:lnTo>
                    <a:pt x="1573" y="1723"/>
                  </a:lnTo>
                  <a:lnTo>
                    <a:pt x="1560" y="1717"/>
                  </a:lnTo>
                  <a:lnTo>
                    <a:pt x="1548" y="1712"/>
                  </a:lnTo>
                  <a:lnTo>
                    <a:pt x="1539" y="1705"/>
                  </a:lnTo>
                  <a:lnTo>
                    <a:pt x="1530" y="1699"/>
                  </a:lnTo>
                  <a:lnTo>
                    <a:pt x="1522" y="1689"/>
                  </a:lnTo>
                  <a:lnTo>
                    <a:pt x="1518" y="1682"/>
                  </a:lnTo>
                  <a:lnTo>
                    <a:pt x="1517" y="1674"/>
                  </a:lnTo>
                  <a:lnTo>
                    <a:pt x="1518" y="1666"/>
                  </a:lnTo>
                  <a:lnTo>
                    <a:pt x="1521" y="1657"/>
                  </a:lnTo>
                  <a:lnTo>
                    <a:pt x="1523" y="1651"/>
                  </a:lnTo>
                  <a:lnTo>
                    <a:pt x="1533" y="1647"/>
                  </a:lnTo>
                  <a:lnTo>
                    <a:pt x="1544" y="1646"/>
                  </a:lnTo>
                  <a:lnTo>
                    <a:pt x="1557" y="1646"/>
                  </a:lnTo>
                  <a:lnTo>
                    <a:pt x="1569" y="1647"/>
                  </a:lnTo>
                  <a:lnTo>
                    <a:pt x="1579" y="1649"/>
                  </a:lnTo>
                  <a:lnTo>
                    <a:pt x="1591" y="1650"/>
                  </a:lnTo>
                  <a:lnTo>
                    <a:pt x="1606" y="1654"/>
                  </a:lnTo>
                  <a:lnTo>
                    <a:pt x="1620" y="1658"/>
                  </a:lnTo>
                  <a:lnTo>
                    <a:pt x="1631" y="1661"/>
                  </a:lnTo>
                  <a:lnTo>
                    <a:pt x="1641" y="1665"/>
                  </a:lnTo>
                  <a:lnTo>
                    <a:pt x="1653" y="1670"/>
                  </a:lnTo>
                  <a:lnTo>
                    <a:pt x="1663" y="1674"/>
                  </a:lnTo>
                  <a:lnTo>
                    <a:pt x="1672" y="1674"/>
                  </a:lnTo>
                  <a:lnTo>
                    <a:pt x="1680" y="1668"/>
                  </a:lnTo>
                  <a:lnTo>
                    <a:pt x="1685" y="1655"/>
                  </a:lnTo>
                  <a:lnTo>
                    <a:pt x="1688" y="1646"/>
                  </a:lnTo>
                  <a:lnTo>
                    <a:pt x="1688" y="1637"/>
                  </a:lnTo>
                  <a:lnTo>
                    <a:pt x="1684" y="1624"/>
                  </a:lnTo>
                  <a:lnTo>
                    <a:pt x="1678" y="1614"/>
                  </a:lnTo>
                  <a:lnTo>
                    <a:pt x="1677" y="1604"/>
                  </a:lnTo>
                  <a:lnTo>
                    <a:pt x="1678" y="1593"/>
                  </a:lnTo>
                  <a:lnTo>
                    <a:pt x="1682" y="1581"/>
                  </a:lnTo>
                  <a:lnTo>
                    <a:pt x="1686" y="1571"/>
                  </a:lnTo>
                  <a:lnTo>
                    <a:pt x="1690" y="1561"/>
                  </a:lnTo>
                  <a:lnTo>
                    <a:pt x="1698" y="1554"/>
                  </a:lnTo>
                  <a:lnTo>
                    <a:pt x="1708" y="1548"/>
                  </a:lnTo>
                  <a:lnTo>
                    <a:pt x="1715" y="1542"/>
                  </a:lnTo>
                  <a:lnTo>
                    <a:pt x="1719" y="1530"/>
                  </a:lnTo>
                  <a:lnTo>
                    <a:pt x="1720" y="1515"/>
                  </a:lnTo>
                  <a:lnTo>
                    <a:pt x="1720" y="1503"/>
                  </a:lnTo>
                  <a:lnTo>
                    <a:pt x="1717" y="1495"/>
                  </a:lnTo>
                  <a:lnTo>
                    <a:pt x="1713" y="1486"/>
                  </a:lnTo>
                  <a:lnTo>
                    <a:pt x="1708" y="1476"/>
                  </a:lnTo>
                  <a:lnTo>
                    <a:pt x="1705" y="1468"/>
                  </a:lnTo>
                  <a:lnTo>
                    <a:pt x="1708" y="1460"/>
                  </a:lnTo>
                  <a:lnTo>
                    <a:pt x="1711" y="1451"/>
                  </a:lnTo>
                  <a:lnTo>
                    <a:pt x="1715" y="1440"/>
                  </a:lnTo>
                  <a:lnTo>
                    <a:pt x="1715" y="1433"/>
                  </a:lnTo>
                  <a:lnTo>
                    <a:pt x="1709" y="1426"/>
                  </a:lnTo>
                  <a:lnTo>
                    <a:pt x="1700" y="1421"/>
                  </a:lnTo>
                  <a:lnTo>
                    <a:pt x="1690" y="1416"/>
                  </a:lnTo>
                  <a:lnTo>
                    <a:pt x="1682" y="1410"/>
                  </a:lnTo>
                  <a:lnTo>
                    <a:pt x="1677" y="1402"/>
                  </a:lnTo>
                  <a:lnTo>
                    <a:pt x="1669" y="1393"/>
                  </a:lnTo>
                  <a:lnTo>
                    <a:pt x="1662" y="1383"/>
                  </a:lnTo>
                  <a:lnTo>
                    <a:pt x="1654" y="1378"/>
                  </a:lnTo>
                  <a:lnTo>
                    <a:pt x="1647" y="1375"/>
                  </a:lnTo>
                  <a:lnTo>
                    <a:pt x="1638" y="1375"/>
                  </a:lnTo>
                  <a:lnTo>
                    <a:pt x="1630" y="1374"/>
                  </a:lnTo>
                  <a:lnTo>
                    <a:pt x="1619" y="1370"/>
                  </a:lnTo>
                  <a:lnTo>
                    <a:pt x="1607" y="1364"/>
                  </a:lnTo>
                  <a:lnTo>
                    <a:pt x="1595" y="1359"/>
                  </a:lnTo>
                  <a:lnTo>
                    <a:pt x="1584" y="1356"/>
                  </a:lnTo>
                  <a:lnTo>
                    <a:pt x="1570" y="1354"/>
                  </a:lnTo>
                  <a:lnTo>
                    <a:pt x="1552" y="1354"/>
                  </a:lnTo>
                  <a:lnTo>
                    <a:pt x="1534" y="1354"/>
                  </a:lnTo>
                  <a:lnTo>
                    <a:pt x="1519" y="1356"/>
                  </a:lnTo>
                  <a:lnTo>
                    <a:pt x="1511" y="1360"/>
                  </a:lnTo>
                  <a:lnTo>
                    <a:pt x="1500" y="1366"/>
                  </a:lnTo>
                  <a:lnTo>
                    <a:pt x="1490" y="1373"/>
                  </a:lnTo>
                  <a:lnTo>
                    <a:pt x="1480" y="1378"/>
                  </a:lnTo>
                  <a:lnTo>
                    <a:pt x="1468" y="1382"/>
                  </a:lnTo>
                  <a:lnTo>
                    <a:pt x="1455" y="1386"/>
                  </a:lnTo>
                  <a:lnTo>
                    <a:pt x="1441" y="1391"/>
                  </a:lnTo>
                  <a:lnTo>
                    <a:pt x="1429" y="1397"/>
                  </a:lnTo>
                  <a:lnTo>
                    <a:pt x="1418" y="1406"/>
                  </a:lnTo>
                  <a:lnTo>
                    <a:pt x="1406" y="1420"/>
                  </a:lnTo>
                  <a:lnTo>
                    <a:pt x="1394" y="1433"/>
                  </a:lnTo>
                  <a:lnTo>
                    <a:pt x="1384" y="1445"/>
                  </a:lnTo>
                  <a:lnTo>
                    <a:pt x="1376" y="1459"/>
                  </a:lnTo>
                  <a:lnTo>
                    <a:pt x="1367" y="1478"/>
                  </a:lnTo>
                  <a:lnTo>
                    <a:pt x="1358" y="1496"/>
                  </a:lnTo>
                  <a:lnTo>
                    <a:pt x="1348" y="1510"/>
                  </a:lnTo>
                  <a:lnTo>
                    <a:pt x="1337" y="1518"/>
                  </a:lnTo>
                  <a:lnTo>
                    <a:pt x="1323" y="1526"/>
                  </a:lnTo>
                  <a:lnTo>
                    <a:pt x="1306" y="1534"/>
                  </a:lnTo>
                  <a:lnTo>
                    <a:pt x="1293" y="1541"/>
                  </a:lnTo>
                  <a:lnTo>
                    <a:pt x="1283" y="1544"/>
                  </a:lnTo>
                  <a:lnTo>
                    <a:pt x="1270" y="1548"/>
                  </a:lnTo>
                  <a:lnTo>
                    <a:pt x="1258" y="1553"/>
                  </a:lnTo>
                  <a:lnTo>
                    <a:pt x="1248" y="1560"/>
                  </a:lnTo>
                  <a:lnTo>
                    <a:pt x="1246" y="1569"/>
                  </a:lnTo>
                  <a:lnTo>
                    <a:pt x="1246" y="1581"/>
                  </a:lnTo>
                  <a:lnTo>
                    <a:pt x="1247" y="1595"/>
                  </a:lnTo>
                  <a:lnTo>
                    <a:pt x="1247" y="1606"/>
                  </a:lnTo>
                  <a:lnTo>
                    <a:pt x="1248" y="1616"/>
                  </a:lnTo>
                  <a:lnTo>
                    <a:pt x="1251" y="1630"/>
                  </a:lnTo>
                  <a:lnTo>
                    <a:pt x="1251" y="1643"/>
                  </a:lnTo>
                  <a:lnTo>
                    <a:pt x="1248" y="1654"/>
                  </a:lnTo>
                  <a:lnTo>
                    <a:pt x="1242" y="1662"/>
                  </a:lnTo>
                  <a:lnTo>
                    <a:pt x="1232" y="1672"/>
                  </a:lnTo>
                  <a:lnTo>
                    <a:pt x="1220" y="1677"/>
                  </a:lnTo>
                  <a:lnTo>
                    <a:pt x="1209" y="1681"/>
                  </a:lnTo>
                  <a:lnTo>
                    <a:pt x="1197" y="1680"/>
                  </a:lnTo>
                  <a:lnTo>
                    <a:pt x="1182" y="1676"/>
                  </a:lnTo>
                  <a:lnTo>
                    <a:pt x="1168" y="1670"/>
                  </a:lnTo>
                  <a:lnTo>
                    <a:pt x="1153" y="1663"/>
                  </a:lnTo>
                  <a:lnTo>
                    <a:pt x="1141" y="1659"/>
                  </a:lnTo>
                  <a:lnTo>
                    <a:pt x="1128" y="1654"/>
                  </a:lnTo>
                  <a:lnTo>
                    <a:pt x="1114" y="1647"/>
                  </a:lnTo>
                  <a:lnTo>
                    <a:pt x="1100" y="1642"/>
                  </a:lnTo>
                  <a:lnTo>
                    <a:pt x="1092" y="1637"/>
                  </a:lnTo>
                  <a:lnTo>
                    <a:pt x="1081" y="1628"/>
                  </a:lnTo>
                  <a:lnTo>
                    <a:pt x="1070" y="1622"/>
                  </a:lnTo>
                  <a:lnTo>
                    <a:pt x="1061" y="1616"/>
                  </a:lnTo>
                  <a:lnTo>
                    <a:pt x="1049" y="1612"/>
                  </a:lnTo>
                  <a:lnTo>
                    <a:pt x="1033" y="1611"/>
                  </a:lnTo>
                  <a:lnTo>
                    <a:pt x="1018" y="1611"/>
                  </a:lnTo>
                  <a:lnTo>
                    <a:pt x="1007" y="1612"/>
                  </a:lnTo>
                  <a:lnTo>
                    <a:pt x="994" y="1616"/>
                  </a:lnTo>
                  <a:lnTo>
                    <a:pt x="980" y="1623"/>
                  </a:lnTo>
                  <a:lnTo>
                    <a:pt x="969" y="1628"/>
                  </a:lnTo>
                  <a:lnTo>
                    <a:pt x="964" y="1637"/>
                  </a:lnTo>
                  <a:lnTo>
                    <a:pt x="957" y="1647"/>
                  </a:lnTo>
                  <a:lnTo>
                    <a:pt x="952" y="1658"/>
                  </a:lnTo>
                  <a:lnTo>
                    <a:pt x="945" y="1666"/>
                  </a:lnTo>
                  <a:lnTo>
                    <a:pt x="938" y="1668"/>
                  </a:lnTo>
                  <a:lnTo>
                    <a:pt x="930" y="1670"/>
                  </a:lnTo>
                  <a:lnTo>
                    <a:pt x="922" y="1670"/>
                  </a:lnTo>
                  <a:lnTo>
                    <a:pt x="916" y="1669"/>
                  </a:lnTo>
                  <a:lnTo>
                    <a:pt x="911" y="1662"/>
                  </a:lnTo>
                  <a:lnTo>
                    <a:pt x="907" y="1653"/>
                  </a:lnTo>
                  <a:lnTo>
                    <a:pt x="905" y="1643"/>
                  </a:lnTo>
                  <a:lnTo>
                    <a:pt x="902" y="1635"/>
                  </a:lnTo>
                  <a:lnTo>
                    <a:pt x="899" y="1627"/>
                  </a:lnTo>
                  <a:lnTo>
                    <a:pt x="895" y="1618"/>
                  </a:lnTo>
                  <a:lnTo>
                    <a:pt x="893" y="1607"/>
                  </a:lnTo>
                  <a:lnTo>
                    <a:pt x="891" y="1599"/>
                  </a:lnTo>
                  <a:lnTo>
                    <a:pt x="894" y="1588"/>
                  </a:lnTo>
                  <a:lnTo>
                    <a:pt x="899" y="1576"/>
                  </a:lnTo>
                  <a:lnTo>
                    <a:pt x="905" y="1564"/>
                  </a:lnTo>
                  <a:lnTo>
                    <a:pt x="909" y="1553"/>
                  </a:lnTo>
                  <a:lnTo>
                    <a:pt x="916" y="1538"/>
                  </a:lnTo>
                  <a:lnTo>
                    <a:pt x="922" y="1522"/>
                  </a:lnTo>
                  <a:lnTo>
                    <a:pt x="928" y="1509"/>
                  </a:lnTo>
                  <a:lnTo>
                    <a:pt x="933" y="1500"/>
                  </a:lnTo>
                  <a:lnTo>
                    <a:pt x="938" y="1492"/>
                  </a:lnTo>
                  <a:lnTo>
                    <a:pt x="944" y="1484"/>
                  </a:lnTo>
                  <a:lnTo>
                    <a:pt x="945" y="1478"/>
                  </a:lnTo>
                  <a:lnTo>
                    <a:pt x="942" y="1468"/>
                  </a:lnTo>
                  <a:lnTo>
                    <a:pt x="937" y="1457"/>
                  </a:lnTo>
                  <a:lnTo>
                    <a:pt x="929" y="1447"/>
                  </a:lnTo>
                  <a:lnTo>
                    <a:pt x="922" y="1440"/>
                  </a:lnTo>
                  <a:lnTo>
                    <a:pt x="911" y="1432"/>
                  </a:lnTo>
                  <a:lnTo>
                    <a:pt x="898" y="1425"/>
                  </a:lnTo>
                  <a:lnTo>
                    <a:pt x="885" y="1421"/>
                  </a:lnTo>
                  <a:lnTo>
                    <a:pt x="874" y="1418"/>
                  </a:lnTo>
                  <a:lnTo>
                    <a:pt x="860" y="1417"/>
                  </a:lnTo>
                  <a:lnTo>
                    <a:pt x="847" y="1417"/>
                  </a:lnTo>
                  <a:lnTo>
                    <a:pt x="836" y="1417"/>
                  </a:lnTo>
                  <a:lnTo>
                    <a:pt x="821" y="1418"/>
                  </a:lnTo>
                  <a:lnTo>
                    <a:pt x="804" y="1420"/>
                  </a:lnTo>
                  <a:lnTo>
                    <a:pt x="786" y="1422"/>
                  </a:lnTo>
                  <a:lnTo>
                    <a:pt x="771" y="1425"/>
                  </a:lnTo>
                  <a:lnTo>
                    <a:pt x="759" y="1429"/>
                  </a:lnTo>
                  <a:lnTo>
                    <a:pt x="744" y="1433"/>
                  </a:lnTo>
                  <a:lnTo>
                    <a:pt x="730" y="1439"/>
                  </a:lnTo>
                  <a:lnTo>
                    <a:pt x="716" y="1444"/>
                  </a:lnTo>
                  <a:lnTo>
                    <a:pt x="703" y="1451"/>
                  </a:lnTo>
                  <a:lnTo>
                    <a:pt x="684" y="1459"/>
                  </a:lnTo>
                  <a:lnTo>
                    <a:pt x="668" y="1467"/>
                  </a:lnTo>
                  <a:lnTo>
                    <a:pt x="653" y="1475"/>
                  </a:lnTo>
                  <a:lnTo>
                    <a:pt x="639" y="1484"/>
                  </a:lnTo>
                  <a:lnTo>
                    <a:pt x="624" y="1495"/>
                  </a:lnTo>
                  <a:lnTo>
                    <a:pt x="610" y="1506"/>
                  </a:lnTo>
                  <a:lnTo>
                    <a:pt x="595" y="1514"/>
                  </a:lnTo>
                  <a:lnTo>
                    <a:pt x="584" y="1517"/>
                  </a:lnTo>
                  <a:lnTo>
                    <a:pt x="569" y="1517"/>
                  </a:lnTo>
                  <a:lnTo>
                    <a:pt x="554" y="1518"/>
                  </a:lnTo>
                  <a:lnTo>
                    <a:pt x="540" y="1519"/>
                  </a:lnTo>
                  <a:lnTo>
                    <a:pt x="529" y="1523"/>
                  </a:lnTo>
                  <a:lnTo>
                    <a:pt x="522" y="1530"/>
                  </a:lnTo>
                  <a:lnTo>
                    <a:pt x="517" y="1540"/>
                  </a:lnTo>
                  <a:lnTo>
                    <a:pt x="513" y="1549"/>
                  </a:lnTo>
                  <a:lnTo>
                    <a:pt x="514" y="1557"/>
                  </a:lnTo>
                  <a:lnTo>
                    <a:pt x="518" y="1565"/>
                  </a:lnTo>
                  <a:lnTo>
                    <a:pt x="523" y="1575"/>
                  </a:lnTo>
                  <a:lnTo>
                    <a:pt x="527" y="1581"/>
                  </a:lnTo>
                  <a:lnTo>
                    <a:pt x="535" y="1588"/>
                  </a:lnTo>
                  <a:lnTo>
                    <a:pt x="545" y="1596"/>
                  </a:lnTo>
                  <a:lnTo>
                    <a:pt x="552" y="1604"/>
                  </a:lnTo>
                  <a:lnTo>
                    <a:pt x="553" y="1614"/>
                  </a:lnTo>
                  <a:lnTo>
                    <a:pt x="553" y="1626"/>
                  </a:lnTo>
                  <a:lnTo>
                    <a:pt x="552" y="1638"/>
                  </a:lnTo>
                  <a:lnTo>
                    <a:pt x="548" y="1647"/>
                  </a:lnTo>
                  <a:lnTo>
                    <a:pt x="542" y="1650"/>
                  </a:lnTo>
                  <a:lnTo>
                    <a:pt x="535" y="1654"/>
                  </a:lnTo>
                  <a:lnTo>
                    <a:pt x="529" y="1658"/>
                  </a:lnTo>
                  <a:lnTo>
                    <a:pt x="523" y="1662"/>
                  </a:lnTo>
                  <a:lnTo>
                    <a:pt x="521" y="1672"/>
                  </a:lnTo>
                  <a:lnTo>
                    <a:pt x="521" y="1685"/>
                  </a:lnTo>
                  <a:lnTo>
                    <a:pt x="522" y="1699"/>
                  </a:lnTo>
                  <a:lnTo>
                    <a:pt x="523" y="1709"/>
                  </a:lnTo>
                  <a:lnTo>
                    <a:pt x="526" y="1723"/>
                  </a:lnTo>
                  <a:lnTo>
                    <a:pt x="530" y="1738"/>
                  </a:lnTo>
                  <a:lnTo>
                    <a:pt x="535" y="1750"/>
                  </a:lnTo>
                  <a:lnTo>
                    <a:pt x="544" y="1756"/>
                  </a:lnTo>
                  <a:lnTo>
                    <a:pt x="553" y="1762"/>
                  </a:lnTo>
                  <a:lnTo>
                    <a:pt x="561" y="1769"/>
                  </a:lnTo>
                  <a:lnTo>
                    <a:pt x="569" y="1781"/>
                  </a:lnTo>
                  <a:lnTo>
                    <a:pt x="576" y="1796"/>
                  </a:lnTo>
                  <a:lnTo>
                    <a:pt x="584" y="1808"/>
                  </a:lnTo>
                  <a:lnTo>
                    <a:pt x="593" y="1814"/>
                  </a:lnTo>
                  <a:lnTo>
                    <a:pt x="606" y="1821"/>
                  </a:lnTo>
                  <a:lnTo>
                    <a:pt x="614" y="1828"/>
                  </a:lnTo>
                  <a:lnTo>
                    <a:pt x="618" y="1837"/>
                  </a:lnTo>
                  <a:lnTo>
                    <a:pt x="620" y="1849"/>
                  </a:lnTo>
                  <a:lnTo>
                    <a:pt x="623" y="1862"/>
                  </a:lnTo>
                  <a:lnTo>
                    <a:pt x="623" y="1872"/>
                  </a:lnTo>
                  <a:lnTo>
                    <a:pt x="620" y="1884"/>
                  </a:lnTo>
                  <a:lnTo>
                    <a:pt x="616" y="1897"/>
                  </a:lnTo>
                  <a:lnTo>
                    <a:pt x="610" y="1907"/>
                  </a:lnTo>
                  <a:lnTo>
                    <a:pt x="603" y="1915"/>
                  </a:lnTo>
                  <a:lnTo>
                    <a:pt x="593" y="1923"/>
                  </a:lnTo>
                  <a:lnTo>
                    <a:pt x="585" y="1929"/>
                  </a:lnTo>
                  <a:lnTo>
                    <a:pt x="576" y="1932"/>
                  </a:lnTo>
                  <a:lnTo>
                    <a:pt x="564" y="1933"/>
                  </a:lnTo>
                  <a:lnTo>
                    <a:pt x="550" y="1934"/>
                  </a:lnTo>
                  <a:lnTo>
                    <a:pt x="541" y="1938"/>
                  </a:lnTo>
                  <a:lnTo>
                    <a:pt x="533" y="1944"/>
                  </a:lnTo>
                  <a:lnTo>
                    <a:pt x="523" y="1952"/>
                  </a:lnTo>
                  <a:lnTo>
                    <a:pt x="515" y="1961"/>
                  </a:lnTo>
                  <a:lnTo>
                    <a:pt x="506" y="1967"/>
                  </a:lnTo>
                  <a:lnTo>
                    <a:pt x="495" y="1967"/>
                  </a:lnTo>
                  <a:lnTo>
                    <a:pt x="480" y="1965"/>
                  </a:lnTo>
                  <a:lnTo>
                    <a:pt x="465" y="1963"/>
                  </a:lnTo>
                  <a:lnTo>
                    <a:pt x="453" y="1959"/>
                  </a:lnTo>
                  <a:lnTo>
                    <a:pt x="444" y="1953"/>
                  </a:lnTo>
                  <a:lnTo>
                    <a:pt x="432" y="1945"/>
                  </a:lnTo>
                  <a:lnTo>
                    <a:pt x="422" y="1938"/>
                  </a:lnTo>
                  <a:lnTo>
                    <a:pt x="414" y="1932"/>
                  </a:lnTo>
                  <a:lnTo>
                    <a:pt x="405" y="1925"/>
                  </a:lnTo>
                  <a:lnTo>
                    <a:pt x="395" y="1917"/>
                  </a:lnTo>
                  <a:lnTo>
                    <a:pt x="390" y="1910"/>
                  </a:lnTo>
                  <a:lnTo>
                    <a:pt x="390" y="1902"/>
                  </a:lnTo>
                  <a:lnTo>
                    <a:pt x="393" y="1893"/>
                  </a:lnTo>
                  <a:lnTo>
                    <a:pt x="394" y="1883"/>
                  </a:lnTo>
                  <a:lnTo>
                    <a:pt x="394" y="1876"/>
                  </a:lnTo>
                  <a:lnTo>
                    <a:pt x="390" y="1868"/>
                  </a:lnTo>
                  <a:lnTo>
                    <a:pt x="383" y="1860"/>
                  </a:lnTo>
                  <a:lnTo>
                    <a:pt x="375" y="1852"/>
                  </a:lnTo>
                  <a:lnTo>
                    <a:pt x="367" y="1848"/>
                  </a:lnTo>
                  <a:lnTo>
                    <a:pt x="358" y="1847"/>
                  </a:lnTo>
                  <a:lnTo>
                    <a:pt x="345" y="1848"/>
                  </a:lnTo>
                  <a:lnTo>
                    <a:pt x="333" y="1849"/>
                  </a:lnTo>
                  <a:lnTo>
                    <a:pt x="323" y="1851"/>
                  </a:lnTo>
                  <a:lnTo>
                    <a:pt x="306" y="1852"/>
                  </a:lnTo>
                  <a:lnTo>
                    <a:pt x="286" y="1853"/>
                  </a:lnTo>
                  <a:lnTo>
                    <a:pt x="270" y="1855"/>
                  </a:lnTo>
                  <a:lnTo>
                    <a:pt x="254" y="1855"/>
                  </a:lnTo>
                  <a:lnTo>
                    <a:pt x="234" y="1857"/>
                  </a:lnTo>
                  <a:lnTo>
                    <a:pt x="213" y="1857"/>
                  </a:lnTo>
                  <a:lnTo>
                    <a:pt x="215" y="1843"/>
                  </a:lnTo>
                  <a:lnTo>
                    <a:pt x="216" y="1828"/>
                  </a:lnTo>
                  <a:lnTo>
                    <a:pt x="216" y="1816"/>
                  </a:lnTo>
                  <a:lnTo>
                    <a:pt x="212" y="1804"/>
                  </a:lnTo>
                  <a:lnTo>
                    <a:pt x="205" y="1790"/>
                  </a:lnTo>
                  <a:lnTo>
                    <a:pt x="199" y="1775"/>
                  </a:lnTo>
                  <a:lnTo>
                    <a:pt x="195" y="1763"/>
                  </a:lnTo>
                  <a:lnTo>
                    <a:pt x="192" y="1751"/>
                  </a:lnTo>
                  <a:lnTo>
                    <a:pt x="189" y="1736"/>
                  </a:lnTo>
                  <a:lnTo>
                    <a:pt x="188" y="1721"/>
                  </a:lnTo>
                  <a:lnTo>
                    <a:pt x="188" y="1708"/>
                  </a:lnTo>
                  <a:lnTo>
                    <a:pt x="191" y="1699"/>
                  </a:lnTo>
                  <a:lnTo>
                    <a:pt x="195" y="1686"/>
                  </a:lnTo>
                  <a:lnTo>
                    <a:pt x="200" y="1676"/>
                  </a:lnTo>
                  <a:lnTo>
                    <a:pt x="203" y="1665"/>
                  </a:lnTo>
                  <a:lnTo>
                    <a:pt x="203" y="1654"/>
                  </a:lnTo>
                  <a:lnTo>
                    <a:pt x="201" y="1642"/>
                  </a:lnTo>
                  <a:lnTo>
                    <a:pt x="200" y="1631"/>
                  </a:lnTo>
                  <a:lnTo>
                    <a:pt x="203" y="1623"/>
                  </a:lnTo>
                  <a:lnTo>
                    <a:pt x="208" y="1612"/>
                  </a:lnTo>
                  <a:lnTo>
                    <a:pt x="212" y="1603"/>
                  </a:lnTo>
                  <a:lnTo>
                    <a:pt x="216" y="1595"/>
                  </a:lnTo>
                  <a:lnTo>
                    <a:pt x="217" y="1588"/>
                  </a:lnTo>
                  <a:lnTo>
                    <a:pt x="220" y="1581"/>
                  </a:lnTo>
                  <a:lnTo>
                    <a:pt x="221" y="1575"/>
                  </a:lnTo>
                  <a:lnTo>
                    <a:pt x="226" y="1577"/>
                  </a:lnTo>
                  <a:lnTo>
                    <a:pt x="231" y="1580"/>
                  </a:lnTo>
                  <a:lnTo>
                    <a:pt x="235" y="1581"/>
                  </a:lnTo>
                  <a:lnTo>
                    <a:pt x="239" y="1583"/>
                  </a:lnTo>
                  <a:lnTo>
                    <a:pt x="243" y="1584"/>
                  </a:lnTo>
                  <a:lnTo>
                    <a:pt x="254" y="1580"/>
                  </a:lnTo>
                  <a:lnTo>
                    <a:pt x="266" y="1571"/>
                  </a:lnTo>
                  <a:lnTo>
                    <a:pt x="277" y="1560"/>
                  </a:lnTo>
                  <a:lnTo>
                    <a:pt x="283" y="1550"/>
                  </a:lnTo>
                  <a:lnTo>
                    <a:pt x="285" y="1541"/>
                  </a:lnTo>
                  <a:lnTo>
                    <a:pt x="283" y="1530"/>
                  </a:lnTo>
                  <a:lnTo>
                    <a:pt x="282" y="1522"/>
                  </a:lnTo>
                  <a:lnTo>
                    <a:pt x="278" y="1509"/>
                  </a:lnTo>
                  <a:lnTo>
                    <a:pt x="271" y="1492"/>
                  </a:lnTo>
                  <a:lnTo>
                    <a:pt x="263" y="1478"/>
                  </a:lnTo>
                  <a:lnTo>
                    <a:pt x="257" y="1465"/>
                  </a:lnTo>
                  <a:lnTo>
                    <a:pt x="251" y="1459"/>
                  </a:lnTo>
                  <a:lnTo>
                    <a:pt x="244" y="1451"/>
                  </a:lnTo>
                  <a:lnTo>
                    <a:pt x="238" y="1444"/>
                  </a:lnTo>
                  <a:lnTo>
                    <a:pt x="230" y="1437"/>
                  </a:lnTo>
                  <a:lnTo>
                    <a:pt x="219" y="1429"/>
                  </a:lnTo>
                  <a:lnTo>
                    <a:pt x="211" y="1422"/>
                  </a:lnTo>
                  <a:lnTo>
                    <a:pt x="203" y="1414"/>
                  </a:lnTo>
                  <a:lnTo>
                    <a:pt x="195" y="1404"/>
                  </a:lnTo>
                  <a:lnTo>
                    <a:pt x="189" y="1394"/>
                  </a:lnTo>
                  <a:lnTo>
                    <a:pt x="189" y="1385"/>
                  </a:lnTo>
                  <a:lnTo>
                    <a:pt x="191" y="1373"/>
                  </a:lnTo>
                  <a:lnTo>
                    <a:pt x="193" y="1363"/>
                  </a:lnTo>
                  <a:lnTo>
                    <a:pt x="197" y="1358"/>
                  </a:lnTo>
                  <a:lnTo>
                    <a:pt x="201" y="1350"/>
                  </a:lnTo>
                  <a:lnTo>
                    <a:pt x="205" y="1342"/>
                  </a:lnTo>
                  <a:lnTo>
                    <a:pt x="205" y="1336"/>
                  </a:lnTo>
                  <a:lnTo>
                    <a:pt x="201" y="1332"/>
                  </a:lnTo>
                  <a:lnTo>
                    <a:pt x="195" y="1331"/>
                  </a:lnTo>
                  <a:lnTo>
                    <a:pt x="185" y="1329"/>
                  </a:lnTo>
                  <a:lnTo>
                    <a:pt x="177" y="1328"/>
                  </a:lnTo>
                  <a:lnTo>
                    <a:pt x="170" y="1328"/>
                  </a:lnTo>
                  <a:lnTo>
                    <a:pt x="158" y="1324"/>
                  </a:lnTo>
                  <a:lnTo>
                    <a:pt x="145" y="1319"/>
                  </a:lnTo>
                  <a:lnTo>
                    <a:pt x="135" y="1313"/>
                  </a:lnTo>
                  <a:lnTo>
                    <a:pt x="129" y="1305"/>
                  </a:lnTo>
                  <a:lnTo>
                    <a:pt x="122" y="1296"/>
                  </a:lnTo>
                  <a:lnTo>
                    <a:pt x="116" y="1286"/>
                  </a:lnTo>
                  <a:lnTo>
                    <a:pt x="112" y="1277"/>
                  </a:lnTo>
                  <a:lnTo>
                    <a:pt x="107" y="1265"/>
                  </a:lnTo>
                  <a:lnTo>
                    <a:pt x="103" y="1254"/>
                  </a:lnTo>
                  <a:lnTo>
                    <a:pt x="100" y="1243"/>
                  </a:lnTo>
                  <a:lnTo>
                    <a:pt x="103" y="1235"/>
                  </a:lnTo>
                  <a:lnTo>
                    <a:pt x="107" y="1226"/>
                  </a:lnTo>
                  <a:lnTo>
                    <a:pt x="112" y="1216"/>
                  </a:lnTo>
                  <a:lnTo>
                    <a:pt x="116" y="1208"/>
                  </a:lnTo>
                  <a:lnTo>
                    <a:pt x="122" y="1200"/>
                  </a:lnTo>
                  <a:lnTo>
                    <a:pt x="129" y="1192"/>
                  </a:lnTo>
                  <a:lnTo>
                    <a:pt x="135" y="1184"/>
                  </a:lnTo>
                  <a:lnTo>
                    <a:pt x="143" y="1176"/>
                  </a:lnTo>
                  <a:lnTo>
                    <a:pt x="151" y="1168"/>
                  </a:lnTo>
                  <a:lnTo>
                    <a:pt x="158" y="1158"/>
                  </a:lnTo>
                  <a:lnTo>
                    <a:pt x="162" y="1148"/>
                  </a:lnTo>
                  <a:lnTo>
                    <a:pt x="165" y="1134"/>
                  </a:lnTo>
                  <a:lnTo>
                    <a:pt x="166" y="1122"/>
                  </a:lnTo>
                  <a:lnTo>
                    <a:pt x="168" y="1113"/>
                  </a:lnTo>
                  <a:lnTo>
                    <a:pt x="169" y="1100"/>
                  </a:lnTo>
                  <a:lnTo>
                    <a:pt x="168" y="1091"/>
                  </a:lnTo>
                  <a:lnTo>
                    <a:pt x="161" y="1082"/>
                  </a:lnTo>
                  <a:lnTo>
                    <a:pt x="151" y="1072"/>
                  </a:lnTo>
                  <a:lnTo>
                    <a:pt x="141" y="1063"/>
                  </a:lnTo>
                  <a:lnTo>
                    <a:pt x="131" y="1056"/>
                  </a:lnTo>
                  <a:lnTo>
                    <a:pt x="120" y="1052"/>
                  </a:lnTo>
                  <a:lnTo>
                    <a:pt x="107" y="1048"/>
                  </a:lnTo>
                  <a:lnTo>
                    <a:pt x="93" y="1044"/>
                  </a:lnTo>
                  <a:lnTo>
                    <a:pt x="84" y="1040"/>
                  </a:lnTo>
                  <a:lnTo>
                    <a:pt x="77" y="1032"/>
                  </a:lnTo>
                  <a:lnTo>
                    <a:pt x="69" y="1021"/>
                  </a:lnTo>
                  <a:lnTo>
                    <a:pt x="64" y="1010"/>
                  </a:lnTo>
                  <a:lnTo>
                    <a:pt x="60" y="999"/>
                  </a:lnTo>
                  <a:lnTo>
                    <a:pt x="57" y="986"/>
                  </a:lnTo>
                  <a:lnTo>
                    <a:pt x="57" y="970"/>
                  </a:lnTo>
                  <a:lnTo>
                    <a:pt x="57" y="952"/>
                  </a:lnTo>
                  <a:lnTo>
                    <a:pt x="57" y="939"/>
                  </a:lnTo>
                  <a:lnTo>
                    <a:pt x="54" y="925"/>
                  </a:lnTo>
                  <a:lnTo>
                    <a:pt x="49" y="910"/>
                  </a:lnTo>
                  <a:lnTo>
                    <a:pt x="44" y="898"/>
                  </a:lnTo>
                  <a:lnTo>
                    <a:pt x="38" y="888"/>
                  </a:lnTo>
                  <a:lnTo>
                    <a:pt x="30" y="875"/>
                  </a:lnTo>
                  <a:lnTo>
                    <a:pt x="22" y="867"/>
                  </a:lnTo>
                  <a:lnTo>
                    <a:pt x="13" y="865"/>
                  </a:lnTo>
                  <a:lnTo>
                    <a:pt x="0" y="863"/>
                  </a:lnTo>
                  <a:lnTo>
                    <a:pt x="2" y="858"/>
                  </a:lnTo>
                  <a:lnTo>
                    <a:pt x="3" y="853"/>
                  </a:lnTo>
                  <a:lnTo>
                    <a:pt x="6" y="848"/>
                  </a:lnTo>
                  <a:lnTo>
                    <a:pt x="9" y="844"/>
                  </a:lnTo>
                  <a:lnTo>
                    <a:pt x="17" y="836"/>
                  </a:lnTo>
                  <a:lnTo>
                    <a:pt x="27" y="830"/>
                  </a:lnTo>
                  <a:lnTo>
                    <a:pt x="34" y="822"/>
                  </a:lnTo>
                  <a:lnTo>
                    <a:pt x="38" y="813"/>
                  </a:lnTo>
                  <a:lnTo>
                    <a:pt x="40" y="801"/>
                  </a:lnTo>
                  <a:lnTo>
                    <a:pt x="41" y="792"/>
                  </a:lnTo>
                  <a:lnTo>
                    <a:pt x="44" y="789"/>
                  </a:lnTo>
                  <a:lnTo>
                    <a:pt x="48" y="785"/>
                  </a:lnTo>
                  <a:lnTo>
                    <a:pt x="52" y="781"/>
                  </a:lnTo>
                  <a:lnTo>
                    <a:pt x="56" y="777"/>
                  </a:lnTo>
                  <a:lnTo>
                    <a:pt x="60" y="773"/>
                  </a:lnTo>
                  <a:lnTo>
                    <a:pt x="72" y="776"/>
                  </a:lnTo>
                  <a:lnTo>
                    <a:pt x="85" y="780"/>
                  </a:lnTo>
                  <a:lnTo>
                    <a:pt x="95" y="781"/>
                  </a:lnTo>
                  <a:lnTo>
                    <a:pt x="114" y="784"/>
                  </a:lnTo>
                  <a:lnTo>
                    <a:pt x="135" y="787"/>
                  </a:lnTo>
                  <a:lnTo>
                    <a:pt x="157" y="789"/>
                  </a:lnTo>
                  <a:lnTo>
                    <a:pt x="176" y="789"/>
                  </a:lnTo>
                  <a:lnTo>
                    <a:pt x="196" y="789"/>
                  </a:lnTo>
                  <a:lnTo>
                    <a:pt x="221" y="789"/>
                  </a:lnTo>
                  <a:lnTo>
                    <a:pt x="247" y="787"/>
                  </a:lnTo>
                  <a:lnTo>
                    <a:pt x="267" y="784"/>
                  </a:lnTo>
                  <a:lnTo>
                    <a:pt x="282" y="781"/>
                  </a:lnTo>
                  <a:lnTo>
                    <a:pt x="298" y="776"/>
                  </a:lnTo>
                  <a:lnTo>
                    <a:pt x="316" y="770"/>
                  </a:lnTo>
                  <a:lnTo>
                    <a:pt x="329" y="766"/>
                  </a:lnTo>
                  <a:lnTo>
                    <a:pt x="344" y="761"/>
                  </a:lnTo>
                  <a:lnTo>
                    <a:pt x="363" y="753"/>
                  </a:lnTo>
                  <a:lnTo>
                    <a:pt x="382" y="745"/>
                  </a:lnTo>
                  <a:lnTo>
                    <a:pt x="397" y="738"/>
                  </a:lnTo>
                  <a:lnTo>
                    <a:pt x="413" y="730"/>
                  </a:lnTo>
                  <a:lnTo>
                    <a:pt x="430" y="721"/>
                  </a:lnTo>
                  <a:lnTo>
                    <a:pt x="449" y="711"/>
                  </a:lnTo>
                  <a:lnTo>
                    <a:pt x="467" y="700"/>
                  </a:lnTo>
                  <a:lnTo>
                    <a:pt x="480" y="692"/>
                  </a:lnTo>
                  <a:lnTo>
                    <a:pt x="488" y="684"/>
                  </a:lnTo>
                  <a:lnTo>
                    <a:pt x="498" y="676"/>
                  </a:lnTo>
                  <a:lnTo>
                    <a:pt x="504" y="668"/>
                  </a:lnTo>
                  <a:lnTo>
                    <a:pt x="514" y="655"/>
                  </a:lnTo>
                  <a:lnTo>
                    <a:pt x="522" y="638"/>
                  </a:lnTo>
                  <a:lnTo>
                    <a:pt x="530" y="625"/>
                  </a:lnTo>
                  <a:lnTo>
                    <a:pt x="538" y="615"/>
                  </a:lnTo>
                  <a:lnTo>
                    <a:pt x="548" y="603"/>
                  </a:lnTo>
                  <a:lnTo>
                    <a:pt x="557" y="593"/>
                  </a:lnTo>
                  <a:lnTo>
                    <a:pt x="566" y="583"/>
                  </a:lnTo>
                  <a:lnTo>
                    <a:pt x="576" y="575"/>
                  </a:lnTo>
                  <a:lnTo>
                    <a:pt x="588" y="567"/>
                  </a:lnTo>
                  <a:lnTo>
                    <a:pt x="599" y="560"/>
                  </a:lnTo>
                  <a:lnTo>
                    <a:pt x="610" y="555"/>
                  </a:lnTo>
                  <a:lnTo>
                    <a:pt x="623" y="549"/>
                  </a:lnTo>
                  <a:lnTo>
                    <a:pt x="638" y="544"/>
                  </a:lnTo>
                  <a:lnTo>
                    <a:pt x="650" y="541"/>
                  </a:lnTo>
                  <a:lnTo>
                    <a:pt x="665" y="540"/>
                  </a:lnTo>
                  <a:lnTo>
                    <a:pt x="684" y="541"/>
                  </a:lnTo>
                  <a:lnTo>
                    <a:pt x="701" y="544"/>
                  </a:lnTo>
                  <a:lnTo>
                    <a:pt x="716" y="547"/>
                  </a:lnTo>
                  <a:lnTo>
                    <a:pt x="726" y="552"/>
                  </a:lnTo>
                  <a:lnTo>
                    <a:pt x="736" y="560"/>
                  </a:lnTo>
                  <a:lnTo>
                    <a:pt x="746" y="567"/>
                  </a:lnTo>
                  <a:lnTo>
                    <a:pt x="755" y="574"/>
                  </a:lnTo>
                  <a:lnTo>
                    <a:pt x="771" y="580"/>
                  </a:lnTo>
                  <a:lnTo>
                    <a:pt x="790" y="587"/>
                  </a:lnTo>
                  <a:lnTo>
                    <a:pt x="810" y="593"/>
                  </a:lnTo>
                  <a:lnTo>
                    <a:pt x="827" y="595"/>
                  </a:lnTo>
                  <a:lnTo>
                    <a:pt x="844" y="597"/>
                  </a:lnTo>
                  <a:lnTo>
                    <a:pt x="867" y="597"/>
                  </a:lnTo>
                  <a:lnTo>
                    <a:pt x="889" y="595"/>
                  </a:lnTo>
                  <a:lnTo>
                    <a:pt x="906" y="594"/>
                  </a:lnTo>
                  <a:lnTo>
                    <a:pt x="922" y="590"/>
                  </a:lnTo>
                  <a:lnTo>
                    <a:pt x="942" y="584"/>
                  </a:lnTo>
                  <a:lnTo>
                    <a:pt x="963" y="579"/>
                  </a:lnTo>
                  <a:lnTo>
                    <a:pt x="983" y="572"/>
                  </a:lnTo>
                  <a:lnTo>
                    <a:pt x="998" y="566"/>
                  </a:lnTo>
                  <a:lnTo>
                    <a:pt x="1014" y="560"/>
                  </a:lnTo>
                  <a:lnTo>
                    <a:pt x="1033" y="552"/>
                  </a:lnTo>
                  <a:lnTo>
                    <a:pt x="1052" y="543"/>
                  </a:lnTo>
                  <a:lnTo>
                    <a:pt x="1069" y="535"/>
                  </a:lnTo>
                  <a:lnTo>
                    <a:pt x="1084" y="527"/>
                  </a:lnTo>
                  <a:lnTo>
                    <a:pt x="1101" y="517"/>
                  </a:lnTo>
                  <a:lnTo>
                    <a:pt x="1120" y="506"/>
                  </a:lnTo>
                  <a:lnTo>
                    <a:pt x="1141" y="494"/>
                  </a:lnTo>
                  <a:lnTo>
                    <a:pt x="1159" y="482"/>
                  </a:lnTo>
                  <a:lnTo>
                    <a:pt x="1176" y="473"/>
                  </a:lnTo>
                  <a:lnTo>
                    <a:pt x="1185" y="467"/>
                  </a:lnTo>
                  <a:lnTo>
                    <a:pt x="1196" y="462"/>
                  </a:lnTo>
                  <a:lnTo>
                    <a:pt x="1208" y="456"/>
                  </a:lnTo>
                  <a:lnTo>
                    <a:pt x="1216" y="452"/>
                  </a:lnTo>
                  <a:lnTo>
                    <a:pt x="1231" y="447"/>
                  </a:lnTo>
                  <a:lnTo>
                    <a:pt x="1250" y="443"/>
                  </a:lnTo>
                  <a:lnTo>
                    <a:pt x="1267" y="440"/>
                  </a:lnTo>
                  <a:lnTo>
                    <a:pt x="1282" y="438"/>
                  </a:lnTo>
                  <a:lnTo>
                    <a:pt x="1304" y="436"/>
                  </a:lnTo>
                  <a:lnTo>
                    <a:pt x="1329" y="436"/>
                  </a:lnTo>
                  <a:lnTo>
                    <a:pt x="1355" y="436"/>
                  </a:lnTo>
                  <a:lnTo>
                    <a:pt x="1375" y="436"/>
                  </a:lnTo>
                  <a:lnTo>
                    <a:pt x="1394" y="438"/>
                  </a:lnTo>
                  <a:lnTo>
                    <a:pt x="1417" y="438"/>
                  </a:lnTo>
                  <a:lnTo>
                    <a:pt x="1440" y="439"/>
                  </a:lnTo>
                  <a:lnTo>
                    <a:pt x="1459" y="442"/>
                  </a:lnTo>
                  <a:lnTo>
                    <a:pt x="1471" y="443"/>
                  </a:lnTo>
                  <a:lnTo>
                    <a:pt x="1487" y="447"/>
                  </a:lnTo>
                  <a:lnTo>
                    <a:pt x="1502" y="451"/>
                  </a:lnTo>
                  <a:lnTo>
                    <a:pt x="1515" y="454"/>
                  </a:lnTo>
                  <a:lnTo>
                    <a:pt x="1529" y="458"/>
                  </a:lnTo>
                  <a:lnTo>
                    <a:pt x="1544" y="463"/>
                  </a:lnTo>
                  <a:lnTo>
                    <a:pt x="1561" y="470"/>
                  </a:lnTo>
                  <a:lnTo>
                    <a:pt x="1577" y="475"/>
                  </a:lnTo>
                  <a:lnTo>
                    <a:pt x="1591" y="478"/>
                  </a:lnTo>
                  <a:lnTo>
                    <a:pt x="1608" y="479"/>
                  </a:lnTo>
                  <a:lnTo>
                    <a:pt x="1628" y="481"/>
                  </a:lnTo>
                  <a:lnTo>
                    <a:pt x="1650" y="481"/>
                  </a:lnTo>
                  <a:lnTo>
                    <a:pt x="1666" y="481"/>
                  </a:lnTo>
                  <a:lnTo>
                    <a:pt x="1680" y="481"/>
                  </a:lnTo>
                  <a:lnTo>
                    <a:pt x="1694" y="481"/>
                  </a:lnTo>
                  <a:lnTo>
                    <a:pt x="1711" y="479"/>
                  </a:lnTo>
                  <a:lnTo>
                    <a:pt x="1725" y="477"/>
                  </a:lnTo>
                  <a:lnTo>
                    <a:pt x="1736" y="471"/>
                  </a:lnTo>
                  <a:lnTo>
                    <a:pt x="1738" y="470"/>
                  </a:lnTo>
                  <a:lnTo>
                    <a:pt x="1739" y="466"/>
                  </a:lnTo>
                  <a:lnTo>
                    <a:pt x="1740" y="462"/>
                  </a:lnTo>
                  <a:lnTo>
                    <a:pt x="1740" y="459"/>
                  </a:lnTo>
                  <a:lnTo>
                    <a:pt x="1740" y="455"/>
                  </a:lnTo>
                  <a:lnTo>
                    <a:pt x="1739" y="452"/>
                  </a:lnTo>
                  <a:lnTo>
                    <a:pt x="1736" y="448"/>
                  </a:lnTo>
                  <a:lnTo>
                    <a:pt x="1734" y="446"/>
                  </a:lnTo>
                  <a:lnTo>
                    <a:pt x="1731" y="442"/>
                  </a:lnTo>
                  <a:lnTo>
                    <a:pt x="1728" y="439"/>
                  </a:lnTo>
                  <a:lnTo>
                    <a:pt x="1728" y="435"/>
                  </a:lnTo>
                  <a:lnTo>
                    <a:pt x="1728" y="431"/>
                  </a:lnTo>
                  <a:lnTo>
                    <a:pt x="1728" y="427"/>
                  </a:lnTo>
                  <a:lnTo>
                    <a:pt x="1728" y="423"/>
                  </a:lnTo>
                  <a:lnTo>
                    <a:pt x="1729" y="420"/>
                  </a:lnTo>
                  <a:lnTo>
                    <a:pt x="1732" y="420"/>
                  </a:lnTo>
                  <a:lnTo>
                    <a:pt x="1735" y="419"/>
                  </a:lnTo>
                  <a:lnTo>
                    <a:pt x="1738" y="419"/>
                  </a:lnTo>
                  <a:lnTo>
                    <a:pt x="1740" y="419"/>
                  </a:lnTo>
                  <a:lnTo>
                    <a:pt x="1743" y="419"/>
                  </a:lnTo>
                  <a:lnTo>
                    <a:pt x="1746" y="416"/>
                  </a:lnTo>
                  <a:lnTo>
                    <a:pt x="1748" y="413"/>
                  </a:lnTo>
                  <a:lnTo>
                    <a:pt x="1750" y="409"/>
                  </a:lnTo>
                  <a:lnTo>
                    <a:pt x="1752" y="407"/>
                  </a:lnTo>
                  <a:lnTo>
                    <a:pt x="1755" y="404"/>
                  </a:lnTo>
                  <a:lnTo>
                    <a:pt x="1760" y="403"/>
                  </a:lnTo>
                  <a:lnTo>
                    <a:pt x="1769" y="403"/>
                  </a:lnTo>
                  <a:lnTo>
                    <a:pt x="1775" y="401"/>
                  </a:lnTo>
                  <a:lnTo>
                    <a:pt x="1781" y="399"/>
                  </a:lnTo>
                  <a:lnTo>
                    <a:pt x="1782" y="396"/>
                  </a:lnTo>
                  <a:lnTo>
                    <a:pt x="1783" y="392"/>
                  </a:lnTo>
                  <a:lnTo>
                    <a:pt x="1782" y="388"/>
                  </a:lnTo>
                  <a:lnTo>
                    <a:pt x="1782" y="384"/>
                  </a:lnTo>
                  <a:lnTo>
                    <a:pt x="1781" y="381"/>
                  </a:lnTo>
                  <a:lnTo>
                    <a:pt x="1778" y="378"/>
                  </a:lnTo>
                  <a:lnTo>
                    <a:pt x="1775" y="376"/>
                  </a:lnTo>
                  <a:lnTo>
                    <a:pt x="1771" y="373"/>
                  </a:lnTo>
                  <a:lnTo>
                    <a:pt x="1766" y="372"/>
                  </a:lnTo>
                  <a:lnTo>
                    <a:pt x="1763" y="370"/>
                  </a:lnTo>
                  <a:lnTo>
                    <a:pt x="1755" y="370"/>
                  </a:lnTo>
                  <a:lnTo>
                    <a:pt x="1747" y="372"/>
                  </a:lnTo>
                  <a:lnTo>
                    <a:pt x="1739" y="373"/>
                  </a:lnTo>
                  <a:lnTo>
                    <a:pt x="1738" y="373"/>
                  </a:lnTo>
                  <a:lnTo>
                    <a:pt x="1734" y="373"/>
                  </a:lnTo>
                  <a:lnTo>
                    <a:pt x="1731" y="373"/>
                  </a:lnTo>
                  <a:lnTo>
                    <a:pt x="1728" y="372"/>
                  </a:lnTo>
                  <a:lnTo>
                    <a:pt x="1725" y="370"/>
                  </a:lnTo>
                  <a:lnTo>
                    <a:pt x="1724" y="368"/>
                  </a:lnTo>
                  <a:lnTo>
                    <a:pt x="1724" y="364"/>
                  </a:lnTo>
                  <a:lnTo>
                    <a:pt x="1724" y="358"/>
                  </a:lnTo>
                  <a:lnTo>
                    <a:pt x="1724" y="354"/>
                  </a:lnTo>
                  <a:lnTo>
                    <a:pt x="1725" y="351"/>
                  </a:lnTo>
                  <a:lnTo>
                    <a:pt x="1731" y="347"/>
                  </a:lnTo>
                  <a:lnTo>
                    <a:pt x="1740" y="346"/>
                  </a:lnTo>
                  <a:lnTo>
                    <a:pt x="1748" y="346"/>
                  </a:lnTo>
                  <a:lnTo>
                    <a:pt x="1755" y="343"/>
                  </a:lnTo>
                  <a:lnTo>
                    <a:pt x="1759" y="341"/>
                  </a:lnTo>
                  <a:lnTo>
                    <a:pt x="1763" y="338"/>
                  </a:lnTo>
                  <a:lnTo>
                    <a:pt x="1766" y="335"/>
                  </a:lnTo>
                  <a:lnTo>
                    <a:pt x="1770" y="331"/>
                  </a:lnTo>
                  <a:lnTo>
                    <a:pt x="1771" y="328"/>
                  </a:lnTo>
                  <a:lnTo>
                    <a:pt x="1771" y="320"/>
                  </a:lnTo>
                  <a:lnTo>
                    <a:pt x="1769" y="311"/>
                  </a:lnTo>
                  <a:lnTo>
                    <a:pt x="1763" y="304"/>
                  </a:lnTo>
                  <a:lnTo>
                    <a:pt x="1760" y="303"/>
                  </a:lnTo>
                  <a:lnTo>
                    <a:pt x="1756" y="302"/>
                  </a:lnTo>
                  <a:lnTo>
                    <a:pt x="1752" y="300"/>
                  </a:lnTo>
                  <a:lnTo>
                    <a:pt x="1748" y="299"/>
                  </a:lnTo>
                  <a:lnTo>
                    <a:pt x="1744" y="299"/>
                  </a:lnTo>
                  <a:lnTo>
                    <a:pt x="1736" y="298"/>
                  </a:lnTo>
                  <a:lnTo>
                    <a:pt x="1727" y="296"/>
                  </a:lnTo>
                  <a:lnTo>
                    <a:pt x="1719" y="295"/>
                  </a:lnTo>
                  <a:lnTo>
                    <a:pt x="1711" y="296"/>
                  </a:lnTo>
                  <a:lnTo>
                    <a:pt x="1708" y="299"/>
                  </a:lnTo>
                  <a:lnTo>
                    <a:pt x="1704" y="303"/>
                  </a:lnTo>
                  <a:lnTo>
                    <a:pt x="1700" y="308"/>
                  </a:lnTo>
                  <a:lnTo>
                    <a:pt x="1697" y="312"/>
                  </a:lnTo>
                  <a:lnTo>
                    <a:pt x="1693" y="315"/>
                  </a:lnTo>
                  <a:lnTo>
                    <a:pt x="1692" y="316"/>
                  </a:lnTo>
                  <a:lnTo>
                    <a:pt x="1688" y="319"/>
                  </a:lnTo>
                  <a:lnTo>
                    <a:pt x="1684" y="320"/>
                  </a:lnTo>
                  <a:lnTo>
                    <a:pt x="1681" y="322"/>
                  </a:lnTo>
                  <a:lnTo>
                    <a:pt x="1677" y="322"/>
                  </a:lnTo>
                  <a:lnTo>
                    <a:pt x="1674" y="320"/>
                  </a:lnTo>
                  <a:lnTo>
                    <a:pt x="1673" y="319"/>
                  </a:lnTo>
                  <a:lnTo>
                    <a:pt x="1673" y="315"/>
                  </a:lnTo>
                  <a:lnTo>
                    <a:pt x="1673" y="312"/>
                  </a:lnTo>
                  <a:lnTo>
                    <a:pt x="1673" y="308"/>
                  </a:lnTo>
                  <a:lnTo>
                    <a:pt x="1674" y="304"/>
                  </a:lnTo>
                  <a:lnTo>
                    <a:pt x="1674" y="302"/>
                  </a:lnTo>
                  <a:lnTo>
                    <a:pt x="1677" y="299"/>
                  </a:lnTo>
                  <a:lnTo>
                    <a:pt x="1681" y="296"/>
                  </a:lnTo>
                  <a:lnTo>
                    <a:pt x="1685" y="292"/>
                  </a:lnTo>
                  <a:lnTo>
                    <a:pt x="1689" y="289"/>
                  </a:lnTo>
                  <a:lnTo>
                    <a:pt x="1690" y="285"/>
                  </a:lnTo>
                  <a:lnTo>
                    <a:pt x="1692" y="283"/>
                  </a:lnTo>
                  <a:lnTo>
                    <a:pt x="1693" y="280"/>
                  </a:lnTo>
                  <a:lnTo>
                    <a:pt x="1693" y="276"/>
                  </a:lnTo>
                  <a:lnTo>
                    <a:pt x="1693" y="273"/>
                  </a:lnTo>
                  <a:lnTo>
                    <a:pt x="1692" y="269"/>
                  </a:lnTo>
                  <a:lnTo>
                    <a:pt x="1690" y="268"/>
                  </a:lnTo>
                  <a:lnTo>
                    <a:pt x="1685" y="267"/>
                  </a:lnTo>
                  <a:lnTo>
                    <a:pt x="1677" y="269"/>
                  </a:lnTo>
                  <a:lnTo>
                    <a:pt x="1669" y="272"/>
                  </a:lnTo>
                  <a:lnTo>
                    <a:pt x="1661" y="275"/>
                  </a:lnTo>
                  <a:lnTo>
                    <a:pt x="1651" y="279"/>
                  </a:lnTo>
                  <a:lnTo>
                    <a:pt x="1641" y="283"/>
                  </a:lnTo>
                  <a:lnTo>
                    <a:pt x="1631" y="285"/>
                  </a:lnTo>
                  <a:lnTo>
                    <a:pt x="1622" y="285"/>
                  </a:lnTo>
                  <a:lnTo>
                    <a:pt x="1610" y="285"/>
                  </a:lnTo>
                  <a:lnTo>
                    <a:pt x="1597" y="284"/>
                  </a:lnTo>
                  <a:lnTo>
                    <a:pt x="1588" y="285"/>
                  </a:lnTo>
                  <a:lnTo>
                    <a:pt x="1580" y="292"/>
                  </a:lnTo>
                  <a:lnTo>
                    <a:pt x="1570" y="303"/>
                  </a:lnTo>
                  <a:lnTo>
                    <a:pt x="1562" y="311"/>
                  </a:lnTo>
                  <a:lnTo>
                    <a:pt x="1558" y="315"/>
                  </a:lnTo>
                  <a:lnTo>
                    <a:pt x="1552" y="319"/>
                  </a:lnTo>
                  <a:lnTo>
                    <a:pt x="1546" y="322"/>
                  </a:lnTo>
                  <a:lnTo>
                    <a:pt x="1541" y="323"/>
                  </a:lnTo>
                  <a:lnTo>
                    <a:pt x="1539" y="320"/>
                  </a:lnTo>
                  <a:lnTo>
                    <a:pt x="1537" y="318"/>
                  </a:lnTo>
                  <a:lnTo>
                    <a:pt x="1535" y="314"/>
                  </a:lnTo>
                  <a:lnTo>
                    <a:pt x="1535" y="311"/>
                  </a:lnTo>
                  <a:lnTo>
                    <a:pt x="1534" y="307"/>
                  </a:lnTo>
                  <a:lnTo>
                    <a:pt x="1535" y="304"/>
                  </a:lnTo>
                  <a:lnTo>
                    <a:pt x="1535" y="299"/>
                  </a:lnTo>
                  <a:lnTo>
                    <a:pt x="1537" y="295"/>
                  </a:lnTo>
                  <a:lnTo>
                    <a:pt x="1538" y="289"/>
                  </a:lnTo>
                  <a:lnTo>
                    <a:pt x="1539" y="287"/>
                  </a:lnTo>
                  <a:lnTo>
                    <a:pt x="1542" y="284"/>
                  </a:lnTo>
                  <a:lnTo>
                    <a:pt x="1546" y="281"/>
                  </a:lnTo>
                  <a:lnTo>
                    <a:pt x="1550" y="279"/>
                  </a:lnTo>
                  <a:lnTo>
                    <a:pt x="1554" y="276"/>
                  </a:lnTo>
                  <a:lnTo>
                    <a:pt x="1556" y="273"/>
                  </a:lnTo>
                  <a:lnTo>
                    <a:pt x="1557" y="271"/>
                  </a:lnTo>
                  <a:lnTo>
                    <a:pt x="1558" y="267"/>
                  </a:lnTo>
                  <a:lnTo>
                    <a:pt x="1558" y="261"/>
                  </a:lnTo>
                  <a:lnTo>
                    <a:pt x="1558" y="257"/>
                  </a:lnTo>
                  <a:lnTo>
                    <a:pt x="1558" y="253"/>
                  </a:lnTo>
                  <a:lnTo>
                    <a:pt x="1560" y="250"/>
                  </a:lnTo>
                  <a:lnTo>
                    <a:pt x="1560" y="248"/>
                  </a:lnTo>
                  <a:lnTo>
                    <a:pt x="1560" y="244"/>
                  </a:lnTo>
                  <a:lnTo>
                    <a:pt x="1560" y="240"/>
                  </a:lnTo>
                  <a:lnTo>
                    <a:pt x="1558" y="237"/>
                  </a:lnTo>
                  <a:lnTo>
                    <a:pt x="1557" y="234"/>
                  </a:lnTo>
                  <a:lnTo>
                    <a:pt x="1554" y="233"/>
                  </a:lnTo>
                  <a:lnTo>
                    <a:pt x="1552" y="233"/>
                  </a:lnTo>
                  <a:lnTo>
                    <a:pt x="1548" y="233"/>
                  </a:lnTo>
                  <a:lnTo>
                    <a:pt x="1544" y="233"/>
                  </a:lnTo>
                  <a:lnTo>
                    <a:pt x="1539" y="233"/>
                  </a:lnTo>
                  <a:lnTo>
                    <a:pt x="1537" y="234"/>
                  </a:lnTo>
                  <a:lnTo>
                    <a:pt x="1529" y="238"/>
                  </a:lnTo>
                  <a:lnTo>
                    <a:pt x="1521" y="246"/>
                  </a:lnTo>
                  <a:lnTo>
                    <a:pt x="1515" y="253"/>
                  </a:lnTo>
                  <a:lnTo>
                    <a:pt x="1508" y="261"/>
                  </a:lnTo>
                  <a:lnTo>
                    <a:pt x="1500" y="272"/>
                  </a:lnTo>
                  <a:lnTo>
                    <a:pt x="1494" y="280"/>
                  </a:lnTo>
                  <a:lnTo>
                    <a:pt x="1487" y="287"/>
                  </a:lnTo>
                  <a:lnTo>
                    <a:pt x="1480" y="295"/>
                  </a:lnTo>
                  <a:lnTo>
                    <a:pt x="1475" y="302"/>
                  </a:lnTo>
                  <a:lnTo>
                    <a:pt x="1472" y="314"/>
                  </a:lnTo>
                  <a:lnTo>
                    <a:pt x="1469" y="328"/>
                  </a:lnTo>
                  <a:lnTo>
                    <a:pt x="1467" y="339"/>
                  </a:lnTo>
                  <a:lnTo>
                    <a:pt x="1461" y="347"/>
                  </a:lnTo>
                  <a:lnTo>
                    <a:pt x="1456" y="355"/>
                  </a:lnTo>
                  <a:lnTo>
                    <a:pt x="1448" y="361"/>
                  </a:lnTo>
                  <a:lnTo>
                    <a:pt x="1445" y="362"/>
                  </a:lnTo>
                  <a:lnTo>
                    <a:pt x="1442" y="362"/>
                  </a:lnTo>
                  <a:lnTo>
                    <a:pt x="1438" y="364"/>
                  </a:lnTo>
                  <a:lnTo>
                    <a:pt x="1434" y="362"/>
                  </a:lnTo>
                  <a:lnTo>
                    <a:pt x="1432" y="361"/>
                  </a:lnTo>
                  <a:lnTo>
                    <a:pt x="1430" y="358"/>
                  </a:lnTo>
                  <a:lnTo>
                    <a:pt x="1429" y="355"/>
                  </a:lnTo>
                  <a:lnTo>
                    <a:pt x="1428" y="351"/>
                  </a:lnTo>
                  <a:lnTo>
                    <a:pt x="1428" y="346"/>
                  </a:lnTo>
                  <a:lnTo>
                    <a:pt x="1428" y="343"/>
                  </a:lnTo>
                  <a:lnTo>
                    <a:pt x="1429" y="339"/>
                  </a:lnTo>
                  <a:lnTo>
                    <a:pt x="1430" y="337"/>
                  </a:lnTo>
                  <a:lnTo>
                    <a:pt x="1433" y="333"/>
                  </a:lnTo>
                  <a:lnTo>
                    <a:pt x="1434" y="328"/>
                  </a:lnTo>
                  <a:lnTo>
                    <a:pt x="1437" y="326"/>
                  </a:lnTo>
                  <a:lnTo>
                    <a:pt x="1440" y="323"/>
                  </a:lnTo>
                  <a:lnTo>
                    <a:pt x="1442" y="319"/>
                  </a:lnTo>
                  <a:lnTo>
                    <a:pt x="1445" y="316"/>
                  </a:lnTo>
                  <a:lnTo>
                    <a:pt x="1449" y="314"/>
                  </a:lnTo>
                  <a:lnTo>
                    <a:pt x="1451" y="311"/>
                  </a:lnTo>
                  <a:lnTo>
                    <a:pt x="1455" y="303"/>
                  </a:lnTo>
                  <a:lnTo>
                    <a:pt x="1459" y="295"/>
                  </a:lnTo>
                  <a:lnTo>
                    <a:pt x="1461" y="287"/>
                  </a:lnTo>
                  <a:lnTo>
                    <a:pt x="1464" y="283"/>
                  </a:lnTo>
                  <a:lnTo>
                    <a:pt x="1468" y="279"/>
                  </a:lnTo>
                  <a:lnTo>
                    <a:pt x="1472" y="275"/>
                  </a:lnTo>
                  <a:lnTo>
                    <a:pt x="1475" y="271"/>
                  </a:lnTo>
                  <a:lnTo>
                    <a:pt x="1477" y="267"/>
                  </a:lnTo>
                  <a:lnTo>
                    <a:pt x="1480" y="260"/>
                  </a:lnTo>
                  <a:lnTo>
                    <a:pt x="1482" y="252"/>
                  </a:lnTo>
                  <a:lnTo>
                    <a:pt x="1480" y="245"/>
                  </a:lnTo>
                  <a:lnTo>
                    <a:pt x="1480" y="244"/>
                  </a:lnTo>
                  <a:lnTo>
                    <a:pt x="1477" y="242"/>
                  </a:lnTo>
                  <a:lnTo>
                    <a:pt x="1476" y="241"/>
                  </a:lnTo>
                  <a:lnTo>
                    <a:pt x="1477" y="238"/>
                  </a:lnTo>
                  <a:lnTo>
                    <a:pt x="1480" y="236"/>
                  </a:lnTo>
                  <a:lnTo>
                    <a:pt x="1480" y="234"/>
                  </a:lnTo>
                  <a:lnTo>
                    <a:pt x="1483" y="225"/>
                  </a:lnTo>
                  <a:lnTo>
                    <a:pt x="1486" y="214"/>
                  </a:lnTo>
                  <a:lnTo>
                    <a:pt x="1487" y="206"/>
                  </a:lnTo>
                  <a:lnTo>
                    <a:pt x="1491" y="198"/>
                  </a:lnTo>
                  <a:lnTo>
                    <a:pt x="1498" y="188"/>
                  </a:lnTo>
                  <a:lnTo>
                    <a:pt x="1503" y="182"/>
                  </a:lnTo>
                  <a:lnTo>
                    <a:pt x="1506" y="180"/>
                  </a:lnTo>
                  <a:lnTo>
                    <a:pt x="1508" y="179"/>
                  </a:lnTo>
                  <a:lnTo>
                    <a:pt x="1513" y="179"/>
                  </a:lnTo>
                  <a:lnTo>
                    <a:pt x="1515" y="178"/>
                  </a:lnTo>
                  <a:lnTo>
                    <a:pt x="1518" y="178"/>
                  </a:lnTo>
                  <a:lnTo>
                    <a:pt x="1525" y="171"/>
                  </a:lnTo>
                  <a:lnTo>
                    <a:pt x="1530" y="163"/>
                  </a:lnTo>
                  <a:lnTo>
                    <a:pt x="1535" y="156"/>
                  </a:lnTo>
                  <a:lnTo>
                    <a:pt x="1538" y="152"/>
                  </a:lnTo>
                  <a:lnTo>
                    <a:pt x="1541" y="149"/>
                  </a:lnTo>
                  <a:lnTo>
                    <a:pt x="1544" y="147"/>
                  </a:lnTo>
                  <a:lnTo>
                    <a:pt x="1546" y="144"/>
                  </a:lnTo>
                  <a:lnTo>
                    <a:pt x="1556" y="141"/>
                  </a:lnTo>
                  <a:lnTo>
                    <a:pt x="1568" y="141"/>
                  </a:lnTo>
                  <a:lnTo>
                    <a:pt x="1579" y="140"/>
                  </a:lnTo>
                  <a:lnTo>
                    <a:pt x="1587" y="135"/>
                  </a:lnTo>
                  <a:lnTo>
                    <a:pt x="1596" y="129"/>
                  </a:lnTo>
                  <a:lnTo>
                    <a:pt x="1606" y="122"/>
                  </a:lnTo>
                  <a:lnTo>
                    <a:pt x="1614" y="120"/>
                  </a:lnTo>
                  <a:lnTo>
                    <a:pt x="1622" y="121"/>
                  </a:lnTo>
                  <a:lnTo>
                    <a:pt x="1631" y="124"/>
                  </a:lnTo>
                  <a:lnTo>
                    <a:pt x="1639" y="128"/>
                  </a:lnTo>
                  <a:lnTo>
                    <a:pt x="1647" y="130"/>
                  </a:lnTo>
                  <a:lnTo>
                    <a:pt x="1659" y="133"/>
                  </a:lnTo>
                  <a:lnTo>
                    <a:pt x="1673" y="136"/>
                  </a:lnTo>
                  <a:lnTo>
                    <a:pt x="1688" y="137"/>
                  </a:lnTo>
                  <a:lnTo>
                    <a:pt x="1700" y="137"/>
                  </a:lnTo>
                  <a:lnTo>
                    <a:pt x="1709" y="133"/>
                  </a:lnTo>
                  <a:lnTo>
                    <a:pt x="1720" y="126"/>
                  </a:lnTo>
                  <a:lnTo>
                    <a:pt x="1728" y="121"/>
                  </a:lnTo>
                  <a:lnTo>
                    <a:pt x="1740" y="114"/>
                  </a:lnTo>
                  <a:lnTo>
                    <a:pt x="1755" y="106"/>
                  </a:lnTo>
                  <a:lnTo>
                    <a:pt x="1769" y="99"/>
                  </a:lnTo>
                  <a:lnTo>
                    <a:pt x="1779" y="95"/>
                  </a:lnTo>
                  <a:lnTo>
                    <a:pt x="1793" y="90"/>
                  </a:lnTo>
                  <a:lnTo>
                    <a:pt x="1802" y="85"/>
                  </a:lnTo>
                  <a:lnTo>
                    <a:pt x="1812" y="78"/>
                  </a:lnTo>
                  <a:lnTo>
                    <a:pt x="1822" y="69"/>
                  </a:lnTo>
                  <a:lnTo>
                    <a:pt x="1831" y="62"/>
                  </a:lnTo>
                  <a:lnTo>
                    <a:pt x="1841" y="55"/>
                  </a:lnTo>
                  <a:lnTo>
                    <a:pt x="1853" y="50"/>
                  </a:lnTo>
                  <a:lnTo>
                    <a:pt x="1863" y="44"/>
                  </a:lnTo>
                  <a:lnTo>
                    <a:pt x="1871" y="38"/>
                  </a:lnTo>
                  <a:lnTo>
                    <a:pt x="1879" y="29"/>
                  </a:lnTo>
                  <a:lnTo>
                    <a:pt x="1887" y="24"/>
                  </a:lnTo>
                  <a:lnTo>
                    <a:pt x="1898" y="17"/>
                  </a:lnTo>
                  <a:lnTo>
                    <a:pt x="1911" y="12"/>
                  </a:lnTo>
                  <a:lnTo>
                    <a:pt x="1922" y="8"/>
                  </a:lnTo>
                  <a:lnTo>
                    <a:pt x="1934" y="7"/>
                  </a:lnTo>
                  <a:lnTo>
                    <a:pt x="1948" y="5"/>
                  </a:lnTo>
                  <a:lnTo>
                    <a:pt x="1961" y="4"/>
                  </a:lnTo>
                  <a:lnTo>
                    <a:pt x="1972" y="5"/>
                  </a:lnTo>
                  <a:lnTo>
                    <a:pt x="1981" y="8"/>
                  </a:lnTo>
                  <a:lnTo>
                    <a:pt x="1991" y="13"/>
                  </a:lnTo>
                  <a:lnTo>
                    <a:pt x="1999" y="16"/>
                  </a:lnTo>
                  <a:lnTo>
                    <a:pt x="2011" y="16"/>
                  </a:lnTo>
                  <a:lnTo>
                    <a:pt x="2025" y="16"/>
                  </a:lnTo>
                  <a:lnTo>
                    <a:pt x="2037" y="16"/>
                  </a:lnTo>
                  <a:lnTo>
                    <a:pt x="2048" y="16"/>
                  </a:lnTo>
                  <a:lnTo>
                    <a:pt x="2060" y="17"/>
                  </a:lnTo>
                  <a:lnTo>
                    <a:pt x="2069" y="20"/>
                  </a:lnTo>
                  <a:lnTo>
                    <a:pt x="2077" y="24"/>
                  </a:lnTo>
                  <a:lnTo>
                    <a:pt x="2085" y="29"/>
                  </a:lnTo>
                  <a:lnTo>
                    <a:pt x="2092" y="35"/>
                  </a:lnTo>
                  <a:lnTo>
                    <a:pt x="2097" y="35"/>
                  </a:lnTo>
                  <a:lnTo>
                    <a:pt x="2103" y="36"/>
                  </a:lnTo>
                  <a:lnTo>
                    <a:pt x="2108" y="36"/>
                  </a:lnTo>
                  <a:lnTo>
                    <a:pt x="2114" y="36"/>
                  </a:lnTo>
                  <a:lnTo>
                    <a:pt x="2124" y="38"/>
                  </a:lnTo>
                  <a:lnTo>
                    <a:pt x="2138" y="39"/>
                  </a:lnTo>
                  <a:lnTo>
                    <a:pt x="2150" y="39"/>
                  </a:lnTo>
                  <a:lnTo>
                    <a:pt x="2151" y="46"/>
                  </a:lnTo>
                  <a:lnTo>
                    <a:pt x="2154" y="51"/>
                  </a:lnTo>
                  <a:lnTo>
                    <a:pt x="2157" y="56"/>
                  </a:lnTo>
                  <a:lnTo>
                    <a:pt x="2162" y="66"/>
                  </a:lnTo>
                  <a:lnTo>
                    <a:pt x="2169" y="78"/>
                  </a:lnTo>
                  <a:lnTo>
                    <a:pt x="2176" y="89"/>
                  </a:lnTo>
                  <a:lnTo>
                    <a:pt x="2181" y="98"/>
                  </a:lnTo>
                  <a:lnTo>
                    <a:pt x="2192" y="112"/>
                  </a:lnTo>
                  <a:lnTo>
                    <a:pt x="2207" y="126"/>
                  </a:lnTo>
                  <a:lnTo>
                    <a:pt x="2221" y="141"/>
                  </a:lnTo>
                  <a:lnTo>
                    <a:pt x="2236" y="156"/>
                  </a:lnTo>
                  <a:lnTo>
                    <a:pt x="2248" y="167"/>
                  </a:lnTo>
                  <a:lnTo>
                    <a:pt x="2259" y="176"/>
                  </a:lnTo>
                  <a:lnTo>
                    <a:pt x="2271" y="186"/>
                  </a:lnTo>
                  <a:lnTo>
                    <a:pt x="2285" y="195"/>
                  </a:lnTo>
                  <a:lnTo>
                    <a:pt x="2297" y="202"/>
                  </a:lnTo>
                  <a:lnTo>
                    <a:pt x="2304" y="206"/>
                  </a:lnTo>
                  <a:lnTo>
                    <a:pt x="2312" y="209"/>
                  </a:lnTo>
                  <a:lnTo>
                    <a:pt x="2320" y="211"/>
                  </a:lnTo>
                  <a:lnTo>
                    <a:pt x="2326" y="213"/>
                  </a:lnTo>
                  <a:lnTo>
                    <a:pt x="2329" y="210"/>
                  </a:lnTo>
                  <a:lnTo>
                    <a:pt x="2333" y="207"/>
                  </a:lnTo>
                  <a:lnTo>
                    <a:pt x="2336" y="203"/>
                  </a:lnTo>
                  <a:lnTo>
                    <a:pt x="2339" y="199"/>
                  </a:lnTo>
                  <a:lnTo>
                    <a:pt x="2341" y="196"/>
                  </a:lnTo>
                  <a:lnTo>
                    <a:pt x="2351" y="188"/>
                  </a:lnTo>
                  <a:lnTo>
                    <a:pt x="2360" y="179"/>
                  </a:lnTo>
                  <a:lnTo>
                    <a:pt x="2370" y="172"/>
                  </a:lnTo>
                  <a:lnTo>
                    <a:pt x="2379" y="170"/>
                  </a:lnTo>
                  <a:lnTo>
                    <a:pt x="2388" y="168"/>
                  </a:lnTo>
                  <a:lnTo>
                    <a:pt x="2397" y="170"/>
                  </a:lnTo>
                  <a:lnTo>
                    <a:pt x="2407" y="174"/>
                  </a:lnTo>
                  <a:lnTo>
                    <a:pt x="2418" y="179"/>
                  </a:lnTo>
                  <a:lnTo>
                    <a:pt x="2428" y="187"/>
                  </a:lnTo>
                  <a:lnTo>
                    <a:pt x="2436" y="194"/>
                  </a:lnTo>
                  <a:lnTo>
                    <a:pt x="2445" y="205"/>
                  </a:lnTo>
                  <a:lnTo>
                    <a:pt x="2456" y="219"/>
                  </a:lnTo>
                  <a:lnTo>
                    <a:pt x="2464" y="234"/>
                  </a:lnTo>
                  <a:lnTo>
                    <a:pt x="2471" y="248"/>
                  </a:lnTo>
                  <a:lnTo>
                    <a:pt x="2475" y="260"/>
                  </a:lnTo>
                  <a:lnTo>
                    <a:pt x="2479" y="276"/>
                  </a:lnTo>
                  <a:lnTo>
                    <a:pt x="2481" y="292"/>
                  </a:lnTo>
                  <a:lnTo>
                    <a:pt x="2485" y="304"/>
                  </a:lnTo>
                  <a:lnTo>
                    <a:pt x="2488" y="316"/>
                  </a:lnTo>
                  <a:lnTo>
                    <a:pt x="2494" y="330"/>
                  </a:lnTo>
                  <a:lnTo>
                    <a:pt x="2498" y="345"/>
                  </a:lnTo>
                  <a:lnTo>
                    <a:pt x="2504" y="357"/>
                  </a:lnTo>
                  <a:lnTo>
                    <a:pt x="2512" y="365"/>
                  </a:lnTo>
                  <a:lnTo>
                    <a:pt x="2521" y="368"/>
                  </a:lnTo>
                  <a:lnTo>
                    <a:pt x="2531" y="366"/>
                  </a:lnTo>
                  <a:lnTo>
                    <a:pt x="2543" y="365"/>
                  </a:lnTo>
                  <a:lnTo>
                    <a:pt x="2553" y="364"/>
                  </a:lnTo>
                  <a:lnTo>
                    <a:pt x="2577" y="364"/>
                  </a:lnTo>
                  <a:lnTo>
                    <a:pt x="2607" y="364"/>
                  </a:lnTo>
                  <a:lnTo>
                    <a:pt x="2638" y="362"/>
                  </a:lnTo>
                  <a:lnTo>
                    <a:pt x="2669" y="362"/>
                  </a:lnTo>
                  <a:lnTo>
                    <a:pt x="2693" y="362"/>
                  </a:lnTo>
                  <a:lnTo>
                    <a:pt x="2713" y="362"/>
                  </a:lnTo>
                  <a:lnTo>
                    <a:pt x="2738" y="362"/>
                  </a:lnTo>
                  <a:lnTo>
                    <a:pt x="2763" y="362"/>
                  </a:lnTo>
                  <a:lnTo>
                    <a:pt x="2789" y="362"/>
                  </a:lnTo>
                  <a:lnTo>
                    <a:pt x="2809" y="362"/>
                  </a:lnTo>
                  <a:lnTo>
                    <a:pt x="2832" y="361"/>
                  </a:lnTo>
                  <a:lnTo>
                    <a:pt x="2859" y="359"/>
                  </a:lnTo>
                  <a:lnTo>
                    <a:pt x="2887" y="358"/>
                  </a:lnTo>
                  <a:lnTo>
                    <a:pt x="2914" y="357"/>
                  </a:lnTo>
                  <a:lnTo>
                    <a:pt x="2937" y="354"/>
                  </a:lnTo>
                  <a:lnTo>
                    <a:pt x="2949" y="353"/>
                  </a:lnTo>
                  <a:lnTo>
                    <a:pt x="2964" y="350"/>
                  </a:lnTo>
                  <a:lnTo>
                    <a:pt x="2979" y="347"/>
                  </a:lnTo>
                  <a:lnTo>
                    <a:pt x="2991" y="343"/>
                  </a:lnTo>
                  <a:lnTo>
                    <a:pt x="2999" y="339"/>
                  </a:lnTo>
                  <a:lnTo>
                    <a:pt x="3010" y="333"/>
                  </a:lnTo>
                  <a:lnTo>
                    <a:pt x="3019" y="326"/>
                  </a:lnTo>
                  <a:lnTo>
                    <a:pt x="3027" y="319"/>
                  </a:lnTo>
                  <a:lnTo>
                    <a:pt x="3034" y="307"/>
                  </a:lnTo>
                  <a:lnTo>
                    <a:pt x="3041" y="293"/>
                  </a:lnTo>
                  <a:lnTo>
                    <a:pt x="3046" y="279"/>
                  </a:lnTo>
                  <a:lnTo>
                    <a:pt x="3050" y="267"/>
                  </a:lnTo>
                  <a:lnTo>
                    <a:pt x="3050" y="254"/>
                  </a:lnTo>
                  <a:lnTo>
                    <a:pt x="3049" y="241"/>
                  </a:lnTo>
                  <a:lnTo>
                    <a:pt x="3049" y="227"/>
                  </a:lnTo>
                  <a:lnTo>
                    <a:pt x="3049" y="215"/>
                  </a:lnTo>
                  <a:lnTo>
                    <a:pt x="3049" y="206"/>
                  </a:lnTo>
                  <a:lnTo>
                    <a:pt x="3049" y="195"/>
                  </a:lnTo>
                  <a:lnTo>
                    <a:pt x="3050" y="184"/>
                  </a:lnTo>
                  <a:lnTo>
                    <a:pt x="3054" y="176"/>
                  </a:lnTo>
                  <a:lnTo>
                    <a:pt x="3062" y="167"/>
                  </a:lnTo>
                  <a:lnTo>
                    <a:pt x="3074" y="159"/>
                  </a:lnTo>
                  <a:lnTo>
                    <a:pt x="3087" y="151"/>
                  </a:lnTo>
                  <a:lnTo>
                    <a:pt x="3097" y="144"/>
                  </a:lnTo>
                  <a:lnTo>
                    <a:pt x="3107" y="135"/>
                  </a:lnTo>
                  <a:lnTo>
                    <a:pt x="3118" y="124"/>
                  </a:lnTo>
                  <a:lnTo>
                    <a:pt x="3127" y="113"/>
                  </a:lnTo>
                  <a:lnTo>
                    <a:pt x="3132" y="102"/>
                  </a:lnTo>
                  <a:lnTo>
                    <a:pt x="3138" y="87"/>
                  </a:lnTo>
                  <a:lnTo>
                    <a:pt x="3143" y="73"/>
                  </a:lnTo>
                  <a:lnTo>
                    <a:pt x="3150" y="63"/>
                  </a:lnTo>
                  <a:lnTo>
                    <a:pt x="3159" y="56"/>
                  </a:lnTo>
                  <a:lnTo>
                    <a:pt x="3171" y="52"/>
                  </a:lnTo>
                  <a:lnTo>
                    <a:pt x="3182" y="52"/>
                  </a:lnTo>
                  <a:lnTo>
                    <a:pt x="3192" y="55"/>
                  </a:lnTo>
                  <a:lnTo>
                    <a:pt x="3204" y="62"/>
                  </a:lnTo>
                  <a:lnTo>
                    <a:pt x="3216" y="69"/>
                  </a:lnTo>
                  <a:lnTo>
                    <a:pt x="3225" y="74"/>
                  </a:lnTo>
                  <a:lnTo>
                    <a:pt x="3236" y="78"/>
                  </a:lnTo>
                  <a:lnTo>
                    <a:pt x="3250" y="81"/>
                  </a:lnTo>
                  <a:lnTo>
                    <a:pt x="3263" y="83"/>
                  </a:lnTo>
                  <a:lnTo>
                    <a:pt x="3275" y="85"/>
                  </a:lnTo>
                  <a:lnTo>
                    <a:pt x="3285" y="82"/>
                  </a:lnTo>
                  <a:lnTo>
                    <a:pt x="3297" y="77"/>
                  </a:lnTo>
                  <a:lnTo>
                    <a:pt x="3308" y="73"/>
                  </a:lnTo>
                  <a:lnTo>
                    <a:pt x="3316" y="63"/>
                  </a:lnTo>
                  <a:lnTo>
                    <a:pt x="3326" y="52"/>
                  </a:lnTo>
                  <a:lnTo>
                    <a:pt x="3334" y="44"/>
                  </a:lnTo>
                  <a:lnTo>
                    <a:pt x="3343" y="35"/>
                  </a:lnTo>
                  <a:lnTo>
                    <a:pt x="3352" y="25"/>
                  </a:lnTo>
                  <a:lnTo>
                    <a:pt x="3363" y="15"/>
                  </a:lnTo>
                  <a:lnTo>
                    <a:pt x="3372" y="9"/>
                  </a:lnTo>
                  <a:lnTo>
                    <a:pt x="3380" y="5"/>
                  </a:lnTo>
                  <a:lnTo>
                    <a:pt x="3392" y="2"/>
                  </a:lnTo>
                  <a:lnTo>
                    <a:pt x="3403" y="0"/>
                  </a:lnTo>
                  <a:lnTo>
                    <a:pt x="3413" y="1"/>
                  </a:lnTo>
                  <a:lnTo>
                    <a:pt x="3423" y="5"/>
                  </a:lnTo>
                  <a:lnTo>
                    <a:pt x="3434" y="12"/>
                  </a:lnTo>
                  <a:lnTo>
                    <a:pt x="3445" y="20"/>
                  </a:lnTo>
                  <a:lnTo>
                    <a:pt x="3456" y="27"/>
                  </a:lnTo>
                  <a:lnTo>
                    <a:pt x="3465" y="29"/>
                  </a:lnTo>
                  <a:lnTo>
                    <a:pt x="3477" y="33"/>
                  </a:lnTo>
                  <a:lnTo>
                    <a:pt x="3491" y="38"/>
                  </a:lnTo>
                  <a:lnTo>
                    <a:pt x="3504" y="40"/>
                  </a:lnTo>
                  <a:lnTo>
                    <a:pt x="3515" y="40"/>
                  </a:lnTo>
                  <a:lnTo>
                    <a:pt x="3523" y="36"/>
                  </a:lnTo>
                  <a:lnTo>
                    <a:pt x="3531" y="29"/>
                  </a:lnTo>
                  <a:lnTo>
                    <a:pt x="3541" y="21"/>
                  </a:lnTo>
                  <a:lnTo>
                    <a:pt x="3549" y="17"/>
                  </a:lnTo>
                  <a:lnTo>
                    <a:pt x="3562" y="12"/>
                  </a:lnTo>
                  <a:lnTo>
                    <a:pt x="3580" y="8"/>
                  </a:lnTo>
                  <a:lnTo>
                    <a:pt x="3597" y="5"/>
                  </a:lnTo>
                  <a:lnTo>
                    <a:pt x="3612" y="4"/>
                  </a:lnTo>
                  <a:lnTo>
                    <a:pt x="3627" y="4"/>
                  </a:lnTo>
                  <a:lnTo>
                    <a:pt x="3647" y="5"/>
                  </a:lnTo>
                  <a:lnTo>
                    <a:pt x="3667" y="8"/>
                  </a:lnTo>
                  <a:lnTo>
                    <a:pt x="3686" y="12"/>
                  </a:lnTo>
                  <a:lnTo>
                    <a:pt x="3702" y="16"/>
                  </a:lnTo>
                  <a:lnTo>
                    <a:pt x="3720" y="21"/>
                  </a:lnTo>
                  <a:lnTo>
                    <a:pt x="3740" y="28"/>
                  </a:lnTo>
                  <a:lnTo>
                    <a:pt x="3760" y="38"/>
                  </a:lnTo>
                  <a:lnTo>
                    <a:pt x="3781" y="47"/>
                  </a:lnTo>
                  <a:lnTo>
                    <a:pt x="3797" y="55"/>
                  </a:lnTo>
                  <a:lnTo>
                    <a:pt x="3808" y="63"/>
                  </a:lnTo>
                  <a:lnTo>
                    <a:pt x="3820" y="74"/>
                  </a:lnTo>
                  <a:lnTo>
                    <a:pt x="3833" y="86"/>
                  </a:lnTo>
                  <a:lnTo>
                    <a:pt x="3845" y="97"/>
                  </a:lnTo>
                  <a:lnTo>
                    <a:pt x="3855" y="108"/>
                  </a:lnTo>
                  <a:lnTo>
                    <a:pt x="3865" y="120"/>
                  </a:lnTo>
                  <a:lnTo>
                    <a:pt x="3876" y="136"/>
                  </a:lnTo>
                  <a:lnTo>
                    <a:pt x="3888" y="151"/>
                  </a:lnTo>
                  <a:lnTo>
                    <a:pt x="3899" y="163"/>
                  </a:lnTo>
                  <a:lnTo>
                    <a:pt x="3913" y="170"/>
                  </a:lnTo>
                  <a:lnTo>
                    <a:pt x="3929" y="178"/>
                  </a:lnTo>
                  <a:lnTo>
                    <a:pt x="3944" y="183"/>
                  </a:lnTo>
                  <a:lnTo>
                    <a:pt x="3957" y="190"/>
                  </a:lnTo>
                  <a:lnTo>
                    <a:pt x="3972" y="198"/>
                  </a:lnTo>
                  <a:lnTo>
                    <a:pt x="3984" y="206"/>
                  </a:lnTo>
                  <a:lnTo>
                    <a:pt x="3995" y="215"/>
                  </a:lnTo>
                  <a:lnTo>
                    <a:pt x="4007" y="229"/>
                  </a:lnTo>
                  <a:lnTo>
                    <a:pt x="4018" y="244"/>
                  </a:lnTo>
                  <a:lnTo>
                    <a:pt x="4029" y="254"/>
                  </a:lnTo>
                  <a:lnTo>
                    <a:pt x="4038" y="265"/>
                  </a:lnTo>
                  <a:lnTo>
                    <a:pt x="4050" y="280"/>
                  </a:lnTo>
                  <a:lnTo>
                    <a:pt x="4064" y="293"/>
                  </a:lnTo>
                  <a:lnTo>
                    <a:pt x="4077" y="306"/>
                  </a:lnTo>
                  <a:lnTo>
                    <a:pt x="4091" y="314"/>
                  </a:lnTo>
                  <a:lnTo>
                    <a:pt x="4100" y="316"/>
                  </a:lnTo>
                  <a:lnTo>
                    <a:pt x="4113" y="316"/>
                  </a:lnTo>
                  <a:lnTo>
                    <a:pt x="4128" y="318"/>
                  </a:lnTo>
                  <a:lnTo>
                    <a:pt x="4142" y="316"/>
                  </a:lnTo>
                  <a:lnTo>
                    <a:pt x="4151" y="316"/>
                  </a:lnTo>
                  <a:lnTo>
                    <a:pt x="4157" y="316"/>
                  </a:lnTo>
                  <a:lnTo>
                    <a:pt x="4161" y="315"/>
                  </a:lnTo>
                  <a:lnTo>
                    <a:pt x="4171" y="315"/>
                  </a:lnTo>
                  <a:lnTo>
                    <a:pt x="4188" y="314"/>
                  </a:lnTo>
                  <a:lnTo>
                    <a:pt x="4205" y="311"/>
                  </a:lnTo>
                  <a:lnTo>
                    <a:pt x="4223" y="308"/>
                  </a:lnTo>
                  <a:lnTo>
                    <a:pt x="4239" y="306"/>
                  </a:lnTo>
                  <a:lnTo>
                    <a:pt x="4252" y="303"/>
                  </a:lnTo>
                  <a:lnTo>
                    <a:pt x="4266" y="296"/>
                  </a:lnTo>
                  <a:lnTo>
                    <a:pt x="4283" y="287"/>
                  </a:lnTo>
                  <a:lnTo>
                    <a:pt x="4301" y="276"/>
                  </a:lnTo>
                  <a:lnTo>
                    <a:pt x="4316" y="269"/>
                  </a:lnTo>
                  <a:lnTo>
                    <a:pt x="4324" y="267"/>
                  </a:lnTo>
                  <a:lnTo>
                    <a:pt x="4334" y="264"/>
                  </a:lnTo>
                  <a:lnTo>
                    <a:pt x="4345" y="261"/>
                  </a:lnTo>
                  <a:lnTo>
                    <a:pt x="4347" y="267"/>
                  </a:lnTo>
                  <a:lnTo>
                    <a:pt x="4348" y="272"/>
                  </a:lnTo>
                  <a:lnTo>
                    <a:pt x="4353" y="279"/>
                  </a:lnTo>
                  <a:lnTo>
                    <a:pt x="4361" y="288"/>
                  </a:lnTo>
                  <a:lnTo>
                    <a:pt x="4369" y="296"/>
                  </a:lnTo>
                  <a:lnTo>
                    <a:pt x="4376" y="304"/>
                  </a:lnTo>
                  <a:lnTo>
                    <a:pt x="4379" y="315"/>
                  </a:lnTo>
                  <a:lnTo>
                    <a:pt x="4380" y="328"/>
                  </a:lnTo>
                  <a:lnTo>
                    <a:pt x="4383" y="341"/>
                  </a:lnTo>
                  <a:lnTo>
                    <a:pt x="4388" y="351"/>
                  </a:lnTo>
                  <a:lnTo>
                    <a:pt x="4398" y="364"/>
                  </a:lnTo>
                  <a:lnTo>
                    <a:pt x="4406" y="376"/>
                  </a:lnTo>
                  <a:lnTo>
                    <a:pt x="4414" y="386"/>
                  </a:lnTo>
                  <a:lnTo>
                    <a:pt x="4418" y="396"/>
                  </a:lnTo>
                  <a:lnTo>
                    <a:pt x="4422" y="408"/>
                  </a:lnTo>
                  <a:lnTo>
                    <a:pt x="4426" y="420"/>
                  </a:lnTo>
                  <a:lnTo>
                    <a:pt x="4433" y="428"/>
                  </a:lnTo>
                  <a:lnTo>
                    <a:pt x="4444" y="436"/>
                  </a:lnTo>
                  <a:lnTo>
                    <a:pt x="4458" y="443"/>
                  </a:lnTo>
                  <a:lnTo>
                    <a:pt x="4476" y="450"/>
                  </a:lnTo>
                  <a:lnTo>
                    <a:pt x="4492" y="455"/>
                  </a:lnTo>
                  <a:lnTo>
                    <a:pt x="4506" y="459"/>
                  </a:lnTo>
                  <a:lnTo>
                    <a:pt x="4516" y="462"/>
                  </a:lnTo>
                  <a:lnTo>
                    <a:pt x="4530" y="465"/>
                  </a:lnTo>
                  <a:lnTo>
                    <a:pt x="4543" y="467"/>
                  </a:lnTo>
                  <a:lnTo>
                    <a:pt x="4554" y="471"/>
                  </a:lnTo>
                  <a:lnTo>
                    <a:pt x="4564" y="479"/>
                  </a:lnTo>
                  <a:lnTo>
                    <a:pt x="4574" y="489"/>
                  </a:lnTo>
                  <a:lnTo>
                    <a:pt x="4584" y="501"/>
                  </a:lnTo>
                  <a:lnTo>
                    <a:pt x="4590" y="510"/>
                  </a:lnTo>
                  <a:lnTo>
                    <a:pt x="4596" y="520"/>
                  </a:lnTo>
                  <a:lnTo>
                    <a:pt x="4601" y="533"/>
                  </a:lnTo>
                  <a:lnTo>
                    <a:pt x="4607" y="545"/>
                  </a:lnTo>
                  <a:lnTo>
                    <a:pt x="4611" y="556"/>
                  </a:lnTo>
                  <a:lnTo>
                    <a:pt x="4613" y="567"/>
                  </a:lnTo>
                  <a:lnTo>
                    <a:pt x="4617" y="579"/>
                  </a:lnTo>
                  <a:lnTo>
                    <a:pt x="4620" y="593"/>
                  </a:lnTo>
                  <a:lnTo>
                    <a:pt x="4621" y="603"/>
                  </a:lnTo>
                  <a:lnTo>
                    <a:pt x="4620" y="611"/>
                  </a:lnTo>
                  <a:lnTo>
                    <a:pt x="4617" y="619"/>
                  </a:lnTo>
                  <a:lnTo>
                    <a:pt x="4615" y="629"/>
                  </a:lnTo>
                  <a:lnTo>
                    <a:pt x="4615" y="636"/>
                  </a:lnTo>
                  <a:lnTo>
                    <a:pt x="4620" y="645"/>
                  </a:lnTo>
                  <a:lnTo>
                    <a:pt x="4631" y="653"/>
                  </a:lnTo>
                  <a:lnTo>
                    <a:pt x="4640" y="660"/>
                  </a:lnTo>
                  <a:lnTo>
                    <a:pt x="4650" y="668"/>
                  </a:lnTo>
                  <a:lnTo>
                    <a:pt x="4661" y="676"/>
                  </a:lnTo>
                  <a:lnTo>
                    <a:pt x="4667" y="685"/>
                  </a:lnTo>
                  <a:lnTo>
                    <a:pt x="4669" y="696"/>
                  </a:lnTo>
                  <a:lnTo>
                    <a:pt x="4669" y="710"/>
                  </a:lnTo>
                  <a:lnTo>
                    <a:pt x="4666" y="725"/>
                  </a:lnTo>
                  <a:lnTo>
                    <a:pt x="4665" y="735"/>
                  </a:lnTo>
                  <a:lnTo>
                    <a:pt x="4663" y="743"/>
                  </a:lnTo>
                  <a:lnTo>
                    <a:pt x="4662" y="751"/>
                  </a:lnTo>
                  <a:lnTo>
                    <a:pt x="4659" y="760"/>
                  </a:lnTo>
                  <a:lnTo>
                    <a:pt x="4661" y="766"/>
                  </a:lnTo>
                  <a:lnTo>
                    <a:pt x="4667" y="776"/>
                  </a:lnTo>
                  <a:lnTo>
                    <a:pt x="4678" y="785"/>
                  </a:lnTo>
                  <a:lnTo>
                    <a:pt x="4690" y="793"/>
                  </a:lnTo>
                  <a:lnTo>
                    <a:pt x="4701" y="800"/>
                  </a:lnTo>
                  <a:lnTo>
                    <a:pt x="4710" y="807"/>
                  </a:lnTo>
                  <a:lnTo>
                    <a:pt x="4723" y="815"/>
                  </a:lnTo>
                  <a:lnTo>
                    <a:pt x="4733" y="822"/>
                  </a:lnTo>
                  <a:lnTo>
                    <a:pt x="4743" y="830"/>
                  </a:lnTo>
                  <a:lnTo>
                    <a:pt x="4749" y="838"/>
                  </a:lnTo>
                  <a:lnTo>
                    <a:pt x="4756" y="850"/>
                  </a:lnTo>
                  <a:lnTo>
                    <a:pt x="4762" y="859"/>
                  </a:lnTo>
                  <a:lnTo>
                    <a:pt x="4766" y="874"/>
                  </a:lnTo>
                  <a:lnTo>
                    <a:pt x="4770" y="890"/>
                  </a:lnTo>
                  <a:lnTo>
                    <a:pt x="4774" y="908"/>
                  </a:lnTo>
                  <a:lnTo>
                    <a:pt x="4778" y="921"/>
                  </a:lnTo>
                  <a:lnTo>
                    <a:pt x="4783" y="933"/>
                  </a:lnTo>
                  <a:lnTo>
                    <a:pt x="4790" y="945"/>
                  </a:lnTo>
                  <a:lnTo>
                    <a:pt x="4798" y="959"/>
                  </a:lnTo>
                  <a:lnTo>
                    <a:pt x="4805" y="970"/>
                  </a:lnTo>
                  <a:lnTo>
                    <a:pt x="4811" y="976"/>
                  </a:lnTo>
                  <a:lnTo>
                    <a:pt x="4820" y="985"/>
                  </a:lnTo>
                  <a:lnTo>
                    <a:pt x="4826" y="993"/>
                  </a:lnTo>
                  <a:lnTo>
                    <a:pt x="4832" y="1003"/>
                  </a:lnTo>
                  <a:lnTo>
                    <a:pt x="4838" y="1017"/>
                  </a:lnTo>
                  <a:lnTo>
                    <a:pt x="4844" y="1030"/>
                  </a:lnTo>
                  <a:lnTo>
                    <a:pt x="4845" y="1042"/>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700" name="Zuid-Holland">
              <a:extLst>
                <a:ext uri="{FF2B5EF4-FFF2-40B4-BE49-F238E27FC236}">
                  <a16:creationId xmlns:a16="http://schemas.microsoft.com/office/drawing/2014/main" id="{99A150F9-503A-4F9C-BF3C-54DF4B0711AF}"/>
                </a:ext>
              </a:extLst>
            </p:cNvPr>
            <p:cNvGrpSpPr/>
            <p:nvPr/>
          </p:nvGrpSpPr>
          <p:grpSpPr>
            <a:xfrm>
              <a:off x="4428918" y="3106517"/>
              <a:ext cx="1580579" cy="1274706"/>
              <a:chOff x="4428918" y="3106517"/>
              <a:chExt cx="1580579" cy="1274706"/>
            </a:xfrm>
            <a:grpFill/>
          </p:grpSpPr>
          <p:sp>
            <p:nvSpPr>
              <p:cNvPr id="732" name="Freeform 32">
                <a:extLst>
                  <a:ext uri="{FF2B5EF4-FFF2-40B4-BE49-F238E27FC236}">
                    <a16:creationId xmlns:a16="http://schemas.microsoft.com/office/drawing/2014/main" id="{BB385285-BA4C-459B-B136-1B4263D03947}"/>
                  </a:ext>
                </a:extLst>
              </p:cNvPr>
              <p:cNvSpPr>
                <a:spLocks/>
              </p:cNvSpPr>
              <p:nvPr/>
            </p:nvSpPr>
            <p:spPr bwMode="auto">
              <a:xfrm>
                <a:off x="4428918" y="4019987"/>
                <a:ext cx="631125" cy="361236"/>
              </a:xfrm>
              <a:custGeom>
                <a:avLst/>
                <a:gdLst>
                  <a:gd name="T0" fmla="*/ 1365 w 1369"/>
                  <a:gd name="T1" fmla="*/ 633 h 783"/>
                  <a:gd name="T2" fmla="*/ 1319 w 1369"/>
                  <a:gd name="T3" fmla="*/ 670 h 783"/>
                  <a:gd name="T4" fmla="*/ 1275 w 1369"/>
                  <a:gd name="T5" fmla="*/ 721 h 783"/>
                  <a:gd name="T6" fmla="*/ 1212 w 1369"/>
                  <a:gd name="T7" fmla="*/ 764 h 783"/>
                  <a:gd name="T8" fmla="*/ 1124 w 1369"/>
                  <a:gd name="T9" fmla="*/ 783 h 783"/>
                  <a:gd name="T10" fmla="*/ 1030 w 1369"/>
                  <a:gd name="T11" fmla="*/ 771 h 783"/>
                  <a:gd name="T12" fmla="*/ 951 w 1369"/>
                  <a:gd name="T13" fmla="*/ 725 h 783"/>
                  <a:gd name="T14" fmla="*/ 899 w 1369"/>
                  <a:gd name="T15" fmla="*/ 686 h 783"/>
                  <a:gd name="T16" fmla="*/ 814 w 1369"/>
                  <a:gd name="T17" fmla="*/ 671 h 783"/>
                  <a:gd name="T18" fmla="*/ 756 w 1369"/>
                  <a:gd name="T19" fmla="*/ 656 h 783"/>
                  <a:gd name="T20" fmla="*/ 721 w 1369"/>
                  <a:gd name="T21" fmla="*/ 597 h 783"/>
                  <a:gd name="T22" fmla="*/ 662 w 1369"/>
                  <a:gd name="T23" fmla="*/ 577 h 783"/>
                  <a:gd name="T24" fmla="*/ 596 w 1369"/>
                  <a:gd name="T25" fmla="*/ 586 h 783"/>
                  <a:gd name="T26" fmla="*/ 530 w 1369"/>
                  <a:gd name="T27" fmla="*/ 570 h 783"/>
                  <a:gd name="T28" fmla="*/ 487 w 1369"/>
                  <a:gd name="T29" fmla="*/ 527 h 783"/>
                  <a:gd name="T30" fmla="*/ 461 w 1369"/>
                  <a:gd name="T31" fmla="*/ 459 h 783"/>
                  <a:gd name="T32" fmla="*/ 419 w 1369"/>
                  <a:gd name="T33" fmla="*/ 428 h 783"/>
                  <a:gd name="T34" fmla="*/ 411 w 1369"/>
                  <a:gd name="T35" fmla="*/ 361 h 783"/>
                  <a:gd name="T36" fmla="*/ 427 w 1369"/>
                  <a:gd name="T37" fmla="*/ 301 h 783"/>
                  <a:gd name="T38" fmla="*/ 398 w 1369"/>
                  <a:gd name="T39" fmla="*/ 233 h 783"/>
                  <a:gd name="T40" fmla="*/ 337 w 1369"/>
                  <a:gd name="T41" fmla="*/ 178 h 783"/>
                  <a:gd name="T42" fmla="*/ 278 w 1369"/>
                  <a:gd name="T43" fmla="*/ 163 h 783"/>
                  <a:gd name="T44" fmla="*/ 217 w 1369"/>
                  <a:gd name="T45" fmla="*/ 173 h 783"/>
                  <a:gd name="T46" fmla="*/ 178 w 1369"/>
                  <a:gd name="T47" fmla="*/ 222 h 783"/>
                  <a:gd name="T48" fmla="*/ 129 w 1369"/>
                  <a:gd name="T49" fmla="*/ 224 h 783"/>
                  <a:gd name="T50" fmla="*/ 78 w 1369"/>
                  <a:gd name="T51" fmla="*/ 255 h 783"/>
                  <a:gd name="T52" fmla="*/ 54 w 1369"/>
                  <a:gd name="T53" fmla="*/ 261 h 783"/>
                  <a:gd name="T54" fmla="*/ 19 w 1369"/>
                  <a:gd name="T55" fmla="*/ 230 h 783"/>
                  <a:gd name="T56" fmla="*/ 0 w 1369"/>
                  <a:gd name="T57" fmla="*/ 171 h 783"/>
                  <a:gd name="T58" fmla="*/ 27 w 1369"/>
                  <a:gd name="T59" fmla="*/ 107 h 783"/>
                  <a:gd name="T60" fmla="*/ 101 w 1369"/>
                  <a:gd name="T61" fmla="*/ 73 h 783"/>
                  <a:gd name="T62" fmla="*/ 197 w 1369"/>
                  <a:gd name="T63" fmla="*/ 31 h 783"/>
                  <a:gd name="T64" fmla="*/ 291 w 1369"/>
                  <a:gd name="T65" fmla="*/ 6 h 783"/>
                  <a:gd name="T66" fmla="*/ 357 w 1369"/>
                  <a:gd name="T67" fmla="*/ 10 h 783"/>
                  <a:gd name="T68" fmla="*/ 402 w 1369"/>
                  <a:gd name="T69" fmla="*/ 54 h 783"/>
                  <a:gd name="T70" fmla="*/ 438 w 1369"/>
                  <a:gd name="T71" fmla="*/ 86 h 783"/>
                  <a:gd name="T72" fmla="*/ 461 w 1369"/>
                  <a:gd name="T73" fmla="*/ 77 h 783"/>
                  <a:gd name="T74" fmla="*/ 493 w 1369"/>
                  <a:gd name="T75" fmla="*/ 90 h 783"/>
                  <a:gd name="T76" fmla="*/ 543 w 1369"/>
                  <a:gd name="T77" fmla="*/ 144 h 783"/>
                  <a:gd name="T78" fmla="*/ 617 w 1369"/>
                  <a:gd name="T79" fmla="*/ 187 h 783"/>
                  <a:gd name="T80" fmla="*/ 682 w 1369"/>
                  <a:gd name="T81" fmla="*/ 230 h 783"/>
                  <a:gd name="T82" fmla="*/ 755 w 1369"/>
                  <a:gd name="T83" fmla="*/ 280 h 783"/>
                  <a:gd name="T84" fmla="*/ 821 w 1369"/>
                  <a:gd name="T85" fmla="*/ 303 h 783"/>
                  <a:gd name="T86" fmla="*/ 844 w 1369"/>
                  <a:gd name="T87" fmla="*/ 292 h 783"/>
                  <a:gd name="T88" fmla="*/ 856 w 1369"/>
                  <a:gd name="T89" fmla="*/ 284 h 783"/>
                  <a:gd name="T90" fmla="*/ 863 w 1369"/>
                  <a:gd name="T91" fmla="*/ 301 h 783"/>
                  <a:gd name="T92" fmla="*/ 895 w 1369"/>
                  <a:gd name="T93" fmla="*/ 348 h 783"/>
                  <a:gd name="T94" fmla="*/ 942 w 1369"/>
                  <a:gd name="T95" fmla="*/ 412 h 783"/>
                  <a:gd name="T96" fmla="*/ 1007 w 1369"/>
                  <a:gd name="T97" fmla="*/ 466 h 783"/>
                  <a:gd name="T98" fmla="*/ 1088 w 1369"/>
                  <a:gd name="T99" fmla="*/ 515 h 783"/>
                  <a:gd name="T100" fmla="*/ 1141 w 1369"/>
                  <a:gd name="T101" fmla="*/ 566 h 783"/>
                  <a:gd name="T102" fmla="*/ 1209 w 1369"/>
                  <a:gd name="T103" fmla="*/ 578 h 783"/>
                  <a:gd name="T104" fmla="*/ 1295 w 1369"/>
                  <a:gd name="T105" fmla="*/ 578 h 783"/>
                  <a:gd name="T106" fmla="*/ 1357 w 1369"/>
                  <a:gd name="T107" fmla="*/ 586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9" h="783">
                    <a:moveTo>
                      <a:pt x="1365" y="592"/>
                    </a:moveTo>
                    <a:lnTo>
                      <a:pt x="1369" y="600"/>
                    </a:lnTo>
                    <a:lnTo>
                      <a:pt x="1369" y="612"/>
                    </a:lnTo>
                    <a:lnTo>
                      <a:pt x="1368" y="624"/>
                    </a:lnTo>
                    <a:lnTo>
                      <a:pt x="1365" y="633"/>
                    </a:lnTo>
                    <a:lnTo>
                      <a:pt x="1358" y="641"/>
                    </a:lnTo>
                    <a:lnTo>
                      <a:pt x="1348" y="648"/>
                    </a:lnTo>
                    <a:lnTo>
                      <a:pt x="1337" y="655"/>
                    </a:lnTo>
                    <a:lnTo>
                      <a:pt x="1327" y="662"/>
                    </a:lnTo>
                    <a:lnTo>
                      <a:pt x="1319" y="670"/>
                    </a:lnTo>
                    <a:lnTo>
                      <a:pt x="1310" y="679"/>
                    </a:lnTo>
                    <a:lnTo>
                      <a:pt x="1301" y="690"/>
                    </a:lnTo>
                    <a:lnTo>
                      <a:pt x="1292" y="698"/>
                    </a:lnTo>
                    <a:lnTo>
                      <a:pt x="1284" y="709"/>
                    </a:lnTo>
                    <a:lnTo>
                      <a:pt x="1275" y="721"/>
                    </a:lnTo>
                    <a:lnTo>
                      <a:pt x="1265" y="733"/>
                    </a:lnTo>
                    <a:lnTo>
                      <a:pt x="1256" y="741"/>
                    </a:lnTo>
                    <a:lnTo>
                      <a:pt x="1244" y="749"/>
                    </a:lnTo>
                    <a:lnTo>
                      <a:pt x="1228" y="757"/>
                    </a:lnTo>
                    <a:lnTo>
                      <a:pt x="1212" y="764"/>
                    </a:lnTo>
                    <a:lnTo>
                      <a:pt x="1197" y="769"/>
                    </a:lnTo>
                    <a:lnTo>
                      <a:pt x="1181" y="773"/>
                    </a:lnTo>
                    <a:lnTo>
                      <a:pt x="1162" y="777"/>
                    </a:lnTo>
                    <a:lnTo>
                      <a:pt x="1141" y="781"/>
                    </a:lnTo>
                    <a:lnTo>
                      <a:pt x="1124" y="783"/>
                    </a:lnTo>
                    <a:lnTo>
                      <a:pt x="1106" y="783"/>
                    </a:lnTo>
                    <a:lnTo>
                      <a:pt x="1085" y="781"/>
                    </a:lnTo>
                    <a:lnTo>
                      <a:pt x="1063" y="780"/>
                    </a:lnTo>
                    <a:lnTo>
                      <a:pt x="1046" y="776"/>
                    </a:lnTo>
                    <a:lnTo>
                      <a:pt x="1030" y="771"/>
                    </a:lnTo>
                    <a:lnTo>
                      <a:pt x="1012" y="763"/>
                    </a:lnTo>
                    <a:lnTo>
                      <a:pt x="995" y="753"/>
                    </a:lnTo>
                    <a:lnTo>
                      <a:pt x="980" y="745"/>
                    </a:lnTo>
                    <a:lnTo>
                      <a:pt x="966" y="736"/>
                    </a:lnTo>
                    <a:lnTo>
                      <a:pt x="951" y="725"/>
                    </a:lnTo>
                    <a:lnTo>
                      <a:pt x="935" y="713"/>
                    </a:lnTo>
                    <a:lnTo>
                      <a:pt x="922" y="703"/>
                    </a:lnTo>
                    <a:lnTo>
                      <a:pt x="915" y="697"/>
                    </a:lnTo>
                    <a:lnTo>
                      <a:pt x="907" y="691"/>
                    </a:lnTo>
                    <a:lnTo>
                      <a:pt x="899" y="686"/>
                    </a:lnTo>
                    <a:lnTo>
                      <a:pt x="883" y="680"/>
                    </a:lnTo>
                    <a:lnTo>
                      <a:pt x="863" y="676"/>
                    </a:lnTo>
                    <a:lnTo>
                      <a:pt x="842" y="674"/>
                    </a:lnTo>
                    <a:lnTo>
                      <a:pt x="825" y="671"/>
                    </a:lnTo>
                    <a:lnTo>
                      <a:pt x="814" y="671"/>
                    </a:lnTo>
                    <a:lnTo>
                      <a:pt x="801" y="670"/>
                    </a:lnTo>
                    <a:lnTo>
                      <a:pt x="787" y="668"/>
                    </a:lnTo>
                    <a:lnTo>
                      <a:pt x="775" y="667"/>
                    </a:lnTo>
                    <a:lnTo>
                      <a:pt x="764" y="663"/>
                    </a:lnTo>
                    <a:lnTo>
                      <a:pt x="756" y="656"/>
                    </a:lnTo>
                    <a:lnTo>
                      <a:pt x="748" y="644"/>
                    </a:lnTo>
                    <a:lnTo>
                      <a:pt x="741" y="632"/>
                    </a:lnTo>
                    <a:lnTo>
                      <a:pt x="736" y="622"/>
                    </a:lnTo>
                    <a:lnTo>
                      <a:pt x="729" y="610"/>
                    </a:lnTo>
                    <a:lnTo>
                      <a:pt x="721" y="597"/>
                    </a:lnTo>
                    <a:lnTo>
                      <a:pt x="712" y="587"/>
                    </a:lnTo>
                    <a:lnTo>
                      <a:pt x="702" y="582"/>
                    </a:lnTo>
                    <a:lnTo>
                      <a:pt x="687" y="579"/>
                    </a:lnTo>
                    <a:lnTo>
                      <a:pt x="674" y="578"/>
                    </a:lnTo>
                    <a:lnTo>
                      <a:pt x="662" y="577"/>
                    </a:lnTo>
                    <a:lnTo>
                      <a:pt x="650" y="578"/>
                    </a:lnTo>
                    <a:lnTo>
                      <a:pt x="636" y="581"/>
                    </a:lnTo>
                    <a:lnTo>
                      <a:pt x="621" y="585"/>
                    </a:lnTo>
                    <a:lnTo>
                      <a:pt x="609" y="586"/>
                    </a:lnTo>
                    <a:lnTo>
                      <a:pt x="596" y="586"/>
                    </a:lnTo>
                    <a:lnTo>
                      <a:pt x="578" y="586"/>
                    </a:lnTo>
                    <a:lnTo>
                      <a:pt x="561" y="585"/>
                    </a:lnTo>
                    <a:lnTo>
                      <a:pt x="547" y="582"/>
                    </a:lnTo>
                    <a:lnTo>
                      <a:pt x="539" y="577"/>
                    </a:lnTo>
                    <a:lnTo>
                      <a:pt x="530" y="570"/>
                    </a:lnTo>
                    <a:lnTo>
                      <a:pt x="522" y="565"/>
                    </a:lnTo>
                    <a:lnTo>
                      <a:pt x="512" y="558"/>
                    </a:lnTo>
                    <a:lnTo>
                      <a:pt x="500" y="548"/>
                    </a:lnTo>
                    <a:lnTo>
                      <a:pt x="492" y="539"/>
                    </a:lnTo>
                    <a:lnTo>
                      <a:pt x="487" y="527"/>
                    </a:lnTo>
                    <a:lnTo>
                      <a:pt x="482" y="509"/>
                    </a:lnTo>
                    <a:lnTo>
                      <a:pt x="478" y="492"/>
                    </a:lnTo>
                    <a:lnTo>
                      <a:pt x="474" y="476"/>
                    </a:lnTo>
                    <a:lnTo>
                      <a:pt x="468" y="464"/>
                    </a:lnTo>
                    <a:lnTo>
                      <a:pt x="461" y="459"/>
                    </a:lnTo>
                    <a:lnTo>
                      <a:pt x="450" y="455"/>
                    </a:lnTo>
                    <a:lnTo>
                      <a:pt x="439" y="453"/>
                    </a:lnTo>
                    <a:lnTo>
                      <a:pt x="431" y="447"/>
                    </a:lnTo>
                    <a:lnTo>
                      <a:pt x="425" y="439"/>
                    </a:lnTo>
                    <a:lnTo>
                      <a:pt x="419" y="428"/>
                    </a:lnTo>
                    <a:lnTo>
                      <a:pt x="414" y="416"/>
                    </a:lnTo>
                    <a:lnTo>
                      <a:pt x="411" y="406"/>
                    </a:lnTo>
                    <a:lnTo>
                      <a:pt x="410" y="392"/>
                    </a:lnTo>
                    <a:lnTo>
                      <a:pt x="410" y="375"/>
                    </a:lnTo>
                    <a:lnTo>
                      <a:pt x="411" y="361"/>
                    </a:lnTo>
                    <a:lnTo>
                      <a:pt x="415" y="350"/>
                    </a:lnTo>
                    <a:lnTo>
                      <a:pt x="422" y="337"/>
                    </a:lnTo>
                    <a:lnTo>
                      <a:pt x="426" y="326"/>
                    </a:lnTo>
                    <a:lnTo>
                      <a:pt x="427" y="315"/>
                    </a:lnTo>
                    <a:lnTo>
                      <a:pt x="427" y="301"/>
                    </a:lnTo>
                    <a:lnTo>
                      <a:pt x="426" y="287"/>
                    </a:lnTo>
                    <a:lnTo>
                      <a:pt x="423" y="275"/>
                    </a:lnTo>
                    <a:lnTo>
                      <a:pt x="416" y="263"/>
                    </a:lnTo>
                    <a:lnTo>
                      <a:pt x="408" y="247"/>
                    </a:lnTo>
                    <a:lnTo>
                      <a:pt x="398" y="233"/>
                    </a:lnTo>
                    <a:lnTo>
                      <a:pt x="388" y="221"/>
                    </a:lnTo>
                    <a:lnTo>
                      <a:pt x="379" y="210"/>
                    </a:lnTo>
                    <a:lnTo>
                      <a:pt x="365" y="198"/>
                    </a:lnTo>
                    <a:lnTo>
                      <a:pt x="350" y="186"/>
                    </a:lnTo>
                    <a:lnTo>
                      <a:pt x="337" y="178"/>
                    </a:lnTo>
                    <a:lnTo>
                      <a:pt x="328" y="174"/>
                    </a:lnTo>
                    <a:lnTo>
                      <a:pt x="314" y="170"/>
                    </a:lnTo>
                    <a:lnTo>
                      <a:pt x="299" y="167"/>
                    </a:lnTo>
                    <a:lnTo>
                      <a:pt x="288" y="164"/>
                    </a:lnTo>
                    <a:lnTo>
                      <a:pt x="278" y="163"/>
                    </a:lnTo>
                    <a:lnTo>
                      <a:pt x="264" y="162"/>
                    </a:lnTo>
                    <a:lnTo>
                      <a:pt x="249" y="162"/>
                    </a:lnTo>
                    <a:lnTo>
                      <a:pt x="237" y="162"/>
                    </a:lnTo>
                    <a:lnTo>
                      <a:pt x="226" y="164"/>
                    </a:lnTo>
                    <a:lnTo>
                      <a:pt x="217" y="173"/>
                    </a:lnTo>
                    <a:lnTo>
                      <a:pt x="209" y="185"/>
                    </a:lnTo>
                    <a:lnTo>
                      <a:pt x="201" y="195"/>
                    </a:lnTo>
                    <a:lnTo>
                      <a:pt x="194" y="205"/>
                    </a:lnTo>
                    <a:lnTo>
                      <a:pt x="186" y="216"/>
                    </a:lnTo>
                    <a:lnTo>
                      <a:pt x="178" y="222"/>
                    </a:lnTo>
                    <a:lnTo>
                      <a:pt x="170" y="224"/>
                    </a:lnTo>
                    <a:lnTo>
                      <a:pt x="160" y="224"/>
                    </a:lnTo>
                    <a:lnTo>
                      <a:pt x="148" y="224"/>
                    </a:lnTo>
                    <a:lnTo>
                      <a:pt x="139" y="222"/>
                    </a:lnTo>
                    <a:lnTo>
                      <a:pt x="129" y="224"/>
                    </a:lnTo>
                    <a:lnTo>
                      <a:pt x="121" y="230"/>
                    </a:lnTo>
                    <a:lnTo>
                      <a:pt x="112" y="240"/>
                    </a:lnTo>
                    <a:lnTo>
                      <a:pt x="104" y="247"/>
                    </a:lnTo>
                    <a:lnTo>
                      <a:pt x="93" y="251"/>
                    </a:lnTo>
                    <a:lnTo>
                      <a:pt x="78" y="255"/>
                    </a:lnTo>
                    <a:lnTo>
                      <a:pt x="66" y="257"/>
                    </a:lnTo>
                    <a:lnTo>
                      <a:pt x="63" y="259"/>
                    </a:lnTo>
                    <a:lnTo>
                      <a:pt x="61" y="260"/>
                    </a:lnTo>
                    <a:lnTo>
                      <a:pt x="57" y="260"/>
                    </a:lnTo>
                    <a:lnTo>
                      <a:pt x="54" y="261"/>
                    </a:lnTo>
                    <a:lnTo>
                      <a:pt x="46" y="259"/>
                    </a:lnTo>
                    <a:lnTo>
                      <a:pt x="38" y="253"/>
                    </a:lnTo>
                    <a:lnTo>
                      <a:pt x="32" y="248"/>
                    </a:lnTo>
                    <a:lnTo>
                      <a:pt x="26" y="241"/>
                    </a:lnTo>
                    <a:lnTo>
                      <a:pt x="19" y="230"/>
                    </a:lnTo>
                    <a:lnTo>
                      <a:pt x="14" y="221"/>
                    </a:lnTo>
                    <a:lnTo>
                      <a:pt x="8" y="212"/>
                    </a:lnTo>
                    <a:lnTo>
                      <a:pt x="4" y="199"/>
                    </a:lnTo>
                    <a:lnTo>
                      <a:pt x="1" y="185"/>
                    </a:lnTo>
                    <a:lnTo>
                      <a:pt x="0" y="171"/>
                    </a:lnTo>
                    <a:lnTo>
                      <a:pt x="1" y="158"/>
                    </a:lnTo>
                    <a:lnTo>
                      <a:pt x="5" y="142"/>
                    </a:lnTo>
                    <a:lnTo>
                      <a:pt x="11" y="127"/>
                    </a:lnTo>
                    <a:lnTo>
                      <a:pt x="16" y="116"/>
                    </a:lnTo>
                    <a:lnTo>
                      <a:pt x="27" y="107"/>
                    </a:lnTo>
                    <a:lnTo>
                      <a:pt x="42" y="100"/>
                    </a:lnTo>
                    <a:lnTo>
                      <a:pt x="57" y="93"/>
                    </a:lnTo>
                    <a:lnTo>
                      <a:pt x="73" y="86"/>
                    </a:lnTo>
                    <a:lnTo>
                      <a:pt x="85" y="81"/>
                    </a:lnTo>
                    <a:lnTo>
                      <a:pt x="101" y="73"/>
                    </a:lnTo>
                    <a:lnTo>
                      <a:pt x="121" y="63"/>
                    </a:lnTo>
                    <a:lnTo>
                      <a:pt x="142" y="54"/>
                    </a:lnTo>
                    <a:lnTo>
                      <a:pt x="162" y="45"/>
                    </a:lnTo>
                    <a:lnTo>
                      <a:pt x="178" y="38"/>
                    </a:lnTo>
                    <a:lnTo>
                      <a:pt x="197" y="31"/>
                    </a:lnTo>
                    <a:lnTo>
                      <a:pt x="220" y="24"/>
                    </a:lnTo>
                    <a:lnTo>
                      <a:pt x="244" y="18"/>
                    </a:lnTo>
                    <a:lnTo>
                      <a:pt x="263" y="14"/>
                    </a:lnTo>
                    <a:lnTo>
                      <a:pt x="275" y="10"/>
                    </a:lnTo>
                    <a:lnTo>
                      <a:pt x="291" y="6"/>
                    </a:lnTo>
                    <a:lnTo>
                      <a:pt x="307" y="3"/>
                    </a:lnTo>
                    <a:lnTo>
                      <a:pt x="322" y="0"/>
                    </a:lnTo>
                    <a:lnTo>
                      <a:pt x="334" y="0"/>
                    </a:lnTo>
                    <a:lnTo>
                      <a:pt x="345" y="4"/>
                    </a:lnTo>
                    <a:lnTo>
                      <a:pt x="357" y="10"/>
                    </a:lnTo>
                    <a:lnTo>
                      <a:pt x="368" y="16"/>
                    </a:lnTo>
                    <a:lnTo>
                      <a:pt x="376" y="23"/>
                    </a:lnTo>
                    <a:lnTo>
                      <a:pt x="385" y="32"/>
                    </a:lnTo>
                    <a:lnTo>
                      <a:pt x="395" y="45"/>
                    </a:lnTo>
                    <a:lnTo>
                      <a:pt x="402" y="54"/>
                    </a:lnTo>
                    <a:lnTo>
                      <a:pt x="408" y="65"/>
                    </a:lnTo>
                    <a:lnTo>
                      <a:pt x="415" y="76"/>
                    </a:lnTo>
                    <a:lnTo>
                      <a:pt x="423" y="84"/>
                    </a:lnTo>
                    <a:lnTo>
                      <a:pt x="430" y="86"/>
                    </a:lnTo>
                    <a:lnTo>
                      <a:pt x="438" y="86"/>
                    </a:lnTo>
                    <a:lnTo>
                      <a:pt x="445" y="86"/>
                    </a:lnTo>
                    <a:lnTo>
                      <a:pt x="449" y="85"/>
                    </a:lnTo>
                    <a:lnTo>
                      <a:pt x="453" y="82"/>
                    </a:lnTo>
                    <a:lnTo>
                      <a:pt x="457" y="80"/>
                    </a:lnTo>
                    <a:lnTo>
                      <a:pt x="461" y="77"/>
                    </a:lnTo>
                    <a:lnTo>
                      <a:pt x="464" y="76"/>
                    </a:lnTo>
                    <a:lnTo>
                      <a:pt x="472" y="77"/>
                    </a:lnTo>
                    <a:lnTo>
                      <a:pt x="480" y="78"/>
                    </a:lnTo>
                    <a:lnTo>
                      <a:pt x="485" y="81"/>
                    </a:lnTo>
                    <a:lnTo>
                      <a:pt x="493" y="90"/>
                    </a:lnTo>
                    <a:lnTo>
                      <a:pt x="501" y="102"/>
                    </a:lnTo>
                    <a:lnTo>
                      <a:pt x="508" y="116"/>
                    </a:lnTo>
                    <a:lnTo>
                      <a:pt x="515" y="125"/>
                    </a:lnTo>
                    <a:lnTo>
                      <a:pt x="528" y="135"/>
                    </a:lnTo>
                    <a:lnTo>
                      <a:pt x="543" y="144"/>
                    </a:lnTo>
                    <a:lnTo>
                      <a:pt x="561" y="155"/>
                    </a:lnTo>
                    <a:lnTo>
                      <a:pt x="577" y="163"/>
                    </a:lnTo>
                    <a:lnTo>
                      <a:pt x="590" y="171"/>
                    </a:lnTo>
                    <a:lnTo>
                      <a:pt x="602" y="178"/>
                    </a:lnTo>
                    <a:lnTo>
                      <a:pt x="617" y="187"/>
                    </a:lnTo>
                    <a:lnTo>
                      <a:pt x="632" y="195"/>
                    </a:lnTo>
                    <a:lnTo>
                      <a:pt x="644" y="202"/>
                    </a:lnTo>
                    <a:lnTo>
                      <a:pt x="655" y="210"/>
                    </a:lnTo>
                    <a:lnTo>
                      <a:pt x="668" y="221"/>
                    </a:lnTo>
                    <a:lnTo>
                      <a:pt x="682" y="230"/>
                    </a:lnTo>
                    <a:lnTo>
                      <a:pt x="693" y="239"/>
                    </a:lnTo>
                    <a:lnTo>
                      <a:pt x="708" y="248"/>
                    </a:lnTo>
                    <a:lnTo>
                      <a:pt x="724" y="260"/>
                    </a:lnTo>
                    <a:lnTo>
                      <a:pt x="740" y="271"/>
                    </a:lnTo>
                    <a:lnTo>
                      <a:pt x="755" y="280"/>
                    </a:lnTo>
                    <a:lnTo>
                      <a:pt x="767" y="286"/>
                    </a:lnTo>
                    <a:lnTo>
                      <a:pt x="783" y="292"/>
                    </a:lnTo>
                    <a:lnTo>
                      <a:pt x="799" y="299"/>
                    </a:lnTo>
                    <a:lnTo>
                      <a:pt x="813" y="302"/>
                    </a:lnTo>
                    <a:lnTo>
                      <a:pt x="821" y="303"/>
                    </a:lnTo>
                    <a:lnTo>
                      <a:pt x="829" y="302"/>
                    </a:lnTo>
                    <a:lnTo>
                      <a:pt x="836" y="301"/>
                    </a:lnTo>
                    <a:lnTo>
                      <a:pt x="838" y="299"/>
                    </a:lnTo>
                    <a:lnTo>
                      <a:pt x="841" y="296"/>
                    </a:lnTo>
                    <a:lnTo>
                      <a:pt x="844" y="292"/>
                    </a:lnTo>
                    <a:lnTo>
                      <a:pt x="846" y="288"/>
                    </a:lnTo>
                    <a:lnTo>
                      <a:pt x="848" y="286"/>
                    </a:lnTo>
                    <a:lnTo>
                      <a:pt x="850" y="284"/>
                    </a:lnTo>
                    <a:lnTo>
                      <a:pt x="853" y="283"/>
                    </a:lnTo>
                    <a:lnTo>
                      <a:pt x="856" y="284"/>
                    </a:lnTo>
                    <a:lnTo>
                      <a:pt x="857" y="287"/>
                    </a:lnTo>
                    <a:lnTo>
                      <a:pt x="858" y="290"/>
                    </a:lnTo>
                    <a:lnTo>
                      <a:pt x="860" y="294"/>
                    </a:lnTo>
                    <a:lnTo>
                      <a:pt x="861" y="298"/>
                    </a:lnTo>
                    <a:lnTo>
                      <a:pt x="863" y="301"/>
                    </a:lnTo>
                    <a:lnTo>
                      <a:pt x="863" y="303"/>
                    </a:lnTo>
                    <a:lnTo>
                      <a:pt x="871" y="313"/>
                    </a:lnTo>
                    <a:lnTo>
                      <a:pt x="880" y="325"/>
                    </a:lnTo>
                    <a:lnTo>
                      <a:pt x="887" y="334"/>
                    </a:lnTo>
                    <a:lnTo>
                      <a:pt x="895" y="348"/>
                    </a:lnTo>
                    <a:lnTo>
                      <a:pt x="902" y="364"/>
                    </a:lnTo>
                    <a:lnTo>
                      <a:pt x="910" y="380"/>
                    </a:lnTo>
                    <a:lnTo>
                      <a:pt x="918" y="393"/>
                    </a:lnTo>
                    <a:lnTo>
                      <a:pt x="929" y="403"/>
                    </a:lnTo>
                    <a:lnTo>
                      <a:pt x="942" y="412"/>
                    </a:lnTo>
                    <a:lnTo>
                      <a:pt x="956" y="422"/>
                    </a:lnTo>
                    <a:lnTo>
                      <a:pt x="968" y="430"/>
                    </a:lnTo>
                    <a:lnTo>
                      <a:pt x="978" y="441"/>
                    </a:lnTo>
                    <a:lnTo>
                      <a:pt x="993" y="454"/>
                    </a:lnTo>
                    <a:lnTo>
                      <a:pt x="1007" y="466"/>
                    </a:lnTo>
                    <a:lnTo>
                      <a:pt x="1019" y="477"/>
                    </a:lnTo>
                    <a:lnTo>
                      <a:pt x="1032" y="485"/>
                    </a:lnTo>
                    <a:lnTo>
                      <a:pt x="1051" y="495"/>
                    </a:lnTo>
                    <a:lnTo>
                      <a:pt x="1070" y="504"/>
                    </a:lnTo>
                    <a:lnTo>
                      <a:pt x="1088" y="515"/>
                    </a:lnTo>
                    <a:lnTo>
                      <a:pt x="1101" y="523"/>
                    </a:lnTo>
                    <a:lnTo>
                      <a:pt x="1110" y="532"/>
                    </a:lnTo>
                    <a:lnTo>
                      <a:pt x="1121" y="544"/>
                    </a:lnTo>
                    <a:lnTo>
                      <a:pt x="1132" y="556"/>
                    </a:lnTo>
                    <a:lnTo>
                      <a:pt x="1141" y="566"/>
                    </a:lnTo>
                    <a:lnTo>
                      <a:pt x="1152" y="570"/>
                    </a:lnTo>
                    <a:lnTo>
                      <a:pt x="1167" y="573"/>
                    </a:lnTo>
                    <a:lnTo>
                      <a:pt x="1182" y="575"/>
                    </a:lnTo>
                    <a:lnTo>
                      <a:pt x="1194" y="577"/>
                    </a:lnTo>
                    <a:lnTo>
                      <a:pt x="1209" y="578"/>
                    </a:lnTo>
                    <a:lnTo>
                      <a:pt x="1228" y="577"/>
                    </a:lnTo>
                    <a:lnTo>
                      <a:pt x="1248" y="577"/>
                    </a:lnTo>
                    <a:lnTo>
                      <a:pt x="1263" y="577"/>
                    </a:lnTo>
                    <a:lnTo>
                      <a:pt x="1278" y="577"/>
                    </a:lnTo>
                    <a:lnTo>
                      <a:pt x="1295" y="578"/>
                    </a:lnTo>
                    <a:lnTo>
                      <a:pt x="1310" y="579"/>
                    </a:lnTo>
                    <a:lnTo>
                      <a:pt x="1321" y="581"/>
                    </a:lnTo>
                    <a:lnTo>
                      <a:pt x="1333" y="582"/>
                    </a:lnTo>
                    <a:lnTo>
                      <a:pt x="1346" y="583"/>
                    </a:lnTo>
                    <a:lnTo>
                      <a:pt x="1357" y="586"/>
                    </a:lnTo>
                    <a:lnTo>
                      <a:pt x="1365" y="592"/>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33" name="Zuid holland">
                <a:extLst>
                  <a:ext uri="{FF2B5EF4-FFF2-40B4-BE49-F238E27FC236}">
                    <a16:creationId xmlns:a16="http://schemas.microsoft.com/office/drawing/2014/main" id="{DFDF3183-21CA-4EB3-A579-24DC8F65CD04}"/>
                  </a:ext>
                </a:extLst>
              </p:cNvPr>
              <p:cNvSpPr>
                <a:spLocks/>
              </p:cNvSpPr>
              <p:nvPr/>
            </p:nvSpPr>
            <p:spPr bwMode="auto">
              <a:xfrm>
                <a:off x="4622684" y="3106517"/>
                <a:ext cx="1386813" cy="1193047"/>
              </a:xfrm>
              <a:custGeom>
                <a:avLst/>
                <a:gdLst>
                  <a:gd name="T0" fmla="*/ 2903 w 3004"/>
                  <a:gd name="T1" fmla="*/ 1711 h 2586"/>
                  <a:gd name="T2" fmla="*/ 2846 w 3004"/>
                  <a:gd name="T3" fmla="*/ 1879 h 2586"/>
                  <a:gd name="T4" fmla="*/ 2578 w 3004"/>
                  <a:gd name="T5" fmla="*/ 2015 h 2586"/>
                  <a:gd name="T6" fmla="*/ 2497 w 3004"/>
                  <a:gd name="T7" fmla="*/ 2115 h 2586"/>
                  <a:gd name="T8" fmla="*/ 2316 w 3004"/>
                  <a:gd name="T9" fmla="*/ 2092 h 2586"/>
                  <a:gd name="T10" fmla="*/ 2133 w 3004"/>
                  <a:gd name="T11" fmla="*/ 2201 h 2586"/>
                  <a:gd name="T12" fmla="*/ 1961 w 3004"/>
                  <a:gd name="T13" fmla="*/ 2221 h 2586"/>
                  <a:gd name="T14" fmla="*/ 1891 w 3004"/>
                  <a:gd name="T15" fmla="*/ 2294 h 2586"/>
                  <a:gd name="T16" fmla="*/ 1780 w 3004"/>
                  <a:gd name="T17" fmla="*/ 2398 h 2586"/>
                  <a:gd name="T18" fmla="*/ 1670 w 3004"/>
                  <a:gd name="T19" fmla="*/ 2425 h 2586"/>
                  <a:gd name="T20" fmla="*/ 1647 w 3004"/>
                  <a:gd name="T21" fmla="*/ 2382 h 2586"/>
                  <a:gd name="T22" fmla="*/ 1430 w 3004"/>
                  <a:gd name="T23" fmla="*/ 2561 h 2586"/>
                  <a:gd name="T24" fmla="*/ 1183 w 3004"/>
                  <a:gd name="T25" fmla="*/ 2550 h 2586"/>
                  <a:gd name="T26" fmla="*/ 912 w 3004"/>
                  <a:gd name="T27" fmla="*/ 2457 h 2586"/>
                  <a:gd name="T28" fmla="*/ 601 w 3004"/>
                  <a:gd name="T29" fmla="*/ 2318 h 2586"/>
                  <a:gd name="T30" fmla="*/ 427 w 3004"/>
                  <a:gd name="T31" fmla="*/ 2169 h 2586"/>
                  <a:gd name="T32" fmla="*/ 253 w 3004"/>
                  <a:gd name="T33" fmla="*/ 2088 h 2586"/>
                  <a:gd name="T34" fmla="*/ 133 w 3004"/>
                  <a:gd name="T35" fmla="*/ 2012 h 2586"/>
                  <a:gd name="T36" fmla="*/ 113 w 3004"/>
                  <a:gd name="T37" fmla="*/ 1941 h 2586"/>
                  <a:gd name="T38" fmla="*/ 43 w 3004"/>
                  <a:gd name="T39" fmla="*/ 1771 h 2586"/>
                  <a:gd name="T40" fmla="*/ 23 w 3004"/>
                  <a:gd name="T41" fmla="*/ 1629 h 2586"/>
                  <a:gd name="T42" fmla="*/ 44 w 3004"/>
                  <a:gd name="T43" fmla="*/ 1418 h 2586"/>
                  <a:gd name="T44" fmla="*/ 156 w 3004"/>
                  <a:gd name="T45" fmla="*/ 1467 h 2586"/>
                  <a:gd name="T46" fmla="*/ 133 w 3004"/>
                  <a:gd name="T47" fmla="*/ 1552 h 2586"/>
                  <a:gd name="T48" fmla="*/ 148 w 3004"/>
                  <a:gd name="T49" fmla="*/ 1602 h 2586"/>
                  <a:gd name="T50" fmla="*/ 191 w 3004"/>
                  <a:gd name="T51" fmla="*/ 1511 h 2586"/>
                  <a:gd name="T52" fmla="*/ 272 w 3004"/>
                  <a:gd name="T53" fmla="*/ 1577 h 2586"/>
                  <a:gd name="T54" fmla="*/ 318 w 3004"/>
                  <a:gd name="T55" fmla="*/ 1592 h 2586"/>
                  <a:gd name="T56" fmla="*/ 372 w 3004"/>
                  <a:gd name="T57" fmla="*/ 1576 h 2586"/>
                  <a:gd name="T58" fmla="*/ 525 w 3004"/>
                  <a:gd name="T59" fmla="*/ 1759 h 2586"/>
                  <a:gd name="T60" fmla="*/ 517 w 3004"/>
                  <a:gd name="T61" fmla="*/ 1695 h 2586"/>
                  <a:gd name="T62" fmla="*/ 663 w 3004"/>
                  <a:gd name="T63" fmla="*/ 1771 h 2586"/>
                  <a:gd name="T64" fmla="*/ 765 w 3004"/>
                  <a:gd name="T65" fmla="*/ 1752 h 2586"/>
                  <a:gd name="T66" fmla="*/ 457 w 3004"/>
                  <a:gd name="T67" fmla="*/ 1593 h 2586"/>
                  <a:gd name="T68" fmla="*/ 226 w 3004"/>
                  <a:gd name="T69" fmla="*/ 1426 h 2586"/>
                  <a:gd name="T70" fmla="*/ 322 w 3004"/>
                  <a:gd name="T71" fmla="*/ 1308 h 2586"/>
                  <a:gd name="T72" fmla="*/ 659 w 3004"/>
                  <a:gd name="T73" fmla="*/ 925 h 2586"/>
                  <a:gd name="T74" fmla="*/ 955 w 3004"/>
                  <a:gd name="T75" fmla="*/ 552 h 2586"/>
                  <a:gd name="T76" fmla="*/ 1195 w 3004"/>
                  <a:gd name="T77" fmla="*/ 86 h 2586"/>
                  <a:gd name="T78" fmla="*/ 1412 w 3004"/>
                  <a:gd name="T79" fmla="*/ 69 h 2586"/>
                  <a:gd name="T80" fmla="*/ 1505 w 3004"/>
                  <a:gd name="T81" fmla="*/ 159 h 2586"/>
                  <a:gd name="T82" fmla="*/ 1445 w 3004"/>
                  <a:gd name="T83" fmla="*/ 331 h 2586"/>
                  <a:gd name="T84" fmla="*/ 1343 w 3004"/>
                  <a:gd name="T85" fmla="*/ 471 h 2586"/>
                  <a:gd name="T86" fmla="*/ 1365 w 3004"/>
                  <a:gd name="T87" fmla="*/ 548 h 2586"/>
                  <a:gd name="T88" fmla="*/ 1490 w 3004"/>
                  <a:gd name="T89" fmla="*/ 467 h 2586"/>
                  <a:gd name="T90" fmla="*/ 1718 w 3004"/>
                  <a:gd name="T91" fmla="*/ 399 h 2586"/>
                  <a:gd name="T92" fmla="*/ 1835 w 3004"/>
                  <a:gd name="T93" fmla="*/ 488 h 2586"/>
                  <a:gd name="T94" fmla="*/ 1986 w 3004"/>
                  <a:gd name="T95" fmla="*/ 516 h 2586"/>
                  <a:gd name="T96" fmla="*/ 2149 w 3004"/>
                  <a:gd name="T97" fmla="*/ 694 h 2586"/>
                  <a:gd name="T98" fmla="*/ 2134 w 3004"/>
                  <a:gd name="T99" fmla="*/ 819 h 2586"/>
                  <a:gd name="T100" fmla="*/ 2009 w 3004"/>
                  <a:gd name="T101" fmla="*/ 831 h 2586"/>
                  <a:gd name="T102" fmla="*/ 2159 w 3004"/>
                  <a:gd name="T103" fmla="*/ 967 h 2586"/>
                  <a:gd name="T104" fmla="*/ 2362 w 3004"/>
                  <a:gd name="T105" fmla="*/ 946 h 2586"/>
                  <a:gd name="T106" fmla="*/ 2256 w 3004"/>
                  <a:gd name="T107" fmla="*/ 1071 h 2586"/>
                  <a:gd name="T108" fmla="*/ 2186 w 3004"/>
                  <a:gd name="T109" fmla="*/ 1253 h 2586"/>
                  <a:gd name="T110" fmla="*/ 2093 w 3004"/>
                  <a:gd name="T111" fmla="*/ 1382 h 2586"/>
                  <a:gd name="T112" fmla="*/ 2202 w 3004"/>
                  <a:gd name="T113" fmla="*/ 1573 h 2586"/>
                  <a:gd name="T114" fmla="*/ 2393 w 3004"/>
                  <a:gd name="T115" fmla="*/ 1518 h 2586"/>
                  <a:gd name="T116" fmla="*/ 2585 w 3004"/>
                  <a:gd name="T117" fmla="*/ 1470 h 2586"/>
                  <a:gd name="T118" fmla="*/ 2757 w 3004"/>
                  <a:gd name="T119" fmla="*/ 1371 h 2586"/>
                  <a:gd name="T120" fmla="*/ 2939 w 3004"/>
                  <a:gd name="T121" fmla="*/ 1490 h 2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04" h="2586">
                    <a:moveTo>
                      <a:pt x="2989" y="1513"/>
                    </a:moveTo>
                    <a:lnTo>
                      <a:pt x="2993" y="1514"/>
                    </a:lnTo>
                    <a:lnTo>
                      <a:pt x="2998" y="1515"/>
                    </a:lnTo>
                    <a:lnTo>
                      <a:pt x="3004" y="1517"/>
                    </a:lnTo>
                    <a:lnTo>
                      <a:pt x="2994" y="1525"/>
                    </a:lnTo>
                    <a:lnTo>
                      <a:pt x="2985" y="1534"/>
                    </a:lnTo>
                    <a:lnTo>
                      <a:pt x="2975" y="1545"/>
                    </a:lnTo>
                    <a:lnTo>
                      <a:pt x="2969" y="1554"/>
                    </a:lnTo>
                    <a:lnTo>
                      <a:pt x="2962" y="1569"/>
                    </a:lnTo>
                    <a:lnTo>
                      <a:pt x="2954" y="1589"/>
                    </a:lnTo>
                    <a:lnTo>
                      <a:pt x="2947" y="1612"/>
                    </a:lnTo>
                    <a:lnTo>
                      <a:pt x="2940" y="1633"/>
                    </a:lnTo>
                    <a:lnTo>
                      <a:pt x="2934" y="1649"/>
                    </a:lnTo>
                    <a:lnTo>
                      <a:pt x="2927" y="1664"/>
                    </a:lnTo>
                    <a:lnTo>
                      <a:pt x="2919" y="1680"/>
                    </a:lnTo>
                    <a:lnTo>
                      <a:pt x="2911" y="1697"/>
                    </a:lnTo>
                    <a:lnTo>
                      <a:pt x="2903" y="1711"/>
                    </a:lnTo>
                    <a:lnTo>
                      <a:pt x="2893" y="1723"/>
                    </a:lnTo>
                    <a:lnTo>
                      <a:pt x="2882" y="1739"/>
                    </a:lnTo>
                    <a:lnTo>
                      <a:pt x="2869" y="1755"/>
                    </a:lnTo>
                    <a:lnTo>
                      <a:pt x="2857" y="1770"/>
                    </a:lnTo>
                    <a:lnTo>
                      <a:pt x="2847" y="1783"/>
                    </a:lnTo>
                    <a:lnTo>
                      <a:pt x="2842" y="1792"/>
                    </a:lnTo>
                    <a:lnTo>
                      <a:pt x="2835" y="1801"/>
                    </a:lnTo>
                    <a:lnTo>
                      <a:pt x="2830" y="1812"/>
                    </a:lnTo>
                    <a:lnTo>
                      <a:pt x="2827" y="1821"/>
                    </a:lnTo>
                    <a:lnTo>
                      <a:pt x="2830" y="1827"/>
                    </a:lnTo>
                    <a:lnTo>
                      <a:pt x="2835" y="1833"/>
                    </a:lnTo>
                    <a:lnTo>
                      <a:pt x="2841" y="1840"/>
                    </a:lnTo>
                    <a:lnTo>
                      <a:pt x="2845" y="1845"/>
                    </a:lnTo>
                    <a:lnTo>
                      <a:pt x="2846" y="1853"/>
                    </a:lnTo>
                    <a:lnTo>
                      <a:pt x="2847" y="1863"/>
                    </a:lnTo>
                    <a:lnTo>
                      <a:pt x="2847" y="1872"/>
                    </a:lnTo>
                    <a:lnTo>
                      <a:pt x="2846" y="1879"/>
                    </a:lnTo>
                    <a:lnTo>
                      <a:pt x="2839" y="1889"/>
                    </a:lnTo>
                    <a:lnTo>
                      <a:pt x="2827" y="1898"/>
                    </a:lnTo>
                    <a:lnTo>
                      <a:pt x="2814" y="1906"/>
                    </a:lnTo>
                    <a:lnTo>
                      <a:pt x="2803" y="1913"/>
                    </a:lnTo>
                    <a:lnTo>
                      <a:pt x="2787" y="1921"/>
                    </a:lnTo>
                    <a:lnTo>
                      <a:pt x="2767" y="1930"/>
                    </a:lnTo>
                    <a:lnTo>
                      <a:pt x="2744" y="1940"/>
                    </a:lnTo>
                    <a:lnTo>
                      <a:pt x="2723" y="1948"/>
                    </a:lnTo>
                    <a:lnTo>
                      <a:pt x="2705" y="1955"/>
                    </a:lnTo>
                    <a:lnTo>
                      <a:pt x="2688" y="1959"/>
                    </a:lnTo>
                    <a:lnTo>
                      <a:pt x="2667" y="1964"/>
                    </a:lnTo>
                    <a:lnTo>
                      <a:pt x="2647" y="1968"/>
                    </a:lnTo>
                    <a:lnTo>
                      <a:pt x="2629" y="1975"/>
                    </a:lnTo>
                    <a:lnTo>
                      <a:pt x="2618" y="1981"/>
                    </a:lnTo>
                    <a:lnTo>
                      <a:pt x="2603" y="1992"/>
                    </a:lnTo>
                    <a:lnTo>
                      <a:pt x="2590" y="2003"/>
                    </a:lnTo>
                    <a:lnTo>
                      <a:pt x="2578" y="2015"/>
                    </a:lnTo>
                    <a:lnTo>
                      <a:pt x="2568" y="2026"/>
                    </a:lnTo>
                    <a:lnTo>
                      <a:pt x="2564" y="2033"/>
                    </a:lnTo>
                    <a:lnTo>
                      <a:pt x="2562" y="2041"/>
                    </a:lnTo>
                    <a:lnTo>
                      <a:pt x="2559" y="2047"/>
                    </a:lnTo>
                    <a:lnTo>
                      <a:pt x="2555" y="2058"/>
                    </a:lnTo>
                    <a:lnTo>
                      <a:pt x="2551" y="2070"/>
                    </a:lnTo>
                    <a:lnTo>
                      <a:pt x="2548" y="2082"/>
                    </a:lnTo>
                    <a:lnTo>
                      <a:pt x="2547" y="2093"/>
                    </a:lnTo>
                    <a:lnTo>
                      <a:pt x="2550" y="2105"/>
                    </a:lnTo>
                    <a:lnTo>
                      <a:pt x="2555" y="2119"/>
                    </a:lnTo>
                    <a:lnTo>
                      <a:pt x="2543" y="2119"/>
                    </a:lnTo>
                    <a:lnTo>
                      <a:pt x="2529" y="2118"/>
                    </a:lnTo>
                    <a:lnTo>
                      <a:pt x="2519" y="2116"/>
                    </a:lnTo>
                    <a:lnTo>
                      <a:pt x="2513" y="2116"/>
                    </a:lnTo>
                    <a:lnTo>
                      <a:pt x="2508" y="2116"/>
                    </a:lnTo>
                    <a:lnTo>
                      <a:pt x="2502" y="2115"/>
                    </a:lnTo>
                    <a:lnTo>
                      <a:pt x="2497" y="2115"/>
                    </a:lnTo>
                    <a:lnTo>
                      <a:pt x="2490" y="2109"/>
                    </a:lnTo>
                    <a:lnTo>
                      <a:pt x="2482" y="2104"/>
                    </a:lnTo>
                    <a:lnTo>
                      <a:pt x="2474" y="2100"/>
                    </a:lnTo>
                    <a:lnTo>
                      <a:pt x="2465" y="2097"/>
                    </a:lnTo>
                    <a:lnTo>
                      <a:pt x="2453" y="2096"/>
                    </a:lnTo>
                    <a:lnTo>
                      <a:pt x="2442" y="2096"/>
                    </a:lnTo>
                    <a:lnTo>
                      <a:pt x="2430" y="2096"/>
                    </a:lnTo>
                    <a:lnTo>
                      <a:pt x="2416" y="2096"/>
                    </a:lnTo>
                    <a:lnTo>
                      <a:pt x="2404" y="2096"/>
                    </a:lnTo>
                    <a:lnTo>
                      <a:pt x="2396" y="2093"/>
                    </a:lnTo>
                    <a:lnTo>
                      <a:pt x="2386" y="2088"/>
                    </a:lnTo>
                    <a:lnTo>
                      <a:pt x="2377" y="2085"/>
                    </a:lnTo>
                    <a:lnTo>
                      <a:pt x="2366" y="2084"/>
                    </a:lnTo>
                    <a:lnTo>
                      <a:pt x="2353" y="2085"/>
                    </a:lnTo>
                    <a:lnTo>
                      <a:pt x="2339" y="2087"/>
                    </a:lnTo>
                    <a:lnTo>
                      <a:pt x="2327" y="2088"/>
                    </a:lnTo>
                    <a:lnTo>
                      <a:pt x="2316" y="2092"/>
                    </a:lnTo>
                    <a:lnTo>
                      <a:pt x="2303" y="2097"/>
                    </a:lnTo>
                    <a:lnTo>
                      <a:pt x="2292" y="2104"/>
                    </a:lnTo>
                    <a:lnTo>
                      <a:pt x="2284" y="2109"/>
                    </a:lnTo>
                    <a:lnTo>
                      <a:pt x="2276" y="2118"/>
                    </a:lnTo>
                    <a:lnTo>
                      <a:pt x="2268" y="2124"/>
                    </a:lnTo>
                    <a:lnTo>
                      <a:pt x="2258" y="2130"/>
                    </a:lnTo>
                    <a:lnTo>
                      <a:pt x="2246" y="2135"/>
                    </a:lnTo>
                    <a:lnTo>
                      <a:pt x="2236" y="2142"/>
                    </a:lnTo>
                    <a:lnTo>
                      <a:pt x="2227" y="2149"/>
                    </a:lnTo>
                    <a:lnTo>
                      <a:pt x="2217" y="2158"/>
                    </a:lnTo>
                    <a:lnTo>
                      <a:pt x="2207" y="2165"/>
                    </a:lnTo>
                    <a:lnTo>
                      <a:pt x="2198" y="2170"/>
                    </a:lnTo>
                    <a:lnTo>
                      <a:pt x="2184" y="2175"/>
                    </a:lnTo>
                    <a:lnTo>
                      <a:pt x="2174" y="2179"/>
                    </a:lnTo>
                    <a:lnTo>
                      <a:pt x="2160" y="2186"/>
                    </a:lnTo>
                    <a:lnTo>
                      <a:pt x="2145" y="2194"/>
                    </a:lnTo>
                    <a:lnTo>
                      <a:pt x="2133" y="2201"/>
                    </a:lnTo>
                    <a:lnTo>
                      <a:pt x="2125" y="2206"/>
                    </a:lnTo>
                    <a:lnTo>
                      <a:pt x="2114" y="2213"/>
                    </a:lnTo>
                    <a:lnTo>
                      <a:pt x="2105" y="2217"/>
                    </a:lnTo>
                    <a:lnTo>
                      <a:pt x="2093" y="2217"/>
                    </a:lnTo>
                    <a:lnTo>
                      <a:pt x="2078" y="2216"/>
                    </a:lnTo>
                    <a:lnTo>
                      <a:pt x="2064" y="2213"/>
                    </a:lnTo>
                    <a:lnTo>
                      <a:pt x="2052" y="2210"/>
                    </a:lnTo>
                    <a:lnTo>
                      <a:pt x="2044" y="2208"/>
                    </a:lnTo>
                    <a:lnTo>
                      <a:pt x="2036" y="2204"/>
                    </a:lnTo>
                    <a:lnTo>
                      <a:pt x="2027" y="2201"/>
                    </a:lnTo>
                    <a:lnTo>
                      <a:pt x="2019" y="2200"/>
                    </a:lnTo>
                    <a:lnTo>
                      <a:pt x="2011" y="2202"/>
                    </a:lnTo>
                    <a:lnTo>
                      <a:pt x="2001" y="2209"/>
                    </a:lnTo>
                    <a:lnTo>
                      <a:pt x="1992" y="2215"/>
                    </a:lnTo>
                    <a:lnTo>
                      <a:pt x="1984" y="2220"/>
                    </a:lnTo>
                    <a:lnTo>
                      <a:pt x="1973" y="2221"/>
                    </a:lnTo>
                    <a:lnTo>
                      <a:pt x="1961" y="2221"/>
                    </a:lnTo>
                    <a:lnTo>
                      <a:pt x="1951" y="2224"/>
                    </a:lnTo>
                    <a:lnTo>
                      <a:pt x="1949" y="2227"/>
                    </a:lnTo>
                    <a:lnTo>
                      <a:pt x="1946" y="2229"/>
                    </a:lnTo>
                    <a:lnTo>
                      <a:pt x="1943" y="2232"/>
                    </a:lnTo>
                    <a:lnTo>
                      <a:pt x="1940" y="2236"/>
                    </a:lnTo>
                    <a:lnTo>
                      <a:pt x="1935" y="2243"/>
                    </a:lnTo>
                    <a:lnTo>
                      <a:pt x="1930" y="2251"/>
                    </a:lnTo>
                    <a:lnTo>
                      <a:pt x="1923" y="2258"/>
                    </a:lnTo>
                    <a:lnTo>
                      <a:pt x="1920" y="2258"/>
                    </a:lnTo>
                    <a:lnTo>
                      <a:pt x="1918" y="2259"/>
                    </a:lnTo>
                    <a:lnTo>
                      <a:pt x="1913" y="2259"/>
                    </a:lnTo>
                    <a:lnTo>
                      <a:pt x="1911" y="2260"/>
                    </a:lnTo>
                    <a:lnTo>
                      <a:pt x="1908" y="2262"/>
                    </a:lnTo>
                    <a:lnTo>
                      <a:pt x="1903" y="2268"/>
                    </a:lnTo>
                    <a:lnTo>
                      <a:pt x="1896" y="2278"/>
                    </a:lnTo>
                    <a:lnTo>
                      <a:pt x="1892" y="2286"/>
                    </a:lnTo>
                    <a:lnTo>
                      <a:pt x="1891" y="2294"/>
                    </a:lnTo>
                    <a:lnTo>
                      <a:pt x="1888" y="2305"/>
                    </a:lnTo>
                    <a:lnTo>
                      <a:pt x="1885" y="2314"/>
                    </a:lnTo>
                    <a:lnTo>
                      <a:pt x="1885" y="2316"/>
                    </a:lnTo>
                    <a:lnTo>
                      <a:pt x="1882" y="2318"/>
                    </a:lnTo>
                    <a:lnTo>
                      <a:pt x="1881" y="2321"/>
                    </a:lnTo>
                    <a:lnTo>
                      <a:pt x="1880" y="2321"/>
                    </a:lnTo>
                    <a:lnTo>
                      <a:pt x="1873" y="2324"/>
                    </a:lnTo>
                    <a:lnTo>
                      <a:pt x="1866" y="2329"/>
                    </a:lnTo>
                    <a:lnTo>
                      <a:pt x="1860" y="2336"/>
                    </a:lnTo>
                    <a:lnTo>
                      <a:pt x="1853" y="2341"/>
                    </a:lnTo>
                    <a:lnTo>
                      <a:pt x="1845" y="2351"/>
                    </a:lnTo>
                    <a:lnTo>
                      <a:pt x="1834" y="2363"/>
                    </a:lnTo>
                    <a:lnTo>
                      <a:pt x="1825" y="2371"/>
                    </a:lnTo>
                    <a:lnTo>
                      <a:pt x="1814" y="2379"/>
                    </a:lnTo>
                    <a:lnTo>
                      <a:pt x="1802" y="2387"/>
                    </a:lnTo>
                    <a:lnTo>
                      <a:pt x="1791" y="2392"/>
                    </a:lnTo>
                    <a:lnTo>
                      <a:pt x="1780" y="2398"/>
                    </a:lnTo>
                    <a:lnTo>
                      <a:pt x="1768" y="2402"/>
                    </a:lnTo>
                    <a:lnTo>
                      <a:pt x="1758" y="2407"/>
                    </a:lnTo>
                    <a:lnTo>
                      <a:pt x="1749" y="2417"/>
                    </a:lnTo>
                    <a:lnTo>
                      <a:pt x="1740" y="2430"/>
                    </a:lnTo>
                    <a:lnTo>
                      <a:pt x="1730" y="2441"/>
                    </a:lnTo>
                    <a:lnTo>
                      <a:pt x="1725" y="2448"/>
                    </a:lnTo>
                    <a:lnTo>
                      <a:pt x="1718" y="2456"/>
                    </a:lnTo>
                    <a:lnTo>
                      <a:pt x="1711" y="2462"/>
                    </a:lnTo>
                    <a:lnTo>
                      <a:pt x="1705" y="2466"/>
                    </a:lnTo>
                    <a:lnTo>
                      <a:pt x="1697" y="2466"/>
                    </a:lnTo>
                    <a:lnTo>
                      <a:pt x="1686" y="2465"/>
                    </a:lnTo>
                    <a:lnTo>
                      <a:pt x="1676" y="2461"/>
                    </a:lnTo>
                    <a:lnTo>
                      <a:pt x="1670" y="2456"/>
                    </a:lnTo>
                    <a:lnTo>
                      <a:pt x="1668" y="2449"/>
                    </a:lnTo>
                    <a:lnTo>
                      <a:pt x="1667" y="2441"/>
                    </a:lnTo>
                    <a:lnTo>
                      <a:pt x="1668" y="2431"/>
                    </a:lnTo>
                    <a:lnTo>
                      <a:pt x="1670" y="2425"/>
                    </a:lnTo>
                    <a:lnTo>
                      <a:pt x="1672" y="2423"/>
                    </a:lnTo>
                    <a:lnTo>
                      <a:pt x="1676" y="2423"/>
                    </a:lnTo>
                    <a:lnTo>
                      <a:pt x="1679" y="2422"/>
                    </a:lnTo>
                    <a:lnTo>
                      <a:pt x="1683" y="2422"/>
                    </a:lnTo>
                    <a:lnTo>
                      <a:pt x="1687" y="2421"/>
                    </a:lnTo>
                    <a:lnTo>
                      <a:pt x="1688" y="2419"/>
                    </a:lnTo>
                    <a:lnTo>
                      <a:pt x="1692" y="2413"/>
                    </a:lnTo>
                    <a:lnTo>
                      <a:pt x="1695" y="2402"/>
                    </a:lnTo>
                    <a:lnTo>
                      <a:pt x="1695" y="2394"/>
                    </a:lnTo>
                    <a:lnTo>
                      <a:pt x="1694" y="2384"/>
                    </a:lnTo>
                    <a:lnTo>
                      <a:pt x="1691" y="2373"/>
                    </a:lnTo>
                    <a:lnTo>
                      <a:pt x="1686" y="2367"/>
                    </a:lnTo>
                    <a:lnTo>
                      <a:pt x="1679" y="2364"/>
                    </a:lnTo>
                    <a:lnTo>
                      <a:pt x="1670" y="2363"/>
                    </a:lnTo>
                    <a:lnTo>
                      <a:pt x="1661" y="2364"/>
                    </a:lnTo>
                    <a:lnTo>
                      <a:pt x="1653" y="2371"/>
                    </a:lnTo>
                    <a:lnTo>
                      <a:pt x="1647" y="2382"/>
                    </a:lnTo>
                    <a:lnTo>
                      <a:pt x="1640" y="2391"/>
                    </a:lnTo>
                    <a:lnTo>
                      <a:pt x="1632" y="2400"/>
                    </a:lnTo>
                    <a:lnTo>
                      <a:pt x="1624" y="2413"/>
                    </a:lnTo>
                    <a:lnTo>
                      <a:pt x="1616" y="2422"/>
                    </a:lnTo>
                    <a:lnTo>
                      <a:pt x="1605" y="2429"/>
                    </a:lnTo>
                    <a:lnTo>
                      <a:pt x="1590" y="2437"/>
                    </a:lnTo>
                    <a:lnTo>
                      <a:pt x="1577" y="2444"/>
                    </a:lnTo>
                    <a:lnTo>
                      <a:pt x="1564" y="2450"/>
                    </a:lnTo>
                    <a:lnTo>
                      <a:pt x="1552" y="2461"/>
                    </a:lnTo>
                    <a:lnTo>
                      <a:pt x="1537" y="2476"/>
                    </a:lnTo>
                    <a:lnTo>
                      <a:pt x="1521" y="2491"/>
                    </a:lnTo>
                    <a:lnTo>
                      <a:pt x="1506" y="2504"/>
                    </a:lnTo>
                    <a:lnTo>
                      <a:pt x="1494" y="2516"/>
                    </a:lnTo>
                    <a:lnTo>
                      <a:pt x="1481" y="2526"/>
                    </a:lnTo>
                    <a:lnTo>
                      <a:pt x="1465" y="2538"/>
                    </a:lnTo>
                    <a:lnTo>
                      <a:pt x="1446" y="2550"/>
                    </a:lnTo>
                    <a:lnTo>
                      <a:pt x="1430" y="2561"/>
                    </a:lnTo>
                    <a:lnTo>
                      <a:pt x="1414" y="2567"/>
                    </a:lnTo>
                    <a:lnTo>
                      <a:pt x="1396" y="2574"/>
                    </a:lnTo>
                    <a:lnTo>
                      <a:pt x="1374" y="2580"/>
                    </a:lnTo>
                    <a:lnTo>
                      <a:pt x="1352" y="2584"/>
                    </a:lnTo>
                    <a:lnTo>
                      <a:pt x="1333" y="2586"/>
                    </a:lnTo>
                    <a:lnTo>
                      <a:pt x="1316" y="2586"/>
                    </a:lnTo>
                    <a:lnTo>
                      <a:pt x="1299" y="2586"/>
                    </a:lnTo>
                    <a:lnTo>
                      <a:pt x="1280" y="2585"/>
                    </a:lnTo>
                    <a:lnTo>
                      <a:pt x="1264" y="2584"/>
                    </a:lnTo>
                    <a:lnTo>
                      <a:pt x="1254" y="2582"/>
                    </a:lnTo>
                    <a:lnTo>
                      <a:pt x="1241" y="2581"/>
                    </a:lnTo>
                    <a:lnTo>
                      <a:pt x="1229" y="2580"/>
                    </a:lnTo>
                    <a:lnTo>
                      <a:pt x="1218" y="2577"/>
                    </a:lnTo>
                    <a:lnTo>
                      <a:pt x="1210" y="2572"/>
                    </a:lnTo>
                    <a:lnTo>
                      <a:pt x="1201" y="2563"/>
                    </a:lnTo>
                    <a:lnTo>
                      <a:pt x="1192" y="2555"/>
                    </a:lnTo>
                    <a:lnTo>
                      <a:pt x="1183" y="2550"/>
                    </a:lnTo>
                    <a:lnTo>
                      <a:pt x="1170" y="2543"/>
                    </a:lnTo>
                    <a:lnTo>
                      <a:pt x="1152" y="2535"/>
                    </a:lnTo>
                    <a:lnTo>
                      <a:pt x="1135" y="2528"/>
                    </a:lnTo>
                    <a:lnTo>
                      <a:pt x="1118" y="2524"/>
                    </a:lnTo>
                    <a:lnTo>
                      <a:pt x="1102" y="2522"/>
                    </a:lnTo>
                    <a:lnTo>
                      <a:pt x="1081" y="2519"/>
                    </a:lnTo>
                    <a:lnTo>
                      <a:pt x="1059" y="2518"/>
                    </a:lnTo>
                    <a:lnTo>
                      <a:pt x="1038" y="2516"/>
                    </a:lnTo>
                    <a:lnTo>
                      <a:pt x="1020" y="2514"/>
                    </a:lnTo>
                    <a:lnTo>
                      <a:pt x="1008" y="2511"/>
                    </a:lnTo>
                    <a:lnTo>
                      <a:pt x="993" y="2508"/>
                    </a:lnTo>
                    <a:lnTo>
                      <a:pt x="978" y="2504"/>
                    </a:lnTo>
                    <a:lnTo>
                      <a:pt x="966" y="2500"/>
                    </a:lnTo>
                    <a:lnTo>
                      <a:pt x="954" y="2492"/>
                    </a:lnTo>
                    <a:lnTo>
                      <a:pt x="940" y="2481"/>
                    </a:lnTo>
                    <a:lnTo>
                      <a:pt x="926" y="2469"/>
                    </a:lnTo>
                    <a:lnTo>
                      <a:pt x="912" y="2457"/>
                    </a:lnTo>
                    <a:lnTo>
                      <a:pt x="900" y="2449"/>
                    </a:lnTo>
                    <a:lnTo>
                      <a:pt x="884" y="2439"/>
                    </a:lnTo>
                    <a:lnTo>
                      <a:pt x="862" y="2430"/>
                    </a:lnTo>
                    <a:lnTo>
                      <a:pt x="839" y="2419"/>
                    </a:lnTo>
                    <a:lnTo>
                      <a:pt x="818" y="2410"/>
                    </a:lnTo>
                    <a:lnTo>
                      <a:pt x="799" y="2402"/>
                    </a:lnTo>
                    <a:lnTo>
                      <a:pt x="783" y="2394"/>
                    </a:lnTo>
                    <a:lnTo>
                      <a:pt x="764" y="2384"/>
                    </a:lnTo>
                    <a:lnTo>
                      <a:pt x="744" y="2375"/>
                    </a:lnTo>
                    <a:lnTo>
                      <a:pt x="726" y="2367"/>
                    </a:lnTo>
                    <a:lnTo>
                      <a:pt x="710" y="2360"/>
                    </a:lnTo>
                    <a:lnTo>
                      <a:pt x="690" y="2353"/>
                    </a:lnTo>
                    <a:lnTo>
                      <a:pt x="668" y="2347"/>
                    </a:lnTo>
                    <a:lnTo>
                      <a:pt x="648" y="2340"/>
                    </a:lnTo>
                    <a:lnTo>
                      <a:pt x="631" y="2333"/>
                    </a:lnTo>
                    <a:lnTo>
                      <a:pt x="617" y="2326"/>
                    </a:lnTo>
                    <a:lnTo>
                      <a:pt x="601" y="2318"/>
                    </a:lnTo>
                    <a:lnTo>
                      <a:pt x="586" y="2310"/>
                    </a:lnTo>
                    <a:lnTo>
                      <a:pt x="574" y="2301"/>
                    </a:lnTo>
                    <a:lnTo>
                      <a:pt x="566" y="2287"/>
                    </a:lnTo>
                    <a:lnTo>
                      <a:pt x="558" y="2270"/>
                    </a:lnTo>
                    <a:lnTo>
                      <a:pt x="551" y="2251"/>
                    </a:lnTo>
                    <a:lnTo>
                      <a:pt x="543" y="2236"/>
                    </a:lnTo>
                    <a:lnTo>
                      <a:pt x="536" y="2225"/>
                    </a:lnTo>
                    <a:lnTo>
                      <a:pt x="527" y="2212"/>
                    </a:lnTo>
                    <a:lnTo>
                      <a:pt x="517" y="2201"/>
                    </a:lnTo>
                    <a:lnTo>
                      <a:pt x="507" y="2193"/>
                    </a:lnTo>
                    <a:lnTo>
                      <a:pt x="497" y="2190"/>
                    </a:lnTo>
                    <a:lnTo>
                      <a:pt x="484" y="2192"/>
                    </a:lnTo>
                    <a:lnTo>
                      <a:pt x="470" y="2192"/>
                    </a:lnTo>
                    <a:lnTo>
                      <a:pt x="459" y="2190"/>
                    </a:lnTo>
                    <a:lnTo>
                      <a:pt x="450" y="2185"/>
                    </a:lnTo>
                    <a:lnTo>
                      <a:pt x="438" y="2178"/>
                    </a:lnTo>
                    <a:lnTo>
                      <a:pt x="427" y="2169"/>
                    </a:lnTo>
                    <a:lnTo>
                      <a:pt x="418" y="2162"/>
                    </a:lnTo>
                    <a:lnTo>
                      <a:pt x="410" y="2153"/>
                    </a:lnTo>
                    <a:lnTo>
                      <a:pt x="400" y="2140"/>
                    </a:lnTo>
                    <a:lnTo>
                      <a:pt x="389" y="2128"/>
                    </a:lnTo>
                    <a:lnTo>
                      <a:pt x="380" y="2119"/>
                    </a:lnTo>
                    <a:lnTo>
                      <a:pt x="370" y="2111"/>
                    </a:lnTo>
                    <a:lnTo>
                      <a:pt x="357" y="2103"/>
                    </a:lnTo>
                    <a:lnTo>
                      <a:pt x="345" y="2096"/>
                    </a:lnTo>
                    <a:lnTo>
                      <a:pt x="335" y="2091"/>
                    </a:lnTo>
                    <a:lnTo>
                      <a:pt x="323" y="2085"/>
                    </a:lnTo>
                    <a:lnTo>
                      <a:pt x="313" y="2082"/>
                    </a:lnTo>
                    <a:lnTo>
                      <a:pt x="304" y="2084"/>
                    </a:lnTo>
                    <a:lnTo>
                      <a:pt x="294" y="2087"/>
                    </a:lnTo>
                    <a:lnTo>
                      <a:pt x="283" y="2091"/>
                    </a:lnTo>
                    <a:lnTo>
                      <a:pt x="273" y="2092"/>
                    </a:lnTo>
                    <a:lnTo>
                      <a:pt x="264" y="2091"/>
                    </a:lnTo>
                    <a:lnTo>
                      <a:pt x="253" y="2088"/>
                    </a:lnTo>
                    <a:lnTo>
                      <a:pt x="244" y="2084"/>
                    </a:lnTo>
                    <a:lnTo>
                      <a:pt x="236" y="2078"/>
                    </a:lnTo>
                    <a:lnTo>
                      <a:pt x="228" y="2069"/>
                    </a:lnTo>
                    <a:lnTo>
                      <a:pt x="218" y="2064"/>
                    </a:lnTo>
                    <a:lnTo>
                      <a:pt x="210" y="2061"/>
                    </a:lnTo>
                    <a:lnTo>
                      <a:pt x="198" y="2058"/>
                    </a:lnTo>
                    <a:lnTo>
                      <a:pt x="189" y="2056"/>
                    </a:lnTo>
                    <a:lnTo>
                      <a:pt x="186" y="2053"/>
                    </a:lnTo>
                    <a:lnTo>
                      <a:pt x="180" y="2050"/>
                    </a:lnTo>
                    <a:lnTo>
                      <a:pt x="176" y="2046"/>
                    </a:lnTo>
                    <a:lnTo>
                      <a:pt x="172" y="2042"/>
                    </a:lnTo>
                    <a:lnTo>
                      <a:pt x="168" y="2039"/>
                    </a:lnTo>
                    <a:lnTo>
                      <a:pt x="164" y="2031"/>
                    </a:lnTo>
                    <a:lnTo>
                      <a:pt x="160" y="2022"/>
                    </a:lnTo>
                    <a:lnTo>
                      <a:pt x="155" y="2015"/>
                    </a:lnTo>
                    <a:lnTo>
                      <a:pt x="145" y="2012"/>
                    </a:lnTo>
                    <a:lnTo>
                      <a:pt x="133" y="2012"/>
                    </a:lnTo>
                    <a:lnTo>
                      <a:pt x="122" y="2012"/>
                    </a:lnTo>
                    <a:lnTo>
                      <a:pt x="116" y="2015"/>
                    </a:lnTo>
                    <a:lnTo>
                      <a:pt x="106" y="2019"/>
                    </a:lnTo>
                    <a:lnTo>
                      <a:pt x="98" y="2022"/>
                    </a:lnTo>
                    <a:lnTo>
                      <a:pt x="90" y="2022"/>
                    </a:lnTo>
                    <a:lnTo>
                      <a:pt x="86" y="2018"/>
                    </a:lnTo>
                    <a:lnTo>
                      <a:pt x="81" y="2010"/>
                    </a:lnTo>
                    <a:lnTo>
                      <a:pt x="78" y="2002"/>
                    </a:lnTo>
                    <a:lnTo>
                      <a:pt x="78" y="1995"/>
                    </a:lnTo>
                    <a:lnTo>
                      <a:pt x="83" y="1991"/>
                    </a:lnTo>
                    <a:lnTo>
                      <a:pt x="91" y="1988"/>
                    </a:lnTo>
                    <a:lnTo>
                      <a:pt x="100" y="1986"/>
                    </a:lnTo>
                    <a:lnTo>
                      <a:pt x="105" y="1981"/>
                    </a:lnTo>
                    <a:lnTo>
                      <a:pt x="109" y="1972"/>
                    </a:lnTo>
                    <a:lnTo>
                      <a:pt x="112" y="1960"/>
                    </a:lnTo>
                    <a:lnTo>
                      <a:pt x="112" y="1949"/>
                    </a:lnTo>
                    <a:lnTo>
                      <a:pt x="113" y="1941"/>
                    </a:lnTo>
                    <a:lnTo>
                      <a:pt x="116" y="1930"/>
                    </a:lnTo>
                    <a:lnTo>
                      <a:pt x="117" y="1918"/>
                    </a:lnTo>
                    <a:lnTo>
                      <a:pt x="116" y="1909"/>
                    </a:lnTo>
                    <a:lnTo>
                      <a:pt x="113" y="1901"/>
                    </a:lnTo>
                    <a:lnTo>
                      <a:pt x="108" y="1897"/>
                    </a:lnTo>
                    <a:lnTo>
                      <a:pt x="100" y="1894"/>
                    </a:lnTo>
                    <a:lnTo>
                      <a:pt x="90" y="1891"/>
                    </a:lnTo>
                    <a:lnTo>
                      <a:pt x="83" y="1889"/>
                    </a:lnTo>
                    <a:lnTo>
                      <a:pt x="75" y="1879"/>
                    </a:lnTo>
                    <a:lnTo>
                      <a:pt x="66" y="1866"/>
                    </a:lnTo>
                    <a:lnTo>
                      <a:pt x="56" y="1849"/>
                    </a:lnTo>
                    <a:lnTo>
                      <a:pt x="48" y="1835"/>
                    </a:lnTo>
                    <a:lnTo>
                      <a:pt x="43" y="1823"/>
                    </a:lnTo>
                    <a:lnTo>
                      <a:pt x="40" y="1810"/>
                    </a:lnTo>
                    <a:lnTo>
                      <a:pt x="39" y="1794"/>
                    </a:lnTo>
                    <a:lnTo>
                      <a:pt x="39" y="1782"/>
                    </a:lnTo>
                    <a:lnTo>
                      <a:pt x="43" y="1771"/>
                    </a:lnTo>
                    <a:lnTo>
                      <a:pt x="50" y="1759"/>
                    </a:lnTo>
                    <a:lnTo>
                      <a:pt x="56" y="1747"/>
                    </a:lnTo>
                    <a:lnTo>
                      <a:pt x="60" y="1736"/>
                    </a:lnTo>
                    <a:lnTo>
                      <a:pt x="65" y="1727"/>
                    </a:lnTo>
                    <a:lnTo>
                      <a:pt x="70" y="1716"/>
                    </a:lnTo>
                    <a:lnTo>
                      <a:pt x="74" y="1704"/>
                    </a:lnTo>
                    <a:lnTo>
                      <a:pt x="77" y="1693"/>
                    </a:lnTo>
                    <a:lnTo>
                      <a:pt x="75" y="1684"/>
                    </a:lnTo>
                    <a:lnTo>
                      <a:pt x="70" y="1678"/>
                    </a:lnTo>
                    <a:lnTo>
                      <a:pt x="62" y="1674"/>
                    </a:lnTo>
                    <a:lnTo>
                      <a:pt x="50" y="1672"/>
                    </a:lnTo>
                    <a:lnTo>
                      <a:pt x="39" y="1669"/>
                    </a:lnTo>
                    <a:lnTo>
                      <a:pt x="30" y="1665"/>
                    </a:lnTo>
                    <a:lnTo>
                      <a:pt x="23" y="1659"/>
                    </a:lnTo>
                    <a:lnTo>
                      <a:pt x="21" y="1651"/>
                    </a:lnTo>
                    <a:lnTo>
                      <a:pt x="21" y="1639"/>
                    </a:lnTo>
                    <a:lnTo>
                      <a:pt x="23" y="1629"/>
                    </a:lnTo>
                    <a:lnTo>
                      <a:pt x="23" y="1619"/>
                    </a:lnTo>
                    <a:lnTo>
                      <a:pt x="23" y="1606"/>
                    </a:lnTo>
                    <a:lnTo>
                      <a:pt x="20" y="1589"/>
                    </a:lnTo>
                    <a:lnTo>
                      <a:pt x="17" y="1575"/>
                    </a:lnTo>
                    <a:lnTo>
                      <a:pt x="15" y="1561"/>
                    </a:lnTo>
                    <a:lnTo>
                      <a:pt x="12" y="1552"/>
                    </a:lnTo>
                    <a:lnTo>
                      <a:pt x="7" y="1541"/>
                    </a:lnTo>
                    <a:lnTo>
                      <a:pt x="3" y="1529"/>
                    </a:lnTo>
                    <a:lnTo>
                      <a:pt x="0" y="1519"/>
                    </a:lnTo>
                    <a:lnTo>
                      <a:pt x="3" y="1505"/>
                    </a:lnTo>
                    <a:lnTo>
                      <a:pt x="7" y="1487"/>
                    </a:lnTo>
                    <a:lnTo>
                      <a:pt x="13" y="1470"/>
                    </a:lnTo>
                    <a:lnTo>
                      <a:pt x="19" y="1456"/>
                    </a:lnTo>
                    <a:lnTo>
                      <a:pt x="24" y="1447"/>
                    </a:lnTo>
                    <a:lnTo>
                      <a:pt x="31" y="1436"/>
                    </a:lnTo>
                    <a:lnTo>
                      <a:pt x="38" y="1425"/>
                    </a:lnTo>
                    <a:lnTo>
                      <a:pt x="44" y="1418"/>
                    </a:lnTo>
                    <a:lnTo>
                      <a:pt x="55" y="1413"/>
                    </a:lnTo>
                    <a:lnTo>
                      <a:pt x="67" y="1408"/>
                    </a:lnTo>
                    <a:lnTo>
                      <a:pt x="81" y="1404"/>
                    </a:lnTo>
                    <a:lnTo>
                      <a:pt x="91" y="1402"/>
                    </a:lnTo>
                    <a:lnTo>
                      <a:pt x="105" y="1405"/>
                    </a:lnTo>
                    <a:lnTo>
                      <a:pt x="118" y="1410"/>
                    </a:lnTo>
                    <a:lnTo>
                      <a:pt x="132" y="1418"/>
                    </a:lnTo>
                    <a:lnTo>
                      <a:pt x="143" y="1425"/>
                    </a:lnTo>
                    <a:lnTo>
                      <a:pt x="147" y="1428"/>
                    </a:lnTo>
                    <a:lnTo>
                      <a:pt x="151" y="1430"/>
                    </a:lnTo>
                    <a:lnTo>
                      <a:pt x="155" y="1435"/>
                    </a:lnTo>
                    <a:lnTo>
                      <a:pt x="159" y="1437"/>
                    </a:lnTo>
                    <a:lnTo>
                      <a:pt x="162" y="1441"/>
                    </a:lnTo>
                    <a:lnTo>
                      <a:pt x="163" y="1445"/>
                    </a:lnTo>
                    <a:lnTo>
                      <a:pt x="163" y="1452"/>
                    </a:lnTo>
                    <a:lnTo>
                      <a:pt x="162" y="1461"/>
                    </a:lnTo>
                    <a:lnTo>
                      <a:pt x="156" y="1467"/>
                    </a:lnTo>
                    <a:lnTo>
                      <a:pt x="152" y="1468"/>
                    </a:lnTo>
                    <a:lnTo>
                      <a:pt x="147" y="1467"/>
                    </a:lnTo>
                    <a:lnTo>
                      <a:pt x="140" y="1467"/>
                    </a:lnTo>
                    <a:lnTo>
                      <a:pt x="135" y="1467"/>
                    </a:lnTo>
                    <a:lnTo>
                      <a:pt x="133" y="1468"/>
                    </a:lnTo>
                    <a:lnTo>
                      <a:pt x="131" y="1472"/>
                    </a:lnTo>
                    <a:lnTo>
                      <a:pt x="128" y="1475"/>
                    </a:lnTo>
                    <a:lnTo>
                      <a:pt x="127" y="1478"/>
                    </a:lnTo>
                    <a:lnTo>
                      <a:pt x="127" y="1488"/>
                    </a:lnTo>
                    <a:lnTo>
                      <a:pt x="128" y="1501"/>
                    </a:lnTo>
                    <a:lnTo>
                      <a:pt x="129" y="1511"/>
                    </a:lnTo>
                    <a:lnTo>
                      <a:pt x="133" y="1517"/>
                    </a:lnTo>
                    <a:lnTo>
                      <a:pt x="139" y="1523"/>
                    </a:lnTo>
                    <a:lnTo>
                      <a:pt x="143" y="1530"/>
                    </a:lnTo>
                    <a:lnTo>
                      <a:pt x="144" y="1536"/>
                    </a:lnTo>
                    <a:lnTo>
                      <a:pt x="141" y="1544"/>
                    </a:lnTo>
                    <a:lnTo>
                      <a:pt x="133" y="1552"/>
                    </a:lnTo>
                    <a:lnTo>
                      <a:pt x="127" y="1558"/>
                    </a:lnTo>
                    <a:lnTo>
                      <a:pt x="125" y="1561"/>
                    </a:lnTo>
                    <a:lnTo>
                      <a:pt x="121" y="1565"/>
                    </a:lnTo>
                    <a:lnTo>
                      <a:pt x="117" y="1568"/>
                    </a:lnTo>
                    <a:lnTo>
                      <a:pt x="114" y="1572"/>
                    </a:lnTo>
                    <a:lnTo>
                      <a:pt x="112" y="1576"/>
                    </a:lnTo>
                    <a:lnTo>
                      <a:pt x="109" y="1579"/>
                    </a:lnTo>
                    <a:lnTo>
                      <a:pt x="109" y="1581"/>
                    </a:lnTo>
                    <a:lnTo>
                      <a:pt x="109" y="1585"/>
                    </a:lnTo>
                    <a:lnTo>
                      <a:pt x="109" y="1589"/>
                    </a:lnTo>
                    <a:lnTo>
                      <a:pt x="109" y="1593"/>
                    </a:lnTo>
                    <a:lnTo>
                      <a:pt x="109" y="1596"/>
                    </a:lnTo>
                    <a:lnTo>
                      <a:pt x="110" y="1599"/>
                    </a:lnTo>
                    <a:lnTo>
                      <a:pt x="118" y="1602"/>
                    </a:lnTo>
                    <a:lnTo>
                      <a:pt x="129" y="1602"/>
                    </a:lnTo>
                    <a:lnTo>
                      <a:pt x="140" y="1602"/>
                    </a:lnTo>
                    <a:lnTo>
                      <a:pt x="148" y="1602"/>
                    </a:lnTo>
                    <a:lnTo>
                      <a:pt x="158" y="1604"/>
                    </a:lnTo>
                    <a:lnTo>
                      <a:pt x="166" y="1610"/>
                    </a:lnTo>
                    <a:lnTo>
                      <a:pt x="174" y="1611"/>
                    </a:lnTo>
                    <a:lnTo>
                      <a:pt x="178" y="1610"/>
                    </a:lnTo>
                    <a:lnTo>
                      <a:pt x="182" y="1607"/>
                    </a:lnTo>
                    <a:lnTo>
                      <a:pt x="184" y="1604"/>
                    </a:lnTo>
                    <a:lnTo>
                      <a:pt x="189" y="1602"/>
                    </a:lnTo>
                    <a:lnTo>
                      <a:pt x="191" y="1598"/>
                    </a:lnTo>
                    <a:lnTo>
                      <a:pt x="193" y="1595"/>
                    </a:lnTo>
                    <a:lnTo>
                      <a:pt x="197" y="1584"/>
                    </a:lnTo>
                    <a:lnTo>
                      <a:pt x="197" y="1571"/>
                    </a:lnTo>
                    <a:lnTo>
                      <a:pt x="195" y="1558"/>
                    </a:lnTo>
                    <a:lnTo>
                      <a:pt x="194" y="1550"/>
                    </a:lnTo>
                    <a:lnTo>
                      <a:pt x="190" y="1540"/>
                    </a:lnTo>
                    <a:lnTo>
                      <a:pt x="187" y="1532"/>
                    </a:lnTo>
                    <a:lnTo>
                      <a:pt x="189" y="1522"/>
                    </a:lnTo>
                    <a:lnTo>
                      <a:pt x="191" y="1511"/>
                    </a:lnTo>
                    <a:lnTo>
                      <a:pt x="195" y="1501"/>
                    </a:lnTo>
                    <a:lnTo>
                      <a:pt x="199" y="1492"/>
                    </a:lnTo>
                    <a:lnTo>
                      <a:pt x="202" y="1490"/>
                    </a:lnTo>
                    <a:lnTo>
                      <a:pt x="206" y="1487"/>
                    </a:lnTo>
                    <a:lnTo>
                      <a:pt x="210" y="1484"/>
                    </a:lnTo>
                    <a:lnTo>
                      <a:pt x="214" y="1483"/>
                    </a:lnTo>
                    <a:lnTo>
                      <a:pt x="217" y="1482"/>
                    </a:lnTo>
                    <a:lnTo>
                      <a:pt x="226" y="1484"/>
                    </a:lnTo>
                    <a:lnTo>
                      <a:pt x="234" y="1490"/>
                    </a:lnTo>
                    <a:lnTo>
                      <a:pt x="244" y="1496"/>
                    </a:lnTo>
                    <a:lnTo>
                      <a:pt x="249" y="1503"/>
                    </a:lnTo>
                    <a:lnTo>
                      <a:pt x="256" y="1514"/>
                    </a:lnTo>
                    <a:lnTo>
                      <a:pt x="261" y="1529"/>
                    </a:lnTo>
                    <a:lnTo>
                      <a:pt x="265" y="1541"/>
                    </a:lnTo>
                    <a:lnTo>
                      <a:pt x="269" y="1552"/>
                    </a:lnTo>
                    <a:lnTo>
                      <a:pt x="271" y="1565"/>
                    </a:lnTo>
                    <a:lnTo>
                      <a:pt x="272" y="1577"/>
                    </a:lnTo>
                    <a:lnTo>
                      <a:pt x="272" y="1585"/>
                    </a:lnTo>
                    <a:lnTo>
                      <a:pt x="271" y="1596"/>
                    </a:lnTo>
                    <a:lnTo>
                      <a:pt x="269" y="1606"/>
                    </a:lnTo>
                    <a:lnTo>
                      <a:pt x="269" y="1614"/>
                    </a:lnTo>
                    <a:lnTo>
                      <a:pt x="275" y="1620"/>
                    </a:lnTo>
                    <a:lnTo>
                      <a:pt x="282" y="1627"/>
                    </a:lnTo>
                    <a:lnTo>
                      <a:pt x="288" y="1633"/>
                    </a:lnTo>
                    <a:lnTo>
                      <a:pt x="295" y="1635"/>
                    </a:lnTo>
                    <a:lnTo>
                      <a:pt x="304" y="1635"/>
                    </a:lnTo>
                    <a:lnTo>
                      <a:pt x="315" y="1631"/>
                    </a:lnTo>
                    <a:lnTo>
                      <a:pt x="322" y="1627"/>
                    </a:lnTo>
                    <a:lnTo>
                      <a:pt x="326" y="1620"/>
                    </a:lnTo>
                    <a:lnTo>
                      <a:pt x="329" y="1610"/>
                    </a:lnTo>
                    <a:lnTo>
                      <a:pt x="327" y="1602"/>
                    </a:lnTo>
                    <a:lnTo>
                      <a:pt x="326" y="1599"/>
                    </a:lnTo>
                    <a:lnTo>
                      <a:pt x="322" y="1596"/>
                    </a:lnTo>
                    <a:lnTo>
                      <a:pt x="318" y="1592"/>
                    </a:lnTo>
                    <a:lnTo>
                      <a:pt x="314" y="1589"/>
                    </a:lnTo>
                    <a:lnTo>
                      <a:pt x="311" y="1587"/>
                    </a:lnTo>
                    <a:lnTo>
                      <a:pt x="310" y="1580"/>
                    </a:lnTo>
                    <a:lnTo>
                      <a:pt x="308" y="1571"/>
                    </a:lnTo>
                    <a:lnTo>
                      <a:pt x="308" y="1561"/>
                    </a:lnTo>
                    <a:lnTo>
                      <a:pt x="310" y="1554"/>
                    </a:lnTo>
                    <a:lnTo>
                      <a:pt x="313" y="1553"/>
                    </a:lnTo>
                    <a:lnTo>
                      <a:pt x="317" y="1552"/>
                    </a:lnTo>
                    <a:lnTo>
                      <a:pt x="321" y="1552"/>
                    </a:lnTo>
                    <a:lnTo>
                      <a:pt x="323" y="1552"/>
                    </a:lnTo>
                    <a:lnTo>
                      <a:pt x="327" y="1552"/>
                    </a:lnTo>
                    <a:lnTo>
                      <a:pt x="330" y="1552"/>
                    </a:lnTo>
                    <a:lnTo>
                      <a:pt x="338" y="1553"/>
                    </a:lnTo>
                    <a:lnTo>
                      <a:pt x="346" y="1557"/>
                    </a:lnTo>
                    <a:lnTo>
                      <a:pt x="352" y="1560"/>
                    </a:lnTo>
                    <a:lnTo>
                      <a:pt x="362" y="1567"/>
                    </a:lnTo>
                    <a:lnTo>
                      <a:pt x="372" y="1576"/>
                    </a:lnTo>
                    <a:lnTo>
                      <a:pt x="380" y="1585"/>
                    </a:lnTo>
                    <a:lnTo>
                      <a:pt x="388" y="1596"/>
                    </a:lnTo>
                    <a:lnTo>
                      <a:pt x="395" y="1608"/>
                    </a:lnTo>
                    <a:lnTo>
                      <a:pt x="401" y="1619"/>
                    </a:lnTo>
                    <a:lnTo>
                      <a:pt x="412" y="1629"/>
                    </a:lnTo>
                    <a:lnTo>
                      <a:pt x="424" y="1639"/>
                    </a:lnTo>
                    <a:lnTo>
                      <a:pt x="438" y="1650"/>
                    </a:lnTo>
                    <a:lnTo>
                      <a:pt x="447" y="1659"/>
                    </a:lnTo>
                    <a:lnTo>
                      <a:pt x="458" y="1670"/>
                    </a:lnTo>
                    <a:lnTo>
                      <a:pt x="472" y="1685"/>
                    </a:lnTo>
                    <a:lnTo>
                      <a:pt x="482" y="1700"/>
                    </a:lnTo>
                    <a:lnTo>
                      <a:pt x="492" y="1712"/>
                    </a:lnTo>
                    <a:lnTo>
                      <a:pt x="498" y="1721"/>
                    </a:lnTo>
                    <a:lnTo>
                      <a:pt x="505" y="1735"/>
                    </a:lnTo>
                    <a:lnTo>
                      <a:pt x="512" y="1747"/>
                    </a:lnTo>
                    <a:lnTo>
                      <a:pt x="519" y="1755"/>
                    </a:lnTo>
                    <a:lnTo>
                      <a:pt x="525" y="1759"/>
                    </a:lnTo>
                    <a:lnTo>
                      <a:pt x="534" y="1763"/>
                    </a:lnTo>
                    <a:lnTo>
                      <a:pt x="542" y="1765"/>
                    </a:lnTo>
                    <a:lnTo>
                      <a:pt x="547" y="1765"/>
                    </a:lnTo>
                    <a:lnTo>
                      <a:pt x="550" y="1762"/>
                    </a:lnTo>
                    <a:lnTo>
                      <a:pt x="551" y="1759"/>
                    </a:lnTo>
                    <a:lnTo>
                      <a:pt x="552" y="1755"/>
                    </a:lnTo>
                    <a:lnTo>
                      <a:pt x="554" y="1750"/>
                    </a:lnTo>
                    <a:lnTo>
                      <a:pt x="552" y="1747"/>
                    </a:lnTo>
                    <a:lnTo>
                      <a:pt x="547" y="1740"/>
                    </a:lnTo>
                    <a:lnTo>
                      <a:pt x="538" y="1734"/>
                    </a:lnTo>
                    <a:lnTo>
                      <a:pt x="528" y="1727"/>
                    </a:lnTo>
                    <a:lnTo>
                      <a:pt x="523" y="1720"/>
                    </a:lnTo>
                    <a:lnTo>
                      <a:pt x="516" y="1713"/>
                    </a:lnTo>
                    <a:lnTo>
                      <a:pt x="512" y="1705"/>
                    </a:lnTo>
                    <a:lnTo>
                      <a:pt x="513" y="1703"/>
                    </a:lnTo>
                    <a:lnTo>
                      <a:pt x="515" y="1699"/>
                    </a:lnTo>
                    <a:lnTo>
                      <a:pt x="517" y="1695"/>
                    </a:lnTo>
                    <a:lnTo>
                      <a:pt x="520" y="1692"/>
                    </a:lnTo>
                    <a:lnTo>
                      <a:pt x="523" y="1689"/>
                    </a:lnTo>
                    <a:lnTo>
                      <a:pt x="525" y="1688"/>
                    </a:lnTo>
                    <a:lnTo>
                      <a:pt x="532" y="1689"/>
                    </a:lnTo>
                    <a:lnTo>
                      <a:pt x="540" y="1693"/>
                    </a:lnTo>
                    <a:lnTo>
                      <a:pt x="547" y="1699"/>
                    </a:lnTo>
                    <a:lnTo>
                      <a:pt x="552" y="1704"/>
                    </a:lnTo>
                    <a:lnTo>
                      <a:pt x="562" y="1712"/>
                    </a:lnTo>
                    <a:lnTo>
                      <a:pt x="573" y="1721"/>
                    </a:lnTo>
                    <a:lnTo>
                      <a:pt x="582" y="1731"/>
                    </a:lnTo>
                    <a:lnTo>
                      <a:pt x="590" y="1739"/>
                    </a:lnTo>
                    <a:lnTo>
                      <a:pt x="600" y="1746"/>
                    </a:lnTo>
                    <a:lnTo>
                      <a:pt x="610" y="1752"/>
                    </a:lnTo>
                    <a:lnTo>
                      <a:pt x="621" y="1759"/>
                    </a:lnTo>
                    <a:lnTo>
                      <a:pt x="631" y="1765"/>
                    </a:lnTo>
                    <a:lnTo>
                      <a:pt x="645" y="1769"/>
                    </a:lnTo>
                    <a:lnTo>
                      <a:pt x="663" y="1771"/>
                    </a:lnTo>
                    <a:lnTo>
                      <a:pt x="680" y="1773"/>
                    </a:lnTo>
                    <a:lnTo>
                      <a:pt x="694" y="1775"/>
                    </a:lnTo>
                    <a:lnTo>
                      <a:pt x="706" y="1778"/>
                    </a:lnTo>
                    <a:lnTo>
                      <a:pt x="721" y="1782"/>
                    </a:lnTo>
                    <a:lnTo>
                      <a:pt x="736" y="1786"/>
                    </a:lnTo>
                    <a:lnTo>
                      <a:pt x="746" y="1790"/>
                    </a:lnTo>
                    <a:lnTo>
                      <a:pt x="753" y="1793"/>
                    </a:lnTo>
                    <a:lnTo>
                      <a:pt x="761" y="1797"/>
                    </a:lnTo>
                    <a:lnTo>
                      <a:pt x="771" y="1801"/>
                    </a:lnTo>
                    <a:lnTo>
                      <a:pt x="777" y="1802"/>
                    </a:lnTo>
                    <a:lnTo>
                      <a:pt x="783" y="1801"/>
                    </a:lnTo>
                    <a:lnTo>
                      <a:pt x="787" y="1796"/>
                    </a:lnTo>
                    <a:lnTo>
                      <a:pt x="787" y="1786"/>
                    </a:lnTo>
                    <a:lnTo>
                      <a:pt x="786" y="1777"/>
                    </a:lnTo>
                    <a:lnTo>
                      <a:pt x="783" y="1770"/>
                    </a:lnTo>
                    <a:lnTo>
                      <a:pt x="776" y="1762"/>
                    </a:lnTo>
                    <a:lnTo>
                      <a:pt x="765" y="1752"/>
                    </a:lnTo>
                    <a:lnTo>
                      <a:pt x="755" y="1747"/>
                    </a:lnTo>
                    <a:lnTo>
                      <a:pt x="738" y="1740"/>
                    </a:lnTo>
                    <a:lnTo>
                      <a:pt x="717" y="1734"/>
                    </a:lnTo>
                    <a:lnTo>
                      <a:pt x="697" y="1727"/>
                    </a:lnTo>
                    <a:lnTo>
                      <a:pt x="678" y="1721"/>
                    </a:lnTo>
                    <a:lnTo>
                      <a:pt x="662" y="1716"/>
                    </a:lnTo>
                    <a:lnTo>
                      <a:pt x="641" y="1709"/>
                    </a:lnTo>
                    <a:lnTo>
                      <a:pt x="621" y="1703"/>
                    </a:lnTo>
                    <a:lnTo>
                      <a:pt x="601" y="1695"/>
                    </a:lnTo>
                    <a:lnTo>
                      <a:pt x="585" y="1688"/>
                    </a:lnTo>
                    <a:lnTo>
                      <a:pt x="569" y="1677"/>
                    </a:lnTo>
                    <a:lnTo>
                      <a:pt x="548" y="1664"/>
                    </a:lnTo>
                    <a:lnTo>
                      <a:pt x="527" y="1649"/>
                    </a:lnTo>
                    <a:lnTo>
                      <a:pt x="507" y="1633"/>
                    </a:lnTo>
                    <a:lnTo>
                      <a:pt x="486" y="1618"/>
                    </a:lnTo>
                    <a:lnTo>
                      <a:pt x="470" y="1606"/>
                    </a:lnTo>
                    <a:lnTo>
                      <a:pt x="457" y="1593"/>
                    </a:lnTo>
                    <a:lnTo>
                      <a:pt x="439" y="1579"/>
                    </a:lnTo>
                    <a:lnTo>
                      <a:pt x="420" y="1564"/>
                    </a:lnTo>
                    <a:lnTo>
                      <a:pt x="403" y="1548"/>
                    </a:lnTo>
                    <a:lnTo>
                      <a:pt x="385" y="1533"/>
                    </a:lnTo>
                    <a:lnTo>
                      <a:pt x="370" y="1521"/>
                    </a:lnTo>
                    <a:lnTo>
                      <a:pt x="358" y="1510"/>
                    </a:lnTo>
                    <a:lnTo>
                      <a:pt x="342" y="1496"/>
                    </a:lnTo>
                    <a:lnTo>
                      <a:pt x="326" y="1483"/>
                    </a:lnTo>
                    <a:lnTo>
                      <a:pt x="310" y="1471"/>
                    </a:lnTo>
                    <a:lnTo>
                      <a:pt x="295" y="1460"/>
                    </a:lnTo>
                    <a:lnTo>
                      <a:pt x="286" y="1453"/>
                    </a:lnTo>
                    <a:lnTo>
                      <a:pt x="273" y="1445"/>
                    </a:lnTo>
                    <a:lnTo>
                      <a:pt x="260" y="1437"/>
                    </a:lnTo>
                    <a:lnTo>
                      <a:pt x="249" y="1432"/>
                    </a:lnTo>
                    <a:lnTo>
                      <a:pt x="242" y="1430"/>
                    </a:lnTo>
                    <a:lnTo>
                      <a:pt x="234" y="1428"/>
                    </a:lnTo>
                    <a:lnTo>
                      <a:pt x="226" y="1426"/>
                    </a:lnTo>
                    <a:lnTo>
                      <a:pt x="220" y="1422"/>
                    </a:lnTo>
                    <a:lnTo>
                      <a:pt x="217" y="1413"/>
                    </a:lnTo>
                    <a:lnTo>
                      <a:pt x="214" y="1401"/>
                    </a:lnTo>
                    <a:lnTo>
                      <a:pt x="214" y="1387"/>
                    </a:lnTo>
                    <a:lnTo>
                      <a:pt x="217" y="1378"/>
                    </a:lnTo>
                    <a:lnTo>
                      <a:pt x="225" y="1370"/>
                    </a:lnTo>
                    <a:lnTo>
                      <a:pt x="236" y="1363"/>
                    </a:lnTo>
                    <a:lnTo>
                      <a:pt x="246" y="1358"/>
                    </a:lnTo>
                    <a:lnTo>
                      <a:pt x="256" y="1354"/>
                    </a:lnTo>
                    <a:lnTo>
                      <a:pt x="265" y="1351"/>
                    </a:lnTo>
                    <a:lnTo>
                      <a:pt x="276" y="1350"/>
                    </a:lnTo>
                    <a:lnTo>
                      <a:pt x="286" y="1348"/>
                    </a:lnTo>
                    <a:lnTo>
                      <a:pt x="294" y="1346"/>
                    </a:lnTo>
                    <a:lnTo>
                      <a:pt x="302" y="1339"/>
                    </a:lnTo>
                    <a:lnTo>
                      <a:pt x="308" y="1329"/>
                    </a:lnTo>
                    <a:lnTo>
                      <a:pt x="314" y="1321"/>
                    </a:lnTo>
                    <a:lnTo>
                      <a:pt x="322" y="1308"/>
                    </a:lnTo>
                    <a:lnTo>
                      <a:pt x="331" y="1290"/>
                    </a:lnTo>
                    <a:lnTo>
                      <a:pt x="338" y="1277"/>
                    </a:lnTo>
                    <a:lnTo>
                      <a:pt x="354" y="1258"/>
                    </a:lnTo>
                    <a:lnTo>
                      <a:pt x="373" y="1235"/>
                    </a:lnTo>
                    <a:lnTo>
                      <a:pt x="395" y="1212"/>
                    </a:lnTo>
                    <a:lnTo>
                      <a:pt x="418" y="1188"/>
                    </a:lnTo>
                    <a:lnTo>
                      <a:pt x="439" y="1165"/>
                    </a:lnTo>
                    <a:lnTo>
                      <a:pt x="459" y="1144"/>
                    </a:lnTo>
                    <a:lnTo>
                      <a:pt x="476" y="1126"/>
                    </a:lnTo>
                    <a:lnTo>
                      <a:pt x="496" y="1104"/>
                    </a:lnTo>
                    <a:lnTo>
                      <a:pt x="520" y="1079"/>
                    </a:lnTo>
                    <a:lnTo>
                      <a:pt x="546" y="1051"/>
                    </a:lnTo>
                    <a:lnTo>
                      <a:pt x="573" y="1022"/>
                    </a:lnTo>
                    <a:lnTo>
                      <a:pt x="598" y="994"/>
                    </a:lnTo>
                    <a:lnTo>
                      <a:pt x="622" y="967"/>
                    </a:lnTo>
                    <a:lnTo>
                      <a:pt x="641" y="946"/>
                    </a:lnTo>
                    <a:lnTo>
                      <a:pt x="659" y="925"/>
                    </a:lnTo>
                    <a:lnTo>
                      <a:pt x="679" y="902"/>
                    </a:lnTo>
                    <a:lnTo>
                      <a:pt x="701" y="877"/>
                    </a:lnTo>
                    <a:lnTo>
                      <a:pt x="722" y="851"/>
                    </a:lnTo>
                    <a:lnTo>
                      <a:pt x="742" y="827"/>
                    </a:lnTo>
                    <a:lnTo>
                      <a:pt x="759" y="807"/>
                    </a:lnTo>
                    <a:lnTo>
                      <a:pt x="777" y="785"/>
                    </a:lnTo>
                    <a:lnTo>
                      <a:pt x="799" y="758"/>
                    </a:lnTo>
                    <a:lnTo>
                      <a:pt x="823" y="730"/>
                    </a:lnTo>
                    <a:lnTo>
                      <a:pt x="848" y="702"/>
                    </a:lnTo>
                    <a:lnTo>
                      <a:pt x="872" y="673"/>
                    </a:lnTo>
                    <a:lnTo>
                      <a:pt x="893" y="646"/>
                    </a:lnTo>
                    <a:lnTo>
                      <a:pt x="909" y="624"/>
                    </a:lnTo>
                    <a:lnTo>
                      <a:pt x="919" y="611"/>
                    </a:lnTo>
                    <a:lnTo>
                      <a:pt x="928" y="598"/>
                    </a:lnTo>
                    <a:lnTo>
                      <a:pt x="938" y="583"/>
                    </a:lnTo>
                    <a:lnTo>
                      <a:pt x="945" y="571"/>
                    </a:lnTo>
                    <a:lnTo>
                      <a:pt x="955" y="552"/>
                    </a:lnTo>
                    <a:lnTo>
                      <a:pt x="967" y="531"/>
                    </a:lnTo>
                    <a:lnTo>
                      <a:pt x="980" y="506"/>
                    </a:lnTo>
                    <a:lnTo>
                      <a:pt x="992" y="482"/>
                    </a:lnTo>
                    <a:lnTo>
                      <a:pt x="1002" y="461"/>
                    </a:lnTo>
                    <a:lnTo>
                      <a:pt x="1012" y="442"/>
                    </a:lnTo>
                    <a:lnTo>
                      <a:pt x="1024" y="420"/>
                    </a:lnTo>
                    <a:lnTo>
                      <a:pt x="1038" y="393"/>
                    </a:lnTo>
                    <a:lnTo>
                      <a:pt x="1054" y="365"/>
                    </a:lnTo>
                    <a:lnTo>
                      <a:pt x="1069" y="337"/>
                    </a:lnTo>
                    <a:lnTo>
                      <a:pt x="1082" y="310"/>
                    </a:lnTo>
                    <a:lnTo>
                      <a:pt x="1093" y="288"/>
                    </a:lnTo>
                    <a:lnTo>
                      <a:pt x="1108" y="260"/>
                    </a:lnTo>
                    <a:lnTo>
                      <a:pt x="1124" y="228"/>
                    </a:lnTo>
                    <a:lnTo>
                      <a:pt x="1141" y="191"/>
                    </a:lnTo>
                    <a:lnTo>
                      <a:pt x="1160" y="155"/>
                    </a:lnTo>
                    <a:lnTo>
                      <a:pt x="1178" y="120"/>
                    </a:lnTo>
                    <a:lnTo>
                      <a:pt x="1195" y="86"/>
                    </a:lnTo>
                    <a:lnTo>
                      <a:pt x="1209" y="59"/>
                    </a:lnTo>
                    <a:lnTo>
                      <a:pt x="1219" y="42"/>
                    </a:lnTo>
                    <a:lnTo>
                      <a:pt x="1232" y="21"/>
                    </a:lnTo>
                    <a:lnTo>
                      <a:pt x="1245" y="0"/>
                    </a:lnTo>
                    <a:lnTo>
                      <a:pt x="1249" y="4"/>
                    </a:lnTo>
                    <a:lnTo>
                      <a:pt x="1254" y="7"/>
                    </a:lnTo>
                    <a:lnTo>
                      <a:pt x="1260" y="9"/>
                    </a:lnTo>
                    <a:lnTo>
                      <a:pt x="1263" y="12"/>
                    </a:lnTo>
                    <a:lnTo>
                      <a:pt x="1276" y="20"/>
                    </a:lnTo>
                    <a:lnTo>
                      <a:pt x="1292" y="29"/>
                    </a:lnTo>
                    <a:lnTo>
                      <a:pt x="1310" y="39"/>
                    </a:lnTo>
                    <a:lnTo>
                      <a:pt x="1326" y="47"/>
                    </a:lnTo>
                    <a:lnTo>
                      <a:pt x="1339" y="54"/>
                    </a:lnTo>
                    <a:lnTo>
                      <a:pt x="1356" y="58"/>
                    </a:lnTo>
                    <a:lnTo>
                      <a:pt x="1376" y="63"/>
                    </a:lnTo>
                    <a:lnTo>
                      <a:pt x="1396" y="67"/>
                    </a:lnTo>
                    <a:lnTo>
                      <a:pt x="1412" y="69"/>
                    </a:lnTo>
                    <a:lnTo>
                      <a:pt x="1422" y="67"/>
                    </a:lnTo>
                    <a:lnTo>
                      <a:pt x="1434" y="65"/>
                    </a:lnTo>
                    <a:lnTo>
                      <a:pt x="1446" y="60"/>
                    </a:lnTo>
                    <a:lnTo>
                      <a:pt x="1455" y="59"/>
                    </a:lnTo>
                    <a:lnTo>
                      <a:pt x="1465" y="56"/>
                    </a:lnTo>
                    <a:lnTo>
                      <a:pt x="1477" y="54"/>
                    </a:lnTo>
                    <a:lnTo>
                      <a:pt x="1488" y="52"/>
                    </a:lnTo>
                    <a:lnTo>
                      <a:pt x="1497" y="52"/>
                    </a:lnTo>
                    <a:lnTo>
                      <a:pt x="1505" y="56"/>
                    </a:lnTo>
                    <a:lnTo>
                      <a:pt x="1513" y="63"/>
                    </a:lnTo>
                    <a:lnTo>
                      <a:pt x="1519" y="70"/>
                    </a:lnTo>
                    <a:lnTo>
                      <a:pt x="1523" y="85"/>
                    </a:lnTo>
                    <a:lnTo>
                      <a:pt x="1524" y="102"/>
                    </a:lnTo>
                    <a:lnTo>
                      <a:pt x="1523" y="120"/>
                    </a:lnTo>
                    <a:lnTo>
                      <a:pt x="1520" y="135"/>
                    </a:lnTo>
                    <a:lnTo>
                      <a:pt x="1515" y="147"/>
                    </a:lnTo>
                    <a:lnTo>
                      <a:pt x="1505" y="159"/>
                    </a:lnTo>
                    <a:lnTo>
                      <a:pt x="1496" y="172"/>
                    </a:lnTo>
                    <a:lnTo>
                      <a:pt x="1486" y="182"/>
                    </a:lnTo>
                    <a:lnTo>
                      <a:pt x="1474" y="190"/>
                    </a:lnTo>
                    <a:lnTo>
                      <a:pt x="1457" y="198"/>
                    </a:lnTo>
                    <a:lnTo>
                      <a:pt x="1440" y="206"/>
                    </a:lnTo>
                    <a:lnTo>
                      <a:pt x="1430" y="214"/>
                    </a:lnTo>
                    <a:lnTo>
                      <a:pt x="1423" y="225"/>
                    </a:lnTo>
                    <a:lnTo>
                      <a:pt x="1415" y="238"/>
                    </a:lnTo>
                    <a:lnTo>
                      <a:pt x="1411" y="253"/>
                    </a:lnTo>
                    <a:lnTo>
                      <a:pt x="1409" y="265"/>
                    </a:lnTo>
                    <a:lnTo>
                      <a:pt x="1415" y="275"/>
                    </a:lnTo>
                    <a:lnTo>
                      <a:pt x="1423" y="284"/>
                    </a:lnTo>
                    <a:lnTo>
                      <a:pt x="1432" y="294"/>
                    </a:lnTo>
                    <a:lnTo>
                      <a:pt x="1438" y="303"/>
                    </a:lnTo>
                    <a:lnTo>
                      <a:pt x="1442" y="312"/>
                    </a:lnTo>
                    <a:lnTo>
                      <a:pt x="1445" y="322"/>
                    </a:lnTo>
                    <a:lnTo>
                      <a:pt x="1445" y="331"/>
                    </a:lnTo>
                    <a:lnTo>
                      <a:pt x="1443" y="341"/>
                    </a:lnTo>
                    <a:lnTo>
                      <a:pt x="1439" y="350"/>
                    </a:lnTo>
                    <a:lnTo>
                      <a:pt x="1435" y="360"/>
                    </a:lnTo>
                    <a:lnTo>
                      <a:pt x="1430" y="368"/>
                    </a:lnTo>
                    <a:lnTo>
                      <a:pt x="1423" y="376"/>
                    </a:lnTo>
                    <a:lnTo>
                      <a:pt x="1415" y="385"/>
                    </a:lnTo>
                    <a:lnTo>
                      <a:pt x="1408" y="393"/>
                    </a:lnTo>
                    <a:lnTo>
                      <a:pt x="1408" y="403"/>
                    </a:lnTo>
                    <a:lnTo>
                      <a:pt x="1408" y="413"/>
                    </a:lnTo>
                    <a:lnTo>
                      <a:pt x="1408" y="424"/>
                    </a:lnTo>
                    <a:lnTo>
                      <a:pt x="1407" y="432"/>
                    </a:lnTo>
                    <a:lnTo>
                      <a:pt x="1403" y="440"/>
                    </a:lnTo>
                    <a:lnTo>
                      <a:pt x="1396" y="448"/>
                    </a:lnTo>
                    <a:lnTo>
                      <a:pt x="1389" y="455"/>
                    </a:lnTo>
                    <a:lnTo>
                      <a:pt x="1376" y="462"/>
                    </a:lnTo>
                    <a:lnTo>
                      <a:pt x="1358" y="467"/>
                    </a:lnTo>
                    <a:lnTo>
                      <a:pt x="1343" y="471"/>
                    </a:lnTo>
                    <a:lnTo>
                      <a:pt x="1333" y="474"/>
                    </a:lnTo>
                    <a:lnTo>
                      <a:pt x="1321" y="477"/>
                    </a:lnTo>
                    <a:lnTo>
                      <a:pt x="1310" y="479"/>
                    </a:lnTo>
                    <a:lnTo>
                      <a:pt x="1302" y="486"/>
                    </a:lnTo>
                    <a:lnTo>
                      <a:pt x="1294" y="494"/>
                    </a:lnTo>
                    <a:lnTo>
                      <a:pt x="1287" y="504"/>
                    </a:lnTo>
                    <a:lnTo>
                      <a:pt x="1285" y="512"/>
                    </a:lnTo>
                    <a:lnTo>
                      <a:pt x="1284" y="524"/>
                    </a:lnTo>
                    <a:lnTo>
                      <a:pt x="1285" y="535"/>
                    </a:lnTo>
                    <a:lnTo>
                      <a:pt x="1288" y="543"/>
                    </a:lnTo>
                    <a:lnTo>
                      <a:pt x="1296" y="548"/>
                    </a:lnTo>
                    <a:lnTo>
                      <a:pt x="1307" y="552"/>
                    </a:lnTo>
                    <a:lnTo>
                      <a:pt x="1316" y="554"/>
                    </a:lnTo>
                    <a:lnTo>
                      <a:pt x="1329" y="555"/>
                    </a:lnTo>
                    <a:lnTo>
                      <a:pt x="1342" y="554"/>
                    </a:lnTo>
                    <a:lnTo>
                      <a:pt x="1356" y="552"/>
                    </a:lnTo>
                    <a:lnTo>
                      <a:pt x="1365" y="548"/>
                    </a:lnTo>
                    <a:lnTo>
                      <a:pt x="1372" y="541"/>
                    </a:lnTo>
                    <a:lnTo>
                      <a:pt x="1377" y="531"/>
                    </a:lnTo>
                    <a:lnTo>
                      <a:pt x="1381" y="523"/>
                    </a:lnTo>
                    <a:lnTo>
                      <a:pt x="1391" y="513"/>
                    </a:lnTo>
                    <a:lnTo>
                      <a:pt x="1400" y="502"/>
                    </a:lnTo>
                    <a:lnTo>
                      <a:pt x="1411" y="496"/>
                    </a:lnTo>
                    <a:lnTo>
                      <a:pt x="1418" y="494"/>
                    </a:lnTo>
                    <a:lnTo>
                      <a:pt x="1427" y="494"/>
                    </a:lnTo>
                    <a:lnTo>
                      <a:pt x="1435" y="493"/>
                    </a:lnTo>
                    <a:lnTo>
                      <a:pt x="1447" y="492"/>
                    </a:lnTo>
                    <a:lnTo>
                      <a:pt x="1461" y="488"/>
                    </a:lnTo>
                    <a:lnTo>
                      <a:pt x="1471" y="483"/>
                    </a:lnTo>
                    <a:lnTo>
                      <a:pt x="1475" y="481"/>
                    </a:lnTo>
                    <a:lnTo>
                      <a:pt x="1480" y="477"/>
                    </a:lnTo>
                    <a:lnTo>
                      <a:pt x="1484" y="473"/>
                    </a:lnTo>
                    <a:lnTo>
                      <a:pt x="1486" y="470"/>
                    </a:lnTo>
                    <a:lnTo>
                      <a:pt x="1490" y="467"/>
                    </a:lnTo>
                    <a:lnTo>
                      <a:pt x="1502" y="466"/>
                    </a:lnTo>
                    <a:lnTo>
                      <a:pt x="1517" y="466"/>
                    </a:lnTo>
                    <a:lnTo>
                      <a:pt x="1532" y="467"/>
                    </a:lnTo>
                    <a:lnTo>
                      <a:pt x="1544" y="467"/>
                    </a:lnTo>
                    <a:lnTo>
                      <a:pt x="1556" y="465"/>
                    </a:lnTo>
                    <a:lnTo>
                      <a:pt x="1570" y="462"/>
                    </a:lnTo>
                    <a:lnTo>
                      <a:pt x="1582" y="458"/>
                    </a:lnTo>
                    <a:lnTo>
                      <a:pt x="1599" y="455"/>
                    </a:lnTo>
                    <a:lnTo>
                      <a:pt x="1620" y="451"/>
                    </a:lnTo>
                    <a:lnTo>
                      <a:pt x="1637" y="447"/>
                    </a:lnTo>
                    <a:lnTo>
                      <a:pt x="1649" y="442"/>
                    </a:lnTo>
                    <a:lnTo>
                      <a:pt x="1664" y="434"/>
                    </a:lnTo>
                    <a:lnTo>
                      <a:pt x="1679" y="426"/>
                    </a:lnTo>
                    <a:lnTo>
                      <a:pt x="1691" y="417"/>
                    </a:lnTo>
                    <a:lnTo>
                      <a:pt x="1699" y="412"/>
                    </a:lnTo>
                    <a:lnTo>
                      <a:pt x="1709" y="405"/>
                    </a:lnTo>
                    <a:lnTo>
                      <a:pt x="1718" y="399"/>
                    </a:lnTo>
                    <a:lnTo>
                      <a:pt x="1726" y="393"/>
                    </a:lnTo>
                    <a:lnTo>
                      <a:pt x="1737" y="392"/>
                    </a:lnTo>
                    <a:lnTo>
                      <a:pt x="1750" y="392"/>
                    </a:lnTo>
                    <a:lnTo>
                      <a:pt x="1765" y="392"/>
                    </a:lnTo>
                    <a:lnTo>
                      <a:pt x="1776" y="393"/>
                    </a:lnTo>
                    <a:lnTo>
                      <a:pt x="1787" y="396"/>
                    </a:lnTo>
                    <a:lnTo>
                      <a:pt x="1800" y="399"/>
                    </a:lnTo>
                    <a:lnTo>
                      <a:pt x="1812" y="404"/>
                    </a:lnTo>
                    <a:lnTo>
                      <a:pt x="1819" y="409"/>
                    </a:lnTo>
                    <a:lnTo>
                      <a:pt x="1820" y="417"/>
                    </a:lnTo>
                    <a:lnTo>
                      <a:pt x="1818" y="427"/>
                    </a:lnTo>
                    <a:lnTo>
                      <a:pt x="1814" y="436"/>
                    </a:lnTo>
                    <a:lnTo>
                      <a:pt x="1812" y="444"/>
                    </a:lnTo>
                    <a:lnTo>
                      <a:pt x="1816" y="457"/>
                    </a:lnTo>
                    <a:lnTo>
                      <a:pt x="1820" y="469"/>
                    </a:lnTo>
                    <a:lnTo>
                      <a:pt x="1827" y="481"/>
                    </a:lnTo>
                    <a:lnTo>
                      <a:pt x="1835" y="488"/>
                    </a:lnTo>
                    <a:lnTo>
                      <a:pt x="1843" y="489"/>
                    </a:lnTo>
                    <a:lnTo>
                      <a:pt x="1854" y="485"/>
                    </a:lnTo>
                    <a:lnTo>
                      <a:pt x="1864" y="481"/>
                    </a:lnTo>
                    <a:lnTo>
                      <a:pt x="1872" y="477"/>
                    </a:lnTo>
                    <a:lnTo>
                      <a:pt x="1882" y="471"/>
                    </a:lnTo>
                    <a:lnTo>
                      <a:pt x="1895" y="463"/>
                    </a:lnTo>
                    <a:lnTo>
                      <a:pt x="1905" y="455"/>
                    </a:lnTo>
                    <a:lnTo>
                      <a:pt x="1916" y="450"/>
                    </a:lnTo>
                    <a:lnTo>
                      <a:pt x="1926" y="450"/>
                    </a:lnTo>
                    <a:lnTo>
                      <a:pt x="1936" y="452"/>
                    </a:lnTo>
                    <a:lnTo>
                      <a:pt x="1949" y="455"/>
                    </a:lnTo>
                    <a:lnTo>
                      <a:pt x="1958" y="455"/>
                    </a:lnTo>
                    <a:lnTo>
                      <a:pt x="1959" y="469"/>
                    </a:lnTo>
                    <a:lnTo>
                      <a:pt x="1961" y="481"/>
                    </a:lnTo>
                    <a:lnTo>
                      <a:pt x="1963" y="490"/>
                    </a:lnTo>
                    <a:lnTo>
                      <a:pt x="1973" y="502"/>
                    </a:lnTo>
                    <a:lnTo>
                      <a:pt x="1986" y="516"/>
                    </a:lnTo>
                    <a:lnTo>
                      <a:pt x="2001" y="528"/>
                    </a:lnTo>
                    <a:lnTo>
                      <a:pt x="2013" y="537"/>
                    </a:lnTo>
                    <a:lnTo>
                      <a:pt x="2027" y="548"/>
                    </a:lnTo>
                    <a:lnTo>
                      <a:pt x="2041" y="560"/>
                    </a:lnTo>
                    <a:lnTo>
                      <a:pt x="2058" y="571"/>
                    </a:lnTo>
                    <a:lnTo>
                      <a:pt x="2071" y="580"/>
                    </a:lnTo>
                    <a:lnTo>
                      <a:pt x="2085" y="586"/>
                    </a:lnTo>
                    <a:lnTo>
                      <a:pt x="2099" y="591"/>
                    </a:lnTo>
                    <a:lnTo>
                      <a:pt x="2114" y="598"/>
                    </a:lnTo>
                    <a:lnTo>
                      <a:pt x="2124" y="606"/>
                    </a:lnTo>
                    <a:lnTo>
                      <a:pt x="2128" y="617"/>
                    </a:lnTo>
                    <a:lnTo>
                      <a:pt x="2128" y="630"/>
                    </a:lnTo>
                    <a:lnTo>
                      <a:pt x="2128" y="644"/>
                    </a:lnTo>
                    <a:lnTo>
                      <a:pt x="2128" y="657"/>
                    </a:lnTo>
                    <a:lnTo>
                      <a:pt x="2130" y="668"/>
                    </a:lnTo>
                    <a:lnTo>
                      <a:pt x="2137" y="680"/>
                    </a:lnTo>
                    <a:lnTo>
                      <a:pt x="2149" y="694"/>
                    </a:lnTo>
                    <a:lnTo>
                      <a:pt x="2161" y="707"/>
                    </a:lnTo>
                    <a:lnTo>
                      <a:pt x="2174" y="719"/>
                    </a:lnTo>
                    <a:lnTo>
                      <a:pt x="2180" y="731"/>
                    </a:lnTo>
                    <a:lnTo>
                      <a:pt x="2184" y="745"/>
                    </a:lnTo>
                    <a:lnTo>
                      <a:pt x="2187" y="761"/>
                    </a:lnTo>
                    <a:lnTo>
                      <a:pt x="2188" y="778"/>
                    </a:lnTo>
                    <a:lnTo>
                      <a:pt x="2188" y="795"/>
                    </a:lnTo>
                    <a:lnTo>
                      <a:pt x="2186" y="808"/>
                    </a:lnTo>
                    <a:lnTo>
                      <a:pt x="2184" y="811"/>
                    </a:lnTo>
                    <a:lnTo>
                      <a:pt x="2182" y="815"/>
                    </a:lnTo>
                    <a:lnTo>
                      <a:pt x="2178" y="818"/>
                    </a:lnTo>
                    <a:lnTo>
                      <a:pt x="2175" y="822"/>
                    </a:lnTo>
                    <a:lnTo>
                      <a:pt x="2171" y="823"/>
                    </a:lnTo>
                    <a:lnTo>
                      <a:pt x="2163" y="826"/>
                    </a:lnTo>
                    <a:lnTo>
                      <a:pt x="2151" y="826"/>
                    </a:lnTo>
                    <a:lnTo>
                      <a:pt x="2141" y="824"/>
                    </a:lnTo>
                    <a:lnTo>
                      <a:pt x="2134" y="819"/>
                    </a:lnTo>
                    <a:lnTo>
                      <a:pt x="2126" y="811"/>
                    </a:lnTo>
                    <a:lnTo>
                      <a:pt x="2120" y="801"/>
                    </a:lnTo>
                    <a:lnTo>
                      <a:pt x="2112" y="796"/>
                    </a:lnTo>
                    <a:lnTo>
                      <a:pt x="2101" y="793"/>
                    </a:lnTo>
                    <a:lnTo>
                      <a:pt x="2086" y="792"/>
                    </a:lnTo>
                    <a:lnTo>
                      <a:pt x="2074" y="792"/>
                    </a:lnTo>
                    <a:lnTo>
                      <a:pt x="2070" y="792"/>
                    </a:lnTo>
                    <a:lnTo>
                      <a:pt x="2066" y="792"/>
                    </a:lnTo>
                    <a:lnTo>
                      <a:pt x="2060" y="793"/>
                    </a:lnTo>
                    <a:lnTo>
                      <a:pt x="2056" y="793"/>
                    </a:lnTo>
                    <a:lnTo>
                      <a:pt x="2052" y="795"/>
                    </a:lnTo>
                    <a:lnTo>
                      <a:pt x="2047" y="801"/>
                    </a:lnTo>
                    <a:lnTo>
                      <a:pt x="2040" y="809"/>
                    </a:lnTo>
                    <a:lnTo>
                      <a:pt x="2033" y="816"/>
                    </a:lnTo>
                    <a:lnTo>
                      <a:pt x="2027" y="822"/>
                    </a:lnTo>
                    <a:lnTo>
                      <a:pt x="2017" y="826"/>
                    </a:lnTo>
                    <a:lnTo>
                      <a:pt x="2009" y="831"/>
                    </a:lnTo>
                    <a:lnTo>
                      <a:pt x="2002" y="836"/>
                    </a:lnTo>
                    <a:lnTo>
                      <a:pt x="2000" y="844"/>
                    </a:lnTo>
                    <a:lnTo>
                      <a:pt x="2000" y="854"/>
                    </a:lnTo>
                    <a:lnTo>
                      <a:pt x="2000" y="862"/>
                    </a:lnTo>
                    <a:lnTo>
                      <a:pt x="2005" y="873"/>
                    </a:lnTo>
                    <a:lnTo>
                      <a:pt x="2013" y="885"/>
                    </a:lnTo>
                    <a:lnTo>
                      <a:pt x="2023" y="896"/>
                    </a:lnTo>
                    <a:lnTo>
                      <a:pt x="2031" y="904"/>
                    </a:lnTo>
                    <a:lnTo>
                      <a:pt x="2043" y="912"/>
                    </a:lnTo>
                    <a:lnTo>
                      <a:pt x="2060" y="920"/>
                    </a:lnTo>
                    <a:lnTo>
                      <a:pt x="2078" y="928"/>
                    </a:lnTo>
                    <a:lnTo>
                      <a:pt x="2091" y="935"/>
                    </a:lnTo>
                    <a:lnTo>
                      <a:pt x="2103" y="940"/>
                    </a:lnTo>
                    <a:lnTo>
                      <a:pt x="2117" y="948"/>
                    </a:lnTo>
                    <a:lnTo>
                      <a:pt x="2132" y="956"/>
                    </a:lnTo>
                    <a:lnTo>
                      <a:pt x="2147" y="962"/>
                    </a:lnTo>
                    <a:lnTo>
                      <a:pt x="2159" y="967"/>
                    </a:lnTo>
                    <a:lnTo>
                      <a:pt x="2176" y="970"/>
                    </a:lnTo>
                    <a:lnTo>
                      <a:pt x="2196" y="971"/>
                    </a:lnTo>
                    <a:lnTo>
                      <a:pt x="2217" y="971"/>
                    </a:lnTo>
                    <a:lnTo>
                      <a:pt x="2233" y="970"/>
                    </a:lnTo>
                    <a:lnTo>
                      <a:pt x="2248" y="967"/>
                    </a:lnTo>
                    <a:lnTo>
                      <a:pt x="2264" y="963"/>
                    </a:lnTo>
                    <a:lnTo>
                      <a:pt x="2277" y="958"/>
                    </a:lnTo>
                    <a:lnTo>
                      <a:pt x="2288" y="951"/>
                    </a:lnTo>
                    <a:lnTo>
                      <a:pt x="2299" y="941"/>
                    </a:lnTo>
                    <a:lnTo>
                      <a:pt x="2308" y="935"/>
                    </a:lnTo>
                    <a:lnTo>
                      <a:pt x="2316" y="932"/>
                    </a:lnTo>
                    <a:lnTo>
                      <a:pt x="2327" y="929"/>
                    </a:lnTo>
                    <a:lnTo>
                      <a:pt x="2337" y="928"/>
                    </a:lnTo>
                    <a:lnTo>
                      <a:pt x="2346" y="928"/>
                    </a:lnTo>
                    <a:lnTo>
                      <a:pt x="2354" y="929"/>
                    </a:lnTo>
                    <a:lnTo>
                      <a:pt x="2358" y="936"/>
                    </a:lnTo>
                    <a:lnTo>
                      <a:pt x="2362" y="946"/>
                    </a:lnTo>
                    <a:lnTo>
                      <a:pt x="2364" y="955"/>
                    </a:lnTo>
                    <a:lnTo>
                      <a:pt x="2365" y="964"/>
                    </a:lnTo>
                    <a:lnTo>
                      <a:pt x="2364" y="974"/>
                    </a:lnTo>
                    <a:lnTo>
                      <a:pt x="2361" y="986"/>
                    </a:lnTo>
                    <a:lnTo>
                      <a:pt x="2357" y="995"/>
                    </a:lnTo>
                    <a:lnTo>
                      <a:pt x="2350" y="1003"/>
                    </a:lnTo>
                    <a:lnTo>
                      <a:pt x="2342" y="1013"/>
                    </a:lnTo>
                    <a:lnTo>
                      <a:pt x="2334" y="1018"/>
                    </a:lnTo>
                    <a:lnTo>
                      <a:pt x="2326" y="1021"/>
                    </a:lnTo>
                    <a:lnTo>
                      <a:pt x="2316" y="1022"/>
                    </a:lnTo>
                    <a:lnTo>
                      <a:pt x="2308" y="1025"/>
                    </a:lnTo>
                    <a:lnTo>
                      <a:pt x="2300" y="1032"/>
                    </a:lnTo>
                    <a:lnTo>
                      <a:pt x="2291" y="1040"/>
                    </a:lnTo>
                    <a:lnTo>
                      <a:pt x="2283" y="1049"/>
                    </a:lnTo>
                    <a:lnTo>
                      <a:pt x="2275" y="1057"/>
                    </a:lnTo>
                    <a:lnTo>
                      <a:pt x="2267" y="1064"/>
                    </a:lnTo>
                    <a:lnTo>
                      <a:pt x="2256" y="1071"/>
                    </a:lnTo>
                    <a:lnTo>
                      <a:pt x="2245" y="1079"/>
                    </a:lnTo>
                    <a:lnTo>
                      <a:pt x="2238" y="1087"/>
                    </a:lnTo>
                    <a:lnTo>
                      <a:pt x="2237" y="1096"/>
                    </a:lnTo>
                    <a:lnTo>
                      <a:pt x="2238" y="1107"/>
                    </a:lnTo>
                    <a:lnTo>
                      <a:pt x="2240" y="1119"/>
                    </a:lnTo>
                    <a:lnTo>
                      <a:pt x="2240" y="1129"/>
                    </a:lnTo>
                    <a:lnTo>
                      <a:pt x="2240" y="1141"/>
                    </a:lnTo>
                    <a:lnTo>
                      <a:pt x="2238" y="1154"/>
                    </a:lnTo>
                    <a:lnTo>
                      <a:pt x="2237" y="1168"/>
                    </a:lnTo>
                    <a:lnTo>
                      <a:pt x="2234" y="1180"/>
                    </a:lnTo>
                    <a:lnTo>
                      <a:pt x="2229" y="1189"/>
                    </a:lnTo>
                    <a:lnTo>
                      <a:pt x="2219" y="1200"/>
                    </a:lnTo>
                    <a:lnTo>
                      <a:pt x="2213" y="1210"/>
                    </a:lnTo>
                    <a:lnTo>
                      <a:pt x="2207" y="1222"/>
                    </a:lnTo>
                    <a:lnTo>
                      <a:pt x="2202" y="1235"/>
                    </a:lnTo>
                    <a:lnTo>
                      <a:pt x="2195" y="1246"/>
                    </a:lnTo>
                    <a:lnTo>
                      <a:pt x="2186" y="1253"/>
                    </a:lnTo>
                    <a:lnTo>
                      <a:pt x="2175" y="1259"/>
                    </a:lnTo>
                    <a:lnTo>
                      <a:pt x="2165" y="1266"/>
                    </a:lnTo>
                    <a:lnTo>
                      <a:pt x="2160" y="1274"/>
                    </a:lnTo>
                    <a:lnTo>
                      <a:pt x="2153" y="1284"/>
                    </a:lnTo>
                    <a:lnTo>
                      <a:pt x="2149" y="1293"/>
                    </a:lnTo>
                    <a:lnTo>
                      <a:pt x="2151" y="1303"/>
                    </a:lnTo>
                    <a:lnTo>
                      <a:pt x="2153" y="1316"/>
                    </a:lnTo>
                    <a:lnTo>
                      <a:pt x="2155" y="1328"/>
                    </a:lnTo>
                    <a:lnTo>
                      <a:pt x="2155" y="1339"/>
                    </a:lnTo>
                    <a:lnTo>
                      <a:pt x="2149" y="1346"/>
                    </a:lnTo>
                    <a:lnTo>
                      <a:pt x="2143" y="1354"/>
                    </a:lnTo>
                    <a:lnTo>
                      <a:pt x="2134" y="1360"/>
                    </a:lnTo>
                    <a:lnTo>
                      <a:pt x="2126" y="1366"/>
                    </a:lnTo>
                    <a:lnTo>
                      <a:pt x="2120" y="1370"/>
                    </a:lnTo>
                    <a:lnTo>
                      <a:pt x="2109" y="1373"/>
                    </a:lnTo>
                    <a:lnTo>
                      <a:pt x="2099" y="1377"/>
                    </a:lnTo>
                    <a:lnTo>
                      <a:pt x="2093" y="1382"/>
                    </a:lnTo>
                    <a:lnTo>
                      <a:pt x="2089" y="1391"/>
                    </a:lnTo>
                    <a:lnTo>
                      <a:pt x="2085" y="1405"/>
                    </a:lnTo>
                    <a:lnTo>
                      <a:pt x="2085" y="1418"/>
                    </a:lnTo>
                    <a:lnTo>
                      <a:pt x="2085" y="1429"/>
                    </a:lnTo>
                    <a:lnTo>
                      <a:pt x="2093" y="1440"/>
                    </a:lnTo>
                    <a:lnTo>
                      <a:pt x="2105" y="1449"/>
                    </a:lnTo>
                    <a:lnTo>
                      <a:pt x="2117" y="1460"/>
                    </a:lnTo>
                    <a:lnTo>
                      <a:pt x="2126" y="1470"/>
                    </a:lnTo>
                    <a:lnTo>
                      <a:pt x="2130" y="1480"/>
                    </a:lnTo>
                    <a:lnTo>
                      <a:pt x="2134" y="1495"/>
                    </a:lnTo>
                    <a:lnTo>
                      <a:pt x="2139" y="1506"/>
                    </a:lnTo>
                    <a:lnTo>
                      <a:pt x="2148" y="1518"/>
                    </a:lnTo>
                    <a:lnTo>
                      <a:pt x="2160" y="1532"/>
                    </a:lnTo>
                    <a:lnTo>
                      <a:pt x="2174" y="1544"/>
                    </a:lnTo>
                    <a:lnTo>
                      <a:pt x="2184" y="1554"/>
                    </a:lnTo>
                    <a:lnTo>
                      <a:pt x="2192" y="1563"/>
                    </a:lnTo>
                    <a:lnTo>
                      <a:pt x="2202" y="1573"/>
                    </a:lnTo>
                    <a:lnTo>
                      <a:pt x="2213" y="1584"/>
                    </a:lnTo>
                    <a:lnTo>
                      <a:pt x="2225" y="1593"/>
                    </a:lnTo>
                    <a:lnTo>
                      <a:pt x="2234" y="1599"/>
                    </a:lnTo>
                    <a:lnTo>
                      <a:pt x="2245" y="1600"/>
                    </a:lnTo>
                    <a:lnTo>
                      <a:pt x="2258" y="1600"/>
                    </a:lnTo>
                    <a:lnTo>
                      <a:pt x="2273" y="1598"/>
                    </a:lnTo>
                    <a:lnTo>
                      <a:pt x="2287" y="1595"/>
                    </a:lnTo>
                    <a:lnTo>
                      <a:pt x="2298" y="1592"/>
                    </a:lnTo>
                    <a:lnTo>
                      <a:pt x="2310" y="1589"/>
                    </a:lnTo>
                    <a:lnTo>
                      <a:pt x="2324" y="1584"/>
                    </a:lnTo>
                    <a:lnTo>
                      <a:pt x="2338" y="1577"/>
                    </a:lnTo>
                    <a:lnTo>
                      <a:pt x="2349" y="1571"/>
                    </a:lnTo>
                    <a:lnTo>
                      <a:pt x="2360" y="1561"/>
                    </a:lnTo>
                    <a:lnTo>
                      <a:pt x="2369" y="1549"/>
                    </a:lnTo>
                    <a:lnTo>
                      <a:pt x="2378" y="1538"/>
                    </a:lnTo>
                    <a:lnTo>
                      <a:pt x="2385" y="1530"/>
                    </a:lnTo>
                    <a:lnTo>
                      <a:pt x="2393" y="1518"/>
                    </a:lnTo>
                    <a:lnTo>
                      <a:pt x="2401" y="1507"/>
                    </a:lnTo>
                    <a:lnTo>
                      <a:pt x="2409" y="1501"/>
                    </a:lnTo>
                    <a:lnTo>
                      <a:pt x="2422" y="1494"/>
                    </a:lnTo>
                    <a:lnTo>
                      <a:pt x="2438" y="1487"/>
                    </a:lnTo>
                    <a:lnTo>
                      <a:pt x="2451" y="1483"/>
                    </a:lnTo>
                    <a:lnTo>
                      <a:pt x="2462" y="1480"/>
                    </a:lnTo>
                    <a:lnTo>
                      <a:pt x="2474" y="1479"/>
                    </a:lnTo>
                    <a:lnTo>
                      <a:pt x="2485" y="1479"/>
                    </a:lnTo>
                    <a:lnTo>
                      <a:pt x="2497" y="1479"/>
                    </a:lnTo>
                    <a:lnTo>
                      <a:pt x="2512" y="1479"/>
                    </a:lnTo>
                    <a:lnTo>
                      <a:pt x="2525" y="1479"/>
                    </a:lnTo>
                    <a:lnTo>
                      <a:pt x="2537" y="1479"/>
                    </a:lnTo>
                    <a:lnTo>
                      <a:pt x="2547" y="1476"/>
                    </a:lnTo>
                    <a:lnTo>
                      <a:pt x="2556" y="1474"/>
                    </a:lnTo>
                    <a:lnTo>
                      <a:pt x="2567" y="1470"/>
                    </a:lnTo>
                    <a:lnTo>
                      <a:pt x="2577" y="1468"/>
                    </a:lnTo>
                    <a:lnTo>
                      <a:pt x="2585" y="1470"/>
                    </a:lnTo>
                    <a:lnTo>
                      <a:pt x="2594" y="1474"/>
                    </a:lnTo>
                    <a:lnTo>
                      <a:pt x="2605" y="1476"/>
                    </a:lnTo>
                    <a:lnTo>
                      <a:pt x="2613" y="1479"/>
                    </a:lnTo>
                    <a:lnTo>
                      <a:pt x="2621" y="1478"/>
                    </a:lnTo>
                    <a:lnTo>
                      <a:pt x="2630" y="1476"/>
                    </a:lnTo>
                    <a:lnTo>
                      <a:pt x="2638" y="1474"/>
                    </a:lnTo>
                    <a:lnTo>
                      <a:pt x="2647" y="1466"/>
                    </a:lnTo>
                    <a:lnTo>
                      <a:pt x="2656" y="1456"/>
                    </a:lnTo>
                    <a:lnTo>
                      <a:pt x="2664" y="1444"/>
                    </a:lnTo>
                    <a:lnTo>
                      <a:pt x="2671" y="1436"/>
                    </a:lnTo>
                    <a:lnTo>
                      <a:pt x="2679" y="1422"/>
                    </a:lnTo>
                    <a:lnTo>
                      <a:pt x="2687" y="1408"/>
                    </a:lnTo>
                    <a:lnTo>
                      <a:pt x="2696" y="1391"/>
                    </a:lnTo>
                    <a:lnTo>
                      <a:pt x="2707" y="1382"/>
                    </a:lnTo>
                    <a:lnTo>
                      <a:pt x="2721" y="1377"/>
                    </a:lnTo>
                    <a:lnTo>
                      <a:pt x="2738" y="1373"/>
                    </a:lnTo>
                    <a:lnTo>
                      <a:pt x="2757" y="1371"/>
                    </a:lnTo>
                    <a:lnTo>
                      <a:pt x="2772" y="1370"/>
                    </a:lnTo>
                    <a:lnTo>
                      <a:pt x="2787" y="1369"/>
                    </a:lnTo>
                    <a:lnTo>
                      <a:pt x="2806" y="1367"/>
                    </a:lnTo>
                    <a:lnTo>
                      <a:pt x="2824" y="1367"/>
                    </a:lnTo>
                    <a:lnTo>
                      <a:pt x="2839" y="1370"/>
                    </a:lnTo>
                    <a:lnTo>
                      <a:pt x="2854" y="1375"/>
                    </a:lnTo>
                    <a:lnTo>
                      <a:pt x="2870" y="1383"/>
                    </a:lnTo>
                    <a:lnTo>
                      <a:pt x="2885" y="1393"/>
                    </a:lnTo>
                    <a:lnTo>
                      <a:pt x="2895" y="1404"/>
                    </a:lnTo>
                    <a:lnTo>
                      <a:pt x="2899" y="1414"/>
                    </a:lnTo>
                    <a:lnTo>
                      <a:pt x="2900" y="1428"/>
                    </a:lnTo>
                    <a:lnTo>
                      <a:pt x="2901" y="1443"/>
                    </a:lnTo>
                    <a:lnTo>
                      <a:pt x="2904" y="1453"/>
                    </a:lnTo>
                    <a:lnTo>
                      <a:pt x="2911" y="1463"/>
                    </a:lnTo>
                    <a:lnTo>
                      <a:pt x="2920" y="1474"/>
                    </a:lnTo>
                    <a:lnTo>
                      <a:pt x="2931" y="1483"/>
                    </a:lnTo>
                    <a:lnTo>
                      <a:pt x="2939" y="1490"/>
                    </a:lnTo>
                    <a:lnTo>
                      <a:pt x="2950" y="1496"/>
                    </a:lnTo>
                    <a:lnTo>
                      <a:pt x="2965" y="1502"/>
                    </a:lnTo>
                    <a:lnTo>
                      <a:pt x="2978" y="1507"/>
                    </a:lnTo>
                    <a:lnTo>
                      <a:pt x="2989" y="1513"/>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nvGrpSpPr>
            <p:cNvPr id="701" name="Zeeland">
              <a:extLst>
                <a:ext uri="{FF2B5EF4-FFF2-40B4-BE49-F238E27FC236}">
                  <a16:creationId xmlns:a16="http://schemas.microsoft.com/office/drawing/2014/main" id="{7311D5B9-8713-4819-9713-991E3F13FF6E}"/>
                </a:ext>
              </a:extLst>
            </p:cNvPr>
            <p:cNvGrpSpPr/>
            <p:nvPr/>
          </p:nvGrpSpPr>
          <p:grpSpPr>
            <a:xfrm>
              <a:off x="3819939" y="4133479"/>
              <a:ext cx="1194432" cy="1114157"/>
              <a:chOff x="3819938" y="4133479"/>
              <a:chExt cx="1194432" cy="1114157"/>
            </a:xfrm>
            <a:grpFill/>
          </p:grpSpPr>
          <p:sp>
            <p:nvSpPr>
              <p:cNvPr id="720" name="Freeform 30">
                <a:extLst>
                  <a:ext uri="{FF2B5EF4-FFF2-40B4-BE49-F238E27FC236}">
                    <a16:creationId xmlns:a16="http://schemas.microsoft.com/office/drawing/2014/main" id="{8DEAFC89-6F29-4122-BBAC-AE0718724293}"/>
                  </a:ext>
                </a:extLst>
              </p:cNvPr>
              <p:cNvSpPr>
                <a:spLocks/>
              </p:cNvSpPr>
              <p:nvPr/>
            </p:nvSpPr>
            <p:spPr bwMode="auto">
              <a:xfrm>
                <a:off x="4499504" y="4133479"/>
                <a:ext cx="41521" cy="27681"/>
              </a:xfrm>
              <a:custGeom>
                <a:avLst/>
                <a:gdLst>
                  <a:gd name="T0" fmla="*/ 87 w 89"/>
                  <a:gd name="T1" fmla="*/ 14 h 61"/>
                  <a:gd name="T2" fmla="*/ 89 w 89"/>
                  <a:gd name="T3" fmla="*/ 22 h 61"/>
                  <a:gd name="T4" fmla="*/ 89 w 89"/>
                  <a:gd name="T5" fmla="*/ 33 h 61"/>
                  <a:gd name="T6" fmla="*/ 86 w 89"/>
                  <a:gd name="T7" fmla="*/ 41 h 61"/>
                  <a:gd name="T8" fmla="*/ 83 w 89"/>
                  <a:gd name="T9" fmla="*/ 45 h 61"/>
                  <a:gd name="T10" fmla="*/ 81 w 89"/>
                  <a:gd name="T11" fmla="*/ 49 h 61"/>
                  <a:gd name="T12" fmla="*/ 76 w 89"/>
                  <a:gd name="T13" fmla="*/ 53 h 61"/>
                  <a:gd name="T14" fmla="*/ 71 w 89"/>
                  <a:gd name="T15" fmla="*/ 57 h 61"/>
                  <a:gd name="T16" fmla="*/ 67 w 89"/>
                  <a:gd name="T17" fmla="*/ 60 h 61"/>
                  <a:gd name="T18" fmla="*/ 58 w 89"/>
                  <a:gd name="T19" fmla="*/ 61 h 61"/>
                  <a:gd name="T20" fmla="*/ 45 w 89"/>
                  <a:gd name="T21" fmla="*/ 61 h 61"/>
                  <a:gd name="T22" fmla="*/ 35 w 89"/>
                  <a:gd name="T23" fmla="*/ 60 h 61"/>
                  <a:gd name="T24" fmla="*/ 27 w 89"/>
                  <a:gd name="T25" fmla="*/ 58 h 61"/>
                  <a:gd name="T26" fmla="*/ 17 w 89"/>
                  <a:gd name="T27" fmla="*/ 57 h 61"/>
                  <a:gd name="T28" fmla="*/ 9 w 89"/>
                  <a:gd name="T29" fmla="*/ 56 h 61"/>
                  <a:gd name="T30" fmla="*/ 2 w 89"/>
                  <a:gd name="T31" fmla="*/ 51 h 61"/>
                  <a:gd name="T32" fmla="*/ 0 w 89"/>
                  <a:gd name="T33" fmla="*/ 45 h 61"/>
                  <a:gd name="T34" fmla="*/ 0 w 89"/>
                  <a:gd name="T35" fmla="*/ 37 h 61"/>
                  <a:gd name="T36" fmla="*/ 0 w 89"/>
                  <a:gd name="T37" fmla="*/ 29 h 61"/>
                  <a:gd name="T38" fmla="*/ 2 w 89"/>
                  <a:gd name="T39" fmla="*/ 25 h 61"/>
                  <a:gd name="T40" fmla="*/ 5 w 89"/>
                  <a:gd name="T41" fmla="*/ 20 h 61"/>
                  <a:gd name="T42" fmla="*/ 9 w 89"/>
                  <a:gd name="T43" fmla="*/ 16 h 61"/>
                  <a:gd name="T44" fmla="*/ 13 w 89"/>
                  <a:gd name="T45" fmla="*/ 12 h 61"/>
                  <a:gd name="T46" fmla="*/ 16 w 89"/>
                  <a:gd name="T47" fmla="*/ 10 h 61"/>
                  <a:gd name="T48" fmla="*/ 23 w 89"/>
                  <a:gd name="T49" fmla="*/ 6 h 61"/>
                  <a:gd name="T50" fmla="*/ 32 w 89"/>
                  <a:gd name="T51" fmla="*/ 3 h 61"/>
                  <a:gd name="T52" fmla="*/ 39 w 89"/>
                  <a:gd name="T53" fmla="*/ 2 h 61"/>
                  <a:gd name="T54" fmla="*/ 48 w 89"/>
                  <a:gd name="T55" fmla="*/ 0 h 61"/>
                  <a:gd name="T56" fmla="*/ 59 w 89"/>
                  <a:gd name="T57" fmla="*/ 0 h 61"/>
                  <a:gd name="T58" fmla="*/ 68 w 89"/>
                  <a:gd name="T59" fmla="*/ 2 h 61"/>
                  <a:gd name="T60" fmla="*/ 72 w 89"/>
                  <a:gd name="T61" fmla="*/ 3 h 61"/>
                  <a:gd name="T62" fmla="*/ 76 w 89"/>
                  <a:gd name="T63" fmla="*/ 6 h 61"/>
                  <a:gd name="T64" fmla="*/ 82 w 89"/>
                  <a:gd name="T65" fmla="*/ 8 h 61"/>
                  <a:gd name="T66" fmla="*/ 85 w 89"/>
                  <a:gd name="T67" fmla="*/ 11 h 61"/>
                  <a:gd name="T68" fmla="*/ 87 w 89"/>
                  <a:gd name="T69"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61">
                    <a:moveTo>
                      <a:pt x="87" y="14"/>
                    </a:moveTo>
                    <a:lnTo>
                      <a:pt x="89" y="22"/>
                    </a:lnTo>
                    <a:lnTo>
                      <a:pt x="89" y="33"/>
                    </a:lnTo>
                    <a:lnTo>
                      <a:pt x="86" y="41"/>
                    </a:lnTo>
                    <a:lnTo>
                      <a:pt x="83" y="45"/>
                    </a:lnTo>
                    <a:lnTo>
                      <a:pt x="81" y="49"/>
                    </a:lnTo>
                    <a:lnTo>
                      <a:pt x="76" y="53"/>
                    </a:lnTo>
                    <a:lnTo>
                      <a:pt x="71" y="57"/>
                    </a:lnTo>
                    <a:lnTo>
                      <a:pt x="67" y="60"/>
                    </a:lnTo>
                    <a:lnTo>
                      <a:pt x="58" y="61"/>
                    </a:lnTo>
                    <a:lnTo>
                      <a:pt x="45" y="61"/>
                    </a:lnTo>
                    <a:lnTo>
                      <a:pt x="35" y="60"/>
                    </a:lnTo>
                    <a:lnTo>
                      <a:pt x="27" y="58"/>
                    </a:lnTo>
                    <a:lnTo>
                      <a:pt x="17" y="57"/>
                    </a:lnTo>
                    <a:lnTo>
                      <a:pt x="9" y="56"/>
                    </a:lnTo>
                    <a:lnTo>
                      <a:pt x="2" y="51"/>
                    </a:lnTo>
                    <a:lnTo>
                      <a:pt x="0" y="45"/>
                    </a:lnTo>
                    <a:lnTo>
                      <a:pt x="0" y="37"/>
                    </a:lnTo>
                    <a:lnTo>
                      <a:pt x="0" y="29"/>
                    </a:lnTo>
                    <a:lnTo>
                      <a:pt x="2" y="25"/>
                    </a:lnTo>
                    <a:lnTo>
                      <a:pt x="5" y="20"/>
                    </a:lnTo>
                    <a:lnTo>
                      <a:pt x="9" y="16"/>
                    </a:lnTo>
                    <a:lnTo>
                      <a:pt x="13" y="12"/>
                    </a:lnTo>
                    <a:lnTo>
                      <a:pt x="16" y="10"/>
                    </a:lnTo>
                    <a:lnTo>
                      <a:pt x="23" y="6"/>
                    </a:lnTo>
                    <a:lnTo>
                      <a:pt x="32" y="3"/>
                    </a:lnTo>
                    <a:lnTo>
                      <a:pt x="39" y="2"/>
                    </a:lnTo>
                    <a:lnTo>
                      <a:pt x="48" y="0"/>
                    </a:lnTo>
                    <a:lnTo>
                      <a:pt x="59" y="0"/>
                    </a:lnTo>
                    <a:lnTo>
                      <a:pt x="68" y="2"/>
                    </a:lnTo>
                    <a:lnTo>
                      <a:pt x="72" y="3"/>
                    </a:lnTo>
                    <a:lnTo>
                      <a:pt x="76" y="6"/>
                    </a:lnTo>
                    <a:lnTo>
                      <a:pt x="82" y="8"/>
                    </a:lnTo>
                    <a:lnTo>
                      <a:pt x="85" y="11"/>
                    </a:lnTo>
                    <a:lnTo>
                      <a:pt x="87" y="14"/>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21" name="Freeform 34">
                <a:extLst>
                  <a:ext uri="{FF2B5EF4-FFF2-40B4-BE49-F238E27FC236}">
                    <a16:creationId xmlns:a16="http://schemas.microsoft.com/office/drawing/2014/main" id="{62F643FC-2448-42EE-A7FF-699161D774E7}"/>
                  </a:ext>
                </a:extLst>
              </p:cNvPr>
              <p:cNvSpPr>
                <a:spLocks/>
              </p:cNvSpPr>
              <p:nvPr/>
            </p:nvSpPr>
            <p:spPr bwMode="auto">
              <a:xfrm>
                <a:off x="4913334" y="4202681"/>
                <a:ext cx="101036" cy="51210"/>
              </a:xfrm>
              <a:custGeom>
                <a:avLst/>
                <a:gdLst>
                  <a:gd name="T0" fmla="*/ 213 w 219"/>
                  <a:gd name="T1" fmla="*/ 72 h 112"/>
                  <a:gd name="T2" fmla="*/ 217 w 219"/>
                  <a:gd name="T3" fmla="*/ 78 h 112"/>
                  <a:gd name="T4" fmla="*/ 219 w 219"/>
                  <a:gd name="T5" fmla="*/ 86 h 112"/>
                  <a:gd name="T6" fmla="*/ 217 w 219"/>
                  <a:gd name="T7" fmla="*/ 94 h 112"/>
                  <a:gd name="T8" fmla="*/ 212 w 219"/>
                  <a:gd name="T9" fmla="*/ 100 h 112"/>
                  <a:gd name="T10" fmla="*/ 202 w 219"/>
                  <a:gd name="T11" fmla="*/ 105 h 112"/>
                  <a:gd name="T12" fmla="*/ 192 w 219"/>
                  <a:gd name="T13" fmla="*/ 109 h 112"/>
                  <a:gd name="T14" fmla="*/ 182 w 219"/>
                  <a:gd name="T15" fmla="*/ 112 h 112"/>
                  <a:gd name="T16" fmla="*/ 174 w 219"/>
                  <a:gd name="T17" fmla="*/ 111 h 112"/>
                  <a:gd name="T18" fmla="*/ 165 w 219"/>
                  <a:gd name="T19" fmla="*/ 109 h 112"/>
                  <a:gd name="T20" fmla="*/ 155 w 219"/>
                  <a:gd name="T21" fmla="*/ 108 h 112"/>
                  <a:gd name="T22" fmla="*/ 146 w 219"/>
                  <a:gd name="T23" fmla="*/ 107 h 112"/>
                  <a:gd name="T24" fmla="*/ 142 w 219"/>
                  <a:gd name="T25" fmla="*/ 107 h 112"/>
                  <a:gd name="T26" fmla="*/ 136 w 219"/>
                  <a:gd name="T27" fmla="*/ 108 h 112"/>
                  <a:gd name="T28" fmla="*/ 131 w 219"/>
                  <a:gd name="T29" fmla="*/ 108 h 112"/>
                  <a:gd name="T30" fmla="*/ 126 w 219"/>
                  <a:gd name="T31" fmla="*/ 109 h 112"/>
                  <a:gd name="T32" fmla="*/ 121 w 219"/>
                  <a:gd name="T33" fmla="*/ 108 h 112"/>
                  <a:gd name="T34" fmla="*/ 116 w 219"/>
                  <a:gd name="T35" fmla="*/ 108 h 112"/>
                  <a:gd name="T36" fmla="*/ 112 w 219"/>
                  <a:gd name="T37" fmla="*/ 108 h 112"/>
                  <a:gd name="T38" fmla="*/ 107 w 219"/>
                  <a:gd name="T39" fmla="*/ 107 h 112"/>
                  <a:gd name="T40" fmla="*/ 93 w 219"/>
                  <a:gd name="T41" fmla="*/ 101 h 112"/>
                  <a:gd name="T42" fmla="*/ 77 w 219"/>
                  <a:gd name="T43" fmla="*/ 93 h 112"/>
                  <a:gd name="T44" fmla="*/ 62 w 219"/>
                  <a:gd name="T45" fmla="*/ 84 h 112"/>
                  <a:gd name="T46" fmla="*/ 49 w 219"/>
                  <a:gd name="T47" fmla="*/ 77 h 112"/>
                  <a:gd name="T48" fmla="*/ 41 w 219"/>
                  <a:gd name="T49" fmla="*/ 70 h 112"/>
                  <a:gd name="T50" fmla="*/ 31 w 219"/>
                  <a:gd name="T51" fmla="*/ 63 h 112"/>
                  <a:gd name="T52" fmla="*/ 22 w 219"/>
                  <a:gd name="T53" fmla="*/ 55 h 112"/>
                  <a:gd name="T54" fmla="*/ 15 w 219"/>
                  <a:gd name="T55" fmla="*/ 49 h 112"/>
                  <a:gd name="T56" fmla="*/ 10 w 219"/>
                  <a:gd name="T57" fmla="*/ 41 h 112"/>
                  <a:gd name="T58" fmla="*/ 4 w 219"/>
                  <a:gd name="T59" fmla="*/ 31 h 112"/>
                  <a:gd name="T60" fmla="*/ 0 w 219"/>
                  <a:gd name="T61" fmla="*/ 22 h 112"/>
                  <a:gd name="T62" fmla="*/ 0 w 219"/>
                  <a:gd name="T63" fmla="*/ 14 h 112"/>
                  <a:gd name="T64" fmla="*/ 2 w 219"/>
                  <a:gd name="T65" fmla="*/ 6 h 112"/>
                  <a:gd name="T66" fmla="*/ 6 w 219"/>
                  <a:gd name="T67" fmla="*/ 0 h 112"/>
                  <a:gd name="T68" fmla="*/ 12 w 219"/>
                  <a:gd name="T69" fmla="*/ 0 h 112"/>
                  <a:gd name="T70" fmla="*/ 20 w 219"/>
                  <a:gd name="T71" fmla="*/ 3 h 112"/>
                  <a:gd name="T72" fmla="*/ 28 w 219"/>
                  <a:gd name="T73" fmla="*/ 7 h 112"/>
                  <a:gd name="T74" fmla="*/ 34 w 219"/>
                  <a:gd name="T75" fmla="*/ 11 h 112"/>
                  <a:gd name="T76" fmla="*/ 45 w 219"/>
                  <a:gd name="T77" fmla="*/ 16 h 112"/>
                  <a:gd name="T78" fmla="*/ 57 w 219"/>
                  <a:gd name="T79" fmla="*/ 26 h 112"/>
                  <a:gd name="T80" fmla="*/ 69 w 219"/>
                  <a:gd name="T81" fmla="*/ 34 h 112"/>
                  <a:gd name="T82" fmla="*/ 80 w 219"/>
                  <a:gd name="T83" fmla="*/ 41 h 112"/>
                  <a:gd name="T84" fmla="*/ 92 w 219"/>
                  <a:gd name="T85" fmla="*/ 42 h 112"/>
                  <a:gd name="T86" fmla="*/ 105 w 219"/>
                  <a:gd name="T87" fmla="*/ 43 h 112"/>
                  <a:gd name="T88" fmla="*/ 120 w 219"/>
                  <a:gd name="T89" fmla="*/ 45 h 112"/>
                  <a:gd name="T90" fmla="*/ 131 w 219"/>
                  <a:gd name="T91" fmla="*/ 46 h 112"/>
                  <a:gd name="T92" fmla="*/ 142 w 219"/>
                  <a:gd name="T93" fmla="*/ 47 h 112"/>
                  <a:gd name="T94" fmla="*/ 154 w 219"/>
                  <a:gd name="T95" fmla="*/ 50 h 112"/>
                  <a:gd name="T96" fmla="*/ 165 w 219"/>
                  <a:gd name="T97" fmla="*/ 54 h 112"/>
                  <a:gd name="T98" fmla="*/ 177 w 219"/>
                  <a:gd name="T99" fmla="*/ 57 h 112"/>
                  <a:gd name="T100" fmla="*/ 190 w 219"/>
                  <a:gd name="T101" fmla="*/ 59 h 112"/>
                  <a:gd name="T102" fmla="*/ 205 w 219"/>
                  <a:gd name="T103" fmla="*/ 65 h 112"/>
                  <a:gd name="T104" fmla="*/ 213 w 219"/>
                  <a:gd name="T105" fmla="*/ 7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 h="112">
                    <a:moveTo>
                      <a:pt x="213" y="72"/>
                    </a:moveTo>
                    <a:lnTo>
                      <a:pt x="217" y="78"/>
                    </a:lnTo>
                    <a:lnTo>
                      <a:pt x="219" y="86"/>
                    </a:lnTo>
                    <a:lnTo>
                      <a:pt x="217" y="94"/>
                    </a:lnTo>
                    <a:lnTo>
                      <a:pt x="212" y="100"/>
                    </a:lnTo>
                    <a:lnTo>
                      <a:pt x="202" y="105"/>
                    </a:lnTo>
                    <a:lnTo>
                      <a:pt x="192" y="109"/>
                    </a:lnTo>
                    <a:lnTo>
                      <a:pt x="182" y="112"/>
                    </a:lnTo>
                    <a:lnTo>
                      <a:pt x="174" y="111"/>
                    </a:lnTo>
                    <a:lnTo>
                      <a:pt x="165" y="109"/>
                    </a:lnTo>
                    <a:lnTo>
                      <a:pt x="155" y="108"/>
                    </a:lnTo>
                    <a:lnTo>
                      <a:pt x="146" y="107"/>
                    </a:lnTo>
                    <a:lnTo>
                      <a:pt x="142" y="107"/>
                    </a:lnTo>
                    <a:lnTo>
                      <a:pt x="136" y="108"/>
                    </a:lnTo>
                    <a:lnTo>
                      <a:pt x="131" y="108"/>
                    </a:lnTo>
                    <a:lnTo>
                      <a:pt x="126" y="109"/>
                    </a:lnTo>
                    <a:lnTo>
                      <a:pt x="121" y="108"/>
                    </a:lnTo>
                    <a:lnTo>
                      <a:pt x="116" y="108"/>
                    </a:lnTo>
                    <a:lnTo>
                      <a:pt x="112" y="108"/>
                    </a:lnTo>
                    <a:lnTo>
                      <a:pt x="107" y="107"/>
                    </a:lnTo>
                    <a:lnTo>
                      <a:pt x="93" y="101"/>
                    </a:lnTo>
                    <a:lnTo>
                      <a:pt x="77" y="93"/>
                    </a:lnTo>
                    <a:lnTo>
                      <a:pt x="62" y="84"/>
                    </a:lnTo>
                    <a:lnTo>
                      <a:pt x="49" y="77"/>
                    </a:lnTo>
                    <a:lnTo>
                      <a:pt x="41" y="70"/>
                    </a:lnTo>
                    <a:lnTo>
                      <a:pt x="31" y="63"/>
                    </a:lnTo>
                    <a:lnTo>
                      <a:pt x="22" y="55"/>
                    </a:lnTo>
                    <a:lnTo>
                      <a:pt x="15" y="49"/>
                    </a:lnTo>
                    <a:lnTo>
                      <a:pt x="10" y="41"/>
                    </a:lnTo>
                    <a:lnTo>
                      <a:pt x="4" y="31"/>
                    </a:lnTo>
                    <a:lnTo>
                      <a:pt x="0" y="22"/>
                    </a:lnTo>
                    <a:lnTo>
                      <a:pt x="0" y="14"/>
                    </a:lnTo>
                    <a:lnTo>
                      <a:pt x="2" y="6"/>
                    </a:lnTo>
                    <a:lnTo>
                      <a:pt x="6" y="0"/>
                    </a:lnTo>
                    <a:lnTo>
                      <a:pt x="12" y="0"/>
                    </a:lnTo>
                    <a:lnTo>
                      <a:pt x="20" y="3"/>
                    </a:lnTo>
                    <a:lnTo>
                      <a:pt x="28" y="7"/>
                    </a:lnTo>
                    <a:lnTo>
                      <a:pt x="34" y="11"/>
                    </a:lnTo>
                    <a:lnTo>
                      <a:pt x="45" y="16"/>
                    </a:lnTo>
                    <a:lnTo>
                      <a:pt x="57" y="26"/>
                    </a:lnTo>
                    <a:lnTo>
                      <a:pt x="69" y="34"/>
                    </a:lnTo>
                    <a:lnTo>
                      <a:pt x="80" y="41"/>
                    </a:lnTo>
                    <a:lnTo>
                      <a:pt x="92" y="42"/>
                    </a:lnTo>
                    <a:lnTo>
                      <a:pt x="105" y="43"/>
                    </a:lnTo>
                    <a:lnTo>
                      <a:pt x="120" y="45"/>
                    </a:lnTo>
                    <a:lnTo>
                      <a:pt x="131" y="46"/>
                    </a:lnTo>
                    <a:lnTo>
                      <a:pt x="142" y="47"/>
                    </a:lnTo>
                    <a:lnTo>
                      <a:pt x="154" y="50"/>
                    </a:lnTo>
                    <a:lnTo>
                      <a:pt x="165" y="54"/>
                    </a:lnTo>
                    <a:lnTo>
                      <a:pt x="177" y="57"/>
                    </a:lnTo>
                    <a:lnTo>
                      <a:pt x="190" y="59"/>
                    </a:lnTo>
                    <a:lnTo>
                      <a:pt x="205" y="65"/>
                    </a:lnTo>
                    <a:lnTo>
                      <a:pt x="213" y="72"/>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22" name="Freeform 37">
                <a:extLst>
                  <a:ext uri="{FF2B5EF4-FFF2-40B4-BE49-F238E27FC236}">
                    <a16:creationId xmlns:a16="http://schemas.microsoft.com/office/drawing/2014/main" id="{5BCDEE3C-3871-48F6-9E11-A5510F1FAC97}"/>
                  </a:ext>
                </a:extLst>
              </p:cNvPr>
              <p:cNvSpPr>
                <a:spLocks/>
              </p:cNvSpPr>
              <p:nvPr/>
            </p:nvSpPr>
            <p:spPr bwMode="auto">
              <a:xfrm>
                <a:off x="4381860" y="4166696"/>
                <a:ext cx="60898" cy="33217"/>
              </a:xfrm>
              <a:custGeom>
                <a:avLst/>
                <a:gdLst>
                  <a:gd name="T0" fmla="*/ 118 w 132"/>
                  <a:gd name="T1" fmla="*/ 12 h 71"/>
                  <a:gd name="T2" fmla="*/ 125 w 132"/>
                  <a:gd name="T3" fmla="*/ 20 h 71"/>
                  <a:gd name="T4" fmla="*/ 129 w 132"/>
                  <a:gd name="T5" fmla="*/ 32 h 71"/>
                  <a:gd name="T6" fmla="*/ 132 w 132"/>
                  <a:gd name="T7" fmla="*/ 43 h 71"/>
                  <a:gd name="T8" fmla="*/ 130 w 132"/>
                  <a:gd name="T9" fmla="*/ 47 h 71"/>
                  <a:gd name="T10" fmla="*/ 129 w 132"/>
                  <a:gd name="T11" fmla="*/ 51 h 71"/>
                  <a:gd name="T12" fmla="*/ 128 w 132"/>
                  <a:gd name="T13" fmla="*/ 57 h 71"/>
                  <a:gd name="T14" fmla="*/ 125 w 132"/>
                  <a:gd name="T15" fmla="*/ 61 h 71"/>
                  <a:gd name="T16" fmla="*/ 122 w 132"/>
                  <a:gd name="T17" fmla="*/ 63 h 71"/>
                  <a:gd name="T18" fmla="*/ 114 w 132"/>
                  <a:gd name="T19" fmla="*/ 67 h 71"/>
                  <a:gd name="T20" fmla="*/ 105 w 132"/>
                  <a:gd name="T21" fmla="*/ 71 h 71"/>
                  <a:gd name="T22" fmla="*/ 95 w 132"/>
                  <a:gd name="T23" fmla="*/ 71 h 71"/>
                  <a:gd name="T24" fmla="*/ 87 w 132"/>
                  <a:gd name="T25" fmla="*/ 69 h 71"/>
                  <a:gd name="T26" fmla="*/ 78 w 132"/>
                  <a:gd name="T27" fmla="*/ 63 h 71"/>
                  <a:gd name="T28" fmla="*/ 70 w 132"/>
                  <a:gd name="T29" fmla="*/ 57 h 71"/>
                  <a:gd name="T30" fmla="*/ 64 w 132"/>
                  <a:gd name="T31" fmla="*/ 50 h 71"/>
                  <a:gd name="T32" fmla="*/ 64 w 132"/>
                  <a:gd name="T33" fmla="*/ 49 h 71"/>
                  <a:gd name="T34" fmla="*/ 64 w 132"/>
                  <a:gd name="T35" fmla="*/ 46 h 71"/>
                  <a:gd name="T36" fmla="*/ 66 w 132"/>
                  <a:gd name="T37" fmla="*/ 43 h 71"/>
                  <a:gd name="T38" fmla="*/ 66 w 132"/>
                  <a:gd name="T39" fmla="*/ 40 h 71"/>
                  <a:gd name="T40" fmla="*/ 67 w 132"/>
                  <a:gd name="T41" fmla="*/ 38 h 71"/>
                  <a:gd name="T42" fmla="*/ 66 w 132"/>
                  <a:gd name="T43" fmla="*/ 36 h 71"/>
                  <a:gd name="T44" fmla="*/ 60 w 132"/>
                  <a:gd name="T45" fmla="*/ 34 h 71"/>
                  <a:gd name="T46" fmla="*/ 54 w 132"/>
                  <a:gd name="T47" fmla="*/ 34 h 71"/>
                  <a:gd name="T48" fmla="*/ 45 w 132"/>
                  <a:gd name="T49" fmla="*/ 34 h 71"/>
                  <a:gd name="T50" fmla="*/ 39 w 132"/>
                  <a:gd name="T51" fmla="*/ 36 h 71"/>
                  <a:gd name="T52" fmla="*/ 37 w 132"/>
                  <a:gd name="T53" fmla="*/ 38 h 71"/>
                  <a:gd name="T54" fmla="*/ 35 w 132"/>
                  <a:gd name="T55" fmla="*/ 42 h 71"/>
                  <a:gd name="T56" fmla="*/ 33 w 132"/>
                  <a:gd name="T57" fmla="*/ 44 h 71"/>
                  <a:gd name="T58" fmla="*/ 32 w 132"/>
                  <a:gd name="T59" fmla="*/ 49 h 71"/>
                  <a:gd name="T60" fmla="*/ 29 w 132"/>
                  <a:gd name="T61" fmla="*/ 51 h 71"/>
                  <a:gd name="T62" fmla="*/ 24 w 132"/>
                  <a:gd name="T63" fmla="*/ 55 h 71"/>
                  <a:gd name="T64" fmla="*/ 16 w 132"/>
                  <a:gd name="T65" fmla="*/ 61 h 71"/>
                  <a:gd name="T66" fmla="*/ 8 w 132"/>
                  <a:gd name="T67" fmla="*/ 62 h 71"/>
                  <a:gd name="T68" fmla="*/ 6 w 132"/>
                  <a:gd name="T69" fmla="*/ 59 h 71"/>
                  <a:gd name="T70" fmla="*/ 4 w 132"/>
                  <a:gd name="T71" fmla="*/ 57 h 71"/>
                  <a:gd name="T72" fmla="*/ 1 w 132"/>
                  <a:gd name="T73" fmla="*/ 53 h 71"/>
                  <a:gd name="T74" fmla="*/ 0 w 132"/>
                  <a:gd name="T75" fmla="*/ 49 h 71"/>
                  <a:gd name="T76" fmla="*/ 0 w 132"/>
                  <a:gd name="T77" fmla="*/ 46 h 71"/>
                  <a:gd name="T78" fmla="*/ 1 w 132"/>
                  <a:gd name="T79" fmla="*/ 38 h 71"/>
                  <a:gd name="T80" fmla="*/ 5 w 132"/>
                  <a:gd name="T81" fmla="*/ 31 h 71"/>
                  <a:gd name="T82" fmla="*/ 10 w 132"/>
                  <a:gd name="T83" fmla="*/ 23 h 71"/>
                  <a:gd name="T84" fmla="*/ 16 w 132"/>
                  <a:gd name="T85" fmla="*/ 18 h 71"/>
                  <a:gd name="T86" fmla="*/ 25 w 132"/>
                  <a:gd name="T87" fmla="*/ 11 h 71"/>
                  <a:gd name="T88" fmla="*/ 37 w 132"/>
                  <a:gd name="T89" fmla="*/ 5 h 71"/>
                  <a:gd name="T90" fmla="*/ 48 w 132"/>
                  <a:gd name="T91" fmla="*/ 3 h 71"/>
                  <a:gd name="T92" fmla="*/ 64 w 132"/>
                  <a:gd name="T93" fmla="*/ 0 h 71"/>
                  <a:gd name="T94" fmla="*/ 82 w 132"/>
                  <a:gd name="T95" fmla="*/ 0 h 71"/>
                  <a:gd name="T96" fmla="*/ 97 w 132"/>
                  <a:gd name="T97" fmla="*/ 3 h 71"/>
                  <a:gd name="T98" fmla="*/ 105 w 132"/>
                  <a:gd name="T99" fmla="*/ 4 h 71"/>
                  <a:gd name="T100" fmla="*/ 113 w 132"/>
                  <a:gd name="T101" fmla="*/ 8 h 71"/>
                  <a:gd name="T102" fmla="*/ 118 w 132"/>
                  <a:gd name="T103" fmla="*/ 1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8" y="12"/>
                    </a:moveTo>
                    <a:lnTo>
                      <a:pt x="125" y="20"/>
                    </a:lnTo>
                    <a:lnTo>
                      <a:pt x="129" y="32"/>
                    </a:lnTo>
                    <a:lnTo>
                      <a:pt x="132" y="43"/>
                    </a:lnTo>
                    <a:lnTo>
                      <a:pt x="130" y="47"/>
                    </a:lnTo>
                    <a:lnTo>
                      <a:pt x="129" y="51"/>
                    </a:lnTo>
                    <a:lnTo>
                      <a:pt x="128" y="57"/>
                    </a:lnTo>
                    <a:lnTo>
                      <a:pt x="125" y="61"/>
                    </a:lnTo>
                    <a:lnTo>
                      <a:pt x="122" y="63"/>
                    </a:lnTo>
                    <a:lnTo>
                      <a:pt x="114" y="67"/>
                    </a:lnTo>
                    <a:lnTo>
                      <a:pt x="105" y="71"/>
                    </a:lnTo>
                    <a:lnTo>
                      <a:pt x="95" y="71"/>
                    </a:lnTo>
                    <a:lnTo>
                      <a:pt x="87" y="69"/>
                    </a:lnTo>
                    <a:lnTo>
                      <a:pt x="78" y="63"/>
                    </a:lnTo>
                    <a:lnTo>
                      <a:pt x="70" y="57"/>
                    </a:lnTo>
                    <a:lnTo>
                      <a:pt x="64" y="50"/>
                    </a:lnTo>
                    <a:lnTo>
                      <a:pt x="64" y="49"/>
                    </a:lnTo>
                    <a:lnTo>
                      <a:pt x="64" y="46"/>
                    </a:lnTo>
                    <a:lnTo>
                      <a:pt x="66" y="43"/>
                    </a:lnTo>
                    <a:lnTo>
                      <a:pt x="66" y="40"/>
                    </a:lnTo>
                    <a:lnTo>
                      <a:pt x="67" y="38"/>
                    </a:lnTo>
                    <a:lnTo>
                      <a:pt x="66" y="36"/>
                    </a:lnTo>
                    <a:lnTo>
                      <a:pt x="60" y="34"/>
                    </a:lnTo>
                    <a:lnTo>
                      <a:pt x="54" y="34"/>
                    </a:lnTo>
                    <a:lnTo>
                      <a:pt x="45" y="34"/>
                    </a:lnTo>
                    <a:lnTo>
                      <a:pt x="39" y="36"/>
                    </a:lnTo>
                    <a:lnTo>
                      <a:pt x="37" y="38"/>
                    </a:lnTo>
                    <a:lnTo>
                      <a:pt x="35" y="42"/>
                    </a:lnTo>
                    <a:lnTo>
                      <a:pt x="33" y="44"/>
                    </a:lnTo>
                    <a:lnTo>
                      <a:pt x="32" y="49"/>
                    </a:lnTo>
                    <a:lnTo>
                      <a:pt x="29" y="51"/>
                    </a:lnTo>
                    <a:lnTo>
                      <a:pt x="24" y="55"/>
                    </a:lnTo>
                    <a:lnTo>
                      <a:pt x="16" y="61"/>
                    </a:lnTo>
                    <a:lnTo>
                      <a:pt x="8" y="62"/>
                    </a:lnTo>
                    <a:lnTo>
                      <a:pt x="6" y="59"/>
                    </a:lnTo>
                    <a:lnTo>
                      <a:pt x="4" y="57"/>
                    </a:lnTo>
                    <a:lnTo>
                      <a:pt x="1" y="53"/>
                    </a:lnTo>
                    <a:lnTo>
                      <a:pt x="0" y="49"/>
                    </a:lnTo>
                    <a:lnTo>
                      <a:pt x="0" y="46"/>
                    </a:lnTo>
                    <a:lnTo>
                      <a:pt x="1" y="38"/>
                    </a:lnTo>
                    <a:lnTo>
                      <a:pt x="5" y="31"/>
                    </a:lnTo>
                    <a:lnTo>
                      <a:pt x="10" y="23"/>
                    </a:lnTo>
                    <a:lnTo>
                      <a:pt x="16" y="18"/>
                    </a:lnTo>
                    <a:lnTo>
                      <a:pt x="25" y="11"/>
                    </a:lnTo>
                    <a:lnTo>
                      <a:pt x="37" y="5"/>
                    </a:lnTo>
                    <a:lnTo>
                      <a:pt x="48" y="3"/>
                    </a:lnTo>
                    <a:lnTo>
                      <a:pt x="64" y="0"/>
                    </a:lnTo>
                    <a:lnTo>
                      <a:pt x="82" y="0"/>
                    </a:lnTo>
                    <a:lnTo>
                      <a:pt x="97" y="3"/>
                    </a:lnTo>
                    <a:lnTo>
                      <a:pt x="105" y="4"/>
                    </a:lnTo>
                    <a:lnTo>
                      <a:pt x="113" y="8"/>
                    </a:lnTo>
                    <a:lnTo>
                      <a:pt x="118" y="12"/>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23" name="Freeform 41">
                <a:extLst>
                  <a:ext uri="{FF2B5EF4-FFF2-40B4-BE49-F238E27FC236}">
                    <a16:creationId xmlns:a16="http://schemas.microsoft.com/office/drawing/2014/main" id="{C9B7E9CD-D8B4-4845-9855-3D70221E1EBC}"/>
                  </a:ext>
                </a:extLst>
              </p:cNvPr>
              <p:cNvSpPr>
                <a:spLocks/>
              </p:cNvSpPr>
              <p:nvPr/>
            </p:nvSpPr>
            <p:spPr bwMode="auto">
              <a:xfrm>
                <a:off x="4160413" y="4421360"/>
                <a:ext cx="51210" cy="31833"/>
              </a:xfrm>
              <a:custGeom>
                <a:avLst/>
                <a:gdLst>
                  <a:gd name="T0" fmla="*/ 111 w 111"/>
                  <a:gd name="T1" fmla="*/ 21 h 69"/>
                  <a:gd name="T2" fmla="*/ 109 w 111"/>
                  <a:gd name="T3" fmla="*/ 27 h 69"/>
                  <a:gd name="T4" fmla="*/ 107 w 111"/>
                  <a:gd name="T5" fmla="*/ 34 h 69"/>
                  <a:gd name="T6" fmla="*/ 103 w 111"/>
                  <a:gd name="T7" fmla="*/ 42 h 69"/>
                  <a:gd name="T8" fmla="*/ 103 w 111"/>
                  <a:gd name="T9" fmla="*/ 43 h 69"/>
                  <a:gd name="T10" fmla="*/ 103 w 111"/>
                  <a:gd name="T11" fmla="*/ 48 h 69"/>
                  <a:gd name="T12" fmla="*/ 103 w 111"/>
                  <a:gd name="T13" fmla="*/ 50 h 69"/>
                  <a:gd name="T14" fmla="*/ 103 w 111"/>
                  <a:gd name="T15" fmla="*/ 53 h 69"/>
                  <a:gd name="T16" fmla="*/ 101 w 111"/>
                  <a:gd name="T17" fmla="*/ 56 h 69"/>
                  <a:gd name="T18" fmla="*/ 100 w 111"/>
                  <a:gd name="T19" fmla="*/ 58 h 69"/>
                  <a:gd name="T20" fmla="*/ 96 w 111"/>
                  <a:gd name="T21" fmla="*/ 61 h 69"/>
                  <a:gd name="T22" fmla="*/ 92 w 111"/>
                  <a:gd name="T23" fmla="*/ 64 h 69"/>
                  <a:gd name="T24" fmla="*/ 88 w 111"/>
                  <a:gd name="T25" fmla="*/ 66 h 69"/>
                  <a:gd name="T26" fmla="*/ 84 w 111"/>
                  <a:gd name="T27" fmla="*/ 68 h 69"/>
                  <a:gd name="T28" fmla="*/ 76 w 111"/>
                  <a:gd name="T29" fmla="*/ 69 h 69"/>
                  <a:gd name="T30" fmla="*/ 65 w 111"/>
                  <a:gd name="T31" fmla="*/ 69 h 69"/>
                  <a:gd name="T32" fmla="*/ 55 w 111"/>
                  <a:gd name="T33" fmla="*/ 68 h 69"/>
                  <a:gd name="T34" fmla="*/ 51 w 111"/>
                  <a:gd name="T35" fmla="*/ 65 h 69"/>
                  <a:gd name="T36" fmla="*/ 47 w 111"/>
                  <a:gd name="T37" fmla="*/ 62 h 69"/>
                  <a:gd name="T38" fmla="*/ 43 w 111"/>
                  <a:gd name="T39" fmla="*/ 60 h 69"/>
                  <a:gd name="T40" fmla="*/ 39 w 111"/>
                  <a:gd name="T41" fmla="*/ 57 h 69"/>
                  <a:gd name="T42" fmla="*/ 35 w 111"/>
                  <a:gd name="T43" fmla="*/ 56 h 69"/>
                  <a:gd name="T44" fmla="*/ 29 w 111"/>
                  <a:gd name="T45" fmla="*/ 54 h 69"/>
                  <a:gd name="T46" fmla="*/ 22 w 111"/>
                  <a:gd name="T47" fmla="*/ 54 h 69"/>
                  <a:gd name="T48" fmla="*/ 14 w 111"/>
                  <a:gd name="T49" fmla="*/ 53 h 69"/>
                  <a:gd name="T50" fmla="*/ 8 w 111"/>
                  <a:gd name="T51" fmla="*/ 52 h 69"/>
                  <a:gd name="T52" fmla="*/ 6 w 111"/>
                  <a:gd name="T53" fmla="*/ 49 h 69"/>
                  <a:gd name="T54" fmla="*/ 3 w 111"/>
                  <a:gd name="T55" fmla="*/ 45 h 69"/>
                  <a:gd name="T56" fmla="*/ 2 w 111"/>
                  <a:gd name="T57" fmla="*/ 39 h 69"/>
                  <a:gd name="T58" fmla="*/ 0 w 111"/>
                  <a:gd name="T59" fmla="*/ 35 h 69"/>
                  <a:gd name="T60" fmla="*/ 0 w 111"/>
                  <a:gd name="T61" fmla="*/ 31 h 69"/>
                  <a:gd name="T62" fmla="*/ 2 w 111"/>
                  <a:gd name="T63" fmla="*/ 29 h 69"/>
                  <a:gd name="T64" fmla="*/ 3 w 111"/>
                  <a:gd name="T65" fmla="*/ 25 h 69"/>
                  <a:gd name="T66" fmla="*/ 4 w 111"/>
                  <a:gd name="T67" fmla="*/ 21 h 69"/>
                  <a:gd name="T68" fmla="*/ 7 w 111"/>
                  <a:gd name="T69" fmla="*/ 18 h 69"/>
                  <a:gd name="T70" fmla="*/ 10 w 111"/>
                  <a:gd name="T71" fmla="*/ 17 h 69"/>
                  <a:gd name="T72" fmla="*/ 16 w 111"/>
                  <a:gd name="T73" fmla="*/ 12 h 69"/>
                  <a:gd name="T74" fmla="*/ 24 w 111"/>
                  <a:gd name="T75" fmla="*/ 11 h 69"/>
                  <a:gd name="T76" fmla="*/ 31 w 111"/>
                  <a:gd name="T77" fmla="*/ 10 h 69"/>
                  <a:gd name="T78" fmla="*/ 34 w 111"/>
                  <a:gd name="T79" fmla="*/ 8 h 69"/>
                  <a:gd name="T80" fmla="*/ 37 w 111"/>
                  <a:gd name="T81" fmla="*/ 6 h 69"/>
                  <a:gd name="T82" fmla="*/ 41 w 111"/>
                  <a:gd name="T83" fmla="*/ 4 h 69"/>
                  <a:gd name="T84" fmla="*/ 42 w 111"/>
                  <a:gd name="T85" fmla="*/ 4 h 69"/>
                  <a:gd name="T86" fmla="*/ 47 w 111"/>
                  <a:gd name="T87" fmla="*/ 3 h 69"/>
                  <a:gd name="T88" fmla="*/ 53 w 111"/>
                  <a:gd name="T89" fmla="*/ 2 h 69"/>
                  <a:gd name="T90" fmla="*/ 58 w 111"/>
                  <a:gd name="T91" fmla="*/ 0 h 69"/>
                  <a:gd name="T92" fmla="*/ 64 w 111"/>
                  <a:gd name="T93" fmla="*/ 0 h 69"/>
                  <a:gd name="T94" fmla="*/ 68 w 111"/>
                  <a:gd name="T95" fmla="*/ 0 h 69"/>
                  <a:gd name="T96" fmla="*/ 73 w 111"/>
                  <a:gd name="T97" fmla="*/ 2 h 69"/>
                  <a:gd name="T98" fmla="*/ 77 w 111"/>
                  <a:gd name="T99" fmla="*/ 3 h 69"/>
                  <a:gd name="T100" fmla="*/ 81 w 111"/>
                  <a:gd name="T101" fmla="*/ 4 h 69"/>
                  <a:gd name="T102" fmla="*/ 85 w 111"/>
                  <a:gd name="T103" fmla="*/ 4 h 69"/>
                  <a:gd name="T104" fmla="*/ 89 w 111"/>
                  <a:gd name="T105" fmla="*/ 3 h 69"/>
                  <a:gd name="T106" fmla="*/ 93 w 111"/>
                  <a:gd name="T107" fmla="*/ 3 h 69"/>
                  <a:gd name="T108" fmla="*/ 97 w 111"/>
                  <a:gd name="T109" fmla="*/ 3 h 69"/>
                  <a:gd name="T110" fmla="*/ 100 w 111"/>
                  <a:gd name="T111" fmla="*/ 4 h 69"/>
                  <a:gd name="T112" fmla="*/ 103 w 111"/>
                  <a:gd name="T113" fmla="*/ 6 h 69"/>
                  <a:gd name="T114" fmla="*/ 105 w 111"/>
                  <a:gd name="T115" fmla="*/ 10 h 69"/>
                  <a:gd name="T116" fmla="*/ 108 w 111"/>
                  <a:gd name="T117" fmla="*/ 12 h 69"/>
                  <a:gd name="T118" fmla="*/ 111 w 111"/>
                  <a:gd name="T119" fmla="*/ 17 h 69"/>
                  <a:gd name="T120" fmla="*/ 111 w 111"/>
                  <a:gd name="T121" fmla="*/ 2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69">
                    <a:moveTo>
                      <a:pt x="111" y="21"/>
                    </a:moveTo>
                    <a:lnTo>
                      <a:pt x="109" y="27"/>
                    </a:lnTo>
                    <a:lnTo>
                      <a:pt x="107" y="34"/>
                    </a:lnTo>
                    <a:lnTo>
                      <a:pt x="103" y="42"/>
                    </a:lnTo>
                    <a:lnTo>
                      <a:pt x="103" y="43"/>
                    </a:lnTo>
                    <a:lnTo>
                      <a:pt x="103" y="48"/>
                    </a:lnTo>
                    <a:lnTo>
                      <a:pt x="103" y="50"/>
                    </a:lnTo>
                    <a:lnTo>
                      <a:pt x="103" y="53"/>
                    </a:lnTo>
                    <a:lnTo>
                      <a:pt x="101" y="56"/>
                    </a:lnTo>
                    <a:lnTo>
                      <a:pt x="100" y="58"/>
                    </a:lnTo>
                    <a:lnTo>
                      <a:pt x="96" y="61"/>
                    </a:lnTo>
                    <a:lnTo>
                      <a:pt x="92" y="64"/>
                    </a:lnTo>
                    <a:lnTo>
                      <a:pt x="88" y="66"/>
                    </a:lnTo>
                    <a:lnTo>
                      <a:pt x="84" y="68"/>
                    </a:lnTo>
                    <a:lnTo>
                      <a:pt x="76" y="69"/>
                    </a:lnTo>
                    <a:lnTo>
                      <a:pt x="65" y="69"/>
                    </a:lnTo>
                    <a:lnTo>
                      <a:pt x="55" y="68"/>
                    </a:lnTo>
                    <a:lnTo>
                      <a:pt x="51" y="65"/>
                    </a:lnTo>
                    <a:lnTo>
                      <a:pt x="47" y="62"/>
                    </a:lnTo>
                    <a:lnTo>
                      <a:pt x="43" y="60"/>
                    </a:lnTo>
                    <a:lnTo>
                      <a:pt x="39" y="57"/>
                    </a:lnTo>
                    <a:lnTo>
                      <a:pt x="35" y="56"/>
                    </a:lnTo>
                    <a:lnTo>
                      <a:pt x="29" y="54"/>
                    </a:lnTo>
                    <a:lnTo>
                      <a:pt x="22" y="54"/>
                    </a:lnTo>
                    <a:lnTo>
                      <a:pt x="14" y="53"/>
                    </a:lnTo>
                    <a:lnTo>
                      <a:pt x="8" y="52"/>
                    </a:lnTo>
                    <a:lnTo>
                      <a:pt x="6" y="49"/>
                    </a:lnTo>
                    <a:lnTo>
                      <a:pt x="3" y="45"/>
                    </a:lnTo>
                    <a:lnTo>
                      <a:pt x="2" y="39"/>
                    </a:lnTo>
                    <a:lnTo>
                      <a:pt x="0" y="35"/>
                    </a:lnTo>
                    <a:lnTo>
                      <a:pt x="0" y="31"/>
                    </a:lnTo>
                    <a:lnTo>
                      <a:pt x="2" y="29"/>
                    </a:lnTo>
                    <a:lnTo>
                      <a:pt x="3" y="25"/>
                    </a:lnTo>
                    <a:lnTo>
                      <a:pt x="4" y="21"/>
                    </a:lnTo>
                    <a:lnTo>
                      <a:pt x="7" y="18"/>
                    </a:lnTo>
                    <a:lnTo>
                      <a:pt x="10" y="17"/>
                    </a:lnTo>
                    <a:lnTo>
                      <a:pt x="16" y="12"/>
                    </a:lnTo>
                    <a:lnTo>
                      <a:pt x="24" y="11"/>
                    </a:lnTo>
                    <a:lnTo>
                      <a:pt x="31" y="10"/>
                    </a:lnTo>
                    <a:lnTo>
                      <a:pt x="34" y="8"/>
                    </a:lnTo>
                    <a:lnTo>
                      <a:pt x="37" y="6"/>
                    </a:lnTo>
                    <a:lnTo>
                      <a:pt x="41" y="4"/>
                    </a:lnTo>
                    <a:lnTo>
                      <a:pt x="42" y="4"/>
                    </a:lnTo>
                    <a:lnTo>
                      <a:pt x="47" y="3"/>
                    </a:lnTo>
                    <a:lnTo>
                      <a:pt x="53" y="2"/>
                    </a:lnTo>
                    <a:lnTo>
                      <a:pt x="58" y="0"/>
                    </a:lnTo>
                    <a:lnTo>
                      <a:pt x="64" y="0"/>
                    </a:lnTo>
                    <a:lnTo>
                      <a:pt x="68" y="0"/>
                    </a:lnTo>
                    <a:lnTo>
                      <a:pt x="73" y="2"/>
                    </a:lnTo>
                    <a:lnTo>
                      <a:pt x="77" y="3"/>
                    </a:lnTo>
                    <a:lnTo>
                      <a:pt x="81" y="4"/>
                    </a:lnTo>
                    <a:lnTo>
                      <a:pt x="85" y="4"/>
                    </a:lnTo>
                    <a:lnTo>
                      <a:pt x="89" y="3"/>
                    </a:lnTo>
                    <a:lnTo>
                      <a:pt x="93" y="3"/>
                    </a:lnTo>
                    <a:lnTo>
                      <a:pt x="97" y="3"/>
                    </a:lnTo>
                    <a:lnTo>
                      <a:pt x="100" y="4"/>
                    </a:lnTo>
                    <a:lnTo>
                      <a:pt x="103" y="6"/>
                    </a:lnTo>
                    <a:lnTo>
                      <a:pt x="105" y="10"/>
                    </a:lnTo>
                    <a:lnTo>
                      <a:pt x="108" y="12"/>
                    </a:lnTo>
                    <a:lnTo>
                      <a:pt x="111" y="17"/>
                    </a:lnTo>
                    <a:lnTo>
                      <a:pt x="111" y="21"/>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724" name="Zeeland">
                <a:extLst>
                  <a:ext uri="{FF2B5EF4-FFF2-40B4-BE49-F238E27FC236}">
                    <a16:creationId xmlns:a16="http://schemas.microsoft.com/office/drawing/2014/main" id="{C40D529A-673D-4322-BFD8-1C92A5C77F10}"/>
                  </a:ext>
                </a:extLst>
              </p:cNvPr>
              <p:cNvGrpSpPr/>
              <p:nvPr/>
            </p:nvGrpSpPr>
            <p:grpSpPr>
              <a:xfrm>
                <a:off x="3819938" y="4209602"/>
                <a:ext cx="1092012" cy="1038034"/>
                <a:chOff x="3819938" y="4209602"/>
                <a:chExt cx="1092012" cy="1038034"/>
              </a:xfrm>
              <a:grpFill/>
            </p:grpSpPr>
            <p:sp>
              <p:nvSpPr>
                <p:cNvPr id="725" name="Freeform 39">
                  <a:extLst>
                    <a:ext uri="{FF2B5EF4-FFF2-40B4-BE49-F238E27FC236}">
                      <a16:creationId xmlns:a16="http://schemas.microsoft.com/office/drawing/2014/main" id="{44905605-1DF8-4936-A96E-B7F67F8C8571}"/>
                    </a:ext>
                  </a:extLst>
                </p:cNvPr>
                <p:cNvSpPr>
                  <a:spLocks/>
                </p:cNvSpPr>
                <p:nvPr/>
              </p:nvSpPr>
              <p:spPr bwMode="auto">
                <a:xfrm>
                  <a:off x="4704342" y="4389528"/>
                  <a:ext cx="132868" cy="83043"/>
                </a:xfrm>
                <a:custGeom>
                  <a:avLst/>
                  <a:gdLst>
                    <a:gd name="T0" fmla="*/ 285 w 289"/>
                    <a:gd name="T1" fmla="*/ 75 h 180"/>
                    <a:gd name="T2" fmla="*/ 277 w 289"/>
                    <a:gd name="T3" fmla="*/ 83 h 180"/>
                    <a:gd name="T4" fmla="*/ 270 w 289"/>
                    <a:gd name="T5" fmla="*/ 90 h 180"/>
                    <a:gd name="T6" fmla="*/ 267 w 289"/>
                    <a:gd name="T7" fmla="*/ 111 h 180"/>
                    <a:gd name="T8" fmla="*/ 256 w 289"/>
                    <a:gd name="T9" fmla="*/ 128 h 180"/>
                    <a:gd name="T10" fmla="*/ 238 w 289"/>
                    <a:gd name="T11" fmla="*/ 142 h 180"/>
                    <a:gd name="T12" fmla="*/ 232 w 289"/>
                    <a:gd name="T13" fmla="*/ 151 h 180"/>
                    <a:gd name="T14" fmla="*/ 229 w 289"/>
                    <a:gd name="T15" fmla="*/ 161 h 180"/>
                    <a:gd name="T16" fmla="*/ 217 w 289"/>
                    <a:gd name="T17" fmla="*/ 161 h 180"/>
                    <a:gd name="T18" fmla="*/ 201 w 289"/>
                    <a:gd name="T19" fmla="*/ 161 h 180"/>
                    <a:gd name="T20" fmla="*/ 173 w 289"/>
                    <a:gd name="T21" fmla="*/ 161 h 180"/>
                    <a:gd name="T22" fmla="*/ 154 w 289"/>
                    <a:gd name="T23" fmla="*/ 165 h 180"/>
                    <a:gd name="T24" fmla="*/ 135 w 289"/>
                    <a:gd name="T25" fmla="*/ 176 h 180"/>
                    <a:gd name="T26" fmla="*/ 118 w 289"/>
                    <a:gd name="T27" fmla="*/ 180 h 180"/>
                    <a:gd name="T28" fmla="*/ 93 w 289"/>
                    <a:gd name="T29" fmla="*/ 179 h 180"/>
                    <a:gd name="T30" fmla="*/ 77 w 289"/>
                    <a:gd name="T31" fmla="*/ 168 h 180"/>
                    <a:gd name="T32" fmla="*/ 66 w 289"/>
                    <a:gd name="T33" fmla="*/ 146 h 180"/>
                    <a:gd name="T34" fmla="*/ 68 w 289"/>
                    <a:gd name="T35" fmla="*/ 129 h 180"/>
                    <a:gd name="T36" fmla="*/ 65 w 289"/>
                    <a:gd name="T37" fmla="*/ 113 h 180"/>
                    <a:gd name="T38" fmla="*/ 52 w 289"/>
                    <a:gd name="T39" fmla="*/ 97 h 180"/>
                    <a:gd name="T40" fmla="*/ 34 w 289"/>
                    <a:gd name="T41" fmla="*/ 94 h 180"/>
                    <a:gd name="T42" fmla="*/ 17 w 289"/>
                    <a:gd name="T43" fmla="*/ 93 h 180"/>
                    <a:gd name="T44" fmla="*/ 4 w 289"/>
                    <a:gd name="T45" fmla="*/ 78 h 180"/>
                    <a:gd name="T46" fmla="*/ 4 w 289"/>
                    <a:gd name="T47" fmla="*/ 62 h 180"/>
                    <a:gd name="T48" fmla="*/ 17 w 289"/>
                    <a:gd name="T49" fmla="*/ 47 h 180"/>
                    <a:gd name="T50" fmla="*/ 33 w 289"/>
                    <a:gd name="T51" fmla="*/ 27 h 180"/>
                    <a:gd name="T52" fmla="*/ 48 w 289"/>
                    <a:gd name="T53" fmla="*/ 12 h 180"/>
                    <a:gd name="T54" fmla="*/ 65 w 289"/>
                    <a:gd name="T55" fmla="*/ 2 h 180"/>
                    <a:gd name="T56" fmla="*/ 84 w 289"/>
                    <a:gd name="T57" fmla="*/ 1 h 180"/>
                    <a:gd name="T58" fmla="*/ 108 w 289"/>
                    <a:gd name="T59" fmla="*/ 9 h 180"/>
                    <a:gd name="T60" fmla="*/ 126 w 289"/>
                    <a:gd name="T61" fmla="*/ 13 h 180"/>
                    <a:gd name="T62" fmla="*/ 142 w 289"/>
                    <a:gd name="T63" fmla="*/ 13 h 180"/>
                    <a:gd name="T64" fmla="*/ 163 w 289"/>
                    <a:gd name="T65" fmla="*/ 23 h 180"/>
                    <a:gd name="T66" fmla="*/ 184 w 289"/>
                    <a:gd name="T67" fmla="*/ 33 h 180"/>
                    <a:gd name="T68" fmla="*/ 201 w 289"/>
                    <a:gd name="T69" fmla="*/ 45 h 180"/>
                    <a:gd name="T70" fmla="*/ 220 w 289"/>
                    <a:gd name="T71" fmla="*/ 56 h 180"/>
                    <a:gd name="T72" fmla="*/ 250 w 289"/>
                    <a:gd name="T73" fmla="*/ 62 h 180"/>
                    <a:gd name="T74" fmla="*/ 275 w 289"/>
                    <a:gd name="T75" fmla="*/ 6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180">
                      <a:moveTo>
                        <a:pt x="289" y="71"/>
                      </a:moveTo>
                      <a:lnTo>
                        <a:pt x="285" y="75"/>
                      </a:lnTo>
                      <a:lnTo>
                        <a:pt x="281" y="79"/>
                      </a:lnTo>
                      <a:lnTo>
                        <a:pt x="277" y="83"/>
                      </a:lnTo>
                      <a:lnTo>
                        <a:pt x="273" y="87"/>
                      </a:lnTo>
                      <a:lnTo>
                        <a:pt x="270" y="90"/>
                      </a:lnTo>
                      <a:lnTo>
                        <a:pt x="269" y="99"/>
                      </a:lnTo>
                      <a:lnTo>
                        <a:pt x="267" y="111"/>
                      </a:lnTo>
                      <a:lnTo>
                        <a:pt x="263" y="120"/>
                      </a:lnTo>
                      <a:lnTo>
                        <a:pt x="256" y="128"/>
                      </a:lnTo>
                      <a:lnTo>
                        <a:pt x="246" y="134"/>
                      </a:lnTo>
                      <a:lnTo>
                        <a:pt x="238" y="142"/>
                      </a:lnTo>
                      <a:lnTo>
                        <a:pt x="235" y="146"/>
                      </a:lnTo>
                      <a:lnTo>
                        <a:pt x="232" y="151"/>
                      </a:lnTo>
                      <a:lnTo>
                        <a:pt x="231" y="156"/>
                      </a:lnTo>
                      <a:lnTo>
                        <a:pt x="229" y="161"/>
                      </a:lnTo>
                      <a:lnTo>
                        <a:pt x="223" y="161"/>
                      </a:lnTo>
                      <a:lnTo>
                        <a:pt x="217" y="161"/>
                      </a:lnTo>
                      <a:lnTo>
                        <a:pt x="213" y="161"/>
                      </a:lnTo>
                      <a:lnTo>
                        <a:pt x="201" y="161"/>
                      </a:lnTo>
                      <a:lnTo>
                        <a:pt x="188" y="160"/>
                      </a:lnTo>
                      <a:lnTo>
                        <a:pt x="173" y="161"/>
                      </a:lnTo>
                      <a:lnTo>
                        <a:pt x="162" y="163"/>
                      </a:lnTo>
                      <a:lnTo>
                        <a:pt x="154" y="165"/>
                      </a:lnTo>
                      <a:lnTo>
                        <a:pt x="145" y="171"/>
                      </a:lnTo>
                      <a:lnTo>
                        <a:pt x="135" y="176"/>
                      </a:lnTo>
                      <a:lnTo>
                        <a:pt x="127" y="179"/>
                      </a:lnTo>
                      <a:lnTo>
                        <a:pt x="118" y="180"/>
                      </a:lnTo>
                      <a:lnTo>
                        <a:pt x="106" y="180"/>
                      </a:lnTo>
                      <a:lnTo>
                        <a:pt x="93" y="179"/>
                      </a:lnTo>
                      <a:lnTo>
                        <a:pt x="84" y="176"/>
                      </a:lnTo>
                      <a:lnTo>
                        <a:pt x="77" y="168"/>
                      </a:lnTo>
                      <a:lnTo>
                        <a:pt x="70" y="157"/>
                      </a:lnTo>
                      <a:lnTo>
                        <a:pt x="66" y="146"/>
                      </a:lnTo>
                      <a:lnTo>
                        <a:pt x="66" y="138"/>
                      </a:lnTo>
                      <a:lnTo>
                        <a:pt x="68" y="129"/>
                      </a:lnTo>
                      <a:lnTo>
                        <a:pt x="68" y="121"/>
                      </a:lnTo>
                      <a:lnTo>
                        <a:pt x="65" y="113"/>
                      </a:lnTo>
                      <a:lnTo>
                        <a:pt x="58" y="103"/>
                      </a:lnTo>
                      <a:lnTo>
                        <a:pt x="52" y="97"/>
                      </a:lnTo>
                      <a:lnTo>
                        <a:pt x="44" y="95"/>
                      </a:lnTo>
                      <a:lnTo>
                        <a:pt x="34" y="94"/>
                      </a:lnTo>
                      <a:lnTo>
                        <a:pt x="25" y="94"/>
                      </a:lnTo>
                      <a:lnTo>
                        <a:pt x="17" y="93"/>
                      </a:lnTo>
                      <a:lnTo>
                        <a:pt x="10" y="86"/>
                      </a:lnTo>
                      <a:lnTo>
                        <a:pt x="4" y="78"/>
                      </a:lnTo>
                      <a:lnTo>
                        <a:pt x="0" y="70"/>
                      </a:lnTo>
                      <a:lnTo>
                        <a:pt x="4" y="62"/>
                      </a:lnTo>
                      <a:lnTo>
                        <a:pt x="11" y="54"/>
                      </a:lnTo>
                      <a:lnTo>
                        <a:pt x="17" y="47"/>
                      </a:lnTo>
                      <a:lnTo>
                        <a:pt x="25" y="37"/>
                      </a:lnTo>
                      <a:lnTo>
                        <a:pt x="33" y="27"/>
                      </a:lnTo>
                      <a:lnTo>
                        <a:pt x="41" y="17"/>
                      </a:lnTo>
                      <a:lnTo>
                        <a:pt x="48" y="12"/>
                      </a:lnTo>
                      <a:lnTo>
                        <a:pt x="56" y="6"/>
                      </a:lnTo>
                      <a:lnTo>
                        <a:pt x="65" y="2"/>
                      </a:lnTo>
                      <a:lnTo>
                        <a:pt x="73" y="0"/>
                      </a:lnTo>
                      <a:lnTo>
                        <a:pt x="84" y="1"/>
                      </a:lnTo>
                      <a:lnTo>
                        <a:pt x="96" y="5"/>
                      </a:lnTo>
                      <a:lnTo>
                        <a:pt x="108" y="9"/>
                      </a:lnTo>
                      <a:lnTo>
                        <a:pt x="119" y="12"/>
                      </a:lnTo>
                      <a:lnTo>
                        <a:pt x="126" y="13"/>
                      </a:lnTo>
                      <a:lnTo>
                        <a:pt x="135" y="13"/>
                      </a:lnTo>
                      <a:lnTo>
                        <a:pt x="142" y="13"/>
                      </a:lnTo>
                      <a:lnTo>
                        <a:pt x="151" y="17"/>
                      </a:lnTo>
                      <a:lnTo>
                        <a:pt x="163" y="23"/>
                      </a:lnTo>
                      <a:lnTo>
                        <a:pt x="174" y="28"/>
                      </a:lnTo>
                      <a:lnTo>
                        <a:pt x="184" y="33"/>
                      </a:lnTo>
                      <a:lnTo>
                        <a:pt x="192" y="39"/>
                      </a:lnTo>
                      <a:lnTo>
                        <a:pt x="201" y="45"/>
                      </a:lnTo>
                      <a:lnTo>
                        <a:pt x="212" y="52"/>
                      </a:lnTo>
                      <a:lnTo>
                        <a:pt x="220" y="56"/>
                      </a:lnTo>
                      <a:lnTo>
                        <a:pt x="234" y="60"/>
                      </a:lnTo>
                      <a:lnTo>
                        <a:pt x="250" y="62"/>
                      </a:lnTo>
                      <a:lnTo>
                        <a:pt x="265" y="64"/>
                      </a:lnTo>
                      <a:lnTo>
                        <a:pt x="275" y="67"/>
                      </a:lnTo>
                      <a:lnTo>
                        <a:pt x="289" y="71"/>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726" name="Zeeland">
                  <a:extLst>
                    <a:ext uri="{FF2B5EF4-FFF2-40B4-BE49-F238E27FC236}">
                      <a16:creationId xmlns:a16="http://schemas.microsoft.com/office/drawing/2014/main" id="{96A78021-4653-4ECF-B0F7-ECBF7707DA93}"/>
                    </a:ext>
                  </a:extLst>
                </p:cNvPr>
                <p:cNvGrpSpPr/>
                <p:nvPr/>
              </p:nvGrpSpPr>
              <p:grpSpPr>
                <a:xfrm>
                  <a:off x="3819938" y="4209602"/>
                  <a:ext cx="1092012" cy="1038034"/>
                  <a:chOff x="3819938" y="4209602"/>
                  <a:chExt cx="1092012" cy="1038034"/>
                </a:xfrm>
                <a:grpFill/>
              </p:grpSpPr>
              <p:sp>
                <p:nvSpPr>
                  <p:cNvPr id="727" name="Freeform 38">
                    <a:extLst>
                      <a:ext uri="{FF2B5EF4-FFF2-40B4-BE49-F238E27FC236}">
                        <a16:creationId xmlns:a16="http://schemas.microsoft.com/office/drawing/2014/main" id="{C8A2F40E-88CE-4D80-A8D6-A9F917FD3700}"/>
                      </a:ext>
                    </a:extLst>
                  </p:cNvPr>
                  <p:cNvSpPr>
                    <a:spLocks/>
                  </p:cNvSpPr>
                  <p:nvPr/>
                </p:nvSpPr>
                <p:spPr bwMode="auto">
                  <a:xfrm>
                    <a:off x="4208854" y="4209602"/>
                    <a:ext cx="505177" cy="256049"/>
                  </a:xfrm>
                  <a:custGeom>
                    <a:avLst/>
                    <a:gdLst>
                      <a:gd name="T0" fmla="*/ 1097 w 1097"/>
                      <a:gd name="T1" fmla="*/ 351 h 554"/>
                      <a:gd name="T2" fmla="*/ 1078 w 1097"/>
                      <a:gd name="T3" fmla="*/ 383 h 554"/>
                      <a:gd name="T4" fmla="*/ 1059 w 1097"/>
                      <a:gd name="T5" fmla="*/ 414 h 554"/>
                      <a:gd name="T6" fmla="*/ 1057 w 1097"/>
                      <a:gd name="T7" fmla="*/ 449 h 554"/>
                      <a:gd name="T8" fmla="*/ 1020 w 1097"/>
                      <a:gd name="T9" fmla="*/ 479 h 554"/>
                      <a:gd name="T10" fmla="*/ 964 w 1097"/>
                      <a:gd name="T11" fmla="*/ 499 h 554"/>
                      <a:gd name="T12" fmla="*/ 918 w 1097"/>
                      <a:gd name="T13" fmla="*/ 524 h 554"/>
                      <a:gd name="T14" fmla="*/ 869 w 1097"/>
                      <a:gd name="T15" fmla="*/ 536 h 554"/>
                      <a:gd name="T16" fmla="*/ 844 w 1097"/>
                      <a:gd name="T17" fmla="*/ 545 h 554"/>
                      <a:gd name="T18" fmla="*/ 802 w 1097"/>
                      <a:gd name="T19" fmla="*/ 554 h 554"/>
                      <a:gd name="T20" fmla="*/ 744 w 1097"/>
                      <a:gd name="T21" fmla="*/ 542 h 554"/>
                      <a:gd name="T22" fmla="*/ 706 w 1097"/>
                      <a:gd name="T23" fmla="*/ 519 h 554"/>
                      <a:gd name="T24" fmla="*/ 697 w 1097"/>
                      <a:gd name="T25" fmla="*/ 485 h 554"/>
                      <a:gd name="T26" fmla="*/ 679 w 1097"/>
                      <a:gd name="T27" fmla="*/ 464 h 554"/>
                      <a:gd name="T28" fmla="*/ 664 w 1097"/>
                      <a:gd name="T29" fmla="*/ 480 h 554"/>
                      <a:gd name="T30" fmla="*/ 658 w 1097"/>
                      <a:gd name="T31" fmla="*/ 506 h 554"/>
                      <a:gd name="T32" fmla="*/ 620 w 1097"/>
                      <a:gd name="T33" fmla="*/ 503 h 554"/>
                      <a:gd name="T34" fmla="*/ 585 w 1097"/>
                      <a:gd name="T35" fmla="*/ 472 h 554"/>
                      <a:gd name="T36" fmla="*/ 551 w 1097"/>
                      <a:gd name="T37" fmla="*/ 468 h 554"/>
                      <a:gd name="T38" fmla="*/ 542 w 1097"/>
                      <a:gd name="T39" fmla="*/ 434 h 554"/>
                      <a:gd name="T40" fmla="*/ 520 w 1097"/>
                      <a:gd name="T41" fmla="*/ 373 h 554"/>
                      <a:gd name="T42" fmla="*/ 516 w 1097"/>
                      <a:gd name="T43" fmla="*/ 325 h 554"/>
                      <a:gd name="T44" fmla="*/ 495 w 1097"/>
                      <a:gd name="T45" fmla="*/ 283 h 554"/>
                      <a:gd name="T46" fmla="*/ 478 w 1097"/>
                      <a:gd name="T47" fmla="*/ 275 h 554"/>
                      <a:gd name="T48" fmla="*/ 450 w 1097"/>
                      <a:gd name="T49" fmla="*/ 278 h 554"/>
                      <a:gd name="T50" fmla="*/ 435 w 1097"/>
                      <a:gd name="T51" fmla="*/ 286 h 554"/>
                      <a:gd name="T52" fmla="*/ 392 w 1097"/>
                      <a:gd name="T53" fmla="*/ 285 h 554"/>
                      <a:gd name="T54" fmla="*/ 361 w 1097"/>
                      <a:gd name="T55" fmla="*/ 254 h 554"/>
                      <a:gd name="T56" fmla="*/ 323 w 1097"/>
                      <a:gd name="T57" fmla="*/ 223 h 554"/>
                      <a:gd name="T58" fmla="*/ 268 w 1097"/>
                      <a:gd name="T59" fmla="*/ 229 h 554"/>
                      <a:gd name="T60" fmla="*/ 220 w 1097"/>
                      <a:gd name="T61" fmla="*/ 263 h 554"/>
                      <a:gd name="T62" fmla="*/ 167 w 1097"/>
                      <a:gd name="T63" fmla="*/ 297 h 554"/>
                      <a:gd name="T64" fmla="*/ 115 w 1097"/>
                      <a:gd name="T65" fmla="*/ 312 h 554"/>
                      <a:gd name="T66" fmla="*/ 84 w 1097"/>
                      <a:gd name="T67" fmla="*/ 307 h 554"/>
                      <a:gd name="T68" fmla="*/ 59 w 1097"/>
                      <a:gd name="T69" fmla="*/ 302 h 554"/>
                      <a:gd name="T70" fmla="*/ 22 w 1097"/>
                      <a:gd name="T71" fmla="*/ 268 h 554"/>
                      <a:gd name="T72" fmla="*/ 3 w 1097"/>
                      <a:gd name="T73" fmla="*/ 223 h 554"/>
                      <a:gd name="T74" fmla="*/ 5 w 1097"/>
                      <a:gd name="T75" fmla="*/ 171 h 554"/>
                      <a:gd name="T76" fmla="*/ 31 w 1097"/>
                      <a:gd name="T77" fmla="*/ 108 h 554"/>
                      <a:gd name="T78" fmla="*/ 82 w 1097"/>
                      <a:gd name="T79" fmla="*/ 58 h 554"/>
                      <a:gd name="T80" fmla="*/ 143 w 1097"/>
                      <a:gd name="T81" fmla="*/ 26 h 554"/>
                      <a:gd name="T82" fmla="*/ 206 w 1097"/>
                      <a:gd name="T83" fmla="*/ 15 h 554"/>
                      <a:gd name="T84" fmla="*/ 276 w 1097"/>
                      <a:gd name="T85" fmla="*/ 14 h 554"/>
                      <a:gd name="T86" fmla="*/ 338 w 1097"/>
                      <a:gd name="T87" fmla="*/ 25 h 554"/>
                      <a:gd name="T88" fmla="*/ 389 w 1097"/>
                      <a:gd name="T89" fmla="*/ 37 h 554"/>
                      <a:gd name="T90" fmla="*/ 455 w 1097"/>
                      <a:gd name="T91" fmla="*/ 38 h 554"/>
                      <a:gd name="T92" fmla="*/ 495 w 1097"/>
                      <a:gd name="T93" fmla="*/ 19 h 554"/>
                      <a:gd name="T94" fmla="*/ 534 w 1097"/>
                      <a:gd name="T95" fmla="*/ 2 h 554"/>
                      <a:gd name="T96" fmla="*/ 577 w 1097"/>
                      <a:gd name="T97" fmla="*/ 7 h 554"/>
                      <a:gd name="T98" fmla="*/ 586 w 1097"/>
                      <a:gd name="T99" fmla="*/ 35 h 554"/>
                      <a:gd name="T100" fmla="*/ 613 w 1097"/>
                      <a:gd name="T101" fmla="*/ 68 h 554"/>
                      <a:gd name="T102" fmla="*/ 671 w 1097"/>
                      <a:gd name="T103" fmla="*/ 77 h 554"/>
                      <a:gd name="T104" fmla="*/ 707 w 1097"/>
                      <a:gd name="T105" fmla="*/ 49 h 554"/>
                      <a:gd name="T106" fmla="*/ 764 w 1097"/>
                      <a:gd name="T107" fmla="*/ 46 h 554"/>
                      <a:gd name="T108" fmla="*/ 811 w 1097"/>
                      <a:gd name="T109" fmla="*/ 65 h 554"/>
                      <a:gd name="T110" fmla="*/ 819 w 1097"/>
                      <a:gd name="T111" fmla="*/ 112 h 554"/>
                      <a:gd name="T112" fmla="*/ 848 w 1097"/>
                      <a:gd name="T113" fmla="*/ 177 h 554"/>
                      <a:gd name="T114" fmla="*/ 883 w 1097"/>
                      <a:gd name="T115" fmla="*/ 227 h 554"/>
                      <a:gd name="T116" fmla="*/ 908 w 1097"/>
                      <a:gd name="T117" fmla="*/ 255 h 554"/>
                      <a:gd name="T118" fmla="*/ 947 w 1097"/>
                      <a:gd name="T119" fmla="*/ 251 h 554"/>
                      <a:gd name="T120" fmla="*/ 1005 w 1097"/>
                      <a:gd name="T121" fmla="*/ 275 h 554"/>
                      <a:gd name="T122" fmla="*/ 1047 w 1097"/>
                      <a:gd name="T123" fmla="*/ 301 h 554"/>
                      <a:gd name="T124" fmla="*/ 1086 w 1097"/>
                      <a:gd name="T125" fmla="*/ 322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7" h="554">
                        <a:moveTo>
                          <a:pt x="1086" y="322"/>
                        </a:moveTo>
                        <a:lnTo>
                          <a:pt x="1092" y="330"/>
                        </a:lnTo>
                        <a:lnTo>
                          <a:pt x="1096" y="341"/>
                        </a:lnTo>
                        <a:lnTo>
                          <a:pt x="1097" y="351"/>
                        </a:lnTo>
                        <a:lnTo>
                          <a:pt x="1094" y="359"/>
                        </a:lnTo>
                        <a:lnTo>
                          <a:pt x="1089" y="367"/>
                        </a:lnTo>
                        <a:lnTo>
                          <a:pt x="1083" y="375"/>
                        </a:lnTo>
                        <a:lnTo>
                          <a:pt x="1078" y="383"/>
                        </a:lnTo>
                        <a:lnTo>
                          <a:pt x="1071" y="390"/>
                        </a:lnTo>
                        <a:lnTo>
                          <a:pt x="1065" y="398"/>
                        </a:lnTo>
                        <a:lnTo>
                          <a:pt x="1059" y="407"/>
                        </a:lnTo>
                        <a:lnTo>
                          <a:pt x="1059" y="414"/>
                        </a:lnTo>
                        <a:lnTo>
                          <a:pt x="1062" y="422"/>
                        </a:lnTo>
                        <a:lnTo>
                          <a:pt x="1062" y="429"/>
                        </a:lnTo>
                        <a:lnTo>
                          <a:pt x="1061" y="438"/>
                        </a:lnTo>
                        <a:lnTo>
                          <a:pt x="1057" y="449"/>
                        </a:lnTo>
                        <a:lnTo>
                          <a:pt x="1051" y="457"/>
                        </a:lnTo>
                        <a:lnTo>
                          <a:pt x="1043" y="464"/>
                        </a:lnTo>
                        <a:lnTo>
                          <a:pt x="1032" y="472"/>
                        </a:lnTo>
                        <a:lnTo>
                          <a:pt x="1020" y="479"/>
                        </a:lnTo>
                        <a:lnTo>
                          <a:pt x="1009" y="484"/>
                        </a:lnTo>
                        <a:lnTo>
                          <a:pt x="995" y="488"/>
                        </a:lnTo>
                        <a:lnTo>
                          <a:pt x="978" y="493"/>
                        </a:lnTo>
                        <a:lnTo>
                          <a:pt x="964" y="499"/>
                        </a:lnTo>
                        <a:lnTo>
                          <a:pt x="953" y="504"/>
                        </a:lnTo>
                        <a:lnTo>
                          <a:pt x="941" y="511"/>
                        </a:lnTo>
                        <a:lnTo>
                          <a:pt x="929" y="519"/>
                        </a:lnTo>
                        <a:lnTo>
                          <a:pt x="918" y="524"/>
                        </a:lnTo>
                        <a:lnTo>
                          <a:pt x="908" y="527"/>
                        </a:lnTo>
                        <a:lnTo>
                          <a:pt x="896" y="530"/>
                        </a:lnTo>
                        <a:lnTo>
                          <a:pt x="883" y="534"/>
                        </a:lnTo>
                        <a:lnTo>
                          <a:pt x="869" y="536"/>
                        </a:lnTo>
                        <a:lnTo>
                          <a:pt x="860" y="538"/>
                        </a:lnTo>
                        <a:lnTo>
                          <a:pt x="856" y="539"/>
                        </a:lnTo>
                        <a:lnTo>
                          <a:pt x="852" y="541"/>
                        </a:lnTo>
                        <a:lnTo>
                          <a:pt x="844" y="545"/>
                        </a:lnTo>
                        <a:lnTo>
                          <a:pt x="834" y="549"/>
                        </a:lnTo>
                        <a:lnTo>
                          <a:pt x="823" y="551"/>
                        </a:lnTo>
                        <a:lnTo>
                          <a:pt x="815" y="554"/>
                        </a:lnTo>
                        <a:lnTo>
                          <a:pt x="802" y="554"/>
                        </a:lnTo>
                        <a:lnTo>
                          <a:pt x="784" y="553"/>
                        </a:lnTo>
                        <a:lnTo>
                          <a:pt x="768" y="550"/>
                        </a:lnTo>
                        <a:lnTo>
                          <a:pt x="753" y="546"/>
                        </a:lnTo>
                        <a:lnTo>
                          <a:pt x="744" y="542"/>
                        </a:lnTo>
                        <a:lnTo>
                          <a:pt x="732" y="538"/>
                        </a:lnTo>
                        <a:lnTo>
                          <a:pt x="720" y="531"/>
                        </a:lnTo>
                        <a:lnTo>
                          <a:pt x="712" y="526"/>
                        </a:lnTo>
                        <a:lnTo>
                          <a:pt x="706" y="519"/>
                        </a:lnTo>
                        <a:lnTo>
                          <a:pt x="702" y="511"/>
                        </a:lnTo>
                        <a:lnTo>
                          <a:pt x="698" y="504"/>
                        </a:lnTo>
                        <a:lnTo>
                          <a:pt x="697" y="496"/>
                        </a:lnTo>
                        <a:lnTo>
                          <a:pt x="697" y="485"/>
                        </a:lnTo>
                        <a:lnTo>
                          <a:pt x="697" y="475"/>
                        </a:lnTo>
                        <a:lnTo>
                          <a:pt x="693" y="468"/>
                        </a:lnTo>
                        <a:lnTo>
                          <a:pt x="687" y="465"/>
                        </a:lnTo>
                        <a:lnTo>
                          <a:pt x="679" y="464"/>
                        </a:lnTo>
                        <a:lnTo>
                          <a:pt x="671" y="464"/>
                        </a:lnTo>
                        <a:lnTo>
                          <a:pt x="664" y="468"/>
                        </a:lnTo>
                        <a:lnTo>
                          <a:pt x="663" y="472"/>
                        </a:lnTo>
                        <a:lnTo>
                          <a:pt x="664" y="480"/>
                        </a:lnTo>
                        <a:lnTo>
                          <a:pt x="666" y="488"/>
                        </a:lnTo>
                        <a:lnTo>
                          <a:pt x="666" y="496"/>
                        </a:lnTo>
                        <a:lnTo>
                          <a:pt x="664" y="501"/>
                        </a:lnTo>
                        <a:lnTo>
                          <a:pt x="658" y="506"/>
                        </a:lnTo>
                        <a:lnTo>
                          <a:pt x="648" y="507"/>
                        </a:lnTo>
                        <a:lnTo>
                          <a:pt x="637" y="507"/>
                        </a:lnTo>
                        <a:lnTo>
                          <a:pt x="628" y="506"/>
                        </a:lnTo>
                        <a:lnTo>
                          <a:pt x="620" y="503"/>
                        </a:lnTo>
                        <a:lnTo>
                          <a:pt x="612" y="497"/>
                        </a:lnTo>
                        <a:lnTo>
                          <a:pt x="602" y="488"/>
                        </a:lnTo>
                        <a:lnTo>
                          <a:pt x="593" y="479"/>
                        </a:lnTo>
                        <a:lnTo>
                          <a:pt x="585" y="472"/>
                        </a:lnTo>
                        <a:lnTo>
                          <a:pt x="577" y="470"/>
                        </a:lnTo>
                        <a:lnTo>
                          <a:pt x="566" y="469"/>
                        </a:lnTo>
                        <a:lnTo>
                          <a:pt x="557" y="468"/>
                        </a:lnTo>
                        <a:lnTo>
                          <a:pt x="551" y="468"/>
                        </a:lnTo>
                        <a:lnTo>
                          <a:pt x="551" y="462"/>
                        </a:lnTo>
                        <a:lnTo>
                          <a:pt x="548" y="454"/>
                        </a:lnTo>
                        <a:lnTo>
                          <a:pt x="544" y="444"/>
                        </a:lnTo>
                        <a:lnTo>
                          <a:pt x="542" y="434"/>
                        </a:lnTo>
                        <a:lnTo>
                          <a:pt x="539" y="426"/>
                        </a:lnTo>
                        <a:lnTo>
                          <a:pt x="534" y="410"/>
                        </a:lnTo>
                        <a:lnTo>
                          <a:pt x="526" y="392"/>
                        </a:lnTo>
                        <a:lnTo>
                          <a:pt x="520" y="373"/>
                        </a:lnTo>
                        <a:lnTo>
                          <a:pt x="515" y="359"/>
                        </a:lnTo>
                        <a:lnTo>
                          <a:pt x="515" y="348"/>
                        </a:lnTo>
                        <a:lnTo>
                          <a:pt x="516" y="336"/>
                        </a:lnTo>
                        <a:lnTo>
                          <a:pt x="516" y="325"/>
                        </a:lnTo>
                        <a:lnTo>
                          <a:pt x="515" y="316"/>
                        </a:lnTo>
                        <a:lnTo>
                          <a:pt x="511" y="303"/>
                        </a:lnTo>
                        <a:lnTo>
                          <a:pt x="503" y="291"/>
                        </a:lnTo>
                        <a:lnTo>
                          <a:pt x="495" y="283"/>
                        </a:lnTo>
                        <a:lnTo>
                          <a:pt x="492" y="281"/>
                        </a:lnTo>
                        <a:lnTo>
                          <a:pt x="488" y="278"/>
                        </a:lnTo>
                        <a:lnTo>
                          <a:pt x="482" y="276"/>
                        </a:lnTo>
                        <a:lnTo>
                          <a:pt x="478" y="275"/>
                        </a:lnTo>
                        <a:lnTo>
                          <a:pt x="474" y="274"/>
                        </a:lnTo>
                        <a:lnTo>
                          <a:pt x="468" y="274"/>
                        </a:lnTo>
                        <a:lnTo>
                          <a:pt x="458" y="275"/>
                        </a:lnTo>
                        <a:lnTo>
                          <a:pt x="450" y="278"/>
                        </a:lnTo>
                        <a:lnTo>
                          <a:pt x="447" y="279"/>
                        </a:lnTo>
                        <a:lnTo>
                          <a:pt x="443" y="282"/>
                        </a:lnTo>
                        <a:lnTo>
                          <a:pt x="439" y="285"/>
                        </a:lnTo>
                        <a:lnTo>
                          <a:pt x="435" y="286"/>
                        </a:lnTo>
                        <a:lnTo>
                          <a:pt x="431" y="287"/>
                        </a:lnTo>
                        <a:lnTo>
                          <a:pt x="419" y="289"/>
                        </a:lnTo>
                        <a:lnTo>
                          <a:pt x="404" y="287"/>
                        </a:lnTo>
                        <a:lnTo>
                          <a:pt x="392" y="285"/>
                        </a:lnTo>
                        <a:lnTo>
                          <a:pt x="384" y="279"/>
                        </a:lnTo>
                        <a:lnTo>
                          <a:pt x="376" y="270"/>
                        </a:lnTo>
                        <a:lnTo>
                          <a:pt x="368" y="263"/>
                        </a:lnTo>
                        <a:lnTo>
                          <a:pt x="361" y="254"/>
                        </a:lnTo>
                        <a:lnTo>
                          <a:pt x="353" y="243"/>
                        </a:lnTo>
                        <a:lnTo>
                          <a:pt x="345" y="232"/>
                        </a:lnTo>
                        <a:lnTo>
                          <a:pt x="336" y="227"/>
                        </a:lnTo>
                        <a:lnTo>
                          <a:pt x="323" y="223"/>
                        </a:lnTo>
                        <a:lnTo>
                          <a:pt x="307" y="221"/>
                        </a:lnTo>
                        <a:lnTo>
                          <a:pt x="291" y="223"/>
                        </a:lnTo>
                        <a:lnTo>
                          <a:pt x="278" y="225"/>
                        </a:lnTo>
                        <a:lnTo>
                          <a:pt x="268" y="229"/>
                        </a:lnTo>
                        <a:lnTo>
                          <a:pt x="257" y="237"/>
                        </a:lnTo>
                        <a:lnTo>
                          <a:pt x="248" y="244"/>
                        </a:lnTo>
                        <a:lnTo>
                          <a:pt x="236" y="252"/>
                        </a:lnTo>
                        <a:lnTo>
                          <a:pt x="220" y="263"/>
                        </a:lnTo>
                        <a:lnTo>
                          <a:pt x="203" y="274"/>
                        </a:lnTo>
                        <a:lnTo>
                          <a:pt x="190" y="283"/>
                        </a:lnTo>
                        <a:lnTo>
                          <a:pt x="179" y="290"/>
                        </a:lnTo>
                        <a:lnTo>
                          <a:pt x="167" y="297"/>
                        </a:lnTo>
                        <a:lnTo>
                          <a:pt x="155" y="303"/>
                        </a:lnTo>
                        <a:lnTo>
                          <a:pt x="143" y="306"/>
                        </a:lnTo>
                        <a:lnTo>
                          <a:pt x="128" y="309"/>
                        </a:lnTo>
                        <a:lnTo>
                          <a:pt x="115" y="312"/>
                        </a:lnTo>
                        <a:lnTo>
                          <a:pt x="105" y="310"/>
                        </a:lnTo>
                        <a:lnTo>
                          <a:pt x="96" y="309"/>
                        </a:lnTo>
                        <a:lnTo>
                          <a:pt x="86" y="309"/>
                        </a:lnTo>
                        <a:lnTo>
                          <a:pt x="84" y="307"/>
                        </a:lnTo>
                        <a:lnTo>
                          <a:pt x="80" y="307"/>
                        </a:lnTo>
                        <a:lnTo>
                          <a:pt x="75" y="307"/>
                        </a:lnTo>
                        <a:lnTo>
                          <a:pt x="71" y="306"/>
                        </a:lnTo>
                        <a:lnTo>
                          <a:pt x="59" y="302"/>
                        </a:lnTo>
                        <a:lnTo>
                          <a:pt x="46" y="294"/>
                        </a:lnTo>
                        <a:lnTo>
                          <a:pt x="35" y="287"/>
                        </a:lnTo>
                        <a:lnTo>
                          <a:pt x="28" y="279"/>
                        </a:lnTo>
                        <a:lnTo>
                          <a:pt x="22" y="268"/>
                        </a:lnTo>
                        <a:lnTo>
                          <a:pt x="16" y="258"/>
                        </a:lnTo>
                        <a:lnTo>
                          <a:pt x="11" y="248"/>
                        </a:lnTo>
                        <a:lnTo>
                          <a:pt x="7" y="237"/>
                        </a:lnTo>
                        <a:lnTo>
                          <a:pt x="3" y="223"/>
                        </a:lnTo>
                        <a:lnTo>
                          <a:pt x="0" y="212"/>
                        </a:lnTo>
                        <a:lnTo>
                          <a:pt x="1" y="200"/>
                        </a:lnTo>
                        <a:lnTo>
                          <a:pt x="3" y="185"/>
                        </a:lnTo>
                        <a:lnTo>
                          <a:pt x="5" y="171"/>
                        </a:lnTo>
                        <a:lnTo>
                          <a:pt x="8" y="161"/>
                        </a:lnTo>
                        <a:lnTo>
                          <a:pt x="13" y="144"/>
                        </a:lnTo>
                        <a:lnTo>
                          <a:pt x="22" y="126"/>
                        </a:lnTo>
                        <a:lnTo>
                          <a:pt x="31" y="108"/>
                        </a:lnTo>
                        <a:lnTo>
                          <a:pt x="39" y="95"/>
                        </a:lnTo>
                        <a:lnTo>
                          <a:pt x="50" y="83"/>
                        </a:lnTo>
                        <a:lnTo>
                          <a:pt x="65" y="70"/>
                        </a:lnTo>
                        <a:lnTo>
                          <a:pt x="82" y="58"/>
                        </a:lnTo>
                        <a:lnTo>
                          <a:pt x="98" y="47"/>
                        </a:lnTo>
                        <a:lnTo>
                          <a:pt x="112" y="39"/>
                        </a:lnTo>
                        <a:lnTo>
                          <a:pt x="125" y="33"/>
                        </a:lnTo>
                        <a:lnTo>
                          <a:pt x="143" y="26"/>
                        </a:lnTo>
                        <a:lnTo>
                          <a:pt x="160" y="21"/>
                        </a:lnTo>
                        <a:lnTo>
                          <a:pt x="175" y="16"/>
                        </a:lnTo>
                        <a:lnTo>
                          <a:pt x="189" y="15"/>
                        </a:lnTo>
                        <a:lnTo>
                          <a:pt x="206" y="15"/>
                        </a:lnTo>
                        <a:lnTo>
                          <a:pt x="224" y="15"/>
                        </a:lnTo>
                        <a:lnTo>
                          <a:pt x="237" y="15"/>
                        </a:lnTo>
                        <a:lnTo>
                          <a:pt x="255" y="15"/>
                        </a:lnTo>
                        <a:lnTo>
                          <a:pt x="276" y="14"/>
                        </a:lnTo>
                        <a:lnTo>
                          <a:pt x="296" y="14"/>
                        </a:lnTo>
                        <a:lnTo>
                          <a:pt x="313" y="15"/>
                        </a:lnTo>
                        <a:lnTo>
                          <a:pt x="325" y="19"/>
                        </a:lnTo>
                        <a:lnTo>
                          <a:pt x="338" y="25"/>
                        </a:lnTo>
                        <a:lnTo>
                          <a:pt x="349" y="30"/>
                        </a:lnTo>
                        <a:lnTo>
                          <a:pt x="361" y="31"/>
                        </a:lnTo>
                        <a:lnTo>
                          <a:pt x="376" y="34"/>
                        </a:lnTo>
                        <a:lnTo>
                          <a:pt x="389" y="37"/>
                        </a:lnTo>
                        <a:lnTo>
                          <a:pt x="402" y="38"/>
                        </a:lnTo>
                        <a:lnTo>
                          <a:pt x="418" y="38"/>
                        </a:lnTo>
                        <a:lnTo>
                          <a:pt x="437" y="39"/>
                        </a:lnTo>
                        <a:lnTo>
                          <a:pt x="455" y="38"/>
                        </a:lnTo>
                        <a:lnTo>
                          <a:pt x="470" y="37"/>
                        </a:lnTo>
                        <a:lnTo>
                          <a:pt x="478" y="31"/>
                        </a:lnTo>
                        <a:lnTo>
                          <a:pt x="486" y="26"/>
                        </a:lnTo>
                        <a:lnTo>
                          <a:pt x="495" y="19"/>
                        </a:lnTo>
                        <a:lnTo>
                          <a:pt x="503" y="14"/>
                        </a:lnTo>
                        <a:lnTo>
                          <a:pt x="512" y="10"/>
                        </a:lnTo>
                        <a:lnTo>
                          <a:pt x="523" y="4"/>
                        </a:lnTo>
                        <a:lnTo>
                          <a:pt x="534" y="2"/>
                        </a:lnTo>
                        <a:lnTo>
                          <a:pt x="543" y="0"/>
                        </a:lnTo>
                        <a:lnTo>
                          <a:pt x="553" y="0"/>
                        </a:lnTo>
                        <a:lnTo>
                          <a:pt x="565" y="3"/>
                        </a:lnTo>
                        <a:lnTo>
                          <a:pt x="577" y="7"/>
                        </a:lnTo>
                        <a:lnTo>
                          <a:pt x="584" y="12"/>
                        </a:lnTo>
                        <a:lnTo>
                          <a:pt x="586" y="19"/>
                        </a:lnTo>
                        <a:lnTo>
                          <a:pt x="586" y="27"/>
                        </a:lnTo>
                        <a:lnTo>
                          <a:pt x="586" y="35"/>
                        </a:lnTo>
                        <a:lnTo>
                          <a:pt x="586" y="42"/>
                        </a:lnTo>
                        <a:lnTo>
                          <a:pt x="594" y="52"/>
                        </a:lnTo>
                        <a:lnTo>
                          <a:pt x="604" y="61"/>
                        </a:lnTo>
                        <a:lnTo>
                          <a:pt x="613" y="68"/>
                        </a:lnTo>
                        <a:lnTo>
                          <a:pt x="625" y="73"/>
                        </a:lnTo>
                        <a:lnTo>
                          <a:pt x="641" y="76"/>
                        </a:lnTo>
                        <a:lnTo>
                          <a:pt x="658" y="78"/>
                        </a:lnTo>
                        <a:lnTo>
                          <a:pt x="671" y="77"/>
                        </a:lnTo>
                        <a:lnTo>
                          <a:pt x="679" y="70"/>
                        </a:lnTo>
                        <a:lnTo>
                          <a:pt x="687" y="60"/>
                        </a:lnTo>
                        <a:lnTo>
                          <a:pt x="695" y="53"/>
                        </a:lnTo>
                        <a:lnTo>
                          <a:pt x="707" y="49"/>
                        </a:lnTo>
                        <a:lnTo>
                          <a:pt x="722" y="46"/>
                        </a:lnTo>
                        <a:lnTo>
                          <a:pt x="734" y="46"/>
                        </a:lnTo>
                        <a:lnTo>
                          <a:pt x="748" y="46"/>
                        </a:lnTo>
                        <a:lnTo>
                          <a:pt x="764" y="46"/>
                        </a:lnTo>
                        <a:lnTo>
                          <a:pt x="782" y="47"/>
                        </a:lnTo>
                        <a:lnTo>
                          <a:pt x="796" y="50"/>
                        </a:lnTo>
                        <a:lnTo>
                          <a:pt x="807" y="57"/>
                        </a:lnTo>
                        <a:lnTo>
                          <a:pt x="811" y="65"/>
                        </a:lnTo>
                        <a:lnTo>
                          <a:pt x="813" y="76"/>
                        </a:lnTo>
                        <a:lnTo>
                          <a:pt x="813" y="88"/>
                        </a:lnTo>
                        <a:lnTo>
                          <a:pt x="814" y="97"/>
                        </a:lnTo>
                        <a:lnTo>
                          <a:pt x="819" y="112"/>
                        </a:lnTo>
                        <a:lnTo>
                          <a:pt x="826" y="131"/>
                        </a:lnTo>
                        <a:lnTo>
                          <a:pt x="833" y="149"/>
                        </a:lnTo>
                        <a:lnTo>
                          <a:pt x="840" y="163"/>
                        </a:lnTo>
                        <a:lnTo>
                          <a:pt x="848" y="177"/>
                        </a:lnTo>
                        <a:lnTo>
                          <a:pt x="858" y="192"/>
                        </a:lnTo>
                        <a:lnTo>
                          <a:pt x="869" y="206"/>
                        </a:lnTo>
                        <a:lnTo>
                          <a:pt x="877" y="219"/>
                        </a:lnTo>
                        <a:lnTo>
                          <a:pt x="883" y="227"/>
                        </a:lnTo>
                        <a:lnTo>
                          <a:pt x="888" y="237"/>
                        </a:lnTo>
                        <a:lnTo>
                          <a:pt x="893" y="247"/>
                        </a:lnTo>
                        <a:lnTo>
                          <a:pt x="900" y="254"/>
                        </a:lnTo>
                        <a:lnTo>
                          <a:pt x="908" y="255"/>
                        </a:lnTo>
                        <a:lnTo>
                          <a:pt x="919" y="255"/>
                        </a:lnTo>
                        <a:lnTo>
                          <a:pt x="930" y="252"/>
                        </a:lnTo>
                        <a:lnTo>
                          <a:pt x="939" y="251"/>
                        </a:lnTo>
                        <a:lnTo>
                          <a:pt x="947" y="251"/>
                        </a:lnTo>
                        <a:lnTo>
                          <a:pt x="961" y="255"/>
                        </a:lnTo>
                        <a:lnTo>
                          <a:pt x="976" y="260"/>
                        </a:lnTo>
                        <a:lnTo>
                          <a:pt x="990" y="268"/>
                        </a:lnTo>
                        <a:lnTo>
                          <a:pt x="1005" y="275"/>
                        </a:lnTo>
                        <a:lnTo>
                          <a:pt x="1016" y="282"/>
                        </a:lnTo>
                        <a:lnTo>
                          <a:pt x="1026" y="287"/>
                        </a:lnTo>
                        <a:lnTo>
                          <a:pt x="1036" y="294"/>
                        </a:lnTo>
                        <a:lnTo>
                          <a:pt x="1047" y="301"/>
                        </a:lnTo>
                        <a:lnTo>
                          <a:pt x="1055" y="307"/>
                        </a:lnTo>
                        <a:lnTo>
                          <a:pt x="1066" y="312"/>
                        </a:lnTo>
                        <a:lnTo>
                          <a:pt x="1078" y="317"/>
                        </a:lnTo>
                        <a:lnTo>
                          <a:pt x="1086" y="322"/>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28" name="Freeform 40">
                    <a:extLst>
                      <a:ext uri="{FF2B5EF4-FFF2-40B4-BE49-F238E27FC236}">
                        <a16:creationId xmlns:a16="http://schemas.microsoft.com/office/drawing/2014/main" id="{17F1719A-4CE3-48E5-9677-4EE110DABACC}"/>
                      </a:ext>
                    </a:extLst>
                  </p:cNvPr>
                  <p:cNvSpPr>
                    <a:spLocks/>
                  </p:cNvSpPr>
                  <p:nvPr/>
                </p:nvSpPr>
                <p:spPr bwMode="auto">
                  <a:xfrm>
                    <a:off x="4570090" y="4464266"/>
                    <a:ext cx="294802" cy="200687"/>
                  </a:xfrm>
                  <a:custGeom>
                    <a:avLst/>
                    <a:gdLst>
                      <a:gd name="T0" fmla="*/ 638 w 639"/>
                      <a:gd name="T1" fmla="*/ 257 h 436"/>
                      <a:gd name="T2" fmla="*/ 631 w 639"/>
                      <a:gd name="T3" fmla="*/ 268 h 436"/>
                      <a:gd name="T4" fmla="*/ 607 w 639"/>
                      <a:gd name="T5" fmla="*/ 283 h 436"/>
                      <a:gd name="T6" fmla="*/ 601 w 639"/>
                      <a:gd name="T7" fmla="*/ 304 h 436"/>
                      <a:gd name="T8" fmla="*/ 604 w 639"/>
                      <a:gd name="T9" fmla="*/ 331 h 436"/>
                      <a:gd name="T10" fmla="*/ 600 w 639"/>
                      <a:gd name="T11" fmla="*/ 356 h 436"/>
                      <a:gd name="T12" fmla="*/ 593 w 639"/>
                      <a:gd name="T13" fmla="*/ 366 h 436"/>
                      <a:gd name="T14" fmla="*/ 584 w 639"/>
                      <a:gd name="T15" fmla="*/ 391 h 436"/>
                      <a:gd name="T16" fmla="*/ 574 w 639"/>
                      <a:gd name="T17" fmla="*/ 423 h 436"/>
                      <a:gd name="T18" fmla="*/ 562 w 639"/>
                      <a:gd name="T19" fmla="*/ 435 h 436"/>
                      <a:gd name="T20" fmla="*/ 550 w 639"/>
                      <a:gd name="T21" fmla="*/ 436 h 436"/>
                      <a:gd name="T22" fmla="*/ 522 w 639"/>
                      <a:gd name="T23" fmla="*/ 427 h 436"/>
                      <a:gd name="T24" fmla="*/ 500 w 639"/>
                      <a:gd name="T25" fmla="*/ 405 h 436"/>
                      <a:gd name="T26" fmla="*/ 472 w 639"/>
                      <a:gd name="T27" fmla="*/ 383 h 436"/>
                      <a:gd name="T28" fmla="*/ 440 w 639"/>
                      <a:gd name="T29" fmla="*/ 370 h 436"/>
                      <a:gd name="T30" fmla="*/ 407 w 639"/>
                      <a:gd name="T31" fmla="*/ 374 h 436"/>
                      <a:gd name="T32" fmla="*/ 378 w 639"/>
                      <a:gd name="T33" fmla="*/ 366 h 436"/>
                      <a:gd name="T34" fmla="*/ 339 w 639"/>
                      <a:gd name="T35" fmla="*/ 366 h 436"/>
                      <a:gd name="T36" fmla="*/ 298 w 639"/>
                      <a:gd name="T37" fmla="*/ 376 h 436"/>
                      <a:gd name="T38" fmla="*/ 263 w 639"/>
                      <a:gd name="T39" fmla="*/ 379 h 436"/>
                      <a:gd name="T40" fmla="*/ 229 w 639"/>
                      <a:gd name="T41" fmla="*/ 365 h 436"/>
                      <a:gd name="T42" fmla="*/ 201 w 639"/>
                      <a:gd name="T43" fmla="*/ 357 h 436"/>
                      <a:gd name="T44" fmla="*/ 177 w 639"/>
                      <a:gd name="T45" fmla="*/ 321 h 436"/>
                      <a:gd name="T46" fmla="*/ 153 w 639"/>
                      <a:gd name="T47" fmla="*/ 292 h 436"/>
                      <a:gd name="T48" fmla="*/ 131 w 639"/>
                      <a:gd name="T49" fmla="*/ 265 h 436"/>
                      <a:gd name="T50" fmla="*/ 116 w 639"/>
                      <a:gd name="T51" fmla="*/ 229 h 436"/>
                      <a:gd name="T52" fmla="*/ 87 w 639"/>
                      <a:gd name="T53" fmla="*/ 202 h 436"/>
                      <a:gd name="T54" fmla="*/ 70 w 639"/>
                      <a:gd name="T55" fmla="*/ 175 h 436"/>
                      <a:gd name="T56" fmla="*/ 49 w 639"/>
                      <a:gd name="T57" fmla="*/ 164 h 436"/>
                      <a:gd name="T58" fmla="*/ 23 w 639"/>
                      <a:gd name="T59" fmla="*/ 168 h 436"/>
                      <a:gd name="T60" fmla="*/ 2 w 639"/>
                      <a:gd name="T61" fmla="*/ 151 h 436"/>
                      <a:gd name="T62" fmla="*/ 3 w 639"/>
                      <a:gd name="T63" fmla="*/ 123 h 436"/>
                      <a:gd name="T64" fmla="*/ 19 w 639"/>
                      <a:gd name="T65" fmla="*/ 94 h 436"/>
                      <a:gd name="T66" fmla="*/ 61 w 639"/>
                      <a:gd name="T67" fmla="*/ 78 h 436"/>
                      <a:gd name="T68" fmla="*/ 101 w 639"/>
                      <a:gd name="T69" fmla="*/ 79 h 436"/>
                      <a:gd name="T70" fmla="*/ 139 w 639"/>
                      <a:gd name="T71" fmla="*/ 75 h 436"/>
                      <a:gd name="T72" fmla="*/ 178 w 639"/>
                      <a:gd name="T73" fmla="*/ 62 h 436"/>
                      <a:gd name="T74" fmla="*/ 190 w 639"/>
                      <a:gd name="T75" fmla="*/ 32 h 436"/>
                      <a:gd name="T76" fmla="*/ 189 w 639"/>
                      <a:gd name="T77" fmla="*/ 12 h 436"/>
                      <a:gd name="T78" fmla="*/ 211 w 639"/>
                      <a:gd name="T79" fmla="*/ 1 h 436"/>
                      <a:gd name="T80" fmla="*/ 239 w 639"/>
                      <a:gd name="T81" fmla="*/ 1 h 436"/>
                      <a:gd name="T82" fmla="*/ 254 w 639"/>
                      <a:gd name="T83" fmla="*/ 4 h 436"/>
                      <a:gd name="T84" fmla="*/ 283 w 639"/>
                      <a:gd name="T85" fmla="*/ 16 h 436"/>
                      <a:gd name="T86" fmla="*/ 305 w 639"/>
                      <a:gd name="T87" fmla="*/ 42 h 436"/>
                      <a:gd name="T88" fmla="*/ 330 w 639"/>
                      <a:gd name="T89" fmla="*/ 62 h 436"/>
                      <a:gd name="T90" fmla="*/ 357 w 639"/>
                      <a:gd name="T91" fmla="*/ 71 h 436"/>
                      <a:gd name="T92" fmla="*/ 372 w 639"/>
                      <a:gd name="T93" fmla="*/ 66 h 436"/>
                      <a:gd name="T94" fmla="*/ 383 w 639"/>
                      <a:gd name="T95" fmla="*/ 57 h 436"/>
                      <a:gd name="T96" fmla="*/ 406 w 639"/>
                      <a:gd name="T97" fmla="*/ 52 h 436"/>
                      <a:gd name="T98" fmla="*/ 437 w 639"/>
                      <a:gd name="T99" fmla="*/ 52 h 436"/>
                      <a:gd name="T100" fmla="*/ 477 w 639"/>
                      <a:gd name="T101" fmla="*/ 54 h 436"/>
                      <a:gd name="T102" fmla="*/ 488 w 639"/>
                      <a:gd name="T103" fmla="*/ 59 h 436"/>
                      <a:gd name="T104" fmla="*/ 506 w 639"/>
                      <a:gd name="T105" fmla="*/ 71 h 436"/>
                      <a:gd name="T106" fmla="*/ 530 w 639"/>
                      <a:gd name="T107" fmla="*/ 101 h 436"/>
                      <a:gd name="T108" fmla="*/ 535 w 639"/>
                      <a:gd name="T109" fmla="*/ 139 h 436"/>
                      <a:gd name="T110" fmla="*/ 560 w 639"/>
                      <a:gd name="T111" fmla="*/ 164 h 436"/>
                      <a:gd name="T112" fmla="*/ 574 w 639"/>
                      <a:gd name="T113" fmla="*/ 186 h 436"/>
                      <a:gd name="T114" fmla="*/ 605 w 639"/>
                      <a:gd name="T115" fmla="*/ 210 h 436"/>
                      <a:gd name="T116" fmla="*/ 618 w 639"/>
                      <a:gd name="T117" fmla="*/ 220 h 436"/>
                      <a:gd name="T118" fmla="*/ 631 w 639"/>
                      <a:gd name="T119" fmla="*/ 2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6">
                        <a:moveTo>
                          <a:pt x="639" y="249"/>
                        </a:moveTo>
                        <a:lnTo>
                          <a:pt x="639" y="253"/>
                        </a:lnTo>
                        <a:lnTo>
                          <a:pt x="638" y="257"/>
                        </a:lnTo>
                        <a:lnTo>
                          <a:pt x="635" y="261"/>
                        </a:lnTo>
                        <a:lnTo>
                          <a:pt x="632" y="265"/>
                        </a:lnTo>
                        <a:lnTo>
                          <a:pt x="631" y="268"/>
                        </a:lnTo>
                        <a:lnTo>
                          <a:pt x="624" y="273"/>
                        </a:lnTo>
                        <a:lnTo>
                          <a:pt x="616" y="277"/>
                        </a:lnTo>
                        <a:lnTo>
                          <a:pt x="607" y="283"/>
                        </a:lnTo>
                        <a:lnTo>
                          <a:pt x="601" y="288"/>
                        </a:lnTo>
                        <a:lnTo>
                          <a:pt x="601" y="296"/>
                        </a:lnTo>
                        <a:lnTo>
                          <a:pt x="601" y="304"/>
                        </a:lnTo>
                        <a:lnTo>
                          <a:pt x="603" y="314"/>
                        </a:lnTo>
                        <a:lnTo>
                          <a:pt x="604" y="321"/>
                        </a:lnTo>
                        <a:lnTo>
                          <a:pt x="604" y="331"/>
                        </a:lnTo>
                        <a:lnTo>
                          <a:pt x="604" y="342"/>
                        </a:lnTo>
                        <a:lnTo>
                          <a:pt x="601" y="353"/>
                        </a:lnTo>
                        <a:lnTo>
                          <a:pt x="600" y="356"/>
                        </a:lnTo>
                        <a:lnTo>
                          <a:pt x="599" y="358"/>
                        </a:lnTo>
                        <a:lnTo>
                          <a:pt x="596" y="362"/>
                        </a:lnTo>
                        <a:lnTo>
                          <a:pt x="593" y="366"/>
                        </a:lnTo>
                        <a:lnTo>
                          <a:pt x="591" y="369"/>
                        </a:lnTo>
                        <a:lnTo>
                          <a:pt x="588" y="379"/>
                        </a:lnTo>
                        <a:lnTo>
                          <a:pt x="584" y="391"/>
                        </a:lnTo>
                        <a:lnTo>
                          <a:pt x="581" y="400"/>
                        </a:lnTo>
                        <a:lnTo>
                          <a:pt x="578" y="411"/>
                        </a:lnTo>
                        <a:lnTo>
                          <a:pt x="574" y="423"/>
                        </a:lnTo>
                        <a:lnTo>
                          <a:pt x="569" y="431"/>
                        </a:lnTo>
                        <a:lnTo>
                          <a:pt x="566" y="434"/>
                        </a:lnTo>
                        <a:lnTo>
                          <a:pt x="562" y="435"/>
                        </a:lnTo>
                        <a:lnTo>
                          <a:pt x="558" y="436"/>
                        </a:lnTo>
                        <a:lnTo>
                          <a:pt x="554" y="436"/>
                        </a:lnTo>
                        <a:lnTo>
                          <a:pt x="550" y="436"/>
                        </a:lnTo>
                        <a:lnTo>
                          <a:pt x="541" y="435"/>
                        </a:lnTo>
                        <a:lnTo>
                          <a:pt x="531" y="431"/>
                        </a:lnTo>
                        <a:lnTo>
                          <a:pt x="522" y="427"/>
                        </a:lnTo>
                        <a:lnTo>
                          <a:pt x="514" y="423"/>
                        </a:lnTo>
                        <a:lnTo>
                          <a:pt x="507" y="415"/>
                        </a:lnTo>
                        <a:lnTo>
                          <a:pt x="500" y="405"/>
                        </a:lnTo>
                        <a:lnTo>
                          <a:pt x="494" y="399"/>
                        </a:lnTo>
                        <a:lnTo>
                          <a:pt x="484" y="391"/>
                        </a:lnTo>
                        <a:lnTo>
                          <a:pt x="472" y="383"/>
                        </a:lnTo>
                        <a:lnTo>
                          <a:pt x="460" y="374"/>
                        </a:lnTo>
                        <a:lnTo>
                          <a:pt x="448" y="370"/>
                        </a:lnTo>
                        <a:lnTo>
                          <a:pt x="440" y="370"/>
                        </a:lnTo>
                        <a:lnTo>
                          <a:pt x="429" y="372"/>
                        </a:lnTo>
                        <a:lnTo>
                          <a:pt x="417" y="374"/>
                        </a:lnTo>
                        <a:lnTo>
                          <a:pt x="407" y="374"/>
                        </a:lnTo>
                        <a:lnTo>
                          <a:pt x="399" y="373"/>
                        </a:lnTo>
                        <a:lnTo>
                          <a:pt x="388" y="370"/>
                        </a:lnTo>
                        <a:lnTo>
                          <a:pt x="378" y="366"/>
                        </a:lnTo>
                        <a:lnTo>
                          <a:pt x="370" y="365"/>
                        </a:lnTo>
                        <a:lnTo>
                          <a:pt x="355" y="365"/>
                        </a:lnTo>
                        <a:lnTo>
                          <a:pt x="339" y="366"/>
                        </a:lnTo>
                        <a:lnTo>
                          <a:pt x="324" y="369"/>
                        </a:lnTo>
                        <a:lnTo>
                          <a:pt x="312" y="372"/>
                        </a:lnTo>
                        <a:lnTo>
                          <a:pt x="298" y="376"/>
                        </a:lnTo>
                        <a:lnTo>
                          <a:pt x="285" y="379"/>
                        </a:lnTo>
                        <a:lnTo>
                          <a:pt x="273" y="380"/>
                        </a:lnTo>
                        <a:lnTo>
                          <a:pt x="263" y="379"/>
                        </a:lnTo>
                        <a:lnTo>
                          <a:pt x="251" y="373"/>
                        </a:lnTo>
                        <a:lnTo>
                          <a:pt x="240" y="369"/>
                        </a:lnTo>
                        <a:lnTo>
                          <a:pt x="229" y="365"/>
                        </a:lnTo>
                        <a:lnTo>
                          <a:pt x="221" y="362"/>
                        </a:lnTo>
                        <a:lnTo>
                          <a:pt x="211" y="361"/>
                        </a:lnTo>
                        <a:lnTo>
                          <a:pt x="201" y="357"/>
                        </a:lnTo>
                        <a:lnTo>
                          <a:pt x="193" y="348"/>
                        </a:lnTo>
                        <a:lnTo>
                          <a:pt x="184" y="334"/>
                        </a:lnTo>
                        <a:lnTo>
                          <a:pt x="177" y="321"/>
                        </a:lnTo>
                        <a:lnTo>
                          <a:pt x="169" y="310"/>
                        </a:lnTo>
                        <a:lnTo>
                          <a:pt x="162" y="302"/>
                        </a:lnTo>
                        <a:lnTo>
                          <a:pt x="153" y="292"/>
                        </a:lnTo>
                        <a:lnTo>
                          <a:pt x="143" y="283"/>
                        </a:lnTo>
                        <a:lnTo>
                          <a:pt x="136" y="275"/>
                        </a:lnTo>
                        <a:lnTo>
                          <a:pt x="131" y="265"/>
                        </a:lnTo>
                        <a:lnTo>
                          <a:pt x="127" y="252"/>
                        </a:lnTo>
                        <a:lnTo>
                          <a:pt x="122" y="238"/>
                        </a:lnTo>
                        <a:lnTo>
                          <a:pt x="116" y="229"/>
                        </a:lnTo>
                        <a:lnTo>
                          <a:pt x="108" y="220"/>
                        </a:lnTo>
                        <a:lnTo>
                          <a:pt x="96" y="211"/>
                        </a:lnTo>
                        <a:lnTo>
                          <a:pt x="87" y="202"/>
                        </a:lnTo>
                        <a:lnTo>
                          <a:pt x="83" y="194"/>
                        </a:lnTo>
                        <a:lnTo>
                          <a:pt x="77" y="183"/>
                        </a:lnTo>
                        <a:lnTo>
                          <a:pt x="70" y="175"/>
                        </a:lnTo>
                        <a:lnTo>
                          <a:pt x="65" y="171"/>
                        </a:lnTo>
                        <a:lnTo>
                          <a:pt x="56" y="167"/>
                        </a:lnTo>
                        <a:lnTo>
                          <a:pt x="49" y="164"/>
                        </a:lnTo>
                        <a:lnTo>
                          <a:pt x="41" y="166"/>
                        </a:lnTo>
                        <a:lnTo>
                          <a:pt x="31" y="168"/>
                        </a:lnTo>
                        <a:lnTo>
                          <a:pt x="23" y="168"/>
                        </a:lnTo>
                        <a:lnTo>
                          <a:pt x="15" y="164"/>
                        </a:lnTo>
                        <a:lnTo>
                          <a:pt x="7" y="158"/>
                        </a:lnTo>
                        <a:lnTo>
                          <a:pt x="2" y="151"/>
                        </a:lnTo>
                        <a:lnTo>
                          <a:pt x="0" y="143"/>
                        </a:lnTo>
                        <a:lnTo>
                          <a:pt x="2" y="132"/>
                        </a:lnTo>
                        <a:lnTo>
                          <a:pt x="3" y="123"/>
                        </a:lnTo>
                        <a:lnTo>
                          <a:pt x="7" y="113"/>
                        </a:lnTo>
                        <a:lnTo>
                          <a:pt x="12" y="102"/>
                        </a:lnTo>
                        <a:lnTo>
                          <a:pt x="19" y="94"/>
                        </a:lnTo>
                        <a:lnTo>
                          <a:pt x="31" y="88"/>
                        </a:lnTo>
                        <a:lnTo>
                          <a:pt x="47" y="82"/>
                        </a:lnTo>
                        <a:lnTo>
                          <a:pt x="61" y="78"/>
                        </a:lnTo>
                        <a:lnTo>
                          <a:pt x="73" y="78"/>
                        </a:lnTo>
                        <a:lnTo>
                          <a:pt x="87" y="78"/>
                        </a:lnTo>
                        <a:lnTo>
                          <a:pt x="101" y="79"/>
                        </a:lnTo>
                        <a:lnTo>
                          <a:pt x="112" y="78"/>
                        </a:lnTo>
                        <a:lnTo>
                          <a:pt x="124" y="77"/>
                        </a:lnTo>
                        <a:lnTo>
                          <a:pt x="139" y="75"/>
                        </a:lnTo>
                        <a:lnTo>
                          <a:pt x="155" y="73"/>
                        </a:lnTo>
                        <a:lnTo>
                          <a:pt x="169" y="69"/>
                        </a:lnTo>
                        <a:lnTo>
                          <a:pt x="178" y="62"/>
                        </a:lnTo>
                        <a:lnTo>
                          <a:pt x="184" y="54"/>
                        </a:lnTo>
                        <a:lnTo>
                          <a:pt x="188" y="43"/>
                        </a:lnTo>
                        <a:lnTo>
                          <a:pt x="190" y="32"/>
                        </a:lnTo>
                        <a:lnTo>
                          <a:pt x="190" y="27"/>
                        </a:lnTo>
                        <a:lnTo>
                          <a:pt x="189" y="20"/>
                        </a:lnTo>
                        <a:lnTo>
                          <a:pt x="189" y="12"/>
                        </a:lnTo>
                        <a:lnTo>
                          <a:pt x="190" y="8"/>
                        </a:lnTo>
                        <a:lnTo>
                          <a:pt x="198" y="3"/>
                        </a:lnTo>
                        <a:lnTo>
                          <a:pt x="211" y="1"/>
                        </a:lnTo>
                        <a:lnTo>
                          <a:pt x="223" y="0"/>
                        </a:lnTo>
                        <a:lnTo>
                          <a:pt x="233" y="0"/>
                        </a:lnTo>
                        <a:lnTo>
                          <a:pt x="239" y="1"/>
                        </a:lnTo>
                        <a:lnTo>
                          <a:pt x="244" y="1"/>
                        </a:lnTo>
                        <a:lnTo>
                          <a:pt x="250" y="3"/>
                        </a:lnTo>
                        <a:lnTo>
                          <a:pt x="254" y="4"/>
                        </a:lnTo>
                        <a:lnTo>
                          <a:pt x="263" y="7"/>
                        </a:lnTo>
                        <a:lnTo>
                          <a:pt x="274" y="12"/>
                        </a:lnTo>
                        <a:lnTo>
                          <a:pt x="283" y="16"/>
                        </a:lnTo>
                        <a:lnTo>
                          <a:pt x="290" y="24"/>
                        </a:lnTo>
                        <a:lnTo>
                          <a:pt x="298" y="34"/>
                        </a:lnTo>
                        <a:lnTo>
                          <a:pt x="305" y="42"/>
                        </a:lnTo>
                        <a:lnTo>
                          <a:pt x="312" y="48"/>
                        </a:lnTo>
                        <a:lnTo>
                          <a:pt x="321" y="55"/>
                        </a:lnTo>
                        <a:lnTo>
                          <a:pt x="330" y="62"/>
                        </a:lnTo>
                        <a:lnTo>
                          <a:pt x="340" y="67"/>
                        </a:lnTo>
                        <a:lnTo>
                          <a:pt x="348" y="69"/>
                        </a:lnTo>
                        <a:lnTo>
                          <a:pt x="357" y="71"/>
                        </a:lnTo>
                        <a:lnTo>
                          <a:pt x="366" y="70"/>
                        </a:lnTo>
                        <a:lnTo>
                          <a:pt x="370" y="69"/>
                        </a:lnTo>
                        <a:lnTo>
                          <a:pt x="372" y="66"/>
                        </a:lnTo>
                        <a:lnTo>
                          <a:pt x="376" y="62"/>
                        </a:lnTo>
                        <a:lnTo>
                          <a:pt x="380" y="59"/>
                        </a:lnTo>
                        <a:lnTo>
                          <a:pt x="383" y="57"/>
                        </a:lnTo>
                        <a:lnTo>
                          <a:pt x="386" y="54"/>
                        </a:lnTo>
                        <a:lnTo>
                          <a:pt x="395" y="52"/>
                        </a:lnTo>
                        <a:lnTo>
                          <a:pt x="406" y="52"/>
                        </a:lnTo>
                        <a:lnTo>
                          <a:pt x="417" y="52"/>
                        </a:lnTo>
                        <a:lnTo>
                          <a:pt x="426" y="52"/>
                        </a:lnTo>
                        <a:lnTo>
                          <a:pt x="437" y="52"/>
                        </a:lnTo>
                        <a:lnTo>
                          <a:pt x="452" y="51"/>
                        </a:lnTo>
                        <a:lnTo>
                          <a:pt x="465" y="52"/>
                        </a:lnTo>
                        <a:lnTo>
                          <a:pt x="477" y="54"/>
                        </a:lnTo>
                        <a:lnTo>
                          <a:pt x="480" y="55"/>
                        </a:lnTo>
                        <a:lnTo>
                          <a:pt x="484" y="57"/>
                        </a:lnTo>
                        <a:lnTo>
                          <a:pt x="488" y="59"/>
                        </a:lnTo>
                        <a:lnTo>
                          <a:pt x="492" y="61"/>
                        </a:lnTo>
                        <a:lnTo>
                          <a:pt x="495" y="63"/>
                        </a:lnTo>
                        <a:lnTo>
                          <a:pt x="506" y="71"/>
                        </a:lnTo>
                        <a:lnTo>
                          <a:pt x="518" y="81"/>
                        </a:lnTo>
                        <a:lnTo>
                          <a:pt x="526" y="90"/>
                        </a:lnTo>
                        <a:lnTo>
                          <a:pt x="530" y="101"/>
                        </a:lnTo>
                        <a:lnTo>
                          <a:pt x="531" y="114"/>
                        </a:lnTo>
                        <a:lnTo>
                          <a:pt x="533" y="128"/>
                        </a:lnTo>
                        <a:lnTo>
                          <a:pt x="535" y="139"/>
                        </a:lnTo>
                        <a:lnTo>
                          <a:pt x="542" y="147"/>
                        </a:lnTo>
                        <a:lnTo>
                          <a:pt x="551" y="156"/>
                        </a:lnTo>
                        <a:lnTo>
                          <a:pt x="560" y="164"/>
                        </a:lnTo>
                        <a:lnTo>
                          <a:pt x="565" y="171"/>
                        </a:lnTo>
                        <a:lnTo>
                          <a:pt x="569" y="179"/>
                        </a:lnTo>
                        <a:lnTo>
                          <a:pt x="574" y="186"/>
                        </a:lnTo>
                        <a:lnTo>
                          <a:pt x="584" y="194"/>
                        </a:lnTo>
                        <a:lnTo>
                          <a:pt x="596" y="203"/>
                        </a:lnTo>
                        <a:lnTo>
                          <a:pt x="605" y="210"/>
                        </a:lnTo>
                        <a:lnTo>
                          <a:pt x="609" y="213"/>
                        </a:lnTo>
                        <a:lnTo>
                          <a:pt x="613" y="217"/>
                        </a:lnTo>
                        <a:lnTo>
                          <a:pt x="618" y="220"/>
                        </a:lnTo>
                        <a:lnTo>
                          <a:pt x="622" y="224"/>
                        </a:lnTo>
                        <a:lnTo>
                          <a:pt x="626" y="226"/>
                        </a:lnTo>
                        <a:lnTo>
                          <a:pt x="631" y="233"/>
                        </a:lnTo>
                        <a:lnTo>
                          <a:pt x="636" y="241"/>
                        </a:lnTo>
                        <a:lnTo>
                          <a:pt x="639" y="249"/>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29" name="Freeform 42">
                    <a:extLst>
                      <a:ext uri="{FF2B5EF4-FFF2-40B4-BE49-F238E27FC236}">
                        <a16:creationId xmlns:a16="http://schemas.microsoft.com/office/drawing/2014/main" id="{AC8E6F8F-645D-4C82-BA1D-FBD1934DD6C9}"/>
                      </a:ext>
                    </a:extLst>
                  </p:cNvPr>
                  <p:cNvSpPr>
                    <a:spLocks/>
                  </p:cNvSpPr>
                  <p:nvPr/>
                </p:nvSpPr>
                <p:spPr bwMode="auto">
                  <a:xfrm>
                    <a:off x="4153492" y="4475339"/>
                    <a:ext cx="312794" cy="148093"/>
                  </a:xfrm>
                  <a:custGeom>
                    <a:avLst/>
                    <a:gdLst>
                      <a:gd name="T0" fmla="*/ 679 w 679"/>
                      <a:gd name="T1" fmla="*/ 181 h 319"/>
                      <a:gd name="T2" fmla="*/ 664 w 679"/>
                      <a:gd name="T3" fmla="*/ 206 h 319"/>
                      <a:gd name="T4" fmla="*/ 637 w 679"/>
                      <a:gd name="T5" fmla="*/ 208 h 319"/>
                      <a:gd name="T6" fmla="*/ 625 w 679"/>
                      <a:gd name="T7" fmla="*/ 225 h 319"/>
                      <a:gd name="T8" fmla="*/ 612 w 679"/>
                      <a:gd name="T9" fmla="*/ 239 h 319"/>
                      <a:gd name="T10" fmla="*/ 574 w 679"/>
                      <a:gd name="T11" fmla="*/ 245 h 319"/>
                      <a:gd name="T12" fmla="*/ 542 w 679"/>
                      <a:gd name="T13" fmla="*/ 227 h 319"/>
                      <a:gd name="T14" fmla="*/ 516 w 679"/>
                      <a:gd name="T15" fmla="*/ 216 h 319"/>
                      <a:gd name="T16" fmla="*/ 499 w 679"/>
                      <a:gd name="T17" fmla="*/ 204 h 319"/>
                      <a:gd name="T18" fmla="*/ 461 w 679"/>
                      <a:gd name="T19" fmla="*/ 199 h 319"/>
                      <a:gd name="T20" fmla="*/ 411 w 679"/>
                      <a:gd name="T21" fmla="*/ 200 h 319"/>
                      <a:gd name="T22" fmla="*/ 364 w 679"/>
                      <a:gd name="T23" fmla="*/ 208 h 319"/>
                      <a:gd name="T24" fmla="*/ 319 w 679"/>
                      <a:gd name="T25" fmla="*/ 206 h 319"/>
                      <a:gd name="T26" fmla="*/ 272 w 679"/>
                      <a:gd name="T27" fmla="*/ 225 h 319"/>
                      <a:gd name="T28" fmla="*/ 230 w 679"/>
                      <a:gd name="T29" fmla="*/ 242 h 319"/>
                      <a:gd name="T30" fmla="*/ 220 w 679"/>
                      <a:gd name="T31" fmla="*/ 260 h 319"/>
                      <a:gd name="T32" fmla="*/ 216 w 679"/>
                      <a:gd name="T33" fmla="*/ 276 h 319"/>
                      <a:gd name="T34" fmla="*/ 208 w 679"/>
                      <a:gd name="T35" fmla="*/ 291 h 319"/>
                      <a:gd name="T36" fmla="*/ 194 w 679"/>
                      <a:gd name="T37" fmla="*/ 303 h 319"/>
                      <a:gd name="T38" fmla="*/ 186 w 679"/>
                      <a:gd name="T39" fmla="*/ 313 h 319"/>
                      <a:gd name="T40" fmla="*/ 174 w 679"/>
                      <a:gd name="T41" fmla="*/ 319 h 319"/>
                      <a:gd name="T42" fmla="*/ 160 w 679"/>
                      <a:gd name="T43" fmla="*/ 315 h 319"/>
                      <a:gd name="T44" fmla="*/ 159 w 679"/>
                      <a:gd name="T45" fmla="*/ 305 h 319"/>
                      <a:gd name="T46" fmla="*/ 171 w 679"/>
                      <a:gd name="T47" fmla="*/ 274 h 319"/>
                      <a:gd name="T48" fmla="*/ 173 w 679"/>
                      <a:gd name="T49" fmla="*/ 227 h 319"/>
                      <a:gd name="T50" fmla="*/ 143 w 679"/>
                      <a:gd name="T51" fmla="*/ 198 h 319"/>
                      <a:gd name="T52" fmla="*/ 113 w 679"/>
                      <a:gd name="T53" fmla="*/ 165 h 319"/>
                      <a:gd name="T54" fmla="*/ 78 w 679"/>
                      <a:gd name="T55" fmla="*/ 144 h 319"/>
                      <a:gd name="T56" fmla="*/ 57 w 679"/>
                      <a:gd name="T57" fmla="*/ 113 h 319"/>
                      <a:gd name="T58" fmla="*/ 42 w 679"/>
                      <a:gd name="T59" fmla="*/ 97 h 319"/>
                      <a:gd name="T60" fmla="*/ 26 w 679"/>
                      <a:gd name="T61" fmla="*/ 86 h 319"/>
                      <a:gd name="T62" fmla="*/ 11 w 679"/>
                      <a:gd name="T63" fmla="*/ 78 h 319"/>
                      <a:gd name="T64" fmla="*/ 0 w 679"/>
                      <a:gd name="T65" fmla="*/ 66 h 319"/>
                      <a:gd name="T66" fmla="*/ 12 w 679"/>
                      <a:gd name="T67" fmla="*/ 56 h 319"/>
                      <a:gd name="T68" fmla="*/ 35 w 679"/>
                      <a:gd name="T69" fmla="*/ 52 h 319"/>
                      <a:gd name="T70" fmla="*/ 65 w 679"/>
                      <a:gd name="T71" fmla="*/ 36 h 319"/>
                      <a:gd name="T72" fmla="*/ 113 w 679"/>
                      <a:gd name="T73" fmla="*/ 28 h 319"/>
                      <a:gd name="T74" fmla="*/ 158 w 679"/>
                      <a:gd name="T75" fmla="*/ 35 h 319"/>
                      <a:gd name="T76" fmla="*/ 200 w 679"/>
                      <a:gd name="T77" fmla="*/ 51 h 319"/>
                      <a:gd name="T78" fmla="*/ 247 w 679"/>
                      <a:gd name="T79" fmla="*/ 56 h 319"/>
                      <a:gd name="T80" fmla="*/ 295 w 679"/>
                      <a:gd name="T81" fmla="*/ 45 h 319"/>
                      <a:gd name="T82" fmla="*/ 341 w 679"/>
                      <a:gd name="T83" fmla="*/ 25 h 319"/>
                      <a:gd name="T84" fmla="*/ 375 w 679"/>
                      <a:gd name="T85" fmla="*/ 14 h 319"/>
                      <a:gd name="T86" fmla="*/ 414 w 679"/>
                      <a:gd name="T87" fmla="*/ 9 h 319"/>
                      <a:gd name="T88" fmla="*/ 452 w 679"/>
                      <a:gd name="T89" fmla="*/ 2 h 319"/>
                      <a:gd name="T90" fmla="*/ 501 w 679"/>
                      <a:gd name="T91" fmla="*/ 0 h 319"/>
                      <a:gd name="T92" fmla="*/ 526 w 679"/>
                      <a:gd name="T93" fmla="*/ 4 h 319"/>
                      <a:gd name="T94" fmla="*/ 553 w 679"/>
                      <a:gd name="T95" fmla="*/ 8 h 319"/>
                      <a:gd name="T96" fmla="*/ 574 w 679"/>
                      <a:gd name="T97" fmla="*/ 8 h 319"/>
                      <a:gd name="T98" fmla="*/ 601 w 679"/>
                      <a:gd name="T99" fmla="*/ 20 h 319"/>
                      <a:gd name="T100" fmla="*/ 615 w 679"/>
                      <a:gd name="T101" fmla="*/ 56 h 319"/>
                      <a:gd name="T102" fmla="*/ 628 w 679"/>
                      <a:gd name="T103" fmla="*/ 91 h 319"/>
                      <a:gd name="T104" fmla="*/ 644 w 679"/>
                      <a:gd name="T105" fmla="*/ 106 h 319"/>
                      <a:gd name="T106" fmla="*/ 659 w 679"/>
                      <a:gd name="T107" fmla="*/ 138 h 319"/>
                      <a:gd name="T108" fmla="*/ 677 w 679"/>
                      <a:gd name="T109" fmla="*/ 15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9" h="319">
                        <a:moveTo>
                          <a:pt x="677" y="153"/>
                        </a:moveTo>
                        <a:lnTo>
                          <a:pt x="679" y="161"/>
                        </a:lnTo>
                        <a:lnTo>
                          <a:pt x="679" y="172"/>
                        </a:lnTo>
                        <a:lnTo>
                          <a:pt x="679" y="181"/>
                        </a:lnTo>
                        <a:lnTo>
                          <a:pt x="678" y="189"/>
                        </a:lnTo>
                        <a:lnTo>
                          <a:pt x="675" y="198"/>
                        </a:lnTo>
                        <a:lnTo>
                          <a:pt x="671" y="204"/>
                        </a:lnTo>
                        <a:lnTo>
                          <a:pt x="664" y="206"/>
                        </a:lnTo>
                        <a:lnTo>
                          <a:pt x="656" y="206"/>
                        </a:lnTo>
                        <a:lnTo>
                          <a:pt x="647" y="204"/>
                        </a:lnTo>
                        <a:lnTo>
                          <a:pt x="640" y="206"/>
                        </a:lnTo>
                        <a:lnTo>
                          <a:pt x="637" y="208"/>
                        </a:lnTo>
                        <a:lnTo>
                          <a:pt x="633" y="212"/>
                        </a:lnTo>
                        <a:lnTo>
                          <a:pt x="631" y="216"/>
                        </a:lnTo>
                        <a:lnTo>
                          <a:pt x="628" y="220"/>
                        </a:lnTo>
                        <a:lnTo>
                          <a:pt x="625" y="225"/>
                        </a:lnTo>
                        <a:lnTo>
                          <a:pt x="623" y="227"/>
                        </a:lnTo>
                        <a:lnTo>
                          <a:pt x="620" y="231"/>
                        </a:lnTo>
                        <a:lnTo>
                          <a:pt x="616" y="235"/>
                        </a:lnTo>
                        <a:lnTo>
                          <a:pt x="612" y="239"/>
                        </a:lnTo>
                        <a:lnTo>
                          <a:pt x="608" y="242"/>
                        </a:lnTo>
                        <a:lnTo>
                          <a:pt x="598" y="245"/>
                        </a:lnTo>
                        <a:lnTo>
                          <a:pt x="585" y="246"/>
                        </a:lnTo>
                        <a:lnTo>
                          <a:pt x="574" y="245"/>
                        </a:lnTo>
                        <a:lnTo>
                          <a:pt x="566" y="241"/>
                        </a:lnTo>
                        <a:lnTo>
                          <a:pt x="558" y="234"/>
                        </a:lnTo>
                        <a:lnTo>
                          <a:pt x="550" y="229"/>
                        </a:lnTo>
                        <a:lnTo>
                          <a:pt x="542" y="227"/>
                        </a:lnTo>
                        <a:lnTo>
                          <a:pt x="531" y="225"/>
                        </a:lnTo>
                        <a:lnTo>
                          <a:pt x="523" y="222"/>
                        </a:lnTo>
                        <a:lnTo>
                          <a:pt x="520" y="220"/>
                        </a:lnTo>
                        <a:lnTo>
                          <a:pt x="516" y="216"/>
                        </a:lnTo>
                        <a:lnTo>
                          <a:pt x="513" y="212"/>
                        </a:lnTo>
                        <a:lnTo>
                          <a:pt x="509" y="210"/>
                        </a:lnTo>
                        <a:lnTo>
                          <a:pt x="505" y="207"/>
                        </a:lnTo>
                        <a:lnTo>
                          <a:pt x="499" y="204"/>
                        </a:lnTo>
                        <a:lnTo>
                          <a:pt x="491" y="203"/>
                        </a:lnTo>
                        <a:lnTo>
                          <a:pt x="483" y="202"/>
                        </a:lnTo>
                        <a:lnTo>
                          <a:pt x="473" y="200"/>
                        </a:lnTo>
                        <a:lnTo>
                          <a:pt x="461" y="199"/>
                        </a:lnTo>
                        <a:lnTo>
                          <a:pt x="450" y="199"/>
                        </a:lnTo>
                        <a:lnTo>
                          <a:pt x="438" y="199"/>
                        </a:lnTo>
                        <a:lnTo>
                          <a:pt x="423" y="199"/>
                        </a:lnTo>
                        <a:lnTo>
                          <a:pt x="411" y="200"/>
                        </a:lnTo>
                        <a:lnTo>
                          <a:pt x="400" y="202"/>
                        </a:lnTo>
                        <a:lnTo>
                          <a:pt x="388" y="204"/>
                        </a:lnTo>
                        <a:lnTo>
                          <a:pt x="375" y="207"/>
                        </a:lnTo>
                        <a:lnTo>
                          <a:pt x="364" y="208"/>
                        </a:lnTo>
                        <a:lnTo>
                          <a:pt x="354" y="207"/>
                        </a:lnTo>
                        <a:lnTo>
                          <a:pt x="342" y="206"/>
                        </a:lnTo>
                        <a:lnTo>
                          <a:pt x="333" y="204"/>
                        </a:lnTo>
                        <a:lnTo>
                          <a:pt x="319" y="206"/>
                        </a:lnTo>
                        <a:lnTo>
                          <a:pt x="303" y="208"/>
                        </a:lnTo>
                        <a:lnTo>
                          <a:pt x="291" y="212"/>
                        </a:lnTo>
                        <a:lnTo>
                          <a:pt x="282" y="218"/>
                        </a:lnTo>
                        <a:lnTo>
                          <a:pt x="272" y="225"/>
                        </a:lnTo>
                        <a:lnTo>
                          <a:pt x="263" y="230"/>
                        </a:lnTo>
                        <a:lnTo>
                          <a:pt x="253" y="234"/>
                        </a:lnTo>
                        <a:lnTo>
                          <a:pt x="243" y="238"/>
                        </a:lnTo>
                        <a:lnTo>
                          <a:pt x="230" y="242"/>
                        </a:lnTo>
                        <a:lnTo>
                          <a:pt x="222" y="247"/>
                        </a:lnTo>
                        <a:lnTo>
                          <a:pt x="221" y="251"/>
                        </a:lnTo>
                        <a:lnTo>
                          <a:pt x="221" y="256"/>
                        </a:lnTo>
                        <a:lnTo>
                          <a:pt x="220" y="260"/>
                        </a:lnTo>
                        <a:lnTo>
                          <a:pt x="218" y="264"/>
                        </a:lnTo>
                        <a:lnTo>
                          <a:pt x="218" y="268"/>
                        </a:lnTo>
                        <a:lnTo>
                          <a:pt x="217" y="270"/>
                        </a:lnTo>
                        <a:lnTo>
                          <a:pt x="216" y="276"/>
                        </a:lnTo>
                        <a:lnTo>
                          <a:pt x="213" y="280"/>
                        </a:lnTo>
                        <a:lnTo>
                          <a:pt x="212" y="284"/>
                        </a:lnTo>
                        <a:lnTo>
                          <a:pt x="209" y="288"/>
                        </a:lnTo>
                        <a:lnTo>
                          <a:pt x="208" y="291"/>
                        </a:lnTo>
                        <a:lnTo>
                          <a:pt x="204" y="293"/>
                        </a:lnTo>
                        <a:lnTo>
                          <a:pt x="201" y="297"/>
                        </a:lnTo>
                        <a:lnTo>
                          <a:pt x="197" y="300"/>
                        </a:lnTo>
                        <a:lnTo>
                          <a:pt x="194" y="303"/>
                        </a:lnTo>
                        <a:lnTo>
                          <a:pt x="193" y="305"/>
                        </a:lnTo>
                        <a:lnTo>
                          <a:pt x="190" y="308"/>
                        </a:lnTo>
                        <a:lnTo>
                          <a:pt x="189" y="311"/>
                        </a:lnTo>
                        <a:lnTo>
                          <a:pt x="186" y="313"/>
                        </a:lnTo>
                        <a:lnTo>
                          <a:pt x="183" y="315"/>
                        </a:lnTo>
                        <a:lnTo>
                          <a:pt x="181" y="316"/>
                        </a:lnTo>
                        <a:lnTo>
                          <a:pt x="177" y="317"/>
                        </a:lnTo>
                        <a:lnTo>
                          <a:pt x="174" y="319"/>
                        </a:lnTo>
                        <a:lnTo>
                          <a:pt x="171" y="319"/>
                        </a:lnTo>
                        <a:lnTo>
                          <a:pt x="167" y="319"/>
                        </a:lnTo>
                        <a:lnTo>
                          <a:pt x="163" y="317"/>
                        </a:lnTo>
                        <a:lnTo>
                          <a:pt x="160" y="315"/>
                        </a:lnTo>
                        <a:lnTo>
                          <a:pt x="158" y="313"/>
                        </a:lnTo>
                        <a:lnTo>
                          <a:pt x="158" y="311"/>
                        </a:lnTo>
                        <a:lnTo>
                          <a:pt x="158" y="308"/>
                        </a:lnTo>
                        <a:lnTo>
                          <a:pt x="159" y="305"/>
                        </a:lnTo>
                        <a:lnTo>
                          <a:pt x="159" y="303"/>
                        </a:lnTo>
                        <a:lnTo>
                          <a:pt x="163" y="293"/>
                        </a:lnTo>
                        <a:lnTo>
                          <a:pt x="167" y="284"/>
                        </a:lnTo>
                        <a:lnTo>
                          <a:pt x="171" y="274"/>
                        </a:lnTo>
                        <a:lnTo>
                          <a:pt x="173" y="264"/>
                        </a:lnTo>
                        <a:lnTo>
                          <a:pt x="174" y="251"/>
                        </a:lnTo>
                        <a:lnTo>
                          <a:pt x="175" y="238"/>
                        </a:lnTo>
                        <a:lnTo>
                          <a:pt x="173" y="227"/>
                        </a:lnTo>
                        <a:lnTo>
                          <a:pt x="169" y="219"/>
                        </a:lnTo>
                        <a:lnTo>
                          <a:pt x="160" y="210"/>
                        </a:lnTo>
                        <a:lnTo>
                          <a:pt x="152" y="203"/>
                        </a:lnTo>
                        <a:lnTo>
                          <a:pt x="143" y="198"/>
                        </a:lnTo>
                        <a:lnTo>
                          <a:pt x="131" y="192"/>
                        </a:lnTo>
                        <a:lnTo>
                          <a:pt x="121" y="185"/>
                        </a:lnTo>
                        <a:lnTo>
                          <a:pt x="117" y="176"/>
                        </a:lnTo>
                        <a:lnTo>
                          <a:pt x="113" y="165"/>
                        </a:lnTo>
                        <a:lnTo>
                          <a:pt x="108" y="156"/>
                        </a:lnTo>
                        <a:lnTo>
                          <a:pt x="100" y="150"/>
                        </a:lnTo>
                        <a:lnTo>
                          <a:pt x="89" y="146"/>
                        </a:lnTo>
                        <a:lnTo>
                          <a:pt x="78" y="144"/>
                        </a:lnTo>
                        <a:lnTo>
                          <a:pt x="69" y="138"/>
                        </a:lnTo>
                        <a:lnTo>
                          <a:pt x="65" y="132"/>
                        </a:lnTo>
                        <a:lnTo>
                          <a:pt x="61" y="121"/>
                        </a:lnTo>
                        <a:lnTo>
                          <a:pt x="57" y="113"/>
                        </a:lnTo>
                        <a:lnTo>
                          <a:pt x="54" y="110"/>
                        </a:lnTo>
                        <a:lnTo>
                          <a:pt x="50" y="105"/>
                        </a:lnTo>
                        <a:lnTo>
                          <a:pt x="46" y="101"/>
                        </a:lnTo>
                        <a:lnTo>
                          <a:pt x="42" y="97"/>
                        </a:lnTo>
                        <a:lnTo>
                          <a:pt x="39" y="94"/>
                        </a:lnTo>
                        <a:lnTo>
                          <a:pt x="35" y="91"/>
                        </a:lnTo>
                        <a:lnTo>
                          <a:pt x="31" y="88"/>
                        </a:lnTo>
                        <a:lnTo>
                          <a:pt x="26" y="86"/>
                        </a:lnTo>
                        <a:lnTo>
                          <a:pt x="22" y="84"/>
                        </a:lnTo>
                        <a:lnTo>
                          <a:pt x="18" y="82"/>
                        </a:lnTo>
                        <a:lnTo>
                          <a:pt x="15" y="79"/>
                        </a:lnTo>
                        <a:lnTo>
                          <a:pt x="11" y="78"/>
                        </a:lnTo>
                        <a:lnTo>
                          <a:pt x="7" y="75"/>
                        </a:lnTo>
                        <a:lnTo>
                          <a:pt x="4" y="71"/>
                        </a:lnTo>
                        <a:lnTo>
                          <a:pt x="1" y="68"/>
                        </a:lnTo>
                        <a:lnTo>
                          <a:pt x="0" y="66"/>
                        </a:lnTo>
                        <a:lnTo>
                          <a:pt x="1" y="63"/>
                        </a:lnTo>
                        <a:lnTo>
                          <a:pt x="4" y="60"/>
                        </a:lnTo>
                        <a:lnTo>
                          <a:pt x="8" y="59"/>
                        </a:lnTo>
                        <a:lnTo>
                          <a:pt x="12" y="56"/>
                        </a:lnTo>
                        <a:lnTo>
                          <a:pt x="16" y="55"/>
                        </a:lnTo>
                        <a:lnTo>
                          <a:pt x="19" y="55"/>
                        </a:lnTo>
                        <a:lnTo>
                          <a:pt x="26" y="53"/>
                        </a:lnTo>
                        <a:lnTo>
                          <a:pt x="35" y="52"/>
                        </a:lnTo>
                        <a:lnTo>
                          <a:pt x="42" y="51"/>
                        </a:lnTo>
                        <a:lnTo>
                          <a:pt x="49" y="47"/>
                        </a:lnTo>
                        <a:lnTo>
                          <a:pt x="58" y="40"/>
                        </a:lnTo>
                        <a:lnTo>
                          <a:pt x="65" y="36"/>
                        </a:lnTo>
                        <a:lnTo>
                          <a:pt x="78" y="32"/>
                        </a:lnTo>
                        <a:lnTo>
                          <a:pt x="92" y="28"/>
                        </a:lnTo>
                        <a:lnTo>
                          <a:pt x="105" y="26"/>
                        </a:lnTo>
                        <a:lnTo>
                          <a:pt x="113" y="28"/>
                        </a:lnTo>
                        <a:lnTo>
                          <a:pt x="124" y="29"/>
                        </a:lnTo>
                        <a:lnTo>
                          <a:pt x="133" y="32"/>
                        </a:lnTo>
                        <a:lnTo>
                          <a:pt x="144" y="33"/>
                        </a:lnTo>
                        <a:lnTo>
                          <a:pt x="158" y="35"/>
                        </a:lnTo>
                        <a:lnTo>
                          <a:pt x="170" y="36"/>
                        </a:lnTo>
                        <a:lnTo>
                          <a:pt x="179" y="40"/>
                        </a:lnTo>
                        <a:lnTo>
                          <a:pt x="190" y="45"/>
                        </a:lnTo>
                        <a:lnTo>
                          <a:pt x="200" y="51"/>
                        </a:lnTo>
                        <a:lnTo>
                          <a:pt x="212" y="53"/>
                        </a:lnTo>
                        <a:lnTo>
                          <a:pt x="224" y="56"/>
                        </a:lnTo>
                        <a:lnTo>
                          <a:pt x="235" y="57"/>
                        </a:lnTo>
                        <a:lnTo>
                          <a:pt x="247" y="56"/>
                        </a:lnTo>
                        <a:lnTo>
                          <a:pt x="259" y="53"/>
                        </a:lnTo>
                        <a:lnTo>
                          <a:pt x="272" y="51"/>
                        </a:lnTo>
                        <a:lnTo>
                          <a:pt x="283" y="48"/>
                        </a:lnTo>
                        <a:lnTo>
                          <a:pt x="295" y="45"/>
                        </a:lnTo>
                        <a:lnTo>
                          <a:pt x="309" y="43"/>
                        </a:lnTo>
                        <a:lnTo>
                          <a:pt x="319" y="40"/>
                        </a:lnTo>
                        <a:lnTo>
                          <a:pt x="330" y="33"/>
                        </a:lnTo>
                        <a:lnTo>
                          <a:pt x="341" y="25"/>
                        </a:lnTo>
                        <a:lnTo>
                          <a:pt x="350" y="18"/>
                        </a:lnTo>
                        <a:lnTo>
                          <a:pt x="359" y="17"/>
                        </a:lnTo>
                        <a:lnTo>
                          <a:pt x="368" y="16"/>
                        </a:lnTo>
                        <a:lnTo>
                          <a:pt x="375" y="14"/>
                        </a:lnTo>
                        <a:lnTo>
                          <a:pt x="385" y="13"/>
                        </a:lnTo>
                        <a:lnTo>
                          <a:pt x="396" y="13"/>
                        </a:lnTo>
                        <a:lnTo>
                          <a:pt x="406" y="12"/>
                        </a:lnTo>
                        <a:lnTo>
                          <a:pt x="414" y="9"/>
                        </a:lnTo>
                        <a:lnTo>
                          <a:pt x="422" y="5"/>
                        </a:lnTo>
                        <a:lnTo>
                          <a:pt x="429" y="2"/>
                        </a:lnTo>
                        <a:lnTo>
                          <a:pt x="439" y="1"/>
                        </a:lnTo>
                        <a:lnTo>
                          <a:pt x="452" y="2"/>
                        </a:lnTo>
                        <a:lnTo>
                          <a:pt x="462" y="2"/>
                        </a:lnTo>
                        <a:lnTo>
                          <a:pt x="473" y="1"/>
                        </a:lnTo>
                        <a:lnTo>
                          <a:pt x="488" y="0"/>
                        </a:lnTo>
                        <a:lnTo>
                          <a:pt x="501" y="0"/>
                        </a:lnTo>
                        <a:lnTo>
                          <a:pt x="513" y="0"/>
                        </a:lnTo>
                        <a:lnTo>
                          <a:pt x="518" y="1"/>
                        </a:lnTo>
                        <a:lnTo>
                          <a:pt x="522" y="2"/>
                        </a:lnTo>
                        <a:lnTo>
                          <a:pt x="526" y="4"/>
                        </a:lnTo>
                        <a:lnTo>
                          <a:pt x="530" y="5"/>
                        </a:lnTo>
                        <a:lnTo>
                          <a:pt x="534" y="6"/>
                        </a:lnTo>
                        <a:lnTo>
                          <a:pt x="543" y="6"/>
                        </a:lnTo>
                        <a:lnTo>
                          <a:pt x="553" y="8"/>
                        </a:lnTo>
                        <a:lnTo>
                          <a:pt x="562" y="8"/>
                        </a:lnTo>
                        <a:lnTo>
                          <a:pt x="565" y="8"/>
                        </a:lnTo>
                        <a:lnTo>
                          <a:pt x="569" y="8"/>
                        </a:lnTo>
                        <a:lnTo>
                          <a:pt x="574" y="8"/>
                        </a:lnTo>
                        <a:lnTo>
                          <a:pt x="578" y="8"/>
                        </a:lnTo>
                        <a:lnTo>
                          <a:pt x="581" y="9"/>
                        </a:lnTo>
                        <a:lnTo>
                          <a:pt x="590" y="13"/>
                        </a:lnTo>
                        <a:lnTo>
                          <a:pt x="601" y="20"/>
                        </a:lnTo>
                        <a:lnTo>
                          <a:pt x="608" y="26"/>
                        </a:lnTo>
                        <a:lnTo>
                          <a:pt x="612" y="36"/>
                        </a:lnTo>
                        <a:lnTo>
                          <a:pt x="613" y="47"/>
                        </a:lnTo>
                        <a:lnTo>
                          <a:pt x="615" y="56"/>
                        </a:lnTo>
                        <a:lnTo>
                          <a:pt x="617" y="67"/>
                        </a:lnTo>
                        <a:lnTo>
                          <a:pt x="621" y="78"/>
                        </a:lnTo>
                        <a:lnTo>
                          <a:pt x="625" y="87"/>
                        </a:lnTo>
                        <a:lnTo>
                          <a:pt x="628" y="91"/>
                        </a:lnTo>
                        <a:lnTo>
                          <a:pt x="632" y="95"/>
                        </a:lnTo>
                        <a:lnTo>
                          <a:pt x="637" y="99"/>
                        </a:lnTo>
                        <a:lnTo>
                          <a:pt x="642" y="102"/>
                        </a:lnTo>
                        <a:lnTo>
                          <a:pt x="644" y="106"/>
                        </a:lnTo>
                        <a:lnTo>
                          <a:pt x="648" y="115"/>
                        </a:lnTo>
                        <a:lnTo>
                          <a:pt x="651" y="126"/>
                        </a:lnTo>
                        <a:lnTo>
                          <a:pt x="655" y="134"/>
                        </a:lnTo>
                        <a:lnTo>
                          <a:pt x="659" y="138"/>
                        </a:lnTo>
                        <a:lnTo>
                          <a:pt x="663" y="142"/>
                        </a:lnTo>
                        <a:lnTo>
                          <a:pt x="668" y="145"/>
                        </a:lnTo>
                        <a:lnTo>
                          <a:pt x="674" y="149"/>
                        </a:lnTo>
                        <a:lnTo>
                          <a:pt x="677" y="153"/>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30" name="Freeform 43">
                    <a:extLst>
                      <a:ext uri="{FF2B5EF4-FFF2-40B4-BE49-F238E27FC236}">
                        <a16:creationId xmlns:a16="http://schemas.microsoft.com/office/drawing/2014/main" id="{F7D5D227-C7FF-41D7-8234-9C594A69197C}"/>
                      </a:ext>
                    </a:extLst>
                  </p:cNvPr>
                  <p:cNvSpPr>
                    <a:spLocks/>
                  </p:cNvSpPr>
                  <p:nvPr/>
                </p:nvSpPr>
                <p:spPr bwMode="auto">
                  <a:xfrm>
                    <a:off x="3894676" y="4493331"/>
                    <a:ext cx="1017274" cy="429054"/>
                  </a:xfrm>
                  <a:custGeom>
                    <a:avLst/>
                    <a:gdLst>
                      <a:gd name="T0" fmla="*/ 2183 w 2204"/>
                      <a:gd name="T1" fmla="*/ 706 h 932"/>
                      <a:gd name="T2" fmla="*/ 2171 w 2204"/>
                      <a:gd name="T3" fmla="*/ 796 h 932"/>
                      <a:gd name="T4" fmla="*/ 2199 w 2204"/>
                      <a:gd name="T5" fmla="*/ 903 h 932"/>
                      <a:gd name="T6" fmla="*/ 2143 w 2204"/>
                      <a:gd name="T7" fmla="*/ 923 h 932"/>
                      <a:gd name="T8" fmla="*/ 2116 w 2204"/>
                      <a:gd name="T9" fmla="*/ 825 h 932"/>
                      <a:gd name="T10" fmla="*/ 2041 w 2204"/>
                      <a:gd name="T11" fmla="*/ 825 h 932"/>
                      <a:gd name="T12" fmla="*/ 1958 w 2204"/>
                      <a:gd name="T13" fmla="*/ 813 h 932"/>
                      <a:gd name="T14" fmla="*/ 1899 w 2204"/>
                      <a:gd name="T15" fmla="*/ 865 h 932"/>
                      <a:gd name="T16" fmla="*/ 1799 w 2204"/>
                      <a:gd name="T17" fmla="*/ 850 h 932"/>
                      <a:gd name="T18" fmla="*/ 1687 w 2204"/>
                      <a:gd name="T19" fmla="*/ 788 h 932"/>
                      <a:gd name="T20" fmla="*/ 1595 w 2204"/>
                      <a:gd name="T21" fmla="*/ 701 h 932"/>
                      <a:gd name="T22" fmla="*/ 1506 w 2204"/>
                      <a:gd name="T23" fmla="*/ 637 h 932"/>
                      <a:gd name="T24" fmla="*/ 1426 w 2204"/>
                      <a:gd name="T25" fmla="*/ 588 h 932"/>
                      <a:gd name="T26" fmla="*/ 1338 w 2204"/>
                      <a:gd name="T27" fmla="*/ 623 h 932"/>
                      <a:gd name="T28" fmla="*/ 1283 w 2204"/>
                      <a:gd name="T29" fmla="*/ 702 h 932"/>
                      <a:gd name="T30" fmla="*/ 1245 w 2204"/>
                      <a:gd name="T31" fmla="*/ 811 h 932"/>
                      <a:gd name="T32" fmla="*/ 1182 w 2204"/>
                      <a:gd name="T33" fmla="*/ 846 h 932"/>
                      <a:gd name="T34" fmla="*/ 1082 w 2204"/>
                      <a:gd name="T35" fmla="*/ 868 h 932"/>
                      <a:gd name="T36" fmla="*/ 993 w 2204"/>
                      <a:gd name="T37" fmla="*/ 872 h 932"/>
                      <a:gd name="T38" fmla="*/ 916 w 2204"/>
                      <a:gd name="T39" fmla="*/ 823 h 932"/>
                      <a:gd name="T40" fmla="*/ 880 w 2204"/>
                      <a:gd name="T41" fmla="*/ 776 h 932"/>
                      <a:gd name="T42" fmla="*/ 792 w 2204"/>
                      <a:gd name="T43" fmla="*/ 780 h 932"/>
                      <a:gd name="T44" fmla="*/ 765 w 2204"/>
                      <a:gd name="T45" fmla="*/ 695 h 932"/>
                      <a:gd name="T46" fmla="*/ 686 w 2204"/>
                      <a:gd name="T47" fmla="*/ 631 h 932"/>
                      <a:gd name="T48" fmla="*/ 678 w 2204"/>
                      <a:gd name="T49" fmla="*/ 571 h 932"/>
                      <a:gd name="T50" fmla="*/ 614 w 2204"/>
                      <a:gd name="T51" fmla="*/ 582 h 932"/>
                      <a:gd name="T52" fmla="*/ 540 w 2204"/>
                      <a:gd name="T53" fmla="*/ 647 h 932"/>
                      <a:gd name="T54" fmla="*/ 399 w 2204"/>
                      <a:gd name="T55" fmla="*/ 651 h 932"/>
                      <a:gd name="T56" fmla="*/ 310 w 2204"/>
                      <a:gd name="T57" fmla="*/ 593 h 932"/>
                      <a:gd name="T58" fmla="*/ 234 w 2204"/>
                      <a:gd name="T59" fmla="*/ 495 h 932"/>
                      <a:gd name="T60" fmla="*/ 205 w 2204"/>
                      <a:gd name="T61" fmla="*/ 384 h 932"/>
                      <a:gd name="T62" fmla="*/ 100 w 2204"/>
                      <a:gd name="T63" fmla="*/ 355 h 932"/>
                      <a:gd name="T64" fmla="*/ 21 w 2204"/>
                      <a:gd name="T65" fmla="*/ 290 h 932"/>
                      <a:gd name="T66" fmla="*/ 4 w 2204"/>
                      <a:gd name="T67" fmla="*/ 252 h 932"/>
                      <a:gd name="T68" fmla="*/ 75 w 2204"/>
                      <a:gd name="T69" fmla="*/ 188 h 932"/>
                      <a:gd name="T70" fmla="*/ 136 w 2204"/>
                      <a:gd name="T71" fmla="*/ 161 h 932"/>
                      <a:gd name="T72" fmla="*/ 264 w 2204"/>
                      <a:gd name="T73" fmla="*/ 93 h 932"/>
                      <a:gd name="T74" fmla="*/ 343 w 2204"/>
                      <a:gd name="T75" fmla="*/ 30 h 932"/>
                      <a:gd name="T76" fmla="*/ 438 w 2204"/>
                      <a:gd name="T77" fmla="*/ 4 h 932"/>
                      <a:gd name="T78" fmla="*/ 516 w 2204"/>
                      <a:gd name="T79" fmla="*/ 34 h 932"/>
                      <a:gd name="T80" fmla="*/ 543 w 2204"/>
                      <a:gd name="T81" fmla="*/ 47 h 932"/>
                      <a:gd name="T82" fmla="*/ 547 w 2204"/>
                      <a:gd name="T83" fmla="*/ 127 h 932"/>
                      <a:gd name="T84" fmla="*/ 614 w 2204"/>
                      <a:gd name="T85" fmla="*/ 188 h 932"/>
                      <a:gd name="T86" fmla="*/ 664 w 2204"/>
                      <a:gd name="T87" fmla="*/ 256 h 932"/>
                      <a:gd name="T88" fmla="*/ 721 w 2204"/>
                      <a:gd name="T89" fmla="*/ 325 h 932"/>
                      <a:gd name="T90" fmla="*/ 795 w 2204"/>
                      <a:gd name="T91" fmla="*/ 280 h 932"/>
                      <a:gd name="T92" fmla="*/ 872 w 2204"/>
                      <a:gd name="T93" fmla="*/ 223 h 932"/>
                      <a:gd name="T94" fmla="*/ 984 w 2204"/>
                      <a:gd name="T95" fmla="*/ 225 h 932"/>
                      <a:gd name="T96" fmla="*/ 1058 w 2204"/>
                      <a:gd name="T97" fmla="*/ 198 h 932"/>
                      <a:gd name="T98" fmla="*/ 1145 w 2204"/>
                      <a:gd name="T99" fmla="*/ 239 h 932"/>
                      <a:gd name="T100" fmla="*/ 1248 w 2204"/>
                      <a:gd name="T101" fmla="*/ 220 h 932"/>
                      <a:gd name="T102" fmla="*/ 1326 w 2204"/>
                      <a:gd name="T103" fmla="*/ 240 h 932"/>
                      <a:gd name="T104" fmla="*/ 1384 w 2204"/>
                      <a:gd name="T105" fmla="*/ 295 h 932"/>
                      <a:gd name="T106" fmla="*/ 1512 w 2204"/>
                      <a:gd name="T107" fmla="*/ 338 h 932"/>
                      <a:gd name="T108" fmla="*/ 1624 w 2204"/>
                      <a:gd name="T109" fmla="*/ 426 h 932"/>
                      <a:gd name="T110" fmla="*/ 1713 w 2204"/>
                      <a:gd name="T111" fmla="*/ 558 h 932"/>
                      <a:gd name="T112" fmla="*/ 1796 w 2204"/>
                      <a:gd name="T113" fmla="*/ 675 h 932"/>
                      <a:gd name="T114" fmla="*/ 1900 w 2204"/>
                      <a:gd name="T115" fmla="*/ 689 h 932"/>
                      <a:gd name="T116" fmla="*/ 1979 w 2204"/>
                      <a:gd name="T117" fmla="*/ 667 h 932"/>
                      <a:gd name="T118" fmla="*/ 2040 w 2204"/>
                      <a:gd name="T119" fmla="*/ 686 h 932"/>
                      <a:gd name="T120" fmla="*/ 2136 w 2204"/>
                      <a:gd name="T121" fmla="*/ 671 h 932"/>
                      <a:gd name="T122" fmla="*/ 2186 w 2204"/>
                      <a:gd name="T123" fmla="*/ 644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4" h="932">
                        <a:moveTo>
                          <a:pt x="2204" y="650"/>
                        </a:moveTo>
                        <a:lnTo>
                          <a:pt x="2203" y="656"/>
                        </a:lnTo>
                        <a:lnTo>
                          <a:pt x="2200" y="663"/>
                        </a:lnTo>
                        <a:lnTo>
                          <a:pt x="2199" y="670"/>
                        </a:lnTo>
                        <a:lnTo>
                          <a:pt x="2195" y="678"/>
                        </a:lnTo>
                        <a:lnTo>
                          <a:pt x="2191" y="687"/>
                        </a:lnTo>
                        <a:lnTo>
                          <a:pt x="2186" y="698"/>
                        </a:lnTo>
                        <a:lnTo>
                          <a:pt x="2183" y="706"/>
                        </a:lnTo>
                        <a:lnTo>
                          <a:pt x="2184" y="717"/>
                        </a:lnTo>
                        <a:lnTo>
                          <a:pt x="2186" y="729"/>
                        </a:lnTo>
                        <a:lnTo>
                          <a:pt x="2186" y="740"/>
                        </a:lnTo>
                        <a:lnTo>
                          <a:pt x="2183" y="751"/>
                        </a:lnTo>
                        <a:lnTo>
                          <a:pt x="2178" y="761"/>
                        </a:lnTo>
                        <a:lnTo>
                          <a:pt x="2174" y="774"/>
                        </a:lnTo>
                        <a:lnTo>
                          <a:pt x="2171" y="783"/>
                        </a:lnTo>
                        <a:lnTo>
                          <a:pt x="2171" y="796"/>
                        </a:lnTo>
                        <a:lnTo>
                          <a:pt x="2172" y="811"/>
                        </a:lnTo>
                        <a:lnTo>
                          <a:pt x="2175" y="826"/>
                        </a:lnTo>
                        <a:lnTo>
                          <a:pt x="2178" y="838"/>
                        </a:lnTo>
                        <a:lnTo>
                          <a:pt x="2182" y="850"/>
                        </a:lnTo>
                        <a:lnTo>
                          <a:pt x="2188" y="865"/>
                        </a:lnTo>
                        <a:lnTo>
                          <a:pt x="2195" y="879"/>
                        </a:lnTo>
                        <a:lnTo>
                          <a:pt x="2199" y="891"/>
                        </a:lnTo>
                        <a:lnTo>
                          <a:pt x="2199" y="903"/>
                        </a:lnTo>
                        <a:lnTo>
                          <a:pt x="2198" y="918"/>
                        </a:lnTo>
                        <a:lnTo>
                          <a:pt x="2196" y="932"/>
                        </a:lnTo>
                        <a:lnTo>
                          <a:pt x="2188" y="932"/>
                        </a:lnTo>
                        <a:lnTo>
                          <a:pt x="2182" y="932"/>
                        </a:lnTo>
                        <a:lnTo>
                          <a:pt x="2174" y="931"/>
                        </a:lnTo>
                        <a:lnTo>
                          <a:pt x="2161" y="930"/>
                        </a:lnTo>
                        <a:lnTo>
                          <a:pt x="2151" y="927"/>
                        </a:lnTo>
                        <a:lnTo>
                          <a:pt x="2143" y="923"/>
                        </a:lnTo>
                        <a:lnTo>
                          <a:pt x="2138" y="915"/>
                        </a:lnTo>
                        <a:lnTo>
                          <a:pt x="2134" y="903"/>
                        </a:lnTo>
                        <a:lnTo>
                          <a:pt x="2132" y="889"/>
                        </a:lnTo>
                        <a:lnTo>
                          <a:pt x="2129" y="880"/>
                        </a:lnTo>
                        <a:lnTo>
                          <a:pt x="2126" y="868"/>
                        </a:lnTo>
                        <a:lnTo>
                          <a:pt x="2124" y="853"/>
                        </a:lnTo>
                        <a:lnTo>
                          <a:pt x="2120" y="838"/>
                        </a:lnTo>
                        <a:lnTo>
                          <a:pt x="2116" y="825"/>
                        </a:lnTo>
                        <a:lnTo>
                          <a:pt x="2107" y="817"/>
                        </a:lnTo>
                        <a:lnTo>
                          <a:pt x="2101" y="814"/>
                        </a:lnTo>
                        <a:lnTo>
                          <a:pt x="2090" y="814"/>
                        </a:lnTo>
                        <a:lnTo>
                          <a:pt x="2078" y="815"/>
                        </a:lnTo>
                        <a:lnTo>
                          <a:pt x="2067" y="818"/>
                        </a:lnTo>
                        <a:lnTo>
                          <a:pt x="2058" y="819"/>
                        </a:lnTo>
                        <a:lnTo>
                          <a:pt x="2050" y="822"/>
                        </a:lnTo>
                        <a:lnTo>
                          <a:pt x="2041" y="825"/>
                        </a:lnTo>
                        <a:lnTo>
                          <a:pt x="2033" y="826"/>
                        </a:lnTo>
                        <a:lnTo>
                          <a:pt x="2025" y="823"/>
                        </a:lnTo>
                        <a:lnTo>
                          <a:pt x="2017" y="821"/>
                        </a:lnTo>
                        <a:lnTo>
                          <a:pt x="2008" y="817"/>
                        </a:lnTo>
                        <a:lnTo>
                          <a:pt x="2000" y="815"/>
                        </a:lnTo>
                        <a:lnTo>
                          <a:pt x="1989" y="814"/>
                        </a:lnTo>
                        <a:lnTo>
                          <a:pt x="1974" y="813"/>
                        </a:lnTo>
                        <a:lnTo>
                          <a:pt x="1958" y="813"/>
                        </a:lnTo>
                        <a:lnTo>
                          <a:pt x="1944" y="814"/>
                        </a:lnTo>
                        <a:lnTo>
                          <a:pt x="1932" y="818"/>
                        </a:lnTo>
                        <a:lnTo>
                          <a:pt x="1927" y="825"/>
                        </a:lnTo>
                        <a:lnTo>
                          <a:pt x="1923" y="834"/>
                        </a:lnTo>
                        <a:lnTo>
                          <a:pt x="1919" y="846"/>
                        </a:lnTo>
                        <a:lnTo>
                          <a:pt x="1913" y="856"/>
                        </a:lnTo>
                        <a:lnTo>
                          <a:pt x="1908" y="862"/>
                        </a:lnTo>
                        <a:lnTo>
                          <a:pt x="1899" y="865"/>
                        </a:lnTo>
                        <a:lnTo>
                          <a:pt x="1888" y="865"/>
                        </a:lnTo>
                        <a:lnTo>
                          <a:pt x="1876" y="864"/>
                        </a:lnTo>
                        <a:lnTo>
                          <a:pt x="1864" y="862"/>
                        </a:lnTo>
                        <a:lnTo>
                          <a:pt x="1854" y="861"/>
                        </a:lnTo>
                        <a:lnTo>
                          <a:pt x="1842" y="860"/>
                        </a:lnTo>
                        <a:lnTo>
                          <a:pt x="1826" y="856"/>
                        </a:lnTo>
                        <a:lnTo>
                          <a:pt x="1811" y="853"/>
                        </a:lnTo>
                        <a:lnTo>
                          <a:pt x="1799" y="850"/>
                        </a:lnTo>
                        <a:lnTo>
                          <a:pt x="1785" y="846"/>
                        </a:lnTo>
                        <a:lnTo>
                          <a:pt x="1769" y="842"/>
                        </a:lnTo>
                        <a:lnTo>
                          <a:pt x="1757" y="838"/>
                        </a:lnTo>
                        <a:lnTo>
                          <a:pt x="1744" y="831"/>
                        </a:lnTo>
                        <a:lnTo>
                          <a:pt x="1727" y="821"/>
                        </a:lnTo>
                        <a:lnTo>
                          <a:pt x="1711" y="810"/>
                        </a:lnTo>
                        <a:lnTo>
                          <a:pt x="1699" y="800"/>
                        </a:lnTo>
                        <a:lnTo>
                          <a:pt x="1687" y="788"/>
                        </a:lnTo>
                        <a:lnTo>
                          <a:pt x="1672" y="771"/>
                        </a:lnTo>
                        <a:lnTo>
                          <a:pt x="1657" y="755"/>
                        </a:lnTo>
                        <a:lnTo>
                          <a:pt x="1645" y="741"/>
                        </a:lnTo>
                        <a:lnTo>
                          <a:pt x="1637" y="732"/>
                        </a:lnTo>
                        <a:lnTo>
                          <a:pt x="1628" y="721"/>
                        </a:lnTo>
                        <a:lnTo>
                          <a:pt x="1618" y="713"/>
                        </a:lnTo>
                        <a:lnTo>
                          <a:pt x="1609" y="706"/>
                        </a:lnTo>
                        <a:lnTo>
                          <a:pt x="1595" y="701"/>
                        </a:lnTo>
                        <a:lnTo>
                          <a:pt x="1582" y="695"/>
                        </a:lnTo>
                        <a:lnTo>
                          <a:pt x="1571" y="689"/>
                        </a:lnTo>
                        <a:lnTo>
                          <a:pt x="1563" y="679"/>
                        </a:lnTo>
                        <a:lnTo>
                          <a:pt x="1552" y="666"/>
                        </a:lnTo>
                        <a:lnTo>
                          <a:pt x="1543" y="655"/>
                        </a:lnTo>
                        <a:lnTo>
                          <a:pt x="1532" y="648"/>
                        </a:lnTo>
                        <a:lnTo>
                          <a:pt x="1519" y="643"/>
                        </a:lnTo>
                        <a:lnTo>
                          <a:pt x="1506" y="637"/>
                        </a:lnTo>
                        <a:lnTo>
                          <a:pt x="1497" y="633"/>
                        </a:lnTo>
                        <a:lnTo>
                          <a:pt x="1485" y="628"/>
                        </a:lnTo>
                        <a:lnTo>
                          <a:pt x="1474" y="621"/>
                        </a:lnTo>
                        <a:lnTo>
                          <a:pt x="1467" y="612"/>
                        </a:lnTo>
                        <a:lnTo>
                          <a:pt x="1461" y="600"/>
                        </a:lnTo>
                        <a:lnTo>
                          <a:pt x="1453" y="592"/>
                        </a:lnTo>
                        <a:lnTo>
                          <a:pt x="1440" y="589"/>
                        </a:lnTo>
                        <a:lnTo>
                          <a:pt x="1426" y="588"/>
                        </a:lnTo>
                        <a:lnTo>
                          <a:pt x="1409" y="588"/>
                        </a:lnTo>
                        <a:lnTo>
                          <a:pt x="1397" y="589"/>
                        </a:lnTo>
                        <a:lnTo>
                          <a:pt x="1388" y="592"/>
                        </a:lnTo>
                        <a:lnTo>
                          <a:pt x="1378" y="597"/>
                        </a:lnTo>
                        <a:lnTo>
                          <a:pt x="1369" y="601"/>
                        </a:lnTo>
                        <a:lnTo>
                          <a:pt x="1360" y="606"/>
                        </a:lnTo>
                        <a:lnTo>
                          <a:pt x="1349" y="615"/>
                        </a:lnTo>
                        <a:lnTo>
                          <a:pt x="1338" y="623"/>
                        </a:lnTo>
                        <a:lnTo>
                          <a:pt x="1329" y="629"/>
                        </a:lnTo>
                        <a:lnTo>
                          <a:pt x="1319" y="636"/>
                        </a:lnTo>
                        <a:lnTo>
                          <a:pt x="1308" y="646"/>
                        </a:lnTo>
                        <a:lnTo>
                          <a:pt x="1298" y="655"/>
                        </a:lnTo>
                        <a:lnTo>
                          <a:pt x="1291" y="664"/>
                        </a:lnTo>
                        <a:lnTo>
                          <a:pt x="1287" y="675"/>
                        </a:lnTo>
                        <a:lnTo>
                          <a:pt x="1284" y="689"/>
                        </a:lnTo>
                        <a:lnTo>
                          <a:pt x="1283" y="702"/>
                        </a:lnTo>
                        <a:lnTo>
                          <a:pt x="1280" y="713"/>
                        </a:lnTo>
                        <a:lnTo>
                          <a:pt x="1273" y="726"/>
                        </a:lnTo>
                        <a:lnTo>
                          <a:pt x="1264" y="741"/>
                        </a:lnTo>
                        <a:lnTo>
                          <a:pt x="1256" y="756"/>
                        </a:lnTo>
                        <a:lnTo>
                          <a:pt x="1249" y="769"/>
                        </a:lnTo>
                        <a:lnTo>
                          <a:pt x="1248" y="782"/>
                        </a:lnTo>
                        <a:lnTo>
                          <a:pt x="1246" y="796"/>
                        </a:lnTo>
                        <a:lnTo>
                          <a:pt x="1245" y="811"/>
                        </a:lnTo>
                        <a:lnTo>
                          <a:pt x="1244" y="826"/>
                        </a:lnTo>
                        <a:lnTo>
                          <a:pt x="1240" y="837"/>
                        </a:lnTo>
                        <a:lnTo>
                          <a:pt x="1232" y="844"/>
                        </a:lnTo>
                        <a:lnTo>
                          <a:pt x="1221" y="849"/>
                        </a:lnTo>
                        <a:lnTo>
                          <a:pt x="1211" y="852"/>
                        </a:lnTo>
                        <a:lnTo>
                          <a:pt x="1203" y="852"/>
                        </a:lnTo>
                        <a:lnTo>
                          <a:pt x="1192" y="849"/>
                        </a:lnTo>
                        <a:lnTo>
                          <a:pt x="1182" y="846"/>
                        </a:lnTo>
                        <a:lnTo>
                          <a:pt x="1172" y="845"/>
                        </a:lnTo>
                        <a:lnTo>
                          <a:pt x="1159" y="846"/>
                        </a:lnTo>
                        <a:lnTo>
                          <a:pt x="1141" y="848"/>
                        </a:lnTo>
                        <a:lnTo>
                          <a:pt x="1125" y="852"/>
                        </a:lnTo>
                        <a:lnTo>
                          <a:pt x="1112" y="854"/>
                        </a:lnTo>
                        <a:lnTo>
                          <a:pt x="1103" y="858"/>
                        </a:lnTo>
                        <a:lnTo>
                          <a:pt x="1093" y="864"/>
                        </a:lnTo>
                        <a:lnTo>
                          <a:pt x="1082" y="868"/>
                        </a:lnTo>
                        <a:lnTo>
                          <a:pt x="1072" y="872"/>
                        </a:lnTo>
                        <a:lnTo>
                          <a:pt x="1060" y="876"/>
                        </a:lnTo>
                        <a:lnTo>
                          <a:pt x="1047" y="880"/>
                        </a:lnTo>
                        <a:lnTo>
                          <a:pt x="1033" y="883"/>
                        </a:lnTo>
                        <a:lnTo>
                          <a:pt x="1023" y="883"/>
                        </a:lnTo>
                        <a:lnTo>
                          <a:pt x="1009" y="881"/>
                        </a:lnTo>
                        <a:lnTo>
                          <a:pt x="1000" y="879"/>
                        </a:lnTo>
                        <a:lnTo>
                          <a:pt x="993" y="872"/>
                        </a:lnTo>
                        <a:lnTo>
                          <a:pt x="988" y="864"/>
                        </a:lnTo>
                        <a:lnTo>
                          <a:pt x="982" y="857"/>
                        </a:lnTo>
                        <a:lnTo>
                          <a:pt x="973" y="850"/>
                        </a:lnTo>
                        <a:lnTo>
                          <a:pt x="961" y="844"/>
                        </a:lnTo>
                        <a:lnTo>
                          <a:pt x="949" y="838"/>
                        </a:lnTo>
                        <a:lnTo>
                          <a:pt x="939" y="834"/>
                        </a:lnTo>
                        <a:lnTo>
                          <a:pt x="927" y="829"/>
                        </a:lnTo>
                        <a:lnTo>
                          <a:pt x="916" y="823"/>
                        </a:lnTo>
                        <a:lnTo>
                          <a:pt x="911" y="815"/>
                        </a:lnTo>
                        <a:lnTo>
                          <a:pt x="904" y="805"/>
                        </a:lnTo>
                        <a:lnTo>
                          <a:pt x="897" y="795"/>
                        </a:lnTo>
                        <a:lnTo>
                          <a:pt x="895" y="791"/>
                        </a:lnTo>
                        <a:lnTo>
                          <a:pt x="892" y="787"/>
                        </a:lnTo>
                        <a:lnTo>
                          <a:pt x="888" y="783"/>
                        </a:lnTo>
                        <a:lnTo>
                          <a:pt x="884" y="779"/>
                        </a:lnTo>
                        <a:lnTo>
                          <a:pt x="880" y="776"/>
                        </a:lnTo>
                        <a:lnTo>
                          <a:pt x="869" y="775"/>
                        </a:lnTo>
                        <a:lnTo>
                          <a:pt x="856" y="778"/>
                        </a:lnTo>
                        <a:lnTo>
                          <a:pt x="842" y="780"/>
                        </a:lnTo>
                        <a:lnTo>
                          <a:pt x="831" y="783"/>
                        </a:lnTo>
                        <a:lnTo>
                          <a:pt x="822" y="783"/>
                        </a:lnTo>
                        <a:lnTo>
                          <a:pt x="811" y="783"/>
                        </a:lnTo>
                        <a:lnTo>
                          <a:pt x="800" y="782"/>
                        </a:lnTo>
                        <a:lnTo>
                          <a:pt x="792" y="780"/>
                        </a:lnTo>
                        <a:lnTo>
                          <a:pt x="784" y="774"/>
                        </a:lnTo>
                        <a:lnTo>
                          <a:pt x="776" y="764"/>
                        </a:lnTo>
                        <a:lnTo>
                          <a:pt x="771" y="753"/>
                        </a:lnTo>
                        <a:lnTo>
                          <a:pt x="765" y="745"/>
                        </a:lnTo>
                        <a:lnTo>
                          <a:pt x="765" y="733"/>
                        </a:lnTo>
                        <a:lnTo>
                          <a:pt x="767" y="720"/>
                        </a:lnTo>
                        <a:lnTo>
                          <a:pt x="767" y="706"/>
                        </a:lnTo>
                        <a:lnTo>
                          <a:pt x="765" y="695"/>
                        </a:lnTo>
                        <a:lnTo>
                          <a:pt x="759" y="683"/>
                        </a:lnTo>
                        <a:lnTo>
                          <a:pt x="746" y="668"/>
                        </a:lnTo>
                        <a:lnTo>
                          <a:pt x="734" y="656"/>
                        </a:lnTo>
                        <a:lnTo>
                          <a:pt x="722" y="647"/>
                        </a:lnTo>
                        <a:lnTo>
                          <a:pt x="713" y="644"/>
                        </a:lnTo>
                        <a:lnTo>
                          <a:pt x="702" y="642"/>
                        </a:lnTo>
                        <a:lnTo>
                          <a:pt x="692" y="637"/>
                        </a:lnTo>
                        <a:lnTo>
                          <a:pt x="686" y="631"/>
                        </a:lnTo>
                        <a:lnTo>
                          <a:pt x="678" y="623"/>
                        </a:lnTo>
                        <a:lnTo>
                          <a:pt x="672" y="612"/>
                        </a:lnTo>
                        <a:lnTo>
                          <a:pt x="668" y="602"/>
                        </a:lnTo>
                        <a:lnTo>
                          <a:pt x="671" y="596"/>
                        </a:lnTo>
                        <a:lnTo>
                          <a:pt x="676" y="589"/>
                        </a:lnTo>
                        <a:lnTo>
                          <a:pt x="682" y="581"/>
                        </a:lnTo>
                        <a:lnTo>
                          <a:pt x="682" y="575"/>
                        </a:lnTo>
                        <a:lnTo>
                          <a:pt x="678" y="571"/>
                        </a:lnTo>
                        <a:lnTo>
                          <a:pt x="671" y="569"/>
                        </a:lnTo>
                        <a:lnTo>
                          <a:pt x="663" y="567"/>
                        </a:lnTo>
                        <a:lnTo>
                          <a:pt x="655" y="567"/>
                        </a:lnTo>
                        <a:lnTo>
                          <a:pt x="648" y="566"/>
                        </a:lnTo>
                        <a:lnTo>
                          <a:pt x="639" y="566"/>
                        </a:lnTo>
                        <a:lnTo>
                          <a:pt x="630" y="567"/>
                        </a:lnTo>
                        <a:lnTo>
                          <a:pt x="622" y="574"/>
                        </a:lnTo>
                        <a:lnTo>
                          <a:pt x="614" y="582"/>
                        </a:lnTo>
                        <a:lnTo>
                          <a:pt x="606" y="592"/>
                        </a:lnTo>
                        <a:lnTo>
                          <a:pt x="599" y="600"/>
                        </a:lnTo>
                        <a:lnTo>
                          <a:pt x="593" y="609"/>
                        </a:lnTo>
                        <a:lnTo>
                          <a:pt x="585" y="620"/>
                        </a:lnTo>
                        <a:lnTo>
                          <a:pt x="577" y="631"/>
                        </a:lnTo>
                        <a:lnTo>
                          <a:pt x="568" y="637"/>
                        </a:lnTo>
                        <a:lnTo>
                          <a:pt x="556" y="643"/>
                        </a:lnTo>
                        <a:lnTo>
                          <a:pt x="540" y="647"/>
                        </a:lnTo>
                        <a:lnTo>
                          <a:pt x="524" y="650"/>
                        </a:lnTo>
                        <a:lnTo>
                          <a:pt x="506" y="652"/>
                        </a:lnTo>
                        <a:lnTo>
                          <a:pt x="493" y="654"/>
                        </a:lnTo>
                        <a:lnTo>
                          <a:pt x="477" y="654"/>
                        </a:lnTo>
                        <a:lnTo>
                          <a:pt x="457" y="655"/>
                        </a:lnTo>
                        <a:lnTo>
                          <a:pt x="435" y="655"/>
                        </a:lnTo>
                        <a:lnTo>
                          <a:pt x="416" y="654"/>
                        </a:lnTo>
                        <a:lnTo>
                          <a:pt x="399" y="651"/>
                        </a:lnTo>
                        <a:lnTo>
                          <a:pt x="387" y="646"/>
                        </a:lnTo>
                        <a:lnTo>
                          <a:pt x="372" y="637"/>
                        </a:lnTo>
                        <a:lnTo>
                          <a:pt x="358" y="629"/>
                        </a:lnTo>
                        <a:lnTo>
                          <a:pt x="346" y="621"/>
                        </a:lnTo>
                        <a:lnTo>
                          <a:pt x="338" y="616"/>
                        </a:lnTo>
                        <a:lnTo>
                          <a:pt x="327" y="608"/>
                        </a:lnTo>
                        <a:lnTo>
                          <a:pt x="318" y="600"/>
                        </a:lnTo>
                        <a:lnTo>
                          <a:pt x="310" y="593"/>
                        </a:lnTo>
                        <a:lnTo>
                          <a:pt x="300" y="584"/>
                        </a:lnTo>
                        <a:lnTo>
                          <a:pt x="288" y="573"/>
                        </a:lnTo>
                        <a:lnTo>
                          <a:pt x="277" y="561"/>
                        </a:lnTo>
                        <a:lnTo>
                          <a:pt x="269" y="551"/>
                        </a:lnTo>
                        <a:lnTo>
                          <a:pt x="261" y="539"/>
                        </a:lnTo>
                        <a:lnTo>
                          <a:pt x="252" y="524"/>
                        </a:lnTo>
                        <a:lnTo>
                          <a:pt x="242" y="509"/>
                        </a:lnTo>
                        <a:lnTo>
                          <a:pt x="234" y="495"/>
                        </a:lnTo>
                        <a:lnTo>
                          <a:pt x="229" y="481"/>
                        </a:lnTo>
                        <a:lnTo>
                          <a:pt x="223" y="468"/>
                        </a:lnTo>
                        <a:lnTo>
                          <a:pt x="219" y="450"/>
                        </a:lnTo>
                        <a:lnTo>
                          <a:pt x="215" y="435"/>
                        </a:lnTo>
                        <a:lnTo>
                          <a:pt x="214" y="423"/>
                        </a:lnTo>
                        <a:lnTo>
                          <a:pt x="213" y="410"/>
                        </a:lnTo>
                        <a:lnTo>
                          <a:pt x="209" y="395"/>
                        </a:lnTo>
                        <a:lnTo>
                          <a:pt x="205" y="384"/>
                        </a:lnTo>
                        <a:lnTo>
                          <a:pt x="195" y="377"/>
                        </a:lnTo>
                        <a:lnTo>
                          <a:pt x="182" y="372"/>
                        </a:lnTo>
                        <a:lnTo>
                          <a:pt x="168" y="367"/>
                        </a:lnTo>
                        <a:lnTo>
                          <a:pt x="156" y="363"/>
                        </a:lnTo>
                        <a:lnTo>
                          <a:pt x="144" y="360"/>
                        </a:lnTo>
                        <a:lnTo>
                          <a:pt x="128" y="359"/>
                        </a:lnTo>
                        <a:lnTo>
                          <a:pt x="112" y="356"/>
                        </a:lnTo>
                        <a:lnTo>
                          <a:pt x="100" y="355"/>
                        </a:lnTo>
                        <a:lnTo>
                          <a:pt x="85" y="351"/>
                        </a:lnTo>
                        <a:lnTo>
                          <a:pt x="69" y="345"/>
                        </a:lnTo>
                        <a:lnTo>
                          <a:pt x="52" y="338"/>
                        </a:lnTo>
                        <a:lnTo>
                          <a:pt x="40" y="330"/>
                        </a:lnTo>
                        <a:lnTo>
                          <a:pt x="35" y="322"/>
                        </a:lnTo>
                        <a:lnTo>
                          <a:pt x="29" y="311"/>
                        </a:lnTo>
                        <a:lnTo>
                          <a:pt x="25" y="299"/>
                        </a:lnTo>
                        <a:lnTo>
                          <a:pt x="21" y="290"/>
                        </a:lnTo>
                        <a:lnTo>
                          <a:pt x="19" y="287"/>
                        </a:lnTo>
                        <a:lnTo>
                          <a:pt x="15" y="285"/>
                        </a:lnTo>
                        <a:lnTo>
                          <a:pt x="11" y="282"/>
                        </a:lnTo>
                        <a:lnTo>
                          <a:pt x="5" y="279"/>
                        </a:lnTo>
                        <a:lnTo>
                          <a:pt x="2" y="276"/>
                        </a:lnTo>
                        <a:lnTo>
                          <a:pt x="0" y="274"/>
                        </a:lnTo>
                        <a:lnTo>
                          <a:pt x="1" y="263"/>
                        </a:lnTo>
                        <a:lnTo>
                          <a:pt x="4" y="252"/>
                        </a:lnTo>
                        <a:lnTo>
                          <a:pt x="9" y="240"/>
                        </a:lnTo>
                        <a:lnTo>
                          <a:pt x="13" y="231"/>
                        </a:lnTo>
                        <a:lnTo>
                          <a:pt x="20" y="223"/>
                        </a:lnTo>
                        <a:lnTo>
                          <a:pt x="27" y="213"/>
                        </a:lnTo>
                        <a:lnTo>
                          <a:pt x="35" y="206"/>
                        </a:lnTo>
                        <a:lnTo>
                          <a:pt x="47" y="198"/>
                        </a:lnTo>
                        <a:lnTo>
                          <a:pt x="63" y="192"/>
                        </a:lnTo>
                        <a:lnTo>
                          <a:pt x="75" y="188"/>
                        </a:lnTo>
                        <a:lnTo>
                          <a:pt x="89" y="183"/>
                        </a:lnTo>
                        <a:lnTo>
                          <a:pt x="104" y="179"/>
                        </a:lnTo>
                        <a:lnTo>
                          <a:pt x="116" y="175"/>
                        </a:lnTo>
                        <a:lnTo>
                          <a:pt x="120" y="173"/>
                        </a:lnTo>
                        <a:lnTo>
                          <a:pt x="124" y="170"/>
                        </a:lnTo>
                        <a:lnTo>
                          <a:pt x="128" y="166"/>
                        </a:lnTo>
                        <a:lnTo>
                          <a:pt x="132" y="163"/>
                        </a:lnTo>
                        <a:lnTo>
                          <a:pt x="136" y="161"/>
                        </a:lnTo>
                        <a:lnTo>
                          <a:pt x="148" y="154"/>
                        </a:lnTo>
                        <a:lnTo>
                          <a:pt x="163" y="146"/>
                        </a:lnTo>
                        <a:lnTo>
                          <a:pt x="179" y="139"/>
                        </a:lnTo>
                        <a:lnTo>
                          <a:pt x="191" y="132"/>
                        </a:lnTo>
                        <a:lnTo>
                          <a:pt x="207" y="124"/>
                        </a:lnTo>
                        <a:lnTo>
                          <a:pt x="228" y="113"/>
                        </a:lnTo>
                        <a:lnTo>
                          <a:pt x="248" y="103"/>
                        </a:lnTo>
                        <a:lnTo>
                          <a:pt x="264" y="93"/>
                        </a:lnTo>
                        <a:lnTo>
                          <a:pt x="273" y="86"/>
                        </a:lnTo>
                        <a:lnTo>
                          <a:pt x="284" y="78"/>
                        </a:lnTo>
                        <a:lnTo>
                          <a:pt x="295" y="69"/>
                        </a:lnTo>
                        <a:lnTo>
                          <a:pt x="304" y="62"/>
                        </a:lnTo>
                        <a:lnTo>
                          <a:pt x="312" y="56"/>
                        </a:lnTo>
                        <a:lnTo>
                          <a:pt x="323" y="46"/>
                        </a:lnTo>
                        <a:lnTo>
                          <a:pt x="334" y="37"/>
                        </a:lnTo>
                        <a:lnTo>
                          <a:pt x="343" y="30"/>
                        </a:lnTo>
                        <a:lnTo>
                          <a:pt x="353" y="23"/>
                        </a:lnTo>
                        <a:lnTo>
                          <a:pt x="364" y="15"/>
                        </a:lnTo>
                        <a:lnTo>
                          <a:pt x="374" y="7"/>
                        </a:lnTo>
                        <a:lnTo>
                          <a:pt x="385" y="2"/>
                        </a:lnTo>
                        <a:lnTo>
                          <a:pt x="397" y="0"/>
                        </a:lnTo>
                        <a:lnTo>
                          <a:pt x="411" y="0"/>
                        </a:lnTo>
                        <a:lnTo>
                          <a:pt x="426" y="3"/>
                        </a:lnTo>
                        <a:lnTo>
                          <a:pt x="438" y="4"/>
                        </a:lnTo>
                        <a:lnTo>
                          <a:pt x="449" y="8"/>
                        </a:lnTo>
                        <a:lnTo>
                          <a:pt x="459" y="15"/>
                        </a:lnTo>
                        <a:lnTo>
                          <a:pt x="471" y="20"/>
                        </a:lnTo>
                        <a:lnTo>
                          <a:pt x="481" y="26"/>
                        </a:lnTo>
                        <a:lnTo>
                          <a:pt x="490" y="29"/>
                        </a:lnTo>
                        <a:lnTo>
                          <a:pt x="501" y="33"/>
                        </a:lnTo>
                        <a:lnTo>
                          <a:pt x="509" y="34"/>
                        </a:lnTo>
                        <a:lnTo>
                          <a:pt x="516" y="34"/>
                        </a:lnTo>
                        <a:lnTo>
                          <a:pt x="524" y="31"/>
                        </a:lnTo>
                        <a:lnTo>
                          <a:pt x="532" y="29"/>
                        </a:lnTo>
                        <a:lnTo>
                          <a:pt x="537" y="30"/>
                        </a:lnTo>
                        <a:lnTo>
                          <a:pt x="540" y="33"/>
                        </a:lnTo>
                        <a:lnTo>
                          <a:pt x="540" y="35"/>
                        </a:lnTo>
                        <a:lnTo>
                          <a:pt x="542" y="39"/>
                        </a:lnTo>
                        <a:lnTo>
                          <a:pt x="542" y="43"/>
                        </a:lnTo>
                        <a:lnTo>
                          <a:pt x="543" y="47"/>
                        </a:lnTo>
                        <a:lnTo>
                          <a:pt x="542" y="50"/>
                        </a:lnTo>
                        <a:lnTo>
                          <a:pt x="540" y="61"/>
                        </a:lnTo>
                        <a:lnTo>
                          <a:pt x="536" y="73"/>
                        </a:lnTo>
                        <a:lnTo>
                          <a:pt x="533" y="84"/>
                        </a:lnTo>
                        <a:lnTo>
                          <a:pt x="533" y="95"/>
                        </a:lnTo>
                        <a:lnTo>
                          <a:pt x="536" y="107"/>
                        </a:lnTo>
                        <a:lnTo>
                          <a:pt x="539" y="116"/>
                        </a:lnTo>
                        <a:lnTo>
                          <a:pt x="547" y="127"/>
                        </a:lnTo>
                        <a:lnTo>
                          <a:pt x="559" y="136"/>
                        </a:lnTo>
                        <a:lnTo>
                          <a:pt x="568" y="144"/>
                        </a:lnTo>
                        <a:lnTo>
                          <a:pt x="577" y="148"/>
                        </a:lnTo>
                        <a:lnTo>
                          <a:pt x="587" y="152"/>
                        </a:lnTo>
                        <a:lnTo>
                          <a:pt x="594" y="158"/>
                        </a:lnTo>
                        <a:lnTo>
                          <a:pt x="601" y="166"/>
                        </a:lnTo>
                        <a:lnTo>
                          <a:pt x="609" y="178"/>
                        </a:lnTo>
                        <a:lnTo>
                          <a:pt x="614" y="188"/>
                        </a:lnTo>
                        <a:lnTo>
                          <a:pt x="617" y="194"/>
                        </a:lnTo>
                        <a:lnTo>
                          <a:pt x="620" y="204"/>
                        </a:lnTo>
                        <a:lnTo>
                          <a:pt x="624" y="209"/>
                        </a:lnTo>
                        <a:lnTo>
                          <a:pt x="633" y="216"/>
                        </a:lnTo>
                        <a:lnTo>
                          <a:pt x="644" y="221"/>
                        </a:lnTo>
                        <a:lnTo>
                          <a:pt x="652" y="228"/>
                        </a:lnTo>
                        <a:lnTo>
                          <a:pt x="659" y="240"/>
                        </a:lnTo>
                        <a:lnTo>
                          <a:pt x="664" y="256"/>
                        </a:lnTo>
                        <a:lnTo>
                          <a:pt x="668" y="272"/>
                        </a:lnTo>
                        <a:lnTo>
                          <a:pt x="674" y="286"/>
                        </a:lnTo>
                        <a:lnTo>
                          <a:pt x="679" y="295"/>
                        </a:lnTo>
                        <a:lnTo>
                          <a:pt x="686" y="305"/>
                        </a:lnTo>
                        <a:lnTo>
                          <a:pt x="692" y="314"/>
                        </a:lnTo>
                        <a:lnTo>
                          <a:pt x="701" y="321"/>
                        </a:lnTo>
                        <a:lnTo>
                          <a:pt x="710" y="324"/>
                        </a:lnTo>
                        <a:lnTo>
                          <a:pt x="721" y="325"/>
                        </a:lnTo>
                        <a:lnTo>
                          <a:pt x="733" y="325"/>
                        </a:lnTo>
                        <a:lnTo>
                          <a:pt x="742" y="324"/>
                        </a:lnTo>
                        <a:lnTo>
                          <a:pt x="752" y="321"/>
                        </a:lnTo>
                        <a:lnTo>
                          <a:pt x="764" y="317"/>
                        </a:lnTo>
                        <a:lnTo>
                          <a:pt x="772" y="311"/>
                        </a:lnTo>
                        <a:lnTo>
                          <a:pt x="780" y="303"/>
                        </a:lnTo>
                        <a:lnTo>
                          <a:pt x="787" y="293"/>
                        </a:lnTo>
                        <a:lnTo>
                          <a:pt x="795" y="280"/>
                        </a:lnTo>
                        <a:lnTo>
                          <a:pt x="800" y="271"/>
                        </a:lnTo>
                        <a:lnTo>
                          <a:pt x="808" y="260"/>
                        </a:lnTo>
                        <a:lnTo>
                          <a:pt x="816" y="249"/>
                        </a:lnTo>
                        <a:lnTo>
                          <a:pt x="825" y="241"/>
                        </a:lnTo>
                        <a:lnTo>
                          <a:pt x="835" y="235"/>
                        </a:lnTo>
                        <a:lnTo>
                          <a:pt x="849" y="229"/>
                        </a:lnTo>
                        <a:lnTo>
                          <a:pt x="860" y="225"/>
                        </a:lnTo>
                        <a:lnTo>
                          <a:pt x="872" y="223"/>
                        </a:lnTo>
                        <a:lnTo>
                          <a:pt x="887" y="221"/>
                        </a:lnTo>
                        <a:lnTo>
                          <a:pt x="900" y="221"/>
                        </a:lnTo>
                        <a:lnTo>
                          <a:pt x="912" y="221"/>
                        </a:lnTo>
                        <a:lnTo>
                          <a:pt x="927" y="223"/>
                        </a:lnTo>
                        <a:lnTo>
                          <a:pt x="943" y="225"/>
                        </a:lnTo>
                        <a:lnTo>
                          <a:pt x="961" y="228"/>
                        </a:lnTo>
                        <a:lnTo>
                          <a:pt x="974" y="228"/>
                        </a:lnTo>
                        <a:lnTo>
                          <a:pt x="984" y="225"/>
                        </a:lnTo>
                        <a:lnTo>
                          <a:pt x="993" y="221"/>
                        </a:lnTo>
                        <a:lnTo>
                          <a:pt x="1004" y="216"/>
                        </a:lnTo>
                        <a:lnTo>
                          <a:pt x="1012" y="212"/>
                        </a:lnTo>
                        <a:lnTo>
                          <a:pt x="1020" y="208"/>
                        </a:lnTo>
                        <a:lnTo>
                          <a:pt x="1029" y="202"/>
                        </a:lnTo>
                        <a:lnTo>
                          <a:pt x="1040" y="197"/>
                        </a:lnTo>
                        <a:lnTo>
                          <a:pt x="1048" y="196"/>
                        </a:lnTo>
                        <a:lnTo>
                          <a:pt x="1058" y="198"/>
                        </a:lnTo>
                        <a:lnTo>
                          <a:pt x="1070" y="206"/>
                        </a:lnTo>
                        <a:lnTo>
                          <a:pt x="1081" y="216"/>
                        </a:lnTo>
                        <a:lnTo>
                          <a:pt x="1089" y="223"/>
                        </a:lnTo>
                        <a:lnTo>
                          <a:pt x="1099" y="227"/>
                        </a:lnTo>
                        <a:lnTo>
                          <a:pt x="1112" y="232"/>
                        </a:lnTo>
                        <a:lnTo>
                          <a:pt x="1124" y="236"/>
                        </a:lnTo>
                        <a:lnTo>
                          <a:pt x="1134" y="239"/>
                        </a:lnTo>
                        <a:lnTo>
                          <a:pt x="1145" y="239"/>
                        </a:lnTo>
                        <a:lnTo>
                          <a:pt x="1157" y="239"/>
                        </a:lnTo>
                        <a:lnTo>
                          <a:pt x="1171" y="237"/>
                        </a:lnTo>
                        <a:lnTo>
                          <a:pt x="1180" y="236"/>
                        </a:lnTo>
                        <a:lnTo>
                          <a:pt x="1195" y="236"/>
                        </a:lnTo>
                        <a:lnTo>
                          <a:pt x="1211" y="233"/>
                        </a:lnTo>
                        <a:lnTo>
                          <a:pt x="1226" y="231"/>
                        </a:lnTo>
                        <a:lnTo>
                          <a:pt x="1236" y="227"/>
                        </a:lnTo>
                        <a:lnTo>
                          <a:pt x="1248" y="220"/>
                        </a:lnTo>
                        <a:lnTo>
                          <a:pt x="1257" y="216"/>
                        </a:lnTo>
                        <a:lnTo>
                          <a:pt x="1269" y="213"/>
                        </a:lnTo>
                        <a:lnTo>
                          <a:pt x="1284" y="213"/>
                        </a:lnTo>
                        <a:lnTo>
                          <a:pt x="1296" y="214"/>
                        </a:lnTo>
                        <a:lnTo>
                          <a:pt x="1304" y="219"/>
                        </a:lnTo>
                        <a:lnTo>
                          <a:pt x="1314" y="224"/>
                        </a:lnTo>
                        <a:lnTo>
                          <a:pt x="1320" y="231"/>
                        </a:lnTo>
                        <a:lnTo>
                          <a:pt x="1326" y="240"/>
                        </a:lnTo>
                        <a:lnTo>
                          <a:pt x="1330" y="252"/>
                        </a:lnTo>
                        <a:lnTo>
                          <a:pt x="1334" y="263"/>
                        </a:lnTo>
                        <a:lnTo>
                          <a:pt x="1338" y="271"/>
                        </a:lnTo>
                        <a:lnTo>
                          <a:pt x="1343" y="280"/>
                        </a:lnTo>
                        <a:lnTo>
                          <a:pt x="1349" y="287"/>
                        </a:lnTo>
                        <a:lnTo>
                          <a:pt x="1358" y="291"/>
                        </a:lnTo>
                        <a:lnTo>
                          <a:pt x="1372" y="294"/>
                        </a:lnTo>
                        <a:lnTo>
                          <a:pt x="1384" y="295"/>
                        </a:lnTo>
                        <a:lnTo>
                          <a:pt x="1395" y="298"/>
                        </a:lnTo>
                        <a:lnTo>
                          <a:pt x="1412" y="301"/>
                        </a:lnTo>
                        <a:lnTo>
                          <a:pt x="1432" y="306"/>
                        </a:lnTo>
                        <a:lnTo>
                          <a:pt x="1448" y="310"/>
                        </a:lnTo>
                        <a:lnTo>
                          <a:pt x="1463" y="316"/>
                        </a:lnTo>
                        <a:lnTo>
                          <a:pt x="1481" y="324"/>
                        </a:lnTo>
                        <a:lnTo>
                          <a:pt x="1497" y="332"/>
                        </a:lnTo>
                        <a:lnTo>
                          <a:pt x="1512" y="338"/>
                        </a:lnTo>
                        <a:lnTo>
                          <a:pt x="1528" y="346"/>
                        </a:lnTo>
                        <a:lnTo>
                          <a:pt x="1548" y="355"/>
                        </a:lnTo>
                        <a:lnTo>
                          <a:pt x="1567" y="364"/>
                        </a:lnTo>
                        <a:lnTo>
                          <a:pt x="1582" y="373"/>
                        </a:lnTo>
                        <a:lnTo>
                          <a:pt x="1593" y="383"/>
                        </a:lnTo>
                        <a:lnTo>
                          <a:pt x="1603" y="396"/>
                        </a:lnTo>
                        <a:lnTo>
                          <a:pt x="1614" y="412"/>
                        </a:lnTo>
                        <a:lnTo>
                          <a:pt x="1624" y="426"/>
                        </a:lnTo>
                        <a:lnTo>
                          <a:pt x="1633" y="438"/>
                        </a:lnTo>
                        <a:lnTo>
                          <a:pt x="1644" y="453"/>
                        </a:lnTo>
                        <a:lnTo>
                          <a:pt x="1656" y="470"/>
                        </a:lnTo>
                        <a:lnTo>
                          <a:pt x="1669" y="489"/>
                        </a:lnTo>
                        <a:lnTo>
                          <a:pt x="1682" y="507"/>
                        </a:lnTo>
                        <a:lnTo>
                          <a:pt x="1692" y="522"/>
                        </a:lnTo>
                        <a:lnTo>
                          <a:pt x="1702" y="538"/>
                        </a:lnTo>
                        <a:lnTo>
                          <a:pt x="1713" y="558"/>
                        </a:lnTo>
                        <a:lnTo>
                          <a:pt x="1723" y="577"/>
                        </a:lnTo>
                        <a:lnTo>
                          <a:pt x="1731" y="593"/>
                        </a:lnTo>
                        <a:lnTo>
                          <a:pt x="1740" y="608"/>
                        </a:lnTo>
                        <a:lnTo>
                          <a:pt x="1748" y="624"/>
                        </a:lnTo>
                        <a:lnTo>
                          <a:pt x="1757" y="642"/>
                        </a:lnTo>
                        <a:lnTo>
                          <a:pt x="1765" y="654"/>
                        </a:lnTo>
                        <a:lnTo>
                          <a:pt x="1779" y="664"/>
                        </a:lnTo>
                        <a:lnTo>
                          <a:pt x="1796" y="675"/>
                        </a:lnTo>
                        <a:lnTo>
                          <a:pt x="1814" y="685"/>
                        </a:lnTo>
                        <a:lnTo>
                          <a:pt x="1829" y="691"/>
                        </a:lnTo>
                        <a:lnTo>
                          <a:pt x="1842" y="695"/>
                        </a:lnTo>
                        <a:lnTo>
                          <a:pt x="1858" y="698"/>
                        </a:lnTo>
                        <a:lnTo>
                          <a:pt x="1873" y="698"/>
                        </a:lnTo>
                        <a:lnTo>
                          <a:pt x="1881" y="697"/>
                        </a:lnTo>
                        <a:lnTo>
                          <a:pt x="1892" y="693"/>
                        </a:lnTo>
                        <a:lnTo>
                          <a:pt x="1900" y="689"/>
                        </a:lnTo>
                        <a:lnTo>
                          <a:pt x="1908" y="683"/>
                        </a:lnTo>
                        <a:lnTo>
                          <a:pt x="1917" y="677"/>
                        </a:lnTo>
                        <a:lnTo>
                          <a:pt x="1927" y="671"/>
                        </a:lnTo>
                        <a:lnTo>
                          <a:pt x="1938" y="668"/>
                        </a:lnTo>
                        <a:lnTo>
                          <a:pt x="1951" y="666"/>
                        </a:lnTo>
                        <a:lnTo>
                          <a:pt x="1965" y="666"/>
                        </a:lnTo>
                        <a:lnTo>
                          <a:pt x="1975" y="666"/>
                        </a:lnTo>
                        <a:lnTo>
                          <a:pt x="1979" y="667"/>
                        </a:lnTo>
                        <a:lnTo>
                          <a:pt x="1983" y="668"/>
                        </a:lnTo>
                        <a:lnTo>
                          <a:pt x="1988" y="671"/>
                        </a:lnTo>
                        <a:lnTo>
                          <a:pt x="1992" y="674"/>
                        </a:lnTo>
                        <a:lnTo>
                          <a:pt x="1996" y="675"/>
                        </a:lnTo>
                        <a:lnTo>
                          <a:pt x="2006" y="679"/>
                        </a:lnTo>
                        <a:lnTo>
                          <a:pt x="2019" y="682"/>
                        </a:lnTo>
                        <a:lnTo>
                          <a:pt x="2031" y="685"/>
                        </a:lnTo>
                        <a:lnTo>
                          <a:pt x="2040" y="686"/>
                        </a:lnTo>
                        <a:lnTo>
                          <a:pt x="2054" y="685"/>
                        </a:lnTo>
                        <a:lnTo>
                          <a:pt x="2068" y="682"/>
                        </a:lnTo>
                        <a:lnTo>
                          <a:pt x="2081" y="681"/>
                        </a:lnTo>
                        <a:lnTo>
                          <a:pt x="2089" y="681"/>
                        </a:lnTo>
                        <a:lnTo>
                          <a:pt x="2099" y="681"/>
                        </a:lnTo>
                        <a:lnTo>
                          <a:pt x="2107" y="681"/>
                        </a:lnTo>
                        <a:lnTo>
                          <a:pt x="2121" y="677"/>
                        </a:lnTo>
                        <a:lnTo>
                          <a:pt x="2136" y="671"/>
                        </a:lnTo>
                        <a:lnTo>
                          <a:pt x="2147" y="666"/>
                        </a:lnTo>
                        <a:lnTo>
                          <a:pt x="2151" y="663"/>
                        </a:lnTo>
                        <a:lnTo>
                          <a:pt x="2153" y="659"/>
                        </a:lnTo>
                        <a:lnTo>
                          <a:pt x="2157" y="654"/>
                        </a:lnTo>
                        <a:lnTo>
                          <a:pt x="2161" y="650"/>
                        </a:lnTo>
                        <a:lnTo>
                          <a:pt x="2164" y="647"/>
                        </a:lnTo>
                        <a:lnTo>
                          <a:pt x="2174" y="644"/>
                        </a:lnTo>
                        <a:lnTo>
                          <a:pt x="2186" y="644"/>
                        </a:lnTo>
                        <a:lnTo>
                          <a:pt x="2195" y="646"/>
                        </a:lnTo>
                        <a:lnTo>
                          <a:pt x="2199" y="647"/>
                        </a:lnTo>
                        <a:lnTo>
                          <a:pt x="2204" y="650"/>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31" name="Freeform 44">
                    <a:extLst>
                      <a:ext uri="{FF2B5EF4-FFF2-40B4-BE49-F238E27FC236}">
                        <a16:creationId xmlns:a16="http://schemas.microsoft.com/office/drawing/2014/main" id="{E4286602-0C91-4C0E-B678-73A234B907AB}"/>
                      </a:ext>
                    </a:extLst>
                  </p:cNvPr>
                  <p:cNvSpPr>
                    <a:spLocks/>
                  </p:cNvSpPr>
                  <p:nvPr/>
                </p:nvSpPr>
                <p:spPr bwMode="auto">
                  <a:xfrm>
                    <a:off x="3819938" y="4847646"/>
                    <a:ext cx="1051874" cy="399990"/>
                  </a:xfrm>
                  <a:custGeom>
                    <a:avLst/>
                    <a:gdLst>
                      <a:gd name="T0" fmla="*/ 2230 w 2278"/>
                      <a:gd name="T1" fmla="*/ 353 h 868"/>
                      <a:gd name="T2" fmla="*/ 2096 w 2278"/>
                      <a:gd name="T3" fmla="*/ 502 h 868"/>
                      <a:gd name="T4" fmla="*/ 1957 w 2278"/>
                      <a:gd name="T5" fmla="*/ 601 h 868"/>
                      <a:gd name="T6" fmla="*/ 1849 w 2278"/>
                      <a:gd name="T7" fmla="*/ 686 h 868"/>
                      <a:gd name="T8" fmla="*/ 1713 w 2278"/>
                      <a:gd name="T9" fmla="*/ 692 h 868"/>
                      <a:gd name="T10" fmla="*/ 1598 w 2278"/>
                      <a:gd name="T11" fmla="*/ 762 h 868"/>
                      <a:gd name="T12" fmla="*/ 1481 w 2278"/>
                      <a:gd name="T13" fmla="*/ 837 h 868"/>
                      <a:gd name="T14" fmla="*/ 1387 w 2278"/>
                      <a:gd name="T15" fmla="*/ 861 h 868"/>
                      <a:gd name="T16" fmla="*/ 1305 w 2278"/>
                      <a:gd name="T17" fmla="*/ 824 h 868"/>
                      <a:gd name="T18" fmla="*/ 1202 w 2278"/>
                      <a:gd name="T19" fmla="*/ 825 h 868"/>
                      <a:gd name="T20" fmla="*/ 1115 w 2278"/>
                      <a:gd name="T21" fmla="*/ 772 h 868"/>
                      <a:gd name="T22" fmla="*/ 1090 w 2278"/>
                      <a:gd name="T23" fmla="*/ 682 h 868"/>
                      <a:gd name="T24" fmla="*/ 1055 w 2278"/>
                      <a:gd name="T25" fmla="*/ 599 h 868"/>
                      <a:gd name="T26" fmla="*/ 946 w 2278"/>
                      <a:gd name="T27" fmla="*/ 604 h 868"/>
                      <a:gd name="T28" fmla="*/ 833 w 2278"/>
                      <a:gd name="T29" fmla="*/ 546 h 868"/>
                      <a:gd name="T30" fmla="*/ 721 w 2278"/>
                      <a:gd name="T31" fmla="*/ 488 h 868"/>
                      <a:gd name="T32" fmla="*/ 632 w 2278"/>
                      <a:gd name="T33" fmla="*/ 433 h 868"/>
                      <a:gd name="T34" fmla="*/ 555 w 2278"/>
                      <a:gd name="T35" fmla="*/ 488 h 868"/>
                      <a:gd name="T36" fmla="*/ 450 w 2278"/>
                      <a:gd name="T37" fmla="*/ 503 h 868"/>
                      <a:gd name="T38" fmla="*/ 400 w 2278"/>
                      <a:gd name="T39" fmla="*/ 585 h 868"/>
                      <a:gd name="T40" fmla="*/ 394 w 2278"/>
                      <a:gd name="T41" fmla="*/ 677 h 868"/>
                      <a:gd name="T42" fmla="*/ 318 w 2278"/>
                      <a:gd name="T43" fmla="*/ 696 h 868"/>
                      <a:gd name="T44" fmla="*/ 224 w 2278"/>
                      <a:gd name="T45" fmla="*/ 704 h 868"/>
                      <a:gd name="T46" fmla="*/ 131 w 2278"/>
                      <a:gd name="T47" fmla="*/ 631 h 868"/>
                      <a:gd name="T48" fmla="*/ 49 w 2278"/>
                      <a:gd name="T49" fmla="*/ 550 h 868"/>
                      <a:gd name="T50" fmla="*/ 42 w 2278"/>
                      <a:gd name="T51" fmla="*/ 432 h 868"/>
                      <a:gd name="T52" fmla="*/ 1 w 2278"/>
                      <a:gd name="T53" fmla="*/ 359 h 868"/>
                      <a:gd name="T54" fmla="*/ 49 w 2278"/>
                      <a:gd name="T55" fmla="*/ 267 h 868"/>
                      <a:gd name="T56" fmla="*/ 19 w 2278"/>
                      <a:gd name="T57" fmla="*/ 165 h 868"/>
                      <a:gd name="T58" fmla="*/ 57 w 2278"/>
                      <a:gd name="T59" fmla="*/ 99 h 868"/>
                      <a:gd name="T60" fmla="*/ 200 w 2278"/>
                      <a:gd name="T61" fmla="*/ 68 h 868"/>
                      <a:gd name="T62" fmla="*/ 334 w 2278"/>
                      <a:gd name="T63" fmla="*/ 17 h 868"/>
                      <a:gd name="T64" fmla="*/ 469 w 2278"/>
                      <a:gd name="T65" fmla="*/ 17 h 868"/>
                      <a:gd name="T66" fmla="*/ 615 w 2278"/>
                      <a:gd name="T67" fmla="*/ 97 h 868"/>
                      <a:gd name="T68" fmla="*/ 768 w 2278"/>
                      <a:gd name="T69" fmla="*/ 154 h 868"/>
                      <a:gd name="T70" fmla="*/ 892 w 2278"/>
                      <a:gd name="T71" fmla="*/ 228 h 868"/>
                      <a:gd name="T72" fmla="*/ 1005 w 2278"/>
                      <a:gd name="T73" fmla="*/ 285 h 868"/>
                      <a:gd name="T74" fmla="*/ 1094 w 2278"/>
                      <a:gd name="T75" fmla="*/ 247 h 868"/>
                      <a:gd name="T76" fmla="*/ 1195 w 2278"/>
                      <a:gd name="T77" fmla="*/ 301 h 868"/>
                      <a:gd name="T78" fmla="*/ 1299 w 2278"/>
                      <a:gd name="T79" fmla="*/ 306 h 868"/>
                      <a:gd name="T80" fmla="*/ 1377 w 2278"/>
                      <a:gd name="T81" fmla="*/ 232 h 868"/>
                      <a:gd name="T82" fmla="*/ 1482 w 2278"/>
                      <a:gd name="T83" fmla="*/ 208 h 868"/>
                      <a:gd name="T84" fmla="*/ 1562 w 2278"/>
                      <a:gd name="T85" fmla="*/ 180 h 868"/>
                      <a:gd name="T86" fmla="*/ 1559 w 2278"/>
                      <a:gd name="T87" fmla="*/ 85 h 868"/>
                      <a:gd name="T88" fmla="*/ 1646 w 2278"/>
                      <a:gd name="T89" fmla="*/ 52 h 868"/>
                      <a:gd name="T90" fmla="*/ 1729 w 2278"/>
                      <a:gd name="T91" fmla="*/ 128 h 868"/>
                      <a:gd name="T92" fmla="*/ 1829 w 2278"/>
                      <a:gd name="T93" fmla="*/ 208 h 868"/>
                      <a:gd name="T94" fmla="*/ 1927 w 2278"/>
                      <a:gd name="T95" fmla="*/ 243 h 868"/>
                      <a:gd name="T96" fmla="*/ 1993 w 2278"/>
                      <a:gd name="T97" fmla="*/ 316 h 868"/>
                      <a:gd name="T98" fmla="*/ 2022 w 2278"/>
                      <a:gd name="T99" fmla="*/ 298 h 868"/>
                      <a:gd name="T100" fmla="*/ 1985 w 2278"/>
                      <a:gd name="T101" fmla="*/ 250 h 868"/>
                      <a:gd name="T102" fmla="*/ 2007 w 2278"/>
                      <a:gd name="T103" fmla="*/ 227 h 868"/>
                      <a:gd name="T104" fmla="*/ 2057 w 2278"/>
                      <a:gd name="T105" fmla="*/ 273 h 868"/>
                      <a:gd name="T106" fmla="*/ 2128 w 2278"/>
                      <a:gd name="T107" fmla="*/ 270 h 868"/>
                      <a:gd name="T108" fmla="*/ 2104 w 2278"/>
                      <a:gd name="T109" fmla="*/ 246 h 868"/>
                      <a:gd name="T110" fmla="*/ 2059 w 2278"/>
                      <a:gd name="T111" fmla="*/ 213 h 868"/>
                      <a:gd name="T112" fmla="*/ 2075 w 2278"/>
                      <a:gd name="T113" fmla="*/ 192 h 868"/>
                      <a:gd name="T114" fmla="*/ 2127 w 2278"/>
                      <a:gd name="T115" fmla="*/ 207 h 868"/>
                      <a:gd name="T116" fmla="*/ 2186 w 2278"/>
                      <a:gd name="T117" fmla="*/ 186 h 868"/>
                      <a:gd name="T118" fmla="*/ 2260 w 2278"/>
                      <a:gd name="T119" fmla="*/ 252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8" h="868">
                        <a:moveTo>
                          <a:pt x="2265" y="262"/>
                        </a:moveTo>
                        <a:lnTo>
                          <a:pt x="2269" y="267"/>
                        </a:lnTo>
                        <a:lnTo>
                          <a:pt x="2274" y="275"/>
                        </a:lnTo>
                        <a:lnTo>
                          <a:pt x="2276" y="282"/>
                        </a:lnTo>
                        <a:lnTo>
                          <a:pt x="2278" y="289"/>
                        </a:lnTo>
                        <a:lnTo>
                          <a:pt x="2272" y="305"/>
                        </a:lnTo>
                        <a:lnTo>
                          <a:pt x="2261" y="321"/>
                        </a:lnTo>
                        <a:lnTo>
                          <a:pt x="2247" y="337"/>
                        </a:lnTo>
                        <a:lnTo>
                          <a:pt x="2230" y="353"/>
                        </a:lnTo>
                        <a:lnTo>
                          <a:pt x="2217" y="367"/>
                        </a:lnTo>
                        <a:lnTo>
                          <a:pt x="2205" y="380"/>
                        </a:lnTo>
                        <a:lnTo>
                          <a:pt x="2190" y="397"/>
                        </a:lnTo>
                        <a:lnTo>
                          <a:pt x="2172" y="415"/>
                        </a:lnTo>
                        <a:lnTo>
                          <a:pt x="2155" y="437"/>
                        </a:lnTo>
                        <a:lnTo>
                          <a:pt x="2136" y="456"/>
                        </a:lnTo>
                        <a:lnTo>
                          <a:pt x="2121" y="472"/>
                        </a:lnTo>
                        <a:lnTo>
                          <a:pt x="2110" y="485"/>
                        </a:lnTo>
                        <a:lnTo>
                          <a:pt x="2096" y="502"/>
                        </a:lnTo>
                        <a:lnTo>
                          <a:pt x="2079" y="518"/>
                        </a:lnTo>
                        <a:lnTo>
                          <a:pt x="2065" y="534"/>
                        </a:lnTo>
                        <a:lnTo>
                          <a:pt x="2051" y="546"/>
                        </a:lnTo>
                        <a:lnTo>
                          <a:pt x="2036" y="555"/>
                        </a:lnTo>
                        <a:lnTo>
                          <a:pt x="2017" y="566"/>
                        </a:lnTo>
                        <a:lnTo>
                          <a:pt x="1997" y="577"/>
                        </a:lnTo>
                        <a:lnTo>
                          <a:pt x="1981" y="586"/>
                        </a:lnTo>
                        <a:lnTo>
                          <a:pt x="1970" y="593"/>
                        </a:lnTo>
                        <a:lnTo>
                          <a:pt x="1957" y="601"/>
                        </a:lnTo>
                        <a:lnTo>
                          <a:pt x="1943" y="609"/>
                        </a:lnTo>
                        <a:lnTo>
                          <a:pt x="1933" y="619"/>
                        </a:lnTo>
                        <a:lnTo>
                          <a:pt x="1923" y="631"/>
                        </a:lnTo>
                        <a:lnTo>
                          <a:pt x="1912" y="650"/>
                        </a:lnTo>
                        <a:lnTo>
                          <a:pt x="1900" y="666"/>
                        </a:lnTo>
                        <a:lnTo>
                          <a:pt x="1888" y="678"/>
                        </a:lnTo>
                        <a:lnTo>
                          <a:pt x="1877" y="682"/>
                        </a:lnTo>
                        <a:lnTo>
                          <a:pt x="1864" y="685"/>
                        </a:lnTo>
                        <a:lnTo>
                          <a:pt x="1849" y="686"/>
                        </a:lnTo>
                        <a:lnTo>
                          <a:pt x="1837" y="688"/>
                        </a:lnTo>
                        <a:lnTo>
                          <a:pt x="1821" y="688"/>
                        </a:lnTo>
                        <a:lnTo>
                          <a:pt x="1802" y="689"/>
                        </a:lnTo>
                        <a:lnTo>
                          <a:pt x="1782" y="689"/>
                        </a:lnTo>
                        <a:lnTo>
                          <a:pt x="1764" y="689"/>
                        </a:lnTo>
                        <a:lnTo>
                          <a:pt x="1753" y="689"/>
                        </a:lnTo>
                        <a:lnTo>
                          <a:pt x="1739" y="689"/>
                        </a:lnTo>
                        <a:lnTo>
                          <a:pt x="1725" y="690"/>
                        </a:lnTo>
                        <a:lnTo>
                          <a:pt x="1713" y="692"/>
                        </a:lnTo>
                        <a:lnTo>
                          <a:pt x="1699" y="696"/>
                        </a:lnTo>
                        <a:lnTo>
                          <a:pt x="1683" y="701"/>
                        </a:lnTo>
                        <a:lnTo>
                          <a:pt x="1667" y="708"/>
                        </a:lnTo>
                        <a:lnTo>
                          <a:pt x="1654" y="714"/>
                        </a:lnTo>
                        <a:lnTo>
                          <a:pt x="1643" y="720"/>
                        </a:lnTo>
                        <a:lnTo>
                          <a:pt x="1631" y="729"/>
                        </a:lnTo>
                        <a:lnTo>
                          <a:pt x="1620" y="739"/>
                        </a:lnTo>
                        <a:lnTo>
                          <a:pt x="1610" y="748"/>
                        </a:lnTo>
                        <a:lnTo>
                          <a:pt x="1598" y="762"/>
                        </a:lnTo>
                        <a:lnTo>
                          <a:pt x="1586" y="780"/>
                        </a:lnTo>
                        <a:lnTo>
                          <a:pt x="1574" y="799"/>
                        </a:lnTo>
                        <a:lnTo>
                          <a:pt x="1561" y="813"/>
                        </a:lnTo>
                        <a:lnTo>
                          <a:pt x="1551" y="820"/>
                        </a:lnTo>
                        <a:lnTo>
                          <a:pt x="1536" y="828"/>
                        </a:lnTo>
                        <a:lnTo>
                          <a:pt x="1523" y="834"/>
                        </a:lnTo>
                        <a:lnTo>
                          <a:pt x="1509" y="838"/>
                        </a:lnTo>
                        <a:lnTo>
                          <a:pt x="1497" y="838"/>
                        </a:lnTo>
                        <a:lnTo>
                          <a:pt x="1481" y="837"/>
                        </a:lnTo>
                        <a:lnTo>
                          <a:pt x="1465" y="837"/>
                        </a:lnTo>
                        <a:lnTo>
                          <a:pt x="1451" y="838"/>
                        </a:lnTo>
                        <a:lnTo>
                          <a:pt x="1443" y="842"/>
                        </a:lnTo>
                        <a:lnTo>
                          <a:pt x="1435" y="849"/>
                        </a:lnTo>
                        <a:lnTo>
                          <a:pt x="1426" y="859"/>
                        </a:lnTo>
                        <a:lnTo>
                          <a:pt x="1416" y="865"/>
                        </a:lnTo>
                        <a:lnTo>
                          <a:pt x="1407" y="868"/>
                        </a:lnTo>
                        <a:lnTo>
                          <a:pt x="1398" y="867"/>
                        </a:lnTo>
                        <a:lnTo>
                          <a:pt x="1387" y="861"/>
                        </a:lnTo>
                        <a:lnTo>
                          <a:pt x="1375" y="856"/>
                        </a:lnTo>
                        <a:lnTo>
                          <a:pt x="1364" y="848"/>
                        </a:lnTo>
                        <a:lnTo>
                          <a:pt x="1356" y="842"/>
                        </a:lnTo>
                        <a:lnTo>
                          <a:pt x="1349" y="836"/>
                        </a:lnTo>
                        <a:lnTo>
                          <a:pt x="1341" y="828"/>
                        </a:lnTo>
                        <a:lnTo>
                          <a:pt x="1333" y="822"/>
                        </a:lnTo>
                        <a:lnTo>
                          <a:pt x="1325" y="821"/>
                        </a:lnTo>
                        <a:lnTo>
                          <a:pt x="1315" y="822"/>
                        </a:lnTo>
                        <a:lnTo>
                          <a:pt x="1305" y="824"/>
                        </a:lnTo>
                        <a:lnTo>
                          <a:pt x="1296" y="824"/>
                        </a:lnTo>
                        <a:lnTo>
                          <a:pt x="1286" y="822"/>
                        </a:lnTo>
                        <a:lnTo>
                          <a:pt x="1274" y="821"/>
                        </a:lnTo>
                        <a:lnTo>
                          <a:pt x="1261" y="820"/>
                        </a:lnTo>
                        <a:lnTo>
                          <a:pt x="1251" y="818"/>
                        </a:lnTo>
                        <a:lnTo>
                          <a:pt x="1240" y="820"/>
                        </a:lnTo>
                        <a:lnTo>
                          <a:pt x="1226" y="822"/>
                        </a:lnTo>
                        <a:lnTo>
                          <a:pt x="1214" y="824"/>
                        </a:lnTo>
                        <a:lnTo>
                          <a:pt x="1202" y="825"/>
                        </a:lnTo>
                        <a:lnTo>
                          <a:pt x="1191" y="824"/>
                        </a:lnTo>
                        <a:lnTo>
                          <a:pt x="1178" y="821"/>
                        </a:lnTo>
                        <a:lnTo>
                          <a:pt x="1164" y="818"/>
                        </a:lnTo>
                        <a:lnTo>
                          <a:pt x="1154" y="814"/>
                        </a:lnTo>
                        <a:lnTo>
                          <a:pt x="1146" y="807"/>
                        </a:lnTo>
                        <a:lnTo>
                          <a:pt x="1135" y="799"/>
                        </a:lnTo>
                        <a:lnTo>
                          <a:pt x="1125" y="790"/>
                        </a:lnTo>
                        <a:lnTo>
                          <a:pt x="1119" y="782"/>
                        </a:lnTo>
                        <a:lnTo>
                          <a:pt x="1115" y="772"/>
                        </a:lnTo>
                        <a:lnTo>
                          <a:pt x="1111" y="760"/>
                        </a:lnTo>
                        <a:lnTo>
                          <a:pt x="1108" y="748"/>
                        </a:lnTo>
                        <a:lnTo>
                          <a:pt x="1104" y="739"/>
                        </a:lnTo>
                        <a:lnTo>
                          <a:pt x="1101" y="731"/>
                        </a:lnTo>
                        <a:lnTo>
                          <a:pt x="1096" y="721"/>
                        </a:lnTo>
                        <a:lnTo>
                          <a:pt x="1090" y="712"/>
                        </a:lnTo>
                        <a:lnTo>
                          <a:pt x="1088" y="704"/>
                        </a:lnTo>
                        <a:lnTo>
                          <a:pt x="1088" y="694"/>
                        </a:lnTo>
                        <a:lnTo>
                          <a:pt x="1090" y="682"/>
                        </a:lnTo>
                        <a:lnTo>
                          <a:pt x="1093" y="671"/>
                        </a:lnTo>
                        <a:lnTo>
                          <a:pt x="1093" y="662"/>
                        </a:lnTo>
                        <a:lnTo>
                          <a:pt x="1093" y="648"/>
                        </a:lnTo>
                        <a:lnTo>
                          <a:pt x="1090" y="634"/>
                        </a:lnTo>
                        <a:lnTo>
                          <a:pt x="1085" y="622"/>
                        </a:lnTo>
                        <a:lnTo>
                          <a:pt x="1080" y="613"/>
                        </a:lnTo>
                        <a:lnTo>
                          <a:pt x="1071" y="605"/>
                        </a:lnTo>
                        <a:lnTo>
                          <a:pt x="1063" y="600"/>
                        </a:lnTo>
                        <a:lnTo>
                          <a:pt x="1055" y="599"/>
                        </a:lnTo>
                        <a:lnTo>
                          <a:pt x="1043" y="601"/>
                        </a:lnTo>
                        <a:lnTo>
                          <a:pt x="1032" y="604"/>
                        </a:lnTo>
                        <a:lnTo>
                          <a:pt x="1022" y="605"/>
                        </a:lnTo>
                        <a:lnTo>
                          <a:pt x="1011" y="607"/>
                        </a:lnTo>
                        <a:lnTo>
                          <a:pt x="997" y="609"/>
                        </a:lnTo>
                        <a:lnTo>
                          <a:pt x="984" y="611"/>
                        </a:lnTo>
                        <a:lnTo>
                          <a:pt x="973" y="611"/>
                        </a:lnTo>
                        <a:lnTo>
                          <a:pt x="961" y="608"/>
                        </a:lnTo>
                        <a:lnTo>
                          <a:pt x="946" y="604"/>
                        </a:lnTo>
                        <a:lnTo>
                          <a:pt x="931" y="599"/>
                        </a:lnTo>
                        <a:lnTo>
                          <a:pt x="919" y="593"/>
                        </a:lnTo>
                        <a:lnTo>
                          <a:pt x="908" y="588"/>
                        </a:lnTo>
                        <a:lnTo>
                          <a:pt x="895" y="581"/>
                        </a:lnTo>
                        <a:lnTo>
                          <a:pt x="884" y="576"/>
                        </a:lnTo>
                        <a:lnTo>
                          <a:pt x="872" y="568"/>
                        </a:lnTo>
                        <a:lnTo>
                          <a:pt x="857" y="560"/>
                        </a:lnTo>
                        <a:lnTo>
                          <a:pt x="845" y="553"/>
                        </a:lnTo>
                        <a:lnTo>
                          <a:pt x="833" y="546"/>
                        </a:lnTo>
                        <a:lnTo>
                          <a:pt x="817" y="537"/>
                        </a:lnTo>
                        <a:lnTo>
                          <a:pt x="802" y="529"/>
                        </a:lnTo>
                        <a:lnTo>
                          <a:pt x="788" y="522"/>
                        </a:lnTo>
                        <a:lnTo>
                          <a:pt x="776" y="516"/>
                        </a:lnTo>
                        <a:lnTo>
                          <a:pt x="763" y="510"/>
                        </a:lnTo>
                        <a:lnTo>
                          <a:pt x="751" y="504"/>
                        </a:lnTo>
                        <a:lnTo>
                          <a:pt x="741" y="499"/>
                        </a:lnTo>
                        <a:lnTo>
                          <a:pt x="730" y="494"/>
                        </a:lnTo>
                        <a:lnTo>
                          <a:pt x="721" y="488"/>
                        </a:lnTo>
                        <a:lnTo>
                          <a:pt x="713" y="477"/>
                        </a:lnTo>
                        <a:lnTo>
                          <a:pt x="704" y="464"/>
                        </a:lnTo>
                        <a:lnTo>
                          <a:pt x="694" y="454"/>
                        </a:lnTo>
                        <a:lnTo>
                          <a:pt x="685" y="449"/>
                        </a:lnTo>
                        <a:lnTo>
                          <a:pt x="674" y="442"/>
                        </a:lnTo>
                        <a:lnTo>
                          <a:pt x="662" y="438"/>
                        </a:lnTo>
                        <a:lnTo>
                          <a:pt x="651" y="436"/>
                        </a:lnTo>
                        <a:lnTo>
                          <a:pt x="643" y="434"/>
                        </a:lnTo>
                        <a:lnTo>
                          <a:pt x="632" y="433"/>
                        </a:lnTo>
                        <a:lnTo>
                          <a:pt x="621" y="433"/>
                        </a:lnTo>
                        <a:lnTo>
                          <a:pt x="613" y="436"/>
                        </a:lnTo>
                        <a:lnTo>
                          <a:pt x="608" y="441"/>
                        </a:lnTo>
                        <a:lnTo>
                          <a:pt x="601" y="450"/>
                        </a:lnTo>
                        <a:lnTo>
                          <a:pt x="596" y="460"/>
                        </a:lnTo>
                        <a:lnTo>
                          <a:pt x="589" y="467"/>
                        </a:lnTo>
                        <a:lnTo>
                          <a:pt x="580" y="475"/>
                        </a:lnTo>
                        <a:lnTo>
                          <a:pt x="566" y="481"/>
                        </a:lnTo>
                        <a:lnTo>
                          <a:pt x="555" y="488"/>
                        </a:lnTo>
                        <a:lnTo>
                          <a:pt x="542" y="491"/>
                        </a:lnTo>
                        <a:lnTo>
                          <a:pt x="526" y="494"/>
                        </a:lnTo>
                        <a:lnTo>
                          <a:pt x="512" y="496"/>
                        </a:lnTo>
                        <a:lnTo>
                          <a:pt x="503" y="502"/>
                        </a:lnTo>
                        <a:lnTo>
                          <a:pt x="492" y="507"/>
                        </a:lnTo>
                        <a:lnTo>
                          <a:pt x="483" y="511"/>
                        </a:lnTo>
                        <a:lnTo>
                          <a:pt x="473" y="510"/>
                        </a:lnTo>
                        <a:lnTo>
                          <a:pt x="461" y="506"/>
                        </a:lnTo>
                        <a:lnTo>
                          <a:pt x="450" y="503"/>
                        </a:lnTo>
                        <a:lnTo>
                          <a:pt x="439" y="502"/>
                        </a:lnTo>
                        <a:lnTo>
                          <a:pt x="431" y="506"/>
                        </a:lnTo>
                        <a:lnTo>
                          <a:pt x="421" y="511"/>
                        </a:lnTo>
                        <a:lnTo>
                          <a:pt x="411" y="519"/>
                        </a:lnTo>
                        <a:lnTo>
                          <a:pt x="404" y="527"/>
                        </a:lnTo>
                        <a:lnTo>
                          <a:pt x="400" y="539"/>
                        </a:lnTo>
                        <a:lnTo>
                          <a:pt x="399" y="555"/>
                        </a:lnTo>
                        <a:lnTo>
                          <a:pt x="399" y="572"/>
                        </a:lnTo>
                        <a:lnTo>
                          <a:pt x="400" y="585"/>
                        </a:lnTo>
                        <a:lnTo>
                          <a:pt x="404" y="595"/>
                        </a:lnTo>
                        <a:lnTo>
                          <a:pt x="410" y="605"/>
                        </a:lnTo>
                        <a:lnTo>
                          <a:pt x="416" y="616"/>
                        </a:lnTo>
                        <a:lnTo>
                          <a:pt x="422" y="627"/>
                        </a:lnTo>
                        <a:lnTo>
                          <a:pt x="423" y="636"/>
                        </a:lnTo>
                        <a:lnTo>
                          <a:pt x="419" y="647"/>
                        </a:lnTo>
                        <a:lnTo>
                          <a:pt x="412" y="658"/>
                        </a:lnTo>
                        <a:lnTo>
                          <a:pt x="403" y="670"/>
                        </a:lnTo>
                        <a:lnTo>
                          <a:pt x="394" y="677"/>
                        </a:lnTo>
                        <a:lnTo>
                          <a:pt x="385" y="679"/>
                        </a:lnTo>
                        <a:lnTo>
                          <a:pt x="376" y="679"/>
                        </a:lnTo>
                        <a:lnTo>
                          <a:pt x="365" y="679"/>
                        </a:lnTo>
                        <a:lnTo>
                          <a:pt x="356" y="681"/>
                        </a:lnTo>
                        <a:lnTo>
                          <a:pt x="349" y="686"/>
                        </a:lnTo>
                        <a:lnTo>
                          <a:pt x="342" y="694"/>
                        </a:lnTo>
                        <a:lnTo>
                          <a:pt x="334" y="700"/>
                        </a:lnTo>
                        <a:lnTo>
                          <a:pt x="328" y="698"/>
                        </a:lnTo>
                        <a:lnTo>
                          <a:pt x="318" y="696"/>
                        </a:lnTo>
                        <a:lnTo>
                          <a:pt x="307" y="693"/>
                        </a:lnTo>
                        <a:lnTo>
                          <a:pt x="299" y="693"/>
                        </a:lnTo>
                        <a:lnTo>
                          <a:pt x="291" y="694"/>
                        </a:lnTo>
                        <a:lnTo>
                          <a:pt x="282" y="698"/>
                        </a:lnTo>
                        <a:lnTo>
                          <a:pt x="272" y="704"/>
                        </a:lnTo>
                        <a:lnTo>
                          <a:pt x="264" y="706"/>
                        </a:lnTo>
                        <a:lnTo>
                          <a:pt x="253" y="706"/>
                        </a:lnTo>
                        <a:lnTo>
                          <a:pt x="239" y="705"/>
                        </a:lnTo>
                        <a:lnTo>
                          <a:pt x="224" y="704"/>
                        </a:lnTo>
                        <a:lnTo>
                          <a:pt x="213" y="701"/>
                        </a:lnTo>
                        <a:lnTo>
                          <a:pt x="204" y="694"/>
                        </a:lnTo>
                        <a:lnTo>
                          <a:pt x="193" y="683"/>
                        </a:lnTo>
                        <a:lnTo>
                          <a:pt x="183" y="674"/>
                        </a:lnTo>
                        <a:lnTo>
                          <a:pt x="174" y="666"/>
                        </a:lnTo>
                        <a:lnTo>
                          <a:pt x="164" y="657"/>
                        </a:lnTo>
                        <a:lnTo>
                          <a:pt x="154" y="647"/>
                        </a:lnTo>
                        <a:lnTo>
                          <a:pt x="142" y="638"/>
                        </a:lnTo>
                        <a:lnTo>
                          <a:pt x="131" y="631"/>
                        </a:lnTo>
                        <a:lnTo>
                          <a:pt x="120" y="626"/>
                        </a:lnTo>
                        <a:lnTo>
                          <a:pt x="105" y="620"/>
                        </a:lnTo>
                        <a:lnTo>
                          <a:pt x="93" y="615"/>
                        </a:lnTo>
                        <a:lnTo>
                          <a:pt x="85" y="604"/>
                        </a:lnTo>
                        <a:lnTo>
                          <a:pt x="76" y="592"/>
                        </a:lnTo>
                        <a:lnTo>
                          <a:pt x="67" y="578"/>
                        </a:lnTo>
                        <a:lnTo>
                          <a:pt x="61" y="568"/>
                        </a:lnTo>
                        <a:lnTo>
                          <a:pt x="55" y="560"/>
                        </a:lnTo>
                        <a:lnTo>
                          <a:pt x="49" y="550"/>
                        </a:lnTo>
                        <a:lnTo>
                          <a:pt x="45" y="543"/>
                        </a:lnTo>
                        <a:lnTo>
                          <a:pt x="41" y="529"/>
                        </a:lnTo>
                        <a:lnTo>
                          <a:pt x="38" y="511"/>
                        </a:lnTo>
                        <a:lnTo>
                          <a:pt x="36" y="492"/>
                        </a:lnTo>
                        <a:lnTo>
                          <a:pt x="36" y="477"/>
                        </a:lnTo>
                        <a:lnTo>
                          <a:pt x="38" y="467"/>
                        </a:lnTo>
                        <a:lnTo>
                          <a:pt x="41" y="454"/>
                        </a:lnTo>
                        <a:lnTo>
                          <a:pt x="43" y="442"/>
                        </a:lnTo>
                        <a:lnTo>
                          <a:pt x="42" y="432"/>
                        </a:lnTo>
                        <a:lnTo>
                          <a:pt x="39" y="423"/>
                        </a:lnTo>
                        <a:lnTo>
                          <a:pt x="34" y="415"/>
                        </a:lnTo>
                        <a:lnTo>
                          <a:pt x="28" y="410"/>
                        </a:lnTo>
                        <a:lnTo>
                          <a:pt x="20" y="403"/>
                        </a:lnTo>
                        <a:lnTo>
                          <a:pt x="11" y="397"/>
                        </a:lnTo>
                        <a:lnTo>
                          <a:pt x="3" y="390"/>
                        </a:lnTo>
                        <a:lnTo>
                          <a:pt x="0" y="380"/>
                        </a:lnTo>
                        <a:lnTo>
                          <a:pt x="0" y="368"/>
                        </a:lnTo>
                        <a:lnTo>
                          <a:pt x="1" y="359"/>
                        </a:lnTo>
                        <a:lnTo>
                          <a:pt x="8" y="349"/>
                        </a:lnTo>
                        <a:lnTo>
                          <a:pt x="18" y="340"/>
                        </a:lnTo>
                        <a:lnTo>
                          <a:pt x="26" y="333"/>
                        </a:lnTo>
                        <a:lnTo>
                          <a:pt x="34" y="324"/>
                        </a:lnTo>
                        <a:lnTo>
                          <a:pt x="42" y="314"/>
                        </a:lnTo>
                        <a:lnTo>
                          <a:pt x="46" y="305"/>
                        </a:lnTo>
                        <a:lnTo>
                          <a:pt x="49" y="294"/>
                        </a:lnTo>
                        <a:lnTo>
                          <a:pt x="49" y="281"/>
                        </a:lnTo>
                        <a:lnTo>
                          <a:pt x="49" y="267"/>
                        </a:lnTo>
                        <a:lnTo>
                          <a:pt x="49" y="256"/>
                        </a:lnTo>
                        <a:lnTo>
                          <a:pt x="50" y="246"/>
                        </a:lnTo>
                        <a:lnTo>
                          <a:pt x="51" y="232"/>
                        </a:lnTo>
                        <a:lnTo>
                          <a:pt x="53" y="219"/>
                        </a:lnTo>
                        <a:lnTo>
                          <a:pt x="51" y="208"/>
                        </a:lnTo>
                        <a:lnTo>
                          <a:pt x="46" y="197"/>
                        </a:lnTo>
                        <a:lnTo>
                          <a:pt x="36" y="186"/>
                        </a:lnTo>
                        <a:lnTo>
                          <a:pt x="27" y="174"/>
                        </a:lnTo>
                        <a:lnTo>
                          <a:pt x="19" y="165"/>
                        </a:lnTo>
                        <a:lnTo>
                          <a:pt x="16" y="159"/>
                        </a:lnTo>
                        <a:lnTo>
                          <a:pt x="11" y="151"/>
                        </a:lnTo>
                        <a:lnTo>
                          <a:pt x="7" y="145"/>
                        </a:lnTo>
                        <a:lnTo>
                          <a:pt x="5" y="138"/>
                        </a:lnTo>
                        <a:lnTo>
                          <a:pt x="11" y="128"/>
                        </a:lnTo>
                        <a:lnTo>
                          <a:pt x="22" y="120"/>
                        </a:lnTo>
                        <a:lnTo>
                          <a:pt x="34" y="112"/>
                        </a:lnTo>
                        <a:lnTo>
                          <a:pt x="47" y="104"/>
                        </a:lnTo>
                        <a:lnTo>
                          <a:pt x="57" y="99"/>
                        </a:lnTo>
                        <a:lnTo>
                          <a:pt x="67" y="93"/>
                        </a:lnTo>
                        <a:lnTo>
                          <a:pt x="78" y="88"/>
                        </a:lnTo>
                        <a:lnTo>
                          <a:pt x="90" y="81"/>
                        </a:lnTo>
                        <a:lnTo>
                          <a:pt x="101" y="79"/>
                        </a:lnTo>
                        <a:lnTo>
                          <a:pt x="120" y="75"/>
                        </a:lnTo>
                        <a:lnTo>
                          <a:pt x="143" y="71"/>
                        </a:lnTo>
                        <a:lnTo>
                          <a:pt x="166" y="69"/>
                        </a:lnTo>
                        <a:lnTo>
                          <a:pt x="185" y="68"/>
                        </a:lnTo>
                        <a:lnTo>
                          <a:pt x="200" y="68"/>
                        </a:lnTo>
                        <a:lnTo>
                          <a:pt x="216" y="68"/>
                        </a:lnTo>
                        <a:lnTo>
                          <a:pt x="233" y="68"/>
                        </a:lnTo>
                        <a:lnTo>
                          <a:pt x="247" y="66"/>
                        </a:lnTo>
                        <a:lnTo>
                          <a:pt x="260" y="61"/>
                        </a:lnTo>
                        <a:lnTo>
                          <a:pt x="276" y="52"/>
                        </a:lnTo>
                        <a:lnTo>
                          <a:pt x="291" y="41"/>
                        </a:lnTo>
                        <a:lnTo>
                          <a:pt x="303" y="33"/>
                        </a:lnTo>
                        <a:lnTo>
                          <a:pt x="318" y="26"/>
                        </a:lnTo>
                        <a:lnTo>
                          <a:pt x="334" y="17"/>
                        </a:lnTo>
                        <a:lnTo>
                          <a:pt x="352" y="9"/>
                        </a:lnTo>
                        <a:lnTo>
                          <a:pt x="367" y="3"/>
                        </a:lnTo>
                        <a:lnTo>
                          <a:pt x="380" y="2"/>
                        </a:lnTo>
                        <a:lnTo>
                          <a:pt x="396" y="0"/>
                        </a:lnTo>
                        <a:lnTo>
                          <a:pt x="412" y="0"/>
                        </a:lnTo>
                        <a:lnTo>
                          <a:pt x="425" y="0"/>
                        </a:lnTo>
                        <a:lnTo>
                          <a:pt x="438" y="5"/>
                        </a:lnTo>
                        <a:lnTo>
                          <a:pt x="453" y="10"/>
                        </a:lnTo>
                        <a:lnTo>
                          <a:pt x="469" y="17"/>
                        </a:lnTo>
                        <a:lnTo>
                          <a:pt x="484" y="23"/>
                        </a:lnTo>
                        <a:lnTo>
                          <a:pt x="496" y="29"/>
                        </a:lnTo>
                        <a:lnTo>
                          <a:pt x="512" y="36"/>
                        </a:lnTo>
                        <a:lnTo>
                          <a:pt x="531" y="45"/>
                        </a:lnTo>
                        <a:lnTo>
                          <a:pt x="551" y="53"/>
                        </a:lnTo>
                        <a:lnTo>
                          <a:pt x="566" y="62"/>
                        </a:lnTo>
                        <a:lnTo>
                          <a:pt x="581" y="72"/>
                        </a:lnTo>
                        <a:lnTo>
                          <a:pt x="597" y="84"/>
                        </a:lnTo>
                        <a:lnTo>
                          <a:pt x="615" y="97"/>
                        </a:lnTo>
                        <a:lnTo>
                          <a:pt x="631" y="111"/>
                        </a:lnTo>
                        <a:lnTo>
                          <a:pt x="644" y="119"/>
                        </a:lnTo>
                        <a:lnTo>
                          <a:pt x="660" y="126"/>
                        </a:lnTo>
                        <a:lnTo>
                          <a:pt x="679" y="132"/>
                        </a:lnTo>
                        <a:lnTo>
                          <a:pt x="698" y="139"/>
                        </a:lnTo>
                        <a:lnTo>
                          <a:pt x="714" y="143"/>
                        </a:lnTo>
                        <a:lnTo>
                          <a:pt x="729" y="147"/>
                        </a:lnTo>
                        <a:lnTo>
                          <a:pt x="748" y="150"/>
                        </a:lnTo>
                        <a:lnTo>
                          <a:pt x="768" y="154"/>
                        </a:lnTo>
                        <a:lnTo>
                          <a:pt x="783" y="157"/>
                        </a:lnTo>
                        <a:lnTo>
                          <a:pt x="797" y="161"/>
                        </a:lnTo>
                        <a:lnTo>
                          <a:pt x="814" y="165"/>
                        </a:lnTo>
                        <a:lnTo>
                          <a:pt x="830" y="170"/>
                        </a:lnTo>
                        <a:lnTo>
                          <a:pt x="842" y="176"/>
                        </a:lnTo>
                        <a:lnTo>
                          <a:pt x="854" y="186"/>
                        </a:lnTo>
                        <a:lnTo>
                          <a:pt x="868" y="201"/>
                        </a:lnTo>
                        <a:lnTo>
                          <a:pt x="881" y="216"/>
                        </a:lnTo>
                        <a:lnTo>
                          <a:pt x="892" y="228"/>
                        </a:lnTo>
                        <a:lnTo>
                          <a:pt x="903" y="238"/>
                        </a:lnTo>
                        <a:lnTo>
                          <a:pt x="915" y="248"/>
                        </a:lnTo>
                        <a:lnTo>
                          <a:pt x="929" y="260"/>
                        </a:lnTo>
                        <a:lnTo>
                          <a:pt x="943" y="270"/>
                        </a:lnTo>
                        <a:lnTo>
                          <a:pt x="954" y="277"/>
                        </a:lnTo>
                        <a:lnTo>
                          <a:pt x="966" y="281"/>
                        </a:lnTo>
                        <a:lnTo>
                          <a:pt x="980" y="283"/>
                        </a:lnTo>
                        <a:lnTo>
                          <a:pt x="995" y="285"/>
                        </a:lnTo>
                        <a:lnTo>
                          <a:pt x="1005" y="285"/>
                        </a:lnTo>
                        <a:lnTo>
                          <a:pt x="1016" y="281"/>
                        </a:lnTo>
                        <a:lnTo>
                          <a:pt x="1028" y="274"/>
                        </a:lnTo>
                        <a:lnTo>
                          <a:pt x="1038" y="267"/>
                        </a:lnTo>
                        <a:lnTo>
                          <a:pt x="1044" y="262"/>
                        </a:lnTo>
                        <a:lnTo>
                          <a:pt x="1051" y="255"/>
                        </a:lnTo>
                        <a:lnTo>
                          <a:pt x="1059" y="248"/>
                        </a:lnTo>
                        <a:lnTo>
                          <a:pt x="1066" y="246"/>
                        </a:lnTo>
                        <a:lnTo>
                          <a:pt x="1080" y="244"/>
                        </a:lnTo>
                        <a:lnTo>
                          <a:pt x="1094" y="247"/>
                        </a:lnTo>
                        <a:lnTo>
                          <a:pt x="1109" y="252"/>
                        </a:lnTo>
                        <a:lnTo>
                          <a:pt x="1121" y="256"/>
                        </a:lnTo>
                        <a:lnTo>
                          <a:pt x="1131" y="262"/>
                        </a:lnTo>
                        <a:lnTo>
                          <a:pt x="1142" y="270"/>
                        </a:lnTo>
                        <a:lnTo>
                          <a:pt x="1151" y="278"/>
                        </a:lnTo>
                        <a:lnTo>
                          <a:pt x="1159" y="285"/>
                        </a:lnTo>
                        <a:lnTo>
                          <a:pt x="1171" y="290"/>
                        </a:lnTo>
                        <a:lnTo>
                          <a:pt x="1183" y="297"/>
                        </a:lnTo>
                        <a:lnTo>
                          <a:pt x="1195" y="301"/>
                        </a:lnTo>
                        <a:lnTo>
                          <a:pt x="1206" y="302"/>
                        </a:lnTo>
                        <a:lnTo>
                          <a:pt x="1220" y="302"/>
                        </a:lnTo>
                        <a:lnTo>
                          <a:pt x="1229" y="302"/>
                        </a:lnTo>
                        <a:lnTo>
                          <a:pt x="1240" y="305"/>
                        </a:lnTo>
                        <a:lnTo>
                          <a:pt x="1253" y="309"/>
                        </a:lnTo>
                        <a:lnTo>
                          <a:pt x="1265" y="313"/>
                        </a:lnTo>
                        <a:lnTo>
                          <a:pt x="1276" y="314"/>
                        </a:lnTo>
                        <a:lnTo>
                          <a:pt x="1287" y="312"/>
                        </a:lnTo>
                        <a:lnTo>
                          <a:pt x="1299" y="306"/>
                        </a:lnTo>
                        <a:lnTo>
                          <a:pt x="1310" y="301"/>
                        </a:lnTo>
                        <a:lnTo>
                          <a:pt x="1322" y="296"/>
                        </a:lnTo>
                        <a:lnTo>
                          <a:pt x="1338" y="287"/>
                        </a:lnTo>
                        <a:lnTo>
                          <a:pt x="1352" y="279"/>
                        </a:lnTo>
                        <a:lnTo>
                          <a:pt x="1363" y="270"/>
                        </a:lnTo>
                        <a:lnTo>
                          <a:pt x="1367" y="262"/>
                        </a:lnTo>
                        <a:lnTo>
                          <a:pt x="1371" y="251"/>
                        </a:lnTo>
                        <a:lnTo>
                          <a:pt x="1373" y="240"/>
                        </a:lnTo>
                        <a:lnTo>
                          <a:pt x="1377" y="232"/>
                        </a:lnTo>
                        <a:lnTo>
                          <a:pt x="1385" y="225"/>
                        </a:lnTo>
                        <a:lnTo>
                          <a:pt x="1395" y="219"/>
                        </a:lnTo>
                        <a:lnTo>
                          <a:pt x="1403" y="213"/>
                        </a:lnTo>
                        <a:lnTo>
                          <a:pt x="1415" y="209"/>
                        </a:lnTo>
                        <a:lnTo>
                          <a:pt x="1430" y="207"/>
                        </a:lnTo>
                        <a:lnTo>
                          <a:pt x="1445" y="204"/>
                        </a:lnTo>
                        <a:lnTo>
                          <a:pt x="1458" y="203"/>
                        </a:lnTo>
                        <a:lnTo>
                          <a:pt x="1469" y="204"/>
                        </a:lnTo>
                        <a:lnTo>
                          <a:pt x="1482" y="208"/>
                        </a:lnTo>
                        <a:lnTo>
                          <a:pt x="1496" y="211"/>
                        </a:lnTo>
                        <a:lnTo>
                          <a:pt x="1507" y="213"/>
                        </a:lnTo>
                        <a:lnTo>
                          <a:pt x="1516" y="212"/>
                        </a:lnTo>
                        <a:lnTo>
                          <a:pt x="1527" y="212"/>
                        </a:lnTo>
                        <a:lnTo>
                          <a:pt x="1538" y="209"/>
                        </a:lnTo>
                        <a:lnTo>
                          <a:pt x="1546" y="205"/>
                        </a:lnTo>
                        <a:lnTo>
                          <a:pt x="1553" y="200"/>
                        </a:lnTo>
                        <a:lnTo>
                          <a:pt x="1558" y="190"/>
                        </a:lnTo>
                        <a:lnTo>
                          <a:pt x="1562" y="180"/>
                        </a:lnTo>
                        <a:lnTo>
                          <a:pt x="1565" y="172"/>
                        </a:lnTo>
                        <a:lnTo>
                          <a:pt x="1565" y="162"/>
                        </a:lnTo>
                        <a:lnTo>
                          <a:pt x="1563" y="150"/>
                        </a:lnTo>
                        <a:lnTo>
                          <a:pt x="1561" y="138"/>
                        </a:lnTo>
                        <a:lnTo>
                          <a:pt x="1559" y="127"/>
                        </a:lnTo>
                        <a:lnTo>
                          <a:pt x="1559" y="118"/>
                        </a:lnTo>
                        <a:lnTo>
                          <a:pt x="1558" y="107"/>
                        </a:lnTo>
                        <a:lnTo>
                          <a:pt x="1558" y="95"/>
                        </a:lnTo>
                        <a:lnTo>
                          <a:pt x="1559" y="85"/>
                        </a:lnTo>
                        <a:lnTo>
                          <a:pt x="1565" y="73"/>
                        </a:lnTo>
                        <a:lnTo>
                          <a:pt x="1573" y="58"/>
                        </a:lnTo>
                        <a:lnTo>
                          <a:pt x="1582" y="45"/>
                        </a:lnTo>
                        <a:lnTo>
                          <a:pt x="1593" y="38"/>
                        </a:lnTo>
                        <a:lnTo>
                          <a:pt x="1602" y="37"/>
                        </a:lnTo>
                        <a:lnTo>
                          <a:pt x="1615" y="40"/>
                        </a:lnTo>
                        <a:lnTo>
                          <a:pt x="1627" y="44"/>
                        </a:lnTo>
                        <a:lnTo>
                          <a:pt x="1636" y="48"/>
                        </a:lnTo>
                        <a:lnTo>
                          <a:pt x="1646" y="52"/>
                        </a:lnTo>
                        <a:lnTo>
                          <a:pt x="1656" y="58"/>
                        </a:lnTo>
                        <a:lnTo>
                          <a:pt x="1667" y="64"/>
                        </a:lnTo>
                        <a:lnTo>
                          <a:pt x="1677" y="71"/>
                        </a:lnTo>
                        <a:lnTo>
                          <a:pt x="1686" y="76"/>
                        </a:lnTo>
                        <a:lnTo>
                          <a:pt x="1695" y="84"/>
                        </a:lnTo>
                        <a:lnTo>
                          <a:pt x="1706" y="93"/>
                        </a:lnTo>
                        <a:lnTo>
                          <a:pt x="1714" y="100"/>
                        </a:lnTo>
                        <a:lnTo>
                          <a:pt x="1721" y="112"/>
                        </a:lnTo>
                        <a:lnTo>
                          <a:pt x="1729" y="128"/>
                        </a:lnTo>
                        <a:lnTo>
                          <a:pt x="1736" y="145"/>
                        </a:lnTo>
                        <a:lnTo>
                          <a:pt x="1744" y="157"/>
                        </a:lnTo>
                        <a:lnTo>
                          <a:pt x="1752" y="166"/>
                        </a:lnTo>
                        <a:lnTo>
                          <a:pt x="1763" y="178"/>
                        </a:lnTo>
                        <a:lnTo>
                          <a:pt x="1775" y="188"/>
                        </a:lnTo>
                        <a:lnTo>
                          <a:pt x="1784" y="194"/>
                        </a:lnTo>
                        <a:lnTo>
                          <a:pt x="1798" y="200"/>
                        </a:lnTo>
                        <a:lnTo>
                          <a:pt x="1815" y="205"/>
                        </a:lnTo>
                        <a:lnTo>
                          <a:pt x="1829" y="208"/>
                        </a:lnTo>
                        <a:lnTo>
                          <a:pt x="1838" y="207"/>
                        </a:lnTo>
                        <a:lnTo>
                          <a:pt x="1848" y="205"/>
                        </a:lnTo>
                        <a:lnTo>
                          <a:pt x="1857" y="205"/>
                        </a:lnTo>
                        <a:lnTo>
                          <a:pt x="1868" y="208"/>
                        </a:lnTo>
                        <a:lnTo>
                          <a:pt x="1881" y="212"/>
                        </a:lnTo>
                        <a:lnTo>
                          <a:pt x="1892" y="217"/>
                        </a:lnTo>
                        <a:lnTo>
                          <a:pt x="1904" y="224"/>
                        </a:lnTo>
                        <a:lnTo>
                          <a:pt x="1916" y="234"/>
                        </a:lnTo>
                        <a:lnTo>
                          <a:pt x="1927" y="243"/>
                        </a:lnTo>
                        <a:lnTo>
                          <a:pt x="1934" y="251"/>
                        </a:lnTo>
                        <a:lnTo>
                          <a:pt x="1942" y="262"/>
                        </a:lnTo>
                        <a:lnTo>
                          <a:pt x="1949" y="270"/>
                        </a:lnTo>
                        <a:lnTo>
                          <a:pt x="1957" y="275"/>
                        </a:lnTo>
                        <a:lnTo>
                          <a:pt x="1966" y="281"/>
                        </a:lnTo>
                        <a:lnTo>
                          <a:pt x="1974" y="286"/>
                        </a:lnTo>
                        <a:lnTo>
                          <a:pt x="1981" y="294"/>
                        </a:lnTo>
                        <a:lnTo>
                          <a:pt x="1986" y="305"/>
                        </a:lnTo>
                        <a:lnTo>
                          <a:pt x="1993" y="316"/>
                        </a:lnTo>
                        <a:lnTo>
                          <a:pt x="2000" y="322"/>
                        </a:lnTo>
                        <a:lnTo>
                          <a:pt x="2005" y="325"/>
                        </a:lnTo>
                        <a:lnTo>
                          <a:pt x="2012" y="326"/>
                        </a:lnTo>
                        <a:lnTo>
                          <a:pt x="2019" y="326"/>
                        </a:lnTo>
                        <a:lnTo>
                          <a:pt x="2023" y="324"/>
                        </a:lnTo>
                        <a:lnTo>
                          <a:pt x="2026" y="318"/>
                        </a:lnTo>
                        <a:lnTo>
                          <a:pt x="2026" y="309"/>
                        </a:lnTo>
                        <a:lnTo>
                          <a:pt x="2024" y="302"/>
                        </a:lnTo>
                        <a:lnTo>
                          <a:pt x="2022" y="298"/>
                        </a:lnTo>
                        <a:lnTo>
                          <a:pt x="2019" y="294"/>
                        </a:lnTo>
                        <a:lnTo>
                          <a:pt x="2015" y="291"/>
                        </a:lnTo>
                        <a:lnTo>
                          <a:pt x="2011" y="287"/>
                        </a:lnTo>
                        <a:lnTo>
                          <a:pt x="2007" y="285"/>
                        </a:lnTo>
                        <a:lnTo>
                          <a:pt x="2003" y="281"/>
                        </a:lnTo>
                        <a:lnTo>
                          <a:pt x="1997" y="274"/>
                        </a:lnTo>
                        <a:lnTo>
                          <a:pt x="1992" y="266"/>
                        </a:lnTo>
                        <a:lnTo>
                          <a:pt x="1986" y="259"/>
                        </a:lnTo>
                        <a:lnTo>
                          <a:pt x="1985" y="250"/>
                        </a:lnTo>
                        <a:lnTo>
                          <a:pt x="1984" y="239"/>
                        </a:lnTo>
                        <a:lnTo>
                          <a:pt x="1985" y="231"/>
                        </a:lnTo>
                        <a:lnTo>
                          <a:pt x="1988" y="228"/>
                        </a:lnTo>
                        <a:lnTo>
                          <a:pt x="1991" y="225"/>
                        </a:lnTo>
                        <a:lnTo>
                          <a:pt x="1995" y="224"/>
                        </a:lnTo>
                        <a:lnTo>
                          <a:pt x="1997" y="223"/>
                        </a:lnTo>
                        <a:lnTo>
                          <a:pt x="2000" y="223"/>
                        </a:lnTo>
                        <a:lnTo>
                          <a:pt x="2004" y="224"/>
                        </a:lnTo>
                        <a:lnTo>
                          <a:pt x="2007" y="227"/>
                        </a:lnTo>
                        <a:lnTo>
                          <a:pt x="2008" y="231"/>
                        </a:lnTo>
                        <a:lnTo>
                          <a:pt x="2011" y="235"/>
                        </a:lnTo>
                        <a:lnTo>
                          <a:pt x="2013" y="238"/>
                        </a:lnTo>
                        <a:lnTo>
                          <a:pt x="2015" y="240"/>
                        </a:lnTo>
                        <a:lnTo>
                          <a:pt x="2022" y="250"/>
                        </a:lnTo>
                        <a:lnTo>
                          <a:pt x="2028" y="259"/>
                        </a:lnTo>
                        <a:lnTo>
                          <a:pt x="2035" y="267"/>
                        </a:lnTo>
                        <a:lnTo>
                          <a:pt x="2044" y="270"/>
                        </a:lnTo>
                        <a:lnTo>
                          <a:pt x="2057" y="273"/>
                        </a:lnTo>
                        <a:lnTo>
                          <a:pt x="2069" y="275"/>
                        </a:lnTo>
                        <a:lnTo>
                          <a:pt x="2078" y="277"/>
                        </a:lnTo>
                        <a:lnTo>
                          <a:pt x="2088" y="278"/>
                        </a:lnTo>
                        <a:lnTo>
                          <a:pt x="2100" y="281"/>
                        </a:lnTo>
                        <a:lnTo>
                          <a:pt x="2109" y="281"/>
                        </a:lnTo>
                        <a:lnTo>
                          <a:pt x="2113" y="279"/>
                        </a:lnTo>
                        <a:lnTo>
                          <a:pt x="2119" y="277"/>
                        </a:lnTo>
                        <a:lnTo>
                          <a:pt x="2124" y="274"/>
                        </a:lnTo>
                        <a:lnTo>
                          <a:pt x="2128" y="270"/>
                        </a:lnTo>
                        <a:lnTo>
                          <a:pt x="2129" y="267"/>
                        </a:lnTo>
                        <a:lnTo>
                          <a:pt x="2131" y="263"/>
                        </a:lnTo>
                        <a:lnTo>
                          <a:pt x="2131" y="260"/>
                        </a:lnTo>
                        <a:lnTo>
                          <a:pt x="2131" y="256"/>
                        </a:lnTo>
                        <a:lnTo>
                          <a:pt x="2129" y="252"/>
                        </a:lnTo>
                        <a:lnTo>
                          <a:pt x="2127" y="250"/>
                        </a:lnTo>
                        <a:lnTo>
                          <a:pt x="2121" y="247"/>
                        </a:lnTo>
                        <a:lnTo>
                          <a:pt x="2113" y="246"/>
                        </a:lnTo>
                        <a:lnTo>
                          <a:pt x="2104" y="246"/>
                        </a:lnTo>
                        <a:lnTo>
                          <a:pt x="2094" y="246"/>
                        </a:lnTo>
                        <a:lnTo>
                          <a:pt x="2086" y="244"/>
                        </a:lnTo>
                        <a:lnTo>
                          <a:pt x="2083" y="242"/>
                        </a:lnTo>
                        <a:lnTo>
                          <a:pt x="2079" y="239"/>
                        </a:lnTo>
                        <a:lnTo>
                          <a:pt x="2074" y="236"/>
                        </a:lnTo>
                        <a:lnTo>
                          <a:pt x="2071" y="232"/>
                        </a:lnTo>
                        <a:lnTo>
                          <a:pt x="2067" y="229"/>
                        </a:lnTo>
                        <a:lnTo>
                          <a:pt x="2063" y="221"/>
                        </a:lnTo>
                        <a:lnTo>
                          <a:pt x="2059" y="213"/>
                        </a:lnTo>
                        <a:lnTo>
                          <a:pt x="2057" y="204"/>
                        </a:lnTo>
                        <a:lnTo>
                          <a:pt x="2057" y="196"/>
                        </a:lnTo>
                        <a:lnTo>
                          <a:pt x="2058" y="193"/>
                        </a:lnTo>
                        <a:lnTo>
                          <a:pt x="2061" y="190"/>
                        </a:lnTo>
                        <a:lnTo>
                          <a:pt x="2063" y="189"/>
                        </a:lnTo>
                        <a:lnTo>
                          <a:pt x="2066" y="188"/>
                        </a:lnTo>
                        <a:lnTo>
                          <a:pt x="2069" y="188"/>
                        </a:lnTo>
                        <a:lnTo>
                          <a:pt x="2073" y="189"/>
                        </a:lnTo>
                        <a:lnTo>
                          <a:pt x="2075" y="192"/>
                        </a:lnTo>
                        <a:lnTo>
                          <a:pt x="2078" y="193"/>
                        </a:lnTo>
                        <a:lnTo>
                          <a:pt x="2082" y="196"/>
                        </a:lnTo>
                        <a:lnTo>
                          <a:pt x="2083" y="197"/>
                        </a:lnTo>
                        <a:lnTo>
                          <a:pt x="2092" y="200"/>
                        </a:lnTo>
                        <a:lnTo>
                          <a:pt x="2101" y="205"/>
                        </a:lnTo>
                        <a:lnTo>
                          <a:pt x="2110" y="208"/>
                        </a:lnTo>
                        <a:lnTo>
                          <a:pt x="2119" y="209"/>
                        </a:lnTo>
                        <a:lnTo>
                          <a:pt x="2121" y="208"/>
                        </a:lnTo>
                        <a:lnTo>
                          <a:pt x="2127" y="207"/>
                        </a:lnTo>
                        <a:lnTo>
                          <a:pt x="2131" y="204"/>
                        </a:lnTo>
                        <a:lnTo>
                          <a:pt x="2133" y="201"/>
                        </a:lnTo>
                        <a:lnTo>
                          <a:pt x="2137" y="200"/>
                        </a:lnTo>
                        <a:lnTo>
                          <a:pt x="2145" y="193"/>
                        </a:lnTo>
                        <a:lnTo>
                          <a:pt x="2154" y="185"/>
                        </a:lnTo>
                        <a:lnTo>
                          <a:pt x="2162" y="180"/>
                        </a:lnTo>
                        <a:lnTo>
                          <a:pt x="2170" y="180"/>
                        </a:lnTo>
                        <a:lnTo>
                          <a:pt x="2179" y="184"/>
                        </a:lnTo>
                        <a:lnTo>
                          <a:pt x="2186" y="186"/>
                        </a:lnTo>
                        <a:lnTo>
                          <a:pt x="2193" y="194"/>
                        </a:lnTo>
                        <a:lnTo>
                          <a:pt x="2198" y="204"/>
                        </a:lnTo>
                        <a:lnTo>
                          <a:pt x="2205" y="212"/>
                        </a:lnTo>
                        <a:lnTo>
                          <a:pt x="2214" y="217"/>
                        </a:lnTo>
                        <a:lnTo>
                          <a:pt x="2226" y="223"/>
                        </a:lnTo>
                        <a:lnTo>
                          <a:pt x="2238" y="228"/>
                        </a:lnTo>
                        <a:lnTo>
                          <a:pt x="2248" y="234"/>
                        </a:lnTo>
                        <a:lnTo>
                          <a:pt x="2255" y="242"/>
                        </a:lnTo>
                        <a:lnTo>
                          <a:pt x="2260" y="252"/>
                        </a:lnTo>
                        <a:lnTo>
                          <a:pt x="2265" y="262"/>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grpSp>
        <p:grpSp>
          <p:nvGrpSpPr>
            <p:cNvPr id="702" name="Flevoland">
              <a:extLst>
                <a:ext uri="{FF2B5EF4-FFF2-40B4-BE49-F238E27FC236}">
                  <a16:creationId xmlns:a16="http://schemas.microsoft.com/office/drawing/2014/main" id="{61B8D122-176B-47E4-9EAB-7BAA6A704594}"/>
                </a:ext>
              </a:extLst>
            </p:cNvPr>
            <p:cNvGrpSpPr/>
            <p:nvPr/>
          </p:nvGrpSpPr>
          <p:grpSpPr>
            <a:xfrm>
              <a:off x="5923688" y="2118309"/>
              <a:ext cx="1022809" cy="1121078"/>
              <a:chOff x="5923687" y="2118309"/>
              <a:chExt cx="1022809" cy="1121078"/>
            </a:xfrm>
            <a:grpFill/>
          </p:grpSpPr>
          <p:sp>
            <p:nvSpPr>
              <p:cNvPr id="718" name="Freeform 46">
                <a:extLst>
                  <a:ext uri="{FF2B5EF4-FFF2-40B4-BE49-F238E27FC236}">
                    <a16:creationId xmlns:a16="http://schemas.microsoft.com/office/drawing/2014/main" id="{A4CB36F9-C77B-4550-9D16-156B4F5FC189}"/>
                  </a:ext>
                </a:extLst>
              </p:cNvPr>
              <p:cNvSpPr>
                <a:spLocks/>
              </p:cNvSpPr>
              <p:nvPr/>
            </p:nvSpPr>
            <p:spPr bwMode="auto">
              <a:xfrm>
                <a:off x="5923687" y="2562588"/>
                <a:ext cx="856724" cy="676799"/>
              </a:xfrm>
              <a:custGeom>
                <a:avLst/>
                <a:gdLst>
                  <a:gd name="T0" fmla="*/ 1848 w 1857"/>
                  <a:gd name="T1" fmla="*/ 337 h 1467"/>
                  <a:gd name="T2" fmla="*/ 1844 w 1857"/>
                  <a:gd name="T3" fmla="*/ 442 h 1467"/>
                  <a:gd name="T4" fmla="*/ 1804 w 1857"/>
                  <a:gd name="T5" fmla="*/ 565 h 1467"/>
                  <a:gd name="T6" fmla="*/ 1733 w 1857"/>
                  <a:gd name="T7" fmla="*/ 689 h 1467"/>
                  <a:gd name="T8" fmla="*/ 1678 w 1857"/>
                  <a:gd name="T9" fmla="*/ 759 h 1467"/>
                  <a:gd name="T10" fmla="*/ 1599 w 1857"/>
                  <a:gd name="T11" fmla="*/ 803 h 1467"/>
                  <a:gd name="T12" fmla="*/ 1492 w 1857"/>
                  <a:gd name="T13" fmla="*/ 824 h 1467"/>
                  <a:gd name="T14" fmla="*/ 1387 w 1857"/>
                  <a:gd name="T15" fmla="*/ 876 h 1467"/>
                  <a:gd name="T16" fmla="*/ 1312 w 1857"/>
                  <a:gd name="T17" fmla="*/ 933 h 1467"/>
                  <a:gd name="T18" fmla="*/ 1287 w 1857"/>
                  <a:gd name="T19" fmla="*/ 995 h 1467"/>
                  <a:gd name="T20" fmla="*/ 1251 w 1857"/>
                  <a:gd name="T21" fmla="*/ 1031 h 1467"/>
                  <a:gd name="T22" fmla="*/ 1170 w 1857"/>
                  <a:gd name="T23" fmla="*/ 1035 h 1467"/>
                  <a:gd name="T24" fmla="*/ 1108 w 1857"/>
                  <a:gd name="T25" fmla="*/ 1070 h 1467"/>
                  <a:gd name="T26" fmla="*/ 1096 w 1857"/>
                  <a:gd name="T27" fmla="*/ 1137 h 1467"/>
                  <a:gd name="T28" fmla="*/ 1104 w 1857"/>
                  <a:gd name="T29" fmla="*/ 1237 h 1467"/>
                  <a:gd name="T30" fmla="*/ 1062 w 1857"/>
                  <a:gd name="T31" fmla="*/ 1338 h 1467"/>
                  <a:gd name="T32" fmla="*/ 980 w 1857"/>
                  <a:gd name="T33" fmla="*/ 1415 h 1467"/>
                  <a:gd name="T34" fmla="*/ 866 w 1857"/>
                  <a:gd name="T35" fmla="*/ 1463 h 1467"/>
                  <a:gd name="T36" fmla="*/ 760 w 1857"/>
                  <a:gd name="T37" fmla="*/ 1458 h 1467"/>
                  <a:gd name="T38" fmla="*/ 672 w 1857"/>
                  <a:gd name="T39" fmla="*/ 1384 h 1467"/>
                  <a:gd name="T40" fmla="*/ 585 w 1857"/>
                  <a:gd name="T41" fmla="*/ 1311 h 1467"/>
                  <a:gd name="T42" fmla="*/ 487 w 1857"/>
                  <a:gd name="T43" fmla="*/ 1260 h 1467"/>
                  <a:gd name="T44" fmla="*/ 394 w 1857"/>
                  <a:gd name="T45" fmla="*/ 1195 h 1467"/>
                  <a:gd name="T46" fmla="*/ 302 w 1857"/>
                  <a:gd name="T47" fmla="*/ 1156 h 1467"/>
                  <a:gd name="T48" fmla="*/ 220 w 1857"/>
                  <a:gd name="T49" fmla="*/ 1124 h 1467"/>
                  <a:gd name="T50" fmla="*/ 166 w 1857"/>
                  <a:gd name="T51" fmla="*/ 1150 h 1467"/>
                  <a:gd name="T52" fmla="*/ 114 w 1857"/>
                  <a:gd name="T53" fmla="*/ 1168 h 1467"/>
                  <a:gd name="T54" fmla="*/ 46 w 1857"/>
                  <a:gd name="T55" fmla="*/ 1151 h 1467"/>
                  <a:gd name="T56" fmla="*/ 26 w 1857"/>
                  <a:gd name="T57" fmla="*/ 1093 h 1467"/>
                  <a:gd name="T58" fmla="*/ 2 w 1857"/>
                  <a:gd name="T59" fmla="*/ 1023 h 1467"/>
                  <a:gd name="T60" fmla="*/ 25 w 1857"/>
                  <a:gd name="T61" fmla="*/ 970 h 1467"/>
                  <a:gd name="T62" fmla="*/ 87 w 1857"/>
                  <a:gd name="T63" fmla="*/ 921 h 1467"/>
                  <a:gd name="T64" fmla="*/ 131 w 1857"/>
                  <a:gd name="T65" fmla="*/ 872 h 1467"/>
                  <a:gd name="T66" fmla="*/ 213 w 1857"/>
                  <a:gd name="T67" fmla="*/ 841 h 1467"/>
                  <a:gd name="T68" fmla="*/ 298 w 1857"/>
                  <a:gd name="T69" fmla="*/ 786 h 1467"/>
                  <a:gd name="T70" fmla="*/ 382 w 1857"/>
                  <a:gd name="T71" fmla="*/ 718 h 1467"/>
                  <a:gd name="T72" fmla="*/ 452 w 1857"/>
                  <a:gd name="T73" fmla="*/ 652 h 1467"/>
                  <a:gd name="T74" fmla="*/ 526 w 1857"/>
                  <a:gd name="T75" fmla="*/ 588 h 1467"/>
                  <a:gd name="T76" fmla="*/ 623 w 1857"/>
                  <a:gd name="T77" fmla="*/ 526 h 1467"/>
                  <a:gd name="T78" fmla="*/ 731 w 1857"/>
                  <a:gd name="T79" fmla="*/ 476 h 1467"/>
                  <a:gd name="T80" fmla="*/ 820 w 1857"/>
                  <a:gd name="T81" fmla="*/ 406 h 1467"/>
                  <a:gd name="T82" fmla="*/ 864 w 1857"/>
                  <a:gd name="T83" fmla="*/ 298 h 1467"/>
                  <a:gd name="T84" fmla="*/ 875 w 1857"/>
                  <a:gd name="T85" fmla="*/ 217 h 1467"/>
                  <a:gd name="T86" fmla="*/ 949 w 1857"/>
                  <a:gd name="T87" fmla="*/ 200 h 1467"/>
                  <a:gd name="T88" fmla="*/ 1025 w 1857"/>
                  <a:gd name="T89" fmla="*/ 201 h 1467"/>
                  <a:gd name="T90" fmla="*/ 1069 w 1857"/>
                  <a:gd name="T91" fmla="*/ 138 h 1467"/>
                  <a:gd name="T92" fmla="*/ 1131 w 1857"/>
                  <a:gd name="T93" fmla="*/ 72 h 1467"/>
                  <a:gd name="T94" fmla="*/ 1240 w 1857"/>
                  <a:gd name="T95" fmla="*/ 22 h 1467"/>
                  <a:gd name="T96" fmla="*/ 1332 w 1857"/>
                  <a:gd name="T97" fmla="*/ 2 h 1467"/>
                  <a:gd name="T98" fmla="*/ 1399 w 1857"/>
                  <a:gd name="T99" fmla="*/ 46 h 1467"/>
                  <a:gd name="T100" fmla="*/ 1511 w 1857"/>
                  <a:gd name="T101" fmla="*/ 73 h 1467"/>
                  <a:gd name="T102" fmla="*/ 1634 w 1857"/>
                  <a:gd name="T103" fmla="*/ 114 h 1467"/>
                  <a:gd name="T104" fmla="*/ 1744 w 1857"/>
                  <a:gd name="T105" fmla="*/ 149 h 1467"/>
                  <a:gd name="T106" fmla="*/ 1830 w 1857"/>
                  <a:gd name="T107" fmla="*/ 215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7" h="1467">
                    <a:moveTo>
                      <a:pt x="1857" y="273"/>
                    </a:moveTo>
                    <a:lnTo>
                      <a:pt x="1856" y="283"/>
                    </a:lnTo>
                    <a:lnTo>
                      <a:pt x="1855" y="298"/>
                    </a:lnTo>
                    <a:lnTo>
                      <a:pt x="1852" y="312"/>
                    </a:lnTo>
                    <a:lnTo>
                      <a:pt x="1849" y="326"/>
                    </a:lnTo>
                    <a:lnTo>
                      <a:pt x="1848" y="337"/>
                    </a:lnTo>
                    <a:lnTo>
                      <a:pt x="1848" y="352"/>
                    </a:lnTo>
                    <a:lnTo>
                      <a:pt x="1849" y="371"/>
                    </a:lnTo>
                    <a:lnTo>
                      <a:pt x="1851" y="388"/>
                    </a:lnTo>
                    <a:lnTo>
                      <a:pt x="1852" y="403"/>
                    </a:lnTo>
                    <a:lnTo>
                      <a:pt x="1848" y="421"/>
                    </a:lnTo>
                    <a:lnTo>
                      <a:pt x="1844" y="442"/>
                    </a:lnTo>
                    <a:lnTo>
                      <a:pt x="1837" y="465"/>
                    </a:lnTo>
                    <a:lnTo>
                      <a:pt x="1832" y="485"/>
                    </a:lnTo>
                    <a:lnTo>
                      <a:pt x="1826" y="503"/>
                    </a:lnTo>
                    <a:lnTo>
                      <a:pt x="1820" y="520"/>
                    </a:lnTo>
                    <a:lnTo>
                      <a:pt x="1812" y="542"/>
                    </a:lnTo>
                    <a:lnTo>
                      <a:pt x="1804" y="565"/>
                    </a:lnTo>
                    <a:lnTo>
                      <a:pt x="1794" y="585"/>
                    </a:lnTo>
                    <a:lnTo>
                      <a:pt x="1787" y="603"/>
                    </a:lnTo>
                    <a:lnTo>
                      <a:pt x="1777" y="621"/>
                    </a:lnTo>
                    <a:lnTo>
                      <a:pt x="1763" y="643"/>
                    </a:lnTo>
                    <a:lnTo>
                      <a:pt x="1747" y="667"/>
                    </a:lnTo>
                    <a:lnTo>
                      <a:pt x="1733" y="689"/>
                    </a:lnTo>
                    <a:lnTo>
                      <a:pt x="1721" y="706"/>
                    </a:lnTo>
                    <a:lnTo>
                      <a:pt x="1713" y="716"/>
                    </a:lnTo>
                    <a:lnTo>
                      <a:pt x="1705" y="728"/>
                    </a:lnTo>
                    <a:lnTo>
                      <a:pt x="1696" y="740"/>
                    </a:lnTo>
                    <a:lnTo>
                      <a:pt x="1689" y="749"/>
                    </a:lnTo>
                    <a:lnTo>
                      <a:pt x="1678" y="759"/>
                    </a:lnTo>
                    <a:lnTo>
                      <a:pt x="1667" y="771"/>
                    </a:lnTo>
                    <a:lnTo>
                      <a:pt x="1654" y="782"/>
                    </a:lnTo>
                    <a:lnTo>
                      <a:pt x="1640" y="791"/>
                    </a:lnTo>
                    <a:lnTo>
                      <a:pt x="1630" y="798"/>
                    </a:lnTo>
                    <a:lnTo>
                      <a:pt x="1615" y="802"/>
                    </a:lnTo>
                    <a:lnTo>
                      <a:pt x="1599" y="803"/>
                    </a:lnTo>
                    <a:lnTo>
                      <a:pt x="1581" y="803"/>
                    </a:lnTo>
                    <a:lnTo>
                      <a:pt x="1564" y="805"/>
                    </a:lnTo>
                    <a:lnTo>
                      <a:pt x="1550" y="806"/>
                    </a:lnTo>
                    <a:lnTo>
                      <a:pt x="1533" y="810"/>
                    </a:lnTo>
                    <a:lnTo>
                      <a:pt x="1514" y="817"/>
                    </a:lnTo>
                    <a:lnTo>
                      <a:pt x="1492" y="824"/>
                    </a:lnTo>
                    <a:lnTo>
                      <a:pt x="1473" y="830"/>
                    </a:lnTo>
                    <a:lnTo>
                      <a:pt x="1459" y="837"/>
                    </a:lnTo>
                    <a:lnTo>
                      <a:pt x="1442" y="845"/>
                    </a:lnTo>
                    <a:lnTo>
                      <a:pt x="1425" y="855"/>
                    </a:lnTo>
                    <a:lnTo>
                      <a:pt x="1405" y="865"/>
                    </a:lnTo>
                    <a:lnTo>
                      <a:pt x="1387" y="876"/>
                    </a:lnTo>
                    <a:lnTo>
                      <a:pt x="1374" y="886"/>
                    </a:lnTo>
                    <a:lnTo>
                      <a:pt x="1360" y="894"/>
                    </a:lnTo>
                    <a:lnTo>
                      <a:pt x="1345" y="904"/>
                    </a:lnTo>
                    <a:lnTo>
                      <a:pt x="1331" y="915"/>
                    </a:lnTo>
                    <a:lnTo>
                      <a:pt x="1320" y="925"/>
                    </a:lnTo>
                    <a:lnTo>
                      <a:pt x="1312" y="933"/>
                    </a:lnTo>
                    <a:lnTo>
                      <a:pt x="1302" y="943"/>
                    </a:lnTo>
                    <a:lnTo>
                      <a:pt x="1294" y="954"/>
                    </a:lnTo>
                    <a:lnTo>
                      <a:pt x="1290" y="964"/>
                    </a:lnTo>
                    <a:lnTo>
                      <a:pt x="1287" y="972"/>
                    </a:lnTo>
                    <a:lnTo>
                      <a:pt x="1287" y="983"/>
                    </a:lnTo>
                    <a:lnTo>
                      <a:pt x="1287" y="995"/>
                    </a:lnTo>
                    <a:lnTo>
                      <a:pt x="1286" y="1005"/>
                    </a:lnTo>
                    <a:lnTo>
                      <a:pt x="1285" y="1013"/>
                    </a:lnTo>
                    <a:lnTo>
                      <a:pt x="1278" y="1019"/>
                    </a:lnTo>
                    <a:lnTo>
                      <a:pt x="1270" y="1024"/>
                    </a:lnTo>
                    <a:lnTo>
                      <a:pt x="1263" y="1028"/>
                    </a:lnTo>
                    <a:lnTo>
                      <a:pt x="1251" y="1031"/>
                    </a:lnTo>
                    <a:lnTo>
                      <a:pt x="1238" y="1034"/>
                    </a:lnTo>
                    <a:lnTo>
                      <a:pt x="1223" y="1035"/>
                    </a:lnTo>
                    <a:lnTo>
                      <a:pt x="1212" y="1036"/>
                    </a:lnTo>
                    <a:lnTo>
                      <a:pt x="1200" y="1036"/>
                    </a:lnTo>
                    <a:lnTo>
                      <a:pt x="1185" y="1036"/>
                    </a:lnTo>
                    <a:lnTo>
                      <a:pt x="1170" y="1035"/>
                    </a:lnTo>
                    <a:lnTo>
                      <a:pt x="1155" y="1035"/>
                    </a:lnTo>
                    <a:lnTo>
                      <a:pt x="1145" y="1038"/>
                    </a:lnTo>
                    <a:lnTo>
                      <a:pt x="1134" y="1043"/>
                    </a:lnTo>
                    <a:lnTo>
                      <a:pt x="1124" y="1051"/>
                    </a:lnTo>
                    <a:lnTo>
                      <a:pt x="1115" y="1062"/>
                    </a:lnTo>
                    <a:lnTo>
                      <a:pt x="1108" y="1070"/>
                    </a:lnTo>
                    <a:lnTo>
                      <a:pt x="1103" y="1080"/>
                    </a:lnTo>
                    <a:lnTo>
                      <a:pt x="1097" y="1090"/>
                    </a:lnTo>
                    <a:lnTo>
                      <a:pt x="1093" y="1102"/>
                    </a:lnTo>
                    <a:lnTo>
                      <a:pt x="1092" y="1113"/>
                    </a:lnTo>
                    <a:lnTo>
                      <a:pt x="1092" y="1124"/>
                    </a:lnTo>
                    <a:lnTo>
                      <a:pt x="1096" y="1137"/>
                    </a:lnTo>
                    <a:lnTo>
                      <a:pt x="1100" y="1151"/>
                    </a:lnTo>
                    <a:lnTo>
                      <a:pt x="1103" y="1162"/>
                    </a:lnTo>
                    <a:lnTo>
                      <a:pt x="1104" y="1179"/>
                    </a:lnTo>
                    <a:lnTo>
                      <a:pt x="1104" y="1199"/>
                    </a:lnTo>
                    <a:lnTo>
                      <a:pt x="1104" y="1220"/>
                    </a:lnTo>
                    <a:lnTo>
                      <a:pt x="1104" y="1237"/>
                    </a:lnTo>
                    <a:lnTo>
                      <a:pt x="1100" y="1253"/>
                    </a:lnTo>
                    <a:lnTo>
                      <a:pt x="1096" y="1271"/>
                    </a:lnTo>
                    <a:lnTo>
                      <a:pt x="1089" y="1290"/>
                    </a:lnTo>
                    <a:lnTo>
                      <a:pt x="1084" y="1304"/>
                    </a:lnTo>
                    <a:lnTo>
                      <a:pt x="1074" y="1321"/>
                    </a:lnTo>
                    <a:lnTo>
                      <a:pt x="1062" y="1338"/>
                    </a:lnTo>
                    <a:lnTo>
                      <a:pt x="1049" y="1357"/>
                    </a:lnTo>
                    <a:lnTo>
                      <a:pt x="1035" y="1373"/>
                    </a:lnTo>
                    <a:lnTo>
                      <a:pt x="1023" y="1387"/>
                    </a:lnTo>
                    <a:lnTo>
                      <a:pt x="1011" y="1396"/>
                    </a:lnTo>
                    <a:lnTo>
                      <a:pt x="996" y="1406"/>
                    </a:lnTo>
                    <a:lnTo>
                      <a:pt x="980" y="1415"/>
                    </a:lnTo>
                    <a:lnTo>
                      <a:pt x="968" y="1422"/>
                    </a:lnTo>
                    <a:lnTo>
                      <a:pt x="950" y="1430"/>
                    </a:lnTo>
                    <a:lnTo>
                      <a:pt x="929" y="1441"/>
                    </a:lnTo>
                    <a:lnTo>
                      <a:pt x="906" y="1450"/>
                    </a:lnTo>
                    <a:lnTo>
                      <a:pt x="883" y="1458"/>
                    </a:lnTo>
                    <a:lnTo>
                      <a:pt x="866" y="1463"/>
                    </a:lnTo>
                    <a:lnTo>
                      <a:pt x="849" y="1466"/>
                    </a:lnTo>
                    <a:lnTo>
                      <a:pt x="831" y="1466"/>
                    </a:lnTo>
                    <a:lnTo>
                      <a:pt x="810" y="1467"/>
                    </a:lnTo>
                    <a:lnTo>
                      <a:pt x="791" y="1466"/>
                    </a:lnTo>
                    <a:lnTo>
                      <a:pt x="777" y="1463"/>
                    </a:lnTo>
                    <a:lnTo>
                      <a:pt x="760" y="1458"/>
                    </a:lnTo>
                    <a:lnTo>
                      <a:pt x="743" y="1449"/>
                    </a:lnTo>
                    <a:lnTo>
                      <a:pt x="725" y="1439"/>
                    </a:lnTo>
                    <a:lnTo>
                      <a:pt x="712" y="1430"/>
                    </a:lnTo>
                    <a:lnTo>
                      <a:pt x="698" y="1418"/>
                    </a:lnTo>
                    <a:lnTo>
                      <a:pt x="685" y="1400"/>
                    </a:lnTo>
                    <a:lnTo>
                      <a:pt x="672" y="1384"/>
                    </a:lnTo>
                    <a:lnTo>
                      <a:pt x="661" y="1370"/>
                    </a:lnTo>
                    <a:lnTo>
                      <a:pt x="647" y="1360"/>
                    </a:lnTo>
                    <a:lnTo>
                      <a:pt x="632" y="1346"/>
                    </a:lnTo>
                    <a:lnTo>
                      <a:pt x="615" y="1333"/>
                    </a:lnTo>
                    <a:lnTo>
                      <a:pt x="599" y="1321"/>
                    </a:lnTo>
                    <a:lnTo>
                      <a:pt x="585" y="1311"/>
                    </a:lnTo>
                    <a:lnTo>
                      <a:pt x="569" y="1303"/>
                    </a:lnTo>
                    <a:lnTo>
                      <a:pt x="552" y="1295"/>
                    </a:lnTo>
                    <a:lnTo>
                      <a:pt x="533" y="1287"/>
                    </a:lnTo>
                    <a:lnTo>
                      <a:pt x="518" y="1279"/>
                    </a:lnTo>
                    <a:lnTo>
                      <a:pt x="503" y="1271"/>
                    </a:lnTo>
                    <a:lnTo>
                      <a:pt x="487" y="1260"/>
                    </a:lnTo>
                    <a:lnTo>
                      <a:pt x="469" y="1249"/>
                    </a:lnTo>
                    <a:lnTo>
                      <a:pt x="453" y="1238"/>
                    </a:lnTo>
                    <a:lnTo>
                      <a:pt x="440" y="1229"/>
                    </a:lnTo>
                    <a:lnTo>
                      <a:pt x="426" y="1220"/>
                    </a:lnTo>
                    <a:lnTo>
                      <a:pt x="410" y="1207"/>
                    </a:lnTo>
                    <a:lnTo>
                      <a:pt x="394" y="1195"/>
                    </a:lnTo>
                    <a:lnTo>
                      <a:pt x="380" y="1187"/>
                    </a:lnTo>
                    <a:lnTo>
                      <a:pt x="366" y="1181"/>
                    </a:lnTo>
                    <a:lnTo>
                      <a:pt x="347" y="1175"/>
                    </a:lnTo>
                    <a:lnTo>
                      <a:pt x="328" y="1168"/>
                    </a:lnTo>
                    <a:lnTo>
                      <a:pt x="313" y="1163"/>
                    </a:lnTo>
                    <a:lnTo>
                      <a:pt x="302" y="1156"/>
                    </a:lnTo>
                    <a:lnTo>
                      <a:pt x="290" y="1147"/>
                    </a:lnTo>
                    <a:lnTo>
                      <a:pt x="277" y="1137"/>
                    </a:lnTo>
                    <a:lnTo>
                      <a:pt x="265" y="1131"/>
                    </a:lnTo>
                    <a:lnTo>
                      <a:pt x="252" y="1128"/>
                    </a:lnTo>
                    <a:lnTo>
                      <a:pt x="236" y="1125"/>
                    </a:lnTo>
                    <a:lnTo>
                      <a:pt x="220" y="1124"/>
                    </a:lnTo>
                    <a:lnTo>
                      <a:pt x="207" y="1125"/>
                    </a:lnTo>
                    <a:lnTo>
                      <a:pt x="199" y="1129"/>
                    </a:lnTo>
                    <a:lnTo>
                      <a:pt x="188" y="1135"/>
                    </a:lnTo>
                    <a:lnTo>
                      <a:pt x="178" y="1141"/>
                    </a:lnTo>
                    <a:lnTo>
                      <a:pt x="169" y="1147"/>
                    </a:lnTo>
                    <a:lnTo>
                      <a:pt x="166" y="1150"/>
                    </a:lnTo>
                    <a:lnTo>
                      <a:pt x="162" y="1152"/>
                    </a:lnTo>
                    <a:lnTo>
                      <a:pt x="157" y="1155"/>
                    </a:lnTo>
                    <a:lnTo>
                      <a:pt x="153" y="1156"/>
                    </a:lnTo>
                    <a:lnTo>
                      <a:pt x="142" y="1162"/>
                    </a:lnTo>
                    <a:lnTo>
                      <a:pt x="127" y="1166"/>
                    </a:lnTo>
                    <a:lnTo>
                      <a:pt x="114" y="1168"/>
                    </a:lnTo>
                    <a:lnTo>
                      <a:pt x="103" y="1168"/>
                    </a:lnTo>
                    <a:lnTo>
                      <a:pt x="88" y="1168"/>
                    </a:lnTo>
                    <a:lnTo>
                      <a:pt x="73" y="1167"/>
                    </a:lnTo>
                    <a:lnTo>
                      <a:pt x="60" y="1163"/>
                    </a:lnTo>
                    <a:lnTo>
                      <a:pt x="49" y="1158"/>
                    </a:lnTo>
                    <a:lnTo>
                      <a:pt x="46" y="1151"/>
                    </a:lnTo>
                    <a:lnTo>
                      <a:pt x="45" y="1141"/>
                    </a:lnTo>
                    <a:lnTo>
                      <a:pt x="45" y="1132"/>
                    </a:lnTo>
                    <a:lnTo>
                      <a:pt x="45" y="1123"/>
                    </a:lnTo>
                    <a:lnTo>
                      <a:pt x="42" y="1115"/>
                    </a:lnTo>
                    <a:lnTo>
                      <a:pt x="35" y="1104"/>
                    </a:lnTo>
                    <a:lnTo>
                      <a:pt x="26" y="1093"/>
                    </a:lnTo>
                    <a:lnTo>
                      <a:pt x="18" y="1084"/>
                    </a:lnTo>
                    <a:lnTo>
                      <a:pt x="14" y="1073"/>
                    </a:lnTo>
                    <a:lnTo>
                      <a:pt x="9" y="1058"/>
                    </a:lnTo>
                    <a:lnTo>
                      <a:pt x="4" y="1044"/>
                    </a:lnTo>
                    <a:lnTo>
                      <a:pt x="2" y="1032"/>
                    </a:lnTo>
                    <a:lnTo>
                      <a:pt x="2" y="1023"/>
                    </a:lnTo>
                    <a:lnTo>
                      <a:pt x="0" y="1012"/>
                    </a:lnTo>
                    <a:lnTo>
                      <a:pt x="0" y="1001"/>
                    </a:lnTo>
                    <a:lnTo>
                      <a:pt x="2" y="993"/>
                    </a:lnTo>
                    <a:lnTo>
                      <a:pt x="7" y="985"/>
                    </a:lnTo>
                    <a:lnTo>
                      <a:pt x="15" y="977"/>
                    </a:lnTo>
                    <a:lnTo>
                      <a:pt x="25" y="970"/>
                    </a:lnTo>
                    <a:lnTo>
                      <a:pt x="31" y="964"/>
                    </a:lnTo>
                    <a:lnTo>
                      <a:pt x="42" y="954"/>
                    </a:lnTo>
                    <a:lnTo>
                      <a:pt x="56" y="943"/>
                    </a:lnTo>
                    <a:lnTo>
                      <a:pt x="65" y="935"/>
                    </a:lnTo>
                    <a:lnTo>
                      <a:pt x="75" y="929"/>
                    </a:lnTo>
                    <a:lnTo>
                      <a:pt x="87" y="921"/>
                    </a:lnTo>
                    <a:lnTo>
                      <a:pt x="97" y="912"/>
                    </a:lnTo>
                    <a:lnTo>
                      <a:pt x="106" y="904"/>
                    </a:lnTo>
                    <a:lnTo>
                      <a:pt x="111" y="896"/>
                    </a:lnTo>
                    <a:lnTo>
                      <a:pt x="115" y="886"/>
                    </a:lnTo>
                    <a:lnTo>
                      <a:pt x="119" y="877"/>
                    </a:lnTo>
                    <a:lnTo>
                      <a:pt x="131" y="872"/>
                    </a:lnTo>
                    <a:lnTo>
                      <a:pt x="147" y="869"/>
                    </a:lnTo>
                    <a:lnTo>
                      <a:pt x="165" y="868"/>
                    </a:lnTo>
                    <a:lnTo>
                      <a:pt x="181" y="865"/>
                    </a:lnTo>
                    <a:lnTo>
                      <a:pt x="193" y="861"/>
                    </a:lnTo>
                    <a:lnTo>
                      <a:pt x="204" y="853"/>
                    </a:lnTo>
                    <a:lnTo>
                      <a:pt x="213" y="841"/>
                    </a:lnTo>
                    <a:lnTo>
                      <a:pt x="224" y="829"/>
                    </a:lnTo>
                    <a:lnTo>
                      <a:pt x="232" y="820"/>
                    </a:lnTo>
                    <a:lnTo>
                      <a:pt x="247" y="811"/>
                    </a:lnTo>
                    <a:lnTo>
                      <a:pt x="266" y="802"/>
                    </a:lnTo>
                    <a:lnTo>
                      <a:pt x="283" y="794"/>
                    </a:lnTo>
                    <a:lnTo>
                      <a:pt x="298" y="786"/>
                    </a:lnTo>
                    <a:lnTo>
                      <a:pt x="314" y="778"/>
                    </a:lnTo>
                    <a:lnTo>
                      <a:pt x="332" y="768"/>
                    </a:lnTo>
                    <a:lnTo>
                      <a:pt x="349" y="758"/>
                    </a:lnTo>
                    <a:lnTo>
                      <a:pt x="363" y="747"/>
                    </a:lnTo>
                    <a:lnTo>
                      <a:pt x="371" y="735"/>
                    </a:lnTo>
                    <a:lnTo>
                      <a:pt x="382" y="718"/>
                    </a:lnTo>
                    <a:lnTo>
                      <a:pt x="391" y="702"/>
                    </a:lnTo>
                    <a:lnTo>
                      <a:pt x="401" y="690"/>
                    </a:lnTo>
                    <a:lnTo>
                      <a:pt x="411" y="681"/>
                    </a:lnTo>
                    <a:lnTo>
                      <a:pt x="425" y="671"/>
                    </a:lnTo>
                    <a:lnTo>
                      <a:pt x="440" y="661"/>
                    </a:lnTo>
                    <a:lnTo>
                      <a:pt x="452" y="652"/>
                    </a:lnTo>
                    <a:lnTo>
                      <a:pt x="463" y="643"/>
                    </a:lnTo>
                    <a:lnTo>
                      <a:pt x="476" y="632"/>
                    </a:lnTo>
                    <a:lnTo>
                      <a:pt x="490" y="620"/>
                    </a:lnTo>
                    <a:lnTo>
                      <a:pt x="503" y="608"/>
                    </a:lnTo>
                    <a:lnTo>
                      <a:pt x="515" y="599"/>
                    </a:lnTo>
                    <a:lnTo>
                      <a:pt x="526" y="588"/>
                    </a:lnTo>
                    <a:lnTo>
                      <a:pt x="541" y="574"/>
                    </a:lnTo>
                    <a:lnTo>
                      <a:pt x="554" y="562"/>
                    </a:lnTo>
                    <a:lnTo>
                      <a:pt x="568" y="553"/>
                    </a:lnTo>
                    <a:lnTo>
                      <a:pt x="583" y="545"/>
                    </a:lnTo>
                    <a:lnTo>
                      <a:pt x="603" y="535"/>
                    </a:lnTo>
                    <a:lnTo>
                      <a:pt x="623" y="526"/>
                    </a:lnTo>
                    <a:lnTo>
                      <a:pt x="641" y="519"/>
                    </a:lnTo>
                    <a:lnTo>
                      <a:pt x="655" y="512"/>
                    </a:lnTo>
                    <a:lnTo>
                      <a:pt x="676" y="503"/>
                    </a:lnTo>
                    <a:lnTo>
                      <a:pt x="696" y="494"/>
                    </a:lnTo>
                    <a:lnTo>
                      <a:pt x="715" y="484"/>
                    </a:lnTo>
                    <a:lnTo>
                      <a:pt x="731" y="476"/>
                    </a:lnTo>
                    <a:lnTo>
                      <a:pt x="746" y="467"/>
                    </a:lnTo>
                    <a:lnTo>
                      <a:pt x="763" y="454"/>
                    </a:lnTo>
                    <a:lnTo>
                      <a:pt x="781" y="442"/>
                    </a:lnTo>
                    <a:lnTo>
                      <a:pt x="798" y="429"/>
                    </a:lnTo>
                    <a:lnTo>
                      <a:pt x="812" y="417"/>
                    </a:lnTo>
                    <a:lnTo>
                      <a:pt x="820" y="406"/>
                    </a:lnTo>
                    <a:lnTo>
                      <a:pt x="831" y="392"/>
                    </a:lnTo>
                    <a:lnTo>
                      <a:pt x="840" y="378"/>
                    </a:lnTo>
                    <a:lnTo>
                      <a:pt x="847" y="366"/>
                    </a:lnTo>
                    <a:lnTo>
                      <a:pt x="852" y="347"/>
                    </a:lnTo>
                    <a:lnTo>
                      <a:pt x="859" y="322"/>
                    </a:lnTo>
                    <a:lnTo>
                      <a:pt x="864" y="298"/>
                    </a:lnTo>
                    <a:lnTo>
                      <a:pt x="868" y="278"/>
                    </a:lnTo>
                    <a:lnTo>
                      <a:pt x="868" y="267"/>
                    </a:lnTo>
                    <a:lnTo>
                      <a:pt x="868" y="254"/>
                    </a:lnTo>
                    <a:lnTo>
                      <a:pt x="870" y="240"/>
                    </a:lnTo>
                    <a:lnTo>
                      <a:pt x="871" y="227"/>
                    </a:lnTo>
                    <a:lnTo>
                      <a:pt x="875" y="217"/>
                    </a:lnTo>
                    <a:lnTo>
                      <a:pt x="883" y="209"/>
                    </a:lnTo>
                    <a:lnTo>
                      <a:pt x="894" y="203"/>
                    </a:lnTo>
                    <a:lnTo>
                      <a:pt x="906" y="198"/>
                    </a:lnTo>
                    <a:lnTo>
                      <a:pt x="918" y="197"/>
                    </a:lnTo>
                    <a:lnTo>
                      <a:pt x="933" y="198"/>
                    </a:lnTo>
                    <a:lnTo>
                      <a:pt x="949" y="200"/>
                    </a:lnTo>
                    <a:lnTo>
                      <a:pt x="963" y="201"/>
                    </a:lnTo>
                    <a:lnTo>
                      <a:pt x="973" y="203"/>
                    </a:lnTo>
                    <a:lnTo>
                      <a:pt x="987" y="204"/>
                    </a:lnTo>
                    <a:lnTo>
                      <a:pt x="1000" y="204"/>
                    </a:lnTo>
                    <a:lnTo>
                      <a:pt x="1014" y="204"/>
                    </a:lnTo>
                    <a:lnTo>
                      <a:pt x="1025" y="201"/>
                    </a:lnTo>
                    <a:lnTo>
                      <a:pt x="1033" y="193"/>
                    </a:lnTo>
                    <a:lnTo>
                      <a:pt x="1041" y="180"/>
                    </a:lnTo>
                    <a:lnTo>
                      <a:pt x="1049" y="169"/>
                    </a:lnTo>
                    <a:lnTo>
                      <a:pt x="1054" y="159"/>
                    </a:lnTo>
                    <a:lnTo>
                      <a:pt x="1061" y="149"/>
                    </a:lnTo>
                    <a:lnTo>
                      <a:pt x="1069" y="138"/>
                    </a:lnTo>
                    <a:lnTo>
                      <a:pt x="1076" y="130"/>
                    </a:lnTo>
                    <a:lnTo>
                      <a:pt x="1084" y="119"/>
                    </a:lnTo>
                    <a:lnTo>
                      <a:pt x="1095" y="106"/>
                    </a:lnTo>
                    <a:lnTo>
                      <a:pt x="1107" y="92"/>
                    </a:lnTo>
                    <a:lnTo>
                      <a:pt x="1119" y="81"/>
                    </a:lnTo>
                    <a:lnTo>
                      <a:pt x="1131" y="72"/>
                    </a:lnTo>
                    <a:lnTo>
                      <a:pt x="1147" y="62"/>
                    </a:lnTo>
                    <a:lnTo>
                      <a:pt x="1170" y="54"/>
                    </a:lnTo>
                    <a:lnTo>
                      <a:pt x="1192" y="46"/>
                    </a:lnTo>
                    <a:lnTo>
                      <a:pt x="1211" y="40"/>
                    </a:lnTo>
                    <a:lnTo>
                      <a:pt x="1224" y="31"/>
                    </a:lnTo>
                    <a:lnTo>
                      <a:pt x="1240" y="22"/>
                    </a:lnTo>
                    <a:lnTo>
                      <a:pt x="1258" y="14"/>
                    </a:lnTo>
                    <a:lnTo>
                      <a:pt x="1273" y="7"/>
                    </a:lnTo>
                    <a:lnTo>
                      <a:pt x="1285" y="4"/>
                    </a:lnTo>
                    <a:lnTo>
                      <a:pt x="1301" y="2"/>
                    </a:lnTo>
                    <a:lnTo>
                      <a:pt x="1318" y="0"/>
                    </a:lnTo>
                    <a:lnTo>
                      <a:pt x="1332" y="2"/>
                    </a:lnTo>
                    <a:lnTo>
                      <a:pt x="1341" y="7"/>
                    </a:lnTo>
                    <a:lnTo>
                      <a:pt x="1351" y="15"/>
                    </a:lnTo>
                    <a:lnTo>
                      <a:pt x="1360" y="22"/>
                    </a:lnTo>
                    <a:lnTo>
                      <a:pt x="1371" y="29"/>
                    </a:lnTo>
                    <a:lnTo>
                      <a:pt x="1384" y="38"/>
                    </a:lnTo>
                    <a:lnTo>
                      <a:pt x="1399" y="46"/>
                    </a:lnTo>
                    <a:lnTo>
                      <a:pt x="1411" y="52"/>
                    </a:lnTo>
                    <a:lnTo>
                      <a:pt x="1429" y="57"/>
                    </a:lnTo>
                    <a:lnTo>
                      <a:pt x="1452" y="61"/>
                    </a:lnTo>
                    <a:lnTo>
                      <a:pt x="1475" y="64"/>
                    </a:lnTo>
                    <a:lnTo>
                      <a:pt x="1495" y="68"/>
                    </a:lnTo>
                    <a:lnTo>
                      <a:pt x="1511" y="73"/>
                    </a:lnTo>
                    <a:lnTo>
                      <a:pt x="1531" y="80"/>
                    </a:lnTo>
                    <a:lnTo>
                      <a:pt x="1550" y="88"/>
                    </a:lnTo>
                    <a:lnTo>
                      <a:pt x="1568" y="93"/>
                    </a:lnTo>
                    <a:lnTo>
                      <a:pt x="1587" y="99"/>
                    </a:lnTo>
                    <a:lnTo>
                      <a:pt x="1609" y="107"/>
                    </a:lnTo>
                    <a:lnTo>
                      <a:pt x="1634" y="114"/>
                    </a:lnTo>
                    <a:lnTo>
                      <a:pt x="1654" y="119"/>
                    </a:lnTo>
                    <a:lnTo>
                      <a:pt x="1670" y="123"/>
                    </a:lnTo>
                    <a:lnTo>
                      <a:pt x="1689" y="128"/>
                    </a:lnTo>
                    <a:lnTo>
                      <a:pt x="1705" y="134"/>
                    </a:lnTo>
                    <a:lnTo>
                      <a:pt x="1723" y="141"/>
                    </a:lnTo>
                    <a:lnTo>
                      <a:pt x="1744" y="149"/>
                    </a:lnTo>
                    <a:lnTo>
                      <a:pt x="1766" y="158"/>
                    </a:lnTo>
                    <a:lnTo>
                      <a:pt x="1783" y="168"/>
                    </a:lnTo>
                    <a:lnTo>
                      <a:pt x="1794" y="177"/>
                    </a:lnTo>
                    <a:lnTo>
                      <a:pt x="1808" y="189"/>
                    </a:lnTo>
                    <a:lnTo>
                      <a:pt x="1820" y="203"/>
                    </a:lnTo>
                    <a:lnTo>
                      <a:pt x="1830" y="215"/>
                    </a:lnTo>
                    <a:lnTo>
                      <a:pt x="1837" y="227"/>
                    </a:lnTo>
                    <a:lnTo>
                      <a:pt x="1845" y="243"/>
                    </a:lnTo>
                    <a:lnTo>
                      <a:pt x="1853" y="259"/>
                    </a:lnTo>
                    <a:lnTo>
                      <a:pt x="1857" y="273"/>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9" name="Freeform 48">
                <a:extLst>
                  <a:ext uri="{FF2B5EF4-FFF2-40B4-BE49-F238E27FC236}">
                    <a16:creationId xmlns:a16="http://schemas.microsoft.com/office/drawing/2014/main" id="{C30E712B-BDC8-4400-BDB5-A8AD7AE8C165}"/>
                  </a:ext>
                </a:extLst>
              </p:cNvPr>
              <p:cNvSpPr>
                <a:spLocks/>
              </p:cNvSpPr>
              <p:nvPr/>
            </p:nvSpPr>
            <p:spPr bwMode="auto">
              <a:xfrm>
                <a:off x="6485609" y="2118309"/>
                <a:ext cx="460887" cy="445663"/>
              </a:xfrm>
              <a:custGeom>
                <a:avLst/>
                <a:gdLst>
                  <a:gd name="T0" fmla="*/ 512 w 999"/>
                  <a:gd name="T1" fmla="*/ 163 h 968"/>
                  <a:gd name="T2" fmla="*/ 519 w 999"/>
                  <a:gd name="T3" fmla="*/ 172 h 968"/>
                  <a:gd name="T4" fmla="*/ 539 w 999"/>
                  <a:gd name="T5" fmla="*/ 207 h 968"/>
                  <a:gd name="T6" fmla="*/ 592 w 999"/>
                  <a:gd name="T7" fmla="*/ 235 h 968"/>
                  <a:gd name="T8" fmla="*/ 660 w 999"/>
                  <a:gd name="T9" fmla="*/ 257 h 968"/>
                  <a:gd name="T10" fmla="*/ 717 w 999"/>
                  <a:gd name="T11" fmla="*/ 287 h 968"/>
                  <a:gd name="T12" fmla="*/ 771 w 999"/>
                  <a:gd name="T13" fmla="*/ 312 h 968"/>
                  <a:gd name="T14" fmla="*/ 819 w 999"/>
                  <a:gd name="T15" fmla="*/ 370 h 968"/>
                  <a:gd name="T16" fmla="*/ 857 w 999"/>
                  <a:gd name="T17" fmla="*/ 435 h 968"/>
                  <a:gd name="T18" fmla="*/ 891 w 999"/>
                  <a:gd name="T19" fmla="*/ 501 h 968"/>
                  <a:gd name="T20" fmla="*/ 923 w 999"/>
                  <a:gd name="T21" fmla="*/ 571 h 968"/>
                  <a:gd name="T22" fmla="*/ 927 w 999"/>
                  <a:gd name="T23" fmla="*/ 625 h 968"/>
                  <a:gd name="T24" fmla="*/ 896 w 999"/>
                  <a:gd name="T25" fmla="*/ 660 h 968"/>
                  <a:gd name="T26" fmla="*/ 880 w 999"/>
                  <a:gd name="T27" fmla="*/ 669 h 968"/>
                  <a:gd name="T28" fmla="*/ 873 w 999"/>
                  <a:gd name="T29" fmla="*/ 700 h 968"/>
                  <a:gd name="T30" fmla="*/ 896 w 999"/>
                  <a:gd name="T31" fmla="*/ 724 h 968"/>
                  <a:gd name="T32" fmla="*/ 935 w 999"/>
                  <a:gd name="T33" fmla="*/ 731 h 968"/>
                  <a:gd name="T34" fmla="*/ 978 w 999"/>
                  <a:gd name="T35" fmla="*/ 753 h 968"/>
                  <a:gd name="T36" fmla="*/ 988 w 999"/>
                  <a:gd name="T37" fmla="*/ 781 h 968"/>
                  <a:gd name="T38" fmla="*/ 958 w 999"/>
                  <a:gd name="T39" fmla="*/ 828 h 968"/>
                  <a:gd name="T40" fmla="*/ 916 w 999"/>
                  <a:gd name="T41" fmla="*/ 866 h 968"/>
                  <a:gd name="T42" fmla="*/ 833 w 999"/>
                  <a:gd name="T43" fmla="*/ 885 h 968"/>
                  <a:gd name="T44" fmla="*/ 738 w 999"/>
                  <a:gd name="T45" fmla="*/ 890 h 968"/>
                  <a:gd name="T46" fmla="*/ 641 w 999"/>
                  <a:gd name="T47" fmla="*/ 910 h 968"/>
                  <a:gd name="T48" fmla="*/ 557 w 999"/>
                  <a:gd name="T49" fmla="*/ 932 h 968"/>
                  <a:gd name="T50" fmla="*/ 503 w 999"/>
                  <a:gd name="T51" fmla="*/ 953 h 968"/>
                  <a:gd name="T52" fmla="*/ 449 w 999"/>
                  <a:gd name="T53" fmla="*/ 968 h 968"/>
                  <a:gd name="T54" fmla="*/ 369 w 999"/>
                  <a:gd name="T55" fmla="*/ 965 h 968"/>
                  <a:gd name="T56" fmla="*/ 282 w 999"/>
                  <a:gd name="T57" fmla="*/ 963 h 968"/>
                  <a:gd name="T58" fmla="*/ 208 w 999"/>
                  <a:gd name="T59" fmla="*/ 952 h 968"/>
                  <a:gd name="T60" fmla="*/ 154 w 999"/>
                  <a:gd name="T61" fmla="*/ 913 h 968"/>
                  <a:gd name="T62" fmla="*/ 105 w 999"/>
                  <a:gd name="T63" fmla="*/ 868 h 968"/>
                  <a:gd name="T64" fmla="*/ 57 w 999"/>
                  <a:gd name="T65" fmla="*/ 816 h 968"/>
                  <a:gd name="T66" fmla="*/ 16 w 999"/>
                  <a:gd name="T67" fmla="*/ 774 h 968"/>
                  <a:gd name="T68" fmla="*/ 0 w 999"/>
                  <a:gd name="T69" fmla="*/ 699 h 968"/>
                  <a:gd name="T70" fmla="*/ 0 w 999"/>
                  <a:gd name="T71" fmla="*/ 603 h 968"/>
                  <a:gd name="T72" fmla="*/ 4 w 999"/>
                  <a:gd name="T73" fmla="*/ 497 h 968"/>
                  <a:gd name="T74" fmla="*/ 7 w 999"/>
                  <a:gd name="T75" fmla="*/ 386 h 968"/>
                  <a:gd name="T76" fmla="*/ 9 w 999"/>
                  <a:gd name="T77" fmla="*/ 315 h 968"/>
                  <a:gd name="T78" fmla="*/ 31 w 999"/>
                  <a:gd name="T79" fmla="*/ 260 h 968"/>
                  <a:gd name="T80" fmla="*/ 73 w 999"/>
                  <a:gd name="T81" fmla="*/ 226 h 968"/>
                  <a:gd name="T82" fmla="*/ 102 w 999"/>
                  <a:gd name="T83" fmla="*/ 176 h 968"/>
                  <a:gd name="T84" fmla="*/ 123 w 999"/>
                  <a:gd name="T85" fmla="*/ 121 h 968"/>
                  <a:gd name="T86" fmla="*/ 160 w 999"/>
                  <a:gd name="T87" fmla="*/ 62 h 968"/>
                  <a:gd name="T88" fmla="*/ 170 w 999"/>
                  <a:gd name="T89" fmla="*/ 51 h 968"/>
                  <a:gd name="T90" fmla="*/ 209 w 999"/>
                  <a:gd name="T91" fmla="*/ 44 h 968"/>
                  <a:gd name="T92" fmla="*/ 264 w 999"/>
                  <a:gd name="T93" fmla="*/ 40 h 968"/>
                  <a:gd name="T94" fmla="*/ 300 w 999"/>
                  <a:gd name="T95" fmla="*/ 33 h 968"/>
                  <a:gd name="T96" fmla="*/ 315 w 999"/>
                  <a:gd name="T97" fmla="*/ 8 h 968"/>
                  <a:gd name="T98" fmla="*/ 331 w 999"/>
                  <a:gd name="T99" fmla="*/ 8 h 968"/>
                  <a:gd name="T100" fmla="*/ 364 w 999"/>
                  <a:gd name="T101" fmla="*/ 0 h 968"/>
                  <a:gd name="T102" fmla="*/ 399 w 999"/>
                  <a:gd name="T103" fmla="*/ 14 h 968"/>
                  <a:gd name="T104" fmla="*/ 437 w 999"/>
                  <a:gd name="T105" fmla="*/ 39 h 968"/>
                  <a:gd name="T106" fmla="*/ 462 w 999"/>
                  <a:gd name="T107" fmla="*/ 86 h 968"/>
                  <a:gd name="T108" fmla="*/ 488 w 999"/>
                  <a:gd name="T109" fmla="*/ 137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9" h="968">
                    <a:moveTo>
                      <a:pt x="500" y="149"/>
                    </a:moveTo>
                    <a:lnTo>
                      <a:pt x="504" y="154"/>
                    </a:lnTo>
                    <a:lnTo>
                      <a:pt x="508" y="159"/>
                    </a:lnTo>
                    <a:lnTo>
                      <a:pt x="512" y="163"/>
                    </a:lnTo>
                    <a:lnTo>
                      <a:pt x="515" y="165"/>
                    </a:lnTo>
                    <a:lnTo>
                      <a:pt x="517" y="168"/>
                    </a:lnTo>
                    <a:lnTo>
                      <a:pt x="517" y="169"/>
                    </a:lnTo>
                    <a:lnTo>
                      <a:pt x="519" y="172"/>
                    </a:lnTo>
                    <a:lnTo>
                      <a:pt x="523" y="179"/>
                    </a:lnTo>
                    <a:lnTo>
                      <a:pt x="528" y="188"/>
                    </a:lnTo>
                    <a:lnTo>
                      <a:pt x="534" y="198"/>
                    </a:lnTo>
                    <a:lnTo>
                      <a:pt x="539" y="207"/>
                    </a:lnTo>
                    <a:lnTo>
                      <a:pt x="544" y="212"/>
                    </a:lnTo>
                    <a:lnTo>
                      <a:pt x="558" y="222"/>
                    </a:lnTo>
                    <a:lnTo>
                      <a:pt x="574" y="229"/>
                    </a:lnTo>
                    <a:lnTo>
                      <a:pt x="592" y="235"/>
                    </a:lnTo>
                    <a:lnTo>
                      <a:pt x="606" y="241"/>
                    </a:lnTo>
                    <a:lnTo>
                      <a:pt x="623" y="246"/>
                    </a:lnTo>
                    <a:lnTo>
                      <a:pt x="641" y="251"/>
                    </a:lnTo>
                    <a:lnTo>
                      <a:pt x="660" y="257"/>
                    </a:lnTo>
                    <a:lnTo>
                      <a:pt x="676" y="262"/>
                    </a:lnTo>
                    <a:lnTo>
                      <a:pt x="689" y="269"/>
                    </a:lnTo>
                    <a:lnTo>
                      <a:pt x="702" y="277"/>
                    </a:lnTo>
                    <a:lnTo>
                      <a:pt x="717" y="287"/>
                    </a:lnTo>
                    <a:lnTo>
                      <a:pt x="729" y="293"/>
                    </a:lnTo>
                    <a:lnTo>
                      <a:pt x="741" y="299"/>
                    </a:lnTo>
                    <a:lnTo>
                      <a:pt x="756" y="305"/>
                    </a:lnTo>
                    <a:lnTo>
                      <a:pt x="771" y="312"/>
                    </a:lnTo>
                    <a:lnTo>
                      <a:pt x="783" y="320"/>
                    </a:lnTo>
                    <a:lnTo>
                      <a:pt x="795" y="332"/>
                    </a:lnTo>
                    <a:lnTo>
                      <a:pt x="807" y="350"/>
                    </a:lnTo>
                    <a:lnTo>
                      <a:pt x="819" y="370"/>
                    </a:lnTo>
                    <a:lnTo>
                      <a:pt x="830" y="388"/>
                    </a:lnTo>
                    <a:lnTo>
                      <a:pt x="840" y="404"/>
                    </a:lnTo>
                    <a:lnTo>
                      <a:pt x="848" y="419"/>
                    </a:lnTo>
                    <a:lnTo>
                      <a:pt x="857" y="435"/>
                    </a:lnTo>
                    <a:lnTo>
                      <a:pt x="866" y="454"/>
                    </a:lnTo>
                    <a:lnTo>
                      <a:pt x="875" y="471"/>
                    </a:lnTo>
                    <a:lnTo>
                      <a:pt x="883" y="486"/>
                    </a:lnTo>
                    <a:lnTo>
                      <a:pt x="891" y="501"/>
                    </a:lnTo>
                    <a:lnTo>
                      <a:pt x="900" y="518"/>
                    </a:lnTo>
                    <a:lnTo>
                      <a:pt x="910" y="537"/>
                    </a:lnTo>
                    <a:lnTo>
                      <a:pt x="918" y="556"/>
                    </a:lnTo>
                    <a:lnTo>
                      <a:pt x="923" y="571"/>
                    </a:lnTo>
                    <a:lnTo>
                      <a:pt x="924" y="583"/>
                    </a:lnTo>
                    <a:lnTo>
                      <a:pt x="927" y="596"/>
                    </a:lnTo>
                    <a:lnTo>
                      <a:pt x="927" y="611"/>
                    </a:lnTo>
                    <a:lnTo>
                      <a:pt x="927" y="625"/>
                    </a:lnTo>
                    <a:lnTo>
                      <a:pt x="924" y="635"/>
                    </a:lnTo>
                    <a:lnTo>
                      <a:pt x="916" y="643"/>
                    </a:lnTo>
                    <a:lnTo>
                      <a:pt x="906" y="653"/>
                    </a:lnTo>
                    <a:lnTo>
                      <a:pt x="896" y="660"/>
                    </a:lnTo>
                    <a:lnTo>
                      <a:pt x="892" y="662"/>
                    </a:lnTo>
                    <a:lnTo>
                      <a:pt x="888" y="664"/>
                    </a:lnTo>
                    <a:lnTo>
                      <a:pt x="884" y="666"/>
                    </a:lnTo>
                    <a:lnTo>
                      <a:pt x="880" y="669"/>
                    </a:lnTo>
                    <a:lnTo>
                      <a:pt x="877" y="672"/>
                    </a:lnTo>
                    <a:lnTo>
                      <a:pt x="875" y="680"/>
                    </a:lnTo>
                    <a:lnTo>
                      <a:pt x="873" y="691"/>
                    </a:lnTo>
                    <a:lnTo>
                      <a:pt x="873" y="700"/>
                    </a:lnTo>
                    <a:lnTo>
                      <a:pt x="877" y="708"/>
                    </a:lnTo>
                    <a:lnTo>
                      <a:pt x="883" y="716"/>
                    </a:lnTo>
                    <a:lnTo>
                      <a:pt x="888" y="722"/>
                    </a:lnTo>
                    <a:lnTo>
                      <a:pt x="896" y="724"/>
                    </a:lnTo>
                    <a:lnTo>
                      <a:pt x="907" y="726"/>
                    </a:lnTo>
                    <a:lnTo>
                      <a:pt x="916" y="727"/>
                    </a:lnTo>
                    <a:lnTo>
                      <a:pt x="926" y="728"/>
                    </a:lnTo>
                    <a:lnTo>
                      <a:pt x="935" y="731"/>
                    </a:lnTo>
                    <a:lnTo>
                      <a:pt x="947" y="736"/>
                    </a:lnTo>
                    <a:lnTo>
                      <a:pt x="958" y="742"/>
                    </a:lnTo>
                    <a:lnTo>
                      <a:pt x="968" y="747"/>
                    </a:lnTo>
                    <a:lnTo>
                      <a:pt x="978" y="753"/>
                    </a:lnTo>
                    <a:lnTo>
                      <a:pt x="989" y="758"/>
                    </a:lnTo>
                    <a:lnTo>
                      <a:pt x="999" y="766"/>
                    </a:lnTo>
                    <a:lnTo>
                      <a:pt x="993" y="771"/>
                    </a:lnTo>
                    <a:lnTo>
                      <a:pt x="988" y="781"/>
                    </a:lnTo>
                    <a:lnTo>
                      <a:pt x="984" y="788"/>
                    </a:lnTo>
                    <a:lnTo>
                      <a:pt x="976" y="801"/>
                    </a:lnTo>
                    <a:lnTo>
                      <a:pt x="966" y="816"/>
                    </a:lnTo>
                    <a:lnTo>
                      <a:pt x="958" y="828"/>
                    </a:lnTo>
                    <a:lnTo>
                      <a:pt x="949" y="837"/>
                    </a:lnTo>
                    <a:lnTo>
                      <a:pt x="938" y="848"/>
                    </a:lnTo>
                    <a:lnTo>
                      <a:pt x="927" y="858"/>
                    </a:lnTo>
                    <a:lnTo>
                      <a:pt x="916" y="866"/>
                    </a:lnTo>
                    <a:lnTo>
                      <a:pt x="897" y="873"/>
                    </a:lnTo>
                    <a:lnTo>
                      <a:pt x="875" y="878"/>
                    </a:lnTo>
                    <a:lnTo>
                      <a:pt x="852" y="882"/>
                    </a:lnTo>
                    <a:lnTo>
                      <a:pt x="833" y="885"/>
                    </a:lnTo>
                    <a:lnTo>
                      <a:pt x="813" y="887"/>
                    </a:lnTo>
                    <a:lnTo>
                      <a:pt x="788" y="887"/>
                    </a:lnTo>
                    <a:lnTo>
                      <a:pt x="763" y="889"/>
                    </a:lnTo>
                    <a:lnTo>
                      <a:pt x="738" y="890"/>
                    </a:lnTo>
                    <a:lnTo>
                      <a:pt x="718" y="891"/>
                    </a:lnTo>
                    <a:lnTo>
                      <a:pt x="697" y="895"/>
                    </a:lnTo>
                    <a:lnTo>
                      <a:pt x="670" y="902"/>
                    </a:lnTo>
                    <a:lnTo>
                      <a:pt x="641" y="910"/>
                    </a:lnTo>
                    <a:lnTo>
                      <a:pt x="614" y="917"/>
                    </a:lnTo>
                    <a:lnTo>
                      <a:pt x="593" y="922"/>
                    </a:lnTo>
                    <a:lnTo>
                      <a:pt x="577" y="926"/>
                    </a:lnTo>
                    <a:lnTo>
                      <a:pt x="557" y="932"/>
                    </a:lnTo>
                    <a:lnTo>
                      <a:pt x="536" y="937"/>
                    </a:lnTo>
                    <a:lnTo>
                      <a:pt x="522" y="943"/>
                    </a:lnTo>
                    <a:lnTo>
                      <a:pt x="512" y="947"/>
                    </a:lnTo>
                    <a:lnTo>
                      <a:pt x="503" y="953"/>
                    </a:lnTo>
                    <a:lnTo>
                      <a:pt x="493" y="960"/>
                    </a:lnTo>
                    <a:lnTo>
                      <a:pt x="485" y="964"/>
                    </a:lnTo>
                    <a:lnTo>
                      <a:pt x="469" y="967"/>
                    </a:lnTo>
                    <a:lnTo>
                      <a:pt x="449" y="968"/>
                    </a:lnTo>
                    <a:lnTo>
                      <a:pt x="427" y="968"/>
                    </a:lnTo>
                    <a:lnTo>
                      <a:pt x="406" y="967"/>
                    </a:lnTo>
                    <a:lnTo>
                      <a:pt x="385" y="965"/>
                    </a:lnTo>
                    <a:lnTo>
                      <a:pt x="369" y="965"/>
                    </a:lnTo>
                    <a:lnTo>
                      <a:pt x="349" y="965"/>
                    </a:lnTo>
                    <a:lnTo>
                      <a:pt x="325" y="965"/>
                    </a:lnTo>
                    <a:lnTo>
                      <a:pt x="300" y="964"/>
                    </a:lnTo>
                    <a:lnTo>
                      <a:pt x="282" y="963"/>
                    </a:lnTo>
                    <a:lnTo>
                      <a:pt x="264" y="961"/>
                    </a:lnTo>
                    <a:lnTo>
                      <a:pt x="244" y="960"/>
                    </a:lnTo>
                    <a:lnTo>
                      <a:pt x="224" y="956"/>
                    </a:lnTo>
                    <a:lnTo>
                      <a:pt x="208" y="952"/>
                    </a:lnTo>
                    <a:lnTo>
                      <a:pt x="195" y="945"/>
                    </a:lnTo>
                    <a:lnTo>
                      <a:pt x="182" y="934"/>
                    </a:lnTo>
                    <a:lnTo>
                      <a:pt x="167" y="924"/>
                    </a:lnTo>
                    <a:lnTo>
                      <a:pt x="154" y="913"/>
                    </a:lnTo>
                    <a:lnTo>
                      <a:pt x="144" y="903"/>
                    </a:lnTo>
                    <a:lnTo>
                      <a:pt x="132" y="893"/>
                    </a:lnTo>
                    <a:lnTo>
                      <a:pt x="119" y="881"/>
                    </a:lnTo>
                    <a:lnTo>
                      <a:pt x="105" y="868"/>
                    </a:lnTo>
                    <a:lnTo>
                      <a:pt x="96" y="858"/>
                    </a:lnTo>
                    <a:lnTo>
                      <a:pt x="84" y="846"/>
                    </a:lnTo>
                    <a:lnTo>
                      <a:pt x="70" y="831"/>
                    </a:lnTo>
                    <a:lnTo>
                      <a:pt x="57" y="816"/>
                    </a:lnTo>
                    <a:lnTo>
                      <a:pt x="44" y="804"/>
                    </a:lnTo>
                    <a:lnTo>
                      <a:pt x="36" y="796"/>
                    </a:lnTo>
                    <a:lnTo>
                      <a:pt x="26" y="785"/>
                    </a:lnTo>
                    <a:lnTo>
                      <a:pt x="16" y="774"/>
                    </a:lnTo>
                    <a:lnTo>
                      <a:pt x="9" y="765"/>
                    </a:lnTo>
                    <a:lnTo>
                      <a:pt x="4" y="746"/>
                    </a:lnTo>
                    <a:lnTo>
                      <a:pt x="1" y="723"/>
                    </a:lnTo>
                    <a:lnTo>
                      <a:pt x="0" y="699"/>
                    </a:lnTo>
                    <a:lnTo>
                      <a:pt x="0" y="674"/>
                    </a:lnTo>
                    <a:lnTo>
                      <a:pt x="0" y="656"/>
                    </a:lnTo>
                    <a:lnTo>
                      <a:pt x="0" y="631"/>
                    </a:lnTo>
                    <a:lnTo>
                      <a:pt x="0" y="603"/>
                    </a:lnTo>
                    <a:lnTo>
                      <a:pt x="1" y="572"/>
                    </a:lnTo>
                    <a:lnTo>
                      <a:pt x="3" y="544"/>
                    </a:lnTo>
                    <a:lnTo>
                      <a:pt x="4" y="520"/>
                    </a:lnTo>
                    <a:lnTo>
                      <a:pt x="4" y="497"/>
                    </a:lnTo>
                    <a:lnTo>
                      <a:pt x="5" y="468"/>
                    </a:lnTo>
                    <a:lnTo>
                      <a:pt x="5" y="437"/>
                    </a:lnTo>
                    <a:lnTo>
                      <a:pt x="7" y="409"/>
                    </a:lnTo>
                    <a:lnTo>
                      <a:pt x="7" y="386"/>
                    </a:lnTo>
                    <a:lnTo>
                      <a:pt x="7" y="370"/>
                    </a:lnTo>
                    <a:lnTo>
                      <a:pt x="7" y="350"/>
                    </a:lnTo>
                    <a:lnTo>
                      <a:pt x="8" y="331"/>
                    </a:lnTo>
                    <a:lnTo>
                      <a:pt x="9" y="315"/>
                    </a:lnTo>
                    <a:lnTo>
                      <a:pt x="13" y="301"/>
                    </a:lnTo>
                    <a:lnTo>
                      <a:pt x="17" y="287"/>
                    </a:lnTo>
                    <a:lnTo>
                      <a:pt x="24" y="272"/>
                    </a:lnTo>
                    <a:lnTo>
                      <a:pt x="31" y="260"/>
                    </a:lnTo>
                    <a:lnTo>
                      <a:pt x="39" y="251"/>
                    </a:lnTo>
                    <a:lnTo>
                      <a:pt x="51" y="242"/>
                    </a:lnTo>
                    <a:lnTo>
                      <a:pt x="63" y="234"/>
                    </a:lnTo>
                    <a:lnTo>
                      <a:pt x="73" y="226"/>
                    </a:lnTo>
                    <a:lnTo>
                      <a:pt x="81" y="215"/>
                    </a:lnTo>
                    <a:lnTo>
                      <a:pt x="89" y="202"/>
                    </a:lnTo>
                    <a:lnTo>
                      <a:pt x="96" y="188"/>
                    </a:lnTo>
                    <a:lnTo>
                      <a:pt x="102" y="176"/>
                    </a:lnTo>
                    <a:lnTo>
                      <a:pt x="106" y="164"/>
                    </a:lnTo>
                    <a:lnTo>
                      <a:pt x="112" y="149"/>
                    </a:lnTo>
                    <a:lnTo>
                      <a:pt x="117" y="133"/>
                    </a:lnTo>
                    <a:lnTo>
                      <a:pt x="123" y="121"/>
                    </a:lnTo>
                    <a:lnTo>
                      <a:pt x="129" y="107"/>
                    </a:lnTo>
                    <a:lnTo>
                      <a:pt x="140" y="90"/>
                    </a:lnTo>
                    <a:lnTo>
                      <a:pt x="150" y="74"/>
                    </a:lnTo>
                    <a:lnTo>
                      <a:pt x="160" y="62"/>
                    </a:lnTo>
                    <a:lnTo>
                      <a:pt x="162" y="59"/>
                    </a:lnTo>
                    <a:lnTo>
                      <a:pt x="164" y="56"/>
                    </a:lnTo>
                    <a:lnTo>
                      <a:pt x="167" y="53"/>
                    </a:lnTo>
                    <a:lnTo>
                      <a:pt x="170" y="51"/>
                    </a:lnTo>
                    <a:lnTo>
                      <a:pt x="174" y="49"/>
                    </a:lnTo>
                    <a:lnTo>
                      <a:pt x="183" y="47"/>
                    </a:lnTo>
                    <a:lnTo>
                      <a:pt x="197" y="45"/>
                    </a:lnTo>
                    <a:lnTo>
                      <a:pt x="209" y="44"/>
                    </a:lnTo>
                    <a:lnTo>
                      <a:pt x="220" y="44"/>
                    </a:lnTo>
                    <a:lnTo>
                      <a:pt x="233" y="43"/>
                    </a:lnTo>
                    <a:lnTo>
                      <a:pt x="251" y="41"/>
                    </a:lnTo>
                    <a:lnTo>
                      <a:pt x="264" y="40"/>
                    </a:lnTo>
                    <a:lnTo>
                      <a:pt x="272" y="39"/>
                    </a:lnTo>
                    <a:lnTo>
                      <a:pt x="283" y="37"/>
                    </a:lnTo>
                    <a:lnTo>
                      <a:pt x="292" y="36"/>
                    </a:lnTo>
                    <a:lnTo>
                      <a:pt x="300" y="33"/>
                    </a:lnTo>
                    <a:lnTo>
                      <a:pt x="307" y="27"/>
                    </a:lnTo>
                    <a:lnTo>
                      <a:pt x="311" y="17"/>
                    </a:lnTo>
                    <a:lnTo>
                      <a:pt x="315" y="9"/>
                    </a:lnTo>
                    <a:lnTo>
                      <a:pt x="315" y="8"/>
                    </a:lnTo>
                    <a:lnTo>
                      <a:pt x="319" y="9"/>
                    </a:lnTo>
                    <a:lnTo>
                      <a:pt x="323" y="9"/>
                    </a:lnTo>
                    <a:lnTo>
                      <a:pt x="327" y="8"/>
                    </a:lnTo>
                    <a:lnTo>
                      <a:pt x="331" y="8"/>
                    </a:lnTo>
                    <a:lnTo>
                      <a:pt x="334" y="8"/>
                    </a:lnTo>
                    <a:lnTo>
                      <a:pt x="344" y="5"/>
                    </a:lnTo>
                    <a:lnTo>
                      <a:pt x="354" y="2"/>
                    </a:lnTo>
                    <a:lnTo>
                      <a:pt x="364" y="0"/>
                    </a:lnTo>
                    <a:lnTo>
                      <a:pt x="372" y="2"/>
                    </a:lnTo>
                    <a:lnTo>
                      <a:pt x="381" y="6"/>
                    </a:lnTo>
                    <a:lnTo>
                      <a:pt x="391" y="10"/>
                    </a:lnTo>
                    <a:lnTo>
                      <a:pt x="399" y="14"/>
                    </a:lnTo>
                    <a:lnTo>
                      <a:pt x="410" y="18"/>
                    </a:lnTo>
                    <a:lnTo>
                      <a:pt x="420" y="24"/>
                    </a:lnTo>
                    <a:lnTo>
                      <a:pt x="430" y="31"/>
                    </a:lnTo>
                    <a:lnTo>
                      <a:pt x="437" y="39"/>
                    </a:lnTo>
                    <a:lnTo>
                      <a:pt x="445" y="51"/>
                    </a:lnTo>
                    <a:lnTo>
                      <a:pt x="453" y="63"/>
                    </a:lnTo>
                    <a:lnTo>
                      <a:pt x="458" y="74"/>
                    </a:lnTo>
                    <a:lnTo>
                      <a:pt x="462" y="86"/>
                    </a:lnTo>
                    <a:lnTo>
                      <a:pt x="466" y="102"/>
                    </a:lnTo>
                    <a:lnTo>
                      <a:pt x="472" y="114"/>
                    </a:lnTo>
                    <a:lnTo>
                      <a:pt x="478" y="125"/>
                    </a:lnTo>
                    <a:lnTo>
                      <a:pt x="488" y="137"/>
                    </a:lnTo>
                    <a:lnTo>
                      <a:pt x="500" y="149"/>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nvGrpSpPr>
            <p:cNvPr id="703" name="Waddeneilanden">
              <a:extLst>
                <a:ext uri="{FF2B5EF4-FFF2-40B4-BE49-F238E27FC236}">
                  <a16:creationId xmlns:a16="http://schemas.microsoft.com/office/drawing/2014/main" id="{7F5964F2-74D4-4EAA-AED8-D9F1FDEA4B7C}"/>
                </a:ext>
              </a:extLst>
            </p:cNvPr>
            <p:cNvGrpSpPr/>
            <p:nvPr/>
          </p:nvGrpSpPr>
          <p:grpSpPr>
            <a:xfrm>
              <a:off x="5633038" y="739800"/>
              <a:ext cx="2017938" cy="667110"/>
              <a:chOff x="5633037" y="739800"/>
              <a:chExt cx="2017938" cy="667110"/>
            </a:xfrm>
            <a:grpFill/>
          </p:grpSpPr>
          <p:sp>
            <p:nvSpPr>
              <p:cNvPr id="711" name="Freeform 16">
                <a:extLst>
                  <a:ext uri="{FF2B5EF4-FFF2-40B4-BE49-F238E27FC236}">
                    <a16:creationId xmlns:a16="http://schemas.microsoft.com/office/drawing/2014/main" id="{82D3DC9B-6FE0-476C-B154-EE25BC35894F}"/>
                  </a:ext>
                </a:extLst>
              </p:cNvPr>
              <p:cNvSpPr>
                <a:spLocks/>
              </p:cNvSpPr>
              <p:nvPr/>
            </p:nvSpPr>
            <p:spPr bwMode="auto">
              <a:xfrm>
                <a:off x="7447520" y="739800"/>
                <a:ext cx="67819" cy="35985"/>
              </a:xfrm>
              <a:custGeom>
                <a:avLst/>
                <a:gdLst>
                  <a:gd name="T0" fmla="*/ 136 w 148"/>
                  <a:gd name="T1" fmla="*/ 37 h 77"/>
                  <a:gd name="T2" fmla="*/ 142 w 148"/>
                  <a:gd name="T3" fmla="*/ 42 h 77"/>
                  <a:gd name="T4" fmla="*/ 146 w 148"/>
                  <a:gd name="T5" fmla="*/ 52 h 77"/>
                  <a:gd name="T6" fmla="*/ 148 w 148"/>
                  <a:gd name="T7" fmla="*/ 58 h 77"/>
                  <a:gd name="T8" fmla="*/ 147 w 148"/>
                  <a:gd name="T9" fmla="*/ 61 h 77"/>
                  <a:gd name="T10" fmla="*/ 146 w 148"/>
                  <a:gd name="T11" fmla="*/ 65 h 77"/>
                  <a:gd name="T12" fmla="*/ 144 w 148"/>
                  <a:gd name="T13" fmla="*/ 68 h 77"/>
                  <a:gd name="T14" fmla="*/ 142 w 148"/>
                  <a:gd name="T15" fmla="*/ 70 h 77"/>
                  <a:gd name="T16" fmla="*/ 139 w 148"/>
                  <a:gd name="T17" fmla="*/ 73 h 77"/>
                  <a:gd name="T18" fmla="*/ 136 w 148"/>
                  <a:gd name="T19" fmla="*/ 74 h 77"/>
                  <a:gd name="T20" fmla="*/ 132 w 148"/>
                  <a:gd name="T21" fmla="*/ 76 h 77"/>
                  <a:gd name="T22" fmla="*/ 127 w 148"/>
                  <a:gd name="T23" fmla="*/ 77 h 77"/>
                  <a:gd name="T24" fmla="*/ 123 w 148"/>
                  <a:gd name="T25" fmla="*/ 77 h 77"/>
                  <a:gd name="T26" fmla="*/ 119 w 148"/>
                  <a:gd name="T27" fmla="*/ 77 h 77"/>
                  <a:gd name="T28" fmla="*/ 111 w 148"/>
                  <a:gd name="T29" fmla="*/ 77 h 77"/>
                  <a:gd name="T30" fmla="*/ 103 w 148"/>
                  <a:gd name="T31" fmla="*/ 77 h 77"/>
                  <a:gd name="T32" fmla="*/ 96 w 148"/>
                  <a:gd name="T33" fmla="*/ 74 h 77"/>
                  <a:gd name="T34" fmla="*/ 88 w 148"/>
                  <a:gd name="T35" fmla="*/ 70 h 77"/>
                  <a:gd name="T36" fmla="*/ 80 w 148"/>
                  <a:gd name="T37" fmla="*/ 62 h 77"/>
                  <a:gd name="T38" fmla="*/ 72 w 148"/>
                  <a:gd name="T39" fmla="*/ 58 h 77"/>
                  <a:gd name="T40" fmla="*/ 65 w 148"/>
                  <a:gd name="T41" fmla="*/ 60 h 77"/>
                  <a:gd name="T42" fmla="*/ 55 w 148"/>
                  <a:gd name="T43" fmla="*/ 62 h 77"/>
                  <a:gd name="T44" fmla="*/ 46 w 148"/>
                  <a:gd name="T45" fmla="*/ 66 h 77"/>
                  <a:gd name="T46" fmla="*/ 39 w 148"/>
                  <a:gd name="T47" fmla="*/ 68 h 77"/>
                  <a:gd name="T48" fmla="*/ 30 w 148"/>
                  <a:gd name="T49" fmla="*/ 68 h 77"/>
                  <a:gd name="T50" fmla="*/ 20 w 148"/>
                  <a:gd name="T51" fmla="*/ 69 h 77"/>
                  <a:gd name="T52" fmla="*/ 11 w 148"/>
                  <a:gd name="T53" fmla="*/ 68 h 77"/>
                  <a:gd name="T54" fmla="*/ 4 w 148"/>
                  <a:gd name="T55" fmla="*/ 64 h 77"/>
                  <a:gd name="T56" fmla="*/ 0 w 148"/>
                  <a:gd name="T57" fmla="*/ 58 h 77"/>
                  <a:gd name="T58" fmla="*/ 0 w 148"/>
                  <a:gd name="T59" fmla="*/ 50 h 77"/>
                  <a:gd name="T60" fmla="*/ 0 w 148"/>
                  <a:gd name="T61" fmla="*/ 41 h 77"/>
                  <a:gd name="T62" fmla="*/ 1 w 148"/>
                  <a:gd name="T63" fmla="*/ 34 h 77"/>
                  <a:gd name="T64" fmla="*/ 7 w 148"/>
                  <a:gd name="T65" fmla="*/ 25 h 77"/>
                  <a:gd name="T66" fmla="*/ 15 w 148"/>
                  <a:gd name="T67" fmla="*/ 12 h 77"/>
                  <a:gd name="T68" fmla="*/ 24 w 148"/>
                  <a:gd name="T69" fmla="*/ 6 h 77"/>
                  <a:gd name="T70" fmla="*/ 35 w 148"/>
                  <a:gd name="T71" fmla="*/ 2 h 77"/>
                  <a:gd name="T72" fmla="*/ 50 w 148"/>
                  <a:gd name="T73" fmla="*/ 0 h 77"/>
                  <a:gd name="T74" fmla="*/ 63 w 148"/>
                  <a:gd name="T75" fmla="*/ 2 h 77"/>
                  <a:gd name="T76" fmla="*/ 76 w 148"/>
                  <a:gd name="T77" fmla="*/ 4 h 77"/>
                  <a:gd name="T78" fmla="*/ 82 w 148"/>
                  <a:gd name="T79" fmla="*/ 10 h 77"/>
                  <a:gd name="T80" fmla="*/ 90 w 148"/>
                  <a:gd name="T81" fmla="*/ 19 h 77"/>
                  <a:gd name="T82" fmla="*/ 98 w 148"/>
                  <a:gd name="T83" fmla="*/ 26 h 77"/>
                  <a:gd name="T84" fmla="*/ 107 w 148"/>
                  <a:gd name="T85" fmla="*/ 29 h 77"/>
                  <a:gd name="T86" fmla="*/ 117 w 148"/>
                  <a:gd name="T87" fmla="*/ 30 h 77"/>
                  <a:gd name="T88" fmla="*/ 128 w 148"/>
                  <a:gd name="T89" fmla="*/ 33 h 77"/>
                  <a:gd name="T90" fmla="*/ 136 w 148"/>
                  <a:gd name="T9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8" h="77">
                    <a:moveTo>
                      <a:pt x="136" y="37"/>
                    </a:moveTo>
                    <a:lnTo>
                      <a:pt x="142" y="42"/>
                    </a:lnTo>
                    <a:lnTo>
                      <a:pt x="146" y="52"/>
                    </a:lnTo>
                    <a:lnTo>
                      <a:pt x="148" y="58"/>
                    </a:lnTo>
                    <a:lnTo>
                      <a:pt x="147" y="61"/>
                    </a:lnTo>
                    <a:lnTo>
                      <a:pt x="146" y="65"/>
                    </a:lnTo>
                    <a:lnTo>
                      <a:pt x="144" y="68"/>
                    </a:lnTo>
                    <a:lnTo>
                      <a:pt x="142" y="70"/>
                    </a:lnTo>
                    <a:lnTo>
                      <a:pt x="139" y="73"/>
                    </a:lnTo>
                    <a:lnTo>
                      <a:pt x="136" y="74"/>
                    </a:lnTo>
                    <a:lnTo>
                      <a:pt x="132" y="76"/>
                    </a:lnTo>
                    <a:lnTo>
                      <a:pt x="127" y="77"/>
                    </a:lnTo>
                    <a:lnTo>
                      <a:pt x="123" y="77"/>
                    </a:lnTo>
                    <a:lnTo>
                      <a:pt x="119" y="77"/>
                    </a:lnTo>
                    <a:lnTo>
                      <a:pt x="111" y="77"/>
                    </a:lnTo>
                    <a:lnTo>
                      <a:pt x="103" y="77"/>
                    </a:lnTo>
                    <a:lnTo>
                      <a:pt x="96" y="74"/>
                    </a:lnTo>
                    <a:lnTo>
                      <a:pt x="88" y="70"/>
                    </a:lnTo>
                    <a:lnTo>
                      <a:pt x="80" y="62"/>
                    </a:lnTo>
                    <a:lnTo>
                      <a:pt x="72" y="58"/>
                    </a:lnTo>
                    <a:lnTo>
                      <a:pt x="65" y="60"/>
                    </a:lnTo>
                    <a:lnTo>
                      <a:pt x="55" y="62"/>
                    </a:lnTo>
                    <a:lnTo>
                      <a:pt x="46" y="66"/>
                    </a:lnTo>
                    <a:lnTo>
                      <a:pt x="39" y="68"/>
                    </a:lnTo>
                    <a:lnTo>
                      <a:pt x="30" y="68"/>
                    </a:lnTo>
                    <a:lnTo>
                      <a:pt x="20" y="69"/>
                    </a:lnTo>
                    <a:lnTo>
                      <a:pt x="11" y="68"/>
                    </a:lnTo>
                    <a:lnTo>
                      <a:pt x="4" y="64"/>
                    </a:lnTo>
                    <a:lnTo>
                      <a:pt x="0" y="58"/>
                    </a:lnTo>
                    <a:lnTo>
                      <a:pt x="0" y="50"/>
                    </a:lnTo>
                    <a:lnTo>
                      <a:pt x="0" y="41"/>
                    </a:lnTo>
                    <a:lnTo>
                      <a:pt x="1" y="34"/>
                    </a:lnTo>
                    <a:lnTo>
                      <a:pt x="7" y="25"/>
                    </a:lnTo>
                    <a:lnTo>
                      <a:pt x="15" y="12"/>
                    </a:lnTo>
                    <a:lnTo>
                      <a:pt x="24" y="6"/>
                    </a:lnTo>
                    <a:lnTo>
                      <a:pt x="35" y="2"/>
                    </a:lnTo>
                    <a:lnTo>
                      <a:pt x="50" y="0"/>
                    </a:lnTo>
                    <a:lnTo>
                      <a:pt x="63" y="2"/>
                    </a:lnTo>
                    <a:lnTo>
                      <a:pt x="76" y="4"/>
                    </a:lnTo>
                    <a:lnTo>
                      <a:pt x="82" y="10"/>
                    </a:lnTo>
                    <a:lnTo>
                      <a:pt x="90" y="19"/>
                    </a:lnTo>
                    <a:lnTo>
                      <a:pt x="98" y="26"/>
                    </a:lnTo>
                    <a:lnTo>
                      <a:pt x="107" y="29"/>
                    </a:lnTo>
                    <a:lnTo>
                      <a:pt x="117" y="30"/>
                    </a:lnTo>
                    <a:lnTo>
                      <a:pt x="128" y="33"/>
                    </a:lnTo>
                    <a:lnTo>
                      <a:pt x="136" y="37"/>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2" name="Freeform 18">
                <a:extLst>
                  <a:ext uri="{FF2B5EF4-FFF2-40B4-BE49-F238E27FC236}">
                    <a16:creationId xmlns:a16="http://schemas.microsoft.com/office/drawing/2014/main" id="{DC61138A-06E2-47E8-B722-5FC888B098B9}"/>
                  </a:ext>
                </a:extLst>
              </p:cNvPr>
              <p:cNvSpPr>
                <a:spLocks/>
              </p:cNvSpPr>
              <p:nvPr/>
            </p:nvSpPr>
            <p:spPr bwMode="auto">
              <a:xfrm>
                <a:off x="7601149" y="742568"/>
                <a:ext cx="49826" cy="33217"/>
              </a:xfrm>
              <a:custGeom>
                <a:avLst/>
                <a:gdLst>
                  <a:gd name="T0" fmla="*/ 108 w 109"/>
                  <a:gd name="T1" fmla="*/ 7 h 73"/>
                  <a:gd name="T2" fmla="*/ 109 w 109"/>
                  <a:gd name="T3" fmla="*/ 14 h 73"/>
                  <a:gd name="T4" fmla="*/ 108 w 109"/>
                  <a:gd name="T5" fmla="*/ 22 h 73"/>
                  <a:gd name="T6" fmla="*/ 105 w 109"/>
                  <a:gd name="T7" fmla="*/ 30 h 73"/>
                  <a:gd name="T8" fmla="*/ 102 w 109"/>
                  <a:gd name="T9" fmla="*/ 35 h 73"/>
                  <a:gd name="T10" fmla="*/ 94 w 109"/>
                  <a:gd name="T11" fmla="*/ 41 h 73"/>
                  <a:gd name="T12" fmla="*/ 82 w 109"/>
                  <a:gd name="T13" fmla="*/ 42 h 73"/>
                  <a:gd name="T14" fmla="*/ 71 w 109"/>
                  <a:gd name="T15" fmla="*/ 45 h 73"/>
                  <a:gd name="T16" fmla="*/ 62 w 109"/>
                  <a:gd name="T17" fmla="*/ 48 h 73"/>
                  <a:gd name="T18" fmla="*/ 53 w 109"/>
                  <a:gd name="T19" fmla="*/ 54 h 73"/>
                  <a:gd name="T20" fmla="*/ 42 w 109"/>
                  <a:gd name="T21" fmla="*/ 64 h 73"/>
                  <a:gd name="T22" fmla="*/ 32 w 109"/>
                  <a:gd name="T23" fmla="*/ 70 h 73"/>
                  <a:gd name="T24" fmla="*/ 30 w 109"/>
                  <a:gd name="T25" fmla="*/ 72 h 73"/>
                  <a:gd name="T26" fmla="*/ 26 w 109"/>
                  <a:gd name="T27" fmla="*/ 72 h 73"/>
                  <a:gd name="T28" fmla="*/ 22 w 109"/>
                  <a:gd name="T29" fmla="*/ 73 h 73"/>
                  <a:gd name="T30" fmla="*/ 19 w 109"/>
                  <a:gd name="T31" fmla="*/ 73 h 73"/>
                  <a:gd name="T32" fmla="*/ 16 w 109"/>
                  <a:gd name="T33" fmla="*/ 72 h 73"/>
                  <a:gd name="T34" fmla="*/ 12 w 109"/>
                  <a:gd name="T35" fmla="*/ 70 h 73"/>
                  <a:gd name="T36" fmla="*/ 9 w 109"/>
                  <a:gd name="T37" fmla="*/ 68 h 73"/>
                  <a:gd name="T38" fmla="*/ 5 w 109"/>
                  <a:gd name="T39" fmla="*/ 64 h 73"/>
                  <a:gd name="T40" fmla="*/ 3 w 109"/>
                  <a:gd name="T41" fmla="*/ 61 h 73"/>
                  <a:gd name="T42" fmla="*/ 0 w 109"/>
                  <a:gd name="T43" fmla="*/ 57 h 73"/>
                  <a:gd name="T44" fmla="*/ 0 w 109"/>
                  <a:gd name="T45" fmla="*/ 54 h 73"/>
                  <a:gd name="T46" fmla="*/ 1 w 109"/>
                  <a:gd name="T47" fmla="*/ 45 h 73"/>
                  <a:gd name="T48" fmla="*/ 7 w 109"/>
                  <a:gd name="T49" fmla="*/ 35 h 73"/>
                  <a:gd name="T50" fmla="*/ 15 w 109"/>
                  <a:gd name="T51" fmla="*/ 27 h 73"/>
                  <a:gd name="T52" fmla="*/ 22 w 109"/>
                  <a:gd name="T53" fmla="*/ 21 h 73"/>
                  <a:gd name="T54" fmla="*/ 30 w 109"/>
                  <a:gd name="T55" fmla="*/ 14 h 73"/>
                  <a:gd name="T56" fmla="*/ 42 w 109"/>
                  <a:gd name="T57" fmla="*/ 7 h 73"/>
                  <a:gd name="T58" fmla="*/ 53 w 109"/>
                  <a:gd name="T59" fmla="*/ 3 h 73"/>
                  <a:gd name="T60" fmla="*/ 62 w 109"/>
                  <a:gd name="T61" fmla="*/ 2 h 73"/>
                  <a:gd name="T62" fmla="*/ 75 w 109"/>
                  <a:gd name="T63" fmla="*/ 0 h 73"/>
                  <a:gd name="T64" fmla="*/ 89 w 109"/>
                  <a:gd name="T65" fmla="*/ 0 h 73"/>
                  <a:gd name="T66" fmla="*/ 100 w 109"/>
                  <a:gd name="T67" fmla="*/ 2 h 73"/>
                  <a:gd name="T68" fmla="*/ 108 w 109"/>
                  <a:gd name="T69" fmla="*/ 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73">
                    <a:moveTo>
                      <a:pt x="108" y="7"/>
                    </a:moveTo>
                    <a:lnTo>
                      <a:pt x="109" y="14"/>
                    </a:lnTo>
                    <a:lnTo>
                      <a:pt x="108" y="22"/>
                    </a:lnTo>
                    <a:lnTo>
                      <a:pt x="105" y="30"/>
                    </a:lnTo>
                    <a:lnTo>
                      <a:pt x="102" y="35"/>
                    </a:lnTo>
                    <a:lnTo>
                      <a:pt x="94" y="41"/>
                    </a:lnTo>
                    <a:lnTo>
                      <a:pt x="82" y="42"/>
                    </a:lnTo>
                    <a:lnTo>
                      <a:pt x="71" y="45"/>
                    </a:lnTo>
                    <a:lnTo>
                      <a:pt x="62" y="48"/>
                    </a:lnTo>
                    <a:lnTo>
                      <a:pt x="53" y="54"/>
                    </a:lnTo>
                    <a:lnTo>
                      <a:pt x="42" y="64"/>
                    </a:lnTo>
                    <a:lnTo>
                      <a:pt x="32" y="70"/>
                    </a:lnTo>
                    <a:lnTo>
                      <a:pt x="30" y="72"/>
                    </a:lnTo>
                    <a:lnTo>
                      <a:pt x="26" y="72"/>
                    </a:lnTo>
                    <a:lnTo>
                      <a:pt x="22" y="73"/>
                    </a:lnTo>
                    <a:lnTo>
                      <a:pt x="19" y="73"/>
                    </a:lnTo>
                    <a:lnTo>
                      <a:pt x="16" y="72"/>
                    </a:lnTo>
                    <a:lnTo>
                      <a:pt x="12" y="70"/>
                    </a:lnTo>
                    <a:lnTo>
                      <a:pt x="9" y="68"/>
                    </a:lnTo>
                    <a:lnTo>
                      <a:pt x="5" y="64"/>
                    </a:lnTo>
                    <a:lnTo>
                      <a:pt x="3" y="61"/>
                    </a:lnTo>
                    <a:lnTo>
                      <a:pt x="0" y="57"/>
                    </a:lnTo>
                    <a:lnTo>
                      <a:pt x="0" y="54"/>
                    </a:lnTo>
                    <a:lnTo>
                      <a:pt x="1" y="45"/>
                    </a:lnTo>
                    <a:lnTo>
                      <a:pt x="7" y="35"/>
                    </a:lnTo>
                    <a:lnTo>
                      <a:pt x="15" y="27"/>
                    </a:lnTo>
                    <a:lnTo>
                      <a:pt x="22" y="21"/>
                    </a:lnTo>
                    <a:lnTo>
                      <a:pt x="30" y="14"/>
                    </a:lnTo>
                    <a:lnTo>
                      <a:pt x="42" y="7"/>
                    </a:lnTo>
                    <a:lnTo>
                      <a:pt x="53" y="3"/>
                    </a:lnTo>
                    <a:lnTo>
                      <a:pt x="62" y="2"/>
                    </a:lnTo>
                    <a:lnTo>
                      <a:pt x="75" y="0"/>
                    </a:lnTo>
                    <a:lnTo>
                      <a:pt x="89" y="0"/>
                    </a:lnTo>
                    <a:lnTo>
                      <a:pt x="100" y="2"/>
                    </a:lnTo>
                    <a:lnTo>
                      <a:pt x="108" y="7"/>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3" name="Freeform 52">
                <a:extLst>
                  <a:ext uri="{FF2B5EF4-FFF2-40B4-BE49-F238E27FC236}">
                    <a16:creationId xmlns:a16="http://schemas.microsoft.com/office/drawing/2014/main" id="{F0AB1285-63CF-43E1-B19A-98890DD6D1A6}"/>
                  </a:ext>
                </a:extLst>
              </p:cNvPr>
              <p:cNvSpPr>
                <a:spLocks/>
              </p:cNvSpPr>
              <p:nvPr/>
            </p:nvSpPr>
            <p:spPr bwMode="auto">
              <a:xfrm>
                <a:off x="6500833" y="908654"/>
                <a:ext cx="409677" cy="80275"/>
              </a:xfrm>
              <a:custGeom>
                <a:avLst/>
                <a:gdLst>
                  <a:gd name="T0" fmla="*/ 875 w 888"/>
                  <a:gd name="T1" fmla="*/ 5 h 175"/>
                  <a:gd name="T2" fmla="*/ 887 w 888"/>
                  <a:gd name="T3" fmla="*/ 19 h 175"/>
                  <a:gd name="T4" fmla="*/ 884 w 888"/>
                  <a:gd name="T5" fmla="*/ 34 h 175"/>
                  <a:gd name="T6" fmla="*/ 864 w 888"/>
                  <a:gd name="T7" fmla="*/ 49 h 175"/>
                  <a:gd name="T8" fmla="*/ 838 w 888"/>
                  <a:gd name="T9" fmla="*/ 55 h 175"/>
                  <a:gd name="T10" fmla="*/ 798 w 888"/>
                  <a:gd name="T11" fmla="*/ 53 h 175"/>
                  <a:gd name="T12" fmla="*/ 761 w 888"/>
                  <a:gd name="T13" fmla="*/ 53 h 175"/>
                  <a:gd name="T14" fmla="*/ 721 w 888"/>
                  <a:gd name="T15" fmla="*/ 62 h 175"/>
                  <a:gd name="T16" fmla="*/ 677 w 888"/>
                  <a:gd name="T17" fmla="*/ 76 h 175"/>
                  <a:gd name="T18" fmla="*/ 637 w 888"/>
                  <a:gd name="T19" fmla="*/ 89 h 175"/>
                  <a:gd name="T20" fmla="*/ 604 w 888"/>
                  <a:gd name="T21" fmla="*/ 102 h 175"/>
                  <a:gd name="T22" fmla="*/ 563 w 888"/>
                  <a:gd name="T23" fmla="*/ 120 h 175"/>
                  <a:gd name="T24" fmla="*/ 528 w 888"/>
                  <a:gd name="T25" fmla="*/ 131 h 175"/>
                  <a:gd name="T26" fmla="*/ 496 w 888"/>
                  <a:gd name="T27" fmla="*/ 132 h 175"/>
                  <a:gd name="T28" fmla="*/ 460 w 888"/>
                  <a:gd name="T29" fmla="*/ 131 h 175"/>
                  <a:gd name="T30" fmla="*/ 427 w 888"/>
                  <a:gd name="T31" fmla="*/ 128 h 175"/>
                  <a:gd name="T32" fmla="*/ 383 w 888"/>
                  <a:gd name="T33" fmla="*/ 123 h 175"/>
                  <a:gd name="T34" fmla="*/ 350 w 888"/>
                  <a:gd name="T35" fmla="*/ 120 h 175"/>
                  <a:gd name="T36" fmla="*/ 314 w 888"/>
                  <a:gd name="T37" fmla="*/ 119 h 175"/>
                  <a:gd name="T38" fmla="*/ 288 w 888"/>
                  <a:gd name="T39" fmla="*/ 127 h 175"/>
                  <a:gd name="T40" fmla="*/ 260 w 888"/>
                  <a:gd name="T41" fmla="*/ 146 h 175"/>
                  <a:gd name="T42" fmla="*/ 236 w 888"/>
                  <a:gd name="T43" fmla="*/ 162 h 175"/>
                  <a:gd name="T44" fmla="*/ 195 w 888"/>
                  <a:gd name="T45" fmla="*/ 171 h 175"/>
                  <a:gd name="T46" fmla="*/ 155 w 888"/>
                  <a:gd name="T47" fmla="*/ 175 h 175"/>
                  <a:gd name="T48" fmla="*/ 119 w 888"/>
                  <a:gd name="T49" fmla="*/ 173 h 175"/>
                  <a:gd name="T50" fmla="*/ 80 w 888"/>
                  <a:gd name="T51" fmla="*/ 167 h 175"/>
                  <a:gd name="T52" fmla="*/ 51 w 888"/>
                  <a:gd name="T53" fmla="*/ 160 h 175"/>
                  <a:gd name="T54" fmla="*/ 24 w 888"/>
                  <a:gd name="T55" fmla="*/ 152 h 175"/>
                  <a:gd name="T56" fmla="*/ 8 w 888"/>
                  <a:gd name="T57" fmla="*/ 133 h 175"/>
                  <a:gd name="T58" fmla="*/ 1 w 888"/>
                  <a:gd name="T59" fmla="*/ 100 h 175"/>
                  <a:gd name="T60" fmla="*/ 1 w 888"/>
                  <a:gd name="T61" fmla="*/ 69 h 175"/>
                  <a:gd name="T62" fmla="*/ 5 w 888"/>
                  <a:gd name="T63" fmla="*/ 46 h 175"/>
                  <a:gd name="T64" fmla="*/ 15 w 888"/>
                  <a:gd name="T65" fmla="*/ 26 h 175"/>
                  <a:gd name="T66" fmla="*/ 38 w 888"/>
                  <a:gd name="T67" fmla="*/ 12 h 175"/>
                  <a:gd name="T68" fmla="*/ 67 w 888"/>
                  <a:gd name="T69" fmla="*/ 3 h 175"/>
                  <a:gd name="T70" fmla="*/ 94 w 888"/>
                  <a:gd name="T71" fmla="*/ 5 h 175"/>
                  <a:gd name="T72" fmla="*/ 127 w 888"/>
                  <a:gd name="T73" fmla="*/ 26 h 175"/>
                  <a:gd name="T74" fmla="*/ 156 w 888"/>
                  <a:gd name="T75" fmla="*/ 42 h 175"/>
                  <a:gd name="T76" fmla="*/ 195 w 888"/>
                  <a:gd name="T77" fmla="*/ 53 h 175"/>
                  <a:gd name="T78" fmla="*/ 236 w 888"/>
                  <a:gd name="T79" fmla="*/ 58 h 175"/>
                  <a:gd name="T80" fmla="*/ 279 w 888"/>
                  <a:gd name="T81" fmla="*/ 58 h 175"/>
                  <a:gd name="T82" fmla="*/ 327 w 888"/>
                  <a:gd name="T83" fmla="*/ 54 h 175"/>
                  <a:gd name="T84" fmla="*/ 363 w 888"/>
                  <a:gd name="T85" fmla="*/ 51 h 175"/>
                  <a:gd name="T86" fmla="*/ 399 w 888"/>
                  <a:gd name="T87" fmla="*/ 49 h 175"/>
                  <a:gd name="T88" fmla="*/ 431 w 888"/>
                  <a:gd name="T89" fmla="*/ 50 h 175"/>
                  <a:gd name="T90" fmla="*/ 470 w 888"/>
                  <a:gd name="T91" fmla="*/ 54 h 175"/>
                  <a:gd name="T92" fmla="*/ 504 w 888"/>
                  <a:gd name="T93" fmla="*/ 53 h 175"/>
                  <a:gd name="T94" fmla="*/ 548 w 888"/>
                  <a:gd name="T95" fmla="*/ 43 h 175"/>
                  <a:gd name="T96" fmla="*/ 581 w 888"/>
                  <a:gd name="T97" fmla="*/ 32 h 175"/>
                  <a:gd name="T98" fmla="*/ 617 w 888"/>
                  <a:gd name="T99" fmla="*/ 19 h 175"/>
                  <a:gd name="T100" fmla="*/ 647 w 888"/>
                  <a:gd name="T101" fmla="*/ 12 h 175"/>
                  <a:gd name="T102" fmla="*/ 683 w 888"/>
                  <a:gd name="T103" fmla="*/ 11 h 175"/>
                  <a:gd name="T104" fmla="*/ 718 w 888"/>
                  <a:gd name="T105" fmla="*/ 10 h 175"/>
                  <a:gd name="T106" fmla="*/ 768 w 888"/>
                  <a:gd name="T107" fmla="*/ 11 h 175"/>
                  <a:gd name="T108" fmla="*/ 803 w 888"/>
                  <a:gd name="T109" fmla="*/ 8 h 175"/>
                  <a:gd name="T110" fmla="*/ 838 w 888"/>
                  <a:gd name="T111" fmla="*/ 1 h 175"/>
                  <a:gd name="T112" fmla="*/ 868 w 888"/>
                  <a:gd name="T113" fmla="*/ 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8" h="175">
                    <a:moveTo>
                      <a:pt x="868" y="1"/>
                    </a:moveTo>
                    <a:lnTo>
                      <a:pt x="875" y="5"/>
                    </a:lnTo>
                    <a:lnTo>
                      <a:pt x="881" y="12"/>
                    </a:lnTo>
                    <a:lnTo>
                      <a:pt x="887" y="19"/>
                    </a:lnTo>
                    <a:lnTo>
                      <a:pt x="888" y="26"/>
                    </a:lnTo>
                    <a:lnTo>
                      <a:pt x="884" y="34"/>
                    </a:lnTo>
                    <a:lnTo>
                      <a:pt x="875" y="42"/>
                    </a:lnTo>
                    <a:lnTo>
                      <a:pt x="864" y="49"/>
                    </a:lnTo>
                    <a:lnTo>
                      <a:pt x="854" y="53"/>
                    </a:lnTo>
                    <a:lnTo>
                      <a:pt x="838" y="55"/>
                    </a:lnTo>
                    <a:lnTo>
                      <a:pt x="818" y="54"/>
                    </a:lnTo>
                    <a:lnTo>
                      <a:pt x="798" y="53"/>
                    </a:lnTo>
                    <a:lnTo>
                      <a:pt x="778" y="51"/>
                    </a:lnTo>
                    <a:lnTo>
                      <a:pt x="761" y="53"/>
                    </a:lnTo>
                    <a:lnTo>
                      <a:pt x="743" y="55"/>
                    </a:lnTo>
                    <a:lnTo>
                      <a:pt x="721" y="62"/>
                    </a:lnTo>
                    <a:lnTo>
                      <a:pt x="698" y="69"/>
                    </a:lnTo>
                    <a:lnTo>
                      <a:pt x="677" y="76"/>
                    </a:lnTo>
                    <a:lnTo>
                      <a:pt x="655" y="82"/>
                    </a:lnTo>
                    <a:lnTo>
                      <a:pt x="637" y="89"/>
                    </a:lnTo>
                    <a:lnTo>
                      <a:pt x="621" y="94"/>
                    </a:lnTo>
                    <a:lnTo>
                      <a:pt x="604" y="102"/>
                    </a:lnTo>
                    <a:lnTo>
                      <a:pt x="584" y="112"/>
                    </a:lnTo>
                    <a:lnTo>
                      <a:pt x="563" y="120"/>
                    </a:lnTo>
                    <a:lnTo>
                      <a:pt x="544" y="127"/>
                    </a:lnTo>
                    <a:lnTo>
                      <a:pt x="528" y="131"/>
                    </a:lnTo>
                    <a:lnTo>
                      <a:pt x="513" y="132"/>
                    </a:lnTo>
                    <a:lnTo>
                      <a:pt x="496" y="132"/>
                    </a:lnTo>
                    <a:lnTo>
                      <a:pt x="477" y="131"/>
                    </a:lnTo>
                    <a:lnTo>
                      <a:pt x="460" y="131"/>
                    </a:lnTo>
                    <a:lnTo>
                      <a:pt x="446" y="129"/>
                    </a:lnTo>
                    <a:lnTo>
                      <a:pt x="427" y="128"/>
                    </a:lnTo>
                    <a:lnTo>
                      <a:pt x="406" y="125"/>
                    </a:lnTo>
                    <a:lnTo>
                      <a:pt x="383" y="123"/>
                    </a:lnTo>
                    <a:lnTo>
                      <a:pt x="365" y="121"/>
                    </a:lnTo>
                    <a:lnTo>
                      <a:pt x="350" y="120"/>
                    </a:lnTo>
                    <a:lnTo>
                      <a:pt x="332" y="119"/>
                    </a:lnTo>
                    <a:lnTo>
                      <a:pt x="314" y="119"/>
                    </a:lnTo>
                    <a:lnTo>
                      <a:pt x="301" y="121"/>
                    </a:lnTo>
                    <a:lnTo>
                      <a:pt x="288" y="127"/>
                    </a:lnTo>
                    <a:lnTo>
                      <a:pt x="275" y="136"/>
                    </a:lnTo>
                    <a:lnTo>
                      <a:pt x="260" y="146"/>
                    </a:lnTo>
                    <a:lnTo>
                      <a:pt x="247" y="155"/>
                    </a:lnTo>
                    <a:lnTo>
                      <a:pt x="236" y="162"/>
                    </a:lnTo>
                    <a:lnTo>
                      <a:pt x="217" y="167"/>
                    </a:lnTo>
                    <a:lnTo>
                      <a:pt x="195" y="171"/>
                    </a:lnTo>
                    <a:lnTo>
                      <a:pt x="173" y="174"/>
                    </a:lnTo>
                    <a:lnTo>
                      <a:pt x="155" y="175"/>
                    </a:lnTo>
                    <a:lnTo>
                      <a:pt x="139" y="175"/>
                    </a:lnTo>
                    <a:lnTo>
                      <a:pt x="119" y="173"/>
                    </a:lnTo>
                    <a:lnTo>
                      <a:pt x="98" y="170"/>
                    </a:lnTo>
                    <a:lnTo>
                      <a:pt x="80" y="167"/>
                    </a:lnTo>
                    <a:lnTo>
                      <a:pt x="63" y="163"/>
                    </a:lnTo>
                    <a:lnTo>
                      <a:pt x="51" y="160"/>
                    </a:lnTo>
                    <a:lnTo>
                      <a:pt x="38" y="156"/>
                    </a:lnTo>
                    <a:lnTo>
                      <a:pt x="24" y="152"/>
                    </a:lnTo>
                    <a:lnTo>
                      <a:pt x="15" y="146"/>
                    </a:lnTo>
                    <a:lnTo>
                      <a:pt x="8" y="133"/>
                    </a:lnTo>
                    <a:lnTo>
                      <a:pt x="4" y="117"/>
                    </a:lnTo>
                    <a:lnTo>
                      <a:pt x="1" y="100"/>
                    </a:lnTo>
                    <a:lnTo>
                      <a:pt x="0" y="82"/>
                    </a:lnTo>
                    <a:lnTo>
                      <a:pt x="1" y="69"/>
                    </a:lnTo>
                    <a:lnTo>
                      <a:pt x="3" y="58"/>
                    </a:lnTo>
                    <a:lnTo>
                      <a:pt x="5" y="46"/>
                    </a:lnTo>
                    <a:lnTo>
                      <a:pt x="9" y="35"/>
                    </a:lnTo>
                    <a:lnTo>
                      <a:pt x="15" y="26"/>
                    </a:lnTo>
                    <a:lnTo>
                      <a:pt x="24" y="19"/>
                    </a:lnTo>
                    <a:lnTo>
                      <a:pt x="38" y="12"/>
                    </a:lnTo>
                    <a:lnTo>
                      <a:pt x="53" y="7"/>
                    </a:lnTo>
                    <a:lnTo>
                      <a:pt x="67" y="3"/>
                    </a:lnTo>
                    <a:lnTo>
                      <a:pt x="80" y="1"/>
                    </a:lnTo>
                    <a:lnTo>
                      <a:pt x="94" y="5"/>
                    </a:lnTo>
                    <a:lnTo>
                      <a:pt x="111" y="15"/>
                    </a:lnTo>
                    <a:lnTo>
                      <a:pt x="127" y="26"/>
                    </a:lnTo>
                    <a:lnTo>
                      <a:pt x="143" y="35"/>
                    </a:lnTo>
                    <a:lnTo>
                      <a:pt x="156" y="42"/>
                    </a:lnTo>
                    <a:lnTo>
                      <a:pt x="174" y="47"/>
                    </a:lnTo>
                    <a:lnTo>
                      <a:pt x="195" y="53"/>
                    </a:lnTo>
                    <a:lnTo>
                      <a:pt x="217" y="57"/>
                    </a:lnTo>
                    <a:lnTo>
                      <a:pt x="236" y="58"/>
                    </a:lnTo>
                    <a:lnTo>
                      <a:pt x="255" y="58"/>
                    </a:lnTo>
                    <a:lnTo>
                      <a:pt x="279" y="58"/>
                    </a:lnTo>
                    <a:lnTo>
                      <a:pt x="303" y="55"/>
                    </a:lnTo>
                    <a:lnTo>
                      <a:pt x="327" y="54"/>
                    </a:lnTo>
                    <a:lnTo>
                      <a:pt x="346" y="53"/>
                    </a:lnTo>
                    <a:lnTo>
                      <a:pt x="363" y="51"/>
                    </a:lnTo>
                    <a:lnTo>
                      <a:pt x="381" y="50"/>
                    </a:lnTo>
                    <a:lnTo>
                      <a:pt x="399" y="49"/>
                    </a:lnTo>
                    <a:lnTo>
                      <a:pt x="415" y="49"/>
                    </a:lnTo>
                    <a:lnTo>
                      <a:pt x="431" y="50"/>
                    </a:lnTo>
                    <a:lnTo>
                      <a:pt x="450" y="51"/>
                    </a:lnTo>
                    <a:lnTo>
                      <a:pt x="470" y="54"/>
                    </a:lnTo>
                    <a:lnTo>
                      <a:pt x="487" y="54"/>
                    </a:lnTo>
                    <a:lnTo>
                      <a:pt x="504" y="53"/>
                    </a:lnTo>
                    <a:lnTo>
                      <a:pt x="527" y="49"/>
                    </a:lnTo>
                    <a:lnTo>
                      <a:pt x="548" y="43"/>
                    </a:lnTo>
                    <a:lnTo>
                      <a:pt x="567" y="38"/>
                    </a:lnTo>
                    <a:lnTo>
                      <a:pt x="581" y="32"/>
                    </a:lnTo>
                    <a:lnTo>
                      <a:pt x="598" y="26"/>
                    </a:lnTo>
                    <a:lnTo>
                      <a:pt x="617" y="19"/>
                    </a:lnTo>
                    <a:lnTo>
                      <a:pt x="632" y="14"/>
                    </a:lnTo>
                    <a:lnTo>
                      <a:pt x="647" y="12"/>
                    </a:lnTo>
                    <a:lnTo>
                      <a:pt x="664" y="11"/>
                    </a:lnTo>
                    <a:lnTo>
                      <a:pt x="683" y="11"/>
                    </a:lnTo>
                    <a:lnTo>
                      <a:pt x="698" y="10"/>
                    </a:lnTo>
                    <a:lnTo>
                      <a:pt x="718" y="10"/>
                    </a:lnTo>
                    <a:lnTo>
                      <a:pt x="744" y="10"/>
                    </a:lnTo>
                    <a:lnTo>
                      <a:pt x="768" y="11"/>
                    </a:lnTo>
                    <a:lnTo>
                      <a:pt x="790" y="10"/>
                    </a:lnTo>
                    <a:lnTo>
                      <a:pt x="803" y="8"/>
                    </a:lnTo>
                    <a:lnTo>
                      <a:pt x="821" y="4"/>
                    </a:lnTo>
                    <a:lnTo>
                      <a:pt x="838" y="1"/>
                    </a:lnTo>
                    <a:lnTo>
                      <a:pt x="854" y="0"/>
                    </a:lnTo>
                    <a:lnTo>
                      <a:pt x="868" y="1"/>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4" name="Freeform 54">
                <a:extLst>
                  <a:ext uri="{FF2B5EF4-FFF2-40B4-BE49-F238E27FC236}">
                    <a16:creationId xmlns:a16="http://schemas.microsoft.com/office/drawing/2014/main" id="{855F625E-F9C8-4E58-8780-B61A6A47B824}"/>
                  </a:ext>
                </a:extLst>
              </p:cNvPr>
              <p:cNvSpPr>
                <a:spLocks/>
              </p:cNvSpPr>
              <p:nvPr/>
            </p:nvSpPr>
            <p:spPr bwMode="auto">
              <a:xfrm>
                <a:off x="6989401" y="923878"/>
                <a:ext cx="35985" cy="33217"/>
              </a:xfrm>
              <a:custGeom>
                <a:avLst/>
                <a:gdLst>
                  <a:gd name="T0" fmla="*/ 75 w 80"/>
                  <a:gd name="T1" fmla="*/ 5 h 71"/>
                  <a:gd name="T2" fmla="*/ 78 w 80"/>
                  <a:gd name="T3" fmla="*/ 6 h 71"/>
                  <a:gd name="T4" fmla="*/ 79 w 80"/>
                  <a:gd name="T5" fmla="*/ 11 h 71"/>
                  <a:gd name="T6" fmla="*/ 80 w 80"/>
                  <a:gd name="T7" fmla="*/ 15 h 71"/>
                  <a:gd name="T8" fmla="*/ 80 w 80"/>
                  <a:gd name="T9" fmla="*/ 19 h 71"/>
                  <a:gd name="T10" fmla="*/ 80 w 80"/>
                  <a:gd name="T11" fmla="*/ 21 h 71"/>
                  <a:gd name="T12" fmla="*/ 79 w 80"/>
                  <a:gd name="T13" fmla="*/ 24 h 71"/>
                  <a:gd name="T14" fmla="*/ 75 w 80"/>
                  <a:gd name="T15" fmla="*/ 27 h 71"/>
                  <a:gd name="T16" fmla="*/ 71 w 80"/>
                  <a:gd name="T17" fmla="*/ 28 h 71"/>
                  <a:gd name="T18" fmla="*/ 67 w 80"/>
                  <a:gd name="T19" fmla="*/ 29 h 71"/>
                  <a:gd name="T20" fmla="*/ 64 w 80"/>
                  <a:gd name="T21" fmla="*/ 32 h 71"/>
                  <a:gd name="T22" fmla="*/ 62 w 80"/>
                  <a:gd name="T23" fmla="*/ 33 h 71"/>
                  <a:gd name="T24" fmla="*/ 60 w 80"/>
                  <a:gd name="T25" fmla="*/ 37 h 71"/>
                  <a:gd name="T26" fmla="*/ 60 w 80"/>
                  <a:gd name="T27" fmla="*/ 40 h 71"/>
                  <a:gd name="T28" fmla="*/ 60 w 80"/>
                  <a:gd name="T29" fmla="*/ 44 h 71"/>
                  <a:gd name="T30" fmla="*/ 60 w 80"/>
                  <a:gd name="T31" fmla="*/ 48 h 71"/>
                  <a:gd name="T32" fmla="*/ 60 w 80"/>
                  <a:gd name="T33" fmla="*/ 52 h 71"/>
                  <a:gd name="T34" fmla="*/ 60 w 80"/>
                  <a:gd name="T35" fmla="*/ 55 h 71"/>
                  <a:gd name="T36" fmla="*/ 52 w 80"/>
                  <a:gd name="T37" fmla="*/ 62 h 71"/>
                  <a:gd name="T38" fmla="*/ 40 w 80"/>
                  <a:gd name="T39" fmla="*/ 67 h 71"/>
                  <a:gd name="T40" fmla="*/ 28 w 80"/>
                  <a:gd name="T41" fmla="*/ 71 h 71"/>
                  <a:gd name="T42" fmla="*/ 17 w 80"/>
                  <a:gd name="T43" fmla="*/ 71 h 71"/>
                  <a:gd name="T44" fmla="*/ 14 w 80"/>
                  <a:gd name="T45" fmla="*/ 70 h 71"/>
                  <a:gd name="T46" fmla="*/ 10 w 80"/>
                  <a:gd name="T47" fmla="*/ 67 h 71"/>
                  <a:gd name="T48" fmla="*/ 8 w 80"/>
                  <a:gd name="T49" fmla="*/ 64 h 71"/>
                  <a:gd name="T50" fmla="*/ 5 w 80"/>
                  <a:gd name="T51" fmla="*/ 60 h 71"/>
                  <a:gd name="T52" fmla="*/ 4 w 80"/>
                  <a:gd name="T53" fmla="*/ 58 h 71"/>
                  <a:gd name="T54" fmla="*/ 4 w 80"/>
                  <a:gd name="T55" fmla="*/ 52 h 71"/>
                  <a:gd name="T56" fmla="*/ 6 w 80"/>
                  <a:gd name="T57" fmla="*/ 46 h 71"/>
                  <a:gd name="T58" fmla="*/ 9 w 80"/>
                  <a:gd name="T59" fmla="*/ 39 h 71"/>
                  <a:gd name="T60" fmla="*/ 10 w 80"/>
                  <a:gd name="T61" fmla="*/ 32 h 71"/>
                  <a:gd name="T62" fmla="*/ 9 w 80"/>
                  <a:gd name="T63" fmla="*/ 32 h 71"/>
                  <a:gd name="T64" fmla="*/ 6 w 80"/>
                  <a:gd name="T65" fmla="*/ 31 h 71"/>
                  <a:gd name="T66" fmla="*/ 4 w 80"/>
                  <a:gd name="T67" fmla="*/ 29 h 71"/>
                  <a:gd name="T68" fmla="*/ 1 w 80"/>
                  <a:gd name="T69" fmla="*/ 28 h 71"/>
                  <a:gd name="T70" fmla="*/ 1 w 80"/>
                  <a:gd name="T71" fmla="*/ 27 h 71"/>
                  <a:gd name="T72" fmla="*/ 0 w 80"/>
                  <a:gd name="T73" fmla="*/ 20 h 71"/>
                  <a:gd name="T74" fmla="*/ 2 w 80"/>
                  <a:gd name="T75" fmla="*/ 11 h 71"/>
                  <a:gd name="T76" fmla="*/ 8 w 80"/>
                  <a:gd name="T77" fmla="*/ 4 h 71"/>
                  <a:gd name="T78" fmla="*/ 14 w 80"/>
                  <a:gd name="T79" fmla="*/ 1 h 71"/>
                  <a:gd name="T80" fmla="*/ 24 w 80"/>
                  <a:gd name="T81" fmla="*/ 0 h 71"/>
                  <a:gd name="T82" fmla="*/ 33 w 80"/>
                  <a:gd name="T83" fmla="*/ 1 h 71"/>
                  <a:gd name="T84" fmla="*/ 43 w 80"/>
                  <a:gd name="T85" fmla="*/ 1 h 71"/>
                  <a:gd name="T86" fmla="*/ 45 w 80"/>
                  <a:gd name="T87" fmla="*/ 2 h 71"/>
                  <a:gd name="T88" fmla="*/ 48 w 80"/>
                  <a:gd name="T89" fmla="*/ 5 h 71"/>
                  <a:gd name="T90" fmla="*/ 52 w 80"/>
                  <a:gd name="T91" fmla="*/ 8 h 71"/>
                  <a:gd name="T92" fmla="*/ 55 w 80"/>
                  <a:gd name="T93" fmla="*/ 9 h 71"/>
                  <a:gd name="T94" fmla="*/ 59 w 80"/>
                  <a:gd name="T95" fmla="*/ 11 h 71"/>
                  <a:gd name="T96" fmla="*/ 62 w 80"/>
                  <a:gd name="T97" fmla="*/ 12 h 71"/>
                  <a:gd name="T98" fmla="*/ 64 w 80"/>
                  <a:gd name="T99" fmla="*/ 12 h 71"/>
                  <a:gd name="T100" fmla="*/ 66 w 80"/>
                  <a:gd name="T101" fmla="*/ 9 h 71"/>
                  <a:gd name="T102" fmla="*/ 68 w 80"/>
                  <a:gd name="T103" fmla="*/ 8 h 71"/>
                  <a:gd name="T104" fmla="*/ 71 w 80"/>
                  <a:gd name="T105" fmla="*/ 6 h 71"/>
                  <a:gd name="T106" fmla="*/ 74 w 80"/>
                  <a:gd name="T107" fmla="*/ 5 h 71"/>
                  <a:gd name="T108" fmla="*/ 75 w 80"/>
                  <a:gd name="T10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 h="71">
                    <a:moveTo>
                      <a:pt x="75" y="5"/>
                    </a:moveTo>
                    <a:lnTo>
                      <a:pt x="78" y="6"/>
                    </a:lnTo>
                    <a:lnTo>
                      <a:pt x="79" y="11"/>
                    </a:lnTo>
                    <a:lnTo>
                      <a:pt x="80" y="15"/>
                    </a:lnTo>
                    <a:lnTo>
                      <a:pt x="80" y="19"/>
                    </a:lnTo>
                    <a:lnTo>
                      <a:pt x="80" y="21"/>
                    </a:lnTo>
                    <a:lnTo>
                      <a:pt x="79" y="24"/>
                    </a:lnTo>
                    <a:lnTo>
                      <a:pt x="75" y="27"/>
                    </a:lnTo>
                    <a:lnTo>
                      <a:pt x="71" y="28"/>
                    </a:lnTo>
                    <a:lnTo>
                      <a:pt x="67" y="29"/>
                    </a:lnTo>
                    <a:lnTo>
                      <a:pt x="64" y="32"/>
                    </a:lnTo>
                    <a:lnTo>
                      <a:pt x="62" y="33"/>
                    </a:lnTo>
                    <a:lnTo>
                      <a:pt x="60" y="37"/>
                    </a:lnTo>
                    <a:lnTo>
                      <a:pt x="60" y="40"/>
                    </a:lnTo>
                    <a:lnTo>
                      <a:pt x="60" y="44"/>
                    </a:lnTo>
                    <a:lnTo>
                      <a:pt x="60" y="48"/>
                    </a:lnTo>
                    <a:lnTo>
                      <a:pt x="60" y="52"/>
                    </a:lnTo>
                    <a:lnTo>
                      <a:pt x="60" y="55"/>
                    </a:lnTo>
                    <a:lnTo>
                      <a:pt x="52" y="62"/>
                    </a:lnTo>
                    <a:lnTo>
                      <a:pt x="40" y="67"/>
                    </a:lnTo>
                    <a:lnTo>
                      <a:pt x="28" y="71"/>
                    </a:lnTo>
                    <a:lnTo>
                      <a:pt x="17" y="71"/>
                    </a:lnTo>
                    <a:lnTo>
                      <a:pt x="14" y="70"/>
                    </a:lnTo>
                    <a:lnTo>
                      <a:pt x="10" y="67"/>
                    </a:lnTo>
                    <a:lnTo>
                      <a:pt x="8" y="64"/>
                    </a:lnTo>
                    <a:lnTo>
                      <a:pt x="5" y="60"/>
                    </a:lnTo>
                    <a:lnTo>
                      <a:pt x="4" y="58"/>
                    </a:lnTo>
                    <a:lnTo>
                      <a:pt x="4" y="52"/>
                    </a:lnTo>
                    <a:lnTo>
                      <a:pt x="6" y="46"/>
                    </a:lnTo>
                    <a:lnTo>
                      <a:pt x="9" y="39"/>
                    </a:lnTo>
                    <a:lnTo>
                      <a:pt x="10" y="32"/>
                    </a:lnTo>
                    <a:lnTo>
                      <a:pt x="9" y="32"/>
                    </a:lnTo>
                    <a:lnTo>
                      <a:pt x="6" y="31"/>
                    </a:lnTo>
                    <a:lnTo>
                      <a:pt x="4" y="29"/>
                    </a:lnTo>
                    <a:lnTo>
                      <a:pt x="1" y="28"/>
                    </a:lnTo>
                    <a:lnTo>
                      <a:pt x="1" y="27"/>
                    </a:lnTo>
                    <a:lnTo>
                      <a:pt x="0" y="20"/>
                    </a:lnTo>
                    <a:lnTo>
                      <a:pt x="2" y="11"/>
                    </a:lnTo>
                    <a:lnTo>
                      <a:pt x="8" y="4"/>
                    </a:lnTo>
                    <a:lnTo>
                      <a:pt x="14" y="1"/>
                    </a:lnTo>
                    <a:lnTo>
                      <a:pt x="24" y="0"/>
                    </a:lnTo>
                    <a:lnTo>
                      <a:pt x="33" y="1"/>
                    </a:lnTo>
                    <a:lnTo>
                      <a:pt x="43" y="1"/>
                    </a:lnTo>
                    <a:lnTo>
                      <a:pt x="45" y="2"/>
                    </a:lnTo>
                    <a:lnTo>
                      <a:pt x="48" y="5"/>
                    </a:lnTo>
                    <a:lnTo>
                      <a:pt x="52" y="8"/>
                    </a:lnTo>
                    <a:lnTo>
                      <a:pt x="55" y="9"/>
                    </a:lnTo>
                    <a:lnTo>
                      <a:pt x="59" y="11"/>
                    </a:lnTo>
                    <a:lnTo>
                      <a:pt x="62" y="12"/>
                    </a:lnTo>
                    <a:lnTo>
                      <a:pt x="64" y="12"/>
                    </a:lnTo>
                    <a:lnTo>
                      <a:pt x="66" y="9"/>
                    </a:lnTo>
                    <a:lnTo>
                      <a:pt x="68" y="8"/>
                    </a:lnTo>
                    <a:lnTo>
                      <a:pt x="71" y="6"/>
                    </a:lnTo>
                    <a:lnTo>
                      <a:pt x="74" y="5"/>
                    </a:lnTo>
                    <a:lnTo>
                      <a:pt x="75" y="5"/>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5" name="Freeform 56">
                <a:extLst>
                  <a:ext uri="{FF2B5EF4-FFF2-40B4-BE49-F238E27FC236}">
                    <a16:creationId xmlns:a16="http://schemas.microsoft.com/office/drawing/2014/main" id="{3E23C244-9562-4991-A812-56645ED6C0B6}"/>
                  </a:ext>
                </a:extLst>
              </p:cNvPr>
              <p:cNvSpPr>
                <a:spLocks/>
              </p:cNvSpPr>
              <p:nvPr/>
            </p:nvSpPr>
            <p:spPr bwMode="auto">
              <a:xfrm>
                <a:off x="7084900" y="817307"/>
                <a:ext cx="240824" cy="121796"/>
              </a:xfrm>
              <a:custGeom>
                <a:avLst/>
                <a:gdLst>
                  <a:gd name="T0" fmla="*/ 516 w 524"/>
                  <a:gd name="T1" fmla="*/ 51 h 265"/>
                  <a:gd name="T2" fmla="*/ 491 w 524"/>
                  <a:gd name="T3" fmla="*/ 75 h 265"/>
                  <a:gd name="T4" fmla="*/ 450 w 524"/>
                  <a:gd name="T5" fmla="*/ 93 h 265"/>
                  <a:gd name="T6" fmla="*/ 412 w 524"/>
                  <a:gd name="T7" fmla="*/ 96 h 265"/>
                  <a:gd name="T8" fmla="*/ 373 w 524"/>
                  <a:gd name="T9" fmla="*/ 109 h 265"/>
                  <a:gd name="T10" fmla="*/ 349 w 524"/>
                  <a:gd name="T11" fmla="*/ 129 h 265"/>
                  <a:gd name="T12" fmla="*/ 333 w 524"/>
                  <a:gd name="T13" fmla="*/ 146 h 265"/>
                  <a:gd name="T14" fmla="*/ 313 w 524"/>
                  <a:gd name="T15" fmla="*/ 159 h 265"/>
                  <a:gd name="T16" fmla="*/ 284 w 524"/>
                  <a:gd name="T17" fmla="*/ 174 h 265"/>
                  <a:gd name="T18" fmla="*/ 241 w 524"/>
                  <a:gd name="T19" fmla="*/ 177 h 265"/>
                  <a:gd name="T20" fmla="*/ 193 w 524"/>
                  <a:gd name="T21" fmla="*/ 175 h 265"/>
                  <a:gd name="T22" fmla="*/ 142 w 524"/>
                  <a:gd name="T23" fmla="*/ 178 h 265"/>
                  <a:gd name="T24" fmla="*/ 100 w 524"/>
                  <a:gd name="T25" fmla="*/ 190 h 265"/>
                  <a:gd name="T26" fmla="*/ 70 w 524"/>
                  <a:gd name="T27" fmla="*/ 206 h 265"/>
                  <a:gd name="T28" fmla="*/ 61 w 524"/>
                  <a:gd name="T29" fmla="*/ 228 h 265"/>
                  <a:gd name="T30" fmla="*/ 58 w 524"/>
                  <a:gd name="T31" fmla="*/ 247 h 265"/>
                  <a:gd name="T32" fmla="*/ 50 w 524"/>
                  <a:gd name="T33" fmla="*/ 260 h 265"/>
                  <a:gd name="T34" fmla="*/ 39 w 524"/>
                  <a:gd name="T35" fmla="*/ 264 h 265"/>
                  <a:gd name="T36" fmla="*/ 28 w 524"/>
                  <a:gd name="T37" fmla="*/ 265 h 265"/>
                  <a:gd name="T38" fmla="*/ 19 w 524"/>
                  <a:gd name="T39" fmla="*/ 260 h 265"/>
                  <a:gd name="T40" fmla="*/ 14 w 524"/>
                  <a:gd name="T41" fmla="*/ 252 h 265"/>
                  <a:gd name="T42" fmla="*/ 14 w 524"/>
                  <a:gd name="T43" fmla="*/ 240 h 265"/>
                  <a:gd name="T44" fmla="*/ 19 w 524"/>
                  <a:gd name="T45" fmla="*/ 230 h 265"/>
                  <a:gd name="T46" fmla="*/ 27 w 524"/>
                  <a:gd name="T47" fmla="*/ 224 h 265"/>
                  <a:gd name="T48" fmla="*/ 36 w 524"/>
                  <a:gd name="T49" fmla="*/ 218 h 265"/>
                  <a:gd name="T50" fmla="*/ 41 w 524"/>
                  <a:gd name="T51" fmla="*/ 213 h 265"/>
                  <a:gd name="T52" fmla="*/ 35 w 524"/>
                  <a:gd name="T53" fmla="*/ 209 h 265"/>
                  <a:gd name="T54" fmla="*/ 15 w 524"/>
                  <a:gd name="T55" fmla="*/ 213 h 265"/>
                  <a:gd name="T56" fmla="*/ 0 w 524"/>
                  <a:gd name="T57" fmla="*/ 208 h 265"/>
                  <a:gd name="T58" fmla="*/ 3 w 524"/>
                  <a:gd name="T59" fmla="*/ 183 h 265"/>
                  <a:gd name="T60" fmla="*/ 23 w 524"/>
                  <a:gd name="T61" fmla="*/ 143 h 265"/>
                  <a:gd name="T62" fmla="*/ 50 w 524"/>
                  <a:gd name="T63" fmla="*/ 111 h 265"/>
                  <a:gd name="T64" fmla="*/ 86 w 524"/>
                  <a:gd name="T65" fmla="*/ 81 h 265"/>
                  <a:gd name="T66" fmla="*/ 136 w 524"/>
                  <a:gd name="T67" fmla="*/ 71 h 265"/>
                  <a:gd name="T68" fmla="*/ 179 w 524"/>
                  <a:gd name="T69" fmla="*/ 58 h 265"/>
                  <a:gd name="T70" fmla="*/ 225 w 524"/>
                  <a:gd name="T71" fmla="*/ 44 h 265"/>
                  <a:gd name="T72" fmla="*/ 268 w 524"/>
                  <a:gd name="T73" fmla="*/ 44 h 265"/>
                  <a:gd name="T74" fmla="*/ 319 w 524"/>
                  <a:gd name="T75" fmla="*/ 42 h 265"/>
                  <a:gd name="T76" fmla="*/ 373 w 524"/>
                  <a:gd name="T77" fmla="*/ 34 h 265"/>
                  <a:gd name="T78" fmla="*/ 419 w 524"/>
                  <a:gd name="T79" fmla="*/ 20 h 265"/>
                  <a:gd name="T80" fmla="*/ 454 w 524"/>
                  <a:gd name="T81" fmla="*/ 1 h 265"/>
                  <a:gd name="T82" fmla="*/ 493 w 524"/>
                  <a:gd name="T83" fmla="*/ 3 h 265"/>
                  <a:gd name="T84" fmla="*/ 518 w 524"/>
                  <a:gd name="T85" fmla="*/ 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265">
                    <a:moveTo>
                      <a:pt x="524" y="30"/>
                    </a:moveTo>
                    <a:lnTo>
                      <a:pt x="522" y="40"/>
                    </a:lnTo>
                    <a:lnTo>
                      <a:pt x="516" y="51"/>
                    </a:lnTo>
                    <a:lnTo>
                      <a:pt x="508" y="61"/>
                    </a:lnTo>
                    <a:lnTo>
                      <a:pt x="501" y="69"/>
                    </a:lnTo>
                    <a:lnTo>
                      <a:pt x="491" y="75"/>
                    </a:lnTo>
                    <a:lnTo>
                      <a:pt x="477" y="84"/>
                    </a:lnTo>
                    <a:lnTo>
                      <a:pt x="462" y="89"/>
                    </a:lnTo>
                    <a:lnTo>
                      <a:pt x="450" y="93"/>
                    </a:lnTo>
                    <a:lnTo>
                      <a:pt x="438" y="94"/>
                    </a:lnTo>
                    <a:lnTo>
                      <a:pt x="425" y="96"/>
                    </a:lnTo>
                    <a:lnTo>
                      <a:pt x="412" y="96"/>
                    </a:lnTo>
                    <a:lnTo>
                      <a:pt x="399" y="100"/>
                    </a:lnTo>
                    <a:lnTo>
                      <a:pt x="384" y="104"/>
                    </a:lnTo>
                    <a:lnTo>
                      <a:pt x="373" y="109"/>
                    </a:lnTo>
                    <a:lnTo>
                      <a:pt x="365" y="115"/>
                    </a:lnTo>
                    <a:lnTo>
                      <a:pt x="357" y="121"/>
                    </a:lnTo>
                    <a:lnTo>
                      <a:pt x="349" y="129"/>
                    </a:lnTo>
                    <a:lnTo>
                      <a:pt x="341" y="137"/>
                    </a:lnTo>
                    <a:lnTo>
                      <a:pt x="336" y="143"/>
                    </a:lnTo>
                    <a:lnTo>
                      <a:pt x="333" y="146"/>
                    </a:lnTo>
                    <a:lnTo>
                      <a:pt x="330" y="148"/>
                    </a:lnTo>
                    <a:lnTo>
                      <a:pt x="322" y="154"/>
                    </a:lnTo>
                    <a:lnTo>
                      <a:pt x="313" y="159"/>
                    </a:lnTo>
                    <a:lnTo>
                      <a:pt x="303" y="166"/>
                    </a:lnTo>
                    <a:lnTo>
                      <a:pt x="293" y="171"/>
                    </a:lnTo>
                    <a:lnTo>
                      <a:pt x="284" y="174"/>
                    </a:lnTo>
                    <a:lnTo>
                      <a:pt x="271" y="177"/>
                    </a:lnTo>
                    <a:lnTo>
                      <a:pt x="255" y="177"/>
                    </a:lnTo>
                    <a:lnTo>
                      <a:pt x="241" y="177"/>
                    </a:lnTo>
                    <a:lnTo>
                      <a:pt x="226" y="177"/>
                    </a:lnTo>
                    <a:lnTo>
                      <a:pt x="209" y="175"/>
                    </a:lnTo>
                    <a:lnTo>
                      <a:pt x="193" y="175"/>
                    </a:lnTo>
                    <a:lnTo>
                      <a:pt x="178" y="174"/>
                    </a:lnTo>
                    <a:lnTo>
                      <a:pt x="162" y="175"/>
                    </a:lnTo>
                    <a:lnTo>
                      <a:pt x="142" y="178"/>
                    </a:lnTo>
                    <a:lnTo>
                      <a:pt x="125" y="181"/>
                    </a:lnTo>
                    <a:lnTo>
                      <a:pt x="113" y="185"/>
                    </a:lnTo>
                    <a:lnTo>
                      <a:pt x="100" y="190"/>
                    </a:lnTo>
                    <a:lnTo>
                      <a:pt x="89" y="194"/>
                    </a:lnTo>
                    <a:lnTo>
                      <a:pt x="80" y="199"/>
                    </a:lnTo>
                    <a:lnTo>
                      <a:pt x="70" y="206"/>
                    </a:lnTo>
                    <a:lnTo>
                      <a:pt x="63" y="213"/>
                    </a:lnTo>
                    <a:lnTo>
                      <a:pt x="61" y="220"/>
                    </a:lnTo>
                    <a:lnTo>
                      <a:pt x="61" y="228"/>
                    </a:lnTo>
                    <a:lnTo>
                      <a:pt x="61" y="236"/>
                    </a:lnTo>
                    <a:lnTo>
                      <a:pt x="59" y="243"/>
                    </a:lnTo>
                    <a:lnTo>
                      <a:pt x="58" y="247"/>
                    </a:lnTo>
                    <a:lnTo>
                      <a:pt x="55" y="251"/>
                    </a:lnTo>
                    <a:lnTo>
                      <a:pt x="53" y="256"/>
                    </a:lnTo>
                    <a:lnTo>
                      <a:pt x="50" y="260"/>
                    </a:lnTo>
                    <a:lnTo>
                      <a:pt x="47" y="261"/>
                    </a:lnTo>
                    <a:lnTo>
                      <a:pt x="43" y="264"/>
                    </a:lnTo>
                    <a:lnTo>
                      <a:pt x="39" y="264"/>
                    </a:lnTo>
                    <a:lnTo>
                      <a:pt x="35" y="265"/>
                    </a:lnTo>
                    <a:lnTo>
                      <a:pt x="31" y="265"/>
                    </a:lnTo>
                    <a:lnTo>
                      <a:pt x="28" y="265"/>
                    </a:lnTo>
                    <a:lnTo>
                      <a:pt x="26" y="264"/>
                    </a:lnTo>
                    <a:lnTo>
                      <a:pt x="22" y="263"/>
                    </a:lnTo>
                    <a:lnTo>
                      <a:pt x="19" y="260"/>
                    </a:lnTo>
                    <a:lnTo>
                      <a:pt x="16" y="257"/>
                    </a:lnTo>
                    <a:lnTo>
                      <a:pt x="15" y="255"/>
                    </a:lnTo>
                    <a:lnTo>
                      <a:pt x="14" y="252"/>
                    </a:lnTo>
                    <a:lnTo>
                      <a:pt x="14" y="248"/>
                    </a:lnTo>
                    <a:lnTo>
                      <a:pt x="12" y="244"/>
                    </a:lnTo>
                    <a:lnTo>
                      <a:pt x="14" y="240"/>
                    </a:lnTo>
                    <a:lnTo>
                      <a:pt x="14" y="237"/>
                    </a:lnTo>
                    <a:lnTo>
                      <a:pt x="15" y="234"/>
                    </a:lnTo>
                    <a:lnTo>
                      <a:pt x="19" y="230"/>
                    </a:lnTo>
                    <a:lnTo>
                      <a:pt x="22" y="228"/>
                    </a:lnTo>
                    <a:lnTo>
                      <a:pt x="26" y="225"/>
                    </a:lnTo>
                    <a:lnTo>
                      <a:pt x="27" y="224"/>
                    </a:lnTo>
                    <a:lnTo>
                      <a:pt x="31" y="222"/>
                    </a:lnTo>
                    <a:lnTo>
                      <a:pt x="34" y="220"/>
                    </a:lnTo>
                    <a:lnTo>
                      <a:pt x="36" y="218"/>
                    </a:lnTo>
                    <a:lnTo>
                      <a:pt x="39" y="217"/>
                    </a:lnTo>
                    <a:lnTo>
                      <a:pt x="41" y="214"/>
                    </a:lnTo>
                    <a:lnTo>
                      <a:pt x="41" y="213"/>
                    </a:lnTo>
                    <a:lnTo>
                      <a:pt x="39" y="212"/>
                    </a:lnTo>
                    <a:lnTo>
                      <a:pt x="36" y="210"/>
                    </a:lnTo>
                    <a:lnTo>
                      <a:pt x="35" y="209"/>
                    </a:lnTo>
                    <a:lnTo>
                      <a:pt x="30" y="209"/>
                    </a:lnTo>
                    <a:lnTo>
                      <a:pt x="22" y="212"/>
                    </a:lnTo>
                    <a:lnTo>
                      <a:pt x="15" y="213"/>
                    </a:lnTo>
                    <a:lnTo>
                      <a:pt x="8" y="214"/>
                    </a:lnTo>
                    <a:lnTo>
                      <a:pt x="3" y="213"/>
                    </a:lnTo>
                    <a:lnTo>
                      <a:pt x="0" y="208"/>
                    </a:lnTo>
                    <a:lnTo>
                      <a:pt x="0" y="199"/>
                    </a:lnTo>
                    <a:lnTo>
                      <a:pt x="0" y="190"/>
                    </a:lnTo>
                    <a:lnTo>
                      <a:pt x="3" y="183"/>
                    </a:lnTo>
                    <a:lnTo>
                      <a:pt x="7" y="171"/>
                    </a:lnTo>
                    <a:lnTo>
                      <a:pt x="15" y="158"/>
                    </a:lnTo>
                    <a:lnTo>
                      <a:pt x="23" y="143"/>
                    </a:lnTo>
                    <a:lnTo>
                      <a:pt x="31" y="132"/>
                    </a:lnTo>
                    <a:lnTo>
                      <a:pt x="39" y="123"/>
                    </a:lnTo>
                    <a:lnTo>
                      <a:pt x="50" y="111"/>
                    </a:lnTo>
                    <a:lnTo>
                      <a:pt x="62" y="100"/>
                    </a:lnTo>
                    <a:lnTo>
                      <a:pt x="74" y="89"/>
                    </a:lnTo>
                    <a:lnTo>
                      <a:pt x="86" y="81"/>
                    </a:lnTo>
                    <a:lnTo>
                      <a:pt x="100" y="77"/>
                    </a:lnTo>
                    <a:lnTo>
                      <a:pt x="117" y="74"/>
                    </a:lnTo>
                    <a:lnTo>
                      <a:pt x="136" y="71"/>
                    </a:lnTo>
                    <a:lnTo>
                      <a:pt x="151" y="67"/>
                    </a:lnTo>
                    <a:lnTo>
                      <a:pt x="163" y="63"/>
                    </a:lnTo>
                    <a:lnTo>
                      <a:pt x="179" y="58"/>
                    </a:lnTo>
                    <a:lnTo>
                      <a:pt x="195" y="53"/>
                    </a:lnTo>
                    <a:lnTo>
                      <a:pt x="212" y="47"/>
                    </a:lnTo>
                    <a:lnTo>
                      <a:pt x="225" y="44"/>
                    </a:lnTo>
                    <a:lnTo>
                      <a:pt x="237" y="43"/>
                    </a:lnTo>
                    <a:lnTo>
                      <a:pt x="253" y="44"/>
                    </a:lnTo>
                    <a:lnTo>
                      <a:pt x="268" y="44"/>
                    </a:lnTo>
                    <a:lnTo>
                      <a:pt x="282" y="44"/>
                    </a:lnTo>
                    <a:lnTo>
                      <a:pt x="298" y="43"/>
                    </a:lnTo>
                    <a:lnTo>
                      <a:pt x="319" y="42"/>
                    </a:lnTo>
                    <a:lnTo>
                      <a:pt x="340" y="39"/>
                    </a:lnTo>
                    <a:lnTo>
                      <a:pt x="357" y="36"/>
                    </a:lnTo>
                    <a:lnTo>
                      <a:pt x="373" y="34"/>
                    </a:lnTo>
                    <a:lnTo>
                      <a:pt x="394" y="30"/>
                    </a:lnTo>
                    <a:lnTo>
                      <a:pt x="410" y="26"/>
                    </a:lnTo>
                    <a:lnTo>
                      <a:pt x="419" y="20"/>
                    </a:lnTo>
                    <a:lnTo>
                      <a:pt x="431" y="12"/>
                    </a:lnTo>
                    <a:lnTo>
                      <a:pt x="443" y="5"/>
                    </a:lnTo>
                    <a:lnTo>
                      <a:pt x="454" y="1"/>
                    </a:lnTo>
                    <a:lnTo>
                      <a:pt x="466" y="0"/>
                    </a:lnTo>
                    <a:lnTo>
                      <a:pt x="480" y="0"/>
                    </a:lnTo>
                    <a:lnTo>
                      <a:pt x="493" y="3"/>
                    </a:lnTo>
                    <a:lnTo>
                      <a:pt x="505" y="5"/>
                    </a:lnTo>
                    <a:lnTo>
                      <a:pt x="511" y="11"/>
                    </a:lnTo>
                    <a:lnTo>
                      <a:pt x="518" y="16"/>
                    </a:lnTo>
                    <a:lnTo>
                      <a:pt x="522" y="24"/>
                    </a:lnTo>
                    <a:lnTo>
                      <a:pt x="524" y="30"/>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6" name="Freeform 58">
                <a:extLst>
                  <a:ext uri="{FF2B5EF4-FFF2-40B4-BE49-F238E27FC236}">
                    <a16:creationId xmlns:a16="http://schemas.microsoft.com/office/drawing/2014/main" id="{78AF80FD-3DB9-4ABC-85DA-0F421E4A4A82}"/>
                  </a:ext>
                </a:extLst>
              </p:cNvPr>
              <p:cNvSpPr>
                <a:spLocks/>
              </p:cNvSpPr>
              <p:nvPr/>
            </p:nvSpPr>
            <p:spPr bwMode="auto">
              <a:xfrm>
                <a:off x="5633037" y="1222832"/>
                <a:ext cx="279577" cy="184078"/>
              </a:xfrm>
              <a:custGeom>
                <a:avLst/>
                <a:gdLst>
                  <a:gd name="T0" fmla="*/ 604 w 607"/>
                  <a:gd name="T1" fmla="*/ 21 h 398"/>
                  <a:gd name="T2" fmla="*/ 591 w 607"/>
                  <a:gd name="T3" fmla="*/ 43 h 398"/>
                  <a:gd name="T4" fmla="*/ 568 w 607"/>
                  <a:gd name="T5" fmla="*/ 59 h 398"/>
                  <a:gd name="T6" fmla="*/ 533 w 607"/>
                  <a:gd name="T7" fmla="*/ 55 h 398"/>
                  <a:gd name="T8" fmla="*/ 498 w 607"/>
                  <a:gd name="T9" fmla="*/ 64 h 398"/>
                  <a:gd name="T10" fmla="*/ 469 w 607"/>
                  <a:gd name="T11" fmla="*/ 94 h 398"/>
                  <a:gd name="T12" fmla="*/ 438 w 607"/>
                  <a:gd name="T13" fmla="*/ 121 h 398"/>
                  <a:gd name="T14" fmla="*/ 421 w 607"/>
                  <a:gd name="T15" fmla="*/ 133 h 398"/>
                  <a:gd name="T16" fmla="*/ 409 w 607"/>
                  <a:gd name="T17" fmla="*/ 137 h 398"/>
                  <a:gd name="T18" fmla="*/ 372 w 607"/>
                  <a:gd name="T19" fmla="*/ 138 h 398"/>
                  <a:gd name="T20" fmla="*/ 339 w 607"/>
                  <a:gd name="T21" fmla="*/ 147 h 398"/>
                  <a:gd name="T22" fmla="*/ 310 w 607"/>
                  <a:gd name="T23" fmla="*/ 159 h 398"/>
                  <a:gd name="T24" fmla="*/ 291 w 607"/>
                  <a:gd name="T25" fmla="*/ 172 h 398"/>
                  <a:gd name="T26" fmla="*/ 293 w 607"/>
                  <a:gd name="T27" fmla="*/ 196 h 398"/>
                  <a:gd name="T28" fmla="*/ 308 w 607"/>
                  <a:gd name="T29" fmla="*/ 218 h 398"/>
                  <a:gd name="T30" fmla="*/ 298 w 607"/>
                  <a:gd name="T31" fmla="*/ 246 h 398"/>
                  <a:gd name="T32" fmla="*/ 271 w 607"/>
                  <a:gd name="T33" fmla="*/ 272 h 398"/>
                  <a:gd name="T34" fmla="*/ 236 w 607"/>
                  <a:gd name="T35" fmla="*/ 307 h 398"/>
                  <a:gd name="T36" fmla="*/ 204 w 607"/>
                  <a:gd name="T37" fmla="*/ 341 h 398"/>
                  <a:gd name="T38" fmla="*/ 173 w 607"/>
                  <a:gd name="T39" fmla="*/ 369 h 398"/>
                  <a:gd name="T40" fmla="*/ 147 w 607"/>
                  <a:gd name="T41" fmla="*/ 389 h 398"/>
                  <a:gd name="T42" fmla="*/ 115 w 607"/>
                  <a:gd name="T43" fmla="*/ 390 h 398"/>
                  <a:gd name="T44" fmla="*/ 87 w 607"/>
                  <a:gd name="T45" fmla="*/ 393 h 398"/>
                  <a:gd name="T46" fmla="*/ 44 w 607"/>
                  <a:gd name="T47" fmla="*/ 398 h 398"/>
                  <a:gd name="T48" fmla="*/ 10 w 607"/>
                  <a:gd name="T49" fmla="*/ 385 h 398"/>
                  <a:gd name="T50" fmla="*/ 0 w 607"/>
                  <a:gd name="T51" fmla="*/ 359 h 398"/>
                  <a:gd name="T52" fmla="*/ 11 w 607"/>
                  <a:gd name="T53" fmla="*/ 342 h 398"/>
                  <a:gd name="T54" fmla="*/ 39 w 607"/>
                  <a:gd name="T55" fmla="*/ 345 h 398"/>
                  <a:gd name="T56" fmla="*/ 57 w 607"/>
                  <a:gd name="T57" fmla="*/ 328 h 398"/>
                  <a:gd name="T58" fmla="*/ 75 w 607"/>
                  <a:gd name="T59" fmla="*/ 307 h 398"/>
                  <a:gd name="T60" fmla="*/ 106 w 607"/>
                  <a:gd name="T61" fmla="*/ 289 h 398"/>
                  <a:gd name="T62" fmla="*/ 145 w 607"/>
                  <a:gd name="T63" fmla="*/ 281 h 398"/>
                  <a:gd name="T64" fmla="*/ 178 w 607"/>
                  <a:gd name="T65" fmla="*/ 261 h 398"/>
                  <a:gd name="T66" fmla="*/ 209 w 607"/>
                  <a:gd name="T67" fmla="*/ 248 h 398"/>
                  <a:gd name="T68" fmla="*/ 234 w 607"/>
                  <a:gd name="T69" fmla="*/ 221 h 398"/>
                  <a:gd name="T70" fmla="*/ 239 w 607"/>
                  <a:gd name="T71" fmla="*/ 194 h 398"/>
                  <a:gd name="T72" fmla="*/ 250 w 607"/>
                  <a:gd name="T73" fmla="*/ 168 h 398"/>
                  <a:gd name="T74" fmla="*/ 289 w 607"/>
                  <a:gd name="T75" fmla="*/ 138 h 398"/>
                  <a:gd name="T76" fmla="*/ 329 w 607"/>
                  <a:gd name="T77" fmla="*/ 103 h 398"/>
                  <a:gd name="T78" fmla="*/ 368 w 607"/>
                  <a:gd name="T79" fmla="*/ 74 h 398"/>
                  <a:gd name="T80" fmla="*/ 413 w 607"/>
                  <a:gd name="T81" fmla="*/ 47 h 398"/>
                  <a:gd name="T82" fmla="*/ 472 w 607"/>
                  <a:gd name="T83" fmla="*/ 23 h 398"/>
                  <a:gd name="T84" fmla="*/ 519 w 607"/>
                  <a:gd name="T85" fmla="*/ 8 h 398"/>
                  <a:gd name="T86" fmla="*/ 557 w 607"/>
                  <a:gd name="T87" fmla="*/ 1 h 398"/>
                  <a:gd name="T88" fmla="*/ 591 w 607"/>
                  <a:gd name="T8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7" h="398">
                    <a:moveTo>
                      <a:pt x="605" y="6"/>
                    </a:moveTo>
                    <a:lnTo>
                      <a:pt x="607" y="13"/>
                    </a:lnTo>
                    <a:lnTo>
                      <a:pt x="604" y="21"/>
                    </a:lnTo>
                    <a:lnTo>
                      <a:pt x="599" y="29"/>
                    </a:lnTo>
                    <a:lnTo>
                      <a:pt x="595" y="35"/>
                    </a:lnTo>
                    <a:lnTo>
                      <a:pt x="591" y="43"/>
                    </a:lnTo>
                    <a:lnTo>
                      <a:pt x="584" y="51"/>
                    </a:lnTo>
                    <a:lnTo>
                      <a:pt x="577" y="56"/>
                    </a:lnTo>
                    <a:lnTo>
                      <a:pt x="568" y="59"/>
                    </a:lnTo>
                    <a:lnTo>
                      <a:pt x="556" y="58"/>
                    </a:lnTo>
                    <a:lnTo>
                      <a:pt x="543" y="55"/>
                    </a:lnTo>
                    <a:lnTo>
                      <a:pt x="533" y="55"/>
                    </a:lnTo>
                    <a:lnTo>
                      <a:pt x="523" y="56"/>
                    </a:lnTo>
                    <a:lnTo>
                      <a:pt x="510" y="60"/>
                    </a:lnTo>
                    <a:lnTo>
                      <a:pt x="498" y="64"/>
                    </a:lnTo>
                    <a:lnTo>
                      <a:pt x="488" y="68"/>
                    </a:lnTo>
                    <a:lnTo>
                      <a:pt x="479" y="79"/>
                    </a:lnTo>
                    <a:lnTo>
                      <a:pt x="469" y="94"/>
                    </a:lnTo>
                    <a:lnTo>
                      <a:pt x="460" y="105"/>
                    </a:lnTo>
                    <a:lnTo>
                      <a:pt x="450" y="113"/>
                    </a:lnTo>
                    <a:lnTo>
                      <a:pt x="438" y="121"/>
                    </a:lnTo>
                    <a:lnTo>
                      <a:pt x="428" y="128"/>
                    </a:lnTo>
                    <a:lnTo>
                      <a:pt x="425" y="130"/>
                    </a:lnTo>
                    <a:lnTo>
                      <a:pt x="421" y="133"/>
                    </a:lnTo>
                    <a:lnTo>
                      <a:pt x="417" y="134"/>
                    </a:lnTo>
                    <a:lnTo>
                      <a:pt x="413" y="137"/>
                    </a:lnTo>
                    <a:lnTo>
                      <a:pt x="409" y="137"/>
                    </a:lnTo>
                    <a:lnTo>
                      <a:pt x="398" y="138"/>
                    </a:lnTo>
                    <a:lnTo>
                      <a:pt x="386" y="138"/>
                    </a:lnTo>
                    <a:lnTo>
                      <a:pt x="372" y="138"/>
                    </a:lnTo>
                    <a:lnTo>
                      <a:pt x="360" y="138"/>
                    </a:lnTo>
                    <a:lnTo>
                      <a:pt x="351" y="143"/>
                    </a:lnTo>
                    <a:lnTo>
                      <a:pt x="339" y="147"/>
                    </a:lnTo>
                    <a:lnTo>
                      <a:pt x="328" y="151"/>
                    </a:lnTo>
                    <a:lnTo>
                      <a:pt x="317" y="155"/>
                    </a:lnTo>
                    <a:lnTo>
                      <a:pt x="310" y="159"/>
                    </a:lnTo>
                    <a:lnTo>
                      <a:pt x="302" y="161"/>
                    </a:lnTo>
                    <a:lnTo>
                      <a:pt x="296" y="165"/>
                    </a:lnTo>
                    <a:lnTo>
                      <a:pt x="291" y="172"/>
                    </a:lnTo>
                    <a:lnTo>
                      <a:pt x="290" y="182"/>
                    </a:lnTo>
                    <a:lnTo>
                      <a:pt x="289" y="188"/>
                    </a:lnTo>
                    <a:lnTo>
                      <a:pt x="293" y="196"/>
                    </a:lnTo>
                    <a:lnTo>
                      <a:pt x="300" y="203"/>
                    </a:lnTo>
                    <a:lnTo>
                      <a:pt x="305" y="211"/>
                    </a:lnTo>
                    <a:lnTo>
                      <a:pt x="308" y="218"/>
                    </a:lnTo>
                    <a:lnTo>
                      <a:pt x="308" y="227"/>
                    </a:lnTo>
                    <a:lnTo>
                      <a:pt x="304" y="238"/>
                    </a:lnTo>
                    <a:lnTo>
                      <a:pt x="298" y="246"/>
                    </a:lnTo>
                    <a:lnTo>
                      <a:pt x="291" y="256"/>
                    </a:lnTo>
                    <a:lnTo>
                      <a:pt x="281" y="264"/>
                    </a:lnTo>
                    <a:lnTo>
                      <a:pt x="271" y="272"/>
                    </a:lnTo>
                    <a:lnTo>
                      <a:pt x="260" y="281"/>
                    </a:lnTo>
                    <a:lnTo>
                      <a:pt x="248" y="295"/>
                    </a:lnTo>
                    <a:lnTo>
                      <a:pt x="236" y="307"/>
                    </a:lnTo>
                    <a:lnTo>
                      <a:pt x="225" y="316"/>
                    </a:lnTo>
                    <a:lnTo>
                      <a:pt x="216" y="327"/>
                    </a:lnTo>
                    <a:lnTo>
                      <a:pt x="204" y="341"/>
                    </a:lnTo>
                    <a:lnTo>
                      <a:pt x="190" y="353"/>
                    </a:lnTo>
                    <a:lnTo>
                      <a:pt x="180" y="362"/>
                    </a:lnTo>
                    <a:lnTo>
                      <a:pt x="173" y="369"/>
                    </a:lnTo>
                    <a:lnTo>
                      <a:pt x="165" y="377"/>
                    </a:lnTo>
                    <a:lnTo>
                      <a:pt x="155" y="384"/>
                    </a:lnTo>
                    <a:lnTo>
                      <a:pt x="147" y="389"/>
                    </a:lnTo>
                    <a:lnTo>
                      <a:pt x="138" y="390"/>
                    </a:lnTo>
                    <a:lnTo>
                      <a:pt x="126" y="390"/>
                    </a:lnTo>
                    <a:lnTo>
                      <a:pt x="115" y="390"/>
                    </a:lnTo>
                    <a:lnTo>
                      <a:pt x="107" y="392"/>
                    </a:lnTo>
                    <a:lnTo>
                      <a:pt x="96" y="393"/>
                    </a:lnTo>
                    <a:lnTo>
                      <a:pt x="87" y="393"/>
                    </a:lnTo>
                    <a:lnTo>
                      <a:pt x="75" y="396"/>
                    </a:lnTo>
                    <a:lnTo>
                      <a:pt x="58" y="397"/>
                    </a:lnTo>
                    <a:lnTo>
                      <a:pt x="44" y="398"/>
                    </a:lnTo>
                    <a:lnTo>
                      <a:pt x="31" y="397"/>
                    </a:lnTo>
                    <a:lnTo>
                      <a:pt x="21" y="393"/>
                    </a:lnTo>
                    <a:lnTo>
                      <a:pt x="10" y="385"/>
                    </a:lnTo>
                    <a:lnTo>
                      <a:pt x="3" y="376"/>
                    </a:lnTo>
                    <a:lnTo>
                      <a:pt x="2" y="369"/>
                    </a:lnTo>
                    <a:lnTo>
                      <a:pt x="0" y="359"/>
                    </a:lnTo>
                    <a:lnTo>
                      <a:pt x="2" y="351"/>
                    </a:lnTo>
                    <a:lnTo>
                      <a:pt x="4" y="345"/>
                    </a:lnTo>
                    <a:lnTo>
                      <a:pt x="11" y="342"/>
                    </a:lnTo>
                    <a:lnTo>
                      <a:pt x="21" y="342"/>
                    </a:lnTo>
                    <a:lnTo>
                      <a:pt x="30" y="343"/>
                    </a:lnTo>
                    <a:lnTo>
                      <a:pt x="39" y="345"/>
                    </a:lnTo>
                    <a:lnTo>
                      <a:pt x="46" y="343"/>
                    </a:lnTo>
                    <a:lnTo>
                      <a:pt x="53" y="338"/>
                    </a:lnTo>
                    <a:lnTo>
                      <a:pt x="57" y="328"/>
                    </a:lnTo>
                    <a:lnTo>
                      <a:pt x="62" y="320"/>
                    </a:lnTo>
                    <a:lnTo>
                      <a:pt x="66" y="314"/>
                    </a:lnTo>
                    <a:lnTo>
                      <a:pt x="75" y="307"/>
                    </a:lnTo>
                    <a:lnTo>
                      <a:pt x="85" y="300"/>
                    </a:lnTo>
                    <a:lnTo>
                      <a:pt x="96" y="295"/>
                    </a:lnTo>
                    <a:lnTo>
                      <a:pt x="106" y="289"/>
                    </a:lnTo>
                    <a:lnTo>
                      <a:pt x="118" y="287"/>
                    </a:lnTo>
                    <a:lnTo>
                      <a:pt x="131" y="284"/>
                    </a:lnTo>
                    <a:lnTo>
                      <a:pt x="145" y="281"/>
                    </a:lnTo>
                    <a:lnTo>
                      <a:pt x="155" y="277"/>
                    </a:lnTo>
                    <a:lnTo>
                      <a:pt x="166" y="270"/>
                    </a:lnTo>
                    <a:lnTo>
                      <a:pt x="178" y="261"/>
                    </a:lnTo>
                    <a:lnTo>
                      <a:pt x="189" y="254"/>
                    </a:lnTo>
                    <a:lnTo>
                      <a:pt x="198" y="250"/>
                    </a:lnTo>
                    <a:lnTo>
                      <a:pt x="209" y="248"/>
                    </a:lnTo>
                    <a:lnTo>
                      <a:pt x="217" y="242"/>
                    </a:lnTo>
                    <a:lnTo>
                      <a:pt x="225" y="233"/>
                    </a:lnTo>
                    <a:lnTo>
                      <a:pt x="234" y="221"/>
                    </a:lnTo>
                    <a:lnTo>
                      <a:pt x="238" y="209"/>
                    </a:lnTo>
                    <a:lnTo>
                      <a:pt x="239" y="202"/>
                    </a:lnTo>
                    <a:lnTo>
                      <a:pt x="239" y="194"/>
                    </a:lnTo>
                    <a:lnTo>
                      <a:pt x="239" y="186"/>
                    </a:lnTo>
                    <a:lnTo>
                      <a:pt x="240" y="179"/>
                    </a:lnTo>
                    <a:lnTo>
                      <a:pt x="250" y="168"/>
                    </a:lnTo>
                    <a:lnTo>
                      <a:pt x="263" y="157"/>
                    </a:lnTo>
                    <a:lnTo>
                      <a:pt x="277" y="147"/>
                    </a:lnTo>
                    <a:lnTo>
                      <a:pt x="289" y="138"/>
                    </a:lnTo>
                    <a:lnTo>
                      <a:pt x="301" y="128"/>
                    </a:lnTo>
                    <a:lnTo>
                      <a:pt x="314" y="116"/>
                    </a:lnTo>
                    <a:lnTo>
                      <a:pt x="329" y="103"/>
                    </a:lnTo>
                    <a:lnTo>
                      <a:pt x="340" y="93"/>
                    </a:lnTo>
                    <a:lnTo>
                      <a:pt x="353" y="85"/>
                    </a:lnTo>
                    <a:lnTo>
                      <a:pt x="368" y="74"/>
                    </a:lnTo>
                    <a:lnTo>
                      <a:pt x="384" y="64"/>
                    </a:lnTo>
                    <a:lnTo>
                      <a:pt x="401" y="54"/>
                    </a:lnTo>
                    <a:lnTo>
                      <a:pt x="413" y="47"/>
                    </a:lnTo>
                    <a:lnTo>
                      <a:pt x="430" y="39"/>
                    </a:lnTo>
                    <a:lnTo>
                      <a:pt x="452" y="31"/>
                    </a:lnTo>
                    <a:lnTo>
                      <a:pt x="472" y="23"/>
                    </a:lnTo>
                    <a:lnTo>
                      <a:pt x="490" y="16"/>
                    </a:lnTo>
                    <a:lnTo>
                      <a:pt x="503" y="13"/>
                    </a:lnTo>
                    <a:lnTo>
                      <a:pt x="519" y="8"/>
                    </a:lnTo>
                    <a:lnTo>
                      <a:pt x="535" y="5"/>
                    </a:lnTo>
                    <a:lnTo>
                      <a:pt x="549" y="2"/>
                    </a:lnTo>
                    <a:lnTo>
                      <a:pt x="557" y="1"/>
                    </a:lnTo>
                    <a:lnTo>
                      <a:pt x="568" y="1"/>
                    </a:lnTo>
                    <a:lnTo>
                      <a:pt x="580" y="0"/>
                    </a:lnTo>
                    <a:lnTo>
                      <a:pt x="591" y="0"/>
                    </a:lnTo>
                    <a:lnTo>
                      <a:pt x="600" y="2"/>
                    </a:lnTo>
                    <a:lnTo>
                      <a:pt x="605" y="6"/>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7" name="Freeform 60">
                <a:extLst>
                  <a:ext uri="{FF2B5EF4-FFF2-40B4-BE49-F238E27FC236}">
                    <a16:creationId xmlns:a16="http://schemas.microsoft.com/office/drawing/2014/main" id="{5F98F433-3520-4FFE-9D6E-DE1B60F7CD4C}"/>
                  </a:ext>
                </a:extLst>
              </p:cNvPr>
              <p:cNvSpPr>
                <a:spLocks/>
              </p:cNvSpPr>
              <p:nvPr/>
            </p:nvSpPr>
            <p:spPr bwMode="auto">
              <a:xfrm>
                <a:off x="5972128" y="943255"/>
                <a:ext cx="480264" cy="207607"/>
              </a:xfrm>
              <a:custGeom>
                <a:avLst/>
                <a:gdLst>
                  <a:gd name="T0" fmla="*/ 1042 w 1043"/>
                  <a:gd name="T1" fmla="*/ 18 h 451"/>
                  <a:gd name="T2" fmla="*/ 1029 w 1043"/>
                  <a:gd name="T3" fmla="*/ 39 h 451"/>
                  <a:gd name="T4" fmla="*/ 992 w 1043"/>
                  <a:gd name="T5" fmla="*/ 68 h 451"/>
                  <a:gd name="T6" fmla="*/ 954 w 1043"/>
                  <a:gd name="T7" fmla="*/ 86 h 451"/>
                  <a:gd name="T8" fmla="*/ 916 w 1043"/>
                  <a:gd name="T9" fmla="*/ 91 h 451"/>
                  <a:gd name="T10" fmla="*/ 889 w 1043"/>
                  <a:gd name="T11" fmla="*/ 84 h 451"/>
                  <a:gd name="T12" fmla="*/ 869 w 1043"/>
                  <a:gd name="T13" fmla="*/ 91 h 451"/>
                  <a:gd name="T14" fmla="*/ 858 w 1043"/>
                  <a:gd name="T15" fmla="*/ 119 h 451"/>
                  <a:gd name="T16" fmla="*/ 819 w 1043"/>
                  <a:gd name="T17" fmla="*/ 150 h 451"/>
                  <a:gd name="T18" fmla="*/ 779 w 1043"/>
                  <a:gd name="T19" fmla="*/ 176 h 451"/>
                  <a:gd name="T20" fmla="*/ 730 w 1043"/>
                  <a:gd name="T21" fmla="*/ 196 h 451"/>
                  <a:gd name="T22" fmla="*/ 682 w 1043"/>
                  <a:gd name="T23" fmla="*/ 199 h 451"/>
                  <a:gd name="T24" fmla="*/ 635 w 1043"/>
                  <a:gd name="T25" fmla="*/ 198 h 451"/>
                  <a:gd name="T26" fmla="*/ 590 w 1043"/>
                  <a:gd name="T27" fmla="*/ 203 h 451"/>
                  <a:gd name="T28" fmla="*/ 548 w 1043"/>
                  <a:gd name="T29" fmla="*/ 224 h 451"/>
                  <a:gd name="T30" fmla="*/ 511 w 1043"/>
                  <a:gd name="T31" fmla="*/ 251 h 451"/>
                  <a:gd name="T32" fmla="*/ 469 w 1043"/>
                  <a:gd name="T33" fmla="*/ 284 h 451"/>
                  <a:gd name="T34" fmla="*/ 422 w 1043"/>
                  <a:gd name="T35" fmla="*/ 307 h 451"/>
                  <a:gd name="T36" fmla="*/ 373 w 1043"/>
                  <a:gd name="T37" fmla="*/ 319 h 451"/>
                  <a:gd name="T38" fmla="*/ 311 w 1043"/>
                  <a:gd name="T39" fmla="*/ 317 h 451"/>
                  <a:gd name="T40" fmla="*/ 267 w 1043"/>
                  <a:gd name="T41" fmla="*/ 313 h 451"/>
                  <a:gd name="T42" fmla="*/ 229 w 1043"/>
                  <a:gd name="T43" fmla="*/ 320 h 451"/>
                  <a:gd name="T44" fmla="*/ 193 w 1043"/>
                  <a:gd name="T45" fmla="*/ 347 h 451"/>
                  <a:gd name="T46" fmla="*/ 182 w 1043"/>
                  <a:gd name="T47" fmla="*/ 383 h 451"/>
                  <a:gd name="T48" fmla="*/ 166 w 1043"/>
                  <a:gd name="T49" fmla="*/ 416 h 451"/>
                  <a:gd name="T50" fmla="*/ 127 w 1043"/>
                  <a:gd name="T51" fmla="*/ 440 h 451"/>
                  <a:gd name="T52" fmla="*/ 89 w 1043"/>
                  <a:gd name="T53" fmla="*/ 451 h 451"/>
                  <a:gd name="T54" fmla="*/ 58 w 1043"/>
                  <a:gd name="T55" fmla="*/ 445 h 451"/>
                  <a:gd name="T56" fmla="*/ 29 w 1043"/>
                  <a:gd name="T57" fmla="*/ 428 h 451"/>
                  <a:gd name="T58" fmla="*/ 3 w 1043"/>
                  <a:gd name="T59" fmla="*/ 392 h 451"/>
                  <a:gd name="T60" fmla="*/ 0 w 1043"/>
                  <a:gd name="T61" fmla="*/ 354 h 451"/>
                  <a:gd name="T62" fmla="*/ 25 w 1043"/>
                  <a:gd name="T63" fmla="*/ 328 h 451"/>
                  <a:gd name="T64" fmla="*/ 66 w 1043"/>
                  <a:gd name="T65" fmla="*/ 313 h 451"/>
                  <a:gd name="T66" fmla="*/ 102 w 1043"/>
                  <a:gd name="T67" fmla="*/ 289 h 451"/>
                  <a:gd name="T68" fmla="*/ 112 w 1043"/>
                  <a:gd name="T69" fmla="*/ 261 h 451"/>
                  <a:gd name="T70" fmla="*/ 114 w 1043"/>
                  <a:gd name="T71" fmla="*/ 231 h 451"/>
                  <a:gd name="T72" fmla="*/ 143 w 1043"/>
                  <a:gd name="T73" fmla="*/ 218 h 451"/>
                  <a:gd name="T74" fmla="*/ 202 w 1043"/>
                  <a:gd name="T75" fmla="*/ 200 h 451"/>
                  <a:gd name="T76" fmla="*/ 259 w 1043"/>
                  <a:gd name="T77" fmla="*/ 196 h 451"/>
                  <a:gd name="T78" fmla="*/ 323 w 1043"/>
                  <a:gd name="T79" fmla="*/ 196 h 451"/>
                  <a:gd name="T80" fmla="*/ 374 w 1043"/>
                  <a:gd name="T81" fmla="*/ 195 h 451"/>
                  <a:gd name="T82" fmla="*/ 420 w 1043"/>
                  <a:gd name="T83" fmla="*/ 183 h 451"/>
                  <a:gd name="T84" fmla="*/ 466 w 1043"/>
                  <a:gd name="T85" fmla="*/ 164 h 451"/>
                  <a:gd name="T86" fmla="*/ 521 w 1043"/>
                  <a:gd name="T87" fmla="*/ 140 h 451"/>
                  <a:gd name="T88" fmla="*/ 583 w 1043"/>
                  <a:gd name="T89" fmla="*/ 123 h 451"/>
                  <a:gd name="T90" fmla="*/ 648 w 1043"/>
                  <a:gd name="T91" fmla="*/ 109 h 451"/>
                  <a:gd name="T92" fmla="*/ 734 w 1043"/>
                  <a:gd name="T93" fmla="*/ 92 h 451"/>
                  <a:gd name="T94" fmla="*/ 791 w 1043"/>
                  <a:gd name="T95" fmla="*/ 71 h 451"/>
                  <a:gd name="T96" fmla="*/ 843 w 1043"/>
                  <a:gd name="T97" fmla="*/ 44 h 451"/>
                  <a:gd name="T98" fmla="*/ 888 w 1043"/>
                  <a:gd name="T99" fmla="*/ 22 h 451"/>
                  <a:gd name="T100" fmla="*/ 934 w 1043"/>
                  <a:gd name="T101" fmla="*/ 9 h 451"/>
                  <a:gd name="T102" fmla="*/ 988 w 1043"/>
                  <a:gd name="T103" fmla="*/ 2 h 451"/>
                  <a:gd name="T104" fmla="*/ 1017 w 1043"/>
                  <a:gd name="T105" fmla="*/ 0 h 451"/>
                  <a:gd name="T106" fmla="*/ 1043 w 1043"/>
                  <a:gd name="T107" fmla="*/ 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451">
                    <a:moveTo>
                      <a:pt x="1043" y="5"/>
                    </a:moveTo>
                    <a:lnTo>
                      <a:pt x="1043" y="10"/>
                    </a:lnTo>
                    <a:lnTo>
                      <a:pt x="1042" y="18"/>
                    </a:lnTo>
                    <a:lnTo>
                      <a:pt x="1038" y="26"/>
                    </a:lnTo>
                    <a:lnTo>
                      <a:pt x="1033" y="33"/>
                    </a:lnTo>
                    <a:lnTo>
                      <a:pt x="1029" y="39"/>
                    </a:lnTo>
                    <a:lnTo>
                      <a:pt x="1019" y="48"/>
                    </a:lnTo>
                    <a:lnTo>
                      <a:pt x="1007" y="59"/>
                    </a:lnTo>
                    <a:lnTo>
                      <a:pt x="992" y="68"/>
                    </a:lnTo>
                    <a:lnTo>
                      <a:pt x="977" y="76"/>
                    </a:lnTo>
                    <a:lnTo>
                      <a:pt x="965" y="82"/>
                    </a:lnTo>
                    <a:lnTo>
                      <a:pt x="954" y="86"/>
                    </a:lnTo>
                    <a:lnTo>
                      <a:pt x="940" y="88"/>
                    </a:lnTo>
                    <a:lnTo>
                      <a:pt x="927" y="90"/>
                    </a:lnTo>
                    <a:lnTo>
                      <a:pt x="916" y="91"/>
                    </a:lnTo>
                    <a:lnTo>
                      <a:pt x="908" y="90"/>
                    </a:lnTo>
                    <a:lnTo>
                      <a:pt x="899" y="87"/>
                    </a:lnTo>
                    <a:lnTo>
                      <a:pt x="889" y="84"/>
                    </a:lnTo>
                    <a:lnTo>
                      <a:pt x="881" y="83"/>
                    </a:lnTo>
                    <a:lnTo>
                      <a:pt x="874" y="84"/>
                    </a:lnTo>
                    <a:lnTo>
                      <a:pt x="869" y="91"/>
                    </a:lnTo>
                    <a:lnTo>
                      <a:pt x="865" y="101"/>
                    </a:lnTo>
                    <a:lnTo>
                      <a:pt x="861" y="111"/>
                    </a:lnTo>
                    <a:lnTo>
                      <a:pt x="858" y="119"/>
                    </a:lnTo>
                    <a:lnTo>
                      <a:pt x="847" y="129"/>
                    </a:lnTo>
                    <a:lnTo>
                      <a:pt x="834" y="141"/>
                    </a:lnTo>
                    <a:lnTo>
                      <a:pt x="819" y="150"/>
                    </a:lnTo>
                    <a:lnTo>
                      <a:pt x="806" y="160"/>
                    </a:lnTo>
                    <a:lnTo>
                      <a:pt x="794" y="168"/>
                    </a:lnTo>
                    <a:lnTo>
                      <a:pt x="779" y="176"/>
                    </a:lnTo>
                    <a:lnTo>
                      <a:pt x="763" y="184"/>
                    </a:lnTo>
                    <a:lnTo>
                      <a:pt x="745" y="191"/>
                    </a:lnTo>
                    <a:lnTo>
                      <a:pt x="730" y="196"/>
                    </a:lnTo>
                    <a:lnTo>
                      <a:pt x="715" y="198"/>
                    </a:lnTo>
                    <a:lnTo>
                      <a:pt x="699" y="199"/>
                    </a:lnTo>
                    <a:lnTo>
                      <a:pt x="682" y="199"/>
                    </a:lnTo>
                    <a:lnTo>
                      <a:pt x="668" y="199"/>
                    </a:lnTo>
                    <a:lnTo>
                      <a:pt x="653" y="199"/>
                    </a:lnTo>
                    <a:lnTo>
                      <a:pt x="635" y="198"/>
                    </a:lnTo>
                    <a:lnTo>
                      <a:pt x="617" y="198"/>
                    </a:lnTo>
                    <a:lnTo>
                      <a:pt x="604" y="199"/>
                    </a:lnTo>
                    <a:lnTo>
                      <a:pt x="590" y="203"/>
                    </a:lnTo>
                    <a:lnTo>
                      <a:pt x="577" y="210"/>
                    </a:lnTo>
                    <a:lnTo>
                      <a:pt x="562" y="216"/>
                    </a:lnTo>
                    <a:lnTo>
                      <a:pt x="548" y="224"/>
                    </a:lnTo>
                    <a:lnTo>
                      <a:pt x="538" y="231"/>
                    </a:lnTo>
                    <a:lnTo>
                      <a:pt x="524" y="241"/>
                    </a:lnTo>
                    <a:lnTo>
                      <a:pt x="511" y="251"/>
                    </a:lnTo>
                    <a:lnTo>
                      <a:pt x="496" y="264"/>
                    </a:lnTo>
                    <a:lnTo>
                      <a:pt x="481" y="276"/>
                    </a:lnTo>
                    <a:lnTo>
                      <a:pt x="469" y="284"/>
                    </a:lnTo>
                    <a:lnTo>
                      <a:pt x="455" y="290"/>
                    </a:lnTo>
                    <a:lnTo>
                      <a:pt x="439" y="299"/>
                    </a:lnTo>
                    <a:lnTo>
                      <a:pt x="422" y="307"/>
                    </a:lnTo>
                    <a:lnTo>
                      <a:pt x="404" y="313"/>
                    </a:lnTo>
                    <a:lnTo>
                      <a:pt x="391" y="317"/>
                    </a:lnTo>
                    <a:lnTo>
                      <a:pt x="373" y="319"/>
                    </a:lnTo>
                    <a:lnTo>
                      <a:pt x="353" y="319"/>
                    </a:lnTo>
                    <a:lnTo>
                      <a:pt x="331" y="317"/>
                    </a:lnTo>
                    <a:lnTo>
                      <a:pt x="311" y="317"/>
                    </a:lnTo>
                    <a:lnTo>
                      <a:pt x="295" y="316"/>
                    </a:lnTo>
                    <a:lnTo>
                      <a:pt x="281" y="315"/>
                    </a:lnTo>
                    <a:lnTo>
                      <a:pt x="267" y="313"/>
                    </a:lnTo>
                    <a:lnTo>
                      <a:pt x="252" y="313"/>
                    </a:lnTo>
                    <a:lnTo>
                      <a:pt x="241" y="315"/>
                    </a:lnTo>
                    <a:lnTo>
                      <a:pt x="229" y="320"/>
                    </a:lnTo>
                    <a:lnTo>
                      <a:pt x="215" y="328"/>
                    </a:lnTo>
                    <a:lnTo>
                      <a:pt x="202" y="338"/>
                    </a:lnTo>
                    <a:lnTo>
                      <a:pt x="193" y="347"/>
                    </a:lnTo>
                    <a:lnTo>
                      <a:pt x="189" y="356"/>
                    </a:lnTo>
                    <a:lnTo>
                      <a:pt x="186" y="370"/>
                    </a:lnTo>
                    <a:lnTo>
                      <a:pt x="182" y="383"/>
                    </a:lnTo>
                    <a:lnTo>
                      <a:pt x="179" y="397"/>
                    </a:lnTo>
                    <a:lnTo>
                      <a:pt x="174" y="406"/>
                    </a:lnTo>
                    <a:lnTo>
                      <a:pt x="166" y="416"/>
                    </a:lnTo>
                    <a:lnTo>
                      <a:pt x="152" y="425"/>
                    </a:lnTo>
                    <a:lnTo>
                      <a:pt x="139" y="433"/>
                    </a:lnTo>
                    <a:lnTo>
                      <a:pt x="127" y="440"/>
                    </a:lnTo>
                    <a:lnTo>
                      <a:pt x="116" y="444"/>
                    </a:lnTo>
                    <a:lnTo>
                      <a:pt x="102" y="448"/>
                    </a:lnTo>
                    <a:lnTo>
                      <a:pt x="89" y="451"/>
                    </a:lnTo>
                    <a:lnTo>
                      <a:pt x="77" y="451"/>
                    </a:lnTo>
                    <a:lnTo>
                      <a:pt x="69" y="449"/>
                    </a:lnTo>
                    <a:lnTo>
                      <a:pt x="58" y="445"/>
                    </a:lnTo>
                    <a:lnTo>
                      <a:pt x="47" y="441"/>
                    </a:lnTo>
                    <a:lnTo>
                      <a:pt x="39" y="436"/>
                    </a:lnTo>
                    <a:lnTo>
                      <a:pt x="29" y="428"/>
                    </a:lnTo>
                    <a:lnTo>
                      <a:pt x="19" y="416"/>
                    </a:lnTo>
                    <a:lnTo>
                      <a:pt x="9" y="404"/>
                    </a:lnTo>
                    <a:lnTo>
                      <a:pt x="3" y="392"/>
                    </a:lnTo>
                    <a:lnTo>
                      <a:pt x="1" y="381"/>
                    </a:lnTo>
                    <a:lnTo>
                      <a:pt x="0" y="367"/>
                    </a:lnTo>
                    <a:lnTo>
                      <a:pt x="0" y="354"/>
                    </a:lnTo>
                    <a:lnTo>
                      <a:pt x="3" y="343"/>
                    </a:lnTo>
                    <a:lnTo>
                      <a:pt x="12" y="335"/>
                    </a:lnTo>
                    <a:lnTo>
                      <a:pt x="25" y="328"/>
                    </a:lnTo>
                    <a:lnTo>
                      <a:pt x="40" y="324"/>
                    </a:lnTo>
                    <a:lnTo>
                      <a:pt x="55" y="319"/>
                    </a:lnTo>
                    <a:lnTo>
                      <a:pt x="66" y="313"/>
                    </a:lnTo>
                    <a:lnTo>
                      <a:pt x="77" y="307"/>
                    </a:lnTo>
                    <a:lnTo>
                      <a:pt x="90" y="299"/>
                    </a:lnTo>
                    <a:lnTo>
                      <a:pt x="102" y="289"/>
                    </a:lnTo>
                    <a:lnTo>
                      <a:pt x="109" y="280"/>
                    </a:lnTo>
                    <a:lnTo>
                      <a:pt x="112" y="272"/>
                    </a:lnTo>
                    <a:lnTo>
                      <a:pt x="112" y="261"/>
                    </a:lnTo>
                    <a:lnTo>
                      <a:pt x="112" y="250"/>
                    </a:lnTo>
                    <a:lnTo>
                      <a:pt x="112" y="239"/>
                    </a:lnTo>
                    <a:lnTo>
                      <a:pt x="114" y="231"/>
                    </a:lnTo>
                    <a:lnTo>
                      <a:pt x="122" y="226"/>
                    </a:lnTo>
                    <a:lnTo>
                      <a:pt x="133" y="220"/>
                    </a:lnTo>
                    <a:lnTo>
                      <a:pt x="143" y="218"/>
                    </a:lnTo>
                    <a:lnTo>
                      <a:pt x="160" y="212"/>
                    </a:lnTo>
                    <a:lnTo>
                      <a:pt x="180" y="206"/>
                    </a:lnTo>
                    <a:lnTo>
                      <a:pt x="202" y="200"/>
                    </a:lnTo>
                    <a:lnTo>
                      <a:pt x="218" y="198"/>
                    </a:lnTo>
                    <a:lnTo>
                      <a:pt x="237" y="196"/>
                    </a:lnTo>
                    <a:lnTo>
                      <a:pt x="259" y="196"/>
                    </a:lnTo>
                    <a:lnTo>
                      <a:pt x="283" y="196"/>
                    </a:lnTo>
                    <a:lnTo>
                      <a:pt x="304" y="196"/>
                    </a:lnTo>
                    <a:lnTo>
                      <a:pt x="323" y="196"/>
                    </a:lnTo>
                    <a:lnTo>
                      <a:pt x="338" y="196"/>
                    </a:lnTo>
                    <a:lnTo>
                      <a:pt x="357" y="196"/>
                    </a:lnTo>
                    <a:lnTo>
                      <a:pt x="374" y="195"/>
                    </a:lnTo>
                    <a:lnTo>
                      <a:pt x="391" y="193"/>
                    </a:lnTo>
                    <a:lnTo>
                      <a:pt x="404" y="189"/>
                    </a:lnTo>
                    <a:lnTo>
                      <a:pt x="420" y="183"/>
                    </a:lnTo>
                    <a:lnTo>
                      <a:pt x="436" y="176"/>
                    </a:lnTo>
                    <a:lnTo>
                      <a:pt x="451" y="171"/>
                    </a:lnTo>
                    <a:lnTo>
                      <a:pt x="466" y="164"/>
                    </a:lnTo>
                    <a:lnTo>
                      <a:pt x="485" y="154"/>
                    </a:lnTo>
                    <a:lnTo>
                      <a:pt x="505" y="146"/>
                    </a:lnTo>
                    <a:lnTo>
                      <a:pt x="521" y="140"/>
                    </a:lnTo>
                    <a:lnTo>
                      <a:pt x="539" y="134"/>
                    </a:lnTo>
                    <a:lnTo>
                      <a:pt x="560" y="129"/>
                    </a:lnTo>
                    <a:lnTo>
                      <a:pt x="583" y="123"/>
                    </a:lnTo>
                    <a:lnTo>
                      <a:pt x="606" y="118"/>
                    </a:lnTo>
                    <a:lnTo>
                      <a:pt x="625" y="114"/>
                    </a:lnTo>
                    <a:lnTo>
                      <a:pt x="648" y="109"/>
                    </a:lnTo>
                    <a:lnTo>
                      <a:pt x="676" y="105"/>
                    </a:lnTo>
                    <a:lnTo>
                      <a:pt x="706" y="98"/>
                    </a:lnTo>
                    <a:lnTo>
                      <a:pt x="734" y="92"/>
                    </a:lnTo>
                    <a:lnTo>
                      <a:pt x="757" y="86"/>
                    </a:lnTo>
                    <a:lnTo>
                      <a:pt x="772" y="79"/>
                    </a:lnTo>
                    <a:lnTo>
                      <a:pt x="791" y="71"/>
                    </a:lnTo>
                    <a:lnTo>
                      <a:pt x="810" y="60"/>
                    </a:lnTo>
                    <a:lnTo>
                      <a:pt x="827" y="52"/>
                    </a:lnTo>
                    <a:lnTo>
                      <a:pt x="843" y="44"/>
                    </a:lnTo>
                    <a:lnTo>
                      <a:pt x="856" y="37"/>
                    </a:lnTo>
                    <a:lnTo>
                      <a:pt x="872" y="30"/>
                    </a:lnTo>
                    <a:lnTo>
                      <a:pt x="888" y="22"/>
                    </a:lnTo>
                    <a:lnTo>
                      <a:pt x="904" y="16"/>
                    </a:lnTo>
                    <a:lnTo>
                      <a:pt x="919" y="12"/>
                    </a:lnTo>
                    <a:lnTo>
                      <a:pt x="934" y="9"/>
                    </a:lnTo>
                    <a:lnTo>
                      <a:pt x="953" y="5"/>
                    </a:lnTo>
                    <a:lnTo>
                      <a:pt x="971" y="4"/>
                    </a:lnTo>
                    <a:lnTo>
                      <a:pt x="988" y="2"/>
                    </a:lnTo>
                    <a:lnTo>
                      <a:pt x="996" y="1"/>
                    </a:lnTo>
                    <a:lnTo>
                      <a:pt x="1005" y="0"/>
                    </a:lnTo>
                    <a:lnTo>
                      <a:pt x="1017" y="0"/>
                    </a:lnTo>
                    <a:lnTo>
                      <a:pt x="1028" y="0"/>
                    </a:lnTo>
                    <a:lnTo>
                      <a:pt x="1036" y="1"/>
                    </a:lnTo>
                    <a:lnTo>
                      <a:pt x="1043" y="5"/>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nvGrpSpPr>
            <p:cNvPr id="704" name="Noordholland">
              <a:extLst>
                <a:ext uri="{FF2B5EF4-FFF2-40B4-BE49-F238E27FC236}">
                  <a16:creationId xmlns:a16="http://schemas.microsoft.com/office/drawing/2014/main" id="{B43D3099-10DD-4F9D-9D71-304AD4A72BA1}"/>
                </a:ext>
              </a:extLst>
            </p:cNvPr>
            <p:cNvGrpSpPr/>
            <p:nvPr/>
          </p:nvGrpSpPr>
          <p:grpSpPr>
            <a:xfrm>
              <a:off x="5183803" y="1458236"/>
              <a:ext cx="982916" cy="1949525"/>
              <a:chOff x="5183802" y="1458237"/>
              <a:chExt cx="982916" cy="1949525"/>
            </a:xfrm>
            <a:grpFill/>
          </p:grpSpPr>
          <p:sp>
            <p:nvSpPr>
              <p:cNvPr id="706" name="Freeform 9">
                <a:extLst>
                  <a:ext uri="{FF2B5EF4-FFF2-40B4-BE49-F238E27FC236}">
                    <a16:creationId xmlns:a16="http://schemas.microsoft.com/office/drawing/2014/main" id="{08393355-2EDF-48DA-A037-B536707738D3}"/>
                  </a:ext>
                </a:extLst>
              </p:cNvPr>
              <p:cNvSpPr>
                <a:spLocks/>
              </p:cNvSpPr>
              <p:nvPr/>
            </p:nvSpPr>
            <p:spPr bwMode="auto">
              <a:xfrm>
                <a:off x="5896006" y="2804796"/>
                <a:ext cx="56746" cy="87195"/>
              </a:xfrm>
              <a:custGeom>
                <a:avLst/>
                <a:gdLst>
                  <a:gd name="T0" fmla="*/ 121 w 121"/>
                  <a:gd name="T1" fmla="*/ 103 h 189"/>
                  <a:gd name="T2" fmla="*/ 121 w 121"/>
                  <a:gd name="T3" fmla="*/ 108 h 189"/>
                  <a:gd name="T4" fmla="*/ 118 w 121"/>
                  <a:gd name="T5" fmla="*/ 113 h 189"/>
                  <a:gd name="T6" fmla="*/ 113 w 121"/>
                  <a:gd name="T7" fmla="*/ 121 h 189"/>
                  <a:gd name="T8" fmla="*/ 106 w 121"/>
                  <a:gd name="T9" fmla="*/ 127 h 189"/>
                  <a:gd name="T10" fmla="*/ 98 w 121"/>
                  <a:gd name="T11" fmla="*/ 129 h 189"/>
                  <a:gd name="T12" fmla="*/ 89 w 121"/>
                  <a:gd name="T13" fmla="*/ 131 h 189"/>
                  <a:gd name="T14" fmla="*/ 67 w 121"/>
                  <a:gd name="T15" fmla="*/ 136 h 189"/>
                  <a:gd name="T16" fmla="*/ 55 w 121"/>
                  <a:gd name="T17" fmla="*/ 142 h 189"/>
                  <a:gd name="T18" fmla="*/ 46 w 121"/>
                  <a:gd name="T19" fmla="*/ 144 h 189"/>
                  <a:gd name="T20" fmla="*/ 39 w 121"/>
                  <a:gd name="T21" fmla="*/ 150 h 189"/>
                  <a:gd name="T22" fmla="*/ 33 w 121"/>
                  <a:gd name="T23" fmla="*/ 156 h 189"/>
                  <a:gd name="T24" fmla="*/ 28 w 121"/>
                  <a:gd name="T25" fmla="*/ 164 h 189"/>
                  <a:gd name="T26" fmla="*/ 25 w 121"/>
                  <a:gd name="T27" fmla="*/ 170 h 189"/>
                  <a:gd name="T28" fmla="*/ 21 w 121"/>
                  <a:gd name="T29" fmla="*/ 175 h 189"/>
                  <a:gd name="T30" fmla="*/ 17 w 121"/>
                  <a:gd name="T31" fmla="*/ 179 h 189"/>
                  <a:gd name="T32" fmla="*/ 12 w 121"/>
                  <a:gd name="T33" fmla="*/ 185 h 189"/>
                  <a:gd name="T34" fmla="*/ 7 w 121"/>
                  <a:gd name="T35" fmla="*/ 189 h 189"/>
                  <a:gd name="T36" fmla="*/ 1 w 121"/>
                  <a:gd name="T37" fmla="*/ 185 h 189"/>
                  <a:gd name="T38" fmla="*/ 0 w 121"/>
                  <a:gd name="T39" fmla="*/ 171 h 189"/>
                  <a:gd name="T40" fmla="*/ 1 w 121"/>
                  <a:gd name="T41" fmla="*/ 162 h 189"/>
                  <a:gd name="T42" fmla="*/ 8 w 121"/>
                  <a:gd name="T43" fmla="*/ 154 h 189"/>
                  <a:gd name="T44" fmla="*/ 13 w 121"/>
                  <a:gd name="T45" fmla="*/ 147 h 189"/>
                  <a:gd name="T46" fmla="*/ 19 w 121"/>
                  <a:gd name="T47" fmla="*/ 131 h 189"/>
                  <a:gd name="T48" fmla="*/ 25 w 121"/>
                  <a:gd name="T49" fmla="*/ 120 h 189"/>
                  <a:gd name="T50" fmla="*/ 35 w 121"/>
                  <a:gd name="T51" fmla="*/ 113 h 189"/>
                  <a:gd name="T52" fmla="*/ 42 w 121"/>
                  <a:gd name="T53" fmla="*/ 105 h 189"/>
                  <a:gd name="T54" fmla="*/ 44 w 121"/>
                  <a:gd name="T55" fmla="*/ 89 h 189"/>
                  <a:gd name="T56" fmla="*/ 42 w 121"/>
                  <a:gd name="T57" fmla="*/ 72 h 189"/>
                  <a:gd name="T58" fmla="*/ 36 w 121"/>
                  <a:gd name="T59" fmla="*/ 51 h 189"/>
                  <a:gd name="T60" fmla="*/ 32 w 121"/>
                  <a:gd name="T61" fmla="*/ 30 h 189"/>
                  <a:gd name="T62" fmla="*/ 28 w 121"/>
                  <a:gd name="T63" fmla="*/ 16 h 189"/>
                  <a:gd name="T64" fmla="*/ 25 w 121"/>
                  <a:gd name="T65" fmla="*/ 11 h 189"/>
                  <a:gd name="T66" fmla="*/ 23 w 121"/>
                  <a:gd name="T67" fmla="*/ 4 h 189"/>
                  <a:gd name="T68" fmla="*/ 25 w 121"/>
                  <a:gd name="T69" fmla="*/ 1 h 189"/>
                  <a:gd name="T70" fmla="*/ 31 w 121"/>
                  <a:gd name="T71" fmla="*/ 1 h 189"/>
                  <a:gd name="T72" fmla="*/ 36 w 121"/>
                  <a:gd name="T73" fmla="*/ 3 h 189"/>
                  <a:gd name="T74" fmla="*/ 46 w 121"/>
                  <a:gd name="T75" fmla="*/ 7 h 189"/>
                  <a:gd name="T76" fmla="*/ 60 w 121"/>
                  <a:gd name="T77" fmla="*/ 19 h 189"/>
                  <a:gd name="T78" fmla="*/ 63 w 121"/>
                  <a:gd name="T79" fmla="*/ 37 h 189"/>
                  <a:gd name="T80" fmla="*/ 69 w 121"/>
                  <a:gd name="T81" fmla="*/ 55 h 189"/>
                  <a:gd name="T82" fmla="*/ 79 w 121"/>
                  <a:gd name="T83" fmla="*/ 77 h 189"/>
                  <a:gd name="T84" fmla="*/ 98 w 121"/>
                  <a:gd name="T85" fmla="*/ 86 h 189"/>
                  <a:gd name="T86" fmla="*/ 109 w 121"/>
                  <a:gd name="T87" fmla="*/ 92 h 189"/>
                  <a:gd name="T88" fmla="*/ 116 w 121"/>
                  <a:gd name="T89" fmla="*/ 96 h 189"/>
                  <a:gd name="T90" fmla="*/ 121 w 121"/>
                  <a:gd name="T91" fmla="*/ 10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89">
                    <a:moveTo>
                      <a:pt x="121" y="100"/>
                    </a:moveTo>
                    <a:lnTo>
                      <a:pt x="121" y="103"/>
                    </a:lnTo>
                    <a:lnTo>
                      <a:pt x="121" y="105"/>
                    </a:lnTo>
                    <a:lnTo>
                      <a:pt x="121" y="108"/>
                    </a:lnTo>
                    <a:lnTo>
                      <a:pt x="120" y="111"/>
                    </a:lnTo>
                    <a:lnTo>
                      <a:pt x="118" y="113"/>
                    </a:lnTo>
                    <a:lnTo>
                      <a:pt x="116" y="117"/>
                    </a:lnTo>
                    <a:lnTo>
                      <a:pt x="113" y="121"/>
                    </a:lnTo>
                    <a:lnTo>
                      <a:pt x="109" y="124"/>
                    </a:lnTo>
                    <a:lnTo>
                      <a:pt x="106" y="127"/>
                    </a:lnTo>
                    <a:lnTo>
                      <a:pt x="102" y="128"/>
                    </a:lnTo>
                    <a:lnTo>
                      <a:pt x="98" y="129"/>
                    </a:lnTo>
                    <a:lnTo>
                      <a:pt x="93" y="131"/>
                    </a:lnTo>
                    <a:lnTo>
                      <a:pt x="89" y="131"/>
                    </a:lnTo>
                    <a:lnTo>
                      <a:pt x="79" y="134"/>
                    </a:lnTo>
                    <a:lnTo>
                      <a:pt x="67" y="136"/>
                    </a:lnTo>
                    <a:lnTo>
                      <a:pt x="58" y="140"/>
                    </a:lnTo>
                    <a:lnTo>
                      <a:pt x="55" y="142"/>
                    </a:lnTo>
                    <a:lnTo>
                      <a:pt x="51" y="143"/>
                    </a:lnTo>
                    <a:lnTo>
                      <a:pt x="46" y="144"/>
                    </a:lnTo>
                    <a:lnTo>
                      <a:pt x="42" y="147"/>
                    </a:lnTo>
                    <a:lnTo>
                      <a:pt x="39" y="150"/>
                    </a:lnTo>
                    <a:lnTo>
                      <a:pt x="36" y="152"/>
                    </a:lnTo>
                    <a:lnTo>
                      <a:pt x="33" y="156"/>
                    </a:lnTo>
                    <a:lnTo>
                      <a:pt x="31" y="160"/>
                    </a:lnTo>
                    <a:lnTo>
                      <a:pt x="28" y="164"/>
                    </a:lnTo>
                    <a:lnTo>
                      <a:pt x="27" y="169"/>
                    </a:lnTo>
                    <a:lnTo>
                      <a:pt x="25" y="170"/>
                    </a:lnTo>
                    <a:lnTo>
                      <a:pt x="23" y="173"/>
                    </a:lnTo>
                    <a:lnTo>
                      <a:pt x="21" y="175"/>
                    </a:lnTo>
                    <a:lnTo>
                      <a:pt x="19" y="177"/>
                    </a:lnTo>
                    <a:lnTo>
                      <a:pt x="17" y="179"/>
                    </a:lnTo>
                    <a:lnTo>
                      <a:pt x="15" y="182"/>
                    </a:lnTo>
                    <a:lnTo>
                      <a:pt x="12" y="185"/>
                    </a:lnTo>
                    <a:lnTo>
                      <a:pt x="9" y="187"/>
                    </a:lnTo>
                    <a:lnTo>
                      <a:pt x="7" y="189"/>
                    </a:lnTo>
                    <a:lnTo>
                      <a:pt x="4" y="189"/>
                    </a:lnTo>
                    <a:lnTo>
                      <a:pt x="1" y="185"/>
                    </a:lnTo>
                    <a:lnTo>
                      <a:pt x="0" y="178"/>
                    </a:lnTo>
                    <a:lnTo>
                      <a:pt x="0" y="171"/>
                    </a:lnTo>
                    <a:lnTo>
                      <a:pt x="0" y="166"/>
                    </a:lnTo>
                    <a:lnTo>
                      <a:pt x="1" y="162"/>
                    </a:lnTo>
                    <a:lnTo>
                      <a:pt x="5" y="158"/>
                    </a:lnTo>
                    <a:lnTo>
                      <a:pt x="8" y="154"/>
                    </a:lnTo>
                    <a:lnTo>
                      <a:pt x="11" y="150"/>
                    </a:lnTo>
                    <a:lnTo>
                      <a:pt x="13" y="147"/>
                    </a:lnTo>
                    <a:lnTo>
                      <a:pt x="16" y="139"/>
                    </a:lnTo>
                    <a:lnTo>
                      <a:pt x="19" y="131"/>
                    </a:lnTo>
                    <a:lnTo>
                      <a:pt x="21" y="124"/>
                    </a:lnTo>
                    <a:lnTo>
                      <a:pt x="25" y="120"/>
                    </a:lnTo>
                    <a:lnTo>
                      <a:pt x="29" y="117"/>
                    </a:lnTo>
                    <a:lnTo>
                      <a:pt x="35" y="113"/>
                    </a:lnTo>
                    <a:lnTo>
                      <a:pt x="39" y="109"/>
                    </a:lnTo>
                    <a:lnTo>
                      <a:pt x="42" y="105"/>
                    </a:lnTo>
                    <a:lnTo>
                      <a:pt x="44" y="98"/>
                    </a:lnTo>
                    <a:lnTo>
                      <a:pt x="44" y="89"/>
                    </a:lnTo>
                    <a:lnTo>
                      <a:pt x="43" y="81"/>
                    </a:lnTo>
                    <a:lnTo>
                      <a:pt x="42" y="72"/>
                    </a:lnTo>
                    <a:lnTo>
                      <a:pt x="39" y="61"/>
                    </a:lnTo>
                    <a:lnTo>
                      <a:pt x="36" y="51"/>
                    </a:lnTo>
                    <a:lnTo>
                      <a:pt x="35" y="41"/>
                    </a:lnTo>
                    <a:lnTo>
                      <a:pt x="32" y="30"/>
                    </a:lnTo>
                    <a:lnTo>
                      <a:pt x="29" y="19"/>
                    </a:lnTo>
                    <a:lnTo>
                      <a:pt x="28" y="16"/>
                    </a:lnTo>
                    <a:lnTo>
                      <a:pt x="27" y="14"/>
                    </a:lnTo>
                    <a:lnTo>
                      <a:pt x="25" y="11"/>
                    </a:lnTo>
                    <a:lnTo>
                      <a:pt x="24" y="7"/>
                    </a:lnTo>
                    <a:lnTo>
                      <a:pt x="23" y="4"/>
                    </a:lnTo>
                    <a:lnTo>
                      <a:pt x="24" y="1"/>
                    </a:lnTo>
                    <a:lnTo>
                      <a:pt x="25" y="1"/>
                    </a:lnTo>
                    <a:lnTo>
                      <a:pt x="28" y="0"/>
                    </a:lnTo>
                    <a:lnTo>
                      <a:pt x="31" y="1"/>
                    </a:lnTo>
                    <a:lnTo>
                      <a:pt x="33" y="1"/>
                    </a:lnTo>
                    <a:lnTo>
                      <a:pt x="36" y="3"/>
                    </a:lnTo>
                    <a:lnTo>
                      <a:pt x="38" y="3"/>
                    </a:lnTo>
                    <a:lnTo>
                      <a:pt x="46" y="7"/>
                    </a:lnTo>
                    <a:lnTo>
                      <a:pt x="55" y="12"/>
                    </a:lnTo>
                    <a:lnTo>
                      <a:pt x="60" y="19"/>
                    </a:lnTo>
                    <a:lnTo>
                      <a:pt x="63" y="26"/>
                    </a:lnTo>
                    <a:lnTo>
                      <a:pt x="63" y="37"/>
                    </a:lnTo>
                    <a:lnTo>
                      <a:pt x="64" y="45"/>
                    </a:lnTo>
                    <a:lnTo>
                      <a:pt x="69" y="55"/>
                    </a:lnTo>
                    <a:lnTo>
                      <a:pt x="74" y="67"/>
                    </a:lnTo>
                    <a:lnTo>
                      <a:pt x="79" y="77"/>
                    </a:lnTo>
                    <a:lnTo>
                      <a:pt x="87" y="82"/>
                    </a:lnTo>
                    <a:lnTo>
                      <a:pt x="98" y="86"/>
                    </a:lnTo>
                    <a:lnTo>
                      <a:pt x="106" y="90"/>
                    </a:lnTo>
                    <a:lnTo>
                      <a:pt x="109" y="92"/>
                    </a:lnTo>
                    <a:lnTo>
                      <a:pt x="113" y="93"/>
                    </a:lnTo>
                    <a:lnTo>
                      <a:pt x="116" y="96"/>
                    </a:lnTo>
                    <a:lnTo>
                      <a:pt x="118" y="97"/>
                    </a:lnTo>
                    <a:lnTo>
                      <a:pt x="121" y="100"/>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707" name="Noordholland">
                <a:extLst>
                  <a:ext uri="{FF2B5EF4-FFF2-40B4-BE49-F238E27FC236}">
                    <a16:creationId xmlns:a16="http://schemas.microsoft.com/office/drawing/2014/main" id="{1FAFEF7C-838C-4928-8323-A6839414365B}"/>
                  </a:ext>
                </a:extLst>
              </p:cNvPr>
              <p:cNvGrpSpPr>
                <a:grpSpLocks noChangeAspect="1"/>
              </p:cNvGrpSpPr>
              <p:nvPr/>
            </p:nvGrpSpPr>
            <p:grpSpPr bwMode="auto">
              <a:xfrm>
                <a:off x="5183802" y="1458237"/>
                <a:ext cx="982916" cy="1949525"/>
                <a:chOff x="5783" y="1334"/>
                <a:chExt cx="663" cy="1315"/>
              </a:xfrm>
              <a:grpFill/>
            </p:grpSpPr>
            <p:sp>
              <p:nvSpPr>
                <p:cNvPr id="708" name="Freeform 5">
                  <a:extLst>
                    <a:ext uri="{FF2B5EF4-FFF2-40B4-BE49-F238E27FC236}">
                      <a16:creationId xmlns:a16="http://schemas.microsoft.com/office/drawing/2014/main" id="{9C1770CD-086D-41BC-8D47-2E75CF5B36D5}"/>
                    </a:ext>
                  </a:extLst>
                </p:cNvPr>
                <p:cNvSpPr>
                  <a:spLocks/>
                </p:cNvSpPr>
                <p:nvPr/>
              </p:nvSpPr>
              <p:spPr bwMode="auto">
                <a:xfrm>
                  <a:off x="5963" y="1334"/>
                  <a:ext cx="164" cy="257"/>
                </a:xfrm>
                <a:custGeom>
                  <a:avLst/>
                  <a:gdLst>
                    <a:gd name="T0" fmla="*/ 164 w 164"/>
                    <a:gd name="T1" fmla="*/ 70 h 257"/>
                    <a:gd name="T2" fmla="*/ 162 w 164"/>
                    <a:gd name="T3" fmla="*/ 84 h 257"/>
                    <a:gd name="T4" fmla="*/ 158 w 164"/>
                    <a:gd name="T5" fmla="*/ 107 h 257"/>
                    <a:gd name="T6" fmla="*/ 152 w 164"/>
                    <a:gd name="T7" fmla="*/ 124 h 257"/>
                    <a:gd name="T8" fmla="*/ 145 w 164"/>
                    <a:gd name="T9" fmla="*/ 143 h 257"/>
                    <a:gd name="T10" fmla="*/ 139 w 164"/>
                    <a:gd name="T11" fmla="*/ 158 h 257"/>
                    <a:gd name="T12" fmla="*/ 130 w 164"/>
                    <a:gd name="T13" fmla="*/ 175 h 257"/>
                    <a:gd name="T14" fmla="*/ 118 w 164"/>
                    <a:gd name="T15" fmla="*/ 185 h 257"/>
                    <a:gd name="T16" fmla="*/ 103 w 164"/>
                    <a:gd name="T17" fmla="*/ 194 h 257"/>
                    <a:gd name="T18" fmla="*/ 86 w 164"/>
                    <a:gd name="T19" fmla="*/ 200 h 257"/>
                    <a:gd name="T20" fmla="*/ 76 w 164"/>
                    <a:gd name="T21" fmla="*/ 211 h 257"/>
                    <a:gd name="T22" fmla="*/ 69 w 164"/>
                    <a:gd name="T23" fmla="*/ 223 h 257"/>
                    <a:gd name="T24" fmla="*/ 67 w 164"/>
                    <a:gd name="T25" fmla="*/ 232 h 257"/>
                    <a:gd name="T26" fmla="*/ 61 w 164"/>
                    <a:gd name="T27" fmla="*/ 234 h 257"/>
                    <a:gd name="T28" fmla="*/ 50 w 164"/>
                    <a:gd name="T29" fmla="*/ 229 h 257"/>
                    <a:gd name="T30" fmla="*/ 46 w 164"/>
                    <a:gd name="T31" fmla="*/ 227 h 257"/>
                    <a:gd name="T32" fmla="*/ 44 w 164"/>
                    <a:gd name="T33" fmla="*/ 223 h 257"/>
                    <a:gd name="T34" fmla="*/ 42 w 164"/>
                    <a:gd name="T35" fmla="*/ 223 h 257"/>
                    <a:gd name="T36" fmla="*/ 38 w 164"/>
                    <a:gd name="T37" fmla="*/ 223 h 257"/>
                    <a:gd name="T38" fmla="*/ 35 w 164"/>
                    <a:gd name="T39" fmla="*/ 227 h 257"/>
                    <a:gd name="T40" fmla="*/ 33 w 164"/>
                    <a:gd name="T41" fmla="*/ 234 h 257"/>
                    <a:gd name="T42" fmla="*/ 35 w 164"/>
                    <a:gd name="T43" fmla="*/ 238 h 257"/>
                    <a:gd name="T44" fmla="*/ 40 w 164"/>
                    <a:gd name="T45" fmla="*/ 240 h 257"/>
                    <a:gd name="T46" fmla="*/ 42 w 164"/>
                    <a:gd name="T47" fmla="*/ 248 h 257"/>
                    <a:gd name="T48" fmla="*/ 42 w 164"/>
                    <a:gd name="T49" fmla="*/ 253 h 257"/>
                    <a:gd name="T50" fmla="*/ 38 w 164"/>
                    <a:gd name="T51" fmla="*/ 255 h 257"/>
                    <a:gd name="T52" fmla="*/ 29 w 164"/>
                    <a:gd name="T53" fmla="*/ 257 h 257"/>
                    <a:gd name="T54" fmla="*/ 19 w 164"/>
                    <a:gd name="T55" fmla="*/ 255 h 257"/>
                    <a:gd name="T56" fmla="*/ 10 w 164"/>
                    <a:gd name="T57" fmla="*/ 250 h 257"/>
                    <a:gd name="T58" fmla="*/ 4 w 164"/>
                    <a:gd name="T59" fmla="*/ 240 h 257"/>
                    <a:gd name="T60" fmla="*/ 0 w 164"/>
                    <a:gd name="T61" fmla="*/ 225 h 257"/>
                    <a:gd name="T62" fmla="*/ 2 w 164"/>
                    <a:gd name="T63" fmla="*/ 213 h 257"/>
                    <a:gd name="T64" fmla="*/ 6 w 164"/>
                    <a:gd name="T65" fmla="*/ 198 h 257"/>
                    <a:gd name="T66" fmla="*/ 6 w 164"/>
                    <a:gd name="T67" fmla="*/ 183 h 257"/>
                    <a:gd name="T68" fmla="*/ 10 w 164"/>
                    <a:gd name="T69" fmla="*/ 166 h 257"/>
                    <a:gd name="T70" fmla="*/ 16 w 164"/>
                    <a:gd name="T71" fmla="*/ 147 h 257"/>
                    <a:gd name="T72" fmla="*/ 29 w 164"/>
                    <a:gd name="T73" fmla="*/ 128 h 257"/>
                    <a:gd name="T74" fmla="*/ 40 w 164"/>
                    <a:gd name="T75" fmla="*/ 112 h 257"/>
                    <a:gd name="T76" fmla="*/ 57 w 164"/>
                    <a:gd name="T77" fmla="*/ 93 h 257"/>
                    <a:gd name="T78" fmla="*/ 65 w 164"/>
                    <a:gd name="T79" fmla="*/ 76 h 257"/>
                    <a:gd name="T80" fmla="*/ 73 w 164"/>
                    <a:gd name="T81" fmla="*/ 59 h 257"/>
                    <a:gd name="T82" fmla="*/ 84 w 164"/>
                    <a:gd name="T83" fmla="*/ 38 h 257"/>
                    <a:gd name="T84" fmla="*/ 95 w 164"/>
                    <a:gd name="T85" fmla="*/ 21 h 257"/>
                    <a:gd name="T86" fmla="*/ 103 w 164"/>
                    <a:gd name="T87" fmla="*/ 9 h 257"/>
                    <a:gd name="T88" fmla="*/ 114 w 164"/>
                    <a:gd name="T89" fmla="*/ 2 h 257"/>
                    <a:gd name="T90" fmla="*/ 124 w 164"/>
                    <a:gd name="T91" fmla="*/ 0 h 257"/>
                    <a:gd name="T92" fmla="*/ 133 w 164"/>
                    <a:gd name="T93" fmla="*/ 4 h 257"/>
                    <a:gd name="T94" fmla="*/ 139 w 164"/>
                    <a:gd name="T95" fmla="*/ 13 h 257"/>
                    <a:gd name="T96" fmla="*/ 137 w 164"/>
                    <a:gd name="T97" fmla="*/ 21 h 257"/>
                    <a:gd name="T98" fmla="*/ 137 w 164"/>
                    <a:gd name="T99" fmla="*/ 30 h 257"/>
                    <a:gd name="T100" fmla="*/ 143 w 164"/>
                    <a:gd name="T101" fmla="*/ 32 h 257"/>
                    <a:gd name="T102" fmla="*/ 149 w 164"/>
                    <a:gd name="T103" fmla="*/ 36 h 257"/>
                    <a:gd name="T104" fmla="*/ 156 w 164"/>
                    <a:gd name="T105" fmla="*/ 44 h 257"/>
                    <a:gd name="T106" fmla="*/ 162 w 164"/>
                    <a:gd name="T107"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257">
                      <a:moveTo>
                        <a:pt x="164" y="59"/>
                      </a:moveTo>
                      <a:lnTo>
                        <a:pt x="164" y="63"/>
                      </a:lnTo>
                      <a:lnTo>
                        <a:pt x="164" y="70"/>
                      </a:lnTo>
                      <a:lnTo>
                        <a:pt x="164" y="76"/>
                      </a:lnTo>
                      <a:lnTo>
                        <a:pt x="162" y="80"/>
                      </a:lnTo>
                      <a:lnTo>
                        <a:pt x="162" y="84"/>
                      </a:lnTo>
                      <a:lnTo>
                        <a:pt x="162" y="91"/>
                      </a:lnTo>
                      <a:lnTo>
                        <a:pt x="160" y="99"/>
                      </a:lnTo>
                      <a:lnTo>
                        <a:pt x="158" y="107"/>
                      </a:lnTo>
                      <a:lnTo>
                        <a:pt x="156" y="114"/>
                      </a:lnTo>
                      <a:lnTo>
                        <a:pt x="154" y="120"/>
                      </a:lnTo>
                      <a:lnTo>
                        <a:pt x="152" y="124"/>
                      </a:lnTo>
                      <a:lnTo>
                        <a:pt x="152" y="131"/>
                      </a:lnTo>
                      <a:lnTo>
                        <a:pt x="147" y="137"/>
                      </a:lnTo>
                      <a:lnTo>
                        <a:pt x="145" y="143"/>
                      </a:lnTo>
                      <a:lnTo>
                        <a:pt x="143" y="147"/>
                      </a:lnTo>
                      <a:lnTo>
                        <a:pt x="141" y="152"/>
                      </a:lnTo>
                      <a:lnTo>
                        <a:pt x="139" y="158"/>
                      </a:lnTo>
                      <a:lnTo>
                        <a:pt x="135" y="164"/>
                      </a:lnTo>
                      <a:lnTo>
                        <a:pt x="133" y="171"/>
                      </a:lnTo>
                      <a:lnTo>
                        <a:pt x="130" y="175"/>
                      </a:lnTo>
                      <a:lnTo>
                        <a:pt x="126" y="177"/>
                      </a:lnTo>
                      <a:lnTo>
                        <a:pt x="122" y="181"/>
                      </a:lnTo>
                      <a:lnTo>
                        <a:pt x="118" y="185"/>
                      </a:lnTo>
                      <a:lnTo>
                        <a:pt x="111" y="187"/>
                      </a:lnTo>
                      <a:lnTo>
                        <a:pt x="107" y="192"/>
                      </a:lnTo>
                      <a:lnTo>
                        <a:pt x="103" y="194"/>
                      </a:lnTo>
                      <a:lnTo>
                        <a:pt x="97" y="196"/>
                      </a:lnTo>
                      <a:lnTo>
                        <a:pt x="92" y="198"/>
                      </a:lnTo>
                      <a:lnTo>
                        <a:pt x="86" y="200"/>
                      </a:lnTo>
                      <a:lnTo>
                        <a:pt x="84" y="202"/>
                      </a:lnTo>
                      <a:lnTo>
                        <a:pt x="80" y="206"/>
                      </a:lnTo>
                      <a:lnTo>
                        <a:pt x="76" y="211"/>
                      </a:lnTo>
                      <a:lnTo>
                        <a:pt x="71" y="215"/>
                      </a:lnTo>
                      <a:lnTo>
                        <a:pt x="71" y="219"/>
                      </a:lnTo>
                      <a:lnTo>
                        <a:pt x="69" y="223"/>
                      </a:lnTo>
                      <a:lnTo>
                        <a:pt x="69" y="227"/>
                      </a:lnTo>
                      <a:lnTo>
                        <a:pt x="67" y="229"/>
                      </a:lnTo>
                      <a:lnTo>
                        <a:pt x="67" y="232"/>
                      </a:lnTo>
                      <a:lnTo>
                        <a:pt x="65" y="234"/>
                      </a:lnTo>
                      <a:lnTo>
                        <a:pt x="63" y="234"/>
                      </a:lnTo>
                      <a:lnTo>
                        <a:pt x="61" y="234"/>
                      </a:lnTo>
                      <a:lnTo>
                        <a:pt x="59" y="232"/>
                      </a:lnTo>
                      <a:lnTo>
                        <a:pt x="54" y="232"/>
                      </a:lnTo>
                      <a:lnTo>
                        <a:pt x="50" y="229"/>
                      </a:lnTo>
                      <a:lnTo>
                        <a:pt x="48" y="229"/>
                      </a:lnTo>
                      <a:lnTo>
                        <a:pt x="48" y="227"/>
                      </a:lnTo>
                      <a:lnTo>
                        <a:pt x="46" y="227"/>
                      </a:lnTo>
                      <a:lnTo>
                        <a:pt x="46" y="225"/>
                      </a:lnTo>
                      <a:lnTo>
                        <a:pt x="44" y="225"/>
                      </a:lnTo>
                      <a:lnTo>
                        <a:pt x="44" y="223"/>
                      </a:lnTo>
                      <a:lnTo>
                        <a:pt x="44" y="223"/>
                      </a:lnTo>
                      <a:lnTo>
                        <a:pt x="42" y="223"/>
                      </a:lnTo>
                      <a:lnTo>
                        <a:pt x="42" y="223"/>
                      </a:lnTo>
                      <a:lnTo>
                        <a:pt x="40" y="223"/>
                      </a:lnTo>
                      <a:lnTo>
                        <a:pt x="40" y="223"/>
                      </a:lnTo>
                      <a:lnTo>
                        <a:pt x="38" y="223"/>
                      </a:lnTo>
                      <a:lnTo>
                        <a:pt x="38" y="225"/>
                      </a:lnTo>
                      <a:lnTo>
                        <a:pt x="35" y="225"/>
                      </a:lnTo>
                      <a:lnTo>
                        <a:pt x="35" y="227"/>
                      </a:lnTo>
                      <a:lnTo>
                        <a:pt x="35" y="227"/>
                      </a:lnTo>
                      <a:lnTo>
                        <a:pt x="33" y="232"/>
                      </a:lnTo>
                      <a:lnTo>
                        <a:pt x="33" y="234"/>
                      </a:lnTo>
                      <a:lnTo>
                        <a:pt x="33" y="236"/>
                      </a:lnTo>
                      <a:lnTo>
                        <a:pt x="35" y="238"/>
                      </a:lnTo>
                      <a:lnTo>
                        <a:pt x="35" y="238"/>
                      </a:lnTo>
                      <a:lnTo>
                        <a:pt x="38" y="238"/>
                      </a:lnTo>
                      <a:lnTo>
                        <a:pt x="40" y="240"/>
                      </a:lnTo>
                      <a:lnTo>
                        <a:pt x="40" y="240"/>
                      </a:lnTo>
                      <a:lnTo>
                        <a:pt x="42" y="242"/>
                      </a:lnTo>
                      <a:lnTo>
                        <a:pt x="42" y="244"/>
                      </a:lnTo>
                      <a:lnTo>
                        <a:pt x="42" y="248"/>
                      </a:lnTo>
                      <a:lnTo>
                        <a:pt x="42" y="250"/>
                      </a:lnTo>
                      <a:lnTo>
                        <a:pt x="42" y="250"/>
                      </a:lnTo>
                      <a:lnTo>
                        <a:pt x="42" y="253"/>
                      </a:lnTo>
                      <a:lnTo>
                        <a:pt x="40" y="253"/>
                      </a:lnTo>
                      <a:lnTo>
                        <a:pt x="40" y="255"/>
                      </a:lnTo>
                      <a:lnTo>
                        <a:pt x="38" y="255"/>
                      </a:lnTo>
                      <a:lnTo>
                        <a:pt x="38" y="257"/>
                      </a:lnTo>
                      <a:lnTo>
                        <a:pt x="33" y="257"/>
                      </a:lnTo>
                      <a:lnTo>
                        <a:pt x="29" y="257"/>
                      </a:lnTo>
                      <a:lnTo>
                        <a:pt x="25" y="257"/>
                      </a:lnTo>
                      <a:lnTo>
                        <a:pt x="21" y="257"/>
                      </a:lnTo>
                      <a:lnTo>
                        <a:pt x="19" y="255"/>
                      </a:lnTo>
                      <a:lnTo>
                        <a:pt x="14" y="255"/>
                      </a:lnTo>
                      <a:lnTo>
                        <a:pt x="12" y="250"/>
                      </a:lnTo>
                      <a:lnTo>
                        <a:pt x="10" y="250"/>
                      </a:lnTo>
                      <a:lnTo>
                        <a:pt x="6" y="246"/>
                      </a:lnTo>
                      <a:lnTo>
                        <a:pt x="4" y="242"/>
                      </a:lnTo>
                      <a:lnTo>
                        <a:pt x="4" y="240"/>
                      </a:lnTo>
                      <a:lnTo>
                        <a:pt x="2" y="236"/>
                      </a:lnTo>
                      <a:lnTo>
                        <a:pt x="2" y="232"/>
                      </a:lnTo>
                      <a:lnTo>
                        <a:pt x="0" y="225"/>
                      </a:lnTo>
                      <a:lnTo>
                        <a:pt x="0" y="221"/>
                      </a:lnTo>
                      <a:lnTo>
                        <a:pt x="0" y="215"/>
                      </a:lnTo>
                      <a:lnTo>
                        <a:pt x="2" y="213"/>
                      </a:lnTo>
                      <a:lnTo>
                        <a:pt x="4" y="206"/>
                      </a:lnTo>
                      <a:lnTo>
                        <a:pt x="6" y="202"/>
                      </a:lnTo>
                      <a:lnTo>
                        <a:pt x="6" y="198"/>
                      </a:lnTo>
                      <a:lnTo>
                        <a:pt x="6" y="194"/>
                      </a:lnTo>
                      <a:lnTo>
                        <a:pt x="6" y="187"/>
                      </a:lnTo>
                      <a:lnTo>
                        <a:pt x="6" y="183"/>
                      </a:lnTo>
                      <a:lnTo>
                        <a:pt x="6" y="177"/>
                      </a:lnTo>
                      <a:lnTo>
                        <a:pt x="6" y="173"/>
                      </a:lnTo>
                      <a:lnTo>
                        <a:pt x="10" y="166"/>
                      </a:lnTo>
                      <a:lnTo>
                        <a:pt x="12" y="158"/>
                      </a:lnTo>
                      <a:lnTo>
                        <a:pt x="14" y="152"/>
                      </a:lnTo>
                      <a:lnTo>
                        <a:pt x="16" y="147"/>
                      </a:lnTo>
                      <a:lnTo>
                        <a:pt x="19" y="141"/>
                      </a:lnTo>
                      <a:lnTo>
                        <a:pt x="23" y="135"/>
                      </a:lnTo>
                      <a:lnTo>
                        <a:pt x="29" y="128"/>
                      </a:lnTo>
                      <a:lnTo>
                        <a:pt x="33" y="122"/>
                      </a:lnTo>
                      <a:lnTo>
                        <a:pt x="38" y="116"/>
                      </a:lnTo>
                      <a:lnTo>
                        <a:pt x="40" y="112"/>
                      </a:lnTo>
                      <a:lnTo>
                        <a:pt x="46" y="105"/>
                      </a:lnTo>
                      <a:lnTo>
                        <a:pt x="50" y="99"/>
                      </a:lnTo>
                      <a:lnTo>
                        <a:pt x="57" y="93"/>
                      </a:lnTo>
                      <a:lnTo>
                        <a:pt x="59" y="86"/>
                      </a:lnTo>
                      <a:lnTo>
                        <a:pt x="63" y="82"/>
                      </a:lnTo>
                      <a:lnTo>
                        <a:pt x="65" y="76"/>
                      </a:lnTo>
                      <a:lnTo>
                        <a:pt x="69" y="70"/>
                      </a:lnTo>
                      <a:lnTo>
                        <a:pt x="71" y="63"/>
                      </a:lnTo>
                      <a:lnTo>
                        <a:pt x="73" y="59"/>
                      </a:lnTo>
                      <a:lnTo>
                        <a:pt x="78" y="53"/>
                      </a:lnTo>
                      <a:lnTo>
                        <a:pt x="80" y="46"/>
                      </a:lnTo>
                      <a:lnTo>
                        <a:pt x="84" y="38"/>
                      </a:lnTo>
                      <a:lnTo>
                        <a:pt x="88" y="32"/>
                      </a:lnTo>
                      <a:lnTo>
                        <a:pt x="92" y="25"/>
                      </a:lnTo>
                      <a:lnTo>
                        <a:pt x="95" y="21"/>
                      </a:lnTo>
                      <a:lnTo>
                        <a:pt x="97" y="17"/>
                      </a:lnTo>
                      <a:lnTo>
                        <a:pt x="101" y="13"/>
                      </a:lnTo>
                      <a:lnTo>
                        <a:pt x="103" y="9"/>
                      </a:lnTo>
                      <a:lnTo>
                        <a:pt x="107" y="7"/>
                      </a:lnTo>
                      <a:lnTo>
                        <a:pt x="109" y="4"/>
                      </a:lnTo>
                      <a:lnTo>
                        <a:pt x="114" y="2"/>
                      </a:lnTo>
                      <a:lnTo>
                        <a:pt x="118" y="0"/>
                      </a:lnTo>
                      <a:lnTo>
                        <a:pt x="120" y="0"/>
                      </a:lnTo>
                      <a:lnTo>
                        <a:pt x="124" y="0"/>
                      </a:lnTo>
                      <a:lnTo>
                        <a:pt x="126" y="0"/>
                      </a:lnTo>
                      <a:lnTo>
                        <a:pt x="130" y="2"/>
                      </a:lnTo>
                      <a:lnTo>
                        <a:pt x="133" y="4"/>
                      </a:lnTo>
                      <a:lnTo>
                        <a:pt x="137" y="9"/>
                      </a:lnTo>
                      <a:lnTo>
                        <a:pt x="137" y="11"/>
                      </a:lnTo>
                      <a:lnTo>
                        <a:pt x="139" y="13"/>
                      </a:lnTo>
                      <a:lnTo>
                        <a:pt x="139" y="17"/>
                      </a:lnTo>
                      <a:lnTo>
                        <a:pt x="139" y="19"/>
                      </a:lnTo>
                      <a:lnTo>
                        <a:pt x="137" y="21"/>
                      </a:lnTo>
                      <a:lnTo>
                        <a:pt x="135" y="23"/>
                      </a:lnTo>
                      <a:lnTo>
                        <a:pt x="135" y="25"/>
                      </a:lnTo>
                      <a:lnTo>
                        <a:pt x="137" y="30"/>
                      </a:lnTo>
                      <a:lnTo>
                        <a:pt x="137" y="30"/>
                      </a:lnTo>
                      <a:lnTo>
                        <a:pt x="139" y="32"/>
                      </a:lnTo>
                      <a:lnTo>
                        <a:pt x="143" y="32"/>
                      </a:lnTo>
                      <a:lnTo>
                        <a:pt x="145" y="34"/>
                      </a:lnTo>
                      <a:lnTo>
                        <a:pt x="147" y="34"/>
                      </a:lnTo>
                      <a:lnTo>
                        <a:pt x="149" y="36"/>
                      </a:lnTo>
                      <a:lnTo>
                        <a:pt x="152" y="38"/>
                      </a:lnTo>
                      <a:lnTo>
                        <a:pt x="154" y="42"/>
                      </a:lnTo>
                      <a:lnTo>
                        <a:pt x="156" y="44"/>
                      </a:lnTo>
                      <a:lnTo>
                        <a:pt x="158" y="49"/>
                      </a:lnTo>
                      <a:lnTo>
                        <a:pt x="158" y="51"/>
                      </a:lnTo>
                      <a:lnTo>
                        <a:pt x="162" y="55"/>
                      </a:lnTo>
                      <a:lnTo>
                        <a:pt x="164" y="57"/>
                      </a:lnTo>
                      <a:lnTo>
                        <a:pt x="164" y="59"/>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09" name="Freeform 6">
                  <a:extLst>
                    <a:ext uri="{FF2B5EF4-FFF2-40B4-BE49-F238E27FC236}">
                      <a16:creationId xmlns:a16="http://schemas.microsoft.com/office/drawing/2014/main" id="{DEB7D454-37E5-4775-907F-3E8C9182F226}"/>
                    </a:ext>
                  </a:extLst>
                </p:cNvPr>
                <p:cNvSpPr>
                  <a:spLocks/>
                </p:cNvSpPr>
                <p:nvPr/>
              </p:nvSpPr>
              <p:spPr bwMode="auto">
                <a:xfrm>
                  <a:off x="5963" y="1334"/>
                  <a:ext cx="164" cy="257"/>
                </a:xfrm>
                <a:custGeom>
                  <a:avLst/>
                  <a:gdLst>
                    <a:gd name="T0" fmla="*/ 164 w 164"/>
                    <a:gd name="T1" fmla="*/ 70 h 257"/>
                    <a:gd name="T2" fmla="*/ 162 w 164"/>
                    <a:gd name="T3" fmla="*/ 84 h 257"/>
                    <a:gd name="T4" fmla="*/ 158 w 164"/>
                    <a:gd name="T5" fmla="*/ 107 h 257"/>
                    <a:gd name="T6" fmla="*/ 152 w 164"/>
                    <a:gd name="T7" fmla="*/ 124 h 257"/>
                    <a:gd name="T8" fmla="*/ 145 w 164"/>
                    <a:gd name="T9" fmla="*/ 143 h 257"/>
                    <a:gd name="T10" fmla="*/ 139 w 164"/>
                    <a:gd name="T11" fmla="*/ 158 h 257"/>
                    <a:gd name="T12" fmla="*/ 130 w 164"/>
                    <a:gd name="T13" fmla="*/ 175 h 257"/>
                    <a:gd name="T14" fmla="*/ 118 w 164"/>
                    <a:gd name="T15" fmla="*/ 185 h 257"/>
                    <a:gd name="T16" fmla="*/ 103 w 164"/>
                    <a:gd name="T17" fmla="*/ 194 h 257"/>
                    <a:gd name="T18" fmla="*/ 86 w 164"/>
                    <a:gd name="T19" fmla="*/ 200 h 257"/>
                    <a:gd name="T20" fmla="*/ 76 w 164"/>
                    <a:gd name="T21" fmla="*/ 211 h 257"/>
                    <a:gd name="T22" fmla="*/ 69 w 164"/>
                    <a:gd name="T23" fmla="*/ 223 h 257"/>
                    <a:gd name="T24" fmla="*/ 67 w 164"/>
                    <a:gd name="T25" fmla="*/ 232 h 257"/>
                    <a:gd name="T26" fmla="*/ 61 w 164"/>
                    <a:gd name="T27" fmla="*/ 234 h 257"/>
                    <a:gd name="T28" fmla="*/ 50 w 164"/>
                    <a:gd name="T29" fmla="*/ 229 h 257"/>
                    <a:gd name="T30" fmla="*/ 46 w 164"/>
                    <a:gd name="T31" fmla="*/ 227 h 257"/>
                    <a:gd name="T32" fmla="*/ 44 w 164"/>
                    <a:gd name="T33" fmla="*/ 223 h 257"/>
                    <a:gd name="T34" fmla="*/ 42 w 164"/>
                    <a:gd name="T35" fmla="*/ 223 h 257"/>
                    <a:gd name="T36" fmla="*/ 38 w 164"/>
                    <a:gd name="T37" fmla="*/ 223 h 257"/>
                    <a:gd name="T38" fmla="*/ 35 w 164"/>
                    <a:gd name="T39" fmla="*/ 227 h 257"/>
                    <a:gd name="T40" fmla="*/ 33 w 164"/>
                    <a:gd name="T41" fmla="*/ 234 h 257"/>
                    <a:gd name="T42" fmla="*/ 35 w 164"/>
                    <a:gd name="T43" fmla="*/ 238 h 257"/>
                    <a:gd name="T44" fmla="*/ 40 w 164"/>
                    <a:gd name="T45" fmla="*/ 240 h 257"/>
                    <a:gd name="T46" fmla="*/ 42 w 164"/>
                    <a:gd name="T47" fmla="*/ 248 h 257"/>
                    <a:gd name="T48" fmla="*/ 42 w 164"/>
                    <a:gd name="T49" fmla="*/ 253 h 257"/>
                    <a:gd name="T50" fmla="*/ 38 w 164"/>
                    <a:gd name="T51" fmla="*/ 255 h 257"/>
                    <a:gd name="T52" fmla="*/ 29 w 164"/>
                    <a:gd name="T53" fmla="*/ 257 h 257"/>
                    <a:gd name="T54" fmla="*/ 19 w 164"/>
                    <a:gd name="T55" fmla="*/ 255 h 257"/>
                    <a:gd name="T56" fmla="*/ 10 w 164"/>
                    <a:gd name="T57" fmla="*/ 250 h 257"/>
                    <a:gd name="T58" fmla="*/ 4 w 164"/>
                    <a:gd name="T59" fmla="*/ 240 h 257"/>
                    <a:gd name="T60" fmla="*/ 0 w 164"/>
                    <a:gd name="T61" fmla="*/ 225 h 257"/>
                    <a:gd name="T62" fmla="*/ 2 w 164"/>
                    <a:gd name="T63" fmla="*/ 213 h 257"/>
                    <a:gd name="T64" fmla="*/ 6 w 164"/>
                    <a:gd name="T65" fmla="*/ 198 h 257"/>
                    <a:gd name="T66" fmla="*/ 6 w 164"/>
                    <a:gd name="T67" fmla="*/ 183 h 257"/>
                    <a:gd name="T68" fmla="*/ 10 w 164"/>
                    <a:gd name="T69" fmla="*/ 166 h 257"/>
                    <a:gd name="T70" fmla="*/ 16 w 164"/>
                    <a:gd name="T71" fmla="*/ 147 h 257"/>
                    <a:gd name="T72" fmla="*/ 29 w 164"/>
                    <a:gd name="T73" fmla="*/ 128 h 257"/>
                    <a:gd name="T74" fmla="*/ 40 w 164"/>
                    <a:gd name="T75" fmla="*/ 112 h 257"/>
                    <a:gd name="T76" fmla="*/ 57 w 164"/>
                    <a:gd name="T77" fmla="*/ 93 h 257"/>
                    <a:gd name="T78" fmla="*/ 65 w 164"/>
                    <a:gd name="T79" fmla="*/ 76 h 257"/>
                    <a:gd name="T80" fmla="*/ 73 w 164"/>
                    <a:gd name="T81" fmla="*/ 59 h 257"/>
                    <a:gd name="T82" fmla="*/ 84 w 164"/>
                    <a:gd name="T83" fmla="*/ 38 h 257"/>
                    <a:gd name="T84" fmla="*/ 95 w 164"/>
                    <a:gd name="T85" fmla="*/ 21 h 257"/>
                    <a:gd name="T86" fmla="*/ 103 w 164"/>
                    <a:gd name="T87" fmla="*/ 9 h 257"/>
                    <a:gd name="T88" fmla="*/ 114 w 164"/>
                    <a:gd name="T89" fmla="*/ 2 h 257"/>
                    <a:gd name="T90" fmla="*/ 124 w 164"/>
                    <a:gd name="T91" fmla="*/ 0 h 257"/>
                    <a:gd name="T92" fmla="*/ 133 w 164"/>
                    <a:gd name="T93" fmla="*/ 4 h 257"/>
                    <a:gd name="T94" fmla="*/ 139 w 164"/>
                    <a:gd name="T95" fmla="*/ 13 h 257"/>
                    <a:gd name="T96" fmla="*/ 137 w 164"/>
                    <a:gd name="T97" fmla="*/ 21 h 257"/>
                    <a:gd name="T98" fmla="*/ 137 w 164"/>
                    <a:gd name="T99" fmla="*/ 30 h 257"/>
                    <a:gd name="T100" fmla="*/ 143 w 164"/>
                    <a:gd name="T101" fmla="*/ 32 h 257"/>
                    <a:gd name="T102" fmla="*/ 149 w 164"/>
                    <a:gd name="T103" fmla="*/ 36 h 257"/>
                    <a:gd name="T104" fmla="*/ 156 w 164"/>
                    <a:gd name="T105" fmla="*/ 44 h 257"/>
                    <a:gd name="T106" fmla="*/ 162 w 164"/>
                    <a:gd name="T107"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257">
                      <a:moveTo>
                        <a:pt x="164" y="59"/>
                      </a:moveTo>
                      <a:lnTo>
                        <a:pt x="164" y="63"/>
                      </a:lnTo>
                      <a:lnTo>
                        <a:pt x="164" y="70"/>
                      </a:lnTo>
                      <a:lnTo>
                        <a:pt x="164" y="76"/>
                      </a:lnTo>
                      <a:lnTo>
                        <a:pt x="162" y="80"/>
                      </a:lnTo>
                      <a:lnTo>
                        <a:pt x="162" y="84"/>
                      </a:lnTo>
                      <a:lnTo>
                        <a:pt x="162" y="91"/>
                      </a:lnTo>
                      <a:lnTo>
                        <a:pt x="160" y="99"/>
                      </a:lnTo>
                      <a:lnTo>
                        <a:pt x="158" y="107"/>
                      </a:lnTo>
                      <a:lnTo>
                        <a:pt x="156" y="114"/>
                      </a:lnTo>
                      <a:lnTo>
                        <a:pt x="154" y="120"/>
                      </a:lnTo>
                      <a:lnTo>
                        <a:pt x="152" y="124"/>
                      </a:lnTo>
                      <a:lnTo>
                        <a:pt x="152" y="131"/>
                      </a:lnTo>
                      <a:lnTo>
                        <a:pt x="147" y="137"/>
                      </a:lnTo>
                      <a:lnTo>
                        <a:pt x="145" y="143"/>
                      </a:lnTo>
                      <a:lnTo>
                        <a:pt x="143" y="147"/>
                      </a:lnTo>
                      <a:lnTo>
                        <a:pt x="141" y="152"/>
                      </a:lnTo>
                      <a:lnTo>
                        <a:pt x="139" y="158"/>
                      </a:lnTo>
                      <a:lnTo>
                        <a:pt x="135" y="164"/>
                      </a:lnTo>
                      <a:lnTo>
                        <a:pt x="133" y="171"/>
                      </a:lnTo>
                      <a:lnTo>
                        <a:pt x="130" y="175"/>
                      </a:lnTo>
                      <a:lnTo>
                        <a:pt x="126" y="177"/>
                      </a:lnTo>
                      <a:lnTo>
                        <a:pt x="122" y="181"/>
                      </a:lnTo>
                      <a:lnTo>
                        <a:pt x="118" y="185"/>
                      </a:lnTo>
                      <a:lnTo>
                        <a:pt x="111" y="187"/>
                      </a:lnTo>
                      <a:lnTo>
                        <a:pt x="107" y="192"/>
                      </a:lnTo>
                      <a:lnTo>
                        <a:pt x="103" y="194"/>
                      </a:lnTo>
                      <a:lnTo>
                        <a:pt x="97" y="196"/>
                      </a:lnTo>
                      <a:lnTo>
                        <a:pt x="92" y="198"/>
                      </a:lnTo>
                      <a:lnTo>
                        <a:pt x="86" y="200"/>
                      </a:lnTo>
                      <a:lnTo>
                        <a:pt x="84" y="202"/>
                      </a:lnTo>
                      <a:lnTo>
                        <a:pt x="80" y="206"/>
                      </a:lnTo>
                      <a:lnTo>
                        <a:pt x="76" y="211"/>
                      </a:lnTo>
                      <a:lnTo>
                        <a:pt x="71" y="215"/>
                      </a:lnTo>
                      <a:lnTo>
                        <a:pt x="71" y="219"/>
                      </a:lnTo>
                      <a:lnTo>
                        <a:pt x="69" y="223"/>
                      </a:lnTo>
                      <a:lnTo>
                        <a:pt x="69" y="227"/>
                      </a:lnTo>
                      <a:lnTo>
                        <a:pt x="67" y="229"/>
                      </a:lnTo>
                      <a:lnTo>
                        <a:pt x="67" y="232"/>
                      </a:lnTo>
                      <a:lnTo>
                        <a:pt x="65" y="234"/>
                      </a:lnTo>
                      <a:lnTo>
                        <a:pt x="63" y="234"/>
                      </a:lnTo>
                      <a:lnTo>
                        <a:pt x="61" y="234"/>
                      </a:lnTo>
                      <a:lnTo>
                        <a:pt x="59" y="232"/>
                      </a:lnTo>
                      <a:lnTo>
                        <a:pt x="54" y="232"/>
                      </a:lnTo>
                      <a:lnTo>
                        <a:pt x="50" y="229"/>
                      </a:lnTo>
                      <a:lnTo>
                        <a:pt x="48" y="229"/>
                      </a:lnTo>
                      <a:lnTo>
                        <a:pt x="48" y="227"/>
                      </a:lnTo>
                      <a:lnTo>
                        <a:pt x="46" y="227"/>
                      </a:lnTo>
                      <a:lnTo>
                        <a:pt x="46" y="225"/>
                      </a:lnTo>
                      <a:lnTo>
                        <a:pt x="44" y="225"/>
                      </a:lnTo>
                      <a:lnTo>
                        <a:pt x="44" y="223"/>
                      </a:lnTo>
                      <a:lnTo>
                        <a:pt x="44" y="223"/>
                      </a:lnTo>
                      <a:lnTo>
                        <a:pt x="42" y="223"/>
                      </a:lnTo>
                      <a:lnTo>
                        <a:pt x="42" y="223"/>
                      </a:lnTo>
                      <a:lnTo>
                        <a:pt x="40" y="223"/>
                      </a:lnTo>
                      <a:lnTo>
                        <a:pt x="40" y="223"/>
                      </a:lnTo>
                      <a:lnTo>
                        <a:pt x="38" y="223"/>
                      </a:lnTo>
                      <a:lnTo>
                        <a:pt x="38" y="225"/>
                      </a:lnTo>
                      <a:lnTo>
                        <a:pt x="35" y="225"/>
                      </a:lnTo>
                      <a:lnTo>
                        <a:pt x="35" y="227"/>
                      </a:lnTo>
                      <a:lnTo>
                        <a:pt x="35" y="227"/>
                      </a:lnTo>
                      <a:lnTo>
                        <a:pt x="33" y="232"/>
                      </a:lnTo>
                      <a:lnTo>
                        <a:pt x="33" y="234"/>
                      </a:lnTo>
                      <a:lnTo>
                        <a:pt x="33" y="236"/>
                      </a:lnTo>
                      <a:lnTo>
                        <a:pt x="35" y="238"/>
                      </a:lnTo>
                      <a:lnTo>
                        <a:pt x="35" y="238"/>
                      </a:lnTo>
                      <a:lnTo>
                        <a:pt x="38" y="238"/>
                      </a:lnTo>
                      <a:lnTo>
                        <a:pt x="40" y="240"/>
                      </a:lnTo>
                      <a:lnTo>
                        <a:pt x="40" y="240"/>
                      </a:lnTo>
                      <a:lnTo>
                        <a:pt x="42" y="242"/>
                      </a:lnTo>
                      <a:lnTo>
                        <a:pt x="42" y="244"/>
                      </a:lnTo>
                      <a:lnTo>
                        <a:pt x="42" y="248"/>
                      </a:lnTo>
                      <a:lnTo>
                        <a:pt x="42" y="250"/>
                      </a:lnTo>
                      <a:lnTo>
                        <a:pt x="42" y="250"/>
                      </a:lnTo>
                      <a:lnTo>
                        <a:pt x="42" y="253"/>
                      </a:lnTo>
                      <a:lnTo>
                        <a:pt x="40" y="253"/>
                      </a:lnTo>
                      <a:lnTo>
                        <a:pt x="40" y="255"/>
                      </a:lnTo>
                      <a:lnTo>
                        <a:pt x="38" y="255"/>
                      </a:lnTo>
                      <a:lnTo>
                        <a:pt x="38" y="257"/>
                      </a:lnTo>
                      <a:lnTo>
                        <a:pt x="33" y="257"/>
                      </a:lnTo>
                      <a:lnTo>
                        <a:pt x="29" y="257"/>
                      </a:lnTo>
                      <a:lnTo>
                        <a:pt x="25" y="257"/>
                      </a:lnTo>
                      <a:lnTo>
                        <a:pt x="21" y="257"/>
                      </a:lnTo>
                      <a:lnTo>
                        <a:pt x="19" y="255"/>
                      </a:lnTo>
                      <a:lnTo>
                        <a:pt x="14" y="255"/>
                      </a:lnTo>
                      <a:lnTo>
                        <a:pt x="12" y="250"/>
                      </a:lnTo>
                      <a:lnTo>
                        <a:pt x="10" y="250"/>
                      </a:lnTo>
                      <a:lnTo>
                        <a:pt x="6" y="246"/>
                      </a:lnTo>
                      <a:lnTo>
                        <a:pt x="4" y="242"/>
                      </a:lnTo>
                      <a:lnTo>
                        <a:pt x="4" y="240"/>
                      </a:lnTo>
                      <a:lnTo>
                        <a:pt x="2" y="236"/>
                      </a:lnTo>
                      <a:lnTo>
                        <a:pt x="2" y="232"/>
                      </a:lnTo>
                      <a:lnTo>
                        <a:pt x="0" y="225"/>
                      </a:lnTo>
                      <a:lnTo>
                        <a:pt x="0" y="221"/>
                      </a:lnTo>
                      <a:lnTo>
                        <a:pt x="0" y="215"/>
                      </a:lnTo>
                      <a:lnTo>
                        <a:pt x="2" y="213"/>
                      </a:lnTo>
                      <a:lnTo>
                        <a:pt x="4" y="206"/>
                      </a:lnTo>
                      <a:lnTo>
                        <a:pt x="6" y="202"/>
                      </a:lnTo>
                      <a:lnTo>
                        <a:pt x="6" y="198"/>
                      </a:lnTo>
                      <a:lnTo>
                        <a:pt x="6" y="194"/>
                      </a:lnTo>
                      <a:lnTo>
                        <a:pt x="6" y="187"/>
                      </a:lnTo>
                      <a:lnTo>
                        <a:pt x="6" y="183"/>
                      </a:lnTo>
                      <a:lnTo>
                        <a:pt x="6" y="177"/>
                      </a:lnTo>
                      <a:lnTo>
                        <a:pt x="6" y="173"/>
                      </a:lnTo>
                      <a:lnTo>
                        <a:pt x="10" y="166"/>
                      </a:lnTo>
                      <a:lnTo>
                        <a:pt x="12" y="158"/>
                      </a:lnTo>
                      <a:lnTo>
                        <a:pt x="14" y="152"/>
                      </a:lnTo>
                      <a:lnTo>
                        <a:pt x="16" y="147"/>
                      </a:lnTo>
                      <a:lnTo>
                        <a:pt x="19" y="141"/>
                      </a:lnTo>
                      <a:lnTo>
                        <a:pt x="23" y="135"/>
                      </a:lnTo>
                      <a:lnTo>
                        <a:pt x="29" y="128"/>
                      </a:lnTo>
                      <a:lnTo>
                        <a:pt x="33" y="122"/>
                      </a:lnTo>
                      <a:lnTo>
                        <a:pt x="38" y="116"/>
                      </a:lnTo>
                      <a:lnTo>
                        <a:pt x="40" y="112"/>
                      </a:lnTo>
                      <a:lnTo>
                        <a:pt x="46" y="105"/>
                      </a:lnTo>
                      <a:lnTo>
                        <a:pt x="50" y="99"/>
                      </a:lnTo>
                      <a:lnTo>
                        <a:pt x="57" y="93"/>
                      </a:lnTo>
                      <a:lnTo>
                        <a:pt x="59" y="86"/>
                      </a:lnTo>
                      <a:lnTo>
                        <a:pt x="63" y="82"/>
                      </a:lnTo>
                      <a:lnTo>
                        <a:pt x="65" y="76"/>
                      </a:lnTo>
                      <a:lnTo>
                        <a:pt x="69" y="70"/>
                      </a:lnTo>
                      <a:lnTo>
                        <a:pt x="71" y="63"/>
                      </a:lnTo>
                      <a:lnTo>
                        <a:pt x="73" y="59"/>
                      </a:lnTo>
                      <a:lnTo>
                        <a:pt x="78" y="53"/>
                      </a:lnTo>
                      <a:lnTo>
                        <a:pt x="80" y="46"/>
                      </a:lnTo>
                      <a:lnTo>
                        <a:pt x="84" y="38"/>
                      </a:lnTo>
                      <a:lnTo>
                        <a:pt x="88" y="32"/>
                      </a:lnTo>
                      <a:lnTo>
                        <a:pt x="92" y="25"/>
                      </a:lnTo>
                      <a:lnTo>
                        <a:pt x="95" y="21"/>
                      </a:lnTo>
                      <a:lnTo>
                        <a:pt x="97" y="17"/>
                      </a:lnTo>
                      <a:lnTo>
                        <a:pt x="101" y="13"/>
                      </a:lnTo>
                      <a:lnTo>
                        <a:pt x="103" y="9"/>
                      </a:lnTo>
                      <a:lnTo>
                        <a:pt x="107" y="7"/>
                      </a:lnTo>
                      <a:lnTo>
                        <a:pt x="109" y="4"/>
                      </a:lnTo>
                      <a:lnTo>
                        <a:pt x="114" y="2"/>
                      </a:lnTo>
                      <a:lnTo>
                        <a:pt x="118" y="0"/>
                      </a:lnTo>
                      <a:lnTo>
                        <a:pt x="120" y="0"/>
                      </a:lnTo>
                      <a:lnTo>
                        <a:pt x="124" y="0"/>
                      </a:lnTo>
                      <a:lnTo>
                        <a:pt x="126" y="0"/>
                      </a:lnTo>
                      <a:lnTo>
                        <a:pt x="130" y="2"/>
                      </a:lnTo>
                      <a:lnTo>
                        <a:pt x="133" y="4"/>
                      </a:lnTo>
                      <a:lnTo>
                        <a:pt x="137" y="9"/>
                      </a:lnTo>
                      <a:lnTo>
                        <a:pt x="137" y="11"/>
                      </a:lnTo>
                      <a:lnTo>
                        <a:pt x="139" y="13"/>
                      </a:lnTo>
                      <a:lnTo>
                        <a:pt x="139" y="17"/>
                      </a:lnTo>
                      <a:lnTo>
                        <a:pt x="139" y="19"/>
                      </a:lnTo>
                      <a:lnTo>
                        <a:pt x="137" y="21"/>
                      </a:lnTo>
                      <a:lnTo>
                        <a:pt x="135" y="23"/>
                      </a:lnTo>
                      <a:lnTo>
                        <a:pt x="135" y="25"/>
                      </a:lnTo>
                      <a:lnTo>
                        <a:pt x="137" y="30"/>
                      </a:lnTo>
                      <a:lnTo>
                        <a:pt x="137" y="30"/>
                      </a:lnTo>
                      <a:lnTo>
                        <a:pt x="139" y="32"/>
                      </a:lnTo>
                      <a:lnTo>
                        <a:pt x="143" y="32"/>
                      </a:lnTo>
                      <a:lnTo>
                        <a:pt x="145" y="34"/>
                      </a:lnTo>
                      <a:lnTo>
                        <a:pt x="147" y="34"/>
                      </a:lnTo>
                      <a:lnTo>
                        <a:pt x="149" y="36"/>
                      </a:lnTo>
                      <a:lnTo>
                        <a:pt x="152" y="38"/>
                      </a:lnTo>
                      <a:lnTo>
                        <a:pt x="154" y="42"/>
                      </a:lnTo>
                      <a:lnTo>
                        <a:pt x="156" y="44"/>
                      </a:lnTo>
                      <a:lnTo>
                        <a:pt x="158" y="49"/>
                      </a:lnTo>
                      <a:lnTo>
                        <a:pt x="158" y="51"/>
                      </a:lnTo>
                      <a:lnTo>
                        <a:pt x="162" y="55"/>
                      </a:lnTo>
                      <a:lnTo>
                        <a:pt x="164" y="57"/>
                      </a:lnTo>
                      <a:lnTo>
                        <a:pt x="164" y="59"/>
                      </a:lnTo>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710" name="Freeform 7">
                  <a:extLst>
                    <a:ext uri="{FF2B5EF4-FFF2-40B4-BE49-F238E27FC236}">
                      <a16:creationId xmlns:a16="http://schemas.microsoft.com/office/drawing/2014/main" id="{0130028B-D9EA-47D7-AEDF-D2F2B719F8DD}"/>
                    </a:ext>
                  </a:extLst>
                </p:cNvPr>
                <p:cNvSpPr>
                  <a:spLocks/>
                </p:cNvSpPr>
                <p:nvPr/>
              </p:nvSpPr>
              <p:spPr bwMode="auto">
                <a:xfrm>
                  <a:off x="5783" y="1618"/>
                  <a:ext cx="663" cy="1031"/>
                </a:xfrm>
                <a:custGeom>
                  <a:avLst/>
                  <a:gdLst>
                    <a:gd name="T0" fmla="*/ 616 w 663"/>
                    <a:gd name="T1" fmla="*/ 850 h 1031"/>
                    <a:gd name="T2" fmla="*/ 538 w 663"/>
                    <a:gd name="T3" fmla="*/ 850 h 1031"/>
                    <a:gd name="T4" fmla="*/ 483 w 663"/>
                    <a:gd name="T5" fmla="*/ 808 h 1031"/>
                    <a:gd name="T6" fmla="*/ 437 w 663"/>
                    <a:gd name="T7" fmla="*/ 806 h 1031"/>
                    <a:gd name="T8" fmla="*/ 418 w 663"/>
                    <a:gd name="T9" fmla="*/ 785 h 1031"/>
                    <a:gd name="T10" fmla="*/ 462 w 663"/>
                    <a:gd name="T11" fmla="*/ 740 h 1031"/>
                    <a:gd name="T12" fmla="*/ 483 w 663"/>
                    <a:gd name="T13" fmla="*/ 709 h 1031"/>
                    <a:gd name="T14" fmla="*/ 454 w 663"/>
                    <a:gd name="T15" fmla="*/ 686 h 1031"/>
                    <a:gd name="T16" fmla="*/ 464 w 663"/>
                    <a:gd name="T17" fmla="*/ 667 h 1031"/>
                    <a:gd name="T18" fmla="*/ 469 w 663"/>
                    <a:gd name="T19" fmla="*/ 639 h 1031"/>
                    <a:gd name="T20" fmla="*/ 477 w 663"/>
                    <a:gd name="T21" fmla="*/ 602 h 1031"/>
                    <a:gd name="T22" fmla="*/ 456 w 663"/>
                    <a:gd name="T23" fmla="*/ 541 h 1031"/>
                    <a:gd name="T24" fmla="*/ 435 w 663"/>
                    <a:gd name="T25" fmla="*/ 499 h 1031"/>
                    <a:gd name="T26" fmla="*/ 443 w 663"/>
                    <a:gd name="T27" fmla="*/ 440 h 1031"/>
                    <a:gd name="T28" fmla="*/ 490 w 663"/>
                    <a:gd name="T29" fmla="*/ 431 h 1031"/>
                    <a:gd name="T30" fmla="*/ 519 w 663"/>
                    <a:gd name="T31" fmla="*/ 454 h 1031"/>
                    <a:gd name="T32" fmla="*/ 572 w 663"/>
                    <a:gd name="T33" fmla="*/ 438 h 1031"/>
                    <a:gd name="T34" fmla="*/ 610 w 663"/>
                    <a:gd name="T35" fmla="*/ 389 h 1031"/>
                    <a:gd name="T36" fmla="*/ 652 w 663"/>
                    <a:gd name="T37" fmla="*/ 362 h 1031"/>
                    <a:gd name="T38" fmla="*/ 644 w 663"/>
                    <a:gd name="T39" fmla="*/ 309 h 1031"/>
                    <a:gd name="T40" fmla="*/ 595 w 663"/>
                    <a:gd name="T41" fmla="*/ 284 h 1031"/>
                    <a:gd name="T42" fmla="*/ 564 w 663"/>
                    <a:gd name="T43" fmla="*/ 292 h 1031"/>
                    <a:gd name="T44" fmla="*/ 528 w 663"/>
                    <a:gd name="T45" fmla="*/ 295 h 1031"/>
                    <a:gd name="T46" fmla="*/ 505 w 663"/>
                    <a:gd name="T47" fmla="*/ 238 h 1031"/>
                    <a:gd name="T48" fmla="*/ 511 w 663"/>
                    <a:gd name="T49" fmla="*/ 164 h 1031"/>
                    <a:gd name="T50" fmla="*/ 481 w 663"/>
                    <a:gd name="T51" fmla="*/ 107 h 1031"/>
                    <a:gd name="T52" fmla="*/ 454 w 663"/>
                    <a:gd name="T53" fmla="*/ 53 h 1031"/>
                    <a:gd name="T54" fmla="*/ 399 w 663"/>
                    <a:gd name="T55" fmla="*/ 42 h 1031"/>
                    <a:gd name="T56" fmla="*/ 359 w 663"/>
                    <a:gd name="T57" fmla="*/ 86 h 1031"/>
                    <a:gd name="T58" fmla="*/ 268 w 663"/>
                    <a:gd name="T59" fmla="*/ 78 h 1031"/>
                    <a:gd name="T60" fmla="*/ 260 w 663"/>
                    <a:gd name="T61" fmla="*/ 17 h 1031"/>
                    <a:gd name="T62" fmla="*/ 203 w 663"/>
                    <a:gd name="T63" fmla="*/ 6 h 1031"/>
                    <a:gd name="T64" fmla="*/ 192 w 663"/>
                    <a:gd name="T65" fmla="*/ 74 h 1031"/>
                    <a:gd name="T66" fmla="*/ 158 w 663"/>
                    <a:gd name="T67" fmla="*/ 208 h 1031"/>
                    <a:gd name="T68" fmla="*/ 129 w 663"/>
                    <a:gd name="T69" fmla="*/ 311 h 1031"/>
                    <a:gd name="T70" fmla="*/ 116 w 663"/>
                    <a:gd name="T71" fmla="*/ 398 h 1031"/>
                    <a:gd name="T72" fmla="*/ 108 w 663"/>
                    <a:gd name="T73" fmla="*/ 488 h 1031"/>
                    <a:gd name="T74" fmla="*/ 87 w 663"/>
                    <a:gd name="T75" fmla="*/ 597 h 1031"/>
                    <a:gd name="T76" fmla="*/ 70 w 663"/>
                    <a:gd name="T77" fmla="*/ 650 h 1031"/>
                    <a:gd name="T78" fmla="*/ 45 w 663"/>
                    <a:gd name="T79" fmla="*/ 732 h 1031"/>
                    <a:gd name="T80" fmla="*/ 4 w 663"/>
                    <a:gd name="T81" fmla="*/ 829 h 1031"/>
                    <a:gd name="T82" fmla="*/ 72 w 663"/>
                    <a:gd name="T83" fmla="*/ 843 h 1031"/>
                    <a:gd name="T84" fmla="*/ 70 w 663"/>
                    <a:gd name="T85" fmla="*/ 890 h 1031"/>
                    <a:gd name="T86" fmla="*/ 61 w 663"/>
                    <a:gd name="T87" fmla="*/ 942 h 1031"/>
                    <a:gd name="T88" fmla="*/ 26 w 663"/>
                    <a:gd name="T89" fmla="*/ 978 h 1031"/>
                    <a:gd name="T90" fmla="*/ 42 w 663"/>
                    <a:gd name="T91" fmla="*/ 999 h 1031"/>
                    <a:gd name="T92" fmla="*/ 80 w 663"/>
                    <a:gd name="T93" fmla="*/ 976 h 1031"/>
                    <a:gd name="T94" fmla="*/ 150 w 663"/>
                    <a:gd name="T95" fmla="*/ 955 h 1031"/>
                    <a:gd name="T96" fmla="*/ 186 w 663"/>
                    <a:gd name="T97" fmla="*/ 976 h 1031"/>
                    <a:gd name="T98" fmla="*/ 234 w 663"/>
                    <a:gd name="T99" fmla="*/ 972 h 1031"/>
                    <a:gd name="T100" fmla="*/ 296 w 663"/>
                    <a:gd name="T101" fmla="*/ 938 h 1031"/>
                    <a:gd name="T102" fmla="*/ 361 w 663"/>
                    <a:gd name="T103" fmla="*/ 909 h 1031"/>
                    <a:gd name="T104" fmla="*/ 410 w 663"/>
                    <a:gd name="T105" fmla="*/ 883 h 1031"/>
                    <a:gd name="T106" fmla="*/ 450 w 663"/>
                    <a:gd name="T107" fmla="*/ 885 h 1031"/>
                    <a:gd name="T108" fmla="*/ 448 w 663"/>
                    <a:gd name="T109" fmla="*/ 906 h 1031"/>
                    <a:gd name="T110" fmla="*/ 464 w 663"/>
                    <a:gd name="T111" fmla="*/ 946 h 1031"/>
                    <a:gd name="T112" fmla="*/ 473 w 663"/>
                    <a:gd name="T113" fmla="*/ 976 h 1031"/>
                    <a:gd name="T114" fmla="*/ 528 w 663"/>
                    <a:gd name="T115" fmla="*/ 982 h 1031"/>
                    <a:gd name="T116" fmla="*/ 536 w 663"/>
                    <a:gd name="T117" fmla="*/ 1005 h 1031"/>
                    <a:gd name="T118" fmla="*/ 570 w 663"/>
                    <a:gd name="T119" fmla="*/ 1024 h 1031"/>
                    <a:gd name="T120" fmla="*/ 612 w 663"/>
                    <a:gd name="T121" fmla="*/ 953 h 1031"/>
                    <a:gd name="T122" fmla="*/ 659 w 663"/>
                    <a:gd name="T123" fmla="*/ 890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1031">
                      <a:moveTo>
                        <a:pt x="661" y="888"/>
                      </a:moveTo>
                      <a:lnTo>
                        <a:pt x="661" y="883"/>
                      </a:lnTo>
                      <a:lnTo>
                        <a:pt x="661" y="879"/>
                      </a:lnTo>
                      <a:lnTo>
                        <a:pt x="661" y="875"/>
                      </a:lnTo>
                      <a:lnTo>
                        <a:pt x="659" y="873"/>
                      </a:lnTo>
                      <a:lnTo>
                        <a:pt x="657" y="869"/>
                      </a:lnTo>
                      <a:lnTo>
                        <a:pt x="654" y="867"/>
                      </a:lnTo>
                      <a:lnTo>
                        <a:pt x="652" y="864"/>
                      </a:lnTo>
                      <a:lnTo>
                        <a:pt x="650" y="862"/>
                      </a:lnTo>
                      <a:lnTo>
                        <a:pt x="646" y="858"/>
                      </a:lnTo>
                      <a:lnTo>
                        <a:pt x="642" y="856"/>
                      </a:lnTo>
                      <a:lnTo>
                        <a:pt x="638" y="854"/>
                      </a:lnTo>
                      <a:lnTo>
                        <a:pt x="633" y="852"/>
                      </a:lnTo>
                      <a:lnTo>
                        <a:pt x="627" y="850"/>
                      </a:lnTo>
                      <a:lnTo>
                        <a:pt x="623" y="850"/>
                      </a:lnTo>
                      <a:lnTo>
                        <a:pt x="616" y="850"/>
                      </a:lnTo>
                      <a:lnTo>
                        <a:pt x="612" y="850"/>
                      </a:lnTo>
                      <a:lnTo>
                        <a:pt x="604" y="848"/>
                      </a:lnTo>
                      <a:lnTo>
                        <a:pt x="597" y="848"/>
                      </a:lnTo>
                      <a:lnTo>
                        <a:pt x="593" y="850"/>
                      </a:lnTo>
                      <a:lnTo>
                        <a:pt x="587" y="850"/>
                      </a:lnTo>
                      <a:lnTo>
                        <a:pt x="581" y="850"/>
                      </a:lnTo>
                      <a:lnTo>
                        <a:pt x="576" y="850"/>
                      </a:lnTo>
                      <a:lnTo>
                        <a:pt x="572" y="850"/>
                      </a:lnTo>
                      <a:lnTo>
                        <a:pt x="568" y="852"/>
                      </a:lnTo>
                      <a:lnTo>
                        <a:pt x="564" y="854"/>
                      </a:lnTo>
                      <a:lnTo>
                        <a:pt x="559" y="854"/>
                      </a:lnTo>
                      <a:lnTo>
                        <a:pt x="553" y="854"/>
                      </a:lnTo>
                      <a:lnTo>
                        <a:pt x="549" y="854"/>
                      </a:lnTo>
                      <a:lnTo>
                        <a:pt x="547" y="854"/>
                      </a:lnTo>
                      <a:lnTo>
                        <a:pt x="543" y="852"/>
                      </a:lnTo>
                      <a:lnTo>
                        <a:pt x="538" y="850"/>
                      </a:lnTo>
                      <a:lnTo>
                        <a:pt x="536" y="850"/>
                      </a:lnTo>
                      <a:lnTo>
                        <a:pt x="532" y="846"/>
                      </a:lnTo>
                      <a:lnTo>
                        <a:pt x="528" y="843"/>
                      </a:lnTo>
                      <a:lnTo>
                        <a:pt x="526" y="839"/>
                      </a:lnTo>
                      <a:lnTo>
                        <a:pt x="521" y="837"/>
                      </a:lnTo>
                      <a:lnTo>
                        <a:pt x="517" y="833"/>
                      </a:lnTo>
                      <a:lnTo>
                        <a:pt x="515" y="829"/>
                      </a:lnTo>
                      <a:lnTo>
                        <a:pt x="511" y="824"/>
                      </a:lnTo>
                      <a:lnTo>
                        <a:pt x="507" y="820"/>
                      </a:lnTo>
                      <a:lnTo>
                        <a:pt x="505" y="818"/>
                      </a:lnTo>
                      <a:lnTo>
                        <a:pt x="502" y="816"/>
                      </a:lnTo>
                      <a:lnTo>
                        <a:pt x="498" y="812"/>
                      </a:lnTo>
                      <a:lnTo>
                        <a:pt x="496" y="810"/>
                      </a:lnTo>
                      <a:lnTo>
                        <a:pt x="492" y="808"/>
                      </a:lnTo>
                      <a:lnTo>
                        <a:pt x="488" y="808"/>
                      </a:lnTo>
                      <a:lnTo>
                        <a:pt x="483" y="808"/>
                      </a:lnTo>
                      <a:lnTo>
                        <a:pt x="479" y="808"/>
                      </a:lnTo>
                      <a:lnTo>
                        <a:pt x="475" y="808"/>
                      </a:lnTo>
                      <a:lnTo>
                        <a:pt x="471" y="808"/>
                      </a:lnTo>
                      <a:lnTo>
                        <a:pt x="467" y="810"/>
                      </a:lnTo>
                      <a:lnTo>
                        <a:pt x="464" y="812"/>
                      </a:lnTo>
                      <a:lnTo>
                        <a:pt x="462" y="814"/>
                      </a:lnTo>
                      <a:lnTo>
                        <a:pt x="460" y="814"/>
                      </a:lnTo>
                      <a:lnTo>
                        <a:pt x="458" y="816"/>
                      </a:lnTo>
                      <a:lnTo>
                        <a:pt x="456" y="816"/>
                      </a:lnTo>
                      <a:lnTo>
                        <a:pt x="454" y="816"/>
                      </a:lnTo>
                      <a:lnTo>
                        <a:pt x="452" y="816"/>
                      </a:lnTo>
                      <a:lnTo>
                        <a:pt x="448" y="816"/>
                      </a:lnTo>
                      <a:lnTo>
                        <a:pt x="443" y="816"/>
                      </a:lnTo>
                      <a:lnTo>
                        <a:pt x="441" y="812"/>
                      </a:lnTo>
                      <a:lnTo>
                        <a:pt x="439" y="810"/>
                      </a:lnTo>
                      <a:lnTo>
                        <a:pt x="437" y="806"/>
                      </a:lnTo>
                      <a:lnTo>
                        <a:pt x="435" y="803"/>
                      </a:lnTo>
                      <a:lnTo>
                        <a:pt x="431" y="803"/>
                      </a:lnTo>
                      <a:lnTo>
                        <a:pt x="427" y="801"/>
                      </a:lnTo>
                      <a:lnTo>
                        <a:pt x="424" y="801"/>
                      </a:lnTo>
                      <a:lnTo>
                        <a:pt x="418" y="799"/>
                      </a:lnTo>
                      <a:lnTo>
                        <a:pt x="414" y="797"/>
                      </a:lnTo>
                      <a:lnTo>
                        <a:pt x="410" y="797"/>
                      </a:lnTo>
                      <a:lnTo>
                        <a:pt x="408" y="793"/>
                      </a:lnTo>
                      <a:lnTo>
                        <a:pt x="403" y="789"/>
                      </a:lnTo>
                      <a:lnTo>
                        <a:pt x="401" y="785"/>
                      </a:lnTo>
                      <a:lnTo>
                        <a:pt x="401" y="782"/>
                      </a:lnTo>
                      <a:lnTo>
                        <a:pt x="399" y="782"/>
                      </a:lnTo>
                      <a:lnTo>
                        <a:pt x="401" y="782"/>
                      </a:lnTo>
                      <a:lnTo>
                        <a:pt x="408" y="785"/>
                      </a:lnTo>
                      <a:lnTo>
                        <a:pt x="414" y="785"/>
                      </a:lnTo>
                      <a:lnTo>
                        <a:pt x="418" y="785"/>
                      </a:lnTo>
                      <a:lnTo>
                        <a:pt x="422" y="785"/>
                      </a:lnTo>
                      <a:lnTo>
                        <a:pt x="424" y="782"/>
                      </a:lnTo>
                      <a:lnTo>
                        <a:pt x="427" y="778"/>
                      </a:lnTo>
                      <a:lnTo>
                        <a:pt x="429" y="776"/>
                      </a:lnTo>
                      <a:lnTo>
                        <a:pt x="431" y="774"/>
                      </a:lnTo>
                      <a:lnTo>
                        <a:pt x="435" y="770"/>
                      </a:lnTo>
                      <a:lnTo>
                        <a:pt x="439" y="763"/>
                      </a:lnTo>
                      <a:lnTo>
                        <a:pt x="441" y="761"/>
                      </a:lnTo>
                      <a:lnTo>
                        <a:pt x="443" y="757"/>
                      </a:lnTo>
                      <a:lnTo>
                        <a:pt x="446" y="751"/>
                      </a:lnTo>
                      <a:lnTo>
                        <a:pt x="448" y="747"/>
                      </a:lnTo>
                      <a:lnTo>
                        <a:pt x="450" y="745"/>
                      </a:lnTo>
                      <a:lnTo>
                        <a:pt x="452" y="742"/>
                      </a:lnTo>
                      <a:lnTo>
                        <a:pt x="456" y="740"/>
                      </a:lnTo>
                      <a:lnTo>
                        <a:pt x="460" y="740"/>
                      </a:lnTo>
                      <a:lnTo>
                        <a:pt x="462" y="740"/>
                      </a:lnTo>
                      <a:lnTo>
                        <a:pt x="467" y="738"/>
                      </a:lnTo>
                      <a:lnTo>
                        <a:pt x="471" y="738"/>
                      </a:lnTo>
                      <a:lnTo>
                        <a:pt x="473" y="736"/>
                      </a:lnTo>
                      <a:lnTo>
                        <a:pt x="473" y="734"/>
                      </a:lnTo>
                      <a:lnTo>
                        <a:pt x="473" y="730"/>
                      </a:lnTo>
                      <a:lnTo>
                        <a:pt x="473" y="728"/>
                      </a:lnTo>
                      <a:lnTo>
                        <a:pt x="473" y="726"/>
                      </a:lnTo>
                      <a:lnTo>
                        <a:pt x="473" y="724"/>
                      </a:lnTo>
                      <a:lnTo>
                        <a:pt x="475" y="719"/>
                      </a:lnTo>
                      <a:lnTo>
                        <a:pt x="477" y="717"/>
                      </a:lnTo>
                      <a:lnTo>
                        <a:pt x="479" y="713"/>
                      </a:lnTo>
                      <a:lnTo>
                        <a:pt x="479" y="713"/>
                      </a:lnTo>
                      <a:lnTo>
                        <a:pt x="481" y="713"/>
                      </a:lnTo>
                      <a:lnTo>
                        <a:pt x="481" y="711"/>
                      </a:lnTo>
                      <a:lnTo>
                        <a:pt x="481" y="711"/>
                      </a:lnTo>
                      <a:lnTo>
                        <a:pt x="483" y="709"/>
                      </a:lnTo>
                      <a:lnTo>
                        <a:pt x="483" y="709"/>
                      </a:lnTo>
                      <a:lnTo>
                        <a:pt x="483" y="709"/>
                      </a:lnTo>
                      <a:lnTo>
                        <a:pt x="481" y="707"/>
                      </a:lnTo>
                      <a:lnTo>
                        <a:pt x="481" y="707"/>
                      </a:lnTo>
                      <a:lnTo>
                        <a:pt x="481" y="705"/>
                      </a:lnTo>
                      <a:lnTo>
                        <a:pt x="479" y="705"/>
                      </a:lnTo>
                      <a:lnTo>
                        <a:pt x="477" y="705"/>
                      </a:lnTo>
                      <a:lnTo>
                        <a:pt x="473" y="703"/>
                      </a:lnTo>
                      <a:lnTo>
                        <a:pt x="471" y="703"/>
                      </a:lnTo>
                      <a:lnTo>
                        <a:pt x="467" y="703"/>
                      </a:lnTo>
                      <a:lnTo>
                        <a:pt x="464" y="700"/>
                      </a:lnTo>
                      <a:lnTo>
                        <a:pt x="462" y="696"/>
                      </a:lnTo>
                      <a:lnTo>
                        <a:pt x="460" y="694"/>
                      </a:lnTo>
                      <a:lnTo>
                        <a:pt x="458" y="692"/>
                      </a:lnTo>
                      <a:lnTo>
                        <a:pt x="456" y="688"/>
                      </a:lnTo>
                      <a:lnTo>
                        <a:pt x="454" y="686"/>
                      </a:lnTo>
                      <a:lnTo>
                        <a:pt x="452" y="681"/>
                      </a:lnTo>
                      <a:lnTo>
                        <a:pt x="450" y="679"/>
                      </a:lnTo>
                      <a:lnTo>
                        <a:pt x="450" y="677"/>
                      </a:lnTo>
                      <a:lnTo>
                        <a:pt x="448" y="673"/>
                      </a:lnTo>
                      <a:lnTo>
                        <a:pt x="448" y="671"/>
                      </a:lnTo>
                      <a:lnTo>
                        <a:pt x="448" y="671"/>
                      </a:lnTo>
                      <a:lnTo>
                        <a:pt x="450" y="669"/>
                      </a:lnTo>
                      <a:lnTo>
                        <a:pt x="452" y="667"/>
                      </a:lnTo>
                      <a:lnTo>
                        <a:pt x="452" y="667"/>
                      </a:lnTo>
                      <a:lnTo>
                        <a:pt x="452" y="667"/>
                      </a:lnTo>
                      <a:lnTo>
                        <a:pt x="456" y="667"/>
                      </a:lnTo>
                      <a:lnTo>
                        <a:pt x="458" y="667"/>
                      </a:lnTo>
                      <a:lnTo>
                        <a:pt x="460" y="667"/>
                      </a:lnTo>
                      <a:lnTo>
                        <a:pt x="462" y="667"/>
                      </a:lnTo>
                      <a:lnTo>
                        <a:pt x="462" y="667"/>
                      </a:lnTo>
                      <a:lnTo>
                        <a:pt x="464" y="667"/>
                      </a:lnTo>
                      <a:lnTo>
                        <a:pt x="467" y="665"/>
                      </a:lnTo>
                      <a:lnTo>
                        <a:pt x="467" y="665"/>
                      </a:lnTo>
                      <a:lnTo>
                        <a:pt x="467" y="663"/>
                      </a:lnTo>
                      <a:lnTo>
                        <a:pt x="469" y="663"/>
                      </a:lnTo>
                      <a:lnTo>
                        <a:pt x="469" y="660"/>
                      </a:lnTo>
                      <a:lnTo>
                        <a:pt x="471" y="660"/>
                      </a:lnTo>
                      <a:lnTo>
                        <a:pt x="471" y="658"/>
                      </a:lnTo>
                      <a:lnTo>
                        <a:pt x="469" y="656"/>
                      </a:lnTo>
                      <a:lnTo>
                        <a:pt x="467" y="654"/>
                      </a:lnTo>
                      <a:lnTo>
                        <a:pt x="467" y="652"/>
                      </a:lnTo>
                      <a:lnTo>
                        <a:pt x="464" y="652"/>
                      </a:lnTo>
                      <a:lnTo>
                        <a:pt x="464" y="648"/>
                      </a:lnTo>
                      <a:lnTo>
                        <a:pt x="464" y="646"/>
                      </a:lnTo>
                      <a:lnTo>
                        <a:pt x="464" y="644"/>
                      </a:lnTo>
                      <a:lnTo>
                        <a:pt x="467" y="642"/>
                      </a:lnTo>
                      <a:lnTo>
                        <a:pt x="469" y="639"/>
                      </a:lnTo>
                      <a:lnTo>
                        <a:pt x="471" y="635"/>
                      </a:lnTo>
                      <a:lnTo>
                        <a:pt x="473" y="633"/>
                      </a:lnTo>
                      <a:lnTo>
                        <a:pt x="475" y="629"/>
                      </a:lnTo>
                      <a:lnTo>
                        <a:pt x="477" y="625"/>
                      </a:lnTo>
                      <a:lnTo>
                        <a:pt x="477" y="625"/>
                      </a:lnTo>
                      <a:lnTo>
                        <a:pt x="479" y="625"/>
                      </a:lnTo>
                      <a:lnTo>
                        <a:pt x="481" y="623"/>
                      </a:lnTo>
                      <a:lnTo>
                        <a:pt x="481" y="620"/>
                      </a:lnTo>
                      <a:lnTo>
                        <a:pt x="483" y="620"/>
                      </a:lnTo>
                      <a:lnTo>
                        <a:pt x="483" y="618"/>
                      </a:lnTo>
                      <a:lnTo>
                        <a:pt x="483" y="616"/>
                      </a:lnTo>
                      <a:lnTo>
                        <a:pt x="483" y="612"/>
                      </a:lnTo>
                      <a:lnTo>
                        <a:pt x="481" y="608"/>
                      </a:lnTo>
                      <a:lnTo>
                        <a:pt x="481" y="606"/>
                      </a:lnTo>
                      <a:lnTo>
                        <a:pt x="479" y="604"/>
                      </a:lnTo>
                      <a:lnTo>
                        <a:pt x="477" y="602"/>
                      </a:lnTo>
                      <a:lnTo>
                        <a:pt x="473" y="597"/>
                      </a:lnTo>
                      <a:lnTo>
                        <a:pt x="471" y="595"/>
                      </a:lnTo>
                      <a:lnTo>
                        <a:pt x="471" y="593"/>
                      </a:lnTo>
                      <a:lnTo>
                        <a:pt x="469" y="589"/>
                      </a:lnTo>
                      <a:lnTo>
                        <a:pt x="467" y="585"/>
                      </a:lnTo>
                      <a:lnTo>
                        <a:pt x="467" y="581"/>
                      </a:lnTo>
                      <a:lnTo>
                        <a:pt x="464" y="576"/>
                      </a:lnTo>
                      <a:lnTo>
                        <a:pt x="464" y="570"/>
                      </a:lnTo>
                      <a:lnTo>
                        <a:pt x="464" y="568"/>
                      </a:lnTo>
                      <a:lnTo>
                        <a:pt x="462" y="562"/>
                      </a:lnTo>
                      <a:lnTo>
                        <a:pt x="462" y="557"/>
                      </a:lnTo>
                      <a:lnTo>
                        <a:pt x="462" y="553"/>
                      </a:lnTo>
                      <a:lnTo>
                        <a:pt x="460" y="549"/>
                      </a:lnTo>
                      <a:lnTo>
                        <a:pt x="460" y="545"/>
                      </a:lnTo>
                      <a:lnTo>
                        <a:pt x="458" y="543"/>
                      </a:lnTo>
                      <a:lnTo>
                        <a:pt x="456" y="541"/>
                      </a:lnTo>
                      <a:lnTo>
                        <a:pt x="452" y="538"/>
                      </a:lnTo>
                      <a:lnTo>
                        <a:pt x="450" y="538"/>
                      </a:lnTo>
                      <a:lnTo>
                        <a:pt x="448" y="536"/>
                      </a:lnTo>
                      <a:lnTo>
                        <a:pt x="446" y="534"/>
                      </a:lnTo>
                      <a:lnTo>
                        <a:pt x="446" y="534"/>
                      </a:lnTo>
                      <a:lnTo>
                        <a:pt x="446" y="532"/>
                      </a:lnTo>
                      <a:lnTo>
                        <a:pt x="443" y="530"/>
                      </a:lnTo>
                      <a:lnTo>
                        <a:pt x="443" y="528"/>
                      </a:lnTo>
                      <a:lnTo>
                        <a:pt x="443" y="524"/>
                      </a:lnTo>
                      <a:lnTo>
                        <a:pt x="443" y="522"/>
                      </a:lnTo>
                      <a:lnTo>
                        <a:pt x="443" y="517"/>
                      </a:lnTo>
                      <a:lnTo>
                        <a:pt x="441" y="515"/>
                      </a:lnTo>
                      <a:lnTo>
                        <a:pt x="441" y="511"/>
                      </a:lnTo>
                      <a:lnTo>
                        <a:pt x="439" y="507"/>
                      </a:lnTo>
                      <a:lnTo>
                        <a:pt x="437" y="503"/>
                      </a:lnTo>
                      <a:lnTo>
                        <a:pt x="435" y="499"/>
                      </a:lnTo>
                      <a:lnTo>
                        <a:pt x="433" y="492"/>
                      </a:lnTo>
                      <a:lnTo>
                        <a:pt x="431" y="486"/>
                      </a:lnTo>
                      <a:lnTo>
                        <a:pt x="429" y="480"/>
                      </a:lnTo>
                      <a:lnTo>
                        <a:pt x="427" y="477"/>
                      </a:lnTo>
                      <a:lnTo>
                        <a:pt x="427" y="473"/>
                      </a:lnTo>
                      <a:lnTo>
                        <a:pt x="424" y="469"/>
                      </a:lnTo>
                      <a:lnTo>
                        <a:pt x="424" y="465"/>
                      </a:lnTo>
                      <a:lnTo>
                        <a:pt x="424" y="463"/>
                      </a:lnTo>
                      <a:lnTo>
                        <a:pt x="427" y="461"/>
                      </a:lnTo>
                      <a:lnTo>
                        <a:pt x="431" y="459"/>
                      </a:lnTo>
                      <a:lnTo>
                        <a:pt x="433" y="456"/>
                      </a:lnTo>
                      <a:lnTo>
                        <a:pt x="437" y="454"/>
                      </a:lnTo>
                      <a:lnTo>
                        <a:pt x="437" y="450"/>
                      </a:lnTo>
                      <a:lnTo>
                        <a:pt x="439" y="446"/>
                      </a:lnTo>
                      <a:lnTo>
                        <a:pt x="441" y="442"/>
                      </a:lnTo>
                      <a:lnTo>
                        <a:pt x="443" y="440"/>
                      </a:lnTo>
                      <a:lnTo>
                        <a:pt x="448" y="438"/>
                      </a:lnTo>
                      <a:lnTo>
                        <a:pt x="450" y="435"/>
                      </a:lnTo>
                      <a:lnTo>
                        <a:pt x="454" y="433"/>
                      </a:lnTo>
                      <a:lnTo>
                        <a:pt x="456" y="433"/>
                      </a:lnTo>
                      <a:lnTo>
                        <a:pt x="458" y="435"/>
                      </a:lnTo>
                      <a:lnTo>
                        <a:pt x="460" y="435"/>
                      </a:lnTo>
                      <a:lnTo>
                        <a:pt x="462" y="438"/>
                      </a:lnTo>
                      <a:lnTo>
                        <a:pt x="464" y="438"/>
                      </a:lnTo>
                      <a:lnTo>
                        <a:pt x="471" y="438"/>
                      </a:lnTo>
                      <a:lnTo>
                        <a:pt x="475" y="438"/>
                      </a:lnTo>
                      <a:lnTo>
                        <a:pt x="477" y="438"/>
                      </a:lnTo>
                      <a:lnTo>
                        <a:pt x="479" y="435"/>
                      </a:lnTo>
                      <a:lnTo>
                        <a:pt x="481" y="433"/>
                      </a:lnTo>
                      <a:lnTo>
                        <a:pt x="486" y="431"/>
                      </a:lnTo>
                      <a:lnTo>
                        <a:pt x="488" y="431"/>
                      </a:lnTo>
                      <a:lnTo>
                        <a:pt x="490" y="431"/>
                      </a:lnTo>
                      <a:lnTo>
                        <a:pt x="494" y="435"/>
                      </a:lnTo>
                      <a:lnTo>
                        <a:pt x="496" y="438"/>
                      </a:lnTo>
                      <a:lnTo>
                        <a:pt x="498" y="440"/>
                      </a:lnTo>
                      <a:lnTo>
                        <a:pt x="498" y="440"/>
                      </a:lnTo>
                      <a:lnTo>
                        <a:pt x="500" y="442"/>
                      </a:lnTo>
                      <a:lnTo>
                        <a:pt x="502" y="442"/>
                      </a:lnTo>
                      <a:lnTo>
                        <a:pt x="502" y="442"/>
                      </a:lnTo>
                      <a:lnTo>
                        <a:pt x="507" y="442"/>
                      </a:lnTo>
                      <a:lnTo>
                        <a:pt x="509" y="442"/>
                      </a:lnTo>
                      <a:lnTo>
                        <a:pt x="513" y="442"/>
                      </a:lnTo>
                      <a:lnTo>
                        <a:pt x="515" y="444"/>
                      </a:lnTo>
                      <a:lnTo>
                        <a:pt x="517" y="444"/>
                      </a:lnTo>
                      <a:lnTo>
                        <a:pt x="519" y="446"/>
                      </a:lnTo>
                      <a:lnTo>
                        <a:pt x="519" y="450"/>
                      </a:lnTo>
                      <a:lnTo>
                        <a:pt x="519" y="452"/>
                      </a:lnTo>
                      <a:lnTo>
                        <a:pt x="519" y="454"/>
                      </a:lnTo>
                      <a:lnTo>
                        <a:pt x="521" y="456"/>
                      </a:lnTo>
                      <a:lnTo>
                        <a:pt x="524" y="459"/>
                      </a:lnTo>
                      <a:lnTo>
                        <a:pt x="528" y="461"/>
                      </a:lnTo>
                      <a:lnTo>
                        <a:pt x="532" y="463"/>
                      </a:lnTo>
                      <a:lnTo>
                        <a:pt x="536" y="463"/>
                      </a:lnTo>
                      <a:lnTo>
                        <a:pt x="538" y="461"/>
                      </a:lnTo>
                      <a:lnTo>
                        <a:pt x="543" y="459"/>
                      </a:lnTo>
                      <a:lnTo>
                        <a:pt x="547" y="456"/>
                      </a:lnTo>
                      <a:lnTo>
                        <a:pt x="549" y="454"/>
                      </a:lnTo>
                      <a:lnTo>
                        <a:pt x="551" y="450"/>
                      </a:lnTo>
                      <a:lnTo>
                        <a:pt x="555" y="446"/>
                      </a:lnTo>
                      <a:lnTo>
                        <a:pt x="557" y="442"/>
                      </a:lnTo>
                      <a:lnTo>
                        <a:pt x="562" y="440"/>
                      </a:lnTo>
                      <a:lnTo>
                        <a:pt x="564" y="438"/>
                      </a:lnTo>
                      <a:lnTo>
                        <a:pt x="568" y="438"/>
                      </a:lnTo>
                      <a:lnTo>
                        <a:pt x="572" y="438"/>
                      </a:lnTo>
                      <a:lnTo>
                        <a:pt x="574" y="438"/>
                      </a:lnTo>
                      <a:lnTo>
                        <a:pt x="576" y="438"/>
                      </a:lnTo>
                      <a:lnTo>
                        <a:pt x="581" y="433"/>
                      </a:lnTo>
                      <a:lnTo>
                        <a:pt x="583" y="431"/>
                      </a:lnTo>
                      <a:lnTo>
                        <a:pt x="587" y="427"/>
                      </a:lnTo>
                      <a:lnTo>
                        <a:pt x="589" y="427"/>
                      </a:lnTo>
                      <a:lnTo>
                        <a:pt x="593" y="423"/>
                      </a:lnTo>
                      <a:lnTo>
                        <a:pt x="595" y="421"/>
                      </a:lnTo>
                      <a:lnTo>
                        <a:pt x="600" y="419"/>
                      </a:lnTo>
                      <a:lnTo>
                        <a:pt x="602" y="417"/>
                      </a:lnTo>
                      <a:lnTo>
                        <a:pt x="604" y="412"/>
                      </a:lnTo>
                      <a:lnTo>
                        <a:pt x="606" y="408"/>
                      </a:lnTo>
                      <a:lnTo>
                        <a:pt x="608" y="404"/>
                      </a:lnTo>
                      <a:lnTo>
                        <a:pt x="610" y="400"/>
                      </a:lnTo>
                      <a:lnTo>
                        <a:pt x="610" y="393"/>
                      </a:lnTo>
                      <a:lnTo>
                        <a:pt x="610" y="389"/>
                      </a:lnTo>
                      <a:lnTo>
                        <a:pt x="612" y="385"/>
                      </a:lnTo>
                      <a:lnTo>
                        <a:pt x="612" y="383"/>
                      </a:lnTo>
                      <a:lnTo>
                        <a:pt x="612" y="379"/>
                      </a:lnTo>
                      <a:lnTo>
                        <a:pt x="612" y="374"/>
                      </a:lnTo>
                      <a:lnTo>
                        <a:pt x="614" y="374"/>
                      </a:lnTo>
                      <a:lnTo>
                        <a:pt x="619" y="370"/>
                      </a:lnTo>
                      <a:lnTo>
                        <a:pt x="623" y="370"/>
                      </a:lnTo>
                      <a:lnTo>
                        <a:pt x="627" y="368"/>
                      </a:lnTo>
                      <a:lnTo>
                        <a:pt x="629" y="366"/>
                      </a:lnTo>
                      <a:lnTo>
                        <a:pt x="633" y="364"/>
                      </a:lnTo>
                      <a:lnTo>
                        <a:pt x="638" y="364"/>
                      </a:lnTo>
                      <a:lnTo>
                        <a:pt x="642" y="364"/>
                      </a:lnTo>
                      <a:lnTo>
                        <a:pt x="644" y="364"/>
                      </a:lnTo>
                      <a:lnTo>
                        <a:pt x="648" y="364"/>
                      </a:lnTo>
                      <a:lnTo>
                        <a:pt x="650" y="364"/>
                      </a:lnTo>
                      <a:lnTo>
                        <a:pt x="652" y="362"/>
                      </a:lnTo>
                      <a:lnTo>
                        <a:pt x="654" y="360"/>
                      </a:lnTo>
                      <a:lnTo>
                        <a:pt x="654" y="356"/>
                      </a:lnTo>
                      <a:lnTo>
                        <a:pt x="657" y="353"/>
                      </a:lnTo>
                      <a:lnTo>
                        <a:pt x="657" y="349"/>
                      </a:lnTo>
                      <a:lnTo>
                        <a:pt x="654" y="347"/>
                      </a:lnTo>
                      <a:lnTo>
                        <a:pt x="650" y="343"/>
                      </a:lnTo>
                      <a:lnTo>
                        <a:pt x="648" y="341"/>
                      </a:lnTo>
                      <a:lnTo>
                        <a:pt x="648" y="339"/>
                      </a:lnTo>
                      <a:lnTo>
                        <a:pt x="646" y="334"/>
                      </a:lnTo>
                      <a:lnTo>
                        <a:pt x="644" y="330"/>
                      </a:lnTo>
                      <a:lnTo>
                        <a:pt x="644" y="328"/>
                      </a:lnTo>
                      <a:lnTo>
                        <a:pt x="644" y="324"/>
                      </a:lnTo>
                      <a:lnTo>
                        <a:pt x="644" y="320"/>
                      </a:lnTo>
                      <a:lnTo>
                        <a:pt x="646" y="316"/>
                      </a:lnTo>
                      <a:lnTo>
                        <a:pt x="646" y="311"/>
                      </a:lnTo>
                      <a:lnTo>
                        <a:pt x="644" y="309"/>
                      </a:lnTo>
                      <a:lnTo>
                        <a:pt x="642" y="305"/>
                      </a:lnTo>
                      <a:lnTo>
                        <a:pt x="640" y="301"/>
                      </a:lnTo>
                      <a:lnTo>
                        <a:pt x="638" y="299"/>
                      </a:lnTo>
                      <a:lnTo>
                        <a:pt x="633" y="297"/>
                      </a:lnTo>
                      <a:lnTo>
                        <a:pt x="631" y="295"/>
                      </a:lnTo>
                      <a:lnTo>
                        <a:pt x="627" y="295"/>
                      </a:lnTo>
                      <a:lnTo>
                        <a:pt x="625" y="292"/>
                      </a:lnTo>
                      <a:lnTo>
                        <a:pt x="621" y="292"/>
                      </a:lnTo>
                      <a:lnTo>
                        <a:pt x="619" y="295"/>
                      </a:lnTo>
                      <a:lnTo>
                        <a:pt x="614" y="295"/>
                      </a:lnTo>
                      <a:lnTo>
                        <a:pt x="612" y="295"/>
                      </a:lnTo>
                      <a:lnTo>
                        <a:pt x="608" y="295"/>
                      </a:lnTo>
                      <a:lnTo>
                        <a:pt x="606" y="292"/>
                      </a:lnTo>
                      <a:lnTo>
                        <a:pt x="602" y="290"/>
                      </a:lnTo>
                      <a:lnTo>
                        <a:pt x="600" y="288"/>
                      </a:lnTo>
                      <a:lnTo>
                        <a:pt x="595" y="284"/>
                      </a:lnTo>
                      <a:lnTo>
                        <a:pt x="593" y="282"/>
                      </a:lnTo>
                      <a:lnTo>
                        <a:pt x="591" y="280"/>
                      </a:lnTo>
                      <a:lnTo>
                        <a:pt x="589" y="278"/>
                      </a:lnTo>
                      <a:lnTo>
                        <a:pt x="585" y="276"/>
                      </a:lnTo>
                      <a:lnTo>
                        <a:pt x="583" y="276"/>
                      </a:lnTo>
                      <a:lnTo>
                        <a:pt x="581" y="278"/>
                      </a:lnTo>
                      <a:lnTo>
                        <a:pt x="578" y="280"/>
                      </a:lnTo>
                      <a:lnTo>
                        <a:pt x="576" y="282"/>
                      </a:lnTo>
                      <a:lnTo>
                        <a:pt x="574" y="284"/>
                      </a:lnTo>
                      <a:lnTo>
                        <a:pt x="572" y="286"/>
                      </a:lnTo>
                      <a:lnTo>
                        <a:pt x="570" y="288"/>
                      </a:lnTo>
                      <a:lnTo>
                        <a:pt x="568" y="288"/>
                      </a:lnTo>
                      <a:lnTo>
                        <a:pt x="568" y="290"/>
                      </a:lnTo>
                      <a:lnTo>
                        <a:pt x="566" y="290"/>
                      </a:lnTo>
                      <a:lnTo>
                        <a:pt x="564" y="292"/>
                      </a:lnTo>
                      <a:lnTo>
                        <a:pt x="564" y="292"/>
                      </a:lnTo>
                      <a:lnTo>
                        <a:pt x="564" y="295"/>
                      </a:lnTo>
                      <a:lnTo>
                        <a:pt x="564" y="297"/>
                      </a:lnTo>
                      <a:lnTo>
                        <a:pt x="564" y="299"/>
                      </a:lnTo>
                      <a:lnTo>
                        <a:pt x="562" y="301"/>
                      </a:lnTo>
                      <a:lnTo>
                        <a:pt x="562" y="301"/>
                      </a:lnTo>
                      <a:lnTo>
                        <a:pt x="557" y="301"/>
                      </a:lnTo>
                      <a:lnTo>
                        <a:pt x="557" y="299"/>
                      </a:lnTo>
                      <a:lnTo>
                        <a:pt x="555" y="299"/>
                      </a:lnTo>
                      <a:lnTo>
                        <a:pt x="553" y="301"/>
                      </a:lnTo>
                      <a:lnTo>
                        <a:pt x="551" y="303"/>
                      </a:lnTo>
                      <a:lnTo>
                        <a:pt x="547" y="303"/>
                      </a:lnTo>
                      <a:lnTo>
                        <a:pt x="543" y="303"/>
                      </a:lnTo>
                      <a:lnTo>
                        <a:pt x="538" y="303"/>
                      </a:lnTo>
                      <a:lnTo>
                        <a:pt x="534" y="301"/>
                      </a:lnTo>
                      <a:lnTo>
                        <a:pt x="532" y="299"/>
                      </a:lnTo>
                      <a:lnTo>
                        <a:pt x="528" y="295"/>
                      </a:lnTo>
                      <a:lnTo>
                        <a:pt x="526" y="288"/>
                      </a:lnTo>
                      <a:lnTo>
                        <a:pt x="521" y="286"/>
                      </a:lnTo>
                      <a:lnTo>
                        <a:pt x="519" y="284"/>
                      </a:lnTo>
                      <a:lnTo>
                        <a:pt x="513" y="280"/>
                      </a:lnTo>
                      <a:lnTo>
                        <a:pt x="511" y="278"/>
                      </a:lnTo>
                      <a:lnTo>
                        <a:pt x="509" y="276"/>
                      </a:lnTo>
                      <a:lnTo>
                        <a:pt x="505" y="271"/>
                      </a:lnTo>
                      <a:lnTo>
                        <a:pt x="502" y="269"/>
                      </a:lnTo>
                      <a:lnTo>
                        <a:pt x="502" y="265"/>
                      </a:lnTo>
                      <a:lnTo>
                        <a:pt x="500" y="263"/>
                      </a:lnTo>
                      <a:lnTo>
                        <a:pt x="502" y="257"/>
                      </a:lnTo>
                      <a:lnTo>
                        <a:pt x="502" y="252"/>
                      </a:lnTo>
                      <a:lnTo>
                        <a:pt x="505" y="248"/>
                      </a:lnTo>
                      <a:lnTo>
                        <a:pt x="505" y="246"/>
                      </a:lnTo>
                      <a:lnTo>
                        <a:pt x="505" y="242"/>
                      </a:lnTo>
                      <a:lnTo>
                        <a:pt x="505" y="238"/>
                      </a:lnTo>
                      <a:lnTo>
                        <a:pt x="502" y="234"/>
                      </a:lnTo>
                      <a:lnTo>
                        <a:pt x="502" y="229"/>
                      </a:lnTo>
                      <a:lnTo>
                        <a:pt x="502" y="225"/>
                      </a:lnTo>
                      <a:lnTo>
                        <a:pt x="505" y="219"/>
                      </a:lnTo>
                      <a:lnTo>
                        <a:pt x="505" y="215"/>
                      </a:lnTo>
                      <a:lnTo>
                        <a:pt x="505" y="210"/>
                      </a:lnTo>
                      <a:lnTo>
                        <a:pt x="507" y="206"/>
                      </a:lnTo>
                      <a:lnTo>
                        <a:pt x="509" y="204"/>
                      </a:lnTo>
                      <a:lnTo>
                        <a:pt x="511" y="200"/>
                      </a:lnTo>
                      <a:lnTo>
                        <a:pt x="513" y="196"/>
                      </a:lnTo>
                      <a:lnTo>
                        <a:pt x="513" y="191"/>
                      </a:lnTo>
                      <a:lnTo>
                        <a:pt x="513" y="185"/>
                      </a:lnTo>
                      <a:lnTo>
                        <a:pt x="513" y="179"/>
                      </a:lnTo>
                      <a:lnTo>
                        <a:pt x="513" y="173"/>
                      </a:lnTo>
                      <a:lnTo>
                        <a:pt x="513" y="168"/>
                      </a:lnTo>
                      <a:lnTo>
                        <a:pt x="511" y="164"/>
                      </a:lnTo>
                      <a:lnTo>
                        <a:pt x="511" y="160"/>
                      </a:lnTo>
                      <a:lnTo>
                        <a:pt x="511" y="156"/>
                      </a:lnTo>
                      <a:lnTo>
                        <a:pt x="509" y="154"/>
                      </a:lnTo>
                      <a:lnTo>
                        <a:pt x="509" y="149"/>
                      </a:lnTo>
                      <a:lnTo>
                        <a:pt x="509" y="147"/>
                      </a:lnTo>
                      <a:lnTo>
                        <a:pt x="507" y="143"/>
                      </a:lnTo>
                      <a:lnTo>
                        <a:pt x="505" y="137"/>
                      </a:lnTo>
                      <a:lnTo>
                        <a:pt x="500" y="133"/>
                      </a:lnTo>
                      <a:lnTo>
                        <a:pt x="498" y="128"/>
                      </a:lnTo>
                      <a:lnTo>
                        <a:pt x="494" y="124"/>
                      </a:lnTo>
                      <a:lnTo>
                        <a:pt x="490" y="122"/>
                      </a:lnTo>
                      <a:lnTo>
                        <a:pt x="488" y="120"/>
                      </a:lnTo>
                      <a:lnTo>
                        <a:pt x="486" y="116"/>
                      </a:lnTo>
                      <a:lnTo>
                        <a:pt x="483" y="114"/>
                      </a:lnTo>
                      <a:lnTo>
                        <a:pt x="483" y="112"/>
                      </a:lnTo>
                      <a:lnTo>
                        <a:pt x="481" y="107"/>
                      </a:lnTo>
                      <a:lnTo>
                        <a:pt x="481" y="103"/>
                      </a:lnTo>
                      <a:lnTo>
                        <a:pt x="479" y="101"/>
                      </a:lnTo>
                      <a:lnTo>
                        <a:pt x="477" y="97"/>
                      </a:lnTo>
                      <a:lnTo>
                        <a:pt x="475" y="93"/>
                      </a:lnTo>
                      <a:lnTo>
                        <a:pt x="473" y="91"/>
                      </a:lnTo>
                      <a:lnTo>
                        <a:pt x="469" y="88"/>
                      </a:lnTo>
                      <a:lnTo>
                        <a:pt x="467" y="86"/>
                      </a:lnTo>
                      <a:lnTo>
                        <a:pt x="464" y="82"/>
                      </a:lnTo>
                      <a:lnTo>
                        <a:pt x="462" y="80"/>
                      </a:lnTo>
                      <a:lnTo>
                        <a:pt x="460" y="76"/>
                      </a:lnTo>
                      <a:lnTo>
                        <a:pt x="458" y="72"/>
                      </a:lnTo>
                      <a:lnTo>
                        <a:pt x="456" y="67"/>
                      </a:lnTo>
                      <a:lnTo>
                        <a:pt x="456" y="65"/>
                      </a:lnTo>
                      <a:lnTo>
                        <a:pt x="456" y="61"/>
                      </a:lnTo>
                      <a:lnTo>
                        <a:pt x="456" y="55"/>
                      </a:lnTo>
                      <a:lnTo>
                        <a:pt x="454" y="53"/>
                      </a:lnTo>
                      <a:lnTo>
                        <a:pt x="452" y="48"/>
                      </a:lnTo>
                      <a:lnTo>
                        <a:pt x="452" y="46"/>
                      </a:lnTo>
                      <a:lnTo>
                        <a:pt x="450" y="44"/>
                      </a:lnTo>
                      <a:lnTo>
                        <a:pt x="446" y="40"/>
                      </a:lnTo>
                      <a:lnTo>
                        <a:pt x="443" y="40"/>
                      </a:lnTo>
                      <a:lnTo>
                        <a:pt x="439" y="40"/>
                      </a:lnTo>
                      <a:lnTo>
                        <a:pt x="435" y="40"/>
                      </a:lnTo>
                      <a:lnTo>
                        <a:pt x="431" y="40"/>
                      </a:lnTo>
                      <a:lnTo>
                        <a:pt x="427" y="40"/>
                      </a:lnTo>
                      <a:lnTo>
                        <a:pt x="422" y="38"/>
                      </a:lnTo>
                      <a:lnTo>
                        <a:pt x="418" y="38"/>
                      </a:lnTo>
                      <a:lnTo>
                        <a:pt x="412" y="36"/>
                      </a:lnTo>
                      <a:lnTo>
                        <a:pt x="410" y="38"/>
                      </a:lnTo>
                      <a:lnTo>
                        <a:pt x="405" y="40"/>
                      </a:lnTo>
                      <a:lnTo>
                        <a:pt x="403" y="40"/>
                      </a:lnTo>
                      <a:lnTo>
                        <a:pt x="399" y="42"/>
                      </a:lnTo>
                      <a:lnTo>
                        <a:pt x="395" y="42"/>
                      </a:lnTo>
                      <a:lnTo>
                        <a:pt x="391" y="44"/>
                      </a:lnTo>
                      <a:lnTo>
                        <a:pt x="389" y="46"/>
                      </a:lnTo>
                      <a:lnTo>
                        <a:pt x="386" y="51"/>
                      </a:lnTo>
                      <a:lnTo>
                        <a:pt x="384" y="53"/>
                      </a:lnTo>
                      <a:lnTo>
                        <a:pt x="382" y="55"/>
                      </a:lnTo>
                      <a:lnTo>
                        <a:pt x="378" y="59"/>
                      </a:lnTo>
                      <a:lnTo>
                        <a:pt x="376" y="63"/>
                      </a:lnTo>
                      <a:lnTo>
                        <a:pt x="372" y="67"/>
                      </a:lnTo>
                      <a:lnTo>
                        <a:pt x="370" y="70"/>
                      </a:lnTo>
                      <a:lnTo>
                        <a:pt x="370" y="72"/>
                      </a:lnTo>
                      <a:lnTo>
                        <a:pt x="367" y="76"/>
                      </a:lnTo>
                      <a:lnTo>
                        <a:pt x="367" y="78"/>
                      </a:lnTo>
                      <a:lnTo>
                        <a:pt x="367" y="80"/>
                      </a:lnTo>
                      <a:lnTo>
                        <a:pt x="363" y="84"/>
                      </a:lnTo>
                      <a:lnTo>
                        <a:pt x="359" y="86"/>
                      </a:lnTo>
                      <a:lnTo>
                        <a:pt x="355" y="88"/>
                      </a:lnTo>
                      <a:lnTo>
                        <a:pt x="351" y="91"/>
                      </a:lnTo>
                      <a:lnTo>
                        <a:pt x="346" y="93"/>
                      </a:lnTo>
                      <a:lnTo>
                        <a:pt x="340" y="95"/>
                      </a:lnTo>
                      <a:lnTo>
                        <a:pt x="334" y="95"/>
                      </a:lnTo>
                      <a:lnTo>
                        <a:pt x="327" y="97"/>
                      </a:lnTo>
                      <a:lnTo>
                        <a:pt x="321" y="97"/>
                      </a:lnTo>
                      <a:lnTo>
                        <a:pt x="315" y="97"/>
                      </a:lnTo>
                      <a:lnTo>
                        <a:pt x="306" y="95"/>
                      </a:lnTo>
                      <a:lnTo>
                        <a:pt x="300" y="93"/>
                      </a:lnTo>
                      <a:lnTo>
                        <a:pt x="291" y="93"/>
                      </a:lnTo>
                      <a:lnTo>
                        <a:pt x="287" y="91"/>
                      </a:lnTo>
                      <a:lnTo>
                        <a:pt x="283" y="88"/>
                      </a:lnTo>
                      <a:lnTo>
                        <a:pt x="277" y="84"/>
                      </a:lnTo>
                      <a:lnTo>
                        <a:pt x="272" y="80"/>
                      </a:lnTo>
                      <a:lnTo>
                        <a:pt x="268" y="78"/>
                      </a:lnTo>
                      <a:lnTo>
                        <a:pt x="264" y="74"/>
                      </a:lnTo>
                      <a:lnTo>
                        <a:pt x="260" y="72"/>
                      </a:lnTo>
                      <a:lnTo>
                        <a:pt x="253" y="67"/>
                      </a:lnTo>
                      <a:lnTo>
                        <a:pt x="249" y="63"/>
                      </a:lnTo>
                      <a:lnTo>
                        <a:pt x="247" y="59"/>
                      </a:lnTo>
                      <a:lnTo>
                        <a:pt x="247" y="55"/>
                      </a:lnTo>
                      <a:lnTo>
                        <a:pt x="247" y="51"/>
                      </a:lnTo>
                      <a:lnTo>
                        <a:pt x="247" y="46"/>
                      </a:lnTo>
                      <a:lnTo>
                        <a:pt x="249" y="42"/>
                      </a:lnTo>
                      <a:lnTo>
                        <a:pt x="249" y="38"/>
                      </a:lnTo>
                      <a:lnTo>
                        <a:pt x="251" y="36"/>
                      </a:lnTo>
                      <a:lnTo>
                        <a:pt x="253" y="32"/>
                      </a:lnTo>
                      <a:lnTo>
                        <a:pt x="258" y="27"/>
                      </a:lnTo>
                      <a:lnTo>
                        <a:pt x="260" y="23"/>
                      </a:lnTo>
                      <a:lnTo>
                        <a:pt x="260" y="21"/>
                      </a:lnTo>
                      <a:lnTo>
                        <a:pt x="260" y="17"/>
                      </a:lnTo>
                      <a:lnTo>
                        <a:pt x="260" y="13"/>
                      </a:lnTo>
                      <a:lnTo>
                        <a:pt x="260" y="11"/>
                      </a:lnTo>
                      <a:lnTo>
                        <a:pt x="258" y="9"/>
                      </a:lnTo>
                      <a:lnTo>
                        <a:pt x="253" y="4"/>
                      </a:lnTo>
                      <a:lnTo>
                        <a:pt x="249" y="2"/>
                      </a:lnTo>
                      <a:lnTo>
                        <a:pt x="247" y="0"/>
                      </a:lnTo>
                      <a:lnTo>
                        <a:pt x="243" y="0"/>
                      </a:lnTo>
                      <a:lnTo>
                        <a:pt x="237" y="0"/>
                      </a:lnTo>
                      <a:lnTo>
                        <a:pt x="232" y="0"/>
                      </a:lnTo>
                      <a:lnTo>
                        <a:pt x="228" y="0"/>
                      </a:lnTo>
                      <a:lnTo>
                        <a:pt x="224" y="0"/>
                      </a:lnTo>
                      <a:lnTo>
                        <a:pt x="220" y="0"/>
                      </a:lnTo>
                      <a:lnTo>
                        <a:pt x="213" y="2"/>
                      </a:lnTo>
                      <a:lnTo>
                        <a:pt x="209" y="2"/>
                      </a:lnTo>
                      <a:lnTo>
                        <a:pt x="207" y="4"/>
                      </a:lnTo>
                      <a:lnTo>
                        <a:pt x="203" y="6"/>
                      </a:lnTo>
                      <a:lnTo>
                        <a:pt x="201" y="9"/>
                      </a:lnTo>
                      <a:lnTo>
                        <a:pt x="199" y="11"/>
                      </a:lnTo>
                      <a:lnTo>
                        <a:pt x="196" y="13"/>
                      </a:lnTo>
                      <a:lnTo>
                        <a:pt x="196" y="15"/>
                      </a:lnTo>
                      <a:lnTo>
                        <a:pt x="194" y="17"/>
                      </a:lnTo>
                      <a:lnTo>
                        <a:pt x="192" y="21"/>
                      </a:lnTo>
                      <a:lnTo>
                        <a:pt x="192" y="25"/>
                      </a:lnTo>
                      <a:lnTo>
                        <a:pt x="192" y="30"/>
                      </a:lnTo>
                      <a:lnTo>
                        <a:pt x="190" y="34"/>
                      </a:lnTo>
                      <a:lnTo>
                        <a:pt x="190" y="38"/>
                      </a:lnTo>
                      <a:lnTo>
                        <a:pt x="190" y="44"/>
                      </a:lnTo>
                      <a:lnTo>
                        <a:pt x="192" y="51"/>
                      </a:lnTo>
                      <a:lnTo>
                        <a:pt x="192" y="57"/>
                      </a:lnTo>
                      <a:lnTo>
                        <a:pt x="192" y="63"/>
                      </a:lnTo>
                      <a:lnTo>
                        <a:pt x="192" y="67"/>
                      </a:lnTo>
                      <a:lnTo>
                        <a:pt x="192" y="74"/>
                      </a:lnTo>
                      <a:lnTo>
                        <a:pt x="192" y="80"/>
                      </a:lnTo>
                      <a:lnTo>
                        <a:pt x="190" y="84"/>
                      </a:lnTo>
                      <a:lnTo>
                        <a:pt x="190" y="93"/>
                      </a:lnTo>
                      <a:lnTo>
                        <a:pt x="188" y="103"/>
                      </a:lnTo>
                      <a:lnTo>
                        <a:pt x="186" y="116"/>
                      </a:lnTo>
                      <a:lnTo>
                        <a:pt x="184" y="126"/>
                      </a:lnTo>
                      <a:lnTo>
                        <a:pt x="182" y="137"/>
                      </a:lnTo>
                      <a:lnTo>
                        <a:pt x="180" y="145"/>
                      </a:lnTo>
                      <a:lnTo>
                        <a:pt x="177" y="152"/>
                      </a:lnTo>
                      <a:lnTo>
                        <a:pt x="175" y="160"/>
                      </a:lnTo>
                      <a:lnTo>
                        <a:pt x="171" y="170"/>
                      </a:lnTo>
                      <a:lnTo>
                        <a:pt x="169" y="179"/>
                      </a:lnTo>
                      <a:lnTo>
                        <a:pt x="167" y="189"/>
                      </a:lnTo>
                      <a:lnTo>
                        <a:pt x="165" y="196"/>
                      </a:lnTo>
                      <a:lnTo>
                        <a:pt x="163" y="202"/>
                      </a:lnTo>
                      <a:lnTo>
                        <a:pt x="158" y="208"/>
                      </a:lnTo>
                      <a:lnTo>
                        <a:pt x="156" y="215"/>
                      </a:lnTo>
                      <a:lnTo>
                        <a:pt x="152" y="223"/>
                      </a:lnTo>
                      <a:lnTo>
                        <a:pt x="150" y="229"/>
                      </a:lnTo>
                      <a:lnTo>
                        <a:pt x="148" y="236"/>
                      </a:lnTo>
                      <a:lnTo>
                        <a:pt x="146" y="240"/>
                      </a:lnTo>
                      <a:lnTo>
                        <a:pt x="142" y="246"/>
                      </a:lnTo>
                      <a:lnTo>
                        <a:pt x="139" y="252"/>
                      </a:lnTo>
                      <a:lnTo>
                        <a:pt x="137" y="259"/>
                      </a:lnTo>
                      <a:lnTo>
                        <a:pt x="135" y="265"/>
                      </a:lnTo>
                      <a:lnTo>
                        <a:pt x="135" y="271"/>
                      </a:lnTo>
                      <a:lnTo>
                        <a:pt x="133" y="278"/>
                      </a:lnTo>
                      <a:lnTo>
                        <a:pt x="133" y="286"/>
                      </a:lnTo>
                      <a:lnTo>
                        <a:pt x="131" y="292"/>
                      </a:lnTo>
                      <a:lnTo>
                        <a:pt x="131" y="299"/>
                      </a:lnTo>
                      <a:lnTo>
                        <a:pt x="131" y="305"/>
                      </a:lnTo>
                      <a:lnTo>
                        <a:pt x="129" y="311"/>
                      </a:lnTo>
                      <a:lnTo>
                        <a:pt x="129" y="318"/>
                      </a:lnTo>
                      <a:lnTo>
                        <a:pt x="127" y="324"/>
                      </a:lnTo>
                      <a:lnTo>
                        <a:pt x="127" y="328"/>
                      </a:lnTo>
                      <a:lnTo>
                        <a:pt x="125" y="334"/>
                      </a:lnTo>
                      <a:lnTo>
                        <a:pt x="125" y="339"/>
                      </a:lnTo>
                      <a:lnTo>
                        <a:pt x="123" y="345"/>
                      </a:lnTo>
                      <a:lnTo>
                        <a:pt x="123" y="347"/>
                      </a:lnTo>
                      <a:lnTo>
                        <a:pt x="121" y="351"/>
                      </a:lnTo>
                      <a:lnTo>
                        <a:pt x="116" y="356"/>
                      </a:lnTo>
                      <a:lnTo>
                        <a:pt x="116" y="360"/>
                      </a:lnTo>
                      <a:lnTo>
                        <a:pt x="116" y="366"/>
                      </a:lnTo>
                      <a:lnTo>
                        <a:pt x="116" y="372"/>
                      </a:lnTo>
                      <a:lnTo>
                        <a:pt x="116" y="379"/>
                      </a:lnTo>
                      <a:lnTo>
                        <a:pt x="116" y="387"/>
                      </a:lnTo>
                      <a:lnTo>
                        <a:pt x="116" y="393"/>
                      </a:lnTo>
                      <a:lnTo>
                        <a:pt x="116" y="398"/>
                      </a:lnTo>
                      <a:lnTo>
                        <a:pt x="116" y="404"/>
                      </a:lnTo>
                      <a:lnTo>
                        <a:pt x="116" y="410"/>
                      </a:lnTo>
                      <a:lnTo>
                        <a:pt x="116" y="417"/>
                      </a:lnTo>
                      <a:lnTo>
                        <a:pt x="116" y="423"/>
                      </a:lnTo>
                      <a:lnTo>
                        <a:pt x="114" y="427"/>
                      </a:lnTo>
                      <a:lnTo>
                        <a:pt x="112" y="433"/>
                      </a:lnTo>
                      <a:lnTo>
                        <a:pt x="110" y="440"/>
                      </a:lnTo>
                      <a:lnTo>
                        <a:pt x="110" y="444"/>
                      </a:lnTo>
                      <a:lnTo>
                        <a:pt x="110" y="450"/>
                      </a:lnTo>
                      <a:lnTo>
                        <a:pt x="110" y="454"/>
                      </a:lnTo>
                      <a:lnTo>
                        <a:pt x="110" y="461"/>
                      </a:lnTo>
                      <a:lnTo>
                        <a:pt x="110" y="467"/>
                      </a:lnTo>
                      <a:lnTo>
                        <a:pt x="110" y="471"/>
                      </a:lnTo>
                      <a:lnTo>
                        <a:pt x="110" y="475"/>
                      </a:lnTo>
                      <a:lnTo>
                        <a:pt x="108" y="482"/>
                      </a:lnTo>
                      <a:lnTo>
                        <a:pt x="108" y="488"/>
                      </a:lnTo>
                      <a:lnTo>
                        <a:pt x="106" y="492"/>
                      </a:lnTo>
                      <a:lnTo>
                        <a:pt x="106" y="499"/>
                      </a:lnTo>
                      <a:lnTo>
                        <a:pt x="104" y="507"/>
                      </a:lnTo>
                      <a:lnTo>
                        <a:pt x="102" y="515"/>
                      </a:lnTo>
                      <a:lnTo>
                        <a:pt x="99" y="526"/>
                      </a:lnTo>
                      <a:lnTo>
                        <a:pt x="97" y="536"/>
                      </a:lnTo>
                      <a:lnTo>
                        <a:pt x="95" y="545"/>
                      </a:lnTo>
                      <a:lnTo>
                        <a:pt x="93" y="549"/>
                      </a:lnTo>
                      <a:lnTo>
                        <a:pt x="91" y="555"/>
                      </a:lnTo>
                      <a:lnTo>
                        <a:pt x="89" y="562"/>
                      </a:lnTo>
                      <a:lnTo>
                        <a:pt x="87" y="568"/>
                      </a:lnTo>
                      <a:lnTo>
                        <a:pt x="87" y="572"/>
                      </a:lnTo>
                      <a:lnTo>
                        <a:pt x="87" y="578"/>
                      </a:lnTo>
                      <a:lnTo>
                        <a:pt x="87" y="585"/>
                      </a:lnTo>
                      <a:lnTo>
                        <a:pt x="87" y="591"/>
                      </a:lnTo>
                      <a:lnTo>
                        <a:pt x="87" y="597"/>
                      </a:lnTo>
                      <a:lnTo>
                        <a:pt x="87" y="602"/>
                      </a:lnTo>
                      <a:lnTo>
                        <a:pt x="87" y="606"/>
                      </a:lnTo>
                      <a:lnTo>
                        <a:pt x="87" y="612"/>
                      </a:lnTo>
                      <a:lnTo>
                        <a:pt x="87" y="616"/>
                      </a:lnTo>
                      <a:lnTo>
                        <a:pt x="87" y="620"/>
                      </a:lnTo>
                      <a:lnTo>
                        <a:pt x="85" y="625"/>
                      </a:lnTo>
                      <a:lnTo>
                        <a:pt x="80" y="627"/>
                      </a:lnTo>
                      <a:lnTo>
                        <a:pt x="78" y="631"/>
                      </a:lnTo>
                      <a:lnTo>
                        <a:pt x="76" y="635"/>
                      </a:lnTo>
                      <a:lnTo>
                        <a:pt x="74" y="637"/>
                      </a:lnTo>
                      <a:lnTo>
                        <a:pt x="74" y="642"/>
                      </a:lnTo>
                      <a:lnTo>
                        <a:pt x="74" y="646"/>
                      </a:lnTo>
                      <a:lnTo>
                        <a:pt x="74" y="646"/>
                      </a:lnTo>
                      <a:lnTo>
                        <a:pt x="72" y="648"/>
                      </a:lnTo>
                      <a:lnTo>
                        <a:pt x="72" y="648"/>
                      </a:lnTo>
                      <a:lnTo>
                        <a:pt x="70" y="650"/>
                      </a:lnTo>
                      <a:lnTo>
                        <a:pt x="70" y="652"/>
                      </a:lnTo>
                      <a:lnTo>
                        <a:pt x="68" y="652"/>
                      </a:lnTo>
                      <a:lnTo>
                        <a:pt x="66" y="656"/>
                      </a:lnTo>
                      <a:lnTo>
                        <a:pt x="64" y="660"/>
                      </a:lnTo>
                      <a:lnTo>
                        <a:pt x="61" y="665"/>
                      </a:lnTo>
                      <a:lnTo>
                        <a:pt x="61" y="669"/>
                      </a:lnTo>
                      <a:lnTo>
                        <a:pt x="59" y="675"/>
                      </a:lnTo>
                      <a:lnTo>
                        <a:pt x="59" y="679"/>
                      </a:lnTo>
                      <a:lnTo>
                        <a:pt x="57" y="686"/>
                      </a:lnTo>
                      <a:lnTo>
                        <a:pt x="55" y="692"/>
                      </a:lnTo>
                      <a:lnTo>
                        <a:pt x="53" y="698"/>
                      </a:lnTo>
                      <a:lnTo>
                        <a:pt x="51" y="705"/>
                      </a:lnTo>
                      <a:lnTo>
                        <a:pt x="49" y="711"/>
                      </a:lnTo>
                      <a:lnTo>
                        <a:pt x="49" y="719"/>
                      </a:lnTo>
                      <a:lnTo>
                        <a:pt x="47" y="726"/>
                      </a:lnTo>
                      <a:lnTo>
                        <a:pt x="45" y="732"/>
                      </a:lnTo>
                      <a:lnTo>
                        <a:pt x="42" y="738"/>
                      </a:lnTo>
                      <a:lnTo>
                        <a:pt x="40" y="747"/>
                      </a:lnTo>
                      <a:lnTo>
                        <a:pt x="36" y="755"/>
                      </a:lnTo>
                      <a:lnTo>
                        <a:pt x="34" y="763"/>
                      </a:lnTo>
                      <a:lnTo>
                        <a:pt x="32" y="770"/>
                      </a:lnTo>
                      <a:lnTo>
                        <a:pt x="30" y="774"/>
                      </a:lnTo>
                      <a:lnTo>
                        <a:pt x="26" y="780"/>
                      </a:lnTo>
                      <a:lnTo>
                        <a:pt x="23" y="787"/>
                      </a:lnTo>
                      <a:lnTo>
                        <a:pt x="19" y="793"/>
                      </a:lnTo>
                      <a:lnTo>
                        <a:pt x="17" y="799"/>
                      </a:lnTo>
                      <a:lnTo>
                        <a:pt x="13" y="803"/>
                      </a:lnTo>
                      <a:lnTo>
                        <a:pt x="9" y="812"/>
                      </a:lnTo>
                      <a:lnTo>
                        <a:pt x="4" y="818"/>
                      </a:lnTo>
                      <a:lnTo>
                        <a:pt x="0" y="827"/>
                      </a:lnTo>
                      <a:lnTo>
                        <a:pt x="2" y="827"/>
                      </a:lnTo>
                      <a:lnTo>
                        <a:pt x="4" y="829"/>
                      </a:lnTo>
                      <a:lnTo>
                        <a:pt x="7" y="829"/>
                      </a:lnTo>
                      <a:lnTo>
                        <a:pt x="7" y="829"/>
                      </a:lnTo>
                      <a:lnTo>
                        <a:pt x="11" y="833"/>
                      </a:lnTo>
                      <a:lnTo>
                        <a:pt x="15" y="835"/>
                      </a:lnTo>
                      <a:lnTo>
                        <a:pt x="21" y="839"/>
                      </a:lnTo>
                      <a:lnTo>
                        <a:pt x="28" y="841"/>
                      </a:lnTo>
                      <a:lnTo>
                        <a:pt x="32" y="843"/>
                      </a:lnTo>
                      <a:lnTo>
                        <a:pt x="36" y="843"/>
                      </a:lnTo>
                      <a:lnTo>
                        <a:pt x="42" y="846"/>
                      </a:lnTo>
                      <a:lnTo>
                        <a:pt x="49" y="848"/>
                      </a:lnTo>
                      <a:lnTo>
                        <a:pt x="55" y="848"/>
                      </a:lnTo>
                      <a:lnTo>
                        <a:pt x="57" y="848"/>
                      </a:lnTo>
                      <a:lnTo>
                        <a:pt x="61" y="846"/>
                      </a:lnTo>
                      <a:lnTo>
                        <a:pt x="66" y="846"/>
                      </a:lnTo>
                      <a:lnTo>
                        <a:pt x="68" y="846"/>
                      </a:lnTo>
                      <a:lnTo>
                        <a:pt x="72" y="843"/>
                      </a:lnTo>
                      <a:lnTo>
                        <a:pt x="76" y="843"/>
                      </a:lnTo>
                      <a:lnTo>
                        <a:pt x="78" y="843"/>
                      </a:lnTo>
                      <a:lnTo>
                        <a:pt x="83" y="843"/>
                      </a:lnTo>
                      <a:lnTo>
                        <a:pt x="85" y="843"/>
                      </a:lnTo>
                      <a:lnTo>
                        <a:pt x="87" y="846"/>
                      </a:lnTo>
                      <a:lnTo>
                        <a:pt x="89" y="848"/>
                      </a:lnTo>
                      <a:lnTo>
                        <a:pt x="91" y="854"/>
                      </a:lnTo>
                      <a:lnTo>
                        <a:pt x="91" y="858"/>
                      </a:lnTo>
                      <a:lnTo>
                        <a:pt x="91" y="864"/>
                      </a:lnTo>
                      <a:lnTo>
                        <a:pt x="89" y="869"/>
                      </a:lnTo>
                      <a:lnTo>
                        <a:pt x="87" y="873"/>
                      </a:lnTo>
                      <a:lnTo>
                        <a:pt x="85" y="877"/>
                      </a:lnTo>
                      <a:lnTo>
                        <a:pt x="80" y="881"/>
                      </a:lnTo>
                      <a:lnTo>
                        <a:pt x="78" y="883"/>
                      </a:lnTo>
                      <a:lnTo>
                        <a:pt x="74" y="888"/>
                      </a:lnTo>
                      <a:lnTo>
                        <a:pt x="70" y="890"/>
                      </a:lnTo>
                      <a:lnTo>
                        <a:pt x="64" y="892"/>
                      </a:lnTo>
                      <a:lnTo>
                        <a:pt x="59" y="894"/>
                      </a:lnTo>
                      <a:lnTo>
                        <a:pt x="57" y="898"/>
                      </a:lnTo>
                      <a:lnTo>
                        <a:pt x="55" y="902"/>
                      </a:lnTo>
                      <a:lnTo>
                        <a:pt x="55" y="906"/>
                      </a:lnTo>
                      <a:lnTo>
                        <a:pt x="53" y="911"/>
                      </a:lnTo>
                      <a:lnTo>
                        <a:pt x="55" y="915"/>
                      </a:lnTo>
                      <a:lnTo>
                        <a:pt x="57" y="917"/>
                      </a:lnTo>
                      <a:lnTo>
                        <a:pt x="61" y="919"/>
                      </a:lnTo>
                      <a:lnTo>
                        <a:pt x="64" y="923"/>
                      </a:lnTo>
                      <a:lnTo>
                        <a:pt x="64" y="925"/>
                      </a:lnTo>
                      <a:lnTo>
                        <a:pt x="66" y="930"/>
                      </a:lnTo>
                      <a:lnTo>
                        <a:pt x="66" y="932"/>
                      </a:lnTo>
                      <a:lnTo>
                        <a:pt x="64" y="936"/>
                      </a:lnTo>
                      <a:lnTo>
                        <a:pt x="64" y="938"/>
                      </a:lnTo>
                      <a:lnTo>
                        <a:pt x="61" y="942"/>
                      </a:lnTo>
                      <a:lnTo>
                        <a:pt x="59" y="944"/>
                      </a:lnTo>
                      <a:lnTo>
                        <a:pt x="57" y="946"/>
                      </a:lnTo>
                      <a:lnTo>
                        <a:pt x="55" y="949"/>
                      </a:lnTo>
                      <a:lnTo>
                        <a:pt x="53" y="953"/>
                      </a:lnTo>
                      <a:lnTo>
                        <a:pt x="53" y="955"/>
                      </a:lnTo>
                      <a:lnTo>
                        <a:pt x="53" y="959"/>
                      </a:lnTo>
                      <a:lnTo>
                        <a:pt x="53" y="961"/>
                      </a:lnTo>
                      <a:lnTo>
                        <a:pt x="53" y="965"/>
                      </a:lnTo>
                      <a:lnTo>
                        <a:pt x="51" y="967"/>
                      </a:lnTo>
                      <a:lnTo>
                        <a:pt x="49" y="970"/>
                      </a:lnTo>
                      <a:lnTo>
                        <a:pt x="47" y="972"/>
                      </a:lnTo>
                      <a:lnTo>
                        <a:pt x="42" y="974"/>
                      </a:lnTo>
                      <a:lnTo>
                        <a:pt x="38" y="976"/>
                      </a:lnTo>
                      <a:lnTo>
                        <a:pt x="32" y="976"/>
                      </a:lnTo>
                      <a:lnTo>
                        <a:pt x="30" y="978"/>
                      </a:lnTo>
                      <a:lnTo>
                        <a:pt x="26" y="978"/>
                      </a:lnTo>
                      <a:lnTo>
                        <a:pt x="21" y="980"/>
                      </a:lnTo>
                      <a:lnTo>
                        <a:pt x="19" y="982"/>
                      </a:lnTo>
                      <a:lnTo>
                        <a:pt x="17" y="984"/>
                      </a:lnTo>
                      <a:lnTo>
                        <a:pt x="15" y="989"/>
                      </a:lnTo>
                      <a:lnTo>
                        <a:pt x="13" y="991"/>
                      </a:lnTo>
                      <a:lnTo>
                        <a:pt x="13" y="995"/>
                      </a:lnTo>
                      <a:lnTo>
                        <a:pt x="13" y="997"/>
                      </a:lnTo>
                      <a:lnTo>
                        <a:pt x="15" y="999"/>
                      </a:lnTo>
                      <a:lnTo>
                        <a:pt x="17" y="1001"/>
                      </a:lnTo>
                      <a:lnTo>
                        <a:pt x="21" y="1003"/>
                      </a:lnTo>
                      <a:lnTo>
                        <a:pt x="23" y="1003"/>
                      </a:lnTo>
                      <a:lnTo>
                        <a:pt x="28" y="1003"/>
                      </a:lnTo>
                      <a:lnTo>
                        <a:pt x="32" y="1003"/>
                      </a:lnTo>
                      <a:lnTo>
                        <a:pt x="36" y="1003"/>
                      </a:lnTo>
                      <a:lnTo>
                        <a:pt x="40" y="1001"/>
                      </a:lnTo>
                      <a:lnTo>
                        <a:pt x="42" y="999"/>
                      </a:lnTo>
                      <a:lnTo>
                        <a:pt x="42" y="997"/>
                      </a:lnTo>
                      <a:lnTo>
                        <a:pt x="45" y="993"/>
                      </a:lnTo>
                      <a:lnTo>
                        <a:pt x="49" y="991"/>
                      </a:lnTo>
                      <a:lnTo>
                        <a:pt x="51" y="986"/>
                      </a:lnTo>
                      <a:lnTo>
                        <a:pt x="55" y="984"/>
                      </a:lnTo>
                      <a:lnTo>
                        <a:pt x="57" y="984"/>
                      </a:lnTo>
                      <a:lnTo>
                        <a:pt x="59" y="984"/>
                      </a:lnTo>
                      <a:lnTo>
                        <a:pt x="61" y="984"/>
                      </a:lnTo>
                      <a:lnTo>
                        <a:pt x="66" y="984"/>
                      </a:lnTo>
                      <a:lnTo>
                        <a:pt x="70" y="982"/>
                      </a:lnTo>
                      <a:lnTo>
                        <a:pt x="74" y="980"/>
                      </a:lnTo>
                      <a:lnTo>
                        <a:pt x="74" y="980"/>
                      </a:lnTo>
                      <a:lnTo>
                        <a:pt x="76" y="978"/>
                      </a:lnTo>
                      <a:lnTo>
                        <a:pt x="78" y="978"/>
                      </a:lnTo>
                      <a:lnTo>
                        <a:pt x="78" y="976"/>
                      </a:lnTo>
                      <a:lnTo>
                        <a:pt x="80" y="976"/>
                      </a:lnTo>
                      <a:lnTo>
                        <a:pt x="83" y="976"/>
                      </a:lnTo>
                      <a:lnTo>
                        <a:pt x="89" y="976"/>
                      </a:lnTo>
                      <a:lnTo>
                        <a:pt x="93" y="976"/>
                      </a:lnTo>
                      <a:lnTo>
                        <a:pt x="97" y="976"/>
                      </a:lnTo>
                      <a:lnTo>
                        <a:pt x="102" y="976"/>
                      </a:lnTo>
                      <a:lnTo>
                        <a:pt x="106" y="974"/>
                      </a:lnTo>
                      <a:lnTo>
                        <a:pt x="110" y="972"/>
                      </a:lnTo>
                      <a:lnTo>
                        <a:pt x="114" y="972"/>
                      </a:lnTo>
                      <a:lnTo>
                        <a:pt x="121" y="970"/>
                      </a:lnTo>
                      <a:lnTo>
                        <a:pt x="127" y="970"/>
                      </a:lnTo>
                      <a:lnTo>
                        <a:pt x="131" y="967"/>
                      </a:lnTo>
                      <a:lnTo>
                        <a:pt x="135" y="965"/>
                      </a:lnTo>
                      <a:lnTo>
                        <a:pt x="139" y="963"/>
                      </a:lnTo>
                      <a:lnTo>
                        <a:pt x="144" y="959"/>
                      </a:lnTo>
                      <a:lnTo>
                        <a:pt x="146" y="957"/>
                      </a:lnTo>
                      <a:lnTo>
                        <a:pt x="150" y="955"/>
                      </a:lnTo>
                      <a:lnTo>
                        <a:pt x="152" y="953"/>
                      </a:lnTo>
                      <a:lnTo>
                        <a:pt x="154" y="953"/>
                      </a:lnTo>
                      <a:lnTo>
                        <a:pt x="158" y="951"/>
                      </a:lnTo>
                      <a:lnTo>
                        <a:pt x="163" y="951"/>
                      </a:lnTo>
                      <a:lnTo>
                        <a:pt x="167" y="951"/>
                      </a:lnTo>
                      <a:lnTo>
                        <a:pt x="171" y="953"/>
                      </a:lnTo>
                      <a:lnTo>
                        <a:pt x="175" y="953"/>
                      </a:lnTo>
                      <a:lnTo>
                        <a:pt x="180" y="953"/>
                      </a:lnTo>
                      <a:lnTo>
                        <a:pt x="184" y="955"/>
                      </a:lnTo>
                      <a:lnTo>
                        <a:pt x="186" y="957"/>
                      </a:lnTo>
                      <a:lnTo>
                        <a:pt x="186" y="959"/>
                      </a:lnTo>
                      <a:lnTo>
                        <a:pt x="184" y="963"/>
                      </a:lnTo>
                      <a:lnTo>
                        <a:pt x="184" y="965"/>
                      </a:lnTo>
                      <a:lnTo>
                        <a:pt x="184" y="967"/>
                      </a:lnTo>
                      <a:lnTo>
                        <a:pt x="184" y="972"/>
                      </a:lnTo>
                      <a:lnTo>
                        <a:pt x="186" y="976"/>
                      </a:lnTo>
                      <a:lnTo>
                        <a:pt x="188" y="980"/>
                      </a:lnTo>
                      <a:lnTo>
                        <a:pt x="190" y="982"/>
                      </a:lnTo>
                      <a:lnTo>
                        <a:pt x="192" y="982"/>
                      </a:lnTo>
                      <a:lnTo>
                        <a:pt x="196" y="982"/>
                      </a:lnTo>
                      <a:lnTo>
                        <a:pt x="199" y="980"/>
                      </a:lnTo>
                      <a:lnTo>
                        <a:pt x="203" y="978"/>
                      </a:lnTo>
                      <a:lnTo>
                        <a:pt x="205" y="976"/>
                      </a:lnTo>
                      <a:lnTo>
                        <a:pt x="209" y="974"/>
                      </a:lnTo>
                      <a:lnTo>
                        <a:pt x="213" y="972"/>
                      </a:lnTo>
                      <a:lnTo>
                        <a:pt x="215" y="970"/>
                      </a:lnTo>
                      <a:lnTo>
                        <a:pt x="220" y="970"/>
                      </a:lnTo>
                      <a:lnTo>
                        <a:pt x="222" y="972"/>
                      </a:lnTo>
                      <a:lnTo>
                        <a:pt x="226" y="972"/>
                      </a:lnTo>
                      <a:lnTo>
                        <a:pt x="230" y="972"/>
                      </a:lnTo>
                      <a:lnTo>
                        <a:pt x="230" y="972"/>
                      </a:lnTo>
                      <a:lnTo>
                        <a:pt x="234" y="972"/>
                      </a:lnTo>
                      <a:lnTo>
                        <a:pt x="237" y="970"/>
                      </a:lnTo>
                      <a:lnTo>
                        <a:pt x="241" y="967"/>
                      </a:lnTo>
                      <a:lnTo>
                        <a:pt x="243" y="967"/>
                      </a:lnTo>
                      <a:lnTo>
                        <a:pt x="247" y="965"/>
                      </a:lnTo>
                      <a:lnTo>
                        <a:pt x="253" y="963"/>
                      </a:lnTo>
                      <a:lnTo>
                        <a:pt x="258" y="961"/>
                      </a:lnTo>
                      <a:lnTo>
                        <a:pt x="262" y="961"/>
                      </a:lnTo>
                      <a:lnTo>
                        <a:pt x="266" y="959"/>
                      </a:lnTo>
                      <a:lnTo>
                        <a:pt x="270" y="957"/>
                      </a:lnTo>
                      <a:lnTo>
                        <a:pt x="275" y="955"/>
                      </a:lnTo>
                      <a:lnTo>
                        <a:pt x="279" y="953"/>
                      </a:lnTo>
                      <a:lnTo>
                        <a:pt x="283" y="951"/>
                      </a:lnTo>
                      <a:lnTo>
                        <a:pt x="287" y="946"/>
                      </a:lnTo>
                      <a:lnTo>
                        <a:pt x="289" y="944"/>
                      </a:lnTo>
                      <a:lnTo>
                        <a:pt x="291" y="942"/>
                      </a:lnTo>
                      <a:lnTo>
                        <a:pt x="296" y="938"/>
                      </a:lnTo>
                      <a:lnTo>
                        <a:pt x="298" y="934"/>
                      </a:lnTo>
                      <a:lnTo>
                        <a:pt x="302" y="932"/>
                      </a:lnTo>
                      <a:lnTo>
                        <a:pt x="306" y="930"/>
                      </a:lnTo>
                      <a:lnTo>
                        <a:pt x="308" y="928"/>
                      </a:lnTo>
                      <a:lnTo>
                        <a:pt x="313" y="928"/>
                      </a:lnTo>
                      <a:lnTo>
                        <a:pt x="319" y="928"/>
                      </a:lnTo>
                      <a:lnTo>
                        <a:pt x="323" y="928"/>
                      </a:lnTo>
                      <a:lnTo>
                        <a:pt x="327" y="928"/>
                      </a:lnTo>
                      <a:lnTo>
                        <a:pt x="332" y="928"/>
                      </a:lnTo>
                      <a:lnTo>
                        <a:pt x="338" y="925"/>
                      </a:lnTo>
                      <a:lnTo>
                        <a:pt x="342" y="923"/>
                      </a:lnTo>
                      <a:lnTo>
                        <a:pt x="346" y="921"/>
                      </a:lnTo>
                      <a:lnTo>
                        <a:pt x="348" y="919"/>
                      </a:lnTo>
                      <a:lnTo>
                        <a:pt x="355" y="915"/>
                      </a:lnTo>
                      <a:lnTo>
                        <a:pt x="357" y="911"/>
                      </a:lnTo>
                      <a:lnTo>
                        <a:pt x="361" y="909"/>
                      </a:lnTo>
                      <a:lnTo>
                        <a:pt x="361" y="904"/>
                      </a:lnTo>
                      <a:lnTo>
                        <a:pt x="361" y="902"/>
                      </a:lnTo>
                      <a:lnTo>
                        <a:pt x="361" y="898"/>
                      </a:lnTo>
                      <a:lnTo>
                        <a:pt x="361" y="896"/>
                      </a:lnTo>
                      <a:lnTo>
                        <a:pt x="365" y="894"/>
                      </a:lnTo>
                      <a:lnTo>
                        <a:pt x="367" y="892"/>
                      </a:lnTo>
                      <a:lnTo>
                        <a:pt x="372" y="892"/>
                      </a:lnTo>
                      <a:lnTo>
                        <a:pt x="374" y="890"/>
                      </a:lnTo>
                      <a:lnTo>
                        <a:pt x="380" y="888"/>
                      </a:lnTo>
                      <a:lnTo>
                        <a:pt x="382" y="888"/>
                      </a:lnTo>
                      <a:lnTo>
                        <a:pt x="389" y="885"/>
                      </a:lnTo>
                      <a:lnTo>
                        <a:pt x="393" y="885"/>
                      </a:lnTo>
                      <a:lnTo>
                        <a:pt x="399" y="885"/>
                      </a:lnTo>
                      <a:lnTo>
                        <a:pt x="403" y="885"/>
                      </a:lnTo>
                      <a:lnTo>
                        <a:pt x="405" y="883"/>
                      </a:lnTo>
                      <a:lnTo>
                        <a:pt x="410" y="883"/>
                      </a:lnTo>
                      <a:lnTo>
                        <a:pt x="412" y="883"/>
                      </a:lnTo>
                      <a:lnTo>
                        <a:pt x="416" y="885"/>
                      </a:lnTo>
                      <a:lnTo>
                        <a:pt x="416" y="888"/>
                      </a:lnTo>
                      <a:lnTo>
                        <a:pt x="416" y="890"/>
                      </a:lnTo>
                      <a:lnTo>
                        <a:pt x="416" y="892"/>
                      </a:lnTo>
                      <a:lnTo>
                        <a:pt x="418" y="894"/>
                      </a:lnTo>
                      <a:lnTo>
                        <a:pt x="420" y="894"/>
                      </a:lnTo>
                      <a:lnTo>
                        <a:pt x="422" y="894"/>
                      </a:lnTo>
                      <a:lnTo>
                        <a:pt x="424" y="894"/>
                      </a:lnTo>
                      <a:lnTo>
                        <a:pt x="427" y="894"/>
                      </a:lnTo>
                      <a:lnTo>
                        <a:pt x="431" y="892"/>
                      </a:lnTo>
                      <a:lnTo>
                        <a:pt x="433" y="890"/>
                      </a:lnTo>
                      <a:lnTo>
                        <a:pt x="437" y="888"/>
                      </a:lnTo>
                      <a:lnTo>
                        <a:pt x="441" y="888"/>
                      </a:lnTo>
                      <a:lnTo>
                        <a:pt x="446" y="885"/>
                      </a:lnTo>
                      <a:lnTo>
                        <a:pt x="450" y="885"/>
                      </a:lnTo>
                      <a:lnTo>
                        <a:pt x="452" y="885"/>
                      </a:lnTo>
                      <a:lnTo>
                        <a:pt x="454" y="885"/>
                      </a:lnTo>
                      <a:lnTo>
                        <a:pt x="458" y="885"/>
                      </a:lnTo>
                      <a:lnTo>
                        <a:pt x="460" y="885"/>
                      </a:lnTo>
                      <a:lnTo>
                        <a:pt x="462" y="888"/>
                      </a:lnTo>
                      <a:lnTo>
                        <a:pt x="464" y="890"/>
                      </a:lnTo>
                      <a:lnTo>
                        <a:pt x="464" y="892"/>
                      </a:lnTo>
                      <a:lnTo>
                        <a:pt x="464" y="894"/>
                      </a:lnTo>
                      <a:lnTo>
                        <a:pt x="462" y="896"/>
                      </a:lnTo>
                      <a:lnTo>
                        <a:pt x="462" y="900"/>
                      </a:lnTo>
                      <a:lnTo>
                        <a:pt x="460" y="902"/>
                      </a:lnTo>
                      <a:lnTo>
                        <a:pt x="458" y="902"/>
                      </a:lnTo>
                      <a:lnTo>
                        <a:pt x="454" y="904"/>
                      </a:lnTo>
                      <a:lnTo>
                        <a:pt x="452" y="904"/>
                      </a:lnTo>
                      <a:lnTo>
                        <a:pt x="450" y="904"/>
                      </a:lnTo>
                      <a:lnTo>
                        <a:pt x="448" y="906"/>
                      </a:lnTo>
                      <a:lnTo>
                        <a:pt x="448" y="911"/>
                      </a:lnTo>
                      <a:lnTo>
                        <a:pt x="448" y="913"/>
                      </a:lnTo>
                      <a:lnTo>
                        <a:pt x="448" y="915"/>
                      </a:lnTo>
                      <a:lnTo>
                        <a:pt x="450" y="919"/>
                      </a:lnTo>
                      <a:lnTo>
                        <a:pt x="452" y="921"/>
                      </a:lnTo>
                      <a:lnTo>
                        <a:pt x="452" y="923"/>
                      </a:lnTo>
                      <a:lnTo>
                        <a:pt x="456" y="925"/>
                      </a:lnTo>
                      <a:lnTo>
                        <a:pt x="460" y="928"/>
                      </a:lnTo>
                      <a:lnTo>
                        <a:pt x="464" y="930"/>
                      </a:lnTo>
                      <a:lnTo>
                        <a:pt x="467" y="934"/>
                      </a:lnTo>
                      <a:lnTo>
                        <a:pt x="467" y="936"/>
                      </a:lnTo>
                      <a:lnTo>
                        <a:pt x="467" y="938"/>
                      </a:lnTo>
                      <a:lnTo>
                        <a:pt x="467" y="942"/>
                      </a:lnTo>
                      <a:lnTo>
                        <a:pt x="464" y="944"/>
                      </a:lnTo>
                      <a:lnTo>
                        <a:pt x="464" y="946"/>
                      </a:lnTo>
                      <a:lnTo>
                        <a:pt x="464" y="946"/>
                      </a:lnTo>
                      <a:lnTo>
                        <a:pt x="462" y="949"/>
                      </a:lnTo>
                      <a:lnTo>
                        <a:pt x="462" y="949"/>
                      </a:lnTo>
                      <a:lnTo>
                        <a:pt x="462" y="951"/>
                      </a:lnTo>
                      <a:lnTo>
                        <a:pt x="460" y="951"/>
                      </a:lnTo>
                      <a:lnTo>
                        <a:pt x="462" y="955"/>
                      </a:lnTo>
                      <a:lnTo>
                        <a:pt x="462" y="957"/>
                      </a:lnTo>
                      <a:lnTo>
                        <a:pt x="462" y="961"/>
                      </a:lnTo>
                      <a:lnTo>
                        <a:pt x="464" y="963"/>
                      </a:lnTo>
                      <a:lnTo>
                        <a:pt x="467" y="967"/>
                      </a:lnTo>
                      <a:lnTo>
                        <a:pt x="469" y="972"/>
                      </a:lnTo>
                      <a:lnTo>
                        <a:pt x="469" y="972"/>
                      </a:lnTo>
                      <a:lnTo>
                        <a:pt x="471" y="974"/>
                      </a:lnTo>
                      <a:lnTo>
                        <a:pt x="471" y="976"/>
                      </a:lnTo>
                      <a:lnTo>
                        <a:pt x="471" y="976"/>
                      </a:lnTo>
                      <a:lnTo>
                        <a:pt x="471" y="976"/>
                      </a:lnTo>
                      <a:lnTo>
                        <a:pt x="473" y="976"/>
                      </a:lnTo>
                      <a:lnTo>
                        <a:pt x="475" y="976"/>
                      </a:lnTo>
                      <a:lnTo>
                        <a:pt x="479" y="976"/>
                      </a:lnTo>
                      <a:lnTo>
                        <a:pt x="481" y="976"/>
                      </a:lnTo>
                      <a:lnTo>
                        <a:pt x="483" y="978"/>
                      </a:lnTo>
                      <a:lnTo>
                        <a:pt x="486" y="978"/>
                      </a:lnTo>
                      <a:lnTo>
                        <a:pt x="490" y="980"/>
                      </a:lnTo>
                      <a:lnTo>
                        <a:pt x="492" y="980"/>
                      </a:lnTo>
                      <a:lnTo>
                        <a:pt x="496" y="980"/>
                      </a:lnTo>
                      <a:lnTo>
                        <a:pt x="500" y="980"/>
                      </a:lnTo>
                      <a:lnTo>
                        <a:pt x="507" y="978"/>
                      </a:lnTo>
                      <a:lnTo>
                        <a:pt x="511" y="976"/>
                      </a:lnTo>
                      <a:lnTo>
                        <a:pt x="513" y="978"/>
                      </a:lnTo>
                      <a:lnTo>
                        <a:pt x="517" y="978"/>
                      </a:lnTo>
                      <a:lnTo>
                        <a:pt x="521" y="980"/>
                      </a:lnTo>
                      <a:lnTo>
                        <a:pt x="524" y="980"/>
                      </a:lnTo>
                      <a:lnTo>
                        <a:pt x="528" y="982"/>
                      </a:lnTo>
                      <a:lnTo>
                        <a:pt x="532" y="982"/>
                      </a:lnTo>
                      <a:lnTo>
                        <a:pt x="534" y="984"/>
                      </a:lnTo>
                      <a:lnTo>
                        <a:pt x="536" y="986"/>
                      </a:lnTo>
                      <a:lnTo>
                        <a:pt x="540" y="989"/>
                      </a:lnTo>
                      <a:lnTo>
                        <a:pt x="543" y="993"/>
                      </a:lnTo>
                      <a:lnTo>
                        <a:pt x="543" y="995"/>
                      </a:lnTo>
                      <a:lnTo>
                        <a:pt x="543" y="997"/>
                      </a:lnTo>
                      <a:lnTo>
                        <a:pt x="543" y="1001"/>
                      </a:lnTo>
                      <a:lnTo>
                        <a:pt x="543" y="1003"/>
                      </a:lnTo>
                      <a:lnTo>
                        <a:pt x="543" y="1005"/>
                      </a:lnTo>
                      <a:lnTo>
                        <a:pt x="540" y="1005"/>
                      </a:lnTo>
                      <a:lnTo>
                        <a:pt x="540" y="1005"/>
                      </a:lnTo>
                      <a:lnTo>
                        <a:pt x="538" y="1005"/>
                      </a:lnTo>
                      <a:lnTo>
                        <a:pt x="538" y="1005"/>
                      </a:lnTo>
                      <a:lnTo>
                        <a:pt x="536" y="1005"/>
                      </a:lnTo>
                      <a:lnTo>
                        <a:pt x="536" y="1005"/>
                      </a:lnTo>
                      <a:lnTo>
                        <a:pt x="534" y="1007"/>
                      </a:lnTo>
                      <a:lnTo>
                        <a:pt x="532" y="1010"/>
                      </a:lnTo>
                      <a:lnTo>
                        <a:pt x="530" y="1014"/>
                      </a:lnTo>
                      <a:lnTo>
                        <a:pt x="528" y="1016"/>
                      </a:lnTo>
                      <a:lnTo>
                        <a:pt x="528" y="1018"/>
                      </a:lnTo>
                      <a:lnTo>
                        <a:pt x="530" y="1022"/>
                      </a:lnTo>
                      <a:lnTo>
                        <a:pt x="530" y="1024"/>
                      </a:lnTo>
                      <a:lnTo>
                        <a:pt x="532" y="1026"/>
                      </a:lnTo>
                      <a:lnTo>
                        <a:pt x="536" y="1028"/>
                      </a:lnTo>
                      <a:lnTo>
                        <a:pt x="540" y="1031"/>
                      </a:lnTo>
                      <a:lnTo>
                        <a:pt x="547" y="1031"/>
                      </a:lnTo>
                      <a:lnTo>
                        <a:pt x="551" y="1031"/>
                      </a:lnTo>
                      <a:lnTo>
                        <a:pt x="555" y="1031"/>
                      </a:lnTo>
                      <a:lnTo>
                        <a:pt x="562" y="1028"/>
                      </a:lnTo>
                      <a:lnTo>
                        <a:pt x="566" y="1026"/>
                      </a:lnTo>
                      <a:lnTo>
                        <a:pt x="570" y="1024"/>
                      </a:lnTo>
                      <a:lnTo>
                        <a:pt x="574" y="1022"/>
                      </a:lnTo>
                      <a:lnTo>
                        <a:pt x="578" y="1020"/>
                      </a:lnTo>
                      <a:lnTo>
                        <a:pt x="583" y="1016"/>
                      </a:lnTo>
                      <a:lnTo>
                        <a:pt x="587" y="1014"/>
                      </a:lnTo>
                      <a:lnTo>
                        <a:pt x="591" y="1010"/>
                      </a:lnTo>
                      <a:lnTo>
                        <a:pt x="593" y="1005"/>
                      </a:lnTo>
                      <a:lnTo>
                        <a:pt x="595" y="999"/>
                      </a:lnTo>
                      <a:lnTo>
                        <a:pt x="597" y="995"/>
                      </a:lnTo>
                      <a:lnTo>
                        <a:pt x="600" y="991"/>
                      </a:lnTo>
                      <a:lnTo>
                        <a:pt x="602" y="986"/>
                      </a:lnTo>
                      <a:lnTo>
                        <a:pt x="604" y="982"/>
                      </a:lnTo>
                      <a:lnTo>
                        <a:pt x="606" y="976"/>
                      </a:lnTo>
                      <a:lnTo>
                        <a:pt x="608" y="970"/>
                      </a:lnTo>
                      <a:lnTo>
                        <a:pt x="610" y="963"/>
                      </a:lnTo>
                      <a:lnTo>
                        <a:pt x="612" y="957"/>
                      </a:lnTo>
                      <a:lnTo>
                        <a:pt x="612" y="953"/>
                      </a:lnTo>
                      <a:lnTo>
                        <a:pt x="614" y="946"/>
                      </a:lnTo>
                      <a:lnTo>
                        <a:pt x="616" y="938"/>
                      </a:lnTo>
                      <a:lnTo>
                        <a:pt x="619" y="930"/>
                      </a:lnTo>
                      <a:lnTo>
                        <a:pt x="621" y="923"/>
                      </a:lnTo>
                      <a:lnTo>
                        <a:pt x="621" y="919"/>
                      </a:lnTo>
                      <a:lnTo>
                        <a:pt x="625" y="915"/>
                      </a:lnTo>
                      <a:lnTo>
                        <a:pt x="627" y="909"/>
                      </a:lnTo>
                      <a:lnTo>
                        <a:pt x="629" y="904"/>
                      </a:lnTo>
                      <a:lnTo>
                        <a:pt x="633" y="900"/>
                      </a:lnTo>
                      <a:lnTo>
                        <a:pt x="635" y="898"/>
                      </a:lnTo>
                      <a:lnTo>
                        <a:pt x="640" y="894"/>
                      </a:lnTo>
                      <a:lnTo>
                        <a:pt x="644" y="892"/>
                      </a:lnTo>
                      <a:lnTo>
                        <a:pt x="648" y="890"/>
                      </a:lnTo>
                      <a:lnTo>
                        <a:pt x="650" y="890"/>
                      </a:lnTo>
                      <a:lnTo>
                        <a:pt x="654" y="890"/>
                      </a:lnTo>
                      <a:lnTo>
                        <a:pt x="659" y="890"/>
                      </a:lnTo>
                      <a:lnTo>
                        <a:pt x="663" y="890"/>
                      </a:lnTo>
                      <a:lnTo>
                        <a:pt x="661" y="888"/>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sp>
          <p:nvSpPr>
            <p:cNvPr id="705" name="Friesland">
              <a:extLst>
                <a:ext uri="{FF2B5EF4-FFF2-40B4-BE49-F238E27FC236}">
                  <a16:creationId xmlns:a16="http://schemas.microsoft.com/office/drawing/2014/main" id="{31429282-3924-4216-835A-C96EACBEA7E7}"/>
                </a:ext>
              </a:extLst>
            </p:cNvPr>
            <p:cNvSpPr>
              <a:spLocks/>
            </p:cNvSpPr>
            <p:nvPr/>
          </p:nvSpPr>
          <p:spPr bwMode="auto">
            <a:xfrm>
              <a:off x="6204647" y="1016609"/>
              <a:ext cx="1265017" cy="1169519"/>
            </a:xfrm>
            <a:custGeom>
              <a:avLst/>
              <a:gdLst>
                <a:gd name="T0" fmla="*/ 1792 w 2744"/>
                <a:gd name="T1" fmla="*/ 2370 h 2537"/>
                <a:gd name="T2" fmla="*/ 1668 w 2744"/>
                <a:gd name="T3" fmla="*/ 2467 h 2537"/>
                <a:gd name="T4" fmla="*/ 1533 w 2744"/>
                <a:gd name="T5" fmla="*/ 2385 h 2537"/>
                <a:gd name="T6" fmla="*/ 1409 w 2744"/>
                <a:gd name="T7" fmla="*/ 2441 h 2537"/>
                <a:gd name="T8" fmla="*/ 1292 w 2744"/>
                <a:gd name="T9" fmla="*/ 2536 h 2537"/>
                <a:gd name="T10" fmla="*/ 1168 w 2744"/>
                <a:gd name="T11" fmla="*/ 2516 h 2537"/>
                <a:gd name="T12" fmla="*/ 1081 w 2744"/>
                <a:gd name="T13" fmla="*/ 2502 h 2537"/>
                <a:gd name="T14" fmla="*/ 973 w 2744"/>
                <a:gd name="T15" fmla="*/ 2388 h 2537"/>
                <a:gd name="T16" fmla="*/ 926 w 2744"/>
                <a:gd name="T17" fmla="*/ 2375 h 2537"/>
                <a:gd name="T18" fmla="*/ 786 w 2744"/>
                <a:gd name="T19" fmla="*/ 2381 h 2537"/>
                <a:gd name="T20" fmla="*/ 694 w 2744"/>
                <a:gd name="T21" fmla="*/ 2334 h 2537"/>
                <a:gd name="T22" fmla="*/ 587 w 2744"/>
                <a:gd name="T23" fmla="*/ 2381 h 2537"/>
                <a:gd name="T24" fmla="*/ 400 w 2744"/>
                <a:gd name="T25" fmla="*/ 2367 h 2537"/>
                <a:gd name="T26" fmla="*/ 230 w 2744"/>
                <a:gd name="T27" fmla="*/ 2340 h 2537"/>
                <a:gd name="T28" fmla="*/ 47 w 2744"/>
                <a:gd name="T29" fmla="*/ 2281 h 2537"/>
                <a:gd name="T30" fmla="*/ 55 w 2744"/>
                <a:gd name="T31" fmla="*/ 2142 h 2537"/>
                <a:gd name="T32" fmla="*/ 135 w 2744"/>
                <a:gd name="T33" fmla="*/ 2017 h 2537"/>
                <a:gd name="T34" fmla="*/ 144 w 2744"/>
                <a:gd name="T35" fmla="*/ 1952 h 2537"/>
                <a:gd name="T36" fmla="*/ 125 w 2744"/>
                <a:gd name="T37" fmla="*/ 1796 h 2537"/>
                <a:gd name="T38" fmla="*/ 132 w 2744"/>
                <a:gd name="T39" fmla="*/ 1635 h 2537"/>
                <a:gd name="T40" fmla="*/ 62 w 2744"/>
                <a:gd name="T41" fmla="*/ 1529 h 2537"/>
                <a:gd name="T42" fmla="*/ 5 w 2744"/>
                <a:gd name="T43" fmla="*/ 1393 h 2537"/>
                <a:gd name="T44" fmla="*/ 101 w 2744"/>
                <a:gd name="T45" fmla="*/ 1490 h 2537"/>
                <a:gd name="T46" fmla="*/ 69 w 2744"/>
                <a:gd name="T47" fmla="*/ 1396 h 2537"/>
                <a:gd name="T48" fmla="*/ 136 w 2744"/>
                <a:gd name="T49" fmla="*/ 1217 h 2537"/>
                <a:gd name="T50" fmla="*/ 175 w 2744"/>
                <a:gd name="T51" fmla="*/ 942 h 2537"/>
                <a:gd name="T52" fmla="*/ 295 w 2744"/>
                <a:gd name="T53" fmla="*/ 740 h 2537"/>
                <a:gd name="T54" fmla="*/ 504 w 2744"/>
                <a:gd name="T55" fmla="*/ 608 h 2537"/>
                <a:gd name="T56" fmla="*/ 664 w 2744"/>
                <a:gd name="T57" fmla="*/ 458 h 2537"/>
                <a:gd name="T58" fmla="*/ 821 w 2744"/>
                <a:gd name="T59" fmla="*/ 411 h 2537"/>
                <a:gd name="T60" fmla="*/ 1036 w 2744"/>
                <a:gd name="T61" fmla="*/ 297 h 2537"/>
                <a:gd name="T62" fmla="*/ 1322 w 2744"/>
                <a:gd name="T63" fmla="*/ 139 h 2537"/>
                <a:gd name="T64" fmla="*/ 1633 w 2744"/>
                <a:gd name="T65" fmla="*/ 50 h 2537"/>
                <a:gd name="T66" fmla="*/ 1853 w 2744"/>
                <a:gd name="T67" fmla="*/ 18 h 2537"/>
                <a:gd name="T68" fmla="*/ 2010 w 2744"/>
                <a:gd name="T69" fmla="*/ 11 h 2537"/>
                <a:gd name="T70" fmla="*/ 2015 w 2744"/>
                <a:gd name="T71" fmla="*/ 62 h 2537"/>
                <a:gd name="T72" fmla="*/ 2021 w 2744"/>
                <a:gd name="T73" fmla="*/ 256 h 2537"/>
                <a:gd name="T74" fmla="*/ 2121 w 2744"/>
                <a:gd name="T75" fmla="*/ 331 h 2537"/>
                <a:gd name="T76" fmla="*/ 2077 w 2744"/>
                <a:gd name="T77" fmla="*/ 223 h 2537"/>
                <a:gd name="T78" fmla="*/ 2106 w 2744"/>
                <a:gd name="T79" fmla="*/ 238 h 2537"/>
                <a:gd name="T80" fmla="*/ 2140 w 2744"/>
                <a:gd name="T81" fmla="*/ 273 h 2537"/>
                <a:gd name="T82" fmla="*/ 2171 w 2744"/>
                <a:gd name="T83" fmla="*/ 254 h 2537"/>
                <a:gd name="T84" fmla="*/ 2207 w 2744"/>
                <a:gd name="T85" fmla="*/ 341 h 2537"/>
                <a:gd name="T86" fmla="*/ 2219 w 2744"/>
                <a:gd name="T87" fmla="*/ 282 h 2537"/>
                <a:gd name="T88" fmla="*/ 2338 w 2744"/>
                <a:gd name="T89" fmla="*/ 308 h 2537"/>
                <a:gd name="T90" fmla="*/ 2333 w 2744"/>
                <a:gd name="T91" fmla="*/ 461 h 2537"/>
                <a:gd name="T92" fmla="*/ 2240 w 2744"/>
                <a:gd name="T93" fmla="*/ 609 h 2537"/>
                <a:gd name="T94" fmla="*/ 2167 w 2744"/>
                <a:gd name="T95" fmla="*/ 749 h 2537"/>
                <a:gd name="T96" fmla="*/ 2144 w 2744"/>
                <a:gd name="T97" fmla="*/ 907 h 2537"/>
                <a:gd name="T98" fmla="*/ 2040 w 2744"/>
                <a:gd name="T99" fmla="*/ 1121 h 2537"/>
                <a:gd name="T100" fmla="*/ 2170 w 2744"/>
                <a:gd name="T101" fmla="*/ 1234 h 2537"/>
                <a:gd name="T102" fmla="*/ 2334 w 2744"/>
                <a:gd name="T103" fmla="*/ 1286 h 2537"/>
                <a:gd name="T104" fmla="*/ 2403 w 2744"/>
                <a:gd name="T105" fmla="*/ 1360 h 2537"/>
                <a:gd name="T106" fmla="*/ 2541 w 2744"/>
                <a:gd name="T107" fmla="*/ 1457 h 2537"/>
                <a:gd name="T108" fmla="*/ 2587 w 2744"/>
                <a:gd name="T109" fmla="*/ 1655 h 2537"/>
                <a:gd name="T110" fmla="*/ 2738 w 2744"/>
                <a:gd name="T111" fmla="*/ 1816 h 2537"/>
                <a:gd name="T112" fmla="*/ 2632 w 2744"/>
                <a:gd name="T113" fmla="*/ 2031 h 2537"/>
                <a:gd name="T114" fmla="*/ 2438 w 2744"/>
                <a:gd name="T115" fmla="*/ 2066 h 2537"/>
                <a:gd name="T116" fmla="*/ 2248 w 2744"/>
                <a:gd name="T117" fmla="*/ 2056 h 2537"/>
                <a:gd name="T118" fmla="*/ 2048 w 2744"/>
                <a:gd name="T119" fmla="*/ 2291 h 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4" h="2537">
                  <a:moveTo>
                    <a:pt x="1970" y="2336"/>
                  </a:moveTo>
                  <a:lnTo>
                    <a:pt x="1957" y="2342"/>
                  </a:lnTo>
                  <a:lnTo>
                    <a:pt x="1939" y="2349"/>
                  </a:lnTo>
                  <a:lnTo>
                    <a:pt x="1923" y="2354"/>
                  </a:lnTo>
                  <a:lnTo>
                    <a:pt x="1909" y="2358"/>
                  </a:lnTo>
                  <a:lnTo>
                    <a:pt x="1899" y="2362"/>
                  </a:lnTo>
                  <a:lnTo>
                    <a:pt x="1885" y="2367"/>
                  </a:lnTo>
                  <a:lnTo>
                    <a:pt x="1874" y="2371"/>
                  </a:lnTo>
                  <a:lnTo>
                    <a:pt x="1860" y="2373"/>
                  </a:lnTo>
                  <a:lnTo>
                    <a:pt x="1843" y="2374"/>
                  </a:lnTo>
                  <a:lnTo>
                    <a:pt x="1829" y="2374"/>
                  </a:lnTo>
                  <a:lnTo>
                    <a:pt x="1818" y="2373"/>
                  </a:lnTo>
                  <a:lnTo>
                    <a:pt x="1806" y="2371"/>
                  </a:lnTo>
                  <a:lnTo>
                    <a:pt x="1792" y="2370"/>
                  </a:lnTo>
                  <a:lnTo>
                    <a:pt x="1783" y="2373"/>
                  </a:lnTo>
                  <a:lnTo>
                    <a:pt x="1776" y="2381"/>
                  </a:lnTo>
                  <a:lnTo>
                    <a:pt x="1771" y="2393"/>
                  </a:lnTo>
                  <a:lnTo>
                    <a:pt x="1767" y="2406"/>
                  </a:lnTo>
                  <a:lnTo>
                    <a:pt x="1764" y="2417"/>
                  </a:lnTo>
                  <a:lnTo>
                    <a:pt x="1758" y="2427"/>
                  </a:lnTo>
                  <a:lnTo>
                    <a:pt x="1752" y="2440"/>
                  </a:lnTo>
                  <a:lnTo>
                    <a:pt x="1745" y="2451"/>
                  </a:lnTo>
                  <a:lnTo>
                    <a:pt x="1738" y="2459"/>
                  </a:lnTo>
                  <a:lnTo>
                    <a:pt x="1726" y="2464"/>
                  </a:lnTo>
                  <a:lnTo>
                    <a:pt x="1710" y="2468"/>
                  </a:lnTo>
                  <a:lnTo>
                    <a:pt x="1694" y="2471"/>
                  </a:lnTo>
                  <a:lnTo>
                    <a:pt x="1680" y="2470"/>
                  </a:lnTo>
                  <a:lnTo>
                    <a:pt x="1668" y="2467"/>
                  </a:lnTo>
                  <a:lnTo>
                    <a:pt x="1655" y="2459"/>
                  </a:lnTo>
                  <a:lnTo>
                    <a:pt x="1641" y="2451"/>
                  </a:lnTo>
                  <a:lnTo>
                    <a:pt x="1629" y="2441"/>
                  </a:lnTo>
                  <a:lnTo>
                    <a:pt x="1618" y="2435"/>
                  </a:lnTo>
                  <a:lnTo>
                    <a:pt x="1609" y="2429"/>
                  </a:lnTo>
                  <a:lnTo>
                    <a:pt x="1597" y="2423"/>
                  </a:lnTo>
                  <a:lnTo>
                    <a:pt x="1586" y="2416"/>
                  </a:lnTo>
                  <a:lnTo>
                    <a:pt x="1577" y="2409"/>
                  </a:lnTo>
                  <a:lnTo>
                    <a:pt x="1568" y="2404"/>
                  </a:lnTo>
                  <a:lnTo>
                    <a:pt x="1559" y="2394"/>
                  </a:lnTo>
                  <a:lnTo>
                    <a:pt x="1550" y="2388"/>
                  </a:lnTo>
                  <a:lnTo>
                    <a:pt x="1540" y="2384"/>
                  </a:lnTo>
                  <a:lnTo>
                    <a:pt x="1537" y="2384"/>
                  </a:lnTo>
                  <a:lnTo>
                    <a:pt x="1533" y="2385"/>
                  </a:lnTo>
                  <a:lnTo>
                    <a:pt x="1529" y="2386"/>
                  </a:lnTo>
                  <a:lnTo>
                    <a:pt x="1527" y="2388"/>
                  </a:lnTo>
                  <a:lnTo>
                    <a:pt x="1524" y="2389"/>
                  </a:lnTo>
                  <a:lnTo>
                    <a:pt x="1515" y="2397"/>
                  </a:lnTo>
                  <a:lnTo>
                    <a:pt x="1504" y="2406"/>
                  </a:lnTo>
                  <a:lnTo>
                    <a:pt x="1494" y="2413"/>
                  </a:lnTo>
                  <a:lnTo>
                    <a:pt x="1485" y="2416"/>
                  </a:lnTo>
                  <a:lnTo>
                    <a:pt x="1474" y="2416"/>
                  </a:lnTo>
                  <a:lnTo>
                    <a:pt x="1462" y="2416"/>
                  </a:lnTo>
                  <a:lnTo>
                    <a:pt x="1454" y="2417"/>
                  </a:lnTo>
                  <a:lnTo>
                    <a:pt x="1440" y="2421"/>
                  </a:lnTo>
                  <a:lnTo>
                    <a:pt x="1427" y="2428"/>
                  </a:lnTo>
                  <a:lnTo>
                    <a:pt x="1416" y="2433"/>
                  </a:lnTo>
                  <a:lnTo>
                    <a:pt x="1409" y="2441"/>
                  </a:lnTo>
                  <a:lnTo>
                    <a:pt x="1404" y="2452"/>
                  </a:lnTo>
                  <a:lnTo>
                    <a:pt x="1399" y="2460"/>
                  </a:lnTo>
                  <a:lnTo>
                    <a:pt x="1392" y="2468"/>
                  </a:lnTo>
                  <a:lnTo>
                    <a:pt x="1384" y="2479"/>
                  </a:lnTo>
                  <a:lnTo>
                    <a:pt x="1376" y="2490"/>
                  </a:lnTo>
                  <a:lnTo>
                    <a:pt x="1369" y="2497"/>
                  </a:lnTo>
                  <a:lnTo>
                    <a:pt x="1361" y="2503"/>
                  </a:lnTo>
                  <a:lnTo>
                    <a:pt x="1350" y="2509"/>
                  </a:lnTo>
                  <a:lnTo>
                    <a:pt x="1342" y="2514"/>
                  </a:lnTo>
                  <a:lnTo>
                    <a:pt x="1333" y="2520"/>
                  </a:lnTo>
                  <a:lnTo>
                    <a:pt x="1321" y="2526"/>
                  </a:lnTo>
                  <a:lnTo>
                    <a:pt x="1311" y="2530"/>
                  </a:lnTo>
                  <a:lnTo>
                    <a:pt x="1303" y="2533"/>
                  </a:lnTo>
                  <a:lnTo>
                    <a:pt x="1292" y="2536"/>
                  </a:lnTo>
                  <a:lnTo>
                    <a:pt x="1283" y="2537"/>
                  </a:lnTo>
                  <a:lnTo>
                    <a:pt x="1275" y="2536"/>
                  </a:lnTo>
                  <a:lnTo>
                    <a:pt x="1265" y="2532"/>
                  </a:lnTo>
                  <a:lnTo>
                    <a:pt x="1256" y="2522"/>
                  </a:lnTo>
                  <a:lnTo>
                    <a:pt x="1248" y="2516"/>
                  </a:lnTo>
                  <a:lnTo>
                    <a:pt x="1240" y="2512"/>
                  </a:lnTo>
                  <a:lnTo>
                    <a:pt x="1230" y="2507"/>
                  </a:lnTo>
                  <a:lnTo>
                    <a:pt x="1219" y="2503"/>
                  </a:lnTo>
                  <a:lnTo>
                    <a:pt x="1211" y="2501"/>
                  </a:lnTo>
                  <a:lnTo>
                    <a:pt x="1199" y="2501"/>
                  </a:lnTo>
                  <a:lnTo>
                    <a:pt x="1184" y="2505"/>
                  </a:lnTo>
                  <a:lnTo>
                    <a:pt x="1174" y="2509"/>
                  </a:lnTo>
                  <a:lnTo>
                    <a:pt x="1171" y="2512"/>
                  </a:lnTo>
                  <a:lnTo>
                    <a:pt x="1168" y="2516"/>
                  </a:lnTo>
                  <a:lnTo>
                    <a:pt x="1166" y="2520"/>
                  </a:lnTo>
                  <a:lnTo>
                    <a:pt x="1163" y="2524"/>
                  </a:lnTo>
                  <a:lnTo>
                    <a:pt x="1160" y="2526"/>
                  </a:lnTo>
                  <a:lnTo>
                    <a:pt x="1152" y="2528"/>
                  </a:lnTo>
                  <a:lnTo>
                    <a:pt x="1141" y="2526"/>
                  </a:lnTo>
                  <a:lnTo>
                    <a:pt x="1131" y="2525"/>
                  </a:lnTo>
                  <a:lnTo>
                    <a:pt x="1122" y="2526"/>
                  </a:lnTo>
                  <a:lnTo>
                    <a:pt x="1118" y="2528"/>
                  </a:lnTo>
                  <a:lnTo>
                    <a:pt x="1114" y="2530"/>
                  </a:lnTo>
                  <a:lnTo>
                    <a:pt x="1112" y="2534"/>
                  </a:lnTo>
                  <a:lnTo>
                    <a:pt x="1109" y="2537"/>
                  </a:lnTo>
                  <a:lnTo>
                    <a:pt x="1097" y="2525"/>
                  </a:lnTo>
                  <a:lnTo>
                    <a:pt x="1087" y="2513"/>
                  </a:lnTo>
                  <a:lnTo>
                    <a:pt x="1081" y="2502"/>
                  </a:lnTo>
                  <a:lnTo>
                    <a:pt x="1075" y="2490"/>
                  </a:lnTo>
                  <a:lnTo>
                    <a:pt x="1071" y="2474"/>
                  </a:lnTo>
                  <a:lnTo>
                    <a:pt x="1067" y="2462"/>
                  </a:lnTo>
                  <a:lnTo>
                    <a:pt x="1062" y="2451"/>
                  </a:lnTo>
                  <a:lnTo>
                    <a:pt x="1054" y="2439"/>
                  </a:lnTo>
                  <a:lnTo>
                    <a:pt x="1046" y="2427"/>
                  </a:lnTo>
                  <a:lnTo>
                    <a:pt x="1039" y="2419"/>
                  </a:lnTo>
                  <a:lnTo>
                    <a:pt x="1029" y="2412"/>
                  </a:lnTo>
                  <a:lnTo>
                    <a:pt x="1019" y="2406"/>
                  </a:lnTo>
                  <a:lnTo>
                    <a:pt x="1008" y="2402"/>
                  </a:lnTo>
                  <a:lnTo>
                    <a:pt x="1000" y="2398"/>
                  </a:lnTo>
                  <a:lnTo>
                    <a:pt x="990" y="2394"/>
                  </a:lnTo>
                  <a:lnTo>
                    <a:pt x="981" y="2390"/>
                  </a:lnTo>
                  <a:lnTo>
                    <a:pt x="973" y="2388"/>
                  </a:lnTo>
                  <a:lnTo>
                    <a:pt x="963" y="2390"/>
                  </a:lnTo>
                  <a:lnTo>
                    <a:pt x="953" y="2393"/>
                  </a:lnTo>
                  <a:lnTo>
                    <a:pt x="943" y="2396"/>
                  </a:lnTo>
                  <a:lnTo>
                    <a:pt x="940" y="2396"/>
                  </a:lnTo>
                  <a:lnTo>
                    <a:pt x="936" y="2396"/>
                  </a:lnTo>
                  <a:lnTo>
                    <a:pt x="932" y="2397"/>
                  </a:lnTo>
                  <a:lnTo>
                    <a:pt x="928" y="2397"/>
                  </a:lnTo>
                  <a:lnTo>
                    <a:pt x="924" y="2396"/>
                  </a:lnTo>
                  <a:lnTo>
                    <a:pt x="926" y="2393"/>
                  </a:lnTo>
                  <a:lnTo>
                    <a:pt x="926" y="2389"/>
                  </a:lnTo>
                  <a:lnTo>
                    <a:pt x="926" y="2385"/>
                  </a:lnTo>
                  <a:lnTo>
                    <a:pt x="927" y="2382"/>
                  </a:lnTo>
                  <a:lnTo>
                    <a:pt x="926" y="2378"/>
                  </a:lnTo>
                  <a:lnTo>
                    <a:pt x="926" y="2375"/>
                  </a:lnTo>
                  <a:lnTo>
                    <a:pt x="920" y="2373"/>
                  </a:lnTo>
                  <a:lnTo>
                    <a:pt x="912" y="2371"/>
                  </a:lnTo>
                  <a:lnTo>
                    <a:pt x="904" y="2370"/>
                  </a:lnTo>
                  <a:lnTo>
                    <a:pt x="897" y="2370"/>
                  </a:lnTo>
                  <a:lnTo>
                    <a:pt x="885" y="2370"/>
                  </a:lnTo>
                  <a:lnTo>
                    <a:pt x="870" y="2371"/>
                  </a:lnTo>
                  <a:lnTo>
                    <a:pt x="856" y="2374"/>
                  </a:lnTo>
                  <a:lnTo>
                    <a:pt x="845" y="2377"/>
                  </a:lnTo>
                  <a:lnTo>
                    <a:pt x="835" y="2379"/>
                  </a:lnTo>
                  <a:lnTo>
                    <a:pt x="826" y="2382"/>
                  </a:lnTo>
                  <a:lnTo>
                    <a:pt x="815" y="2385"/>
                  </a:lnTo>
                  <a:lnTo>
                    <a:pt x="807" y="2386"/>
                  </a:lnTo>
                  <a:lnTo>
                    <a:pt x="798" y="2385"/>
                  </a:lnTo>
                  <a:lnTo>
                    <a:pt x="786" y="2381"/>
                  </a:lnTo>
                  <a:lnTo>
                    <a:pt x="775" y="2377"/>
                  </a:lnTo>
                  <a:lnTo>
                    <a:pt x="767" y="2371"/>
                  </a:lnTo>
                  <a:lnTo>
                    <a:pt x="763" y="2365"/>
                  </a:lnTo>
                  <a:lnTo>
                    <a:pt x="761" y="2354"/>
                  </a:lnTo>
                  <a:lnTo>
                    <a:pt x="760" y="2343"/>
                  </a:lnTo>
                  <a:lnTo>
                    <a:pt x="757" y="2335"/>
                  </a:lnTo>
                  <a:lnTo>
                    <a:pt x="753" y="2327"/>
                  </a:lnTo>
                  <a:lnTo>
                    <a:pt x="746" y="2319"/>
                  </a:lnTo>
                  <a:lnTo>
                    <a:pt x="740" y="2313"/>
                  </a:lnTo>
                  <a:lnTo>
                    <a:pt x="732" y="2312"/>
                  </a:lnTo>
                  <a:lnTo>
                    <a:pt x="721" y="2315"/>
                  </a:lnTo>
                  <a:lnTo>
                    <a:pt x="713" y="2319"/>
                  </a:lnTo>
                  <a:lnTo>
                    <a:pt x="703" y="2324"/>
                  </a:lnTo>
                  <a:lnTo>
                    <a:pt x="694" y="2334"/>
                  </a:lnTo>
                  <a:lnTo>
                    <a:pt x="686" y="2340"/>
                  </a:lnTo>
                  <a:lnTo>
                    <a:pt x="678" y="2346"/>
                  </a:lnTo>
                  <a:lnTo>
                    <a:pt x="668" y="2351"/>
                  </a:lnTo>
                  <a:lnTo>
                    <a:pt x="660" y="2354"/>
                  </a:lnTo>
                  <a:lnTo>
                    <a:pt x="651" y="2353"/>
                  </a:lnTo>
                  <a:lnTo>
                    <a:pt x="641" y="2349"/>
                  </a:lnTo>
                  <a:lnTo>
                    <a:pt x="632" y="2346"/>
                  </a:lnTo>
                  <a:lnTo>
                    <a:pt x="625" y="2343"/>
                  </a:lnTo>
                  <a:lnTo>
                    <a:pt x="616" y="2342"/>
                  </a:lnTo>
                  <a:lnTo>
                    <a:pt x="609" y="2343"/>
                  </a:lnTo>
                  <a:lnTo>
                    <a:pt x="602" y="2350"/>
                  </a:lnTo>
                  <a:lnTo>
                    <a:pt x="597" y="2361"/>
                  </a:lnTo>
                  <a:lnTo>
                    <a:pt x="593" y="2371"/>
                  </a:lnTo>
                  <a:lnTo>
                    <a:pt x="587" y="2381"/>
                  </a:lnTo>
                  <a:lnTo>
                    <a:pt x="581" y="2388"/>
                  </a:lnTo>
                  <a:lnTo>
                    <a:pt x="571" y="2396"/>
                  </a:lnTo>
                  <a:lnTo>
                    <a:pt x="562" y="2404"/>
                  </a:lnTo>
                  <a:lnTo>
                    <a:pt x="554" y="2408"/>
                  </a:lnTo>
                  <a:lnTo>
                    <a:pt x="539" y="2410"/>
                  </a:lnTo>
                  <a:lnTo>
                    <a:pt x="520" y="2412"/>
                  </a:lnTo>
                  <a:lnTo>
                    <a:pt x="503" y="2410"/>
                  </a:lnTo>
                  <a:lnTo>
                    <a:pt x="488" y="2409"/>
                  </a:lnTo>
                  <a:lnTo>
                    <a:pt x="472" y="2406"/>
                  </a:lnTo>
                  <a:lnTo>
                    <a:pt x="453" y="2404"/>
                  </a:lnTo>
                  <a:lnTo>
                    <a:pt x="438" y="2398"/>
                  </a:lnTo>
                  <a:lnTo>
                    <a:pt x="427" y="2390"/>
                  </a:lnTo>
                  <a:lnTo>
                    <a:pt x="414" y="2379"/>
                  </a:lnTo>
                  <a:lnTo>
                    <a:pt x="400" y="2367"/>
                  </a:lnTo>
                  <a:lnTo>
                    <a:pt x="388" y="2357"/>
                  </a:lnTo>
                  <a:lnTo>
                    <a:pt x="377" y="2349"/>
                  </a:lnTo>
                  <a:lnTo>
                    <a:pt x="366" y="2343"/>
                  </a:lnTo>
                  <a:lnTo>
                    <a:pt x="354" y="2338"/>
                  </a:lnTo>
                  <a:lnTo>
                    <a:pt x="341" y="2332"/>
                  </a:lnTo>
                  <a:lnTo>
                    <a:pt x="330" y="2330"/>
                  </a:lnTo>
                  <a:lnTo>
                    <a:pt x="318" y="2327"/>
                  </a:lnTo>
                  <a:lnTo>
                    <a:pt x="304" y="2324"/>
                  </a:lnTo>
                  <a:lnTo>
                    <a:pt x="290" y="2323"/>
                  </a:lnTo>
                  <a:lnTo>
                    <a:pt x="279" y="2323"/>
                  </a:lnTo>
                  <a:lnTo>
                    <a:pt x="267" y="2326"/>
                  </a:lnTo>
                  <a:lnTo>
                    <a:pt x="253" y="2331"/>
                  </a:lnTo>
                  <a:lnTo>
                    <a:pt x="241" y="2336"/>
                  </a:lnTo>
                  <a:lnTo>
                    <a:pt x="230" y="2340"/>
                  </a:lnTo>
                  <a:lnTo>
                    <a:pt x="218" y="2344"/>
                  </a:lnTo>
                  <a:lnTo>
                    <a:pt x="203" y="2349"/>
                  </a:lnTo>
                  <a:lnTo>
                    <a:pt x="191" y="2351"/>
                  </a:lnTo>
                  <a:lnTo>
                    <a:pt x="179" y="2351"/>
                  </a:lnTo>
                  <a:lnTo>
                    <a:pt x="164" y="2350"/>
                  </a:lnTo>
                  <a:lnTo>
                    <a:pt x="149" y="2349"/>
                  </a:lnTo>
                  <a:lnTo>
                    <a:pt x="139" y="2346"/>
                  </a:lnTo>
                  <a:lnTo>
                    <a:pt x="127" y="2340"/>
                  </a:lnTo>
                  <a:lnTo>
                    <a:pt x="113" y="2334"/>
                  </a:lnTo>
                  <a:lnTo>
                    <a:pt x="100" y="2327"/>
                  </a:lnTo>
                  <a:lnTo>
                    <a:pt x="90" y="2320"/>
                  </a:lnTo>
                  <a:lnTo>
                    <a:pt x="77" y="2309"/>
                  </a:lnTo>
                  <a:lnTo>
                    <a:pt x="62" y="2296"/>
                  </a:lnTo>
                  <a:lnTo>
                    <a:pt x="47" y="2281"/>
                  </a:lnTo>
                  <a:lnTo>
                    <a:pt x="34" y="2266"/>
                  </a:lnTo>
                  <a:lnTo>
                    <a:pt x="23" y="2253"/>
                  </a:lnTo>
                  <a:lnTo>
                    <a:pt x="17" y="2243"/>
                  </a:lnTo>
                  <a:lnTo>
                    <a:pt x="11" y="2231"/>
                  </a:lnTo>
                  <a:lnTo>
                    <a:pt x="5" y="2219"/>
                  </a:lnTo>
                  <a:lnTo>
                    <a:pt x="1" y="2208"/>
                  </a:lnTo>
                  <a:lnTo>
                    <a:pt x="0" y="2199"/>
                  </a:lnTo>
                  <a:lnTo>
                    <a:pt x="0" y="2186"/>
                  </a:lnTo>
                  <a:lnTo>
                    <a:pt x="1" y="2173"/>
                  </a:lnTo>
                  <a:lnTo>
                    <a:pt x="5" y="2164"/>
                  </a:lnTo>
                  <a:lnTo>
                    <a:pt x="15" y="2157"/>
                  </a:lnTo>
                  <a:lnTo>
                    <a:pt x="28" y="2150"/>
                  </a:lnTo>
                  <a:lnTo>
                    <a:pt x="43" y="2146"/>
                  </a:lnTo>
                  <a:lnTo>
                    <a:pt x="55" y="2142"/>
                  </a:lnTo>
                  <a:lnTo>
                    <a:pt x="67" y="2138"/>
                  </a:lnTo>
                  <a:lnTo>
                    <a:pt x="82" y="2133"/>
                  </a:lnTo>
                  <a:lnTo>
                    <a:pt x="96" y="2126"/>
                  </a:lnTo>
                  <a:lnTo>
                    <a:pt x="106" y="2121"/>
                  </a:lnTo>
                  <a:lnTo>
                    <a:pt x="114" y="2114"/>
                  </a:lnTo>
                  <a:lnTo>
                    <a:pt x="125" y="2106"/>
                  </a:lnTo>
                  <a:lnTo>
                    <a:pt x="133" y="2097"/>
                  </a:lnTo>
                  <a:lnTo>
                    <a:pt x="139" y="2087"/>
                  </a:lnTo>
                  <a:lnTo>
                    <a:pt x="141" y="2078"/>
                  </a:lnTo>
                  <a:lnTo>
                    <a:pt x="143" y="2064"/>
                  </a:lnTo>
                  <a:lnTo>
                    <a:pt x="143" y="2052"/>
                  </a:lnTo>
                  <a:lnTo>
                    <a:pt x="141" y="2041"/>
                  </a:lnTo>
                  <a:lnTo>
                    <a:pt x="139" y="2029"/>
                  </a:lnTo>
                  <a:lnTo>
                    <a:pt x="135" y="2017"/>
                  </a:lnTo>
                  <a:lnTo>
                    <a:pt x="131" y="2006"/>
                  </a:lnTo>
                  <a:lnTo>
                    <a:pt x="124" y="1996"/>
                  </a:lnTo>
                  <a:lnTo>
                    <a:pt x="113" y="1985"/>
                  </a:lnTo>
                  <a:lnTo>
                    <a:pt x="106" y="1975"/>
                  </a:lnTo>
                  <a:lnTo>
                    <a:pt x="104" y="1969"/>
                  </a:lnTo>
                  <a:lnTo>
                    <a:pt x="101" y="1959"/>
                  </a:lnTo>
                  <a:lnTo>
                    <a:pt x="100" y="1950"/>
                  </a:lnTo>
                  <a:lnTo>
                    <a:pt x="102" y="1944"/>
                  </a:lnTo>
                  <a:lnTo>
                    <a:pt x="108" y="1943"/>
                  </a:lnTo>
                  <a:lnTo>
                    <a:pt x="116" y="1946"/>
                  </a:lnTo>
                  <a:lnTo>
                    <a:pt x="124" y="1950"/>
                  </a:lnTo>
                  <a:lnTo>
                    <a:pt x="131" y="1952"/>
                  </a:lnTo>
                  <a:lnTo>
                    <a:pt x="136" y="1952"/>
                  </a:lnTo>
                  <a:lnTo>
                    <a:pt x="144" y="1952"/>
                  </a:lnTo>
                  <a:lnTo>
                    <a:pt x="151" y="1952"/>
                  </a:lnTo>
                  <a:lnTo>
                    <a:pt x="156" y="1950"/>
                  </a:lnTo>
                  <a:lnTo>
                    <a:pt x="158" y="1942"/>
                  </a:lnTo>
                  <a:lnTo>
                    <a:pt x="155" y="1932"/>
                  </a:lnTo>
                  <a:lnTo>
                    <a:pt x="152" y="1923"/>
                  </a:lnTo>
                  <a:lnTo>
                    <a:pt x="149" y="1915"/>
                  </a:lnTo>
                  <a:lnTo>
                    <a:pt x="149" y="1901"/>
                  </a:lnTo>
                  <a:lnTo>
                    <a:pt x="151" y="1886"/>
                  </a:lnTo>
                  <a:lnTo>
                    <a:pt x="152" y="1870"/>
                  </a:lnTo>
                  <a:lnTo>
                    <a:pt x="152" y="1858"/>
                  </a:lnTo>
                  <a:lnTo>
                    <a:pt x="147" y="1843"/>
                  </a:lnTo>
                  <a:lnTo>
                    <a:pt x="139" y="1827"/>
                  </a:lnTo>
                  <a:lnTo>
                    <a:pt x="132" y="1810"/>
                  </a:lnTo>
                  <a:lnTo>
                    <a:pt x="125" y="1796"/>
                  </a:lnTo>
                  <a:lnTo>
                    <a:pt x="122" y="1785"/>
                  </a:lnTo>
                  <a:lnTo>
                    <a:pt x="118" y="1772"/>
                  </a:lnTo>
                  <a:lnTo>
                    <a:pt x="114" y="1758"/>
                  </a:lnTo>
                  <a:lnTo>
                    <a:pt x="114" y="1748"/>
                  </a:lnTo>
                  <a:lnTo>
                    <a:pt x="114" y="1738"/>
                  </a:lnTo>
                  <a:lnTo>
                    <a:pt x="118" y="1727"/>
                  </a:lnTo>
                  <a:lnTo>
                    <a:pt x="121" y="1715"/>
                  </a:lnTo>
                  <a:lnTo>
                    <a:pt x="125" y="1707"/>
                  </a:lnTo>
                  <a:lnTo>
                    <a:pt x="128" y="1695"/>
                  </a:lnTo>
                  <a:lnTo>
                    <a:pt x="133" y="1682"/>
                  </a:lnTo>
                  <a:lnTo>
                    <a:pt x="137" y="1668"/>
                  </a:lnTo>
                  <a:lnTo>
                    <a:pt x="139" y="1657"/>
                  </a:lnTo>
                  <a:lnTo>
                    <a:pt x="137" y="1647"/>
                  </a:lnTo>
                  <a:lnTo>
                    <a:pt x="132" y="1635"/>
                  </a:lnTo>
                  <a:lnTo>
                    <a:pt x="127" y="1624"/>
                  </a:lnTo>
                  <a:lnTo>
                    <a:pt x="124" y="1622"/>
                  </a:lnTo>
                  <a:lnTo>
                    <a:pt x="120" y="1620"/>
                  </a:lnTo>
                  <a:lnTo>
                    <a:pt x="114" y="1617"/>
                  </a:lnTo>
                  <a:lnTo>
                    <a:pt x="110" y="1614"/>
                  </a:lnTo>
                  <a:lnTo>
                    <a:pt x="108" y="1613"/>
                  </a:lnTo>
                  <a:lnTo>
                    <a:pt x="104" y="1604"/>
                  </a:lnTo>
                  <a:lnTo>
                    <a:pt x="101" y="1593"/>
                  </a:lnTo>
                  <a:lnTo>
                    <a:pt x="98" y="1583"/>
                  </a:lnTo>
                  <a:lnTo>
                    <a:pt x="91" y="1575"/>
                  </a:lnTo>
                  <a:lnTo>
                    <a:pt x="83" y="1567"/>
                  </a:lnTo>
                  <a:lnTo>
                    <a:pt x="78" y="1559"/>
                  </a:lnTo>
                  <a:lnTo>
                    <a:pt x="70" y="1546"/>
                  </a:lnTo>
                  <a:lnTo>
                    <a:pt x="62" y="1529"/>
                  </a:lnTo>
                  <a:lnTo>
                    <a:pt x="55" y="1516"/>
                  </a:lnTo>
                  <a:lnTo>
                    <a:pt x="46" y="1504"/>
                  </a:lnTo>
                  <a:lnTo>
                    <a:pt x="35" y="1489"/>
                  </a:lnTo>
                  <a:lnTo>
                    <a:pt x="25" y="1474"/>
                  </a:lnTo>
                  <a:lnTo>
                    <a:pt x="17" y="1462"/>
                  </a:lnTo>
                  <a:lnTo>
                    <a:pt x="13" y="1451"/>
                  </a:lnTo>
                  <a:lnTo>
                    <a:pt x="9" y="1439"/>
                  </a:lnTo>
                  <a:lnTo>
                    <a:pt x="5" y="1427"/>
                  </a:lnTo>
                  <a:lnTo>
                    <a:pt x="3" y="1416"/>
                  </a:lnTo>
                  <a:lnTo>
                    <a:pt x="1" y="1411"/>
                  </a:lnTo>
                  <a:lnTo>
                    <a:pt x="1" y="1404"/>
                  </a:lnTo>
                  <a:lnTo>
                    <a:pt x="1" y="1397"/>
                  </a:lnTo>
                  <a:lnTo>
                    <a:pt x="4" y="1393"/>
                  </a:lnTo>
                  <a:lnTo>
                    <a:pt x="5" y="1393"/>
                  </a:lnTo>
                  <a:lnTo>
                    <a:pt x="8" y="1393"/>
                  </a:lnTo>
                  <a:lnTo>
                    <a:pt x="12" y="1395"/>
                  </a:lnTo>
                  <a:lnTo>
                    <a:pt x="15" y="1397"/>
                  </a:lnTo>
                  <a:lnTo>
                    <a:pt x="17" y="1399"/>
                  </a:lnTo>
                  <a:lnTo>
                    <a:pt x="21" y="1401"/>
                  </a:lnTo>
                  <a:lnTo>
                    <a:pt x="23" y="1403"/>
                  </a:lnTo>
                  <a:lnTo>
                    <a:pt x="34" y="1414"/>
                  </a:lnTo>
                  <a:lnTo>
                    <a:pt x="43" y="1426"/>
                  </a:lnTo>
                  <a:lnTo>
                    <a:pt x="52" y="1437"/>
                  </a:lnTo>
                  <a:lnTo>
                    <a:pt x="62" y="1447"/>
                  </a:lnTo>
                  <a:lnTo>
                    <a:pt x="73" y="1461"/>
                  </a:lnTo>
                  <a:lnTo>
                    <a:pt x="85" y="1474"/>
                  </a:lnTo>
                  <a:lnTo>
                    <a:pt x="96" y="1485"/>
                  </a:lnTo>
                  <a:lnTo>
                    <a:pt x="101" y="1490"/>
                  </a:lnTo>
                  <a:lnTo>
                    <a:pt x="108" y="1496"/>
                  </a:lnTo>
                  <a:lnTo>
                    <a:pt x="114" y="1500"/>
                  </a:lnTo>
                  <a:lnTo>
                    <a:pt x="120" y="1500"/>
                  </a:lnTo>
                  <a:lnTo>
                    <a:pt x="122" y="1496"/>
                  </a:lnTo>
                  <a:lnTo>
                    <a:pt x="124" y="1488"/>
                  </a:lnTo>
                  <a:lnTo>
                    <a:pt x="121" y="1480"/>
                  </a:lnTo>
                  <a:lnTo>
                    <a:pt x="120" y="1472"/>
                  </a:lnTo>
                  <a:lnTo>
                    <a:pt x="117" y="1465"/>
                  </a:lnTo>
                  <a:lnTo>
                    <a:pt x="112" y="1454"/>
                  </a:lnTo>
                  <a:lnTo>
                    <a:pt x="104" y="1442"/>
                  </a:lnTo>
                  <a:lnTo>
                    <a:pt x="97" y="1432"/>
                  </a:lnTo>
                  <a:lnTo>
                    <a:pt x="89" y="1422"/>
                  </a:lnTo>
                  <a:lnTo>
                    <a:pt x="78" y="1410"/>
                  </a:lnTo>
                  <a:lnTo>
                    <a:pt x="69" y="1396"/>
                  </a:lnTo>
                  <a:lnTo>
                    <a:pt x="63" y="1384"/>
                  </a:lnTo>
                  <a:lnTo>
                    <a:pt x="60" y="1373"/>
                  </a:lnTo>
                  <a:lnTo>
                    <a:pt x="60" y="1360"/>
                  </a:lnTo>
                  <a:lnTo>
                    <a:pt x="63" y="1345"/>
                  </a:lnTo>
                  <a:lnTo>
                    <a:pt x="66" y="1334"/>
                  </a:lnTo>
                  <a:lnTo>
                    <a:pt x="71" y="1321"/>
                  </a:lnTo>
                  <a:lnTo>
                    <a:pt x="82" y="1306"/>
                  </a:lnTo>
                  <a:lnTo>
                    <a:pt x="93" y="1290"/>
                  </a:lnTo>
                  <a:lnTo>
                    <a:pt x="102" y="1278"/>
                  </a:lnTo>
                  <a:lnTo>
                    <a:pt x="108" y="1268"/>
                  </a:lnTo>
                  <a:lnTo>
                    <a:pt x="116" y="1257"/>
                  </a:lnTo>
                  <a:lnTo>
                    <a:pt x="122" y="1245"/>
                  </a:lnTo>
                  <a:lnTo>
                    <a:pt x="128" y="1236"/>
                  </a:lnTo>
                  <a:lnTo>
                    <a:pt x="136" y="1217"/>
                  </a:lnTo>
                  <a:lnTo>
                    <a:pt x="144" y="1195"/>
                  </a:lnTo>
                  <a:lnTo>
                    <a:pt x="151" y="1172"/>
                  </a:lnTo>
                  <a:lnTo>
                    <a:pt x="156" y="1154"/>
                  </a:lnTo>
                  <a:lnTo>
                    <a:pt x="160" y="1137"/>
                  </a:lnTo>
                  <a:lnTo>
                    <a:pt x="164" y="1119"/>
                  </a:lnTo>
                  <a:lnTo>
                    <a:pt x="168" y="1098"/>
                  </a:lnTo>
                  <a:lnTo>
                    <a:pt x="172" y="1078"/>
                  </a:lnTo>
                  <a:lnTo>
                    <a:pt x="174" y="1062"/>
                  </a:lnTo>
                  <a:lnTo>
                    <a:pt x="175" y="1043"/>
                  </a:lnTo>
                  <a:lnTo>
                    <a:pt x="174" y="1019"/>
                  </a:lnTo>
                  <a:lnTo>
                    <a:pt x="174" y="996"/>
                  </a:lnTo>
                  <a:lnTo>
                    <a:pt x="174" y="977"/>
                  </a:lnTo>
                  <a:lnTo>
                    <a:pt x="175" y="961"/>
                  </a:lnTo>
                  <a:lnTo>
                    <a:pt x="175" y="942"/>
                  </a:lnTo>
                  <a:lnTo>
                    <a:pt x="176" y="923"/>
                  </a:lnTo>
                  <a:lnTo>
                    <a:pt x="180" y="907"/>
                  </a:lnTo>
                  <a:lnTo>
                    <a:pt x="186" y="894"/>
                  </a:lnTo>
                  <a:lnTo>
                    <a:pt x="195" y="877"/>
                  </a:lnTo>
                  <a:lnTo>
                    <a:pt x="206" y="861"/>
                  </a:lnTo>
                  <a:lnTo>
                    <a:pt x="217" y="846"/>
                  </a:lnTo>
                  <a:lnTo>
                    <a:pt x="225" y="834"/>
                  </a:lnTo>
                  <a:lnTo>
                    <a:pt x="233" y="822"/>
                  </a:lnTo>
                  <a:lnTo>
                    <a:pt x="242" y="810"/>
                  </a:lnTo>
                  <a:lnTo>
                    <a:pt x="253" y="797"/>
                  </a:lnTo>
                  <a:lnTo>
                    <a:pt x="261" y="786"/>
                  </a:lnTo>
                  <a:lnTo>
                    <a:pt x="271" y="772"/>
                  </a:lnTo>
                  <a:lnTo>
                    <a:pt x="283" y="755"/>
                  </a:lnTo>
                  <a:lnTo>
                    <a:pt x="295" y="740"/>
                  </a:lnTo>
                  <a:lnTo>
                    <a:pt x="307" y="728"/>
                  </a:lnTo>
                  <a:lnTo>
                    <a:pt x="322" y="720"/>
                  </a:lnTo>
                  <a:lnTo>
                    <a:pt x="342" y="712"/>
                  </a:lnTo>
                  <a:lnTo>
                    <a:pt x="362" y="704"/>
                  </a:lnTo>
                  <a:lnTo>
                    <a:pt x="379" y="697"/>
                  </a:lnTo>
                  <a:lnTo>
                    <a:pt x="391" y="690"/>
                  </a:lnTo>
                  <a:lnTo>
                    <a:pt x="407" y="681"/>
                  </a:lnTo>
                  <a:lnTo>
                    <a:pt x="423" y="671"/>
                  </a:lnTo>
                  <a:lnTo>
                    <a:pt x="438" y="661"/>
                  </a:lnTo>
                  <a:lnTo>
                    <a:pt x="450" y="652"/>
                  </a:lnTo>
                  <a:lnTo>
                    <a:pt x="462" y="643"/>
                  </a:lnTo>
                  <a:lnTo>
                    <a:pt x="476" y="632"/>
                  </a:lnTo>
                  <a:lnTo>
                    <a:pt x="490" y="620"/>
                  </a:lnTo>
                  <a:lnTo>
                    <a:pt x="504" y="608"/>
                  </a:lnTo>
                  <a:lnTo>
                    <a:pt x="513" y="597"/>
                  </a:lnTo>
                  <a:lnTo>
                    <a:pt x="524" y="581"/>
                  </a:lnTo>
                  <a:lnTo>
                    <a:pt x="534" y="561"/>
                  </a:lnTo>
                  <a:lnTo>
                    <a:pt x="544" y="541"/>
                  </a:lnTo>
                  <a:lnTo>
                    <a:pt x="554" y="525"/>
                  </a:lnTo>
                  <a:lnTo>
                    <a:pt x="562" y="514"/>
                  </a:lnTo>
                  <a:lnTo>
                    <a:pt x="571" y="502"/>
                  </a:lnTo>
                  <a:lnTo>
                    <a:pt x="583" y="489"/>
                  </a:lnTo>
                  <a:lnTo>
                    <a:pt x="594" y="481"/>
                  </a:lnTo>
                  <a:lnTo>
                    <a:pt x="605" y="475"/>
                  </a:lnTo>
                  <a:lnTo>
                    <a:pt x="621" y="469"/>
                  </a:lnTo>
                  <a:lnTo>
                    <a:pt x="637" y="465"/>
                  </a:lnTo>
                  <a:lnTo>
                    <a:pt x="651" y="461"/>
                  </a:lnTo>
                  <a:lnTo>
                    <a:pt x="664" y="458"/>
                  </a:lnTo>
                  <a:lnTo>
                    <a:pt x="682" y="454"/>
                  </a:lnTo>
                  <a:lnTo>
                    <a:pt x="699" y="452"/>
                  </a:lnTo>
                  <a:lnTo>
                    <a:pt x="713" y="450"/>
                  </a:lnTo>
                  <a:lnTo>
                    <a:pt x="722" y="450"/>
                  </a:lnTo>
                  <a:lnTo>
                    <a:pt x="733" y="452"/>
                  </a:lnTo>
                  <a:lnTo>
                    <a:pt x="742" y="453"/>
                  </a:lnTo>
                  <a:lnTo>
                    <a:pt x="752" y="453"/>
                  </a:lnTo>
                  <a:lnTo>
                    <a:pt x="761" y="450"/>
                  </a:lnTo>
                  <a:lnTo>
                    <a:pt x="771" y="445"/>
                  </a:lnTo>
                  <a:lnTo>
                    <a:pt x="780" y="441"/>
                  </a:lnTo>
                  <a:lnTo>
                    <a:pt x="788" y="434"/>
                  </a:lnTo>
                  <a:lnTo>
                    <a:pt x="799" y="426"/>
                  </a:lnTo>
                  <a:lnTo>
                    <a:pt x="808" y="419"/>
                  </a:lnTo>
                  <a:lnTo>
                    <a:pt x="821" y="411"/>
                  </a:lnTo>
                  <a:lnTo>
                    <a:pt x="834" y="403"/>
                  </a:lnTo>
                  <a:lnTo>
                    <a:pt x="849" y="395"/>
                  </a:lnTo>
                  <a:lnTo>
                    <a:pt x="861" y="388"/>
                  </a:lnTo>
                  <a:lnTo>
                    <a:pt x="874" y="382"/>
                  </a:lnTo>
                  <a:lnTo>
                    <a:pt x="889" y="372"/>
                  </a:lnTo>
                  <a:lnTo>
                    <a:pt x="907" y="363"/>
                  </a:lnTo>
                  <a:lnTo>
                    <a:pt x="922" y="355"/>
                  </a:lnTo>
                  <a:lnTo>
                    <a:pt x="935" y="347"/>
                  </a:lnTo>
                  <a:lnTo>
                    <a:pt x="950" y="340"/>
                  </a:lnTo>
                  <a:lnTo>
                    <a:pt x="967" y="331"/>
                  </a:lnTo>
                  <a:lnTo>
                    <a:pt x="986" y="322"/>
                  </a:lnTo>
                  <a:lnTo>
                    <a:pt x="1004" y="313"/>
                  </a:lnTo>
                  <a:lnTo>
                    <a:pt x="1019" y="306"/>
                  </a:lnTo>
                  <a:lnTo>
                    <a:pt x="1036" y="297"/>
                  </a:lnTo>
                  <a:lnTo>
                    <a:pt x="1056" y="285"/>
                  </a:lnTo>
                  <a:lnTo>
                    <a:pt x="1079" y="273"/>
                  </a:lnTo>
                  <a:lnTo>
                    <a:pt x="1100" y="260"/>
                  </a:lnTo>
                  <a:lnTo>
                    <a:pt x="1117" y="250"/>
                  </a:lnTo>
                  <a:lnTo>
                    <a:pt x="1133" y="240"/>
                  </a:lnTo>
                  <a:lnTo>
                    <a:pt x="1153" y="229"/>
                  </a:lnTo>
                  <a:lnTo>
                    <a:pt x="1174" y="217"/>
                  </a:lnTo>
                  <a:lnTo>
                    <a:pt x="1194" y="205"/>
                  </a:lnTo>
                  <a:lnTo>
                    <a:pt x="1210" y="196"/>
                  </a:lnTo>
                  <a:lnTo>
                    <a:pt x="1229" y="185"/>
                  </a:lnTo>
                  <a:lnTo>
                    <a:pt x="1253" y="173"/>
                  </a:lnTo>
                  <a:lnTo>
                    <a:pt x="1277" y="159"/>
                  </a:lnTo>
                  <a:lnTo>
                    <a:pt x="1302" y="149"/>
                  </a:lnTo>
                  <a:lnTo>
                    <a:pt x="1322" y="139"/>
                  </a:lnTo>
                  <a:lnTo>
                    <a:pt x="1341" y="131"/>
                  </a:lnTo>
                  <a:lnTo>
                    <a:pt x="1365" y="124"/>
                  </a:lnTo>
                  <a:lnTo>
                    <a:pt x="1388" y="116"/>
                  </a:lnTo>
                  <a:lnTo>
                    <a:pt x="1408" y="110"/>
                  </a:lnTo>
                  <a:lnTo>
                    <a:pt x="1427" y="103"/>
                  </a:lnTo>
                  <a:lnTo>
                    <a:pt x="1450" y="95"/>
                  </a:lnTo>
                  <a:lnTo>
                    <a:pt x="1474" y="87"/>
                  </a:lnTo>
                  <a:lnTo>
                    <a:pt x="1498" y="79"/>
                  </a:lnTo>
                  <a:lnTo>
                    <a:pt x="1519" y="72"/>
                  </a:lnTo>
                  <a:lnTo>
                    <a:pt x="1540" y="68"/>
                  </a:lnTo>
                  <a:lnTo>
                    <a:pt x="1567" y="62"/>
                  </a:lnTo>
                  <a:lnTo>
                    <a:pt x="1594" y="57"/>
                  </a:lnTo>
                  <a:lnTo>
                    <a:pt x="1617" y="53"/>
                  </a:lnTo>
                  <a:lnTo>
                    <a:pt x="1633" y="50"/>
                  </a:lnTo>
                  <a:lnTo>
                    <a:pt x="1655" y="45"/>
                  </a:lnTo>
                  <a:lnTo>
                    <a:pt x="1675" y="41"/>
                  </a:lnTo>
                  <a:lnTo>
                    <a:pt x="1691" y="37"/>
                  </a:lnTo>
                  <a:lnTo>
                    <a:pt x="1705" y="33"/>
                  </a:lnTo>
                  <a:lnTo>
                    <a:pt x="1721" y="27"/>
                  </a:lnTo>
                  <a:lnTo>
                    <a:pt x="1737" y="22"/>
                  </a:lnTo>
                  <a:lnTo>
                    <a:pt x="1750" y="19"/>
                  </a:lnTo>
                  <a:lnTo>
                    <a:pt x="1761" y="19"/>
                  </a:lnTo>
                  <a:lnTo>
                    <a:pt x="1776" y="19"/>
                  </a:lnTo>
                  <a:lnTo>
                    <a:pt x="1789" y="19"/>
                  </a:lnTo>
                  <a:lnTo>
                    <a:pt x="1802" y="21"/>
                  </a:lnTo>
                  <a:lnTo>
                    <a:pt x="1818" y="19"/>
                  </a:lnTo>
                  <a:lnTo>
                    <a:pt x="1837" y="19"/>
                  </a:lnTo>
                  <a:lnTo>
                    <a:pt x="1853" y="18"/>
                  </a:lnTo>
                  <a:lnTo>
                    <a:pt x="1865" y="17"/>
                  </a:lnTo>
                  <a:lnTo>
                    <a:pt x="1878" y="14"/>
                  </a:lnTo>
                  <a:lnTo>
                    <a:pt x="1891" y="13"/>
                  </a:lnTo>
                  <a:lnTo>
                    <a:pt x="1904" y="15"/>
                  </a:lnTo>
                  <a:lnTo>
                    <a:pt x="1919" y="18"/>
                  </a:lnTo>
                  <a:lnTo>
                    <a:pt x="1931" y="21"/>
                  </a:lnTo>
                  <a:lnTo>
                    <a:pt x="1942" y="25"/>
                  </a:lnTo>
                  <a:lnTo>
                    <a:pt x="1954" y="27"/>
                  </a:lnTo>
                  <a:lnTo>
                    <a:pt x="1963" y="29"/>
                  </a:lnTo>
                  <a:lnTo>
                    <a:pt x="1973" y="27"/>
                  </a:lnTo>
                  <a:lnTo>
                    <a:pt x="1984" y="25"/>
                  </a:lnTo>
                  <a:lnTo>
                    <a:pt x="1996" y="19"/>
                  </a:lnTo>
                  <a:lnTo>
                    <a:pt x="2004" y="15"/>
                  </a:lnTo>
                  <a:lnTo>
                    <a:pt x="2010" y="11"/>
                  </a:lnTo>
                  <a:lnTo>
                    <a:pt x="2019" y="5"/>
                  </a:lnTo>
                  <a:lnTo>
                    <a:pt x="2025" y="0"/>
                  </a:lnTo>
                  <a:lnTo>
                    <a:pt x="2035" y="2"/>
                  </a:lnTo>
                  <a:lnTo>
                    <a:pt x="2044" y="6"/>
                  </a:lnTo>
                  <a:lnTo>
                    <a:pt x="2050" y="13"/>
                  </a:lnTo>
                  <a:lnTo>
                    <a:pt x="2048" y="19"/>
                  </a:lnTo>
                  <a:lnTo>
                    <a:pt x="2043" y="27"/>
                  </a:lnTo>
                  <a:lnTo>
                    <a:pt x="2036" y="35"/>
                  </a:lnTo>
                  <a:lnTo>
                    <a:pt x="2031" y="42"/>
                  </a:lnTo>
                  <a:lnTo>
                    <a:pt x="2028" y="46"/>
                  </a:lnTo>
                  <a:lnTo>
                    <a:pt x="2024" y="50"/>
                  </a:lnTo>
                  <a:lnTo>
                    <a:pt x="2020" y="54"/>
                  </a:lnTo>
                  <a:lnTo>
                    <a:pt x="2017" y="58"/>
                  </a:lnTo>
                  <a:lnTo>
                    <a:pt x="2015" y="62"/>
                  </a:lnTo>
                  <a:lnTo>
                    <a:pt x="2012" y="76"/>
                  </a:lnTo>
                  <a:lnTo>
                    <a:pt x="2009" y="91"/>
                  </a:lnTo>
                  <a:lnTo>
                    <a:pt x="2009" y="104"/>
                  </a:lnTo>
                  <a:lnTo>
                    <a:pt x="2009" y="116"/>
                  </a:lnTo>
                  <a:lnTo>
                    <a:pt x="2010" y="131"/>
                  </a:lnTo>
                  <a:lnTo>
                    <a:pt x="2013" y="146"/>
                  </a:lnTo>
                  <a:lnTo>
                    <a:pt x="2015" y="158"/>
                  </a:lnTo>
                  <a:lnTo>
                    <a:pt x="2017" y="172"/>
                  </a:lnTo>
                  <a:lnTo>
                    <a:pt x="2020" y="188"/>
                  </a:lnTo>
                  <a:lnTo>
                    <a:pt x="2023" y="205"/>
                  </a:lnTo>
                  <a:lnTo>
                    <a:pt x="2025" y="219"/>
                  </a:lnTo>
                  <a:lnTo>
                    <a:pt x="2024" y="229"/>
                  </a:lnTo>
                  <a:lnTo>
                    <a:pt x="2023" y="243"/>
                  </a:lnTo>
                  <a:lnTo>
                    <a:pt x="2021" y="256"/>
                  </a:lnTo>
                  <a:lnTo>
                    <a:pt x="2021" y="270"/>
                  </a:lnTo>
                  <a:lnTo>
                    <a:pt x="2023" y="281"/>
                  </a:lnTo>
                  <a:lnTo>
                    <a:pt x="2029" y="291"/>
                  </a:lnTo>
                  <a:lnTo>
                    <a:pt x="2039" y="302"/>
                  </a:lnTo>
                  <a:lnTo>
                    <a:pt x="2050" y="312"/>
                  </a:lnTo>
                  <a:lnTo>
                    <a:pt x="2059" y="320"/>
                  </a:lnTo>
                  <a:lnTo>
                    <a:pt x="2071" y="325"/>
                  </a:lnTo>
                  <a:lnTo>
                    <a:pt x="2086" y="329"/>
                  </a:lnTo>
                  <a:lnTo>
                    <a:pt x="2099" y="333"/>
                  </a:lnTo>
                  <a:lnTo>
                    <a:pt x="2105" y="335"/>
                  </a:lnTo>
                  <a:lnTo>
                    <a:pt x="2110" y="336"/>
                  </a:lnTo>
                  <a:lnTo>
                    <a:pt x="2117" y="336"/>
                  </a:lnTo>
                  <a:lnTo>
                    <a:pt x="2121" y="335"/>
                  </a:lnTo>
                  <a:lnTo>
                    <a:pt x="2121" y="331"/>
                  </a:lnTo>
                  <a:lnTo>
                    <a:pt x="2120" y="324"/>
                  </a:lnTo>
                  <a:lnTo>
                    <a:pt x="2117" y="318"/>
                  </a:lnTo>
                  <a:lnTo>
                    <a:pt x="2114" y="313"/>
                  </a:lnTo>
                  <a:lnTo>
                    <a:pt x="2108" y="302"/>
                  </a:lnTo>
                  <a:lnTo>
                    <a:pt x="2099" y="289"/>
                  </a:lnTo>
                  <a:lnTo>
                    <a:pt x="2091" y="278"/>
                  </a:lnTo>
                  <a:lnTo>
                    <a:pt x="2086" y="270"/>
                  </a:lnTo>
                  <a:lnTo>
                    <a:pt x="2078" y="262"/>
                  </a:lnTo>
                  <a:lnTo>
                    <a:pt x="2074" y="254"/>
                  </a:lnTo>
                  <a:lnTo>
                    <a:pt x="2072" y="247"/>
                  </a:lnTo>
                  <a:lnTo>
                    <a:pt x="2071" y="239"/>
                  </a:lnTo>
                  <a:lnTo>
                    <a:pt x="2071" y="229"/>
                  </a:lnTo>
                  <a:lnTo>
                    <a:pt x="2074" y="224"/>
                  </a:lnTo>
                  <a:lnTo>
                    <a:pt x="2077" y="223"/>
                  </a:lnTo>
                  <a:lnTo>
                    <a:pt x="2079" y="223"/>
                  </a:lnTo>
                  <a:lnTo>
                    <a:pt x="2083" y="223"/>
                  </a:lnTo>
                  <a:lnTo>
                    <a:pt x="2086" y="223"/>
                  </a:lnTo>
                  <a:lnTo>
                    <a:pt x="2090" y="223"/>
                  </a:lnTo>
                  <a:lnTo>
                    <a:pt x="2093" y="221"/>
                  </a:lnTo>
                  <a:lnTo>
                    <a:pt x="2095" y="221"/>
                  </a:lnTo>
                  <a:lnTo>
                    <a:pt x="2099" y="221"/>
                  </a:lnTo>
                  <a:lnTo>
                    <a:pt x="2102" y="221"/>
                  </a:lnTo>
                  <a:lnTo>
                    <a:pt x="2105" y="223"/>
                  </a:lnTo>
                  <a:lnTo>
                    <a:pt x="2106" y="224"/>
                  </a:lnTo>
                  <a:lnTo>
                    <a:pt x="2106" y="227"/>
                  </a:lnTo>
                  <a:lnTo>
                    <a:pt x="2106" y="231"/>
                  </a:lnTo>
                  <a:lnTo>
                    <a:pt x="2106" y="235"/>
                  </a:lnTo>
                  <a:lnTo>
                    <a:pt x="2106" y="238"/>
                  </a:lnTo>
                  <a:lnTo>
                    <a:pt x="2106" y="240"/>
                  </a:lnTo>
                  <a:lnTo>
                    <a:pt x="2108" y="251"/>
                  </a:lnTo>
                  <a:lnTo>
                    <a:pt x="2110" y="262"/>
                  </a:lnTo>
                  <a:lnTo>
                    <a:pt x="2114" y="271"/>
                  </a:lnTo>
                  <a:lnTo>
                    <a:pt x="2117" y="274"/>
                  </a:lnTo>
                  <a:lnTo>
                    <a:pt x="2120" y="277"/>
                  </a:lnTo>
                  <a:lnTo>
                    <a:pt x="2122" y="279"/>
                  </a:lnTo>
                  <a:lnTo>
                    <a:pt x="2125" y="282"/>
                  </a:lnTo>
                  <a:lnTo>
                    <a:pt x="2128" y="282"/>
                  </a:lnTo>
                  <a:lnTo>
                    <a:pt x="2130" y="282"/>
                  </a:lnTo>
                  <a:lnTo>
                    <a:pt x="2134" y="281"/>
                  </a:lnTo>
                  <a:lnTo>
                    <a:pt x="2137" y="279"/>
                  </a:lnTo>
                  <a:lnTo>
                    <a:pt x="2139" y="278"/>
                  </a:lnTo>
                  <a:lnTo>
                    <a:pt x="2140" y="273"/>
                  </a:lnTo>
                  <a:lnTo>
                    <a:pt x="2137" y="265"/>
                  </a:lnTo>
                  <a:lnTo>
                    <a:pt x="2136" y="256"/>
                  </a:lnTo>
                  <a:lnTo>
                    <a:pt x="2136" y="250"/>
                  </a:lnTo>
                  <a:lnTo>
                    <a:pt x="2137" y="242"/>
                  </a:lnTo>
                  <a:lnTo>
                    <a:pt x="2143" y="232"/>
                  </a:lnTo>
                  <a:lnTo>
                    <a:pt x="2148" y="225"/>
                  </a:lnTo>
                  <a:lnTo>
                    <a:pt x="2151" y="224"/>
                  </a:lnTo>
                  <a:lnTo>
                    <a:pt x="2153" y="224"/>
                  </a:lnTo>
                  <a:lnTo>
                    <a:pt x="2156" y="224"/>
                  </a:lnTo>
                  <a:lnTo>
                    <a:pt x="2160" y="224"/>
                  </a:lnTo>
                  <a:lnTo>
                    <a:pt x="2163" y="225"/>
                  </a:lnTo>
                  <a:lnTo>
                    <a:pt x="2167" y="232"/>
                  </a:lnTo>
                  <a:lnTo>
                    <a:pt x="2170" y="243"/>
                  </a:lnTo>
                  <a:lnTo>
                    <a:pt x="2171" y="254"/>
                  </a:lnTo>
                  <a:lnTo>
                    <a:pt x="2174" y="263"/>
                  </a:lnTo>
                  <a:lnTo>
                    <a:pt x="2178" y="271"/>
                  </a:lnTo>
                  <a:lnTo>
                    <a:pt x="2184" y="282"/>
                  </a:lnTo>
                  <a:lnTo>
                    <a:pt x="2188" y="291"/>
                  </a:lnTo>
                  <a:lnTo>
                    <a:pt x="2188" y="298"/>
                  </a:lnTo>
                  <a:lnTo>
                    <a:pt x="2188" y="308"/>
                  </a:lnTo>
                  <a:lnTo>
                    <a:pt x="2190" y="317"/>
                  </a:lnTo>
                  <a:lnTo>
                    <a:pt x="2191" y="324"/>
                  </a:lnTo>
                  <a:lnTo>
                    <a:pt x="2192" y="326"/>
                  </a:lnTo>
                  <a:lnTo>
                    <a:pt x="2195" y="331"/>
                  </a:lnTo>
                  <a:lnTo>
                    <a:pt x="2198" y="333"/>
                  </a:lnTo>
                  <a:lnTo>
                    <a:pt x="2201" y="337"/>
                  </a:lnTo>
                  <a:lnTo>
                    <a:pt x="2203" y="340"/>
                  </a:lnTo>
                  <a:lnTo>
                    <a:pt x="2207" y="341"/>
                  </a:lnTo>
                  <a:lnTo>
                    <a:pt x="2210" y="341"/>
                  </a:lnTo>
                  <a:lnTo>
                    <a:pt x="2211" y="340"/>
                  </a:lnTo>
                  <a:lnTo>
                    <a:pt x="2214" y="337"/>
                  </a:lnTo>
                  <a:lnTo>
                    <a:pt x="2214" y="335"/>
                  </a:lnTo>
                  <a:lnTo>
                    <a:pt x="2215" y="331"/>
                  </a:lnTo>
                  <a:lnTo>
                    <a:pt x="2217" y="328"/>
                  </a:lnTo>
                  <a:lnTo>
                    <a:pt x="2215" y="320"/>
                  </a:lnTo>
                  <a:lnTo>
                    <a:pt x="2213" y="309"/>
                  </a:lnTo>
                  <a:lnTo>
                    <a:pt x="2211" y="301"/>
                  </a:lnTo>
                  <a:lnTo>
                    <a:pt x="2213" y="297"/>
                  </a:lnTo>
                  <a:lnTo>
                    <a:pt x="2214" y="293"/>
                  </a:lnTo>
                  <a:lnTo>
                    <a:pt x="2215" y="289"/>
                  </a:lnTo>
                  <a:lnTo>
                    <a:pt x="2218" y="285"/>
                  </a:lnTo>
                  <a:lnTo>
                    <a:pt x="2219" y="282"/>
                  </a:lnTo>
                  <a:lnTo>
                    <a:pt x="2222" y="281"/>
                  </a:lnTo>
                  <a:lnTo>
                    <a:pt x="2226" y="279"/>
                  </a:lnTo>
                  <a:lnTo>
                    <a:pt x="2230" y="278"/>
                  </a:lnTo>
                  <a:lnTo>
                    <a:pt x="2236" y="278"/>
                  </a:lnTo>
                  <a:lnTo>
                    <a:pt x="2238" y="277"/>
                  </a:lnTo>
                  <a:lnTo>
                    <a:pt x="2252" y="277"/>
                  </a:lnTo>
                  <a:lnTo>
                    <a:pt x="2268" y="277"/>
                  </a:lnTo>
                  <a:lnTo>
                    <a:pt x="2281" y="278"/>
                  </a:lnTo>
                  <a:lnTo>
                    <a:pt x="2289" y="279"/>
                  </a:lnTo>
                  <a:lnTo>
                    <a:pt x="2300" y="282"/>
                  </a:lnTo>
                  <a:lnTo>
                    <a:pt x="2308" y="285"/>
                  </a:lnTo>
                  <a:lnTo>
                    <a:pt x="2316" y="290"/>
                  </a:lnTo>
                  <a:lnTo>
                    <a:pt x="2327" y="298"/>
                  </a:lnTo>
                  <a:lnTo>
                    <a:pt x="2338" y="308"/>
                  </a:lnTo>
                  <a:lnTo>
                    <a:pt x="2337" y="313"/>
                  </a:lnTo>
                  <a:lnTo>
                    <a:pt x="2337" y="318"/>
                  </a:lnTo>
                  <a:lnTo>
                    <a:pt x="2337" y="322"/>
                  </a:lnTo>
                  <a:lnTo>
                    <a:pt x="2334" y="332"/>
                  </a:lnTo>
                  <a:lnTo>
                    <a:pt x="2331" y="344"/>
                  </a:lnTo>
                  <a:lnTo>
                    <a:pt x="2329" y="355"/>
                  </a:lnTo>
                  <a:lnTo>
                    <a:pt x="2327" y="364"/>
                  </a:lnTo>
                  <a:lnTo>
                    <a:pt x="2329" y="376"/>
                  </a:lnTo>
                  <a:lnTo>
                    <a:pt x="2331" y="391"/>
                  </a:lnTo>
                  <a:lnTo>
                    <a:pt x="2335" y="406"/>
                  </a:lnTo>
                  <a:lnTo>
                    <a:pt x="2338" y="419"/>
                  </a:lnTo>
                  <a:lnTo>
                    <a:pt x="2339" y="432"/>
                  </a:lnTo>
                  <a:lnTo>
                    <a:pt x="2337" y="445"/>
                  </a:lnTo>
                  <a:lnTo>
                    <a:pt x="2333" y="461"/>
                  </a:lnTo>
                  <a:lnTo>
                    <a:pt x="2329" y="473"/>
                  </a:lnTo>
                  <a:lnTo>
                    <a:pt x="2322" y="481"/>
                  </a:lnTo>
                  <a:lnTo>
                    <a:pt x="2314" y="491"/>
                  </a:lnTo>
                  <a:lnTo>
                    <a:pt x="2307" y="498"/>
                  </a:lnTo>
                  <a:lnTo>
                    <a:pt x="2298" y="503"/>
                  </a:lnTo>
                  <a:lnTo>
                    <a:pt x="2285" y="510"/>
                  </a:lnTo>
                  <a:lnTo>
                    <a:pt x="2277" y="516"/>
                  </a:lnTo>
                  <a:lnTo>
                    <a:pt x="2269" y="526"/>
                  </a:lnTo>
                  <a:lnTo>
                    <a:pt x="2263" y="539"/>
                  </a:lnTo>
                  <a:lnTo>
                    <a:pt x="2257" y="553"/>
                  </a:lnTo>
                  <a:lnTo>
                    <a:pt x="2253" y="564"/>
                  </a:lnTo>
                  <a:lnTo>
                    <a:pt x="2248" y="577"/>
                  </a:lnTo>
                  <a:lnTo>
                    <a:pt x="2244" y="593"/>
                  </a:lnTo>
                  <a:lnTo>
                    <a:pt x="2240" y="609"/>
                  </a:lnTo>
                  <a:lnTo>
                    <a:pt x="2236" y="623"/>
                  </a:lnTo>
                  <a:lnTo>
                    <a:pt x="2229" y="635"/>
                  </a:lnTo>
                  <a:lnTo>
                    <a:pt x="2222" y="651"/>
                  </a:lnTo>
                  <a:lnTo>
                    <a:pt x="2214" y="666"/>
                  </a:lnTo>
                  <a:lnTo>
                    <a:pt x="2207" y="677"/>
                  </a:lnTo>
                  <a:lnTo>
                    <a:pt x="2196" y="685"/>
                  </a:lnTo>
                  <a:lnTo>
                    <a:pt x="2182" y="692"/>
                  </a:lnTo>
                  <a:lnTo>
                    <a:pt x="2172" y="700"/>
                  </a:lnTo>
                  <a:lnTo>
                    <a:pt x="2167" y="706"/>
                  </a:lnTo>
                  <a:lnTo>
                    <a:pt x="2160" y="716"/>
                  </a:lnTo>
                  <a:lnTo>
                    <a:pt x="2156" y="725"/>
                  </a:lnTo>
                  <a:lnTo>
                    <a:pt x="2156" y="733"/>
                  </a:lnTo>
                  <a:lnTo>
                    <a:pt x="2159" y="741"/>
                  </a:lnTo>
                  <a:lnTo>
                    <a:pt x="2167" y="749"/>
                  </a:lnTo>
                  <a:lnTo>
                    <a:pt x="2176" y="759"/>
                  </a:lnTo>
                  <a:lnTo>
                    <a:pt x="2184" y="767"/>
                  </a:lnTo>
                  <a:lnTo>
                    <a:pt x="2190" y="775"/>
                  </a:lnTo>
                  <a:lnTo>
                    <a:pt x="2190" y="786"/>
                  </a:lnTo>
                  <a:lnTo>
                    <a:pt x="2188" y="801"/>
                  </a:lnTo>
                  <a:lnTo>
                    <a:pt x="2186" y="814"/>
                  </a:lnTo>
                  <a:lnTo>
                    <a:pt x="2184" y="826"/>
                  </a:lnTo>
                  <a:lnTo>
                    <a:pt x="2179" y="840"/>
                  </a:lnTo>
                  <a:lnTo>
                    <a:pt x="2174" y="855"/>
                  </a:lnTo>
                  <a:lnTo>
                    <a:pt x="2168" y="867"/>
                  </a:lnTo>
                  <a:lnTo>
                    <a:pt x="2163" y="876"/>
                  </a:lnTo>
                  <a:lnTo>
                    <a:pt x="2156" y="887"/>
                  </a:lnTo>
                  <a:lnTo>
                    <a:pt x="2149" y="898"/>
                  </a:lnTo>
                  <a:lnTo>
                    <a:pt x="2144" y="907"/>
                  </a:lnTo>
                  <a:lnTo>
                    <a:pt x="2136" y="921"/>
                  </a:lnTo>
                  <a:lnTo>
                    <a:pt x="2126" y="935"/>
                  </a:lnTo>
                  <a:lnTo>
                    <a:pt x="2120" y="949"/>
                  </a:lnTo>
                  <a:lnTo>
                    <a:pt x="2109" y="961"/>
                  </a:lnTo>
                  <a:lnTo>
                    <a:pt x="2097" y="974"/>
                  </a:lnTo>
                  <a:lnTo>
                    <a:pt x="2085" y="989"/>
                  </a:lnTo>
                  <a:lnTo>
                    <a:pt x="2075" y="1001"/>
                  </a:lnTo>
                  <a:lnTo>
                    <a:pt x="2067" y="1015"/>
                  </a:lnTo>
                  <a:lnTo>
                    <a:pt x="2058" y="1032"/>
                  </a:lnTo>
                  <a:lnTo>
                    <a:pt x="2050" y="1051"/>
                  </a:lnTo>
                  <a:lnTo>
                    <a:pt x="2046" y="1066"/>
                  </a:lnTo>
                  <a:lnTo>
                    <a:pt x="2043" y="1082"/>
                  </a:lnTo>
                  <a:lnTo>
                    <a:pt x="2040" y="1101"/>
                  </a:lnTo>
                  <a:lnTo>
                    <a:pt x="2040" y="1121"/>
                  </a:lnTo>
                  <a:lnTo>
                    <a:pt x="2043" y="1137"/>
                  </a:lnTo>
                  <a:lnTo>
                    <a:pt x="2046" y="1150"/>
                  </a:lnTo>
                  <a:lnTo>
                    <a:pt x="2052" y="1166"/>
                  </a:lnTo>
                  <a:lnTo>
                    <a:pt x="2059" y="1179"/>
                  </a:lnTo>
                  <a:lnTo>
                    <a:pt x="2067" y="1191"/>
                  </a:lnTo>
                  <a:lnTo>
                    <a:pt x="2074" y="1202"/>
                  </a:lnTo>
                  <a:lnTo>
                    <a:pt x="2083" y="1216"/>
                  </a:lnTo>
                  <a:lnTo>
                    <a:pt x="2094" y="1226"/>
                  </a:lnTo>
                  <a:lnTo>
                    <a:pt x="2105" y="1234"/>
                  </a:lnTo>
                  <a:lnTo>
                    <a:pt x="2116" y="1237"/>
                  </a:lnTo>
                  <a:lnTo>
                    <a:pt x="2129" y="1237"/>
                  </a:lnTo>
                  <a:lnTo>
                    <a:pt x="2144" y="1237"/>
                  </a:lnTo>
                  <a:lnTo>
                    <a:pt x="2157" y="1236"/>
                  </a:lnTo>
                  <a:lnTo>
                    <a:pt x="2170" y="1234"/>
                  </a:lnTo>
                  <a:lnTo>
                    <a:pt x="2179" y="1233"/>
                  </a:lnTo>
                  <a:lnTo>
                    <a:pt x="2192" y="1229"/>
                  </a:lnTo>
                  <a:lnTo>
                    <a:pt x="2203" y="1228"/>
                  </a:lnTo>
                  <a:lnTo>
                    <a:pt x="2215" y="1226"/>
                  </a:lnTo>
                  <a:lnTo>
                    <a:pt x="2230" y="1226"/>
                  </a:lnTo>
                  <a:lnTo>
                    <a:pt x="2245" y="1228"/>
                  </a:lnTo>
                  <a:lnTo>
                    <a:pt x="2258" y="1229"/>
                  </a:lnTo>
                  <a:lnTo>
                    <a:pt x="2271" y="1233"/>
                  </a:lnTo>
                  <a:lnTo>
                    <a:pt x="2284" y="1238"/>
                  </a:lnTo>
                  <a:lnTo>
                    <a:pt x="2296" y="1245"/>
                  </a:lnTo>
                  <a:lnTo>
                    <a:pt x="2304" y="1253"/>
                  </a:lnTo>
                  <a:lnTo>
                    <a:pt x="2315" y="1265"/>
                  </a:lnTo>
                  <a:lnTo>
                    <a:pt x="2324" y="1276"/>
                  </a:lnTo>
                  <a:lnTo>
                    <a:pt x="2334" y="1286"/>
                  </a:lnTo>
                  <a:lnTo>
                    <a:pt x="2343" y="1292"/>
                  </a:lnTo>
                  <a:lnTo>
                    <a:pt x="2357" y="1300"/>
                  </a:lnTo>
                  <a:lnTo>
                    <a:pt x="2370" y="1309"/>
                  </a:lnTo>
                  <a:lnTo>
                    <a:pt x="2382" y="1315"/>
                  </a:lnTo>
                  <a:lnTo>
                    <a:pt x="2385" y="1317"/>
                  </a:lnTo>
                  <a:lnTo>
                    <a:pt x="2389" y="1319"/>
                  </a:lnTo>
                  <a:lnTo>
                    <a:pt x="2395" y="1322"/>
                  </a:lnTo>
                  <a:lnTo>
                    <a:pt x="2399" y="1323"/>
                  </a:lnTo>
                  <a:lnTo>
                    <a:pt x="2401" y="1326"/>
                  </a:lnTo>
                  <a:lnTo>
                    <a:pt x="2401" y="1329"/>
                  </a:lnTo>
                  <a:lnTo>
                    <a:pt x="2403" y="1335"/>
                  </a:lnTo>
                  <a:lnTo>
                    <a:pt x="2401" y="1345"/>
                  </a:lnTo>
                  <a:lnTo>
                    <a:pt x="2401" y="1353"/>
                  </a:lnTo>
                  <a:lnTo>
                    <a:pt x="2403" y="1360"/>
                  </a:lnTo>
                  <a:lnTo>
                    <a:pt x="2408" y="1369"/>
                  </a:lnTo>
                  <a:lnTo>
                    <a:pt x="2417" y="1377"/>
                  </a:lnTo>
                  <a:lnTo>
                    <a:pt x="2426" y="1385"/>
                  </a:lnTo>
                  <a:lnTo>
                    <a:pt x="2435" y="1391"/>
                  </a:lnTo>
                  <a:lnTo>
                    <a:pt x="2446" y="1397"/>
                  </a:lnTo>
                  <a:lnTo>
                    <a:pt x="2459" y="1404"/>
                  </a:lnTo>
                  <a:lnTo>
                    <a:pt x="2473" y="1411"/>
                  </a:lnTo>
                  <a:lnTo>
                    <a:pt x="2485" y="1416"/>
                  </a:lnTo>
                  <a:lnTo>
                    <a:pt x="2497" y="1422"/>
                  </a:lnTo>
                  <a:lnTo>
                    <a:pt x="2512" y="1427"/>
                  </a:lnTo>
                  <a:lnTo>
                    <a:pt x="2524" y="1432"/>
                  </a:lnTo>
                  <a:lnTo>
                    <a:pt x="2531" y="1441"/>
                  </a:lnTo>
                  <a:lnTo>
                    <a:pt x="2537" y="1449"/>
                  </a:lnTo>
                  <a:lnTo>
                    <a:pt x="2541" y="1457"/>
                  </a:lnTo>
                  <a:lnTo>
                    <a:pt x="2540" y="1465"/>
                  </a:lnTo>
                  <a:lnTo>
                    <a:pt x="2539" y="1474"/>
                  </a:lnTo>
                  <a:lnTo>
                    <a:pt x="2535" y="1484"/>
                  </a:lnTo>
                  <a:lnTo>
                    <a:pt x="2533" y="1490"/>
                  </a:lnTo>
                  <a:lnTo>
                    <a:pt x="2532" y="1508"/>
                  </a:lnTo>
                  <a:lnTo>
                    <a:pt x="2529" y="1529"/>
                  </a:lnTo>
                  <a:lnTo>
                    <a:pt x="2529" y="1550"/>
                  </a:lnTo>
                  <a:lnTo>
                    <a:pt x="2531" y="1567"/>
                  </a:lnTo>
                  <a:lnTo>
                    <a:pt x="2533" y="1581"/>
                  </a:lnTo>
                  <a:lnTo>
                    <a:pt x="2537" y="1595"/>
                  </a:lnTo>
                  <a:lnTo>
                    <a:pt x="2544" y="1606"/>
                  </a:lnTo>
                  <a:lnTo>
                    <a:pt x="2555" y="1621"/>
                  </a:lnTo>
                  <a:lnTo>
                    <a:pt x="2570" y="1639"/>
                  </a:lnTo>
                  <a:lnTo>
                    <a:pt x="2587" y="1655"/>
                  </a:lnTo>
                  <a:lnTo>
                    <a:pt x="2605" y="1670"/>
                  </a:lnTo>
                  <a:lnTo>
                    <a:pt x="2618" y="1682"/>
                  </a:lnTo>
                  <a:lnTo>
                    <a:pt x="2630" y="1692"/>
                  </a:lnTo>
                  <a:lnTo>
                    <a:pt x="2644" y="1706"/>
                  </a:lnTo>
                  <a:lnTo>
                    <a:pt x="2659" y="1718"/>
                  </a:lnTo>
                  <a:lnTo>
                    <a:pt x="2671" y="1727"/>
                  </a:lnTo>
                  <a:lnTo>
                    <a:pt x="2683" y="1737"/>
                  </a:lnTo>
                  <a:lnTo>
                    <a:pt x="2699" y="1748"/>
                  </a:lnTo>
                  <a:lnTo>
                    <a:pt x="2714" y="1760"/>
                  </a:lnTo>
                  <a:lnTo>
                    <a:pt x="2726" y="1771"/>
                  </a:lnTo>
                  <a:lnTo>
                    <a:pt x="2730" y="1780"/>
                  </a:lnTo>
                  <a:lnTo>
                    <a:pt x="2734" y="1792"/>
                  </a:lnTo>
                  <a:lnTo>
                    <a:pt x="2737" y="1806"/>
                  </a:lnTo>
                  <a:lnTo>
                    <a:pt x="2738" y="1816"/>
                  </a:lnTo>
                  <a:lnTo>
                    <a:pt x="2741" y="1831"/>
                  </a:lnTo>
                  <a:lnTo>
                    <a:pt x="2742" y="1850"/>
                  </a:lnTo>
                  <a:lnTo>
                    <a:pt x="2744" y="1869"/>
                  </a:lnTo>
                  <a:lnTo>
                    <a:pt x="2742" y="1884"/>
                  </a:lnTo>
                  <a:lnTo>
                    <a:pt x="2738" y="1897"/>
                  </a:lnTo>
                  <a:lnTo>
                    <a:pt x="2730" y="1913"/>
                  </a:lnTo>
                  <a:lnTo>
                    <a:pt x="2722" y="1928"/>
                  </a:lnTo>
                  <a:lnTo>
                    <a:pt x="2714" y="1939"/>
                  </a:lnTo>
                  <a:lnTo>
                    <a:pt x="2703" y="1955"/>
                  </a:lnTo>
                  <a:lnTo>
                    <a:pt x="2690" y="1973"/>
                  </a:lnTo>
                  <a:lnTo>
                    <a:pt x="2674" y="1992"/>
                  </a:lnTo>
                  <a:lnTo>
                    <a:pt x="2659" y="2008"/>
                  </a:lnTo>
                  <a:lnTo>
                    <a:pt x="2645" y="2020"/>
                  </a:lnTo>
                  <a:lnTo>
                    <a:pt x="2632" y="2031"/>
                  </a:lnTo>
                  <a:lnTo>
                    <a:pt x="2614" y="2041"/>
                  </a:lnTo>
                  <a:lnTo>
                    <a:pt x="2594" y="2052"/>
                  </a:lnTo>
                  <a:lnTo>
                    <a:pt x="2576" y="2062"/>
                  </a:lnTo>
                  <a:lnTo>
                    <a:pt x="2560" y="2068"/>
                  </a:lnTo>
                  <a:lnTo>
                    <a:pt x="2550" y="2074"/>
                  </a:lnTo>
                  <a:lnTo>
                    <a:pt x="2536" y="2079"/>
                  </a:lnTo>
                  <a:lnTo>
                    <a:pt x="2523" y="2084"/>
                  </a:lnTo>
                  <a:lnTo>
                    <a:pt x="2510" y="2087"/>
                  </a:lnTo>
                  <a:lnTo>
                    <a:pt x="2498" y="2089"/>
                  </a:lnTo>
                  <a:lnTo>
                    <a:pt x="2484" y="2087"/>
                  </a:lnTo>
                  <a:lnTo>
                    <a:pt x="2471" y="2086"/>
                  </a:lnTo>
                  <a:lnTo>
                    <a:pt x="2461" y="2080"/>
                  </a:lnTo>
                  <a:lnTo>
                    <a:pt x="2450" y="2074"/>
                  </a:lnTo>
                  <a:lnTo>
                    <a:pt x="2438" y="2066"/>
                  </a:lnTo>
                  <a:lnTo>
                    <a:pt x="2430" y="2058"/>
                  </a:lnTo>
                  <a:lnTo>
                    <a:pt x="2417" y="2049"/>
                  </a:lnTo>
                  <a:lnTo>
                    <a:pt x="2405" y="2040"/>
                  </a:lnTo>
                  <a:lnTo>
                    <a:pt x="2392" y="2029"/>
                  </a:lnTo>
                  <a:lnTo>
                    <a:pt x="2381" y="2023"/>
                  </a:lnTo>
                  <a:lnTo>
                    <a:pt x="2368" y="2020"/>
                  </a:lnTo>
                  <a:lnTo>
                    <a:pt x="2353" y="2018"/>
                  </a:lnTo>
                  <a:lnTo>
                    <a:pt x="2338" y="2017"/>
                  </a:lnTo>
                  <a:lnTo>
                    <a:pt x="2326" y="2018"/>
                  </a:lnTo>
                  <a:lnTo>
                    <a:pt x="2310" y="2023"/>
                  </a:lnTo>
                  <a:lnTo>
                    <a:pt x="2292" y="2029"/>
                  </a:lnTo>
                  <a:lnTo>
                    <a:pt x="2276" y="2036"/>
                  </a:lnTo>
                  <a:lnTo>
                    <a:pt x="2263" y="2044"/>
                  </a:lnTo>
                  <a:lnTo>
                    <a:pt x="2248" y="2056"/>
                  </a:lnTo>
                  <a:lnTo>
                    <a:pt x="2232" y="2072"/>
                  </a:lnTo>
                  <a:lnTo>
                    <a:pt x="2215" y="2091"/>
                  </a:lnTo>
                  <a:lnTo>
                    <a:pt x="2201" y="2110"/>
                  </a:lnTo>
                  <a:lnTo>
                    <a:pt x="2188" y="2125"/>
                  </a:lnTo>
                  <a:lnTo>
                    <a:pt x="2179" y="2141"/>
                  </a:lnTo>
                  <a:lnTo>
                    <a:pt x="2170" y="2161"/>
                  </a:lnTo>
                  <a:lnTo>
                    <a:pt x="2159" y="2181"/>
                  </a:lnTo>
                  <a:lnTo>
                    <a:pt x="2149" y="2198"/>
                  </a:lnTo>
                  <a:lnTo>
                    <a:pt x="2136" y="2214"/>
                  </a:lnTo>
                  <a:lnTo>
                    <a:pt x="2118" y="2231"/>
                  </a:lnTo>
                  <a:lnTo>
                    <a:pt x="2099" y="2250"/>
                  </a:lnTo>
                  <a:lnTo>
                    <a:pt x="2081" y="2266"/>
                  </a:lnTo>
                  <a:lnTo>
                    <a:pt x="2064" y="2280"/>
                  </a:lnTo>
                  <a:lnTo>
                    <a:pt x="2048" y="2291"/>
                  </a:lnTo>
                  <a:lnTo>
                    <a:pt x="2029" y="2304"/>
                  </a:lnTo>
                  <a:lnTo>
                    <a:pt x="2008" y="2316"/>
                  </a:lnTo>
                  <a:lnTo>
                    <a:pt x="1988" y="2328"/>
                  </a:lnTo>
                  <a:lnTo>
                    <a:pt x="1971" y="2336"/>
                  </a:lnTo>
                  <a:lnTo>
                    <a:pt x="1970" y="2336"/>
                  </a:lnTo>
                  <a:close/>
                </a:path>
              </a:pathLst>
            </a:custGeom>
            <a:grpFill/>
            <a:ln w="19050" cap="flat">
              <a:solidFill>
                <a:schemeClr val="accent3"/>
              </a:solidFill>
              <a:prstDash val="solid"/>
              <a:miter/>
            </a:ln>
          </p:spPr>
          <p:txBody>
            <a:bodyPr vert="horz" wrap="square" lIns="91440" tIns="45720" rIns="91440" bIns="45720" numCol="1" anchor="t" anchorCtr="0" compatLnSpc="1">
              <a:prstTxWarp prst="textNoShape">
                <a:avLst/>
              </a:prstTxWarp>
            </a:bodyPr>
            <a:lstStyle/>
            <a:p>
              <a:endParaRPr lang="nl-NL"/>
            </a:p>
          </p:txBody>
        </p:sp>
      </p:grpSp>
      <p:sp>
        <p:nvSpPr>
          <p:cNvPr id="735" name="Tijdelijke aanduiding voor verticale tekst 734">
            <a:extLst>
              <a:ext uri="{FF2B5EF4-FFF2-40B4-BE49-F238E27FC236}">
                <a16:creationId xmlns:a16="http://schemas.microsoft.com/office/drawing/2014/main" id="{1F5CD136-454B-4DE2-B9FC-A78DDC822291}"/>
              </a:ext>
            </a:extLst>
          </p:cNvPr>
          <p:cNvSpPr>
            <a:spLocks noGrp="1"/>
          </p:cNvSpPr>
          <p:nvPr>
            <p:ph type="body" orient="vert" idx="24" hasCustomPrompt="1"/>
          </p:nvPr>
        </p:nvSpPr>
        <p:spPr>
          <a:xfrm>
            <a:off x="7064791" y="2506417"/>
            <a:ext cx="459051" cy="627818"/>
          </a:xfrm>
          <a:custGeom>
            <a:avLst/>
            <a:gdLst>
              <a:gd name="connsiteX0" fmla="*/ 1782909 w 3565836"/>
              <a:gd name="connsiteY0" fmla="*/ 855193 h 4876791"/>
              <a:gd name="connsiteX1" fmla="*/ 911266 w 3565836"/>
              <a:gd name="connsiteY1" fmla="*/ 1726835 h 4876791"/>
              <a:gd name="connsiteX2" fmla="*/ 1782909 w 3565836"/>
              <a:gd name="connsiteY2" fmla="*/ 2598477 h 4876791"/>
              <a:gd name="connsiteX3" fmla="*/ 2654551 w 3565836"/>
              <a:gd name="connsiteY3" fmla="*/ 1726835 h 4876791"/>
              <a:gd name="connsiteX4" fmla="*/ 1782909 w 3565836"/>
              <a:gd name="connsiteY4" fmla="*/ 855193 h 4876791"/>
              <a:gd name="connsiteX5" fmla="*/ 1782909 w 3565836"/>
              <a:gd name="connsiteY5" fmla="*/ 0 h 4876791"/>
              <a:gd name="connsiteX6" fmla="*/ 3565836 w 3565836"/>
              <a:gd name="connsiteY6" fmla="*/ 1814932 h 4876791"/>
              <a:gd name="connsiteX7" fmla="*/ 2723626 w 3565836"/>
              <a:gd name="connsiteY7" fmla="*/ 3861968 h 4876791"/>
              <a:gd name="connsiteX8" fmla="*/ 1893532 w 3565836"/>
              <a:gd name="connsiteY8" fmla="*/ 4832185 h 4876791"/>
              <a:gd name="connsiteX9" fmla="*/ 1782937 w 3565836"/>
              <a:gd name="connsiteY9" fmla="*/ 4876791 h 4876791"/>
              <a:gd name="connsiteX10" fmla="*/ 1669790 w 3565836"/>
              <a:gd name="connsiteY10" fmla="*/ 4829709 h 4876791"/>
              <a:gd name="connsiteX11" fmla="*/ 841524 w 3565836"/>
              <a:gd name="connsiteY11" fmla="*/ 3834403 h 4876791"/>
              <a:gd name="connsiteX12" fmla="*/ 0 w 3565836"/>
              <a:gd name="connsiteY12" fmla="*/ 1814941 h 4876791"/>
              <a:gd name="connsiteX13" fmla="*/ 1782909 w 3565836"/>
              <a:gd name="connsiteY13" fmla="*/ 0 h 4876791"/>
              <a:gd name="connsiteX0" fmla="*/ 1782909 w 3565836"/>
              <a:gd name="connsiteY0" fmla="*/ 855193 h 4876791"/>
              <a:gd name="connsiteX1" fmla="*/ 911266 w 3565836"/>
              <a:gd name="connsiteY1" fmla="*/ 1726835 h 4876791"/>
              <a:gd name="connsiteX2" fmla="*/ 2654551 w 3565836"/>
              <a:gd name="connsiteY2" fmla="*/ 1726835 h 4876791"/>
              <a:gd name="connsiteX3" fmla="*/ 1782909 w 3565836"/>
              <a:gd name="connsiteY3" fmla="*/ 855193 h 4876791"/>
              <a:gd name="connsiteX4" fmla="*/ 1782909 w 3565836"/>
              <a:gd name="connsiteY4" fmla="*/ 0 h 4876791"/>
              <a:gd name="connsiteX5" fmla="*/ 3565836 w 3565836"/>
              <a:gd name="connsiteY5" fmla="*/ 1814932 h 4876791"/>
              <a:gd name="connsiteX6" fmla="*/ 2723626 w 3565836"/>
              <a:gd name="connsiteY6" fmla="*/ 3861968 h 4876791"/>
              <a:gd name="connsiteX7" fmla="*/ 1893532 w 3565836"/>
              <a:gd name="connsiteY7" fmla="*/ 4832185 h 4876791"/>
              <a:gd name="connsiteX8" fmla="*/ 1782937 w 3565836"/>
              <a:gd name="connsiteY8" fmla="*/ 4876791 h 4876791"/>
              <a:gd name="connsiteX9" fmla="*/ 1669790 w 3565836"/>
              <a:gd name="connsiteY9" fmla="*/ 4829709 h 4876791"/>
              <a:gd name="connsiteX10" fmla="*/ 841524 w 3565836"/>
              <a:gd name="connsiteY10" fmla="*/ 3834403 h 4876791"/>
              <a:gd name="connsiteX11" fmla="*/ 0 w 3565836"/>
              <a:gd name="connsiteY11" fmla="*/ 1814941 h 4876791"/>
              <a:gd name="connsiteX12" fmla="*/ 1782909 w 3565836"/>
              <a:gd name="connsiteY12" fmla="*/ 0 h 4876791"/>
              <a:gd name="connsiteX0" fmla="*/ 1782909 w 3565836"/>
              <a:gd name="connsiteY0" fmla="*/ 855193 h 4876791"/>
              <a:gd name="connsiteX1" fmla="*/ 2654551 w 3565836"/>
              <a:gd name="connsiteY1" fmla="*/ 1726835 h 4876791"/>
              <a:gd name="connsiteX2" fmla="*/ 1782909 w 3565836"/>
              <a:gd name="connsiteY2" fmla="*/ 855193 h 4876791"/>
              <a:gd name="connsiteX3" fmla="*/ 1782909 w 3565836"/>
              <a:gd name="connsiteY3" fmla="*/ 0 h 4876791"/>
              <a:gd name="connsiteX4" fmla="*/ 3565836 w 3565836"/>
              <a:gd name="connsiteY4" fmla="*/ 1814932 h 4876791"/>
              <a:gd name="connsiteX5" fmla="*/ 2723626 w 3565836"/>
              <a:gd name="connsiteY5" fmla="*/ 3861968 h 4876791"/>
              <a:gd name="connsiteX6" fmla="*/ 1893532 w 3565836"/>
              <a:gd name="connsiteY6" fmla="*/ 4832185 h 4876791"/>
              <a:gd name="connsiteX7" fmla="*/ 1782937 w 3565836"/>
              <a:gd name="connsiteY7" fmla="*/ 4876791 h 4876791"/>
              <a:gd name="connsiteX8" fmla="*/ 1669790 w 3565836"/>
              <a:gd name="connsiteY8" fmla="*/ 4829709 h 4876791"/>
              <a:gd name="connsiteX9" fmla="*/ 841524 w 3565836"/>
              <a:gd name="connsiteY9" fmla="*/ 3834403 h 4876791"/>
              <a:gd name="connsiteX10" fmla="*/ 0 w 3565836"/>
              <a:gd name="connsiteY10" fmla="*/ 1814941 h 4876791"/>
              <a:gd name="connsiteX11" fmla="*/ 1782909 w 3565836"/>
              <a:gd name="connsiteY11" fmla="*/ 0 h 4876791"/>
              <a:gd name="connsiteX0" fmla="*/ 1782909 w 3565836"/>
              <a:gd name="connsiteY0" fmla="*/ 0 h 4876791"/>
              <a:gd name="connsiteX1" fmla="*/ 3565836 w 3565836"/>
              <a:gd name="connsiteY1" fmla="*/ 1814932 h 4876791"/>
              <a:gd name="connsiteX2" fmla="*/ 2723626 w 3565836"/>
              <a:gd name="connsiteY2" fmla="*/ 3861968 h 4876791"/>
              <a:gd name="connsiteX3" fmla="*/ 1893532 w 3565836"/>
              <a:gd name="connsiteY3" fmla="*/ 4832185 h 4876791"/>
              <a:gd name="connsiteX4" fmla="*/ 1782937 w 3565836"/>
              <a:gd name="connsiteY4" fmla="*/ 4876791 h 4876791"/>
              <a:gd name="connsiteX5" fmla="*/ 1669790 w 3565836"/>
              <a:gd name="connsiteY5" fmla="*/ 4829709 h 4876791"/>
              <a:gd name="connsiteX6" fmla="*/ 841524 w 3565836"/>
              <a:gd name="connsiteY6" fmla="*/ 3834403 h 4876791"/>
              <a:gd name="connsiteX7" fmla="*/ 0 w 3565836"/>
              <a:gd name="connsiteY7" fmla="*/ 1814941 h 4876791"/>
              <a:gd name="connsiteX8" fmla="*/ 1782909 w 3565836"/>
              <a:gd name="connsiteY8" fmla="*/ 0 h 48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836" h="4876791">
                <a:moveTo>
                  <a:pt x="1782909" y="0"/>
                </a:moveTo>
                <a:cubicBezTo>
                  <a:pt x="2765993" y="0"/>
                  <a:pt x="3565817" y="814178"/>
                  <a:pt x="3565836" y="1814932"/>
                </a:cubicBezTo>
                <a:cubicBezTo>
                  <a:pt x="3565836" y="2404577"/>
                  <a:pt x="3282477" y="3093292"/>
                  <a:pt x="2723626" y="3861968"/>
                </a:cubicBezTo>
                <a:cubicBezTo>
                  <a:pt x="2314213" y="4425087"/>
                  <a:pt x="1910515" y="4815831"/>
                  <a:pt x="1893532" y="4832185"/>
                </a:cubicBezTo>
                <a:cubicBezTo>
                  <a:pt x="1862633" y="4861951"/>
                  <a:pt x="1822771" y="4876791"/>
                  <a:pt x="1782937" y="4876791"/>
                </a:cubicBezTo>
                <a:cubicBezTo>
                  <a:pt x="1741913" y="4876791"/>
                  <a:pt x="1700937" y="4861065"/>
                  <a:pt x="1669790" y="4829709"/>
                </a:cubicBezTo>
                <a:cubicBezTo>
                  <a:pt x="1652845" y="4812640"/>
                  <a:pt x="1250166" y="4405408"/>
                  <a:pt x="841524" y="3834403"/>
                </a:cubicBezTo>
                <a:cubicBezTo>
                  <a:pt x="283121" y="3054172"/>
                  <a:pt x="0" y="2374726"/>
                  <a:pt x="0" y="1814941"/>
                </a:cubicBezTo>
                <a:cubicBezTo>
                  <a:pt x="0" y="814178"/>
                  <a:pt x="799805" y="0"/>
                  <a:pt x="1782909" y="0"/>
                </a:cubicBezTo>
                <a:close/>
              </a:path>
            </a:pathLst>
          </a:custGeom>
          <a:solidFill>
            <a:schemeClr val="accent1"/>
          </a:solidFill>
          <a:ln>
            <a:solidFill>
              <a:schemeClr val="bg1"/>
            </a:solidFill>
          </a:ln>
          <a:effectLst>
            <a:outerShdw blurRad="88900" sx="102000" sy="102000" algn="ctr" rotWithShape="0">
              <a:prstClr val="black">
                <a:alpha val="15000"/>
              </a:prstClr>
            </a:outerShdw>
          </a:effectLst>
        </p:spPr>
        <p:txBody>
          <a:bodyPr vert="horz" wrap="none" lIns="0" tIns="0" rIns="504000" bIns="0" anchor="b" anchorCtr="0">
            <a:noAutofit/>
          </a:bodyPr>
          <a:lstStyle>
            <a:lvl1pPr marL="0" indent="0" algn="r">
              <a:spcBef>
                <a:spcPts val="0"/>
              </a:spcBef>
              <a:spcAft>
                <a:spcPts val="0"/>
              </a:spcAft>
              <a:buNone/>
              <a:defRPr sz="1100" b="1" cap="none" baseline="0">
                <a:ln w="0">
                  <a:noFill/>
                </a:ln>
                <a:solidFill>
                  <a:schemeClr val="tx2"/>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grpSp>
        <p:nvGrpSpPr>
          <p:cNvPr id="852" name="INSTRUCTIE">
            <a:extLst>
              <a:ext uri="{FF2B5EF4-FFF2-40B4-BE49-F238E27FC236}">
                <a16:creationId xmlns:a16="http://schemas.microsoft.com/office/drawing/2014/main" id="{BBD5D0BC-991B-41C1-9A09-30F8A495D397}"/>
              </a:ext>
            </a:extLst>
          </p:cNvPr>
          <p:cNvGrpSpPr/>
          <p:nvPr userDrawn="1"/>
        </p:nvGrpSpPr>
        <p:grpSpPr>
          <a:xfrm>
            <a:off x="-3786437" y="0"/>
            <a:ext cx="3693386" cy="6540712"/>
            <a:chOff x="-3786437" y="0"/>
            <a:chExt cx="3693386" cy="6540712"/>
          </a:xfrm>
        </p:grpSpPr>
        <p:sp>
          <p:nvSpPr>
            <p:cNvPr id="853" name="Rechthoek 852">
              <a:extLst>
                <a:ext uri="{FF2B5EF4-FFF2-40B4-BE49-F238E27FC236}">
                  <a16:creationId xmlns:a16="http://schemas.microsoft.com/office/drawing/2014/main" id="{838F9ADA-FFAF-4568-95FB-DAD68D030B34}"/>
                </a:ext>
              </a:extLst>
            </p:cNvPr>
            <p:cNvSpPr/>
            <p:nvPr userDrawn="1"/>
          </p:nvSpPr>
          <p:spPr>
            <a:xfrm>
              <a:off x="-3786165" y="0"/>
              <a:ext cx="3593091" cy="626301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Hyperlink NAAR DIA maken/Bewerken</a:t>
              </a:r>
            </a:p>
          </p:txBody>
        </p:sp>
        <p:sp>
          <p:nvSpPr>
            <p:cNvPr id="854" name="Ovaal 853">
              <a:extLst>
                <a:ext uri="{FF2B5EF4-FFF2-40B4-BE49-F238E27FC236}">
                  <a16:creationId xmlns:a16="http://schemas.microsoft.com/office/drawing/2014/main" id="{D88B672B-B873-4FFB-A35E-C845C66D3ED1}"/>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55" name="Rechthoek 854">
              <a:extLst>
                <a:ext uri="{FF2B5EF4-FFF2-40B4-BE49-F238E27FC236}">
                  <a16:creationId xmlns:a16="http://schemas.microsoft.com/office/drawing/2014/main" id="{2CDE12CC-FCE2-4511-B821-81A2C1CA9086}"/>
                </a:ext>
              </a:extLst>
            </p:cNvPr>
            <p:cNvSpPr/>
            <p:nvPr userDrawn="1"/>
          </p:nvSpPr>
          <p:spPr>
            <a:xfrm>
              <a:off x="-3319415" y="465324"/>
              <a:ext cx="3031548" cy="4681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‘Vormen’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Kies de vorm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‘Rechthoek’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sleep met de muis over de dia om een vorm te maken.</a:t>
              </a:r>
            </a:p>
          </p:txBody>
        </p:sp>
        <p:sp>
          <p:nvSpPr>
            <p:cNvPr id="856" name="Ovaal 855">
              <a:extLst>
                <a:ext uri="{FF2B5EF4-FFF2-40B4-BE49-F238E27FC236}">
                  <a16:creationId xmlns:a16="http://schemas.microsoft.com/office/drawing/2014/main" id="{A99A1865-9913-4D3F-808D-CDD53D5A3BCE}"/>
                </a:ext>
              </a:extLst>
            </p:cNvPr>
            <p:cNvSpPr/>
            <p:nvPr userDrawn="1"/>
          </p:nvSpPr>
          <p:spPr>
            <a:xfrm>
              <a:off x="-3603587" y="173923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57" name="Rechthoek 856">
              <a:extLst>
                <a:ext uri="{FF2B5EF4-FFF2-40B4-BE49-F238E27FC236}">
                  <a16:creationId xmlns:a16="http://schemas.microsoft.com/office/drawing/2014/main" id="{A3CD61F4-CE67-4CEC-8348-E70983B8B00E}"/>
                </a:ext>
              </a:extLst>
            </p:cNvPr>
            <p:cNvSpPr/>
            <p:nvPr userDrawn="1"/>
          </p:nvSpPr>
          <p:spPr>
            <a:xfrm>
              <a:off x="-3319415" y="1739234"/>
              <a:ext cx="2944682" cy="65274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Sleep de vorm over de menuknop heen en schaal deze even groot als de menuknop. Klik met de rechter muisknop op de vorm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‘Vorm opmaken’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858" name="Ovaal 857">
              <a:extLst>
                <a:ext uri="{FF2B5EF4-FFF2-40B4-BE49-F238E27FC236}">
                  <a16:creationId xmlns:a16="http://schemas.microsoft.com/office/drawing/2014/main" id="{C22D920D-5397-4F1B-8A14-03FB992F78F6}"/>
                </a:ext>
              </a:extLst>
            </p:cNvPr>
            <p:cNvSpPr/>
            <p:nvPr userDrawn="1"/>
          </p:nvSpPr>
          <p:spPr>
            <a:xfrm>
              <a:off x="-3603859" y="307578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59" name="Rechthoek 858">
              <a:extLst>
                <a:ext uri="{FF2B5EF4-FFF2-40B4-BE49-F238E27FC236}">
                  <a16:creationId xmlns:a16="http://schemas.microsoft.com/office/drawing/2014/main" id="{6DAE5744-A1A5-4F26-B9F3-94B43389F1E5}"/>
                </a:ext>
              </a:extLst>
            </p:cNvPr>
            <p:cNvSpPr/>
            <p:nvPr userDrawn="1"/>
          </p:nvSpPr>
          <p:spPr>
            <a:xfrm>
              <a:off x="-3319687" y="3075790"/>
              <a:ext cx="2944682" cy="480331"/>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op de verfemmer,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‘Opvulling’</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sleep bij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‘Doorzichtigheid’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teller naar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100%</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Nu is de vorm volledig transparant.</a:t>
              </a:r>
            </a:p>
          </p:txBody>
        </p:sp>
        <p:grpSp>
          <p:nvGrpSpPr>
            <p:cNvPr id="860" name="Groep 859">
              <a:extLst>
                <a:ext uri="{FF2B5EF4-FFF2-40B4-BE49-F238E27FC236}">
                  <a16:creationId xmlns:a16="http://schemas.microsoft.com/office/drawing/2014/main" id="{759F2157-D7F7-443D-B11D-2BE6A9C0FF87}"/>
                </a:ext>
              </a:extLst>
            </p:cNvPr>
            <p:cNvGrpSpPr/>
            <p:nvPr userDrawn="1"/>
          </p:nvGrpSpPr>
          <p:grpSpPr>
            <a:xfrm>
              <a:off x="-3319415" y="1050229"/>
              <a:ext cx="394772" cy="511953"/>
              <a:chOff x="12926733" y="1159941"/>
              <a:chExt cx="394772" cy="511953"/>
            </a:xfrm>
          </p:grpSpPr>
          <p:grpSp>
            <p:nvGrpSpPr>
              <p:cNvPr id="897" name="Groep 896">
                <a:extLst>
                  <a:ext uri="{FF2B5EF4-FFF2-40B4-BE49-F238E27FC236}">
                    <a16:creationId xmlns:a16="http://schemas.microsoft.com/office/drawing/2014/main" id="{178C9759-816F-45A6-9FD9-554F2F10EE9E}"/>
                  </a:ext>
                </a:extLst>
              </p:cNvPr>
              <p:cNvGrpSpPr/>
              <p:nvPr userDrawn="1"/>
            </p:nvGrpSpPr>
            <p:grpSpPr>
              <a:xfrm>
                <a:off x="12986056" y="1159941"/>
                <a:ext cx="276126" cy="284085"/>
                <a:chOff x="806580" y="907261"/>
                <a:chExt cx="421725" cy="433881"/>
              </a:xfrm>
            </p:grpSpPr>
            <p:sp>
              <p:nvSpPr>
                <p:cNvPr id="900" name="Ovaal 899">
                  <a:extLst>
                    <a:ext uri="{FF2B5EF4-FFF2-40B4-BE49-F238E27FC236}">
                      <a16:creationId xmlns:a16="http://schemas.microsoft.com/office/drawing/2014/main" id="{0DA956DA-1193-4A23-B6D3-886288B57C58}"/>
                    </a:ext>
                  </a:extLst>
                </p:cNvPr>
                <p:cNvSpPr/>
                <p:nvPr userDrawn="1"/>
              </p:nvSpPr>
              <p:spPr>
                <a:xfrm>
                  <a:off x="961059" y="907261"/>
                  <a:ext cx="267246" cy="267246"/>
                </a:xfrm>
                <a:prstGeom prst="ellipse">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a:solidFill>
                      <a:srgbClr val="211F26"/>
                    </a:solidFill>
                    <a:latin typeface="Calibri" panose="020F0502020204030204" pitchFamily="34" charset="0"/>
                    <a:cs typeface="Calibri" panose="020F0502020204030204" pitchFamily="34" charset="0"/>
                  </a:endParaRPr>
                </a:p>
              </p:txBody>
            </p:sp>
            <p:sp>
              <p:nvSpPr>
                <p:cNvPr id="901" name="Rechthoek 900">
                  <a:extLst>
                    <a:ext uri="{FF2B5EF4-FFF2-40B4-BE49-F238E27FC236}">
                      <a16:creationId xmlns:a16="http://schemas.microsoft.com/office/drawing/2014/main" id="{BB30EE66-5A27-4199-93DF-7B2C95F92BFB}"/>
                    </a:ext>
                  </a:extLst>
                </p:cNvPr>
                <p:cNvSpPr/>
                <p:nvPr userDrawn="1"/>
              </p:nvSpPr>
              <p:spPr>
                <a:xfrm>
                  <a:off x="806580" y="968645"/>
                  <a:ext cx="247157" cy="241846"/>
                </a:xfrm>
                <a:prstGeom prst="rect">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sp>
              <p:nvSpPr>
                <p:cNvPr id="902" name="Ruit 901">
                  <a:extLst>
                    <a:ext uri="{FF2B5EF4-FFF2-40B4-BE49-F238E27FC236}">
                      <a16:creationId xmlns:a16="http://schemas.microsoft.com/office/drawing/2014/main" id="{B5AFBB86-A80F-45E6-96BD-310B4EC4568B}"/>
                    </a:ext>
                  </a:extLst>
                </p:cNvPr>
                <p:cNvSpPr/>
                <p:nvPr userDrawn="1"/>
              </p:nvSpPr>
              <p:spPr>
                <a:xfrm>
                  <a:off x="888274" y="1060969"/>
                  <a:ext cx="280173" cy="280173"/>
                </a:xfrm>
                <a:prstGeom prst="diamond">
                  <a:avLst/>
                </a:prstGeom>
                <a:solidFill>
                  <a:schemeClr val="bg1"/>
                </a:solidFill>
                <a:ln w="12700">
                  <a:solidFill>
                    <a:srgbClr val="7693B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lvl="0"/>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98" name="Rechthoek 897">
                <a:extLst>
                  <a:ext uri="{FF2B5EF4-FFF2-40B4-BE49-F238E27FC236}">
                    <a16:creationId xmlns:a16="http://schemas.microsoft.com/office/drawing/2014/main" id="{2168A587-AE0F-4A65-968F-1626BAE6B88B}"/>
                  </a:ext>
                </a:extLst>
              </p:cNvPr>
              <p:cNvSpPr/>
              <p:nvPr userDrawn="1"/>
            </p:nvSpPr>
            <p:spPr>
              <a:xfrm>
                <a:off x="12926733" y="1454984"/>
                <a:ext cx="394772"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Vormen</a:t>
                </a:r>
              </a:p>
            </p:txBody>
          </p:sp>
          <p:sp>
            <p:nvSpPr>
              <p:cNvPr id="899" name="Gelijkbenige driehoek 898">
                <a:extLst>
                  <a:ext uri="{FF2B5EF4-FFF2-40B4-BE49-F238E27FC236}">
                    <a16:creationId xmlns:a16="http://schemas.microsoft.com/office/drawing/2014/main" id="{4D25A841-3A88-4818-BCFD-32FA1125C5C0}"/>
                  </a:ext>
                </a:extLst>
              </p:cNvPr>
              <p:cNvSpPr/>
              <p:nvPr userDrawn="1"/>
            </p:nvSpPr>
            <p:spPr>
              <a:xfrm rot="10800000">
                <a:off x="13080686" y="1620747"/>
                <a:ext cx="86866" cy="51147"/>
              </a:xfrm>
              <a:prstGeom prst="triangle">
                <a:avLst/>
              </a:prstGeom>
              <a:solidFill>
                <a:srgbClr val="9D9FA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grpSp>
          <p:nvGrpSpPr>
            <p:cNvPr id="861" name="Groep 860">
              <a:extLst>
                <a:ext uri="{FF2B5EF4-FFF2-40B4-BE49-F238E27FC236}">
                  <a16:creationId xmlns:a16="http://schemas.microsoft.com/office/drawing/2014/main" id="{368D9292-F605-4C92-8ADA-4954326768CE}"/>
                </a:ext>
              </a:extLst>
            </p:cNvPr>
            <p:cNvGrpSpPr/>
            <p:nvPr userDrawn="1"/>
          </p:nvGrpSpPr>
          <p:grpSpPr>
            <a:xfrm>
              <a:off x="-3314820" y="2447750"/>
              <a:ext cx="1503599" cy="563933"/>
              <a:chOff x="-3314820" y="1384649"/>
              <a:chExt cx="1503599" cy="563933"/>
            </a:xfrm>
          </p:grpSpPr>
          <p:sp>
            <p:nvSpPr>
              <p:cNvPr id="878" name="Rechthoek 877">
                <a:extLst>
                  <a:ext uri="{FF2B5EF4-FFF2-40B4-BE49-F238E27FC236}">
                    <a16:creationId xmlns:a16="http://schemas.microsoft.com/office/drawing/2014/main" id="{BD90F6FA-9E90-4316-94BA-775ADD9EAFDC}"/>
                  </a:ext>
                </a:extLst>
              </p:cNvPr>
              <p:cNvSpPr/>
              <p:nvPr userDrawn="1"/>
            </p:nvSpPr>
            <p:spPr>
              <a:xfrm>
                <a:off x="-3314820" y="1384649"/>
                <a:ext cx="1454798"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79" name="Rechthoek 878">
                <a:extLst>
                  <a:ext uri="{FF2B5EF4-FFF2-40B4-BE49-F238E27FC236}">
                    <a16:creationId xmlns:a16="http://schemas.microsoft.com/office/drawing/2014/main" id="{BCC1EC3B-884E-4E56-A96A-D5F2B36C3F2E}"/>
                  </a:ext>
                </a:extLst>
              </p:cNvPr>
              <p:cNvSpPr/>
              <p:nvPr userDrawn="1"/>
            </p:nvSpPr>
            <p:spPr>
              <a:xfrm>
                <a:off x="-3304718" y="1638374"/>
                <a:ext cx="1438234"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80" name="Tekstvak 879">
                <a:extLst>
                  <a:ext uri="{FF2B5EF4-FFF2-40B4-BE49-F238E27FC236}">
                    <a16:creationId xmlns:a16="http://schemas.microsoft.com/office/drawing/2014/main" id="{9D6B6000-992D-485C-9380-1EAB01DA8E0E}"/>
                  </a:ext>
                </a:extLst>
              </p:cNvPr>
              <p:cNvSpPr txBox="1"/>
              <p:nvPr userDrawn="1"/>
            </p:nvSpPr>
            <p:spPr>
              <a:xfrm>
                <a:off x="-3090391" y="1441807"/>
                <a:ext cx="1150080"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Grootte en positie…</a:t>
                </a:r>
              </a:p>
            </p:txBody>
          </p:sp>
          <p:sp>
            <p:nvSpPr>
              <p:cNvPr id="881" name="Tekstvak 880">
                <a:extLst>
                  <a:ext uri="{FF2B5EF4-FFF2-40B4-BE49-F238E27FC236}">
                    <a16:creationId xmlns:a16="http://schemas.microsoft.com/office/drawing/2014/main" id="{2D2CE20D-9863-41D1-A19D-3EC6100E0DCA}"/>
                  </a:ext>
                </a:extLst>
              </p:cNvPr>
              <p:cNvSpPr txBox="1"/>
              <p:nvPr userDrawn="1"/>
            </p:nvSpPr>
            <p:spPr>
              <a:xfrm>
                <a:off x="-3090391" y="1703359"/>
                <a:ext cx="1150079"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Vorm opmaken…</a:t>
                </a:r>
              </a:p>
            </p:txBody>
          </p:sp>
          <p:sp>
            <p:nvSpPr>
              <p:cNvPr id="882" name="Vrije vorm: vorm 881">
                <a:extLst>
                  <a:ext uri="{FF2B5EF4-FFF2-40B4-BE49-F238E27FC236}">
                    <a16:creationId xmlns:a16="http://schemas.microsoft.com/office/drawing/2014/main" id="{F0D45B90-CE27-41B0-A2E7-2F2509536C33}"/>
                  </a:ext>
                </a:extLst>
              </p:cNvPr>
              <p:cNvSpPr/>
              <p:nvPr userDrawn="1"/>
            </p:nvSpPr>
            <p:spPr>
              <a:xfrm>
                <a:off x="-1908783" y="1768582"/>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83" name="Rechthoek: afgeronde hoeken 882">
                <a:extLst>
                  <a:ext uri="{FF2B5EF4-FFF2-40B4-BE49-F238E27FC236}">
                    <a16:creationId xmlns:a16="http://schemas.microsoft.com/office/drawing/2014/main" id="{2A58793A-4853-4354-9906-D01EECC6E244}"/>
                  </a:ext>
                </a:extLst>
              </p:cNvPr>
              <p:cNvSpPr/>
              <p:nvPr userDrawn="1"/>
            </p:nvSpPr>
            <p:spPr>
              <a:xfrm>
                <a:off x="-3142832" y="1431436"/>
                <a:ext cx="46013" cy="155567"/>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84" name="Rechthoek: afgeronde hoeken 883">
                <a:extLst>
                  <a:ext uri="{FF2B5EF4-FFF2-40B4-BE49-F238E27FC236}">
                    <a16:creationId xmlns:a16="http://schemas.microsoft.com/office/drawing/2014/main" id="{4A99B485-E92D-4BE1-AE32-F62203F9D11A}"/>
                  </a:ext>
                </a:extLst>
              </p:cNvPr>
              <p:cNvSpPr/>
              <p:nvPr userDrawn="1"/>
            </p:nvSpPr>
            <p:spPr>
              <a:xfrm>
                <a:off x="-3244585" y="1493351"/>
                <a:ext cx="34272" cy="34272"/>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85" name="Rechthoek 884">
                <a:extLst>
                  <a:ext uri="{FF2B5EF4-FFF2-40B4-BE49-F238E27FC236}">
                    <a16:creationId xmlns:a16="http://schemas.microsoft.com/office/drawing/2014/main" id="{EBDFD007-C12D-4ADD-A56E-155B6ABA1169}"/>
                  </a:ext>
                </a:extLst>
              </p:cNvPr>
              <p:cNvSpPr/>
              <p:nvPr userDrawn="1"/>
            </p:nvSpPr>
            <p:spPr>
              <a:xfrm>
                <a:off x="-3234192" y="1435895"/>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886" name="Pijl: punthaak 885">
                <a:extLst>
                  <a:ext uri="{FF2B5EF4-FFF2-40B4-BE49-F238E27FC236}">
                    <a16:creationId xmlns:a16="http://schemas.microsoft.com/office/drawing/2014/main" id="{8DE2071A-4316-4FFE-A696-861C01BA7592}"/>
                  </a:ext>
                </a:extLst>
              </p:cNvPr>
              <p:cNvSpPr/>
              <p:nvPr userDrawn="1"/>
            </p:nvSpPr>
            <p:spPr>
              <a:xfrm rot="16200000">
                <a:off x="-3244286" y="1420769"/>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887" name="Rechthoek 886">
                <a:extLst>
                  <a:ext uri="{FF2B5EF4-FFF2-40B4-BE49-F238E27FC236}">
                    <a16:creationId xmlns:a16="http://schemas.microsoft.com/office/drawing/2014/main" id="{9A8FD726-F82E-4B3D-A1C8-2A120FC761C4}"/>
                  </a:ext>
                </a:extLst>
              </p:cNvPr>
              <p:cNvSpPr/>
              <p:nvPr userDrawn="1"/>
            </p:nvSpPr>
            <p:spPr>
              <a:xfrm flipV="1">
                <a:off x="-3234192" y="1543744"/>
                <a:ext cx="21280" cy="41469"/>
              </a:xfrm>
              <a:prstGeom prst="rect">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888" name="Pijl: punthaak 887">
                <a:extLst>
                  <a:ext uri="{FF2B5EF4-FFF2-40B4-BE49-F238E27FC236}">
                    <a16:creationId xmlns:a16="http://schemas.microsoft.com/office/drawing/2014/main" id="{B31E1D06-F357-4E48-9662-DB21AFAE63D3}"/>
                  </a:ext>
                </a:extLst>
              </p:cNvPr>
              <p:cNvSpPr/>
              <p:nvPr userDrawn="1"/>
            </p:nvSpPr>
            <p:spPr>
              <a:xfrm rot="5400000" flipV="1">
                <a:off x="-3244286" y="1539955"/>
                <a:ext cx="41469" cy="60384"/>
              </a:xfrm>
              <a:prstGeom prst="chevron">
                <a:avLst/>
              </a:pr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cxnSp>
            <p:nvCxnSpPr>
              <p:cNvPr id="889" name="Rechte verbindingslijn 888">
                <a:extLst>
                  <a:ext uri="{FF2B5EF4-FFF2-40B4-BE49-F238E27FC236}">
                    <a16:creationId xmlns:a16="http://schemas.microsoft.com/office/drawing/2014/main" id="{244A0FF6-F083-4CCA-9972-913708346E75}"/>
                  </a:ext>
                </a:extLst>
              </p:cNvPr>
              <p:cNvCxnSpPr>
                <a:cxnSpLocks/>
              </p:cNvCxnSpPr>
              <p:nvPr userDrawn="1"/>
            </p:nvCxnSpPr>
            <p:spPr>
              <a:xfrm>
                <a:off x="-3202653" y="1432300"/>
                <a:ext cx="66956" cy="0"/>
              </a:xfrm>
              <a:prstGeom prst="line">
                <a:avLst/>
              </a:prstGeom>
              <a:noFill/>
              <a:ln w="12700" cap="rnd" cmpd="sng" algn="ctr">
                <a:solidFill>
                  <a:srgbClr val="818181"/>
                </a:solidFill>
                <a:prstDash val="sysDot"/>
              </a:ln>
              <a:effectLst/>
            </p:spPr>
          </p:cxnSp>
          <p:cxnSp>
            <p:nvCxnSpPr>
              <p:cNvPr id="890" name="Rechte verbindingslijn 889">
                <a:extLst>
                  <a:ext uri="{FF2B5EF4-FFF2-40B4-BE49-F238E27FC236}">
                    <a16:creationId xmlns:a16="http://schemas.microsoft.com/office/drawing/2014/main" id="{6FFDA3B3-06DC-4915-B122-977E7C6E637A}"/>
                  </a:ext>
                </a:extLst>
              </p:cNvPr>
              <p:cNvCxnSpPr>
                <a:cxnSpLocks/>
              </p:cNvCxnSpPr>
              <p:nvPr userDrawn="1"/>
            </p:nvCxnSpPr>
            <p:spPr>
              <a:xfrm>
                <a:off x="-3202653" y="1585650"/>
                <a:ext cx="66956" cy="0"/>
              </a:xfrm>
              <a:prstGeom prst="line">
                <a:avLst/>
              </a:prstGeom>
              <a:noFill/>
              <a:ln w="12700" cap="rnd" cmpd="sng" algn="ctr">
                <a:solidFill>
                  <a:srgbClr val="818181"/>
                </a:solidFill>
                <a:prstDash val="sysDot"/>
              </a:ln>
              <a:effectLst/>
            </p:spPr>
          </p:cxnSp>
          <p:sp>
            <p:nvSpPr>
              <p:cNvPr id="891" name="Vrije vorm: vorm 890">
                <a:extLst>
                  <a:ext uri="{FF2B5EF4-FFF2-40B4-BE49-F238E27FC236}">
                    <a16:creationId xmlns:a16="http://schemas.microsoft.com/office/drawing/2014/main" id="{31066205-855F-4CA0-9112-7E663D6583F3}"/>
                  </a:ext>
                </a:extLst>
              </p:cNvPr>
              <p:cNvSpPr/>
              <p:nvPr userDrawn="1"/>
            </p:nvSpPr>
            <p:spPr>
              <a:xfrm>
                <a:off x="-3175561" y="1707315"/>
                <a:ext cx="42279" cy="61833"/>
              </a:xfrm>
              <a:custGeom>
                <a:avLst/>
                <a:gdLst>
                  <a:gd name="connsiteX0" fmla="*/ 50006 w 111919"/>
                  <a:gd name="connsiteY0" fmla="*/ 64294 h 145256"/>
                  <a:gd name="connsiteX1" fmla="*/ 47625 w 111919"/>
                  <a:gd name="connsiteY1" fmla="*/ 145256 h 145256"/>
                  <a:gd name="connsiteX2" fmla="*/ 111919 w 111919"/>
                  <a:gd name="connsiteY2" fmla="*/ 92869 h 145256"/>
                  <a:gd name="connsiteX3" fmla="*/ 111919 w 111919"/>
                  <a:gd name="connsiteY3" fmla="*/ 28575 h 145256"/>
                  <a:gd name="connsiteX4" fmla="*/ 52387 w 111919"/>
                  <a:gd name="connsiteY4" fmla="*/ 0 h 145256"/>
                  <a:gd name="connsiteX5" fmla="*/ 4762 w 111919"/>
                  <a:gd name="connsiteY5" fmla="*/ 11906 h 145256"/>
                  <a:gd name="connsiteX6" fmla="*/ 0 w 111919"/>
                  <a:gd name="connsiteY6" fmla="*/ 45244 h 145256"/>
                  <a:gd name="connsiteX7" fmla="*/ 50006 w 111919"/>
                  <a:gd name="connsiteY7" fmla="*/ 64294 h 145256"/>
                  <a:gd name="connsiteX0" fmla="*/ 50006 w 124049"/>
                  <a:gd name="connsiteY0" fmla="*/ 64294 h 145256"/>
                  <a:gd name="connsiteX1" fmla="*/ 47625 w 124049"/>
                  <a:gd name="connsiteY1" fmla="*/ 145256 h 145256"/>
                  <a:gd name="connsiteX2" fmla="*/ 111919 w 124049"/>
                  <a:gd name="connsiteY2" fmla="*/ 92869 h 145256"/>
                  <a:gd name="connsiteX3" fmla="*/ 111919 w 124049"/>
                  <a:gd name="connsiteY3" fmla="*/ 28575 h 145256"/>
                  <a:gd name="connsiteX4" fmla="*/ 52387 w 124049"/>
                  <a:gd name="connsiteY4" fmla="*/ 0 h 145256"/>
                  <a:gd name="connsiteX5" fmla="*/ 4762 w 124049"/>
                  <a:gd name="connsiteY5" fmla="*/ 11906 h 145256"/>
                  <a:gd name="connsiteX6" fmla="*/ 0 w 124049"/>
                  <a:gd name="connsiteY6" fmla="*/ 45244 h 145256"/>
                  <a:gd name="connsiteX7" fmla="*/ 50006 w 124049"/>
                  <a:gd name="connsiteY7" fmla="*/ 64294 h 145256"/>
                  <a:gd name="connsiteX0" fmla="*/ 50006 w 123624"/>
                  <a:gd name="connsiteY0" fmla="*/ 64294 h 145256"/>
                  <a:gd name="connsiteX1" fmla="*/ 47625 w 123624"/>
                  <a:gd name="connsiteY1" fmla="*/ 145256 h 145256"/>
                  <a:gd name="connsiteX2" fmla="*/ 111919 w 123624"/>
                  <a:gd name="connsiteY2" fmla="*/ 92869 h 145256"/>
                  <a:gd name="connsiteX3" fmla="*/ 111919 w 123624"/>
                  <a:gd name="connsiteY3" fmla="*/ 28575 h 145256"/>
                  <a:gd name="connsiteX4" fmla="*/ 52387 w 123624"/>
                  <a:gd name="connsiteY4" fmla="*/ 0 h 145256"/>
                  <a:gd name="connsiteX5" fmla="*/ 4762 w 123624"/>
                  <a:gd name="connsiteY5" fmla="*/ 11906 h 145256"/>
                  <a:gd name="connsiteX6" fmla="*/ 0 w 123624"/>
                  <a:gd name="connsiteY6" fmla="*/ 45244 h 145256"/>
                  <a:gd name="connsiteX7" fmla="*/ 50006 w 123624"/>
                  <a:gd name="connsiteY7" fmla="*/ 64294 h 145256"/>
                  <a:gd name="connsiteX0" fmla="*/ 50006 w 123624"/>
                  <a:gd name="connsiteY0" fmla="*/ 67517 h 148479"/>
                  <a:gd name="connsiteX1" fmla="*/ 47625 w 123624"/>
                  <a:gd name="connsiteY1" fmla="*/ 148479 h 148479"/>
                  <a:gd name="connsiteX2" fmla="*/ 111919 w 123624"/>
                  <a:gd name="connsiteY2" fmla="*/ 96092 h 148479"/>
                  <a:gd name="connsiteX3" fmla="*/ 111919 w 123624"/>
                  <a:gd name="connsiteY3" fmla="*/ 31798 h 148479"/>
                  <a:gd name="connsiteX4" fmla="*/ 52387 w 123624"/>
                  <a:gd name="connsiteY4" fmla="*/ 3223 h 148479"/>
                  <a:gd name="connsiteX5" fmla="*/ 4762 w 123624"/>
                  <a:gd name="connsiteY5" fmla="*/ 15129 h 148479"/>
                  <a:gd name="connsiteX6" fmla="*/ 0 w 123624"/>
                  <a:gd name="connsiteY6" fmla="*/ 48467 h 148479"/>
                  <a:gd name="connsiteX7" fmla="*/ 50006 w 123624"/>
                  <a:gd name="connsiteY7" fmla="*/ 67517 h 148479"/>
                  <a:gd name="connsiteX0" fmla="*/ 50006 w 118952"/>
                  <a:gd name="connsiteY0" fmla="*/ 73868 h 154830"/>
                  <a:gd name="connsiteX1" fmla="*/ 47625 w 118952"/>
                  <a:gd name="connsiteY1" fmla="*/ 154830 h 154830"/>
                  <a:gd name="connsiteX2" fmla="*/ 111919 w 118952"/>
                  <a:gd name="connsiteY2" fmla="*/ 102443 h 154830"/>
                  <a:gd name="connsiteX3" fmla="*/ 111919 w 118952"/>
                  <a:gd name="connsiteY3" fmla="*/ 38149 h 154830"/>
                  <a:gd name="connsiteX4" fmla="*/ 64294 w 118952"/>
                  <a:gd name="connsiteY4" fmla="*/ 2430 h 154830"/>
                  <a:gd name="connsiteX5" fmla="*/ 4762 w 118952"/>
                  <a:gd name="connsiteY5" fmla="*/ 21480 h 154830"/>
                  <a:gd name="connsiteX6" fmla="*/ 0 w 118952"/>
                  <a:gd name="connsiteY6" fmla="*/ 54818 h 154830"/>
                  <a:gd name="connsiteX7" fmla="*/ 50006 w 118952"/>
                  <a:gd name="connsiteY7" fmla="*/ 73868 h 154830"/>
                  <a:gd name="connsiteX0" fmla="*/ 50006 w 118952"/>
                  <a:gd name="connsiteY0" fmla="*/ 71438 h 152400"/>
                  <a:gd name="connsiteX1" fmla="*/ 47625 w 118952"/>
                  <a:gd name="connsiteY1" fmla="*/ 152400 h 152400"/>
                  <a:gd name="connsiteX2" fmla="*/ 111919 w 118952"/>
                  <a:gd name="connsiteY2" fmla="*/ 100013 h 152400"/>
                  <a:gd name="connsiteX3" fmla="*/ 111919 w 118952"/>
                  <a:gd name="connsiteY3" fmla="*/ 35719 h 152400"/>
                  <a:gd name="connsiteX4" fmla="*/ 64294 w 118952"/>
                  <a:gd name="connsiteY4" fmla="*/ 0 h 152400"/>
                  <a:gd name="connsiteX5" fmla="*/ 0 w 118952"/>
                  <a:gd name="connsiteY5" fmla="*/ 52388 h 152400"/>
                  <a:gd name="connsiteX6" fmla="*/ 50006 w 118952"/>
                  <a:gd name="connsiteY6" fmla="*/ 71438 h 152400"/>
                  <a:gd name="connsiteX0" fmla="*/ 50006 w 118952"/>
                  <a:gd name="connsiteY0" fmla="*/ 71735 h 152697"/>
                  <a:gd name="connsiteX1" fmla="*/ 47625 w 118952"/>
                  <a:gd name="connsiteY1" fmla="*/ 152697 h 152697"/>
                  <a:gd name="connsiteX2" fmla="*/ 111919 w 118952"/>
                  <a:gd name="connsiteY2" fmla="*/ 100310 h 152697"/>
                  <a:gd name="connsiteX3" fmla="*/ 111919 w 118952"/>
                  <a:gd name="connsiteY3" fmla="*/ 36016 h 152697"/>
                  <a:gd name="connsiteX4" fmla="*/ 64294 w 118952"/>
                  <a:gd name="connsiteY4" fmla="*/ 297 h 152697"/>
                  <a:gd name="connsiteX5" fmla="*/ 0 w 118952"/>
                  <a:gd name="connsiteY5" fmla="*/ 52685 h 152697"/>
                  <a:gd name="connsiteX6" fmla="*/ 50006 w 118952"/>
                  <a:gd name="connsiteY6" fmla="*/ 71735 h 152697"/>
                  <a:gd name="connsiteX0" fmla="*/ 50006 w 118952"/>
                  <a:gd name="connsiteY0" fmla="*/ 71961 h 152923"/>
                  <a:gd name="connsiteX1" fmla="*/ 47625 w 118952"/>
                  <a:gd name="connsiteY1" fmla="*/ 152923 h 152923"/>
                  <a:gd name="connsiteX2" fmla="*/ 111919 w 118952"/>
                  <a:gd name="connsiteY2" fmla="*/ 100536 h 152923"/>
                  <a:gd name="connsiteX3" fmla="*/ 111919 w 118952"/>
                  <a:gd name="connsiteY3" fmla="*/ 36242 h 152923"/>
                  <a:gd name="connsiteX4" fmla="*/ 64294 w 118952"/>
                  <a:gd name="connsiteY4" fmla="*/ 523 h 152923"/>
                  <a:gd name="connsiteX5" fmla="*/ 0 w 118952"/>
                  <a:gd name="connsiteY5" fmla="*/ 52911 h 152923"/>
                  <a:gd name="connsiteX6" fmla="*/ 50006 w 118952"/>
                  <a:gd name="connsiteY6" fmla="*/ 71961 h 152923"/>
                  <a:gd name="connsiteX0" fmla="*/ 50006 w 118480"/>
                  <a:gd name="connsiteY0" fmla="*/ 71961 h 152923"/>
                  <a:gd name="connsiteX1" fmla="*/ 47625 w 118480"/>
                  <a:gd name="connsiteY1" fmla="*/ 152923 h 152923"/>
                  <a:gd name="connsiteX2" fmla="*/ 111919 w 118480"/>
                  <a:gd name="connsiteY2" fmla="*/ 100536 h 152923"/>
                  <a:gd name="connsiteX3" fmla="*/ 111919 w 118480"/>
                  <a:gd name="connsiteY3" fmla="*/ 36242 h 152923"/>
                  <a:gd name="connsiteX4" fmla="*/ 64294 w 118480"/>
                  <a:gd name="connsiteY4" fmla="*/ 523 h 152923"/>
                  <a:gd name="connsiteX5" fmla="*/ 0 w 118480"/>
                  <a:gd name="connsiteY5" fmla="*/ 52911 h 152923"/>
                  <a:gd name="connsiteX6" fmla="*/ 50006 w 118480"/>
                  <a:gd name="connsiteY6" fmla="*/ 71961 h 15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480" h="152923">
                    <a:moveTo>
                      <a:pt x="50006" y="71961"/>
                    </a:moveTo>
                    <a:cubicBezTo>
                      <a:pt x="49212" y="98948"/>
                      <a:pt x="48419" y="125936"/>
                      <a:pt x="47625" y="152923"/>
                    </a:cubicBezTo>
                    <a:cubicBezTo>
                      <a:pt x="69056" y="135461"/>
                      <a:pt x="102395" y="122761"/>
                      <a:pt x="111919" y="100536"/>
                    </a:cubicBezTo>
                    <a:cubicBezTo>
                      <a:pt x="121443" y="78311"/>
                      <a:pt x="119856" y="52911"/>
                      <a:pt x="111919" y="36242"/>
                    </a:cubicBezTo>
                    <a:cubicBezTo>
                      <a:pt x="103982" y="19573"/>
                      <a:pt x="94853" y="4888"/>
                      <a:pt x="64294" y="523"/>
                    </a:cubicBezTo>
                    <a:cubicBezTo>
                      <a:pt x="33735" y="-3842"/>
                      <a:pt x="0" y="19574"/>
                      <a:pt x="0" y="52911"/>
                    </a:cubicBezTo>
                    <a:lnTo>
                      <a:pt x="50006" y="71961"/>
                    </a:ln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892" name="Rechthoek: afgeronde hoeken 891">
                <a:extLst>
                  <a:ext uri="{FF2B5EF4-FFF2-40B4-BE49-F238E27FC236}">
                    <a16:creationId xmlns:a16="http://schemas.microsoft.com/office/drawing/2014/main" id="{D6E187C2-6920-4353-94BE-01E6F6AA350B}"/>
                  </a:ext>
                </a:extLst>
              </p:cNvPr>
              <p:cNvSpPr/>
              <p:nvPr userDrawn="1"/>
            </p:nvSpPr>
            <p:spPr>
              <a:xfrm rot="2770829">
                <a:off x="-3234197" y="1703273"/>
                <a:ext cx="57923" cy="72481"/>
              </a:xfrm>
              <a:prstGeom prst="roundRect">
                <a:avLst>
                  <a:gd name="adj" fmla="val 2911"/>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893" name="Vrije vorm: vorm 892">
                <a:extLst>
                  <a:ext uri="{FF2B5EF4-FFF2-40B4-BE49-F238E27FC236}">
                    <a16:creationId xmlns:a16="http://schemas.microsoft.com/office/drawing/2014/main" id="{7487391B-C9E3-46AD-8D29-50BEF551849B}"/>
                  </a:ext>
                </a:extLst>
              </p:cNvPr>
              <p:cNvSpPr/>
              <p:nvPr userDrawn="1"/>
            </p:nvSpPr>
            <p:spPr>
              <a:xfrm>
                <a:off x="-3237180" y="1677339"/>
                <a:ext cx="42279" cy="55298"/>
              </a:xfrm>
              <a:custGeom>
                <a:avLst/>
                <a:gdLst>
                  <a:gd name="connsiteX0" fmla="*/ 76475 w 79906"/>
                  <a:gd name="connsiteY0" fmla="*/ 104510 h 104510"/>
                  <a:gd name="connsiteX1" fmla="*/ 71712 w 79906"/>
                  <a:gd name="connsiteY1" fmla="*/ 6879 h 104510"/>
                  <a:gd name="connsiteX2" fmla="*/ 5037 w 79906"/>
                  <a:gd name="connsiteY2" fmla="*/ 16404 h 104510"/>
                  <a:gd name="connsiteX3" fmla="*/ 9800 w 79906"/>
                  <a:gd name="connsiteY3" fmla="*/ 83079 h 104510"/>
                </a:gdLst>
                <a:ahLst/>
                <a:cxnLst>
                  <a:cxn ang="0">
                    <a:pos x="connsiteX0" y="connsiteY0"/>
                  </a:cxn>
                  <a:cxn ang="0">
                    <a:pos x="connsiteX1" y="connsiteY1"/>
                  </a:cxn>
                  <a:cxn ang="0">
                    <a:pos x="connsiteX2" y="connsiteY2"/>
                  </a:cxn>
                  <a:cxn ang="0">
                    <a:pos x="connsiteX3" y="connsiteY3"/>
                  </a:cxn>
                </a:cxnLst>
                <a:rect l="l" t="t" r="r" b="b"/>
                <a:pathLst>
                  <a:path w="79906" h="104510">
                    <a:moveTo>
                      <a:pt x="76475" y="104510"/>
                    </a:moveTo>
                    <a:cubicBezTo>
                      <a:pt x="80046" y="63036"/>
                      <a:pt x="83618" y="21563"/>
                      <a:pt x="71712" y="6879"/>
                    </a:cubicBezTo>
                    <a:cubicBezTo>
                      <a:pt x="59806" y="-7805"/>
                      <a:pt x="15356" y="3704"/>
                      <a:pt x="5037" y="16404"/>
                    </a:cubicBezTo>
                    <a:cubicBezTo>
                      <a:pt x="-5282" y="29104"/>
                      <a:pt x="2259" y="56091"/>
                      <a:pt x="9800" y="83079"/>
                    </a:cubicBezTo>
                  </a:path>
                </a:pathLst>
              </a:custGeom>
              <a:no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800" noProof="0">
                  <a:solidFill>
                    <a:srgbClr val="211F26"/>
                  </a:solidFill>
                  <a:latin typeface="Calibri" panose="020F0502020204030204" pitchFamily="34" charset="0"/>
                  <a:cs typeface="Calibri" panose="020F0502020204030204" pitchFamily="34" charset="0"/>
                </a:endParaRPr>
              </a:p>
            </p:txBody>
          </p:sp>
          <p:sp>
            <p:nvSpPr>
              <p:cNvPr id="894" name="Vrije vorm: vorm 893">
                <a:extLst>
                  <a:ext uri="{FF2B5EF4-FFF2-40B4-BE49-F238E27FC236}">
                    <a16:creationId xmlns:a16="http://schemas.microsoft.com/office/drawing/2014/main" id="{F2CFB4BC-89B2-4CF9-8D00-AB4B33775A01}"/>
                  </a:ext>
                </a:extLst>
              </p:cNvPr>
              <p:cNvSpPr/>
              <p:nvPr userDrawn="1"/>
            </p:nvSpPr>
            <p:spPr>
              <a:xfrm>
                <a:off x="-3147647" y="1714096"/>
                <a:ext cx="57254" cy="77074"/>
              </a:xfrm>
              <a:custGeom>
                <a:avLst/>
                <a:gdLst>
                  <a:gd name="connsiteX0" fmla="*/ 0 w 61912"/>
                  <a:gd name="connsiteY0" fmla="*/ 80963 h 80963"/>
                  <a:gd name="connsiteX1" fmla="*/ 57150 w 61912"/>
                  <a:gd name="connsiteY1" fmla="*/ 0 h 80963"/>
                  <a:gd name="connsiteX2" fmla="*/ 61912 w 61912"/>
                  <a:gd name="connsiteY2" fmla="*/ 50006 h 80963"/>
                  <a:gd name="connsiteX3" fmla="*/ 0 w 61912"/>
                  <a:gd name="connsiteY3" fmla="*/ 80963 h 80963"/>
                  <a:gd name="connsiteX0" fmla="*/ 0 w 61912"/>
                  <a:gd name="connsiteY0" fmla="*/ 80963 h 83344"/>
                  <a:gd name="connsiteX1" fmla="*/ 57150 w 61912"/>
                  <a:gd name="connsiteY1" fmla="*/ 0 h 83344"/>
                  <a:gd name="connsiteX2" fmla="*/ 61912 w 61912"/>
                  <a:gd name="connsiteY2" fmla="*/ 50006 h 83344"/>
                  <a:gd name="connsiteX3" fmla="*/ 19050 w 61912"/>
                  <a:gd name="connsiteY3" fmla="*/ 83344 h 83344"/>
                  <a:gd name="connsiteX4" fmla="*/ 0 w 61912"/>
                  <a:gd name="connsiteY4" fmla="*/ 80963 h 83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12" h="83344">
                    <a:moveTo>
                      <a:pt x="0" y="80963"/>
                    </a:moveTo>
                    <a:lnTo>
                      <a:pt x="57150" y="0"/>
                    </a:lnTo>
                    <a:lnTo>
                      <a:pt x="61912" y="50006"/>
                    </a:lnTo>
                    <a:cubicBezTo>
                      <a:pt x="48418" y="56356"/>
                      <a:pt x="32544" y="76994"/>
                      <a:pt x="19050" y="83344"/>
                    </a:cubicBezTo>
                    <a:lnTo>
                      <a:pt x="0" y="80963"/>
                    </a:lnTo>
                    <a:close/>
                  </a:path>
                </a:pathLst>
              </a:cu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895" name="Ovaal 894">
                <a:extLst>
                  <a:ext uri="{FF2B5EF4-FFF2-40B4-BE49-F238E27FC236}">
                    <a16:creationId xmlns:a16="http://schemas.microsoft.com/office/drawing/2014/main" id="{9A102AF1-40CC-49D6-99CF-D4EF0671672C}"/>
                  </a:ext>
                </a:extLst>
              </p:cNvPr>
              <p:cNvSpPr/>
              <p:nvPr userDrawn="1"/>
            </p:nvSpPr>
            <p:spPr>
              <a:xfrm rot="12332780">
                <a:off x="-3185085" y="1782358"/>
                <a:ext cx="50650" cy="57255"/>
              </a:xfrm>
              <a:prstGeom prst="ellipse">
                <a:avLst/>
              </a:prstGeom>
              <a:solidFill>
                <a:schemeClr val="bg1"/>
              </a:solidFill>
              <a:ln w="9525">
                <a:solidFill>
                  <a:srgbClr val="4D82B8"/>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896" name="Gelijkbenige driehoek 34">
                <a:extLst>
                  <a:ext uri="{FF2B5EF4-FFF2-40B4-BE49-F238E27FC236}">
                    <a16:creationId xmlns:a16="http://schemas.microsoft.com/office/drawing/2014/main" id="{AB0FE4C1-0E12-4554-9A39-B7BB8F8750E5}"/>
                  </a:ext>
                </a:extLst>
              </p:cNvPr>
              <p:cNvSpPr/>
              <p:nvPr userDrawn="1"/>
            </p:nvSpPr>
            <p:spPr>
              <a:xfrm rot="14772351">
                <a:off x="-3215597" y="1797313"/>
                <a:ext cx="52327" cy="57916"/>
              </a:xfrm>
              <a:custGeom>
                <a:avLst/>
                <a:gdLst>
                  <a:gd name="connsiteX0" fmla="*/ 0 w 56584"/>
                  <a:gd name="connsiteY0" fmla="*/ 55534 h 55534"/>
                  <a:gd name="connsiteX1" fmla="*/ 28292 w 56584"/>
                  <a:gd name="connsiteY1" fmla="*/ 0 h 55534"/>
                  <a:gd name="connsiteX2" fmla="*/ 56584 w 56584"/>
                  <a:gd name="connsiteY2" fmla="*/ 55534 h 55534"/>
                  <a:gd name="connsiteX3" fmla="*/ 0 w 56584"/>
                  <a:gd name="connsiteY3" fmla="*/ 55534 h 55534"/>
                  <a:gd name="connsiteX0" fmla="*/ 0 w 56584"/>
                  <a:gd name="connsiteY0" fmla="*/ 55534 h 60261"/>
                  <a:gd name="connsiteX1" fmla="*/ 28292 w 56584"/>
                  <a:gd name="connsiteY1" fmla="*/ 0 h 60261"/>
                  <a:gd name="connsiteX2" fmla="*/ 56584 w 56584"/>
                  <a:gd name="connsiteY2" fmla="*/ 55534 h 60261"/>
                  <a:gd name="connsiteX3" fmla="*/ 0 w 56584"/>
                  <a:gd name="connsiteY3" fmla="*/ 55534 h 60261"/>
                  <a:gd name="connsiteX0" fmla="*/ 0 w 56584"/>
                  <a:gd name="connsiteY0" fmla="*/ 55534 h 62627"/>
                  <a:gd name="connsiteX1" fmla="*/ 28292 w 56584"/>
                  <a:gd name="connsiteY1" fmla="*/ 0 h 62627"/>
                  <a:gd name="connsiteX2" fmla="*/ 56584 w 56584"/>
                  <a:gd name="connsiteY2" fmla="*/ 55534 h 62627"/>
                  <a:gd name="connsiteX3" fmla="*/ 0 w 56584"/>
                  <a:gd name="connsiteY3" fmla="*/ 55534 h 62627"/>
                </a:gdLst>
                <a:ahLst/>
                <a:cxnLst>
                  <a:cxn ang="0">
                    <a:pos x="connsiteX0" y="connsiteY0"/>
                  </a:cxn>
                  <a:cxn ang="0">
                    <a:pos x="connsiteX1" y="connsiteY1"/>
                  </a:cxn>
                  <a:cxn ang="0">
                    <a:pos x="connsiteX2" y="connsiteY2"/>
                  </a:cxn>
                  <a:cxn ang="0">
                    <a:pos x="connsiteX3" y="connsiteY3"/>
                  </a:cxn>
                </a:cxnLst>
                <a:rect l="l" t="t" r="r" b="b"/>
                <a:pathLst>
                  <a:path w="56584" h="62627">
                    <a:moveTo>
                      <a:pt x="0" y="55534"/>
                    </a:moveTo>
                    <a:lnTo>
                      <a:pt x="28292" y="0"/>
                    </a:lnTo>
                    <a:lnTo>
                      <a:pt x="56584" y="55534"/>
                    </a:lnTo>
                    <a:cubicBezTo>
                      <a:pt x="44518" y="63735"/>
                      <a:pt x="19376" y="66171"/>
                      <a:pt x="0" y="55534"/>
                    </a:cubicBezTo>
                    <a:close/>
                  </a:path>
                </a:pathLst>
              </a:custGeom>
              <a:solidFill>
                <a:srgbClr val="4D82B8"/>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grpSp>
        <p:grpSp>
          <p:nvGrpSpPr>
            <p:cNvPr id="862" name="Groep 861">
              <a:extLst>
                <a:ext uri="{FF2B5EF4-FFF2-40B4-BE49-F238E27FC236}">
                  <a16:creationId xmlns:a16="http://schemas.microsoft.com/office/drawing/2014/main" id="{97F9279C-B28A-43E2-B808-7CEC5EAC5BD0}"/>
                </a:ext>
              </a:extLst>
            </p:cNvPr>
            <p:cNvGrpSpPr/>
            <p:nvPr userDrawn="1"/>
          </p:nvGrpSpPr>
          <p:grpSpPr>
            <a:xfrm>
              <a:off x="-3323231" y="3670019"/>
              <a:ext cx="2734765" cy="262633"/>
              <a:chOff x="5114260" y="1193211"/>
              <a:chExt cx="2516594" cy="241682"/>
            </a:xfrm>
          </p:grpSpPr>
          <p:sp>
            <p:nvSpPr>
              <p:cNvPr id="871" name="Rechthoek 870">
                <a:extLst>
                  <a:ext uri="{FF2B5EF4-FFF2-40B4-BE49-F238E27FC236}">
                    <a16:creationId xmlns:a16="http://schemas.microsoft.com/office/drawing/2014/main" id="{A5960106-5EBD-447E-B139-4B730A8C758B}"/>
                  </a:ext>
                </a:extLst>
              </p:cNvPr>
              <p:cNvSpPr/>
              <p:nvPr userDrawn="1"/>
            </p:nvSpPr>
            <p:spPr>
              <a:xfrm>
                <a:off x="5114260" y="1193211"/>
                <a:ext cx="2516594" cy="241682"/>
              </a:xfrm>
              <a:prstGeom prst="rect">
                <a:avLst/>
              </a:prstGeom>
              <a:solidFill>
                <a:srgbClr val="F0F0F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2" name="Tekstvak 871">
                <a:extLst>
                  <a:ext uri="{FF2B5EF4-FFF2-40B4-BE49-F238E27FC236}">
                    <a16:creationId xmlns:a16="http://schemas.microsoft.com/office/drawing/2014/main" id="{3C8B5C1A-462C-4C6C-820D-E472BD99A269}"/>
                  </a:ext>
                </a:extLst>
              </p:cNvPr>
              <p:cNvSpPr txBox="1"/>
              <p:nvPr userDrawn="1"/>
            </p:nvSpPr>
            <p:spPr>
              <a:xfrm>
                <a:off x="5121009" y="1214216"/>
                <a:ext cx="1156604" cy="212418"/>
              </a:xfrm>
              <a:prstGeom prst="rect">
                <a:avLst/>
              </a:prstGeom>
              <a:noFill/>
            </p:spPr>
            <p:txBody>
              <a:bodyPr wrap="square" rtlCol="0">
                <a:spAutoFit/>
              </a:bodyPr>
              <a:lstStyle/>
              <a:p>
                <a:pPr marL="0" algn="l" defTabSz="1217512" rtl="0" eaLnBrk="1" latinLnBrk="0" hangingPunct="1">
                  <a:lnSpc>
                    <a:spcPct val="100000"/>
                  </a:lnSpc>
                  <a:spcBef>
                    <a:spcPts val="600"/>
                  </a:spcBef>
                  <a:spcAft>
                    <a:spcPts val="600"/>
                  </a:spcAft>
                </a:pPr>
                <a:r>
                  <a:rPr lang="nl-NL" sz="900" b="0" u="none" kern="1200" noProof="0">
                    <a:solidFill>
                      <a:srgbClr val="211F26"/>
                    </a:solidFill>
                    <a:latin typeface="Calibri" panose="020F0502020204030204" pitchFamily="34" charset="0"/>
                    <a:ea typeface="+mn-ea"/>
                    <a:cs typeface="Calibri" panose="020F0502020204030204" pitchFamily="34" charset="0"/>
                  </a:rPr>
                  <a:t>Door</a:t>
                </a:r>
                <a:r>
                  <a:rPr lang="nl-NL" sz="900" b="0" u="sng" kern="1200" noProof="0">
                    <a:solidFill>
                      <a:srgbClr val="211F26"/>
                    </a:solidFill>
                    <a:latin typeface="Calibri" panose="020F0502020204030204" pitchFamily="34" charset="0"/>
                    <a:ea typeface="+mn-ea"/>
                    <a:cs typeface="Calibri" panose="020F0502020204030204" pitchFamily="34" charset="0"/>
                  </a:rPr>
                  <a:t>z</a:t>
                </a:r>
                <a:r>
                  <a:rPr lang="nl-NL" sz="900" b="0" u="none" kern="1200" noProof="0">
                    <a:solidFill>
                      <a:srgbClr val="211F26"/>
                    </a:solidFill>
                    <a:latin typeface="Calibri" panose="020F0502020204030204" pitchFamily="34" charset="0"/>
                    <a:ea typeface="+mn-ea"/>
                    <a:cs typeface="Calibri" panose="020F0502020204030204" pitchFamily="34" charset="0"/>
                  </a:rPr>
                  <a:t>ichtigheid</a:t>
                </a:r>
              </a:p>
            </p:txBody>
          </p:sp>
          <p:cxnSp>
            <p:nvCxnSpPr>
              <p:cNvPr id="873" name="Rechte verbindingslijn 872">
                <a:extLst>
                  <a:ext uri="{FF2B5EF4-FFF2-40B4-BE49-F238E27FC236}">
                    <a16:creationId xmlns:a16="http://schemas.microsoft.com/office/drawing/2014/main" id="{E4A15E85-3577-4225-9B83-EDFA641586D9}"/>
                  </a:ext>
                </a:extLst>
              </p:cNvPr>
              <p:cNvCxnSpPr>
                <a:cxnSpLocks/>
                <a:endCxn id="877" idx="1"/>
              </p:cNvCxnSpPr>
              <p:nvPr userDrawn="1"/>
            </p:nvCxnSpPr>
            <p:spPr>
              <a:xfrm>
                <a:off x="5949074" y="1317963"/>
                <a:ext cx="958480" cy="0"/>
              </a:xfrm>
              <a:prstGeom prst="line">
                <a:avLst/>
              </a:prstGeom>
              <a:noFill/>
              <a:ln w="12700" cap="flat" cmpd="sng" algn="ctr">
                <a:solidFill>
                  <a:srgbClr val="9D9FA1"/>
                </a:solidFill>
                <a:prstDash val="solid"/>
              </a:ln>
              <a:effectLst/>
            </p:spPr>
          </p:cxnSp>
          <p:sp>
            <p:nvSpPr>
              <p:cNvPr id="874" name="Rechthoek 873">
                <a:extLst>
                  <a:ext uri="{FF2B5EF4-FFF2-40B4-BE49-F238E27FC236}">
                    <a16:creationId xmlns:a16="http://schemas.microsoft.com/office/drawing/2014/main" id="{321549B0-7D14-438C-A1C9-ABCAAE137E2B}"/>
                  </a:ext>
                </a:extLst>
              </p:cNvPr>
              <p:cNvSpPr/>
              <p:nvPr userDrawn="1"/>
            </p:nvSpPr>
            <p:spPr>
              <a:xfrm>
                <a:off x="7020991" y="1230251"/>
                <a:ext cx="570656" cy="159490"/>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36000" tIns="36000" rIns="36000" bIns="36000" numCol="1" spcCol="0" rtlCol="0" fromWordArt="0" anchor="ctr" anchorCtr="0" forceAA="0" compatLnSpc="1">
                <a:prstTxWarp prst="textNoShape">
                  <a:avLst/>
                </a:prstTxWarp>
                <a:noAutofit/>
              </a:bodyPr>
              <a:lstStyle/>
              <a:p>
                <a:pPr lvl="0" algn="l">
                  <a:lnSpc>
                    <a:spcPct val="10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100%</a:t>
                </a:r>
              </a:p>
            </p:txBody>
          </p:sp>
          <p:sp>
            <p:nvSpPr>
              <p:cNvPr id="875" name="Gelijkbenige driehoek 874">
                <a:extLst>
                  <a:ext uri="{FF2B5EF4-FFF2-40B4-BE49-F238E27FC236}">
                    <a16:creationId xmlns:a16="http://schemas.microsoft.com/office/drawing/2014/main" id="{91F7B655-18BD-4727-81FB-B0D7B9E397E7}"/>
                  </a:ext>
                </a:extLst>
              </p:cNvPr>
              <p:cNvSpPr/>
              <p:nvPr userDrawn="1"/>
            </p:nvSpPr>
            <p:spPr>
              <a:xfrm>
                <a:off x="7508703" y="1255045"/>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6" name="Gelijkbenige driehoek 875">
                <a:extLst>
                  <a:ext uri="{FF2B5EF4-FFF2-40B4-BE49-F238E27FC236}">
                    <a16:creationId xmlns:a16="http://schemas.microsoft.com/office/drawing/2014/main" id="{B334566A-2885-411C-A042-A32CBE413257}"/>
                  </a:ext>
                </a:extLst>
              </p:cNvPr>
              <p:cNvSpPr/>
              <p:nvPr userDrawn="1"/>
            </p:nvSpPr>
            <p:spPr>
              <a:xfrm flipV="1">
                <a:off x="7508703" y="1332327"/>
                <a:ext cx="44712" cy="31855"/>
              </a:xfrm>
              <a:prstGeom prst="triangle">
                <a:avLst/>
              </a:prstGeom>
              <a:solidFill>
                <a:srgbClr val="69696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877" name="Rechthoek 876">
                <a:extLst>
                  <a:ext uri="{FF2B5EF4-FFF2-40B4-BE49-F238E27FC236}">
                    <a16:creationId xmlns:a16="http://schemas.microsoft.com/office/drawing/2014/main" id="{86C64650-FA64-42F6-B2C8-08AC4559A767}"/>
                  </a:ext>
                </a:extLst>
              </p:cNvPr>
              <p:cNvSpPr/>
              <p:nvPr userDrawn="1"/>
            </p:nvSpPr>
            <p:spPr>
              <a:xfrm>
                <a:off x="6907553" y="1274066"/>
                <a:ext cx="28792" cy="87795"/>
              </a:xfrm>
              <a:prstGeom prst="rect">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sp>
          <p:nvSpPr>
            <p:cNvPr id="863" name="Ovaal 862">
              <a:extLst>
                <a:ext uri="{FF2B5EF4-FFF2-40B4-BE49-F238E27FC236}">
                  <a16:creationId xmlns:a16="http://schemas.microsoft.com/office/drawing/2014/main" id="{F3346CED-3A9D-45FA-B363-1F5AC276CA34}"/>
                </a:ext>
              </a:extLst>
            </p:cNvPr>
            <p:cNvSpPr/>
            <p:nvPr userDrawn="1"/>
          </p:nvSpPr>
          <p:spPr>
            <a:xfrm>
              <a:off x="-3603859" y="4105053"/>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864" name="Rechthoek 863">
              <a:extLst>
                <a:ext uri="{FF2B5EF4-FFF2-40B4-BE49-F238E27FC236}">
                  <a16:creationId xmlns:a16="http://schemas.microsoft.com/office/drawing/2014/main" id="{0AF9AC07-4151-4276-86E9-ACD7E0160E6D}"/>
                </a:ext>
              </a:extLst>
            </p:cNvPr>
            <p:cNvSpPr/>
            <p:nvPr userDrawn="1"/>
          </p:nvSpPr>
          <p:spPr>
            <a:xfrm>
              <a:off x="-3319687" y="4105054"/>
              <a:ext cx="2944682" cy="1063612"/>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op de doorzichtige vorm en gebruik de sneltoets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Ctrl + 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hyperlink toe te voegen. Klik aan de linker kant van het venster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‘Plaats in dit document’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in de lijst de juiste dia aan. Klik vervolgens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br>
                <a:rPr kumimoji="0" lang="nl-NL" sz="6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endPar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endParaRPr>
            </a:p>
          </p:txBody>
        </p:sp>
        <p:sp>
          <p:nvSpPr>
            <p:cNvPr id="865" name="Ovaal 864">
              <a:extLst>
                <a:ext uri="{FF2B5EF4-FFF2-40B4-BE49-F238E27FC236}">
                  <a16:creationId xmlns:a16="http://schemas.microsoft.com/office/drawing/2014/main" id="{AA82A906-FAA5-4B2B-90C4-CD304C62C2CE}"/>
                </a:ext>
              </a:extLst>
            </p:cNvPr>
            <p:cNvSpPr/>
            <p:nvPr userDrawn="1"/>
          </p:nvSpPr>
          <p:spPr>
            <a:xfrm>
              <a:off x="-3603859" y="5106256"/>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866" name="Rechthoek 865">
              <a:extLst>
                <a:ext uri="{FF2B5EF4-FFF2-40B4-BE49-F238E27FC236}">
                  <a16:creationId xmlns:a16="http://schemas.microsoft.com/office/drawing/2014/main" id="{F812970E-9F6C-48F7-B2D8-71CE7F5210DE}"/>
                </a:ext>
              </a:extLst>
            </p:cNvPr>
            <p:cNvSpPr/>
            <p:nvPr userDrawn="1"/>
          </p:nvSpPr>
          <p:spPr>
            <a:xfrm>
              <a:off x="-3319687" y="5106258"/>
              <a:ext cx="2944682" cy="30721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Kopieer de doorzichtige vorm en herhaal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stap 4</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Doe dit voor elke menu knop.</a:t>
              </a:r>
            </a:p>
          </p:txBody>
        </p:sp>
        <p:sp>
          <p:nvSpPr>
            <p:cNvPr id="867" name="Rechthoek 866">
              <a:extLst>
                <a:ext uri="{FF2B5EF4-FFF2-40B4-BE49-F238E27FC236}">
                  <a16:creationId xmlns:a16="http://schemas.microsoft.com/office/drawing/2014/main" id="{DCB32844-92C9-4358-9069-DD8085AB59A2}"/>
                </a:ext>
              </a:extLst>
            </p:cNvPr>
            <p:cNvSpPr/>
            <p:nvPr userDrawn="1"/>
          </p:nvSpPr>
          <p:spPr>
            <a:xfrm>
              <a:off x="-3786437" y="5712712"/>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868" name="ICOON_info">
              <a:extLst>
                <a:ext uri="{FF2B5EF4-FFF2-40B4-BE49-F238E27FC236}">
                  <a16:creationId xmlns:a16="http://schemas.microsoft.com/office/drawing/2014/main" id="{B3C5F24D-6A7B-46C6-954F-8BB19C4F384E}"/>
                </a:ext>
              </a:extLst>
            </p:cNvPr>
            <p:cNvGrpSpPr/>
            <p:nvPr userDrawn="1"/>
          </p:nvGrpSpPr>
          <p:grpSpPr>
            <a:xfrm>
              <a:off x="-376736" y="5589737"/>
              <a:ext cx="283685" cy="283685"/>
              <a:chOff x="-510741" y="5913713"/>
              <a:chExt cx="267555" cy="267555"/>
            </a:xfrm>
          </p:grpSpPr>
          <p:sp>
            <p:nvSpPr>
              <p:cNvPr id="869" name="Ovaal 868">
                <a:extLst>
                  <a:ext uri="{FF2B5EF4-FFF2-40B4-BE49-F238E27FC236}">
                    <a16:creationId xmlns:a16="http://schemas.microsoft.com/office/drawing/2014/main" id="{BFEA479B-4CA4-4CC6-9FD0-8935C544BE29}"/>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870" name="Graphic 163" descr="Informatie">
                <a:extLst>
                  <a:ext uri="{FF2B5EF4-FFF2-40B4-BE49-F238E27FC236}">
                    <a16:creationId xmlns:a16="http://schemas.microsoft.com/office/drawing/2014/main" id="{57A1F2F0-7824-429C-B40D-C5075802479D}"/>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05" name="Tijdelijke aanduiding voor verticale tekst 734">
            <a:extLst>
              <a:ext uri="{FF2B5EF4-FFF2-40B4-BE49-F238E27FC236}">
                <a16:creationId xmlns:a16="http://schemas.microsoft.com/office/drawing/2014/main" id="{12C302DC-20AD-4DA8-9802-5775C7AE0D79}"/>
              </a:ext>
            </a:extLst>
          </p:cNvPr>
          <p:cNvSpPr>
            <a:spLocks noGrp="1"/>
          </p:cNvSpPr>
          <p:nvPr>
            <p:ph type="body" orient="vert" idx="25" hasCustomPrompt="1"/>
          </p:nvPr>
        </p:nvSpPr>
        <p:spPr>
          <a:xfrm>
            <a:off x="6620291" y="3611317"/>
            <a:ext cx="459051" cy="627818"/>
          </a:xfrm>
          <a:custGeom>
            <a:avLst/>
            <a:gdLst>
              <a:gd name="connsiteX0" fmla="*/ 1782909 w 3565836"/>
              <a:gd name="connsiteY0" fmla="*/ 855193 h 4876791"/>
              <a:gd name="connsiteX1" fmla="*/ 911266 w 3565836"/>
              <a:gd name="connsiteY1" fmla="*/ 1726835 h 4876791"/>
              <a:gd name="connsiteX2" fmla="*/ 1782909 w 3565836"/>
              <a:gd name="connsiteY2" fmla="*/ 2598477 h 4876791"/>
              <a:gd name="connsiteX3" fmla="*/ 2654551 w 3565836"/>
              <a:gd name="connsiteY3" fmla="*/ 1726835 h 4876791"/>
              <a:gd name="connsiteX4" fmla="*/ 1782909 w 3565836"/>
              <a:gd name="connsiteY4" fmla="*/ 855193 h 4876791"/>
              <a:gd name="connsiteX5" fmla="*/ 1782909 w 3565836"/>
              <a:gd name="connsiteY5" fmla="*/ 0 h 4876791"/>
              <a:gd name="connsiteX6" fmla="*/ 3565836 w 3565836"/>
              <a:gd name="connsiteY6" fmla="*/ 1814932 h 4876791"/>
              <a:gd name="connsiteX7" fmla="*/ 2723626 w 3565836"/>
              <a:gd name="connsiteY7" fmla="*/ 3861968 h 4876791"/>
              <a:gd name="connsiteX8" fmla="*/ 1893532 w 3565836"/>
              <a:gd name="connsiteY8" fmla="*/ 4832185 h 4876791"/>
              <a:gd name="connsiteX9" fmla="*/ 1782937 w 3565836"/>
              <a:gd name="connsiteY9" fmla="*/ 4876791 h 4876791"/>
              <a:gd name="connsiteX10" fmla="*/ 1669790 w 3565836"/>
              <a:gd name="connsiteY10" fmla="*/ 4829709 h 4876791"/>
              <a:gd name="connsiteX11" fmla="*/ 841524 w 3565836"/>
              <a:gd name="connsiteY11" fmla="*/ 3834403 h 4876791"/>
              <a:gd name="connsiteX12" fmla="*/ 0 w 3565836"/>
              <a:gd name="connsiteY12" fmla="*/ 1814941 h 4876791"/>
              <a:gd name="connsiteX13" fmla="*/ 1782909 w 3565836"/>
              <a:gd name="connsiteY13" fmla="*/ 0 h 4876791"/>
              <a:gd name="connsiteX0" fmla="*/ 1782909 w 3565836"/>
              <a:gd name="connsiteY0" fmla="*/ 855193 h 4876791"/>
              <a:gd name="connsiteX1" fmla="*/ 911266 w 3565836"/>
              <a:gd name="connsiteY1" fmla="*/ 1726835 h 4876791"/>
              <a:gd name="connsiteX2" fmla="*/ 2654551 w 3565836"/>
              <a:gd name="connsiteY2" fmla="*/ 1726835 h 4876791"/>
              <a:gd name="connsiteX3" fmla="*/ 1782909 w 3565836"/>
              <a:gd name="connsiteY3" fmla="*/ 855193 h 4876791"/>
              <a:gd name="connsiteX4" fmla="*/ 1782909 w 3565836"/>
              <a:gd name="connsiteY4" fmla="*/ 0 h 4876791"/>
              <a:gd name="connsiteX5" fmla="*/ 3565836 w 3565836"/>
              <a:gd name="connsiteY5" fmla="*/ 1814932 h 4876791"/>
              <a:gd name="connsiteX6" fmla="*/ 2723626 w 3565836"/>
              <a:gd name="connsiteY6" fmla="*/ 3861968 h 4876791"/>
              <a:gd name="connsiteX7" fmla="*/ 1893532 w 3565836"/>
              <a:gd name="connsiteY7" fmla="*/ 4832185 h 4876791"/>
              <a:gd name="connsiteX8" fmla="*/ 1782937 w 3565836"/>
              <a:gd name="connsiteY8" fmla="*/ 4876791 h 4876791"/>
              <a:gd name="connsiteX9" fmla="*/ 1669790 w 3565836"/>
              <a:gd name="connsiteY9" fmla="*/ 4829709 h 4876791"/>
              <a:gd name="connsiteX10" fmla="*/ 841524 w 3565836"/>
              <a:gd name="connsiteY10" fmla="*/ 3834403 h 4876791"/>
              <a:gd name="connsiteX11" fmla="*/ 0 w 3565836"/>
              <a:gd name="connsiteY11" fmla="*/ 1814941 h 4876791"/>
              <a:gd name="connsiteX12" fmla="*/ 1782909 w 3565836"/>
              <a:gd name="connsiteY12" fmla="*/ 0 h 4876791"/>
              <a:gd name="connsiteX0" fmla="*/ 1782909 w 3565836"/>
              <a:gd name="connsiteY0" fmla="*/ 855193 h 4876791"/>
              <a:gd name="connsiteX1" fmla="*/ 2654551 w 3565836"/>
              <a:gd name="connsiteY1" fmla="*/ 1726835 h 4876791"/>
              <a:gd name="connsiteX2" fmla="*/ 1782909 w 3565836"/>
              <a:gd name="connsiteY2" fmla="*/ 855193 h 4876791"/>
              <a:gd name="connsiteX3" fmla="*/ 1782909 w 3565836"/>
              <a:gd name="connsiteY3" fmla="*/ 0 h 4876791"/>
              <a:gd name="connsiteX4" fmla="*/ 3565836 w 3565836"/>
              <a:gd name="connsiteY4" fmla="*/ 1814932 h 4876791"/>
              <a:gd name="connsiteX5" fmla="*/ 2723626 w 3565836"/>
              <a:gd name="connsiteY5" fmla="*/ 3861968 h 4876791"/>
              <a:gd name="connsiteX6" fmla="*/ 1893532 w 3565836"/>
              <a:gd name="connsiteY6" fmla="*/ 4832185 h 4876791"/>
              <a:gd name="connsiteX7" fmla="*/ 1782937 w 3565836"/>
              <a:gd name="connsiteY7" fmla="*/ 4876791 h 4876791"/>
              <a:gd name="connsiteX8" fmla="*/ 1669790 w 3565836"/>
              <a:gd name="connsiteY8" fmla="*/ 4829709 h 4876791"/>
              <a:gd name="connsiteX9" fmla="*/ 841524 w 3565836"/>
              <a:gd name="connsiteY9" fmla="*/ 3834403 h 4876791"/>
              <a:gd name="connsiteX10" fmla="*/ 0 w 3565836"/>
              <a:gd name="connsiteY10" fmla="*/ 1814941 h 4876791"/>
              <a:gd name="connsiteX11" fmla="*/ 1782909 w 3565836"/>
              <a:gd name="connsiteY11" fmla="*/ 0 h 4876791"/>
              <a:gd name="connsiteX0" fmla="*/ 1782909 w 3565836"/>
              <a:gd name="connsiteY0" fmla="*/ 0 h 4876791"/>
              <a:gd name="connsiteX1" fmla="*/ 3565836 w 3565836"/>
              <a:gd name="connsiteY1" fmla="*/ 1814932 h 4876791"/>
              <a:gd name="connsiteX2" fmla="*/ 2723626 w 3565836"/>
              <a:gd name="connsiteY2" fmla="*/ 3861968 h 4876791"/>
              <a:gd name="connsiteX3" fmla="*/ 1893532 w 3565836"/>
              <a:gd name="connsiteY3" fmla="*/ 4832185 h 4876791"/>
              <a:gd name="connsiteX4" fmla="*/ 1782937 w 3565836"/>
              <a:gd name="connsiteY4" fmla="*/ 4876791 h 4876791"/>
              <a:gd name="connsiteX5" fmla="*/ 1669790 w 3565836"/>
              <a:gd name="connsiteY5" fmla="*/ 4829709 h 4876791"/>
              <a:gd name="connsiteX6" fmla="*/ 841524 w 3565836"/>
              <a:gd name="connsiteY6" fmla="*/ 3834403 h 4876791"/>
              <a:gd name="connsiteX7" fmla="*/ 0 w 3565836"/>
              <a:gd name="connsiteY7" fmla="*/ 1814941 h 4876791"/>
              <a:gd name="connsiteX8" fmla="*/ 1782909 w 3565836"/>
              <a:gd name="connsiteY8" fmla="*/ 0 h 48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836" h="4876791">
                <a:moveTo>
                  <a:pt x="1782909" y="0"/>
                </a:moveTo>
                <a:cubicBezTo>
                  <a:pt x="2765993" y="0"/>
                  <a:pt x="3565817" y="814178"/>
                  <a:pt x="3565836" y="1814932"/>
                </a:cubicBezTo>
                <a:cubicBezTo>
                  <a:pt x="3565836" y="2404577"/>
                  <a:pt x="3282477" y="3093292"/>
                  <a:pt x="2723626" y="3861968"/>
                </a:cubicBezTo>
                <a:cubicBezTo>
                  <a:pt x="2314213" y="4425087"/>
                  <a:pt x="1910515" y="4815831"/>
                  <a:pt x="1893532" y="4832185"/>
                </a:cubicBezTo>
                <a:cubicBezTo>
                  <a:pt x="1862633" y="4861951"/>
                  <a:pt x="1822771" y="4876791"/>
                  <a:pt x="1782937" y="4876791"/>
                </a:cubicBezTo>
                <a:cubicBezTo>
                  <a:pt x="1741913" y="4876791"/>
                  <a:pt x="1700937" y="4861065"/>
                  <a:pt x="1669790" y="4829709"/>
                </a:cubicBezTo>
                <a:cubicBezTo>
                  <a:pt x="1652845" y="4812640"/>
                  <a:pt x="1250166" y="4405408"/>
                  <a:pt x="841524" y="3834403"/>
                </a:cubicBezTo>
                <a:cubicBezTo>
                  <a:pt x="283121" y="3054172"/>
                  <a:pt x="0" y="2374726"/>
                  <a:pt x="0" y="1814941"/>
                </a:cubicBezTo>
                <a:cubicBezTo>
                  <a:pt x="0" y="814178"/>
                  <a:pt x="799805" y="0"/>
                  <a:pt x="1782909" y="0"/>
                </a:cubicBezTo>
                <a:close/>
              </a:path>
            </a:pathLst>
          </a:custGeom>
          <a:solidFill>
            <a:schemeClr val="accent2"/>
          </a:solidFill>
          <a:ln>
            <a:solidFill>
              <a:schemeClr val="bg1"/>
            </a:solidFill>
          </a:ln>
          <a:effectLst>
            <a:outerShdw blurRad="88900" sx="102000" sy="102000" algn="ctr" rotWithShape="0">
              <a:prstClr val="black">
                <a:alpha val="15000"/>
              </a:prstClr>
            </a:outerShdw>
          </a:effectLst>
        </p:spPr>
        <p:txBody>
          <a:bodyPr vert="horz" wrap="none" lIns="0" tIns="0" rIns="504000" bIns="0" anchor="b" anchorCtr="0">
            <a:noAutofit/>
          </a:bodyPr>
          <a:lstStyle>
            <a:lvl1pPr marL="0" indent="0" algn="r">
              <a:spcBef>
                <a:spcPts val="0"/>
              </a:spcBef>
              <a:spcAft>
                <a:spcPts val="0"/>
              </a:spcAft>
              <a:buNone/>
              <a:defRPr sz="1100" b="1" cap="none" baseline="0">
                <a:ln w="0">
                  <a:noFill/>
                </a:ln>
                <a:solidFill>
                  <a:schemeClr val="tx2"/>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06" name="Tijdelijke aanduiding voor verticale tekst 734">
            <a:extLst>
              <a:ext uri="{FF2B5EF4-FFF2-40B4-BE49-F238E27FC236}">
                <a16:creationId xmlns:a16="http://schemas.microsoft.com/office/drawing/2014/main" id="{41B5627E-7BA0-4DCF-BF9B-B125EF980143}"/>
              </a:ext>
            </a:extLst>
          </p:cNvPr>
          <p:cNvSpPr>
            <a:spLocks noGrp="1"/>
          </p:cNvSpPr>
          <p:nvPr>
            <p:ph type="body" orient="vert" idx="26" hasCustomPrompt="1"/>
          </p:nvPr>
        </p:nvSpPr>
        <p:spPr>
          <a:xfrm>
            <a:off x="9033291" y="1388817"/>
            <a:ext cx="459051" cy="627818"/>
          </a:xfrm>
          <a:custGeom>
            <a:avLst/>
            <a:gdLst>
              <a:gd name="connsiteX0" fmla="*/ 1782909 w 3565836"/>
              <a:gd name="connsiteY0" fmla="*/ 855193 h 4876791"/>
              <a:gd name="connsiteX1" fmla="*/ 911266 w 3565836"/>
              <a:gd name="connsiteY1" fmla="*/ 1726835 h 4876791"/>
              <a:gd name="connsiteX2" fmla="*/ 1782909 w 3565836"/>
              <a:gd name="connsiteY2" fmla="*/ 2598477 h 4876791"/>
              <a:gd name="connsiteX3" fmla="*/ 2654551 w 3565836"/>
              <a:gd name="connsiteY3" fmla="*/ 1726835 h 4876791"/>
              <a:gd name="connsiteX4" fmla="*/ 1782909 w 3565836"/>
              <a:gd name="connsiteY4" fmla="*/ 855193 h 4876791"/>
              <a:gd name="connsiteX5" fmla="*/ 1782909 w 3565836"/>
              <a:gd name="connsiteY5" fmla="*/ 0 h 4876791"/>
              <a:gd name="connsiteX6" fmla="*/ 3565836 w 3565836"/>
              <a:gd name="connsiteY6" fmla="*/ 1814932 h 4876791"/>
              <a:gd name="connsiteX7" fmla="*/ 2723626 w 3565836"/>
              <a:gd name="connsiteY7" fmla="*/ 3861968 h 4876791"/>
              <a:gd name="connsiteX8" fmla="*/ 1893532 w 3565836"/>
              <a:gd name="connsiteY8" fmla="*/ 4832185 h 4876791"/>
              <a:gd name="connsiteX9" fmla="*/ 1782937 w 3565836"/>
              <a:gd name="connsiteY9" fmla="*/ 4876791 h 4876791"/>
              <a:gd name="connsiteX10" fmla="*/ 1669790 w 3565836"/>
              <a:gd name="connsiteY10" fmla="*/ 4829709 h 4876791"/>
              <a:gd name="connsiteX11" fmla="*/ 841524 w 3565836"/>
              <a:gd name="connsiteY11" fmla="*/ 3834403 h 4876791"/>
              <a:gd name="connsiteX12" fmla="*/ 0 w 3565836"/>
              <a:gd name="connsiteY12" fmla="*/ 1814941 h 4876791"/>
              <a:gd name="connsiteX13" fmla="*/ 1782909 w 3565836"/>
              <a:gd name="connsiteY13" fmla="*/ 0 h 4876791"/>
              <a:gd name="connsiteX0" fmla="*/ 1782909 w 3565836"/>
              <a:gd name="connsiteY0" fmla="*/ 855193 h 4876791"/>
              <a:gd name="connsiteX1" fmla="*/ 911266 w 3565836"/>
              <a:gd name="connsiteY1" fmla="*/ 1726835 h 4876791"/>
              <a:gd name="connsiteX2" fmla="*/ 2654551 w 3565836"/>
              <a:gd name="connsiteY2" fmla="*/ 1726835 h 4876791"/>
              <a:gd name="connsiteX3" fmla="*/ 1782909 w 3565836"/>
              <a:gd name="connsiteY3" fmla="*/ 855193 h 4876791"/>
              <a:gd name="connsiteX4" fmla="*/ 1782909 w 3565836"/>
              <a:gd name="connsiteY4" fmla="*/ 0 h 4876791"/>
              <a:gd name="connsiteX5" fmla="*/ 3565836 w 3565836"/>
              <a:gd name="connsiteY5" fmla="*/ 1814932 h 4876791"/>
              <a:gd name="connsiteX6" fmla="*/ 2723626 w 3565836"/>
              <a:gd name="connsiteY6" fmla="*/ 3861968 h 4876791"/>
              <a:gd name="connsiteX7" fmla="*/ 1893532 w 3565836"/>
              <a:gd name="connsiteY7" fmla="*/ 4832185 h 4876791"/>
              <a:gd name="connsiteX8" fmla="*/ 1782937 w 3565836"/>
              <a:gd name="connsiteY8" fmla="*/ 4876791 h 4876791"/>
              <a:gd name="connsiteX9" fmla="*/ 1669790 w 3565836"/>
              <a:gd name="connsiteY9" fmla="*/ 4829709 h 4876791"/>
              <a:gd name="connsiteX10" fmla="*/ 841524 w 3565836"/>
              <a:gd name="connsiteY10" fmla="*/ 3834403 h 4876791"/>
              <a:gd name="connsiteX11" fmla="*/ 0 w 3565836"/>
              <a:gd name="connsiteY11" fmla="*/ 1814941 h 4876791"/>
              <a:gd name="connsiteX12" fmla="*/ 1782909 w 3565836"/>
              <a:gd name="connsiteY12" fmla="*/ 0 h 4876791"/>
              <a:gd name="connsiteX0" fmla="*/ 1782909 w 3565836"/>
              <a:gd name="connsiteY0" fmla="*/ 855193 h 4876791"/>
              <a:gd name="connsiteX1" fmla="*/ 2654551 w 3565836"/>
              <a:gd name="connsiteY1" fmla="*/ 1726835 h 4876791"/>
              <a:gd name="connsiteX2" fmla="*/ 1782909 w 3565836"/>
              <a:gd name="connsiteY2" fmla="*/ 855193 h 4876791"/>
              <a:gd name="connsiteX3" fmla="*/ 1782909 w 3565836"/>
              <a:gd name="connsiteY3" fmla="*/ 0 h 4876791"/>
              <a:gd name="connsiteX4" fmla="*/ 3565836 w 3565836"/>
              <a:gd name="connsiteY4" fmla="*/ 1814932 h 4876791"/>
              <a:gd name="connsiteX5" fmla="*/ 2723626 w 3565836"/>
              <a:gd name="connsiteY5" fmla="*/ 3861968 h 4876791"/>
              <a:gd name="connsiteX6" fmla="*/ 1893532 w 3565836"/>
              <a:gd name="connsiteY6" fmla="*/ 4832185 h 4876791"/>
              <a:gd name="connsiteX7" fmla="*/ 1782937 w 3565836"/>
              <a:gd name="connsiteY7" fmla="*/ 4876791 h 4876791"/>
              <a:gd name="connsiteX8" fmla="*/ 1669790 w 3565836"/>
              <a:gd name="connsiteY8" fmla="*/ 4829709 h 4876791"/>
              <a:gd name="connsiteX9" fmla="*/ 841524 w 3565836"/>
              <a:gd name="connsiteY9" fmla="*/ 3834403 h 4876791"/>
              <a:gd name="connsiteX10" fmla="*/ 0 w 3565836"/>
              <a:gd name="connsiteY10" fmla="*/ 1814941 h 4876791"/>
              <a:gd name="connsiteX11" fmla="*/ 1782909 w 3565836"/>
              <a:gd name="connsiteY11" fmla="*/ 0 h 4876791"/>
              <a:gd name="connsiteX0" fmla="*/ 1782909 w 3565836"/>
              <a:gd name="connsiteY0" fmla="*/ 0 h 4876791"/>
              <a:gd name="connsiteX1" fmla="*/ 3565836 w 3565836"/>
              <a:gd name="connsiteY1" fmla="*/ 1814932 h 4876791"/>
              <a:gd name="connsiteX2" fmla="*/ 2723626 w 3565836"/>
              <a:gd name="connsiteY2" fmla="*/ 3861968 h 4876791"/>
              <a:gd name="connsiteX3" fmla="*/ 1893532 w 3565836"/>
              <a:gd name="connsiteY3" fmla="*/ 4832185 h 4876791"/>
              <a:gd name="connsiteX4" fmla="*/ 1782937 w 3565836"/>
              <a:gd name="connsiteY4" fmla="*/ 4876791 h 4876791"/>
              <a:gd name="connsiteX5" fmla="*/ 1669790 w 3565836"/>
              <a:gd name="connsiteY5" fmla="*/ 4829709 h 4876791"/>
              <a:gd name="connsiteX6" fmla="*/ 841524 w 3565836"/>
              <a:gd name="connsiteY6" fmla="*/ 3834403 h 4876791"/>
              <a:gd name="connsiteX7" fmla="*/ 0 w 3565836"/>
              <a:gd name="connsiteY7" fmla="*/ 1814941 h 4876791"/>
              <a:gd name="connsiteX8" fmla="*/ 1782909 w 3565836"/>
              <a:gd name="connsiteY8" fmla="*/ 0 h 48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836" h="4876791">
                <a:moveTo>
                  <a:pt x="1782909" y="0"/>
                </a:moveTo>
                <a:cubicBezTo>
                  <a:pt x="2765993" y="0"/>
                  <a:pt x="3565817" y="814178"/>
                  <a:pt x="3565836" y="1814932"/>
                </a:cubicBezTo>
                <a:cubicBezTo>
                  <a:pt x="3565836" y="2404577"/>
                  <a:pt x="3282477" y="3093292"/>
                  <a:pt x="2723626" y="3861968"/>
                </a:cubicBezTo>
                <a:cubicBezTo>
                  <a:pt x="2314213" y="4425087"/>
                  <a:pt x="1910515" y="4815831"/>
                  <a:pt x="1893532" y="4832185"/>
                </a:cubicBezTo>
                <a:cubicBezTo>
                  <a:pt x="1862633" y="4861951"/>
                  <a:pt x="1822771" y="4876791"/>
                  <a:pt x="1782937" y="4876791"/>
                </a:cubicBezTo>
                <a:cubicBezTo>
                  <a:pt x="1741913" y="4876791"/>
                  <a:pt x="1700937" y="4861065"/>
                  <a:pt x="1669790" y="4829709"/>
                </a:cubicBezTo>
                <a:cubicBezTo>
                  <a:pt x="1652845" y="4812640"/>
                  <a:pt x="1250166" y="4405408"/>
                  <a:pt x="841524" y="3834403"/>
                </a:cubicBezTo>
                <a:cubicBezTo>
                  <a:pt x="283121" y="3054172"/>
                  <a:pt x="0" y="2374726"/>
                  <a:pt x="0" y="1814941"/>
                </a:cubicBezTo>
                <a:cubicBezTo>
                  <a:pt x="0" y="814178"/>
                  <a:pt x="799805" y="0"/>
                  <a:pt x="1782909" y="0"/>
                </a:cubicBezTo>
                <a:close/>
              </a:path>
            </a:pathLst>
          </a:custGeom>
          <a:solidFill>
            <a:schemeClr val="accent4">
              <a:lumMod val="75000"/>
            </a:schemeClr>
          </a:solidFill>
          <a:ln>
            <a:solidFill>
              <a:schemeClr val="bg1"/>
            </a:solidFill>
          </a:ln>
          <a:effectLst>
            <a:outerShdw blurRad="88900" sx="102000" sy="102000" algn="ctr" rotWithShape="0">
              <a:prstClr val="black">
                <a:alpha val="15000"/>
              </a:prstClr>
            </a:outerShdw>
          </a:effectLst>
        </p:spPr>
        <p:txBody>
          <a:bodyPr vert="horz" wrap="none" lIns="0" tIns="0" rIns="504000" bIns="0" anchor="b" anchorCtr="0">
            <a:noAutofit/>
          </a:bodyPr>
          <a:lstStyle>
            <a:lvl1pPr marL="0" indent="0" algn="r">
              <a:spcBef>
                <a:spcPts val="0"/>
              </a:spcBef>
              <a:spcAft>
                <a:spcPts val="0"/>
              </a:spcAft>
              <a:buNone/>
              <a:defRPr sz="1100" b="1" cap="none" baseline="0">
                <a:ln w="0">
                  <a:noFill/>
                </a:ln>
                <a:solidFill>
                  <a:schemeClr val="tx2"/>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07" name="Tijdelijke aanduiding voor verticale tekst 734">
            <a:extLst>
              <a:ext uri="{FF2B5EF4-FFF2-40B4-BE49-F238E27FC236}">
                <a16:creationId xmlns:a16="http://schemas.microsoft.com/office/drawing/2014/main" id="{13A99B50-5B25-4AD5-BF01-49C09118FDD3}"/>
              </a:ext>
            </a:extLst>
          </p:cNvPr>
          <p:cNvSpPr>
            <a:spLocks noGrp="1"/>
          </p:cNvSpPr>
          <p:nvPr>
            <p:ph type="body" orient="vert" idx="27" hasCustomPrompt="1"/>
          </p:nvPr>
        </p:nvSpPr>
        <p:spPr>
          <a:xfrm>
            <a:off x="8258591" y="3103317"/>
            <a:ext cx="459051" cy="627818"/>
          </a:xfrm>
          <a:custGeom>
            <a:avLst/>
            <a:gdLst>
              <a:gd name="connsiteX0" fmla="*/ 1782909 w 3565836"/>
              <a:gd name="connsiteY0" fmla="*/ 855193 h 4876791"/>
              <a:gd name="connsiteX1" fmla="*/ 911266 w 3565836"/>
              <a:gd name="connsiteY1" fmla="*/ 1726835 h 4876791"/>
              <a:gd name="connsiteX2" fmla="*/ 1782909 w 3565836"/>
              <a:gd name="connsiteY2" fmla="*/ 2598477 h 4876791"/>
              <a:gd name="connsiteX3" fmla="*/ 2654551 w 3565836"/>
              <a:gd name="connsiteY3" fmla="*/ 1726835 h 4876791"/>
              <a:gd name="connsiteX4" fmla="*/ 1782909 w 3565836"/>
              <a:gd name="connsiteY4" fmla="*/ 855193 h 4876791"/>
              <a:gd name="connsiteX5" fmla="*/ 1782909 w 3565836"/>
              <a:gd name="connsiteY5" fmla="*/ 0 h 4876791"/>
              <a:gd name="connsiteX6" fmla="*/ 3565836 w 3565836"/>
              <a:gd name="connsiteY6" fmla="*/ 1814932 h 4876791"/>
              <a:gd name="connsiteX7" fmla="*/ 2723626 w 3565836"/>
              <a:gd name="connsiteY7" fmla="*/ 3861968 h 4876791"/>
              <a:gd name="connsiteX8" fmla="*/ 1893532 w 3565836"/>
              <a:gd name="connsiteY8" fmla="*/ 4832185 h 4876791"/>
              <a:gd name="connsiteX9" fmla="*/ 1782937 w 3565836"/>
              <a:gd name="connsiteY9" fmla="*/ 4876791 h 4876791"/>
              <a:gd name="connsiteX10" fmla="*/ 1669790 w 3565836"/>
              <a:gd name="connsiteY10" fmla="*/ 4829709 h 4876791"/>
              <a:gd name="connsiteX11" fmla="*/ 841524 w 3565836"/>
              <a:gd name="connsiteY11" fmla="*/ 3834403 h 4876791"/>
              <a:gd name="connsiteX12" fmla="*/ 0 w 3565836"/>
              <a:gd name="connsiteY12" fmla="*/ 1814941 h 4876791"/>
              <a:gd name="connsiteX13" fmla="*/ 1782909 w 3565836"/>
              <a:gd name="connsiteY13" fmla="*/ 0 h 4876791"/>
              <a:gd name="connsiteX0" fmla="*/ 1782909 w 3565836"/>
              <a:gd name="connsiteY0" fmla="*/ 855193 h 4876791"/>
              <a:gd name="connsiteX1" fmla="*/ 911266 w 3565836"/>
              <a:gd name="connsiteY1" fmla="*/ 1726835 h 4876791"/>
              <a:gd name="connsiteX2" fmla="*/ 2654551 w 3565836"/>
              <a:gd name="connsiteY2" fmla="*/ 1726835 h 4876791"/>
              <a:gd name="connsiteX3" fmla="*/ 1782909 w 3565836"/>
              <a:gd name="connsiteY3" fmla="*/ 855193 h 4876791"/>
              <a:gd name="connsiteX4" fmla="*/ 1782909 w 3565836"/>
              <a:gd name="connsiteY4" fmla="*/ 0 h 4876791"/>
              <a:gd name="connsiteX5" fmla="*/ 3565836 w 3565836"/>
              <a:gd name="connsiteY5" fmla="*/ 1814932 h 4876791"/>
              <a:gd name="connsiteX6" fmla="*/ 2723626 w 3565836"/>
              <a:gd name="connsiteY6" fmla="*/ 3861968 h 4876791"/>
              <a:gd name="connsiteX7" fmla="*/ 1893532 w 3565836"/>
              <a:gd name="connsiteY7" fmla="*/ 4832185 h 4876791"/>
              <a:gd name="connsiteX8" fmla="*/ 1782937 w 3565836"/>
              <a:gd name="connsiteY8" fmla="*/ 4876791 h 4876791"/>
              <a:gd name="connsiteX9" fmla="*/ 1669790 w 3565836"/>
              <a:gd name="connsiteY9" fmla="*/ 4829709 h 4876791"/>
              <a:gd name="connsiteX10" fmla="*/ 841524 w 3565836"/>
              <a:gd name="connsiteY10" fmla="*/ 3834403 h 4876791"/>
              <a:gd name="connsiteX11" fmla="*/ 0 w 3565836"/>
              <a:gd name="connsiteY11" fmla="*/ 1814941 h 4876791"/>
              <a:gd name="connsiteX12" fmla="*/ 1782909 w 3565836"/>
              <a:gd name="connsiteY12" fmla="*/ 0 h 4876791"/>
              <a:gd name="connsiteX0" fmla="*/ 1782909 w 3565836"/>
              <a:gd name="connsiteY0" fmla="*/ 855193 h 4876791"/>
              <a:gd name="connsiteX1" fmla="*/ 2654551 w 3565836"/>
              <a:gd name="connsiteY1" fmla="*/ 1726835 h 4876791"/>
              <a:gd name="connsiteX2" fmla="*/ 1782909 w 3565836"/>
              <a:gd name="connsiteY2" fmla="*/ 855193 h 4876791"/>
              <a:gd name="connsiteX3" fmla="*/ 1782909 w 3565836"/>
              <a:gd name="connsiteY3" fmla="*/ 0 h 4876791"/>
              <a:gd name="connsiteX4" fmla="*/ 3565836 w 3565836"/>
              <a:gd name="connsiteY4" fmla="*/ 1814932 h 4876791"/>
              <a:gd name="connsiteX5" fmla="*/ 2723626 w 3565836"/>
              <a:gd name="connsiteY5" fmla="*/ 3861968 h 4876791"/>
              <a:gd name="connsiteX6" fmla="*/ 1893532 w 3565836"/>
              <a:gd name="connsiteY6" fmla="*/ 4832185 h 4876791"/>
              <a:gd name="connsiteX7" fmla="*/ 1782937 w 3565836"/>
              <a:gd name="connsiteY7" fmla="*/ 4876791 h 4876791"/>
              <a:gd name="connsiteX8" fmla="*/ 1669790 w 3565836"/>
              <a:gd name="connsiteY8" fmla="*/ 4829709 h 4876791"/>
              <a:gd name="connsiteX9" fmla="*/ 841524 w 3565836"/>
              <a:gd name="connsiteY9" fmla="*/ 3834403 h 4876791"/>
              <a:gd name="connsiteX10" fmla="*/ 0 w 3565836"/>
              <a:gd name="connsiteY10" fmla="*/ 1814941 h 4876791"/>
              <a:gd name="connsiteX11" fmla="*/ 1782909 w 3565836"/>
              <a:gd name="connsiteY11" fmla="*/ 0 h 4876791"/>
              <a:gd name="connsiteX0" fmla="*/ 1782909 w 3565836"/>
              <a:gd name="connsiteY0" fmla="*/ 0 h 4876791"/>
              <a:gd name="connsiteX1" fmla="*/ 3565836 w 3565836"/>
              <a:gd name="connsiteY1" fmla="*/ 1814932 h 4876791"/>
              <a:gd name="connsiteX2" fmla="*/ 2723626 w 3565836"/>
              <a:gd name="connsiteY2" fmla="*/ 3861968 h 4876791"/>
              <a:gd name="connsiteX3" fmla="*/ 1893532 w 3565836"/>
              <a:gd name="connsiteY3" fmla="*/ 4832185 h 4876791"/>
              <a:gd name="connsiteX4" fmla="*/ 1782937 w 3565836"/>
              <a:gd name="connsiteY4" fmla="*/ 4876791 h 4876791"/>
              <a:gd name="connsiteX5" fmla="*/ 1669790 w 3565836"/>
              <a:gd name="connsiteY5" fmla="*/ 4829709 h 4876791"/>
              <a:gd name="connsiteX6" fmla="*/ 841524 w 3565836"/>
              <a:gd name="connsiteY6" fmla="*/ 3834403 h 4876791"/>
              <a:gd name="connsiteX7" fmla="*/ 0 w 3565836"/>
              <a:gd name="connsiteY7" fmla="*/ 1814941 h 4876791"/>
              <a:gd name="connsiteX8" fmla="*/ 1782909 w 3565836"/>
              <a:gd name="connsiteY8" fmla="*/ 0 h 48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836" h="4876791">
                <a:moveTo>
                  <a:pt x="1782909" y="0"/>
                </a:moveTo>
                <a:cubicBezTo>
                  <a:pt x="2765993" y="0"/>
                  <a:pt x="3565817" y="814178"/>
                  <a:pt x="3565836" y="1814932"/>
                </a:cubicBezTo>
                <a:cubicBezTo>
                  <a:pt x="3565836" y="2404577"/>
                  <a:pt x="3282477" y="3093292"/>
                  <a:pt x="2723626" y="3861968"/>
                </a:cubicBezTo>
                <a:cubicBezTo>
                  <a:pt x="2314213" y="4425087"/>
                  <a:pt x="1910515" y="4815831"/>
                  <a:pt x="1893532" y="4832185"/>
                </a:cubicBezTo>
                <a:cubicBezTo>
                  <a:pt x="1862633" y="4861951"/>
                  <a:pt x="1822771" y="4876791"/>
                  <a:pt x="1782937" y="4876791"/>
                </a:cubicBezTo>
                <a:cubicBezTo>
                  <a:pt x="1741913" y="4876791"/>
                  <a:pt x="1700937" y="4861065"/>
                  <a:pt x="1669790" y="4829709"/>
                </a:cubicBezTo>
                <a:cubicBezTo>
                  <a:pt x="1652845" y="4812640"/>
                  <a:pt x="1250166" y="4405408"/>
                  <a:pt x="841524" y="3834403"/>
                </a:cubicBezTo>
                <a:cubicBezTo>
                  <a:pt x="283121" y="3054172"/>
                  <a:pt x="0" y="2374726"/>
                  <a:pt x="0" y="1814941"/>
                </a:cubicBezTo>
                <a:cubicBezTo>
                  <a:pt x="0" y="814178"/>
                  <a:pt x="799805" y="0"/>
                  <a:pt x="1782909" y="0"/>
                </a:cubicBezTo>
                <a:close/>
              </a:path>
            </a:pathLst>
          </a:custGeom>
          <a:solidFill>
            <a:schemeClr val="accent3">
              <a:lumMod val="50000"/>
            </a:schemeClr>
          </a:solidFill>
          <a:ln>
            <a:solidFill>
              <a:schemeClr val="bg1"/>
            </a:solidFill>
          </a:ln>
          <a:effectLst>
            <a:outerShdw blurRad="88900" sx="102000" sy="102000" algn="ctr" rotWithShape="0">
              <a:prstClr val="black">
                <a:alpha val="15000"/>
              </a:prstClr>
            </a:outerShdw>
          </a:effectLst>
        </p:spPr>
        <p:txBody>
          <a:bodyPr vert="horz" wrap="none" lIns="0" tIns="0" rIns="504000" bIns="0" anchor="b" anchorCtr="0">
            <a:noAutofit/>
          </a:bodyPr>
          <a:lstStyle>
            <a:lvl1pPr marL="0" indent="0" algn="r">
              <a:spcBef>
                <a:spcPts val="0"/>
              </a:spcBef>
              <a:spcAft>
                <a:spcPts val="0"/>
              </a:spcAft>
              <a:buNone/>
              <a:defRPr sz="1100" b="1" cap="none" baseline="0">
                <a:ln w="0">
                  <a:noFill/>
                </a:ln>
                <a:solidFill>
                  <a:schemeClr val="tx2"/>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08" name="Tijdelijke aanduiding voor verticale tekst 734">
            <a:extLst>
              <a:ext uri="{FF2B5EF4-FFF2-40B4-BE49-F238E27FC236}">
                <a16:creationId xmlns:a16="http://schemas.microsoft.com/office/drawing/2014/main" id="{79B44481-08D9-4D80-B018-F80297AA275D}"/>
              </a:ext>
            </a:extLst>
          </p:cNvPr>
          <p:cNvSpPr>
            <a:spLocks noGrp="1"/>
          </p:cNvSpPr>
          <p:nvPr>
            <p:ph type="body" orient="vert" idx="28" hasCustomPrompt="1"/>
          </p:nvPr>
        </p:nvSpPr>
        <p:spPr>
          <a:xfrm>
            <a:off x="8487191" y="4551117"/>
            <a:ext cx="459051" cy="627818"/>
          </a:xfrm>
          <a:custGeom>
            <a:avLst/>
            <a:gdLst>
              <a:gd name="connsiteX0" fmla="*/ 1782909 w 3565836"/>
              <a:gd name="connsiteY0" fmla="*/ 855193 h 4876791"/>
              <a:gd name="connsiteX1" fmla="*/ 911266 w 3565836"/>
              <a:gd name="connsiteY1" fmla="*/ 1726835 h 4876791"/>
              <a:gd name="connsiteX2" fmla="*/ 1782909 w 3565836"/>
              <a:gd name="connsiteY2" fmla="*/ 2598477 h 4876791"/>
              <a:gd name="connsiteX3" fmla="*/ 2654551 w 3565836"/>
              <a:gd name="connsiteY3" fmla="*/ 1726835 h 4876791"/>
              <a:gd name="connsiteX4" fmla="*/ 1782909 w 3565836"/>
              <a:gd name="connsiteY4" fmla="*/ 855193 h 4876791"/>
              <a:gd name="connsiteX5" fmla="*/ 1782909 w 3565836"/>
              <a:gd name="connsiteY5" fmla="*/ 0 h 4876791"/>
              <a:gd name="connsiteX6" fmla="*/ 3565836 w 3565836"/>
              <a:gd name="connsiteY6" fmla="*/ 1814932 h 4876791"/>
              <a:gd name="connsiteX7" fmla="*/ 2723626 w 3565836"/>
              <a:gd name="connsiteY7" fmla="*/ 3861968 h 4876791"/>
              <a:gd name="connsiteX8" fmla="*/ 1893532 w 3565836"/>
              <a:gd name="connsiteY8" fmla="*/ 4832185 h 4876791"/>
              <a:gd name="connsiteX9" fmla="*/ 1782937 w 3565836"/>
              <a:gd name="connsiteY9" fmla="*/ 4876791 h 4876791"/>
              <a:gd name="connsiteX10" fmla="*/ 1669790 w 3565836"/>
              <a:gd name="connsiteY10" fmla="*/ 4829709 h 4876791"/>
              <a:gd name="connsiteX11" fmla="*/ 841524 w 3565836"/>
              <a:gd name="connsiteY11" fmla="*/ 3834403 h 4876791"/>
              <a:gd name="connsiteX12" fmla="*/ 0 w 3565836"/>
              <a:gd name="connsiteY12" fmla="*/ 1814941 h 4876791"/>
              <a:gd name="connsiteX13" fmla="*/ 1782909 w 3565836"/>
              <a:gd name="connsiteY13" fmla="*/ 0 h 4876791"/>
              <a:gd name="connsiteX0" fmla="*/ 1782909 w 3565836"/>
              <a:gd name="connsiteY0" fmla="*/ 855193 h 4876791"/>
              <a:gd name="connsiteX1" fmla="*/ 911266 w 3565836"/>
              <a:gd name="connsiteY1" fmla="*/ 1726835 h 4876791"/>
              <a:gd name="connsiteX2" fmla="*/ 2654551 w 3565836"/>
              <a:gd name="connsiteY2" fmla="*/ 1726835 h 4876791"/>
              <a:gd name="connsiteX3" fmla="*/ 1782909 w 3565836"/>
              <a:gd name="connsiteY3" fmla="*/ 855193 h 4876791"/>
              <a:gd name="connsiteX4" fmla="*/ 1782909 w 3565836"/>
              <a:gd name="connsiteY4" fmla="*/ 0 h 4876791"/>
              <a:gd name="connsiteX5" fmla="*/ 3565836 w 3565836"/>
              <a:gd name="connsiteY5" fmla="*/ 1814932 h 4876791"/>
              <a:gd name="connsiteX6" fmla="*/ 2723626 w 3565836"/>
              <a:gd name="connsiteY6" fmla="*/ 3861968 h 4876791"/>
              <a:gd name="connsiteX7" fmla="*/ 1893532 w 3565836"/>
              <a:gd name="connsiteY7" fmla="*/ 4832185 h 4876791"/>
              <a:gd name="connsiteX8" fmla="*/ 1782937 w 3565836"/>
              <a:gd name="connsiteY8" fmla="*/ 4876791 h 4876791"/>
              <a:gd name="connsiteX9" fmla="*/ 1669790 w 3565836"/>
              <a:gd name="connsiteY9" fmla="*/ 4829709 h 4876791"/>
              <a:gd name="connsiteX10" fmla="*/ 841524 w 3565836"/>
              <a:gd name="connsiteY10" fmla="*/ 3834403 h 4876791"/>
              <a:gd name="connsiteX11" fmla="*/ 0 w 3565836"/>
              <a:gd name="connsiteY11" fmla="*/ 1814941 h 4876791"/>
              <a:gd name="connsiteX12" fmla="*/ 1782909 w 3565836"/>
              <a:gd name="connsiteY12" fmla="*/ 0 h 4876791"/>
              <a:gd name="connsiteX0" fmla="*/ 1782909 w 3565836"/>
              <a:gd name="connsiteY0" fmla="*/ 855193 h 4876791"/>
              <a:gd name="connsiteX1" fmla="*/ 2654551 w 3565836"/>
              <a:gd name="connsiteY1" fmla="*/ 1726835 h 4876791"/>
              <a:gd name="connsiteX2" fmla="*/ 1782909 w 3565836"/>
              <a:gd name="connsiteY2" fmla="*/ 855193 h 4876791"/>
              <a:gd name="connsiteX3" fmla="*/ 1782909 w 3565836"/>
              <a:gd name="connsiteY3" fmla="*/ 0 h 4876791"/>
              <a:gd name="connsiteX4" fmla="*/ 3565836 w 3565836"/>
              <a:gd name="connsiteY4" fmla="*/ 1814932 h 4876791"/>
              <a:gd name="connsiteX5" fmla="*/ 2723626 w 3565836"/>
              <a:gd name="connsiteY5" fmla="*/ 3861968 h 4876791"/>
              <a:gd name="connsiteX6" fmla="*/ 1893532 w 3565836"/>
              <a:gd name="connsiteY6" fmla="*/ 4832185 h 4876791"/>
              <a:gd name="connsiteX7" fmla="*/ 1782937 w 3565836"/>
              <a:gd name="connsiteY7" fmla="*/ 4876791 h 4876791"/>
              <a:gd name="connsiteX8" fmla="*/ 1669790 w 3565836"/>
              <a:gd name="connsiteY8" fmla="*/ 4829709 h 4876791"/>
              <a:gd name="connsiteX9" fmla="*/ 841524 w 3565836"/>
              <a:gd name="connsiteY9" fmla="*/ 3834403 h 4876791"/>
              <a:gd name="connsiteX10" fmla="*/ 0 w 3565836"/>
              <a:gd name="connsiteY10" fmla="*/ 1814941 h 4876791"/>
              <a:gd name="connsiteX11" fmla="*/ 1782909 w 3565836"/>
              <a:gd name="connsiteY11" fmla="*/ 0 h 4876791"/>
              <a:gd name="connsiteX0" fmla="*/ 1782909 w 3565836"/>
              <a:gd name="connsiteY0" fmla="*/ 0 h 4876791"/>
              <a:gd name="connsiteX1" fmla="*/ 3565836 w 3565836"/>
              <a:gd name="connsiteY1" fmla="*/ 1814932 h 4876791"/>
              <a:gd name="connsiteX2" fmla="*/ 2723626 w 3565836"/>
              <a:gd name="connsiteY2" fmla="*/ 3861968 h 4876791"/>
              <a:gd name="connsiteX3" fmla="*/ 1893532 w 3565836"/>
              <a:gd name="connsiteY3" fmla="*/ 4832185 h 4876791"/>
              <a:gd name="connsiteX4" fmla="*/ 1782937 w 3565836"/>
              <a:gd name="connsiteY4" fmla="*/ 4876791 h 4876791"/>
              <a:gd name="connsiteX5" fmla="*/ 1669790 w 3565836"/>
              <a:gd name="connsiteY5" fmla="*/ 4829709 h 4876791"/>
              <a:gd name="connsiteX6" fmla="*/ 841524 w 3565836"/>
              <a:gd name="connsiteY6" fmla="*/ 3834403 h 4876791"/>
              <a:gd name="connsiteX7" fmla="*/ 0 w 3565836"/>
              <a:gd name="connsiteY7" fmla="*/ 1814941 h 4876791"/>
              <a:gd name="connsiteX8" fmla="*/ 1782909 w 3565836"/>
              <a:gd name="connsiteY8" fmla="*/ 0 h 48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5836" h="4876791">
                <a:moveTo>
                  <a:pt x="1782909" y="0"/>
                </a:moveTo>
                <a:cubicBezTo>
                  <a:pt x="2765993" y="0"/>
                  <a:pt x="3565817" y="814178"/>
                  <a:pt x="3565836" y="1814932"/>
                </a:cubicBezTo>
                <a:cubicBezTo>
                  <a:pt x="3565836" y="2404577"/>
                  <a:pt x="3282477" y="3093292"/>
                  <a:pt x="2723626" y="3861968"/>
                </a:cubicBezTo>
                <a:cubicBezTo>
                  <a:pt x="2314213" y="4425087"/>
                  <a:pt x="1910515" y="4815831"/>
                  <a:pt x="1893532" y="4832185"/>
                </a:cubicBezTo>
                <a:cubicBezTo>
                  <a:pt x="1862633" y="4861951"/>
                  <a:pt x="1822771" y="4876791"/>
                  <a:pt x="1782937" y="4876791"/>
                </a:cubicBezTo>
                <a:cubicBezTo>
                  <a:pt x="1741913" y="4876791"/>
                  <a:pt x="1700937" y="4861065"/>
                  <a:pt x="1669790" y="4829709"/>
                </a:cubicBezTo>
                <a:cubicBezTo>
                  <a:pt x="1652845" y="4812640"/>
                  <a:pt x="1250166" y="4405408"/>
                  <a:pt x="841524" y="3834403"/>
                </a:cubicBezTo>
                <a:cubicBezTo>
                  <a:pt x="283121" y="3054172"/>
                  <a:pt x="0" y="2374726"/>
                  <a:pt x="0" y="1814941"/>
                </a:cubicBezTo>
                <a:cubicBezTo>
                  <a:pt x="0" y="814178"/>
                  <a:pt x="799805" y="0"/>
                  <a:pt x="1782909" y="0"/>
                </a:cubicBezTo>
                <a:close/>
              </a:path>
            </a:pathLst>
          </a:custGeom>
          <a:solidFill>
            <a:schemeClr val="accent3"/>
          </a:solidFill>
          <a:ln>
            <a:solidFill>
              <a:schemeClr val="bg1"/>
            </a:solidFill>
          </a:ln>
          <a:effectLst>
            <a:outerShdw blurRad="88900" sx="102000" sy="102000" algn="ctr" rotWithShape="0">
              <a:prstClr val="black">
                <a:alpha val="15000"/>
              </a:prstClr>
            </a:outerShdw>
          </a:effectLst>
        </p:spPr>
        <p:txBody>
          <a:bodyPr vert="horz" wrap="none" lIns="0" tIns="0" rIns="504000" bIns="0" anchor="b" anchorCtr="0">
            <a:noAutofit/>
          </a:bodyPr>
          <a:lstStyle>
            <a:lvl1pPr marL="0" indent="0" algn="r">
              <a:spcBef>
                <a:spcPts val="0"/>
              </a:spcBef>
              <a:spcAft>
                <a:spcPts val="0"/>
              </a:spcAft>
              <a:buNone/>
              <a:defRPr sz="1100" b="1" cap="none" baseline="0">
                <a:ln w="0">
                  <a:noFill/>
                </a:ln>
                <a:solidFill>
                  <a:schemeClr val="tx2"/>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236" name="Tijdelijke aanduiding voor verticale tekst 235">
            <a:extLst>
              <a:ext uri="{FF2B5EF4-FFF2-40B4-BE49-F238E27FC236}">
                <a16:creationId xmlns:a16="http://schemas.microsoft.com/office/drawing/2014/main" id="{5160D49A-E307-4F67-AB72-0A2C7E554553}"/>
              </a:ext>
            </a:extLst>
          </p:cNvPr>
          <p:cNvSpPr>
            <a:spLocks noGrp="1"/>
          </p:cNvSpPr>
          <p:nvPr>
            <p:ph type="body" orient="vert" idx="30" hasCustomPrompt="1"/>
          </p:nvPr>
        </p:nvSpPr>
        <p:spPr>
          <a:xfrm>
            <a:off x="564685" y="2907166"/>
            <a:ext cx="2762715" cy="579614"/>
          </a:xfrm>
          <a:custGeom>
            <a:avLst/>
            <a:gdLst>
              <a:gd name="connsiteX0" fmla="*/ 457345 w 1868953"/>
              <a:gd name="connsiteY0" fmla="*/ 32796 h 579614"/>
              <a:gd name="connsiteX1" fmla="*/ 456183 w 1868953"/>
              <a:gd name="connsiteY1" fmla="*/ 32878 h 579614"/>
              <a:gd name="connsiteX2" fmla="*/ 457344 w 1868953"/>
              <a:gd name="connsiteY2" fmla="*/ 33059 h 579614"/>
              <a:gd name="connsiteX3" fmla="*/ 438292 w 1868953"/>
              <a:gd name="connsiteY3" fmla="*/ 24662 h 579614"/>
              <a:gd name="connsiteX4" fmla="*/ 438262 w 1868953"/>
              <a:gd name="connsiteY4" fmla="*/ 24874 h 579614"/>
              <a:gd name="connsiteX5" fmla="*/ 438677 w 1868953"/>
              <a:gd name="connsiteY5" fmla="*/ 25332 h 579614"/>
              <a:gd name="connsiteX6" fmla="*/ 633263 w 1868953"/>
              <a:gd name="connsiteY6" fmla="*/ 53 h 579614"/>
              <a:gd name="connsiteX7" fmla="*/ 655028 w 1868953"/>
              <a:gd name="connsiteY7" fmla="*/ 1902 h 579614"/>
              <a:gd name="connsiteX8" fmla="*/ 663922 w 1868953"/>
              <a:gd name="connsiteY8" fmla="*/ 10781 h 579614"/>
              <a:gd name="connsiteX9" fmla="*/ 662165 w 1868953"/>
              <a:gd name="connsiteY9" fmla="*/ 23926 h 579614"/>
              <a:gd name="connsiteX10" fmla="*/ 668321 w 1868953"/>
              <a:gd name="connsiteY10" fmla="*/ 20963 h 579614"/>
              <a:gd name="connsiteX11" fmla="*/ 681987 w 1868953"/>
              <a:gd name="connsiteY11" fmla="*/ 15946 h 579614"/>
              <a:gd name="connsiteX12" fmla="*/ 691381 w 1868953"/>
              <a:gd name="connsiteY12" fmla="*/ 12381 h 579614"/>
              <a:gd name="connsiteX13" fmla="*/ 699893 w 1868953"/>
              <a:gd name="connsiteY13" fmla="*/ 14361 h 579614"/>
              <a:gd name="connsiteX14" fmla="*/ 710467 w 1868953"/>
              <a:gd name="connsiteY14" fmla="*/ 17133 h 579614"/>
              <a:gd name="connsiteX15" fmla="*/ 719979 w 1868953"/>
              <a:gd name="connsiteY15" fmla="*/ 13635 h 579614"/>
              <a:gd name="connsiteX16" fmla="*/ 719449 w 1868953"/>
              <a:gd name="connsiteY16" fmla="*/ 13041 h 579614"/>
              <a:gd name="connsiteX17" fmla="*/ 741026 w 1868953"/>
              <a:gd name="connsiteY17" fmla="*/ 9501 h 579614"/>
              <a:gd name="connsiteX18" fmla="*/ 743868 w 1868953"/>
              <a:gd name="connsiteY18" fmla="*/ 13705 h 579614"/>
              <a:gd name="connsiteX19" fmla="*/ 743953 w 1868953"/>
              <a:gd name="connsiteY19" fmla="*/ 13570 h 579614"/>
              <a:gd name="connsiteX20" fmla="*/ 759560 w 1868953"/>
              <a:gd name="connsiteY20" fmla="*/ 8148 h 579614"/>
              <a:gd name="connsiteX21" fmla="*/ 765159 w 1868953"/>
              <a:gd name="connsiteY21" fmla="*/ 8553 h 579614"/>
              <a:gd name="connsiteX22" fmla="*/ 771991 w 1868953"/>
              <a:gd name="connsiteY22" fmla="*/ 16210 h 579614"/>
              <a:gd name="connsiteX23" fmla="*/ 771271 w 1868953"/>
              <a:gd name="connsiteY23" fmla="*/ 18210 h 579614"/>
              <a:gd name="connsiteX24" fmla="*/ 778521 w 1868953"/>
              <a:gd name="connsiteY24" fmla="*/ 18274 h 579614"/>
              <a:gd name="connsiteX25" fmla="*/ 793570 w 1868953"/>
              <a:gd name="connsiteY25" fmla="*/ 11672 h 579614"/>
              <a:gd name="connsiteX26" fmla="*/ 794123 w 1868953"/>
              <a:gd name="connsiteY26" fmla="*/ 11853 h 579614"/>
              <a:gd name="connsiteX27" fmla="*/ 794041 w 1868953"/>
              <a:gd name="connsiteY27" fmla="*/ 11672 h 579614"/>
              <a:gd name="connsiteX28" fmla="*/ 812272 w 1868953"/>
              <a:gd name="connsiteY28" fmla="*/ 2794 h 579614"/>
              <a:gd name="connsiteX29" fmla="*/ 825245 w 1868953"/>
              <a:gd name="connsiteY29" fmla="*/ 4597 h 579614"/>
              <a:gd name="connsiteX30" fmla="*/ 825245 w 1868953"/>
              <a:gd name="connsiteY30" fmla="*/ 16253 h 579614"/>
              <a:gd name="connsiteX31" fmla="*/ 827833 w 1868953"/>
              <a:gd name="connsiteY31" fmla="*/ 15682 h 579614"/>
              <a:gd name="connsiteX32" fmla="*/ 841499 w 1868953"/>
              <a:gd name="connsiteY32" fmla="*/ 11721 h 579614"/>
              <a:gd name="connsiteX33" fmla="*/ 850187 w 1868953"/>
              <a:gd name="connsiteY33" fmla="*/ 8553 h 579614"/>
              <a:gd name="connsiteX34" fmla="*/ 857284 w 1868953"/>
              <a:gd name="connsiteY34" fmla="*/ 15682 h 579614"/>
              <a:gd name="connsiteX35" fmla="*/ 857370 w 1868953"/>
              <a:gd name="connsiteY35" fmla="*/ 17468 h 579614"/>
              <a:gd name="connsiteX36" fmla="*/ 857520 w 1868953"/>
              <a:gd name="connsiteY36" fmla="*/ 15946 h 579614"/>
              <a:gd name="connsiteX37" fmla="*/ 876841 w 1868953"/>
              <a:gd name="connsiteY37" fmla="*/ 22546 h 579614"/>
              <a:gd name="connsiteX38" fmla="*/ 887679 w 1868953"/>
              <a:gd name="connsiteY38" fmla="*/ 15682 h 579614"/>
              <a:gd name="connsiteX39" fmla="*/ 887719 w 1868953"/>
              <a:gd name="connsiteY39" fmla="*/ 15731 h 579614"/>
              <a:gd name="connsiteX40" fmla="*/ 895838 w 1868953"/>
              <a:gd name="connsiteY40" fmla="*/ 9411 h 579614"/>
              <a:gd name="connsiteX41" fmla="*/ 905821 w 1868953"/>
              <a:gd name="connsiteY41" fmla="*/ 8024 h 579614"/>
              <a:gd name="connsiteX42" fmla="*/ 913833 w 1868953"/>
              <a:gd name="connsiteY42" fmla="*/ 18850 h 579614"/>
              <a:gd name="connsiteX43" fmla="*/ 914128 w 1868953"/>
              <a:gd name="connsiteY43" fmla="*/ 19194 h 579614"/>
              <a:gd name="connsiteX44" fmla="*/ 914069 w 1868953"/>
              <a:gd name="connsiteY44" fmla="*/ 18322 h 579614"/>
              <a:gd name="connsiteX45" fmla="*/ 955772 w 1868953"/>
              <a:gd name="connsiteY45" fmla="*/ 10929 h 579614"/>
              <a:gd name="connsiteX46" fmla="*/ 964007 w 1868953"/>
              <a:gd name="connsiteY46" fmla="*/ 10231 h 579614"/>
              <a:gd name="connsiteX47" fmla="*/ 973914 w 1868953"/>
              <a:gd name="connsiteY47" fmla="*/ 28092 h 579614"/>
              <a:gd name="connsiteX48" fmla="*/ 979334 w 1868953"/>
              <a:gd name="connsiteY48" fmla="*/ 43141 h 579614"/>
              <a:gd name="connsiteX49" fmla="*/ 994885 w 1868953"/>
              <a:gd name="connsiteY49" fmla="*/ 45253 h 579614"/>
              <a:gd name="connsiteX50" fmla="*/ 1028813 w 1868953"/>
              <a:gd name="connsiteY50" fmla="*/ 24922 h 579614"/>
              <a:gd name="connsiteX51" fmla="*/ 1029055 w 1868953"/>
              <a:gd name="connsiteY51" fmla="*/ 25274 h 579614"/>
              <a:gd name="connsiteX52" fmla="*/ 1029049 w 1868953"/>
              <a:gd name="connsiteY52" fmla="*/ 25187 h 579614"/>
              <a:gd name="connsiteX53" fmla="*/ 1046955 w 1868953"/>
              <a:gd name="connsiteY53" fmla="*/ 19114 h 579614"/>
              <a:gd name="connsiteX54" fmla="*/ 1059914 w 1868953"/>
              <a:gd name="connsiteY54" fmla="*/ 14626 h 579614"/>
              <a:gd name="connsiteX55" fmla="*/ 1073897 w 1868953"/>
              <a:gd name="connsiteY55" fmla="*/ 10541 h 579614"/>
              <a:gd name="connsiteX56" fmla="*/ 1078516 w 1868953"/>
              <a:gd name="connsiteY56" fmla="*/ 13665 h 579614"/>
              <a:gd name="connsiteX57" fmla="*/ 1078764 w 1868953"/>
              <a:gd name="connsiteY57" fmla="*/ 13570 h 579614"/>
              <a:gd name="connsiteX58" fmla="*/ 1093607 w 1868953"/>
              <a:gd name="connsiteY58" fmla="*/ 20963 h 579614"/>
              <a:gd name="connsiteX59" fmla="*/ 1103503 w 1868953"/>
              <a:gd name="connsiteY59" fmla="*/ 22283 h 579614"/>
              <a:gd name="connsiteX60" fmla="*/ 1127537 w 1868953"/>
              <a:gd name="connsiteY60" fmla="*/ 26507 h 579614"/>
              <a:gd name="connsiteX61" fmla="*/ 1142512 w 1868953"/>
              <a:gd name="connsiteY61" fmla="*/ 25691 h 579614"/>
              <a:gd name="connsiteX62" fmla="*/ 1147055 w 1868953"/>
              <a:gd name="connsiteY62" fmla="*/ 28857 h 579614"/>
              <a:gd name="connsiteX63" fmla="*/ 1147092 w 1868953"/>
              <a:gd name="connsiteY63" fmla="*/ 28619 h 579614"/>
              <a:gd name="connsiteX64" fmla="*/ 1160758 w 1868953"/>
              <a:gd name="connsiteY64" fmla="*/ 22019 h 579614"/>
              <a:gd name="connsiteX65" fmla="*/ 1208352 w 1868953"/>
              <a:gd name="connsiteY65" fmla="*/ 8024 h 579614"/>
              <a:gd name="connsiteX66" fmla="*/ 1211032 w 1868953"/>
              <a:gd name="connsiteY66" fmla="*/ 7992 h 579614"/>
              <a:gd name="connsiteX67" fmla="*/ 1213536 w 1868953"/>
              <a:gd name="connsiteY67" fmla="*/ 10137 h 579614"/>
              <a:gd name="connsiteX68" fmla="*/ 1213526 w 1868953"/>
              <a:gd name="connsiteY68" fmla="*/ 11889 h 579614"/>
              <a:gd name="connsiteX69" fmla="*/ 1214007 w 1868953"/>
              <a:gd name="connsiteY69" fmla="*/ 10929 h 579614"/>
              <a:gd name="connsiteX70" fmla="*/ 1218955 w 1868953"/>
              <a:gd name="connsiteY70" fmla="*/ 13570 h 579614"/>
              <a:gd name="connsiteX71" fmla="*/ 1259951 w 1868953"/>
              <a:gd name="connsiteY71" fmla="*/ 8817 h 579614"/>
              <a:gd name="connsiteX72" fmla="*/ 1266015 w 1868953"/>
              <a:gd name="connsiteY72" fmla="*/ 8297 h 579614"/>
              <a:gd name="connsiteX73" fmla="*/ 1281158 w 1868953"/>
              <a:gd name="connsiteY73" fmla="*/ 15946 h 579614"/>
              <a:gd name="connsiteX74" fmla="*/ 1302599 w 1868953"/>
              <a:gd name="connsiteY74" fmla="*/ 17002 h 579614"/>
              <a:gd name="connsiteX75" fmla="*/ 1312023 w 1868953"/>
              <a:gd name="connsiteY75" fmla="*/ 15417 h 579614"/>
              <a:gd name="connsiteX76" fmla="*/ 1320270 w 1868953"/>
              <a:gd name="connsiteY76" fmla="*/ 17002 h 579614"/>
              <a:gd name="connsiteX77" fmla="*/ 1340083 w 1868953"/>
              <a:gd name="connsiteY77" fmla="*/ 15109 h 579614"/>
              <a:gd name="connsiteX78" fmla="*/ 1346630 w 1868953"/>
              <a:gd name="connsiteY78" fmla="*/ 18045 h 579614"/>
              <a:gd name="connsiteX79" fmla="*/ 1346659 w 1868953"/>
              <a:gd name="connsiteY79" fmla="*/ 17794 h 579614"/>
              <a:gd name="connsiteX80" fmla="*/ 1376111 w 1868953"/>
              <a:gd name="connsiteY80" fmla="*/ 6176 h 579614"/>
              <a:gd name="connsiteX81" fmla="*/ 1388128 w 1868953"/>
              <a:gd name="connsiteY81" fmla="*/ 9609 h 579614"/>
              <a:gd name="connsiteX82" fmla="*/ 1398966 w 1868953"/>
              <a:gd name="connsiteY82" fmla="*/ 13834 h 579614"/>
              <a:gd name="connsiteX83" fmla="*/ 1415282 w 1868953"/>
              <a:gd name="connsiteY83" fmla="*/ 8157 h 579614"/>
              <a:gd name="connsiteX84" fmla="*/ 1430538 w 1868953"/>
              <a:gd name="connsiteY84" fmla="*/ 16738 h 579614"/>
              <a:gd name="connsiteX85" fmla="*/ 1437607 w 1868953"/>
              <a:gd name="connsiteY85" fmla="*/ 16738 h 579614"/>
              <a:gd name="connsiteX86" fmla="*/ 1455985 w 1868953"/>
              <a:gd name="connsiteY86" fmla="*/ 23867 h 579614"/>
              <a:gd name="connsiteX87" fmla="*/ 1456017 w 1868953"/>
              <a:gd name="connsiteY87" fmla="*/ 24547 h 579614"/>
              <a:gd name="connsiteX88" fmla="*/ 1456220 w 1868953"/>
              <a:gd name="connsiteY88" fmla="*/ 23867 h 579614"/>
              <a:gd name="connsiteX89" fmla="*/ 1479781 w 1868953"/>
              <a:gd name="connsiteY89" fmla="*/ 12777 h 579614"/>
              <a:gd name="connsiteX90" fmla="*/ 1483611 w 1868953"/>
              <a:gd name="connsiteY90" fmla="*/ 11358 h 579614"/>
              <a:gd name="connsiteX91" fmla="*/ 1486997 w 1868953"/>
              <a:gd name="connsiteY91" fmla="*/ 13255 h 579614"/>
              <a:gd name="connsiteX92" fmla="*/ 1487086 w 1868953"/>
              <a:gd name="connsiteY92" fmla="*/ 13041 h 579614"/>
              <a:gd name="connsiteX93" fmla="*/ 1495667 w 1868953"/>
              <a:gd name="connsiteY93" fmla="*/ 26149 h 579614"/>
              <a:gd name="connsiteX94" fmla="*/ 1499934 w 1868953"/>
              <a:gd name="connsiteY94" fmla="*/ 28814 h 579614"/>
              <a:gd name="connsiteX95" fmla="*/ 1500045 w 1868953"/>
              <a:gd name="connsiteY95" fmla="*/ 28356 h 579614"/>
              <a:gd name="connsiteX96" fmla="*/ 1505283 w 1868953"/>
              <a:gd name="connsiteY96" fmla="*/ 24207 h 579614"/>
              <a:gd name="connsiteX97" fmla="*/ 1505283 w 1868953"/>
              <a:gd name="connsiteY97" fmla="*/ 24499 h 579614"/>
              <a:gd name="connsiteX98" fmla="*/ 1508643 w 1868953"/>
              <a:gd name="connsiteY98" fmla="*/ 21743 h 579614"/>
              <a:gd name="connsiteX99" fmla="*/ 1521575 w 1868953"/>
              <a:gd name="connsiteY99" fmla="*/ 19609 h 579614"/>
              <a:gd name="connsiteX100" fmla="*/ 1525687 w 1868953"/>
              <a:gd name="connsiteY100" fmla="*/ 22672 h 579614"/>
              <a:gd name="connsiteX101" fmla="*/ 1526164 w 1868953"/>
              <a:gd name="connsiteY101" fmla="*/ 22498 h 579614"/>
              <a:gd name="connsiteX102" fmla="*/ 1551610 w 1868953"/>
              <a:gd name="connsiteY102" fmla="*/ 11936 h 579614"/>
              <a:gd name="connsiteX103" fmla="*/ 1561536 w 1868953"/>
              <a:gd name="connsiteY103" fmla="*/ 8802 h 579614"/>
              <a:gd name="connsiteX104" fmla="*/ 1570931 w 1868953"/>
              <a:gd name="connsiteY104" fmla="*/ 12992 h 579614"/>
              <a:gd name="connsiteX105" fmla="*/ 1571637 w 1868953"/>
              <a:gd name="connsiteY105" fmla="*/ 32796 h 579614"/>
              <a:gd name="connsiteX106" fmla="*/ 1572345 w 1868953"/>
              <a:gd name="connsiteY106" fmla="*/ 38340 h 579614"/>
              <a:gd name="connsiteX107" fmla="*/ 1579884 w 1868953"/>
              <a:gd name="connsiteY107" fmla="*/ 39396 h 579614"/>
              <a:gd name="connsiteX108" fmla="*/ 1606037 w 1868953"/>
              <a:gd name="connsiteY108" fmla="*/ 28835 h 579614"/>
              <a:gd name="connsiteX109" fmla="*/ 1606074 w 1868953"/>
              <a:gd name="connsiteY109" fmla="*/ 28913 h 579614"/>
              <a:gd name="connsiteX110" fmla="*/ 1606037 w 1868953"/>
              <a:gd name="connsiteY110" fmla="*/ 28308 h 579614"/>
              <a:gd name="connsiteX111" fmla="*/ 1628892 w 1868953"/>
              <a:gd name="connsiteY111" fmla="*/ 13785 h 579614"/>
              <a:gd name="connsiteX112" fmla="*/ 1644207 w 1868953"/>
              <a:gd name="connsiteY112" fmla="*/ 16425 h 579614"/>
              <a:gd name="connsiteX113" fmla="*/ 1643971 w 1868953"/>
              <a:gd name="connsiteY113" fmla="*/ 34381 h 579614"/>
              <a:gd name="connsiteX114" fmla="*/ 1645856 w 1868953"/>
              <a:gd name="connsiteY114" fmla="*/ 44150 h 579614"/>
              <a:gd name="connsiteX115" fmla="*/ 1667062 w 1868953"/>
              <a:gd name="connsiteY115" fmla="*/ 44150 h 579614"/>
              <a:gd name="connsiteX116" fmla="*/ 1667065 w 1868953"/>
              <a:gd name="connsiteY116" fmla="*/ 45572 h 579614"/>
              <a:gd name="connsiteX117" fmla="*/ 1667533 w 1868953"/>
              <a:gd name="connsiteY117" fmla="*/ 43622 h 579614"/>
              <a:gd name="connsiteX118" fmla="*/ 1686676 w 1868953"/>
              <a:gd name="connsiteY118" fmla="*/ 41476 h 579614"/>
              <a:gd name="connsiteX119" fmla="*/ 1704615 w 1868953"/>
              <a:gd name="connsiteY119" fmla="*/ 32865 h 579614"/>
              <a:gd name="connsiteX120" fmla="*/ 1704761 w 1868953"/>
              <a:gd name="connsiteY120" fmla="*/ 32267 h 579614"/>
              <a:gd name="connsiteX121" fmla="*/ 1734448 w 1868953"/>
              <a:gd name="connsiteY121" fmla="*/ 18009 h 579614"/>
              <a:gd name="connsiteX122" fmla="*/ 1758009 w 1868953"/>
              <a:gd name="connsiteY122" fmla="*/ 25403 h 579614"/>
              <a:gd name="connsiteX123" fmla="*/ 1768141 w 1868953"/>
              <a:gd name="connsiteY123" fmla="*/ 26723 h 579614"/>
              <a:gd name="connsiteX124" fmla="*/ 1797122 w 1868953"/>
              <a:gd name="connsiteY124" fmla="*/ 13785 h 579614"/>
              <a:gd name="connsiteX125" fmla="*/ 1813732 w 1868953"/>
              <a:gd name="connsiteY125" fmla="*/ 7646 h 579614"/>
              <a:gd name="connsiteX126" fmla="*/ 1821861 w 1868953"/>
              <a:gd name="connsiteY126" fmla="*/ 25667 h 579614"/>
              <a:gd name="connsiteX127" fmla="*/ 1851078 w 1868953"/>
              <a:gd name="connsiteY127" fmla="*/ 18009 h 579614"/>
              <a:gd name="connsiteX128" fmla="*/ 1866157 w 1868953"/>
              <a:gd name="connsiteY128" fmla="*/ 24611 h 579614"/>
              <a:gd name="connsiteX129" fmla="*/ 1861680 w 1868953"/>
              <a:gd name="connsiteY129" fmla="*/ 41510 h 579614"/>
              <a:gd name="connsiteX130" fmla="*/ 1848485 w 1868953"/>
              <a:gd name="connsiteY130" fmla="*/ 66065 h 579614"/>
              <a:gd name="connsiteX131" fmla="*/ 1838825 w 1868953"/>
              <a:gd name="connsiteY131" fmla="*/ 83492 h 579614"/>
              <a:gd name="connsiteX132" fmla="*/ 1835998 w 1868953"/>
              <a:gd name="connsiteY132" fmla="*/ 92206 h 579614"/>
              <a:gd name="connsiteX133" fmla="*/ 1844010 w 1868953"/>
              <a:gd name="connsiteY133" fmla="*/ 95901 h 579614"/>
              <a:gd name="connsiteX134" fmla="*/ 1857911 w 1868953"/>
              <a:gd name="connsiteY134" fmla="*/ 104615 h 579614"/>
              <a:gd name="connsiteX135" fmla="*/ 1851078 w 1868953"/>
              <a:gd name="connsiteY135" fmla="*/ 119930 h 579614"/>
              <a:gd name="connsiteX136" fmla="*/ 1840003 w 1868953"/>
              <a:gd name="connsiteY136" fmla="*/ 129698 h 579614"/>
              <a:gd name="connsiteX137" fmla="*/ 1853905 w 1868953"/>
              <a:gd name="connsiteY137" fmla="*/ 160592 h 579614"/>
              <a:gd name="connsiteX138" fmla="*/ 1859560 w 1868953"/>
              <a:gd name="connsiteY138" fmla="*/ 190692 h 579614"/>
              <a:gd name="connsiteX139" fmla="*/ 1857675 w 1868953"/>
              <a:gd name="connsiteY139" fmla="*/ 193860 h 579614"/>
              <a:gd name="connsiteX140" fmla="*/ 1839297 w 1868953"/>
              <a:gd name="connsiteY140" fmla="*/ 222640 h 579614"/>
              <a:gd name="connsiteX141" fmla="*/ 1835056 w 1868953"/>
              <a:gd name="connsiteY141" fmla="*/ 229506 h 579614"/>
              <a:gd name="connsiteX142" fmla="*/ 1842124 w 1868953"/>
              <a:gd name="connsiteY142" fmla="*/ 230034 h 579614"/>
              <a:gd name="connsiteX143" fmla="*/ 1854612 w 1868953"/>
              <a:gd name="connsiteY143" fmla="*/ 227659 h 579614"/>
              <a:gd name="connsiteX144" fmla="*/ 1868278 w 1868953"/>
              <a:gd name="connsiteY144" fmla="*/ 237956 h 579614"/>
              <a:gd name="connsiteX145" fmla="*/ 1861444 w 1868953"/>
              <a:gd name="connsiteY145" fmla="*/ 251158 h 579614"/>
              <a:gd name="connsiteX146" fmla="*/ 1845188 w 1868953"/>
              <a:gd name="connsiteY146" fmla="*/ 274658 h 579614"/>
              <a:gd name="connsiteX147" fmla="*/ 1849428 w 1868953"/>
              <a:gd name="connsiteY147" fmla="*/ 286011 h 579614"/>
              <a:gd name="connsiteX148" fmla="*/ 1855791 w 1868953"/>
              <a:gd name="connsiteY148" fmla="*/ 309510 h 579614"/>
              <a:gd name="connsiteX149" fmla="*/ 1857675 w 1868953"/>
              <a:gd name="connsiteY149" fmla="*/ 321920 h 579614"/>
              <a:gd name="connsiteX150" fmla="*/ 1862858 w 1868953"/>
              <a:gd name="connsiteY150" fmla="*/ 331162 h 579614"/>
              <a:gd name="connsiteX151" fmla="*/ 1845659 w 1868953"/>
              <a:gd name="connsiteY151" fmla="*/ 374465 h 579614"/>
              <a:gd name="connsiteX152" fmla="*/ 1837177 w 1868953"/>
              <a:gd name="connsiteY152" fmla="*/ 381329 h 579614"/>
              <a:gd name="connsiteX153" fmla="*/ 1826574 w 1868953"/>
              <a:gd name="connsiteY153" fmla="*/ 391891 h 579614"/>
              <a:gd name="connsiteX154" fmla="*/ 1839297 w 1868953"/>
              <a:gd name="connsiteY154" fmla="*/ 397172 h 579614"/>
              <a:gd name="connsiteX155" fmla="*/ 1848485 w 1868953"/>
              <a:gd name="connsiteY155" fmla="*/ 408262 h 579614"/>
              <a:gd name="connsiteX156" fmla="*/ 1842360 w 1868953"/>
              <a:gd name="connsiteY156" fmla="*/ 419615 h 579614"/>
              <a:gd name="connsiteX157" fmla="*/ 1802541 w 1868953"/>
              <a:gd name="connsiteY157" fmla="*/ 447339 h 579614"/>
              <a:gd name="connsiteX158" fmla="*/ 1837412 w 1868953"/>
              <a:gd name="connsiteY158" fmla="*/ 452883 h 579614"/>
              <a:gd name="connsiteX159" fmla="*/ 1856969 w 1868953"/>
              <a:gd name="connsiteY159" fmla="*/ 465558 h 579614"/>
              <a:gd name="connsiteX160" fmla="*/ 1862623 w 1868953"/>
              <a:gd name="connsiteY160" fmla="*/ 502260 h 579614"/>
              <a:gd name="connsiteX161" fmla="*/ 1860032 w 1868953"/>
              <a:gd name="connsiteY161" fmla="*/ 516782 h 579614"/>
              <a:gd name="connsiteX162" fmla="*/ 1801834 w 1868953"/>
              <a:gd name="connsiteY162" fmla="*/ 567214 h 579614"/>
              <a:gd name="connsiteX163" fmla="*/ 1778273 w 1868953"/>
              <a:gd name="connsiteY163" fmla="*/ 553219 h 579614"/>
              <a:gd name="connsiteX164" fmla="*/ 1774031 w 1868953"/>
              <a:gd name="connsiteY164" fmla="*/ 547675 h 579614"/>
              <a:gd name="connsiteX165" fmla="*/ 1773254 w 1868953"/>
              <a:gd name="connsiteY165" fmla="*/ 547164 h 579614"/>
              <a:gd name="connsiteX166" fmla="*/ 1773560 w 1868953"/>
              <a:gd name="connsiteY166" fmla="*/ 547939 h 579614"/>
              <a:gd name="connsiteX167" fmla="*/ 1743166 w 1868953"/>
              <a:gd name="connsiteY167" fmla="*/ 568797 h 579614"/>
              <a:gd name="connsiteX168" fmla="*/ 1729264 w 1868953"/>
              <a:gd name="connsiteY168" fmla="*/ 565629 h 579614"/>
              <a:gd name="connsiteX169" fmla="*/ 1713949 w 1868953"/>
              <a:gd name="connsiteY169" fmla="*/ 561668 h 579614"/>
              <a:gd name="connsiteX170" fmla="*/ 1707352 w 1868953"/>
              <a:gd name="connsiteY170" fmla="*/ 563253 h 579614"/>
              <a:gd name="connsiteX171" fmla="*/ 1707350 w 1868953"/>
              <a:gd name="connsiteY171" fmla="*/ 563246 h 579614"/>
              <a:gd name="connsiteX172" fmla="*/ 1707352 w 1868953"/>
              <a:gd name="connsiteY172" fmla="*/ 563517 h 579614"/>
              <a:gd name="connsiteX173" fmla="*/ 1682141 w 1868953"/>
              <a:gd name="connsiteY173" fmla="*/ 576984 h 579614"/>
              <a:gd name="connsiteX174" fmla="*/ 1665648 w 1868953"/>
              <a:gd name="connsiteY174" fmla="*/ 574079 h 579614"/>
              <a:gd name="connsiteX175" fmla="*/ 1669418 w 1868953"/>
              <a:gd name="connsiteY175" fmla="*/ 554804 h 579614"/>
              <a:gd name="connsiteX176" fmla="*/ 1676015 w 1868953"/>
              <a:gd name="connsiteY176" fmla="*/ 547410 h 579614"/>
              <a:gd name="connsiteX177" fmla="*/ 1672245 w 1868953"/>
              <a:gd name="connsiteY177" fmla="*/ 542393 h 579614"/>
              <a:gd name="connsiteX178" fmla="*/ 1671345 w 1868953"/>
              <a:gd name="connsiteY178" fmla="*/ 542445 h 579614"/>
              <a:gd name="connsiteX179" fmla="*/ 1671539 w 1868953"/>
              <a:gd name="connsiteY179" fmla="*/ 542658 h 579614"/>
              <a:gd name="connsiteX180" fmla="*/ 1658816 w 1868953"/>
              <a:gd name="connsiteY180" fmla="*/ 543451 h 579614"/>
              <a:gd name="connsiteX181" fmla="*/ 1648448 w 1868953"/>
              <a:gd name="connsiteY181" fmla="*/ 542658 h 579614"/>
              <a:gd name="connsiteX182" fmla="*/ 1630776 w 1868953"/>
              <a:gd name="connsiteY182" fmla="*/ 555068 h 579614"/>
              <a:gd name="connsiteX183" fmla="*/ 1614991 w 1868953"/>
              <a:gd name="connsiteY183" fmla="*/ 552163 h 579614"/>
              <a:gd name="connsiteX184" fmla="*/ 1610484 w 1868953"/>
              <a:gd name="connsiteY184" fmla="*/ 548071 h 579614"/>
              <a:gd name="connsiteX185" fmla="*/ 1606150 w 1868953"/>
              <a:gd name="connsiteY185" fmla="*/ 545016 h 579614"/>
              <a:gd name="connsiteX186" fmla="*/ 1606037 w 1868953"/>
              <a:gd name="connsiteY186" fmla="*/ 545298 h 579614"/>
              <a:gd name="connsiteX187" fmla="*/ 1588601 w 1868953"/>
              <a:gd name="connsiteY187" fmla="*/ 543978 h 579614"/>
              <a:gd name="connsiteX188" fmla="*/ 1553967 w 1868953"/>
              <a:gd name="connsiteY188" fmla="*/ 554275 h 579614"/>
              <a:gd name="connsiteX189" fmla="*/ 1553621 w 1868953"/>
              <a:gd name="connsiteY189" fmla="*/ 553720 h 579614"/>
              <a:gd name="connsiteX190" fmla="*/ 1548780 w 1868953"/>
              <a:gd name="connsiteY190" fmla="*/ 553335 h 579614"/>
              <a:gd name="connsiteX191" fmla="*/ 1535824 w 1868953"/>
              <a:gd name="connsiteY191" fmla="*/ 560612 h 579614"/>
              <a:gd name="connsiteX192" fmla="*/ 1524278 w 1868953"/>
              <a:gd name="connsiteY192" fmla="*/ 566421 h 579614"/>
              <a:gd name="connsiteX193" fmla="*/ 1523852 w 1868953"/>
              <a:gd name="connsiteY193" fmla="*/ 566321 h 579614"/>
              <a:gd name="connsiteX194" fmla="*/ 1524514 w 1868953"/>
              <a:gd name="connsiteY194" fmla="*/ 567477 h 579614"/>
              <a:gd name="connsiteX195" fmla="*/ 1514971 w 1868953"/>
              <a:gd name="connsiteY195" fmla="*/ 573023 h 579614"/>
              <a:gd name="connsiteX196" fmla="*/ 1504897 w 1868953"/>
              <a:gd name="connsiteY196" fmla="*/ 576916 h 579614"/>
              <a:gd name="connsiteX197" fmla="*/ 1504958 w 1868953"/>
              <a:gd name="connsiteY197" fmla="*/ 577775 h 579614"/>
              <a:gd name="connsiteX198" fmla="*/ 1488906 w 1868953"/>
              <a:gd name="connsiteY198" fmla="*/ 578567 h 579614"/>
              <a:gd name="connsiteX199" fmla="*/ 1487074 w 1868953"/>
              <a:gd name="connsiteY199" fmla="*/ 576644 h 579614"/>
              <a:gd name="connsiteX200" fmla="*/ 1480548 w 1868953"/>
              <a:gd name="connsiteY200" fmla="*/ 579275 h 579614"/>
              <a:gd name="connsiteX201" fmla="*/ 1472007 w 1868953"/>
              <a:gd name="connsiteY201" fmla="*/ 579408 h 579614"/>
              <a:gd name="connsiteX202" fmla="*/ 1459518 w 1868953"/>
              <a:gd name="connsiteY202" fmla="*/ 558549 h 579614"/>
              <a:gd name="connsiteX203" fmla="*/ 1461739 w 1868953"/>
              <a:gd name="connsiteY203" fmla="*/ 550603 h 579614"/>
              <a:gd name="connsiteX204" fmla="*/ 1457799 w 1868953"/>
              <a:gd name="connsiteY204" fmla="*/ 549359 h 579614"/>
              <a:gd name="connsiteX205" fmla="*/ 1432422 w 1868953"/>
              <a:gd name="connsiteY205" fmla="*/ 568054 h 579614"/>
              <a:gd name="connsiteX206" fmla="*/ 1418050 w 1868953"/>
              <a:gd name="connsiteY206" fmla="*/ 565942 h 579614"/>
              <a:gd name="connsiteX207" fmla="*/ 1399672 w 1868953"/>
              <a:gd name="connsiteY207" fmla="*/ 562773 h 579614"/>
              <a:gd name="connsiteX208" fmla="*/ 1399141 w 1868953"/>
              <a:gd name="connsiteY208" fmla="*/ 562555 h 579614"/>
              <a:gd name="connsiteX209" fmla="*/ 1399201 w 1868953"/>
              <a:gd name="connsiteY209" fmla="*/ 562774 h 579614"/>
              <a:gd name="connsiteX210" fmla="*/ 1359147 w 1868953"/>
              <a:gd name="connsiteY210" fmla="*/ 578615 h 579614"/>
              <a:gd name="connsiteX211" fmla="*/ 1344774 w 1868953"/>
              <a:gd name="connsiteY211" fmla="*/ 573071 h 579614"/>
              <a:gd name="connsiteX212" fmla="*/ 1344774 w 1868953"/>
              <a:gd name="connsiteY212" fmla="*/ 571275 h 579614"/>
              <a:gd name="connsiteX213" fmla="*/ 1344538 w 1868953"/>
              <a:gd name="connsiteY213" fmla="*/ 572542 h 579614"/>
              <a:gd name="connsiteX214" fmla="*/ 1330637 w 1868953"/>
              <a:gd name="connsiteY214" fmla="*/ 566206 h 579614"/>
              <a:gd name="connsiteX215" fmla="*/ 1321536 w 1868953"/>
              <a:gd name="connsiteY215" fmla="*/ 570001 h 579614"/>
              <a:gd name="connsiteX216" fmla="*/ 1311889 w 1868953"/>
              <a:gd name="connsiteY216" fmla="*/ 570417 h 579614"/>
              <a:gd name="connsiteX217" fmla="*/ 1311787 w 1868953"/>
              <a:gd name="connsiteY217" fmla="*/ 570959 h 579614"/>
              <a:gd name="connsiteX218" fmla="*/ 1282570 w 1868953"/>
              <a:gd name="connsiteY218" fmla="*/ 576239 h 579614"/>
              <a:gd name="connsiteX219" fmla="*/ 1265136 w 1868953"/>
              <a:gd name="connsiteY219" fmla="*/ 570166 h 579614"/>
              <a:gd name="connsiteX220" fmla="*/ 1267963 w 1868953"/>
              <a:gd name="connsiteY220" fmla="*/ 551420 h 579614"/>
              <a:gd name="connsiteX221" fmla="*/ 1260423 w 1868953"/>
              <a:gd name="connsiteY221" fmla="*/ 541650 h 579614"/>
              <a:gd name="connsiteX222" fmla="*/ 1260129 w 1868953"/>
              <a:gd name="connsiteY222" fmla="*/ 541416 h 579614"/>
              <a:gd name="connsiteX223" fmla="*/ 1237068 w 1868953"/>
              <a:gd name="connsiteY223" fmla="*/ 553136 h 579614"/>
              <a:gd name="connsiteX224" fmla="*/ 1213078 w 1868953"/>
              <a:gd name="connsiteY224" fmla="*/ 562504 h 579614"/>
              <a:gd name="connsiteX225" fmla="*/ 1213064 w 1868953"/>
              <a:gd name="connsiteY225" fmla="*/ 562774 h 579614"/>
              <a:gd name="connsiteX226" fmla="*/ 1157460 w 1868953"/>
              <a:gd name="connsiteY226" fmla="*/ 578352 h 579614"/>
              <a:gd name="connsiteX227" fmla="*/ 1141908 w 1868953"/>
              <a:gd name="connsiteY227" fmla="*/ 573335 h 579614"/>
              <a:gd name="connsiteX228" fmla="*/ 1130364 w 1868953"/>
              <a:gd name="connsiteY228" fmla="*/ 558549 h 579614"/>
              <a:gd name="connsiteX229" fmla="*/ 1121410 w 1868953"/>
              <a:gd name="connsiteY229" fmla="*/ 553796 h 579614"/>
              <a:gd name="connsiteX230" fmla="*/ 1087779 w 1868953"/>
              <a:gd name="connsiteY230" fmla="*/ 569576 h 579614"/>
              <a:gd name="connsiteX231" fmla="*/ 1076072 w 1868953"/>
              <a:gd name="connsiteY231" fmla="*/ 573031 h 579614"/>
              <a:gd name="connsiteX232" fmla="*/ 1076172 w 1868953"/>
              <a:gd name="connsiteY232" fmla="*/ 573335 h 579614"/>
              <a:gd name="connsiteX233" fmla="*/ 1042210 w 1868953"/>
              <a:gd name="connsiteY233" fmla="*/ 577122 h 579614"/>
              <a:gd name="connsiteX234" fmla="*/ 1031439 w 1868953"/>
              <a:gd name="connsiteY234" fmla="*/ 569925 h 579614"/>
              <a:gd name="connsiteX235" fmla="*/ 1031405 w 1868953"/>
              <a:gd name="connsiteY235" fmla="*/ 570166 h 579614"/>
              <a:gd name="connsiteX236" fmla="*/ 1017739 w 1868953"/>
              <a:gd name="connsiteY236" fmla="*/ 568054 h 579614"/>
              <a:gd name="connsiteX237" fmla="*/ 995591 w 1868953"/>
              <a:gd name="connsiteY237" fmla="*/ 549835 h 579614"/>
              <a:gd name="connsiteX238" fmla="*/ 951531 w 1868953"/>
              <a:gd name="connsiteY238" fmla="*/ 559605 h 579614"/>
              <a:gd name="connsiteX239" fmla="*/ 951567 w 1868953"/>
              <a:gd name="connsiteY239" fmla="*/ 559307 h 579614"/>
              <a:gd name="connsiteX240" fmla="*/ 951531 w 1868953"/>
              <a:gd name="connsiteY240" fmla="*/ 559340 h 579614"/>
              <a:gd name="connsiteX241" fmla="*/ 930090 w 1868953"/>
              <a:gd name="connsiteY241" fmla="*/ 539009 h 579614"/>
              <a:gd name="connsiteX242" fmla="*/ 925849 w 1868953"/>
              <a:gd name="connsiteY242" fmla="*/ 536106 h 579614"/>
              <a:gd name="connsiteX243" fmla="*/ 924723 w 1868953"/>
              <a:gd name="connsiteY243" fmla="*/ 535693 h 579614"/>
              <a:gd name="connsiteX244" fmla="*/ 925378 w 1868953"/>
              <a:gd name="connsiteY244" fmla="*/ 536898 h 579614"/>
              <a:gd name="connsiteX245" fmla="*/ 907589 w 1868953"/>
              <a:gd name="connsiteY245" fmla="*/ 551255 h 579614"/>
              <a:gd name="connsiteX246" fmla="*/ 888267 w 1868953"/>
              <a:gd name="connsiteY246" fmla="*/ 562690 h 579614"/>
              <a:gd name="connsiteX247" fmla="*/ 887915 w 1868953"/>
              <a:gd name="connsiteY247" fmla="*/ 563301 h 579614"/>
              <a:gd name="connsiteX248" fmla="*/ 863794 w 1868953"/>
              <a:gd name="connsiteY248" fmla="*/ 573661 h 579614"/>
              <a:gd name="connsiteX249" fmla="*/ 854882 w 1868953"/>
              <a:gd name="connsiteY249" fmla="*/ 572825 h 579614"/>
              <a:gd name="connsiteX250" fmla="*/ 846163 w 1868953"/>
              <a:gd name="connsiteY250" fmla="*/ 576260 h 579614"/>
              <a:gd name="connsiteX251" fmla="*/ 822588 w 1868953"/>
              <a:gd name="connsiteY251" fmla="*/ 568273 h 579614"/>
              <a:gd name="connsiteX252" fmla="*/ 817838 w 1868953"/>
              <a:gd name="connsiteY252" fmla="*/ 570645 h 579614"/>
              <a:gd name="connsiteX253" fmla="*/ 815806 w 1868953"/>
              <a:gd name="connsiteY253" fmla="*/ 570131 h 579614"/>
              <a:gd name="connsiteX254" fmla="*/ 810128 w 1868953"/>
              <a:gd name="connsiteY254" fmla="*/ 572296 h 579614"/>
              <a:gd name="connsiteX255" fmla="*/ 793198 w 1868953"/>
              <a:gd name="connsiteY255" fmla="*/ 549571 h 579614"/>
              <a:gd name="connsiteX256" fmla="*/ 793384 w 1868953"/>
              <a:gd name="connsiteY256" fmla="*/ 548782 h 579614"/>
              <a:gd name="connsiteX257" fmla="*/ 792962 w 1868953"/>
              <a:gd name="connsiteY257" fmla="*/ 549043 h 579614"/>
              <a:gd name="connsiteX258" fmla="*/ 792214 w 1868953"/>
              <a:gd name="connsiteY258" fmla="*/ 544940 h 579614"/>
              <a:gd name="connsiteX259" fmla="*/ 778374 w 1868953"/>
              <a:gd name="connsiteY259" fmla="*/ 554573 h 579614"/>
              <a:gd name="connsiteX260" fmla="*/ 759407 w 1868953"/>
              <a:gd name="connsiteY260" fmla="*/ 565894 h 579614"/>
              <a:gd name="connsiteX261" fmla="*/ 754222 w 1868953"/>
              <a:gd name="connsiteY261" fmla="*/ 568006 h 579614"/>
              <a:gd name="connsiteX262" fmla="*/ 742485 w 1868953"/>
              <a:gd name="connsiteY262" fmla="*/ 564428 h 579614"/>
              <a:gd name="connsiteX263" fmla="*/ 741598 w 1868953"/>
              <a:gd name="connsiteY263" fmla="*/ 564886 h 579614"/>
              <a:gd name="connsiteX264" fmla="*/ 741498 w 1868953"/>
              <a:gd name="connsiteY264" fmla="*/ 564126 h 579614"/>
              <a:gd name="connsiteX265" fmla="*/ 741435 w 1868953"/>
              <a:gd name="connsiteY265" fmla="*/ 564107 h 579614"/>
              <a:gd name="connsiteX266" fmla="*/ 741362 w 1868953"/>
              <a:gd name="connsiteY266" fmla="*/ 564622 h 579614"/>
              <a:gd name="connsiteX267" fmla="*/ 722749 w 1868953"/>
              <a:gd name="connsiteY267" fmla="*/ 572443 h 579614"/>
              <a:gd name="connsiteX268" fmla="*/ 722513 w 1868953"/>
              <a:gd name="connsiteY268" fmla="*/ 573335 h 579614"/>
              <a:gd name="connsiteX269" fmla="*/ 698008 w 1868953"/>
              <a:gd name="connsiteY269" fmla="*/ 579408 h 579614"/>
              <a:gd name="connsiteX270" fmla="*/ 682222 w 1868953"/>
              <a:gd name="connsiteY270" fmla="*/ 565942 h 579614"/>
              <a:gd name="connsiteX271" fmla="*/ 682164 w 1868953"/>
              <a:gd name="connsiteY271" fmla="*/ 564674 h 579614"/>
              <a:gd name="connsiteX272" fmla="*/ 675824 w 1868953"/>
              <a:gd name="connsiteY272" fmla="*/ 558969 h 579614"/>
              <a:gd name="connsiteX273" fmla="*/ 663213 w 1868953"/>
              <a:gd name="connsiteY273" fmla="*/ 559169 h 579614"/>
              <a:gd name="connsiteX274" fmla="*/ 654793 w 1868953"/>
              <a:gd name="connsiteY274" fmla="*/ 563253 h 579614"/>
              <a:gd name="connsiteX275" fmla="*/ 624634 w 1868953"/>
              <a:gd name="connsiteY275" fmla="*/ 576191 h 579614"/>
              <a:gd name="connsiteX276" fmla="*/ 611204 w 1868953"/>
              <a:gd name="connsiteY276" fmla="*/ 574474 h 579614"/>
              <a:gd name="connsiteX277" fmla="*/ 610329 w 1868953"/>
              <a:gd name="connsiteY277" fmla="*/ 572372 h 579614"/>
              <a:gd name="connsiteX278" fmla="*/ 608307 w 1868953"/>
              <a:gd name="connsiteY278" fmla="*/ 572383 h 579614"/>
              <a:gd name="connsiteX279" fmla="*/ 608307 w 1868953"/>
              <a:gd name="connsiteY279" fmla="*/ 567510 h 579614"/>
              <a:gd name="connsiteX280" fmla="*/ 605548 w 1868953"/>
              <a:gd name="connsiteY280" fmla="*/ 560877 h 579614"/>
              <a:gd name="connsiteX281" fmla="*/ 598245 w 1868953"/>
              <a:gd name="connsiteY281" fmla="*/ 552690 h 579614"/>
              <a:gd name="connsiteX282" fmla="*/ 598204 w 1868953"/>
              <a:gd name="connsiteY282" fmla="*/ 552598 h 579614"/>
              <a:gd name="connsiteX283" fmla="*/ 584284 w 1868953"/>
              <a:gd name="connsiteY283" fmla="*/ 561173 h 579614"/>
              <a:gd name="connsiteX284" fmla="*/ 569736 w 1868953"/>
              <a:gd name="connsiteY284" fmla="*/ 568533 h 579614"/>
              <a:gd name="connsiteX285" fmla="*/ 557483 w 1868953"/>
              <a:gd name="connsiteY285" fmla="*/ 565894 h 579614"/>
              <a:gd name="connsiteX286" fmla="*/ 550945 w 1868953"/>
              <a:gd name="connsiteY286" fmla="*/ 557015 h 579614"/>
              <a:gd name="connsiteX287" fmla="*/ 542448 w 1868953"/>
              <a:gd name="connsiteY287" fmla="*/ 552938 h 579614"/>
              <a:gd name="connsiteX288" fmla="*/ 541932 w 1868953"/>
              <a:gd name="connsiteY288" fmla="*/ 553483 h 579614"/>
              <a:gd name="connsiteX289" fmla="*/ 506590 w 1868953"/>
              <a:gd name="connsiteY289" fmla="*/ 547675 h 579614"/>
              <a:gd name="connsiteX290" fmla="*/ 506590 w 1868953"/>
              <a:gd name="connsiteY290" fmla="*/ 546407 h 579614"/>
              <a:gd name="connsiteX291" fmla="*/ 506355 w 1868953"/>
              <a:gd name="connsiteY291" fmla="*/ 547675 h 579614"/>
              <a:gd name="connsiteX292" fmla="*/ 467715 w 1868953"/>
              <a:gd name="connsiteY292" fmla="*/ 565894 h 579614"/>
              <a:gd name="connsiteX293" fmla="*/ 454756 w 1868953"/>
              <a:gd name="connsiteY293" fmla="*/ 571174 h 579614"/>
              <a:gd name="connsiteX294" fmla="*/ 454828 w 1868953"/>
              <a:gd name="connsiteY294" fmla="*/ 570703 h 579614"/>
              <a:gd name="connsiteX295" fmla="*/ 454520 w 1868953"/>
              <a:gd name="connsiteY295" fmla="*/ 571174 h 579614"/>
              <a:gd name="connsiteX296" fmla="*/ 433315 w 1868953"/>
              <a:gd name="connsiteY296" fmla="*/ 574079 h 579614"/>
              <a:gd name="connsiteX297" fmla="*/ 432584 w 1868953"/>
              <a:gd name="connsiteY297" fmla="*/ 573467 h 579614"/>
              <a:gd name="connsiteX298" fmla="*/ 428454 w 1868953"/>
              <a:gd name="connsiteY298" fmla="*/ 571504 h 579614"/>
              <a:gd name="connsiteX299" fmla="*/ 425933 w 1868953"/>
              <a:gd name="connsiteY299" fmla="*/ 567110 h 579614"/>
              <a:gd name="connsiteX300" fmla="*/ 425539 w 1868953"/>
              <a:gd name="connsiteY300" fmla="*/ 566685 h 579614"/>
              <a:gd name="connsiteX301" fmla="*/ 422948 w 1868953"/>
              <a:gd name="connsiteY301" fmla="*/ 556651 h 579614"/>
              <a:gd name="connsiteX302" fmla="*/ 400565 w 1868953"/>
              <a:gd name="connsiteY302" fmla="*/ 558236 h 579614"/>
              <a:gd name="connsiteX303" fmla="*/ 400671 w 1868953"/>
              <a:gd name="connsiteY303" fmla="*/ 558125 h 579614"/>
              <a:gd name="connsiteX304" fmla="*/ 400093 w 1868953"/>
              <a:gd name="connsiteY304" fmla="*/ 558236 h 579614"/>
              <a:gd name="connsiteX305" fmla="*/ 363101 w 1868953"/>
              <a:gd name="connsiteY305" fmla="*/ 574343 h 579614"/>
              <a:gd name="connsiteX306" fmla="*/ 350614 w 1868953"/>
              <a:gd name="connsiteY306" fmla="*/ 576455 h 579614"/>
              <a:gd name="connsiteX307" fmla="*/ 350556 w 1868953"/>
              <a:gd name="connsiteY307" fmla="*/ 576191 h 579614"/>
              <a:gd name="connsiteX308" fmla="*/ 346637 w 1868953"/>
              <a:gd name="connsiteY308" fmla="*/ 576191 h 579614"/>
              <a:gd name="connsiteX309" fmla="*/ 343310 w 1868953"/>
              <a:gd name="connsiteY309" fmla="*/ 573814 h 579614"/>
              <a:gd name="connsiteX310" fmla="*/ 330822 w 1868953"/>
              <a:gd name="connsiteY310" fmla="*/ 572758 h 579614"/>
              <a:gd name="connsiteX311" fmla="*/ 315271 w 1868953"/>
              <a:gd name="connsiteY311" fmla="*/ 564309 h 579614"/>
              <a:gd name="connsiteX312" fmla="*/ 303726 w 1868953"/>
              <a:gd name="connsiteY312" fmla="*/ 547675 h 579614"/>
              <a:gd name="connsiteX313" fmla="*/ 303742 w 1868953"/>
              <a:gd name="connsiteY313" fmla="*/ 547131 h 579614"/>
              <a:gd name="connsiteX314" fmla="*/ 303726 w 1868953"/>
              <a:gd name="connsiteY314" fmla="*/ 547146 h 579614"/>
              <a:gd name="connsiteX315" fmla="*/ 271127 w 1868953"/>
              <a:gd name="connsiteY315" fmla="*/ 559671 h 579614"/>
              <a:gd name="connsiteX316" fmla="*/ 270740 w 1868953"/>
              <a:gd name="connsiteY316" fmla="*/ 561404 h 579614"/>
              <a:gd name="connsiteX317" fmla="*/ 232570 w 1868953"/>
              <a:gd name="connsiteY317" fmla="*/ 558500 h 579614"/>
              <a:gd name="connsiteX318" fmla="*/ 221172 w 1868953"/>
              <a:gd name="connsiteY318" fmla="*/ 560281 h 579614"/>
              <a:gd name="connsiteX319" fmla="*/ 217307 w 1868953"/>
              <a:gd name="connsiteY319" fmla="*/ 560574 h 579614"/>
              <a:gd name="connsiteX320" fmla="*/ 217256 w 1868953"/>
              <a:gd name="connsiteY320" fmla="*/ 560877 h 579614"/>
              <a:gd name="connsiteX321" fmla="*/ 169189 w 1868953"/>
              <a:gd name="connsiteY321" fmla="*/ 579359 h 579614"/>
              <a:gd name="connsiteX322" fmla="*/ 150576 w 1868953"/>
              <a:gd name="connsiteY322" fmla="*/ 562989 h 579614"/>
              <a:gd name="connsiteX323" fmla="*/ 137146 w 1868953"/>
              <a:gd name="connsiteY323" fmla="*/ 547675 h 579614"/>
              <a:gd name="connsiteX324" fmla="*/ 137251 w 1868953"/>
              <a:gd name="connsiteY324" fmla="*/ 546566 h 579614"/>
              <a:gd name="connsiteX325" fmla="*/ 136675 w 1868953"/>
              <a:gd name="connsiteY325" fmla="*/ 547146 h 579614"/>
              <a:gd name="connsiteX326" fmla="*/ 115470 w 1868953"/>
              <a:gd name="connsiteY326" fmla="*/ 560877 h 579614"/>
              <a:gd name="connsiteX327" fmla="*/ 87196 w 1868953"/>
              <a:gd name="connsiteY327" fmla="*/ 561933 h 579614"/>
              <a:gd name="connsiteX328" fmla="*/ 76361 w 1868953"/>
              <a:gd name="connsiteY328" fmla="*/ 560261 h 579614"/>
              <a:gd name="connsiteX329" fmla="*/ 73256 w 1868953"/>
              <a:gd name="connsiteY329" fmla="*/ 558109 h 579614"/>
              <a:gd name="connsiteX330" fmla="*/ 73059 w 1868953"/>
              <a:gd name="connsiteY330" fmla="*/ 558500 h 579614"/>
              <a:gd name="connsiteX331" fmla="*/ 61513 w 1868953"/>
              <a:gd name="connsiteY331" fmla="*/ 558236 h 579614"/>
              <a:gd name="connsiteX332" fmla="*/ 49262 w 1868953"/>
              <a:gd name="connsiteY332" fmla="*/ 559292 h 579614"/>
              <a:gd name="connsiteX333" fmla="*/ 48612 w 1868953"/>
              <a:gd name="connsiteY333" fmla="*/ 558593 h 579614"/>
              <a:gd name="connsiteX334" fmla="*/ 44724 w 1868953"/>
              <a:gd name="connsiteY334" fmla="*/ 555991 h 579614"/>
              <a:gd name="connsiteX335" fmla="*/ 42904 w 1868953"/>
              <a:gd name="connsiteY335" fmla="*/ 551211 h 579614"/>
              <a:gd name="connsiteX336" fmla="*/ 42664 w 1868953"/>
              <a:gd name="connsiteY336" fmla="*/ 550843 h 579614"/>
              <a:gd name="connsiteX337" fmla="*/ 42667 w 1868953"/>
              <a:gd name="connsiteY337" fmla="*/ 550588 h 579614"/>
              <a:gd name="connsiteX338" fmla="*/ 42663 w 1868953"/>
              <a:gd name="connsiteY338" fmla="*/ 550578 h 579614"/>
              <a:gd name="connsiteX339" fmla="*/ 42667 w 1868953"/>
              <a:gd name="connsiteY339" fmla="*/ 550581 h 579614"/>
              <a:gd name="connsiteX340" fmla="*/ 42752 w 1868953"/>
              <a:gd name="connsiteY340" fmla="*/ 541602 h 579614"/>
              <a:gd name="connsiteX341" fmla="*/ 48319 w 1868953"/>
              <a:gd name="connsiteY341" fmla="*/ 535529 h 579614"/>
              <a:gd name="connsiteX342" fmla="*/ 53503 w 1868953"/>
              <a:gd name="connsiteY342" fmla="*/ 524174 h 579614"/>
              <a:gd name="connsiteX343" fmla="*/ 44549 w 1868953"/>
              <a:gd name="connsiteY343" fmla="*/ 524439 h 579614"/>
              <a:gd name="connsiteX344" fmla="*/ 44467 w 1868953"/>
              <a:gd name="connsiteY344" fmla="*/ 524223 h 579614"/>
              <a:gd name="connsiteX345" fmla="*/ 38422 w 1868953"/>
              <a:gd name="connsiteY345" fmla="*/ 527850 h 579614"/>
              <a:gd name="connsiteX346" fmla="*/ 21458 w 1868953"/>
              <a:gd name="connsiteY346" fmla="*/ 521798 h 579614"/>
              <a:gd name="connsiteX347" fmla="*/ 19102 w 1868953"/>
              <a:gd name="connsiteY347" fmla="*/ 519422 h 579614"/>
              <a:gd name="connsiteX348" fmla="*/ 3786 w 1868953"/>
              <a:gd name="connsiteY348" fmla="*/ 481928 h 579614"/>
              <a:gd name="connsiteX349" fmla="*/ 11090 w 1868953"/>
              <a:gd name="connsiteY349" fmla="*/ 460012 h 579614"/>
              <a:gd name="connsiteX350" fmla="*/ 10854 w 1868953"/>
              <a:gd name="connsiteY350" fmla="*/ 456580 h 579614"/>
              <a:gd name="connsiteX351" fmla="*/ 17687 w 1868953"/>
              <a:gd name="connsiteY351" fmla="*/ 423312 h 579614"/>
              <a:gd name="connsiteX352" fmla="*/ 23813 w 1868953"/>
              <a:gd name="connsiteY352" fmla="*/ 417239 h 579614"/>
              <a:gd name="connsiteX353" fmla="*/ 24521 w 1868953"/>
              <a:gd name="connsiteY353" fmla="*/ 399020 h 579614"/>
              <a:gd name="connsiteX354" fmla="*/ 21929 w 1868953"/>
              <a:gd name="connsiteY354" fmla="*/ 381592 h 579614"/>
              <a:gd name="connsiteX355" fmla="*/ 37716 w 1868953"/>
              <a:gd name="connsiteY355" fmla="*/ 363110 h 579614"/>
              <a:gd name="connsiteX356" fmla="*/ 37958 w 1868953"/>
              <a:gd name="connsiteY356" fmla="*/ 363160 h 579614"/>
              <a:gd name="connsiteX357" fmla="*/ 41958 w 1868953"/>
              <a:gd name="connsiteY357" fmla="*/ 359149 h 579614"/>
              <a:gd name="connsiteX358" fmla="*/ 41870 w 1868953"/>
              <a:gd name="connsiteY358" fmla="*/ 358286 h 579614"/>
              <a:gd name="connsiteX359" fmla="*/ 35514 w 1868953"/>
              <a:gd name="connsiteY359" fmla="*/ 356860 h 579614"/>
              <a:gd name="connsiteX360" fmla="*/ 15567 w 1868953"/>
              <a:gd name="connsiteY360" fmla="*/ 350436 h 579614"/>
              <a:gd name="connsiteX361" fmla="*/ 7791 w 1868953"/>
              <a:gd name="connsiteY361" fmla="*/ 338026 h 579614"/>
              <a:gd name="connsiteX362" fmla="*/ 25699 w 1868953"/>
              <a:gd name="connsiteY362" fmla="*/ 295252 h 579614"/>
              <a:gd name="connsiteX363" fmla="*/ 30176 w 1868953"/>
              <a:gd name="connsiteY363" fmla="*/ 288123 h 579614"/>
              <a:gd name="connsiteX364" fmla="*/ 22871 w 1868953"/>
              <a:gd name="connsiteY364" fmla="*/ 287330 h 579614"/>
              <a:gd name="connsiteX365" fmla="*/ 13211 w 1868953"/>
              <a:gd name="connsiteY365" fmla="*/ 267528 h 579614"/>
              <a:gd name="connsiteX366" fmla="*/ 14389 w 1868953"/>
              <a:gd name="connsiteY366" fmla="*/ 250893 h 579614"/>
              <a:gd name="connsiteX367" fmla="*/ 17923 w 1868953"/>
              <a:gd name="connsiteY367" fmla="*/ 227922 h 579614"/>
              <a:gd name="connsiteX368" fmla="*/ 39364 w 1868953"/>
              <a:gd name="connsiteY368" fmla="*/ 201781 h 579614"/>
              <a:gd name="connsiteX369" fmla="*/ 39492 w 1868953"/>
              <a:gd name="connsiteY369" fmla="*/ 201980 h 579614"/>
              <a:gd name="connsiteX370" fmla="*/ 42192 w 1868953"/>
              <a:gd name="connsiteY370" fmla="*/ 197557 h 579614"/>
              <a:gd name="connsiteX371" fmla="*/ 39601 w 1868953"/>
              <a:gd name="connsiteY371" fmla="*/ 194652 h 579614"/>
              <a:gd name="connsiteX372" fmla="*/ 20045 w 1868953"/>
              <a:gd name="connsiteY372" fmla="*/ 206271 h 579614"/>
              <a:gd name="connsiteX373" fmla="*/ 2373 w 1868953"/>
              <a:gd name="connsiteY373" fmla="*/ 203630 h 579614"/>
              <a:gd name="connsiteX374" fmla="*/ 6144 w 1868953"/>
              <a:gd name="connsiteY374" fmla="*/ 184091 h 579614"/>
              <a:gd name="connsiteX375" fmla="*/ 17689 w 1868953"/>
              <a:gd name="connsiteY375" fmla="*/ 173265 h 579614"/>
              <a:gd name="connsiteX376" fmla="*/ 4258 w 1868953"/>
              <a:gd name="connsiteY376" fmla="*/ 157158 h 579614"/>
              <a:gd name="connsiteX377" fmla="*/ 16511 w 1868953"/>
              <a:gd name="connsiteY377" fmla="*/ 140788 h 579614"/>
              <a:gd name="connsiteX378" fmla="*/ 29234 w 1868953"/>
              <a:gd name="connsiteY378" fmla="*/ 131547 h 579614"/>
              <a:gd name="connsiteX379" fmla="*/ 34418 w 1868953"/>
              <a:gd name="connsiteY379" fmla="*/ 116232 h 579614"/>
              <a:gd name="connsiteX380" fmla="*/ 26171 w 1868953"/>
              <a:gd name="connsiteY380" fmla="*/ 107518 h 579614"/>
              <a:gd name="connsiteX381" fmla="*/ 17925 w 1868953"/>
              <a:gd name="connsiteY381" fmla="*/ 89564 h 579614"/>
              <a:gd name="connsiteX382" fmla="*/ 27585 w 1868953"/>
              <a:gd name="connsiteY382" fmla="*/ 64744 h 579614"/>
              <a:gd name="connsiteX383" fmla="*/ 30177 w 1868953"/>
              <a:gd name="connsiteY383" fmla="*/ 52598 h 579614"/>
              <a:gd name="connsiteX384" fmla="*/ 36773 w 1868953"/>
              <a:gd name="connsiteY384" fmla="*/ 34379 h 579614"/>
              <a:gd name="connsiteX385" fmla="*/ 48083 w 1868953"/>
              <a:gd name="connsiteY385" fmla="*/ 27250 h 579614"/>
              <a:gd name="connsiteX386" fmla="*/ 64750 w 1868953"/>
              <a:gd name="connsiteY386" fmla="*/ 27956 h 579614"/>
              <a:gd name="connsiteX387" fmla="*/ 68213 w 1868953"/>
              <a:gd name="connsiteY387" fmla="*/ 35668 h 579614"/>
              <a:gd name="connsiteX388" fmla="*/ 76332 w 1868953"/>
              <a:gd name="connsiteY388" fmla="*/ 33175 h 579614"/>
              <a:gd name="connsiteX389" fmla="*/ 98034 w 1868953"/>
              <a:gd name="connsiteY389" fmla="*/ 19065 h 579614"/>
              <a:gd name="connsiteX390" fmla="*/ 115233 w 1868953"/>
              <a:gd name="connsiteY390" fmla="*/ 7711 h 579614"/>
              <a:gd name="connsiteX391" fmla="*/ 130490 w 1868953"/>
              <a:gd name="connsiteY391" fmla="*/ 1507 h 579614"/>
              <a:gd name="connsiteX392" fmla="*/ 146100 w 1868953"/>
              <a:gd name="connsiteY392" fmla="*/ 7184 h 579614"/>
              <a:gd name="connsiteX393" fmla="*/ 155289 w 1868953"/>
              <a:gd name="connsiteY393" fmla="*/ 30155 h 579614"/>
              <a:gd name="connsiteX394" fmla="*/ 154111 w 1868953"/>
              <a:gd name="connsiteY394" fmla="*/ 39396 h 579614"/>
              <a:gd name="connsiteX395" fmla="*/ 163535 w 1868953"/>
              <a:gd name="connsiteY395" fmla="*/ 38076 h 579614"/>
              <a:gd name="connsiteX396" fmla="*/ 207595 w 1868953"/>
              <a:gd name="connsiteY396" fmla="*/ 28306 h 579614"/>
              <a:gd name="connsiteX397" fmla="*/ 208245 w 1868953"/>
              <a:gd name="connsiteY397" fmla="*/ 28403 h 579614"/>
              <a:gd name="connsiteX398" fmla="*/ 213485 w 1868953"/>
              <a:gd name="connsiteY398" fmla="*/ 27415 h 579614"/>
              <a:gd name="connsiteX399" fmla="*/ 218904 w 1868953"/>
              <a:gd name="connsiteY399" fmla="*/ 24082 h 579614"/>
              <a:gd name="connsiteX400" fmla="*/ 235634 w 1868953"/>
              <a:gd name="connsiteY400" fmla="*/ 30683 h 579614"/>
              <a:gd name="connsiteX401" fmla="*/ 236071 w 1868953"/>
              <a:gd name="connsiteY401" fmla="*/ 31978 h 579614"/>
              <a:gd name="connsiteX402" fmla="*/ 235868 w 1868953"/>
              <a:gd name="connsiteY402" fmla="*/ 30155 h 579614"/>
              <a:gd name="connsiteX403" fmla="*/ 242700 w 1868953"/>
              <a:gd name="connsiteY403" fmla="*/ 36228 h 579614"/>
              <a:gd name="connsiteX404" fmla="*/ 240575 w 1868953"/>
              <a:gd name="connsiteY404" fmla="*/ 37230 h 579614"/>
              <a:gd name="connsiteX405" fmla="*/ 242466 w 1868953"/>
              <a:gd name="connsiteY405" fmla="*/ 36756 h 579614"/>
              <a:gd name="connsiteX406" fmla="*/ 266027 w 1868953"/>
              <a:gd name="connsiteY406" fmla="*/ 28306 h 579614"/>
              <a:gd name="connsiteX407" fmla="*/ 266119 w 1868953"/>
              <a:gd name="connsiteY407" fmla="*/ 28351 h 579614"/>
              <a:gd name="connsiteX408" fmla="*/ 265791 w 1868953"/>
              <a:gd name="connsiteY408" fmla="*/ 27515 h 579614"/>
              <a:gd name="connsiteX409" fmla="*/ 277337 w 1868953"/>
              <a:gd name="connsiteY409" fmla="*/ 22498 h 579614"/>
              <a:gd name="connsiteX410" fmla="*/ 299249 w 1868953"/>
              <a:gd name="connsiteY410" fmla="*/ 16953 h 579614"/>
              <a:gd name="connsiteX411" fmla="*/ 311030 w 1868953"/>
              <a:gd name="connsiteY411" fmla="*/ 19330 h 579614"/>
              <a:gd name="connsiteX412" fmla="*/ 311016 w 1868953"/>
              <a:gd name="connsiteY412" fmla="*/ 19450 h 579614"/>
              <a:gd name="connsiteX413" fmla="*/ 313545 w 1868953"/>
              <a:gd name="connsiteY413" fmla="*/ 20836 h 579614"/>
              <a:gd name="connsiteX414" fmla="*/ 321397 w 1868953"/>
              <a:gd name="connsiteY414" fmla="*/ 18272 h 579614"/>
              <a:gd name="connsiteX415" fmla="*/ 333414 w 1868953"/>
              <a:gd name="connsiteY415" fmla="*/ 19330 h 579614"/>
              <a:gd name="connsiteX416" fmla="*/ 350614 w 1868953"/>
              <a:gd name="connsiteY416" fmla="*/ 21706 h 579614"/>
              <a:gd name="connsiteX417" fmla="*/ 358154 w 1868953"/>
              <a:gd name="connsiteY417" fmla="*/ 19593 h 579614"/>
              <a:gd name="connsiteX418" fmla="*/ 400093 w 1868953"/>
              <a:gd name="connsiteY418" fmla="*/ 9296 h 579614"/>
              <a:gd name="connsiteX419" fmla="*/ 400701 w 1868953"/>
              <a:gd name="connsiteY419" fmla="*/ 9178 h 579614"/>
              <a:gd name="connsiteX420" fmla="*/ 408133 w 1868953"/>
              <a:gd name="connsiteY420" fmla="*/ 4510 h 579614"/>
              <a:gd name="connsiteX421" fmla="*/ 417057 w 1868953"/>
              <a:gd name="connsiteY421" fmla="*/ 1638 h 579614"/>
              <a:gd name="connsiteX422" fmla="*/ 428786 w 1868953"/>
              <a:gd name="connsiteY422" fmla="*/ 109 h 579614"/>
              <a:gd name="connsiteX423" fmla="*/ 439631 w 1868953"/>
              <a:gd name="connsiteY423" fmla="*/ 14803 h 579614"/>
              <a:gd name="connsiteX424" fmla="*/ 438296 w 1868953"/>
              <a:gd name="connsiteY424" fmla="*/ 24637 h 579614"/>
              <a:gd name="connsiteX425" fmla="*/ 442569 w 1868953"/>
              <a:gd name="connsiteY425" fmla="*/ 28265 h 579614"/>
              <a:gd name="connsiteX426" fmla="*/ 447451 w 1868953"/>
              <a:gd name="connsiteY426" fmla="*/ 30089 h 579614"/>
              <a:gd name="connsiteX427" fmla="*/ 457345 w 1868953"/>
              <a:gd name="connsiteY427" fmla="*/ 32795 h 579614"/>
              <a:gd name="connsiteX428" fmla="*/ 457348 w 1868953"/>
              <a:gd name="connsiteY428" fmla="*/ 32532 h 579614"/>
              <a:gd name="connsiteX429" fmla="*/ 479023 w 1868953"/>
              <a:gd name="connsiteY429" fmla="*/ 32267 h 579614"/>
              <a:gd name="connsiteX430" fmla="*/ 506355 w 1868953"/>
              <a:gd name="connsiteY430" fmla="*/ 17745 h 579614"/>
              <a:gd name="connsiteX431" fmla="*/ 506358 w 1868953"/>
              <a:gd name="connsiteY431" fmla="*/ 17756 h 579614"/>
              <a:gd name="connsiteX432" fmla="*/ 506355 w 1868953"/>
              <a:gd name="connsiteY432" fmla="*/ 17481 h 579614"/>
              <a:gd name="connsiteX433" fmla="*/ 524026 w 1868953"/>
              <a:gd name="connsiteY433" fmla="*/ 16160 h 579614"/>
              <a:gd name="connsiteX434" fmla="*/ 544054 w 1868953"/>
              <a:gd name="connsiteY434" fmla="*/ 9296 h 579614"/>
              <a:gd name="connsiteX435" fmla="*/ 544075 w 1868953"/>
              <a:gd name="connsiteY435" fmla="*/ 9318 h 579614"/>
              <a:gd name="connsiteX436" fmla="*/ 544054 w 1868953"/>
              <a:gd name="connsiteY436" fmla="*/ 9031 h 579614"/>
              <a:gd name="connsiteX437" fmla="*/ 554421 w 1868953"/>
              <a:gd name="connsiteY437" fmla="*/ 9560 h 579614"/>
              <a:gd name="connsiteX438" fmla="*/ 571385 w 1868953"/>
              <a:gd name="connsiteY438" fmla="*/ 14048 h 579614"/>
              <a:gd name="connsiteX439" fmla="*/ 582576 w 1868953"/>
              <a:gd name="connsiteY439" fmla="*/ 13257 h 579614"/>
              <a:gd name="connsiteX440" fmla="*/ 593544 w 1868953"/>
              <a:gd name="connsiteY440" fmla="*/ 14810 h 579614"/>
              <a:gd name="connsiteX441" fmla="*/ 593533 w 1868953"/>
              <a:gd name="connsiteY441" fmla="*/ 14577 h 579614"/>
              <a:gd name="connsiteX442" fmla="*/ 611675 w 1868953"/>
              <a:gd name="connsiteY442" fmla="*/ 2958 h 579614"/>
              <a:gd name="connsiteX443" fmla="*/ 633263 w 1868953"/>
              <a:gd name="connsiteY443" fmla="*/ 53 h 57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1868953" h="579614">
                <a:moveTo>
                  <a:pt x="457345" y="32796"/>
                </a:moveTo>
                <a:lnTo>
                  <a:pt x="456183" y="32878"/>
                </a:lnTo>
                <a:lnTo>
                  <a:pt x="457344" y="33059"/>
                </a:lnTo>
                <a:close/>
                <a:moveTo>
                  <a:pt x="438292" y="24662"/>
                </a:moveTo>
                <a:lnTo>
                  <a:pt x="438262" y="24874"/>
                </a:lnTo>
                <a:lnTo>
                  <a:pt x="438677" y="25332"/>
                </a:lnTo>
                <a:close/>
                <a:moveTo>
                  <a:pt x="633263" y="53"/>
                </a:moveTo>
                <a:cubicBezTo>
                  <a:pt x="640537" y="186"/>
                  <a:pt x="647842" y="1111"/>
                  <a:pt x="655028" y="1902"/>
                </a:cubicBezTo>
                <a:cubicBezTo>
                  <a:pt x="659623" y="2430"/>
                  <a:pt x="662686" y="6061"/>
                  <a:pt x="663922" y="10781"/>
                </a:cubicBezTo>
                <a:lnTo>
                  <a:pt x="662165" y="23926"/>
                </a:lnTo>
                <a:lnTo>
                  <a:pt x="668321" y="20963"/>
                </a:lnTo>
                <a:cubicBezTo>
                  <a:pt x="672797" y="19643"/>
                  <a:pt x="676803" y="15417"/>
                  <a:pt x="681987" y="15946"/>
                </a:cubicBezTo>
                <a:cubicBezTo>
                  <a:pt x="684814" y="13965"/>
                  <a:pt x="688172" y="12711"/>
                  <a:pt x="691381" y="12381"/>
                </a:cubicBezTo>
                <a:cubicBezTo>
                  <a:pt x="694592" y="12051"/>
                  <a:pt x="697655" y="12645"/>
                  <a:pt x="699893" y="14361"/>
                </a:cubicBezTo>
                <a:cubicBezTo>
                  <a:pt x="703781" y="17398"/>
                  <a:pt x="707198" y="17794"/>
                  <a:pt x="710467" y="17133"/>
                </a:cubicBezTo>
                <a:lnTo>
                  <a:pt x="719979" y="13635"/>
                </a:lnTo>
                <a:lnTo>
                  <a:pt x="719449" y="13041"/>
                </a:lnTo>
                <a:cubicBezTo>
                  <a:pt x="727078" y="8652"/>
                  <a:pt x="734164" y="1634"/>
                  <a:pt x="741026" y="9501"/>
                </a:cubicBezTo>
                <a:lnTo>
                  <a:pt x="743868" y="13705"/>
                </a:lnTo>
                <a:lnTo>
                  <a:pt x="743953" y="13570"/>
                </a:lnTo>
                <a:cubicBezTo>
                  <a:pt x="749255" y="12579"/>
                  <a:pt x="754159" y="8915"/>
                  <a:pt x="759560" y="8148"/>
                </a:cubicBezTo>
                <a:cubicBezTo>
                  <a:pt x="761359" y="7892"/>
                  <a:pt x="763215" y="7959"/>
                  <a:pt x="765159" y="8553"/>
                </a:cubicBezTo>
                <a:cubicBezTo>
                  <a:pt x="768222" y="10402"/>
                  <a:pt x="770578" y="13041"/>
                  <a:pt x="771991" y="16210"/>
                </a:cubicBezTo>
                <a:lnTo>
                  <a:pt x="771271" y="18210"/>
                </a:lnTo>
                <a:lnTo>
                  <a:pt x="778521" y="18274"/>
                </a:lnTo>
                <a:cubicBezTo>
                  <a:pt x="783557" y="16689"/>
                  <a:pt x="788623" y="12728"/>
                  <a:pt x="793570" y="11672"/>
                </a:cubicBezTo>
                <a:lnTo>
                  <a:pt x="794123" y="11853"/>
                </a:lnTo>
                <a:lnTo>
                  <a:pt x="794041" y="11672"/>
                </a:lnTo>
                <a:cubicBezTo>
                  <a:pt x="800168" y="8636"/>
                  <a:pt x="806058" y="4741"/>
                  <a:pt x="812272" y="2794"/>
                </a:cubicBezTo>
                <a:lnTo>
                  <a:pt x="825245" y="4597"/>
                </a:lnTo>
                <a:lnTo>
                  <a:pt x="825245" y="16253"/>
                </a:lnTo>
                <a:lnTo>
                  <a:pt x="827833" y="15682"/>
                </a:lnTo>
                <a:cubicBezTo>
                  <a:pt x="832781" y="15417"/>
                  <a:pt x="837022" y="15682"/>
                  <a:pt x="841499" y="11721"/>
                </a:cubicBezTo>
                <a:cubicBezTo>
                  <a:pt x="844444" y="9213"/>
                  <a:pt x="847448" y="8024"/>
                  <a:pt x="850187" y="8553"/>
                </a:cubicBezTo>
                <a:cubicBezTo>
                  <a:pt x="852926" y="9081"/>
                  <a:pt x="855400" y="11325"/>
                  <a:pt x="857284" y="15682"/>
                </a:cubicBezTo>
                <a:lnTo>
                  <a:pt x="857370" y="17468"/>
                </a:lnTo>
                <a:lnTo>
                  <a:pt x="857520" y="15946"/>
                </a:lnTo>
                <a:cubicBezTo>
                  <a:pt x="862233" y="30997"/>
                  <a:pt x="862233" y="30733"/>
                  <a:pt x="876841" y="22546"/>
                </a:cubicBezTo>
                <a:cubicBezTo>
                  <a:pt x="880611" y="20434"/>
                  <a:pt x="882968" y="15682"/>
                  <a:pt x="887679" y="15682"/>
                </a:cubicBezTo>
                <a:lnTo>
                  <a:pt x="887719" y="15731"/>
                </a:lnTo>
                <a:lnTo>
                  <a:pt x="895838" y="9411"/>
                </a:lnTo>
                <a:cubicBezTo>
                  <a:pt x="898811" y="7761"/>
                  <a:pt x="902052" y="6968"/>
                  <a:pt x="905821" y="8024"/>
                </a:cubicBezTo>
                <a:cubicBezTo>
                  <a:pt x="910770" y="9344"/>
                  <a:pt x="914067" y="12514"/>
                  <a:pt x="913833" y="18850"/>
                </a:cubicBezTo>
                <a:lnTo>
                  <a:pt x="914128" y="19194"/>
                </a:lnTo>
                <a:lnTo>
                  <a:pt x="914069" y="18322"/>
                </a:lnTo>
                <a:lnTo>
                  <a:pt x="955772" y="10929"/>
                </a:lnTo>
                <a:cubicBezTo>
                  <a:pt x="958718" y="10004"/>
                  <a:pt x="961515" y="9806"/>
                  <a:pt x="964007" y="10231"/>
                </a:cubicBezTo>
                <a:cubicBezTo>
                  <a:pt x="971485" y="11506"/>
                  <a:pt x="976212" y="18387"/>
                  <a:pt x="973914" y="28092"/>
                </a:cubicBezTo>
                <a:cubicBezTo>
                  <a:pt x="972030" y="36012"/>
                  <a:pt x="974621" y="39182"/>
                  <a:pt x="979334" y="43141"/>
                </a:cubicBezTo>
                <a:cubicBezTo>
                  <a:pt x="984281" y="47367"/>
                  <a:pt x="988522" y="49479"/>
                  <a:pt x="994885" y="45253"/>
                </a:cubicBezTo>
                <a:cubicBezTo>
                  <a:pt x="1005723" y="37861"/>
                  <a:pt x="1017504" y="31788"/>
                  <a:pt x="1028813" y="24922"/>
                </a:cubicBezTo>
                <a:lnTo>
                  <a:pt x="1029055" y="25274"/>
                </a:lnTo>
                <a:lnTo>
                  <a:pt x="1029049" y="25187"/>
                </a:lnTo>
                <a:cubicBezTo>
                  <a:pt x="1034468" y="20963"/>
                  <a:pt x="1039887" y="17266"/>
                  <a:pt x="1046955" y="19114"/>
                </a:cubicBezTo>
                <a:cubicBezTo>
                  <a:pt x="1051904" y="20434"/>
                  <a:pt x="1055673" y="16473"/>
                  <a:pt x="1059914" y="14626"/>
                </a:cubicBezTo>
                <a:cubicBezTo>
                  <a:pt x="1064508" y="12447"/>
                  <a:pt x="1069104" y="9081"/>
                  <a:pt x="1073897" y="10541"/>
                </a:cubicBezTo>
                <a:lnTo>
                  <a:pt x="1078516" y="13665"/>
                </a:lnTo>
                <a:lnTo>
                  <a:pt x="1078764" y="13570"/>
                </a:lnTo>
                <a:cubicBezTo>
                  <a:pt x="1082063" y="20170"/>
                  <a:pt x="1086068" y="24922"/>
                  <a:pt x="1093607" y="20963"/>
                </a:cubicBezTo>
                <a:cubicBezTo>
                  <a:pt x="1096906" y="19114"/>
                  <a:pt x="1101619" y="19378"/>
                  <a:pt x="1103503" y="22283"/>
                </a:cubicBezTo>
                <a:cubicBezTo>
                  <a:pt x="1110336" y="33900"/>
                  <a:pt x="1119053" y="28619"/>
                  <a:pt x="1127537" y="26507"/>
                </a:cubicBezTo>
                <a:cubicBezTo>
                  <a:pt x="1132661" y="25120"/>
                  <a:pt x="1137785" y="23735"/>
                  <a:pt x="1142512" y="25691"/>
                </a:cubicBezTo>
                <a:lnTo>
                  <a:pt x="1147055" y="28857"/>
                </a:lnTo>
                <a:lnTo>
                  <a:pt x="1147092" y="28619"/>
                </a:lnTo>
                <a:cubicBezTo>
                  <a:pt x="1152275" y="28356"/>
                  <a:pt x="1156752" y="25187"/>
                  <a:pt x="1160758" y="22019"/>
                </a:cubicBezTo>
                <a:cubicBezTo>
                  <a:pt x="1175366" y="11193"/>
                  <a:pt x="1193038" y="15153"/>
                  <a:pt x="1208352" y="8024"/>
                </a:cubicBezTo>
                <a:cubicBezTo>
                  <a:pt x="1209177" y="7628"/>
                  <a:pt x="1210119" y="7628"/>
                  <a:pt x="1211032" y="7992"/>
                </a:cubicBezTo>
                <a:cubicBezTo>
                  <a:pt x="1211946" y="8355"/>
                  <a:pt x="1212829" y="9081"/>
                  <a:pt x="1213536" y="10137"/>
                </a:cubicBezTo>
                <a:lnTo>
                  <a:pt x="1213526" y="11889"/>
                </a:lnTo>
                <a:lnTo>
                  <a:pt x="1214007" y="10929"/>
                </a:lnTo>
                <a:cubicBezTo>
                  <a:pt x="1215421" y="12249"/>
                  <a:pt x="1216835" y="14890"/>
                  <a:pt x="1218955" y="13570"/>
                </a:cubicBezTo>
                <a:cubicBezTo>
                  <a:pt x="1231678" y="4592"/>
                  <a:pt x="1246286" y="11458"/>
                  <a:pt x="1259951" y="8817"/>
                </a:cubicBezTo>
                <a:cubicBezTo>
                  <a:pt x="1262014" y="8223"/>
                  <a:pt x="1264045" y="8090"/>
                  <a:pt x="1266015" y="8297"/>
                </a:cubicBezTo>
                <a:cubicBezTo>
                  <a:pt x="1271924" y="8915"/>
                  <a:pt x="1277270" y="12579"/>
                  <a:pt x="1281158" y="15946"/>
                </a:cubicBezTo>
                <a:cubicBezTo>
                  <a:pt x="1289168" y="22811"/>
                  <a:pt x="1295059" y="21226"/>
                  <a:pt x="1302599" y="17002"/>
                </a:cubicBezTo>
                <a:cubicBezTo>
                  <a:pt x="1305190" y="15682"/>
                  <a:pt x="1308488" y="11985"/>
                  <a:pt x="1312023" y="15417"/>
                </a:cubicBezTo>
                <a:cubicBezTo>
                  <a:pt x="1314379" y="18322"/>
                  <a:pt x="1316970" y="18587"/>
                  <a:pt x="1320270" y="17002"/>
                </a:cubicBezTo>
                <a:cubicBezTo>
                  <a:pt x="1326808" y="14032"/>
                  <a:pt x="1333479" y="13141"/>
                  <a:pt x="1340083" y="15109"/>
                </a:cubicBezTo>
                <a:lnTo>
                  <a:pt x="1346630" y="18045"/>
                </a:lnTo>
                <a:lnTo>
                  <a:pt x="1346659" y="17794"/>
                </a:lnTo>
                <a:cubicBezTo>
                  <a:pt x="1355612" y="11458"/>
                  <a:pt x="1366215" y="9344"/>
                  <a:pt x="1376111" y="6176"/>
                </a:cubicBezTo>
                <a:cubicBezTo>
                  <a:pt x="1380822" y="4592"/>
                  <a:pt x="1384829" y="6705"/>
                  <a:pt x="1388128" y="9609"/>
                </a:cubicBezTo>
                <a:cubicBezTo>
                  <a:pt x="1391661" y="12777"/>
                  <a:pt x="1394724" y="14626"/>
                  <a:pt x="1398966" y="13834"/>
                </a:cubicBezTo>
                <a:cubicBezTo>
                  <a:pt x="1404502" y="10929"/>
                  <a:pt x="1409981" y="8355"/>
                  <a:pt x="1415282" y="8157"/>
                </a:cubicBezTo>
                <a:cubicBezTo>
                  <a:pt x="1420583" y="7959"/>
                  <a:pt x="1425707" y="10137"/>
                  <a:pt x="1430538" y="16738"/>
                </a:cubicBezTo>
                <a:cubicBezTo>
                  <a:pt x="1432894" y="20170"/>
                  <a:pt x="1435250" y="18322"/>
                  <a:pt x="1437607" y="16738"/>
                </a:cubicBezTo>
                <a:cubicBezTo>
                  <a:pt x="1446089" y="11193"/>
                  <a:pt x="1452450" y="13305"/>
                  <a:pt x="1455985" y="23867"/>
                </a:cubicBezTo>
                <a:lnTo>
                  <a:pt x="1456017" y="24547"/>
                </a:lnTo>
                <a:lnTo>
                  <a:pt x="1456220" y="23867"/>
                </a:lnTo>
                <a:cubicBezTo>
                  <a:pt x="1463995" y="20170"/>
                  <a:pt x="1472007" y="16473"/>
                  <a:pt x="1479781" y="12777"/>
                </a:cubicBezTo>
                <a:cubicBezTo>
                  <a:pt x="1481078" y="12118"/>
                  <a:pt x="1482373" y="11456"/>
                  <a:pt x="1483611" y="11358"/>
                </a:cubicBezTo>
                <a:lnTo>
                  <a:pt x="1486997" y="13255"/>
                </a:lnTo>
                <a:lnTo>
                  <a:pt x="1487086" y="13041"/>
                </a:lnTo>
                <a:cubicBezTo>
                  <a:pt x="1492033" y="15219"/>
                  <a:pt x="1492476" y="22150"/>
                  <a:pt x="1495667" y="26149"/>
                </a:cubicBezTo>
                <a:lnTo>
                  <a:pt x="1499934" y="28814"/>
                </a:lnTo>
                <a:lnTo>
                  <a:pt x="1500045" y="28356"/>
                </a:lnTo>
                <a:lnTo>
                  <a:pt x="1505283" y="24207"/>
                </a:lnTo>
                <a:lnTo>
                  <a:pt x="1505283" y="24499"/>
                </a:lnTo>
                <a:lnTo>
                  <a:pt x="1508643" y="21743"/>
                </a:lnTo>
                <a:cubicBezTo>
                  <a:pt x="1512439" y="18771"/>
                  <a:pt x="1516520" y="16976"/>
                  <a:pt x="1521575" y="19609"/>
                </a:cubicBezTo>
                <a:lnTo>
                  <a:pt x="1525687" y="22672"/>
                </a:lnTo>
                <a:lnTo>
                  <a:pt x="1526164" y="22498"/>
                </a:lnTo>
                <a:cubicBezTo>
                  <a:pt x="1534646" y="19330"/>
                  <a:pt x="1542422" y="13521"/>
                  <a:pt x="1551610" y="11936"/>
                </a:cubicBezTo>
                <a:cubicBezTo>
                  <a:pt x="1554909" y="9956"/>
                  <a:pt x="1558266" y="8768"/>
                  <a:pt x="1561536" y="8802"/>
                </a:cubicBezTo>
                <a:cubicBezTo>
                  <a:pt x="1564805" y="8834"/>
                  <a:pt x="1567985" y="10089"/>
                  <a:pt x="1570931" y="12992"/>
                </a:cubicBezTo>
                <a:cubicBezTo>
                  <a:pt x="1577056" y="18801"/>
                  <a:pt x="1576114" y="25931"/>
                  <a:pt x="1571637" y="32796"/>
                </a:cubicBezTo>
                <a:cubicBezTo>
                  <a:pt x="1570459" y="34644"/>
                  <a:pt x="1569988" y="37020"/>
                  <a:pt x="1572345" y="38340"/>
                </a:cubicBezTo>
                <a:cubicBezTo>
                  <a:pt x="1574700" y="39661"/>
                  <a:pt x="1576820" y="40717"/>
                  <a:pt x="1579884" y="39396"/>
                </a:cubicBezTo>
                <a:cubicBezTo>
                  <a:pt x="1588366" y="35437"/>
                  <a:pt x="1597319" y="32267"/>
                  <a:pt x="1606037" y="28835"/>
                </a:cubicBezTo>
                <a:lnTo>
                  <a:pt x="1606074" y="28913"/>
                </a:lnTo>
                <a:lnTo>
                  <a:pt x="1606037" y="28308"/>
                </a:lnTo>
                <a:cubicBezTo>
                  <a:pt x="1613576" y="23555"/>
                  <a:pt x="1621352" y="18538"/>
                  <a:pt x="1628892" y="13785"/>
                </a:cubicBezTo>
                <a:cubicBezTo>
                  <a:pt x="1634783" y="10089"/>
                  <a:pt x="1640202" y="10353"/>
                  <a:pt x="1644207" y="16425"/>
                </a:cubicBezTo>
                <a:cubicBezTo>
                  <a:pt x="1648212" y="22235"/>
                  <a:pt x="1650098" y="28043"/>
                  <a:pt x="1643971" y="34381"/>
                </a:cubicBezTo>
                <a:cubicBezTo>
                  <a:pt x="1640672" y="37813"/>
                  <a:pt x="1636903" y="43093"/>
                  <a:pt x="1645856" y="44150"/>
                </a:cubicBezTo>
                <a:cubicBezTo>
                  <a:pt x="1652925" y="44150"/>
                  <a:pt x="1659993" y="44150"/>
                  <a:pt x="1667062" y="44150"/>
                </a:cubicBezTo>
                <a:lnTo>
                  <a:pt x="1667065" y="45572"/>
                </a:lnTo>
                <a:lnTo>
                  <a:pt x="1667533" y="43622"/>
                </a:lnTo>
                <a:cubicBezTo>
                  <a:pt x="1674366" y="45338"/>
                  <a:pt x="1680610" y="43951"/>
                  <a:pt x="1686676" y="41476"/>
                </a:cubicBezTo>
                <a:lnTo>
                  <a:pt x="1704615" y="32865"/>
                </a:lnTo>
                <a:lnTo>
                  <a:pt x="1704761" y="32267"/>
                </a:lnTo>
                <a:cubicBezTo>
                  <a:pt x="1713949" y="25403"/>
                  <a:pt x="1724081" y="21179"/>
                  <a:pt x="1734448" y="18009"/>
                </a:cubicBezTo>
                <a:cubicBezTo>
                  <a:pt x="1743166" y="15104"/>
                  <a:pt x="1752590" y="13785"/>
                  <a:pt x="1758009" y="25403"/>
                </a:cubicBezTo>
                <a:cubicBezTo>
                  <a:pt x="1761072" y="32003"/>
                  <a:pt x="1764606" y="26723"/>
                  <a:pt x="1768141" y="26723"/>
                </a:cubicBezTo>
                <a:cubicBezTo>
                  <a:pt x="1777801" y="22762"/>
                  <a:pt x="1788168" y="20650"/>
                  <a:pt x="1797122" y="13785"/>
                </a:cubicBezTo>
                <a:cubicBezTo>
                  <a:pt x="1804780" y="7975"/>
                  <a:pt x="1809963" y="5798"/>
                  <a:pt x="1813732" y="7646"/>
                </a:cubicBezTo>
                <a:cubicBezTo>
                  <a:pt x="1817503" y="9494"/>
                  <a:pt x="1819859" y="15369"/>
                  <a:pt x="1821861" y="25667"/>
                </a:cubicBezTo>
                <a:cubicBezTo>
                  <a:pt x="1831286" y="21442"/>
                  <a:pt x="1841418" y="20650"/>
                  <a:pt x="1851078" y="18009"/>
                </a:cubicBezTo>
                <a:cubicBezTo>
                  <a:pt x="1857675" y="16425"/>
                  <a:pt x="1862858" y="18274"/>
                  <a:pt x="1866157" y="24611"/>
                </a:cubicBezTo>
                <a:cubicBezTo>
                  <a:pt x="1869692" y="31476"/>
                  <a:pt x="1867099" y="37549"/>
                  <a:pt x="1861680" y="41510"/>
                </a:cubicBezTo>
                <a:cubicBezTo>
                  <a:pt x="1853434" y="47318"/>
                  <a:pt x="1847073" y="53127"/>
                  <a:pt x="1848485" y="66065"/>
                </a:cubicBezTo>
                <a:cubicBezTo>
                  <a:pt x="1849193" y="73194"/>
                  <a:pt x="1842596" y="77946"/>
                  <a:pt x="1838825" y="83492"/>
                </a:cubicBezTo>
                <a:cubicBezTo>
                  <a:pt x="1837177" y="86133"/>
                  <a:pt x="1833407" y="87716"/>
                  <a:pt x="1835998" y="92206"/>
                </a:cubicBezTo>
                <a:cubicBezTo>
                  <a:pt x="1837883" y="95638"/>
                  <a:pt x="1840475" y="96694"/>
                  <a:pt x="1844010" y="95901"/>
                </a:cubicBezTo>
                <a:cubicBezTo>
                  <a:pt x="1850606" y="94582"/>
                  <a:pt x="1855791" y="96958"/>
                  <a:pt x="1857911" y="104615"/>
                </a:cubicBezTo>
                <a:cubicBezTo>
                  <a:pt x="1859796" y="111481"/>
                  <a:pt x="1856025" y="115969"/>
                  <a:pt x="1851078" y="119930"/>
                </a:cubicBezTo>
                <a:cubicBezTo>
                  <a:pt x="1847073" y="123362"/>
                  <a:pt x="1838119" y="126795"/>
                  <a:pt x="1840003" y="129698"/>
                </a:cubicBezTo>
                <a:cubicBezTo>
                  <a:pt x="1845659" y="139468"/>
                  <a:pt x="1841888" y="153727"/>
                  <a:pt x="1853905" y="160592"/>
                </a:cubicBezTo>
                <a:cubicBezTo>
                  <a:pt x="1868278" y="168777"/>
                  <a:pt x="1868749" y="175641"/>
                  <a:pt x="1859560" y="190692"/>
                </a:cubicBezTo>
                <a:cubicBezTo>
                  <a:pt x="1858853" y="191748"/>
                  <a:pt x="1857439" y="193069"/>
                  <a:pt x="1857675" y="193860"/>
                </a:cubicBezTo>
                <a:cubicBezTo>
                  <a:pt x="1861916" y="211815"/>
                  <a:pt x="1848250" y="215248"/>
                  <a:pt x="1839297" y="222640"/>
                </a:cubicBezTo>
                <a:cubicBezTo>
                  <a:pt x="1837177" y="224489"/>
                  <a:pt x="1833878" y="225810"/>
                  <a:pt x="1835056" y="229506"/>
                </a:cubicBezTo>
                <a:cubicBezTo>
                  <a:pt x="1836705" y="233995"/>
                  <a:pt x="1840239" y="231091"/>
                  <a:pt x="1842124" y="230034"/>
                </a:cubicBezTo>
                <a:cubicBezTo>
                  <a:pt x="1846365" y="227922"/>
                  <a:pt x="1850606" y="227659"/>
                  <a:pt x="1854612" y="227659"/>
                </a:cubicBezTo>
                <a:cubicBezTo>
                  <a:pt x="1860974" y="227659"/>
                  <a:pt x="1865921" y="231091"/>
                  <a:pt x="1868278" y="237956"/>
                </a:cubicBezTo>
                <a:cubicBezTo>
                  <a:pt x="1870869" y="245349"/>
                  <a:pt x="1865451" y="249046"/>
                  <a:pt x="1861444" y="251158"/>
                </a:cubicBezTo>
                <a:cubicBezTo>
                  <a:pt x="1852020" y="255910"/>
                  <a:pt x="1849193" y="265416"/>
                  <a:pt x="1845188" y="274658"/>
                </a:cubicBezTo>
                <a:cubicBezTo>
                  <a:pt x="1842596" y="280467"/>
                  <a:pt x="1845188" y="283899"/>
                  <a:pt x="1849428" y="286011"/>
                </a:cubicBezTo>
                <a:cubicBezTo>
                  <a:pt x="1859560" y="291292"/>
                  <a:pt x="1863330" y="298157"/>
                  <a:pt x="1855791" y="309510"/>
                </a:cubicBezTo>
                <a:cubicBezTo>
                  <a:pt x="1852726" y="314264"/>
                  <a:pt x="1853670" y="318752"/>
                  <a:pt x="1857675" y="321920"/>
                </a:cubicBezTo>
                <a:cubicBezTo>
                  <a:pt x="1860502" y="324296"/>
                  <a:pt x="1864507" y="327201"/>
                  <a:pt x="1862858" y="331162"/>
                </a:cubicBezTo>
                <a:cubicBezTo>
                  <a:pt x="1856969" y="345420"/>
                  <a:pt x="1861210" y="364958"/>
                  <a:pt x="1845659" y="374465"/>
                </a:cubicBezTo>
                <a:cubicBezTo>
                  <a:pt x="1842596" y="376312"/>
                  <a:pt x="1839769" y="378953"/>
                  <a:pt x="1837177" y="381329"/>
                </a:cubicBezTo>
                <a:cubicBezTo>
                  <a:pt x="1833407" y="384762"/>
                  <a:pt x="1826102" y="386346"/>
                  <a:pt x="1826574" y="391891"/>
                </a:cubicBezTo>
                <a:cubicBezTo>
                  <a:pt x="1827280" y="399813"/>
                  <a:pt x="1834820" y="395323"/>
                  <a:pt x="1839297" y="397172"/>
                </a:cubicBezTo>
                <a:cubicBezTo>
                  <a:pt x="1844010" y="399020"/>
                  <a:pt x="1847073" y="403245"/>
                  <a:pt x="1848485" y="408262"/>
                </a:cubicBezTo>
                <a:cubicBezTo>
                  <a:pt x="1850135" y="414334"/>
                  <a:pt x="1846130" y="416974"/>
                  <a:pt x="1842360" y="419615"/>
                </a:cubicBezTo>
                <a:cubicBezTo>
                  <a:pt x="1829165" y="428857"/>
                  <a:pt x="1815971" y="438098"/>
                  <a:pt x="1802541" y="447339"/>
                </a:cubicBezTo>
                <a:cubicBezTo>
                  <a:pt x="1813379" y="460541"/>
                  <a:pt x="1824218" y="461861"/>
                  <a:pt x="1837412" y="452883"/>
                </a:cubicBezTo>
                <a:cubicBezTo>
                  <a:pt x="1848721" y="445227"/>
                  <a:pt x="1853434" y="451827"/>
                  <a:pt x="1856969" y="465558"/>
                </a:cubicBezTo>
                <a:cubicBezTo>
                  <a:pt x="1860032" y="477968"/>
                  <a:pt x="1856969" y="490906"/>
                  <a:pt x="1862623" y="502260"/>
                </a:cubicBezTo>
                <a:cubicBezTo>
                  <a:pt x="1865215" y="507276"/>
                  <a:pt x="1863565" y="512557"/>
                  <a:pt x="1860032" y="516782"/>
                </a:cubicBezTo>
                <a:cubicBezTo>
                  <a:pt x="1842596" y="536585"/>
                  <a:pt x="1825160" y="555332"/>
                  <a:pt x="1801834" y="567214"/>
                </a:cubicBezTo>
                <a:cubicBezTo>
                  <a:pt x="1784163" y="576191"/>
                  <a:pt x="1779686" y="574607"/>
                  <a:pt x="1778273" y="553219"/>
                </a:cubicBezTo>
                <a:cubicBezTo>
                  <a:pt x="1778037" y="549787"/>
                  <a:pt x="1777801" y="547146"/>
                  <a:pt x="1774031" y="547675"/>
                </a:cubicBezTo>
                <a:lnTo>
                  <a:pt x="1773254" y="547164"/>
                </a:lnTo>
                <a:lnTo>
                  <a:pt x="1773560" y="547939"/>
                </a:lnTo>
                <a:cubicBezTo>
                  <a:pt x="1763428" y="554804"/>
                  <a:pt x="1753297" y="561668"/>
                  <a:pt x="1743166" y="568797"/>
                </a:cubicBezTo>
                <a:cubicBezTo>
                  <a:pt x="1737510" y="572758"/>
                  <a:pt x="1731149" y="571174"/>
                  <a:pt x="1729264" y="565629"/>
                </a:cubicBezTo>
                <a:cubicBezTo>
                  <a:pt x="1725259" y="554275"/>
                  <a:pt x="1720076" y="558500"/>
                  <a:pt x="1713949" y="561668"/>
                </a:cubicBezTo>
                <a:cubicBezTo>
                  <a:pt x="1712064" y="562724"/>
                  <a:pt x="1709472" y="562724"/>
                  <a:pt x="1707352" y="563253"/>
                </a:cubicBezTo>
                <a:lnTo>
                  <a:pt x="1707350" y="563246"/>
                </a:lnTo>
                <a:lnTo>
                  <a:pt x="1707352" y="563517"/>
                </a:lnTo>
                <a:cubicBezTo>
                  <a:pt x="1698870" y="568006"/>
                  <a:pt x="1690388" y="572494"/>
                  <a:pt x="1682141" y="576984"/>
                </a:cubicBezTo>
                <a:cubicBezTo>
                  <a:pt x="1675780" y="580416"/>
                  <a:pt x="1670125" y="580943"/>
                  <a:pt x="1665648" y="574079"/>
                </a:cubicBezTo>
                <a:cubicBezTo>
                  <a:pt x="1660465" y="566158"/>
                  <a:pt x="1664234" y="560348"/>
                  <a:pt x="1669418" y="554804"/>
                </a:cubicBezTo>
                <a:cubicBezTo>
                  <a:pt x="1671774" y="552427"/>
                  <a:pt x="1674602" y="550315"/>
                  <a:pt x="1676015" y="547410"/>
                </a:cubicBezTo>
                <a:cubicBezTo>
                  <a:pt x="1678607" y="542658"/>
                  <a:pt x="1675072" y="542658"/>
                  <a:pt x="1672245" y="542393"/>
                </a:cubicBezTo>
                <a:lnTo>
                  <a:pt x="1671345" y="542445"/>
                </a:lnTo>
                <a:lnTo>
                  <a:pt x="1671539" y="542658"/>
                </a:lnTo>
                <a:cubicBezTo>
                  <a:pt x="1667533" y="546883"/>
                  <a:pt x="1662821" y="546619"/>
                  <a:pt x="1658816" y="543451"/>
                </a:cubicBezTo>
                <a:cubicBezTo>
                  <a:pt x="1655281" y="540281"/>
                  <a:pt x="1652219" y="539225"/>
                  <a:pt x="1648448" y="542658"/>
                </a:cubicBezTo>
                <a:cubicBezTo>
                  <a:pt x="1642558" y="546883"/>
                  <a:pt x="1636903" y="551371"/>
                  <a:pt x="1630776" y="555068"/>
                </a:cubicBezTo>
                <a:cubicBezTo>
                  <a:pt x="1625123" y="558500"/>
                  <a:pt x="1618996" y="559292"/>
                  <a:pt x="1614991" y="552163"/>
                </a:cubicBezTo>
                <a:cubicBezTo>
                  <a:pt x="1613812" y="550182"/>
                  <a:pt x="1612164" y="549061"/>
                  <a:pt x="1610484" y="548071"/>
                </a:cubicBezTo>
                <a:lnTo>
                  <a:pt x="1606150" y="545016"/>
                </a:lnTo>
                <a:lnTo>
                  <a:pt x="1606037" y="545298"/>
                </a:lnTo>
                <a:cubicBezTo>
                  <a:pt x="1600618" y="537113"/>
                  <a:pt x="1595434" y="540546"/>
                  <a:pt x="1588601" y="543978"/>
                </a:cubicBezTo>
                <a:cubicBezTo>
                  <a:pt x="1577764" y="549522"/>
                  <a:pt x="1567868" y="560877"/>
                  <a:pt x="1553967" y="554275"/>
                </a:cubicBezTo>
                <a:lnTo>
                  <a:pt x="1553621" y="553720"/>
                </a:lnTo>
                <a:lnTo>
                  <a:pt x="1548780" y="553335"/>
                </a:lnTo>
                <a:cubicBezTo>
                  <a:pt x="1543996" y="554275"/>
                  <a:pt x="1540242" y="558632"/>
                  <a:pt x="1535824" y="560612"/>
                </a:cubicBezTo>
                <a:cubicBezTo>
                  <a:pt x="1531818" y="562461"/>
                  <a:pt x="1528049" y="564573"/>
                  <a:pt x="1524278" y="566421"/>
                </a:cubicBezTo>
                <a:lnTo>
                  <a:pt x="1523852" y="566321"/>
                </a:lnTo>
                <a:lnTo>
                  <a:pt x="1524514" y="567477"/>
                </a:lnTo>
                <a:cubicBezTo>
                  <a:pt x="1521333" y="569326"/>
                  <a:pt x="1518212" y="571306"/>
                  <a:pt x="1514971" y="573023"/>
                </a:cubicBezTo>
                <a:lnTo>
                  <a:pt x="1504897" y="576916"/>
                </a:lnTo>
                <a:lnTo>
                  <a:pt x="1504958" y="577775"/>
                </a:lnTo>
                <a:cubicBezTo>
                  <a:pt x="1498479" y="579887"/>
                  <a:pt x="1493236" y="580218"/>
                  <a:pt x="1488906" y="578567"/>
                </a:cubicBezTo>
                <a:lnTo>
                  <a:pt x="1487074" y="576644"/>
                </a:lnTo>
                <a:lnTo>
                  <a:pt x="1480548" y="579275"/>
                </a:lnTo>
                <a:cubicBezTo>
                  <a:pt x="1477720" y="579738"/>
                  <a:pt x="1474834" y="579671"/>
                  <a:pt x="1472007" y="579408"/>
                </a:cubicBezTo>
                <a:cubicBezTo>
                  <a:pt x="1462581" y="578352"/>
                  <a:pt x="1458340" y="569903"/>
                  <a:pt x="1459518" y="558549"/>
                </a:cubicBezTo>
                <a:cubicBezTo>
                  <a:pt x="1459695" y="556568"/>
                  <a:pt x="1463583" y="552657"/>
                  <a:pt x="1461739" y="550603"/>
                </a:cubicBezTo>
                <a:lnTo>
                  <a:pt x="1457799" y="549359"/>
                </a:lnTo>
                <a:lnTo>
                  <a:pt x="1432422" y="568054"/>
                </a:lnTo>
                <a:cubicBezTo>
                  <a:pt x="1427004" y="572015"/>
                  <a:pt x="1420407" y="572015"/>
                  <a:pt x="1418050" y="565942"/>
                </a:cubicBezTo>
                <a:cubicBezTo>
                  <a:pt x="1412631" y="553004"/>
                  <a:pt x="1406270" y="560133"/>
                  <a:pt x="1399672" y="562773"/>
                </a:cubicBezTo>
                <a:lnTo>
                  <a:pt x="1399141" y="562555"/>
                </a:lnTo>
                <a:lnTo>
                  <a:pt x="1399201" y="562774"/>
                </a:lnTo>
                <a:cubicBezTo>
                  <a:pt x="1386713" y="570959"/>
                  <a:pt x="1373755" y="577295"/>
                  <a:pt x="1359147" y="578615"/>
                </a:cubicBezTo>
                <a:cubicBezTo>
                  <a:pt x="1353728" y="579144"/>
                  <a:pt x="1348073" y="579673"/>
                  <a:pt x="1344774" y="573071"/>
                </a:cubicBezTo>
                <a:lnTo>
                  <a:pt x="1344774" y="571275"/>
                </a:lnTo>
                <a:lnTo>
                  <a:pt x="1344538" y="572542"/>
                </a:lnTo>
                <a:cubicBezTo>
                  <a:pt x="1341711" y="565678"/>
                  <a:pt x="1338412" y="561717"/>
                  <a:pt x="1330637" y="566206"/>
                </a:cubicBezTo>
                <a:cubicBezTo>
                  <a:pt x="1327809" y="567790"/>
                  <a:pt x="1324746" y="569176"/>
                  <a:pt x="1321536" y="570001"/>
                </a:cubicBezTo>
                <a:lnTo>
                  <a:pt x="1311889" y="570417"/>
                </a:lnTo>
                <a:lnTo>
                  <a:pt x="1311787" y="570959"/>
                </a:lnTo>
                <a:cubicBezTo>
                  <a:pt x="1301420" y="568846"/>
                  <a:pt x="1291996" y="573335"/>
                  <a:pt x="1282570" y="576239"/>
                </a:cubicBezTo>
                <a:cubicBezTo>
                  <a:pt x="1275503" y="578352"/>
                  <a:pt x="1269377" y="577295"/>
                  <a:pt x="1265136" y="570166"/>
                </a:cubicBezTo>
                <a:cubicBezTo>
                  <a:pt x="1260895" y="562774"/>
                  <a:pt x="1264428" y="557493"/>
                  <a:pt x="1267963" y="551420"/>
                </a:cubicBezTo>
                <a:cubicBezTo>
                  <a:pt x="1275267" y="539274"/>
                  <a:pt x="1265136" y="542970"/>
                  <a:pt x="1260423" y="541650"/>
                </a:cubicBezTo>
                <a:lnTo>
                  <a:pt x="1260129" y="541416"/>
                </a:lnTo>
                <a:lnTo>
                  <a:pt x="1237068" y="553136"/>
                </a:lnTo>
                <a:lnTo>
                  <a:pt x="1213078" y="562504"/>
                </a:lnTo>
                <a:lnTo>
                  <a:pt x="1213064" y="562774"/>
                </a:lnTo>
                <a:cubicBezTo>
                  <a:pt x="1194450" y="568054"/>
                  <a:pt x="1176072" y="573600"/>
                  <a:pt x="1157460" y="578352"/>
                </a:cubicBezTo>
                <a:cubicBezTo>
                  <a:pt x="1152275" y="579671"/>
                  <a:pt x="1145914" y="580464"/>
                  <a:pt x="1141908" y="573335"/>
                </a:cubicBezTo>
                <a:cubicBezTo>
                  <a:pt x="1136253" y="570430"/>
                  <a:pt x="1130599" y="566734"/>
                  <a:pt x="1130364" y="558549"/>
                </a:cubicBezTo>
                <a:cubicBezTo>
                  <a:pt x="1130364" y="549308"/>
                  <a:pt x="1126358" y="551684"/>
                  <a:pt x="1121410" y="553796"/>
                </a:cubicBezTo>
                <a:cubicBezTo>
                  <a:pt x="1110101" y="558945"/>
                  <a:pt x="1099321" y="565282"/>
                  <a:pt x="1087779" y="569576"/>
                </a:cubicBezTo>
                <a:lnTo>
                  <a:pt x="1076072" y="573031"/>
                </a:lnTo>
                <a:lnTo>
                  <a:pt x="1076172" y="573335"/>
                </a:lnTo>
                <a:cubicBezTo>
                  <a:pt x="1064685" y="579275"/>
                  <a:pt x="1053199" y="581801"/>
                  <a:pt x="1042210" y="577122"/>
                </a:cubicBezTo>
                <a:lnTo>
                  <a:pt x="1031439" y="569925"/>
                </a:lnTo>
                <a:lnTo>
                  <a:pt x="1031405" y="570166"/>
                </a:lnTo>
                <a:cubicBezTo>
                  <a:pt x="1026928" y="569110"/>
                  <a:pt x="1022687" y="567262"/>
                  <a:pt x="1017739" y="568054"/>
                </a:cubicBezTo>
                <a:cubicBezTo>
                  <a:pt x="1005958" y="569639"/>
                  <a:pt x="998184" y="564357"/>
                  <a:pt x="995591" y="549835"/>
                </a:cubicBezTo>
                <a:cubicBezTo>
                  <a:pt x="981454" y="556964"/>
                  <a:pt x="968967" y="573600"/>
                  <a:pt x="951531" y="559605"/>
                </a:cubicBezTo>
                <a:lnTo>
                  <a:pt x="951567" y="559307"/>
                </a:lnTo>
                <a:lnTo>
                  <a:pt x="951531" y="559340"/>
                </a:lnTo>
                <a:cubicBezTo>
                  <a:pt x="940221" y="558284"/>
                  <a:pt x="930090" y="555381"/>
                  <a:pt x="930090" y="539009"/>
                </a:cubicBezTo>
                <a:cubicBezTo>
                  <a:pt x="930090" y="536106"/>
                  <a:pt x="927734" y="536106"/>
                  <a:pt x="925849" y="536106"/>
                </a:cubicBezTo>
                <a:lnTo>
                  <a:pt x="924723" y="535693"/>
                </a:lnTo>
                <a:lnTo>
                  <a:pt x="925378" y="536898"/>
                </a:lnTo>
                <a:cubicBezTo>
                  <a:pt x="920076" y="542575"/>
                  <a:pt x="914009" y="547129"/>
                  <a:pt x="907589" y="551255"/>
                </a:cubicBezTo>
                <a:lnTo>
                  <a:pt x="888267" y="562690"/>
                </a:lnTo>
                <a:lnTo>
                  <a:pt x="887915" y="563301"/>
                </a:lnTo>
                <a:cubicBezTo>
                  <a:pt x="880669" y="569837"/>
                  <a:pt x="872629" y="573402"/>
                  <a:pt x="863794" y="573661"/>
                </a:cubicBezTo>
                <a:lnTo>
                  <a:pt x="854882" y="572825"/>
                </a:lnTo>
                <a:lnTo>
                  <a:pt x="846163" y="576260"/>
                </a:lnTo>
                <a:lnTo>
                  <a:pt x="822588" y="568273"/>
                </a:lnTo>
                <a:lnTo>
                  <a:pt x="817838" y="570645"/>
                </a:lnTo>
                <a:lnTo>
                  <a:pt x="815806" y="570131"/>
                </a:lnTo>
                <a:lnTo>
                  <a:pt x="810128" y="572296"/>
                </a:lnTo>
                <a:cubicBezTo>
                  <a:pt x="800575" y="574227"/>
                  <a:pt x="797085" y="567988"/>
                  <a:pt x="793198" y="549571"/>
                </a:cubicBezTo>
                <a:lnTo>
                  <a:pt x="793384" y="548782"/>
                </a:lnTo>
                <a:lnTo>
                  <a:pt x="792962" y="549043"/>
                </a:lnTo>
                <a:lnTo>
                  <a:pt x="792214" y="544940"/>
                </a:lnTo>
                <a:lnTo>
                  <a:pt x="778374" y="554573"/>
                </a:lnTo>
                <a:cubicBezTo>
                  <a:pt x="772130" y="558434"/>
                  <a:pt x="765768" y="562064"/>
                  <a:pt x="759407" y="565894"/>
                </a:cubicBezTo>
                <a:cubicBezTo>
                  <a:pt x="757757" y="566950"/>
                  <a:pt x="754930" y="568797"/>
                  <a:pt x="754222" y="568006"/>
                </a:cubicBezTo>
                <a:lnTo>
                  <a:pt x="742485" y="564428"/>
                </a:lnTo>
                <a:lnTo>
                  <a:pt x="741598" y="564886"/>
                </a:lnTo>
                <a:lnTo>
                  <a:pt x="741498" y="564126"/>
                </a:lnTo>
                <a:lnTo>
                  <a:pt x="741435" y="564107"/>
                </a:lnTo>
                <a:lnTo>
                  <a:pt x="741362" y="564622"/>
                </a:lnTo>
                <a:lnTo>
                  <a:pt x="722749" y="572443"/>
                </a:lnTo>
                <a:lnTo>
                  <a:pt x="722513" y="573335"/>
                </a:lnTo>
                <a:cubicBezTo>
                  <a:pt x="714502" y="576239"/>
                  <a:pt x="706726" y="579671"/>
                  <a:pt x="698008" y="579408"/>
                </a:cubicBezTo>
                <a:cubicBezTo>
                  <a:pt x="689762" y="579144"/>
                  <a:pt x="684343" y="575447"/>
                  <a:pt x="682222" y="565942"/>
                </a:cubicBezTo>
                <a:lnTo>
                  <a:pt x="682164" y="564674"/>
                </a:lnTo>
                <a:lnTo>
                  <a:pt x="675824" y="558969"/>
                </a:lnTo>
                <a:lnTo>
                  <a:pt x="663213" y="559169"/>
                </a:lnTo>
                <a:lnTo>
                  <a:pt x="654793" y="563253"/>
                </a:lnTo>
                <a:cubicBezTo>
                  <a:pt x="645603" y="569853"/>
                  <a:pt x="635001" y="573286"/>
                  <a:pt x="624634" y="576191"/>
                </a:cubicBezTo>
                <a:cubicBezTo>
                  <a:pt x="619098" y="577775"/>
                  <a:pt x="614502" y="577115"/>
                  <a:pt x="611204" y="574474"/>
                </a:cubicBezTo>
                <a:lnTo>
                  <a:pt x="610329" y="572372"/>
                </a:lnTo>
                <a:lnTo>
                  <a:pt x="608307" y="572383"/>
                </a:lnTo>
                <a:lnTo>
                  <a:pt x="608307" y="567510"/>
                </a:lnTo>
                <a:lnTo>
                  <a:pt x="605548" y="560877"/>
                </a:lnTo>
                <a:cubicBezTo>
                  <a:pt x="605078" y="554804"/>
                  <a:pt x="603900" y="551634"/>
                  <a:pt x="598245" y="552690"/>
                </a:cubicBezTo>
                <a:lnTo>
                  <a:pt x="598204" y="552598"/>
                </a:lnTo>
                <a:lnTo>
                  <a:pt x="584284" y="561173"/>
                </a:lnTo>
                <a:cubicBezTo>
                  <a:pt x="579454" y="563780"/>
                  <a:pt x="574566" y="566157"/>
                  <a:pt x="569736" y="568533"/>
                </a:cubicBezTo>
                <a:cubicBezTo>
                  <a:pt x="564787" y="570909"/>
                  <a:pt x="559368" y="570909"/>
                  <a:pt x="557483" y="565894"/>
                </a:cubicBezTo>
                <a:cubicBezTo>
                  <a:pt x="555952" y="561537"/>
                  <a:pt x="553655" y="558896"/>
                  <a:pt x="550945" y="557015"/>
                </a:cubicBezTo>
                <a:lnTo>
                  <a:pt x="542448" y="552938"/>
                </a:lnTo>
                <a:lnTo>
                  <a:pt x="541932" y="553483"/>
                </a:lnTo>
                <a:cubicBezTo>
                  <a:pt x="529917" y="552427"/>
                  <a:pt x="518843" y="544241"/>
                  <a:pt x="506590" y="547675"/>
                </a:cubicBezTo>
                <a:lnTo>
                  <a:pt x="506590" y="546407"/>
                </a:lnTo>
                <a:lnTo>
                  <a:pt x="506355" y="547675"/>
                </a:lnTo>
                <a:cubicBezTo>
                  <a:pt x="492453" y="550843"/>
                  <a:pt x="480908" y="560612"/>
                  <a:pt x="467715" y="565894"/>
                </a:cubicBezTo>
                <a:cubicBezTo>
                  <a:pt x="463474" y="567741"/>
                  <a:pt x="459233" y="569326"/>
                  <a:pt x="454756" y="571174"/>
                </a:cubicBezTo>
                <a:lnTo>
                  <a:pt x="454828" y="570703"/>
                </a:lnTo>
                <a:lnTo>
                  <a:pt x="454520" y="571174"/>
                </a:lnTo>
                <a:cubicBezTo>
                  <a:pt x="447452" y="573023"/>
                  <a:pt x="440854" y="578567"/>
                  <a:pt x="433315" y="574079"/>
                </a:cubicBezTo>
                <a:lnTo>
                  <a:pt x="432584" y="573467"/>
                </a:lnTo>
                <a:lnTo>
                  <a:pt x="428454" y="571504"/>
                </a:lnTo>
                <a:lnTo>
                  <a:pt x="425933" y="567110"/>
                </a:lnTo>
                <a:lnTo>
                  <a:pt x="425539" y="566685"/>
                </a:lnTo>
                <a:cubicBezTo>
                  <a:pt x="422476" y="564045"/>
                  <a:pt x="425069" y="559821"/>
                  <a:pt x="422948" y="556651"/>
                </a:cubicBezTo>
                <a:cubicBezTo>
                  <a:pt x="415643" y="559292"/>
                  <a:pt x="408575" y="568797"/>
                  <a:pt x="400565" y="558236"/>
                </a:cubicBezTo>
                <a:lnTo>
                  <a:pt x="400671" y="558125"/>
                </a:lnTo>
                <a:lnTo>
                  <a:pt x="400093" y="558236"/>
                </a:lnTo>
                <a:cubicBezTo>
                  <a:pt x="387841" y="563517"/>
                  <a:pt x="375589" y="569062"/>
                  <a:pt x="363101" y="574343"/>
                </a:cubicBezTo>
                <a:cubicBezTo>
                  <a:pt x="359096" y="576191"/>
                  <a:pt x="354855" y="577511"/>
                  <a:pt x="350614" y="576455"/>
                </a:cubicBezTo>
                <a:lnTo>
                  <a:pt x="350556" y="576191"/>
                </a:lnTo>
                <a:lnTo>
                  <a:pt x="346637" y="576191"/>
                </a:lnTo>
                <a:cubicBezTo>
                  <a:pt x="345371" y="575662"/>
                  <a:pt x="344252" y="574739"/>
                  <a:pt x="343310" y="573814"/>
                </a:cubicBezTo>
                <a:cubicBezTo>
                  <a:pt x="339069" y="569853"/>
                  <a:pt x="336477" y="568797"/>
                  <a:pt x="330822" y="572758"/>
                </a:cubicBezTo>
                <a:cubicBezTo>
                  <a:pt x="324224" y="577247"/>
                  <a:pt x="315036" y="574606"/>
                  <a:pt x="315271" y="564309"/>
                </a:cubicBezTo>
                <a:cubicBezTo>
                  <a:pt x="315742" y="553219"/>
                  <a:pt x="310559" y="550314"/>
                  <a:pt x="303726" y="547675"/>
                </a:cubicBezTo>
                <a:lnTo>
                  <a:pt x="303742" y="547131"/>
                </a:lnTo>
                <a:lnTo>
                  <a:pt x="303726" y="547146"/>
                </a:lnTo>
                <a:lnTo>
                  <a:pt x="271127" y="559671"/>
                </a:lnTo>
                <a:lnTo>
                  <a:pt x="270740" y="561404"/>
                </a:lnTo>
                <a:cubicBezTo>
                  <a:pt x="257781" y="566157"/>
                  <a:pt x="244822" y="574606"/>
                  <a:pt x="232570" y="558500"/>
                </a:cubicBezTo>
                <a:cubicBezTo>
                  <a:pt x="229566" y="553748"/>
                  <a:pt x="225502" y="558500"/>
                  <a:pt x="221172" y="560281"/>
                </a:cubicBezTo>
                <a:lnTo>
                  <a:pt x="217307" y="560574"/>
                </a:lnTo>
                <a:lnTo>
                  <a:pt x="217256" y="560877"/>
                </a:lnTo>
                <a:cubicBezTo>
                  <a:pt x="202647" y="571174"/>
                  <a:pt x="185919" y="575926"/>
                  <a:pt x="169189" y="579359"/>
                </a:cubicBezTo>
                <a:cubicBezTo>
                  <a:pt x="159530" y="581208"/>
                  <a:pt x="149398" y="572758"/>
                  <a:pt x="150576" y="562989"/>
                </a:cubicBezTo>
                <a:cubicBezTo>
                  <a:pt x="151989" y="549787"/>
                  <a:pt x="144685" y="549522"/>
                  <a:pt x="137146" y="547675"/>
                </a:cubicBezTo>
                <a:lnTo>
                  <a:pt x="137251" y="546566"/>
                </a:lnTo>
                <a:lnTo>
                  <a:pt x="136675" y="547146"/>
                </a:lnTo>
                <a:cubicBezTo>
                  <a:pt x="129606" y="551634"/>
                  <a:pt x="122302" y="556124"/>
                  <a:pt x="115470" y="560877"/>
                </a:cubicBezTo>
                <a:cubicBezTo>
                  <a:pt x="106281" y="567477"/>
                  <a:pt x="97327" y="573286"/>
                  <a:pt x="87196" y="561933"/>
                </a:cubicBezTo>
                <a:cubicBezTo>
                  <a:pt x="84544" y="558961"/>
                  <a:pt x="80039" y="561189"/>
                  <a:pt x="76361" y="560261"/>
                </a:cubicBezTo>
                <a:lnTo>
                  <a:pt x="73256" y="558109"/>
                </a:lnTo>
                <a:lnTo>
                  <a:pt x="73059" y="558500"/>
                </a:lnTo>
                <a:cubicBezTo>
                  <a:pt x="69288" y="556651"/>
                  <a:pt x="65990" y="555860"/>
                  <a:pt x="61513" y="558236"/>
                </a:cubicBezTo>
                <a:cubicBezTo>
                  <a:pt x="58450" y="559821"/>
                  <a:pt x="53503" y="564836"/>
                  <a:pt x="49262" y="559292"/>
                </a:cubicBezTo>
                <a:lnTo>
                  <a:pt x="48612" y="558593"/>
                </a:lnTo>
                <a:lnTo>
                  <a:pt x="44724" y="555991"/>
                </a:lnTo>
                <a:lnTo>
                  <a:pt x="42904" y="551211"/>
                </a:lnTo>
                <a:lnTo>
                  <a:pt x="42664" y="550843"/>
                </a:lnTo>
                <a:lnTo>
                  <a:pt x="42667" y="550588"/>
                </a:lnTo>
                <a:lnTo>
                  <a:pt x="42663" y="550578"/>
                </a:lnTo>
                <a:lnTo>
                  <a:pt x="42667" y="550581"/>
                </a:lnTo>
                <a:lnTo>
                  <a:pt x="42752" y="541602"/>
                </a:lnTo>
                <a:cubicBezTo>
                  <a:pt x="43724" y="538961"/>
                  <a:pt x="45610" y="536848"/>
                  <a:pt x="48319" y="535529"/>
                </a:cubicBezTo>
                <a:cubicBezTo>
                  <a:pt x="53267" y="532888"/>
                  <a:pt x="55151" y="528398"/>
                  <a:pt x="53503" y="524174"/>
                </a:cubicBezTo>
                <a:cubicBezTo>
                  <a:pt x="51382" y="518630"/>
                  <a:pt x="47848" y="526551"/>
                  <a:pt x="44549" y="524439"/>
                </a:cubicBezTo>
                <a:lnTo>
                  <a:pt x="44467" y="524223"/>
                </a:lnTo>
                <a:lnTo>
                  <a:pt x="38422" y="527850"/>
                </a:lnTo>
                <a:cubicBezTo>
                  <a:pt x="32369" y="530808"/>
                  <a:pt x="26582" y="530908"/>
                  <a:pt x="21458" y="521798"/>
                </a:cubicBezTo>
                <a:cubicBezTo>
                  <a:pt x="20986" y="520742"/>
                  <a:pt x="20044" y="519686"/>
                  <a:pt x="19102" y="519422"/>
                </a:cubicBezTo>
                <a:cubicBezTo>
                  <a:pt x="4022" y="511501"/>
                  <a:pt x="-455" y="500411"/>
                  <a:pt x="3786" y="481928"/>
                </a:cubicBezTo>
                <a:cubicBezTo>
                  <a:pt x="5436" y="474270"/>
                  <a:pt x="2608" y="464765"/>
                  <a:pt x="11090" y="460012"/>
                </a:cubicBezTo>
                <a:cubicBezTo>
                  <a:pt x="11562" y="459748"/>
                  <a:pt x="11326" y="457372"/>
                  <a:pt x="10854" y="456580"/>
                </a:cubicBezTo>
                <a:cubicBezTo>
                  <a:pt x="17" y="442058"/>
                  <a:pt x="9441" y="432817"/>
                  <a:pt x="17687" y="423312"/>
                </a:cubicBezTo>
                <a:cubicBezTo>
                  <a:pt x="19572" y="421200"/>
                  <a:pt x="21693" y="419086"/>
                  <a:pt x="23813" y="417239"/>
                </a:cubicBezTo>
                <a:cubicBezTo>
                  <a:pt x="30410" y="411430"/>
                  <a:pt x="39836" y="406677"/>
                  <a:pt x="24521" y="399020"/>
                </a:cubicBezTo>
                <a:cubicBezTo>
                  <a:pt x="18630" y="396115"/>
                  <a:pt x="18630" y="387930"/>
                  <a:pt x="21929" y="381592"/>
                </a:cubicBezTo>
                <a:cubicBezTo>
                  <a:pt x="25463" y="373672"/>
                  <a:pt x="30176" y="366806"/>
                  <a:pt x="37716" y="363110"/>
                </a:cubicBezTo>
                <a:lnTo>
                  <a:pt x="37958" y="363160"/>
                </a:lnTo>
                <a:lnTo>
                  <a:pt x="41958" y="359149"/>
                </a:lnTo>
                <a:lnTo>
                  <a:pt x="41870" y="358286"/>
                </a:lnTo>
                <a:lnTo>
                  <a:pt x="35514" y="356860"/>
                </a:lnTo>
                <a:cubicBezTo>
                  <a:pt x="29130" y="354199"/>
                  <a:pt x="23343" y="349050"/>
                  <a:pt x="15567" y="350436"/>
                </a:cubicBezTo>
                <a:cubicBezTo>
                  <a:pt x="10148" y="351229"/>
                  <a:pt x="6379" y="342515"/>
                  <a:pt x="7791" y="338026"/>
                </a:cubicBezTo>
                <a:cubicBezTo>
                  <a:pt x="12504" y="323240"/>
                  <a:pt x="10148" y="304228"/>
                  <a:pt x="25699" y="295252"/>
                </a:cubicBezTo>
                <a:cubicBezTo>
                  <a:pt x="27820" y="293931"/>
                  <a:pt x="30646" y="292084"/>
                  <a:pt x="30176" y="288123"/>
                </a:cubicBezTo>
                <a:cubicBezTo>
                  <a:pt x="28055" y="285218"/>
                  <a:pt x="25227" y="287594"/>
                  <a:pt x="22871" y="287330"/>
                </a:cubicBezTo>
                <a:cubicBezTo>
                  <a:pt x="12268" y="286802"/>
                  <a:pt x="7557" y="277825"/>
                  <a:pt x="13211" y="267528"/>
                </a:cubicBezTo>
                <a:cubicBezTo>
                  <a:pt x="16509" y="261719"/>
                  <a:pt x="18159" y="256966"/>
                  <a:pt x="14389" y="250893"/>
                </a:cubicBezTo>
                <a:cubicBezTo>
                  <a:pt x="8735" y="241915"/>
                  <a:pt x="11562" y="234522"/>
                  <a:pt x="17923" y="227922"/>
                </a:cubicBezTo>
                <a:cubicBezTo>
                  <a:pt x="25934" y="219737"/>
                  <a:pt x="35123" y="213399"/>
                  <a:pt x="39364" y="201781"/>
                </a:cubicBezTo>
                <a:lnTo>
                  <a:pt x="39492" y="201980"/>
                </a:lnTo>
                <a:lnTo>
                  <a:pt x="42192" y="197557"/>
                </a:lnTo>
                <a:cubicBezTo>
                  <a:pt x="43135" y="194652"/>
                  <a:pt x="42428" y="193596"/>
                  <a:pt x="39601" y="194652"/>
                </a:cubicBezTo>
                <a:cubicBezTo>
                  <a:pt x="33004" y="198613"/>
                  <a:pt x="26407" y="202310"/>
                  <a:pt x="20045" y="206271"/>
                </a:cubicBezTo>
                <a:cubicBezTo>
                  <a:pt x="13448" y="210230"/>
                  <a:pt x="7322" y="211288"/>
                  <a:pt x="2373" y="203630"/>
                </a:cubicBezTo>
                <a:cubicBezTo>
                  <a:pt x="-2574" y="195708"/>
                  <a:pt x="961" y="189635"/>
                  <a:pt x="6144" y="184091"/>
                </a:cubicBezTo>
                <a:cubicBezTo>
                  <a:pt x="9677" y="180658"/>
                  <a:pt x="13212" y="177226"/>
                  <a:pt x="17689" y="173265"/>
                </a:cubicBezTo>
                <a:cubicBezTo>
                  <a:pt x="11563" y="169041"/>
                  <a:pt x="4258" y="166400"/>
                  <a:pt x="4258" y="157158"/>
                </a:cubicBezTo>
                <a:cubicBezTo>
                  <a:pt x="4258" y="148181"/>
                  <a:pt x="11563" y="145276"/>
                  <a:pt x="16511" y="140788"/>
                </a:cubicBezTo>
                <a:cubicBezTo>
                  <a:pt x="20516" y="137356"/>
                  <a:pt x="24522" y="133659"/>
                  <a:pt x="29234" y="131547"/>
                </a:cubicBezTo>
                <a:cubicBezTo>
                  <a:pt x="36539" y="128378"/>
                  <a:pt x="34182" y="121778"/>
                  <a:pt x="34418" y="116232"/>
                </a:cubicBezTo>
                <a:cubicBezTo>
                  <a:pt x="34889" y="110159"/>
                  <a:pt x="30648" y="109103"/>
                  <a:pt x="26171" y="107518"/>
                </a:cubicBezTo>
                <a:cubicBezTo>
                  <a:pt x="19102" y="104879"/>
                  <a:pt x="15332" y="99862"/>
                  <a:pt x="17925" y="89564"/>
                </a:cubicBezTo>
                <a:cubicBezTo>
                  <a:pt x="20045" y="80587"/>
                  <a:pt x="20281" y="71609"/>
                  <a:pt x="27585" y="64744"/>
                </a:cubicBezTo>
                <a:cubicBezTo>
                  <a:pt x="29940" y="62632"/>
                  <a:pt x="32532" y="56295"/>
                  <a:pt x="30177" y="52598"/>
                </a:cubicBezTo>
                <a:cubicBezTo>
                  <a:pt x="23578" y="42037"/>
                  <a:pt x="29705" y="38340"/>
                  <a:pt x="36773" y="34379"/>
                </a:cubicBezTo>
                <a:cubicBezTo>
                  <a:pt x="40544" y="32267"/>
                  <a:pt x="44077" y="29362"/>
                  <a:pt x="48083" y="27250"/>
                </a:cubicBezTo>
                <a:cubicBezTo>
                  <a:pt x="56389" y="22102"/>
                  <a:pt x="60983" y="22002"/>
                  <a:pt x="64750" y="27956"/>
                </a:cubicBezTo>
                <a:lnTo>
                  <a:pt x="68213" y="35668"/>
                </a:lnTo>
                <a:lnTo>
                  <a:pt x="76332" y="33175"/>
                </a:lnTo>
                <a:cubicBezTo>
                  <a:pt x="84029" y="29512"/>
                  <a:pt x="90435" y="23026"/>
                  <a:pt x="98034" y="19065"/>
                </a:cubicBezTo>
                <a:cubicBezTo>
                  <a:pt x="103924" y="15897"/>
                  <a:pt x="109579" y="11672"/>
                  <a:pt x="115233" y="7711"/>
                </a:cubicBezTo>
                <a:cubicBezTo>
                  <a:pt x="120300" y="4543"/>
                  <a:pt x="125365" y="2034"/>
                  <a:pt x="130490" y="1507"/>
                </a:cubicBezTo>
                <a:cubicBezTo>
                  <a:pt x="135614" y="978"/>
                  <a:pt x="140798" y="2431"/>
                  <a:pt x="146100" y="7184"/>
                </a:cubicBezTo>
                <a:cubicBezTo>
                  <a:pt x="160237" y="10616"/>
                  <a:pt x="163299" y="17745"/>
                  <a:pt x="155289" y="30155"/>
                </a:cubicBezTo>
                <a:cubicBezTo>
                  <a:pt x="153169" y="33323"/>
                  <a:pt x="151519" y="36228"/>
                  <a:pt x="154111" y="39396"/>
                </a:cubicBezTo>
                <a:cubicBezTo>
                  <a:pt x="157410" y="43620"/>
                  <a:pt x="160707" y="40188"/>
                  <a:pt x="163535" y="38076"/>
                </a:cubicBezTo>
                <a:cubicBezTo>
                  <a:pt x="176965" y="27515"/>
                  <a:pt x="192752" y="31211"/>
                  <a:pt x="207595" y="28306"/>
                </a:cubicBezTo>
                <a:lnTo>
                  <a:pt x="208245" y="28403"/>
                </a:lnTo>
                <a:lnTo>
                  <a:pt x="213485" y="27415"/>
                </a:lnTo>
                <a:cubicBezTo>
                  <a:pt x="215312" y="26392"/>
                  <a:pt x="217020" y="25007"/>
                  <a:pt x="218904" y="24082"/>
                </a:cubicBezTo>
                <a:cubicBezTo>
                  <a:pt x="226208" y="20650"/>
                  <a:pt x="232335" y="20913"/>
                  <a:pt x="235634" y="30683"/>
                </a:cubicBezTo>
                <a:lnTo>
                  <a:pt x="236071" y="31978"/>
                </a:lnTo>
                <a:lnTo>
                  <a:pt x="235868" y="30155"/>
                </a:lnTo>
                <a:cubicBezTo>
                  <a:pt x="238695" y="31476"/>
                  <a:pt x="237281" y="38605"/>
                  <a:pt x="242700" y="36228"/>
                </a:cubicBezTo>
                <a:lnTo>
                  <a:pt x="240575" y="37230"/>
                </a:lnTo>
                <a:lnTo>
                  <a:pt x="242466" y="36756"/>
                </a:lnTo>
                <a:cubicBezTo>
                  <a:pt x="248827" y="28835"/>
                  <a:pt x="256839" y="26986"/>
                  <a:pt x="266027" y="28306"/>
                </a:cubicBezTo>
                <a:lnTo>
                  <a:pt x="266119" y="28351"/>
                </a:lnTo>
                <a:lnTo>
                  <a:pt x="265791" y="27515"/>
                </a:lnTo>
                <a:cubicBezTo>
                  <a:pt x="269090" y="24347"/>
                  <a:pt x="273332" y="22233"/>
                  <a:pt x="277337" y="22498"/>
                </a:cubicBezTo>
                <a:cubicBezTo>
                  <a:pt x="285348" y="23026"/>
                  <a:pt x="292417" y="21442"/>
                  <a:pt x="299249" y="16953"/>
                </a:cubicBezTo>
                <a:cubicBezTo>
                  <a:pt x="303255" y="14840"/>
                  <a:pt x="307731" y="15104"/>
                  <a:pt x="311030" y="19330"/>
                </a:cubicBezTo>
                <a:lnTo>
                  <a:pt x="311016" y="19450"/>
                </a:lnTo>
                <a:lnTo>
                  <a:pt x="313545" y="20836"/>
                </a:lnTo>
                <a:cubicBezTo>
                  <a:pt x="316229" y="21392"/>
                  <a:pt x="318747" y="19461"/>
                  <a:pt x="321397" y="18272"/>
                </a:cubicBezTo>
                <a:cubicBezTo>
                  <a:pt x="325402" y="16425"/>
                  <a:pt x="330822" y="15369"/>
                  <a:pt x="333414" y="19330"/>
                </a:cubicBezTo>
                <a:cubicBezTo>
                  <a:pt x="339304" y="27779"/>
                  <a:pt x="344723" y="24874"/>
                  <a:pt x="350614" y="21706"/>
                </a:cubicBezTo>
                <a:cubicBezTo>
                  <a:pt x="352734" y="19065"/>
                  <a:pt x="356269" y="18801"/>
                  <a:pt x="358154" y="19593"/>
                </a:cubicBezTo>
                <a:cubicBezTo>
                  <a:pt x="374647" y="28042"/>
                  <a:pt x="386428" y="13784"/>
                  <a:pt x="400093" y="9296"/>
                </a:cubicBezTo>
                <a:lnTo>
                  <a:pt x="400701" y="9178"/>
                </a:lnTo>
                <a:lnTo>
                  <a:pt x="408133" y="4510"/>
                </a:lnTo>
                <a:cubicBezTo>
                  <a:pt x="410991" y="3289"/>
                  <a:pt x="413994" y="2431"/>
                  <a:pt x="417057" y="1638"/>
                </a:cubicBezTo>
                <a:cubicBezTo>
                  <a:pt x="421651" y="253"/>
                  <a:pt x="425569" y="-243"/>
                  <a:pt x="428786" y="109"/>
                </a:cubicBezTo>
                <a:cubicBezTo>
                  <a:pt x="436027" y="898"/>
                  <a:pt x="439724" y="5967"/>
                  <a:pt x="439631" y="14803"/>
                </a:cubicBezTo>
                <a:lnTo>
                  <a:pt x="438296" y="24637"/>
                </a:lnTo>
                <a:lnTo>
                  <a:pt x="442569" y="28265"/>
                </a:lnTo>
                <a:cubicBezTo>
                  <a:pt x="444122" y="29115"/>
                  <a:pt x="445772" y="29660"/>
                  <a:pt x="447451" y="30089"/>
                </a:cubicBezTo>
                <a:lnTo>
                  <a:pt x="457345" y="32795"/>
                </a:lnTo>
                <a:lnTo>
                  <a:pt x="457348" y="32532"/>
                </a:lnTo>
                <a:cubicBezTo>
                  <a:pt x="464652" y="39132"/>
                  <a:pt x="471485" y="37020"/>
                  <a:pt x="479023" y="32267"/>
                </a:cubicBezTo>
                <a:cubicBezTo>
                  <a:pt x="487741" y="26723"/>
                  <a:pt x="497166" y="22498"/>
                  <a:pt x="506355" y="17745"/>
                </a:cubicBezTo>
                <a:lnTo>
                  <a:pt x="506358" y="17756"/>
                </a:lnTo>
                <a:lnTo>
                  <a:pt x="506355" y="17481"/>
                </a:lnTo>
                <a:cubicBezTo>
                  <a:pt x="512009" y="15104"/>
                  <a:pt x="517428" y="12992"/>
                  <a:pt x="524026" y="16160"/>
                </a:cubicBezTo>
                <a:cubicBezTo>
                  <a:pt x="531566" y="19593"/>
                  <a:pt x="537457" y="11672"/>
                  <a:pt x="544054" y="9296"/>
                </a:cubicBezTo>
                <a:lnTo>
                  <a:pt x="544075" y="9318"/>
                </a:lnTo>
                <a:lnTo>
                  <a:pt x="544054" y="9031"/>
                </a:lnTo>
                <a:cubicBezTo>
                  <a:pt x="547587" y="4807"/>
                  <a:pt x="552300" y="6128"/>
                  <a:pt x="554421" y="9560"/>
                </a:cubicBezTo>
                <a:cubicBezTo>
                  <a:pt x="559133" y="17481"/>
                  <a:pt x="564551" y="16953"/>
                  <a:pt x="571385" y="14048"/>
                </a:cubicBezTo>
                <a:cubicBezTo>
                  <a:pt x="575155" y="12861"/>
                  <a:pt x="578866" y="12861"/>
                  <a:pt x="582576" y="13257"/>
                </a:cubicBezTo>
                <a:lnTo>
                  <a:pt x="593544" y="14810"/>
                </a:lnTo>
                <a:lnTo>
                  <a:pt x="593533" y="14577"/>
                </a:lnTo>
                <a:cubicBezTo>
                  <a:pt x="599423" y="10616"/>
                  <a:pt x="605078" y="5335"/>
                  <a:pt x="611675" y="2958"/>
                </a:cubicBezTo>
                <a:cubicBezTo>
                  <a:pt x="618743" y="582"/>
                  <a:pt x="625989" y="-78"/>
                  <a:pt x="633263" y="53"/>
                </a:cubicBezTo>
                <a:close/>
              </a:path>
            </a:pathLst>
          </a:custGeom>
          <a:solidFill>
            <a:schemeClr val="bg1"/>
          </a:solidFill>
          <a:ln>
            <a:solidFill>
              <a:schemeClr val="accent1"/>
            </a:solidFill>
          </a:ln>
        </p:spPr>
        <p:txBody>
          <a:bodyPr vert="horz" wrap="square" lIns="144000" tIns="0" rIns="1260000" bIns="0" anchor="ctr" anchorCtr="0">
            <a:noAutofit/>
          </a:bodyPr>
          <a:lstStyle>
            <a:lvl1pPr marL="0" indent="0" algn="l">
              <a:spcBef>
                <a:spcPts val="0"/>
              </a:spcBef>
              <a:spcAft>
                <a:spcPts val="0"/>
              </a:spcAft>
              <a:buNone/>
              <a:defRPr sz="1200" b="1" cap="none" baseline="0">
                <a:ln w="0">
                  <a:noFill/>
                </a:ln>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Naam gemeente </a:t>
            </a:r>
            <a:br>
              <a:rPr lang="nl-NL"/>
            </a:br>
            <a:r>
              <a:rPr lang="nl-NL"/>
              <a:t>of stad</a:t>
            </a:r>
          </a:p>
        </p:txBody>
      </p:sp>
      <p:sp>
        <p:nvSpPr>
          <p:cNvPr id="239" name="Tijdelijke aanduiding voor verticale tekst 238">
            <a:extLst>
              <a:ext uri="{FF2B5EF4-FFF2-40B4-BE49-F238E27FC236}">
                <a16:creationId xmlns:a16="http://schemas.microsoft.com/office/drawing/2014/main" id="{DEA8EDFB-F51E-4B72-AE9A-41F307FBD935}"/>
              </a:ext>
            </a:extLst>
          </p:cNvPr>
          <p:cNvSpPr>
            <a:spLocks noGrp="1"/>
          </p:cNvSpPr>
          <p:nvPr>
            <p:ph type="body" orient="vert" idx="31" hasCustomPrompt="1"/>
          </p:nvPr>
        </p:nvSpPr>
        <p:spPr>
          <a:xfrm>
            <a:off x="564685" y="3545341"/>
            <a:ext cx="2762715" cy="579614"/>
          </a:xfrm>
          <a:custGeom>
            <a:avLst/>
            <a:gdLst>
              <a:gd name="connsiteX0" fmla="*/ 457345 w 1868953"/>
              <a:gd name="connsiteY0" fmla="*/ 32796 h 579614"/>
              <a:gd name="connsiteX1" fmla="*/ 456183 w 1868953"/>
              <a:gd name="connsiteY1" fmla="*/ 32878 h 579614"/>
              <a:gd name="connsiteX2" fmla="*/ 457344 w 1868953"/>
              <a:gd name="connsiteY2" fmla="*/ 33059 h 579614"/>
              <a:gd name="connsiteX3" fmla="*/ 438292 w 1868953"/>
              <a:gd name="connsiteY3" fmla="*/ 24662 h 579614"/>
              <a:gd name="connsiteX4" fmla="*/ 438262 w 1868953"/>
              <a:gd name="connsiteY4" fmla="*/ 24874 h 579614"/>
              <a:gd name="connsiteX5" fmla="*/ 438677 w 1868953"/>
              <a:gd name="connsiteY5" fmla="*/ 25332 h 579614"/>
              <a:gd name="connsiteX6" fmla="*/ 633263 w 1868953"/>
              <a:gd name="connsiteY6" fmla="*/ 53 h 579614"/>
              <a:gd name="connsiteX7" fmla="*/ 655028 w 1868953"/>
              <a:gd name="connsiteY7" fmla="*/ 1902 h 579614"/>
              <a:gd name="connsiteX8" fmla="*/ 663922 w 1868953"/>
              <a:gd name="connsiteY8" fmla="*/ 10781 h 579614"/>
              <a:gd name="connsiteX9" fmla="*/ 662165 w 1868953"/>
              <a:gd name="connsiteY9" fmla="*/ 23926 h 579614"/>
              <a:gd name="connsiteX10" fmla="*/ 668321 w 1868953"/>
              <a:gd name="connsiteY10" fmla="*/ 20963 h 579614"/>
              <a:gd name="connsiteX11" fmla="*/ 681987 w 1868953"/>
              <a:gd name="connsiteY11" fmla="*/ 15946 h 579614"/>
              <a:gd name="connsiteX12" fmla="*/ 691381 w 1868953"/>
              <a:gd name="connsiteY12" fmla="*/ 12381 h 579614"/>
              <a:gd name="connsiteX13" fmla="*/ 699893 w 1868953"/>
              <a:gd name="connsiteY13" fmla="*/ 14361 h 579614"/>
              <a:gd name="connsiteX14" fmla="*/ 710467 w 1868953"/>
              <a:gd name="connsiteY14" fmla="*/ 17133 h 579614"/>
              <a:gd name="connsiteX15" fmla="*/ 719979 w 1868953"/>
              <a:gd name="connsiteY15" fmla="*/ 13635 h 579614"/>
              <a:gd name="connsiteX16" fmla="*/ 719449 w 1868953"/>
              <a:gd name="connsiteY16" fmla="*/ 13041 h 579614"/>
              <a:gd name="connsiteX17" fmla="*/ 741026 w 1868953"/>
              <a:gd name="connsiteY17" fmla="*/ 9501 h 579614"/>
              <a:gd name="connsiteX18" fmla="*/ 743868 w 1868953"/>
              <a:gd name="connsiteY18" fmla="*/ 13705 h 579614"/>
              <a:gd name="connsiteX19" fmla="*/ 743953 w 1868953"/>
              <a:gd name="connsiteY19" fmla="*/ 13570 h 579614"/>
              <a:gd name="connsiteX20" fmla="*/ 759560 w 1868953"/>
              <a:gd name="connsiteY20" fmla="*/ 8148 h 579614"/>
              <a:gd name="connsiteX21" fmla="*/ 765159 w 1868953"/>
              <a:gd name="connsiteY21" fmla="*/ 8553 h 579614"/>
              <a:gd name="connsiteX22" fmla="*/ 771991 w 1868953"/>
              <a:gd name="connsiteY22" fmla="*/ 16210 h 579614"/>
              <a:gd name="connsiteX23" fmla="*/ 771271 w 1868953"/>
              <a:gd name="connsiteY23" fmla="*/ 18210 h 579614"/>
              <a:gd name="connsiteX24" fmla="*/ 778521 w 1868953"/>
              <a:gd name="connsiteY24" fmla="*/ 18274 h 579614"/>
              <a:gd name="connsiteX25" fmla="*/ 793570 w 1868953"/>
              <a:gd name="connsiteY25" fmla="*/ 11672 h 579614"/>
              <a:gd name="connsiteX26" fmla="*/ 794123 w 1868953"/>
              <a:gd name="connsiteY26" fmla="*/ 11853 h 579614"/>
              <a:gd name="connsiteX27" fmla="*/ 794041 w 1868953"/>
              <a:gd name="connsiteY27" fmla="*/ 11672 h 579614"/>
              <a:gd name="connsiteX28" fmla="*/ 812272 w 1868953"/>
              <a:gd name="connsiteY28" fmla="*/ 2794 h 579614"/>
              <a:gd name="connsiteX29" fmla="*/ 825245 w 1868953"/>
              <a:gd name="connsiteY29" fmla="*/ 4597 h 579614"/>
              <a:gd name="connsiteX30" fmla="*/ 825245 w 1868953"/>
              <a:gd name="connsiteY30" fmla="*/ 16253 h 579614"/>
              <a:gd name="connsiteX31" fmla="*/ 827833 w 1868953"/>
              <a:gd name="connsiteY31" fmla="*/ 15682 h 579614"/>
              <a:gd name="connsiteX32" fmla="*/ 841499 w 1868953"/>
              <a:gd name="connsiteY32" fmla="*/ 11721 h 579614"/>
              <a:gd name="connsiteX33" fmla="*/ 850187 w 1868953"/>
              <a:gd name="connsiteY33" fmla="*/ 8553 h 579614"/>
              <a:gd name="connsiteX34" fmla="*/ 857284 w 1868953"/>
              <a:gd name="connsiteY34" fmla="*/ 15682 h 579614"/>
              <a:gd name="connsiteX35" fmla="*/ 857370 w 1868953"/>
              <a:gd name="connsiteY35" fmla="*/ 17468 h 579614"/>
              <a:gd name="connsiteX36" fmla="*/ 857520 w 1868953"/>
              <a:gd name="connsiteY36" fmla="*/ 15946 h 579614"/>
              <a:gd name="connsiteX37" fmla="*/ 876841 w 1868953"/>
              <a:gd name="connsiteY37" fmla="*/ 22546 h 579614"/>
              <a:gd name="connsiteX38" fmla="*/ 887679 w 1868953"/>
              <a:gd name="connsiteY38" fmla="*/ 15682 h 579614"/>
              <a:gd name="connsiteX39" fmla="*/ 887719 w 1868953"/>
              <a:gd name="connsiteY39" fmla="*/ 15731 h 579614"/>
              <a:gd name="connsiteX40" fmla="*/ 895838 w 1868953"/>
              <a:gd name="connsiteY40" fmla="*/ 9411 h 579614"/>
              <a:gd name="connsiteX41" fmla="*/ 905821 w 1868953"/>
              <a:gd name="connsiteY41" fmla="*/ 8024 h 579614"/>
              <a:gd name="connsiteX42" fmla="*/ 913833 w 1868953"/>
              <a:gd name="connsiteY42" fmla="*/ 18850 h 579614"/>
              <a:gd name="connsiteX43" fmla="*/ 914128 w 1868953"/>
              <a:gd name="connsiteY43" fmla="*/ 19194 h 579614"/>
              <a:gd name="connsiteX44" fmla="*/ 914069 w 1868953"/>
              <a:gd name="connsiteY44" fmla="*/ 18322 h 579614"/>
              <a:gd name="connsiteX45" fmla="*/ 955772 w 1868953"/>
              <a:gd name="connsiteY45" fmla="*/ 10929 h 579614"/>
              <a:gd name="connsiteX46" fmla="*/ 964007 w 1868953"/>
              <a:gd name="connsiteY46" fmla="*/ 10231 h 579614"/>
              <a:gd name="connsiteX47" fmla="*/ 973914 w 1868953"/>
              <a:gd name="connsiteY47" fmla="*/ 28092 h 579614"/>
              <a:gd name="connsiteX48" fmla="*/ 979334 w 1868953"/>
              <a:gd name="connsiteY48" fmla="*/ 43141 h 579614"/>
              <a:gd name="connsiteX49" fmla="*/ 994885 w 1868953"/>
              <a:gd name="connsiteY49" fmla="*/ 45253 h 579614"/>
              <a:gd name="connsiteX50" fmla="*/ 1028813 w 1868953"/>
              <a:gd name="connsiteY50" fmla="*/ 24922 h 579614"/>
              <a:gd name="connsiteX51" fmla="*/ 1029055 w 1868953"/>
              <a:gd name="connsiteY51" fmla="*/ 25274 h 579614"/>
              <a:gd name="connsiteX52" fmla="*/ 1029049 w 1868953"/>
              <a:gd name="connsiteY52" fmla="*/ 25187 h 579614"/>
              <a:gd name="connsiteX53" fmla="*/ 1046955 w 1868953"/>
              <a:gd name="connsiteY53" fmla="*/ 19114 h 579614"/>
              <a:gd name="connsiteX54" fmla="*/ 1059914 w 1868953"/>
              <a:gd name="connsiteY54" fmla="*/ 14626 h 579614"/>
              <a:gd name="connsiteX55" fmla="*/ 1073897 w 1868953"/>
              <a:gd name="connsiteY55" fmla="*/ 10541 h 579614"/>
              <a:gd name="connsiteX56" fmla="*/ 1078516 w 1868953"/>
              <a:gd name="connsiteY56" fmla="*/ 13665 h 579614"/>
              <a:gd name="connsiteX57" fmla="*/ 1078764 w 1868953"/>
              <a:gd name="connsiteY57" fmla="*/ 13570 h 579614"/>
              <a:gd name="connsiteX58" fmla="*/ 1093607 w 1868953"/>
              <a:gd name="connsiteY58" fmla="*/ 20963 h 579614"/>
              <a:gd name="connsiteX59" fmla="*/ 1103503 w 1868953"/>
              <a:gd name="connsiteY59" fmla="*/ 22283 h 579614"/>
              <a:gd name="connsiteX60" fmla="*/ 1127537 w 1868953"/>
              <a:gd name="connsiteY60" fmla="*/ 26507 h 579614"/>
              <a:gd name="connsiteX61" fmla="*/ 1142512 w 1868953"/>
              <a:gd name="connsiteY61" fmla="*/ 25691 h 579614"/>
              <a:gd name="connsiteX62" fmla="*/ 1147055 w 1868953"/>
              <a:gd name="connsiteY62" fmla="*/ 28857 h 579614"/>
              <a:gd name="connsiteX63" fmla="*/ 1147092 w 1868953"/>
              <a:gd name="connsiteY63" fmla="*/ 28619 h 579614"/>
              <a:gd name="connsiteX64" fmla="*/ 1160758 w 1868953"/>
              <a:gd name="connsiteY64" fmla="*/ 22019 h 579614"/>
              <a:gd name="connsiteX65" fmla="*/ 1208352 w 1868953"/>
              <a:gd name="connsiteY65" fmla="*/ 8024 h 579614"/>
              <a:gd name="connsiteX66" fmla="*/ 1211032 w 1868953"/>
              <a:gd name="connsiteY66" fmla="*/ 7992 h 579614"/>
              <a:gd name="connsiteX67" fmla="*/ 1213536 w 1868953"/>
              <a:gd name="connsiteY67" fmla="*/ 10137 h 579614"/>
              <a:gd name="connsiteX68" fmla="*/ 1213526 w 1868953"/>
              <a:gd name="connsiteY68" fmla="*/ 11889 h 579614"/>
              <a:gd name="connsiteX69" fmla="*/ 1214007 w 1868953"/>
              <a:gd name="connsiteY69" fmla="*/ 10929 h 579614"/>
              <a:gd name="connsiteX70" fmla="*/ 1218955 w 1868953"/>
              <a:gd name="connsiteY70" fmla="*/ 13570 h 579614"/>
              <a:gd name="connsiteX71" fmla="*/ 1259951 w 1868953"/>
              <a:gd name="connsiteY71" fmla="*/ 8817 h 579614"/>
              <a:gd name="connsiteX72" fmla="*/ 1266015 w 1868953"/>
              <a:gd name="connsiteY72" fmla="*/ 8297 h 579614"/>
              <a:gd name="connsiteX73" fmla="*/ 1281158 w 1868953"/>
              <a:gd name="connsiteY73" fmla="*/ 15946 h 579614"/>
              <a:gd name="connsiteX74" fmla="*/ 1302599 w 1868953"/>
              <a:gd name="connsiteY74" fmla="*/ 17002 h 579614"/>
              <a:gd name="connsiteX75" fmla="*/ 1312023 w 1868953"/>
              <a:gd name="connsiteY75" fmla="*/ 15417 h 579614"/>
              <a:gd name="connsiteX76" fmla="*/ 1320270 w 1868953"/>
              <a:gd name="connsiteY76" fmla="*/ 17002 h 579614"/>
              <a:gd name="connsiteX77" fmla="*/ 1340083 w 1868953"/>
              <a:gd name="connsiteY77" fmla="*/ 15109 h 579614"/>
              <a:gd name="connsiteX78" fmla="*/ 1346630 w 1868953"/>
              <a:gd name="connsiteY78" fmla="*/ 18045 h 579614"/>
              <a:gd name="connsiteX79" fmla="*/ 1346659 w 1868953"/>
              <a:gd name="connsiteY79" fmla="*/ 17794 h 579614"/>
              <a:gd name="connsiteX80" fmla="*/ 1376111 w 1868953"/>
              <a:gd name="connsiteY80" fmla="*/ 6176 h 579614"/>
              <a:gd name="connsiteX81" fmla="*/ 1388128 w 1868953"/>
              <a:gd name="connsiteY81" fmla="*/ 9609 h 579614"/>
              <a:gd name="connsiteX82" fmla="*/ 1398966 w 1868953"/>
              <a:gd name="connsiteY82" fmla="*/ 13834 h 579614"/>
              <a:gd name="connsiteX83" fmla="*/ 1415282 w 1868953"/>
              <a:gd name="connsiteY83" fmla="*/ 8157 h 579614"/>
              <a:gd name="connsiteX84" fmla="*/ 1430538 w 1868953"/>
              <a:gd name="connsiteY84" fmla="*/ 16738 h 579614"/>
              <a:gd name="connsiteX85" fmla="*/ 1437607 w 1868953"/>
              <a:gd name="connsiteY85" fmla="*/ 16738 h 579614"/>
              <a:gd name="connsiteX86" fmla="*/ 1455985 w 1868953"/>
              <a:gd name="connsiteY86" fmla="*/ 23867 h 579614"/>
              <a:gd name="connsiteX87" fmla="*/ 1456017 w 1868953"/>
              <a:gd name="connsiteY87" fmla="*/ 24547 h 579614"/>
              <a:gd name="connsiteX88" fmla="*/ 1456220 w 1868953"/>
              <a:gd name="connsiteY88" fmla="*/ 23867 h 579614"/>
              <a:gd name="connsiteX89" fmla="*/ 1479781 w 1868953"/>
              <a:gd name="connsiteY89" fmla="*/ 12777 h 579614"/>
              <a:gd name="connsiteX90" fmla="*/ 1483611 w 1868953"/>
              <a:gd name="connsiteY90" fmla="*/ 11358 h 579614"/>
              <a:gd name="connsiteX91" fmla="*/ 1486997 w 1868953"/>
              <a:gd name="connsiteY91" fmla="*/ 13255 h 579614"/>
              <a:gd name="connsiteX92" fmla="*/ 1487086 w 1868953"/>
              <a:gd name="connsiteY92" fmla="*/ 13041 h 579614"/>
              <a:gd name="connsiteX93" fmla="*/ 1495667 w 1868953"/>
              <a:gd name="connsiteY93" fmla="*/ 26149 h 579614"/>
              <a:gd name="connsiteX94" fmla="*/ 1499934 w 1868953"/>
              <a:gd name="connsiteY94" fmla="*/ 28814 h 579614"/>
              <a:gd name="connsiteX95" fmla="*/ 1500045 w 1868953"/>
              <a:gd name="connsiteY95" fmla="*/ 28356 h 579614"/>
              <a:gd name="connsiteX96" fmla="*/ 1505283 w 1868953"/>
              <a:gd name="connsiteY96" fmla="*/ 24207 h 579614"/>
              <a:gd name="connsiteX97" fmla="*/ 1505283 w 1868953"/>
              <a:gd name="connsiteY97" fmla="*/ 24499 h 579614"/>
              <a:gd name="connsiteX98" fmla="*/ 1508643 w 1868953"/>
              <a:gd name="connsiteY98" fmla="*/ 21743 h 579614"/>
              <a:gd name="connsiteX99" fmla="*/ 1521575 w 1868953"/>
              <a:gd name="connsiteY99" fmla="*/ 19609 h 579614"/>
              <a:gd name="connsiteX100" fmla="*/ 1525687 w 1868953"/>
              <a:gd name="connsiteY100" fmla="*/ 22672 h 579614"/>
              <a:gd name="connsiteX101" fmla="*/ 1526164 w 1868953"/>
              <a:gd name="connsiteY101" fmla="*/ 22498 h 579614"/>
              <a:gd name="connsiteX102" fmla="*/ 1551610 w 1868953"/>
              <a:gd name="connsiteY102" fmla="*/ 11936 h 579614"/>
              <a:gd name="connsiteX103" fmla="*/ 1561536 w 1868953"/>
              <a:gd name="connsiteY103" fmla="*/ 8802 h 579614"/>
              <a:gd name="connsiteX104" fmla="*/ 1570931 w 1868953"/>
              <a:gd name="connsiteY104" fmla="*/ 12992 h 579614"/>
              <a:gd name="connsiteX105" fmla="*/ 1571637 w 1868953"/>
              <a:gd name="connsiteY105" fmla="*/ 32796 h 579614"/>
              <a:gd name="connsiteX106" fmla="*/ 1572345 w 1868953"/>
              <a:gd name="connsiteY106" fmla="*/ 38340 h 579614"/>
              <a:gd name="connsiteX107" fmla="*/ 1579884 w 1868953"/>
              <a:gd name="connsiteY107" fmla="*/ 39396 h 579614"/>
              <a:gd name="connsiteX108" fmla="*/ 1606037 w 1868953"/>
              <a:gd name="connsiteY108" fmla="*/ 28835 h 579614"/>
              <a:gd name="connsiteX109" fmla="*/ 1606074 w 1868953"/>
              <a:gd name="connsiteY109" fmla="*/ 28913 h 579614"/>
              <a:gd name="connsiteX110" fmla="*/ 1606037 w 1868953"/>
              <a:gd name="connsiteY110" fmla="*/ 28308 h 579614"/>
              <a:gd name="connsiteX111" fmla="*/ 1628892 w 1868953"/>
              <a:gd name="connsiteY111" fmla="*/ 13785 h 579614"/>
              <a:gd name="connsiteX112" fmla="*/ 1644207 w 1868953"/>
              <a:gd name="connsiteY112" fmla="*/ 16425 h 579614"/>
              <a:gd name="connsiteX113" fmla="*/ 1643971 w 1868953"/>
              <a:gd name="connsiteY113" fmla="*/ 34381 h 579614"/>
              <a:gd name="connsiteX114" fmla="*/ 1645856 w 1868953"/>
              <a:gd name="connsiteY114" fmla="*/ 44150 h 579614"/>
              <a:gd name="connsiteX115" fmla="*/ 1667062 w 1868953"/>
              <a:gd name="connsiteY115" fmla="*/ 44150 h 579614"/>
              <a:gd name="connsiteX116" fmla="*/ 1667065 w 1868953"/>
              <a:gd name="connsiteY116" fmla="*/ 45572 h 579614"/>
              <a:gd name="connsiteX117" fmla="*/ 1667533 w 1868953"/>
              <a:gd name="connsiteY117" fmla="*/ 43622 h 579614"/>
              <a:gd name="connsiteX118" fmla="*/ 1686676 w 1868953"/>
              <a:gd name="connsiteY118" fmla="*/ 41476 h 579614"/>
              <a:gd name="connsiteX119" fmla="*/ 1704615 w 1868953"/>
              <a:gd name="connsiteY119" fmla="*/ 32865 h 579614"/>
              <a:gd name="connsiteX120" fmla="*/ 1704761 w 1868953"/>
              <a:gd name="connsiteY120" fmla="*/ 32267 h 579614"/>
              <a:gd name="connsiteX121" fmla="*/ 1734448 w 1868953"/>
              <a:gd name="connsiteY121" fmla="*/ 18009 h 579614"/>
              <a:gd name="connsiteX122" fmla="*/ 1758009 w 1868953"/>
              <a:gd name="connsiteY122" fmla="*/ 25403 h 579614"/>
              <a:gd name="connsiteX123" fmla="*/ 1768141 w 1868953"/>
              <a:gd name="connsiteY123" fmla="*/ 26723 h 579614"/>
              <a:gd name="connsiteX124" fmla="*/ 1797122 w 1868953"/>
              <a:gd name="connsiteY124" fmla="*/ 13785 h 579614"/>
              <a:gd name="connsiteX125" fmla="*/ 1813732 w 1868953"/>
              <a:gd name="connsiteY125" fmla="*/ 7646 h 579614"/>
              <a:gd name="connsiteX126" fmla="*/ 1821861 w 1868953"/>
              <a:gd name="connsiteY126" fmla="*/ 25667 h 579614"/>
              <a:gd name="connsiteX127" fmla="*/ 1851078 w 1868953"/>
              <a:gd name="connsiteY127" fmla="*/ 18009 h 579614"/>
              <a:gd name="connsiteX128" fmla="*/ 1866157 w 1868953"/>
              <a:gd name="connsiteY128" fmla="*/ 24611 h 579614"/>
              <a:gd name="connsiteX129" fmla="*/ 1861680 w 1868953"/>
              <a:gd name="connsiteY129" fmla="*/ 41510 h 579614"/>
              <a:gd name="connsiteX130" fmla="*/ 1848485 w 1868953"/>
              <a:gd name="connsiteY130" fmla="*/ 66065 h 579614"/>
              <a:gd name="connsiteX131" fmla="*/ 1838825 w 1868953"/>
              <a:gd name="connsiteY131" fmla="*/ 83492 h 579614"/>
              <a:gd name="connsiteX132" fmla="*/ 1835998 w 1868953"/>
              <a:gd name="connsiteY132" fmla="*/ 92206 h 579614"/>
              <a:gd name="connsiteX133" fmla="*/ 1844010 w 1868953"/>
              <a:gd name="connsiteY133" fmla="*/ 95901 h 579614"/>
              <a:gd name="connsiteX134" fmla="*/ 1857911 w 1868953"/>
              <a:gd name="connsiteY134" fmla="*/ 104615 h 579614"/>
              <a:gd name="connsiteX135" fmla="*/ 1851078 w 1868953"/>
              <a:gd name="connsiteY135" fmla="*/ 119930 h 579614"/>
              <a:gd name="connsiteX136" fmla="*/ 1840003 w 1868953"/>
              <a:gd name="connsiteY136" fmla="*/ 129698 h 579614"/>
              <a:gd name="connsiteX137" fmla="*/ 1853905 w 1868953"/>
              <a:gd name="connsiteY137" fmla="*/ 160592 h 579614"/>
              <a:gd name="connsiteX138" fmla="*/ 1859560 w 1868953"/>
              <a:gd name="connsiteY138" fmla="*/ 190692 h 579614"/>
              <a:gd name="connsiteX139" fmla="*/ 1857675 w 1868953"/>
              <a:gd name="connsiteY139" fmla="*/ 193860 h 579614"/>
              <a:gd name="connsiteX140" fmla="*/ 1839297 w 1868953"/>
              <a:gd name="connsiteY140" fmla="*/ 222640 h 579614"/>
              <a:gd name="connsiteX141" fmla="*/ 1835056 w 1868953"/>
              <a:gd name="connsiteY141" fmla="*/ 229506 h 579614"/>
              <a:gd name="connsiteX142" fmla="*/ 1842124 w 1868953"/>
              <a:gd name="connsiteY142" fmla="*/ 230034 h 579614"/>
              <a:gd name="connsiteX143" fmla="*/ 1854612 w 1868953"/>
              <a:gd name="connsiteY143" fmla="*/ 227659 h 579614"/>
              <a:gd name="connsiteX144" fmla="*/ 1868278 w 1868953"/>
              <a:gd name="connsiteY144" fmla="*/ 237956 h 579614"/>
              <a:gd name="connsiteX145" fmla="*/ 1861444 w 1868953"/>
              <a:gd name="connsiteY145" fmla="*/ 251158 h 579614"/>
              <a:gd name="connsiteX146" fmla="*/ 1845188 w 1868953"/>
              <a:gd name="connsiteY146" fmla="*/ 274658 h 579614"/>
              <a:gd name="connsiteX147" fmla="*/ 1849428 w 1868953"/>
              <a:gd name="connsiteY147" fmla="*/ 286011 h 579614"/>
              <a:gd name="connsiteX148" fmla="*/ 1855791 w 1868953"/>
              <a:gd name="connsiteY148" fmla="*/ 309510 h 579614"/>
              <a:gd name="connsiteX149" fmla="*/ 1857675 w 1868953"/>
              <a:gd name="connsiteY149" fmla="*/ 321920 h 579614"/>
              <a:gd name="connsiteX150" fmla="*/ 1862858 w 1868953"/>
              <a:gd name="connsiteY150" fmla="*/ 331162 h 579614"/>
              <a:gd name="connsiteX151" fmla="*/ 1845659 w 1868953"/>
              <a:gd name="connsiteY151" fmla="*/ 374465 h 579614"/>
              <a:gd name="connsiteX152" fmla="*/ 1837177 w 1868953"/>
              <a:gd name="connsiteY152" fmla="*/ 381329 h 579614"/>
              <a:gd name="connsiteX153" fmla="*/ 1826574 w 1868953"/>
              <a:gd name="connsiteY153" fmla="*/ 391891 h 579614"/>
              <a:gd name="connsiteX154" fmla="*/ 1839297 w 1868953"/>
              <a:gd name="connsiteY154" fmla="*/ 397172 h 579614"/>
              <a:gd name="connsiteX155" fmla="*/ 1848485 w 1868953"/>
              <a:gd name="connsiteY155" fmla="*/ 408262 h 579614"/>
              <a:gd name="connsiteX156" fmla="*/ 1842360 w 1868953"/>
              <a:gd name="connsiteY156" fmla="*/ 419615 h 579614"/>
              <a:gd name="connsiteX157" fmla="*/ 1802541 w 1868953"/>
              <a:gd name="connsiteY157" fmla="*/ 447339 h 579614"/>
              <a:gd name="connsiteX158" fmla="*/ 1837412 w 1868953"/>
              <a:gd name="connsiteY158" fmla="*/ 452883 h 579614"/>
              <a:gd name="connsiteX159" fmla="*/ 1856969 w 1868953"/>
              <a:gd name="connsiteY159" fmla="*/ 465558 h 579614"/>
              <a:gd name="connsiteX160" fmla="*/ 1862623 w 1868953"/>
              <a:gd name="connsiteY160" fmla="*/ 502260 h 579614"/>
              <a:gd name="connsiteX161" fmla="*/ 1860032 w 1868953"/>
              <a:gd name="connsiteY161" fmla="*/ 516782 h 579614"/>
              <a:gd name="connsiteX162" fmla="*/ 1801834 w 1868953"/>
              <a:gd name="connsiteY162" fmla="*/ 567214 h 579614"/>
              <a:gd name="connsiteX163" fmla="*/ 1778273 w 1868953"/>
              <a:gd name="connsiteY163" fmla="*/ 553219 h 579614"/>
              <a:gd name="connsiteX164" fmla="*/ 1774031 w 1868953"/>
              <a:gd name="connsiteY164" fmla="*/ 547675 h 579614"/>
              <a:gd name="connsiteX165" fmla="*/ 1773254 w 1868953"/>
              <a:gd name="connsiteY165" fmla="*/ 547164 h 579614"/>
              <a:gd name="connsiteX166" fmla="*/ 1773560 w 1868953"/>
              <a:gd name="connsiteY166" fmla="*/ 547939 h 579614"/>
              <a:gd name="connsiteX167" fmla="*/ 1743166 w 1868953"/>
              <a:gd name="connsiteY167" fmla="*/ 568797 h 579614"/>
              <a:gd name="connsiteX168" fmla="*/ 1729264 w 1868953"/>
              <a:gd name="connsiteY168" fmla="*/ 565629 h 579614"/>
              <a:gd name="connsiteX169" fmla="*/ 1713949 w 1868953"/>
              <a:gd name="connsiteY169" fmla="*/ 561668 h 579614"/>
              <a:gd name="connsiteX170" fmla="*/ 1707352 w 1868953"/>
              <a:gd name="connsiteY170" fmla="*/ 563253 h 579614"/>
              <a:gd name="connsiteX171" fmla="*/ 1707350 w 1868953"/>
              <a:gd name="connsiteY171" fmla="*/ 563246 h 579614"/>
              <a:gd name="connsiteX172" fmla="*/ 1707352 w 1868953"/>
              <a:gd name="connsiteY172" fmla="*/ 563517 h 579614"/>
              <a:gd name="connsiteX173" fmla="*/ 1682141 w 1868953"/>
              <a:gd name="connsiteY173" fmla="*/ 576984 h 579614"/>
              <a:gd name="connsiteX174" fmla="*/ 1665648 w 1868953"/>
              <a:gd name="connsiteY174" fmla="*/ 574079 h 579614"/>
              <a:gd name="connsiteX175" fmla="*/ 1669418 w 1868953"/>
              <a:gd name="connsiteY175" fmla="*/ 554804 h 579614"/>
              <a:gd name="connsiteX176" fmla="*/ 1676015 w 1868953"/>
              <a:gd name="connsiteY176" fmla="*/ 547410 h 579614"/>
              <a:gd name="connsiteX177" fmla="*/ 1672245 w 1868953"/>
              <a:gd name="connsiteY177" fmla="*/ 542393 h 579614"/>
              <a:gd name="connsiteX178" fmla="*/ 1671345 w 1868953"/>
              <a:gd name="connsiteY178" fmla="*/ 542445 h 579614"/>
              <a:gd name="connsiteX179" fmla="*/ 1671539 w 1868953"/>
              <a:gd name="connsiteY179" fmla="*/ 542658 h 579614"/>
              <a:gd name="connsiteX180" fmla="*/ 1658816 w 1868953"/>
              <a:gd name="connsiteY180" fmla="*/ 543451 h 579614"/>
              <a:gd name="connsiteX181" fmla="*/ 1648448 w 1868953"/>
              <a:gd name="connsiteY181" fmla="*/ 542658 h 579614"/>
              <a:gd name="connsiteX182" fmla="*/ 1630776 w 1868953"/>
              <a:gd name="connsiteY182" fmla="*/ 555068 h 579614"/>
              <a:gd name="connsiteX183" fmla="*/ 1614991 w 1868953"/>
              <a:gd name="connsiteY183" fmla="*/ 552163 h 579614"/>
              <a:gd name="connsiteX184" fmla="*/ 1610484 w 1868953"/>
              <a:gd name="connsiteY184" fmla="*/ 548071 h 579614"/>
              <a:gd name="connsiteX185" fmla="*/ 1606150 w 1868953"/>
              <a:gd name="connsiteY185" fmla="*/ 545016 h 579614"/>
              <a:gd name="connsiteX186" fmla="*/ 1606037 w 1868953"/>
              <a:gd name="connsiteY186" fmla="*/ 545298 h 579614"/>
              <a:gd name="connsiteX187" fmla="*/ 1588601 w 1868953"/>
              <a:gd name="connsiteY187" fmla="*/ 543978 h 579614"/>
              <a:gd name="connsiteX188" fmla="*/ 1553967 w 1868953"/>
              <a:gd name="connsiteY188" fmla="*/ 554275 h 579614"/>
              <a:gd name="connsiteX189" fmla="*/ 1553621 w 1868953"/>
              <a:gd name="connsiteY189" fmla="*/ 553720 h 579614"/>
              <a:gd name="connsiteX190" fmla="*/ 1548780 w 1868953"/>
              <a:gd name="connsiteY190" fmla="*/ 553335 h 579614"/>
              <a:gd name="connsiteX191" fmla="*/ 1535824 w 1868953"/>
              <a:gd name="connsiteY191" fmla="*/ 560612 h 579614"/>
              <a:gd name="connsiteX192" fmla="*/ 1524278 w 1868953"/>
              <a:gd name="connsiteY192" fmla="*/ 566421 h 579614"/>
              <a:gd name="connsiteX193" fmla="*/ 1523852 w 1868953"/>
              <a:gd name="connsiteY193" fmla="*/ 566321 h 579614"/>
              <a:gd name="connsiteX194" fmla="*/ 1524514 w 1868953"/>
              <a:gd name="connsiteY194" fmla="*/ 567477 h 579614"/>
              <a:gd name="connsiteX195" fmla="*/ 1514971 w 1868953"/>
              <a:gd name="connsiteY195" fmla="*/ 573023 h 579614"/>
              <a:gd name="connsiteX196" fmla="*/ 1504897 w 1868953"/>
              <a:gd name="connsiteY196" fmla="*/ 576916 h 579614"/>
              <a:gd name="connsiteX197" fmla="*/ 1504958 w 1868953"/>
              <a:gd name="connsiteY197" fmla="*/ 577775 h 579614"/>
              <a:gd name="connsiteX198" fmla="*/ 1488906 w 1868953"/>
              <a:gd name="connsiteY198" fmla="*/ 578567 h 579614"/>
              <a:gd name="connsiteX199" fmla="*/ 1487074 w 1868953"/>
              <a:gd name="connsiteY199" fmla="*/ 576644 h 579614"/>
              <a:gd name="connsiteX200" fmla="*/ 1480548 w 1868953"/>
              <a:gd name="connsiteY200" fmla="*/ 579275 h 579614"/>
              <a:gd name="connsiteX201" fmla="*/ 1472007 w 1868953"/>
              <a:gd name="connsiteY201" fmla="*/ 579408 h 579614"/>
              <a:gd name="connsiteX202" fmla="*/ 1459518 w 1868953"/>
              <a:gd name="connsiteY202" fmla="*/ 558549 h 579614"/>
              <a:gd name="connsiteX203" fmla="*/ 1461739 w 1868953"/>
              <a:gd name="connsiteY203" fmla="*/ 550603 h 579614"/>
              <a:gd name="connsiteX204" fmla="*/ 1457799 w 1868953"/>
              <a:gd name="connsiteY204" fmla="*/ 549359 h 579614"/>
              <a:gd name="connsiteX205" fmla="*/ 1432422 w 1868953"/>
              <a:gd name="connsiteY205" fmla="*/ 568054 h 579614"/>
              <a:gd name="connsiteX206" fmla="*/ 1418050 w 1868953"/>
              <a:gd name="connsiteY206" fmla="*/ 565942 h 579614"/>
              <a:gd name="connsiteX207" fmla="*/ 1399672 w 1868953"/>
              <a:gd name="connsiteY207" fmla="*/ 562773 h 579614"/>
              <a:gd name="connsiteX208" fmla="*/ 1399141 w 1868953"/>
              <a:gd name="connsiteY208" fmla="*/ 562555 h 579614"/>
              <a:gd name="connsiteX209" fmla="*/ 1399201 w 1868953"/>
              <a:gd name="connsiteY209" fmla="*/ 562774 h 579614"/>
              <a:gd name="connsiteX210" fmla="*/ 1359147 w 1868953"/>
              <a:gd name="connsiteY210" fmla="*/ 578615 h 579614"/>
              <a:gd name="connsiteX211" fmla="*/ 1344774 w 1868953"/>
              <a:gd name="connsiteY211" fmla="*/ 573071 h 579614"/>
              <a:gd name="connsiteX212" fmla="*/ 1344774 w 1868953"/>
              <a:gd name="connsiteY212" fmla="*/ 571275 h 579614"/>
              <a:gd name="connsiteX213" fmla="*/ 1344538 w 1868953"/>
              <a:gd name="connsiteY213" fmla="*/ 572542 h 579614"/>
              <a:gd name="connsiteX214" fmla="*/ 1330637 w 1868953"/>
              <a:gd name="connsiteY214" fmla="*/ 566206 h 579614"/>
              <a:gd name="connsiteX215" fmla="*/ 1321536 w 1868953"/>
              <a:gd name="connsiteY215" fmla="*/ 570001 h 579614"/>
              <a:gd name="connsiteX216" fmla="*/ 1311889 w 1868953"/>
              <a:gd name="connsiteY216" fmla="*/ 570417 h 579614"/>
              <a:gd name="connsiteX217" fmla="*/ 1311787 w 1868953"/>
              <a:gd name="connsiteY217" fmla="*/ 570959 h 579614"/>
              <a:gd name="connsiteX218" fmla="*/ 1282570 w 1868953"/>
              <a:gd name="connsiteY218" fmla="*/ 576239 h 579614"/>
              <a:gd name="connsiteX219" fmla="*/ 1265136 w 1868953"/>
              <a:gd name="connsiteY219" fmla="*/ 570166 h 579614"/>
              <a:gd name="connsiteX220" fmla="*/ 1267963 w 1868953"/>
              <a:gd name="connsiteY220" fmla="*/ 551420 h 579614"/>
              <a:gd name="connsiteX221" fmla="*/ 1260423 w 1868953"/>
              <a:gd name="connsiteY221" fmla="*/ 541650 h 579614"/>
              <a:gd name="connsiteX222" fmla="*/ 1260129 w 1868953"/>
              <a:gd name="connsiteY222" fmla="*/ 541416 h 579614"/>
              <a:gd name="connsiteX223" fmla="*/ 1237068 w 1868953"/>
              <a:gd name="connsiteY223" fmla="*/ 553136 h 579614"/>
              <a:gd name="connsiteX224" fmla="*/ 1213078 w 1868953"/>
              <a:gd name="connsiteY224" fmla="*/ 562504 h 579614"/>
              <a:gd name="connsiteX225" fmla="*/ 1213064 w 1868953"/>
              <a:gd name="connsiteY225" fmla="*/ 562774 h 579614"/>
              <a:gd name="connsiteX226" fmla="*/ 1157460 w 1868953"/>
              <a:gd name="connsiteY226" fmla="*/ 578352 h 579614"/>
              <a:gd name="connsiteX227" fmla="*/ 1141908 w 1868953"/>
              <a:gd name="connsiteY227" fmla="*/ 573335 h 579614"/>
              <a:gd name="connsiteX228" fmla="*/ 1130364 w 1868953"/>
              <a:gd name="connsiteY228" fmla="*/ 558549 h 579614"/>
              <a:gd name="connsiteX229" fmla="*/ 1121410 w 1868953"/>
              <a:gd name="connsiteY229" fmla="*/ 553796 h 579614"/>
              <a:gd name="connsiteX230" fmla="*/ 1087779 w 1868953"/>
              <a:gd name="connsiteY230" fmla="*/ 569576 h 579614"/>
              <a:gd name="connsiteX231" fmla="*/ 1076072 w 1868953"/>
              <a:gd name="connsiteY231" fmla="*/ 573031 h 579614"/>
              <a:gd name="connsiteX232" fmla="*/ 1076172 w 1868953"/>
              <a:gd name="connsiteY232" fmla="*/ 573335 h 579614"/>
              <a:gd name="connsiteX233" fmla="*/ 1042210 w 1868953"/>
              <a:gd name="connsiteY233" fmla="*/ 577122 h 579614"/>
              <a:gd name="connsiteX234" fmla="*/ 1031439 w 1868953"/>
              <a:gd name="connsiteY234" fmla="*/ 569925 h 579614"/>
              <a:gd name="connsiteX235" fmla="*/ 1031405 w 1868953"/>
              <a:gd name="connsiteY235" fmla="*/ 570166 h 579614"/>
              <a:gd name="connsiteX236" fmla="*/ 1017739 w 1868953"/>
              <a:gd name="connsiteY236" fmla="*/ 568054 h 579614"/>
              <a:gd name="connsiteX237" fmla="*/ 995591 w 1868953"/>
              <a:gd name="connsiteY237" fmla="*/ 549835 h 579614"/>
              <a:gd name="connsiteX238" fmla="*/ 951531 w 1868953"/>
              <a:gd name="connsiteY238" fmla="*/ 559605 h 579614"/>
              <a:gd name="connsiteX239" fmla="*/ 951567 w 1868953"/>
              <a:gd name="connsiteY239" fmla="*/ 559307 h 579614"/>
              <a:gd name="connsiteX240" fmla="*/ 951531 w 1868953"/>
              <a:gd name="connsiteY240" fmla="*/ 559340 h 579614"/>
              <a:gd name="connsiteX241" fmla="*/ 930090 w 1868953"/>
              <a:gd name="connsiteY241" fmla="*/ 539009 h 579614"/>
              <a:gd name="connsiteX242" fmla="*/ 925849 w 1868953"/>
              <a:gd name="connsiteY242" fmla="*/ 536106 h 579614"/>
              <a:gd name="connsiteX243" fmla="*/ 924723 w 1868953"/>
              <a:gd name="connsiteY243" fmla="*/ 535693 h 579614"/>
              <a:gd name="connsiteX244" fmla="*/ 925378 w 1868953"/>
              <a:gd name="connsiteY244" fmla="*/ 536898 h 579614"/>
              <a:gd name="connsiteX245" fmla="*/ 907589 w 1868953"/>
              <a:gd name="connsiteY245" fmla="*/ 551255 h 579614"/>
              <a:gd name="connsiteX246" fmla="*/ 888267 w 1868953"/>
              <a:gd name="connsiteY246" fmla="*/ 562690 h 579614"/>
              <a:gd name="connsiteX247" fmla="*/ 887915 w 1868953"/>
              <a:gd name="connsiteY247" fmla="*/ 563301 h 579614"/>
              <a:gd name="connsiteX248" fmla="*/ 863794 w 1868953"/>
              <a:gd name="connsiteY248" fmla="*/ 573661 h 579614"/>
              <a:gd name="connsiteX249" fmla="*/ 854882 w 1868953"/>
              <a:gd name="connsiteY249" fmla="*/ 572825 h 579614"/>
              <a:gd name="connsiteX250" fmla="*/ 846163 w 1868953"/>
              <a:gd name="connsiteY250" fmla="*/ 576260 h 579614"/>
              <a:gd name="connsiteX251" fmla="*/ 822588 w 1868953"/>
              <a:gd name="connsiteY251" fmla="*/ 568273 h 579614"/>
              <a:gd name="connsiteX252" fmla="*/ 817838 w 1868953"/>
              <a:gd name="connsiteY252" fmla="*/ 570645 h 579614"/>
              <a:gd name="connsiteX253" fmla="*/ 815806 w 1868953"/>
              <a:gd name="connsiteY253" fmla="*/ 570131 h 579614"/>
              <a:gd name="connsiteX254" fmla="*/ 810128 w 1868953"/>
              <a:gd name="connsiteY254" fmla="*/ 572296 h 579614"/>
              <a:gd name="connsiteX255" fmla="*/ 793198 w 1868953"/>
              <a:gd name="connsiteY255" fmla="*/ 549571 h 579614"/>
              <a:gd name="connsiteX256" fmla="*/ 793384 w 1868953"/>
              <a:gd name="connsiteY256" fmla="*/ 548782 h 579614"/>
              <a:gd name="connsiteX257" fmla="*/ 792962 w 1868953"/>
              <a:gd name="connsiteY257" fmla="*/ 549043 h 579614"/>
              <a:gd name="connsiteX258" fmla="*/ 792214 w 1868953"/>
              <a:gd name="connsiteY258" fmla="*/ 544940 h 579614"/>
              <a:gd name="connsiteX259" fmla="*/ 778374 w 1868953"/>
              <a:gd name="connsiteY259" fmla="*/ 554573 h 579614"/>
              <a:gd name="connsiteX260" fmla="*/ 759407 w 1868953"/>
              <a:gd name="connsiteY260" fmla="*/ 565894 h 579614"/>
              <a:gd name="connsiteX261" fmla="*/ 754222 w 1868953"/>
              <a:gd name="connsiteY261" fmla="*/ 568006 h 579614"/>
              <a:gd name="connsiteX262" fmla="*/ 742485 w 1868953"/>
              <a:gd name="connsiteY262" fmla="*/ 564428 h 579614"/>
              <a:gd name="connsiteX263" fmla="*/ 741598 w 1868953"/>
              <a:gd name="connsiteY263" fmla="*/ 564886 h 579614"/>
              <a:gd name="connsiteX264" fmla="*/ 741498 w 1868953"/>
              <a:gd name="connsiteY264" fmla="*/ 564126 h 579614"/>
              <a:gd name="connsiteX265" fmla="*/ 741435 w 1868953"/>
              <a:gd name="connsiteY265" fmla="*/ 564107 h 579614"/>
              <a:gd name="connsiteX266" fmla="*/ 741362 w 1868953"/>
              <a:gd name="connsiteY266" fmla="*/ 564622 h 579614"/>
              <a:gd name="connsiteX267" fmla="*/ 722749 w 1868953"/>
              <a:gd name="connsiteY267" fmla="*/ 572443 h 579614"/>
              <a:gd name="connsiteX268" fmla="*/ 722513 w 1868953"/>
              <a:gd name="connsiteY268" fmla="*/ 573335 h 579614"/>
              <a:gd name="connsiteX269" fmla="*/ 698008 w 1868953"/>
              <a:gd name="connsiteY269" fmla="*/ 579408 h 579614"/>
              <a:gd name="connsiteX270" fmla="*/ 682222 w 1868953"/>
              <a:gd name="connsiteY270" fmla="*/ 565942 h 579614"/>
              <a:gd name="connsiteX271" fmla="*/ 682164 w 1868953"/>
              <a:gd name="connsiteY271" fmla="*/ 564674 h 579614"/>
              <a:gd name="connsiteX272" fmla="*/ 675824 w 1868953"/>
              <a:gd name="connsiteY272" fmla="*/ 558969 h 579614"/>
              <a:gd name="connsiteX273" fmla="*/ 663213 w 1868953"/>
              <a:gd name="connsiteY273" fmla="*/ 559169 h 579614"/>
              <a:gd name="connsiteX274" fmla="*/ 654793 w 1868953"/>
              <a:gd name="connsiteY274" fmla="*/ 563253 h 579614"/>
              <a:gd name="connsiteX275" fmla="*/ 624634 w 1868953"/>
              <a:gd name="connsiteY275" fmla="*/ 576191 h 579614"/>
              <a:gd name="connsiteX276" fmla="*/ 611204 w 1868953"/>
              <a:gd name="connsiteY276" fmla="*/ 574474 h 579614"/>
              <a:gd name="connsiteX277" fmla="*/ 610329 w 1868953"/>
              <a:gd name="connsiteY277" fmla="*/ 572372 h 579614"/>
              <a:gd name="connsiteX278" fmla="*/ 608307 w 1868953"/>
              <a:gd name="connsiteY278" fmla="*/ 572383 h 579614"/>
              <a:gd name="connsiteX279" fmla="*/ 608307 w 1868953"/>
              <a:gd name="connsiteY279" fmla="*/ 567510 h 579614"/>
              <a:gd name="connsiteX280" fmla="*/ 605548 w 1868953"/>
              <a:gd name="connsiteY280" fmla="*/ 560877 h 579614"/>
              <a:gd name="connsiteX281" fmla="*/ 598245 w 1868953"/>
              <a:gd name="connsiteY281" fmla="*/ 552690 h 579614"/>
              <a:gd name="connsiteX282" fmla="*/ 598204 w 1868953"/>
              <a:gd name="connsiteY282" fmla="*/ 552598 h 579614"/>
              <a:gd name="connsiteX283" fmla="*/ 584284 w 1868953"/>
              <a:gd name="connsiteY283" fmla="*/ 561173 h 579614"/>
              <a:gd name="connsiteX284" fmla="*/ 569736 w 1868953"/>
              <a:gd name="connsiteY284" fmla="*/ 568533 h 579614"/>
              <a:gd name="connsiteX285" fmla="*/ 557483 w 1868953"/>
              <a:gd name="connsiteY285" fmla="*/ 565894 h 579614"/>
              <a:gd name="connsiteX286" fmla="*/ 550945 w 1868953"/>
              <a:gd name="connsiteY286" fmla="*/ 557015 h 579614"/>
              <a:gd name="connsiteX287" fmla="*/ 542448 w 1868953"/>
              <a:gd name="connsiteY287" fmla="*/ 552938 h 579614"/>
              <a:gd name="connsiteX288" fmla="*/ 541932 w 1868953"/>
              <a:gd name="connsiteY288" fmla="*/ 553483 h 579614"/>
              <a:gd name="connsiteX289" fmla="*/ 506590 w 1868953"/>
              <a:gd name="connsiteY289" fmla="*/ 547675 h 579614"/>
              <a:gd name="connsiteX290" fmla="*/ 506590 w 1868953"/>
              <a:gd name="connsiteY290" fmla="*/ 546407 h 579614"/>
              <a:gd name="connsiteX291" fmla="*/ 506355 w 1868953"/>
              <a:gd name="connsiteY291" fmla="*/ 547675 h 579614"/>
              <a:gd name="connsiteX292" fmla="*/ 467715 w 1868953"/>
              <a:gd name="connsiteY292" fmla="*/ 565894 h 579614"/>
              <a:gd name="connsiteX293" fmla="*/ 454756 w 1868953"/>
              <a:gd name="connsiteY293" fmla="*/ 571174 h 579614"/>
              <a:gd name="connsiteX294" fmla="*/ 454828 w 1868953"/>
              <a:gd name="connsiteY294" fmla="*/ 570703 h 579614"/>
              <a:gd name="connsiteX295" fmla="*/ 454520 w 1868953"/>
              <a:gd name="connsiteY295" fmla="*/ 571174 h 579614"/>
              <a:gd name="connsiteX296" fmla="*/ 433315 w 1868953"/>
              <a:gd name="connsiteY296" fmla="*/ 574079 h 579614"/>
              <a:gd name="connsiteX297" fmla="*/ 432584 w 1868953"/>
              <a:gd name="connsiteY297" fmla="*/ 573467 h 579614"/>
              <a:gd name="connsiteX298" fmla="*/ 428454 w 1868953"/>
              <a:gd name="connsiteY298" fmla="*/ 571504 h 579614"/>
              <a:gd name="connsiteX299" fmla="*/ 425933 w 1868953"/>
              <a:gd name="connsiteY299" fmla="*/ 567110 h 579614"/>
              <a:gd name="connsiteX300" fmla="*/ 425539 w 1868953"/>
              <a:gd name="connsiteY300" fmla="*/ 566685 h 579614"/>
              <a:gd name="connsiteX301" fmla="*/ 422948 w 1868953"/>
              <a:gd name="connsiteY301" fmla="*/ 556651 h 579614"/>
              <a:gd name="connsiteX302" fmla="*/ 400565 w 1868953"/>
              <a:gd name="connsiteY302" fmla="*/ 558236 h 579614"/>
              <a:gd name="connsiteX303" fmla="*/ 400671 w 1868953"/>
              <a:gd name="connsiteY303" fmla="*/ 558125 h 579614"/>
              <a:gd name="connsiteX304" fmla="*/ 400093 w 1868953"/>
              <a:gd name="connsiteY304" fmla="*/ 558236 h 579614"/>
              <a:gd name="connsiteX305" fmla="*/ 363101 w 1868953"/>
              <a:gd name="connsiteY305" fmla="*/ 574343 h 579614"/>
              <a:gd name="connsiteX306" fmla="*/ 350614 w 1868953"/>
              <a:gd name="connsiteY306" fmla="*/ 576455 h 579614"/>
              <a:gd name="connsiteX307" fmla="*/ 350556 w 1868953"/>
              <a:gd name="connsiteY307" fmla="*/ 576191 h 579614"/>
              <a:gd name="connsiteX308" fmla="*/ 346637 w 1868953"/>
              <a:gd name="connsiteY308" fmla="*/ 576191 h 579614"/>
              <a:gd name="connsiteX309" fmla="*/ 343310 w 1868953"/>
              <a:gd name="connsiteY309" fmla="*/ 573814 h 579614"/>
              <a:gd name="connsiteX310" fmla="*/ 330822 w 1868953"/>
              <a:gd name="connsiteY310" fmla="*/ 572758 h 579614"/>
              <a:gd name="connsiteX311" fmla="*/ 315271 w 1868953"/>
              <a:gd name="connsiteY311" fmla="*/ 564309 h 579614"/>
              <a:gd name="connsiteX312" fmla="*/ 303726 w 1868953"/>
              <a:gd name="connsiteY312" fmla="*/ 547675 h 579614"/>
              <a:gd name="connsiteX313" fmla="*/ 303742 w 1868953"/>
              <a:gd name="connsiteY313" fmla="*/ 547131 h 579614"/>
              <a:gd name="connsiteX314" fmla="*/ 303726 w 1868953"/>
              <a:gd name="connsiteY314" fmla="*/ 547146 h 579614"/>
              <a:gd name="connsiteX315" fmla="*/ 271127 w 1868953"/>
              <a:gd name="connsiteY315" fmla="*/ 559671 h 579614"/>
              <a:gd name="connsiteX316" fmla="*/ 270740 w 1868953"/>
              <a:gd name="connsiteY316" fmla="*/ 561404 h 579614"/>
              <a:gd name="connsiteX317" fmla="*/ 232570 w 1868953"/>
              <a:gd name="connsiteY317" fmla="*/ 558500 h 579614"/>
              <a:gd name="connsiteX318" fmla="*/ 221172 w 1868953"/>
              <a:gd name="connsiteY318" fmla="*/ 560281 h 579614"/>
              <a:gd name="connsiteX319" fmla="*/ 217307 w 1868953"/>
              <a:gd name="connsiteY319" fmla="*/ 560574 h 579614"/>
              <a:gd name="connsiteX320" fmla="*/ 217256 w 1868953"/>
              <a:gd name="connsiteY320" fmla="*/ 560877 h 579614"/>
              <a:gd name="connsiteX321" fmla="*/ 169189 w 1868953"/>
              <a:gd name="connsiteY321" fmla="*/ 579359 h 579614"/>
              <a:gd name="connsiteX322" fmla="*/ 150576 w 1868953"/>
              <a:gd name="connsiteY322" fmla="*/ 562989 h 579614"/>
              <a:gd name="connsiteX323" fmla="*/ 137146 w 1868953"/>
              <a:gd name="connsiteY323" fmla="*/ 547675 h 579614"/>
              <a:gd name="connsiteX324" fmla="*/ 137251 w 1868953"/>
              <a:gd name="connsiteY324" fmla="*/ 546566 h 579614"/>
              <a:gd name="connsiteX325" fmla="*/ 136675 w 1868953"/>
              <a:gd name="connsiteY325" fmla="*/ 547146 h 579614"/>
              <a:gd name="connsiteX326" fmla="*/ 115470 w 1868953"/>
              <a:gd name="connsiteY326" fmla="*/ 560877 h 579614"/>
              <a:gd name="connsiteX327" fmla="*/ 87196 w 1868953"/>
              <a:gd name="connsiteY327" fmla="*/ 561933 h 579614"/>
              <a:gd name="connsiteX328" fmla="*/ 76361 w 1868953"/>
              <a:gd name="connsiteY328" fmla="*/ 560261 h 579614"/>
              <a:gd name="connsiteX329" fmla="*/ 73256 w 1868953"/>
              <a:gd name="connsiteY329" fmla="*/ 558109 h 579614"/>
              <a:gd name="connsiteX330" fmla="*/ 73059 w 1868953"/>
              <a:gd name="connsiteY330" fmla="*/ 558500 h 579614"/>
              <a:gd name="connsiteX331" fmla="*/ 61513 w 1868953"/>
              <a:gd name="connsiteY331" fmla="*/ 558236 h 579614"/>
              <a:gd name="connsiteX332" fmla="*/ 49262 w 1868953"/>
              <a:gd name="connsiteY332" fmla="*/ 559292 h 579614"/>
              <a:gd name="connsiteX333" fmla="*/ 48612 w 1868953"/>
              <a:gd name="connsiteY333" fmla="*/ 558593 h 579614"/>
              <a:gd name="connsiteX334" fmla="*/ 44724 w 1868953"/>
              <a:gd name="connsiteY334" fmla="*/ 555991 h 579614"/>
              <a:gd name="connsiteX335" fmla="*/ 42904 w 1868953"/>
              <a:gd name="connsiteY335" fmla="*/ 551211 h 579614"/>
              <a:gd name="connsiteX336" fmla="*/ 42664 w 1868953"/>
              <a:gd name="connsiteY336" fmla="*/ 550843 h 579614"/>
              <a:gd name="connsiteX337" fmla="*/ 42667 w 1868953"/>
              <a:gd name="connsiteY337" fmla="*/ 550588 h 579614"/>
              <a:gd name="connsiteX338" fmla="*/ 42663 w 1868953"/>
              <a:gd name="connsiteY338" fmla="*/ 550578 h 579614"/>
              <a:gd name="connsiteX339" fmla="*/ 42667 w 1868953"/>
              <a:gd name="connsiteY339" fmla="*/ 550581 h 579614"/>
              <a:gd name="connsiteX340" fmla="*/ 42752 w 1868953"/>
              <a:gd name="connsiteY340" fmla="*/ 541602 h 579614"/>
              <a:gd name="connsiteX341" fmla="*/ 48319 w 1868953"/>
              <a:gd name="connsiteY341" fmla="*/ 535529 h 579614"/>
              <a:gd name="connsiteX342" fmla="*/ 53503 w 1868953"/>
              <a:gd name="connsiteY342" fmla="*/ 524174 h 579614"/>
              <a:gd name="connsiteX343" fmla="*/ 44549 w 1868953"/>
              <a:gd name="connsiteY343" fmla="*/ 524439 h 579614"/>
              <a:gd name="connsiteX344" fmla="*/ 44467 w 1868953"/>
              <a:gd name="connsiteY344" fmla="*/ 524223 h 579614"/>
              <a:gd name="connsiteX345" fmla="*/ 38422 w 1868953"/>
              <a:gd name="connsiteY345" fmla="*/ 527850 h 579614"/>
              <a:gd name="connsiteX346" fmla="*/ 21458 w 1868953"/>
              <a:gd name="connsiteY346" fmla="*/ 521798 h 579614"/>
              <a:gd name="connsiteX347" fmla="*/ 19102 w 1868953"/>
              <a:gd name="connsiteY347" fmla="*/ 519422 h 579614"/>
              <a:gd name="connsiteX348" fmla="*/ 3786 w 1868953"/>
              <a:gd name="connsiteY348" fmla="*/ 481928 h 579614"/>
              <a:gd name="connsiteX349" fmla="*/ 11090 w 1868953"/>
              <a:gd name="connsiteY349" fmla="*/ 460012 h 579614"/>
              <a:gd name="connsiteX350" fmla="*/ 10854 w 1868953"/>
              <a:gd name="connsiteY350" fmla="*/ 456580 h 579614"/>
              <a:gd name="connsiteX351" fmla="*/ 17687 w 1868953"/>
              <a:gd name="connsiteY351" fmla="*/ 423312 h 579614"/>
              <a:gd name="connsiteX352" fmla="*/ 23813 w 1868953"/>
              <a:gd name="connsiteY352" fmla="*/ 417239 h 579614"/>
              <a:gd name="connsiteX353" fmla="*/ 24521 w 1868953"/>
              <a:gd name="connsiteY353" fmla="*/ 399020 h 579614"/>
              <a:gd name="connsiteX354" fmla="*/ 21929 w 1868953"/>
              <a:gd name="connsiteY354" fmla="*/ 381592 h 579614"/>
              <a:gd name="connsiteX355" fmla="*/ 37716 w 1868953"/>
              <a:gd name="connsiteY355" fmla="*/ 363110 h 579614"/>
              <a:gd name="connsiteX356" fmla="*/ 37958 w 1868953"/>
              <a:gd name="connsiteY356" fmla="*/ 363160 h 579614"/>
              <a:gd name="connsiteX357" fmla="*/ 41958 w 1868953"/>
              <a:gd name="connsiteY357" fmla="*/ 359149 h 579614"/>
              <a:gd name="connsiteX358" fmla="*/ 41870 w 1868953"/>
              <a:gd name="connsiteY358" fmla="*/ 358286 h 579614"/>
              <a:gd name="connsiteX359" fmla="*/ 35514 w 1868953"/>
              <a:gd name="connsiteY359" fmla="*/ 356860 h 579614"/>
              <a:gd name="connsiteX360" fmla="*/ 15567 w 1868953"/>
              <a:gd name="connsiteY360" fmla="*/ 350436 h 579614"/>
              <a:gd name="connsiteX361" fmla="*/ 7791 w 1868953"/>
              <a:gd name="connsiteY361" fmla="*/ 338026 h 579614"/>
              <a:gd name="connsiteX362" fmla="*/ 25699 w 1868953"/>
              <a:gd name="connsiteY362" fmla="*/ 295252 h 579614"/>
              <a:gd name="connsiteX363" fmla="*/ 30176 w 1868953"/>
              <a:gd name="connsiteY363" fmla="*/ 288123 h 579614"/>
              <a:gd name="connsiteX364" fmla="*/ 22871 w 1868953"/>
              <a:gd name="connsiteY364" fmla="*/ 287330 h 579614"/>
              <a:gd name="connsiteX365" fmla="*/ 13211 w 1868953"/>
              <a:gd name="connsiteY365" fmla="*/ 267528 h 579614"/>
              <a:gd name="connsiteX366" fmla="*/ 14389 w 1868953"/>
              <a:gd name="connsiteY366" fmla="*/ 250893 h 579614"/>
              <a:gd name="connsiteX367" fmla="*/ 17923 w 1868953"/>
              <a:gd name="connsiteY367" fmla="*/ 227922 h 579614"/>
              <a:gd name="connsiteX368" fmla="*/ 39364 w 1868953"/>
              <a:gd name="connsiteY368" fmla="*/ 201781 h 579614"/>
              <a:gd name="connsiteX369" fmla="*/ 39492 w 1868953"/>
              <a:gd name="connsiteY369" fmla="*/ 201980 h 579614"/>
              <a:gd name="connsiteX370" fmla="*/ 42192 w 1868953"/>
              <a:gd name="connsiteY370" fmla="*/ 197557 h 579614"/>
              <a:gd name="connsiteX371" fmla="*/ 39601 w 1868953"/>
              <a:gd name="connsiteY371" fmla="*/ 194652 h 579614"/>
              <a:gd name="connsiteX372" fmla="*/ 20045 w 1868953"/>
              <a:gd name="connsiteY372" fmla="*/ 206271 h 579614"/>
              <a:gd name="connsiteX373" fmla="*/ 2373 w 1868953"/>
              <a:gd name="connsiteY373" fmla="*/ 203630 h 579614"/>
              <a:gd name="connsiteX374" fmla="*/ 6144 w 1868953"/>
              <a:gd name="connsiteY374" fmla="*/ 184091 h 579614"/>
              <a:gd name="connsiteX375" fmla="*/ 17689 w 1868953"/>
              <a:gd name="connsiteY375" fmla="*/ 173265 h 579614"/>
              <a:gd name="connsiteX376" fmla="*/ 4258 w 1868953"/>
              <a:gd name="connsiteY376" fmla="*/ 157158 h 579614"/>
              <a:gd name="connsiteX377" fmla="*/ 16511 w 1868953"/>
              <a:gd name="connsiteY377" fmla="*/ 140788 h 579614"/>
              <a:gd name="connsiteX378" fmla="*/ 29234 w 1868953"/>
              <a:gd name="connsiteY378" fmla="*/ 131547 h 579614"/>
              <a:gd name="connsiteX379" fmla="*/ 34418 w 1868953"/>
              <a:gd name="connsiteY379" fmla="*/ 116232 h 579614"/>
              <a:gd name="connsiteX380" fmla="*/ 26171 w 1868953"/>
              <a:gd name="connsiteY380" fmla="*/ 107518 h 579614"/>
              <a:gd name="connsiteX381" fmla="*/ 17925 w 1868953"/>
              <a:gd name="connsiteY381" fmla="*/ 89564 h 579614"/>
              <a:gd name="connsiteX382" fmla="*/ 27585 w 1868953"/>
              <a:gd name="connsiteY382" fmla="*/ 64744 h 579614"/>
              <a:gd name="connsiteX383" fmla="*/ 30177 w 1868953"/>
              <a:gd name="connsiteY383" fmla="*/ 52598 h 579614"/>
              <a:gd name="connsiteX384" fmla="*/ 36773 w 1868953"/>
              <a:gd name="connsiteY384" fmla="*/ 34379 h 579614"/>
              <a:gd name="connsiteX385" fmla="*/ 48083 w 1868953"/>
              <a:gd name="connsiteY385" fmla="*/ 27250 h 579614"/>
              <a:gd name="connsiteX386" fmla="*/ 64750 w 1868953"/>
              <a:gd name="connsiteY386" fmla="*/ 27956 h 579614"/>
              <a:gd name="connsiteX387" fmla="*/ 68213 w 1868953"/>
              <a:gd name="connsiteY387" fmla="*/ 35668 h 579614"/>
              <a:gd name="connsiteX388" fmla="*/ 76332 w 1868953"/>
              <a:gd name="connsiteY388" fmla="*/ 33175 h 579614"/>
              <a:gd name="connsiteX389" fmla="*/ 98034 w 1868953"/>
              <a:gd name="connsiteY389" fmla="*/ 19065 h 579614"/>
              <a:gd name="connsiteX390" fmla="*/ 115233 w 1868953"/>
              <a:gd name="connsiteY390" fmla="*/ 7711 h 579614"/>
              <a:gd name="connsiteX391" fmla="*/ 130490 w 1868953"/>
              <a:gd name="connsiteY391" fmla="*/ 1507 h 579614"/>
              <a:gd name="connsiteX392" fmla="*/ 146100 w 1868953"/>
              <a:gd name="connsiteY392" fmla="*/ 7184 h 579614"/>
              <a:gd name="connsiteX393" fmla="*/ 155289 w 1868953"/>
              <a:gd name="connsiteY393" fmla="*/ 30155 h 579614"/>
              <a:gd name="connsiteX394" fmla="*/ 154111 w 1868953"/>
              <a:gd name="connsiteY394" fmla="*/ 39396 h 579614"/>
              <a:gd name="connsiteX395" fmla="*/ 163535 w 1868953"/>
              <a:gd name="connsiteY395" fmla="*/ 38076 h 579614"/>
              <a:gd name="connsiteX396" fmla="*/ 207595 w 1868953"/>
              <a:gd name="connsiteY396" fmla="*/ 28306 h 579614"/>
              <a:gd name="connsiteX397" fmla="*/ 208245 w 1868953"/>
              <a:gd name="connsiteY397" fmla="*/ 28403 h 579614"/>
              <a:gd name="connsiteX398" fmla="*/ 213485 w 1868953"/>
              <a:gd name="connsiteY398" fmla="*/ 27415 h 579614"/>
              <a:gd name="connsiteX399" fmla="*/ 218904 w 1868953"/>
              <a:gd name="connsiteY399" fmla="*/ 24082 h 579614"/>
              <a:gd name="connsiteX400" fmla="*/ 235634 w 1868953"/>
              <a:gd name="connsiteY400" fmla="*/ 30683 h 579614"/>
              <a:gd name="connsiteX401" fmla="*/ 236071 w 1868953"/>
              <a:gd name="connsiteY401" fmla="*/ 31978 h 579614"/>
              <a:gd name="connsiteX402" fmla="*/ 235868 w 1868953"/>
              <a:gd name="connsiteY402" fmla="*/ 30155 h 579614"/>
              <a:gd name="connsiteX403" fmla="*/ 242700 w 1868953"/>
              <a:gd name="connsiteY403" fmla="*/ 36228 h 579614"/>
              <a:gd name="connsiteX404" fmla="*/ 240575 w 1868953"/>
              <a:gd name="connsiteY404" fmla="*/ 37230 h 579614"/>
              <a:gd name="connsiteX405" fmla="*/ 242466 w 1868953"/>
              <a:gd name="connsiteY405" fmla="*/ 36756 h 579614"/>
              <a:gd name="connsiteX406" fmla="*/ 266027 w 1868953"/>
              <a:gd name="connsiteY406" fmla="*/ 28306 h 579614"/>
              <a:gd name="connsiteX407" fmla="*/ 266119 w 1868953"/>
              <a:gd name="connsiteY407" fmla="*/ 28351 h 579614"/>
              <a:gd name="connsiteX408" fmla="*/ 265791 w 1868953"/>
              <a:gd name="connsiteY408" fmla="*/ 27515 h 579614"/>
              <a:gd name="connsiteX409" fmla="*/ 277337 w 1868953"/>
              <a:gd name="connsiteY409" fmla="*/ 22498 h 579614"/>
              <a:gd name="connsiteX410" fmla="*/ 299249 w 1868953"/>
              <a:gd name="connsiteY410" fmla="*/ 16953 h 579614"/>
              <a:gd name="connsiteX411" fmla="*/ 311030 w 1868953"/>
              <a:gd name="connsiteY411" fmla="*/ 19330 h 579614"/>
              <a:gd name="connsiteX412" fmla="*/ 311016 w 1868953"/>
              <a:gd name="connsiteY412" fmla="*/ 19450 h 579614"/>
              <a:gd name="connsiteX413" fmla="*/ 313545 w 1868953"/>
              <a:gd name="connsiteY413" fmla="*/ 20836 h 579614"/>
              <a:gd name="connsiteX414" fmla="*/ 321397 w 1868953"/>
              <a:gd name="connsiteY414" fmla="*/ 18272 h 579614"/>
              <a:gd name="connsiteX415" fmla="*/ 333414 w 1868953"/>
              <a:gd name="connsiteY415" fmla="*/ 19330 h 579614"/>
              <a:gd name="connsiteX416" fmla="*/ 350614 w 1868953"/>
              <a:gd name="connsiteY416" fmla="*/ 21706 h 579614"/>
              <a:gd name="connsiteX417" fmla="*/ 358154 w 1868953"/>
              <a:gd name="connsiteY417" fmla="*/ 19593 h 579614"/>
              <a:gd name="connsiteX418" fmla="*/ 400093 w 1868953"/>
              <a:gd name="connsiteY418" fmla="*/ 9296 h 579614"/>
              <a:gd name="connsiteX419" fmla="*/ 400701 w 1868953"/>
              <a:gd name="connsiteY419" fmla="*/ 9178 h 579614"/>
              <a:gd name="connsiteX420" fmla="*/ 408133 w 1868953"/>
              <a:gd name="connsiteY420" fmla="*/ 4510 h 579614"/>
              <a:gd name="connsiteX421" fmla="*/ 417057 w 1868953"/>
              <a:gd name="connsiteY421" fmla="*/ 1638 h 579614"/>
              <a:gd name="connsiteX422" fmla="*/ 428786 w 1868953"/>
              <a:gd name="connsiteY422" fmla="*/ 109 h 579614"/>
              <a:gd name="connsiteX423" fmla="*/ 439631 w 1868953"/>
              <a:gd name="connsiteY423" fmla="*/ 14803 h 579614"/>
              <a:gd name="connsiteX424" fmla="*/ 438296 w 1868953"/>
              <a:gd name="connsiteY424" fmla="*/ 24637 h 579614"/>
              <a:gd name="connsiteX425" fmla="*/ 442569 w 1868953"/>
              <a:gd name="connsiteY425" fmla="*/ 28265 h 579614"/>
              <a:gd name="connsiteX426" fmla="*/ 447451 w 1868953"/>
              <a:gd name="connsiteY426" fmla="*/ 30089 h 579614"/>
              <a:gd name="connsiteX427" fmla="*/ 457345 w 1868953"/>
              <a:gd name="connsiteY427" fmla="*/ 32795 h 579614"/>
              <a:gd name="connsiteX428" fmla="*/ 457348 w 1868953"/>
              <a:gd name="connsiteY428" fmla="*/ 32532 h 579614"/>
              <a:gd name="connsiteX429" fmla="*/ 479023 w 1868953"/>
              <a:gd name="connsiteY429" fmla="*/ 32267 h 579614"/>
              <a:gd name="connsiteX430" fmla="*/ 506355 w 1868953"/>
              <a:gd name="connsiteY430" fmla="*/ 17745 h 579614"/>
              <a:gd name="connsiteX431" fmla="*/ 506358 w 1868953"/>
              <a:gd name="connsiteY431" fmla="*/ 17756 h 579614"/>
              <a:gd name="connsiteX432" fmla="*/ 506355 w 1868953"/>
              <a:gd name="connsiteY432" fmla="*/ 17481 h 579614"/>
              <a:gd name="connsiteX433" fmla="*/ 524026 w 1868953"/>
              <a:gd name="connsiteY433" fmla="*/ 16160 h 579614"/>
              <a:gd name="connsiteX434" fmla="*/ 544054 w 1868953"/>
              <a:gd name="connsiteY434" fmla="*/ 9296 h 579614"/>
              <a:gd name="connsiteX435" fmla="*/ 544075 w 1868953"/>
              <a:gd name="connsiteY435" fmla="*/ 9318 h 579614"/>
              <a:gd name="connsiteX436" fmla="*/ 544054 w 1868953"/>
              <a:gd name="connsiteY436" fmla="*/ 9031 h 579614"/>
              <a:gd name="connsiteX437" fmla="*/ 554421 w 1868953"/>
              <a:gd name="connsiteY437" fmla="*/ 9560 h 579614"/>
              <a:gd name="connsiteX438" fmla="*/ 571385 w 1868953"/>
              <a:gd name="connsiteY438" fmla="*/ 14048 h 579614"/>
              <a:gd name="connsiteX439" fmla="*/ 582576 w 1868953"/>
              <a:gd name="connsiteY439" fmla="*/ 13257 h 579614"/>
              <a:gd name="connsiteX440" fmla="*/ 593544 w 1868953"/>
              <a:gd name="connsiteY440" fmla="*/ 14810 h 579614"/>
              <a:gd name="connsiteX441" fmla="*/ 593533 w 1868953"/>
              <a:gd name="connsiteY441" fmla="*/ 14577 h 579614"/>
              <a:gd name="connsiteX442" fmla="*/ 611675 w 1868953"/>
              <a:gd name="connsiteY442" fmla="*/ 2958 h 579614"/>
              <a:gd name="connsiteX443" fmla="*/ 633263 w 1868953"/>
              <a:gd name="connsiteY443" fmla="*/ 53 h 57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1868953" h="579614">
                <a:moveTo>
                  <a:pt x="457345" y="32796"/>
                </a:moveTo>
                <a:lnTo>
                  <a:pt x="456183" y="32878"/>
                </a:lnTo>
                <a:lnTo>
                  <a:pt x="457344" y="33059"/>
                </a:lnTo>
                <a:close/>
                <a:moveTo>
                  <a:pt x="438292" y="24662"/>
                </a:moveTo>
                <a:lnTo>
                  <a:pt x="438262" y="24874"/>
                </a:lnTo>
                <a:lnTo>
                  <a:pt x="438677" y="25332"/>
                </a:lnTo>
                <a:close/>
                <a:moveTo>
                  <a:pt x="633263" y="53"/>
                </a:moveTo>
                <a:cubicBezTo>
                  <a:pt x="640537" y="186"/>
                  <a:pt x="647842" y="1111"/>
                  <a:pt x="655028" y="1902"/>
                </a:cubicBezTo>
                <a:cubicBezTo>
                  <a:pt x="659623" y="2430"/>
                  <a:pt x="662686" y="6061"/>
                  <a:pt x="663922" y="10781"/>
                </a:cubicBezTo>
                <a:lnTo>
                  <a:pt x="662165" y="23926"/>
                </a:lnTo>
                <a:lnTo>
                  <a:pt x="668321" y="20963"/>
                </a:lnTo>
                <a:cubicBezTo>
                  <a:pt x="672797" y="19643"/>
                  <a:pt x="676803" y="15417"/>
                  <a:pt x="681987" y="15946"/>
                </a:cubicBezTo>
                <a:cubicBezTo>
                  <a:pt x="684814" y="13965"/>
                  <a:pt x="688172" y="12711"/>
                  <a:pt x="691381" y="12381"/>
                </a:cubicBezTo>
                <a:cubicBezTo>
                  <a:pt x="694592" y="12051"/>
                  <a:pt x="697655" y="12645"/>
                  <a:pt x="699893" y="14361"/>
                </a:cubicBezTo>
                <a:cubicBezTo>
                  <a:pt x="703781" y="17398"/>
                  <a:pt x="707198" y="17794"/>
                  <a:pt x="710467" y="17133"/>
                </a:cubicBezTo>
                <a:lnTo>
                  <a:pt x="719979" y="13635"/>
                </a:lnTo>
                <a:lnTo>
                  <a:pt x="719449" y="13041"/>
                </a:lnTo>
                <a:cubicBezTo>
                  <a:pt x="727078" y="8652"/>
                  <a:pt x="734164" y="1634"/>
                  <a:pt x="741026" y="9501"/>
                </a:cubicBezTo>
                <a:lnTo>
                  <a:pt x="743868" y="13705"/>
                </a:lnTo>
                <a:lnTo>
                  <a:pt x="743953" y="13570"/>
                </a:lnTo>
                <a:cubicBezTo>
                  <a:pt x="749255" y="12579"/>
                  <a:pt x="754159" y="8915"/>
                  <a:pt x="759560" y="8148"/>
                </a:cubicBezTo>
                <a:cubicBezTo>
                  <a:pt x="761359" y="7892"/>
                  <a:pt x="763215" y="7959"/>
                  <a:pt x="765159" y="8553"/>
                </a:cubicBezTo>
                <a:cubicBezTo>
                  <a:pt x="768222" y="10402"/>
                  <a:pt x="770578" y="13041"/>
                  <a:pt x="771991" y="16210"/>
                </a:cubicBezTo>
                <a:lnTo>
                  <a:pt x="771271" y="18210"/>
                </a:lnTo>
                <a:lnTo>
                  <a:pt x="778521" y="18274"/>
                </a:lnTo>
                <a:cubicBezTo>
                  <a:pt x="783557" y="16689"/>
                  <a:pt x="788623" y="12728"/>
                  <a:pt x="793570" y="11672"/>
                </a:cubicBezTo>
                <a:lnTo>
                  <a:pt x="794123" y="11853"/>
                </a:lnTo>
                <a:lnTo>
                  <a:pt x="794041" y="11672"/>
                </a:lnTo>
                <a:cubicBezTo>
                  <a:pt x="800168" y="8636"/>
                  <a:pt x="806058" y="4741"/>
                  <a:pt x="812272" y="2794"/>
                </a:cubicBezTo>
                <a:lnTo>
                  <a:pt x="825245" y="4597"/>
                </a:lnTo>
                <a:lnTo>
                  <a:pt x="825245" y="16253"/>
                </a:lnTo>
                <a:lnTo>
                  <a:pt x="827833" y="15682"/>
                </a:lnTo>
                <a:cubicBezTo>
                  <a:pt x="832781" y="15417"/>
                  <a:pt x="837022" y="15682"/>
                  <a:pt x="841499" y="11721"/>
                </a:cubicBezTo>
                <a:cubicBezTo>
                  <a:pt x="844444" y="9213"/>
                  <a:pt x="847448" y="8024"/>
                  <a:pt x="850187" y="8553"/>
                </a:cubicBezTo>
                <a:cubicBezTo>
                  <a:pt x="852926" y="9081"/>
                  <a:pt x="855400" y="11325"/>
                  <a:pt x="857284" y="15682"/>
                </a:cubicBezTo>
                <a:lnTo>
                  <a:pt x="857370" y="17468"/>
                </a:lnTo>
                <a:lnTo>
                  <a:pt x="857520" y="15946"/>
                </a:lnTo>
                <a:cubicBezTo>
                  <a:pt x="862233" y="30997"/>
                  <a:pt x="862233" y="30733"/>
                  <a:pt x="876841" y="22546"/>
                </a:cubicBezTo>
                <a:cubicBezTo>
                  <a:pt x="880611" y="20434"/>
                  <a:pt x="882968" y="15682"/>
                  <a:pt x="887679" y="15682"/>
                </a:cubicBezTo>
                <a:lnTo>
                  <a:pt x="887719" y="15731"/>
                </a:lnTo>
                <a:lnTo>
                  <a:pt x="895838" y="9411"/>
                </a:lnTo>
                <a:cubicBezTo>
                  <a:pt x="898811" y="7761"/>
                  <a:pt x="902052" y="6968"/>
                  <a:pt x="905821" y="8024"/>
                </a:cubicBezTo>
                <a:cubicBezTo>
                  <a:pt x="910770" y="9344"/>
                  <a:pt x="914067" y="12514"/>
                  <a:pt x="913833" y="18850"/>
                </a:cubicBezTo>
                <a:lnTo>
                  <a:pt x="914128" y="19194"/>
                </a:lnTo>
                <a:lnTo>
                  <a:pt x="914069" y="18322"/>
                </a:lnTo>
                <a:lnTo>
                  <a:pt x="955772" y="10929"/>
                </a:lnTo>
                <a:cubicBezTo>
                  <a:pt x="958718" y="10004"/>
                  <a:pt x="961515" y="9806"/>
                  <a:pt x="964007" y="10231"/>
                </a:cubicBezTo>
                <a:cubicBezTo>
                  <a:pt x="971485" y="11506"/>
                  <a:pt x="976212" y="18387"/>
                  <a:pt x="973914" y="28092"/>
                </a:cubicBezTo>
                <a:cubicBezTo>
                  <a:pt x="972030" y="36012"/>
                  <a:pt x="974621" y="39182"/>
                  <a:pt x="979334" y="43141"/>
                </a:cubicBezTo>
                <a:cubicBezTo>
                  <a:pt x="984281" y="47367"/>
                  <a:pt x="988522" y="49479"/>
                  <a:pt x="994885" y="45253"/>
                </a:cubicBezTo>
                <a:cubicBezTo>
                  <a:pt x="1005723" y="37861"/>
                  <a:pt x="1017504" y="31788"/>
                  <a:pt x="1028813" y="24922"/>
                </a:cubicBezTo>
                <a:lnTo>
                  <a:pt x="1029055" y="25274"/>
                </a:lnTo>
                <a:lnTo>
                  <a:pt x="1029049" y="25187"/>
                </a:lnTo>
                <a:cubicBezTo>
                  <a:pt x="1034468" y="20963"/>
                  <a:pt x="1039887" y="17266"/>
                  <a:pt x="1046955" y="19114"/>
                </a:cubicBezTo>
                <a:cubicBezTo>
                  <a:pt x="1051904" y="20434"/>
                  <a:pt x="1055673" y="16473"/>
                  <a:pt x="1059914" y="14626"/>
                </a:cubicBezTo>
                <a:cubicBezTo>
                  <a:pt x="1064508" y="12447"/>
                  <a:pt x="1069104" y="9081"/>
                  <a:pt x="1073897" y="10541"/>
                </a:cubicBezTo>
                <a:lnTo>
                  <a:pt x="1078516" y="13665"/>
                </a:lnTo>
                <a:lnTo>
                  <a:pt x="1078764" y="13570"/>
                </a:lnTo>
                <a:cubicBezTo>
                  <a:pt x="1082063" y="20170"/>
                  <a:pt x="1086068" y="24922"/>
                  <a:pt x="1093607" y="20963"/>
                </a:cubicBezTo>
                <a:cubicBezTo>
                  <a:pt x="1096906" y="19114"/>
                  <a:pt x="1101619" y="19378"/>
                  <a:pt x="1103503" y="22283"/>
                </a:cubicBezTo>
                <a:cubicBezTo>
                  <a:pt x="1110336" y="33900"/>
                  <a:pt x="1119053" y="28619"/>
                  <a:pt x="1127537" y="26507"/>
                </a:cubicBezTo>
                <a:cubicBezTo>
                  <a:pt x="1132661" y="25120"/>
                  <a:pt x="1137785" y="23735"/>
                  <a:pt x="1142512" y="25691"/>
                </a:cubicBezTo>
                <a:lnTo>
                  <a:pt x="1147055" y="28857"/>
                </a:lnTo>
                <a:lnTo>
                  <a:pt x="1147092" y="28619"/>
                </a:lnTo>
                <a:cubicBezTo>
                  <a:pt x="1152275" y="28356"/>
                  <a:pt x="1156752" y="25187"/>
                  <a:pt x="1160758" y="22019"/>
                </a:cubicBezTo>
                <a:cubicBezTo>
                  <a:pt x="1175366" y="11193"/>
                  <a:pt x="1193038" y="15153"/>
                  <a:pt x="1208352" y="8024"/>
                </a:cubicBezTo>
                <a:cubicBezTo>
                  <a:pt x="1209177" y="7628"/>
                  <a:pt x="1210119" y="7628"/>
                  <a:pt x="1211032" y="7992"/>
                </a:cubicBezTo>
                <a:cubicBezTo>
                  <a:pt x="1211946" y="8355"/>
                  <a:pt x="1212829" y="9081"/>
                  <a:pt x="1213536" y="10137"/>
                </a:cubicBezTo>
                <a:lnTo>
                  <a:pt x="1213526" y="11889"/>
                </a:lnTo>
                <a:lnTo>
                  <a:pt x="1214007" y="10929"/>
                </a:lnTo>
                <a:cubicBezTo>
                  <a:pt x="1215421" y="12249"/>
                  <a:pt x="1216835" y="14890"/>
                  <a:pt x="1218955" y="13570"/>
                </a:cubicBezTo>
                <a:cubicBezTo>
                  <a:pt x="1231678" y="4592"/>
                  <a:pt x="1246286" y="11458"/>
                  <a:pt x="1259951" y="8817"/>
                </a:cubicBezTo>
                <a:cubicBezTo>
                  <a:pt x="1262014" y="8223"/>
                  <a:pt x="1264045" y="8090"/>
                  <a:pt x="1266015" y="8297"/>
                </a:cubicBezTo>
                <a:cubicBezTo>
                  <a:pt x="1271924" y="8915"/>
                  <a:pt x="1277270" y="12579"/>
                  <a:pt x="1281158" y="15946"/>
                </a:cubicBezTo>
                <a:cubicBezTo>
                  <a:pt x="1289168" y="22811"/>
                  <a:pt x="1295059" y="21226"/>
                  <a:pt x="1302599" y="17002"/>
                </a:cubicBezTo>
                <a:cubicBezTo>
                  <a:pt x="1305190" y="15682"/>
                  <a:pt x="1308488" y="11985"/>
                  <a:pt x="1312023" y="15417"/>
                </a:cubicBezTo>
                <a:cubicBezTo>
                  <a:pt x="1314379" y="18322"/>
                  <a:pt x="1316970" y="18587"/>
                  <a:pt x="1320270" y="17002"/>
                </a:cubicBezTo>
                <a:cubicBezTo>
                  <a:pt x="1326808" y="14032"/>
                  <a:pt x="1333479" y="13141"/>
                  <a:pt x="1340083" y="15109"/>
                </a:cubicBezTo>
                <a:lnTo>
                  <a:pt x="1346630" y="18045"/>
                </a:lnTo>
                <a:lnTo>
                  <a:pt x="1346659" y="17794"/>
                </a:lnTo>
                <a:cubicBezTo>
                  <a:pt x="1355612" y="11458"/>
                  <a:pt x="1366215" y="9344"/>
                  <a:pt x="1376111" y="6176"/>
                </a:cubicBezTo>
                <a:cubicBezTo>
                  <a:pt x="1380822" y="4592"/>
                  <a:pt x="1384829" y="6705"/>
                  <a:pt x="1388128" y="9609"/>
                </a:cubicBezTo>
                <a:cubicBezTo>
                  <a:pt x="1391661" y="12777"/>
                  <a:pt x="1394724" y="14626"/>
                  <a:pt x="1398966" y="13834"/>
                </a:cubicBezTo>
                <a:cubicBezTo>
                  <a:pt x="1404502" y="10929"/>
                  <a:pt x="1409981" y="8355"/>
                  <a:pt x="1415282" y="8157"/>
                </a:cubicBezTo>
                <a:cubicBezTo>
                  <a:pt x="1420583" y="7959"/>
                  <a:pt x="1425707" y="10137"/>
                  <a:pt x="1430538" y="16738"/>
                </a:cubicBezTo>
                <a:cubicBezTo>
                  <a:pt x="1432894" y="20170"/>
                  <a:pt x="1435250" y="18322"/>
                  <a:pt x="1437607" y="16738"/>
                </a:cubicBezTo>
                <a:cubicBezTo>
                  <a:pt x="1446089" y="11193"/>
                  <a:pt x="1452450" y="13305"/>
                  <a:pt x="1455985" y="23867"/>
                </a:cubicBezTo>
                <a:lnTo>
                  <a:pt x="1456017" y="24547"/>
                </a:lnTo>
                <a:lnTo>
                  <a:pt x="1456220" y="23867"/>
                </a:lnTo>
                <a:cubicBezTo>
                  <a:pt x="1463995" y="20170"/>
                  <a:pt x="1472007" y="16473"/>
                  <a:pt x="1479781" y="12777"/>
                </a:cubicBezTo>
                <a:cubicBezTo>
                  <a:pt x="1481078" y="12118"/>
                  <a:pt x="1482373" y="11456"/>
                  <a:pt x="1483611" y="11358"/>
                </a:cubicBezTo>
                <a:lnTo>
                  <a:pt x="1486997" y="13255"/>
                </a:lnTo>
                <a:lnTo>
                  <a:pt x="1487086" y="13041"/>
                </a:lnTo>
                <a:cubicBezTo>
                  <a:pt x="1492033" y="15219"/>
                  <a:pt x="1492476" y="22150"/>
                  <a:pt x="1495667" y="26149"/>
                </a:cubicBezTo>
                <a:lnTo>
                  <a:pt x="1499934" y="28814"/>
                </a:lnTo>
                <a:lnTo>
                  <a:pt x="1500045" y="28356"/>
                </a:lnTo>
                <a:lnTo>
                  <a:pt x="1505283" y="24207"/>
                </a:lnTo>
                <a:lnTo>
                  <a:pt x="1505283" y="24499"/>
                </a:lnTo>
                <a:lnTo>
                  <a:pt x="1508643" y="21743"/>
                </a:lnTo>
                <a:cubicBezTo>
                  <a:pt x="1512439" y="18771"/>
                  <a:pt x="1516520" y="16976"/>
                  <a:pt x="1521575" y="19609"/>
                </a:cubicBezTo>
                <a:lnTo>
                  <a:pt x="1525687" y="22672"/>
                </a:lnTo>
                <a:lnTo>
                  <a:pt x="1526164" y="22498"/>
                </a:lnTo>
                <a:cubicBezTo>
                  <a:pt x="1534646" y="19330"/>
                  <a:pt x="1542422" y="13521"/>
                  <a:pt x="1551610" y="11936"/>
                </a:cubicBezTo>
                <a:cubicBezTo>
                  <a:pt x="1554909" y="9956"/>
                  <a:pt x="1558266" y="8768"/>
                  <a:pt x="1561536" y="8802"/>
                </a:cubicBezTo>
                <a:cubicBezTo>
                  <a:pt x="1564805" y="8834"/>
                  <a:pt x="1567985" y="10089"/>
                  <a:pt x="1570931" y="12992"/>
                </a:cubicBezTo>
                <a:cubicBezTo>
                  <a:pt x="1577056" y="18801"/>
                  <a:pt x="1576114" y="25931"/>
                  <a:pt x="1571637" y="32796"/>
                </a:cubicBezTo>
                <a:cubicBezTo>
                  <a:pt x="1570459" y="34644"/>
                  <a:pt x="1569988" y="37020"/>
                  <a:pt x="1572345" y="38340"/>
                </a:cubicBezTo>
                <a:cubicBezTo>
                  <a:pt x="1574700" y="39661"/>
                  <a:pt x="1576820" y="40717"/>
                  <a:pt x="1579884" y="39396"/>
                </a:cubicBezTo>
                <a:cubicBezTo>
                  <a:pt x="1588366" y="35437"/>
                  <a:pt x="1597319" y="32267"/>
                  <a:pt x="1606037" y="28835"/>
                </a:cubicBezTo>
                <a:lnTo>
                  <a:pt x="1606074" y="28913"/>
                </a:lnTo>
                <a:lnTo>
                  <a:pt x="1606037" y="28308"/>
                </a:lnTo>
                <a:cubicBezTo>
                  <a:pt x="1613576" y="23555"/>
                  <a:pt x="1621352" y="18538"/>
                  <a:pt x="1628892" y="13785"/>
                </a:cubicBezTo>
                <a:cubicBezTo>
                  <a:pt x="1634783" y="10089"/>
                  <a:pt x="1640202" y="10353"/>
                  <a:pt x="1644207" y="16425"/>
                </a:cubicBezTo>
                <a:cubicBezTo>
                  <a:pt x="1648212" y="22235"/>
                  <a:pt x="1650098" y="28043"/>
                  <a:pt x="1643971" y="34381"/>
                </a:cubicBezTo>
                <a:cubicBezTo>
                  <a:pt x="1640672" y="37813"/>
                  <a:pt x="1636903" y="43093"/>
                  <a:pt x="1645856" y="44150"/>
                </a:cubicBezTo>
                <a:cubicBezTo>
                  <a:pt x="1652925" y="44150"/>
                  <a:pt x="1659993" y="44150"/>
                  <a:pt x="1667062" y="44150"/>
                </a:cubicBezTo>
                <a:lnTo>
                  <a:pt x="1667065" y="45572"/>
                </a:lnTo>
                <a:lnTo>
                  <a:pt x="1667533" y="43622"/>
                </a:lnTo>
                <a:cubicBezTo>
                  <a:pt x="1674366" y="45338"/>
                  <a:pt x="1680610" y="43951"/>
                  <a:pt x="1686676" y="41476"/>
                </a:cubicBezTo>
                <a:lnTo>
                  <a:pt x="1704615" y="32865"/>
                </a:lnTo>
                <a:lnTo>
                  <a:pt x="1704761" y="32267"/>
                </a:lnTo>
                <a:cubicBezTo>
                  <a:pt x="1713949" y="25403"/>
                  <a:pt x="1724081" y="21179"/>
                  <a:pt x="1734448" y="18009"/>
                </a:cubicBezTo>
                <a:cubicBezTo>
                  <a:pt x="1743166" y="15104"/>
                  <a:pt x="1752590" y="13785"/>
                  <a:pt x="1758009" y="25403"/>
                </a:cubicBezTo>
                <a:cubicBezTo>
                  <a:pt x="1761072" y="32003"/>
                  <a:pt x="1764606" y="26723"/>
                  <a:pt x="1768141" y="26723"/>
                </a:cubicBezTo>
                <a:cubicBezTo>
                  <a:pt x="1777801" y="22762"/>
                  <a:pt x="1788168" y="20650"/>
                  <a:pt x="1797122" y="13785"/>
                </a:cubicBezTo>
                <a:cubicBezTo>
                  <a:pt x="1804780" y="7975"/>
                  <a:pt x="1809963" y="5798"/>
                  <a:pt x="1813732" y="7646"/>
                </a:cubicBezTo>
                <a:cubicBezTo>
                  <a:pt x="1817503" y="9494"/>
                  <a:pt x="1819859" y="15369"/>
                  <a:pt x="1821861" y="25667"/>
                </a:cubicBezTo>
                <a:cubicBezTo>
                  <a:pt x="1831286" y="21442"/>
                  <a:pt x="1841418" y="20650"/>
                  <a:pt x="1851078" y="18009"/>
                </a:cubicBezTo>
                <a:cubicBezTo>
                  <a:pt x="1857675" y="16425"/>
                  <a:pt x="1862858" y="18274"/>
                  <a:pt x="1866157" y="24611"/>
                </a:cubicBezTo>
                <a:cubicBezTo>
                  <a:pt x="1869692" y="31476"/>
                  <a:pt x="1867099" y="37549"/>
                  <a:pt x="1861680" y="41510"/>
                </a:cubicBezTo>
                <a:cubicBezTo>
                  <a:pt x="1853434" y="47318"/>
                  <a:pt x="1847073" y="53127"/>
                  <a:pt x="1848485" y="66065"/>
                </a:cubicBezTo>
                <a:cubicBezTo>
                  <a:pt x="1849193" y="73194"/>
                  <a:pt x="1842596" y="77946"/>
                  <a:pt x="1838825" y="83492"/>
                </a:cubicBezTo>
                <a:cubicBezTo>
                  <a:pt x="1837177" y="86133"/>
                  <a:pt x="1833407" y="87716"/>
                  <a:pt x="1835998" y="92206"/>
                </a:cubicBezTo>
                <a:cubicBezTo>
                  <a:pt x="1837883" y="95638"/>
                  <a:pt x="1840475" y="96694"/>
                  <a:pt x="1844010" y="95901"/>
                </a:cubicBezTo>
                <a:cubicBezTo>
                  <a:pt x="1850606" y="94582"/>
                  <a:pt x="1855791" y="96958"/>
                  <a:pt x="1857911" y="104615"/>
                </a:cubicBezTo>
                <a:cubicBezTo>
                  <a:pt x="1859796" y="111481"/>
                  <a:pt x="1856025" y="115969"/>
                  <a:pt x="1851078" y="119930"/>
                </a:cubicBezTo>
                <a:cubicBezTo>
                  <a:pt x="1847073" y="123362"/>
                  <a:pt x="1838119" y="126795"/>
                  <a:pt x="1840003" y="129698"/>
                </a:cubicBezTo>
                <a:cubicBezTo>
                  <a:pt x="1845659" y="139468"/>
                  <a:pt x="1841888" y="153727"/>
                  <a:pt x="1853905" y="160592"/>
                </a:cubicBezTo>
                <a:cubicBezTo>
                  <a:pt x="1868278" y="168777"/>
                  <a:pt x="1868749" y="175641"/>
                  <a:pt x="1859560" y="190692"/>
                </a:cubicBezTo>
                <a:cubicBezTo>
                  <a:pt x="1858853" y="191748"/>
                  <a:pt x="1857439" y="193069"/>
                  <a:pt x="1857675" y="193860"/>
                </a:cubicBezTo>
                <a:cubicBezTo>
                  <a:pt x="1861916" y="211815"/>
                  <a:pt x="1848250" y="215248"/>
                  <a:pt x="1839297" y="222640"/>
                </a:cubicBezTo>
                <a:cubicBezTo>
                  <a:pt x="1837177" y="224489"/>
                  <a:pt x="1833878" y="225810"/>
                  <a:pt x="1835056" y="229506"/>
                </a:cubicBezTo>
                <a:cubicBezTo>
                  <a:pt x="1836705" y="233995"/>
                  <a:pt x="1840239" y="231091"/>
                  <a:pt x="1842124" y="230034"/>
                </a:cubicBezTo>
                <a:cubicBezTo>
                  <a:pt x="1846365" y="227922"/>
                  <a:pt x="1850606" y="227659"/>
                  <a:pt x="1854612" y="227659"/>
                </a:cubicBezTo>
                <a:cubicBezTo>
                  <a:pt x="1860974" y="227659"/>
                  <a:pt x="1865921" y="231091"/>
                  <a:pt x="1868278" y="237956"/>
                </a:cubicBezTo>
                <a:cubicBezTo>
                  <a:pt x="1870869" y="245349"/>
                  <a:pt x="1865451" y="249046"/>
                  <a:pt x="1861444" y="251158"/>
                </a:cubicBezTo>
                <a:cubicBezTo>
                  <a:pt x="1852020" y="255910"/>
                  <a:pt x="1849193" y="265416"/>
                  <a:pt x="1845188" y="274658"/>
                </a:cubicBezTo>
                <a:cubicBezTo>
                  <a:pt x="1842596" y="280467"/>
                  <a:pt x="1845188" y="283899"/>
                  <a:pt x="1849428" y="286011"/>
                </a:cubicBezTo>
                <a:cubicBezTo>
                  <a:pt x="1859560" y="291292"/>
                  <a:pt x="1863330" y="298157"/>
                  <a:pt x="1855791" y="309510"/>
                </a:cubicBezTo>
                <a:cubicBezTo>
                  <a:pt x="1852726" y="314264"/>
                  <a:pt x="1853670" y="318752"/>
                  <a:pt x="1857675" y="321920"/>
                </a:cubicBezTo>
                <a:cubicBezTo>
                  <a:pt x="1860502" y="324296"/>
                  <a:pt x="1864507" y="327201"/>
                  <a:pt x="1862858" y="331162"/>
                </a:cubicBezTo>
                <a:cubicBezTo>
                  <a:pt x="1856969" y="345420"/>
                  <a:pt x="1861210" y="364958"/>
                  <a:pt x="1845659" y="374465"/>
                </a:cubicBezTo>
                <a:cubicBezTo>
                  <a:pt x="1842596" y="376312"/>
                  <a:pt x="1839769" y="378953"/>
                  <a:pt x="1837177" y="381329"/>
                </a:cubicBezTo>
                <a:cubicBezTo>
                  <a:pt x="1833407" y="384762"/>
                  <a:pt x="1826102" y="386346"/>
                  <a:pt x="1826574" y="391891"/>
                </a:cubicBezTo>
                <a:cubicBezTo>
                  <a:pt x="1827280" y="399813"/>
                  <a:pt x="1834820" y="395323"/>
                  <a:pt x="1839297" y="397172"/>
                </a:cubicBezTo>
                <a:cubicBezTo>
                  <a:pt x="1844010" y="399020"/>
                  <a:pt x="1847073" y="403245"/>
                  <a:pt x="1848485" y="408262"/>
                </a:cubicBezTo>
                <a:cubicBezTo>
                  <a:pt x="1850135" y="414334"/>
                  <a:pt x="1846130" y="416974"/>
                  <a:pt x="1842360" y="419615"/>
                </a:cubicBezTo>
                <a:cubicBezTo>
                  <a:pt x="1829165" y="428857"/>
                  <a:pt x="1815971" y="438098"/>
                  <a:pt x="1802541" y="447339"/>
                </a:cubicBezTo>
                <a:cubicBezTo>
                  <a:pt x="1813379" y="460541"/>
                  <a:pt x="1824218" y="461861"/>
                  <a:pt x="1837412" y="452883"/>
                </a:cubicBezTo>
                <a:cubicBezTo>
                  <a:pt x="1848721" y="445227"/>
                  <a:pt x="1853434" y="451827"/>
                  <a:pt x="1856969" y="465558"/>
                </a:cubicBezTo>
                <a:cubicBezTo>
                  <a:pt x="1860032" y="477968"/>
                  <a:pt x="1856969" y="490906"/>
                  <a:pt x="1862623" y="502260"/>
                </a:cubicBezTo>
                <a:cubicBezTo>
                  <a:pt x="1865215" y="507276"/>
                  <a:pt x="1863565" y="512557"/>
                  <a:pt x="1860032" y="516782"/>
                </a:cubicBezTo>
                <a:cubicBezTo>
                  <a:pt x="1842596" y="536585"/>
                  <a:pt x="1825160" y="555332"/>
                  <a:pt x="1801834" y="567214"/>
                </a:cubicBezTo>
                <a:cubicBezTo>
                  <a:pt x="1784163" y="576191"/>
                  <a:pt x="1779686" y="574607"/>
                  <a:pt x="1778273" y="553219"/>
                </a:cubicBezTo>
                <a:cubicBezTo>
                  <a:pt x="1778037" y="549787"/>
                  <a:pt x="1777801" y="547146"/>
                  <a:pt x="1774031" y="547675"/>
                </a:cubicBezTo>
                <a:lnTo>
                  <a:pt x="1773254" y="547164"/>
                </a:lnTo>
                <a:lnTo>
                  <a:pt x="1773560" y="547939"/>
                </a:lnTo>
                <a:cubicBezTo>
                  <a:pt x="1763428" y="554804"/>
                  <a:pt x="1753297" y="561668"/>
                  <a:pt x="1743166" y="568797"/>
                </a:cubicBezTo>
                <a:cubicBezTo>
                  <a:pt x="1737510" y="572758"/>
                  <a:pt x="1731149" y="571174"/>
                  <a:pt x="1729264" y="565629"/>
                </a:cubicBezTo>
                <a:cubicBezTo>
                  <a:pt x="1725259" y="554275"/>
                  <a:pt x="1720076" y="558500"/>
                  <a:pt x="1713949" y="561668"/>
                </a:cubicBezTo>
                <a:cubicBezTo>
                  <a:pt x="1712064" y="562724"/>
                  <a:pt x="1709472" y="562724"/>
                  <a:pt x="1707352" y="563253"/>
                </a:cubicBezTo>
                <a:lnTo>
                  <a:pt x="1707350" y="563246"/>
                </a:lnTo>
                <a:lnTo>
                  <a:pt x="1707352" y="563517"/>
                </a:lnTo>
                <a:cubicBezTo>
                  <a:pt x="1698870" y="568006"/>
                  <a:pt x="1690388" y="572494"/>
                  <a:pt x="1682141" y="576984"/>
                </a:cubicBezTo>
                <a:cubicBezTo>
                  <a:pt x="1675780" y="580416"/>
                  <a:pt x="1670125" y="580943"/>
                  <a:pt x="1665648" y="574079"/>
                </a:cubicBezTo>
                <a:cubicBezTo>
                  <a:pt x="1660465" y="566158"/>
                  <a:pt x="1664234" y="560348"/>
                  <a:pt x="1669418" y="554804"/>
                </a:cubicBezTo>
                <a:cubicBezTo>
                  <a:pt x="1671774" y="552427"/>
                  <a:pt x="1674602" y="550315"/>
                  <a:pt x="1676015" y="547410"/>
                </a:cubicBezTo>
                <a:cubicBezTo>
                  <a:pt x="1678607" y="542658"/>
                  <a:pt x="1675072" y="542658"/>
                  <a:pt x="1672245" y="542393"/>
                </a:cubicBezTo>
                <a:lnTo>
                  <a:pt x="1671345" y="542445"/>
                </a:lnTo>
                <a:lnTo>
                  <a:pt x="1671539" y="542658"/>
                </a:lnTo>
                <a:cubicBezTo>
                  <a:pt x="1667533" y="546883"/>
                  <a:pt x="1662821" y="546619"/>
                  <a:pt x="1658816" y="543451"/>
                </a:cubicBezTo>
                <a:cubicBezTo>
                  <a:pt x="1655281" y="540281"/>
                  <a:pt x="1652219" y="539225"/>
                  <a:pt x="1648448" y="542658"/>
                </a:cubicBezTo>
                <a:cubicBezTo>
                  <a:pt x="1642558" y="546883"/>
                  <a:pt x="1636903" y="551371"/>
                  <a:pt x="1630776" y="555068"/>
                </a:cubicBezTo>
                <a:cubicBezTo>
                  <a:pt x="1625123" y="558500"/>
                  <a:pt x="1618996" y="559292"/>
                  <a:pt x="1614991" y="552163"/>
                </a:cubicBezTo>
                <a:cubicBezTo>
                  <a:pt x="1613812" y="550182"/>
                  <a:pt x="1612164" y="549061"/>
                  <a:pt x="1610484" y="548071"/>
                </a:cubicBezTo>
                <a:lnTo>
                  <a:pt x="1606150" y="545016"/>
                </a:lnTo>
                <a:lnTo>
                  <a:pt x="1606037" y="545298"/>
                </a:lnTo>
                <a:cubicBezTo>
                  <a:pt x="1600618" y="537113"/>
                  <a:pt x="1595434" y="540546"/>
                  <a:pt x="1588601" y="543978"/>
                </a:cubicBezTo>
                <a:cubicBezTo>
                  <a:pt x="1577764" y="549522"/>
                  <a:pt x="1567868" y="560877"/>
                  <a:pt x="1553967" y="554275"/>
                </a:cubicBezTo>
                <a:lnTo>
                  <a:pt x="1553621" y="553720"/>
                </a:lnTo>
                <a:lnTo>
                  <a:pt x="1548780" y="553335"/>
                </a:lnTo>
                <a:cubicBezTo>
                  <a:pt x="1543996" y="554275"/>
                  <a:pt x="1540242" y="558632"/>
                  <a:pt x="1535824" y="560612"/>
                </a:cubicBezTo>
                <a:cubicBezTo>
                  <a:pt x="1531818" y="562461"/>
                  <a:pt x="1528049" y="564573"/>
                  <a:pt x="1524278" y="566421"/>
                </a:cubicBezTo>
                <a:lnTo>
                  <a:pt x="1523852" y="566321"/>
                </a:lnTo>
                <a:lnTo>
                  <a:pt x="1524514" y="567477"/>
                </a:lnTo>
                <a:cubicBezTo>
                  <a:pt x="1521333" y="569326"/>
                  <a:pt x="1518212" y="571306"/>
                  <a:pt x="1514971" y="573023"/>
                </a:cubicBezTo>
                <a:lnTo>
                  <a:pt x="1504897" y="576916"/>
                </a:lnTo>
                <a:lnTo>
                  <a:pt x="1504958" y="577775"/>
                </a:lnTo>
                <a:cubicBezTo>
                  <a:pt x="1498479" y="579887"/>
                  <a:pt x="1493236" y="580218"/>
                  <a:pt x="1488906" y="578567"/>
                </a:cubicBezTo>
                <a:lnTo>
                  <a:pt x="1487074" y="576644"/>
                </a:lnTo>
                <a:lnTo>
                  <a:pt x="1480548" y="579275"/>
                </a:lnTo>
                <a:cubicBezTo>
                  <a:pt x="1477720" y="579738"/>
                  <a:pt x="1474834" y="579671"/>
                  <a:pt x="1472007" y="579408"/>
                </a:cubicBezTo>
                <a:cubicBezTo>
                  <a:pt x="1462581" y="578352"/>
                  <a:pt x="1458340" y="569903"/>
                  <a:pt x="1459518" y="558549"/>
                </a:cubicBezTo>
                <a:cubicBezTo>
                  <a:pt x="1459695" y="556568"/>
                  <a:pt x="1463583" y="552657"/>
                  <a:pt x="1461739" y="550603"/>
                </a:cubicBezTo>
                <a:lnTo>
                  <a:pt x="1457799" y="549359"/>
                </a:lnTo>
                <a:lnTo>
                  <a:pt x="1432422" y="568054"/>
                </a:lnTo>
                <a:cubicBezTo>
                  <a:pt x="1427004" y="572015"/>
                  <a:pt x="1420407" y="572015"/>
                  <a:pt x="1418050" y="565942"/>
                </a:cubicBezTo>
                <a:cubicBezTo>
                  <a:pt x="1412631" y="553004"/>
                  <a:pt x="1406270" y="560133"/>
                  <a:pt x="1399672" y="562773"/>
                </a:cubicBezTo>
                <a:lnTo>
                  <a:pt x="1399141" y="562555"/>
                </a:lnTo>
                <a:lnTo>
                  <a:pt x="1399201" y="562774"/>
                </a:lnTo>
                <a:cubicBezTo>
                  <a:pt x="1386713" y="570959"/>
                  <a:pt x="1373755" y="577295"/>
                  <a:pt x="1359147" y="578615"/>
                </a:cubicBezTo>
                <a:cubicBezTo>
                  <a:pt x="1353728" y="579144"/>
                  <a:pt x="1348073" y="579673"/>
                  <a:pt x="1344774" y="573071"/>
                </a:cubicBezTo>
                <a:lnTo>
                  <a:pt x="1344774" y="571275"/>
                </a:lnTo>
                <a:lnTo>
                  <a:pt x="1344538" y="572542"/>
                </a:lnTo>
                <a:cubicBezTo>
                  <a:pt x="1341711" y="565678"/>
                  <a:pt x="1338412" y="561717"/>
                  <a:pt x="1330637" y="566206"/>
                </a:cubicBezTo>
                <a:cubicBezTo>
                  <a:pt x="1327809" y="567790"/>
                  <a:pt x="1324746" y="569176"/>
                  <a:pt x="1321536" y="570001"/>
                </a:cubicBezTo>
                <a:lnTo>
                  <a:pt x="1311889" y="570417"/>
                </a:lnTo>
                <a:lnTo>
                  <a:pt x="1311787" y="570959"/>
                </a:lnTo>
                <a:cubicBezTo>
                  <a:pt x="1301420" y="568846"/>
                  <a:pt x="1291996" y="573335"/>
                  <a:pt x="1282570" y="576239"/>
                </a:cubicBezTo>
                <a:cubicBezTo>
                  <a:pt x="1275503" y="578352"/>
                  <a:pt x="1269377" y="577295"/>
                  <a:pt x="1265136" y="570166"/>
                </a:cubicBezTo>
                <a:cubicBezTo>
                  <a:pt x="1260895" y="562774"/>
                  <a:pt x="1264428" y="557493"/>
                  <a:pt x="1267963" y="551420"/>
                </a:cubicBezTo>
                <a:cubicBezTo>
                  <a:pt x="1275267" y="539274"/>
                  <a:pt x="1265136" y="542970"/>
                  <a:pt x="1260423" y="541650"/>
                </a:cubicBezTo>
                <a:lnTo>
                  <a:pt x="1260129" y="541416"/>
                </a:lnTo>
                <a:lnTo>
                  <a:pt x="1237068" y="553136"/>
                </a:lnTo>
                <a:lnTo>
                  <a:pt x="1213078" y="562504"/>
                </a:lnTo>
                <a:lnTo>
                  <a:pt x="1213064" y="562774"/>
                </a:lnTo>
                <a:cubicBezTo>
                  <a:pt x="1194450" y="568054"/>
                  <a:pt x="1176072" y="573600"/>
                  <a:pt x="1157460" y="578352"/>
                </a:cubicBezTo>
                <a:cubicBezTo>
                  <a:pt x="1152275" y="579671"/>
                  <a:pt x="1145914" y="580464"/>
                  <a:pt x="1141908" y="573335"/>
                </a:cubicBezTo>
                <a:cubicBezTo>
                  <a:pt x="1136253" y="570430"/>
                  <a:pt x="1130599" y="566734"/>
                  <a:pt x="1130364" y="558549"/>
                </a:cubicBezTo>
                <a:cubicBezTo>
                  <a:pt x="1130364" y="549308"/>
                  <a:pt x="1126358" y="551684"/>
                  <a:pt x="1121410" y="553796"/>
                </a:cubicBezTo>
                <a:cubicBezTo>
                  <a:pt x="1110101" y="558945"/>
                  <a:pt x="1099321" y="565282"/>
                  <a:pt x="1087779" y="569576"/>
                </a:cubicBezTo>
                <a:lnTo>
                  <a:pt x="1076072" y="573031"/>
                </a:lnTo>
                <a:lnTo>
                  <a:pt x="1076172" y="573335"/>
                </a:lnTo>
                <a:cubicBezTo>
                  <a:pt x="1064685" y="579275"/>
                  <a:pt x="1053199" y="581801"/>
                  <a:pt x="1042210" y="577122"/>
                </a:cubicBezTo>
                <a:lnTo>
                  <a:pt x="1031439" y="569925"/>
                </a:lnTo>
                <a:lnTo>
                  <a:pt x="1031405" y="570166"/>
                </a:lnTo>
                <a:cubicBezTo>
                  <a:pt x="1026928" y="569110"/>
                  <a:pt x="1022687" y="567262"/>
                  <a:pt x="1017739" y="568054"/>
                </a:cubicBezTo>
                <a:cubicBezTo>
                  <a:pt x="1005958" y="569639"/>
                  <a:pt x="998184" y="564357"/>
                  <a:pt x="995591" y="549835"/>
                </a:cubicBezTo>
                <a:cubicBezTo>
                  <a:pt x="981454" y="556964"/>
                  <a:pt x="968967" y="573600"/>
                  <a:pt x="951531" y="559605"/>
                </a:cubicBezTo>
                <a:lnTo>
                  <a:pt x="951567" y="559307"/>
                </a:lnTo>
                <a:lnTo>
                  <a:pt x="951531" y="559340"/>
                </a:lnTo>
                <a:cubicBezTo>
                  <a:pt x="940221" y="558284"/>
                  <a:pt x="930090" y="555381"/>
                  <a:pt x="930090" y="539009"/>
                </a:cubicBezTo>
                <a:cubicBezTo>
                  <a:pt x="930090" y="536106"/>
                  <a:pt x="927734" y="536106"/>
                  <a:pt x="925849" y="536106"/>
                </a:cubicBezTo>
                <a:lnTo>
                  <a:pt x="924723" y="535693"/>
                </a:lnTo>
                <a:lnTo>
                  <a:pt x="925378" y="536898"/>
                </a:lnTo>
                <a:cubicBezTo>
                  <a:pt x="920076" y="542575"/>
                  <a:pt x="914009" y="547129"/>
                  <a:pt x="907589" y="551255"/>
                </a:cubicBezTo>
                <a:lnTo>
                  <a:pt x="888267" y="562690"/>
                </a:lnTo>
                <a:lnTo>
                  <a:pt x="887915" y="563301"/>
                </a:lnTo>
                <a:cubicBezTo>
                  <a:pt x="880669" y="569837"/>
                  <a:pt x="872629" y="573402"/>
                  <a:pt x="863794" y="573661"/>
                </a:cubicBezTo>
                <a:lnTo>
                  <a:pt x="854882" y="572825"/>
                </a:lnTo>
                <a:lnTo>
                  <a:pt x="846163" y="576260"/>
                </a:lnTo>
                <a:lnTo>
                  <a:pt x="822588" y="568273"/>
                </a:lnTo>
                <a:lnTo>
                  <a:pt x="817838" y="570645"/>
                </a:lnTo>
                <a:lnTo>
                  <a:pt x="815806" y="570131"/>
                </a:lnTo>
                <a:lnTo>
                  <a:pt x="810128" y="572296"/>
                </a:lnTo>
                <a:cubicBezTo>
                  <a:pt x="800575" y="574227"/>
                  <a:pt x="797085" y="567988"/>
                  <a:pt x="793198" y="549571"/>
                </a:cubicBezTo>
                <a:lnTo>
                  <a:pt x="793384" y="548782"/>
                </a:lnTo>
                <a:lnTo>
                  <a:pt x="792962" y="549043"/>
                </a:lnTo>
                <a:lnTo>
                  <a:pt x="792214" y="544940"/>
                </a:lnTo>
                <a:lnTo>
                  <a:pt x="778374" y="554573"/>
                </a:lnTo>
                <a:cubicBezTo>
                  <a:pt x="772130" y="558434"/>
                  <a:pt x="765768" y="562064"/>
                  <a:pt x="759407" y="565894"/>
                </a:cubicBezTo>
                <a:cubicBezTo>
                  <a:pt x="757757" y="566950"/>
                  <a:pt x="754930" y="568797"/>
                  <a:pt x="754222" y="568006"/>
                </a:cubicBezTo>
                <a:lnTo>
                  <a:pt x="742485" y="564428"/>
                </a:lnTo>
                <a:lnTo>
                  <a:pt x="741598" y="564886"/>
                </a:lnTo>
                <a:lnTo>
                  <a:pt x="741498" y="564126"/>
                </a:lnTo>
                <a:lnTo>
                  <a:pt x="741435" y="564107"/>
                </a:lnTo>
                <a:lnTo>
                  <a:pt x="741362" y="564622"/>
                </a:lnTo>
                <a:lnTo>
                  <a:pt x="722749" y="572443"/>
                </a:lnTo>
                <a:lnTo>
                  <a:pt x="722513" y="573335"/>
                </a:lnTo>
                <a:cubicBezTo>
                  <a:pt x="714502" y="576239"/>
                  <a:pt x="706726" y="579671"/>
                  <a:pt x="698008" y="579408"/>
                </a:cubicBezTo>
                <a:cubicBezTo>
                  <a:pt x="689762" y="579144"/>
                  <a:pt x="684343" y="575447"/>
                  <a:pt x="682222" y="565942"/>
                </a:cubicBezTo>
                <a:lnTo>
                  <a:pt x="682164" y="564674"/>
                </a:lnTo>
                <a:lnTo>
                  <a:pt x="675824" y="558969"/>
                </a:lnTo>
                <a:lnTo>
                  <a:pt x="663213" y="559169"/>
                </a:lnTo>
                <a:lnTo>
                  <a:pt x="654793" y="563253"/>
                </a:lnTo>
                <a:cubicBezTo>
                  <a:pt x="645603" y="569853"/>
                  <a:pt x="635001" y="573286"/>
                  <a:pt x="624634" y="576191"/>
                </a:cubicBezTo>
                <a:cubicBezTo>
                  <a:pt x="619098" y="577775"/>
                  <a:pt x="614502" y="577115"/>
                  <a:pt x="611204" y="574474"/>
                </a:cubicBezTo>
                <a:lnTo>
                  <a:pt x="610329" y="572372"/>
                </a:lnTo>
                <a:lnTo>
                  <a:pt x="608307" y="572383"/>
                </a:lnTo>
                <a:lnTo>
                  <a:pt x="608307" y="567510"/>
                </a:lnTo>
                <a:lnTo>
                  <a:pt x="605548" y="560877"/>
                </a:lnTo>
                <a:cubicBezTo>
                  <a:pt x="605078" y="554804"/>
                  <a:pt x="603900" y="551634"/>
                  <a:pt x="598245" y="552690"/>
                </a:cubicBezTo>
                <a:lnTo>
                  <a:pt x="598204" y="552598"/>
                </a:lnTo>
                <a:lnTo>
                  <a:pt x="584284" y="561173"/>
                </a:lnTo>
                <a:cubicBezTo>
                  <a:pt x="579454" y="563780"/>
                  <a:pt x="574566" y="566157"/>
                  <a:pt x="569736" y="568533"/>
                </a:cubicBezTo>
                <a:cubicBezTo>
                  <a:pt x="564787" y="570909"/>
                  <a:pt x="559368" y="570909"/>
                  <a:pt x="557483" y="565894"/>
                </a:cubicBezTo>
                <a:cubicBezTo>
                  <a:pt x="555952" y="561537"/>
                  <a:pt x="553655" y="558896"/>
                  <a:pt x="550945" y="557015"/>
                </a:cubicBezTo>
                <a:lnTo>
                  <a:pt x="542448" y="552938"/>
                </a:lnTo>
                <a:lnTo>
                  <a:pt x="541932" y="553483"/>
                </a:lnTo>
                <a:cubicBezTo>
                  <a:pt x="529917" y="552427"/>
                  <a:pt x="518843" y="544241"/>
                  <a:pt x="506590" y="547675"/>
                </a:cubicBezTo>
                <a:lnTo>
                  <a:pt x="506590" y="546407"/>
                </a:lnTo>
                <a:lnTo>
                  <a:pt x="506355" y="547675"/>
                </a:lnTo>
                <a:cubicBezTo>
                  <a:pt x="492453" y="550843"/>
                  <a:pt x="480908" y="560612"/>
                  <a:pt x="467715" y="565894"/>
                </a:cubicBezTo>
                <a:cubicBezTo>
                  <a:pt x="463474" y="567741"/>
                  <a:pt x="459233" y="569326"/>
                  <a:pt x="454756" y="571174"/>
                </a:cubicBezTo>
                <a:lnTo>
                  <a:pt x="454828" y="570703"/>
                </a:lnTo>
                <a:lnTo>
                  <a:pt x="454520" y="571174"/>
                </a:lnTo>
                <a:cubicBezTo>
                  <a:pt x="447452" y="573023"/>
                  <a:pt x="440854" y="578567"/>
                  <a:pt x="433315" y="574079"/>
                </a:cubicBezTo>
                <a:lnTo>
                  <a:pt x="432584" y="573467"/>
                </a:lnTo>
                <a:lnTo>
                  <a:pt x="428454" y="571504"/>
                </a:lnTo>
                <a:lnTo>
                  <a:pt x="425933" y="567110"/>
                </a:lnTo>
                <a:lnTo>
                  <a:pt x="425539" y="566685"/>
                </a:lnTo>
                <a:cubicBezTo>
                  <a:pt x="422476" y="564045"/>
                  <a:pt x="425069" y="559821"/>
                  <a:pt x="422948" y="556651"/>
                </a:cubicBezTo>
                <a:cubicBezTo>
                  <a:pt x="415643" y="559292"/>
                  <a:pt x="408575" y="568797"/>
                  <a:pt x="400565" y="558236"/>
                </a:cubicBezTo>
                <a:lnTo>
                  <a:pt x="400671" y="558125"/>
                </a:lnTo>
                <a:lnTo>
                  <a:pt x="400093" y="558236"/>
                </a:lnTo>
                <a:cubicBezTo>
                  <a:pt x="387841" y="563517"/>
                  <a:pt x="375589" y="569062"/>
                  <a:pt x="363101" y="574343"/>
                </a:cubicBezTo>
                <a:cubicBezTo>
                  <a:pt x="359096" y="576191"/>
                  <a:pt x="354855" y="577511"/>
                  <a:pt x="350614" y="576455"/>
                </a:cubicBezTo>
                <a:lnTo>
                  <a:pt x="350556" y="576191"/>
                </a:lnTo>
                <a:lnTo>
                  <a:pt x="346637" y="576191"/>
                </a:lnTo>
                <a:cubicBezTo>
                  <a:pt x="345371" y="575662"/>
                  <a:pt x="344252" y="574739"/>
                  <a:pt x="343310" y="573814"/>
                </a:cubicBezTo>
                <a:cubicBezTo>
                  <a:pt x="339069" y="569853"/>
                  <a:pt x="336477" y="568797"/>
                  <a:pt x="330822" y="572758"/>
                </a:cubicBezTo>
                <a:cubicBezTo>
                  <a:pt x="324224" y="577247"/>
                  <a:pt x="315036" y="574606"/>
                  <a:pt x="315271" y="564309"/>
                </a:cubicBezTo>
                <a:cubicBezTo>
                  <a:pt x="315742" y="553219"/>
                  <a:pt x="310559" y="550314"/>
                  <a:pt x="303726" y="547675"/>
                </a:cubicBezTo>
                <a:lnTo>
                  <a:pt x="303742" y="547131"/>
                </a:lnTo>
                <a:lnTo>
                  <a:pt x="303726" y="547146"/>
                </a:lnTo>
                <a:lnTo>
                  <a:pt x="271127" y="559671"/>
                </a:lnTo>
                <a:lnTo>
                  <a:pt x="270740" y="561404"/>
                </a:lnTo>
                <a:cubicBezTo>
                  <a:pt x="257781" y="566157"/>
                  <a:pt x="244822" y="574606"/>
                  <a:pt x="232570" y="558500"/>
                </a:cubicBezTo>
                <a:cubicBezTo>
                  <a:pt x="229566" y="553748"/>
                  <a:pt x="225502" y="558500"/>
                  <a:pt x="221172" y="560281"/>
                </a:cubicBezTo>
                <a:lnTo>
                  <a:pt x="217307" y="560574"/>
                </a:lnTo>
                <a:lnTo>
                  <a:pt x="217256" y="560877"/>
                </a:lnTo>
                <a:cubicBezTo>
                  <a:pt x="202647" y="571174"/>
                  <a:pt x="185919" y="575926"/>
                  <a:pt x="169189" y="579359"/>
                </a:cubicBezTo>
                <a:cubicBezTo>
                  <a:pt x="159530" y="581208"/>
                  <a:pt x="149398" y="572758"/>
                  <a:pt x="150576" y="562989"/>
                </a:cubicBezTo>
                <a:cubicBezTo>
                  <a:pt x="151989" y="549787"/>
                  <a:pt x="144685" y="549522"/>
                  <a:pt x="137146" y="547675"/>
                </a:cubicBezTo>
                <a:lnTo>
                  <a:pt x="137251" y="546566"/>
                </a:lnTo>
                <a:lnTo>
                  <a:pt x="136675" y="547146"/>
                </a:lnTo>
                <a:cubicBezTo>
                  <a:pt x="129606" y="551634"/>
                  <a:pt x="122302" y="556124"/>
                  <a:pt x="115470" y="560877"/>
                </a:cubicBezTo>
                <a:cubicBezTo>
                  <a:pt x="106281" y="567477"/>
                  <a:pt x="97327" y="573286"/>
                  <a:pt x="87196" y="561933"/>
                </a:cubicBezTo>
                <a:cubicBezTo>
                  <a:pt x="84544" y="558961"/>
                  <a:pt x="80039" y="561189"/>
                  <a:pt x="76361" y="560261"/>
                </a:cubicBezTo>
                <a:lnTo>
                  <a:pt x="73256" y="558109"/>
                </a:lnTo>
                <a:lnTo>
                  <a:pt x="73059" y="558500"/>
                </a:lnTo>
                <a:cubicBezTo>
                  <a:pt x="69288" y="556651"/>
                  <a:pt x="65990" y="555860"/>
                  <a:pt x="61513" y="558236"/>
                </a:cubicBezTo>
                <a:cubicBezTo>
                  <a:pt x="58450" y="559821"/>
                  <a:pt x="53503" y="564836"/>
                  <a:pt x="49262" y="559292"/>
                </a:cubicBezTo>
                <a:lnTo>
                  <a:pt x="48612" y="558593"/>
                </a:lnTo>
                <a:lnTo>
                  <a:pt x="44724" y="555991"/>
                </a:lnTo>
                <a:lnTo>
                  <a:pt x="42904" y="551211"/>
                </a:lnTo>
                <a:lnTo>
                  <a:pt x="42664" y="550843"/>
                </a:lnTo>
                <a:lnTo>
                  <a:pt x="42667" y="550588"/>
                </a:lnTo>
                <a:lnTo>
                  <a:pt x="42663" y="550578"/>
                </a:lnTo>
                <a:lnTo>
                  <a:pt x="42667" y="550581"/>
                </a:lnTo>
                <a:lnTo>
                  <a:pt x="42752" y="541602"/>
                </a:lnTo>
                <a:cubicBezTo>
                  <a:pt x="43724" y="538961"/>
                  <a:pt x="45610" y="536848"/>
                  <a:pt x="48319" y="535529"/>
                </a:cubicBezTo>
                <a:cubicBezTo>
                  <a:pt x="53267" y="532888"/>
                  <a:pt x="55151" y="528398"/>
                  <a:pt x="53503" y="524174"/>
                </a:cubicBezTo>
                <a:cubicBezTo>
                  <a:pt x="51382" y="518630"/>
                  <a:pt x="47848" y="526551"/>
                  <a:pt x="44549" y="524439"/>
                </a:cubicBezTo>
                <a:lnTo>
                  <a:pt x="44467" y="524223"/>
                </a:lnTo>
                <a:lnTo>
                  <a:pt x="38422" y="527850"/>
                </a:lnTo>
                <a:cubicBezTo>
                  <a:pt x="32369" y="530808"/>
                  <a:pt x="26582" y="530908"/>
                  <a:pt x="21458" y="521798"/>
                </a:cubicBezTo>
                <a:cubicBezTo>
                  <a:pt x="20986" y="520742"/>
                  <a:pt x="20044" y="519686"/>
                  <a:pt x="19102" y="519422"/>
                </a:cubicBezTo>
                <a:cubicBezTo>
                  <a:pt x="4022" y="511501"/>
                  <a:pt x="-455" y="500411"/>
                  <a:pt x="3786" y="481928"/>
                </a:cubicBezTo>
                <a:cubicBezTo>
                  <a:pt x="5436" y="474270"/>
                  <a:pt x="2608" y="464765"/>
                  <a:pt x="11090" y="460012"/>
                </a:cubicBezTo>
                <a:cubicBezTo>
                  <a:pt x="11562" y="459748"/>
                  <a:pt x="11326" y="457372"/>
                  <a:pt x="10854" y="456580"/>
                </a:cubicBezTo>
                <a:cubicBezTo>
                  <a:pt x="17" y="442058"/>
                  <a:pt x="9441" y="432817"/>
                  <a:pt x="17687" y="423312"/>
                </a:cubicBezTo>
                <a:cubicBezTo>
                  <a:pt x="19572" y="421200"/>
                  <a:pt x="21693" y="419086"/>
                  <a:pt x="23813" y="417239"/>
                </a:cubicBezTo>
                <a:cubicBezTo>
                  <a:pt x="30410" y="411430"/>
                  <a:pt x="39836" y="406677"/>
                  <a:pt x="24521" y="399020"/>
                </a:cubicBezTo>
                <a:cubicBezTo>
                  <a:pt x="18630" y="396115"/>
                  <a:pt x="18630" y="387930"/>
                  <a:pt x="21929" y="381592"/>
                </a:cubicBezTo>
                <a:cubicBezTo>
                  <a:pt x="25463" y="373672"/>
                  <a:pt x="30176" y="366806"/>
                  <a:pt x="37716" y="363110"/>
                </a:cubicBezTo>
                <a:lnTo>
                  <a:pt x="37958" y="363160"/>
                </a:lnTo>
                <a:lnTo>
                  <a:pt x="41958" y="359149"/>
                </a:lnTo>
                <a:lnTo>
                  <a:pt x="41870" y="358286"/>
                </a:lnTo>
                <a:lnTo>
                  <a:pt x="35514" y="356860"/>
                </a:lnTo>
                <a:cubicBezTo>
                  <a:pt x="29130" y="354199"/>
                  <a:pt x="23343" y="349050"/>
                  <a:pt x="15567" y="350436"/>
                </a:cubicBezTo>
                <a:cubicBezTo>
                  <a:pt x="10148" y="351229"/>
                  <a:pt x="6379" y="342515"/>
                  <a:pt x="7791" y="338026"/>
                </a:cubicBezTo>
                <a:cubicBezTo>
                  <a:pt x="12504" y="323240"/>
                  <a:pt x="10148" y="304228"/>
                  <a:pt x="25699" y="295252"/>
                </a:cubicBezTo>
                <a:cubicBezTo>
                  <a:pt x="27820" y="293931"/>
                  <a:pt x="30646" y="292084"/>
                  <a:pt x="30176" y="288123"/>
                </a:cubicBezTo>
                <a:cubicBezTo>
                  <a:pt x="28055" y="285218"/>
                  <a:pt x="25227" y="287594"/>
                  <a:pt x="22871" y="287330"/>
                </a:cubicBezTo>
                <a:cubicBezTo>
                  <a:pt x="12268" y="286802"/>
                  <a:pt x="7557" y="277825"/>
                  <a:pt x="13211" y="267528"/>
                </a:cubicBezTo>
                <a:cubicBezTo>
                  <a:pt x="16509" y="261719"/>
                  <a:pt x="18159" y="256966"/>
                  <a:pt x="14389" y="250893"/>
                </a:cubicBezTo>
                <a:cubicBezTo>
                  <a:pt x="8735" y="241915"/>
                  <a:pt x="11562" y="234522"/>
                  <a:pt x="17923" y="227922"/>
                </a:cubicBezTo>
                <a:cubicBezTo>
                  <a:pt x="25934" y="219737"/>
                  <a:pt x="35123" y="213399"/>
                  <a:pt x="39364" y="201781"/>
                </a:cubicBezTo>
                <a:lnTo>
                  <a:pt x="39492" y="201980"/>
                </a:lnTo>
                <a:lnTo>
                  <a:pt x="42192" y="197557"/>
                </a:lnTo>
                <a:cubicBezTo>
                  <a:pt x="43135" y="194652"/>
                  <a:pt x="42428" y="193596"/>
                  <a:pt x="39601" y="194652"/>
                </a:cubicBezTo>
                <a:cubicBezTo>
                  <a:pt x="33004" y="198613"/>
                  <a:pt x="26407" y="202310"/>
                  <a:pt x="20045" y="206271"/>
                </a:cubicBezTo>
                <a:cubicBezTo>
                  <a:pt x="13448" y="210230"/>
                  <a:pt x="7322" y="211288"/>
                  <a:pt x="2373" y="203630"/>
                </a:cubicBezTo>
                <a:cubicBezTo>
                  <a:pt x="-2574" y="195708"/>
                  <a:pt x="961" y="189635"/>
                  <a:pt x="6144" y="184091"/>
                </a:cubicBezTo>
                <a:cubicBezTo>
                  <a:pt x="9677" y="180658"/>
                  <a:pt x="13212" y="177226"/>
                  <a:pt x="17689" y="173265"/>
                </a:cubicBezTo>
                <a:cubicBezTo>
                  <a:pt x="11563" y="169041"/>
                  <a:pt x="4258" y="166400"/>
                  <a:pt x="4258" y="157158"/>
                </a:cubicBezTo>
                <a:cubicBezTo>
                  <a:pt x="4258" y="148181"/>
                  <a:pt x="11563" y="145276"/>
                  <a:pt x="16511" y="140788"/>
                </a:cubicBezTo>
                <a:cubicBezTo>
                  <a:pt x="20516" y="137356"/>
                  <a:pt x="24522" y="133659"/>
                  <a:pt x="29234" y="131547"/>
                </a:cubicBezTo>
                <a:cubicBezTo>
                  <a:pt x="36539" y="128378"/>
                  <a:pt x="34182" y="121778"/>
                  <a:pt x="34418" y="116232"/>
                </a:cubicBezTo>
                <a:cubicBezTo>
                  <a:pt x="34889" y="110159"/>
                  <a:pt x="30648" y="109103"/>
                  <a:pt x="26171" y="107518"/>
                </a:cubicBezTo>
                <a:cubicBezTo>
                  <a:pt x="19102" y="104879"/>
                  <a:pt x="15332" y="99862"/>
                  <a:pt x="17925" y="89564"/>
                </a:cubicBezTo>
                <a:cubicBezTo>
                  <a:pt x="20045" y="80587"/>
                  <a:pt x="20281" y="71609"/>
                  <a:pt x="27585" y="64744"/>
                </a:cubicBezTo>
                <a:cubicBezTo>
                  <a:pt x="29940" y="62632"/>
                  <a:pt x="32532" y="56295"/>
                  <a:pt x="30177" y="52598"/>
                </a:cubicBezTo>
                <a:cubicBezTo>
                  <a:pt x="23578" y="42037"/>
                  <a:pt x="29705" y="38340"/>
                  <a:pt x="36773" y="34379"/>
                </a:cubicBezTo>
                <a:cubicBezTo>
                  <a:pt x="40544" y="32267"/>
                  <a:pt x="44077" y="29362"/>
                  <a:pt x="48083" y="27250"/>
                </a:cubicBezTo>
                <a:cubicBezTo>
                  <a:pt x="56389" y="22102"/>
                  <a:pt x="60983" y="22002"/>
                  <a:pt x="64750" y="27956"/>
                </a:cubicBezTo>
                <a:lnTo>
                  <a:pt x="68213" y="35668"/>
                </a:lnTo>
                <a:lnTo>
                  <a:pt x="76332" y="33175"/>
                </a:lnTo>
                <a:cubicBezTo>
                  <a:pt x="84029" y="29512"/>
                  <a:pt x="90435" y="23026"/>
                  <a:pt x="98034" y="19065"/>
                </a:cubicBezTo>
                <a:cubicBezTo>
                  <a:pt x="103924" y="15897"/>
                  <a:pt x="109579" y="11672"/>
                  <a:pt x="115233" y="7711"/>
                </a:cubicBezTo>
                <a:cubicBezTo>
                  <a:pt x="120300" y="4543"/>
                  <a:pt x="125365" y="2034"/>
                  <a:pt x="130490" y="1507"/>
                </a:cubicBezTo>
                <a:cubicBezTo>
                  <a:pt x="135614" y="978"/>
                  <a:pt x="140798" y="2431"/>
                  <a:pt x="146100" y="7184"/>
                </a:cubicBezTo>
                <a:cubicBezTo>
                  <a:pt x="160237" y="10616"/>
                  <a:pt x="163299" y="17745"/>
                  <a:pt x="155289" y="30155"/>
                </a:cubicBezTo>
                <a:cubicBezTo>
                  <a:pt x="153169" y="33323"/>
                  <a:pt x="151519" y="36228"/>
                  <a:pt x="154111" y="39396"/>
                </a:cubicBezTo>
                <a:cubicBezTo>
                  <a:pt x="157410" y="43620"/>
                  <a:pt x="160707" y="40188"/>
                  <a:pt x="163535" y="38076"/>
                </a:cubicBezTo>
                <a:cubicBezTo>
                  <a:pt x="176965" y="27515"/>
                  <a:pt x="192752" y="31211"/>
                  <a:pt x="207595" y="28306"/>
                </a:cubicBezTo>
                <a:lnTo>
                  <a:pt x="208245" y="28403"/>
                </a:lnTo>
                <a:lnTo>
                  <a:pt x="213485" y="27415"/>
                </a:lnTo>
                <a:cubicBezTo>
                  <a:pt x="215312" y="26392"/>
                  <a:pt x="217020" y="25007"/>
                  <a:pt x="218904" y="24082"/>
                </a:cubicBezTo>
                <a:cubicBezTo>
                  <a:pt x="226208" y="20650"/>
                  <a:pt x="232335" y="20913"/>
                  <a:pt x="235634" y="30683"/>
                </a:cubicBezTo>
                <a:lnTo>
                  <a:pt x="236071" y="31978"/>
                </a:lnTo>
                <a:lnTo>
                  <a:pt x="235868" y="30155"/>
                </a:lnTo>
                <a:cubicBezTo>
                  <a:pt x="238695" y="31476"/>
                  <a:pt x="237281" y="38605"/>
                  <a:pt x="242700" y="36228"/>
                </a:cubicBezTo>
                <a:lnTo>
                  <a:pt x="240575" y="37230"/>
                </a:lnTo>
                <a:lnTo>
                  <a:pt x="242466" y="36756"/>
                </a:lnTo>
                <a:cubicBezTo>
                  <a:pt x="248827" y="28835"/>
                  <a:pt x="256839" y="26986"/>
                  <a:pt x="266027" y="28306"/>
                </a:cubicBezTo>
                <a:lnTo>
                  <a:pt x="266119" y="28351"/>
                </a:lnTo>
                <a:lnTo>
                  <a:pt x="265791" y="27515"/>
                </a:lnTo>
                <a:cubicBezTo>
                  <a:pt x="269090" y="24347"/>
                  <a:pt x="273332" y="22233"/>
                  <a:pt x="277337" y="22498"/>
                </a:cubicBezTo>
                <a:cubicBezTo>
                  <a:pt x="285348" y="23026"/>
                  <a:pt x="292417" y="21442"/>
                  <a:pt x="299249" y="16953"/>
                </a:cubicBezTo>
                <a:cubicBezTo>
                  <a:pt x="303255" y="14840"/>
                  <a:pt x="307731" y="15104"/>
                  <a:pt x="311030" y="19330"/>
                </a:cubicBezTo>
                <a:lnTo>
                  <a:pt x="311016" y="19450"/>
                </a:lnTo>
                <a:lnTo>
                  <a:pt x="313545" y="20836"/>
                </a:lnTo>
                <a:cubicBezTo>
                  <a:pt x="316229" y="21392"/>
                  <a:pt x="318747" y="19461"/>
                  <a:pt x="321397" y="18272"/>
                </a:cubicBezTo>
                <a:cubicBezTo>
                  <a:pt x="325402" y="16425"/>
                  <a:pt x="330822" y="15369"/>
                  <a:pt x="333414" y="19330"/>
                </a:cubicBezTo>
                <a:cubicBezTo>
                  <a:pt x="339304" y="27779"/>
                  <a:pt x="344723" y="24874"/>
                  <a:pt x="350614" y="21706"/>
                </a:cubicBezTo>
                <a:cubicBezTo>
                  <a:pt x="352734" y="19065"/>
                  <a:pt x="356269" y="18801"/>
                  <a:pt x="358154" y="19593"/>
                </a:cubicBezTo>
                <a:cubicBezTo>
                  <a:pt x="374647" y="28042"/>
                  <a:pt x="386428" y="13784"/>
                  <a:pt x="400093" y="9296"/>
                </a:cubicBezTo>
                <a:lnTo>
                  <a:pt x="400701" y="9178"/>
                </a:lnTo>
                <a:lnTo>
                  <a:pt x="408133" y="4510"/>
                </a:lnTo>
                <a:cubicBezTo>
                  <a:pt x="410991" y="3289"/>
                  <a:pt x="413994" y="2431"/>
                  <a:pt x="417057" y="1638"/>
                </a:cubicBezTo>
                <a:cubicBezTo>
                  <a:pt x="421651" y="253"/>
                  <a:pt x="425569" y="-243"/>
                  <a:pt x="428786" y="109"/>
                </a:cubicBezTo>
                <a:cubicBezTo>
                  <a:pt x="436027" y="898"/>
                  <a:pt x="439724" y="5967"/>
                  <a:pt x="439631" y="14803"/>
                </a:cubicBezTo>
                <a:lnTo>
                  <a:pt x="438296" y="24637"/>
                </a:lnTo>
                <a:lnTo>
                  <a:pt x="442569" y="28265"/>
                </a:lnTo>
                <a:cubicBezTo>
                  <a:pt x="444122" y="29115"/>
                  <a:pt x="445772" y="29660"/>
                  <a:pt x="447451" y="30089"/>
                </a:cubicBezTo>
                <a:lnTo>
                  <a:pt x="457345" y="32795"/>
                </a:lnTo>
                <a:lnTo>
                  <a:pt x="457348" y="32532"/>
                </a:lnTo>
                <a:cubicBezTo>
                  <a:pt x="464652" y="39132"/>
                  <a:pt x="471485" y="37020"/>
                  <a:pt x="479023" y="32267"/>
                </a:cubicBezTo>
                <a:cubicBezTo>
                  <a:pt x="487741" y="26723"/>
                  <a:pt x="497166" y="22498"/>
                  <a:pt x="506355" y="17745"/>
                </a:cubicBezTo>
                <a:lnTo>
                  <a:pt x="506358" y="17756"/>
                </a:lnTo>
                <a:lnTo>
                  <a:pt x="506355" y="17481"/>
                </a:lnTo>
                <a:cubicBezTo>
                  <a:pt x="512009" y="15104"/>
                  <a:pt x="517428" y="12992"/>
                  <a:pt x="524026" y="16160"/>
                </a:cubicBezTo>
                <a:cubicBezTo>
                  <a:pt x="531566" y="19593"/>
                  <a:pt x="537457" y="11672"/>
                  <a:pt x="544054" y="9296"/>
                </a:cubicBezTo>
                <a:lnTo>
                  <a:pt x="544075" y="9318"/>
                </a:lnTo>
                <a:lnTo>
                  <a:pt x="544054" y="9031"/>
                </a:lnTo>
                <a:cubicBezTo>
                  <a:pt x="547587" y="4807"/>
                  <a:pt x="552300" y="6128"/>
                  <a:pt x="554421" y="9560"/>
                </a:cubicBezTo>
                <a:cubicBezTo>
                  <a:pt x="559133" y="17481"/>
                  <a:pt x="564551" y="16953"/>
                  <a:pt x="571385" y="14048"/>
                </a:cubicBezTo>
                <a:cubicBezTo>
                  <a:pt x="575155" y="12861"/>
                  <a:pt x="578866" y="12861"/>
                  <a:pt x="582576" y="13257"/>
                </a:cubicBezTo>
                <a:lnTo>
                  <a:pt x="593544" y="14810"/>
                </a:lnTo>
                <a:lnTo>
                  <a:pt x="593533" y="14577"/>
                </a:lnTo>
                <a:cubicBezTo>
                  <a:pt x="599423" y="10616"/>
                  <a:pt x="605078" y="5335"/>
                  <a:pt x="611675" y="2958"/>
                </a:cubicBezTo>
                <a:cubicBezTo>
                  <a:pt x="618743" y="582"/>
                  <a:pt x="625989" y="-78"/>
                  <a:pt x="633263" y="53"/>
                </a:cubicBezTo>
                <a:close/>
              </a:path>
            </a:pathLst>
          </a:custGeom>
          <a:solidFill>
            <a:schemeClr val="bg1"/>
          </a:solidFill>
          <a:ln>
            <a:solidFill>
              <a:schemeClr val="accent4"/>
            </a:solidFill>
          </a:ln>
        </p:spPr>
        <p:txBody>
          <a:bodyPr vert="horz" wrap="square" lIns="144000" tIns="0" rIns="1260000" bIns="0" anchor="ctr" anchorCtr="0">
            <a:noAutofit/>
          </a:bodyPr>
          <a:lstStyle>
            <a:lvl1pPr marL="0" indent="0" algn="l">
              <a:spcBef>
                <a:spcPts val="0"/>
              </a:spcBef>
              <a:spcAft>
                <a:spcPts val="0"/>
              </a:spcAft>
              <a:buNone/>
              <a:defRPr sz="1200" b="1" cap="none" baseline="0">
                <a:ln w="0">
                  <a:noFill/>
                </a:ln>
                <a:solidFill>
                  <a:schemeClr val="accent4">
                    <a:lumMod val="75000"/>
                  </a:schemeClr>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Naam gemeente </a:t>
            </a:r>
            <a:br>
              <a:rPr lang="nl-NL"/>
            </a:br>
            <a:r>
              <a:rPr lang="nl-NL"/>
              <a:t>of stad</a:t>
            </a:r>
          </a:p>
        </p:txBody>
      </p:sp>
      <p:sp>
        <p:nvSpPr>
          <p:cNvPr id="241" name="Tijdelijke aanduiding voor verticale tekst 240">
            <a:extLst>
              <a:ext uri="{FF2B5EF4-FFF2-40B4-BE49-F238E27FC236}">
                <a16:creationId xmlns:a16="http://schemas.microsoft.com/office/drawing/2014/main" id="{62BB9D08-3CBA-4449-95A3-8F8C746A9911}"/>
              </a:ext>
            </a:extLst>
          </p:cNvPr>
          <p:cNvSpPr>
            <a:spLocks noGrp="1"/>
          </p:cNvSpPr>
          <p:nvPr>
            <p:ph type="body" orient="vert" idx="32" hasCustomPrompt="1"/>
          </p:nvPr>
        </p:nvSpPr>
        <p:spPr>
          <a:xfrm>
            <a:off x="564685" y="4183516"/>
            <a:ext cx="2762715" cy="579614"/>
          </a:xfrm>
          <a:custGeom>
            <a:avLst/>
            <a:gdLst>
              <a:gd name="connsiteX0" fmla="*/ 457345 w 1868953"/>
              <a:gd name="connsiteY0" fmla="*/ 32796 h 579614"/>
              <a:gd name="connsiteX1" fmla="*/ 456183 w 1868953"/>
              <a:gd name="connsiteY1" fmla="*/ 32878 h 579614"/>
              <a:gd name="connsiteX2" fmla="*/ 457344 w 1868953"/>
              <a:gd name="connsiteY2" fmla="*/ 33059 h 579614"/>
              <a:gd name="connsiteX3" fmla="*/ 438292 w 1868953"/>
              <a:gd name="connsiteY3" fmla="*/ 24662 h 579614"/>
              <a:gd name="connsiteX4" fmla="*/ 438262 w 1868953"/>
              <a:gd name="connsiteY4" fmla="*/ 24874 h 579614"/>
              <a:gd name="connsiteX5" fmla="*/ 438677 w 1868953"/>
              <a:gd name="connsiteY5" fmla="*/ 25332 h 579614"/>
              <a:gd name="connsiteX6" fmla="*/ 633263 w 1868953"/>
              <a:gd name="connsiteY6" fmla="*/ 53 h 579614"/>
              <a:gd name="connsiteX7" fmla="*/ 655028 w 1868953"/>
              <a:gd name="connsiteY7" fmla="*/ 1902 h 579614"/>
              <a:gd name="connsiteX8" fmla="*/ 663922 w 1868953"/>
              <a:gd name="connsiteY8" fmla="*/ 10781 h 579614"/>
              <a:gd name="connsiteX9" fmla="*/ 662165 w 1868953"/>
              <a:gd name="connsiteY9" fmla="*/ 23926 h 579614"/>
              <a:gd name="connsiteX10" fmla="*/ 668321 w 1868953"/>
              <a:gd name="connsiteY10" fmla="*/ 20963 h 579614"/>
              <a:gd name="connsiteX11" fmla="*/ 681987 w 1868953"/>
              <a:gd name="connsiteY11" fmla="*/ 15946 h 579614"/>
              <a:gd name="connsiteX12" fmla="*/ 691381 w 1868953"/>
              <a:gd name="connsiteY12" fmla="*/ 12381 h 579614"/>
              <a:gd name="connsiteX13" fmla="*/ 699893 w 1868953"/>
              <a:gd name="connsiteY13" fmla="*/ 14361 h 579614"/>
              <a:gd name="connsiteX14" fmla="*/ 710467 w 1868953"/>
              <a:gd name="connsiteY14" fmla="*/ 17133 h 579614"/>
              <a:gd name="connsiteX15" fmla="*/ 719979 w 1868953"/>
              <a:gd name="connsiteY15" fmla="*/ 13634 h 579614"/>
              <a:gd name="connsiteX16" fmla="*/ 719449 w 1868953"/>
              <a:gd name="connsiteY16" fmla="*/ 13041 h 579614"/>
              <a:gd name="connsiteX17" fmla="*/ 741026 w 1868953"/>
              <a:gd name="connsiteY17" fmla="*/ 9501 h 579614"/>
              <a:gd name="connsiteX18" fmla="*/ 743868 w 1868953"/>
              <a:gd name="connsiteY18" fmla="*/ 13705 h 579614"/>
              <a:gd name="connsiteX19" fmla="*/ 743953 w 1868953"/>
              <a:gd name="connsiteY19" fmla="*/ 13569 h 579614"/>
              <a:gd name="connsiteX20" fmla="*/ 759560 w 1868953"/>
              <a:gd name="connsiteY20" fmla="*/ 8148 h 579614"/>
              <a:gd name="connsiteX21" fmla="*/ 765159 w 1868953"/>
              <a:gd name="connsiteY21" fmla="*/ 8553 h 579614"/>
              <a:gd name="connsiteX22" fmla="*/ 771991 w 1868953"/>
              <a:gd name="connsiteY22" fmla="*/ 16210 h 579614"/>
              <a:gd name="connsiteX23" fmla="*/ 771271 w 1868953"/>
              <a:gd name="connsiteY23" fmla="*/ 18210 h 579614"/>
              <a:gd name="connsiteX24" fmla="*/ 778521 w 1868953"/>
              <a:gd name="connsiteY24" fmla="*/ 18274 h 579614"/>
              <a:gd name="connsiteX25" fmla="*/ 793570 w 1868953"/>
              <a:gd name="connsiteY25" fmla="*/ 11672 h 579614"/>
              <a:gd name="connsiteX26" fmla="*/ 794123 w 1868953"/>
              <a:gd name="connsiteY26" fmla="*/ 11853 h 579614"/>
              <a:gd name="connsiteX27" fmla="*/ 794041 w 1868953"/>
              <a:gd name="connsiteY27" fmla="*/ 11672 h 579614"/>
              <a:gd name="connsiteX28" fmla="*/ 812272 w 1868953"/>
              <a:gd name="connsiteY28" fmla="*/ 2794 h 579614"/>
              <a:gd name="connsiteX29" fmla="*/ 825245 w 1868953"/>
              <a:gd name="connsiteY29" fmla="*/ 4597 h 579614"/>
              <a:gd name="connsiteX30" fmla="*/ 825245 w 1868953"/>
              <a:gd name="connsiteY30" fmla="*/ 16253 h 579614"/>
              <a:gd name="connsiteX31" fmla="*/ 827833 w 1868953"/>
              <a:gd name="connsiteY31" fmla="*/ 15681 h 579614"/>
              <a:gd name="connsiteX32" fmla="*/ 841499 w 1868953"/>
              <a:gd name="connsiteY32" fmla="*/ 11720 h 579614"/>
              <a:gd name="connsiteX33" fmla="*/ 850187 w 1868953"/>
              <a:gd name="connsiteY33" fmla="*/ 8553 h 579614"/>
              <a:gd name="connsiteX34" fmla="*/ 857284 w 1868953"/>
              <a:gd name="connsiteY34" fmla="*/ 15681 h 579614"/>
              <a:gd name="connsiteX35" fmla="*/ 857370 w 1868953"/>
              <a:gd name="connsiteY35" fmla="*/ 17468 h 579614"/>
              <a:gd name="connsiteX36" fmla="*/ 857520 w 1868953"/>
              <a:gd name="connsiteY36" fmla="*/ 15946 h 579614"/>
              <a:gd name="connsiteX37" fmla="*/ 876841 w 1868953"/>
              <a:gd name="connsiteY37" fmla="*/ 22546 h 579614"/>
              <a:gd name="connsiteX38" fmla="*/ 887679 w 1868953"/>
              <a:gd name="connsiteY38" fmla="*/ 15681 h 579614"/>
              <a:gd name="connsiteX39" fmla="*/ 887719 w 1868953"/>
              <a:gd name="connsiteY39" fmla="*/ 15731 h 579614"/>
              <a:gd name="connsiteX40" fmla="*/ 895838 w 1868953"/>
              <a:gd name="connsiteY40" fmla="*/ 9411 h 579614"/>
              <a:gd name="connsiteX41" fmla="*/ 905821 w 1868953"/>
              <a:gd name="connsiteY41" fmla="*/ 8024 h 579614"/>
              <a:gd name="connsiteX42" fmla="*/ 913833 w 1868953"/>
              <a:gd name="connsiteY42" fmla="*/ 18849 h 579614"/>
              <a:gd name="connsiteX43" fmla="*/ 914128 w 1868953"/>
              <a:gd name="connsiteY43" fmla="*/ 19194 h 579614"/>
              <a:gd name="connsiteX44" fmla="*/ 914069 w 1868953"/>
              <a:gd name="connsiteY44" fmla="*/ 18322 h 579614"/>
              <a:gd name="connsiteX45" fmla="*/ 955772 w 1868953"/>
              <a:gd name="connsiteY45" fmla="*/ 10929 h 579614"/>
              <a:gd name="connsiteX46" fmla="*/ 964007 w 1868953"/>
              <a:gd name="connsiteY46" fmla="*/ 10231 h 579614"/>
              <a:gd name="connsiteX47" fmla="*/ 973914 w 1868953"/>
              <a:gd name="connsiteY47" fmla="*/ 28092 h 579614"/>
              <a:gd name="connsiteX48" fmla="*/ 979334 w 1868953"/>
              <a:gd name="connsiteY48" fmla="*/ 43141 h 579614"/>
              <a:gd name="connsiteX49" fmla="*/ 994885 w 1868953"/>
              <a:gd name="connsiteY49" fmla="*/ 45253 h 579614"/>
              <a:gd name="connsiteX50" fmla="*/ 1028813 w 1868953"/>
              <a:gd name="connsiteY50" fmla="*/ 24922 h 579614"/>
              <a:gd name="connsiteX51" fmla="*/ 1029055 w 1868953"/>
              <a:gd name="connsiteY51" fmla="*/ 25274 h 579614"/>
              <a:gd name="connsiteX52" fmla="*/ 1029049 w 1868953"/>
              <a:gd name="connsiteY52" fmla="*/ 25187 h 579614"/>
              <a:gd name="connsiteX53" fmla="*/ 1046955 w 1868953"/>
              <a:gd name="connsiteY53" fmla="*/ 19114 h 579614"/>
              <a:gd name="connsiteX54" fmla="*/ 1059914 w 1868953"/>
              <a:gd name="connsiteY54" fmla="*/ 14625 h 579614"/>
              <a:gd name="connsiteX55" fmla="*/ 1073897 w 1868953"/>
              <a:gd name="connsiteY55" fmla="*/ 10541 h 579614"/>
              <a:gd name="connsiteX56" fmla="*/ 1078516 w 1868953"/>
              <a:gd name="connsiteY56" fmla="*/ 13665 h 579614"/>
              <a:gd name="connsiteX57" fmla="*/ 1078764 w 1868953"/>
              <a:gd name="connsiteY57" fmla="*/ 13569 h 579614"/>
              <a:gd name="connsiteX58" fmla="*/ 1093607 w 1868953"/>
              <a:gd name="connsiteY58" fmla="*/ 20963 h 579614"/>
              <a:gd name="connsiteX59" fmla="*/ 1103503 w 1868953"/>
              <a:gd name="connsiteY59" fmla="*/ 22283 h 579614"/>
              <a:gd name="connsiteX60" fmla="*/ 1127537 w 1868953"/>
              <a:gd name="connsiteY60" fmla="*/ 26507 h 579614"/>
              <a:gd name="connsiteX61" fmla="*/ 1142512 w 1868953"/>
              <a:gd name="connsiteY61" fmla="*/ 25690 h 579614"/>
              <a:gd name="connsiteX62" fmla="*/ 1147055 w 1868953"/>
              <a:gd name="connsiteY62" fmla="*/ 28857 h 579614"/>
              <a:gd name="connsiteX63" fmla="*/ 1147092 w 1868953"/>
              <a:gd name="connsiteY63" fmla="*/ 28619 h 579614"/>
              <a:gd name="connsiteX64" fmla="*/ 1160758 w 1868953"/>
              <a:gd name="connsiteY64" fmla="*/ 22019 h 579614"/>
              <a:gd name="connsiteX65" fmla="*/ 1208352 w 1868953"/>
              <a:gd name="connsiteY65" fmla="*/ 8024 h 579614"/>
              <a:gd name="connsiteX66" fmla="*/ 1211032 w 1868953"/>
              <a:gd name="connsiteY66" fmla="*/ 7992 h 579614"/>
              <a:gd name="connsiteX67" fmla="*/ 1213536 w 1868953"/>
              <a:gd name="connsiteY67" fmla="*/ 10137 h 579614"/>
              <a:gd name="connsiteX68" fmla="*/ 1213526 w 1868953"/>
              <a:gd name="connsiteY68" fmla="*/ 11889 h 579614"/>
              <a:gd name="connsiteX69" fmla="*/ 1214007 w 1868953"/>
              <a:gd name="connsiteY69" fmla="*/ 10929 h 579614"/>
              <a:gd name="connsiteX70" fmla="*/ 1218955 w 1868953"/>
              <a:gd name="connsiteY70" fmla="*/ 13569 h 579614"/>
              <a:gd name="connsiteX71" fmla="*/ 1259951 w 1868953"/>
              <a:gd name="connsiteY71" fmla="*/ 8817 h 579614"/>
              <a:gd name="connsiteX72" fmla="*/ 1266015 w 1868953"/>
              <a:gd name="connsiteY72" fmla="*/ 8297 h 579614"/>
              <a:gd name="connsiteX73" fmla="*/ 1281158 w 1868953"/>
              <a:gd name="connsiteY73" fmla="*/ 15946 h 579614"/>
              <a:gd name="connsiteX74" fmla="*/ 1302599 w 1868953"/>
              <a:gd name="connsiteY74" fmla="*/ 17002 h 579614"/>
              <a:gd name="connsiteX75" fmla="*/ 1312023 w 1868953"/>
              <a:gd name="connsiteY75" fmla="*/ 15417 h 579614"/>
              <a:gd name="connsiteX76" fmla="*/ 1320270 w 1868953"/>
              <a:gd name="connsiteY76" fmla="*/ 17002 h 579614"/>
              <a:gd name="connsiteX77" fmla="*/ 1340083 w 1868953"/>
              <a:gd name="connsiteY77" fmla="*/ 15108 h 579614"/>
              <a:gd name="connsiteX78" fmla="*/ 1346630 w 1868953"/>
              <a:gd name="connsiteY78" fmla="*/ 18045 h 579614"/>
              <a:gd name="connsiteX79" fmla="*/ 1346659 w 1868953"/>
              <a:gd name="connsiteY79" fmla="*/ 17793 h 579614"/>
              <a:gd name="connsiteX80" fmla="*/ 1376111 w 1868953"/>
              <a:gd name="connsiteY80" fmla="*/ 6176 h 579614"/>
              <a:gd name="connsiteX81" fmla="*/ 1388128 w 1868953"/>
              <a:gd name="connsiteY81" fmla="*/ 9609 h 579614"/>
              <a:gd name="connsiteX82" fmla="*/ 1398966 w 1868953"/>
              <a:gd name="connsiteY82" fmla="*/ 13834 h 579614"/>
              <a:gd name="connsiteX83" fmla="*/ 1415282 w 1868953"/>
              <a:gd name="connsiteY83" fmla="*/ 8157 h 579614"/>
              <a:gd name="connsiteX84" fmla="*/ 1430538 w 1868953"/>
              <a:gd name="connsiteY84" fmla="*/ 16737 h 579614"/>
              <a:gd name="connsiteX85" fmla="*/ 1437607 w 1868953"/>
              <a:gd name="connsiteY85" fmla="*/ 16737 h 579614"/>
              <a:gd name="connsiteX86" fmla="*/ 1455985 w 1868953"/>
              <a:gd name="connsiteY86" fmla="*/ 23866 h 579614"/>
              <a:gd name="connsiteX87" fmla="*/ 1456017 w 1868953"/>
              <a:gd name="connsiteY87" fmla="*/ 24547 h 579614"/>
              <a:gd name="connsiteX88" fmla="*/ 1456220 w 1868953"/>
              <a:gd name="connsiteY88" fmla="*/ 23866 h 579614"/>
              <a:gd name="connsiteX89" fmla="*/ 1479781 w 1868953"/>
              <a:gd name="connsiteY89" fmla="*/ 12776 h 579614"/>
              <a:gd name="connsiteX90" fmla="*/ 1483611 w 1868953"/>
              <a:gd name="connsiteY90" fmla="*/ 11358 h 579614"/>
              <a:gd name="connsiteX91" fmla="*/ 1486997 w 1868953"/>
              <a:gd name="connsiteY91" fmla="*/ 13255 h 579614"/>
              <a:gd name="connsiteX92" fmla="*/ 1487086 w 1868953"/>
              <a:gd name="connsiteY92" fmla="*/ 13041 h 579614"/>
              <a:gd name="connsiteX93" fmla="*/ 1495667 w 1868953"/>
              <a:gd name="connsiteY93" fmla="*/ 26149 h 579614"/>
              <a:gd name="connsiteX94" fmla="*/ 1499934 w 1868953"/>
              <a:gd name="connsiteY94" fmla="*/ 28814 h 579614"/>
              <a:gd name="connsiteX95" fmla="*/ 1500045 w 1868953"/>
              <a:gd name="connsiteY95" fmla="*/ 28356 h 579614"/>
              <a:gd name="connsiteX96" fmla="*/ 1505283 w 1868953"/>
              <a:gd name="connsiteY96" fmla="*/ 24207 h 579614"/>
              <a:gd name="connsiteX97" fmla="*/ 1505283 w 1868953"/>
              <a:gd name="connsiteY97" fmla="*/ 24499 h 579614"/>
              <a:gd name="connsiteX98" fmla="*/ 1508643 w 1868953"/>
              <a:gd name="connsiteY98" fmla="*/ 21743 h 579614"/>
              <a:gd name="connsiteX99" fmla="*/ 1521575 w 1868953"/>
              <a:gd name="connsiteY99" fmla="*/ 19609 h 579614"/>
              <a:gd name="connsiteX100" fmla="*/ 1525687 w 1868953"/>
              <a:gd name="connsiteY100" fmla="*/ 22672 h 579614"/>
              <a:gd name="connsiteX101" fmla="*/ 1526164 w 1868953"/>
              <a:gd name="connsiteY101" fmla="*/ 22498 h 579614"/>
              <a:gd name="connsiteX102" fmla="*/ 1551610 w 1868953"/>
              <a:gd name="connsiteY102" fmla="*/ 11936 h 579614"/>
              <a:gd name="connsiteX103" fmla="*/ 1561536 w 1868953"/>
              <a:gd name="connsiteY103" fmla="*/ 8802 h 579614"/>
              <a:gd name="connsiteX104" fmla="*/ 1570931 w 1868953"/>
              <a:gd name="connsiteY104" fmla="*/ 12992 h 579614"/>
              <a:gd name="connsiteX105" fmla="*/ 1571637 w 1868953"/>
              <a:gd name="connsiteY105" fmla="*/ 32796 h 579614"/>
              <a:gd name="connsiteX106" fmla="*/ 1572345 w 1868953"/>
              <a:gd name="connsiteY106" fmla="*/ 38340 h 579614"/>
              <a:gd name="connsiteX107" fmla="*/ 1579884 w 1868953"/>
              <a:gd name="connsiteY107" fmla="*/ 39396 h 579614"/>
              <a:gd name="connsiteX108" fmla="*/ 1606037 w 1868953"/>
              <a:gd name="connsiteY108" fmla="*/ 28835 h 579614"/>
              <a:gd name="connsiteX109" fmla="*/ 1606074 w 1868953"/>
              <a:gd name="connsiteY109" fmla="*/ 28912 h 579614"/>
              <a:gd name="connsiteX110" fmla="*/ 1606037 w 1868953"/>
              <a:gd name="connsiteY110" fmla="*/ 28308 h 579614"/>
              <a:gd name="connsiteX111" fmla="*/ 1628892 w 1868953"/>
              <a:gd name="connsiteY111" fmla="*/ 13785 h 579614"/>
              <a:gd name="connsiteX112" fmla="*/ 1644207 w 1868953"/>
              <a:gd name="connsiteY112" fmla="*/ 16425 h 579614"/>
              <a:gd name="connsiteX113" fmla="*/ 1643971 w 1868953"/>
              <a:gd name="connsiteY113" fmla="*/ 34381 h 579614"/>
              <a:gd name="connsiteX114" fmla="*/ 1645856 w 1868953"/>
              <a:gd name="connsiteY114" fmla="*/ 44150 h 579614"/>
              <a:gd name="connsiteX115" fmla="*/ 1667062 w 1868953"/>
              <a:gd name="connsiteY115" fmla="*/ 44150 h 579614"/>
              <a:gd name="connsiteX116" fmla="*/ 1667065 w 1868953"/>
              <a:gd name="connsiteY116" fmla="*/ 45572 h 579614"/>
              <a:gd name="connsiteX117" fmla="*/ 1667533 w 1868953"/>
              <a:gd name="connsiteY117" fmla="*/ 43622 h 579614"/>
              <a:gd name="connsiteX118" fmla="*/ 1686676 w 1868953"/>
              <a:gd name="connsiteY118" fmla="*/ 41476 h 579614"/>
              <a:gd name="connsiteX119" fmla="*/ 1704615 w 1868953"/>
              <a:gd name="connsiteY119" fmla="*/ 32865 h 579614"/>
              <a:gd name="connsiteX120" fmla="*/ 1704761 w 1868953"/>
              <a:gd name="connsiteY120" fmla="*/ 32267 h 579614"/>
              <a:gd name="connsiteX121" fmla="*/ 1734448 w 1868953"/>
              <a:gd name="connsiteY121" fmla="*/ 18009 h 579614"/>
              <a:gd name="connsiteX122" fmla="*/ 1758009 w 1868953"/>
              <a:gd name="connsiteY122" fmla="*/ 25403 h 579614"/>
              <a:gd name="connsiteX123" fmla="*/ 1768141 w 1868953"/>
              <a:gd name="connsiteY123" fmla="*/ 26723 h 579614"/>
              <a:gd name="connsiteX124" fmla="*/ 1797122 w 1868953"/>
              <a:gd name="connsiteY124" fmla="*/ 13785 h 579614"/>
              <a:gd name="connsiteX125" fmla="*/ 1813732 w 1868953"/>
              <a:gd name="connsiteY125" fmla="*/ 7646 h 579614"/>
              <a:gd name="connsiteX126" fmla="*/ 1821861 w 1868953"/>
              <a:gd name="connsiteY126" fmla="*/ 25667 h 579614"/>
              <a:gd name="connsiteX127" fmla="*/ 1851078 w 1868953"/>
              <a:gd name="connsiteY127" fmla="*/ 18009 h 579614"/>
              <a:gd name="connsiteX128" fmla="*/ 1866157 w 1868953"/>
              <a:gd name="connsiteY128" fmla="*/ 24611 h 579614"/>
              <a:gd name="connsiteX129" fmla="*/ 1861680 w 1868953"/>
              <a:gd name="connsiteY129" fmla="*/ 41510 h 579614"/>
              <a:gd name="connsiteX130" fmla="*/ 1848485 w 1868953"/>
              <a:gd name="connsiteY130" fmla="*/ 66064 h 579614"/>
              <a:gd name="connsiteX131" fmla="*/ 1838825 w 1868953"/>
              <a:gd name="connsiteY131" fmla="*/ 83492 h 579614"/>
              <a:gd name="connsiteX132" fmla="*/ 1835998 w 1868953"/>
              <a:gd name="connsiteY132" fmla="*/ 92206 h 579614"/>
              <a:gd name="connsiteX133" fmla="*/ 1844010 w 1868953"/>
              <a:gd name="connsiteY133" fmla="*/ 95901 h 579614"/>
              <a:gd name="connsiteX134" fmla="*/ 1857911 w 1868953"/>
              <a:gd name="connsiteY134" fmla="*/ 104615 h 579614"/>
              <a:gd name="connsiteX135" fmla="*/ 1851078 w 1868953"/>
              <a:gd name="connsiteY135" fmla="*/ 119930 h 579614"/>
              <a:gd name="connsiteX136" fmla="*/ 1840003 w 1868953"/>
              <a:gd name="connsiteY136" fmla="*/ 129698 h 579614"/>
              <a:gd name="connsiteX137" fmla="*/ 1853905 w 1868953"/>
              <a:gd name="connsiteY137" fmla="*/ 160592 h 579614"/>
              <a:gd name="connsiteX138" fmla="*/ 1859560 w 1868953"/>
              <a:gd name="connsiteY138" fmla="*/ 190692 h 579614"/>
              <a:gd name="connsiteX139" fmla="*/ 1857675 w 1868953"/>
              <a:gd name="connsiteY139" fmla="*/ 193860 h 579614"/>
              <a:gd name="connsiteX140" fmla="*/ 1839297 w 1868953"/>
              <a:gd name="connsiteY140" fmla="*/ 222641 h 579614"/>
              <a:gd name="connsiteX141" fmla="*/ 1835056 w 1868953"/>
              <a:gd name="connsiteY141" fmla="*/ 229507 h 579614"/>
              <a:gd name="connsiteX142" fmla="*/ 1842124 w 1868953"/>
              <a:gd name="connsiteY142" fmla="*/ 230034 h 579614"/>
              <a:gd name="connsiteX143" fmla="*/ 1854612 w 1868953"/>
              <a:gd name="connsiteY143" fmla="*/ 227659 h 579614"/>
              <a:gd name="connsiteX144" fmla="*/ 1868278 w 1868953"/>
              <a:gd name="connsiteY144" fmla="*/ 237956 h 579614"/>
              <a:gd name="connsiteX145" fmla="*/ 1861444 w 1868953"/>
              <a:gd name="connsiteY145" fmla="*/ 251158 h 579614"/>
              <a:gd name="connsiteX146" fmla="*/ 1845188 w 1868953"/>
              <a:gd name="connsiteY146" fmla="*/ 274658 h 579614"/>
              <a:gd name="connsiteX147" fmla="*/ 1849428 w 1868953"/>
              <a:gd name="connsiteY147" fmla="*/ 286011 h 579614"/>
              <a:gd name="connsiteX148" fmla="*/ 1855791 w 1868953"/>
              <a:gd name="connsiteY148" fmla="*/ 309510 h 579614"/>
              <a:gd name="connsiteX149" fmla="*/ 1857675 w 1868953"/>
              <a:gd name="connsiteY149" fmla="*/ 321920 h 579614"/>
              <a:gd name="connsiteX150" fmla="*/ 1862858 w 1868953"/>
              <a:gd name="connsiteY150" fmla="*/ 331162 h 579614"/>
              <a:gd name="connsiteX151" fmla="*/ 1845659 w 1868953"/>
              <a:gd name="connsiteY151" fmla="*/ 374465 h 579614"/>
              <a:gd name="connsiteX152" fmla="*/ 1837177 w 1868953"/>
              <a:gd name="connsiteY152" fmla="*/ 381330 h 579614"/>
              <a:gd name="connsiteX153" fmla="*/ 1826574 w 1868953"/>
              <a:gd name="connsiteY153" fmla="*/ 391891 h 579614"/>
              <a:gd name="connsiteX154" fmla="*/ 1839297 w 1868953"/>
              <a:gd name="connsiteY154" fmla="*/ 397172 h 579614"/>
              <a:gd name="connsiteX155" fmla="*/ 1848485 w 1868953"/>
              <a:gd name="connsiteY155" fmla="*/ 408262 h 579614"/>
              <a:gd name="connsiteX156" fmla="*/ 1842360 w 1868953"/>
              <a:gd name="connsiteY156" fmla="*/ 419615 h 579614"/>
              <a:gd name="connsiteX157" fmla="*/ 1802541 w 1868953"/>
              <a:gd name="connsiteY157" fmla="*/ 447339 h 579614"/>
              <a:gd name="connsiteX158" fmla="*/ 1837412 w 1868953"/>
              <a:gd name="connsiteY158" fmla="*/ 452883 h 579614"/>
              <a:gd name="connsiteX159" fmla="*/ 1856969 w 1868953"/>
              <a:gd name="connsiteY159" fmla="*/ 465558 h 579614"/>
              <a:gd name="connsiteX160" fmla="*/ 1862623 w 1868953"/>
              <a:gd name="connsiteY160" fmla="*/ 502260 h 579614"/>
              <a:gd name="connsiteX161" fmla="*/ 1860032 w 1868953"/>
              <a:gd name="connsiteY161" fmla="*/ 516783 h 579614"/>
              <a:gd name="connsiteX162" fmla="*/ 1801834 w 1868953"/>
              <a:gd name="connsiteY162" fmla="*/ 567214 h 579614"/>
              <a:gd name="connsiteX163" fmla="*/ 1778273 w 1868953"/>
              <a:gd name="connsiteY163" fmla="*/ 553219 h 579614"/>
              <a:gd name="connsiteX164" fmla="*/ 1774031 w 1868953"/>
              <a:gd name="connsiteY164" fmla="*/ 547675 h 579614"/>
              <a:gd name="connsiteX165" fmla="*/ 1773254 w 1868953"/>
              <a:gd name="connsiteY165" fmla="*/ 547164 h 579614"/>
              <a:gd name="connsiteX166" fmla="*/ 1773560 w 1868953"/>
              <a:gd name="connsiteY166" fmla="*/ 547939 h 579614"/>
              <a:gd name="connsiteX167" fmla="*/ 1743166 w 1868953"/>
              <a:gd name="connsiteY167" fmla="*/ 568797 h 579614"/>
              <a:gd name="connsiteX168" fmla="*/ 1729264 w 1868953"/>
              <a:gd name="connsiteY168" fmla="*/ 565629 h 579614"/>
              <a:gd name="connsiteX169" fmla="*/ 1713949 w 1868953"/>
              <a:gd name="connsiteY169" fmla="*/ 561668 h 579614"/>
              <a:gd name="connsiteX170" fmla="*/ 1707352 w 1868953"/>
              <a:gd name="connsiteY170" fmla="*/ 563253 h 579614"/>
              <a:gd name="connsiteX171" fmla="*/ 1707350 w 1868953"/>
              <a:gd name="connsiteY171" fmla="*/ 563246 h 579614"/>
              <a:gd name="connsiteX172" fmla="*/ 1707352 w 1868953"/>
              <a:gd name="connsiteY172" fmla="*/ 563517 h 579614"/>
              <a:gd name="connsiteX173" fmla="*/ 1682141 w 1868953"/>
              <a:gd name="connsiteY173" fmla="*/ 576984 h 579614"/>
              <a:gd name="connsiteX174" fmla="*/ 1665648 w 1868953"/>
              <a:gd name="connsiteY174" fmla="*/ 574079 h 579614"/>
              <a:gd name="connsiteX175" fmla="*/ 1669418 w 1868953"/>
              <a:gd name="connsiteY175" fmla="*/ 554804 h 579614"/>
              <a:gd name="connsiteX176" fmla="*/ 1676015 w 1868953"/>
              <a:gd name="connsiteY176" fmla="*/ 547410 h 579614"/>
              <a:gd name="connsiteX177" fmla="*/ 1672245 w 1868953"/>
              <a:gd name="connsiteY177" fmla="*/ 542393 h 579614"/>
              <a:gd name="connsiteX178" fmla="*/ 1671345 w 1868953"/>
              <a:gd name="connsiteY178" fmla="*/ 542445 h 579614"/>
              <a:gd name="connsiteX179" fmla="*/ 1671539 w 1868953"/>
              <a:gd name="connsiteY179" fmla="*/ 542658 h 579614"/>
              <a:gd name="connsiteX180" fmla="*/ 1658816 w 1868953"/>
              <a:gd name="connsiteY180" fmla="*/ 543451 h 579614"/>
              <a:gd name="connsiteX181" fmla="*/ 1648448 w 1868953"/>
              <a:gd name="connsiteY181" fmla="*/ 542658 h 579614"/>
              <a:gd name="connsiteX182" fmla="*/ 1630776 w 1868953"/>
              <a:gd name="connsiteY182" fmla="*/ 555068 h 579614"/>
              <a:gd name="connsiteX183" fmla="*/ 1614991 w 1868953"/>
              <a:gd name="connsiteY183" fmla="*/ 552163 h 579614"/>
              <a:gd name="connsiteX184" fmla="*/ 1610484 w 1868953"/>
              <a:gd name="connsiteY184" fmla="*/ 548071 h 579614"/>
              <a:gd name="connsiteX185" fmla="*/ 1606150 w 1868953"/>
              <a:gd name="connsiteY185" fmla="*/ 545016 h 579614"/>
              <a:gd name="connsiteX186" fmla="*/ 1606037 w 1868953"/>
              <a:gd name="connsiteY186" fmla="*/ 545298 h 579614"/>
              <a:gd name="connsiteX187" fmla="*/ 1588601 w 1868953"/>
              <a:gd name="connsiteY187" fmla="*/ 543978 h 579614"/>
              <a:gd name="connsiteX188" fmla="*/ 1553967 w 1868953"/>
              <a:gd name="connsiteY188" fmla="*/ 554275 h 579614"/>
              <a:gd name="connsiteX189" fmla="*/ 1553621 w 1868953"/>
              <a:gd name="connsiteY189" fmla="*/ 553720 h 579614"/>
              <a:gd name="connsiteX190" fmla="*/ 1548780 w 1868953"/>
              <a:gd name="connsiteY190" fmla="*/ 553335 h 579614"/>
              <a:gd name="connsiteX191" fmla="*/ 1535824 w 1868953"/>
              <a:gd name="connsiteY191" fmla="*/ 560612 h 579614"/>
              <a:gd name="connsiteX192" fmla="*/ 1524278 w 1868953"/>
              <a:gd name="connsiteY192" fmla="*/ 566421 h 579614"/>
              <a:gd name="connsiteX193" fmla="*/ 1523852 w 1868953"/>
              <a:gd name="connsiteY193" fmla="*/ 566321 h 579614"/>
              <a:gd name="connsiteX194" fmla="*/ 1524514 w 1868953"/>
              <a:gd name="connsiteY194" fmla="*/ 567477 h 579614"/>
              <a:gd name="connsiteX195" fmla="*/ 1514971 w 1868953"/>
              <a:gd name="connsiteY195" fmla="*/ 573023 h 579614"/>
              <a:gd name="connsiteX196" fmla="*/ 1504897 w 1868953"/>
              <a:gd name="connsiteY196" fmla="*/ 576916 h 579614"/>
              <a:gd name="connsiteX197" fmla="*/ 1504958 w 1868953"/>
              <a:gd name="connsiteY197" fmla="*/ 577775 h 579614"/>
              <a:gd name="connsiteX198" fmla="*/ 1488906 w 1868953"/>
              <a:gd name="connsiteY198" fmla="*/ 578567 h 579614"/>
              <a:gd name="connsiteX199" fmla="*/ 1487074 w 1868953"/>
              <a:gd name="connsiteY199" fmla="*/ 576645 h 579614"/>
              <a:gd name="connsiteX200" fmla="*/ 1480548 w 1868953"/>
              <a:gd name="connsiteY200" fmla="*/ 579276 h 579614"/>
              <a:gd name="connsiteX201" fmla="*/ 1472007 w 1868953"/>
              <a:gd name="connsiteY201" fmla="*/ 579408 h 579614"/>
              <a:gd name="connsiteX202" fmla="*/ 1459518 w 1868953"/>
              <a:gd name="connsiteY202" fmla="*/ 558549 h 579614"/>
              <a:gd name="connsiteX203" fmla="*/ 1461739 w 1868953"/>
              <a:gd name="connsiteY203" fmla="*/ 550603 h 579614"/>
              <a:gd name="connsiteX204" fmla="*/ 1457799 w 1868953"/>
              <a:gd name="connsiteY204" fmla="*/ 549359 h 579614"/>
              <a:gd name="connsiteX205" fmla="*/ 1432422 w 1868953"/>
              <a:gd name="connsiteY205" fmla="*/ 568054 h 579614"/>
              <a:gd name="connsiteX206" fmla="*/ 1418050 w 1868953"/>
              <a:gd name="connsiteY206" fmla="*/ 565942 h 579614"/>
              <a:gd name="connsiteX207" fmla="*/ 1399672 w 1868953"/>
              <a:gd name="connsiteY207" fmla="*/ 562773 h 579614"/>
              <a:gd name="connsiteX208" fmla="*/ 1399141 w 1868953"/>
              <a:gd name="connsiteY208" fmla="*/ 562555 h 579614"/>
              <a:gd name="connsiteX209" fmla="*/ 1399201 w 1868953"/>
              <a:gd name="connsiteY209" fmla="*/ 562774 h 579614"/>
              <a:gd name="connsiteX210" fmla="*/ 1359147 w 1868953"/>
              <a:gd name="connsiteY210" fmla="*/ 578615 h 579614"/>
              <a:gd name="connsiteX211" fmla="*/ 1344774 w 1868953"/>
              <a:gd name="connsiteY211" fmla="*/ 573071 h 579614"/>
              <a:gd name="connsiteX212" fmla="*/ 1344774 w 1868953"/>
              <a:gd name="connsiteY212" fmla="*/ 571275 h 579614"/>
              <a:gd name="connsiteX213" fmla="*/ 1344538 w 1868953"/>
              <a:gd name="connsiteY213" fmla="*/ 572542 h 579614"/>
              <a:gd name="connsiteX214" fmla="*/ 1330637 w 1868953"/>
              <a:gd name="connsiteY214" fmla="*/ 566206 h 579614"/>
              <a:gd name="connsiteX215" fmla="*/ 1321536 w 1868953"/>
              <a:gd name="connsiteY215" fmla="*/ 570001 h 579614"/>
              <a:gd name="connsiteX216" fmla="*/ 1311889 w 1868953"/>
              <a:gd name="connsiteY216" fmla="*/ 570417 h 579614"/>
              <a:gd name="connsiteX217" fmla="*/ 1311787 w 1868953"/>
              <a:gd name="connsiteY217" fmla="*/ 570959 h 579614"/>
              <a:gd name="connsiteX218" fmla="*/ 1282570 w 1868953"/>
              <a:gd name="connsiteY218" fmla="*/ 576239 h 579614"/>
              <a:gd name="connsiteX219" fmla="*/ 1265136 w 1868953"/>
              <a:gd name="connsiteY219" fmla="*/ 570166 h 579614"/>
              <a:gd name="connsiteX220" fmla="*/ 1267963 w 1868953"/>
              <a:gd name="connsiteY220" fmla="*/ 551420 h 579614"/>
              <a:gd name="connsiteX221" fmla="*/ 1260423 w 1868953"/>
              <a:gd name="connsiteY221" fmla="*/ 541650 h 579614"/>
              <a:gd name="connsiteX222" fmla="*/ 1260129 w 1868953"/>
              <a:gd name="connsiteY222" fmla="*/ 541416 h 579614"/>
              <a:gd name="connsiteX223" fmla="*/ 1237068 w 1868953"/>
              <a:gd name="connsiteY223" fmla="*/ 553136 h 579614"/>
              <a:gd name="connsiteX224" fmla="*/ 1213078 w 1868953"/>
              <a:gd name="connsiteY224" fmla="*/ 562504 h 579614"/>
              <a:gd name="connsiteX225" fmla="*/ 1213064 w 1868953"/>
              <a:gd name="connsiteY225" fmla="*/ 562774 h 579614"/>
              <a:gd name="connsiteX226" fmla="*/ 1157460 w 1868953"/>
              <a:gd name="connsiteY226" fmla="*/ 578352 h 579614"/>
              <a:gd name="connsiteX227" fmla="*/ 1141908 w 1868953"/>
              <a:gd name="connsiteY227" fmla="*/ 573335 h 579614"/>
              <a:gd name="connsiteX228" fmla="*/ 1130364 w 1868953"/>
              <a:gd name="connsiteY228" fmla="*/ 558549 h 579614"/>
              <a:gd name="connsiteX229" fmla="*/ 1121410 w 1868953"/>
              <a:gd name="connsiteY229" fmla="*/ 553796 h 579614"/>
              <a:gd name="connsiteX230" fmla="*/ 1087779 w 1868953"/>
              <a:gd name="connsiteY230" fmla="*/ 569576 h 579614"/>
              <a:gd name="connsiteX231" fmla="*/ 1076072 w 1868953"/>
              <a:gd name="connsiteY231" fmla="*/ 573031 h 579614"/>
              <a:gd name="connsiteX232" fmla="*/ 1076172 w 1868953"/>
              <a:gd name="connsiteY232" fmla="*/ 573335 h 579614"/>
              <a:gd name="connsiteX233" fmla="*/ 1042210 w 1868953"/>
              <a:gd name="connsiteY233" fmla="*/ 577122 h 579614"/>
              <a:gd name="connsiteX234" fmla="*/ 1031439 w 1868953"/>
              <a:gd name="connsiteY234" fmla="*/ 569925 h 579614"/>
              <a:gd name="connsiteX235" fmla="*/ 1031405 w 1868953"/>
              <a:gd name="connsiteY235" fmla="*/ 570166 h 579614"/>
              <a:gd name="connsiteX236" fmla="*/ 1017739 w 1868953"/>
              <a:gd name="connsiteY236" fmla="*/ 568054 h 579614"/>
              <a:gd name="connsiteX237" fmla="*/ 995591 w 1868953"/>
              <a:gd name="connsiteY237" fmla="*/ 549835 h 579614"/>
              <a:gd name="connsiteX238" fmla="*/ 951531 w 1868953"/>
              <a:gd name="connsiteY238" fmla="*/ 559605 h 579614"/>
              <a:gd name="connsiteX239" fmla="*/ 951567 w 1868953"/>
              <a:gd name="connsiteY239" fmla="*/ 559307 h 579614"/>
              <a:gd name="connsiteX240" fmla="*/ 951531 w 1868953"/>
              <a:gd name="connsiteY240" fmla="*/ 559340 h 579614"/>
              <a:gd name="connsiteX241" fmla="*/ 930090 w 1868953"/>
              <a:gd name="connsiteY241" fmla="*/ 539010 h 579614"/>
              <a:gd name="connsiteX242" fmla="*/ 925849 w 1868953"/>
              <a:gd name="connsiteY242" fmla="*/ 536106 h 579614"/>
              <a:gd name="connsiteX243" fmla="*/ 924723 w 1868953"/>
              <a:gd name="connsiteY243" fmla="*/ 535693 h 579614"/>
              <a:gd name="connsiteX244" fmla="*/ 925378 w 1868953"/>
              <a:gd name="connsiteY244" fmla="*/ 536898 h 579614"/>
              <a:gd name="connsiteX245" fmla="*/ 907589 w 1868953"/>
              <a:gd name="connsiteY245" fmla="*/ 551255 h 579614"/>
              <a:gd name="connsiteX246" fmla="*/ 888267 w 1868953"/>
              <a:gd name="connsiteY246" fmla="*/ 562690 h 579614"/>
              <a:gd name="connsiteX247" fmla="*/ 887915 w 1868953"/>
              <a:gd name="connsiteY247" fmla="*/ 563301 h 579614"/>
              <a:gd name="connsiteX248" fmla="*/ 863794 w 1868953"/>
              <a:gd name="connsiteY248" fmla="*/ 573661 h 579614"/>
              <a:gd name="connsiteX249" fmla="*/ 854882 w 1868953"/>
              <a:gd name="connsiteY249" fmla="*/ 572825 h 579614"/>
              <a:gd name="connsiteX250" fmla="*/ 846163 w 1868953"/>
              <a:gd name="connsiteY250" fmla="*/ 576260 h 579614"/>
              <a:gd name="connsiteX251" fmla="*/ 822588 w 1868953"/>
              <a:gd name="connsiteY251" fmla="*/ 568273 h 579614"/>
              <a:gd name="connsiteX252" fmla="*/ 817838 w 1868953"/>
              <a:gd name="connsiteY252" fmla="*/ 570645 h 579614"/>
              <a:gd name="connsiteX253" fmla="*/ 815806 w 1868953"/>
              <a:gd name="connsiteY253" fmla="*/ 570131 h 579614"/>
              <a:gd name="connsiteX254" fmla="*/ 810128 w 1868953"/>
              <a:gd name="connsiteY254" fmla="*/ 572296 h 579614"/>
              <a:gd name="connsiteX255" fmla="*/ 793198 w 1868953"/>
              <a:gd name="connsiteY255" fmla="*/ 549571 h 579614"/>
              <a:gd name="connsiteX256" fmla="*/ 793384 w 1868953"/>
              <a:gd name="connsiteY256" fmla="*/ 548782 h 579614"/>
              <a:gd name="connsiteX257" fmla="*/ 792962 w 1868953"/>
              <a:gd name="connsiteY257" fmla="*/ 549044 h 579614"/>
              <a:gd name="connsiteX258" fmla="*/ 792214 w 1868953"/>
              <a:gd name="connsiteY258" fmla="*/ 544940 h 579614"/>
              <a:gd name="connsiteX259" fmla="*/ 778374 w 1868953"/>
              <a:gd name="connsiteY259" fmla="*/ 554573 h 579614"/>
              <a:gd name="connsiteX260" fmla="*/ 759407 w 1868953"/>
              <a:gd name="connsiteY260" fmla="*/ 565894 h 579614"/>
              <a:gd name="connsiteX261" fmla="*/ 754222 w 1868953"/>
              <a:gd name="connsiteY261" fmla="*/ 568006 h 579614"/>
              <a:gd name="connsiteX262" fmla="*/ 742485 w 1868953"/>
              <a:gd name="connsiteY262" fmla="*/ 564428 h 579614"/>
              <a:gd name="connsiteX263" fmla="*/ 741598 w 1868953"/>
              <a:gd name="connsiteY263" fmla="*/ 564886 h 579614"/>
              <a:gd name="connsiteX264" fmla="*/ 741498 w 1868953"/>
              <a:gd name="connsiteY264" fmla="*/ 564126 h 579614"/>
              <a:gd name="connsiteX265" fmla="*/ 741435 w 1868953"/>
              <a:gd name="connsiteY265" fmla="*/ 564107 h 579614"/>
              <a:gd name="connsiteX266" fmla="*/ 741362 w 1868953"/>
              <a:gd name="connsiteY266" fmla="*/ 564622 h 579614"/>
              <a:gd name="connsiteX267" fmla="*/ 722749 w 1868953"/>
              <a:gd name="connsiteY267" fmla="*/ 572443 h 579614"/>
              <a:gd name="connsiteX268" fmla="*/ 722513 w 1868953"/>
              <a:gd name="connsiteY268" fmla="*/ 573335 h 579614"/>
              <a:gd name="connsiteX269" fmla="*/ 698008 w 1868953"/>
              <a:gd name="connsiteY269" fmla="*/ 579408 h 579614"/>
              <a:gd name="connsiteX270" fmla="*/ 682222 w 1868953"/>
              <a:gd name="connsiteY270" fmla="*/ 565942 h 579614"/>
              <a:gd name="connsiteX271" fmla="*/ 682164 w 1868953"/>
              <a:gd name="connsiteY271" fmla="*/ 564674 h 579614"/>
              <a:gd name="connsiteX272" fmla="*/ 675824 w 1868953"/>
              <a:gd name="connsiteY272" fmla="*/ 558970 h 579614"/>
              <a:gd name="connsiteX273" fmla="*/ 663213 w 1868953"/>
              <a:gd name="connsiteY273" fmla="*/ 559169 h 579614"/>
              <a:gd name="connsiteX274" fmla="*/ 654793 w 1868953"/>
              <a:gd name="connsiteY274" fmla="*/ 563253 h 579614"/>
              <a:gd name="connsiteX275" fmla="*/ 624634 w 1868953"/>
              <a:gd name="connsiteY275" fmla="*/ 576191 h 579614"/>
              <a:gd name="connsiteX276" fmla="*/ 611204 w 1868953"/>
              <a:gd name="connsiteY276" fmla="*/ 574474 h 579614"/>
              <a:gd name="connsiteX277" fmla="*/ 610329 w 1868953"/>
              <a:gd name="connsiteY277" fmla="*/ 572372 h 579614"/>
              <a:gd name="connsiteX278" fmla="*/ 608307 w 1868953"/>
              <a:gd name="connsiteY278" fmla="*/ 572383 h 579614"/>
              <a:gd name="connsiteX279" fmla="*/ 608307 w 1868953"/>
              <a:gd name="connsiteY279" fmla="*/ 567510 h 579614"/>
              <a:gd name="connsiteX280" fmla="*/ 605548 w 1868953"/>
              <a:gd name="connsiteY280" fmla="*/ 560877 h 579614"/>
              <a:gd name="connsiteX281" fmla="*/ 598245 w 1868953"/>
              <a:gd name="connsiteY281" fmla="*/ 552690 h 579614"/>
              <a:gd name="connsiteX282" fmla="*/ 598204 w 1868953"/>
              <a:gd name="connsiteY282" fmla="*/ 552598 h 579614"/>
              <a:gd name="connsiteX283" fmla="*/ 584284 w 1868953"/>
              <a:gd name="connsiteY283" fmla="*/ 561173 h 579614"/>
              <a:gd name="connsiteX284" fmla="*/ 569736 w 1868953"/>
              <a:gd name="connsiteY284" fmla="*/ 568533 h 579614"/>
              <a:gd name="connsiteX285" fmla="*/ 557483 w 1868953"/>
              <a:gd name="connsiteY285" fmla="*/ 565894 h 579614"/>
              <a:gd name="connsiteX286" fmla="*/ 550945 w 1868953"/>
              <a:gd name="connsiteY286" fmla="*/ 557015 h 579614"/>
              <a:gd name="connsiteX287" fmla="*/ 542448 w 1868953"/>
              <a:gd name="connsiteY287" fmla="*/ 552938 h 579614"/>
              <a:gd name="connsiteX288" fmla="*/ 541932 w 1868953"/>
              <a:gd name="connsiteY288" fmla="*/ 553483 h 579614"/>
              <a:gd name="connsiteX289" fmla="*/ 506590 w 1868953"/>
              <a:gd name="connsiteY289" fmla="*/ 547675 h 579614"/>
              <a:gd name="connsiteX290" fmla="*/ 506590 w 1868953"/>
              <a:gd name="connsiteY290" fmla="*/ 546407 h 579614"/>
              <a:gd name="connsiteX291" fmla="*/ 506355 w 1868953"/>
              <a:gd name="connsiteY291" fmla="*/ 547675 h 579614"/>
              <a:gd name="connsiteX292" fmla="*/ 467715 w 1868953"/>
              <a:gd name="connsiteY292" fmla="*/ 565894 h 579614"/>
              <a:gd name="connsiteX293" fmla="*/ 454756 w 1868953"/>
              <a:gd name="connsiteY293" fmla="*/ 571174 h 579614"/>
              <a:gd name="connsiteX294" fmla="*/ 454828 w 1868953"/>
              <a:gd name="connsiteY294" fmla="*/ 570703 h 579614"/>
              <a:gd name="connsiteX295" fmla="*/ 454520 w 1868953"/>
              <a:gd name="connsiteY295" fmla="*/ 571174 h 579614"/>
              <a:gd name="connsiteX296" fmla="*/ 433315 w 1868953"/>
              <a:gd name="connsiteY296" fmla="*/ 574079 h 579614"/>
              <a:gd name="connsiteX297" fmla="*/ 432584 w 1868953"/>
              <a:gd name="connsiteY297" fmla="*/ 573467 h 579614"/>
              <a:gd name="connsiteX298" fmla="*/ 428454 w 1868953"/>
              <a:gd name="connsiteY298" fmla="*/ 571504 h 579614"/>
              <a:gd name="connsiteX299" fmla="*/ 425933 w 1868953"/>
              <a:gd name="connsiteY299" fmla="*/ 567110 h 579614"/>
              <a:gd name="connsiteX300" fmla="*/ 425539 w 1868953"/>
              <a:gd name="connsiteY300" fmla="*/ 566685 h 579614"/>
              <a:gd name="connsiteX301" fmla="*/ 422948 w 1868953"/>
              <a:gd name="connsiteY301" fmla="*/ 556651 h 579614"/>
              <a:gd name="connsiteX302" fmla="*/ 400565 w 1868953"/>
              <a:gd name="connsiteY302" fmla="*/ 558236 h 579614"/>
              <a:gd name="connsiteX303" fmla="*/ 400671 w 1868953"/>
              <a:gd name="connsiteY303" fmla="*/ 558125 h 579614"/>
              <a:gd name="connsiteX304" fmla="*/ 400093 w 1868953"/>
              <a:gd name="connsiteY304" fmla="*/ 558236 h 579614"/>
              <a:gd name="connsiteX305" fmla="*/ 363101 w 1868953"/>
              <a:gd name="connsiteY305" fmla="*/ 574343 h 579614"/>
              <a:gd name="connsiteX306" fmla="*/ 350614 w 1868953"/>
              <a:gd name="connsiteY306" fmla="*/ 576455 h 579614"/>
              <a:gd name="connsiteX307" fmla="*/ 350556 w 1868953"/>
              <a:gd name="connsiteY307" fmla="*/ 576191 h 579614"/>
              <a:gd name="connsiteX308" fmla="*/ 346637 w 1868953"/>
              <a:gd name="connsiteY308" fmla="*/ 576191 h 579614"/>
              <a:gd name="connsiteX309" fmla="*/ 343310 w 1868953"/>
              <a:gd name="connsiteY309" fmla="*/ 573814 h 579614"/>
              <a:gd name="connsiteX310" fmla="*/ 330822 w 1868953"/>
              <a:gd name="connsiteY310" fmla="*/ 572758 h 579614"/>
              <a:gd name="connsiteX311" fmla="*/ 315271 w 1868953"/>
              <a:gd name="connsiteY311" fmla="*/ 564309 h 579614"/>
              <a:gd name="connsiteX312" fmla="*/ 303726 w 1868953"/>
              <a:gd name="connsiteY312" fmla="*/ 547675 h 579614"/>
              <a:gd name="connsiteX313" fmla="*/ 303742 w 1868953"/>
              <a:gd name="connsiteY313" fmla="*/ 547131 h 579614"/>
              <a:gd name="connsiteX314" fmla="*/ 303726 w 1868953"/>
              <a:gd name="connsiteY314" fmla="*/ 547146 h 579614"/>
              <a:gd name="connsiteX315" fmla="*/ 271127 w 1868953"/>
              <a:gd name="connsiteY315" fmla="*/ 559671 h 579614"/>
              <a:gd name="connsiteX316" fmla="*/ 270740 w 1868953"/>
              <a:gd name="connsiteY316" fmla="*/ 561404 h 579614"/>
              <a:gd name="connsiteX317" fmla="*/ 232570 w 1868953"/>
              <a:gd name="connsiteY317" fmla="*/ 558500 h 579614"/>
              <a:gd name="connsiteX318" fmla="*/ 221172 w 1868953"/>
              <a:gd name="connsiteY318" fmla="*/ 560282 h 579614"/>
              <a:gd name="connsiteX319" fmla="*/ 217307 w 1868953"/>
              <a:gd name="connsiteY319" fmla="*/ 560574 h 579614"/>
              <a:gd name="connsiteX320" fmla="*/ 217256 w 1868953"/>
              <a:gd name="connsiteY320" fmla="*/ 560877 h 579614"/>
              <a:gd name="connsiteX321" fmla="*/ 169189 w 1868953"/>
              <a:gd name="connsiteY321" fmla="*/ 579359 h 579614"/>
              <a:gd name="connsiteX322" fmla="*/ 150576 w 1868953"/>
              <a:gd name="connsiteY322" fmla="*/ 562989 h 579614"/>
              <a:gd name="connsiteX323" fmla="*/ 137146 w 1868953"/>
              <a:gd name="connsiteY323" fmla="*/ 547675 h 579614"/>
              <a:gd name="connsiteX324" fmla="*/ 137251 w 1868953"/>
              <a:gd name="connsiteY324" fmla="*/ 546566 h 579614"/>
              <a:gd name="connsiteX325" fmla="*/ 136675 w 1868953"/>
              <a:gd name="connsiteY325" fmla="*/ 547146 h 579614"/>
              <a:gd name="connsiteX326" fmla="*/ 115470 w 1868953"/>
              <a:gd name="connsiteY326" fmla="*/ 560877 h 579614"/>
              <a:gd name="connsiteX327" fmla="*/ 87196 w 1868953"/>
              <a:gd name="connsiteY327" fmla="*/ 561933 h 579614"/>
              <a:gd name="connsiteX328" fmla="*/ 76361 w 1868953"/>
              <a:gd name="connsiteY328" fmla="*/ 560261 h 579614"/>
              <a:gd name="connsiteX329" fmla="*/ 73256 w 1868953"/>
              <a:gd name="connsiteY329" fmla="*/ 558109 h 579614"/>
              <a:gd name="connsiteX330" fmla="*/ 73059 w 1868953"/>
              <a:gd name="connsiteY330" fmla="*/ 558500 h 579614"/>
              <a:gd name="connsiteX331" fmla="*/ 61513 w 1868953"/>
              <a:gd name="connsiteY331" fmla="*/ 558236 h 579614"/>
              <a:gd name="connsiteX332" fmla="*/ 49262 w 1868953"/>
              <a:gd name="connsiteY332" fmla="*/ 559292 h 579614"/>
              <a:gd name="connsiteX333" fmla="*/ 48612 w 1868953"/>
              <a:gd name="connsiteY333" fmla="*/ 558593 h 579614"/>
              <a:gd name="connsiteX334" fmla="*/ 44724 w 1868953"/>
              <a:gd name="connsiteY334" fmla="*/ 555991 h 579614"/>
              <a:gd name="connsiteX335" fmla="*/ 42904 w 1868953"/>
              <a:gd name="connsiteY335" fmla="*/ 551211 h 579614"/>
              <a:gd name="connsiteX336" fmla="*/ 42664 w 1868953"/>
              <a:gd name="connsiteY336" fmla="*/ 550843 h 579614"/>
              <a:gd name="connsiteX337" fmla="*/ 42667 w 1868953"/>
              <a:gd name="connsiteY337" fmla="*/ 550588 h 579614"/>
              <a:gd name="connsiteX338" fmla="*/ 42663 w 1868953"/>
              <a:gd name="connsiteY338" fmla="*/ 550578 h 579614"/>
              <a:gd name="connsiteX339" fmla="*/ 42667 w 1868953"/>
              <a:gd name="connsiteY339" fmla="*/ 550581 h 579614"/>
              <a:gd name="connsiteX340" fmla="*/ 42752 w 1868953"/>
              <a:gd name="connsiteY340" fmla="*/ 541602 h 579614"/>
              <a:gd name="connsiteX341" fmla="*/ 48319 w 1868953"/>
              <a:gd name="connsiteY341" fmla="*/ 535529 h 579614"/>
              <a:gd name="connsiteX342" fmla="*/ 53503 w 1868953"/>
              <a:gd name="connsiteY342" fmla="*/ 524175 h 579614"/>
              <a:gd name="connsiteX343" fmla="*/ 44549 w 1868953"/>
              <a:gd name="connsiteY343" fmla="*/ 524439 h 579614"/>
              <a:gd name="connsiteX344" fmla="*/ 44467 w 1868953"/>
              <a:gd name="connsiteY344" fmla="*/ 524223 h 579614"/>
              <a:gd name="connsiteX345" fmla="*/ 38422 w 1868953"/>
              <a:gd name="connsiteY345" fmla="*/ 527850 h 579614"/>
              <a:gd name="connsiteX346" fmla="*/ 21458 w 1868953"/>
              <a:gd name="connsiteY346" fmla="*/ 521798 h 579614"/>
              <a:gd name="connsiteX347" fmla="*/ 19102 w 1868953"/>
              <a:gd name="connsiteY347" fmla="*/ 519422 h 579614"/>
              <a:gd name="connsiteX348" fmla="*/ 3786 w 1868953"/>
              <a:gd name="connsiteY348" fmla="*/ 481928 h 579614"/>
              <a:gd name="connsiteX349" fmla="*/ 11090 w 1868953"/>
              <a:gd name="connsiteY349" fmla="*/ 460012 h 579614"/>
              <a:gd name="connsiteX350" fmla="*/ 10854 w 1868953"/>
              <a:gd name="connsiteY350" fmla="*/ 456580 h 579614"/>
              <a:gd name="connsiteX351" fmla="*/ 17687 w 1868953"/>
              <a:gd name="connsiteY351" fmla="*/ 423312 h 579614"/>
              <a:gd name="connsiteX352" fmla="*/ 23813 w 1868953"/>
              <a:gd name="connsiteY352" fmla="*/ 417239 h 579614"/>
              <a:gd name="connsiteX353" fmla="*/ 24521 w 1868953"/>
              <a:gd name="connsiteY353" fmla="*/ 399020 h 579614"/>
              <a:gd name="connsiteX354" fmla="*/ 21929 w 1868953"/>
              <a:gd name="connsiteY354" fmla="*/ 381592 h 579614"/>
              <a:gd name="connsiteX355" fmla="*/ 37716 w 1868953"/>
              <a:gd name="connsiteY355" fmla="*/ 363111 h 579614"/>
              <a:gd name="connsiteX356" fmla="*/ 37958 w 1868953"/>
              <a:gd name="connsiteY356" fmla="*/ 363160 h 579614"/>
              <a:gd name="connsiteX357" fmla="*/ 41958 w 1868953"/>
              <a:gd name="connsiteY357" fmla="*/ 359150 h 579614"/>
              <a:gd name="connsiteX358" fmla="*/ 41870 w 1868953"/>
              <a:gd name="connsiteY358" fmla="*/ 358286 h 579614"/>
              <a:gd name="connsiteX359" fmla="*/ 35514 w 1868953"/>
              <a:gd name="connsiteY359" fmla="*/ 356860 h 579614"/>
              <a:gd name="connsiteX360" fmla="*/ 15567 w 1868953"/>
              <a:gd name="connsiteY360" fmla="*/ 350436 h 579614"/>
              <a:gd name="connsiteX361" fmla="*/ 7791 w 1868953"/>
              <a:gd name="connsiteY361" fmla="*/ 338026 h 579614"/>
              <a:gd name="connsiteX362" fmla="*/ 25699 w 1868953"/>
              <a:gd name="connsiteY362" fmla="*/ 295252 h 579614"/>
              <a:gd name="connsiteX363" fmla="*/ 30176 w 1868953"/>
              <a:gd name="connsiteY363" fmla="*/ 288123 h 579614"/>
              <a:gd name="connsiteX364" fmla="*/ 22871 w 1868953"/>
              <a:gd name="connsiteY364" fmla="*/ 287330 h 579614"/>
              <a:gd name="connsiteX365" fmla="*/ 13211 w 1868953"/>
              <a:gd name="connsiteY365" fmla="*/ 267528 h 579614"/>
              <a:gd name="connsiteX366" fmla="*/ 14389 w 1868953"/>
              <a:gd name="connsiteY366" fmla="*/ 250893 h 579614"/>
              <a:gd name="connsiteX367" fmla="*/ 17923 w 1868953"/>
              <a:gd name="connsiteY367" fmla="*/ 227922 h 579614"/>
              <a:gd name="connsiteX368" fmla="*/ 39364 w 1868953"/>
              <a:gd name="connsiteY368" fmla="*/ 201781 h 579614"/>
              <a:gd name="connsiteX369" fmla="*/ 39492 w 1868953"/>
              <a:gd name="connsiteY369" fmla="*/ 201980 h 579614"/>
              <a:gd name="connsiteX370" fmla="*/ 42192 w 1868953"/>
              <a:gd name="connsiteY370" fmla="*/ 197557 h 579614"/>
              <a:gd name="connsiteX371" fmla="*/ 39601 w 1868953"/>
              <a:gd name="connsiteY371" fmla="*/ 194652 h 579614"/>
              <a:gd name="connsiteX372" fmla="*/ 20045 w 1868953"/>
              <a:gd name="connsiteY372" fmla="*/ 206271 h 579614"/>
              <a:gd name="connsiteX373" fmla="*/ 2373 w 1868953"/>
              <a:gd name="connsiteY373" fmla="*/ 203630 h 579614"/>
              <a:gd name="connsiteX374" fmla="*/ 6144 w 1868953"/>
              <a:gd name="connsiteY374" fmla="*/ 184091 h 579614"/>
              <a:gd name="connsiteX375" fmla="*/ 17689 w 1868953"/>
              <a:gd name="connsiteY375" fmla="*/ 173265 h 579614"/>
              <a:gd name="connsiteX376" fmla="*/ 4258 w 1868953"/>
              <a:gd name="connsiteY376" fmla="*/ 157158 h 579614"/>
              <a:gd name="connsiteX377" fmla="*/ 16511 w 1868953"/>
              <a:gd name="connsiteY377" fmla="*/ 140788 h 579614"/>
              <a:gd name="connsiteX378" fmla="*/ 29234 w 1868953"/>
              <a:gd name="connsiteY378" fmla="*/ 131547 h 579614"/>
              <a:gd name="connsiteX379" fmla="*/ 34418 w 1868953"/>
              <a:gd name="connsiteY379" fmla="*/ 116232 h 579614"/>
              <a:gd name="connsiteX380" fmla="*/ 26171 w 1868953"/>
              <a:gd name="connsiteY380" fmla="*/ 107518 h 579614"/>
              <a:gd name="connsiteX381" fmla="*/ 17925 w 1868953"/>
              <a:gd name="connsiteY381" fmla="*/ 89564 h 579614"/>
              <a:gd name="connsiteX382" fmla="*/ 27585 w 1868953"/>
              <a:gd name="connsiteY382" fmla="*/ 64744 h 579614"/>
              <a:gd name="connsiteX383" fmla="*/ 30177 w 1868953"/>
              <a:gd name="connsiteY383" fmla="*/ 52598 h 579614"/>
              <a:gd name="connsiteX384" fmla="*/ 36773 w 1868953"/>
              <a:gd name="connsiteY384" fmla="*/ 34379 h 579614"/>
              <a:gd name="connsiteX385" fmla="*/ 48083 w 1868953"/>
              <a:gd name="connsiteY385" fmla="*/ 27250 h 579614"/>
              <a:gd name="connsiteX386" fmla="*/ 64750 w 1868953"/>
              <a:gd name="connsiteY386" fmla="*/ 27956 h 579614"/>
              <a:gd name="connsiteX387" fmla="*/ 68213 w 1868953"/>
              <a:gd name="connsiteY387" fmla="*/ 35668 h 579614"/>
              <a:gd name="connsiteX388" fmla="*/ 76332 w 1868953"/>
              <a:gd name="connsiteY388" fmla="*/ 33175 h 579614"/>
              <a:gd name="connsiteX389" fmla="*/ 98034 w 1868953"/>
              <a:gd name="connsiteY389" fmla="*/ 19065 h 579614"/>
              <a:gd name="connsiteX390" fmla="*/ 115233 w 1868953"/>
              <a:gd name="connsiteY390" fmla="*/ 7711 h 579614"/>
              <a:gd name="connsiteX391" fmla="*/ 130490 w 1868953"/>
              <a:gd name="connsiteY391" fmla="*/ 1507 h 579614"/>
              <a:gd name="connsiteX392" fmla="*/ 146100 w 1868953"/>
              <a:gd name="connsiteY392" fmla="*/ 7184 h 579614"/>
              <a:gd name="connsiteX393" fmla="*/ 155289 w 1868953"/>
              <a:gd name="connsiteY393" fmla="*/ 30155 h 579614"/>
              <a:gd name="connsiteX394" fmla="*/ 154111 w 1868953"/>
              <a:gd name="connsiteY394" fmla="*/ 39396 h 579614"/>
              <a:gd name="connsiteX395" fmla="*/ 163535 w 1868953"/>
              <a:gd name="connsiteY395" fmla="*/ 38076 h 579614"/>
              <a:gd name="connsiteX396" fmla="*/ 207595 w 1868953"/>
              <a:gd name="connsiteY396" fmla="*/ 28306 h 579614"/>
              <a:gd name="connsiteX397" fmla="*/ 208245 w 1868953"/>
              <a:gd name="connsiteY397" fmla="*/ 28403 h 579614"/>
              <a:gd name="connsiteX398" fmla="*/ 213485 w 1868953"/>
              <a:gd name="connsiteY398" fmla="*/ 27415 h 579614"/>
              <a:gd name="connsiteX399" fmla="*/ 218904 w 1868953"/>
              <a:gd name="connsiteY399" fmla="*/ 24082 h 579614"/>
              <a:gd name="connsiteX400" fmla="*/ 235634 w 1868953"/>
              <a:gd name="connsiteY400" fmla="*/ 30683 h 579614"/>
              <a:gd name="connsiteX401" fmla="*/ 236071 w 1868953"/>
              <a:gd name="connsiteY401" fmla="*/ 31978 h 579614"/>
              <a:gd name="connsiteX402" fmla="*/ 235868 w 1868953"/>
              <a:gd name="connsiteY402" fmla="*/ 30155 h 579614"/>
              <a:gd name="connsiteX403" fmla="*/ 242700 w 1868953"/>
              <a:gd name="connsiteY403" fmla="*/ 36228 h 579614"/>
              <a:gd name="connsiteX404" fmla="*/ 240575 w 1868953"/>
              <a:gd name="connsiteY404" fmla="*/ 37230 h 579614"/>
              <a:gd name="connsiteX405" fmla="*/ 242466 w 1868953"/>
              <a:gd name="connsiteY405" fmla="*/ 36756 h 579614"/>
              <a:gd name="connsiteX406" fmla="*/ 266027 w 1868953"/>
              <a:gd name="connsiteY406" fmla="*/ 28306 h 579614"/>
              <a:gd name="connsiteX407" fmla="*/ 266119 w 1868953"/>
              <a:gd name="connsiteY407" fmla="*/ 28351 h 579614"/>
              <a:gd name="connsiteX408" fmla="*/ 265791 w 1868953"/>
              <a:gd name="connsiteY408" fmla="*/ 27515 h 579614"/>
              <a:gd name="connsiteX409" fmla="*/ 277337 w 1868953"/>
              <a:gd name="connsiteY409" fmla="*/ 22498 h 579614"/>
              <a:gd name="connsiteX410" fmla="*/ 299249 w 1868953"/>
              <a:gd name="connsiteY410" fmla="*/ 16953 h 579614"/>
              <a:gd name="connsiteX411" fmla="*/ 311030 w 1868953"/>
              <a:gd name="connsiteY411" fmla="*/ 19330 h 579614"/>
              <a:gd name="connsiteX412" fmla="*/ 311016 w 1868953"/>
              <a:gd name="connsiteY412" fmla="*/ 19450 h 579614"/>
              <a:gd name="connsiteX413" fmla="*/ 313545 w 1868953"/>
              <a:gd name="connsiteY413" fmla="*/ 20835 h 579614"/>
              <a:gd name="connsiteX414" fmla="*/ 321397 w 1868953"/>
              <a:gd name="connsiteY414" fmla="*/ 18272 h 579614"/>
              <a:gd name="connsiteX415" fmla="*/ 333414 w 1868953"/>
              <a:gd name="connsiteY415" fmla="*/ 19330 h 579614"/>
              <a:gd name="connsiteX416" fmla="*/ 350614 w 1868953"/>
              <a:gd name="connsiteY416" fmla="*/ 21706 h 579614"/>
              <a:gd name="connsiteX417" fmla="*/ 358154 w 1868953"/>
              <a:gd name="connsiteY417" fmla="*/ 19593 h 579614"/>
              <a:gd name="connsiteX418" fmla="*/ 400093 w 1868953"/>
              <a:gd name="connsiteY418" fmla="*/ 9296 h 579614"/>
              <a:gd name="connsiteX419" fmla="*/ 400701 w 1868953"/>
              <a:gd name="connsiteY419" fmla="*/ 9178 h 579614"/>
              <a:gd name="connsiteX420" fmla="*/ 408133 w 1868953"/>
              <a:gd name="connsiteY420" fmla="*/ 4510 h 579614"/>
              <a:gd name="connsiteX421" fmla="*/ 417057 w 1868953"/>
              <a:gd name="connsiteY421" fmla="*/ 1638 h 579614"/>
              <a:gd name="connsiteX422" fmla="*/ 428786 w 1868953"/>
              <a:gd name="connsiteY422" fmla="*/ 109 h 579614"/>
              <a:gd name="connsiteX423" fmla="*/ 439631 w 1868953"/>
              <a:gd name="connsiteY423" fmla="*/ 14803 h 579614"/>
              <a:gd name="connsiteX424" fmla="*/ 438296 w 1868953"/>
              <a:gd name="connsiteY424" fmla="*/ 24637 h 579614"/>
              <a:gd name="connsiteX425" fmla="*/ 442569 w 1868953"/>
              <a:gd name="connsiteY425" fmla="*/ 28265 h 579614"/>
              <a:gd name="connsiteX426" fmla="*/ 447451 w 1868953"/>
              <a:gd name="connsiteY426" fmla="*/ 30089 h 579614"/>
              <a:gd name="connsiteX427" fmla="*/ 457345 w 1868953"/>
              <a:gd name="connsiteY427" fmla="*/ 32795 h 579614"/>
              <a:gd name="connsiteX428" fmla="*/ 457348 w 1868953"/>
              <a:gd name="connsiteY428" fmla="*/ 32532 h 579614"/>
              <a:gd name="connsiteX429" fmla="*/ 479023 w 1868953"/>
              <a:gd name="connsiteY429" fmla="*/ 32267 h 579614"/>
              <a:gd name="connsiteX430" fmla="*/ 506355 w 1868953"/>
              <a:gd name="connsiteY430" fmla="*/ 17745 h 579614"/>
              <a:gd name="connsiteX431" fmla="*/ 506358 w 1868953"/>
              <a:gd name="connsiteY431" fmla="*/ 17756 h 579614"/>
              <a:gd name="connsiteX432" fmla="*/ 506355 w 1868953"/>
              <a:gd name="connsiteY432" fmla="*/ 17481 h 579614"/>
              <a:gd name="connsiteX433" fmla="*/ 524026 w 1868953"/>
              <a:gd name="connsiteY433" fmla="*/ 16160 h 579614"/>
              <a:gd name="connsiteX434" fmla="*/ 544054 w 1868953"/>
              <a:gd name="connsiteY434" fmla="*/ 9296 h 579614"/>
              <a:gd name="connsiteX435" fmla="*/ 544075 w 1868953"/>
              <a:gd name="connsiteY435" fmla="*/ 9318 h 579614"/>
              <a:gd name="connsiteX436" fmla="*/ 544054 w 1868953"/>
              <a:gd name="connsiteY436" fmla="*/ 9031 h 579614"/>
              <a:gd name="connsiteX437" fmla="*/ 554421 w 1868953"/>
              <a:gd name="connsiteY437" fmla="*/ 9560 h 579614"/>
              <a:gd name="connsiteX438" fmla="*/ 571385 w 1868953"/>
              <a:gd name="connsiteY438" fmla="*/ 14048 h 579614"/>
              <a:gd name="connsiteX439" fmla="*/ 582576 w 1868953"/>
              <a:gd name="connsiteY439" fmla="*/ 13257 h 579614"/>
              <a:gd name="connsiteX440" fmla="*/ 593544 w 1868953"/>
              <a:gd name="connsiteY440" fmla="*/ 14810 h 579614"/>
              <a:gd name="connsiteX441" fmla="*/ 593533 w 1868953"/>
              <a:gd name="connsiteY441" fmla="*/ 14577 h 579614"/>
              <a:gd name="connsiteX442" fmla="*/ 611675 w 1868953"/>
              <a:gd name="connsiteY442" fmla="*/ 2958 h 579614"/>
              <a:gd name="connsiteX443" fmla="*/ 633263 w 1868953"/>
              <a:gd name="connsiteY443" fmla="*/ 53 h 57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1868953" h="579614">
                <a:moveTo>
                  <a:pt x="457345" y="32796"/>
                </a:moveTo>
                <a:lnTo>
                  <a:pt x="456183" y="32878"/>
                </a:lnTo>
                <a:lnTo>
                  <a:pt x="457344" y="33059"/>
                </a:lnTo>
                <a:close/>
                <a:moveTo>
                  <a:pt x="438292" y="24662"/>
                </a:moveTo>
                <a:lnTo>
                  <a:pt x="438262" y="24874"/>
                </a:lnTo>
                <a:lnTo>
                  <a:pt x="438677" y="25332"/>
                </a:lnTo>
                <a:close/>
                <a:moveTo>
                  <a:pt x="633263" y="53"/>
                </a:moveTo>
                <a:cubicBezTo>
                  <a:pt x="640537" y="186"/>
                  <a:pt x="647842" y="1111"/>
                  <a:pt x="655028" y="1902"/>
                </a:cubicBezTo>
                <a:cubicBezTo>
                  <a:pt x="659623" y="2430"/>
                  <a:pt x="662686" y="6061"/>
                  <a:pt x="663922" y="10781"/>
                </a:cubicBezTo>
                <a:lnTo>
                  <a:pt x="662165" y="23926"/>
                </a:lnTo>
                <a:lnTo>
                  <a:pt x="668321" y="20963"/>
                </a:lnTo>
                <a:cubicBezTo>
                  <a:pt x="672797" y="19642"/>
                  <a:pt x="676803" y="15417"/>
                  <a:pt x="681987" y="15946"/>
                </a:cubicBezTo>
                <a:cubicBezTo>
                  <a:pt x="684814" y="13965"/>
                  <a:pt x="688172" y="12711"/>
                  <a:pt x="691381" y="12381"/>
                </a:cubicBezTo>
                <a:cubicBezTo>
                  <a:pt x="694592" y="12051"/>
                  <a:pt x="697655" y="12645"/>
                  <a:pt x="699893" y="14361"/>
                </a:cubicBezTo>
                <a:cubicBezTo>
                  <a:pt x="703781" y="17398"/>
                  <a:pt x="707198" y="17793"/>
                  <a:pt x="710467" y="17133"/>
                </a:cubicBezTo>
                <a:lnTo>
                  <a:pt x="719979" y="13634"/>
                </a:lnTo>
                <a:lnTo>
                  <a:pt x="719449" y="13041"/>
                </a:lnTo>
                <a:cubicBezTo>
                  <a:pt x="727078" y="8652"/>
                  <a:pt x="734164" y="1634"/>
                  <a:pt x="741026" y="9501"/>
                </a:cubicBezTo>
                <a:lnTo>
                  <a:pt x="743868" y="13705"/>
                </a:lnTo>
                <a:lnTo>
                  <a:pt x="743953" y="13569"/>
                </a:lnTo>
                <a:cubicBezTo>
                  <a:pt x="749255" y="12579"/>
                  <a:pt x="754159" y="8915"/>
                  <a:pt x="759560" y="8148"/>
                </a:cubicBezTo>
                <a:cubicBezTo>
                  <a:pt x="761359" y="7892"/>
                  <a:pt x="763215" y="7959"/>
                  <a:pt x="765159" y="8553"/>
                </a:cubicBezTo>
                <a:cubicBezTo>
                  <a:pt x="768222" y="10402"/>
                  <a:pt x="770578" y="13041"/>
                  <a:pt x="771991" y="16210"/>
                </a:cubicBezTo>
                <a:lnTo>
                  <a:pt x="771271" y="18210"/>
                </a:lnTo>
                <a:lnTo>
                  <a:pt x="778521" y="18274"/>
                </a:lnTo>
                <a:cubicBezTo>
                  <a:pt x="783557" y="16689"/>
                  <a:pt x="788623" y="12728"/>
                  <a:pt x="793570" y="11672"/>
                </a:cubicBezTo>
                <a:lnTo>
                  <a:pt x="794123" y="11853"/>
                </a:lnTo>
                <a:lnTo>
                  <a:pt x="794041" y="11672"/>
                </a:lnTo>
                <a:cubicBezTo>
                  <a:pt x="800168" y="8636"/>
                  <a:pt x="806058" y="4741"/>
                  <a:pt x="812272" y="2794"/>
                </a:cubicBezTo>
                <a:lnTo>
                  <a:pt x="825245" y="4597"/>
                </a:lnTo>
                <a:lnTo>
                  <a:pt x="825245" y="16253"/>
                </a:lnTo>
                <a:lnTo>
                  <a:pt x="827833" y="15681"/>
                </a:lnTo>
                <a:cubicBezTo>
                  <a:pt x="832781" y="15417"/>
                  <a:pt x="837022" y="15681"/>
                  <a:pt x="841499" y="11720"/>
                </a:cubicBezTo>
                <a:cubicBezTo>
                  <a:pt x="844444" y="9213"/>
                  <a:pt x="847448" y="8024"/>
                  <a:pt x="850187" y="8553"/>
                </a:cubicBezTo>
                <a:cubicBezTo>
                  <a:pt x="852926" y="9081"/>
                  <a:pt x="855400" y="11325"/>
                  <a:pt x="857284" y="15681"/>
                </a:cubicBezTo>
                <a:lnTo>
                  <a:pt x="857370" y="17468"/>
                </a:lnTo>
                <a:lnTo>
                  <a:pt x="857520" y="15946"/>
                </a:lnTo>
                <a:cubicBezTo>
                  <a:pt x="862233" y="30997"/>
                  <a:pt x="862233" y="30732"/>
                  <a:pt x="876841" y="22546"/>
                </a:cubicBezTo>
                <a:cubicBezTo>
                  <a:pt x="880611" y="20434"/>
                  <a:pt x="882968" y="15681"/>
                  <a:pt x="887679" y="15681"/>
                </a:cubicBezTo>
                <a:lnTo>
                  <a:pt x="887719" y="15731"/>
                </a:lnTo>
                <a:lnTo>
                  <a:pt x="895838" y="9411"/>
                </a:lnTo>
                <a:cubicBezTo>
                  <a:pt x="898811" y="7761"/>
                  <a:pt x="902052" y="6968"/>
                  <a:pt x="905821" y="8024"/>
                </a:cubicBezTo>
                <a:cubicBezTo>
                  <a:pt x="910770" y="9344"/>
                  <a:pt x="914067" y="12513"/>
                  <a:pt x="913833" y="18849"/>
                </a:cubicBezTo>
                <a:lnTo>
                  <a:pt x="914128" y="19194"/>
                </a:lnTo>
                <a:lnTo>
                  <a:pt x="914069" y="18322"/>
                </a:lnTo>
                <a:lnTo>
                  <a:pt x="955772" y="10929"/>
                </a:lnTo>
                <a:cubicBezTo>
                  <a:pt x="958718" y="10004"/>
                  <a:pt x="961515" y="9806"/>
                  <a:pt x="964007" y="10231"/>
                </a:cubicBezTo>
                <a:cubicBezTo>
                  <a:pt x="971485" y="11506"/>
                  <a:pt x="976212" y="18387"/>
                  <a:pt x="973914" y="28092"/>
                </a:cubicBezTo>
                <a:cubicBezTo>
                  <a:pt x="972030" y="36012"/>
                  <a:pt x="974621" y="39182"/>
                  <a:pt x="979334" y="43141"/>
                </a:cubicBezTo>
                <a:cubicBezTo>
                  <a:pt x="984281" y="47367"/>
                  <a:pt x="988522" y="49479"/>
                  <a:pt x="994885" y="45253"/>
                </a:cubicBezTo>
                <a:cubicBezTo>
                  <a:pt x="1005723" y="37861"/>
                  <a:pt x="1017504" y="31788"/>
                  <a:pt x="1028813" y="24922"/>
                </a:cubicBezTo>
                <a:lnTo>
                  <a:pt x="1029055" y="25274"/>
                </a:lnTo>
                <a:lnTo>
                  <a:pt x="1029049" y="25187"/>
                </a:lnTo>
                <a:cubicBezTo>
                  <a:pt x="1034468" y="20963"/>
                  <a:pt x="1039887" y="17266"/>
                  <a:pt x="1046955" y="19114"/>
                </a:cubicBezTo>
                <a:cubicBezTo>
                  <a:pt x="1051904" y="20434"/>
                  <a:pt x="1055673" y="16473"/>
                  <a:pt x="1059914" y="14625"/>
                </a:cubicBezTo>
                <a:cubicBezTo>
                  <a:pt x="1064508" y="12447"/>
                  <a:pt x="1069104" y="9081"/>
                  <a:pt x="1073897" y="10541"/>
                </a:cubicBezTo>
                <a:lnTo>
                  <a:pt x="1078516" y="13665"/>
                </a:lnTo>
                <a:lnTo>
                  <a:pt x="1078764" y="13569"/>
                </a:lnTo>
                <a:cubicBezTo>
                  <a:pt x="1082063" y="20170"/>
                  <a:pt x="1086068" y="24922"/>
                  <a:pt x="1093607" y="20963"/>
                </a:cubicBezTo>
                <a:cubicBezTo>
                  <a:pt x="1096906" y="19114"/>
                  <a:pt x="1101619" y="19378"/>
                  <a:pt x="1103503" y="22283"/>
                </a:cubicBezTo>
                <a:cubicBezTo>
                  <a:pt x="1110336" y="33900"/>
                  <a:pt x="1119053" y="28619"/>
                  <a:pt x="1127537" y="26507"/>
                </a:cubicBezTo>
                <a:cubicBezTo>
                  <a:pt x="1132661" y="25120"/>
                  <a:pt x="1137785" y="23735"/>
                  <a:pt x="1142512" y="25690"/>
                </a:cubicBezTo>
                <a:lnTo>
                  <a:pt x="1147055" y="28857"/>
                </a:lnTo>
                <a:lnTo>
                  <a:pt x="1147092" y="28619"/>
                </a:lnTo>
                <a:cubicBezTo>
                  <a:pt x="1152275" y="28356"/>
                  <a:pt x="1156752" y="25187"/>
                  <a:pt x="1160758" y="22019"/>
                </a:cubicBezTo>
                <a:cubicBezTo>
                  <a:pt x="1175366" y="11193"/>
                  <a:pt x="1193038" y="15153"/>
                  <a:pt x="1208352" y="8024"/>
                </a:cubicBezTo>
                <a:cubicBezTo>
                  <a:pt x="1209177" y="7628"/>
                  <a:pt x="1210119" y="7628"/>
                  <a:pt x="1211032" y="7992"/>
                </a:cubicBezTo>
                <a:cubicBezTo>
                  <a:pt x="1211946" y="8355"/>
                  <a:pt x="1212829" y="9081"/>
                  <a:pt x="1213536" y="10137"/>
                </a:cubicBezTo>
                <a:lnTo>
                  <a:pt x="1213526" y="11889"/>
                </a:lnTo>
                <a:lnTo>
                  <a:pt x="1214007" y="10929"/>
                </a:lnTo>
                <a:cubicBezTo>
                  <a:pt x="1215421" y="12249"/>
                  <a:pt x="1216835" y="14890"/>
                  <a:pt x="1218955" y="13569"/>
                </a:cubicBezTo>
                <a:cubicBezTo>
                  <a:pt x="1231678" y="4592"/>
                  <a:pt x="1246286" y="11457"/>
                  <a:pt x="1259951" y="8817"/>
                </a:cubicBezTo>
                <a:cubicBezTo>
                  <a:pt x="1262014" y="8223"/>
                  <a:pt x="1264045" y="8090"/>
                  <a:pt x="1266015" y="8297"/>
                </a:cubicBezTo>
                <a:cubicBezTo>
                  <a:pt x="1271924" y="8915"/>
                  <a:pt x="1277270" y="12579"/>
                  <a:pt x="1281158" y="15946"/>
                </a:cubicBezTo>
                <a:cubicBezTo>
                  <a:pt x="1289168" y="22810"/>
                  <a:pt x="1295059" y="21226"/>
                  <a:pt x="1302599" y="17002"/>
                </a:cubicBezTo>
                <a:cubicBezTo>
                  <a:pt x="1305190" y="15681"/>
                  <a:pt x="1308488" y="11985"/>
                  <a:pt x="1312023" y="15417"/>
                </a:cubicBezTo>
                <a:cubicBezTo>
                  <a:pt x="1314379" y="18322"/>
                  <a:pt x="1316970" y="18586"/>
                  <a:pt x="1320270" y="17002"/>
                </a:cubicBezTo>
                <a:cubicBezTo>
                  <a:pt x="1326808" y="14032"/>
                  <a:pt x="1333479" y="13140"/>
                  <a:pt x="1340083" y="15108"/>
                </a:cubicBezTo>
                <a:lnTo>
                  <a:pt x="1346630" y="18045"/>
                </a:lnTo>
                <a:lnTo>
                  <a:pt x="1346659" y="17793"/>
                </a:lnTo>
                <a:cubicBezTo>
                  <a:pt x="1355612" y="11457"/>
                  <a:pt x="1366215" y="9344"/>
                  <a:pt x="1376111" y="6176"/>
                </a:cubicBezTo>
                <a:cubicBezTo>
                  <a:pt x="1380822" y="4592"/>
                  <a:pt x="1384829" y="6705"/>
                  <a:pt x="1388128" y="9609"/>
                </a:cubicBezTo>
                <a:cubicBezTo>
                  <a:pt x="1391661" y="12776"/>
                  <a:pt x="1394724" y="14625"/>
                  <a:pt x="1398966" y="13834"/>
                </a:cubicBezTo>
                <a:cubicBezTo>
                  <a:pt x="1404502" y="10929"/>
                  <a:pt x="1409981" y="8355"/>
                  <a:pt x="1415282" y="8157"/>
                </a:cubicBezTo>
                <a:cubicBezTo>
                  <a:pt x="1420583" y="7959"/>
                  <a:pt x="1425707" y="10137"/>
                  <a:pt x="1430538" y="16737"/>
                </a:cubicBezTo>
                <a:cubicBezTo>
                  <a:pt x="1432894" y="20170"/>
                  <a:pt x="1435250" y="18322"/>
                  <a:pt x="1437607" y="16737"/>
                </a:cubicBezTo>
                <a:cubicBezTo>
                  <a:pt x="1446089" y="11193"/>
                  <a:pt x="1452450" y="13305"/>
                  <a:pt x="1455985" y="23866"/>
                </a:cubicBezTo>
                <a:lnTo>
                  <a:pt x="1456017" y="24547"/>
                </a:lnTo>
                <a:lnTo>
                  <a:pt x="1456220" y="23866"/>
                </a:lnTo>
                <a:cubicBezTo>
                  <a:pt x="1463995" y="20170"/>
                  <a:pt x="1472007" y="16473"/>
                  <a:pt x="1479781" y="12776"/>
                </a:cubicBezTo>
                <a:cubicBezTo>
                  <a:pt x="1481078" y="12118"/>
                  <a:pt x="1482373" y="11456"/>
                  <a:pt x="1483611" y="11358"/>
                </a:cubicBezTo>
                <a:lnTo>
                  <a:pt x="1486997" y="13255"/>
                </a:lnTo>
                <a:lnTo>
                  <a:pt x="1487086" y="13041"/>
                </a:lnTo>
                <a:cubicBezTo>
                  <a:pt x="1492033" y="15219"/>
                  <a:pt x="1492476" y="22150"/>
                  <a:pt x="1495667" y="26149"/>
                </a:cubicBezTo>
                <a:lnTo>
                  <a:pt x="1499934" y="28814"/>
                </a:lnTo>
                <a:lnTo>
                  <a:pt x="1500045" y="28356"/>
                </a:lnTo>
                <a:lnTo>
                  <a:pt x="1505283" y="24207"/>
                </a:lnTo>
                <a:lnTo>
                  <a:pt x="1505283" y="24499"/>
                </a:lnTo>
                <a:lnTo>
                  <a:pt x="1508643" y="21743"/>
                </a:lnTo>
                <a:cubicBezTo>
                  <a:pt x="1512439" y="18771"/>
                  <a:pt x="1516520" y="16975"/>
                  <a:pt x="1521575" y="19609"/>
                </a:cubicBezTo>
                <a:lnTo>
                  <a:pt x="1525687" y="22672"/>
                </a:lnTo>
                <a:lnTo>
                  <a:pt x="1526164" y="22498"/>
                </a:lnTo>
                <a:cubicBezTo>
                  <a:pt x="1534646" y="19330"/>
                  <a:pt x="1542422" y="13521"/>
                  <a:pt x="1551610" y="11936"/>
                </a:cubicBezTo>
                <a:cubicBezTo>
                  <a:pt x="1554909" y="9956"/>
                  <a:pt x="1558266" y="8768"/>
                  <a:pt x="1561536" y="8802"/>
                </a:cubicBezTo>
                <a:cubicBezTo>
                  <a:pt x="1564805" y="8834"/>
                  <a:pt x="1567985" y="10089"/>
                  <a:pt x="1570931" y="12992"/>
                </a:cubicBezTo>
                <a:cubicBezTo>
                  <a:pt x="1577056" y="18801"/>
                  <a:pt x="1576114" y="25931"/>
                  <a:pt x="1571637" y="32796"/>
                </a:cubicBezTo>
                <a:cubicBezTo>
                  <a:pt x="1570459" y="34644"/>
                  <a:pt x="1569988" y="37020"/>
                  <a:pt x="1572345" y="38340"/>
                </a:cubicBezTo>
                <a:cubicBezTo>
                  <a:pt x="1574700" y="39661"/>
                  <a:pt x="1576820" y="40717"/>
                  <a:pt x="1579884" y="39396"/>
                </a:cubicBezTo>
                <a:cubicBezTo>
                  <a:pt x="1588366" y="35437"/>
                  <a:pt x="1597319" y="32267"/>
                  <a:pt x="1606037" y="28835"/>
                </a:cubicBezTo>
                <a:lnTo>
                  <a:pt x="1606074" y="28912"/>
                </a:lnTo>
                <a:lnTo>
                  <a:pt x="1606037" y="28308"/>
                </a:lnTo>
                <a:cubicBezTo>
                  <a:pt x="1613576" y="23555"/>
                  <a:pt x="1621352" y="18538"/>
                  <a:pt x="1628892" y="13785"/>
                </a:cubicBezTo>
                <a:cubicBezTo>
                  <a:pt x="1634783" y="10089"/>
                  <a:pt x="1640202" y="10353"/>
                  <a:pt x="1644207" y="16425"/>
                </a:cubicBezTo>
                <a:cubicBezTo>
                  <a:pt x="1648212" y="22235"/>
                  <a:pt x="1650098" y="28043"/>
                  <a:pt x="1643971" y="34381"/>
                </a:cubicBezTo>
                <a:cubicBezTo>
                  <a:pt x="1640672" y="37813"/>
                  <a:pt x="1636903" y="43093"/>
                  <a:pt x="1645856" y="44150"/>
                </a:cubicBezTo>
                <a:cubicBezTo>
                  <a:pt x="1652925" y="44150"/>
                  <a:pt x="1659993" y="44150"/>
                  <a:pt x="1667062" y="44150"/>
                </a:cubicBezTo>
                <a:lnTo>
                  <a:pt x="1667065" y="45572"/>
                </a:lnTo>
                <a:lnTo>
                  <a:pt x="1667533" y="43622"/>
                </a:lnTo>
                <a:cubicBezTo>
                  <a:pt x="1674366" y="45338"/>
                  <a:pt x="1680610" y="43951"/>
                  <a:pt x="1686676" y="41476"/>
                </a:cubicBezTo>
                <a:lnTo>
                  <a:pt x="1704615" y="32865"/>
                </a:lnTo>
                <a:lnTo>
                  <a:pt x="1704761" y="32267"/>
                </a:lnTo>
                <a:cubicBezTo>
                  <a:pt x="1713949" y="25403"/>
                  <a:pt x="1724081" y="21179"/>
                  <a:pt x="1734448" y="18009"/>
                </a:cubicBezTo>
                <a:cubicBezTo>
                  <a:pt x="1743166" y="15104"/>
                  <a:pt x="1752590" y="13785"/>
                  <a:pt x="1758009" y="25403"/>
                </a:cubicBezTo>
                <a:cubicBezTo>
                  <a:pt x="1761072" y="32003"/>
                  <a:pt x="1764606" y="26723"/>
                  <a:pt x="1768141" y="26723"/>
                </a:cubicBezTo>
                <a:cubicBezTo>
                  <a:pt x="1777801" y="22762"/>
                  <a:pt x="1788168" y="20650"/>
                  <a:pt x="1797122" y="13785"/>
                </a:cubicBezTo>
                <a:cubicBezTo>
                  <a:pt x="1804780" y="7975"/>
                  <a:pt x="1809963" y="5798"/>
                  <a:pt x="1813732" y="7646"/>
                </a:cubicBezTo>
                <a:cubicBezTo>
                  <a:pt x="1817503" y="9494"/>
                  <a:pt x="1819859" y="15369"/>
                  <a:pt x="1821861" y="25667"/>
                </a:cubicBezTo>
                <a:cubicBezTo>
                  <a:pt x="1831286" y="21442"/>
                  <a:pt x="1841418" y="20650"/>
                  <a:pt x="1851078" y="18009"/>
                </a:cubicBezTo>
                <a:cubicBezTo>
                  <a:pt x="1857675" y="16425"/>
                  <a:pt x="1862858" y="18274"/>
                  <a:pt x="1866157" y="24611"/>
                </a:cubicBezTo>
                <a:cubicBezTo>
                  <a:pt x="1869692" y="31476"/>
                  <a:pt x="1867099" y="37549"/>
                  <a:pt x="1861680" y="41510"/>
                </a:cubicBezTo>
                <a:cubicBezTo>
                  <a:pt x="1853434" y="47318"/>
                  <a:pt x="1847073" y="53127"/>
                  <a:pt x="1848485" y="66064"/>
                </a:cubicBezTo>
                <a:cubicBezTo>
                  <a:pt x="1849193" y="73194"/>
                  <a:pt x="1842596" y="77947"/>
                  <a:pt x="1838825" y="83492"/>
                </a:cubicBezTo>
                <a:cubicBezTo>
                  <a:pt x="1837177" y="86133"/>
                  <a:pt x="1833407" y="87716"/>
                  <a:pt x="1835998" y="92206"/>
                </a:cubicBezTo>
                <a:cubicBezTo>
                  <a:pt x="1837883" y="95638"/>
                  <a:pt x="1840475" y="96694"/>
                  <a:pt x="1844010" y="95901"/>
                </a:cubicBezTo>
                <a:cubicBezTo>
                  <a:pt x="1850606" y="94582"/>
                  <a:pt x="1855791" y="96958"/>
                  <a:pt x="1857911" y="104615"/>
                </a:cubicBezTo>
                <a:cubicBezTo>
                  <a:pt x="1859796" y="111481"/>
                  <a:pt x="1856025" y="115969"/>
                  <a:pt x="1851078" y="119930"/>
                </a:cubicBezTo>
                <a:cubicBezTo>
                  <a:pt x="1847073" y="123362"/>
                  <a:pt x="1838119" y="126795"/>
                  <a:pt x="1840003" y="129698"/>
                </a:cubicBezTo>
                <a:cubicBezTo>
                  <a:pt x="1845659" y="139468"/>
                  <a:pt x="1841888" y="153727"/>
                  <a:pt x="1853905" y="160592"/>
                </a:cubicBezTo>
                <a:cubicBezTo>
                  <a:pt x="1868278" y="168777"/>
                  <a:pt x="1868749" y="175641"/>
                  <a:pt x="1859560" y="190692"/>
                </a:cubicBezTo>
                <a:cubicBezTo>
                  <a:pt x="1858853" y="191748"/>
                  <a:pt x="1857439" y="193069"/>
                  <a:pt x="1857675" y="193860"/>
                </a:cubicBezTo>
                <a:cubicBezTo>
                  <a:pt x="1861916" y="211815"/>
                  <a:pt x="1848250" y="215249"/>
                  <a:pt x="1839297" y="222641"/>
                </a:cubicBezTo>
                <a:cubicBezTo>
                  <a:pt x="1837177" y="224490"/>
                  <a:pt x="1833878" y="225810"/>
                  <a:pt x="1835056" y="229507"/>
                </a:cubicBezTo>
                <a:cubicBezTo>
                  <a:pt x="1836705" y="233995"/>
                  <a:pt x="1840239" y="231091"/>
                  <a:pt x="1842124" y="230034"/>
                </a:cubicBezTo>
                <a:cubicBezTo>
                  <a:pt x="1846365" y="227922"/>
                  <a:pt x="1850606" y="227659"/>
                  <a:pt x="1854612" y="227659"/>
                </a:cubicBezTo>
                <a:cubicBezTo>
                  <a:pt x="1860974" y="227659"/>
                  <a:pt x="1865921" y="231091"/>
                  <a:pt x="1868278" y="237956"/>
                </a:cubicBezTo>
                <a:cubicBezTo>
                  <a:pt x="1870869" y="245349"/>
                  <a:pt x="1865451" y="249046"/>
                  <a:pt x="1861444" y="251158"/>
                </a:cubicBezTo>
                <a:cubicBezTo>
                  <a:pt x="1852020" y="255910"/>
                  <a:pt x="1849193" y="265416"/>
                  <a:pt x="1845188" y="274658"/>
                </a:cubicBezTo>
                <a:cubicBezTo>
                  <a:pt x="1842596" y="280467"/>
                  <a:pt x="1845188" y="283899"/>
                  <a:pt x="1849428" y="286011"/>
                </a:cubicBezTo>
                <a:cubicBezTo>
                  <a:pt x="1859560" y="291292"/>
                  <a:pt x="1863330" y="298157"/>
                  <a:pt x="1855791" y="309510"/>
                </a:cubicBezTo>
                <a:cubicBezTo>
                  <a:pt x="1852726" y="314264"/>
                  <a:pt x="1853670" y="318752"/>
                  <a:pt x="1857675" y="321920"/>
                </a:cubicBezTo>
                <a:cubicBezTo>
                  <a:pt x="1860502" y="324296"/>
                  <a:pt x="1864507" y="327201"/>
                  <a:pt x="1862858" y="331162"/>
                </a:cubicBezTo>
                <a:cubicBezTo>
                  <a:pt x="1856969" y="345420"/>
                  <a:pt x="1861210" y="364958"/>
                  <a:pt x="1845659" y="374465"/>
                </a:cubicBezTo>
                <a:cubicBezTo>
                  <a:pt x="1842596" y="376313"/>
                  <a:pt x="1839769" y="378953"/>
                  <a:pt x="1837177" y="381330"/>
                </a:cubicBezTo>
                <a:cubicBezTo>
                  <a:pt x="1833407" y="384762"/>
                  <a:pt x="1826102" y="386346"/>
                  <a:pt x="1826574" y="391891"/>
                </a:cubicBezTo>
                <a:cubicBezTo>
                  <a:pt x="1827280" y="399813"/>
                  <a:pt x="1834820" y="395323"/>
                  <a:pt x="1839297" y="397172"/>
                </a:cubicBezTo>
                <a:cubicBezTo>
                  <a:pt x="1844010" y="399020"/>
                  <a:pt x="1847073" y="403245"/>
                  <a:pt x="1848485" y="408262"/>
                </a:cubicBezTo>
                <a:cubicBezTo>
                  <a:pt x="1850135" y="414334"/>
                  <a:pt x="1846130" y="416974"/>
                  <a:pt x="1842360" y="419615"/>
                </a:cubicBezTo>
                <a:cubicBezTo>
                  <a:pt x="1829165" y="428857"/>
                  <a:pt x="1815971" y="438098"/>
                  <a:pt x="1802541" y="447339"/>
                </a:cubicBezTo>
                <a:cubicBezTo>
                  <a:pt x="1813379" y="460541"/>
                  <a:pt x="1824218" y="461861"/>
                  <a:pt x="1837412" y="452883"/>
                </a:cubicBezTo>
                <a:cubicBezTo>
                  <a:pt x="1848721" y="445227"/>
                  <a:pt x="1853434" y="451827"/>
                  <a:pt x="1856969" y="465558"/>
                </a:cubicBezTo>
                <a:cubicBezTo>
                  <a:pt x="1860032" y="477968"/>
                  <a:pt x="1856969" y="490906"/>
                  <a:pt x="1862623" y="502260"/>
                </a:cubicBezTo>
                <a:cubicBezTo>
                  <a:pt x="1865215" y="507276"/>
                  <a:pt x="1863565" y="512557"/>
                  <a:pt x="1860032" y="516783"/>
                </a:cubicBezTo>
                <a:cubicBezTo>
                  <a:pt x="1842596" y="536585"/>
                  <a:pt x="1825160" y="555332"/>
                  <a:pt x="1801834" y="567214"/>
                </a:cubicBezTo>
                <a:cubicBezTo>
                  <a:pt x="1784163" y="576191"/>
                  <a:pt x="1779686" y="574607"/>
                  <a:pt x="1778273" y="553219"/>
                </a:cubicBezTo>
                <a:cubicBezTo>
                  <a:pt x="1778037" y="549787"/>
                  <a:pt x="1777801" y="547146"/>
                  <a:pt x="1774031" y="547675"/>
                </a:cubicBezTo>
                <a:lnTo>
                  <a:pt x="1773254" y="547164"/>
                </a:lnTo>
                <a:lnTo>
                  <a:pt x="1773560" y="547939"/>
                </a:lnTo>
                <a:cubicBezTo>
                  <a:pt x="1763428" y="554804"/>
                  <a:pt x="1753297" y="561668"/>
                  <a:pt x="1743166" y="568797"/>
                </a:cubicBezTo>
                <a:cubicBezTo>
                  <a:pt x="1737510" y="572758"/>
                  <a:pt x="1731149" y="571174"/>
                  <a:pt x="1729264" y="565629"/>
                </a:cubicBezTo>
                <a:cubicBezTo>
                  <a:pt x="1725259" y="554275"/>
                  <a:pt x="1720076" y="558500"/>
                  <a:pt x="1713949" y="561668"/>
                </a:cubicBezTo>
                <a:cubicBezTo>
                  <a:pt x="1712064" y="562724"/>
                  <a:pt x="1709472" y="562724"/>
                  <a:pt x="1707352" y="563253"/>
                </a:cubicBezTo>
                <a:lnTo>
                  <a:pt x="1707350" y="563246"/>
                </a:lnTo>
                <a:lnTo>
                  <a:pt x="1707352" y="563517"/>
                </a:lnTo>
                <a:cubicBezTo>
                  <a:pt x="1698870" y="568006"/>
                  <a:pt x="1690388" y="572494"/>
                  <a:pt x="1682141" y="576984"/>
                </a:cubicBezTo>
                <a:cubicBezTo>
                  <a:pt x="1675780" y="580416"/>
                  <a:pt x="1670125" y="580943"/>
                  <a:pt x="1665648" y="574079"/>
                </a:cubicBezTo>
                <a:cubicBezTo>
                  <a:pt x="1660465" y="566158"/>
                  <a:pt x="1664234" y="560348"/>
                  <a:pt x="1669418" y="554804"/>
                </a:cubicBezTo>
                <a:cubicBezTo>
                  <a:pt x="1671774" y="552427"/>
                  <a:pt x="1674602" y="550315"/>
                  <a:pt x="1676015" y="547410"/>
                </a:cubicBezTo>
                <a:cubicBezTo>
                  <a:pt x="1678607" y="542658"/>
                  <a:pt x="1675072" y="542658"/>
                  <a:pt x="1672245" y="542393"/>
                </a:cubicBezTo>
                <a:lnTo>
                  <a:pt x="1671345" y="542445"/>
                </a:lnTo>
                <a:lnTo>
                  <a:pt x="1671539" y="542658"/>
                </a:lnTo>
                <a:cubicBezTo>
                  <a:pt x="1667533" y="546883"/>
                  <a:pt x="1662821" y="546619"/>
                  <a:pt x="1658816" y="543451"/>
                </a:cubicBezTo>
                <a:cubicBezTo>
                  <a:pt x="1655281" y="540281"/>
                  <a:pt x="1652219" y="539225"/>
                  <a:pt x="1648448" y="542658"/>
                </a:cubicBezTo>
                <a:cubicBezTo>
                  <a:pt x="1642558" y="546883"/>
                  <a:pt x="1636903" y="551371"/>
                  <a:pt x="1630776" y="555068"/>
                </a:cubicBezTo>
                <a:cubicBezTo>
                  <a:pt x="1625123" y="558500"/>
                  <a:pt x="1618996" y="559292"/>
                  <a:pt x="1614991" y="552163"/>
                </a:cubicBezTo>
                <a:cubicBezTo>
                  <a:pt x="1613812" y="550183"/>
                  <a:pt x="1612164" y="549062"/>
                  <a:pt x="1610484" y="548071"/>
                </a:cubicBezTo>
                <a:lnTo>
                  <a:pt x="1606150" y="545016"/>
                </a:lnTo>
                <a:lnTo>
                  <a:pt x="1606037" y="545298"/>
                </a:lnTo>
                <a:cubicBezTo>
                  <a:pt x="1600618" y="537113"/>
                  <a:pt x="1595434" y="540546"/>
                  <a:pt x="1588601" y="543978"/>
                </a:cubicBezTo>
                <a:cubicBezTo>
                  <a:pt x="1577764" y="549522"/>
                  <a:pt x="1567868" y="560877"/>
                  <a:pt x="1553967" y="554275"/>
                </a:cubicBezTo>
                <a:lnTo>
                  <a:pt x="1553621" y="553720"/>
                </a:lnTo>
                <a:lnTo>
                  <a:pt x="1548780" y="553335"/>
                </a:lnTo>
                <a:cubicBezTo>
                  <a:pt x="1543996" y="554275"/>
                  <a:pt x="1540242" y="558632"/>
                  <a:pt x="1535824" y="560612"/>
                </a:cubicBezTo>
                <a:cubicBezTo>
                  <a:pt x="1531818" y="562461"/>
                  <a:pt x="1528049" y="564573"/>
                  <a:pt x="1524278" y="566421"/>
                </a:cubicBezTo>
                <a:lnTo>
                  <a:pt x="1523852" y="566321"/>
                </a:lnTo>
                <a:lnTo>
                  <a:pt x="1524514" y="567477"/>
                </a:lnTo>
                <a:cubicBezTo>
                  <a:pt x="1521333" y="569326"/>
                  <a:pt x="1518212" y="571306"/>
                  <a:pt x="1514971" y="573023"/>
                </a:cubicBezTo>
                <a:lnTo>
                  <a:pt x="1504897" y="576916"/>
                </a:lnTo>
                <a:lnTo>
                  <a:pt x="1504958" y="577775"/>
                </a:lnTo>
                <a:cubicBezTo>
                  <a:pt x="1498479" y="579887"/>
                  <a:pt x="1493236" y="580218"/>
                  <a:pt x="1488906" y="578567"/>
                </a:cubicBezTo>
                <a:lnTo>
                  <a:pt x="1487074" y="576645"/>
                </a:lnTo>
                <a:lnTo>
                  <a:pt x="1480548" y="579276"/>
                </a:lnTo>
                <a:cubicBezTo>
                  <a:pt x="1477720" y="579738"/>
                  <a:pt x="1474834" y="579671"/>
                  <a:pt x="1472007" y="579408"/>
                </a:cubicBezTo>
                <a:cubicBezTo>
                  <a:pt x="1462581" y="578352"/>
                  <a:pt x="1458340" y="569903"/>
                  <a:pt x="1459518" y="558549"/>
                </a:cubicBezTo>
                <a:cubicBezTo>
                  <a:pt x="1459695" y="556568"/>
                  <a:pt x="1463583" y="552657"/>
                  <a:pt x="1461739" y="550603"/>
                </a:cubicBezTo>
                <a:lnTo>
                  <a:pt x="1457799" y="549359"/>
                </a:lnTo>
                <a:lnTo>
                  <a:pt x="1432422" y="568054"/>
                </a:lnTo>
                <a:cubicBezTo>
                  <a:pt x="1427004" y="572015"/>
                  <a:pt x="1420407" y="572015"/>
                  <a:pt x="1418050" y="565942"/>
                </a:cubicBezTo>
                <a:cubicBezTo>
                  <a:pt x="1412631" y="553005"/>
                  <a:pt x="1406270" y="560133"/>
                  <a:pt x="1399672" y="562773"/>
                </a:cubicBezTo>
                <a:lnTo>
                  <a:pt x="1399141" y="562555"/>
                </a:lnTo>
                <a:lnTo>
                  <a:pt x="1399201" y="562774"/>
                </a:lnTo>
                <a:cubicBezTo>
                  <a:pt x="1386713" y="570959"/>
                  <a:pt x="1373755" y="577295"/>
                  <a:pt x="1359147" y="578615"/>
                </a:cubicBezTo>
                <a:cubicBezTo>
                  <a:pt x="1353728" y="579144"/>
                  <a:pt x="1348073" y="579673"/>
                  <a:pt x="1344774" y="573071"/>
                </a:cubicBezTo>
                <a:lnTo>
                  <a:pt x="1344774" y="571275"/>
                </a:lnTo>
                <a:lnTo>
                  <a:pt x="1344538" y="572542"/>
                </a:lnTo>
                <a:cubicBezTo>
                  <a:pt x="1341711" y="565678"/>
                  <a:pt x="1338412" y="561717"/>
                  <a:pt x="1330637" y="566206"/>
                </a:cubicBezTo>
                <a:cubicBezTo>
                  <a:pt x="1327809" y="567790"/>
                  <a:pt x="1324746" y="569177"/>
                  <a:pt x="1321536" y="570001"/>
                </a:cubicBezTo>
                <a:lnTo>
                  <a:pt x="1311889" y="570417"/>
                </a:lnTo>
                <a:lnTo>
                  <a:pt x="1311787" y="570959"/>
                </a:lnTo>
                <a:cubicBezTo>
                  <a:pt x="1301420" y="568846"/>
                  <a:pt x="1291996" y="573335"/>
                  <a:pt x="1282570" y="576239"/>
                </a:cubicBezTo>
                <a:cubicBezTo>
                  <a:pt x="1275503" y="578352"/>
                  <a:pt x="1269377" y="577295"/>
                  <a:pt x="1265136" y="570166"/>
                </a:cubicBezTo>
                <a:cubicBezTo>
                  <a:pt x="1260895" y="562774"/>
                  <a:pt x="1264428" y="557493"/>
                  <a:pt x="1267963" y="551420"/>
                </a:cubicBezTo>
                <a:cubicBezTo>
                  <a:pt x="1275267" y="539274"/>
                  <a:pt x="1265136" y="542971"/>
                  <a:pt x="1260423" y="541650"/>
                </a:cubicBezTo>
                <a:lnTo>
                  <a:pt x="1260129" y="541416"/>
                </a:lnTo>
                <a:lnTo>
                  <a:pt x="1237068" y="553136"/>
                </a:lnTo>
                <a:lnTo>
                  <a:pt x="1213078" y="562504"/>
                </a:lnTo>
                <a:lnTo>
                  <a:pt x="1213064" y="562774"/>
                </a:lnTo>
                <a:cubicBezTo>
                  <a:pt x="1194450" y="568054"/>
                  <a:pt x="1176072" y="573600"/>
                  <a:pt x="1157460" y="578352"/>
                </a:cubicBezTo>
                <a:cubicBezTo>
                  <a:pt x="1152275" y="579671"/>
                  <a:pt x="1145914" y="580464"/>
                  <a:pt x="1141908" y="573335"/>
                </a:cubicBezTo>
                <a:cubicBezTo>
                  <a:pt x="1136253" y="570430"/>
                  <a:pt x="1130599" y="566734"/>
                  <a:pt x="1130364" y="558549"/>
                </a:cubicBezTo>
                <a:cubicBezTo>
                  <a:pt x="1130364" y="549308"/>
                  <a:pt x="1126358" y="551684"/>
                  <a:pt x="1121410" y="553796"/>
                </a:cubicBezTo>
                <a:cubicBezTo>
                  <a:pt x="1110101" y="558945"/>
                  <a:pt x="1099321" y="565282"/>
                  <a:pt x="1087779" y="569576"/>
                </a:cubicBezTo>
                <a:lnTo>
                  <a:pt x="1076072" y="573031"/>
                </a:lnTo>
                <a:lnTo>
                  <a:pt x="1076172" y="573335"/>
                </a:lnTo>
                <a:cubicBezTo>
                  <a:pt x="1064685" y="579276"/>
                  <a:pt x="1053199" y="581801"/>
                  <a:pt x="1042210" y="577122"/>
                </a:cubicBezTo>
                <a:lnTo>
                  <a:pt x="1031439" y="569925"/>
                </a:lnTo>
                <a:lnTo>
                  <a:pt x="1031405" y="570166"/>
                </a:lnTo>
                <a:cubicBezTo>
                  <a:pt x="1026928" y="569110"/>
                  <a:pt x="1022687" y="567262"/>
                  <a:pt x="1017739" y="568054"/>
                </a:cubicBezTo>
                <a:cubicBezTo>
                  <a:pt x="1005958" y="569639"/>
                  <a:pt x="998184" y="564357"/>
                  <a:pt x="995591" y="549835"/>
                </a:cubicBezTo>
                <a:cubicBezTo>
                  <a:pt x="981454" y="556964"/>
                  <a:pt x="968967" y="573600"/>
                  <a:pt x="951531" y="559605"/>
                </a:cubicBezTo>
                <a:lnTo>
                  <a:pt x="951567" y="559307"/>
                </a:lnTo>
                <a:lnTo>
                  <a:pt x="951531" y="559340"/>
                </a:lnTo>
                <a:cubicBezTo>
                  <a:pt x="940221" y="558284"/>
                  <a:pt x="930090" y="555381"/>
                  <a:pt x="930090" y="539010"/>
                </a:cubicBezTo>
                <a:cubicBezTo>
                  <a:pt x="930090" y="536106"/>
                  <a:pt x="927734" y="536106"/>
                  <a:pt x="925849" y="536106"/>
                </a:cubicBezTo>
                <a:lnTo>
                  <a:pt x="924723" y="535693"/>
                </a:lnTo>
                <a:lnTo>
                  <a:pt x="925378" y="536898"/>
                </a:lnTo>
                <a:cubicBezTo>
                  <a:pt x="920076" y="542575"/>
                  <a:pt x="914009" y="547129"/>
                  <a:pt x="907589" y="551255"/>
                </a:cubicBezTo>
                <a:lnTo>
                  <a:pt x="888267" y="562690"/>
                </a:lnTo>
                <a:lnTo>
                  <a:pt x="887915" y="563301"/>
                </a:lnTo>
                <a:cubicBezTo>
                  <a:pt x="880669" y="569837"/>
                  <a:pt x="872629" y="573402"/>
                  <a:pt x="863794" y="573661"/>
                </a:cubicBezTo>
                <a:lnTo>
                  <a:pt x="854882" y="572825"/>
                </a:lnTo>
                <a:lnTo>
                  <a:pt x="846163" y="576260"/>
                </a:lnTo>
                <a:lnTo>
                  <a:pt x="822588" y="568273"/>
                </a:lnTo>
                <a:lnTo>
                  <a:pt x="817838" y="570645"/>
                </a:lnTo>
                <a:lnTo>
                  <a:pt x="815806" y="570131"/>
                </a:lnTo>
                <a:lnTo>
                  <a:pt x="810128" y="572296"/>
                </a:lnTo>
                <a:cubicBezTo>
                  <a:pt x="800575" y="574227"/>
                  <a:pt x="797085" y="567988"/>
                  <a:pt x="793198" y="549571"/>
                </a:cubicBezTo>
                <a:lnTo>
                  <a:pt x="793384" y="548782"/>
                </a:lnTo>
                <a:lnTo>
                  <a:pt x="792962" y="549044"/>
                </a:lnTo>
                <a:lnTo>
                  <a:pt x="792214" y="544940"/>
                </a:lnTo>
                <a:lnTo>
                  <a:pt x="778374" y="554573"/>
                </a:lnTo>
                <a:cubicBezTo>
                  <a:pt x="772130" y="558434"/>
                  <a:pt x="765768" y="562064"/>
                  <a:pt x="759407" y="565894"/>
                </a:cubicBezTo>
                <a:cubicBezTo>
                  <a:pt x="757757" y="566950"/>
                  <a:pt x="754930" y="568797"/>
                  <a:pt x="754222" y="568006"/>
                </a:cubicBezTo>
                <a:lnTo>
                  <a:pt x="742485" y="564428"/>
                </a:lnTo>
                <a:lnTo>
                  <a:pt x="741598" y="564886"/>
                </a:lnTo>
                <a:lnTo>
                  <a:pt x="741498" y="564126"/>
                </a:lnTo>
                <a:lnTo>
                  <a:pt x="741435" y="564107"/>
                </a:lnTo>
                <a:lnTo>
                  <a:pt x="741362" y="564622"/>
                </a:lnTo>
                <a:lnTo>
                  <a:pt x="722749" y="572443"/>
                </a:lnTo>
                <a:lnTo>
                  <a:pt x="722513" y="573335"/>
                </a:lnTo>
                <a:cubicBezTo>
                  <a:pt x="714502" y="576239"/>
                  <a:pt x="706726" y="579671"/>
                  <a:pt x="698008" y="579408"/>
                </a:cubicBezTo>
                <a:cubicBezTo>
                  <a:pt x="689762" y="579144"/>
                  <a:pt x="684343" y="575447"/>
                  <a:pt x="682222" y="565942"/>
                </a:cubicBezTo>
                <a:lnTo>
                  <a:pt x="682164" y="564674"/>
                </a:lnTo>
                <a:lnTo>
                  <a:pt x="675824" y="558970"/>
                </a:lnTo>
                <a:lnTo>
                  <a:pt x="663213" y="559169"/>
                </a:lnTo>
                <a:lnTo>
                  <a:pt x="654793" y="563253"/>
                </a:lnTo>
                <a:cubicBezTo>
                  <a:pt x="645603" y="569853"/>
                  <a:pt x="635001" y="573286"/>
                  <a:pt x="624634" y="576191"/>
                </a:cubicBezTo>
                <a:cubicBezTo>
                  <a:pt x="619098" y="577775"/>
                  <a:pt x="614502" y="577115"/>
                  <a:pt x="611204" y="574474"/>
                </a:cubicBezTo>
                <a:lnTo>
                  <a:pt x="610329" y="572372"/>
                </a:lnTo>
                <a:lnTo>
                  <a:pt x="608307" y="572383"/>
                </a:lnTo>
                <a:lnTo>
                  <a:pt x="608307" y="567510"/>
                </a:lnTo>
                <a:lnTo>
                  <a:pt x="605548" y="560877"/>
                </a:lnTo>
                <a:cubicBezTo>
                  <a:pt x="605078" y="554804"/>
                  <a:pt x="603900" y="551634"/>
                  <a:pt x="598245" y="552690"/>
                </a:cubicBezTo>
                <a:lnTo>
                  <a:pt x="598204" y="552598"/>
                </a:lnTo>
                <a:lnTo>
                  <a:pt x="584284" y="561173"/>
                </a:lnTo>
                <a:cubicBezTo>
                  <a:pt x="579454" y="563780"/>
                  <a:pt x="574566" y="566157"/>
                  <a:pt x="569736" y="568533"/>
                </a:cubicBezTo>
                <a:cubicBezTo>
                  <a:pt x="564787" y="570909"/>
                  <a:pt x="559368" y="570909"/>
                  <a:pt x="557483" y="565894"/>
                </a:cubicBezTo>
                <a:cubicBezTo>
                  <a:pt x="555952" y="561537"/>
                  <a:pt x="553655" y="558896"/>
                  <a:pt x="550945" y="557015"/>
                </a:cubicBezTo>
                <a:lnTo>
                  <a:pt x="542448" y="552938"/>
                </a:lnTo>
                <a:lnTo>
                  <a:pt x="541932" y="553483"/>
                </a:lnTo>
                <a:cubicBezTo>
                  <a:pt x="529917" y="552427"/>
                  <a:pt x="518843" y="544241"/>
                  <a:pt x="506590" y="547675"/>
                </a:cubicBezTo>
                <a:lnTo>
                  <a:pt x="506590" y="546407"/>
                </a:lnTo>
                <a:lnTo>
                  <a:pt x="506355" y="547675"/>
                </a:lnTo>
                <a:cubicBezTo>
                  <a:pt x="492453" y="550843"/>
                  <a:pt x="480908" y="560612"/>
                  <a:pt x="467715" y="565894"/>
                </a:cubicBezTo>
                <a:cubicBezTo>
                  <a:pt x="463474" y="567741"/>
                  <a:pt x="459233" y="569326"/>
                  <a:pt x="454756" y="571174"/>
                </a:cubicBezTo>
                <a:lnTo>
                  <a:pt x="454828" y="570703"/>
                </a:lnTo>
                <a:lnTo>
                  <a:pt x="454520" y="571174"/>
                </a:lnTo>
                <a:cubicBezTo>
                  <a:pt x="447452" y="573023"/>
                  <a:pt x="440854" y="578567"/>
                  <a:pt x="433315" y="574079"/>
                </a:cubicBezTo>
                <a:lnTo>
                  <a:pt x="432584" y="573467"/>
                </a:lnTo>
                <a:lnTo>
                  <a:pt x="428454" y="571504"/>
                </a:lnTo>
                <a:lnTo>
                  <a:pt x="425933" y="567110"/>
                </a:lnTo>
                <a:lnTo>
                  <a:pt x="425539" y="566685"/>
                </a:lnTo>
                <a:cubicBezTo>
                  <a:pt x="422476" y="564045"/>
                  <a:pt x="425069" y="559821"/>
                  <a:pt x="422948" y="556651"/>
                </a:cubicBezTo>
                <a:cubicBezTo>
                  <a:pt x="415643" y="559292"/>
                  <a:pt x="408575" y="568797"/>
                  <a:pt x="400565" y="558236"/>
                </a:cubicBezTo>
                <a:lnTo>
                  <a:pt x="400671" y="558125"/>
                </a:lnTo>
                <a:lnTo>
                  <a:pt x="400093" y="558236"/>
                </a:lnTo>
                <a:cubicBezTo>
                  <a:pt x="387841" y="563517"/>
                  <a:pt x="375589" y="569062"/>
                  <a:pt x="363101" y="574343"/>
                </a:cubicBezTo>
                <a:cubicBezTo>
                  <a:pt x="359096" y="576191"/>
                  <a:pt x="354855" y="577511"/>
                  <a:pt x="350614" y="576455"/>
                </a:cubicBezTo>
                <a:lnTo>
                  <a:pt x="350556" y="576191"/>
                </a:lnTo>
                <a:lnTo>
                  <a:pt x="346637" y="576191"/>
                </a:lnTo>
                <a:cubicBezTo>
                  <a:pt x="345371" y="575662"/>
                  <a:pt x="344252" y="574739"/>
                  <a:pt x="343310" y="573814"/>
                </a:cubicBezTo>
                <a:cubicBezTo>
                  <a:pt x="339069" y="569853"/>
                  <a:pt x="336477" y="568797"/>
                  <a:pt x="330822" y="572758"/>
                </a:cubicBezTo>
                <a:cubicBezTo>
                  <a:pt x="324224" y="577247"/>
                  <a:pt x="315036" y="574606"/>
                  <a:pt x="315271" y="564309"/>
                </a:cubicBezTo>
                <a:cubicBezTo>
                  <a:pt x="315742" y="553219"/>
                  <a:pt x="310559" y="550314"/>
                  <a:pt x="303726" y="547675"/>
                </a:cubicBezTo>
                <a:lnTo>
                  <a:pt x="303742" y="547131"/>
                </a:lnTo>
                <a:lnTo>
                  <a:pt x="303726" y="547146"/>
                </a:lnTo>
                <a:lnTo>
                  <a:pt x="271127" y="559671"/>
                </a:lnTo>
                <a:lnTo>
                  <a:pt x="270740" y="561404"/>
                </a:lnTo>
                <a:cubicBezTo>
                  <a:pt x="257781" y="566157"/>
                  <a:pt x="244822" y="574606"/>
                  <a:pt x="232570" y="558500"/>
                </a:cubicBezTo>
                <a:cubicBezTo>
                  <a:pt x="229566" y="553748"/>
                  <a:pt x="225502" y="558500"/>
                  <a:pt x="221172" y="560282"/>
                </a:cubicBezTo>
                <a:lnTo>
                  <a:pt x="217307" y="560574"/>
                </a:lnTo>
                <a:lnTo>
                  <a:pt x="217256" y="560877"/>
                </a:lnTo>
                <a:cubicBezTo>
                  <a:pt x="202647" y="571174"/>
                  <a:pt x="185919" y="575926"/>
                  <a:pt x="169189" y="579359"/>
                </a:cubicBezTo>
                <a:cubicBezTo>
                  <a:pt x="159530" y="581208"/>
                  <a:pt x="149398" y="572758"/>
                  <a:pt x="150576" y="562989"/>
                </a:cubicBezTo>
                <a:cubicBezTo>
                  <a:pt x="151989" y="549787"/>
                  <a:pt x="144685" y="549522"/>
                  <a:pt x="137146" y="547675"/>
                </a:cubicBezTo>
                <a:lnTo>
                  <a:pt x="137251" y="546566"/>
                </a:lnTo>
                <a:lnTo>
                  <a:pt x="136675" y="547146"/>
                </a:lnTo>
                <a:cubicBezTo>
                  <a:pt x="129606" y="551634"/>
                  <a:pt x="122302" y="556124"/>
                  <a:pt x="115470" y="560877"/>
                </a:cubicBezTo>
                <a:cubicBezTo>
                  <a:pt x="106281" y="567477"/>
                  <a:pt x="97327" y="573286"/>
                  <a:pt x="87196" y="561933"/>
                </a:cubicBezTo>
                <a:cubicBezTo>
                  <a:pt x="84544" y="558961"/>
                  <a:pt x="80039" y="561189"/>
                  <a:pt x="76361" y="560261"/>
                </a:cubicBezTo>
                <a:lnTo>
                  <a:pt x="73256" y="558109"/>
                </a:lnTo>
                <a:lnTo>
                  <a:pt x="73059" y="558500"/>
                </a:lnTo>
                <a:cubicBezTo>
                  <a:pt x="69288" y="556651"/>
                  <a:pt x="65990" y="555860"/>
                  <a:pt x="61513" y="558236"/>
                </a:cubicBezTo>
                <a:cubicBezTo>
                  <a:pt x="58450" y="559821"/>
                  <a:pt x="53503" y="564836"/>
                  <a:pt x="49262" y="559292"/>
                </a:cubicBezTo>
                <a:lnTo>
                  <a:pt x="48612" y="558593"/>
                </a:lnTo>
                <a:lnTo>
                  <a:pt x="44724" y="555991"/>
                </a:lnTo>
                <a:lnTo>
                  <a:pt x="42904" y="551211"/>
                </a:lnTo>
                <a:lnTo>
                  <a:pt x="42664" y="550843"/>
                </a:lnTo>
                <a:lnTo>
                  <a:pt x="42667" y="550588"/>
                </a:lnTo>
                <a:lnTo>
                  <a:pt x="42663" y="550578"/>
                </a:lnTo>
                <a:lnTo>
                  <a:pt x="42667" y="550581"/>
                </a:lnTo>
                <a:lnTo>
                  <a:pt x="42752" y="541602"/>
                </a:lnTo>
                <a:cubicBezTo>
                  <a:pt x="43724" y="538961"/>
                  <a:pt x="45610" y="536848"/>
                  <a:pt x="48319" y="535529"/>
                </a:cubicBezTo>
                <a:cubicBezTo>
                  <a:pt x="53267" y="532888"/>
                  <a:pt x="55151" y="528398"/>
                  <a:pt x="53503" y="524175"/>
                </a:cubicBezTo>
                <a:cubicBezTo>
                  <a:pt x="51382" y="518630"/>
                  <a:pt x="47848" y="526551"/>
                  <a:pt x="44549" y="524439"/>
                </a:cubicBezTo>
                <a:lnTo>
                  <a:pt x="44467" y="524223"/>
                </a:lnTo>
                <a:lnTo>
                  <a:pt x="38422" y="527850"/>
                </a:lnTo>
                <a:cubicBezTo>
                  <a:pt x="32369" y="530808"/>
                  <a:pt x="26582" y="530908"/>
                  <a:pt x="21458" y="521798"/>
                </a:cubicBezTo>
                <a:cubicBezTo>
                  <a:pt x="20986" y="520742"/>
                  <a:pt x="20044" y="519686"/>
                  <a:pt x="19102" y="519422"/>
                </a:cubicBezTo>
                <a:cubicBezTo>
                  <a:pt x="4022" y="511501"/>
                  <a:pt x="-455" y="500411"/>
                  <a:pt x="3786" y="481928"/>
                </a:cubicBezTo>
                <a:cubicBezTo>
                  <a:pt x="5436" y="474270"/>
                  <a:pt x="2608" y="464765"/>
                  <a:pt x="11090" y="460012"/>
                </a:cubicBezTo>
                <a:cubicBezTo>
                  <a:pt x="11562" y="459748"/>
                  <a:pt x="11326" y="457372"/>
                  <a:pt x="10854" y="456580"/>
                </a:cubicBezTo>
                <a:cubicBezTo>
                  <a:pt x="17" y="442058"/>
                  <a:pt x="9441" y="432817"/>
                  <a:pt x="17687" y="423312"/>
                </a:cubicBezTo>
                <a:cubicBezTo>
                  <a:pt x="19572" y="421200"/>
                  <a:pt x="21693" y="419086"/>
                  <a:pt x="23813" y="417239"/>
                </a:cubicBezTo>
                <a:cubicBezTo>
                  <a:pt x="30410" y="411430"/>
                  <a:pt x="39836" y="406677"/>
                  <a:pt x="24521" y="399020"/>
                </a:cubicBezTo>
                <a:cubicBezTo>
                  <a:pt x="18630" y="396115"/>
                  <a:pt x="18630" y="387930"/>
                  <a:pt x="21929" y="381592"/>
                </a:cubicBezTo>
                <a:cubicBezTo>
                  <a:pt x="25463" y="373672"/>
                  <a:pt x="30176" y="366806"/>
                  <a:pt x="37716" y="363111"/>
                </a:cubicBezTo>
                <a:lnTo>
                  <a:pt x="37958" y="363160"/>
                </a:lnTo>
                <a:lnTo>
                  <a:pt x="41958" y="359150"/>
                </a:lnTo>
                <a:lnTo>
                  <a:pt x="41870" y="358286"/>
                </a:lnTo>
                <a:lnTo>
                  <a:pt x="35514" y="356860"/>
                </a:lnTo>
                <a:cubicBezTo>
                  <a:pt x="29130" y="354199"/>
                  <a:pt x="23343" y="349051"/>
                  <a:pt x="15567" y="350436"/>
                </a:cubicBezTo>
                <a:cubicBezTo>
                  <a:pt x="10148" y="351229"/>
                  <a:pt x="6379" y="342515"/>
                  <a:pt x="7791" y="338026"/>
                </a:cubicBezTo>
                <a:cubicBezTo>
                  <a:pt x="12504" y="323240"/>
                  <a:pt x="10148" y="304228"/>
                  <a:pt x="25699" y="295252"/>
                </a:cubicBezTo>
                <a:cubicBezTo>
                  <a:pt x="27820" y="293932"/>
                  <a:pt x="30646" y="292084"/>
                  <a:pt x="30176" y="288123"/>
                </a:cubicBezTo>
                <a:cubicBezTo>
                  <a:pt x="28055" y="285218"/>
                  <a:pt x="25227" y="287594"/>
                  <a:pt x="22871" y="287330"/>
                </a:cubicBezTo>
                <a:cubicBezTo>
                  <a:pt x="12268" y="286803"/>
                  <a:pt x="7557" y="277825"/>
                  <a:pt x="13211" y="267528"/>
                </a:cubicBezTo>
                <a:cubicBezTo>
                  <a:pt x="16509" y="261719"/>
                  <a:pt x="18159" y="256966"/>
                  <a:pt x="14389" y="250893"/>
                </a:cubicBezTo>
                <a:cubicBezTo>
                  <a:pt x="8735" y="241915"/>
                  <a:pt x="11562" y="234522"/>
                  <a:pt x="17923" y="227922"/>
                </a:cubicBezTo>
                <a:cubicBezTo>
                  <a:pt x="25934" y="219737"/>
                  <a:pt x="35123" y="213400"/>
                  <a:pt x="39364" y="201781"/>
                </a:cubicBezTo>
                <a:lnTo>
                  <a:pt x="39492" y="201980"/>
                </a:lnTo>
                <a:lnTo>
                  <a:pt x="42192" y="197557"/>
                </a:lnTo>
                <a:cubicBezTo>
                  <a:pt x="43135" y="194652"/>
                  <a:pt x="42428" y="193596"/>
                  <a:pt x="39601" y="194652"/>
                </a:cubicBezTo>
                <a:cubicBezTo>
                  <a:pt x="33004" y="198613"/>
                  <a:pt x="26407" y="202310"/>
                  <a:pt x="20045" y="206271"/>
                </a:cubicBezTo>
                <a:cubicBezTo>
                  <a:pt x="13448" y="210230"/>
                  <a:pt x="7322" y="211288"/>
                  <a:pt x="2373" y="203630"/>
                </a:cubicBezTo>
                <a:cubicBezTo>
                  <a:pt x="-2574" y="195708"/>
                  <a:pt x="961" y="189635"/>
                  <a:pt x="6144" y="184091"/>
                </a:cubicBezTo>
                <a:cubicBezTo>
                  <a:pt x="9677" y="180658"/>
                  <a:pt x="13212" y="177226"/>
                  <a:pt x="17689" y="173265"/>
                </a:cubicBezTo>
                <a:cubicBezTo>
                  <a:pt x="11563" y="169041"/>
                  <a:pt x="4258" y="166400"/>
                  <a:pt x="4258" y="157158"/>
                </a:cubicBezTo>
                <a:cubicBezTo>
                  <a:pt x="4258" y="148182"/>
                  <a:pt x="11563" y="145277"/>
                  <a:pt x="16511" y="140788"/>
                </a:cubicBezTo>
                <a:cubicBezTo>
                  <a:pt x="20516" y="137356"/>
                  <a:pt x="24522" y="133659"/>
                  <a:pt x="29234" y="131547"/>
                </a:cubicBezTo>
                <a:cubicBezTo>
                  <a:pt x="36539" y="128378"/>
                  <a:pt x="34182" y="121778"/>
                  <a:pt x="34418" y="116232"/>
                </a:cubicBezTo>
                <a:cubicBezTo>
                  <a:pt x="34889" y="110159"/>
                  <a:pt x="30648" y="109103"/>
                  <a:pt x="26171" y="107518"/>
                </a:cubicBezTo>
                <a:cubicBezTo>
                  <a:pt x="19102" y="104879"/>
                  <a:pt x="15332" y="99862"/>
                  <a:pt x="17925" y="89564"/>
                </a:cubicBezTo>
                <a:cubicBezTo>
                  <a:pt x="20045" y="80587"/>
                  <a:pt x="20281" y="71609"/>
                  <a:pt x="27585" y="64744"/>
                </a:cubicBezTo>
                <a:cubicBezTo>
                  <a:pt x="29940" y="62632"/>
                  <a:pt x="32532" y="56295"/>
                  <a:pt x="30177" y="52598"/>
                </a:cubicBezTo>
                <a:cubicBezTo>
                  <a:pt x="23578" y="42037"/>
                  <a:pt x="29705" y="38340"/>
                  <a:pt x="36773" y="34379"/>
                </a:cubicBezTo>
                <a:cubicBezTo>
                  <a:pt x="40544" y="32267"/>
                  <a:pt x="44077" y="29362"/>
                  <a:pt x="48083" y="27250"/>
                </a:cubicBezTo>
                <a:cubicBezTo>
                  <a:pt x="56389" y="22102"/>
                  <a:pt x="60983" y="22002"/>
                  <a:pt x="64750" y="27956"/>
                </a:cubicBezTo>
                <a:lnTo>
                  <a:pt x="68213" y="35668"/>
                </a:lnTo>
                <a:lnTo>
                  <a:pt x="76332" y="33175"/>
                </a:lnTo>
                <a:cubicBezTo>
                  <a:pt x="84029" y="29512"/>
                  <a:pt x="90435" y="23026"/>
                  <a:pt x="98034" y="19065"/>
                </a:cubicBezTo>
                <a:cubicBezTo>
                  <a:pt x="103924" y="15897"/>
                  <a:pt x="109579" y="11672"/>
                  <a:pt x="115233" y="7711"/>
                </a:cubicBezTo>
                <a:cubicBezTo>
                  <a:pt x="120300" y="4543"/>
                  <a:pt x="125365" y="2034"/>
                  <a:pt x="130490" y="1507"/>
                </a:cubicBezTo>
                <a:cubicBezTo>
                  <a:pt x="135614" y="978"/>
                  <a:pt x="140798" y="2431"/>
                  <a:pt x="146100" y="7184"/>
                </a:cubicBezTo>
                <a:cubicBezTo>
                  <a:pt x="160237" y="10616"/>
                  <a:pt x="163299" y="17745"/>
                  <a:pt x="155289" y="30155"/>
                </a:cubicBezTo>
                <a:cubicBezTo>
                  <a:pt x="153169" y="33323"/>
                  <a:pt x="151519" y="36228"/>
                  <a:pt x="154111" y="39396"/>
                </a:cubicBezTo>
                <a:cubicBezTo>
                  <a:pt x="157410" y="43620"/>
                  <a:pt x="160707" y="40188"/>
                  <a:pt x="163535" y="38076"/>
                </a:cubicBezTo>
                <a:cubicBezTo>
                  <a:pt x="176965" y="27515"/>
                  <a:pt x="192752" y="31211"/>
                  <a:pt x="207595" y="28306"/>
                </a:cubicBezTo>
                <a:lnTo>
                  <a:pt x="208245" y="28403"/>
                </a:lnTo>
                <a:lnTo>
                  <a:pt x="213485" y="27415"/>
                </a:lnTo>
                <a:cubicBezTo>
                  <a:pt x="215312" y="26392"/>
                  <a:pt x="217020" y="25007"/>
                  <a:pt x="218904" y="24082"/>
                </a:cubicBezTo>
                <a:cubicBezTo>
                  <a:pt x="226208" y="20650"/>
                  <a:pt x="232335" y="20913"/>
                  <a:pt x="235634" y="30683"/>
                </a:cubicBezTo>
                <a:lnTo>
                  <a:pt x="236071" y="31978"/>
                </a:lnTo>
                <a:lnTo>
                  <a:pt x="235868" y="30155"/>
                </a:lnTo>
                <a:cubicBezTo>
                  <a:pt x="238695" y="31476"/>
                  <a:pt x="237281" y="38605"/>
                  <a:pt x="242700" y="36228"/>
                </a:cubicBezTo>
                <a:lnTo>
                  <a:pt x="240575" y="37230"/>
                </a:lnTo>
                <a:lnTo>
                  <a:pt x="242466" y="36756"/>
                </a:lnTo>
                <a:cubicBezTo>
                  <a:pt x="248827" y="28835"/>
                  <a:pt x="256839" y="26986"/>
                  <a:pt x="266027" y="28306"/>
                </a:cubicBezTo>
                <a:lnTo>
                  <a:pt x="266119" y="28351"/>
                </a:lnTo>
                <a:lnTo>
                  <a:pt x="265791" y="27515"/>
                </a:lnTo>
                <a:cubicBezTo>
                  <a:pt x="269090" y="24347"/>
                  <a:pt x="273332" y="22233"/>
                  <a:pt x="277337" y="22498"/>
                </a:cubicBezTo>
                <a:cubicBezTo>
                  <a:pt x="285348" y="23026"/>
                  <a:pt x="292417" y="21442"/>
                  <a:pt x="299249" y="16953"/>
                </a:cubicBezTo>
                <a:cubicBezTo>
                  <a:pt x="303255" y="14840"/>
                  <a:pt x="307731" y="15104"/>
                  <a:pt x="311030" y="19330"/>
                </a:cubicBezTo>
                <a:lnTo>
                  <a:pt x="311016" y="19450"/>
                </a:lnTo>
                <a:lnTo>
                  <a:pt x="313545" y="20835"/>
                </a:lnTo>
                <a:cubicBezTo>
                  <a:pt x="316229" y="21392"/>
                  <a:pt x="318747" y="19461"/>
                  <a:pt x="321397" y="18272"/>
                </a:cubicBezTo>
                <a:cubicBezTo>
                  <a:pt x="325402" y="16425"/>
                  <a:pt x="330822" y="15369"/>
                  <a:pt x="333414" y="19330"/>
                </a:cubicBezTo>
                <a:cubicBezTo>
                  <a:pt x="339304" y="27779"/>
                  <a:pt x="344723" y="24874"/>
                  <a:pt x="350614" y="21706"/>
                </a:cubicBezTo>
                <a:cubicBezTo>
                  <a:pt x="352734" y="19065"/>
                  <a:pt x="356269" y="18801"/>
                  <a:pt x="358154" y="19593"/>
                </a:cubicBezTo>
                <a:cubicBezTo>
                  <a:pt x="374647" y="28042"/>
                  <a:pt x="386428" y="13784"/>
                  <a:pt x="400093" y="9296"/>
                </a:cubicBezTo>
                <a:lnTo>
                  <a:pt x="400701" y="9178"/>
                </a:lnTo>
                <a:lnTo>
                  <a:pt x="408133" y="4510"/>
                </a:lnTo>
                <a:cubicBezTo>
                  <a:pt x="410991" y="3289"/>
                  <a:pt x="413994" y="2431"/>
                  <a:pt x="417057" y="1638"/>
                </a:cubicBezTo>
                <a:cubicBezTo>
                  <a:pt x="421651" y="253"/>
                  <a:pt x="425569" y="-243"/>
                  <a:pt x="428786" y="109"/>
                </a:cubicBezTo>
                <a:cubicBezTo>
                  <a:pt x="436027" y="898"/>
                  <a:pt x="439724" y="5967"/>
                  <a:pt x="439631" y="14803"/>
                </a:cubicBezTo>
                <a:lnTo>
                  <a:pt x="438296" y="24637"/>
                </a:lnTo>
                <a:lnTo>
                  <a:pt x="442569" y="28265"/>
                </a:lnTo>
                <a:cubicBezTo>
                  <a:pt x="444122" y="29114"/>
                  <a:pt x="445772" y="29660"/>
                  <a:pt x="447451" y="30089"/>
                </a:cubicBezTo>
                <a:lnTo>
                  <a:pt x="457345" y="32795"/>
                </a:lnTo>
                <a:lnTo>
                  <a:pt x="457348" y="32532"/>
                </a:lnTo>
                <a:cubicBezTo>
                  <a:pt x="464652" y="39132"/>
                  <a:pt x="471485" y="37020"/>
                  <a:pt x="479023" y="32267"/>
                </a:cubicBezTo>
                <a:cubicBezTo>
                  <a:pt x="487741" y="26723"/>
                  <a:pt x="497166" y="22498"/>
                  <a:pt x="506355" y="17745"/>
                </a:cubicBezTo>
                <a:lnTo>
                  <a:pt x="506358" y="17756"/>
                </a:lnTo>
                <a:lnTo>
                  <a:pt x="506355" y="17481"/>
                </a:lnTo>
                <a:cubicBezTo>
                  <a:pt x="512009" y="15104"/>
                  <a:pt x="517428" y="12992"/>
                  <a:pt x="524026" y="16160"/>
                </a:cubicBezTo>
                <a:cubicBezTo>
                  <a:pt x="531566" y="19593"/>
                  <a:pt x="537457" y="11672"/>
                  <a:pt x="544054" y="9296"/>
                </a:cubicBezTo>
                <a:lnTo>
                  <a:pt x="544075" y="9318"/>
                </a:lnTo>
                <a:lnTo>
                  <a:pt x="544054" y="9031"/>
                </a:lnTo>
                <a:cubicBezTo>
                  <a:pt x="547587" y="4807"/>
                  <a:pt x="552300" y="6128"/>
                  <a:pt x="554421" y="9560"/>
                </a:cubicBezTo>
                <a:cubicBezTo>
                  <a:pt x="559133" y="17481"/>
                  <a:pt x="564551" y="16953"/>
                  <a:pt x="571385" y="14048"/>
                </a:cubicBezTo>
                <a:cubicBezTo>
                  <a:pt x="575155" y="12861"/>
                  <a:pt x="578866" y="12861"/>
                  <a:pt x="582576" y="13257"/>
                </a:cubicBezTo>
                <a:lnTo>
                  <a:pt x="593544" y="14810"/>
                </a:lnTo>
                <a:lnTo>
                  <a:pt x="593533" y="14577"/>
                </a:lnTo>
                <a:cubicBezTo>
                  <a:pt x="599423" y="10616"/>
                  <a:pt x="605078" y="5335"/>
                  <a:pt x="611675" y="2958"/>
                </a:cubicBezTo>
                <a:cubicBezTo>
                  <a:pt x="618743" y="582"/>
                  <a:pt x="625989" y="-78"/>
                  <a:pt x="633263" y="53"/>
                </a:cubicBezTo>
                <a:close/>
              </a:path>
            </a:pathLst>
          </a:custGeom>
          <a:solidFill>
            <a:schemeClr val="bg1"/>
          </a:solidFill>
          <a:ln>
            <a:solidFill>
              <a:schemeClr val="accent2"/>
            </a:solidFill>
          </a:ln>
        </p:spPr>
        <p:txBody>
          <a:bodyPr vert="horz" wrap="square" lIns="144000" tIns="0" rIns="1260000" bIns="0" anchor="ctr" anchorCtr="0">
            <a:noAutofit/>
          </a:bodyPr>
          <a:lstStyle>
            <a:lvl1pPr marL="0" indent="0" algn="l">
              <a:spcBef>
                <a:spcPts val="0"/>
              </a:spcBef>
              <a:spcAft>
                <a:spcPts val="0"/>
              </a:spcAft>
              <a:buNone/>
              <a:defRPr sz="1200" b="1" cap="none" baseline="0">
                <a:ln w="0">
                  <a:noFill/>
                </a:ln>
                <a:solidFill>
                  <a:schemeClr val="accent2"/>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Naam gemeente </a:t>
            </a:r>
            <a:br>
              <a:rPr lang="nl-NL"/>
            </a:br>
            <a:r>
              <a:rPr lang="nl-NL"/>
              <a:t>of stad</a:t>
            </a:r>
          </a:p>
        </p:txBody>
      </p:sp>
      <p:sp>
        <p:nvSpPr>
          <p:cNvPr id="242" name="Tijdelijke aanduiding voor verticale tekst 241">
            <a:extLst>
              <a:ext uri="{FF2B5EF4-FFF2-40B4-BE49-F238E27FC236}">
                <a16:creationId xmlns:a16="http://schemas.microsoft.com/office/drawing/2014/main" id="{DCDA97DD-DEF5-4A20-8FE1-E842203F3D6B}"/>
              </a:ext>
            </a:extLst>
          </p:cNvPr>
          <p:cNvSpPr>
            <a:spLocks noGrp="1"/>
          </p:cNvSpPr>
          <p:nvPr>
            <p:ph type="body" orient="vert" idx="33" hasCustomPrompt="1"/>
          </p:nvPr>
        </p:nvSpPr>
        <p:spPr>
          <a:xfrm>
            <a:off x="564685" y="4821691"/>
            <a:ext cx="2762715" cy="579614"/>
          </a:xfrm>
          <a:custGeom>
            <a:avLst/>
            <a:gdLst>
              <a:gd name="connsiteX0" fmla="*/ 457345 w 1868953"/>
              <a:gd name="connsiteY0" fmla="*/ 32796 h 579614"/>
              <a:gd name="connsiteX1" fmla="*/ 456183 w 1868953"/>
              <a:gd name="connsiteY1" fmla="*/ 32878 h 579614"/>
              <a:gd name="connsiteX2" fmla="*/ 457344 w 1868953"/>
              <a:gd name="connsiteY2" fmla="*/ 33059 h 579614"/>
              <a:gd name="connsiteX3" fmla="*/ 438292 w 1868953"/>
              <a:gd name="connsiteY3" fmla="*/ 24662 h 579614"/>
              <a:gd name="connsiteX4" fmla="*/ 438262 w 1868953"/>
              <a:gd name="connsiteY4" fmla="*/ 24874 h 579614"/>
              <a:gd name="connsiteX5" fmla="*/ 438677 w 1868953"/>
              <a:gd name="connsiteY5" fmla="*/ 25332 h 579614"/>
              <a:gd name="connsiteX6" fmla="*/ 633263 w 1868953"/>
              <a:gd name="connsiteY6" fmla="*/ 53 h 579614"/>
              <a:gd name="connsiteX7" fmla="*/ 655028 w 1868953"/>
              <a:gd name="connsiteY7" fmla="*/ 1902 h 579614"/>
              <a:gd name="connsiteX8" fmla="*/ 663922 w 1868953"/>
              <a:gd name="connsiteY8" fmla="*/ 10781 h 579614"/>
              <a:gd name="connsiteX9" fmla="*/ 662165 w 1868953"/>
              <a:gd name="connsiteY9" fmla="*/ 23926 h 579614"/>
              <a:gd name="connsiteX10" fmla="*/ 668321 w 1868953"/>
              <a:gd name="connsiteY10" fmla="*/ 20963 h 579614"/>
              <a:gd name="connsiteX11" fmla="*/ 681987 w 1868953"/>
              <a:gd name="connsiteY11" fmla="*/ 15946 h 579614"/>
              <a:gd name="connsiteX12" fmla="*/ 691381 w 1868953"/>
              <a:gd name="connsiteY12" fmla="*/ 12381 h 579614"/>
              <a:gd name="connsiteX13" fmla="*/ 699893 w 1868953"/>
              <a:gd name="connsiteY13" fmla="*/ 14361 h 579614"/>
              <a:gd name="connsiteX14" fmla="*/ 710467 w 1868953"/>
              <a:gd name="connsiteY14" fmla="*/ 17133 h 579614"/>
              <a:gd name="connsiteX15" fmla="*/ 719979 w 1868953"/>
              <a:gd name="connsiteY15" fmla="*/ 13634 h 579614"/>
              <a:gd name="connsiteX16" fmla="*/ 719449 w 1868953"/>
              <a:gd name="connsiteY16" fmla="*/ 13041 h 579614"/>
              <a:gd name="connsiteX17" fmla="*/ 741026 w 1868953"/>
              <a:gd name="connsiteY17" fmla="*/ 9500 h 579614"/>
              <a:gd name="connsiteX18" fmla="*/ 743868 w 1868953"/>
              <a:gd name="connsiteY18" fmla="*/ 13705 h 579614"/>
              <a:gd name="connsiteX19" fmla="*/ 743953 w 1868953"/>
              <a:gd name="connsiteY19" fmla="*/ 13569 h 579614"/>
              <a:gd name="connsiteX20" fmla="*/ 759560 w 1868953"/>
              <a:gd name="connsiteY20" fmla="*/ 8148 h 579614"/>
              <a:gd name="connsiteX21" fmla="*/ 765159 w 1868953"/>
              <a:gd name="connsiteY21" fmla="*/ 8552 h 579614"/>
              <a:gd name="connsiteX22" fmla="*/ 771991 w 1868953"/>
              <a:gd name="connsiteY22" fmla="*/ 16210 h 579614"/>
              <a:gd name="connsiteX23" fmla="*/ 771271 w 1868953"/>
              <a:gd name="connsiteY23" fmla="*/ 18210 h 579614"/>
              <a:gd name="connsiteX24" fmla="*/ 778521 w 1868953"/>
              <a:gd name="connsiteY24" fmla="*/ 18274 h 579614"/>
              <a:gd name="connsiteX25" fmla="*/ 793570 w 1868953"/>
              <a:gd name="connsiteY25" fmla="*/ 11672 h 579614"/>
              <a:gd name="connsiteX26" fmla="*/ 794123 w 1868953"/>
              <a:gd name="connsiteY26" fmla="*/ 11853 h 579614"/>
              <a:gd name="connsiteX27" fmla="*/ 794041 w 1868953"/>
              <a:gd name="connsiteY27" fmla="*/ 11672 h 579614"/>
              <a:gd name="connsiteX28" fmla="*/ 812272 w 1868953"/>
              <a:gd name="connsiteY28" fmla="*/ 2794 h 579614"/>
              <a:gd name="connsiteX29" fmla="*/ 825245 w 1868953"/>
              <a:gd name="connsiteY29" fmla="*/ 4597 h 579614"/>
              <a:gd name="connsiteX30" fmla="*/ 825245 w 1868953"/>
              <a:gd name="connsiteY30" fmla="*/ 16253 h 579614"/>
              <a:gd name="connsiteX31" fmla="*/ 827833 w 1868953"/>
              <a:gd name="connsiteY31" fmla="*/ 15681 h 579614"/>
              <a:gd name="connsiteX32" fmla="*/ 841499 w 1868953"/>
              <a:gd name="connsiteY32" fmla="*/ 11720 h 579614"/>
              <a:gd name="connsiteX33" fmla="*/ 850187 w 1868953"/>
              <a:gd name="connsiteY33" fmla="*/ 8552 h 579614"/>
              <a:gd name="connsiteX34" fmla="*/ 857284 w 1868953"/>
              <a:gd name="connsiteY34" fmla="*/ 15681 h 579614"/>
              <a:gd name="connsiteX35" fmla="*/ 857370 w 1868953"/>
              <a:gd name="connsiteY35" fmla="*/ 17468 h 579614"/>
              <a:gd name="connsiteX36" fmla="*/ 857520 w 1868953"/>
              <a:gd name="connsiteY36" fmla="*/ 15946 h 579614"/>
              <a:gd name="connsiteX37" fmla="*/ 876841 w 1868953"/>
              <a:gd name="connsiteY37" fmla="*/ 22546 h 579614"/>
              <a:gd name="connsiteX38" fmla="*/ 887679 w 1868953"/>
              <a:gd name="connsiteY38" fmla="*/ 15681 h 579614"/>
              <a:gd name="connsiteX39" fmla="*/ 887719 w 1868953"/>
              <a:gd name="connsiteY39" fmla="*/ 15731 h 579614"/>
              <a:gd name="connsiteX40" fmla="*/ 895838 w 1868953"/>
              <a:gd name="connsiteY40" fmla="*/ 9411 h 579614"/>
              <a:gd name="connsiteX41" fmla="*/ 905821 w 1868953"/>
              <a:gd name="connsiteY41" fmla="*/ 8024 h 579614"/>
              <a:gd name="connsiteX42" fmla="*/ 913833 w 1868953"/>
              <a:gd name="connsiteY42" fmla="*/ 18849 h 579614"/>
              <a:gd name="connsiteX43" fmla="*/ 914128 w 1868953"/>
              <a:gd name="connsiteY43" fmla="*/ 19194 h 579614"/>
              <a:gd name="connsiteX44" fmla="*/ 914069 w 1868953"/>
              <a:gd name="connsiteY44" fmla="*/ 18322 h 579614"/>
              <a:gd name="connsiteX45" fmla="*/ 955772 w 1868953"/>
              <a:gd name="connsiteY45" fmla="*/ 10929 h 579614"/>
              <a:gd name="connsiteX46" fmla="*/ 964007 w 1868953"/>
              <a:gd name="connsiteY46" fmla="*/ 10231 h 579614"/>
              <a:gd name="connsiteX47" fmla="*/ 973914 w 1868953"/>
              <a:gd name="connsiteY47" fmla="*/ 28092 h 579614"/>
              <a:gd name="connsiteX48" fmla="*/ 979334 w 1868953"/>
              <a:gd name="connsiteY48" fmla="*/ 43141 h 579614"/>
              <a:gd name="connsiteX49" fmla="*/ 994885 w 1868953"/>
              <a:gd name="connsiteY49" fmla="*/ 45253 h 579614"/>
              <a:gd name="connsiteX50" fmla="*/ 1028813 w 1868953"/>
              <a:gd name="connsiteY50" fmla="*/ 24922 h 579614"/>
              <a:gd name="connsiteX51" fmla="*/ 1029055 w 1868953"/>
              <a:gd name="connsiteY51" fmla="*/ 25274 h 579614"/>
              <a:gd name="connsiteX52" fmla="*/ 1029049 w 1868953"/>
              <a:gd name="connsiteY52" fmla="*/ 25187 h 579614"/>
              <a:gd name="connsiteX53" fmla="*/ 1046955 w 1868953"/>
              <a:gd name="connsiteY53" fmla="*/ 19114 h 579614"/>
              <a:gd name="connsiteX54" fmla="*/ 1059914 w 1868953"/>
              <a:gd name="connsiteY54" fmla="*/ 14625 h 579614"/>
              <a:gd name="connsiteX55" fmla="*/ 1073897 w 1868953"/>
              <a:gd name="connsiteY55" fmla="*/ 10541 h 579614"/>
              <a:gd name="connsiteX56" fmla="*/ 1078516 w 1868953"/>
              <a:gd name="connsiteY56" fmla="*/ 13665 h 579614"/>
              <a:gd name="connsiteX57" fmla="*/ 1078764 w 1868953"/>
              <a:gd name="connsiteY57" fmla="*/ 13569 h 579614"/>
              <a:gd name="connsiteX58" fmla="*/ 1093607 w 1868953"/>
              <a:gd name="connsiteY58" fmla="*/ 20963 h 579614"/>
              <a:gd name="connsiteX59" fmla="*/ 1103503 w 1868953"/>
              <a:gd name="connsiteY59" fmla="*/ 22283 h 579614"/>
              <a:gd name="connsiteX60" fmla="*/ 1127537 w 1868953"/>
              <a:gd name="connsiteY60" fmla="*/ 26507 h 579614"/>
              <a:gd name="connsiteX61" fmla="*/ 1142512 w 1868953"/>
              <a:gd name="connsiteY61" fmla="*/ 25690 h 579614"/>
              <a:gd name="connsiteX62" fmla="*/ 1147055 w 1868953"/>
              <a:gd name="connsiteY62" fmla="*/ 28857 h 579614"/>
              <a:gd name="connsiteX63" fmla="*/ 1147092 w 1868953"/>
              <a:gd name="connsiteY63" fmla="*/ 28619 h 579614"/>
              <a:gd name="connsiteX64" fmla="*/ 1160758 w 1868953"/>
              <a:gd name="connsiteY64" fmla="*/ 22019 h 579614"/>
              <a:gd name="connsiteX65" fmla="*/ 1208352 w 1868953"/>
              <a:gd name="connsiteY65" fmla="*/ 8024 h 579614"/>
              <a:gd name="connsiteX66" fmla="*/ 1211032 w 1868953"/>
              <a:gd name="connsiteY66" fmla="*/ 7992 h 579614"/>
              <a:gd name="connsiteX67" fmla="*/ 1213536 w 1868953"/>
              <a:gd name="connsiteY67" fmla="*/ 10137 h 579614"/>
              <a:gd name="connsiteX68" fmla="*/ 1213526 w 1868953"/>
              <a:gd name="connsiteY68" fmla="*/ 11889 h 579614"/>
              <a:gd name="connsiteX69" fmla="*/ 1214007 w 1868953"/>
              <a:gd name="connsiteY69" fmla="*/ 10929 h 579614"/>
              <a:gd name="connsiteX70" fmla="*/ 1218955 w 1868953"/>
              <a:gd name="connsiteY70" fmla="*/ 13569 h 579614"/>
              <a:gd name="connsiteX71" fmla="*/ 1259951 w 1868953"/>
              <a:gd name="connsiteY71" fmla="*/ 8817 h 579614"/>
              <a:gd name="connsiteX72" fmla="*/ 1266015 w 1868953"/>
              <a:gd name="connsiteY72" fmla="*/ 8296 h 579614"/>
              <a:gd name="connsiteX73" fmla="*/ 1281158 w 1868953"/>
              <a:gd name="connsiteY73" fmla="*/ 15946 h 579614"/>
              <a:gd name="connsiteX74" fmla="*/ 1302599 w 1868953"/>
              <a:gd name="connsiteY74" fmla="*/ 17002 h 579614"/>
              <a:gd name="connsiteX75" fmla="*/ 1312023 w 1868953"/>
              <a:gd name="connsiteY75" fmla="*/ 15417 h 579614"/>
              <a:gd name="connsiteX76" fmla="*/ 1320270 w 1868953"/>
              <a:gd name="connsiteY76" fmla="*/ 17002 h 579614"/>
              <a:gd name="connsiteX77" fmla="*/ 1340083 w 1868953"/>
              <a:gd name="connsiteY77" fmla="*/ 15108 h 579614"/>
              <a:gd name="connsiteX78" fmla="*/ 1346630 w 1868953"/>
              <a:gd name="connsiteY78" fmla="*/ 18045 h 579614"/>
              <a:gd name="connsiteX79" fmla="*/ 1346659 w 1868953"/>
              <a:gd name="connsiteY79" fmla="*/ 17793 h 579614"/>
              <a:gd name="connsiteX80" fmla="*/ 1376111 w 1868953"/>
              <a:gd name="connsiteY80" fmla="*/ 6176 h 579614"/>
              <a:gd name="connsiteX81" fmla="*/ 1388128 w 1868953"/>
              <a:gd name="connsiteY81" fmla="*/ 9608 h 579614"/>
              <a:gd name="connsiteX82" fmla="*/ 1398966 w 1868953"/>
              <a:gd name="connsiteY82" fmla="*/ 13834 h 579614"/>
              <a:gd name="connsiteX83" fmla="*/ 1415282 w 1868953"/>
              <a:gd name="connsiteY83" fmla="*/ 8157 h 579614"/>
              <a:gd name="connsiteX84" fmla="*/ 1430538 w 1868953"/>
              <a:gd name="connsiteY84" fmla="*/ 16737 h 579614"/>
              <a:gd name="connsiteX85" fmla="*/ 1437607 w 1868953"/>
              <a:gd name="connsiteY85" fmla="*/ 16737 h 579614"/>
              <a:gd name="connsiteX86" fmla="*/ 1455985 w 1868953"/>
              <a:gd name="connsiteY86" fmla="*/ 23866 h 579614"/>
              <a:gd name="connsiteX87" fmla="*/ 1456017 w 1868953"/>
              <a:gd name="connsiteY87" fmla="*/ 24547 h 579614"/>
              <a:gd name="connsiteX88" fmla="*/ 1456220 w 1868953"/>
              <a:gd name="connsiteY88" fmla="*/ 23866 h 579614"/>
              <a:gd name="connsiteX89" fmla="*/ 1479781 w 1868953"/>
              <a:gd name="connsiteY89" fmla="*/ 12776 h 579614"/>
              <a:gd name="connsiteX90" fmla="*/ 1483611 w 1868953"/>
              <a:gd name="connsiteY90" fmla="*/ 11358 h 579614"/>
              <a:gd name="connsiteX91" fmla="*/ 1486997 w 1868953"/>
              <a:gd name="connsiteY91" fmla="*/ 13255 h 579614"/>
              <a:gd name="connsiteX92" fmla="*/ 1487086 w 1868953"/>
              <a:gd name="connsiteY92" fmla="*/ 13041 h 579614"/>
              <a:gd name="connsiteX93" fmla="*/ 1495667 w 1868953"/>
              <a:gd name="connsiteY93" fmla="*/ 26149 h 579614"/>
              <a:gd name="connsiteX94" fmla="*/ 1499934 w 1868953"/>
              <a:gd name="connsiteY94" fmla="*/ 28814 h 579614"/>
              <a:gd name="connsiteX95" fmla="*/ 1500045 w 1868953"/>
              <a:gd name="connsiteY95" fmla="*/ 28356 h 579614"/>
              <a:gd name="connsiteX96" fmla="*/ 1505283 w 1868953"/>
              <a:gd name="connsiteY96" fmla="*/ 24207 h 579614"/>
              <a:gd name="connsiteX97" fmla="*/ 1505283 w 1868953"/>
              <a:gd name="connsiteY97" fmla="*/ 24499 h 579614"/>
              <a:gd name="connsiteX98" fmla="*/ 1508643 w 1868953"/>
              <a:gd name="connsiteY98" fmla="*/ 21743 h 579614"/>
              <a:gd name="connsiteX99" fmla="*/ 1521575 w 1868953"/>
              <a:gd name="connsiteY99" fmla="*/ 19609 h 579614"/>
              <a:gd name="connsiteX100" fmla="*/ 1525687 w 1868953"/>
              <a:gd name="connsiteY100" fmla="*/ 22672 h 579614"/>
              <a:gd name="connsiteX101" fmla="*/ 1526164 w 1868953"/>
              <a:gd name="connsiteY101" fmla="*/ 22498 h 579614"/>
              <a:gd name="connsiteX102" fmla="*/ 1551610 w 1868953"/>
              <a:gd name="connsiteY102" fmla="*/ 11936 h 579614"/>
              <a:gd name="connsiteX103" fmla="*/ 1561536 w 1868953"/>
              <a:gd name="connsiteY103" fmla="*/ 8802 h 579614"/>
              <a:gd name="connsiteX104" fmla="*/ 1570931 w 1868953"/>
              <a:gd name="connsiteY104" fmla="*/ 12992 h 579614"/>
              <a:gd name="connsiteX105" fmla="*/ 1571637 w 1868953"/>
              <a:gd name="connsiteY105" fmla="*/ 32796 h 579614"/>
              <a:gd name="connsiteX106" fmla="*/ 1572345 w 1868953"/>
              <a:gd name="connsiteY106" fmla="*/ 38340 h 579614"/>
              <a:gd name="connsiteX107" fmla="*/ 1579884 w 1868953"/>
              <a:gd name="connsiteY107" fmla="*/ 39396 h 579614"/>
              <a:gd name="connsiteX108" fmla="*/ 1606037 w 1868953"/>
              <a:gd name="connsiteY108" fmla="*/ 28835 h 579614"/>
              <a:gd name="connsiteX109" fmla="*/ 1606074 w 1868953"/>
              <a:gd name="connsiteY109" fmla="*/ 28912 h 579614"/>
              <a:gd name="connsiteX110" fmla="*/ 1606037 w 1868953"/>
              <a:gd name="connsiteY110" fmla="*/ 28308 h 579614"/>
              <a:gd name="connsiteX111" fmla="*/ 1628892 w 1868953"/>
              <a:gd name="connsiteY111" fmla="*/ 13785 h 579614"/>
              <a:gd name="connsiteX112" fmla="*/ 1644207 w 1868953"/>
              <a:gd name="connsiteY112" fmla="*/ 16425 h 579614"/>
              <a:gd name="connsiteX113" fmla="*/ 1643971 w 1868953"/>
              <a:gd name="connsiteY113" fmla="*/ 34381 h 579614"/>
              <a:gd name="connsiteX114" fmla="*/ 1645856 w 1868953"/>
              <a:gd name="connsiteY114" fmla="*/ 44150 h 579614"/>
              <a:gd name="connsiteX115" fmla="*/ 1667062 w 1868953"/>
              <a:gd name="connsiteY115" fmla="*/ 44150 h 579614"/>
              <a:gd name="connsiteX116" fmla="*/ 1667065 w 1868953"/>
              <a:gd name="connsiteY116" fmla="*/ 45572 h 579614"/>
              <a:gd name="connsiteX117" fmla="*/ 1667533 w 1868953"/>
              <a:gd name="connsiteY117" fmla="*/ 43622 h 579614"/>
              <a:gd name="connsiteX118" fmla="*/ 1686676 w 1868953"/>
              <a:gd name="connsiteY118" fmla="*/ 41476 h 579614"/>
              <a:gd name="connsiteX119" fmla="*/ 1704615 w 1868953"/>
              <a:gd name="connsiteY119" fmla="*/ 32865 h 579614"/>
              <a:gd name="connsiteX120" fmla="*/ 1704761 w 1868953"/>
              <a:gd name="connsiteY120" fmla="*/ 32267 h 579614"/>
              <a:gd name="connsiteX121" fmla="*/ 1734448 w 1868953"/>
              <a:gd name="connsiteY121" fmla="*/ 18009 h 579614"/>
              <a:gd name="connsiteX122" fmla="*/ 1758009 w 1868953"/>
              <a:gd name="connsiteY122" fmla="*/ 25403 h 579614"/>
              <a:gd name="connsiteX123" fmla="*/ 1768141 w 1868953"/>
              <a:gd name="connsiteY123" fmla="*/ 26723 h 579614"/>
              <a:gd name="connsiteX124" fmla="*/ 1797122 w 1868953"/>
              <a:gd name="connsiteY124" fmla="*/ 13785 h 579614"/>
              <a:gd name="connsiteX125" fmla="*/ 1813732 w 1868953"/>
              <a:gd name="connsiteY125" fmla="*/ 7646 h 579614"/>
              <a:gd name="connsiteX126" fmla="*/ 1821861 w 1868953"/>
              <a:gd name="connsiteY126" fmla="*/ 25667 h 579614"/>
              <a:gd name="connsiteX127" fmla="*/ 1851078 w 1868953"/>
              <a:gd name="connsiteY127" fmla="*/ 18009 h 579614"/>
              <a:gd name="connsiteX128" fmla="*/ 1866157 w 1868953"/>
              <a:gd name="connsiteY128" fmla="*/ 24611 h 579614"/>
              <a:gd name="connsiteX129" fmla="*/ 1861680 w 1868953"/>
              <a:gd name="connsiteY129" fmla="*/ 41510 h 579614"/>
              <a:gd name="connsiteX130" fmla="*/ 1848485 w 1868953"/>
              <a:gd name="connsiteY130" fmla="*/ 66064 h 579614"/>
              <a:gd name="connsiteX131" fmla="*/ 1838825 w 1868953"/>
              <a:gd name="connsiteY131" fmla="*/ 83492 h 579614"/>
              <a:gd name="connsiteX132" fmla="*/ 1835998 w 1868953"/>
              <a:gd name="connsiteY132" fmla="*/ 92206 h 579614"/>
              <a:gd name="connsiteX133" fmla="*/ 1844010 w 1868953"/>
              <a:gd name="connsiteY133" fmla="*/ 95901 h 579614"/>
              <a:gd name="connsiteX134" fmla="*/ 1857911 w 1868953"/>
              <a:gd name="connsiteY134" fmla="*/ 104615 h 579614"/>
              <a:gd name="connsiteX135" fmla="*/ 1851078 w 1868953"/>
              <a:gd name="connsiteY135" fmla="*/ 119930 h 579614"/>
              <a:gd name="connsiteX136" fmla="*/ 1840003 w 1868953"/>
              <a:gd name="connsiteY136" fmla="*/ 129698 h 579614"/>
              <a:gd name="connsiteX137" fmla="*/ 1853905 w 1868953"/>
              <a:gd name="connsiteY137" fmla="*/ 160592 h 579614"/>
              <a:gd name="connsiteX138" fmla="*/ 1859560 w 1868953"/>
              <a:gd name="connsiteY138" fmla="*/ 190692 h 579614"/>
              <a:gd name="connsiteX139" fmla="*/ 1857675 w 1868953"/>
              <a:gd name="connsiteY139" fmla="*/ 193860 h 579614"/>
              <a:gd name="connsiteX140" fmla="*/ 1839297 w 1868953"/>
              <a:gd name="connsiteY140" fmla="*/ 222641 h 579614"/>
              <a:gd name="connsiteX141" fmla="*/ 1835056 w 1868953"/>
              <a:gd name="connsiteY141" fmla="*/ 229507 h 579614"/>
              <a:gd name="connsiteX142" fmla="*/ 1842124 w 1868953"/>
              <a:gd name="connsiteY142" fmla="*/ 230034 h 579614"/>
              <a:gd name="connsiteX143" fmla="*/ 1854612 w 1868953"/>
              <a:gd name="connsiteY143" fmla="*/ 227659 h 579614"/>
              <a:gd name="connsiteX144" fmla="*/ 1868278 w 1868953"/>
              <a:gd name="connsiteY144" fmla="*/ 237956 h 579614"/>
              <a:gd name="connsiteX145" fmla="*/ 1861444 w 1868953"/>
              <a:gd name="connsiteY145" fmla="*/ 251158 h 579614"/>
              <a:gd name="connsiteX146" fmla="*/ 1845188 w 1868953"/>
              <a:gd name="connsiteY146" fmla="*/ 274658 h 579614"/>
              <a:gd name="connsiteX147" fmla="*/ 1849428 w 1868953"/>
              <a:gd name="connsiteY147" fmla="*/ 286011 h 579614"/>
              <a:gd name="connsiteX148" fmla="*/ 1855791 w 1868953"/>
              <a:gd name="connsiteY148" fmla="*/ 309510 h 579614"/>
              <a:gd name="connsiteX149" fmla="*/ 1857675 w 1868953"/>
              <a:gd name="connsiteY149" fmla="*/ 321920 h 579614"/>
              <a:gd name="connsiteX150" fmla="*/ 1862858 w 1868953"/>
              <a:gd name="connsiteY150" fmla="*/ 331162 h 579614"/>
              <a:gd name="connsiteX151" fmla="*/ 1845659 w 1868953"/>
              <a:gd name="connsiteY151" fmla="*/ 374465 h 579614"/>
              <a:gd name="connsiteX152" fmla="*/ 1837177 w 1868953"/>
              <a:gd name="connsiteY152" fmla="*/ 381330 h 579614"/>
              <a:gd name="connsiteX153" fmla="*/ 1826574 w 1868953"/>
              <a:gd name="connsiteY153" fmla="*/ 391891 h 579614"/>
              <a:gd name="connsiteX154" fmla="*/ 1839297 w 1868953"/>
              <a:gd name="connsiteY154" fmla="*/ 397172 h 579614"/>
              <a:gd name="connsiteX155" fmla="*/ 1848485 w 1868953"/>
              <a:gd name="connsiteY155" fmla="*/ 408262 h 579614"/>
              <a:gd name="connsiteX156" fmla="*/ 1842360 w 1868953"/>
              <a:gd name="connsiteY156" fmla="*/ 419615 h 579614"/>
              <a:gd name="connsiteX157" fmla="*/ 1802541 w 1868953"/>
              <a:gd name="connsiteY157" fmla="*/ 447339 h 579614"/>
              <a:gd name="connsiteX158" fmla="*/ 1837412 w 1868953"/>
              <a:gd name="connsiteY158" fmla="*/ 452883 h 579614"/>
              <a:gd name="connsiteX159" fmla="*/ 1856969 w 1868953"/>
              <a:gd name="connsiteY159" fmla="*/ 465558 h 579614"/>
              <a:gd name="connsiteX160" fmla="*/ 1862623 w 1868953"/>
              <a:gd name="connsiteY160" fmla="*/ 502260 h 579614"/>
              <a:gd name="connsiteX161" fmla="*/ 1860032 w 1868953"/>
              <a:gd name="connsiteY161" fmla="*/ 516783 h 579614"/>
              <a:gd name="connsiteX162" fmla="*/ 1801834 w 1868953"/>
              <a:gd name="connsiteY162" fmla="*/ 567214 h 579614"/>
              <a:gd name="connsiteX163" fmla="*/ 1778273 w 1868953"/>
              <a:gd name="connsiteY163" fmla="*/ 553219 h 579614"/>
              <a:gd name="connsiteX164" fmla="*/ 1774031 w 1868953"/>
              <a:gd name="connsiteY164" fmla="*/ 547675 h 579614"/>
              <a:gd name="connsiteX165" fmla="*/ 1773254 w 1868953"/>
              <a:gd name="connsiteY165" fmla="*/ 547164 h 579614"/>
              <a:gd name="connsiteX166" fmla="*/ 1773560 w 1868953"/>
              <a:gd name="connsiteY166" fmla="*/ 547939 h 579614"/>
              <a:gd name="connsiteX167" fmla="*/ 1743166 w 1868953"/>
              <a:gd name="connsiteY167" fmla="*/ 568797 h 579614"/>
              <a:gd name="connsiteX168" fmla="*/ 1729264 w 1868953"/>
              <a:gd name="connsiteY168" fmla="*/ 565629 h 579614"/>
              <a:gd name="connsiteX169" fmla="*/ 1713949 w 1868953"/>
              <a:gd name="connsiteY169" fmla="*/ 561668 h 579614"/>
              <a:gd name="connsiteX170" fmla="*/ 1707352 w 1868953"/>
              <a:gd name="connsiteY170" fmla="*/ 563253 h 579614"/>
              <a:gd name="connsiteX171" fmla="*/ 1707350 w 1868953"/>
              <a:gd name="connsiteY171" fmla="*/ 563246 h 579614"/>
              <a:gd name="connsiteX172" fmla="*/ 1707352 w 1868953"/>
              <a:gd name="connsiteY172" fmla="*/ 563517 h 579614"/>
              <a:gd name="connsiteX173" fmla="*/ 1682141 w 1868953"/>
              <a:gd name="connsiteY173" fmla="*/ 576984 h 579614"/>
              <a:gd name="connsiteX174" fmla="*/ 1665648 w 1868953"/>
              <a:gd name="connsiteY174" fmla="*/ 574079 h 579614"/>
              <a:gd name="connsiteX175" fmla="*/ 1669418 w 1868953"/>
              <a:gd name="connsiteY175" fmla="*/ 554804 h 579614"/>
              <a:gd name="connsiteX176" fmla="*/ 1676015 w 1868953"/>
              <a:gd name="connsiteY176" fmla="*/ 547410 h 579614"/>
              <a:gd name="connsiteX177" fmla="*/ 1672245 w 1868953"/>
              <a:gd name="connsiteY177" fmla="*/ 542393 h 579614"/>
              <a:gd name="connsiteX178" fmla="*/ 1671345 w 1868953"/>
              <a:gd name="connsiteY178" fmla="*/ 542445 h 579614"/>
              <a:gd name="connsiteX179" fmla="*/ 1671539 w 1868953"/>
              <a:gd name="connsiteY179" fmla="*/ 542658 h 579614"/>
              <a:gd name="connsiteX180" fmla="*/ 1658816 w 1868953"/>
              <a:gd name="connsiteY180" fmla="*/ 543451 h 579614"/>
              <a:gd name="connsiteX181" fmla="*/ 1648448 w 1868953"/>
              <a:gd name="connsiteY181" fmla="*/ 542658 h 579614"/>
              <a:gd name="connsiteX182" fmla="*/ 1630776 w 1868953"/>
              <a:gd name="connsiteY182" fmla="*/ 555068 h 579614"/>
              <a:gd name="connsiteX183" fmla="*/ 1614991 w 1868953"/>
              <a:gd name="connsiteY183" fmla="*/ 552163 h 579614"/>
              <a:gd name="connsiteX184" fmla="*/ 1610484 w 1868953"/>
              <a:gd name="connsiteY184" fmla="*/ 548071 h 579614"/>
              <a:gd name="connsiteX185" fmla="*/ 1606150 w 1868953"/>
              <a:gd name="connsiteY185" fmla="*/ 545016 h 579614"/>
              <a:gd name="connsiteX186" fmla="*/ 1606037 w 1868953"/>
              <a:gd name="connsiteY186" fmla="*/ 545298 h 579614"/>
              <a:gd name="connsiteX187" fmla="*/ 1588601 w 1868953"/>
              <a:gd name="connsiteY187" fmla="*/ 543978 h 579614"/>
              <a:gd name="connsiteX188" fmla="*/ 1553967 w 1868953"/>
              <a:gd name="connsiteY188" fmla="*/ 554275 h 579614"/>
              <a:gd name="connsiteX189" fmla="*/ 1553621 w 1868953"/>
              <a:gd name="connsiteY189" fmla="*/ 553720 h 579614"/>
              <a:gd name="connsiteX190" fmla="*/ 1548780 w 1868953"/>
              <a:gd name="connsiteY190" fmla="*/ 553335 h 579614"/>
              <a:gd name="connsiteX191" fmla="*/ 1535824 w 1868953"/>
              <a:gd name="connsiteY191" fmla="*/ 560612 h 579614"/>
              <a:gd name="connsiteX192" fmla="*/ 1524278 w 1868953"/>
              <a:gd name="connsiteY192" fmla="*/ 566421 h 579614"/>
              <a:gd name="connsiteX193" fmla="*/ 1523852 w 1868953"/>
              <a:gd name="connsiteY193" fmla="*/ 566321 h 579614"/>
              <a:gd name="connsiteX194" fmla="*/ 1524514 w 1868953"/>
              <a:gd name="connsiteY194" fmla="*/ 567477 h 579614"/>
              <a:gd name="connsiteX195" fmla="*/ 1514971 w 1868953"/>
              <a:gd name="connsiteY195" fmla="*/ 573023 h 579614"/>
              <a:gd name="connsiteX196" fmla="*/ 1504897 w 1868953"/>
              <a:gd name="connsiteY196" fmla="*/ 576916 h 579614"/>
              <a:gd name="connsiteX197" fmla="*/ 1504958 w 1868953"/>
              <a:gd name="connsiteY197" fmla="*/ 577775 h 579614"/>
              <a:gd name="connsiteX198" fmla="*/ 1488906 w 1868953"/>
              <a:gd name="connsiteY198" fmla="*/ 578567 h 579614"/>
              <a:gd name="connsiteX199" fmla="*/ 1487074 w 1868953"/>
              <a:gd name="connsiteY199" fmla="*/ 576645 h 579614"/>
              <a:gd name="connsiteX200" fmla="*/ 1480548 w 1868953"/>
              <a:gd name="connsiteY200" fmla="*/ 579276 h 579614"/>
              <a:gd name="connsiteX201" fmla="*/ 1472007 w 1868953"/>
              <a:gd name="connsiteY201" fmla="*/ 579408 h 579614"/>
              <a:gd name="connsiteX202" fmla="*/ 1459518 w 1868953"/>
              <a:gd name="connsiteY202" fmla="*/ 558549 h 579614"/>
              <a:gd name="connsiteX203" fmla="*/ 1461739 w 1868953"/>
              <a:gd name="connsiteY203" fmla="*/ 550603 h 579614"/>
              <a:gd name="connsiteX204" fmla="*/ 1457799 w 1868953"/>
              <a:gd name="connsiteY204" fmla="*/ 549359 h 579614"/>
              <a:gd name="connsiteX205" fmla="*/ 1432422 w 1868953"/>
              <a:gd name="connsiteY205" fmla="*/ 568054 h 579614"/>
              <a:gd name="connsiteX206" fmla="*/ 1418050 w 1868953"/>
              <a:gd name="connsiteY206" fmla="*/ 565942 h 579614"/>
              <a:gd name="connsiteX207" fmla="*/ 1399672 w 1868953"/>
              <a:gd name="connsiteY207" fmla="*/ 562773 h 579614"/>
              <a:gd name="connsiteX208" fmla="*/ 1399141 w 1868953"/>
              <a:gd name="connsiteY208" fmla="*/ 562555 h 579614"/>
              <a:gd name="connsiteX209" fmla="*/ 1399201 w 1868953"/>
              <a:gd name="connsiteY209" fmla="*/ 562774 h 579614"/>
              <a:gd name="connsiteX210" fmla="*/ 1359147 w 1868953"/>
              <a:gd name="connsiteY210" fmla="*/ 578615 h 579614"/>
              <a:gd name="connsiteX211" fmla="*/ 1344774 w 1868953"/>
              <a:gd name="connsiteY211" fmla="*/ 573071 h 579614"/>
              <a:gd name="connsiteX212" fmla="*/ 1344774 w 1868953"/>
              <a:gd name="connsiteY212" fmla="*/ 571275 h 579614"/>
              <a:gd name="connsiteX213" fmla="*/ 1344538 w 1868953"/>
              <a:gd name="connsiteY213" fmla="*/ 572542 h 579614"/>
              <a:gd name="connsiteX214" fmla="*/ 1330637 w 1868953"/>
              <a:gd name="connsiteY214" fmla="*/ 566206 h 579614"/>
              <a:gd name="connsiteX215" fmla="*/ 1321536 w 1868953"/>
              <a:gd name="connsiteY215" fmla="*/ 570001 h 579614"/>
              <a:gd name="connsiteX216" fmla="*/ 1311889 w 1868953"/>
              <a:gd name="connsiteY216" fmla="*/ 570417 h 579614"/>
              <a:gd name="connsiteX217" fmla="*/ 1311787 w 1868953"/>
              <a:gd name="connsiteY217" fmla="*/ 570959 h 579614"/>
              <a:gd name="connsiteX218" fmla="*/ 1282570 w 1868953"/>
              <a:gd name="connsiteY218" fmla="*/ 576239 h 579614"/>
              <a:gd name="connsiteX219" fmla="*/ 1265136 w 1868953"/>
              <a:gd name="connsiteY219" fmla="*/ 570166 h 579614"/>
              <a:gd name="connsiteX220" fmla="*/ 1267963 w 1868953"/>
              <a:gd name="connsiteY220" fmla="*/ 551420 h 579614"/>
              <a:gd name="connsiteX221" fmla="*/ 1260423 w 1868953"/>
              <a:gd name="connsiteY221" fmla="*/ 541650 h 579614"/>
              <a:gd name="connsiteX222" fmla="*/ 1260129 w 1868953"/>
              <a:gd name="connsiteY222" fmla="*/ 541416 h 579614"/>
              <a:gd name="connsiteX223" fmla="*/ 1237068 w 1868953"/>
              <a:gd name="connsiteY223" fmla="*/ 553136 h 579614"/>
              <a:gd name="connsiteX224" fmla="*/ 1213078 w 1868953"/>
              <a:gd name="connsiteY224" fmla="*/ 562504 h 579614"/>
              <a:gd name="connsiteX225" fmla="*/ 1213064 w 1868953"/>
              <a:gd name="connsiteY225" fmla="*/ 562774 h 579614"/>
              <a:gd name="connsiteX226" fmla="*/ 1157460 w 1868953"/>
              <a:gd name="connsiteY226" fmla="*/ 578352 h 579614"/>
              <a:gd name="connsiteX227" fmla="*/ 1141908 w 1868953"/>
              <a:gd name="connsiteY227" fmla="*/ 573335 h 579614"/>
              <a:gd name="connsiteX228" fmla="*/ 1130364 w 1868953"/>
              <a:gd name="connsiteY228" fmla="*/ 558549 h 579614"/>
              <a:gd name="connsiteX229" fmla="*/ 1121410 w 1868953"/>
              <a:gd name="connsiteY229" fmla="*/ 553796 h 579614"/>
              <a:gd name="connsiteX230" fmla="*/ 1087779 w 1868953"/>
              <a:gd name="connsiteY230" fmla="*/ 569576 h 579614"/>
              <a:gd name="connsiteX231" fmla="*/ 1076072 w 1868953"/>
              <a:gd name="connsiteY231" fmla="*/ 573031 h 579614"/>
              <a:gd name="connsiteX232" fmla="*/ 1076172 w 1868953"/>
              <a:gd name="connsiteY232" fmla="*/ 573335 h 579614"/>
              <a:gd name="connsiteX233" fmla="*/ 1042210 w 1868953"/>
              <a:gd name="connsiteY233" fmla="*/ 577122 h 579614"/>
              <a:gd name="connsiteX234" fmla="*/ 1031439 w 1868953"/>
              <a:gd name="connsiteY234" fmla="*/ 569925 h 579614"/>
              <a:gd name="connsiteX235" fmla="*/ 1031405 w 1868953"/>
              <a:gd name="connsiteY235" fmla="*/ 570166 h 579614"/>
              <a:gd name="connsiteX236" fmla="*/ 1017739 w 1868953"/>
              <a:gd name="connsiteY236" fmla="*/ 568054 h 579614"/>
              <a:gd name="connsiteX237" fmla="*/ 995591 w 1868953"/>
              <a:gd name="connsiteY237" fmla="*/ 549835 h 579614"/>
              <a:gd name="connsiteX238" fmla="*/ 951531 w 1868953"/>
              <a:gd name="connsiteY238" fmla="*/ 559605 h 579614"/>
              <a:gd name="connsiteX239" fmla="*/ 951567 w 1868953"/>
              <a:gd name="connsiteY239" fmla="*/ 559307 h 579614"/>
              <a:gd name="connsiteX240" fmla="*/ 951531 w 1868953"/>
              <a:gd name="connsiteY240" fmla="*/ 559340 h 579614"/>
              <a:gd name="connsiteX241" fmla="*/ 930090 w 1868953"/>
              <a:gd name="connsiteY241" fmla="*/ 539010 h 579614"/>
              <a:gd name="connsiteX242" fmla="*/ 925849 w 1868953"/>
              <a:gd name="connsiteY242" fmla="*/ 536106 h 579614"/>
              <a:gd name="connsiteX243" fmla="*/ 924723 w 1868953"/>
              <a:gd name="connsiteY243" fmla="*/ 535693 h 579614"/>
              <a:gd name="connsiteX244" fmla="*/ 925378 w 1868953"/>
              <a:gd name="connsiteY244" fmla="*/ 536898 h 579614"/>
              <a:gd name="connsiteX245" fmla="*/ 907589 w 1868953"/>
              <a:gd name="connsiteY245" fmla="*/ 551255 h 579614"/>
              <a:gd name="connsiteX246" fmla="*/ 888267 w 1868953"/>
              <a:gd name="connsiteY246" fmla="*/ 562690 h 579614"/>
              <a:gd name="connsiteX247" fmla="*/ 887915 w 1868953"/>
              <a:gd name="connsiteY247" fmla="*/ 563301 h 579614"/>
              <a:gd name="connsiteX248" fmla="*/ 863794 w 1868953"/>
              <a:gd name="connsiteY248" fmla="*/ 573661 h 579614"/>
              <a:gd name="connsiteX249" fmla="*/ 854882 w 1868953"/>
              <a:gd name="connsiteY249" fmla="*/ 572825 h 579614"/>
              <a:gd name="connsiteX250" fmla="*/ 846163 w 1868953"/>
              <a:gd name="connsiteY250" fmla="*/ 576260 h 579614"/>
              <a:gd name="connsiteX251" fmla="*/ 822588 w 1868953"/>
              <a:gd name="connsiteY251" fmla="*/ 568273 h 579614"/>
              <a:gd name="connsiteX252" fmla="*/ 817838 w 1868953"/>
              <a:gd name="connsiteY252" fmla="*/ 570645 h 579614"/>
              <a:gd name="connsiteX253" fmla="*/ 815806 w 1868953"/>
              <a:gd name="connsiteY253" fmla="*/ 570131 h 579614"/>
              <a:gd name="connsiteX254" fmla="*/ 810128 w 1868953"/>
              <a:gd name="connsiteY254" fmla="*/ 572296 h 579614"/>
              <a:gd name="connsiteX255" fmla="*/ 793198 w 1868953"/>
              <a:gd name="connsiteY255" fmla="*/ 549571 h 579614"/>
              <a:gd name="connsiteX256" fmla="*/ 793384 w 1868953"/>
              <a:gd name="connsiteY256" fmla="*/ 548782 h 579614"/>
              <a:gd name="connsiteX257" fmla="*/ 792962 w 1868953"/>
              <a:gd name="connsiteY257" fmla="*/ 549044 h 579614"/>
              <a:gd name="connsiteX258" fmla="*/ 792214 w 1868953"/>
              <a:gd name="connsiteY258" fmla="*/ 544940 h 579614"/>
              <a:gd name="connsiteX259" fmla="*/ 778374 w 1868953"/>
              <a:gd name="connsiteY259" fmla="*/ 554573 h 579614"/>
              <a:gd name="connsiteX260" fmla="*/ 759407 w 1868953"/>
              <a:gd name="connsiteY260" fmla="*/ 565894 h 579614"/>
              <a:gd name="connsiteX261" fmla="*/ 754222 w 1868953"/>
              <a:gd name="connsiteY261" fmla="*/ 568006 h 579614"/>
              <a:gd name="connsiteX262" fmla="*/ 742485 w 1868953"/>
              <a:gd name="connsiteY262" fmla="*/ 564428 h 579614"/>
              <a:gd name="connsiteX263" fmla="*/ 741598 w 1868953"/>
              <a:gd name="connsiteY263" fmla="*/ 564886 h 579614"/>
              <a:gd name="connsiteX264" fmla="*/ 741498 w 1868953"/>
              <a:gd name="connsiteY264" fmla="*/ 564126 h 579614"/>
              <a:gd name="connsiteX265" fmla="*/ 741435 w 1868953"/>
              <a:gd name="connsiteY265" fmla="*/ 564107 h 579614"/>
              <a:gd name="connsiteX266" fmla="*/ 741362 w 1868953"/>
              <a:gd name="connsiteY266" fmla="*/ 564622 h 579614"/>
              <a:gd name="connsiteX267" fmla="*/ 722749 w 1868953"/>
              <a:gd name="connsiteY267" fmla="*/ 572443 h 579614"/>
              <a:gd name="connsiteX268" fmla="*/ 722513 w 1868953"/>
              <a:gd name="connsiteY268" fmla="*/ 573335 h 579614"/>
              <a:gd name="connsiteX269" fmla="*/ 698008 w 1868953"/>
              <a:gd name="connsiteY269" fmla="*/ 579408 h 579614"/>
              <a:gd name="connsiteX270" fmla="*/ 682222 w 1868953"/>
              <a:gd name="connsiteY270" fmla="*/ 565942 h 579614"/>
              <a:gd name="connsiteX271" fmla="*/ 682164 w 1868953"/>
              <a:gd name="connsiteY271" fmla="*/ 564674 h 579614"/>
              <a:gd name="connsiteX272" fmla="*/ 675824 w 1868953"/>
              <a:gd name="connsiteY272" fmla="*/ 558970 h 579614"/>
              <a:gd name="connsiteX273" fmla="*/ 663213 w 1868953"/>
              <a:gd name="connsiteY273" fmla="*/ 559169 h 579614"/>
              <a:gd name="connsiteX274" fmla="*/ 654793 w 1868953"/>
              <a:gd name="connsiteY274" fmla="*/ 563253 h 579614"/>
              <a:gd name="connsiteX275" fmla="*/ 624634 w 1868953"/>
              <a:gd name="connsiteY275" fmla="*/ 576191 h 579614"/>
              <a:gd name="connsiteX276" fmla="*/ 611204 w 1868953"/>
              <a:gd name="connsiteY276" fmla="*/ 574474 h 579614"/>
              <a:gd name="connsiteX277" fmla="*/ 610329 w 1868953"/>
              <a:gd name="connsiteY277" fmla="*/ 572372 h 579614"/>
              <a:gd name="connsiteX278" fmla="*/ 608307 w 1868953"/>
              <a:gd name="connsiteY278" fmla="*/ 572383 h 579614"/>
              <a:gd name="connsiteX279" fmla="*/ 608307 w 1868953"/>
              <a:gd name="connsiteY279" fmla="*/ 567510 h 579614"/>
              <a:gd name="connsiteX280" fmla="*/ 605548 w 1868953"/>
              <a:gd name="connsiteY280" fmla="*/ 560877 h 579614"/>
              <a:gd name="connsiteX281" fmla="*/ 598245 w 1868953"/>
              <a:gd name="connsiteY281" fmla="*/ 552690 h 579614"/>
              <a:gd name="connsiteX282" fmla="*/ 598204 w 1868953"/>
              <a:gd name="connsiteY282" fmla="*/ 552598 h 579614"/>
              <a:gd name="connsiteX283" fmla="*/ 584284 w 1868953"/>
              <a:gd name="connsiteY283" fmla="*/ 561173 h 579614"/>
              <a:gd name="connsiteX284" fmla="*/ 569736 w 1868953"/>
              <a:gd name="connsiteY284" fmla="*/ 568533 h 579614"/>
              <a:gd name="connsiteX285" fmla="*/ 557483 w 1868953"/>
              <a:gd name="connsiteY285" fmla="*/ 565894 h 579614"/>
              <a:gd name="connsiteX286" fmla="*/ 550945 w 1868953"/>
              <a:gd name="connsiteY286" fmla="*/ 557015 h 579614"/>
              <a:gd name="connsiteX287" fmla="*/ 542448 w 1868953"/>
              <a:gd name="connsiteY287" fmla="*/ 552938 h 579614"/>
              <a:gd name="connsiteX288" fmla="*/ 541932 w 1868953"/>
              <a:gd name="connsiteY288" fmla="*/ 553483 h 579614"/>
              <a:gd name="connsiteX289" fmla="*/ 506590 w 1868953"/>
              <a:gd name="connsiteY289" fmla="*/ 547675 h 579614"/>
              <a:gd name="connsiteX290" fmla="*/ 506590 w 1868953"/>
              <a:gd name="connsiteY290" fmla="*/ 546407 h 579614"/>
              <a:gd name="connsiteX291" fmla="*/ 506355 w 1868953"/>
              <a:gd name="connsiteY291" fmla="*/ 547675 h 579614"/>
              <a:gd name="connsiteX292" fmla="*/ 467715 w 1868953"/>
              <a:gd name="connsiteY292" fmla="*/ 565894 h 579614"/>
              <a:gd name="connsiteX293" fmla="*/ 454756 w 1868953"/>
              <a:gd name="connsiteY293" fmla="*/ 571174 h 579614"/>
              <a:gd name="connsiteX294" fmla="*/ 454828 w 1868953"/>
              <a:gd name="connsiteY294" fmla="*/ 570703 h 579614"/>
              <a:gd name="connsiteX295" fmla="*/ 454520 w 1868953"/>
              <a:gd name="connsiteY295" fmla="*/ 571174 h 579614"/>
              <a:gd name="connsiteX296" fmla="*/ 433315 w 1868953"/>
              <a:gd name="connsiteY296" fmla="*/ 574079 h 579614"/>
              <a:gd name="connsiteX297" fmla="*/ 432584 w 1868953"/>
              <a:gd name="connsiteY297" fmla="*/ 573467 h 579614"/>
              <a:gd name="connsiteX298" fmla="*/ 428454 w 1868953"/>
              <a:gd name="connsiteY298" fmla="*/ 571504 h 579614"/>
              <a:gd name="connsiteX299" fmla="*/ 425933 w 1868953"/>
              <a:gd name="connsiteY299" fmla="*/ 567110 h 579614"/>
              <a:gd name="connsiteX300" fmla="*/ 425539 w 1868953"/>
              <a:gd name="connsiteY300" fmla="*/ 566685 h 579614"/>
              <a:gd name="connsiteX301" fmla="*/ 422948 w 1868953"/>
              <a:gd name="connsiteY301" fmla="*/ 556651 h 579614"/>
              <a:gd name="connsiteX302" fmla="*/ 400565 w 1868953"/>
              <a:gd name="connsiteY302" fmla="*/ 558236 h 579614"/>
              <a:gd name="connsiteX303" fmla="*/ 400671 w 1868953"/>
              <a:gd name="connsiteY303" fmla="*/ 558125 h 579614"/>
              <a:gd name="connsiteX304" fmla="*/ 400093 w 1868953"/>
              <a:gd name="connsiteY304" fmla="*/ 558236 h 579614"/>
              <a:gd name="connsiteX305" fmla="*/ 363101 w 1868953"/>
              <a:gd name="connsiteY305" fmla="*/ 574343 h 579614"/>
              <a:gd name="connsiteX306" fmla="*/ 350614 w 1868953"/>
              <a:gd name="connsiteY306" fmla="*/ 576455 h 579614"/>
              <a:gd name="connsiteX307" fmla="*/ 350556 w 1868953"/>
              <a:gd name="connsiteY307" fmla="*/ 576191 h 579614"/>
              <a:gd name="connsiteX308" fmla="*/ 346637 w 1868953"/>
              <a:gd name="connsiteY308" fmla="*/ 576191 h 579614"/>
              <a:gd name="connsiteX309" fmla="*/ 343310 w 1868953"/>
              <a:gd name="connsiteY309" fmla="*/ 573814 h 579614"/>
              <a:gd name="connsiteX310" fmla="*/ 330822 w 1868953"/>
              <a:gd name="connsiteY310" fmla="*/ 572758 h 579614"/>
              <a:gd name="connsiteX311" fmla="*/ 315271 w 1868953"/>
              <a:gd name="connsiteY311" fmla="*/ 564309 h 579614"/>
              <a:gd name="connsiteX312" fmla="*/ 303726 w 1868953"/>
              <a:gd name="connsiteY312" fmla="*/ 547675 h 579614"/>
              <a:gd name="connsiteX313" fmla="*/ 303742 w 1868953"/>
              <a:gd name="connsiteY313" fmla="*/ 547131 h 579614"/>
              <a:gd name="connsiteX314" fmla="*/ 303726 w 1868953"/>
              <a:gd name="connsiteY314" fmla="*/ 547146 h 579614"/>
              <a:gd name="connsiteX315" fmla="*/ 271127 w 1868953"/>
              <a:gd name="connsiteY315" fmla="*/ 559671 h 579614"/>
              <a:gd name="connsiteX316" fmla="*/ 270740 w 1868953"/>
              <a:gd name="connsiteY316" fmla="*/ 561404 h 579614"/>
              <a:gd name="connsiteX317" fmla="*/ 232570 w 1868953"/>
              <a:gd name="connsiteY317" fmla="*/ 558500 h 579614"/>
              <a:gd name="connsiteX318" fmla="*/ 221172 w 1868953"/>
              <a:gd name="connsiteY318" fmla="*/ 560282 h 579614"/>
              <a:gd name="connsiteX319" fmla="*/ 217307 w 1868953"/>
              <a:gd name="connsiteY319" fmla="*/ 560574 h 579614"/>
              <a:gd name="connsiteX320" fmla="*/ 217256 w 1868953"/>
              <a:gd name="connsiteY320" fmla="*/ 560877 h 579614"/>
              <a:gd name="connsiteX321" fmla="*/ 169189 w 1868953"/>
              <a:gd name="connsiteY321" fmla="*/ 579359 h 579614"/>
              <a:gd name="connsiteX322" fmla="*/ 150576 w 1868953"/>
              <a:gd name="connsiteY322" fmla="*/ 562989 h 579614"/>
              <a:gd name="connsiteX323" fmla="*/ 137146 w 1868953"/>
              <a:gd name="connsiteY323" fmla="*/ 547675 h 579614"/>
              <a:gd name="connsiteX324" fmla="*/ 137251 w 1868953"/>
              <a:gd name="connsiteY324" fmla="*/ 546566 h 579614"/>
              <a:gd name="connsiteX325" fmla="*/ 136675 w 1868953"/>
              <a:gd name="connsiteY325" fmla="*/ 547146 h 579614"/>
              <a:gd name="connsiteX326" fmla="*/ 115470 w 1868953"/>
              <a:gd name="connsiteY326" fmla="*/ 560877 h 579614"/>
              <a:gd name="connsiteX327" fmla="*/ 87196 w 1868953"/>
              <a:gd name="connsiteY327" fmla="*/ 561933 h 579614"/>
              <a:gd name="connsiteX328" fmla="*/ 76361 w 1868953"/>
              <a:gd name="connsiteY328" fmla="*/ 560261 h 579614"/>
              <a:gd name="connsiteX329" fmla="*/ 73256 w 1868953"/>
              <a:gd name="connsiteY329" fmla="*/ 558109 h 579614"/>
              <a:gd name="connsiteX330" fmla="*/ 73059 w 1868953"/>
              <a:gd name="connsiteY330" fmla="*/ 558500 h 579614"/>
              <a:gd name="connsiteX331" fmla="*/ 61513 w 1868953"/>
              <a:gd name="connsiteY331" fmla="*/ 558236 h 579614"/>
              <a:gd name="connsiteX332" fmla="*/ 49262 w 1868953"/>
              <a:gd name="connsiteY332" fmla="*/ 559292 h 579614"/>
              <a:gd name="connsiteX333" fmla="*/ 48612 w 1868953"/>
              <a:gd name="connsiteY333" fmla="*/ 558593 h 579614"/>
              <a:gd name="connsiteX334" fmla="*/ 44724 w 1868953"/>
              <a:gd name="connsiteY334" fmla="*/ 555991 h 579614"/>
              <a:gd name="connsiteX335" fmla="*/ 42904 w 1868953"/>
              <a:gd name="connsiteY335" fmla="*/ 551211 h 579614"/>
              <a:gd name="connsiteX336" fmla="*/ 42664 w 1868953"/>
              <a:gd name="connsiteY336" fmla="*/ 550843 h 579614"/>
              <a:gd name="connsiteX337" fmla="*/ 42667 w 1868953"/>
              <a:gd name="connsiteY337" fmla="*/ 550588 h 579614"/>
              <a:gd name="connsiteX338" fmla="*/ 42663 w 1868953"/>
              <a:gd name="connsiteY338" fmla="*/ 550578 h 579614"/>
              <a:gd name="connsiteX339" fmla="*/ 42667 w 1868953"/>
              <a:gd name="connsiteY339" fmla="*/ 550581 h 579614"/>
              <a:gd name="connsiteX340" fmla="*/ 42752 w 1868953"/>
              <a:gd name="connsiteY340" fmla="*/ 541602 h 579614"/>
              <a:gd name="connsiteX341" fmla="*/ 48319 w 1868953"/>
              <a:gd name="connsiteY341" fmla="*/ 535529 h 579614"/>
              <a:gd name="connsiteX342" fmla="*/ 53503 w 1868953"/>
              <a:gd name="connsiteY342" fmla="*/ 524175 h 579614"/>
              <a:gd name="connsiteX343" fmla="*/ 44549 w 1868953"/>
              <a:gd name="connsiteY343" fmla="*/ 524439 h 579614"/>
              <a:gd name="connsiteX344" fmla="*/ 44467 w 1868953"/>
              <a:gd name="connsiteY344" fmla="*/ 524223 h 579614"/>
              <a:gd name="connsiteX345" fmla="*/ 38422 w 1868953"/>
              <a:gd name="connsiteY345" fmla="*/ 527850 h 579614"/>
              <a:gd name="connsiteX346" fmla="*/ 21458 w 1868953"/>
              <a:gd name="connsiteY346" fmla="*/ 521798 h 579614"/>
              <a:gd name="connsiteX347" fmla="*/ 19102 w 1868953"/>
              <a:gd name="connsiteY347" fmla="*/ 519422 h 579614"/>
              <a:gd name="connsiteX348" fmla="*/ 3786 w 1868953"/>
              <a:gd name="connsiteY348" fmla="*/ 481928 h 579614"/>
              <a:gd name="connsiteX349" fmla="*/ 11090 w 1868953"/>
              <a:gd name="connsiteY349" fmla="*/ 460012 h 579614"/>
              <a:gd name="connsiteX350" fmla="*/ 10854 w 1868953"/>
              <a:gd name="connsiteY350" fmla="*/ 456580 h 579614"/>
              <a:gd name="connsiteX351" fmla="*/ 17687 w 1868953"/>
              <a:gd name="connsiteY351" fmla="*/ 423312 h 579614"/>
              <a:gd name="connsiteX352" fmla="*/ 23813 w 1868953"/>
              <a:gd name="connsiteY352" fmla="*/ 417239 h 579614"/>
              <a:gd name="connsiteX353" fmla="*/ 24521 w 1868953"/>
              <a:gd name="connsiteY353" fmla="*/ 399020 h 579614"/>
              <a:gd name="connsiteX354" fmla="*/ 21929 w 1868953"/>
              <a:gd name="connsiteY354" fmla="*/ 381592 h 579614"/>
              <a:gd name="connsiteX355" fmla="*/ 37716 w 1868953"/>
              <a:gd name="connsiteY355" fmla="*/ 363111 h 579614"/>
              <a:gd name="connsiteX356" fmla="*/ 37958 w 1868953"/>
              <a:gd name="connsiteY356" fmla="*/ 363160 h 579614"/>
              <a:gd name="connsiteX357" fmla="*/ 41958 w 1868953"/>
              <a:gd name="connsiteY357" fmla="*/ 359150 h 579614"/>
              <a:gd name="connsiteX358" fmla="*/ 41870 w 1868953"/>
              <a:gd name="connsiteY358" fmla="*/ 358286 h 579614"/>
              <a:gd name="connsiteX359" fmla="*/ 35514 w 1868953"/>
              <a:gd name="connsiteY359" fmla="*/ 356860 h 579614"/>
              <a:gd name="connsiteX360" fmla="*/ 15567 w 1868953"/>
              <a:gd name="connsiteY360" fmla="*/ 350436 h 579614"/>
              <a:gd name="connsiteX361" fmla="*/ 7791 w 1868953"/>
              <a:gd name="connsiteY361" fmla="*/ 338026 h 579614"/>
              <a:gd name="connsiteX362" fmla="*/ 25699 w 1868953"/>
              <a:gd name="connsiteY362" fmla="*/ 295252 h 579614"/>
              <a:gd name="connsiteX363" fmla="*/ 30176 w 1868953"/>
              <a:gd name="connsiteY363" fmla="*/ 288123 h 579614"/>
              <a:gd name="connsiteX364" fmla="*/ 22871 w 1868953"/>
              <a:gd name="connsiteY364" fmla="*/ 287330 h 579614"/>
              <a:gd name="connsiteX365" fmla="*/ 13211 w 1868953"/>
              <a:gd name="connsiteY365" fmla="*/ 267528 h 579614"/>
              <a:gd name="connsiteX366" fmla="*/ 14389 w 1868953"/>
              <a:gd name="connsiteY366" fmla="*/ 250893 h 579614"/>
              <a:gd name="connsiteX367" fmla="*/ 17923 w 1868953"/>
              <a:gd name="connsiteY367" fmla="*/ 227922 h 579614"/>
              <a:gd name="connsiteX368" fmla="*/ 39364 w 1868953"/>
              <a:gd name="connsiteY368" fmla="*/ 201781 h 579614"/>
              <a:gd name="connsiteX369" fmla="*/ 39492 w 1868953"/>
              <a:gd name="connsiteY369" fmla="*/ 201980 h 579614"/>
              <a:gd name="connsiteX370" fmla="*/ 42192 w 1868953"/>
              <a:gd name="connsiteY370" fmla="*/ 197557 h 579614"/>
              <a:gd name="connsiteX371" fmla="*/ 39601 w 1868953"/>
              <a:gd name="connsiteY371" fmla="*/ 194652 h 579614"/>
              <a:gd name="connsiteX372" fmla="*/ 20045 w 1868953"/>
              <a:gd name="connsiteY372" fmla="*/ 206271 h 579614"/>
              <a:gd name="connsiteX373" fmla="*/ 2373 w 1868953"/>
              <a:gd name="connsiteY373" fmla="*/ 203630 h 579614"/>
              <a:gd name="connsiteX374" fmla="*/ 6144 w 1868953"/>
              <a:gd name="connsiteY374" fmla="*/ 184091 h 579614"/>
              <a:gd name="connsiteX375" fmla="*/ 17689 w 1868953"/>
              <a:gd name="connsiteY375" fmla="*/ 173265 h 579614"/>
              <a:gd name="connsiteX376" fmla="*/ 4258 w 1868953"/>
              <a:gd name="connsiteY376" fmla="*/ 157158 h 579614"/>
              <a:gd name="connsiteX377" fmla="*/ 16511 w 1868953"/>
              <a:gd name="connsiteY377" fmla="*/ 140788 h 579614"/>
              <a:gd name="connsiteX378" fmla="*/ 29234 w 1868953"/>
              <a:gd name="connsiteY378" fmla="*/ 131547 h 579614"/>
              <a:gd name="connsiteX379" fmla="*/ 34418 w 1868953"/>
              <a:gd name="connsiteY379" fmla="*/ 116232 h 579614"/>
              <a:gd name="connsiteX380" fmla="*/ 26171 w 1868953"/>
              <a:gd name="connsiteY380" fmla="*/ 107518 h 579614"/>
              <a:gd name="connsiteX381" fmla="*/ 17925 w 1868953"/>
              <a:gd name="connsiteY381" fmla="*/ 89564 h 579614"/>
              <a:gd name="connsiteX382" fmla="*/ 27585 w 1868953"/>
              <a:gd name="connsiteY382" fmla="*/ 64744 h 579614"/>
              <a:gd name="connsiteX383" fmla="*/ 30177 w 1868953"/>
              <a:gd name="connsiteY383" fmla="*/ 52598 h 579614"/>
              <a:gd name="connsiteX384" fmla="*/ 36773 w 1868953"/>
              <a:gd name="connsiteY384" fmla="*/ 34379 h 579614"/>
              <a:gd name="connsiteX385" fmla="*/ 48083 w 1868953"/>
              <a:gd name="connsiteY385" fmla="*/ 27250 h 579614"/>
              <a:gd name="connsiteX386" fmla="*/ 64750 w 1868953"/>
              <a:gd name="connsiteY386" fmla="*/ 27956 h 579614"/>
              <a:gd name="connsiteX387" fmla="*/ 68213 w 1868953"/>
              <a:gd name="connsiteY387" fmla="*/ 35668 h 579614"/>
              <a:gd name="connsiteX388" fmla="*/ 76332 w 1868953"/>
              <a:gd name="connsiteY388" fmla="*/ 33175 h 579614"/>
              <a:gd name="connsiteX389" fmla="*/ 98034 w 1868953"/>
              <a:gd name="connsiteY389" fmla="*/ 19065 h 579614"/>
              <a:gd name="connsiteX390" fmla="*/ 115233 w 1868953"/>
              <a:gd name="connsiteY390" fmla="*/ 7711 h 579614"/>
              <a:gd name="connsiteX391" fmla="*/ 130490 w 1868953"/>
              <a:gd name="connsiteY391" fmla="*/ 1507 h 579614"/>
              <a:gd name="connsiteX392" fmla="*/ 146100 w 1868953"/>
              <a:gd name="connsiteY392" fmla="*/ 7184 h 579614"/>
              <a:gd name="connsiteX393" fmla="*/ 155289 w 1868953"/>
              <a:gd name="connsiteY393" fmla="*/ 30155 h 579614"/>
              <a:gd name="connsiteX394" fmla="*/ 154111 w 1868953"/>
              <a:gd name="connsiteY394" fmla="*/ 39396 h 579614"/>
              <a:gd name="connsiteX395" fmla="*/ 163535 w 1868953"/>
              <a:gd name="connsiteY395" fmla="*/ 38076 h 579614"/>
              <a:gd name="connsiteX396" fmla="*/ 207595 w 1868953"/>
              <a:gd name="connsiteY396" fmla="*/ 28306 h 579614"/>
              <a:gd name="connsiteX397" fmla="*/ 208245 w 1868953"/>
              <a:gd name="connsiteY397" fmla="*/ 28403 h 579614"/>
              <a:gd name="connsiteX398" fmla="*/ 213485 w 1868953"/>
              <a:gd name="connsiteY398" fmla="*/ 27415 h 579614"/>
              <a:gd name="connsiteX399" fmla="*/ 218904 w 1868953"/>
              <a:gd name="connsiteY399" fmla="*/ 24082 h 579614"/>
              <a:gd name="connsiteX400" fmla="*/ 235634 w 1868953"/>
              <a:gd name="connsiteY400" fmla="*/ 30683 h 579614"/>
              <a:gd name="connsiteX401" fmla="*/ 236071 w 1868953"/>
              <a:gd name="connsiteY401" fmla="*/ 31978 h 579614"/>
              <a:gd name="connsiteX402" fmla="*/ 235868 w 1868953"/>
              <a:gd name="connsiteY402" fmla="*/ 30155 h 579614"/>
              <a:gd name="connsiteX403" fmla="*/ 242700 w 1868953"/>
              <a:gd name="connsiteY403" fmla="*/ 36228 h 579614"/>
              <a:gd name="connsiteX404" fmla="*/ 240575 w 1868953"/>
              <a:gd name="connsiteY404" fmla="*/ 37230 h 579614"/>
              <a:gd name="connsiteX405" fmla="*/ 242466 w 1868953"/>
              <a:gd name="connsiteY405" fmla="*/ 36756 h 579614"/>
              <a:gd name="connsiteX406" fmla="*/ 266027 w 1868953"/>
              <a:gd name="connsiteY406" fmla="*/ 28306 h 579614"/>
              <a:gd name="connsiteX407" fmla="*/ 266119 w 1868953"/>
              <a:gd name="connsiteY407" fmla="*/ 28351 h 579614"/>
              <a:gd name="connsiteX408" fmla="*/ 265791 w 1868953"/>
              <a:gd name="connsiteY408" fmla="*/ 27515 h 579614"/>
              <a:gd name="connsiteX409" fmla="*/ 277337 w 1868953"/>
              <a:gd name="connsiteY409" fmla="*/ 22498 h 579614"/>
              <a:gd name="connsiteX410" fmla="*/ 299249 w 1868953"/>
              <a:gd name="connsiteY410" fmla="*/ 16953 h 579614"/>
              <a:gd name="connsiteX411" fmla="*/ 311030 w 1868953"/>
              <a:gd name="connsiteY411" fmla="*/ 19330 h 579614"/>
              <a:gd name="connsiteX412" fmla="*/ 311016 w 1868953"/>
              <a:gd name="connsiteY412" fmla="*/ 19450 h 579614"/>
              <a:gd name="connsiteX413" fmla="*/ 313545 w 1868953"/>
              <a:gd name="connsiteY413" fmla="*/ 20835 h 579614"/>
              <a:gd name="connsiteX414" fmla="*/ 321397 w 1868953"/>
              <a:gd name="connsiteY414" fmla="*/ 18272 h 579614"/>
              <a:gd name="connsiteX415" fmla="*/ 333414 w 1868953"/>
              <a:gd name="connsiteY415" fmla="*/ 19330 h 579614"/>
              <a:gd name="connsiteX416" fmla="*/ 350614 w 1868953"/>
              <a:gd name="connsiteY416" fmla="*/ 21706 h 579614"/>
              <a:gd name="connsiteX417" fmla="*/ 358154 w 1868953"/>
              <a:gd name="connsiteY417" fmla="*/ 19593 h 579614"/>
              <a:gd name="connsiteX418" fmla="*/ 400093 w 1868953"/>
              <a:gd name="connsiteY418" fmla="*/ 9296 h 579614"/>
              <a:gd name="connsiteX419" fmla="*/ 400701 w 1868953"/>
              <a:gd name="connsiteY419" fmla="*/ 9178 h 579614"/>
              <a:gd name="connsiteX420" fmla="*/ 408133 w 1868953"/>
              <a:gd name="connsiteY420" fmla="*/ 4510 h 579614"/>
              <a:gd name="connsiteX421" fmla="*/ 417057 w 1868953"/>
              <a:gd name="connsiteY421" fmla="*/ 1638 h 579614"/>
              <a:gd name="connsiteX422" fmla="*/ 428786 w 1868953"/>
              <a:gd name="connsiteY422" fmla="*/ 109 h 579614"/>
              <a:gd name="connsiteX423" fmla="*/ 439631 w 1868953"/>
              <a:gd name="connsiteY423" fmla="*/ 14803 h 579614"/>
              <a:gd name="connsiteX424" fmla="*/ 438296 w 1868953"/>
              <a:gd name="connsiteY424" fmla="*/ 24637 h 579614"/>
              <a:gd name="connsiteX425" fmla="*/ 442569 w 1868953"/>
              <a:gd name="connsiteY425" fmla="*/ 28265 h 579614"/>
              <a:gd name="connsiteX426" fmla="*/ 447451 w 1868953"/>
              <a:gd name="connsiteY426" fmla="*/ 30089 h 579614"/>
              <a:gd name="connsiteX427" fmla="*/ 457345 w 1868953"/>
              <a:gd name="connsiteY427" fmla="*/ 32795 h 579614"/>
              <a:gd name="connsiteX428" fmla="*/ 457348 w 1868953"/>
              <a:gd name="connsiteY428" fmla="*/ 32532 h 579614"/>
              <a:gd name="connsiteX429" fmla="*/ 479023 w 1868953"/>
              <a:gd name="connsiteY429" fmla="*/ 32267 h 579614"/>
              <a:gd name="connsiteX430" fmla="*/ 506355 w 1868953"/>
              <a:gd name="connsiteY430" fmla="*/ 17745 h 579614"/>
              <a:gd name="connsiteX431" fmla="*/ 506358 w 1868953"/>
              <a:gd name="connsiteY431" fmla="*/ 17756 h 579614"/>
              <a:gd name="connsiteX432" fmla="*/ 506355 w 1868953"/>
              <a:gd name="connsiteY432" fmla="*/ 17481 h 579614"/>
              <a:gd name="connsiteX433" fmla="*/ 524026 w 1868953"/>
              <a:gd name="connsiteY433" fmla="*/ 16160 h 579614"/>
              <a:gd name="connsiteX434" fmla="*/ 544054 w 1868953"/>
              <a:gd name="connsiteY434" fmla="*/ 9296 h 579614"/>
              <a:gd name="connsiteX435" fmla="*/ 544075 w 1868953"/>
              <a:gd name="connsiteY435" fmla="*/ 9318 h 579614"/>
              <a:gd name="connsiteX436" fmla="*/ 544054 w 1868953"/>
              <a:gd name="connsiteY436" fmla="*/ 9031 h 579614"/>
              <a:gd name="connsiteX437" fmla="*/ 554421 w 1868953"/>
              <a:gd name="connsiteY437" fmla="*/ 9560 h 579614"/>
              <a:gd name="connsiteX438" fmla="*/ 571385 w 1868953"/>
              <a:gd name="connsiteY438" fmla="*/ 14048 h 579614"/>
              <a:gd name="connsiteX439" fmla="*/ 582576 w 1868953"/>
              <a:gd name="connsiteY439" fmla="*/ 13257 h 579614"/>
              <a:gd name="connsiteX440" fmla="*/ 593544 w 1868953"/>
              <a:gd name="connsiteY440" fmla="*/ 14810 h 579614"/>
              <a:gd name="connsiteX441" fmla="*/ 593533 w 1868953"/>
              <a:gd name="connsiteY441" fmla="*/ 14577 h 579614"/>
              <a:gd name="connsiteX442" fmla="*/ 611675 w 1868953"/>
              <a:gd name="connsiteY442" fmla="*/ 2958 h 579614"/>
              <a:gd name="connsiteX443" fmla="*/ 633263 w 1868953"/>
              <a:gd name="connsiteY443" fmla="*/ 53 h 57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1868953" h="579614">
                <a:moveTo>
                  <a:pt x="457345" y="32796"/>
                </a:moveTo>
                <a:lnTo>
                  <a:pt x="456183" y="32878"/>
                </a:lnTo>
                <a:lnTo>
                  <a:pt x="457344" y="33059"/>
                </a:lnTo>
                <a:close/>
                <a:moveTo>
                  <a:pt x="438292" y="24662"/>
                </a:moveTo>
                <a:lnTo>
                  <a:pt x="438262" y="24874"/>
                </a:lnTo>
                <a:lnTo>
                  <a:pt x="438677" y="25332"/>
                </a:lnTo>
                <a:close/>
                <a:moveTo>
                  <a:pt x="633263" y="53"/>
                </a:moveTo>
                <a:cubicBezTo>
                  <a:pt x="640537" y="186"/>
                  <a:pt x="647842" y="1111"/>
                  <a:pt x="655028" y="1902"/>
                </a:cubicBezTo>
                <a:cubicBezTo>
                  <a:pt x="659623" y="2430"/>
                  <a:pt x="662686" y="6061"/>
                  <a:pt x="663922" y="10781"/>
                </a:cubicBezTo>
                <a:lnTo>
                  <a:pt x="662165" y="23926"/>
                </a:lnTo>
                <a:lnTo>
                  <a:pt x="668321" y="20963"/>
                </a:lnTo>
                <a:cubicBezTo>
                  <a:pt x="672797" y="19642"/>
                  <a:pt x="676803" y="15417"/>
                  <a:pt x="681987" y="15946"/>
                </a:cubicBezTo>
                <a:cubicBezTo>
                  <a:pt x="684814" y="13965"/>
                  <a:pt x="688172" y="12711"/>
                  <a:pt x="691381" y="12381"/>
                </a:cubicBezTo>
                <a:cubicBezTo>
                  <a:pt x="694592" y="12051"/>
                  <a:pt x="697655" y="12645"/>
                  <a:pt x="699893" y="14361"/>
                </a:cubicBezTo>
                <a:cubicBezTo>
                  <a:pt x="703781" y="17398"/>
                  <a:pt x="707198" y="17793"/>
                  <a:pt x="710467" y="17133"/>
                </a:cubicBezTo>
                <a:lnTo>
                  <a:pt x="719979" y="13634"/>
                </a:lnTo>
                <a:lnTo>
                  <a:pt x="719449" y="13041"/>
                </a:lnTo>
                <a:cubicBezTo>
                  <a:pt x="727078" y="8652"/>
                  <a:pt x="734164" y="1634"/>
                  <a:pt x="741026" y="9500"/>
                </a:cubicBezTo>
                <a:lnTo>
                  <a:pt x="743868" y="13705"/>
                </a:lnTo>
                <a:lnTo>
                  <a:pt x="743953" y="13569"/>
                </a:lnTo>
                <a:cubicBezTo>
                  <a:pt x="749255" y="12579"/>
                  <a:pt x="754159" y="8915"/>
                  <a:pt x="759560" y="8148"/>
                </a:cubicBezTo>
                <a:cubicBezTo>
                  <a:pt x="761359" y="7892"/>
                  <a:pt x="763215" y="7959"/>
                  <a:pt x="765159" y="8552"/>
                </a:cubicBezTo>
                <a:cubicBezTo>
                  <a:pt x="768222" y="10401"/>
                  <a:pt x="770578" y="13041"/>
                  <a:pt x="771991" y="16210"/>
                </a:cubicBezTo>
                <a:lnTo>
                  <a:pt x="771271" y="18210"/>
                </a:lnTo>
                <a:lnTo>
                  <a:pt x="778521" y="18274"/>
                </a:lnTo>
                <a:cubicBezTo>
                  <a:pt x="783557" y="16689"/>
                  <a:pt x="788623" y="12728"/>
                  <a:pt x="793570" y="11672"/>
                </a:cubicBezTo>
                <a:lnTo>
                  <a:pt x="794123" y="11853"/>
                </a:lnTo>
                <a:lnTo>
                  <a:pt x="794041" y="11672"/>
                </a:lnTo>
                <a:cubicBezTo>
                  <a:pt x="800168" y="8636"/>
                  <a:pt x="806058" y="4741"/>
                  <a:pt x="812272" y="2794"/>
                </a:cubicBezTo>
                <a:lnTo>
                  <a:pt x="825245" y="4597"/>
                </a:lnTo>
                <a:lnTo>
                  <a:pt x="825245" y="16253"/>
                </a:lnTo>
                <a:lnTo>
                  <a:pt x="827833" y="15681"/>
                </a:lnTo>
                <a:cubicBezTo>
                  <a:pt x="832781" y="15417"/>
                  <a:pt x="837022" y="15681"/>
                  <a:pt x="841499" y="11720"/>
                </a:cubicBezTo>
                <a:cubicBezTo>
                  <a:pt x="844444" y="9213"/>
                  <a:pt x="847448" y="8024"/>
                  <a:pt x="850187" y="8552"/>
                </a:cubicBezTo>
                <a:cubicBezTo>
                  <a:pt x="852926" y="9081"/>
                  <a:pt x="855400" y="11325"/>
                  <a:pt x="857284" y="15681"/>
                </a:cubicBezTo>
                <a:lnTo>
                  <a:pt x="857370" y="17468"/>
                </a:lnTo>
                <a:lnTo>
                  <a:pt x="857520" y="15946"/>
                </a:lnTo>
                <a:cubicBezTo>
                  <a:pt x="862233" y="30997"/>
                  <a:pt x="862233" y="30732"/>
                  <a:pt x="876841" y="22546"/>
                </a:cubicBezTo>
                <a:cubicBezTo>
                  <a:pt x="880611" y="20434"/>
                  <a:pt x="882968" y="15681"/>
                  <a:pt x="887679" y="15681"/>
                </a:cubicBezTo>
                <a:lnTo>
                  <a:pt x="887719" y="15731"/>
                </a:lnTo>
                <a:lnTo>
                  <a:pt x="895838" y="9411"/>
                </a:lnTo>
                <a:cubicBezTo>
                  <a:pt x="898811" y="7761"/>
                  <a:pt x="902052" y="6968"/>
                  <a:pt x="905821" y="8024"/>
                </a:cubicBezTo>
                <a:cubicBezTo>
                  <a:pt x="910770" y="9344"/>
                  <a:pt x="914067" y="12513"/>
                  <a:pt x="913833" y="18849"/>
                </a:cubicBezTo>
                <a:lnTo>
                  <a:pt x="914128" y="19194"/>
                </a:lnTo>
                <a:lnTo>
                  <a:pt x="914069" y="18322"/>
                </a:lnTo>
                <a:lnTo>
                  <a:pt x="955772" y="10929"/>
                </a:lnTo>
                <a:cubicBezTo>
                  <a:pt x="958718" y="10004"/>
                  <a:pt x="961515" y="9806"/>
                  <a:pt x="964007" y="10231"/>
                </a:cubicBezTo>
                <a:cubicBezTo>
                  <a:pt x="971485" y="11506"/>
                  <a:pt x="976212" y="18387"/>
                  <a:pt x="973914" y="28092"/>
                </a:cubicBezTo>
                <a:cubicBezTo>
                  <a:pt x="972030" y="36012"/>
                  <a:pt x="974621" y="39182"/>
                  <a:pt x="979334" y="43141"/>
                </a:cubicBezTo>
                <a:cubicBezTo>
                  <a:pt x="984281" y="47367"/>
                  <a:pt x="988522" y="49479"/>
                  <a:pt x="994885" y="45253"/>
                </a:cubicBezTo>
                <a:cubicBezTo>
                  <a:pt x="1005723" y="37861"/>
                  <a:pt x="1017504" y="31788"/>
                  <a:pt x="1028813" y="24922"/>
                </a:cubicBezTo>
                <a:lnTo>
                  <a:pt x="1029055" y="25274"/>
                </a:lnTo>
                <a:lnTo>
                  <a:pt x="1029049" y="25187"/>
                </a:lnTo>
                <a:cubicBezTo>
                  <a:pt x="1034468" y="20963"/>
                  <a:pt x="1039887" y="17266"/>
                  <a:pt x="1046955" y="19114"/>
                </a:cubicBezTo>
                <a:cubicBezTo>
                  <a:pt x="1051904" y="20434"/>
                  <a:pt x="1055673" y="16473"/>
                  <a:pt x="1059914" y="14625"/>
                </a:cubicBezTo>
                <a:cubicBezTo>
                  <a:pt x="1064508" y="12447"/>
                  <a:pt x="1069104" y="9081"/>
                  <a:pt x="1073897" y="10541"/>
                </a:cubicBezTo>
                <a:lnTo>
                  <a:pt x="1078516" y="13665"/>
                </a:lnTo>
                <a:lnTo>
                  <a:pt x="1078764" y="13569"/>
                </a:lnTo>
                <a:cubicBezTo>
                  <a:pt x="1082063" y="20170"/>
                  <a:pt x="1086068" y="24922"/>
                  <a:pt x="1093607" y="20963"/>
                </a:cubicBezTo>
                <a:cubicBezTo>
                  <a:pt x="1096906" y="19114"/>
                  <a:pt x="1101619" y="19378"/>
                  <a:pt x="1103503" y="22283"/>
                </a:cubicBezTo>
                <a:cubicBezTo>
                  <a:pt x="1110336" y="33900"/>
                  <a:pt x="1119053" y="28619"/>
                  <a:pt x="1127537" y="26507"/>
                </a:cubicBezTo>
                <a:cubicBezTo>
                  <a:pt x="1132661" y="25120"/>
                  <a:pt x="1137785" y="23735"/>
                  <a:pt x="1142512" y="25690"/>
                </a:cubicBezTo>
                <a:lnTo>
                  <a:pt x="1147055" y="28857"/>
                </a:lnTo>
                <a:lnTo>
                  <a:pt x="1147092" y="28619"/>
                </a:lnTo>
                <a:cubicBezTo>
                  <a:pt x="1152275" y="28356"/>
                  <a:pt x="1156752" y="25187"/>
                  <a:pt x="1160758" y="22019"/>
                </a:cubicBezTo>
                <a:cubicBezTo>
                  <a:pt x="1175366" y="11193"/>
                  <a:pt x="1193038" y="15153"/>
                  <a:pt x="1208352" y="8024"/>
                </a:cubicBezTo>
                <a:cubicBezTo>
                  <a:pt x="1209177" y="7628"/>
                  <a:pt x="1210119" y="7628"/>
                  <a:pt x="1211032" y="7992"/>
                </a:cubicBezTo>
                <a:cubicBezTo>
                  <a:pt x="1211946" y="8355"/>
                  <a:pt x="1212829" y="9081"/>
                  <a:pt x="1213536" y="10137"/>
                </a:cubicBezTo>
                <a:lnTo>
                  <a:pt x="1213526" y="11889"/>
                </a:lnTo>
                <a:lnTo>
                  <a:pt x="1214007" y="10929"/>
                </a:lnTo>
                <a:cubicBezTo>
                  <a:pt x="1215421" y="12249"/>
                  <a:pt x="1216835" y="14890"/>
                  <a:pt x="1218955" y="13569"/>
                </a:cubicBezTo>
                <a:cubicBezTo>
                  <a:pt x="1231678" y="4591"/>
                  <a:pt x="1246286" y="11457"/>
                  <a:pt x="1259951" y="8817"/>
                </a:cubicBezTo>
                <a:cubicBezTo>
                  <a:pt x="1262014" y="8223"/>
                  <a:pt x="1264045" y="8090"/>
                  <a:pt x="1266015" y="8296"/>
                </a:cubicBezTo>
                <a:cubicBezTo>
                  <a:pt x="1271924" y="8915"/>
                  <a:pt x="1277270" y="12579"/>
                  <a:pt x="1281158" y="15946"/>
                </a:cubicBezTo>
                <a:cubicBezTo>
                  <a:pt x="1289168" y="22810"/>
                  <a:pt x="1295059" y="21226"/>
                  <a:pt x="1302599" y="17002"/>
                </a:cubicBezTo>
                <a:cubicBezTo>
                  <a:pt x="1305190" y="15681"/>
                  <a:pt x="1308488" y="11985"/>
                  <a:pt x="1312023" y="15417"/>
                </a:cubicBezTo>
                <a:cubicBezTo>
                  <a:pt x="1314379" y="18322"/>
                  <a:pt x="1316970" y="18586"/>
                  <a:pt x="1320270" y="17002"/>
                </a:cubicBezTo>
                <a:cubicBezTo>
                  <a:pt x="1326808" y="14032"/>
                  <a:pt x="1333479" y="13140"/>
                  <a:pt x="1340083" y="15108"/>
                </a:cubicBezTo>
                <a:lnTo>
                  <a:pt x="1346630" y="18045"/>
                </a:lnTo>
                <a:lnTo>
                  <a:pt x="1346659" y="17793"/>
                </a:lnTo>
                <a:cubicBezTo>
                  <a:pt x="1355612" y="11457"/>
                  <a:pt x="1366215" y="9344"/>
                  <a:pt x="1376111" y="6176"/>
                </a:cubicBezTo>
                <a:cubicBezTo>
                  <a:pt x="1380822" y="4591"/>
                  <a:pt x="1384829" y="6705"/>
                  <a:pt x="1388128" y="9608"/>
                </a:cubicBezTo>
                <a:cubicBezTo>
                  <a:pt x="1391661" y="12776"/>
                  <a:pt x="1394724" y="14625"/>
                  <a:pt x="1398966" y="13834"/>
                </a:cubicBezTo>
                <a:cubicBezTo>
                  <a:pt x="1404502" y="10929"/>
                  <a:pt x="1409981" y="8355"/>
                  <a:pt x="1415282" y="8157"/>
                </a:cubicBezTo>
                <a:cubicBezTo>
                  <a:pt x="1420583" y="7959"/>
                  <a:pt x="1425707" y="10137"/>
                  <a:pt x="1430538" y="16737"/>
                </a:cubicBezTo>
                <a:cubicBezTo>
                  <a:pt x="1432894" y="20170"/>
                  <a:pt x="1435250" y="18322"/>
                  <a:pt x="1437607" y="16737"/>
                </a:cubicBezTo>
                <a:cubicBezTo>
                  <a:pt x="1446089" y="11193"/>
                  <a:pt x="1452450" y="13305"/>
                  <a:pt x="1455985" y="23866"/>
                </a:cubicBezTo>
                <a:lnTo>
                  <a:pt x="1456017" y="24547"/>
                </a:lnTo>
                <a:lnTo>
                  <a:pt x="1456220" y="23866"/>
                </a:lnTo>
                <a:cubicBezTo>
                  <a:pt x="1463995" y="20170"/>
                  <a:pt x="1472007" y="16473"/>
                  <a:pt x="1479781" y="12776"/>
                </a:cubicBezTo>
                <a:cubicBezTo>
                  <a:pt x="1481078" y="12118"/>
                  <a:pt x="1482373" y="11456"/>
                  <a:pt x="1483611" y="11358"/>
                </a:cubicBezTo>
                <a:lnTo>
                  <a:pt x="1486997" y="13255"/>
                </a:lnTo>
                <a:lnTo>
                  <a:pt x="1487086" y="13041"/>
                </a:lnTo>
                <a:cubicBezTo>
                  <a:pt x="1492033" y="15219"/>
                  <a:pt x="1492476" y="22150"/>
                  <a:pt x="1495667" y="26149"/>
                </a:cubicBezTo>
                <a:lnTo>
                  <a:pt x="1499934" y="28814"/>
                </a:lnTo>
                <a:lnTo>
                  <a:pt x="1500045" y="28356"/>
                </a:lnTo>
                <a:lnTo>
                  <a:pt x="1505283" y="24207"/>
                </a:lnTo>
                <a:lnTo>
                  <a:pt x="1505283" y="24499"/>
                </a:lnTo>
                <a:lnTo>
                  <a:pt x="1508643" y="21743"/>
                </a:lnTo>
                <a:cubicBezTo>
                  <a:pt x="1512439" y="18771"/>
                  <a:pt x="1516520" y="16975"/>
                  <a:pt x="1521575" y="19609"/>
                </a:cubicBezTo>
                <a:lnTo>
                  <a:pt x="1525687" y="22672"/>
                </a:lnTo>
                <a:lnTo>
                  <a:pt x="1526164" y="22498"/>
                </a:lnTo>
                <a:cubicBezTo>
                  <a:pt x="1534646" y="19330"/>
                  <a:pt x="1542422" y="13521"/>
                  <a:pt x="1551610" y="11936"/>
                </a:cubicBezTo>
                <a:cubicBezTo>
                  <a:pt x="1554909" y="9956"/>
                  <a:pt x="1558266" y="8768"/>
                  <a:pt x="1561536" y="8802"/>
                </a:cubicBezTo>
                <a:cubicBezTo>
                  <a:pt x="1564805" y="8833"/>
                  <a:pt x="1567985" y="10089"/>
                  <a:pt x="1570931" y="12992"/>
                </a:cubicBezTo>
                <a:cubicBezTo>
                  <a:pt x="1577056" y="18801"/>
                  <a:pt x="1576114" y="25931"/>
                  <a:pt x="1571637" y="32796"/>
                </a:cubicBezTo>
                <a:cubicBezTo>
                  <a:pt x="1570459" y="34644"/>
                  <a:pt x="1569988" y="37020"/>
                  <a:pt x="1572345" y="38340"/>
                </a:cubicBezTo>
                <a:cubicBezTo>
                  <a:pt x="1574700" y="39661"/>
                  <a:pt x="1576820" y="40717"/>
                  <a:pt x="1579884" y="39396"/>
                </a:cubicBezTo>
                <a:cubicBezTo>
                  <a:pt x="1588366" y="35437"/>
                  <a:pt x="1597319" y="32267"/>
                  <a:pt x="1606037" y="28835"/>
                </a:cubicBezTo>
                <a:lnTo>
                  <a:pt x="1606074" y="28912"/>
                </a:lnTo>
                <a:lnTo>
                  <a:pt x="1606037" y="28308"/>
                </a:lnTo>
                <a:cubicBezTo>
                  <a:pt x="1613576" y="23555"/>
                  <a:pt x="1621352" y="18538"/>
                  <a:pt x="1628892" y="13785"/>
                </a:cubicBezTo>
                <a:cubicBezTo>
                  <a:pt x="1634783" y="10089"/>
                  <a:pt x="1640202" y="10353"/>
                  <a:pt x="1644207" y="16425"/>
                </a:cubicBezTo>
                <a:cubicBezTo>
                  <a:pt x="1648212" y="22235"/>
                  <a:pt x="1650098" y="28043"/>
                  <a:pt x="1643971" y="34381"/>
                </a:cubicBezTo>
                <a:cubicBezTo>
                  <a:pt x="1640672" y="37813"/>
                  <a:pt x="1636903" y="43093"/>
                  <a:pt x="1645856" y="44150"/>
                </a:cubicBezTo>
                <a:cubicBezTo>
                  <a:pt x="1652925" y="44150"/>
                  <a:pt x="1659993" y="44150"/>
                  <a:pt x="1667062" y="44150"/>
                </a:cubicBezTo>
                <a:lnTo>
                  <a:pt x="1667065" y="45572"/>
                </a:lnTo>
                <a:lnTo>
                  <a:pt x="1667533" y="43622"/>
                </a:lnTo>
                <a:cubicBezTo>
                  <a:pt x="1674366" y="45338"/>
                  <a:pt x="1680610" y="43951"/>
                  <a:pt x="1686676" y="41476"/>
                </a:cubicBezTo>
                <a:lnTo>
                  <a:pt x="1704615" y="32865"/>
                </a:lnTo>
                <a:lnTo>
                  <a:pt x="1704761" y="32267"/>
                </a:lnTo>
                <a:cubicBezTo>
                  <a:pt x="1713949" y="25403"/>
                  <a:pt x="1724081" y="21179"/>
                  <a:pt x="1734448" y="18009"/>
                </a:cubicBezTo>
                <a:cubicBezTo>
                  <a:pt x="1743166" y="15104"/>
                  <a:pt x="1752590" y="13785"/>
                  <a:pt x="1758009" y="25403"/>
                </a:cubicBezTo>
                <a:cubicBezTo>
                  <a:pt x="1761072" y="32003"/>
                  <a:pt x="1764606" y="26723"/>
                  <a:pt x="1768141" y="26723"/>
                </a:cubicBezTo>
                <a:cubicBezTo>
                  <a:pt x="1777801" y="22762"/>
                  <a:pt x="1788168" y="20650"/>
                  <a:pt x="1797122" y="13785"/>
                </a:cubicBezTo>
                <a:cubicBezTo>
                  <a:pt x="1804780" y="7975"/>
                  <a:pt x="1809963" y="5798"/>
                  <a:pt x="1813732" y="7646"/>
                </a:cubicBezTo>
                <a:cubicBezTo>
                  <a:pt x="1817503" y="9494"/>
                  <a:pt x="1819859" y="15369"/>
                  <a:pt x="1821861" y="25667"/>
                </a:cubicBezTo>
                <a:cubicBezTo>
                  <a:pt x="1831286" y="21442"/>
                  <a:pt x="1841418" y="20650"/>
                  <a:pt x="1851078" y="18009"/>
                </a:cubicBezTo>
                <a:cubicBezTo>
                  <a:pt x="1857675" y="16425"/>
                  <a:pt x="1862858" y="18274"/>
                  <a:pt x="1866157" y="24611"/>
                </a:cubicBezTo>
                <a:cubicBezTo>
                  <a:pt x="1869692" y="31476"/>
                  <a:pt x="1867099" y="37549"/>
                  <a:pt x="1861680" y="41510"/>
                </a:cubicBezTo>
                <a:cubicBezTo>
                  <a:pt x="1853434" y="47318"/>
                  <a:pt x="1847073" y="53127"/>
                  <a:pt x="1848485" y="66064"/>
                </a:cubicBezTo>
                <a:cubicBezTo>
                  <a:pt x="1849193" y="73194"/>
                  <a:pt x="1842596" y="77947"/>
                  <a:pt x="1838825" y="83492"/>
                </a:cubicBezTo>
                <a:cubicBezTo>
                  <a:pt x="1837177" y="86133"/>
                  <a:pt x="1833407" y="87716"/>
                  <a:pt x="1835998" y="92206"/>
                </a:cubicBezTo>
                <a:cubicBezTo>
                  <a:pt x="1837883" y="95638"/>
                  <a:pt x="1840475" y="96694"/>
                  <a:pt x="1844010" y="95901"/>
                </a:cubicBezTo>
                <a:cubicBezTo>
                  <a:pt x="1850606" y="94582"/>
                  <a:pt x="1855791" y="96958"/>
                  <a:pt x="1857911" y="104615"/>
                </a:cubicBezTo>
                <a:cubicBezTo>
                  <a:pt x="1859796" y="111481"/>
                  <a:pt x="1856025" y="115969"/>
                  <a:pt x="1851078" y="119930"/>
                </a:cubicBezTo>
                <a:cubicBezTo>
                  <a:pt x="1847073" y="123362"/>
                  <a:pt x="1838119" y="126795"/>
                  <a:pt x="1840003" y="129698"/>
                </a:cubicBezTo>
                <a:cubicBezTo>
                  <a:pt x="1845659" y="139468"/>
                  <a:pt x="1841888" y="153727"/>
                  <a:pt x="1853905" y="160592"/>
                </a:cubicBezTo>
                <a:cubicBezTo>
                  <a:pt x="1868278" y="168777"/>
                  <a:pt x="1868749" y="175641"/>
                  <a:pt x="1859560" y="190692"/>
                </a:cubicBezTo>
                <a:cubicBezTo>
                  <a:pt x="1858853" y="191748"/>
                  <a:pt x="1857439" y="193069"/>
                  <a:pt x="1857675" y="193860"/>
                </a:cubicBezTo>
                <a:cubicBezTo>
                  <a:pt x="1861916" y="211815"/>
                  <a:pt x="1848250" y="215249"/>
                  <a:pt x="1839297" y="222641"/>
                </a:cubicBezTo>
                <a:cubicBezTo>
                  <a:pt x="1837177" y="224490"/>
                  <a:pt x="1833878" y="225810"/>
                  <a:pt x="1835056" y="229507"/>
                </a:cubicBezTo>
                <a:cubicBezTo>
                  <a:pt x="1836705" y="233995"/>
                  <a:pt x="1840239" y="231091"/>
                  <a:pt x="1842124" y="230034"/>
                </a:cubicBezTo>
                <a:cubicBezTo>
                  <a:pt x="1846365" y="227922"/>
                  <a:pt x="1850606" y="227659"/>
                  <a:pt x="1854612" y="227659"/>
                </a:cubicBezTo>
                <a:cubicBezTo>
                  <a:pt x="1860974" y="227659"/>
                  <a:pt x="1865921" y="231091"/>
                  <a:pt x="1868278" y="237956"/>
                </a:cubicBezTo>
                <a:cubicBezTo>
                  <a:pt x="1870869" y="245349"/>
                  <a:pt x="1865451" y="249046"/>
                  <a:pt x="1861444" y="251158"/>
                </a:cubicBezTo>
                <a:cubicBezTo>
                  <a:pt x="1852020" y="255910"/>
                  <a:pt x="1849193" y="265416"/>
                  <a:pt x="1845188" y="274658"/>
                </a:cubicBezTo>
                <a:cubicBezTo>
                  <a:pt x="1842596" y="280467"/>
                  <a:pt x="1845188" y="283899"/>
                  <a:pt x="1849428" y="286011"/>
                </a:cubicBezTo>
                <a:cubicBezTo>
                  <a:pt x="1859560" y="291292"/>
                  <a:pt x="1863330" y="298157"/>
                  <a:pt x="1855791" y="309510"/>
                </a:cubicBezTo>
                <a:cubicBezTo>
                  <a:pt x="1852726" y="314264"/>
                  <a:pt x="1853670" y="318752"/>
                  <a:pt x="1857675" y="321920"/>
                </a:cubicBezTo>
                <a:cubicBezTo>
                  <a:pt x="1860502" y="324296"/>
                  <a:pt x="1864507" y="327201"/>
                  <a:pt x="1862858" y="331162"/>
                </a:cubicBezTo>
                <a:cubicBezTo>
                  <a:pt x="1856969" y="345420"/>
                  <a:pt x="1861210" y="364958"/>
                  <a:pt x="1845659" y="374465"/>
                </a:cubicBezTo>
                <a:cubicBezTo>
                  <a:pt x="1842596" y="376313"/>
                  <a:pt x="1839769" y="378953"/>
                  <a:pt x="1837177" y="381330"/>
                </a:cubicBezTo>
                <a:cubicBezTo>
                  <a:pt x="1833407" y="384762"/>
                  <a:pt x="1826102" y="386346"/>
                  <a:pt x="1826574" y="391891"/>
                </a:cubicBezTo>
                <a:cubicBezTo>
                  <a:pt x="1827280" y="399813"/>
                  <a:pt x="1834820" y="395323"/>
                  <a:pt x="1839297" y="397172"/>
                </a:cubicBezTo>
                <a:cubicBezTo>
                  <a:pt x="1844010" y="399020"/>
                  <a:pt x="1847073" y="403245"/>
                  <a:pt x="1848485" y="408262"/>
                </a:cubicBezTo>
                <a:cubicBezTo>
                  <a:pt x="1850135" y="414334"/>
                  <a:pt x="1846130" y="416974"/>
                  <a:pt x="1842360" y="419615"/>
                </a:cubicBezTo>
                <a:cubicBezTo>
                  <a:pt x="1829165" y="428857"/>
                  <a:pt x="1815971" y="438098"/>
                  <a:pt x="1802541" y="447339"/>
                </a:cubicBezTo>
                <a:cubicBezTo>
                  <a:pt x="1813379" y="460541"/>
                  <a:pt x="1824218" y="461861"/>
                  <a:pt x="1837412" y="452883"/>
                </a:cubicBezTo>
                <a:cubicBezTo>
                  <a:pt x="1848721" y="445227"/>
                  <a:pt x="1853434" y="451827"/>
                  <a:pt x="1856969" y="465558"/>
                </a:cubicBezTo>
                <a:cubicBezTo>
                  <a:pt x="1860032" y="477968"/>
                  <a:pt x="1856969" y="490906"/>
                  <a:pt x="1862623" y="502260"/>
                </a:cubicBezTo>
                <a:cubicBezTo>
                  <a:pt x="1865215" y="507276"/>
                  <a:pt x="1863565" y="512557"/>
                  <a:pt x="1860032" y="516783"/>
                </a:cubicBezTo>
                <a:cubicBezTo>
                  <a:pt x="1842596" y="536585"/>
                  <a:pt x="1825160" y="555332"/>
                  <a:pt x="1801834" y="567214"/>
                </a:cubicBezTo>
                <a:cubicBezTo>
                  <a:pt x="1784163" y="576191"/>
                  <a:pt x="1779686" y="574607"/>
                  <a:pt x="1778273" y="553219"/>
                </a:cubicBezTo>
                <a:cubicBezTo>
                  <a:pt x="1778037" y="549787"/>
                  <a:pt x="1777801" y="547146"/>
                  <a:pt x="1774031" y="547675"/>
                </a:cubicBezTo>
                <a:lnTo>
                  <a:pt x="1773254" y="547164"/>
                </a:lnTo>
                <a:lnTo>
                  <a:pt x="1773560" y="547939"/>
                </a:lnTo>
                <a:cubicBezTo>
                  <a:pt x="1763428" y="554804"/>
                  <a:pt x="1753297" y="561668"/>
                  <a:pt x="1743166" y="568797"/>
                </a:cubicBezTo>
                <a:cubicBezTo>
                  <a:pt x="1737510" y="572758"/>
                  <a:pt x="1731149" y="571174"/>
                  <a:pt x="1729264" y="565629"/>
                </a:cubicBezTo>
                <a:cubicBezTo>
                  <a:pt x="1725259" y="554275"/>
                  <a:pt x="1720076" y="558500"/>
                  <a:pt x="1713949" y="561668"/>
                </a:cubicBezTo>
                <a:cubicBezTo>
                  <a:pt x="1712064" y="562724"/>
                  <a:pt x="1709472" y="562724"/>
                  <a:pt x="1707352" y="563253"/>
                </a:cubicBezTo>
                <a:lnTo>
                  <a:pt x="1707350" y="563246"/>
                </a:lnTo>
                <a:lnTo>
                  <a:pt x="1707352" y="563517"/>
                </a:lnTo>
                <a:cubicBezTo>
                  <a:pt x="1698870" y="568006"/>
                  <a:pt x="1690388" y="572494"/>
                  <a:pt x="1682141" y="576984"/>
                </a:cubicBezTo>
                <a:cubicBezTo>
                  <a:pt x="1675780" y="580416"/>
                  <a:pt x="1670125" y="580943"/>
                  <a:pt x="1665648" y="574079"/>
                </a:cubicBezTo>
                <a:cubicBezTo>
                  <a:pt x="1660465" y="566158"/>
                  <a:pt x="1664234" y="560348"/>
                  <a:pt x="1669418" y="554804"/>
                </a:cubicBezTo>
                <a:cubicBezTo>
                  <a:pt x="1671774" y="552427"/>
                  <a:pt x="1674602" y="550315"/>
                  <a:pt x="1676015" y="547410"/>
                </a:cubicBezTo>
                <a:cubicBezTo>
                  <a:pt x="1678607" y="542658"/>
                  <a:pt x="1675072" y="542658"/>
                  <a:pt x="1672245" y="542393"/>
                </a:cubicBezTo>
                <a:lnTo>
                  <a:pt x="1671345" y="542445"/>
                </a:lnTo>
                <a:lnTo>
                  <a:pt x="1671539" y="542658"/>
                </a:lnTo>
                <a:cubicBezTo>
                  <a:pt x="1667533" y="546883"/>
                  <a:pt x="1662821" y="546619"/>
                  <a:pt x="1658816" y="543451"/>
                </a:cubicBezTo>
                <a:cubicBezTo>
                  <a:pt x="1655281" y="540281"/>
                  <a:pt x="1652219" y="539225"/>
                  <a:pt x="1648448" y="542658"/>
                </a:cubicBezTo>
                <a:cubicBezTo>
                  <a:pt x="1642558" y="546883"/>
                  <a:pt x="1636903" y="551371"/>
                  <a:pt x="1630776" y="555068"/>
                </a:cubicBezTo>
                <a:cubicBezTo>
                  <a:pt x="1625123" y="558500"/>
                  <a:pt x="1618996" y="559292"/>
                  <a:pt x="1614991" y="552163"/>
                </a:cubicBezTo>
                <a:cubicBezTo>
                  <a:pt x="1613812" y="550183"/>
                  <a:pt x="1612164" y="549062"/>
                  <a:pt x="1610484" y="548071"/>
                </a:cubicBezTo>
                <a:lnTo>
                  <a:pt x="1606150" y="545016"/>
                </a:lnTo>
                <a:lnTo>
                  <a:pt x="1606037" y="545298"/>
                </a:lnTo>
                <a:cubicBezTo>
                  <a:pt x="1600618" y="537113"/>
                  <a:pt x="1595434" y="540546"/>
                  <a:pt x="1588601" y="543978"/>
                </a:cubicBezTo>
                <a:cubicBezTo>
                  <a:pt x="1577764" y="549522"/>
                  <a:pt x="1567868" y="560877"/>
                  <a:pt x="1553967" y="554275"/>
                </a:cubicBezTo>
                <a:lnTo>
                  <a:pt x="1553621" y="553720"/>
                </a:lnTo>
                <a:lnTo>
                  <a:pt x="1548780" y="553335"/>
                </a:lnTo>
                <a:cubicBezTo>
                  <a:pt x="1543996" y="554275"/>
                  <a:pt x="1540242" y="558632"/>
                  <a:pt x="1535824" y="560612"/>
                </a:cubicBezTo>
                <a:cubicBezTo>
                  <a:pt x="1531818" y="562461"/>
                  <a:pt x="1528049" y="564573"/>
                  <a:pt x="1524278" y="566421"/>
                </a:cubicBezTo>
                <a:lnTo>
                  <a:pt x="1523852" y="566321"/>
                </a:lnTo>
                <a:lnTo>
                  <a:pt x="1524514" y="567477"/>
                </a:lnTo>
                <a:cubicBezTo>
                  <a:pt x="1521333" y="569326"/>
                  <a:pt x="1518212" y="571306"/>
                  <a:pt x="1514971" y="573023"/>
                </a:cubicBezTo>
                <a:lnTo>
                  <a:pt x="1504897" y="576916"/>
                </a:lnTo>
                <a:lnTo>
                  <a:pt x="1504958" y="577775"/>
                </a:lnTo>
                <a:cubicBezTo>
                  <a:pt x="1498479" y="579887"/>
                  <a:pt x="1493236" y="580218"/>
                  <a:pt x="1488906" y="578567"/>
                </a:cubicBezTo>
                <a:lnTo>
                  <a:pt x="1487074" y="576645"/>
                </a:lnTo>
                <a:lnTo>
                  <a:pt x="1480548" y="579276"/>
                </a:lnTo>
                <a:cubicBezTo>
                  <a:pt x="1477720" y="579738"/>
                  <a:pt x="1474834" y="579671"/>
                  <a:pt x="1472007" y="579408"/>
                </a:cubicBezTo>
                <a:cubicBezTo>
                  <a:pt x="1462581" y="578352"/>
                  <a:pt x="1458340" y="569903"/>
                  <a:pt x="1459518" y="558549"/>
                </a:cubicBezTo>
                <a:cubicBezTo>
                  <a:pt x="1459695" y="556568"/>
                  <a:pt x="1463583" y="552657"/>
                  <a:pt x="1461739" y="550603"/>
                </a:cubicBezTo>
                <a:lnTo>
                  <a:pt x="1457799" y="549359"/>
                </a:lnTo>
                <a:lnTo>
                  <a:pt x="1432422" y="568054"/>
                </a:lnTo>
                <a:cubicBezTo>
                  <a:pt x="1427004" y="572015"/>
                  <a:pt x="1420407" y="572015"/>
                  <a:pt x="1418050" y="565942"/>
                </a:cubicBezTo>
                <a:cubicBezTo>
                  <a:pt x="1412631" y="553005"/>
                  <a:pt x="1406270" y="560133"/>
                  <a:pt x="1399672" y="562773"/>
                </a:cubicBezTo>
                <a:lnTo>
                  <a:pt x="1399141" y="562555"/>
                </a:lnTo>
                <a:lnTo>
                  <a:pt x="1399201" y="562774"/>
                </a:lnTo>
                <a:cubicBezTo>
                  <a:pt x="1386713" y="570959"/>
                  <a:pt x="1373755" y="577295"/>
                  <a:pt x="1359147" y="578615"/>
                </a:cubicBezTo>
                <a:cubicBezTo>
                  <a:pt x="1353728" y="579144"/>
                  <a:pt x="1348073" y="579673"/>
                  <a:pt x="1344774" y="573071"/>
                </a:cubicBezTo>
                <a:lnTo>
                  <a:pt x="1344774" y="571275"/>
                </a:lnTo>
                <a:lnTo>
                  <a:pt x="1344538" y="572542"/>
                </a:lnTo>
                <a:cubicBezTo>
                  <a:pt x="1341711" y="565678"/>
                  <a:pt x="1338412" y="561717"/>
                  <a:pt x="1330637" y="566206"/>
                </a:cubicBezTo>
                <a:cubicBezTo>
                  <a:pt x="1327809" y="567790"/>
                  <a:pt x="1324746" y="569177"/>
                  <a:pt x="1321536" y="570001"/>
                </a:cubicBezTo>
                <a:lnTo>
                  <a:pt x="1311889" y="570417"/>
                </a:lnTo>
                <a:lnTo>
                  <a:pt x="1311787" y="570959"/>
                </a:lnTo>
                <a:cubicBezTo>
                  <a:pt x="1301420" y="568846"/>
                  <a:pt x="1291996" y="573335"/>
                  <a:pt x="1282570" y="576239"/>
                </a:cubicBezTo>
                <a:cubicBezTo>
                  <a:pt x="1275503" y="578352"/>
                  <a:pt x="1269377" y="577295"/>
                  <a:pt x="1265136" y="570166"/>
                </a:cubicBezTo>
                <a:cubicBezTo>
                  <a:pt x="1260895" y="562774"/>
                  <a:pt x="1264428" y="557493"/>
                  <a:pt x="1267963" y="551420"/>
                </a:cubicBezTo>
                <a:cubicBezTo>
                  <a:pt x="1275267" y="539274"/>
                  <a:pt x="1265136" y="542971"/>
                  <a:pt x="1260423" y="541650"/>
                </a:cubicBezTo>
                <a:lnTo>
                  <a:pt x="1260129" y="541416"/>
                </a:lnTo>
                <a:lnTo>
                  <a:pt x="1237068" y="553136"/>
                </a:lnTo>
                <a:lnTo>
                  <a:pt x="1213078" y="562504"/>
                </a:lnTo>
                <a:lnTo>
                  <a:pt x="1213064" y="562774"/>
                </a:lnTo>
                <a:cubicBezTo>
                  <a:pt x="1194450" y="568054"/>
                  <a:pt x="1176072" y="573600"/>
                  <a:pt x="1157460" y="578352"/>
                </a:cubicBezTo>
                <a:cubicBezTo>
                  <a:pt x="1152275" y="579671"/>
                  <a:pt x="1145914" y="580464"/>
                  <a:pt x="1141908" y="573335"/>
                </a:cubicBezTo>
                <a:cubicBezTo>
                  <a:pt x="1136253" y="570430"/>
                  <a:pt x="1130599" y="566734"/>
                  <a:pt x="1130364" y="558549"/>
                </a:cubicBezTo>
                <a:cubicBezTo>
                  <a:pt x="1130364" y="549308"/>
                  <a:pt x="1126358" y="551684"/>
                  <a:pt x="1121410" y="553796"/>
                </a:cubicBezTo>
                <a:cubicBezTo>
                  <a:pt x="1110101" y="558945"/>
                  <a:pt x="1099321" y="565282"/>
                  <a:pt x="1087779" y="569576"/>
                </a:cubicBezTo>
                <a:lnTo>
                  <a:pt x="1076072" y="573031"/>
                </a:lnTo>
                <a:lnTo>
                  <a:pt x="1076172" y="573335"/>
                </a:lnTo>
                <a:cubicBezTo>
                  <a:pt x="1064685" y="579276"/>
                  <a:pt x="1053199" y="581801"/>
                  <a:pt x="1042210" y="577122"/>
                </a:cubicBezTo>
                <a:lnTo>
                  <a:pt x="1031439" y="569925"/>
                </a:lnTo>
                <a:lnTo>
                  <a:pt x="1031405" y="570166"/>
                </a:lnTo>
                <a:cubicBezTo>
                  <a:pt x="1026928" y="569110"/>
                  <a:pt x="1022687" y="567262"/>
                  <a:pt x="1017739" y="568054"/>
                </a:cubicBezTo>
                <a:cubicBezTo>
                  <a:pt x="1005958" y="569639"/>
                  <a:pt x="998184" y="564357"/>
                  <a:pt x="995591" y="549835"/>
                </a:cubicBezTo>
                <a:cubicBezTo>
                  <a:pt x="981454" y="556964"/>
                  <a:pt x="968967" y="573600"/>
                  <a:pt x="951531" y="559605"/>
                </a:cubicBezTo>
                <a:lnTo>
                  <a:pt x="951567" y="559307"/>
                </a:lnTo>
                <a:lnTo>
                  <a:pt x="951531" y="559340"/>
                </a:lnTo>
                <a:cubicBezTo>
                  <a:pt x="940221" y="558284"/>
                  <a:pt x="930090" y="555381"/>
                  <a:pt x="930090" y="539010"/>
                </a:cubicBezTo>
                <a:cubicBezTo>
                  <a:pt x="930090" y="536106"/>
                  <a:pt x="927734" y="536106"/>
                  <a:pt x="925849" y="536106"/>
                </a:cubicBezTo>
                <a:lnTo>
                  <a:pt x="924723" y="535693"/>
                </a:lnTo>
                <a:lnTo>
                  <a:pt x="925378" y="536898"/>
                </a:lnTo>
                <a:cubicBezTo>
                  <a:pt x="920076" y="542575"/>
                  <a:pt x="914009" y="547129"/>
                  <a:pt x="907589" y="551255"/>
                </a:cubicBezTo>
                <a:lnTo>
                  <a:pt x="888267" y="562690"/>
                </a:lnTo>
                <a:lnTo>
                  <a:pt x="887915" y="563301"/>
                </a:lnTo>
                <a:cubicBezTo>
                  <a:pt x="880669" y="569837"/>
                  <a:pt x="872629" y="573402"/>
                  <a:pt x="863794" y="573661"/>
                </a:cubicBezTo>
                <a:lnTo>
                  <a:pt x="854882" y="572825"/>
                </a:lnTo>
                <a:lnTo>
                  <a:pt x="846163" y="576260"/>
                </a:lnTo>
                <a:lnTo>
                  <a:pt x="822588" y="568273"/>
                </a:lnTo>
                <a:lnTo>
                  <a:pt x="817838" y="570645"/>
                </a:lnTo>
                <a:lnTo>
                  <a:pt x="815806" y="570131"/>
                </a:lnTo>
                <a:lnTo>
                  <a:pt x="810128" y="572296"/>
                </a:lnTo>
                <a:cubicBezTo>
                  <a:pt x="800575" y="574227"/>
                  <a:pt x="797085" y="567988"/>
                  <a:pt x="793198" y="549571"/>
                </a:cubicBezTo>
                <a:lnTo>
                  <a:pt x="793384" y="548782"/>
                </a:lnTo>
                <a:lnTo>
                  <a:pt x="792962" y="549044"/>
                </a:lnTo>
                <a:lnTo>
                  <a:pt x="792214" y="544940"/>
                </a:lnTo>
                <a:lnTo>
                  <a:pt x="778374" y="554573"/>
                </a:lnTo>
                <a:cubicBezTo>
                  <a:pt x="772130" y="558434"/>
                  <a:pt x="765768" y="562064"/>
                  <a:pt x="759407" y="565894"/>
                </a:cubicBezTo>
                <a:cubicBezTo>
                  <a:pt x="757757" y="566950"/>
                  <a:pt x="754930" y="568797"/>
                  <a:pt x="754222" y="568006"/>
                </a:cubicBezTo>
                <a:lnTo>
                  <a:pt x="742485" y="564428"/>
                </a:lnTo>
                <a:lnTo>
                  <a:pt x="741598" y="564886"/>
                </a:lnTo>
                <a:lnTo>
                  <a:pt x="741498" y="564126"/>
                </a:lnTo>
                <a:lnTo>
                  <a:pt x="741435" y="564107"/>
                </a:lnTo>
                <a:lnTo>
                  <a:pt x="741362" y="564622"/>
                </a:lnTo>
                <a:lnTo>
                  <a:pt x="722749" y="572443"/>
                </a:lnTo>
                <a:lnTo>
                  <a:pt x="722513" y="573335"/>
                </a:lnTo>
                <a:cubicBezTo>
                  <a:pt x="714502" y="576239"/>
                  <a:pt x="706726" y="579671"/>
                  <a:pt x="698008" y="579408"/>
                </a:cubicBezTo>
                <a:cubicBezTo>
                  <a:pt x="689762" y="579144"/>
                  <a:pt x="684343" y="575447"/>
                  <a:pt x="682222" y="565942"/>
                </a:cubicBezTo>
                <a:lnTo>
                  <a:pt x="682164" y="564674"/>
                </a:lnTo>
                <a:lnTo>
                  <a:pt x="675824" y="558970"/>
                </a:lnTo>
                <a:lnTo>
                  <a:pt x="663213" y="559169"/>
                </a:lnTo>
                <a:lnTo>
                  <a:pt x="654793" y="563253"/>
                </a:lnTo>
                <a:cubicBezTo>
                  <a:pt x="645603" y="569853"/>
                  <a:pt x="635001" y="573286"/>
                  <a:pt x="624634" y="576191"/>
                </a:cubicBezTo>
                <a:cubicBezTo>
                  <a:pt x="619098" y="577775"/>
                  <a:pt x="614502" y="577115"/>
                  <a:pt x="611204" y="574474"/>
                </a:cubicBezTo>
                <a:lnTo>
                  <a:pt x="610329" y="572372"/>
                </a:lnTo>
                <a:lnTo>
                  <a:pt x="608307" y="572383"/>
                </a:lnTo>
                <a:lnTo>
                  <a:pt x="608307" y="567510"/>
                </a:lnTo>
                <a:lnTo>
                  <a:pt x="605548" y="560877"/>
                </a:lnTo>
                <a:cubicBezTo>
                  <a:pt x="605078" y="554804"/>
                  <a:pt x="603900" y="551634"/>
                  <a:pt x="598245" y="552690"/>
                </a:cubicBezTo>
                <a:lnTo>
                  <a:pt x="598204" y="552598"/>
                </a:lnTo>
                <a:lnTo>
                  <a:pt x="584284" y="561173"/>
                </a:lnTo>
                <a:cubicBezTo>
                  <a:pt x="579454" y="563780"/>
                  <a:pt x="574566" y="566157"/>
                  <a:pt x="569736" y="568533"/>
                </a:cubicBezTo>
                <a:cubicBezTo>
                  <a:pt x="564787" y="570909"/>
                  <a:pt x="559368" y="570909"/>
                  <a:pt x="557483" y="565894"/>
                </a:cubicBezTo>
                <a:cubicBezTo>
                  <a:pt x="555952" y="561537"/>
                  <a:pt x="553655" y="558896"/>
                  <a:pt x="550945" y="557015"/>
                </a:cubicBezTo>
                <a:lnTo>
                  <a:pt x="542448" y="552938"/>
                </a:lnTo>
                <a:lnTo>
                  <a:pt x="541932" y="553483"/>
                </a:lnTo>
                <a:cubicBezTo>
                  <a:pt x="529917" y="552427"/>
                  <a:pt x="518843" y="544241"/>
                  <a:pt x="506590" y="547675"/>
                </a:cubicBezTo>
                <a:lnTo>
                  <a:pt x="506590" y="546407"/>
                </a:lnTo>
                <a:lnTo>
                  <a:pt x="506355" y="547675"/>
                </a:lnTo>
                <a:cubicBezTo>
                  <a:pt x="492453" y="550843"/>
                  <a:pt x="480908" y="560612"/>
                  <a:pt x="467715" y="565894"/>
                </a:cubicBezTo>
                <a:cubicBezTo>
                  <a:pt x="463474" y="567741"/>
                  <a:pt x="459233" y="569326"/>
                  <a:pt x="454756" y="571174"/>
                </a:cubicBezTo>
                <a:lnTo>
                  <a:pt x="454828" y="570703"/>
                </a:lnTo>
                <a:lnTo>
                  <a:pt x="454520" y="571174"/>
                </a:lnTo>
                <a:cubicBezTo>
                  <a:pt x="447452" y="573023"/>
                  <a:pt x="440854" y="578567"/>
                  <a:pt x="433315" y="574079"/>
                </a:cubicBezTo>
                <a:lnTo>
                  <a:pt x="432584" y="573467"/>
                </a:lnTo>
                <a:lnTo>
                  <a:pt x="428454" y="571504"/>
                </a:lnTo>
                <a:lnTo>
                  <a:pt x="425933" y="567110"/>
                </a:lnTo>
                <a:lnTo>
                  <a:pt x="425539" y="566685"/>
                </a:lnTo>
                <a:cubicBezTo>
                  <a:pt x="422476" y="564045"/>
                  <a:pt x="425069" y="559821"/>
                  <a:pt x="422948" y="556651"/>
                </a:cubicBezTo>
                <a:cubicBezTo>
                  <a:pt x="415643" y="559292"/>
                  <a:pt x="408575" y="568797"/>
                  <a:pt x="400565" y="558236"/>
                </a:cubicBezTo>
                <a:lnTo>
                  <a:pt x="400671" y="558125"/>
                </a:lnTo>
                <a:lnTo>
                  <a:pt x="400093" y="558236"/>
                </a:lnTo>
                <a:cubicBezTo>
                  <a:pt x="387841" y="563517"/>
                  <a:pt x="375589" y="569062"/>
                  <a:pt x="363101" y="574343"/>
                </a:cubicBezTo>
                <a:cubicBezTo>
                  <a:pt x="359096" y="576191"/>
                  <a:pt x="354855" y="577511"/>
                  <a:pt x="350614" y="576455"/>
                </a:cubicBezTo>
                <a:lnTo>
                  <a:pt x="350556" y="576191"/>
                </a:lnTo>
                <a:lnTo>
                  <a:pt x="346637" y="576191"/>
                </a:lnTo>
                <a:cubicBezTo>
                  <a:pt x="345371" y="575662"/>
                  <a:pt x="344252" y="574739"/>
                  <a:pt x="343310" y="573814"/>
                </a:cubicBezTo>
                <a:cubicBezTo>
                  <a:pt x="339069" y="569853"/>
                  <a:pt x="336477" y="568797"/>
                  <a:pt x="330822" y="572758"/>
                </a:cubicBezTo>
                <a:cubicBezTo>
                  <a:pt x="324224" y="577247"/>
                  <a:pt x="315036" y="574606"/>
                  <a:pt x="315271" y="564309"/>
                </a:cubicBezTo>
                <a:cubicBezTo>
                  <a:pt x="315742" y="553219"/>
                  <a:pt x="310559" y="550314"/>
                  <a:pt x="303726" y="547675"/>
                </a:cubicBezTo>
                <a:lnTo>
                  <a:pt x="303742" y="547131"/>
                </a:lnTo>
                <a:lnTo>
                  <a:pt x="303726" y="547146"/>
                </a:lnTo>
                <a:lnTo>
                  <a:pt x="271127" y="559671"/>
                </a:lnTo>
                <a:lnTo>
                  <a:pt x="270740" y="561404"/>
                </a:lnTo>
                <a:cubicBezTo>
                  <a:pt x="257781" y="566157"/>
                  <a:pt x="244822" y="574606"/>
                  <a:pt x="232570" y="558500"/>
                </a:cubicBezTo>
                <a:cubicBezTo>
                  <a:pt x="229566" y="553748"/>
                  <a:pt x="225502" y="558500"/>
                  <a:pt x="221172" y="560282"/>
                </a:cubicBezTo>
                <a:lnTo>
                  <a:pt x="217307" y="560574"/>
                </a:lnTo>
                <a:lnTo>
                  <a:pt x="217256" y="560877"/>
                </a:lnTo>
                <a:cubicBezTo>
                  <a:pt x="202647" y="571174"/>
                  <a:pt x="185919" y="575926"/>
                  <a:pt x="169189" y="579359"/>
                </a:cubicBezTo>
                <a:cubicBezTo>
                  <a:pt x="159530" y="581208"/>
                  <a:pt x="149398" y="572758"/>
                  <a:pt x="150576" y="562989"/>
                </a:cubicBezTo>
                <a:cubicBezTo>
                  <a:pt x="151989" y="549787"/>
                  <a:pt x="144685" y="549522"/>
                  <a:pt x="137146" y="547675"/>
                </a:cubicBezTo>
                <a:lnTo>
                  <a:pt x="137251" y="546566"/>
                </a:lnTo>
                <a:lnTo>
                  <a:pt x="136675" y="547146"/>
                </a:lnTo>
                <a:cubicBezTo>
                  <a:pt x="129606" y="551634"/>
                  <a:pt x="122302" y="556124"/>
                  <a:pt x="115470" y="560877"/>
                </a:cubicBezTo>
                <a:cubicBezTo>
                  <a:pt x="106281" y="567477"/>
                  <a:pt x="97327" y="573286"/>
                  <a:pt x="87196" y="561933"/>
                </a:cubicBezTo>
                <a:cubicBezTo>
                  <a:pt x="84544" y="558961"/>
                  <a:pt x="80039" y="561189"/>
                  <a:pt x="76361" y="560261"/>
                </a:cubicBezTo>
                <a:lnTo>
                  <a:pt x="73256" y="558109"/>
                </a:lnTo>
                <a:lnTo>
                  <a:pt x="73059" y="558500"/>
                </a:lnTo>
                <a:cubicBezTo>
                  <a:pt x="69288" y="556651"/>
                  <a:pt x="65990" y="555860"/>
                  <a:pt x="61513" y="558236"/>
                </a:cubicBezTo>
                <a:cubicBezTo>
                  <a:pt x="58450" y="559821"/>
                  <a:pt x="53503" y="564836"/>
                  <a:pt x="49262" y="559292"/>
                </a:cubicBezTo>
                <a:lnTo>
                  <a:pt x="48612" y="558593"/>
                </a:lnTo>
                <a:lnTo>
                  <a:pt x="44724" y="555991"/>
                </a:lnTo>
                <a:lnTo>
                  <a:pt x="42904" y="551211"/>
                </a:lnTo>
                <a:lnTo>
                  <a:pt x="42664" y="550843"/>
                </a:lnTo>
                <a:lnTo>
                  <a:pt x="42667" y="550588"/>
                </a:lnTo>
                <a:lnTo>
                  <a:pt x="42663" y="550578"/>
                </a:lnTo>
                <a:lnTo>
                  <a:pt x="42667" y="550581"/>
                </a:lnTo>
                <a:lnTo>
                  <a:pt x="42752" y="541602"/>
                </a:lnTo>
                <a:cubicBezTo>
                  <a:pt x="43724" y="538961"/>
                  <a:pt x="45610" y="536848"/>
                  <a:pt x="48319" y="535529"/>
                </a:cubicBezTo>
                <a:cubicBezTo>
                  <a:pt x="53267" y="532888"/>
                  <a:pt x="55151" y="528398"/>
                  <a:pt x="53503" y="524175"/>
                </a:cubicBezTo>
                <a:cubicBezTo>
                  <a:pt x="51382" y="518630"/>
                  <a:pt x="47848" y="526551"/>
                  <a:pt x="44549" y="524439"/>
                </a:cubicBezTo>
                <a:lnTo>
                  <a:pt x="44467" y="524223"/>
                </a:lnTo>
                <a:lnTo>
                  <a:pt x="38422" y="527850"/>
                </a:lnTo>
                <a:cubicBezTo>
                  <a:pt x="32369" y="530808"/>
                  <a:pt x="26582" y="530908"/>
                  <a:pt x="21458" y="521798"/>
                </a:cubicBezTo>
                <a:cubicBezTo>
                  <a:pt x="20986" y="520742"/>
                  <a:pt x="20044" y="519686"/>
                  <a:pt x="19102" y="519422"/>
                </a:cubicBezTo>
                <a:cubicBezTo>
                  <a:pt x="4022" y="511501"/>
                  <a:pt x="-455" y="500411"/>
                  <a:pt x="3786" y="481928"/>
                </a:cubicBezTo>
                <a:cubicBezTo>
                  <a:pt x="5436" y="474270"/>
                  <a:pt x="2608" y="464765"/>
                  <a:pt x="11090" y="460012"/>
                </a:cubicBezTo>
                <a:cubicBezTo>
                  <a:pt x="11562" y="459748"/>
                  <a:pt x="11326" y="457372"/>
                  <a:pt x="10854" y="456580"/>
                </a:cubicBezTo>
                <a:cubicBezTo>
                  <a:pt x="17" y="442058"/>
                  <a:pt x="9441" y="432817"/>
                  <a:pt x="17687" y="423312"/>
                </a:cubicBezTo>
                <a:cubicBezTo>
                  <a:pt x="19572" y="421200"/>
                  <a:pt x="21693" y="419086"/>
                  <a:pt x="23813" y="417239"/>
                </a:cubicBezTo>
                <a:cubicBezTo>
                  <a:pt x="30410" y="411430"/>
                  <a:pt x="39836" y="406677"/>
                  <a:pt x="24521" y="399020"/>
                </a:cubicBezTo>
                <a:cubicBezTo>
                  <a:pt x="18630" y="396115"/>
                  <a:pt x="18630" y="387930"/>
                  <a:pt x="21929" y="381592"/>
                </a:cubicBezTo>
                <a:cubicBezTo>
                  <a:pt x="25463" y="373672"/>
                  <a:pt x="30176" y="366806"/>
                  <a:pt x="37716" y="363111"/>
                </a:cubicBezTo>
                <a:lnTo>
                  <a:pt x="37958" y="363160"/>
                </a:lnTo>
                <a:lnTo>
                  <a:pt x="41958" y="359150"/>
                </a:lnTo>
                <a:lnTo>
                  <a:pt x="41870" y="358286"/>
                </a:lnTo>
                <a:lnTo>
                  <a:pt x="35514" y="356860"/>
                </a:lnTo>
                <a:cubicBezTo>
                  <a:pt x="29130" y="354199"/>
                  <a:pt x="23343" y="349051"/>
                  <a:pt x="15567" y="350436"/>
                </a:cubicBezTo>
                <a:cubicBezTo>
                  <a:pt x="10148" y="351229"/>
                  <a:pt x="6379" y="342515"/>
                  <a:pt x="7791" y="338026"/>
                </a:cubicBezTo>
                <a:cubicBezTo>
                  <a:pt x="12504" y="323240"/>
                  <a:pt x="10148" y="304228"/>
                  <a:pt x="25699" y="295252"/>
                </a:cubicBezTo>
                <a:cubicBezTo>
                  <a:pt x="27820" y="293932"/>
                  <a:pt x="30646" y="292084"/>
                  <a:pt x="30176" y="288123"/>
                </a:cubicBezTo>
                <a:cubicBezTo>
                  <a:pt x="28055" y="285218"/>
                  <a:pt x="25227" y="287594"/>
                  <a:pt x="22871" y="287330"/>
                </a:cubicBezTo>
                <a:cubicBezTo>
                  <a:pt x="12268" y="286803"/>
                  <a:pt x="7557" y="277825"/>
                  <a:pt x="13211" y="267528"/>
                </a:cubicBezTo>
                <a:cubicBezTo>
                  <a:pt x="16509" y="261719"/>
                  <a:pt x="18159" y="256966"/>
                  <a:pt x="14389" y="250893"/>
                </a:cubicBezTo>
                <a:cubicBezTo>
                  <a:pt x="8735" y="241915"/>
                  <a:pt x="11562" y="234522"/>
                  <a:pt x="17923" y="227922"/>
                </a:cubicBezTo>
                <a:cubicBezTo>
                  <a:pt x="25934" y="219737"/>
                  <a:pt x="35123" y="213400"/>
                  <a:pt x="39364" y="201781"/>
                </a:cubicBezTo>
                <a:lnTo>
                  <a:pt x="39492" y="201980"/>
                </a:lnTo>
                <a:lnTo>
                  <a:pt x="42192" y="197557"/>
                </a:lnTo>
                <a:cubicBezTo>
                  <a:pt x="43135" y="194652"/>
                  <a:pt x="42428" y="193596"/>
                  <a:pt x="39601" y="194652"/>
                </a:cubicBezTo>
                <a:cubicBezTo>
                  <a:pt x="33004" y="198613"/>
                  <a:pt x="26407" y="202310"/>
                  <a:pt x="20045" y="206271"/>
                </a:cubicBezTo>
                <a:cubicBezTo>
                  <a:pt x="13448" y="210230"/>
                  <a:pt x="7322" y="211288"/>
                  <a:pt x="2373" y="203630"/>
                </a:cubicBezTo>
                <a:cubicBezTo>
                  <a:pt x="-2574" y="195708"/>
                  <a:pt x="961" y="189635"/>
                  <a:pt x="6144" y="184091"/>
                </a:cubicBezTo>
                <a:cubicBezTo>
                  <a:pt x="9677" y="180658"/>
                  <a:pt x="13212" y="177226"/>
                  <a:pt x="17689" y="173265"/>
                </a:cubicBezTo>
                <a:cubicBezTo>
                  <a:pt x="11563" y="169041"/>
                  <a:pt x="4258" y="166400"/>
                  <a:pt x="4258" y="157158"/>
                </a:cubicBezTo>
                <a:cubicBezTo>
                  <a:pt x="4258" y="148182"/>
                  <a:pt x="11563" y="145277"/>
                  <a:pt x="16511" y="140788"/>
                </a:cubicBezTo>
                <a:cubicBezTo>
                  <a:pt x="20516" y="137356"/>
                  <a:pt x="24522" y="133659"/>
                  <a:pt x="29234" y="131547"/>
                </a:cubicBezTo>
                <a:cubicBezTo>
                  <a:pt x="36539" y="128378"/>
                  <a:pt x="34182" y="121778"/>
                  <a:pt x="34418" y="116232"/>
                </a:cubicBezTo>
                <a:cubicBezTo>
                  <a:pt x="34889" y="110159"/>
                  <a:pt x="30648" y="109103"/>
                  <a:pt x="26171" y="107518"/>
                </a:cubicBezTo>
                <a:cubicBezTo>
                  <a:pt x="19102" y="104879"/>
                  <a:pt x="15332" y="99862"/>
                  <a:pt x="17925" y="89564"/>
                </a:cubicBezTo>
                <a:cubicBezTo>
                  <a:pt x="20045" y="80587"/>
                  <a:pt x="20281" y="71609"/>
                  <a:pt x="27585" y="64744"/>
                </a:cubicBezTo>
                <a:cubicBezTo>
                  <a:pt x="29940" y="62632"/>
                  <a:pt x="32532" y="56295"/>
                  <a:pt x="30177" y="52598"/>
                </a:cubicBezTo>
                <a:cubicBezTo>
                  <a:pt x="23578" y="42037"/>
                  <a:pt x="29705" y="38340"/>
                  <a:pt x="36773" y="34379"/>
                </a:cubicBezTo>
                <a:cubicBezTo>
                  <a:pt x="40544" y="32267"/>
                  <a:pt x="44077" y="29362"/>
                  <a:pt x="48083" y="27250"/>
                </a:cubicBezTo>
                <a:cubicBezTo>
                  <a:pt x="56389" y="22102"/>
                  <a:pt x="60983" y="22002"/>
                  <a:pt x="64750" y="27956"/>
                </a:cubicBezTo>
                <a:lnTo>
                  <a:pt x="68213" y="35668"/>
                </a:lnTo>
                <a:lnTo>
                  <a:pt x="76332" y="33175"/>
                </a:lnTo>
                <a:cubicBezTo>
                  <a:pt x="84029" y="29512"/>
                  <a:pt x="90435" y="23026"/>
                  <a:pt x="98034" y="19065"/>
                </a:cubicBezTo>
                <a:cubicBezTo>
                  <a:pt x="103924" y="15897"/>
                  <a:pt x="109579" y="11672"/>
                  <a:pt x="115233" y="7711"/>
                </a:cubicBezTo>
                <a:cubicBezTo>
                  <a:pt x="120300" y="4543"/>
                  <a:pt x="125365" y="2034"/>
                  <a:pt x="130490" y="1507"/>
                </a:cubicBezTo>
                <a:cubicBezTo>
                  <a:pt x="135614" y="978"/>
                  <a:pt x="140798" y="2431"/>
                  <a:pt x="146100" y="7184"/>
                </a:cubicBezTo>
                <a:cubicBezTo>
                  <a:pt x="160237" y="10616"/>
                  <a:pt x="163299" y="17745"/>
                  <a:pt x="155289" y="30155"/>
                </a:cubicBezTo>
                <a:cubicBezTo>
                  <a:pt x="153169" y="33323"/>
                  <a:pt x="151519" y="36228"/>
                  <a:pt x="154111" y="39396"/>
                </a:cubicBezTo>
                <a:cubicBezTo>
                  <a:pt x="157410" y="43620"/>
                  <a:pt x="160707" y="40188"/>
                  <a:pt x="163535" y="38076"/>
                </a:cubicBezTo>
                <a:cubicBezTo>
                  <a:pt x="176965" y="27515"/>
                  <a:pt x="192752" y="31211"/>
                  <a:pt x="207595" y="28306"/>
                </a:cubicBezTo>
                <a:lnTo>
                  <a:pt x="208245" y="28403"/>
                </a:lnTo>
                <a:lnTo>
                  <a:pt x="213485" y="27415"/>
                </a:lnTo>
                <a:cubicBezTo>
                  <a:pt x="215312" y="26392"/>
                  <a:pt x="217020" y="25007"/>
                  <a:pt x="218904" y="24082"/>
                </a:cubicBezTo>
                <a:cubicBezTo>
                  <a:pt x="226208" y="20650"/>
                  <a:pt x="232335" y="20913"/>
                  <a:pt x="235634" y="30683"/>
                </a:cubicBezTo>
                <a:lnTo>
                  <a:pt x="236071" y="31978"/>
                </a:lnTo>
                <a:lnTo>
                  <a:pt x="235868" y="30155"/>
                </a:lnTo>
                <a:cubicBezTo>
                  <a:pt x="238695" y="31476"/>
                  <a:pt x="237281" y="38605"/>
                  <a:pt x="242700" y="36228"/>
                </a:cubicBezTo>
                <a:lnTo>
                  <a:pt x="240575" y="37230"/>
                </a:lnTo>
                <a:lnTo>
                  <a:pt x="242466" y="36756"/>
                </a:lnTo>
                <a:cubicBezTo>
                  <a:pt x="248827" y="28835"/>
                  <a:pt x="256839" y="26986"/>
                  <a:pt x="266027" y="28306"/>
                </a:cubicBezTo>
                <a:lnTo>
                  <a:pt x="266119" y="28351"/>
                </a:lnTo>
                <a:lnTo>
                  <a:pt x="265791" y="27515"/>
                </a:lnTo>
                <a:cubicBezTo>
                  <a:pt x="269090" y="24347"/>
                  <a:pt x="273332" y="22233"/>
                  <a:pt x="277337" y="22498"/>
                </a:cubicBezTo>
                <a:cubicBezTo>
                  <a:pt x="285348" y="23026"/>
                  <a:pt x="292417" y="21442"/>
                  <a:pt x="299249" y="16953"/>
                </a:cubicBezTo>
                <a:cubicBezTo>
                  <a:pt x="303255" y="14840"/>
                  <a:pt x="307731" y="15104"/>
                  <a:pt x="311030" y="19330"/>
                </a:cubicBezTo>
                <a:lnTo>
                  <a:pt x="311016" y="19450"/>
                </a:lnTo>
                <a:lnTo>
                  <a:pt x="313545" y="20835"/>
                </a:lnTo>
                <a:cubicBezTo>
                  <a:pt x="316229" y="21392"/>
                  <a:pt x="318747" y="19461"/>
                  <a:pt x="321397" y="18272"/>
                </a:cubicBezTo>
                <a:cubicBezTo>
                  <a:pt x="325402" y="16425"/>
                  <a:pt x="330822" y="15369"/>
                  <a:pt x="333414" y="19330"/>
                </a:cubicBezTo>
                <a:cubicBezTo>
                  <a:pt x="339304" y="27779"/>
                  <a:pt x="344723" y="24874"/>
                  <a:pt x="350614" y="21706"/>
                </a:cubicBezTo>
                <a:cubicBezTo>
                  <a:pt x="352734" y="19065"/>
                  <a:pt x="356269" y="18801"/>
                  <a:pt x="358154" y="19593"/>
                </a:cubicBezTo>
                <a:cubicBezTo>
                  <a:pt x="374647" y="28042"/>
                  <a:pt x="386428" y="13784"/>
                  <a:pt x="400093" y="9296"/>
                </a:cubicBezTo>
                <a:lnTo>
                  <a:pt x="400701" y="9178"/>
                </a:lnTo>
                <a:lnTo>
                  <a:pt x="408133" y="4510"/>
                </a:lnTo>
                <a:cubicBezTo>
                  <a:pt x="410991" y="3289"/>
                  <a:pt x="413994" y="2431"/>
                  <a:pt x="417057" y="1638"/>
                </a:cubicBezTo>
                <a:cubicBezTo>
                  <a:pt x="421651" y="253"/>
                  <a:pt x="425569" y="-243"/>
                  <a:pt x="428786" y="109"/>
                </a:cubicBezTo>
                <a:cubicBezTo>
                  <a:pt x="436027" y="898"/>
                  <a:pt x="439724" y="5967"/>
                  <a:pt x="439631" y="14803"/>
                </a:cubicBezTo>
                <a:lnTo>
                  <a:pt x="438296" y="24637"/>
                </a:lnTo>
                <a:lnTo>
                  <a:pt x="442569" y="28265"/>
                </a:lnTo>
                <a:cubicBezTo>
                  <a:pt x="444122" y="29114"/>
                  <a:pt x="445772" y="29660"/>
                  <a:pt x="447451" y="30089"/>
                </a:cubicBezTo>
                <a:lnTo>
                  <a:pt x="457345" y="32795"/>
                </a:lnTo>
                <a:lnTo>
                  <a:pt x="457348" y="32532"/>
                </a:lnTo>
                <a:cubicBezTo>
                  <a:pt x="464652" y="39132"/>
                  <a:pt x="471485" y="37020"/>
                  <a:pt x="479023" y="32267"/>
                </a:cubicBezTo>
                <a:cubicBezTo>
                  <a:pt x="487741" y="26723"/>
                  <a:pt x="497166" y="22498"/>
                  <a:pt x="506355" y="17745"/>
                </a:cubicBezTo>
                <a:lnTo>
                  <a:pt x="506358" y="17756"/>
                </a:lnTo>
                <a:lnTo>
                  <a:pt x="506355" y="17481"/>
                </a:lnTo>
                <a:cubicBezTo>
                  <a:pt x="512009" y="15104"/>
                  <a:pt x="517428" y="12992"/>
                  <a:pt x="524026" y="16160"/>
                </a:cubicBezTo>
                <a:cubicBezTo>
                  <a:pt x="531566" y="19593"/>
                  <a:pt x="537457" y="11672"/>
                  <a:pt x="544054" y="9296"/>
                </a:cubicBezTo>
                <a:lnTo>
                  <a:pt x="544075" y="9318"/>
                </a:lnTo>
                <a:lnTo>
                  <a:pt x="544054" y="9031"/>
                </a:lnTo>
                <a:cubicBezTo>
                  <a:pt x="547587" y="4807"/>
                  <a:pt x="552300" y="6128"/>
                  <a:pt x="554421" y="9560"/>
                </a:cubicBezTo>
                <a:cubicBezTo>
                  <a:pt x="559133" y="17481"/>
                  <a:pt x="564551" y="16953"/>
                  <a:pt x="571385" y="14048"/>
                </a:cubicBezTo>
                <a:cubicBezTo>
                  <a:pt x="575155" y="12861"/>
                  <a:pt x="578866" y="12861"/>
                  <a:pt x="582576" y="13257"/>
                </a:cubicBezTo>
                <a:lnTo>
                  <a:pt x="593544" y="14810"/>
                </a:lnTo>
                <a:lnTo>
                  <a:pt x="593533" y="14577"/>
                </a:lnTo>
                <a:cubicBezTo>
                  <a:pt x="599423" y="10616"/>
                  <a:pt x="605078" y="5335"/>
                  <a:pt x="611675" y="2958"/>
                </a:cubicBezTo>
                <a:cubicBezTo>
                  <a:pt x="618743" y="582"/>
                  <a:pt x="625989" y="-78"/>
                  <a:pt x="633263" y="53"/>
                </a:cubicBezTo>
                <a:close/>
              </a:path>
            </a:pathLst>
          </a:custGeom>
          <a:solidFill>
            <a:schemeClr val="bg1"/>
          </a:solidFill>
          <a:ln>
            <a:solidFill>
              <a:schemeClr val="accent3">
                <a:lumMod val="50000"/>
              </a:schemeClr>
            </a:solidFill>
          </a:ln>
        </p:spPr>
        <p:txBody>
          <a:bodyPr vert="horz" wrap="square" lIns="144000" tIns="0" rIns="1260000" bIns="0" anchor="ctr" anchorCtr="0">
            <a:noAutofit/>
          </a:bodyPr>
          <a:lstStyle>
            <a:lvl1pPr marL="0" indent="0" algn="l">
              <a:spcBef>
                <a:spcPts val="0"/>
              </a:spcBef>
              <a:spcAft>
                <a:spcPts val="0"/>
              </a:spcAft>
              <a:buNone/>
              <a:defRPr sz="1200" b="1" cap="none" baseline="0">
                <a:ln w="0">
                  <a:noFill/>
                </a:ln>
                <a:solidFill>
                  <a:schemeClr val="accent3">
                    <a:lumMod val="50000"/>
                  </a:schemeClr>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Naam gemeente </a:t>
            </a:r>
            <a:br>
              <a:rPr lang="nl-NL"/>
            </a:br>
            <a:r>
              <a:rPr lang="nl-NL"/>
              <a:t>of stad</a:t>
            </a:r>
          </a:p>
        </p:txBody>
      </p:sp>
      <p:sp>
        <p:nvSpPr>
          <p:cNvPr id="209" name="Tijdelijke aanduiding voor afbeelding 8">
            <a:extLst>
              <a:ext uri="{FF2B5EF4-FFF2-40B4-BE49-F238E27FC236}">
                <a16:creationId xmlns:a16="http://schemas.microsoft.com/office/drawing/2014/main" id="{494E34C4-0027-4269-8F1E-05C8CB72D710}"/>
              </a:ext>
            </a:extLst>
          </p:cNvPr>
          <p:cNvSpPr>
            <a:spLocks noGrp="1"/>
          </p:cNvSpPr>
          <p:nvPr>
            <p:ph type="pic" sz="quarter" idx="17" hasCustomPrompt="1"/>
          </p:nvPr>
        </p:nvSpPr>
        <p:spPr>
          <a:xfrm>
            <a:off x="2336800" y="3008460"/>
            <a:ext cx="857250" cy="382330"/>
          </a:xfrm>
          <a:prstGeom prst="rect">
            <a:avLst/>
          </a:prstGeom>
          <a:noFill/>
          <a:ln>
            <a:noFill/>
          </a:ln>
        </p:spPr>
        <p:txBody>
          <a:bodyPr bIns="360000" anchor="ctr"/>
          <a:lstStyle>
            <a:lvl1pPr marL="0" indent="0" algn="ctr">
              <a:lnSpc>
                <a:spcPct val="90000"/>
              </a:lnSpc>
              <a:spcBef>
                <a:spcPts val="0"/>
              </a:spcBef>
              <a:spcAft>
                <a:spcPts val="0"/>
              </a:spcAft>
              <a:buNone/>
              <a:defRPr sz="800" i="1">
                <a:solidFill>
                  <a:schemeClr val="tx1">
                    <a:lumMod val="50000"/>
                    <a:lumOff val="50000"/>
                  </a:schemeClr>
                </a:solidFill>
              </a:defRPr>
            </a:lvl1pPr>
          </a:lstStyle>
          <a:p>
            <a:r>
              <a:rPr lang="nl-NL"/>
              <a:t>logo</a:t>
            </a:r>
          </a:p>
        </p:txBody>
      </p:sp>
      <p:sp>
        <p:nvSpPr>
          <p:cNvPr id="243" name="Tijdelijke aanduiding voor verticale tekst 242">
            <a:extLst>
              <a:ext uri="{FF2B5EF4-FFF2-40B4-BE49-F238E27FC236}">
                <a16:creationId xmlns:a16="http://schemas.microsoft.com/office/drawing/2014/main" id="{2480B8C7-8B9A-4599-B650-7A3760293EE0}"/>
              </a:ext>
            </a:extLst>
          </p:cNvPr>
          <p:cNvSpPr>
            <a:spLocks noGrp="1"/>
          </p:cNvSpPr>
          <p:nvPr>
            <p:ph type="body" orient="vert" idx="34" hasCustomPrompt="1"/>
          </p:nvPr>
        </p:nvSpPr>
        <p:spPr>
          <a:xfrm>
            <a:off x="564685" y="5459866"/>
            <a:ext cx="2762715" cy="579614"/>
          </a:xfrm>
          <a:custGeom>
            <a:avLst/>
            <a:gdLst>
              <a:gd name="connsiteX0" fmla="*/ 457345 w 1868953"/>
              <a:gd name="connsiteY0" fmla="*/ 32796 h 579614"/>
              <a:gd name="connsiteX1" fmla="*/ 456183 w 1868953"/>
              <a:gd name="connsiteY1" fmla="*/ 32878 h 579614"/>
              <a:gd name="connsiteX2" fmla="*/ 457344 w 1868953"/>
              <a:gd name="connsiteY2" fmla="*/ 33059 h 579614"/>
              <a:gd name="connsiteX3" fmla="*/ 438292 w 1868953"/>
              <a:gd name="connsiteY3" fmla="*/ 24662 h 579614"/>
              <a:gd name="connsiteX4" fmla="*/ 438262 w 1868953"/>
              <a:gd name="connsiteY4" fmla="*/ 24874 h 579614"/>
              <a:gd name="connsiteX5" fmla="*/ 438677 w 1868953"/>
              <a:gd name="connsiteY5" fmla="*/ 25332 h 579614"/>
              <a:gd name="connsiteX6" fmla="*/ 633263 w 1868953"/>
              <a:gd name="connsiteY6" fmla="*/ 53 h 579614"/>
              <a:gd name="connsiteX7" fmla="*/ 655028 w 1868953"/>
              <a:gd name="connsiteY7" fmla="*/ 1902 h 579614"/>
              <a:gd name="connsiteX8" fmla="*/ 663922 w 1868953"/>
              <a:gd name="connsiteY8" fmla="*/ 10781 h 579614"/>
              <a:gd name="connsiteX9" fmla="*/ 662165 w 1868953"/>
              <a:gd name="connsiteY9" fmla="*/ 23926 h 579614"/>
              <a:gd name="connsiteX10" fmla="*/ 668321 w 1868953"/>
              <a:gd name="connsiteY10" fmla="*/ 20963 h 579614"/>
              <a:gd name="connsiteX11" fmla="*/ 681987 w 1868953"/>
              <a:gd name="connsiteY11" fmla="*/ 15946 h 579614"/>
              <a:gd name="connsiteX12" fmla="*/ 691381 w 1868953"/>
              <a:gd name="connsiteY12" fmla="*/ 12381 h 579614"/>
              <a:gd name="connsiteX13" fmla="*/ 699893 w 1868953"/>
              <a:gd name="connsiteY13" fmla="*/ 14361 h 579614"/>
              <a:gd name="connsiteX14" fmla="*/ 710467 w 1868953"/>
              <a:gd name="connsiteY14" fmla="*/ 17133 h 579614"/>
              <a:gd name="connsiteX15" fmla="*/ 719979 w 1868953"/>
              <a:gd name="connsiteY15" fmla="*/ 13634 h 579614"/>
              <a:gd name="connsiteX16" fmla="*/ 719449 w 1868953"/>
              <a:gd name="connsiteY16" fmla="*/ 13041 h 579614"/>
              <a:gd name="connsiteX17" fmla="*/ 741026 w 1868953"/>
              <a:gd name="connsiteY17" fmla="*/ 9500 h 579614"/>
              <a:gd name="connsiteX18" fmla="*/ 743868 w 1868953"/>
              <a:gd name="connsiteY18" fmla="*/ 13705 h 579614"/>
              <a:gd name="connsiteX19" fmla="*/ 743953 w 1868953"/>
              <a:gd name="connsiteY19" fmla="*/ 13569 h 579614"/>
              <a:gd name="connsiteX20" fmla="*/ 759560 w 1868953"/>
              <a:gd name="connsiteY20" fmla="*/ 8148 h 579614"/>
              <a:gd name="connsiteX21" fmla="*/ 765159 w 1868953"/>
              <a:gd name="connsiteY21" fmla="*/ 8552 h 579614"/>
              <a:gd name="connsiteX22" fmla="*/ 771991 w 1868953"/>
              <a:gd name="connsiteY22" fmla="*/ 16210 h 579614"/>
              <a:gd name="connsiteX23" fmla="*/ 771271 w 1868953"/>
              <a:gd name="connsiteY23" fmla="*/ 18210 h 579614"/>
              <a:gd name="connsiteX24" fmla="*/ 778521 w 1868953"/>
              <a:gd name="connsiteY24" fmla="*/ 18274 h 579614"/>
              <a:gd name="connsiteX25" fmla="*/ 793570 w 1868953"/>
              <a:gd name="connsiteY25" fmla="*/ 11672 h 579614"/>
              <a:gd name="connsiteX26" fmla="*/ 794123 w 1868953"/>
              <a:gd name="connsiteY26" fmla="*/ 11853 h 579614"/>
              <a:gd name="connsiteX27" fmla="*/ 794041 w 1868953"/>
              <a:gd name="connsiteY27" fmla="*/ 11672 h 579614"/>
              <a:gd name="connsiteX28" fmla="*/ 812272 w 1868953"/>
              <a:gd name="connsiteY28" fmla="*/ 2794 h 579614"/>
              <a:gd name="connsiteX29" fmla="*/ 825245 w 1868953"/>
              <a:gd name="connsiteY29" fmla="*/ 4597 h 579614"/>
              <a:gd name="connsiteX30" fmla="*/ 825245 w 1868953"/>
              <a:gd name="connsiteY30" fmla="*/ 16253 h 579614"/>
              <a:gd name="connsiteX31" fmla="*/ 827833 w 1868953"/>
              <a:gd name="connsiteY31" fmla="*/ 15681 h 579614"/>
              <a:gd name="connsiteX32" fmla="*/ 841499 w 1868953"/>
              <a:gd name="connsiteY32" fmla="*/ 11720 h 579614"/>
              <a:gd name="connsiteX33" fmla="*/ 850187 w 1868953"/>
              <a:gd name="connsiteY33" fmla="*/ 8552 h 579614"/>
              <a:gd name="connsiteX34" fmla="*/ 857284 w 1868953"/>
              <a:gd name="connsiteY34" fmla="*/ 15681 h 579614"/>
              <a:gd name="connsiteX35" fmla="*/ 857370 w 1868953"/>
              <a:gd name="connsiteY35" fmla="*/ 17468 h 579614"/>
              <a:gd name="connsiteX36" fmla="*/ 857520 w 1868953"/>
              <a:gd name="connsiteY36" fmla="*/ 15946 h 579614"/>
              <a:gd name="connsiteX37" fmla="*/ 876841 w 1868953"/>
              <a:gd name="connsiteY37" fmla="*/ 22546 h 579614"/>
              <a:gd name="connsiteX38" fmla="*/ 887679 w 1868953"/>
              <a:gd name="connsiteY38" fmla="*/ 15681 h 579614"/>
              <a:gd name="connsiteX39" fmla="*/ 887719 w 1868953"/>
              <a:gd name="connsiteY39" fmla="*/ 15731 h 579614"/>
              <a:gd name="connsiteX40" fmla="*/ 895838 w 1868953"/>
              <a:gd name="connsiteY40" fmla="*/ 9411 h 579614"/>
              <a:gd name="connsiteX41" fmla="*/ 905821 w 1868953"/>
              <a:gd name="connsiteY41" fmla="*/ 8024 h 579614"/>
              <a:gd name="connsiteX42" fmla="*/ 913833 w 1868953"/>
              <a:gd name="connsiteY42" fmla="*/ 18849 h 579614"/>
              <a:gd name="connsiteX43" fmla="*/ 914128 w 1868953"/>
              <a:gd name="connsiteY43" fmla="*/ 19194 h 579614"/>
              <a:gd name="connsiteX44" fmla="*/ 914069 w 1868953"/>
              <a:gd name="connsiteY44" fmla="*/ 18322 h 579614"/>
              <a:gd name="connsiteX45" fmla="*/ 955772 w 1868953"/>
              <a:gd name="connsiteY45" fmla="*/ 10929 h 579614"/>
              <a:gd name="connsiteX46" fmla="*/ 964007 w 1868953"/>
              <a:gd name="connsiteY46" fmla="*/ 10231 h 579614"/>
              <a:gd name="connsiteX47" fmla="*/ 973914 w 1868953"/>
              <a:gd name="connsiteY47" fmla="*/ 28092 h 579614"/>
              <a:gd name="connsiteX48" fmla="*/ 979334 w 1868953"/>
              <a:gd name="connsiteY48" fmla="*/ 43141 h 579614"/>
              <a:gd name="connsiteX49" fmla="*/ 994885 w 1868953"/>
              <a:gd name="connsiteY49" fmla="*/ 45253 h 579614"/>
              <a:gd name="connsiteX50" fmla="*/ 1028813 w 1868953"/>
              <a:gd name="connsiteY50" fmla="*/ 24922 h 579614"/>
              <a:gd name="connsiteX51" fmla="*/ 1029055 w 1868953"/>
              <a:gd name="connsiteY51" fmla="*/ 25274 h 579614"/>
              <a:gd name="connsiteX52" fmla="*/ 1029049 w 1868953"/>
              <a:gd name="connsiteY52" fmla="*/ 25187 h 579614"/>
              <a:gd name="connsiteX53" fmla="*/ 1046955 w 1868953"/>
              <a:gd name="connsiteY53" fmla="*/ 19114 h 579614"/>
              <a:gd name="connsiteX54" fmla="*/ 1059914 w 1868953"/>
              <a:gd name="connsiteY54" fmla="*/ 14625 h 579614"/>
              <a:gd name="connsiteX55" fmla="*/ 1073897 w 1868953"/>
              <a:gd name="connsiteY55" fmla="*/ 10541 h 579614"/>
              <a:gd name="connsiteX56" fmla="*/ 1078516 w 1868953"/>
              <a:gd name="connsiteY56" fmla="*/ 13665 h 579614"/>
              <a:gd name="connsiteX57" fmla="*/ 1078764 w 1868953"/>
              <a:gd name="connsiteY57" fmla="*/ 13569 h 579614"/>
              <a:gd name="connsiteX58" fmla="*/ 1093607 w 1868953"/>
              <a:gd name="connsiteY58" fmla="*/ 20963 h 579614"/>
              <a:gd name="connsiteX59" fmla="*/ 1103503 w 1868953"/>
              <a:gd name="connsiteY59" fmla="*/ 22283 h 579614"/>
              <a:gd name="connsiteX60" fmla="*/ 1127537 w 1868953"/>
              <a:gd name="connsiteY60" fmla="*/ 26507 h 579614"/>
              <a:gd name="connsiteX61" fmla="*/ 1142512 w 1868953"/>
              <a:gd name="connsiteY61" fmla="*/ 25690 h 579614"/>
              <a:gd name="connsiteX62" fmla="*/ 1147055 w 1868953"/>
              <a:gd name="connsiteY62" fmla="*/ 28857 h 579614"/>
              <a:gd name="connsiteX63" fmla="*/ 1147092 w 1868953"/>
              <a:gd name="connsiteY63" fmla="*/ 28619 h 579614"/>
              <a:gd name="connsiteX64" fmla="*/ 1160758 w 1868953"/>
              <a:gd name="connsiteY64" fmla="*/ 22019 h 579614"/>
              <a:gd name="connsiteX65" fmla="*/ 1208352 w 1868953"/>
              <a:gd name="connsiteY65" fmla="*/ 8024 h 579614"/>
              <a:gd name="connsiteX66" fmla="*/ 1211032 w 1868953"/>
              <a:gd name="connsiteY66" fmla="*/ 7992 h 579614"/>
              <a:gd name="connsiteX67" fmla="*/ 1213536 w 1868953"/>
              <a:gd name="connsiteY67" fmla="*/ 10137 h 579614"/>
              <a:gd name="connsiteX68" fmla="*/ 1213526 w 1868953"/>
              <a:gd name="connsiteY68" fmla="*/ 11889 h 579614"/>
              <a:gd name="connsiteX69" fmla="*/ 1214007 w 1868953"/>
              <a:gd name="connsiteY69" fmla="*/ 10929 h 579614"/>
              <a:gd name="connsiteX70" fmla="*/ 1218955 w 1868953"/>
              <a:gd name="connsiteY70" fmla="*/ 13569 h 579614"/>
              <a:gd name="connsiteX71" fmla="*/ 1259951 w 1868953"/>
              <a:gd name="connsiteY71" fmla="*/ 8817 h 579614"/>
              <a:gd name="connsiteX72" fmla="*/ 1266015 w 1868953"/>
              <a:gd name="connsiteY72" fmla="*/ 8296 h 579614"/>
              <a:gd name="connsiteX73" fmla="*/ 1281158 w 1868953"/>
              <a:gd name="connsiteY73" fmla="*/ 15946 h 579614"/>
              <a:gd name="connsiteX74" fmla="*/ 1302599 w 1868953"/>
              <a:gd name="connsiteY74" fmla="*/ 17002 h 579614"/>
              <a:gd name="connsiteX75" fmla="*/ 1312023 w 1868953"/>
              <a:gd name="connsiteY75" fmla="*/ 15417 h 579614"/>
              <a:gd name="connsiteX76" fmla="*/ 1320270 w 1868953"/>
              <a:gd name="connsiteY76" fmla="*/ 17002 h 579614"/>
              <a:gd name="connsiteX77" fmla="*/ 1340083 w 1868953"/>
              <a:gd name="connsiteY77" fmla="*/ 15108 h 579614"/>
              <a:gd name="connsiteX78" fmla="*/ 1346630 w 1868953"/>
              <a:gd name="connsiteY78" fmla="*/ 18045 h 579614"/>
              <a:gd name="connsiteX79" fmla="*/ 1346659 w 1868953"/>
              <a:gd name="connsiteY79" fmla="*/ 17793 h 579614"/>
              <a:gd name="connsiteX80" fmla="*/ 1376111 w 1868953"/>
              <a:gd name="connsiteY80" fmla="*/ 6176 h 579614"/>
              <a:gd name="connsiteX81" fmla="*/ 1388128 w 1868953"/>
              <a:gd name="connsiteY81" fmla="*/ 9608 h 579614"/>
              <a:gd name="connsiteX82" fmla="*/ 1398966 w 1868953"/>
              <a:gd name="connsiteY82" fmla="*/ 13834 h 579614"/>
              <a:gd name="connsiteX83" fmla="*/ 1415282 w 1868953"/>
              <a:gd name="connsiteY83" fmla="*/ 8157 h 579614"/>
              <a:gd name="connsiteX84" fmla="*/ 1430538 w 1868953"/>
              <a:gd name="connsiteY84" fmla="*/ 16737 h 579614"/>
              <a:gd name="connsiteX85" fmla="*/ 1437607 w 1868953"/>
              <a:gd name="connsiteY85" fmla="*/ 16737 h 579614"/>
              <a:gd name="connsiteX86" fmla="*/ 1455985 w 1868953"/>
              <a:gd name="connsiteY86" fmla="*/ 23866 h 579614"/>
              <a:gd name="connsiteX87" fmla="*/ 1456017 w 1868953"/>
              <a:gd name="connsiteY87" fmla="*/ 24547 h 579614"/>
              <a:gd name="connsiteX88" fmla="*/ 1456220 w 1868953"/>
              <a:gd name="connsiteY88" fmla="*/ 23866 h 579614"/>
              <a:gd name="connsiteX89" fmla="*/ 1479781 w 1868953"/>
              <a:gd name="connsiteY89" fmla="*/ 12776 h 579614"/>
              <a:gd name="connsiteX90" fmla="*/ 1483611 w 1868953"/>
              <a:gd name="connsiteY90" fmla="*/ 11358 h 579614"/>
              <a:gd name="connsiteX91" fmla="*/ 1486997 w 1868953"/>
              <a:gd name="connsiteY91" fmla="*/ 13255 h 579614"/>
              <a:gd name="connsiteX92" fmla="*/ 1487086 w 1868953"/>
              <a:gd name="connsiteY92" fmla="*/ 13041 h 579614"/>
              <a:gd name="connsiteX93" fmla="*/ 1495667 w 1868953"/>
              <a:gd name="connsiteY93" fmla="*/ 26149 h 579614"/>
              <a:gd name="connsiteX94" fmla="*/ 1499934 w 1868953"/>
              <a:gd name="connsiteY94" fmla="*/ 28814 h 579614"/>
              <a:gd name="connsiteX95" fmla="*/ 1500045 w 1868953"/>
              <a:gd name="connsiteY95" fmla="*/ 28356 h 579614"/>
              <a:gd name="connsiteX96" fmla="*/ 1505283 w 1868953"/>
              <a:gd name="connsiteY96" fmla="*/ 24207 h 579614"/>
              <a:gd name="connsiteX97" fmla="*/ 1505283 w 1868953"/>
              <a:gd name="connsiteY97" fmla="*/ 24499 h 579614"/>
              <a:gd name="connsiteX98" fmla="*/ 1508643 w 1868953"/>
              <a:gd name="connsiteY98" fmla="*/ 21743 h 579614"/>
              <a:gd name="connsiteX99" fmla="*/ 1521575 w 1868953"/>
              <a:gd name="connsiteY99" fmla="*/ 19609 h 579614"/>
              <a:gd name="connsiteX100" fmla="*/ 1525687 w 1868953"/>
              <a:gd name="connsiteY100" fmla="*/ 22672 h 579614"/>
              <a:gd name="connsiteX101" fmla="*/ 1526164 w 1868953"/>
              <a:gd name="connsiteY101" fmla="*/ 22498 h 579614"/>
              <a:gd name="connsiteX102" fmla="*/ 1551610 w 1868953"/>
              <a:gd name="connsiteY102" fmla="*/ 11936 h 579614"/>
              <a:gd name="connsiteX103" fmla="*/ 1561536 w 1868953"/>
              <a:gd name="connsiteY103" fmla="*/ 8802 h 579614"/>
              <a:gd name="connsiteX104" fmla="*/ 1570931 w 1868953"/>
              <a:gd name="connsiteY104" fmla="*/ 12992 h 579614"/>
              <a:gd name="connsiteX105" fmla="*/ 1571637 w 1868953"/>
              <a:gd name="connsiteY105" fmla="*/ 32796 h 579614"/>
              <a:gd name="connsiteX106" fmla="*/ 1572345 w 1868953"/>
              <a:gd name="connsiteY106" fmla="*/ 38340 h 579614"/>
              <a:gd name="connsiteX107" fmla="*/ 1579884 w 1868953"/>
              <a:gd name="connsiteY107" fmla="*/ 39396 h 579614"/>
              <a:gd name="connsiteX108" fmla="*/ 1606037 w 1868953"/>
              <a:gd name="connsiteY108" fmla="*/ 28835 h 579614"/>
              <a:gd name="connsiteX109" fmla="*/ 1606074 w 1868953"/>
              <a:gd name="connsiteY109" fmla="*/ 28912 h 579614"/>
              <a:gd name="connsiteX110" fmla="*/ 1606037 w 1868953"/>
              <a:gd name="connsiteY110" fmla="*/ 28308 h 579614"/>
              <a:gd name="connsiteX111" fmla="*/ 1628892 w 1868953"/>
              <a:gd name="connsiteY111" fmla="*/ 13785 h 579614"/>
              <a:gd name="connsiteX112" fmla="*/ 1644207 w 1868953"/>
              <a:gd name="connsiteY112" fmla="*/ 16425 h 579614"/>
              <a:gd name="connsiteX113" fmla="*/ 1643971 w 1868953"/>
              <a:gd name="connsiteY113" fmla="*/ 34381 h 579614"/>
              <a:gd name="connsiteX114" fmla="*/ 1645856 w 1868953"/>
              <a:gd name="connsiteY114" fmla="*/ 44150 h 579614"/>
              <a:gd name="connsiteX115" fmla="*/ 1667062 w 1868953"/>
              <a:gd name="connsiteY115" fmla="*/ 44150 h 579614"/>
              <a:gd name="connsiteX116" fmla="*/ 1667065 w 1868953"/>
              <a:gd name="connsiteY116" fmla="*/ 45572 h 579614"/>
              <a:gd name="connsiteX117" fmla="*/ 1667533 w 1868953"/>
              <a:gd name="connsiteY117" fmla="*/ 43622 h 579614"/>
              <a:gd name="connsiteX118" fmla="*/ 1686676 w 1868953"/>
              <a:gd name="connsiteY118" fmla="*/ 41476 h 579614"/>
              <a:gd name="connsiteX119" fmla="*/ 1704615 w 1868953"/>
              <a:gd name="connsiteY119" fmla="*/ 32865 h 579614"/>
              <a:gd name="connsiteX120" fmla="*/ 1704761 w 1868953"/>
              <a:gd name="connsiteY120" fmla="*/ 32267 h 579614"/>
              <a:gd name="connsiteX121" fmla="*/ 1734448 w 1868953"/>
              <a:gd name="connsiteY121" fmla="*/ 18009 h 579614"/>
              <a:gd name="connsiteX122" fmla="*/ 1758009 w 1868953"/>
              <a:gd name="connsiteY122" fmla="*/ 25403 h 579614"/>
              <a:gd name="connsiteX123" fmla="*/ 1768141 w 1868953"/>
              <a:gd name="connsiteY123" fmla="*/ 26723 h 579614"/>
              <a:gd name="connsiteX124" fmla="*/ 1797122 w 1868953"/>
              <a:gd name="connsiteY124" fmla="*/ 13785 h 579614"/>
              <a:gd name="connsiteX125" fmla="*/ 1813732 w 1868953"/>
              <a:gd name="connsiteY125" fmla="*/ 7646 h 579614"/>
              <a:gd name="connsiteX126" fmla="*/ 1821861 w 1868953"/>
              <a:gd name="connsiteY126" fmla="*/ 25667 h 579614"/>
              <a:gd name="connsiteX127" fmla="*/ 1851078 w 1868953"/>
              <a:gd name="connsiteY127" fmla="*/ 18009 h 579614"/>
              <a:gd name="connsiteX128" fmla="*/ 1866157 w 1868953"/>
              <a:gd name="connsiteY128" fmla="*/ 24611 h 579614"/>
              <a:gd name="connsiteX129" fmla="*/ 1861680 w 1868953"/>
              <a:gd name="connsiteY129" fmla="*/ 41510 h 579614"/>
              <a:gd name="connsiteX130" fmla="*/ 1848485 w 1868953"/>
              <a:gd name="connsiteY130" fmla="*/ 66064 h 579614"/>
              <a:gd name="connsiteX131" fmla="*/ 1838825 w 1868953"/>
              <a:gd name="connsiteY131" fmla="*/ 83492 h 579614"/>
              <a:gd name="connsiteX132" fmla="*/ 1835998 w 1868953"/>
              <a:gd name="connsiteY132" fmla="*/ 92206 h 579614"/>
              <a:gd name="connsiteX133" fmla="*/ 1844010 w 1868953"/>
              <a:gd name="connsiteY133" fmla="*/ 95901 h 579614"/>
              <a:gd name="connsiteX134" fmla="*/ 1857911 w 1868953"/>
              <a:gd name="connsiteY134" fmla="*/ 104615 h 579614"/>
              <a:gd name="connsiteX135" fmla="*/ 1851078 w 1868953"/>
              <a:gd name="connsiteY135" fmla="*/ 119930 h 579614"/>
              <a:gd name="connsiteX136" fmla="*/ 1840003 w 1868953"/>
              <a:gd name="connsiteY136" fmla="*/ 129698 h 579614"/>
              <a:gd name="connsiteX137" fmla="*/ 1853905 w 1868953"/>
              <a:gd name="connsiteY137" fmla="*/ 160592 h 579614"/>
              <a:gd name="connsiteX138" fmla="*/ 1859560 w 1868953"/>
              <a:gd name="connsiteY138" fmla="*/ 190692 h 579614"/>
              <a:gd name="connsiteX139" fmla="*/ 1857675 w 1868953"/>
              <a:gd name="connsiteY139" fmla="*/ 193860 h 579614"/>
              <a:gd name="connsiteX140" fmla="*/ 1839297 w 1868953"/>
              <a:gd name="connsiteY140" fmla="*/ 222641 h 579614"/>
              <a:gd name="connsiteX141" fmla="*/ 1835056 w 1868953"/>
              <a:gd name="connsiteY141" fmla="*/ 229507 h 579614"/>
              <a:gd name="connsiteX142" fmla="*/ 1842124 w 1868953"/>
              <a:gd name="connsiteY142" fmla="*/ 230034 h 579614"/>
              <a:gd name="connsiteX143" fmla="*/ 1854612 w 1868953"/>
              <a:gd name="connsiteY143" fmla="*/ 227659 h 579614"/>
              <a:gd name="connsiteX144" fmla="*/ 1868278 w 1868953"/>
              <a:gd name="connsiteY144" fmla="*/ 237956 h 579614"/>
              <a:gd name="connsiteX145" fmla="*/ 1861444 w 1868953"/>
              <a:gd name="connsiteY145" fmla="*/ 251158 h 579614"/>
              <a:gd name="connsiteX146" fmla="*/ 1845188 w 1868953"/>
              <a:gd name="connsiteY146" fmla="*/ 274658 h 579614"/>
              <a:gd name="connsiteX147" fmla="*/ 1849428 w 1868953"/>
              <a:gd name="connsiteY147" fmla="*/ 286011 h 579614"/>
              <a:gd name="connsiteX148" fmla="*/ 1855791 w 1868953"/>
              <a:gd name="connsiteY148" fmla="*/ 309510 h 579614"/>
              <a:gd name="connsiteX149" fmla="*/ 1857675 w 1868953"/>
              <a:gd name="connsiteY149" fmla="*/ 321920 h 579614"/>
              <a:gd name="connsiteX150" fmla="*/ 1862858 w 1868953"/>
              <a:gd name="connsiteY150" fmla="*/ 331162 h 579614"/>
              <a:gd name="connsiteX151" fmla="*/ 1845659 w 1868953"/>
              <a:gd name="connsiteY151" fmla="*/ 374465 h 579614"/>
              <a:gd name="connsiteX152" fmla="*/ 1837177 w 1868953"/>
              <a:gd name="connsiteY152" fmla="*/ 381330 h 579614"/>
              <a:gd name="connsiteX153" fmla="*/ 1826574 w 1868953"/>
              <a:gd name="connsiteY153" fmla="*/ 391891 h 579614"/>
              <a:gd name="connsiteX154" fmla="*/ 1839297 w 1868953"/>
              <a:gd name="connsiteY154" fmla="*/ 397172 h 579614"/>
              <a:gd name="connsiteX155" fmla="*/ 1848485 w 1868953"/>
              <a:gd name="connsiteY155" fmla="*/ 408262 h 579614"/>
              <a:gd name="connsiteX156" fmla="*/ 1842360 w 1868953"/>
              <a:gd name="connsiteY156" fmla="*/ 419615 h 579614"/>
              <a:gd name="connsiteX157" fmla="*/ 1802541 w 1868953"/>
              <a:gd name="connsiteY157" fmla="*/ 447339 h 579614"/>
              <a:gd name="connsiteX158" fmla="*/ 1837412 w 1868953"/>
              <a:gd name="connsiteY158" fmla="*/ 452883 h 579614"/>
              <a:gd name="connsiteX159" fmla="*/ 1856969 w 1868953"/>
              <a:gd name="connsiteY159" fmla="*/ 465558 h 579614"/>
              <a:gd name="connsiteX160" fmla="*/ 1862623 w 1868953"/>
              <a:gd name="connsiteY160" fmla="*/ 502260 h 579614"/>
              <a:gd name="connsiteX161" fmla="*/ 1860032 w 1868953"/>
              <a:gd name="connsiteY161" fmla="*/ 516783 h 579614"/>
              <a:gd name="connsiteX162" fmla="*/ 1801834 w 1868953"/>
              <a:gd name="connsiteY162" fmla="*/ 567214 h 579614"/>
              <a:gd name="connsiteX163" fmla="*/ 1778273 w 1868953"/>
              <a:gd name="connsiteY163" fmla="*/ 553219 h 579614"/>
              <a:gd name="connsiteX164" fmla="*/ 1774031 w 1868953"/>
              <a:gd name="connsiteY164" fmla="*/ 547675 h 579614"/>
              <a:gd name="connsiteX165" fmla="*/ 1773254 w 1868953"/>
              <a:gd name="connsiteY165" fmla="*/ 547164 h 579614"/>
              <a:gd name="connsiteX166" fmla="*/ 1773560 w 1868953"/>
              <a:gd name="connsiteY166" fmla="*/ 547939 h 579614"/>
              <a:gd name="connsiteX167" fmla="*/ 1743166 w 1868953"/>
              <a:gd name="connsiteY167" fmla="*/ 568797 h 579614"/>
              <a:gd name="connsiteX168" fmla="*/ 1729264 w 1868953"/>
              <a:gd name="connsiteY168" fmla="*/ 565629 h 579614"/>
              <a:gd name="connsiteX169" fmla="*/ 1713949 w 1868953"/>
              <a:gd name="connsiteY169" fmla="*/ 561668 h 579614"/>
              <a:gd name="connsiteX170" fmla="*/ 1707352 w 1868953"/>
              <a:gd name="connsiteY170" fmla="*/ 563253 h 579614"/>
              <a:gd name="connsiteX171" fmla="*/ 1707350 w 1868953"/>
              <a:gd name="connsiteY171" fmla="*/ 563246 h 579614"/>
              <a:gd name="connsiteX172" fmla="*/ 1707352 w 1868953"/>
              <a:gd name="connsiteY172" fmla="*/ 563517 h 579614"/>
              <a:gd name="connsiteX173" fmla="*/ 1682141 w 1868953"/>
              <a:gd name="connsiteY173" fmla="*/ 576984 h 579614"/>
              <a:gd name="connsiteX174" fmla="*/ 1665648 w 1868953"/>
              <a:gd name="connsiteY174" fmla="*/ 574079 h 579614"/>
              <a:gd name="connsiteX175" fmla="*/ 1669418 w 1868953"/>
              <a:gd name="connsiteY175" fmla="*/ 554804 h 579614"/>
              <a:gd name="connsiteX176" fmla="*/ 1676015 w 1868953"/>
              <a:gd name="connsiteY176" fmla="*/ 547410 h 579614"/>
              <a:gd name="connsiteX177" fmla="*/ 1672245 w 1868953"/>
              <a:gd name="connsiteY177" fmla="*/ 542393 h 579614"/>
              <a:gd name="connsiteX178" fmla="*/ 1671345 w 1868953"/>
              <a:gd name="connsiteY178" fmla="*/ 542445 h 579614"/>
              <a:gd name="connsiteX179" fmla="*/ 1671539 w 1868953"/>
              <a:gd name="connsiteY179" fmla="*/ 542658 h 579614"/>
              <a:gd name="connsiteX180" fmla="*/ 1658816 w 1868953"/>
              <a:gd name="connsiteY180" fmla="*/ 543451 h 579614"/>
              <a:gd name="connsiteX181" fmla="*/ 1648448 w 1868953"/>
              <a:gd name="connsiteY181" fmla="*/ 542658 h 579614"/>
              <a:gd name="connsiteX182" fmla="*/ 1630776 w 1868953"/>
              <a:gd name="connsiteY182" fmla="*/ 555068 h 579614"/>
              <a:gd name="connsiteX183" fmla="*/ 1614991 w 1868953"/>
              <a:gd name="connsiteY183" fmla="*/ 552163 h 579614"/>
              <a:gd name="connsiteX184" fmla="*/ 1610484 w 1868953"/>
              <a:gd name="connsiteY184" fmla="*/ 548071 h 579614"/>
              <a:gd name="connsiteX185" fmla="*/ 1606150 w 1868953"/>
              <a:gd name="connsiteY185" fmla="*/ 545016 h 579614"/>
              <a:gd name="connsiteX186" fmla="*/ 1606037 w 1868953"/>
              <a:gd name="connsiteY186" fmla="*/ 545298 h 579614"/>
              <a:gd name="connsiteX187" fmla="*/ 1588601 w 1868953"/>
              <a:gd name="connsiteY187" fmla="*/ 543978 h 579614"/>
              <a:gd name="connsiteX188" fmla="*/ 1553967 w 1868953"/>
              <a:gd name="connsiteY188" fmla="*/ 554275 h 579614"/>
              <a:gd name="connsiteX189" fmla="*/ 1553621 w 1868953"/>
              <a:gd name="connsiteY189" fmla="*/ 553720 h 579614"/>
              <a:gd name="connsiteX190" fmla="*/ 1548780 w 1868953"/>
              <a:gd name="connsiteY190" fmla="*/ 553335 h 579614"/>
              <a:gd name="connsiteX191" fmla="*/ 1535824 w 1868953"/>
              <a:gd name="connsiteY191" fmla="*/ 560612 h 579614"/>
              <a:gd name="connsiteX192" fmla="*/ 1524278 w 1868953"/>
              <a:gd name="connsiteY192" fmla="*/ 566421 h 579614"/>
              <a:gd name="connsiteX193" fmla="*/ 1523852 w 1868953"/>
              <a:gd name="connsiteY193" fmla="*/ 566321 h 579614"/>
              <a:gd name="connsiteX194" fmla="*/ 1524514 w 1868953"/>
              <a:gd name="connsiteY194" fmla="*/ 567477 h 579614"/>
              <a:gd name="connsiteX195" fmla="*/ 1514971 w 1868953"/>
              <a:gd name="connsiteY195" fmla="*/ 573023 h 579614"/>
              <a:gd name="connsiteX196" fmla="*/ 1504897 w 1868953"/>
              <a:gd name="connsiteY196" fmla="*/ 576916 h 579614"/>
              <a:gd name="connsiteX197" fmla="*/ 1504958 w 1868953"/>
              <a:gd name="connsiteY197" fmla="*/ 577775 h 579614"/>
              <a:gd name="connsiteX198" fmla="*/ 1488906 w 1868953"/>
              <a:gd name="connsiteY198" fmla="*/ 578567 h 579614"/>
              <a:gd name="connsiteX199" fmla="*/ 1487074 w 1868953"/>
              <a:gd name="connsiteY199" fmla="*/ 576645 h 579614"/>
              <a:gd name="connsiteX200" fmla="*/ 1480548 w 1868953"/>
              <a:gd name="connsiteY200" fmla="*/ 579276 h 579614"/>
              <a:gd name="connsiteX201" fmla="*/ 1472007 w 1868953"/>
              <a:gd name="connsiteY201" fmla="*/ 579408 h 579614"/>
              <a:gd name="connsiteX202" fmla="*/ 1459518 w 1868953"/>
              <a:gd name="connsiteY202" fmla="*/ 558549 h 579614"/>
              <a:gd name="connsiteX203" fmla="*/ 1461739 w 1868953"/>
              <a:gd name="connsiteY203" fmla="*/ 550603 h 579614"/>
              <a:gd name="connsiteX204" fmla="*/ 1457799 w 1868953"/>
              <a:gd name="connsiteY204" fmla="*/ 549359 h 579614"/>
              <a:gd name="connsiteX205" fmla="*/ 1432422 w 1868953"/>
              <a:gd name="connsiteY205" fmla="*/ 568054 h 579614"/>
              <a:gd name="connsiteX206" fmla="*/ 1418050 w 1868953"/>
              <a:gd name="connsiteY206" fmla="*/ 565942 h 579614"/>
              <a:gd name="connsiteX207" fmla="*/ 1399672 w 1868953"/>
              <a:gd name="connsiteY207" fmla="*/ 562773 h 579614"/>
              <a:gd name="connsiteX208" fmla="*/ 1399141 w 1868953"/>
              <a:gd name="connsiteY208" fmla="*/ 562555 h 579614"/>
              <a:gd name="connsiteX209" fmla="*/ 1399201 w 1868953"/>
              <a:gd name="connsiteY209" fmla="*/ 562774 h 579614"/>
              <a:gd name="connsiteX210" fmla="*/ 1359147 w 1868953"/>
              <a:gd name="connsiteY210" fmla="*/ 578615 h 579614"/>
              <a:gd name="connsiteX211" fmla="*/ 1344774 w 1868953"/>
              <a:gd name="connsiteY211" fmla="*/ 573071 h 579614"/>
              <a:gd name="connsiteX212" fmla="*/ 1344774 w 1868953"/>
              <a:gd name="connsiteY212" fmla="*/ 571275 h 579614"/>
              <a:gd name="connsiteX213" fmla="*/ 1344538 w 1868953"/>
              <a:gd name="connsiteY213" fmla="*/ 572542 h 579614"/>
              <a:gd name="connsiteX214" fmla="*/ 1330637 w 1868953"/>
              <a:gd name="connsiteY214" fmla="*/ 566206 h 579614"/>
              <a:gd name="connsiteX215" fmla="*/ 1321536 w 1868953"/>
              <a:gd name="connsiteY215" fmla="*/ 570001 h 579614"/>
              <a:gd name="connsiteX216" fmla="*/ 1311889 w 1868953"/>
              <a:gd name="connsiteY216" fmla="*/ 570417 h 579614"/>
              <a:gd name="connsiteX217" fmla="*/ 1311787 w 1868953"/>
              <a:gd name="connsiteY217" fmla="*/ 570959 h 579614"/>
              <a:gd name="connsiteX218" fmla="*/ 1282570 w 1868953"/>
              <a:gd name="connsiteY218" fmla="*/ 576239 h 579614"/>
              <a:gd name="connsiteX219" fmla="*/ 1265136 w 1868953"/>
              <a:gd name="connsiteY219" fmla="*/ 570166 h 579614"/>
              <a:gd name="connsiteX220" fmla="*/ 1267963 w 1868953"/>
              <a:gd name="connsiteY220" fmla="*/ 551420 h 579614"/>
              <a:gd name="connsiteX221" fmla="*/ 1260423 w 1868953"/>
              <a:gd name="connsiteY221" fmla="*/ 541650 h 579614"/>
              <a:gd name="connsiteX222" fmla="*/ 1260129 w 1868953"/>
              <a:gd name="connsiteY222" fmla="*/ 541416 h 579614"/>
              <a:gd name="connsiteX223" fmla="*/ 1237068 w 1868953"/>
              <a:gd name="connsiteY223" fmla="*/ 553136 h 579614"/>
              <a:gd name="connsiteX224" fmla="*/ 1213078 w 1868953"/>
              <a:gd name="connsiteY224" fmla="*/ 562504 h 579614"/>
              <a:gd name="connsiteX225" fmla="*/ 1213064 w 1868953"/>
              <a:gd name="connsiteY225" fmla="*/ 562774 h 579614"/>
              <a:gd name="connsiteX226" fmla="*/ 1157460 w 1868953"/>
              <a:gd name="connsiteY226" fmla="*/ 578352 h 579614"/>
              <a:gd name="connsiteX227" fmla="*/ 1141908 w 1868953"/>
              <a:gd name="connsiteY227" fmla="*/ 573335 h 579614"/>
              <a:gd name="connsiteX228" fmla="*/ 1130364 w 1868953"/>
              <a:gd name="connsiteY228" fmla="*/ 558549 h 579614"/>
              <a:gd name="connsiteX229" fmla="*/ 1121410 w 1868953"/>
              <a:gd name="connsiteY229" fmla="*/ 553796 h 579614"/>
              <a:gd name="connsiteX230" fmla="*/ 1087779 w 1868953"/>
              <a:gd name="connsiteY230" fmla="*/ 569576 h 579614"/>
              <a:gd name="connsiteX231" fmla="*/ 1076072 w 1868953"/>
              <a:gd name="connsiteY231" fmla="*/ 573031 h 579614"/>
              <a:gd name="connsiteX232" fmla="*/ 1076172 w 1868953"/>
              <a:gd name="connsiteY232" fmla="*/ 573335 h 579614"/>
              <a:gd name="connsiteX233" fmla="*/ 1042210 w 1868953"/>
              <a:gd name="connsiteY233" fmla="*/ 577122 h 579614"/>
              <a:gd name="connsiteX234" fmla="*/ 1031439 w 1868953"/>
              <a:gd name="connsiteY234" fmla="*/ 569925 h 579614"/>
              <a:gd name="connsiteX235" fmla="*/ 1031405 w 1868953"/>
              <a:gd name="connsiteY235" fmla="*/ 570166 h 579614"/>
              <a:gd name="connsiteX236" fmla="*/ 1017739 w 1868953"/>
              <a:gd name="connsiteY236" fmla="*/ 568054 h 579614"/>
              <a:gd name="connsiteX237" fmla="*/ 995591 w 1868953"/>
              <a:gd name="connsiteY237" fmla="*/ 549835 h 579614"/>
              <a:gd name="connsiteX238" fmla="*/ 951531 w 1868953"/>
              <a:gd name="connsiteY238" fmla="*/ 559605 h 579614"/>
              <a:gd name="connsiteX239" fmla="*/ 951567 w 1868953"/>
              <a:gd name="connsiteY239" fmla="*/ 559307 h 579614"/>
              <a:gd name="connsiteX240" fmla="*/ 951531 w 1868953"/>
              <a:gd name="connsiteY240" fmla="*/ 559340 h 579614"/>
              <a:gd name="connsiteX241" fmla="*/ 930090 w 1868953"/>
              <a:gd name="connsiteY241" fmla="*/ 539010 h 579614"/>
              <a:gd name="connsiteX242" fmla="*/ 925849 w 1868953"/>
              <a:gd name="connsiteY242" fmla="*/ 536106 h 579614"/>
              <a:gd name="connsiteX243" fmla="*/ 924723 w 1868953"/>
              <a:gd name="connsiteY243" fmla="*/ 535693 h 579614"/>
              <a:gd name="connsiteX244" fmla="*/ 925378 w 1868953"/>
              <a:gd name="connsiteY244" fmla="*/ 536898 h 579614"/>
              <a:gd name="connsiteX245" fmla="*/ 907589 w 1868953"/>
              <a:gd name="connsiteY245" fmla="*/ 551255 h 579614"/>
              <a:gd name="connsiteX246" fmla="*/ 888267 w 1868953"/>
              <a:gd name="connsiteY246" fmla="*/ 562690 h 579614"/>
              <a:gd name="connsiteX247" fmla="*/ 887915 w 1868953"/>
              <a:gd name="connsiteY247" fmla="*/ 563301 h 579614"/>
              <a:gd name="connsiteX248" fmla="*/ 863794 w 1868953"/>
              <a:gd name="connsiteY248" fmla="*/ 573661 h 579614"/>
              <a:gd name="connsiteX249" fmla="*/ 854882 w 1868953"/>
              <a:gd name="connsiteY249" fmla="*/ 572825 h 579614"/>
              <a:gd name="connsiteX250" fmla="*/ 846163 w 1868953"/>
              <a:gd name="connsiteY250" fmla="*/ 576260 h 579614"/>
              <a:gd name="connsiteX251" fmla="*/ 822588 w 1868953"/>
              <a:gd name="connsiteY251" fmla="*/ 568273 h 579614"/>
              <a:gd name="connsiteX252" fmla="*/ 817838 w 1868953"/>
              <a:gd name="connsiteY252" fmla="*/ 570645 h 579614"/>
              <a:gd name="connsiteX253" fmla="*/ 815806 w 1868953"/>
              <a:gd name="connsiteY253" fmla="*/ 570131 h 579614"/>
              <a:gd name="connsiteX254" fmla="*/ 810128 w 1868953"/>
              <a:gd name="connsiteY254" fmla="*/ 572296 h 579614"/>
              <a:gd name="connsiteX255" fmla="*/ 793198 w 1868953"/>
              <a:gd name="connsiteY255" fmla="*/ 549571 h 579614"/>
              <a:gd name="connsiteX256" fmla="*/ 793384 w 1868953"/>
              <a:gd name="connsiteY256" fmla="*/ 548782 h 579614"/>
              <a:gd name="connsiteX257" fmla="*/ 792962 w 1868953"/>
              <a:gd name="connsiteY257" fmla="*/ 549044 h 579614"/>
              <a:gd name="connsiteX258" fmla="*/ 792214 w 1868953"/>
              <a:gd name="connsiteY258" fmla="*/ 544940 h 579614"/>
              <a:gd name="connsiteX259" fmla="*/ 778374 w 1868953"/>
              <a:gd name="connsiteY259" fmla="*/ 554573 h 579614"/>
              <a:gd name="connsiteX260" fmla="*/ 759407 w 1868953"/>
              <a:gd name="connsiteY260" fmla="*/ 565894 h 579614"/>
              <a:gd name="connsiteX261" fmla="*/ 754222 w 1868953"/>
              <a:gd name="connsiteY261" fmla="*/ 568006 h 579614"/>
              <a:gd name="connsiteX262" fmla="*/ 742485 w 1868953"/>
              <a:gd name="connsiteY262" fmla="*/ 564428 h 579614"/>
              <a:gd name="connsiteX263" fmla="*/ 741598 w 1868953"/>
              <a:gd name="connsiteY263" fmla="*/ 564886 h 579614"/>
              <a:gd name="connsiteX264" fmla="*/ 741498 w 1868953"/>
              <a:gd name="connsiteY264" fmla="*/ 564126 h 579614"/>
              <a:gd name="connsiteX265" fmla="*/ 741435 w 1868953"/>
              <a:gd name="connsiteY265" fmla="*/ 564107 h 579614"/>
              <a:gd name="connsiteX266" fmla="*/ 741362 w 1868953"/>
              <a:gd name="connsiteY266" fmla="*/ 564622 h 579614"/>
              <a:gd name="connsiteX267" fmla="*/ 722749 w 1868953"/>
              <a:gd name="connsiteY267" fmla="*/ 572443 h 579614"/>
              <a:gd name="connsiteX268" fmla="*/ 722513 w 1868953"/>
              <a:gd name="connsiteY268" fmla="*/ 573335 h 579614"/>
              <a:gd name="connsiteX269" fmla="*/ 698008 w 1868953"/>
              <a:gd name="connsiteY269" fmla="*/ 579408 h 579614"/>
              <a:gd name="connsiteX270" fmla="*/ 682222 w 1868953"/>
              <a:gd name="connsiteY270" fmla="*/ 565942 h 579614"/>
              <a:gd name="connsiteX271" fmla="*/ 682164 w 1868953"/>
              <a:gd name="connsiteY271" fmla="*/ 564674 h 579614"/>
              <a:gd name="connsiteX272" fmla="*/ 675824 w 1868953"/>
              <a:gd name="connsiteY272" fmla="*/ 558970 h 579614"/>
              <a:gd name="connsiteX273" fmla="*/ 663213 w 1868953"/>
              <a:gd name="connsiteY273" fmla="*/ 559169 h 579614"/>
              <a:gd name="connsiteX274" fmla="*/ 654793 w 1868953"/>
              <a:gd name="connsiteY274" fmla="*/ 563253 h 579614"/>
              <a:gd name="connsiteX275" fmla="*/ 624634 w 1868953"/>
              <a:gd name="connsiteY275" fmla="*/ 576191 h 579614"/>
              <a:gd name="connsiteX276" fmla="*/ 611204 w 1868953"/>
              <a:gd name="connsiteY276" fmla="*/ 574474 h 579614"/>
              <a:gd name="connsiteX277" fmla="*/ 610329 w 1868953"/>
              <a:gd name="connsiteY277" fmla="*/ 572372 h 579614"/>
              <a:gd name="connsiteX278" fmla="*/ 608307 w 1868953"/>
              <a:gd name="connsiteY278" fmla="*/ 572383 h 579614"/>
              <a:gd name="connsiteX279" fmla="*/ 608307 w 1868953"/>
              <a:gd name="connsiteY279" fmla="*/ 567510 h 579614"/>
              <a:gd name="connsiteX280" fmla="*/ 605548 w 1868953"/>
              <a:gd name="connsiteY280" fmla="*/ 560877 h 579614"/>
              <a:gd name="connsiteX281" fmla="*/ 598245 w 1868953"/>
              <a:gd name="connsiteY281" fmla="*/ 552690 h 579614"/>
              <a:gd name="connsiteX282" fmla="*/ 598204 w 1868953"/>
              <a:gd name="connsiteY282" fmla="*/ 552598 h 579614"/>
              <a:gd name="connsiteX283" fmla="*/ 584284 w 1868953"/>
              <a:gd name="connsiteY283" fmla="*/ 561173 h 579614"/>
              <a:gd name="connsiteX284" fmla="*/ 569736 w 1868953"/>
              <a:gd name="connsiteY284" fmla="*/ 568533 h 579614"/>
              <a:gd name="connsiteX285" fmla="*/ 557483 w 1868953"/>
              <a:gd name="connsiteY285" fmla="*/ 565894 h 579614"/>
              <a:gd name="connsiteX286" fmla="*/ 550945 w 1868953"/>
              <a:gd name="connsiteY286" fmla="*/ 557015 h 579614"/>
              <a:gd name="connsiteX287" fmla="*/ 542448 w 1868953"/>
              <a:gd name="connsiteY287" fmla="*/ 552938 h 579614"/>
              <a:gd name="connsiteX288" fmla="*/ 541932 w 1868953"/>
              <a:gd name="connsiteY288" fmla="*/ 553483 h 579614"/>
              <a:gd name="connsiteX289" fmla="*/ 506590 w 1868953"/>
              <a:gd name="connsiteY289" fmla="*/ 547675 h 579614"/>
              <a:gd name="connsiteX290" fmla="*/ 506590 w 1868953"/>
              <a:gd name="connsiteY290" fmla="*/ 546407 h 579614"/>
              <a:gd name="connsiteX291" fmla="*/ 506355 w 1868953"/>
              <a:gd name="connsiteY291" fmla="*/ 547675 h 579614"/>
              <a:gd name="connsiteX292" fmla="*/ 467715 w 1868953"/>
              <a:gd name="connsiteY292" fmla="*/ 565894 h 579614"/>
              <a:gd name="connsiteX293" fmla="*/ 454756 w 1868953"/>
              <a:gd name="connsiteY293" fmla="*/ 571174 h 579614"/>
              <a:gd name="connsiteX294" fmla="*/ 454828 w 1868953"/>
              <a:gd name="connsiteY294" fmla="*/ 570703 h 579614"/>
              <a:gd name="connsiteX295" fmla="*/ 454520 w 1868953"/>
              <a:gd name="connsiteY295" fmla="*/ 571174 h 579614"/>
              <a:gd name="connsiteX296" fmla="*/ 433315 w 1868953"/>
              <a:gd name="connsiteY296" fmla="*/ 574079 h 579614"/>
              <a:gd name="connsiteX297" fmla="*/ 432584 w 1868953"/>
              <a:gd name="connsiteY297" fmla="*/ 573467 h 579614"/>
              <a:gd name="connsiteX298" fmla="*/ 428454 w 1868953"/>
              <a:gd name="connsiteY298" fmla="*/ 571504 h 579614"/>
              <a:gd name="connsiteX299" fmla="*/ 425933 w 1868953"/>
              <a:gd name="connsiteY299" fmla="*/ 567110 h 579614"/>
              <a:gd name="connsiteX300" fmla="*/ 425539 w 1868953"/>
              <a:gd name="connsiteY300" fmla="*/ 566685 h 579614"/>
              <a:gd name="connsiteX301" fmla="*/ 422948 w 1868953"/>
              <a:gd name="connsiteY301" fmla="*/ 556651 h 579614"/>
              <a:gd name="connsiteX302" fmla="*/ 400565 w 1868953"/>
              <a:gd name="connsiteY302" fmla="*/ 558236 h 579614"/>
              <a:gd name="connsiteX303" fmla="*/ 400671 w 1868953"/>
              <a:gd name="connsiteY303" fmla="*/ 558125 h 579614"/>
              <a:gd name="connsiteX304" fmla="*/ 400093 w 1868953"/>
              <a:gd name="connsiteY304" fmla="*/ 558236 h 579614"/>
              <a:gd name="connsiteX305" fmla="*/ 363101 w 1868953"/>
              <a:gd name="connsiteY305" fmla="*/ 574343 h 579614"/>
              <a:gd name="connsiteX306" fmla="*/ 350614 w 1868953"/>
              <a:gd name="connsiteY306" fmla="*/ 576455 h 579614"/>
              <a:gd name="connsiteX307" fmla="*/ 350556 w 1868953"/>
              <a:gd name="connsiteY307" fmla="*/ 576191 h 579614"/>
              <a:gd name="connsiteX308" fmla="*/ 346637 w 1868953"/>
              <a:gd name="connsiteY308" fmla="*/ 576191 h 579614"/>
              <a:gd name="connsiteX309" fmla="*/ 343310 w 1868953"/>
              <a:gd name="connsiteY309" fmla="*/ 573814 h 579614"/>
              <a:gd name="connsiteX310" fmla="*/ 330822 w 1868953"/>
              <a:gd name="connsiteY310" fmla="*/ 572758 h 579614"/>
              <a:gd name="connsiteX311" fmla="*/ 315271 w 1868953"/>
              <a:gd name="connsiteY311" fmla="*/ 564309 h 579614"/>
              <a:gd name="connsiteX312" fmla="*/ 303726 w 1868953"/>
              <a:gd name="connsiteY312" fmla="*/ 547675 h 579614"/>
              <a:gd name="connsiteX313" fmla="*/ 303742 w 1868953"/>
              <a:gd name="connsiteY313" fmla="*/ 547131 h 579614"/>
              <a:gd name="connsiteX314" fmla="*/ 303726 w 1868953"/>
              <a:gd name="connsiteY314" fmla="*/ 547146 h 579614"/>
              <a:gd name="connsiteX315" fmla="*/ 271127 w 1868953"/>
              <a:gd name="connsiteY315" fmla="*/ 559671 h 579614"/>
              <a:gd name="connsiteX316" fmla="*/ 270740 w 1868953"/>
              <a:gd name="connsiteY316" fmla="*/ 561404 h 579614"/>
              <a:gd name="connsiteX317" fmla="*/ 232570 w 1868953"/>
              <a:gd name="connsiteY317" fmla="*/ 558500 h 579614"/>
              <a:gd name="connsiteX318" fmla="*/ 221172 w 1868953"/>
              <a:gd name="connsiteY318" fmla="*/ 560282 h 579614"/>
              <a:gd name="connsiteX319" fmla="*/ 217307 w 1868953"/>
              <a:gd name="connsiteY319" fmla="*/ 560574 h 579614"/>
              <a:gd name="connsiteX320" fmla="*/ 217256 w 1868953"/>
              <a:gd name="connsiteY320" fmla="*/ 560877 h 579614"/>
              <a:gd name="connsiteX321" fmla="*/ 169189 w 1868953"/>
              <a:gd name="connsiteY321" fmla="*/ 579359 h 579614"/>
              <a:gd name="connsiteX322" fmla="*/ 150576 w 1868953"/>
              <a:gd name="connsiteY322" fmla="*/ 562989 h 579614"/>
              <a:gd name="connsiteX323" fmla="*/ 137146 w 1868953"/>
              <a:gd name="connsiteY323" fmla="*/ 547675 h 579614"/>
              <a:gd name="connsiteX324" fmla="*/ 137251 w 1868953"/>
              <a:gd name="connsiteY324" fmla="*/ 546566 h 579614"/>
              <a:gd name="connsiteX325" fmla="*/ 136675 w 1868953"/>
              <a:gd name="connsiteY325" fmla="*/ 547146 h 579614"/>
              <a:gd name="connsiteX326" fmla="*/ 115470 w 1868953"/>
              <a:gd name="connsiteY326" fmla="*/ 560877 h 579614"/>
              <a:gd name="connsiteX327" fmla="*/ 87196 w 1868953"/>
              <a:gd name="connsiteY327" fmla="*/ 561933 h 579614"/>
              <a:gd name="connsiteX328" fmla="*/ 76361 w 1868953"/>
              <a:gd name="connsiteY328" fmla="*/ 560261 h 579614"/>
              <a:gd name="connsiteX329" fmla="*/ 73256 w 1868953"/>
              <a:gd name="connsiteY329" fmla="*/ 558109 h 579614"/>
              <a:gd name="connsiteX330" fmla="*/ 73059 w 1868953"/>
              <a:gd name="connsiteY330" fmla="*/ 558500 h 579614"/>
              <a:gd name="connsiteX331" fmla="*/ 61513 w 1868953"/>
              <a:gd name="connsiteY331" fmla="*/ 558236 h 579614"/>
              <a:gd name="connsiteX332" fmla="*/ 49262 w 1868953"/>
              <a:gd name="connsiteY332" fmla="*/ 559292 h 579614"/>
              <a:gd name="connsiteX333" fmla="*/ 48612 w 1868953"/>
              <a:gd name="connsiteY333" fmla="*/ 558593 h 579614"/>
              <a:gd name="connsiteX334" fmla="*/ 44724 w 1868953"/>
              <a:gd name="connsiteY334" fmla="*/ 555991 h 579614"/>
              <a:gd name="connsiteX335" fmla="*/ 42904 w 1868953"/>
              <a:gd name="connsiteY335" fmla="*/ 551211 h 579614"/>
              <a:gd name="connsiteX336" fmla="*/ 42664 w 1868953"/>
              <a:gd name="connsiteY336" fmla="*/ 550843 h 579614"/>
              <a:gd name="connsiteX337" fmla="*/ 42667 w 1868953"/>
              <a:gd name="connsiteY337" fmla="*/ 550588 h 579614"/>
              <a:gd name="connsiteX338" fmla="*/ 42663 w 1868953"/>
              <a:gd name="connsiteY338" fmla="*/ 550578 h 579614"/>
              <a:gd name="connsiteX339" fmla="*/ 42667 w 1868953"/>
              <a:gd name="connsiteY339" fmla="*/ 550581 h 579614"/>
              <a:gd name="connsiteX340" fmla="*/ 42752 w 1868953"/>
              <a:gd name="connsiteY340" fmla="*/ 541602 h 579614"/>
              <a:gd name="connsiteX341" fmla="*/ 48319 w 1868953"/>
              <a:gd name="connsiteY341" fmla="*/ 535529 h 579614"/>
              <a:gd name="connsiteX342" fmla="*/ 53503 w 1868953"/>
              <a:gd name="connsiteY342" fmla="*/ 524175 h 579614"/>
              <a:gd name="connsiteX343" fmla="*/ 44549 w 1868953"/>
              <a:gd name="connsiteY343" fmla="*/ 524439 h 579614"/>
              <a:gd name="connsiteX344" fmla="*/ 44467 w 1868953"/>
              <a:gd name="connsiteY344" fmla="*/ 524223 h 579614"/>
              <a:gd name="connsiteX345" fmla="*/ 38422 w 1868953"/>
              <a:gd name="connsiteY345" fmla="*/ 527850 h 579614"/>
              <a:gd name="connsiteX346" fmla="*/ 21458 w 1868953"/>
              <a:gd name="connsiteY346" fmla="*/ 521798 h 579614"/>
              <a:gd name="connsiteX347" fmla="*/ 19102 w 1868953"/>
              <a:gd name="connsiteY347" fmla="*/ 519422 h 579614"/>
              <a:gd name="connsiteX348" fmla="*/ 3786 w 1868953"/>
              <a:gd name="connsiteY348" fmla="*/ 481928 h 579614"/>
              <a:gd name="connsiteX349" fmla="*/ 11090 w 1868953"/>
              <a:gd name="connsiteY349" fmla="*/ 460012 h 579614"/>
              <a:gd name="connsiteX350" fmla="*/ 10854 w 1868953"/>
              <a:gd name="connsiteY350" fmla="*/ 456580 h 579614"/>
              <a:gd name="connsiteX351" fmla="*/ 17687 w 1868953"/>
              <a:gd name="connsiteY351" fmla="*/ 423312 h 579614"/>
              <a:gd name="connsiteX352" fmla="*/ 23813 w 1868953"/>
              <a:gd name="connsiteY352" fmla="*/ 417239 h 579614"/>
              <a:gd name="connsiteX353" fmla="*/ 24521 w 1868953"/>
              <a:gd name="connsiteY353" fmla="*/ 399020 h 579614"/>
              <a:gd name="connsiteX354" fmla="*/ 21929 w 1868953"/>
              <a:gd name="connsiteY354" fmla="*/ 381592 h 579614"/>
              <a:gd name="connsiteX355" fmla="*/ 37716 w 1868953"/>
              <a:gd name="connsiteY355" fmla="*/ 363111 h 579614"/>
              <a:gd name="connsiteX356" fmla="*/ 37958 w 1868953"/>
              <a:gd name="connsiteY356" fmla="*/ 363160 h 579614"/>
              <a:gd name="connsiteX357" fmla="*/ 41958 w 1868953"/>
              <a:gd name="connsiteY357" fmla="*/ 359150 h 579614"/>
              <a:gd name="connsiteX358" fmla="*/ 41870 w 1868953"/>
              <a:gd name="connsiteY358" fmla="*/ 358286 h 579614"/>
              <a:gd name="connsiteX359" fmla="*/ 35514 w 1868953"/>
              <a:gd name="connsiteY359" fmla="*/ 356860 h 579614"/>
              <a:gd name="connsiteX360" fmla="*/ 15567 w 1868953"/>
              <a:gd name="connsiteY360" fmla="*/ 350436 h 579614"/>
              <a:gd name="connsiteX361" fmla="*/ 7791 w 1868953"/>
              <a:gd name="connsiteY361" fmla="*/ 338026 h 579614"/>
              <a:gd name="connsiteX362" fmla="*/ 25699 w 1868953"/>
              <a:gd name="connsiteY362" fmla="*/ 295252 h 579614"/>
              <a:gd name="connsiteX363" fmla="*/ 30176 w 1868953"/>
              <a:gd name="connsiteY363" fmla="*/ 288123 h 579614"/>
              <a:gd name="connsiteX364" fmla="*/ 22871 w 1868953"/>
              <a:gd name="connsiteY364" fmla="*/ 287330 h 579614"/>
              <a:gd name="connsiteX365" fmla="*/ 13211 w 1868953"/>
              <a:gd name="connsiteY365" fmla="*/ 267528 h 579614"/>
              <a:gd name="connsiteX366" fmla="*/ 14389 w 1868953"/>
              <a:gd name="connsiteY366" fmla="*/ 250893 h 579614"/>
              <a:gd name="connsiteX367" fmla="*/ 17923 w 1868953"/>
              <a:gd name="connsiteY367" fmla="*/ 227922 h 579614"/>
              <a:gd name="connsiteX368" fmla="*/ 39364 w 1868953"/>
              <a:gd name="connsiteY368" fmla="*/ 201781 h 579614"/>
              <a:gd name="connsiteX369" fmla="*/ 39492 w 1868953"/>
              <a:gd name="connsiteY369" fmla="*/ 201980 h 579614"/>
              <a:gd name="connsiteX370" fmla="*/ 42192 w 1868953"/>
              <a:gd name="connsiteY370" fmla="*/ 197557 h 579614"/>
              <a:gd name="connsiteX371" fmla="*/ 39601 w 1868953"/>
              <a:gd name="connsiteY371" fmla="*/ 194652 h 579614"/>
              <a:gd name="connsiteX372" fmla="*/ 20045 w 1868953"/>
              <a:gd name="connsiteY372" fmla="*/ 206271 h 579614"/>
              <a:gd name="connsiteX373" fmla="*/ 2373 w 1868953"/>
              <a:gd name="connsiteY373" fmla="*/ 203630 h 579614"/>
              <a:gd name="connsiteX374" fmla="*/ 6144 w 1868953"/>
              <a:gd name="connsiteY374" fmla="*/ 184091 h 579614"/>
              <a:gd name="connsiteX375" fmla="*/ 17689 w 1868953"/>
              <a:gd name="connsiteY375" fmla="*/ 173265 h 579614"/>
              <a:gd name="connsiteX376" fmla="*/ 4258 w 1868953"/>
              <a:gd name="connsiteY376" fmla="*/ 157158 h 579614"/>
              <a:gd name="connsiteX377" fmla="*/ 16511 w 1868953"/>
              <a:gd name="connsiteY377" fmla="*/ 140788 h 579614"/>
              <a:gd name="connsiteX378" fmla="*/ 29234 w 1868953"/>
              <a:gd name="connsiteY378" fmla="*/ 131547 h 579614"/>
              <a:gd name="connsiteX379" fmla="*/ 34418 w 1868953"/>
              <a:gd name="connsiteY379" fmla="*/ 116232 h 579614"/>
              <a:gd name="connsiteX380" fmla="*/ 26171 w 1868953"/>
              <a:gd name="connsiteY380" fmla="*/ 107518 h 579614"/>
              <a:gd name="connsiteX381" fmla="*/ 17925 w 1868953"/>
              <a:gd name="connsiteY381" fmla="*/ 89564 h 579614"/>
              <a:gd name="connsiteX382" fmla="*/ 27585 w 1868953"/>
              <a:gd name="connsiteY382" fmla="*/ 64744 h 579614"/>
              <a:gd name="connsiteX383" fmla="*/ 30177 w 1868953"/>
              <a:gd name="connsiteY383" fmla="*/ 52598 h 579614"/>
              <a:gd name="connsiteX384" fmla="*/ 36773 w 1868953"/>
              <a:gd name="connsiteY384" fmla="*/ 34379 h 579614"/>
              <a:gd name="connsiteX385" fmla="*/ 48083 w 1868953"/>
              <a:gd name="connsiteY385" fmla="*/ 27250 h 579614"/>
              <a:gd name="connsiteX386" fmla="*/ 64750 w 1868953"/>
              <a:gd name="connsiteY386" fmla="*/ 27956 h 579614"/>
              <a:gd name="connsiteX387" fmla="*/ 68213 w 1868953"/>
              <a:gd name="connsiteY387" fmla="*/ 35668 h 579614"/>
              <a:gd name="connsiteX388" fmla="*/ 76332 w 1868953"/>
              <a:gd name="connsiteY388" fmla="*/ 33175 h 579614"/>
              <a:gd name="connsiteX389" fmla="*/ 98034 w 1868953"/>
              <a:gd name="connsiteY389" fmla="*/ 19065 h 579614"/>
              <a:gd name="connsiteX390" fmla="*/ 115233 w 1868953"/>
              <a:gd name="connsiteY390" fmla="*/ 7711 h 579614"/>
              <a:gd name="connsiteX391" fmla="*/ 130490 w 1868953"/>
              <a:gd name="connsiteY391" fmla="*/ 1507 h 579614"/>
              <a:gd name="connsiteX392" fmla="*/ 146100 w 1868953"/>
              <a:gd name="connsiteY392" fmla="*/ 7184 h 579614"/>
              <a:gd name="connsiteX393" fmla="*/ 155289 w 1868953"/>
              <a:gd name="connsiteY393" fmla="*/ 30155 h 579614"/>
              <a:gd name="connsiteX394" fmla="*/ 154111 w 1868953"/>
              <a:gd name="connsiteY394" fmla="*/ 39396 h 579614"/>
              <a:gd name="connsiteX395" fmla="*/ 163535 w 1868953"/>
              <a:gd name="connsiteY395" fmla="*/ 38076 h 579614"/>
              <a:gd name="connsiteX396" fmla="*/ 207595 w 1868953"/>
              <a:gd name="connsiteY396" fmla="*/ 28306 h 579614"/>
              <a:gd name="connsiteX397" fmla="*/ 208245 w 1868953"/>
              <a:gd name="connsiteY397" fmla="*/ 28403 h 579614"/>
              <a:gd name="connsiteX398" fmla="*/ 213485 w 1868953"/>
              <a:gd name="connsiteY398" fmla="*/ 27415 h 579614"/>
              <a:gd name="connsiteX399" fmla="*/ 218904 w 1868953"/>
              <a:gd name="connsiteY399" fmla="*/ 24082 h 579614"/>
              <a:gd name="connsiteX400" fmla="*/ 235634 w 1868953"/>
              <a:gd name="connsiteY400" fmla="*/ 30683 h 579614"/>
              <a:gd name="connsiteX401" fmla="*/ 236071 w 1868953"/>
              <a:gd name="connsiteY401" fmla="*/ 31978 h 579614"/>
              <a:gd name="connsiteX402" fmla="*/ 235868 w 1868953"/>
              <a:gd name="connsiteY402" fmla="*/ 30155 h 579614"/>
              <a:gd name="connsiteX403" fmla="*/ 242700 w 1868953"/>
              <a:gd name="connsiteY403" fmla="*/ 36228 h 579614"/>
              <a:gd name="connsiteX404" fmla="*/ 240575 w 1868953"/>
              <a:gd name="connsiteY404" fmla="*/ 37230 h 579614"/>
              <a:gd name="connsiteX405" fmla="*/ 242466 w 1868953"/>
              <a:gd name="connsiteY405" fmla="*/ 36756 h 579614"/>
              <a:gd name="connsiteX406" fmla="*/ 266027 w 1868953"/>
              <a:gd name="connsiteY406" fmla="*/ 28306 h 579614"/>
              <a:gd name="connsiteX407" fmla="*/ 266119 w 1868953"/>
              <a:gd name="connsiteY407" fmla="*/ 28351 h 579614"/>
              <a:gd name="connsiteX408" fmla="*/ 265791 w 1868953"/>
              <a:gd name="connsiteY408" fmla="*/ 27515 h 579614"/>
              <a:gd name="connsiteX409" fmla="*/ 277337 w 1868953"/>
              <a:gd name="connsiteY409" fmla="*/ 22498 h 579614"/>
              <a:gd name="connsiteX410" fmla="*/ 299249 w 1868953"/>
              <a:gd name="connsiteY410" fmla="*/ 16953 h 579614"/>
              <a:gd name="connsiteX411" fmla="*/ 311030 w 1868953"/>
              <a:gd name="connsiteY411" fmla="*/ 19330 h 579614"/>
              <a:gd name="connsiteX412" fmla="*/ 311016 w 1868953"/>
              <a:gd name="connsiteY412" fmla="*/ 19450 h 579614"/>
              <a:gd name="connsiteX413" fmla="*/ 313545 w 1868953"/>
              <a:gd name="connsiteY413" fmla="*/ 20835 h 579614"/>
              <a:gd name="connsiteX414" fmla="*/ 321397 w 1868953"/>
              <a:gd name="connsiteY414" fmla="*/ 18272 h 579614"/>
              <a:gd name="connsiteX415" fmla="*/ 333414 w 1868953"/>
              <a:gd name="connsiteY415" fmla="*/ 19330 h 579614"/>
              <a:gd name="connsiteX416" fmla="*/ 350614 w 1868953"/>
              <a:gd name="connsiteY416" fmla="*/ 21706 h 579614"/>
              <a:gd name="connsiteX417" fmla="*/ 358154 w 1868953"/>
              <a:gd name="connsiteY417" fmla="*/ 19593 h 579614"/>
              <a:gd name="connsiteX418" fmla="*/ 400093 w 1868953"/>
              <a:gd name="connsiteY418" fmla="*/ 9296 h 579614"/>
              <a:gd name="connsiteX419" fmla="*/ 400701 w 1868953"/>
              <a:gd name="connsiteY419" fmla="*/ 9178 h 579614"/>
              <a:gd name="connsiteX420" fmla="*/ 408133 w 1868953"/>
              <a:gd name="connsiteY420" fmla="*/ 4510 h 579614"/>
              <a:gd name="connsiteX421" fmla="*/ 417057 w 1868953"/>
              <a:gd name="connsiteY421" fmla="*/ 1638 h 579614"/>
              <a:gd name="connsiteX422" fmla="*/ 428786 w 1868953"/>
              <a:gd name="connsiteY422" fmla="*/ 109 h 579614"/>
              <a:gd name="connsiteX423" fmla="*/ 439631 w 1868953"/>
              <a:gd name="connsiteY423" fmla="*/ 14803 h 579614"/>
              <a:gd name="connsiteX424" fmla="*/ 438296 w 1868953"/>
              <a:gd name="connsiteY424" fmla="*/ 24637 h 579614"/>
              <a:gd name="connsiteX425" fmla="*/ 442569 w 1868953"/>
              <a:gd name="connsiteY425" fmla="*/ 28265 h 579614"/>
              <a:gd name="connsiteX426" fmla="*/ 447451 w 1868953"/>
              <a:gd name="connsiteY426" fmla="*/ 30089 h 579614"/>
              <a:gd name="connsiteX427" fmla="*/ 457345 w 1868953"/>
              <a:gd name="connsiteY427" fmla="*/ 32795 h 579614"/>
              <a:gd name="connsiteX428" fmla="*/ 457348 w 1868953"/>
              <a:gd name="connsiteY428" fmla="*/ 32532 h 579614"/>
              <a:gd name="connsiteX429" fmla="*/ 479023 w 1868953"/>
              <a:gd name="connsiteY429" fmla="*/ 32267 h 579614"/>
              <a:gd name="connsiteX430" fmla="*/ 506355 w 1868953"/>
              <a:gd name="connsiteY430" fmla="*/ 17745 h 579614"/>
              <a:gd name="connsiteX431" fmla="*/ 506358 w 1868953"/>
              <a:gd name="connsiteY431" fmla="*/ 17756 h 579614"/>
              <a:gd name="connsiteX432" fmla="*/ 506355 w 1868953"/>
              <a:gd name="connsiteY432" fmla="*/ 17481 h 579614"/>
              <a:gd name="connsiteX433" fmla="*/ 524026 w 1868953"/>
              <a:gd name="connsiteY433" fmla="*/ 16160 h 579614"/>
              <a:gd name="connsiteX434" fmla="*/ 544054 w 1868953"/>
              <a:gd name="connsiteY434" fmla="*/ 9296 h 579614"/>
              <a:gd name="connsiteX435" fmla="*/ 544075 w 1868953"/>
              <a:gd name="connsiteY435" fmla="*/ 9318 h 579614"/>
              <a:gd name="connsiteX436" fmla="*/ 544054 w 1868953"/>
              <a:gd name="connsiteY436" fmla="*/ 9031 h 579614"/>
              <a:gd name="connsiteX437" fmla="*/ 554421 w 1868953"/>
              <a:gd name="connsiteY437" fmla="*/ 9560 h 579614"/>
              <a:gd name="connsiteX438" fmla="*/ 571385 w 1868953"/>
              <a:gd name="connsiteY438" fmla="*/ 14048 h 579614"/>
              <a:gd name="connsiteX439" fmla="*/ 582576 w 1868953"/>
              <a:gd name="connsiteY439" fmla="*/ 13257 h 579614"/>
              <a:gd name="connsiteX440" fmla="*/ 593544 w 1868953"/>
              <a:gd name="connsiteY440" fmla="*/ 14810 h 579614"/>
              <a:gd name="connsiteX441" fmla="*/ 593533 w 1868953"/>
              <a:gd name="connsiteY441" fmla="*/ 14577 h 579614"/>
              <a:gd name="connsiteX442" fmla="*/ 611675 w 1868953"/>
              <a:gd name="connsiteY442" fmla="*/ 2958 h 579614"/>
              <a:gd name="connsiteX443" fmla="*/ 633263 w 1868953"/>
              <a:gd name="connsiteY443" fmla="*/ 53 h 57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1868953" h="579614">
                <a:moveTo>
                  <a:pt x="457345" y="32796"/>
                </a:moveTo>
                <a:lnTo>
                  <a:pt x="456183" y="32878"/>
                </a:lnTo>
                <a:lnTo>
                  <a:pt x="457344" y="33059"/>
                </a:lnTo>
                <a:close/>
                <a:moveTo>
                  <a:pt x="438292" y="24662"/>
                </a:moveTo>
                <a:lnTo>
                  <a:pt x="438262" y="24874"/>
                </a:lnTo>
                <a:lnTo>
                  <a:pt x="438677" y="25332"/>
                </a:lnTo>
                <a:close/>
                <a:moveTo>
                  <a:pt x="633263" y="53"/>
                </a:moveTo>
                <a:cubicBezTo>
                  <a:pt x="640537" y="186"/>
                  <a:pt x="647842" y="1111"/>
                  <a:pt x="655028" y="1902"/>
                </a:cubicBezTo>
                <a:cubicBezTo>
                  <a:pt x="659623" y="2430"/>
                  <a:pt x="662686" y="6061"/>
                  <a:pt x="663922" y="10781"/>
                </a:cubicBezTo>
                <a:lnTo>
                  <a:pt x="662165" y="23926"/>
                </a:lnTo>
                <a:lnTo>
                  <a:pt x="668321" y="20963"/>
                </a:lnTo>
                <a:cubicBezTo>
                  <a:pt x="672797" y="19642"/>
                  <a:pt x="676803" y="15417"/>
                  <a:pt x="681987" y="15946"/>
                </a:cubicBezTo>
                <a:cubicBezTo>
                  <a:pt x="684814" y="13965"/>
                  <a:pt x="688172" y="12711"/>
                  <a:pt x="691381" y="12381"/>
                </a:cubicBezTo>
                <a:cubicBezTo>
                  <a:pt x="694592" y="12051"/>
                  <a:pt x="697655" y="12645"/>
                  <a:pt x="699893" y="14361"/>
                </a:cubicBezTo>
                <a:cubicBezTo>
                  <a:pt x="703781" y="17398"/>
                  <a:pt x="707198" y="17793"/>
                  <a:pt x="710467" y="17133"/>
                </a:cubicBezTo>
                <a:lnTo>
                  <a:pt x="719979" y="13634"/>
                </a:lnTo>
                <a:lnTo>
                  <a:pt x="719449" y="13041"/>
                </a:lnTo>
                <a:cubicBezTo>
                  <a:pt x="727078" y="8652"/>
                  <a:pt x="734164" y="1634"/>
                  <a:pt x="741026" y="9500"/>
                </a:cubicBezTo>
                <a:lnTo>
                  <a:pt x="743868" y="13705"/>
                </a:lnTo>
                <a:lnTo>
                  <a:pt x="743953" y="13569"/>
                </a:lnTo>
                <a:cubicBezTo>
                  <a:pt x="749255" y="12579"/>
                  <a:pt x="754159" y="8915"/>
                  <a:pt x="759560" y="8148"/>
                </a:cubicBezTo>
                <a:cubicBezTo>
                  <a:pt x="761359" y="7892"/>
                  <a:pt x="763215" y="7959"/>
                  <a:pt x="765159" y="8552"/>
                </a:cubicBezTo>
                <a:cubicBezTo>
                  <a:pt x="768222" y="10401"/>
                  <a:pt x="770578" y="13041"/>
                  <a:pt x="771991" y="16210"/>
                </a:cubicBezTo>
                <a:lnTo>
                  <a:pt x="771271" y="18210"/>
                </a:lnTo>
                <a:lnTo>
                  <a:pt x="778521" y="18274"/>
                </a:lnTo>
                <a:cubicBezTo>
                  <a:pt x="783557" y="16689"/>
                  <a:pt x="788623" y="12728"/>
                  <a:pt x="793570" y="11672"/>
                </a:cubicBezTo>
                <a:lnTo>
                  <a:pt x="794123" y="11853"/>
                </a:lnTo>
                <a:lnTo>
                  <a:pt x="794041" y="11672"/>
                </a:lnTo>
                <a:cubicBezTo>
                  <a:pt x="800168" y="8636"/>
                  <a:pt x="806058" y="4741"/>
                  <a:pt x="812272" y="2794"/>
                </a:cubicBezTo>
                <a:lnTo>
                  <a:pt x="825245" y="4597"/>
                </a:lnTo>
                <a:lnTo>
                  <a:pt x="825245" y="16253"/>
                </a:lnTo>
                <a:lnTo>
                  <a:pt x="827833" y="15681"/>
                </a:lnTo>
                <a:cubicBezTo>
                  <a:pt x="832781" y="15417"/>
                  <a:pt x="837022" y="15681"/>
                  <a:pt x="841499" y="11720"/>
                </a:cubicBezTo>
                <a:cubicBezTo>
                  <a:pt x="844444" y="9213"/>
                  <a:pt x="847448" y="8024"/>
                  <a:pt x="850187" y="8552"/>
                </a:cubicBezTo>
                <a:cubicBezTo>
                  <a:pt x="852926" y="9081"/>
                  <a:pt x="855400" y="11325"/>
                  <a:pt x="857284" y="15681"/>
                </a:cubicBezTo>
                <a:lnTo>
                  <a:pt x="857370" y="17468"/>
                </a:lnTo>
                <a:lnTo>
                  <a:pt x="857520" y="15946"/>
                </a:lnTo>
                <a:cubicBezTo>
                  <a:pt x="862233" y="30997"/>
                  <a:pt x="862233" y="30732"/>
                  <a:pt x="876841" y="22546"/>
                </a:cubicBezTo>
                <a:cubicBezTo>
                  <a:pt x="880611" y="20434"/>
                  <a:pt x="882968" y="15681"/>
                  <a:pt x="887679" y="15681"/>
                </a:cubicBezTo>
                <a:lnTo>
                  <a:pt x="887719" y="15731"/>
                </a:lnTo>
                <a:lnTo>
                  <a:pt x="895838" y="9411"/>
                </a:lnTo>
                <a:cubicBezTo>
                  <a:pt x="898811" y="7761"/>
                  <a:pt x="902052" y="6968"/>
                  <a:pt x="905821" y="8024"/>
                </a:cubicBezTo>
                <a:cubicBezTo>
                  <a:pt x="910770" y="9344"/>
                  <a:pt x="914067" y="12513"/>
                  <a:pt x="913833" y="18849"/>
                </a:cubicBezTo>
                <a:lnTo>
                  <a:pt x="914128" y="19194"/>
                </a:lnTo>
                <a:lnTo>
                  <a:pt x="914069" y="18322"/>
                </a:lnTo>
                <a:lnTo>
                  <a:pt x="955772" y="10929"/>
                </a:lnTo>
                <a:cubicBezTo>
                  <a:pt x="958718" y="10004"/>
                  <a:pt x="961515" y="9806"/>
                  <a:pt x="964007" y="10231"/>
                </a:cubicBezTo>
                <a:cubicBezTo>
                  <a:pt x="971485" y="11506"/>
                  <a:pt x="976212" y="18387"/>
                  <a:pt x="973914" y="28092"/>
                </a:cubicBezTo>
                <a:cubicBezTo>
                  <a:pt x="972030" y="36012"/>
                  <a:pt x="974621" y="39182"/>
                  <a:pt x="979334" y="43141"/>
                </a:cubicBezTo>
                <a:cubicBezTo>
                  <a:pt x="984281" y="47367"/>
                  <a:pt x="988522" y="49479"/>
                  <a:pt x="994885" y="45253"/>
                </a:cubicBezTo>
                <a:cubicBezTo>
                  <a:pt x="1005723" y="37861"/>
                  <a:pt x="1017504" y="31788"/>
                  <a:pt x="1028813" y="24922"/>
                </a:cubicBezTo>
                <a:lnTo>
                  <a:pt x="1029055" y="25274"/>
                </a:lnTo>
                <a:lnTo>
                  <a:pt x="1029049" y="25187"/>
                </a:lnTo>
                <a:cubicBezTo>
                  <a:pt x="1034468" y="20963"/>
                  <a:pt x="1039887" y="17266"/>
                  <a:pt x="1046955" y="19114"/>
                </a:cubicBezTo>
                <a:cubicBezTo>
                  <a:pt x="1051904" y="20434"/>
                  <a:pt x="1055673" y="16473"/>
                  <a:pt x="1059914" y="14625"/>
                </a:cubicBezTo>
                <a:cubicBezTo>
                  <a:pt x="1064508" y="12447"/>
                  <a:pt x="1069104" y="9081"/>
                  <a:pt x="1073897" y="10541"/>
                </a:cubicBezTo>
                <a:lnTo>
                  <a:pt x="1078516" y="13665"/>
                </a:lnTo>
                <a:lnTo>
                  <a:pt x="1078764" y="13569"/>
                </a:lnTo>
                <a:cubicBezTo>
                  <a:pt x="1082063" y="20170"/>
                  <a:pt x="1086068" y="24922"/>
                  <a:pt x="1093607" y="20963"/>
                </a:cubicBezTo>
                <a:cubicBezTo>
                  <a:pt x="1096906" y="19114"/>
                  <a:pt x="1101619" y="19378"/>
                  <a:pt x="1103503" y="22283"/>
                </a:cubicBezTo>
                <a:cubicBezTo>
                  <a:pt x="1110336" y="33900"/>
                  <a:pt x="1119053" y="28619"/>
                  <a:pt x="1127537" y="26507"/>
                </a:cubicBezTo>
                <a:cubicBezTo>
                  <a:pt x="1132661" y="25120"/>
                  <a:pt x="1137785" y="23735"/>
                  <a:pt x="1142512" y="25690"/>
                </a:cubicBezTo>
                <a:lnTo>
                  <a:pt x="1147055" y="28857"/>
                </a:lnTo>
                <a:lnTo>
                  <a:pt x="1147092" y="28619"/>
                </a:lnTo>
                <a:cubicBezTo>
                  <a:pt x="1152275" y="28356"/>
                  <a:pt x="1156752" y="25187"/>
                  <a:pt x="1160758" y="22019"/>
                </a:cubicBezTo>
                <a:cubicBezTo>
                  <a:pt x="1175366" y="11193"/>
                  <a:pt x="1193038" y="15153"/>
                  <a:pt x="1208352" y="8024"/>
                </a:cubicBezTo>
                <a:cubicBezTo>
                  <a:pt x="1209177" y="7628"/>
                  <a:pt x="1210119" y="7628"/>
                  <a:pt x="1211032" y="7992"/>
                </a:cubicBezTo>
                <a:cubicBezTo>
                  <a:pt x="1211946" y="8355"/>
                  <a:pt x="1212829" y="9081"/>
                  <a:pt x="1213536" y="10137"/>
                </a:cubicBezTo>
                <a:lnTo>
                  <a:pt x="1213526" y="11889"/>
                </a:lnTo>
                <a:lnTo>
                  <a:pt x="1214007" y="10929"/>
                </a:lnTo>
                <a:cubicBezTo>
                  <a:pt x="1215421" y="12249"/>
                  <a:pt x="1216835" y="14890"/>
                  <a:pt x="1218955" y="13569"/>
                </a:cubicBezTo>
                <a:cubicBezTo>
                  <a:pt x="1231678" y="4591"/>
                  <a:pt x="1246286" y="11457"/>
                  <a:pt x="1259951" y="8817"/>
                </a:cubicBezTo>
                <a:cubicBezTo>
                  <a:pt x="1262014" y="8223"/>
                  <a:pt x="1264045" y="8090"/>
                  <a:pt x="1266015" y="8296"/>
                </a:cubicBezTo>
                <a:cubicBezTo>
                  <a:pt x="1271924" y="8915"/>
                  <a:pt x="1277270" y="12579"/>
                  <a:pt x="1281158" y="15946"/>
                </a:cubicBezTo>
                <a:cubicBezTo>
                  <a:pt x="1289168" y="22810"/>
                  <a:pt x="1295059" y="21226"/>
                  <a:pt x="1302599" y="17002"/>
                </a:cubicBezTo>
                <a:cubicBezTo>
                  <a:pt x="1305190" y="15681"/>
                  <a:pt x="1308488" y="11985"/>
                  <a:pt x="1312023" y="15417"/>
                </a:cubicBezTo>
                <a:cubicBezTo>
                  <a:pt x="1314379" y="18322"/>
                  <a:pt x="1316970" y="18586"/>
                  <a:pt x="1320270" y="17002"/>
                </a:cubicBezTo>
                <a:cubicBezTo>
                  <a:pt x="1326808" y="14032"/>
                  <a:pt x="1333479" y="13140"/>
                  <a:pt x="1340083" y="15108"/>
                </a:cubicBezTo>
                <a:lnTo>
                  <a:pt x="1346630" y="18045"/>
                </a:lnTo>
                <a:lnTo>
                  <a:pt x="1346659" y="17793"/>
                </a:lnTo>
                <a:cubicBezTo>
                  <a:pt x="1355612" y="11457"/>
                  <a:pt x="1366215" y="9344"/>
                  <a:pt x="1376111" y="6176"/>
                </a:cubicBezTo>
                <a:cubicBezTo>
                  <a:pt x="1380822" y="4591"/>
                  <a:pt x="1384829" y="6705"/>
                  <a:pt x="1388128" y="9608"/>
                </a:cubicBezTo>
                <a:cubicBezTo>
                  <a:pt x="1391661" y="12776"/>
                  <a:pt x="1394724" y="14625"/>
                  <a:pt x="1398966" y="13834"/>
                </a:cubicBezTo>
                <a:cubicBezTo>
                  <a:pt x="1404502" y="10929"/>
                  <a:pt x="1409981" y="8355"/>
                  <a:pt x="1415282" y="8157"/>
                </a:cubicBezTo>
                <a:cubicBezTo>
                  <a:pt x="1420583" y="7959"/>
                  <a:pt x="1425707" y="10137"/>
                  <a:pt x="1430538" y="16737"/>
                </a:cubicBezTo>
                <a:cubicBezTo>
                  <a:pt x="1432894" y="20170"/>
                  <a:pt x="1435250" y="18322"/>
                  <a:pt x="1437607" y="16737"/>
                </a:cubicBezTo>
                <a:cubicBezTo>
                  <a:pt x="1446089" y="11193"/>
                  <a:pt x="1452450" y="13305"/>
                  <a:pt x="1455985" y="23866"/>
                </a:cubicBezTo>
                <a:lnTo>
                  <a:pt x="1456017" y="24547"/>
                </a:lnTo>
                <a:lnTo>
                  <a:pt x="1456220" y="23866"/>
                </a:lnTo>
                <a:cubicBezTo>
                  <a:pt x="1463995" y="20170"/>
                  <a:pt x="1472007" y="16473"/>
                  <a:pt x="1479781" y="12776"/>
                </a:cubicBezTo>
                <a:cubicBezTo>
                  <a:pt x="1481078" y="12118"/>
                  <a:pt x="1482373" y="11456"/>
                  <a:pt x="1483611" y="11358"/>
                </a:cubicBezTo>
                <a:lnTo>
                  <a:pt x="1486997" y="13255"/>
                </a:lnTo>
                <a:lnTo>
                  <a:pt x="1487086" y="13041"/>
                </a:lnTo>
                <a:cubicBezTo>
                  <a:pt x="1492033" y="15219"/>
                  <a:pt x="1492476" y="22150"/>
                  <a:pt x="1495667" y="26149"/>
                </a:cubicBezTo>
                <a:lnTo>
                  <a:pt x="1499934" y="28814"/>
                </a:lnTo>
                <a:lnTo>
                  <a:pt x="1500045" y="28356"/>
                </a:lnTo>
                <a:lnTo>
                  <a:pt x="1505283" y="24207"/>
                </a:lnTo>
                <a:lnTo>
                  <a:pt x="1505283" y="24499"/>
                </a:lnTo>
                <a:lnTo>
                  <a:pt x="1508643" y="21743"/>
                </a:lnTo>
                <a:cubicBezTo>
                  <a:pt x="1512439" y="18771"/>
                  <a:pt x="1516520" y="16975"/>
                  <a:pt x="1521575" y="19609"/>
                </a:cubicBezTo>
                <a:lnTo>
                  <a:pt x="1525687" y="22672"/>
                </a:lnTo>
                <a:lnTo>
                  <a:pt x="1526164" y="22498"/>
                </a:lnTo>
                <a:cubicBezTo>
                  <a:pt x="1534646" y="19330"/>
                  <a:pt x="1542422" y="13521"/>
                  <a:pt x="1551610" y="11936"/>
                </a:cubicBezTo>
                <a:cubicBezTo>
                  <a:pt x="1554909" y="9956"/>
                  <a:pt x="1558266" y="8768"/>
                  <a:pt x="1561536" y="8802"/>
                </a:cubicBezTo>
                <a:cubicBezTo>
                  <a:pt x="1564805" y="8833"/>
                  <a:pt x="1567985" y="10089"/>
                  <a:pt x="1570931" y="12992"/>
                </a:cubicBezTo>
                <a:cubicBezTo>
                  <a:pt x="1577056" y="18801"/>
                  <a:pt x="1576114" y="25931"/>
                  <a:pt x="1571637" y="32796"/>
                </a:cubicBezTo>
                <a:cubicBezTo>
                  <a:pt x="1570459" y="34644"/>
                  <a:pt x="1569988" y="37020"/>
                  <a:pt x="1572345" y="38340"/>
                </a:cubicBezTo>
                <a:cubicBezTo>
                  <a:pt x="1574700" y="39661"/>
                  <a:pt x="1576820" y="40717"/>
                  <a:pt x="1579884" y="39396"/>
                </a:cubicBezTo>
                <a:cubicBezTo>
                  <a:pt x="1588366" y="35437"/>
                  <a:pt x="1597319" y="32267"/>
                  <a:pt x="1606037" y="28835"/>
                </a:cubicBezTo>
                <a:lnTo>
                  <a:pt x="1606074" y="28912"/>
                </a:lnTo>
                <a:lnTo>
                  <a:pt x="1606037" y="28308"/>
                </a:lnTo>
                <a:cubicBezTo>
                  <a:pt x="1613576" y="23555"/>
                  <a:pt x="1621352" y="18538"/>
                  <a:pt x="1628892" y="13785"/>
                </a:cubicBezTo>
                <a:cubicBezTo>
                  <a:pt x="1634783" y="10089"/>
                  <a:pt x="1640202" y="10353"/>
                  <a:pt x="1644207" y="16425"/>
                </a:cubicBezTo>
                <a:cubicBezTo>
                  <a:pt x="1648212" y="22235"/>
                  <a:pt x="1650098" y="28043"/>
                  <a:pt x="1643971" y="34381"/>
                </a:cubicBezTo>
                <a:cubicBezTo>
                  <a:pt x="1640672" y="37813"/>
                  <a:pt x="1636903" y="43093"/>
                  <a:pt x="1645856" y="44150"/>
                </a:cubicBezTo>
                <a:cubicBezTo>
                  <a:pt x="1652925" y="44150"/>
                  <a:pt x="1659993" y="44150"/>
                  <a:pt x="1667062" y="44150"/>
                </a:cubicBezTo>
                <a:lnTo>
                  <a:pt x="1667065" y="45572"/>
                </a:lnTo>
                <a:lnTo>
                  <a:pt x="1667533" y="43622"/>
                </a:lnTo>
                <a:cubicBezTo>
                  <a:pt x="1674366" y="45338"/>
                  <a:pt x="1680610" y="43951"/>
                  <a:pt x="1686676" y="41476"/>
                </a:cubicBezTo>
                <a:lnTo>
                  <a:pt x="1704615" y="32865"/>
                </a:lnTo>
                <a:lnTo>
                  <a:pt x="1704761" y="32267"/>
                </a:lnTo>
                <a:cubicBezTo>
                  <a:pt x="1713949" y="25403"/>
                  <a:pt x="1724081" y="21179"/>
                  <a:pt x="1734448" y="18009"/>
                </a:cubicBezTo>
                <a:cubicBezTo>
                  <a:pt x="1743166" y="15104"/>
                  <a:pt x="1752590" y="13785"/>
                  <a:pt x="1758009" y="25403"/>
                </a:cubicBezTo>
                <a:cubicBezTo>
                  <a:pt x="1761072" y="32003"/>
                  <a:pt x="1764606" y="26723"/>
                  <a:pt x="1768141" y="26723"/>
                </a:cubicBezTo>
                <a:cubicBezTo>
                  <a:pt x="1777801" y="22762"/>
                  <a:pt x="1788168" y="20650"/>
                  <a:pt x="1797122" y="13785"/>
                </a:cubicBezTo>
                <a:cubicBezTo>
                  <a:pt x="1804780" y="7975"/>
                  <a:pt x="1809963" y="5798"/>
                  <a:pt x="1813732" y="7646"/>
                </a:cubicBezTo>
                <a:cubicBezTo>
                  <a:pt x="1817503" y="9494"/>
                  <a:pt x="1819859" y="15369"/>
                  <a:pt x="1821861" y="25667"/>
                </a:cubicBezTo>
                <a:cubicBezTo>
                  <a:pt x="1831286" y="21442"/>
                  <a:pt x="1841418" y="20650"/>
                  <a:pt x="1851078" y="18009"/>
                </a:cubicBezTo>
                <a:cubicBezTo>
                  <a:pt x="1857675" y="16425"/>
                  <a:pt x="1862858" y="18274"/>
                  <a:pt x="1866157" y="24611"/>
                </a:cubicBezTo>
                <a:cubicBezTo>
                  <a:pt x="1869692" y="31476"/>
                  <a:pt x="1867099" y="37549"/>
                  <a:pt x="1861680" y="41510"/>
                </a:cubicBezTo>
                <a:cubicBezTo>
                  <a:pt x="1853434" y="47318"/>
                  <a:pt x="1847073" y="53127"/>
                  <a:pt x="1848485" y="66064"/>
                </a:cubicBezTo>
                <a:cubicBezTo>
                  <a:pt x="1849193" y="73194"/>
                  <a:pt x="1842596" y="77947"/>
                  <a:pt x="1838825" y="83492"/>
                </a:cubicBezTo>
                <a:cubicBezTo>
                  <a:pt x="1837177" y="86133"/>
                  <a:pt x="1833407" y="87716"/>
                  <a:pt x="1835998" y="92206"/>
                </a:cubicBezTo>
                <a:cubicBezTo>
                  <a:pt x="1837883" y="95638"/>
                  <a:pt x="1840475" y="96694"/>
                  <a:pt x="1844010" y="95901"/>
                </a:cubicBezTo>
                <a:cubicBezTo>
                  <a:pt x="1850606" y="94582"/>
                  <a:pt x="1855791" y="96958"/>
                  <a:pt x="1857911" y="104615"/>
                </a:cubicBezTo>
                <a:cubicBezTo>
                  <a:pt x="1859796" y="111481"/>
                  <a:pt x="1856025" y="115969"/>
                  <a:pt x="1851078" y="119930"/>
                </a:cubicBezTo>
                <a:cubicBezTo>
                  <a:pt x="1847073" y="123362"/>
                  <a:pt x="1838119" y="126795"/>
                  <a:pt x="1840003" y="129698"/>
                </a:cubicBezTo>
                <a:cubicBezTo>
                  <a:pt x="1845659" y="139468"/>
                  <a:pt x="1841888" y="153727"/>
                  <a:pt x="1853905" y="160592"/>
                </a:cubicBezTo>
                <a:cubicBezTo>
                  <a:pt x="1868278" y="168777"/>
                  <a:pt x="1868749" y="175641"/>
                  <a:pt x="1859560" y="190692"/>
                </a:cubicBezTo>
                <a:cubicBezTo>
                  <a:pt x="1858853" y="191748"/>
                  <a:pt x="1857439" y="193069"/>
                  <a:pt x="1857675" y="193860"/>
                </a:cubicBezTo>
                <a:cubicBezTo>
                  <a:pt x="1861916" y="211815"/>
                  <a:pt x="1848250" y="215249"/>
                  <a:pt x="1839297" y="222641"/>
                </a:cubicBezTo>
                <a:cubicBezTo>
                  <a:pt x="1837177" y="224490"/>
                  <a:pt x="1833878" y="225810"/>
                  <a:pt x="1835056" y="229507"/>
                </a:cubicBezTo>
                <a:cubicBezTo>
                  <a:pt x="1836705" y="233995"/>
                  <a:pt x="1840239" y="231091"/>
                  <a:pt x="1842124" y="230034"/>
                </a:cubicBezTo>
                <a:cubicBezTo>
                  <a:pt x="1846365" y="227922"/>
                  <a:pt x="1850606" y="227659"/>
                  <a:pt x="1854612" y="227659"/>
                </a:cubicBezTo>
                <a:cubicBezTo>
                  <a:pt x="1860974" y="227659"/>
                  <a:pt x="1865921" y="231091"/>
                  <a:pt x="1868278" y="237956"/>
                </a:cubicBezTo>
                <a:cubicBezTo>
                  <a:pt x="1870869" y="245349"/>
                  <a:pt x="1865451" y="249046"/>
                  <a:pt x="1861444" y="251158"/>
                </a:cubicBezTo>
                <a:cubicBezTo>
                  <a:pt x="1852020" y="255910"/>
                  <a:pt x="1849193" y="265416"/>
                  <a:pt x="1845188" y="274658"/>
                </a:cubicBezTo>
                <a:cubicBezTo>
                  <a:pt x="1842596" y="280467"/>
                  <a:pt x="1845188" y="283899"/>
                  <a:pt x="1849428" y="286011"/>
                </a:cubicBezTo>
                <a:cubicBezTo>
                  <a:pt x="1859560" y="291292"/>
                  <a:pt x="1863330" y="298157"/>
                  <a:pt x="1855791" y="309510"/>
                </a:cubicBezTo>
                <a:cubicBezTo>
                  <a:pt x="1852726" y="314264"/>
                  <a:pt x="1853670" y="318752"/>
                  <a:pt x="1857675" y="321920"/>
                </a:cubicBezTo>
                <a:cubicBezTo>
                  <a:pt x="1860502" y="324296"/>
                  <a:pt x="1864507" y="327201"/>
                  <a:pt x="1862858" y="331162"/>
                </a:cubicBezTo>
                <a:cubicBezTo>
                  <a:pt x="1856969" y="345420"/>
                  <a:pt x="1861210" y="364958"/>
                  <a:pt x="1845659" y="374465"/>
                </a:cubicBezTo>
                <a:cubicBezTo>
                  <a:pt x="1842596" y="376313"/>
                  <a:pt x="1839769" y="378953"/>
                  <a:pt x="1837177" y="381330"/>
                </a:cubicBezTo>
                <a:cubicBezTo>
                  <a:pt x="1833407" y="384762"/>
                  <a:pt x="1826102" y="386346"/>
                  <a:pt x="1826574" y="391891"/>
                </a:cubicBezTo>
                <a:cubicBezTo>
                  <a:pt x="1827280" y="399813"/>
                  <a:pt x="1834820" y="395323"/>
                  <a:pt x="1839297" y="397172"/>
                </a:cubicBezTo>
                <a:cubicBezTo>
                  <a:pt x="1844010" y="399020"/>
                  <a:pt x="1847073" y="403245"/>
                  <a:pt x="1848485" y="408262"/>
                </a:cubicBezTo>
                <a:cubicBezTo>
                  <a:pt x="1850135" y="414334"/>
                  <a:pt x="1846130" y="416974"/>
                  <a:pt x="1842360" y="419615"/>
                </a:cubicBezTo>
                <a:cubicBezTo>
                  <a:pt x="1829165" y="428857"/>
                  <a:pt x="1815971" y="438098"/>
                  <a:pt x="1802541" y="447339"/>
                </a:cubicBezTo>
                <a:cubicBezTo>
                  <a:pt x="1813379" y="460541"/>
                  <a:pt x="1824218" y="461861"/>
                  <a:pt x="1837412" y="452883"/>
                </a:cubicBezTo>
                <a:cubicBezTo>
                  <a:pt x="1848721" y="445227"/>
                  <a:pt x="1853434" y="451827"/>
                  <a:pt x="1856969" y="465558"/>
                </a:cubicBezTo>
                <a:cubicBezTo>
                  <a:pt x="1860032" y="477968"/>
                  <a:pt x="1856969" y="490906"/>
                  <a:pt x="1862623" y="502260"/>
                </a:cubicBezTo>
                <a:cubicBezTo>
                  <a:pt x="1865215" y="507276"/>
                  <a:pt x="1863565" y="512557"/>
                  <a:pt x="1860032" y="516783"/>
                </a:cubicBezTo>
                <a:cubicBezTo>
                  <a:pt x="1842596" y="536585"/>
                  <a:pt x="1825160" y="555332"/>
                  <a:pt x="1801834" y="567214"/>
                </a:cubicBezTo>
                <a:cubicBezTo>
                  <a:pt x="1784163" y="576191"/>
                  <a:pt x="1779686" y="574607"/>
                  <a:pt x="1778273" y="553219"/>
                </a:cubicBezTo>
                <a:cubicBezTo>
                  <a:pt x="1778037" y="549787"/>
                  <a:pt x="1777801" y="547146"/>
                  <a:pt x="1774031" y="547675"/>
                </a:cubicBezTo>
                <a:lnTo>
                  <a:pt x="1773254" y="547164"/>
                </a:lnTo>
                <a:lnTo>
                  <a:pt x="1773560" y="547939"/>
                </a:lnTo>
                <a:cubicBezTo>
                  <a:pt x="1763428" y="554804"/>
                  <a:pt x="1753297" y="561668"/>
                  <a:pt x="1743166" y="568797"/>
                </a:cubicBezTo>
                <a:cubicBezTo>
                  <a:pt x="1737510" y="572758"/>
                  <a:pt x="1731149" y="571174"/>
                  <a:pt x="1729264" y="565629"/>
                </a:cubicBezTo>
                <a:cubicBezTo>
                  <a:pt x="1725259" y="554275"/>
                  <a:pt x="1720076" y="558500"/>
                  <a:pt x="1713949" y="561668"/>
                </a:cubicBezTo>
                <a:cubicBezTo>
                  <a:pt x="1712064" y="562724"/>
                  <a:pt x="1709472" y="562724"/>
                  <a:pt x="1707352" y="563253"/>
                </a:cubicBezTo>
                <a:lnTo>
                  <a:pt x="1707350" y="563246"/>
                </a:lnTo>
                <a:lnTo>
                  <a:pt x="1707352" y="563517"/>
                </a:lnTo>
                <a:cubicBezTo>
                  <a:pt x="1698870" y="568006"/>
                  <a:pt x="1690388" y="572494"/>
                  <a:pt x="1682141" y="576984"/>
                </a:cubicBezTo>
                <a:cubicBezTo>
                  <a:pt x="1675780" y="580416"/>
                  <a:pt x="1670125" y="580943"/>
                  <a:pt x="1665648" y="574079"/>
                </a:cubicBezTo>
                <a:cubicBezTo>
                  <a:pt x="1660465" y="566158"/>
                  <a:pt x="1664234" y="560348"/>
                  <a:pt x="1669418" y="554804"/>
                </a:cubicBezTo>
                <a:cubicBezTo>
                  <a:pt x="1671774" y="552427"/>
                  <a:pt x="1674602" y="550315"/>
                  <a:pt x="1676015" y="547410"/>
                </a:cubicBezTo>
                <a:cubicBezTo>
                  <a:pt x="1678607" y="542658"/>
                  <a:pt x="1675072" y="542658"/>
                  <a:pt x="1672245" y="542393"/>
                </a:cubicBezTo>
                <a:lnTo>
                  <a:pt x="1671345" y="542445"/>
                </a:lnTo>
                <a:lnTo>
                  <a:pt x="1671539" y="542658"/>
                </a:lnTo>
                <a:cubicBezTo>
                  <a:pt x="1667533" y="546883"/>
                  <a:pt x="1662821" y="546619"/>
                  <a:pt x="1658816" y="543451"/>
                </a:cubicBezTo>
                <a:cubicBezTo>
                  <a:pt x="1655281" y="540281"/>
                  <a:pt x="1652219" y="539225"/>
                  <a:pt x="1648448" y="542658"/>
                </a:cubicBezTo>
                <a:cubicBezTo>
                  <a:pt x="1642558" y="546883"/>
                  <a:pt x="1636903" y="551371"/>
                  <a:pt x="1630776" y="555068"/>
                </a:cubicBezTo>
                <a:cubicBezTo>
                  <a:pt x="1625123" y="558500"/>
                  <a:pt x="1618996" y="559292"/>
                  <a:pt x="1614991" y="552163"/>
                </a:cubicBezTo>
                <a:cubicBezTo>
                  <a:pt x="1613812" y="550183"/>
                  <a:pt x="1612164" y="549062"/>
                  <a:pt x="1610484" y="548071"/>
                </a:cubicBezTo>
                <a:lnTo>
                  <a:pt x="1606150" y="545016"/>
                </a:lnTo>
                <a:lnTo>
                  <a:pt x="1606037" y="545298"/>
                </a:lnTo>
                <a:cubicBezTo>
                  <a:pt x="1600618" y="537113"/>
                  <a:pt x="1595434" y="540546"/>
                  <a:pt x="1588601" y="543978"/>
                </a:cubicBezTo>
                <a:cubicBezTo>
                  <a:pt x="1577764" y="549522"/>
                  <a:pt x="1567868" y="560877"/>
                  <a:pt x="1553967" y="554275"/>
                </a:cubicBezTo>
                <a:lnTo>
                  <a:pt x="1553621" y="553720"/>
                </a:lnTo>
                <a:lnTo>
                  <a:pt x="1548780" y="553335"/>
                </a:lnTo>
                <a:cubicBezTo>
                  <a:pt x="1543996" y="554275"/>
                  <a:pt x="1540242" y="558632"/>
                  <a:pt x="1535824" y="560612"/>
                </a:cubicBezTo>
                <a:cubicBezTo>
                  <a:pt x="1531818" y="562461"/>
                  <a:pt x="1528049" y="564573"/>
                  <a:pt x="1524278" y="566421"/>
                </a:cubicBezTo>
                <a:lnTo>
                  <a:pt x="1523852" y="566321"/>
                </a:lnTo>
                <a:lnTo>
                  <a:pt x="1524514" y="567477"/>
                </a:lnTo>
                <a:cubicBezTo>
                  <a:pt x="1521333" y="569326"/>
                  <a:pt x="1518212" y="571306"/>
                  <a:pt x="1514971" y="573023"/>
                </a:cubicBezTo>
                <a:lnTo>
                  <a:pt x="1504897" y="576916"/>
                </a:lnTo>
                <a:lnTo>
                  <a:pt x="1504958" y="577775"/>
                </a:lnTo>
                <a:cubicBezTo>
                  <a:pt x="1498479" y="579887"/>
                  <a:pt x="1493236" y="580218"/>
                  <a:pt x="1488906" y="578567"/>
                </a:cubicBezTo>
                <a:lnTo>
                  <a:pt x="1487074" y="576645"/>
                </a:lnTo>
                <a:lnTo>
                  <a:pt x="1480548" y="579276"/>
                </a:lnTo>
                <a:cubicBezTo>
                  <a:pt x="1477720" y="579738"/>
                  <a:pt x="1474834" y="579671"/>
                  <a:pt x="1472007" y="579408"/>
                </a:cubicBezTo>
                <a:cubicBezTo>
                  <a:pt x="1462581" y="578352"/>
                  <a:pt x="1458340" y="569903"/>
                  <a:pt x="1459518" y="558549"/>
                </a:cubicBezTo>
                <a:cubicBezTo>
                  <a:pt x="1459695" y="556568"/>
                  <a:pt x="1463583" y="552657"/>
                  <a:pt x="1461739" y="550603"/>
                </a:cubicBezTo>
                <a:lnTo>
                  <a:pt x="1457799" y="549359"/>
                </a:lnTo>
                <a:lnTo>
                  <a:pt x="1432422" y="568054"/>
                </a:lnTo>
                <a:cubicBezTo>
                  <a:pt x="1427004" y="572015"/>
                  <a:pt x="1420407" y="572015"/>
                  <a:pt x="1418050" y="565942"/>
                </a:cubicBezTo>
                <a:cubicBezTo>
                  <a:pt x="1412631" y="553005"/>
                  <a:pt x="1406270" y="560133"/>
                  <a:pt x="1399672" y="562773"/>
                </a:cubicBezTo>
                <a:lnTo>
                  <a:pt x="1399141" y="562555"/>
                </a:lnTo>
                <a:lnTo>
                  <a:pt x="1399201" y="562774"/>
                </a:lnTo>
                <a:cubicBezTo>
                  <a:pt x="1386713" y="570959"/>
                  <a:pt x="1373755" y="577295"/>
                  <a:pt x="1359147" y="578615"/>
                </a:cubicBezTo>
                <a:cubicBezTo>
                  <a:pt x="1353728" y="579144"/>
                  <a:pt x="1348073" y="579673"/>
                  <a:pt x="1344774" y="573071"/>
                </a:cubicBezTo>
                <a:lnTo>
                  <a:pt x="1344774" y="571275"/>
                </a:lnTo>
                <a:lnTo>
                  <a:pt x="1344538" y="572542"/>
                </a:lnTo>
                <a:cubicBezTo>
                  <a:pt x="1341711" y="565678"/>
                  <a:pt x="1338412" y="561717"/>
                  <a:pt x="1330637" y="566206"/>
                </a:cubicBezTo>
                <a:cubicBezTo>
                  <a:pt x="1327809" y="567790"/>
                  <a:pt x="1324746" y="569177"/>
                  <a:pt x="1321536" y="570001"/>
                </a:cubicBezTo>
                <a:lnTo>
                  <a:pt x="1311889" y="570417"/>
                </a:lnTo>
                <a:lnTo>
                  <a:pt x="1311787" y="570959"/>
                </a:lnTo>
                <a:cubicBezTo>
                  <a:pt x="1301420" y="568846"/>
                  <a:pt x="1291996" y="573335"/>
                  <a:pt x="1282570" y="576239"/>
                </a:cubicBezTo>
                <a:cubicBezTo>
                  <a:pt x="1275503" y="578352"/>
                  <a:pt x="1269377" y="577295"/>
                  <a:pt x="1265136" y="570166"/>
                </a:cubicBezTo>
                <a:cubicBezTo>
                  <a:pt x="1260895" y="562774"/>
                  <a:pt x="1264428" y="557493"/>
                  <a:pt x="1267963" y="551420"/>
                </a:cubicBezTo>
                <a:cubicBezTo>
                  <a:pt x="1275267" y="539274"/>
                  <a:pt x="1265136" y="542971"/>
                  <a:pt x="1260423" y="541650"/>
                </a:cubicBezTo>
                <a:lnTo>
                  <a:pt x="1260129" y="541416"/>
                </a:lnTo>
                <a:lnTo>
                  <a:pt x="1237068" y="553136"/>
                </a:lnTo>
                <a:lnTo>
                  <a:pt x="1213078" y="562504"/>
                </a:lnTo>
                <a:lnTo>
                  <a:pt x="1213064" y="562774"/>
                </a:lnTo>
                <a:cubicBezTo>
                  <a:pt x="1194450" y="568054"/>
                  <a:pt x="1176072" y="573600"/>
                  <a:pt x="1157460" y="578352"/>
                </a:cubicBezTo>
                <a:cubicBezTo>
                  <a:pt x="1152275" y="579671"/>
                  <a:pt x="1145914" y="580464"/>
                  <a:pt x="1141908" y="573335"/>
                </a:cubicBezTo>
                <a:cubicBezTo>
                  <a:pt x="1136253" y="570430"/>
                  <a:pt x="1130599" y="566734"/>
                  <a:pt x="1130364" y="558549"/>
                </a:cubicBezTo>
                <a:cubicBezTo>
                  <a:pt x="1130364" y="549308"/>
                  <a:pt x="1126358" y="551684"/>
                  <a:pt x="1121410" y="553796"/>
                </a:cubicBezTo>
                <a:cubicBezTo>
                  <a:pt x="1110101" y="558945"/>
                  <a:pt x="1099321" y="565282"/>
                  <a:pt x="1087779" y="569576"/>
                </a:cubicBezTo>
                <a:lnTo>
                  <a:pt x="1076072" y="573031"/>
                </a:lnTo>
                <a:lnTo>
                  <a:pt x="1076172" y="573335"/>
                </a:lnTo>
                <a:cubicBezTo>
                  <a:pt x="1064685" y="579276"/>
                  <a:pt x="1053199" y="581801"/>
                  <a:pt x="1042210" y="577122"/>
                </a:cubicBezTo>
                <a:lnTo>
                  <a:pt x="1031439" y="569925"/>
                </a:lnTo>
                <a:lnTo>
                  <a:pt x="1031405" y="570166"/>
                </a:lnTo>
                <a:cubicBezTo>
                  <a:pt x="1026928" y="569110"/>
                  <a:pt x="1022687" y="567262"/>
                  <a:pt x="1017739" y="568054"/>
                </a:cubicBezTo>
                <a:cubicBezTo>
                  <a:pt x="1005958" y="569639"/>
                  <a:pt x="998184" y="564357"/>
                  <a:pt x="995591" y="549835"/>
                </a:cubicBezTo>
                <a:cubicBezTo>
                  <a:pt x="981454" y="556964"/>
                  <a:pt x="968967" y="573600"/>
                  <a:pt x="951531" y="559605"/>
                </a:cubicBezTo>
                <a:lnTo>
                  <a:pt x="951567" y="559307"/>
                </a:lnTo>
                <a:lnTo>
                  <a:pt x="951531" y="559340"/>
                </a:lnTo>
                <a:cubicBezTo>
                  <a:pt x="940221" y="558284"/>
                  <a:pt x="930090" y="555381"/>
                  <a:pt x="930090" y="539010"/>
                </a:cubicBezTo>
                <a:cubicBezTo>
                  <a:pt x="930090" y="536106"/>
                  <a:pt x="927734" y="536106"/>
                  <a:pt x="925849" y="536106"/>
                </a:cubicBezTo>
                <a:lnTo>
                  <a:pt x="924723" y="535693"/>
                </a:lnTo>
                <a:lnTo>
                  <a:pt x="925378" y="536898"/>
                </a:lnTo>
                <a:cubicBezTo>
                  <a:pt x="920076" y="542575"/>
                  <a:pt x="914009" y="547129"/>
                  <a:pt x="907589" y="551255"/>
                </a:cubicBezTo>
                <a:lnTo>
                  <a:pt x="888267" y="562690"/>
                </a:lnTo>
                <a:lnTo>
                  <a:pt x="887915" y="563301"/>
                </a:lnTo>
                <a:cubicBezTo>
                  <a:pt x="880669" y="569837"/>
                  <a:pt x="872629" y="573402"/>
                  <a:pt x="863794" y="573661"/>
                </a:cubicBezTo>
                <a:lnTo>
                  <a:pt x="854882" y="572825"/>
                </a:lnTo>
                <a:lnTo>
                  <a:pt x="846163" y="576260"/>
                </a:lnTo>
                <a:lnTo>
                  <a:pt x="822588" y="568273"/>
                </a:lnTo>
                <a:lnTo>
                  <a:pt x="817838" y="570645"/>
                </a:lnTo>
                <a:lnTo>
                  <a:pt x="815806" y="570131"/>
                </a:lnTo>
                <a:lnTo>
                  <a:pt x="810128" y="572296"/>
                </a:lnTo>
                <a:cubicBezTo>
                  <a:pt x="800575" y="574227"/>
                  <a:pt x="797085" y="567988"/>
                  <a:pt x="793198" y="549571"/>
                </a:cubicBezTo>
                <a:lnTo>
                  <a:pt x="793384" y="548782"/>
                </a:lnTo>
                <a:lnTo>
                  <a:pt x="792962" y="549044"/>
                </a:lnTo>
                <a:lnTo>
                  <a:pt x="792214" y="544940"/>
                </a:lnTo>
                <a:lnTo>
                  <a:pt x="778374" y="554573"/>
                </a:lnTo>
                <a:cubicBezTo>
                  <a:pt x="772130" y="558434"/>
                  <a:pt x="765768" y="562064"/>
                  <a:pt x="759407" y="565894"/>
                </a:cubicBezTo>
                <a:cubicBezTo>
                  <a:pt x="757757" y="566950"/>
                  <a:pt x="754930" y="568797"/>
                  <a:pt x="754222" y="568006"/>
                </a:cubicBezTo>
                <a:lnTo>
                  <a:pt x="742485" y="564428"/>
                </a:lnTo>
                <a:lnTo>
                  <a:pt x="741598" y="564886"/>
                </a:lnTo>
                <a:lnTo>
                  <a:pt x="741498" y="564126"/>
                </a:lnTo>
                <a:lnTo>
                  <a:pt x="741435" y="564107"/>
                </a:lnTo>
                <a:lnTo>
                  <a:pt x="741362" y="564622"/>
                </a:lnTo>
                <a:lnTo>
                  <a:pt x="722749" y="572443"/>
                </a:lnTo>
                <a:lnTo>
                  <a:pt x="722513" y="573335"/>
                </a:lnTo>
                <a:cubicBezTo>
                  <a:pt x="714502" y="576239"/>
                  <a:pt x="706726" y="579671"/>
                  <a:pt x="698008" y="579408"/>
                </a:cubicBezTo>
                <a:cubicBezTo>
                  <a:pt x="689762" y="579144"/>
                  <a:pt x="684343" y="575447"/>
                  <a:pt x="682222" y="565942"/>
                </a:cubicBezTo>
                <a:lnTo>
                  <a:pt x="682164" y="564674"/>
                </a:lnTo>
                <a:lnTo>
                  <a:pt x="675824" y="558970"/>
                </a:lnTo>
                <a:lnTo>
                  <a:pt x="663213" y="559169"/>
                </a:lnTo>
                <a:lnTo>
                  <a:pt x="654793" y="563253"/>
                </a:lnTo>
                <a:cubicBezTo>
                  <a:pt x="645603" y="569853"/>
                  <a:pt x="635001" y="573286"/>
                  <a:pt x="624634" y="576191"/>
                </a:cubicBezTo>
                <a:cubicBezTo>
                  <a:pt x="619098" y="577775"/>
                  <a:pt x="614502" y="577115"/>
                  <a:pt x="611204" y="574474"/>
                </a:cubicBezTo>
                <a:lnTo>
                  <a:pt x="610329" y="572372"/>
                </a:lnTo>
                <a:lnTo>
                  <a:pt x="608307" y="572383"/>
                </a:lnTo>
                <a:lnTo>
                  <a:pt x="608307" y="567510"/>
                </a:lnTo>
                <a:lnTo>
                  <a:pt x="605548" y="560877"/>
                </a:lnTo>
                <a:cubicBezTo>
                  <a:pt x="605078" y="554804"/>
                  <a:pt x="603900" y="551634"/>
                  <a:pt x="598245" y="552690"/>
                </a:cubicBezTo>
                <a:lnTo>
                  <a:pt x="598204" y="552598"/>
                </a:lnTo>
                <a:lnTo>
                  <a:pt x="584284" y="561173"/>
                </a:lnTo>
                <a:cubicBezTo>
                  <a:pt x="579454" y="563780"/>
                  <a:pt x="574566" y="566157"/>
                  <a:pt x="569736" y="568533"/>
                </a:cubicBezTo>
                <a:cubicBezTo>
                  <a:pt x="564787" y="570909"/>
                  <a:pt x="559368" y="570909"/>
                  <a:pt x="557483" y="565894"/>
                </a:cubicBezTo>
                <a:cubicBezTo>
                  <a:pt x="555952" y="561537"/>
                  <a:pt x="553655" y="558896"/>
                  <a:pt x="550945" y="557015"/>
                </a:cubicBezTo>
                <a:lnTo>
                  <a:pt x="542448" y="552938"/>
                </a:lnTo>
                <a:lnTo>
                  <a:pt x="541932" y="553483"/>
                </a:lnTo>
                <a:cubicBezTo>
                  <a:pt x="529917" y="552427"/>
                  <a:pt x="518843" y="544241"/>
                  <a:pt x="506590" y="547675"/>
                </a:cubicBezTo>
                <a:lnTo>
                  <a:pt x="506590" y="546407"/>
                </a:lnTo>
                <a:lnTo>
                  <a:pt x="506355" y="547675"/>
                </a:lnTo>
                <a:cubicBezTo>
                  <a:pt x="492453" y="550843"/>
                  <a:pt x="480908" y="560612"/>
                  <a:pt x="467715" y="565894"/>
                </a:cubicBezTo>
                <a:cubicBezTo>
                  <a:pt x="463474" y="567741"/>
                  <a:pt x="459233" y="569326"/>
                  <a:pt x="454756" y="571174"/>
                </a:cubicBezTo>
                <a:lnTo>
                  <a:pt x="454828" y="570703"/>
                </a:lnTo>
                <a:lnTo>
                  <a:pt x="454520" y="571174"/>
                </a:lnTo>
                <a:cubicBezTo>
                  <a:pt x="447452" y="573023"/>
                  <a:pt x="440854" y="578567"/>
                  <a:pt x="433315" y="574079"/>
                </a:cubicBezTo>
                <a:lnTo>
                  <a:pt x="432584" y="573467"/>
                </a:lnTo>
                <a:lnTo>
                  <a:pt x="428454" y="571504"/>
                </a:lnTo>
                <a:lnTo>
                  <a:pt x="425933" y="567110"/>
                </a:lnTo>
                <a:lnTo>
                  <a:pt x="425539" y="566685"/>
                </a:lnTo>
                <a:cubicBezTo>
                  <a:pt x="422476" y="564045"/>
                  <a:pt x="425069" y="559821"/>
                  <a:pt x="422948" y="556651"/>
                </a:cubicBezTo>
                <a:cubicBezTo>
                  <a:pt x="415643" y="559292"/>
                  <a:pt x="408575" y="568797"/>
                  <a:pt x="400565" y="558236"/>
                </a:cubicBezTo>
                <a:lnTo>
                  <a:pt x="400671" y="558125"/>
                </a:lnTo>
                <a:lnTo>
                  <a:pt x="400093" y="558236"/>
                </a:lnTo>
                <a:cubicBezTo>
                  <a:pt x="387841" y="563517"/>
                  <a:pt x="375589" y="569062"/>
                  <a:pt x="363101" y="574343"/>
                </a:cubicBezTo>
                <a:cubicBezTo>
                  <a:pt x="359096" y="576191"/>
                  <a:pt x="354855" y="577511"/>
                  <a:pt x="350614" y="576455"/>
                </a:cubicBezTo>
                <a:lnTo>
                  <a:pt x="350556" y="576191"/>
                </a:lnTo>
                <a:lnTo>
                  <a:pt x="346637" y="576191"/>
                </a:lnTo>
                <a:cubicBezTo>
                  <a:pt x="345371" y="575662"/>
                  <a:pt x="344252" y="574739"/>
                  <a:pt x="343310" y="573814"/>
                </a:cubicBezTo>
                <a:cubicBezTo>
                  <a:pt x="339069" y="569853"/>
                  <a:pt x="336477" y="568797"/>
                  <a:pt x="330822" y="572758"/>
                </a:cubicBezTo>
                <a:cubicBezTo>
                  <a:pt x="324224" y="577247"/>
                  <a:pt x="315036" y="574606"/>
                  <a:pt x="315271" y="564309"/>
                </a:cubicBezTo>
                <a:cubicBezTo>
                  <a:pt x="315742" y="553219"/>
                  <a:pt x="310559" y="550314"/>
                  <a:pt x="303726" y="547675"/>
                </a:cubicBezTo>
                <a:lnTo>
                  <a:pt x="303742" y="547131"/>
                </a:lnTo>
                <a:lnTo>
                  <a:pt x="303726" y="547146"/>
                </a:lnTo>
                <a:lnTo>
                  <a:pt x="271127" y="559671"/>
                </a:lnTo>
                <a:lnTo>
                  <a:pt x="270740" y="561404"/>
                </a:lnTo>
                <a:cubicBezTo>
                  <a:pt x="257781" y="566157"/>
                  <a:pt x="244822" y="574606"/>
                  <a:pt x="232570" y="558500"/>
                </a:cubicBezTo>
                <a:cubicBezTo>
                  <a:pt x="229566" y="553748"/>
                  <a:pt x="225502" y="558500"/>
                  <a:pt x="221172" y="560282"/>
                </a:cubicBezTo>
                <a:lnTo>
                  <a:pt x="217307" y="560574"/>
                </a:lnTo>
                <a:lnTo>
                  <a:pt x="217256" y="560877"/>
                </a:lnTo>
                <a:cubicBezTo>
                  <a:pt x="202647" y="571174"/>
                  <a:pt x="185919" y="575926"/>
                  <a:pt x="169189" y="579359"/>
                </a:cubicBezTo>
                <a:cubicBezTo>
                  <a:pt x="159530" y="581208"/>
                  <a:pt x="149398" y="572758"/>
                  <a:pt x="150576" y="562989"/>
                </a:cubicBezTo>
                <a:cubicBezTo>
                  <a:pt x="151989" y="549787"/>
                  <a:pt x="144685" y="549522"/>
                  <a:pt x="137146" y="547675"/>
                </a:cubicBezTo>
                <a:lnTo>
                  <a:pt x="137251" y="546566"/>
                </a:lnTo>
                <a:lnTo>
                  <a:pt x="136675" y="547146"/>
                </a:lnTo>
                <a:cubicBezTo>
                  <a:pt x="129606" y="551634"/>
                  <a:pt x="122302" y="556124"/>
                  <a:pt x="115470" y="560877"/>
                </a:cubicBezTo>
                <a:cubicBezTo>
                  <a:pt x="106281" y="567477"/>
                  <a:pt x="97327" y="573286"/>
                  <a:pt x="87196" y="561933"/>
                </a:cubicBezTo>
                <a:cubicBezTo>
                  <a:pt x="84544" y="558961"/>
                  <a:pt x="80039" y="561189"/>
                  <a:pt x="76361" y="560261"/>
                </a:cubicBezTo>
                <a:lnTo>
                  <a:pt x="73256" y="558109"/>
                </a:lnTo>
                <a:lnTo>
                  <a:pt x="73059" y="558500"/>
                </a:lnTo>
                <a:cubicBezTo>
                  <a:pt x="69288" y="556651"/>
                  <a:pt x="65990" y="555860"/>
                  <a:pt x="61513" y="558236"/>
                </a:cubicBezTo>
                <a:cubicBezTo>
                  <a:pt x="58450" y="559821"/>
                  <a:pt x="53503" y="564836"/>
                  <a:pt x="49262" y="559292"/>
                </a:cubicBezTo>
                <a:lnTo>
                  <a:pt x="48612" y="558593"/>
                </a:lnTo>
                <a:lnTo>
                  <a:pt x="44724" y="555991"/>
                </a:lnTo>
                <a:lnTo>
                  <a:pt x="42904" y="551211"/>
                </a:lnTo>
                <a:lnTo>
                  <a:pt x="42664" y="550843"/>
                </a:lnTo>
                <a:lnTo>
                  <a:pt x="42667" y="550588"/>
                </a:lnTo>
                <a:lnTo>
                  <a:pt x="42663" y="550578"/>
                </a:lnTo>
                <a:lnTo>
                  <a:pt x="42667" y="550581"/>
                </a:lnTo>
                <a:lnTo>
                  <a:pt x="42752" y="541602"/>
                </a:lnTo>
                <a:cubicBezTo>
                  <a:pt x="43724" y="538961"/>
                  <a:pt x="45610" y="536848"/>
                  <a:pt x="48319" y="535529"/>
                </a:cubicBezTo>
                <a:cubicBezTo>
                  <a:pt x="53267" y="532888"/>
                  <a:pt x="55151" y="528398"/>
                  <a:pt x="53503" y="524175"/>
                </a:cubicBezTo>
                <a:cubicBezTo>
                  <a:pt x="51382" y="518630"/>
                  <a:pt x="47848" y="526551"/>
                  <a:pt x="44549" y="524439"/>
                </a:cubicBezTo>
                <a:lnTo>
                  <a:pt x="44467" y="524223"/>
                </a:lnTo>
                <a:lnTo>
                  <a:pt x="38422" y="527850"/>
                </a:lnTo>
                <a:cubicBezTo>
                  <a:pt x="32369" y="530808"/>
                  <a:pt x="26582" y="530908"/>
                  <a:pt x="21458" y="521798"/>
                </a:cubicBezTo>
                <a:cubicBezTo>
                  <a:pt x="20986" y="520742"/>
                  <a:pt x="20044" y="519686"/>
                  <a:pt x="19102" y="519422"/>
                </a:cubicBezTo>
                <a:cubicBezTo>
                  <a:pt x="4022" y="511501"/>
                  <a:pt x="-455" y="500411"/>
                  <a:pt x="3786" y="481928"/>
                </a:cubicBezTo>
                <a:cubicBezTo>
                  <a:pt x="5436" y="474270"/>
                  <a:pt x="2608" y="464765"/>
                  <a:pt x="11090" y="460012"/>
                </a:cubicBezTo>
                <a:cubicBezTo>
                  <a:pt x="11562" y="459748"/>
                  <a:pt x="11326" y="457372"/>
                  <a:pt x="10854" y="456580"/>
                </a:cubicBezTo>
                <a:cubicBezTo>
                  <a:pt x="17" y="442058"/>
                  <a:pt x="9441" y="432817"/>
                  <a:pt x="17687" y="423312"/>
                </a:cubicBezTo>
                <a:cubicBezTo>
                  <a:pt x="19572" y="421200"/>
                  <a:pt x="21693" y="419086"/>
                  <a:pt x="23813" y="417239"/>
                </a:cubicBezTo>
                <a:cubicBezTo>
                  <a:pt x="30410" y="411430"/>
                  <a:pt x="39836" y="406677"/>
                  <a:pt x="24521" y="399020"/>
                </a:cubicBezTo>
                <a:cubicBezTo>
                  <a:pt x="18630" y="396115"/>
                  <a:pt x="18630" y="387930"/>
                  <a:pt x="21929" y="381592"/>
                </a:cubicBezTo>
                <a:cubicBezTo>
                  <a:pt x="25463" y="373672"/>
                  <a:pt x="30176" y="366806"/>
                  <a:pt x="37716" y="363111"/>
                </a:cubicBezTo>
                <a:lnTo>
                  <a:pt x="37958" y="363160"/>
                </a:lnTo>
                <a:lnTo>
                  <a:pt x="41958" y="359150"/>
                </a:lnTo>
                <a:lnTo>
                  <a:pt x="41870" y="358286"/>
                </a:lnTo>
                <a:lnTo>
                  <a:pt x="35514" y="356860"/>
                </a:lnTo>
                <a:cubicBezTo>
                  <a:pt x="29130" y="354199"/>
                  <a:pt x="23343" y="349051"/>
                  <a:pt x="15567" y="350436"/>
                </a:cubicBezTo>
                <a:cubicBezTo>
                  <a:pt x="10148" y="351229"/>
                  <a:pt x="6379" y="342515"/>
                  <a:pt x="7791" y="338026"/>
                </a:cubicBezTo>
                <a:cubicBezTo>
                  <a:pt x="12504" y="323240"/>
                  <a:pt x="10148" y="304228"/>
                  <a:pt x="25699" y="295252"/>
                </a:cubicBezTo>
                <a:cubicBezTo>
                  <a:pt x="27820" y="293932"/>
                  <a:pt x="30646" y="292084"/>
                  <a:pt x="30176" y="288123"/>
                </a:cubicBezTo>
                <a:cubicBezTo>
                  <a:pt x="28055" y="285218"/>
                  <a:pt x="25227" y="287594"/>
                  <a:pt x="22871" y="287330"/>
                </a:cubicBezTo>
                <a:cubicBezTo>
                  <a:pt x="12268" y="286803"/>
                  <a:pt x="7557" y="277825"/>
                  <a:pt x="13211" y="267528"/>
                </a:cubicBezTo>
                <a:cubicBezTo>
                  <a:pt x="16509" y="261719"/>
                  <a:pt x="18159" y="256966"/>
                  <a:pt x="14389" y="250893"/>
                </a:cubicBezTo>
                <a:cubicBezTo>
                  <a:pt x="8735" y="241915"/>
                  <a:pt x="11562" y="234522"/>
                  <a:pt x="17923" y="227922"/>
                </a:cubicBezTo>
                <a:cubicBezTo>
                  <a:pt x="25934" y="219737"/>
                  <a:pt x="35123" y="213400"/>
                  <a:pt x="39364" y="201781"/>
                </a:cubicBezTo>
                <a:lnTo>
                  <a:pt x="39492" y="201980"/>
                </a:lnTo>
                <a:lnTo>
                  <a:pt x="42192" y="197557"/>
                </a:lnTo>
                <a:cubicBezTo>
                  <a:pt x="43135" y="194652"/>
                  <a:pt x="42428" y="193596"/>
                  <a:pt x="39601" y="194652"/>
                </a:cubicBezTo>
                <a:cubicBezTo>
                  <a:pt x="33004" y="198613"/>
                  <a:pt x="26407" y="202310"/>
                  <a:pt x="20045" y="206271"/>
                </a:cubicBezTo>
                <a:cubicBezTo>
                  <a:pt x="13448" y="210230"/>
                  <a:pt x="7322" y="211288"/>
                  <a:pt x="2373" y="203630"/>
                </a:cubicBezTo>
                <a:cubicBezTo>
                  <a:pt x="-2574" y="195708"/>
                  <a:pt x="961" y="189635"/>
                  <a:pt x="6144" y="184091"/>
                </a:cubicBezTo>
                <a:cubicBezTo>
                  <a:pt x="9677" y="180658"/>
                  <a:pt x="13212" y="177226"/>
                  <a:pt x="17689" y="173265"/>
                </a:cubicBezTo>
                <a:cubicBezTo>
                  <a:pt x="11563" y="169041"/>
                  <a:pt x="4258" y="166400"/>
                  <a:pt x="4258" y="157158"/>
                </a:cubicBezTo>
                <a:cubicBezTo>
                  <a:pt x="4258" y="148182"/>
                  <a:pt x="11563" y="145277"/>
                  <a:pt x="16511" y="140788"/>
                </a:cubicBezTo>
                <a:cubicBezTo>
                  <a:pt x="20516" y="137356"/>
                  <a:pt x="24522" y="133659"/>
                  <a:pt x="29234" y="131547"/>
                </a:cubicBezTo>
                <a:cubicBezTo>
                  <a:pt x="36539" y="128378"/>
                  <a:pt x="34182" y="121778"/>
                  <a:pt x="34418" y="116232"/>
                </a:cubicBezTo>
                <a:cubicBezTo>
                  <a:pt x="34889" y="110159"/>
                  <a:pt x="30648" y="109103"/>
                  <a:pt x="26171" y="107518"/>
                </a:cubicBezTo>
                <a:cubicBezTo>
                  <a:pt x="19102" y="104879"/>
                  <a:pt x="15332" y="99862"/>
                  <a:pt x="17925" y="89564"/>
                </a:cubicBezTo>
                <a:cubicBezTo>
                  <a:pt x="20045" y="80587"/>
                  <a:pt x="20281" y="71609"/>
                  <a:pt x="27585" y="64744"/>
                </a:cubicBezTo>
                <a:cubicBezTo>
                  <a:pt x="29940" y="62632"/>
                  <a:pt x="32532" y="56295"/>
                  <a:pt x="30177" y="52598"/>
                </a:cubicBezTo>
                <a:cubicBezTo>
                  <a:pt x="23578" y="42037"/>
                  <a:pt x="29705" y="38340"/>
                  <a:pt x="36773" y="34379"/>
                </a:cubicBezTo>
                <a:cubicBezTo>
                  <a:pt x="40544" y="32267"/>
                  <a:pt x="44077" y="29362"/>
                  <a:pt x="48083" y="27250"/>
                </a:cubicBezTo>
                <a:cubicBezTo>
                  <a:pt x="56389" y="22102"/>
                  <a:pt x="60983" y="22002"/>
                  <a:pt x="64750" y="27956"/>
                </a:cubicBezTo>
                <a:lnTo>
                  <a:pt x="68213" y="35668"/>
                </a:lnTo>
                <a:lnTo>
                  <a:pt x="76332" y="33175"/>
                </a:lnTo>
                <a:cubicBezTo>
                  <a:pt x="84029" y="29512"/>
                  <a:pt x="90435" y="23026"/>
                  <a:pt x="98034" y="19065"/>
                </a:cubicBezTo>
                <a:cubicBezTo>
                  <a:pt x="103924" y="15897"/>
                  <a:pt x="109579" y="11672"/>
                  <a:pt x="115233" y="7711"/>
                </a:cubicBezTo>
                <a:cubicBezTo>
                  <a:pt x="120300" y="4543"/>
                  <a:pt x="125365" y="2034"/>
                  <a:pt x="130490" y="1507"/>
                </a:cubicBezTo>
                <a:cubicBezTo>
                  <a:pt x="135614" y="978"/>
                  <a:pt x="140798" y="2431"/>
                  <a:pt x="146100" y="7184"/>
                </a:cubicBezTo>
                <a:cubicBezTo>
                  <a:pt x="160237" y="10616"/>
                  <a:pt x="163299" y="17745"/>
                  <a:pt x="155289" y="30155"/>
                </a:cubicBezTo>
                <a:cubicBezTo>
                  <a:pt x="153169" y="33323"/>
                  <a:pt x="151519" y="36228"/>
                  <a:pt x="154111" y="39396"/>
                </a:cubicBezTo>
                <a:cubicBezTo>
                  <a:pt x="157410" y="43620"/>
                  <a:pt x="160707" y="40188"/>
                  <a:pt x="163535" y="38076"/>
                </a:cubicBezTo>
                <a:cubicBezTo>
                  <a:pt x="176965" y="27515"/>
                  <a:pt x="192752" y="31211"/>
                  <a:pt x="207595" y="28306"/>
                </a:cubicBezTo>
                <a:lnTo>
                  <a:pt x="208245" y="28403"/>
                </a:lnTo>
                <a:lnTo>
                  <a:pt x="213485" y="27415"/>
                </a:lnTo>
                <a:cubicBezTo>
                  <a:pt x="215312" y="26392"/>
                  <a:pt x="217020" y="25007"/>
                  <a:pt x="218904" y="24082"/>
                </a:cubicBezTo>
                <a:cubicBezTo>
                  <a:pt x="226208" y="20650"/>
                  <a:pt x="232335" y="20913"/>
                  <a:pt x="235634" y="30683"/>
                </a:cubicBezTo>
                <a:lnTo>
                  <a:pt x="236071" y="31978"/>
                </a:lnTo>
                <a:lnTo>
                  <a:pt x="235868" y="30155"/>
                </a:lnTo>
                <a:cubicBezTo>
                  <a:pt x="238695" y="31476"/>
                  <a:pt x="237281" y="38605"/>
                  <a:pt x="242700" y="36228"/>
                </a:cubicBezTo>
                <a:lnTo>
                  <a:pt x="240575" y="37230"/>
                </a:lnTo>
                <a:lnTo>
                  <a:pt x="242466" y="36756"/>
                </a:lnTo>
                <a:cubicBezTo>
                  <a:pt x="248827" y="28835"/>
                  <a:pt x="256839" y="26986"/>
                  <a:pt x="266027" y="28306"/>
                </a:cubicBezTo>
                <a:lnTo>
                  <a:pt x="266119" y="28351"/>
                </a:lnTo>
                <a:lnTo>
                  <a:pt x="265791" y="27515"/>
                </a:lnTo>
                <a:cubicBezTo>
                  <a:pt x="269090" y="24347"/>
                  <a:pt x="273332" y="22233"/>
                  <a:pt x="277337" y="22498"/>
                </a:cubicBezTo>
                <a:cubicBezTo>
                  <a:pt x="285348" y="23026"/>
                  <a:pt x="292417" y="21442"/>
                  <a:pt x="299249" y="16953"/>
                </a:cubicBezTo>
                <a:cubicBezTo>
                  <a:pt x="303255" y="14840"/>
                  <a:pt x="307731" y="15104"/>
                  <a:pt x="311030" y="19330"/>
                </a:cubicBezTo>
                <a:lnTo>
                  <a:pt x="311016" y="19450"/>
                </a:lnTo>
                <a:lnTo>
                  <a:pt x="313545" y="20835"/>
                </a:lnTo>
                <a:cubicBezTo>
                  <a:pt x="316229" y="21392"/>
                  <a:pt x="318747" y="19461"/>
                  <a:pt x="321397" y="18272"/>
                </a:cubicBezTo>
                <a:cubicBezTo>
                  <a:pt x="325402" y="16425"/>
                  <a:pt x="330822" y="15369"/>
                  <a:pt x="333414" y="19330"/>
                </a:cubicBezTo>
                <a:cubicBezTo>
                  <a:pt x="339304" y="27779"/>
                  <a:pt x="344723" y="24874"/>
                  <a:pt x="350614" y="21706"/>
                </a:cubicBezTo>
                <a:cubicBezTo>
                  <a:pt x="352734" y="19065"/>
                  <a:pt x="356269" y="18801"/>
                  <a:pt x="358154" y="19593"/>
                </a:cubicBezTo>
                <a:cubicBezTo>
                  <a:pt x="374647" y="28042"/>
                  <a:pt x="386428" y="13784"/>
                  <a:pt x="400093" y="9296"/>
                </a:cubicBezTo>
                <a:lnTo>
                  <a:pt x="400701" y="9178"/>
                </a:lnTo>
                <a:lnTo>
                  <a:pt x="408133" y="4510"/>
                </a:lnTo>
                <a:cubicBezTo>
                  <a:pt x="410991" y="3289"/>
                  <a:pt x="413994" y="2431"/>
                  <a:pt x="417057" y="1638"/>
                </a:cubicBezTo>
                <a:cubicBezTo>
                  <a:pt x="421651" y="253"/>
                  <a:pt x="425569" y="-243"/>
                  <a:pt x="428786" y="109"/>
                </a:cubicBezTo>
                <a:cubicBezTo>
                  <a:pt x="436027" y="898"/>
                  <a:pt x="439724" y="5967"/>
                  <a:pt x="439631" y="14803"/>
                </a:cubicBezTo>
                <a:lnTo>
                  <a:pt x="438296" y="24637"/>
                </a:lnTo>
                <a:lnTo>
                  <a:pt x="442569" y="28265"/>
                </a:lnTo>
                <a:cubicBezTo>
                  <a:pt x="444122" y="29114"/>
                  <a:pt x="445772" y="29660"/>
                  <a:pt x="447451" y="30089"/>
                </a:cubicBezTo>
                <a:lnTo>
                  <a:pt x="457345" y="32795"/>
                </a:lnTo>
                <a:lnTo>
                  <a:pt x="457348" y="32532"/>
                </a:lnTo>
                <a:cubicBezTo>
                  <a:pt x="464652" y="39132"/>
                  <a:pt x="471485" y="37020"/>
                  <a:pt x="479023" y="32267"/>
                </a:cubicBezTo>
                <a:cubicBezTo>
                  <a:pt x="487741" y="26723"/>
                  <a:pt x="497166" y="22498"/>
                  <a:pt x="506355" y="17745"/>
                </a:cubicBezTo>
                <a:lnTo>
                  <a:pt x="506358" y="17756"/>
                </a:lnTo>
                <a:lnTo>
                  <a:pt x="506355" y="17481"/>
                </a:lnTo>
                <a:cubicBezTo>
                  <a:pt x="512009" y="15104"/>
                  <a:pt x="517428" y="12992"/>
                  <a:pt x="524026" y="16160"/>
                </a:cubicBezTo>
                <a:cubicBezTo>
                  <a:pt x="531566" y="19593"/>
                  <a:pt x="537457" y="11672"/>
                  <a:pt x="544054" y="9296"/>
                </a:cubicBezTo>
                <a:lnTo>
                  <a:pt x="544075" y="9318"/>
                </a:lnTo>
                <a:lnTo>
                  <a:pt x="544054" y="9031"/>
                </a:lnTo>
                <a:cubicBezTo>
                  <a:pt x="547587" y="4807"/>
                  <a:pt x="552300" y="6128"/>
                  <a:pt x="554421" y="9560"/>
                </a:cubicBezTo>
                <a:cubicBezTo>
                  <a:pt x="559133" y="17481"/>
                  <a:pt x="564551" y="16953"/>
                  <a:pt x="571385" y="14048"/>
                </a:cubicBezTo>
                <a:cubicBezTo>
                  <a:pt x="575155" y="12861"/>
                  <a:pt x="578866" y="12861"/>
                  <a:pt x="582576" y="13257"/>
                </a:cubicBezTo>
                <a:lnTo>
                  <a:pt x="593544" y="14810"/>
                </a:lnTo>
                <a:lnTo>
                  <a:pt x="593533" y="14577"/>
                </a:lnTo>
                <a:cubicBezTo>
                  <a:pt x="599423" y="10616"/>
                  <a:pt x="605078" y="5335"/>
                  <a:pt x="611675" y="2958"/>
                </a:cubicBezTo>
                <a:cubicBezTo>
                  <a:pt x="618743" y="582"/>
                  <a:pt x="625989" y="-78"/>
                  <a:pt x="633263" y="53"/>
                </a:cubicBezTo>
                <a:close/>
              </a:path>
            </a:pathLst>
          </a:custGeom>
          <a:solidFill>
            <a:schemeClr val="bg1"/>
          </a:solidFill>
          <a:ln>
            <a:solidFill>
              <a:schemeClr val="accent3"/>
            </a:solidFill>
          </a:ln>
        </p:spPr>
        <p:txBody>
          <a:bodyPr vert="horz" wrap="square" lIns="144000" tIns="0" rIns="1260000" bIns="0" anchor="ctr" anchorCtr="0">
            <a:noAutofit/>
          </a:bodyPr>
          <a:lstStyle>
            <a:lvl1pPr marL="0" indent="0" algn="l">
              <a:spcBef>
                <a:spcPts val="0"/>
              </a:spcBef>
              <a:spcAft>
                <a:spcPts val="0"/>
              </a:spcAft>
              <a:buNone/>
              <a:defRPr sz="1200" b="1" cap="none"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Naam gemeente </a:t>
            </a:r>
            <a:br>
              <a:rPr lang="nl-NL"/>
            </a:br>
            <a:r>
              <a:rPr lang="nl-NL"/>
              <a:t>of stad</a:t>
            </a:r>
          </a:p>
        </p:txBody>
      </p:sp>
      <p:sp>
        <p:nvSpPr>
          <p:cNvPr id="235" name="Tijdelijke aanduiding voor verticale tekst 234">
            <a:extLst>
              <a:ext uri="{FF2B5EF4-FFF2-40B4-BE49-F238E27FC236}">
                <a16:creationId xmlns:a16="http://schemas.microsoft.com/office/drawing/2014/main" id="{A33A61BA-94BD-4D5B-B598-952C4E120AB5}"/>
              </a:ext>
            </a:extLst>
          </p:cNvPr>
          <p:cNvSpPr>
            <a:spLocks noGrp="1"/>
          </p:cNvSpPr>
          <p:nvPr>
            <p:ph type="body" orient="vert" idx="39" hasCustomPrompt="1"/>
          </p:nvPr>
        </p:nvSpPr>
        <p:spPr>
          <a:xfrm>
            <a:off x="564685" y="2268991"/>
            <a:ext cx="2762715" cy="579614"/>
          </a:xfrm>
          <a:custGeom>
            <a:avLst/>
            <a:gdLst>
              <a:gd name="connsiteX0" fmla="*/ 676055 w 2762715"/>
              <a:gd name="connsiteY0" fmla="*/ 32796 h 579614"/>
              <a:gd name="connsiteX1" fmla="*/ 674337 w 2762715"/>
              <a:gd name="connsiteY1" fmla="*/ 32878 h 579614"/>
              <a:gd name="connsiteX2" fmla="*/ 676053 w 2762715"/>
              <a:gd name="connsiteY2" fmla="*/ 33059 h 579614"/>
              <a:gd name="connsiteX3" fmla="*/ 647889 w 2762715"/>
              <a:gd name="connsiteY3" fmla="*/ 24662 h 579614"/>
              <a:gd name="connsiteX4" fmla="*/ 647845 w 2762715"/>
              <a:gd name="connsiteY4" fmla="*/ 24874 h 579614"/>
              <a:gd name="connsiteX5" fmla="*/ 648459 w 2762715"/>
              <a:gd name="connsiteY5" fmla="*/ 25332 h 579614"/>
              <a:gd name="connsiteX6" fmla="*/ 936099 w 2762715"/>
              <a:gd name="connsiteY6" fmla="*/ 53 h 579614"/>
              <a:gd name="connsiteX7" fmla="*/ 968272 w 2762715"/>
              <a:gd name="connsiteY7" fmla="*/ 1902 h 579614"/>
              <a:gd name="connsiteX8" fmla="*/ 981420 w 2762715"/>
              <a:gd name="connsiteY8" fmla="*/ 10781 h 579614"/>
              <a:gd name="connsiteX9" fmla="*/ 978822 w 2762715"/>
              <a:gd name="connsiteY9" fmla="*/ 23926 h 579614"/>
              <a:gd name="connsiteX10" fmla="*/ 987922 w 2762715"/>
              <a:gd name="connsiteY10" fmla="*/ 20963 h 579614"/>
              <a:gd name="connsiteX11" fmla="*/ 1008123 w 2762715"/>
              <a:gd name="connsiteY11" fmla="*/ 15946 h 579614"/>
              <a:gd name="connsiteX12" fmla="*/ 1022010 w 2762715"/>
              <a:gd name="connsiteY12" fmla="*/ 12381 h 579614"/>
              <a:gd name="connsiteX13" fmla="*/ 1034592 w 2762715"/>
              <a:gd name="connsiteY13" fmla="*/ 14361 h 579614"/>
              <a:gd name="connsiteX14" fmla="*/ 1050223 w 2762715"/>
              <a:gd name="connsiteY14" fmla="*/ 17133 h 579614"/>
              <a:gd name="connsiteX15" fmla="*/ 1064284 w 2762715"/>
              <a:gd name="connsiteY15" fmla="*/ 13635 h 579614"/>
              <a:gd name="connsiteX16" fmla="*/ 1063501 w 2762715"/>
              <a:gd name="connsiteY16" fmla="*/ 13041 h 579614"/>
              <a:gd name="connsiteX17" fmla="*/ 1095396 w 2762715"/>
              <a:gd name="connsiteY17" fmla="*/ 9501 h 579614"/>
              <a:gd name="connsiteX18" fmla="*/ 1099596 w 2762715"/>
              <a:gd name="connsiteY18" fmla="*/ 13705 h 579614"/>
              <a:gd name="connsiteX19" fmla="*/ 1099722 w 2762715"/>
              <a:gd name="connsiteY19" fmla="*/ 13570 h 579614"/>
              <a:gd name="connsiteX20" fmla="*/ 1122792 w 2762715"/>
              <a:gd name="connsiteY20" fmla="*/ 8148 h 579614"/>
              <a:gd name="connsiteX21" fmla="*/ 1131070 w 2762715"/>
              <a:gd name="connsiteY21" fmla="*/ 8553 h 579614"/>
              <a:gd name="connsiteX22" fmla="*/ 1141169 w 2762715"/>
              <a:gd name="connsiteY22" fmla="*/ 16210 h 579614"/>
              <a:gd name="connsiteX23" fmla="*/ 1140105 w 2762715"/>
              <a:gd name="connsiteY23" fmla="*/ 18210 h 579614"/>
              <a:gd name="connsiteX24" fmla="*/ 1150821 w 2762715"/>
              <a:gd name="connsiteY24" fmla="*/ 18274 h 579614"/>
              <a:gd name="connsiteX25" fmla="*/ 1173068 w 2762715"/>
              <a:gd name="connsiteY25" fmla="*/ 11672 h 579614"/>
              <a:gd name="connsiteX26" fmla="*/ 1173884 w 2762715"/>
              <a:gd name="connsiteY26" fmla="*/ 11853 h 579614"/>
              <a:gd name="connsiteX27" fmla="*/ 1173763 w 2762715"/>
              <a:gd name="connsiteY27" fmla="*/ 11672 h 579614"/>
              <a:gd name="connsiteX28" fmla="*/ 1200713 w 2762715"/>
              <a:gd name="connsiteY28" fmla="*/ 2794 h 579614"/>
              <a:gd name="connsiteX29" fmla="*/ 1219889 w 2762715"/>
              <a:gd name="connsiteY29" fmla="*/ 4597 h 579614"/>
              <a:gd name="connsiteX30" fmla="*/ 1219889 w 2762715"/>
              <a:gd name="connsiteY30" fmla="*/ 16253 h 579614"/>
              <a:gd name="connsiteX31" fmla="*/ 1223715 w 2762715"/>
              <a:gd name="connsiteY31" fmla="*/ 15682 h 579614"/>
              <a:gd name="connsiteX32" fmla="*/ 1243916 w 2762715"/>
              <a:gd name="connsiteY32" fmla="*/ 11721 h 579614"/>
              <a:gd name="connsiteX33" fmla="*/ 1256759 w 2762715"/>
              <a:gd name="connsiteY33" fmla="*/ 8553 h 579614"/>
              <a:gd name="connsiteX34" fmla="*/ 1267251 w 2762715"/>
              <a:gd name="connsiteY34" fmla="*/ 15682 h 579614"/>
              <a:gd name="connsiteX35" fmla="*/ 1267377 w 2762715"/>
              <a:gd name="connsiteY35" fmla="*/ 17468 h 579614"/>
              <a:gd name="connsiteX36" fmla="*/ 1267599 w 2762715"/>
              <a:gd name="connsiteY36" fmla="*/ 15946 h 579614"/>
              <a:gd name="connsiteX37" fmla="*/ 1296159 w 2762715"/>
              <a:gd name="connsiteY37" fmla="*/ 22546 h 579614"/>
              <a:gd name="connsiteX38" fmla="*/ 1312180 w 2762715"/>
              <a:gd name="connsiteY38" fmla="*/ 15682 h 579614"/>
              <a:gd name="connsiteX39" fmla="*/ 1312239 w 2762715"/>
              <a:gd name="connsiteY39" fmla="*/ 15731 h 579614"/>
              <a:gd name="connsiteX40" fmla="*/ 1324240 w 2762715"/>
              <a:gd name="connsiteY40" fmla="*/ 9411 h 579614"/>
              <a:gd name="connsiteX41" fmla="*/ 1338999 w 2762715"/>
              <a:gd name="connsiteY41" fmla="*/ 8024 h 579614"/>
              <a:gd name="connsiteX42" fmla="*/ 1350841 w 2762715"/>
              <a:gd name="connsiteY42" fmla="*/ 18850 h 579614"/>
              <a:gd name="connsiteX43" fmla="*/ 1351278 w 2762715"/>
              <a:gd name="connsiteY43" fmla="*/ 19194 h 579614"/>
              <a:gd name="connsiteX44" fmla="*/ 1351190 w 2762715"/>
              <a:gd name="connsiteY44" fmla="*/ 18322 h 579614"/>
              <a:gd name="connsiteX45" fmla="*/ 1412837 w 2762715"/>
              <a:gd name="connsiteY45" fmla="*/ 10929 h 579614"/>
              <a:gd name="connsiteX46" fmla="*/ 1425010 w 2762715"/>
              <a:gd name="connsiteY46" fmla="*/ 10231 h 579614"/>
              <a:gd name="connsiteX47" fmla="*/ 1439655 w 2762715"/>
              <a:gd name="connsiteY47" fmla="*/ 28092 h 579614"/>
              <a:gd name="connsiteX48" fmla="*/ 1447666 w 2762715"/>
              <a:gd name="connsiteY48" fmla="*/ 43141 h 579614"/>
              <a:gd name="connsiteX49" fmla="*/ 1470654 w 2762715"/>
              <a:gd name="connsiteY49" fmla="*/ 45253 h 579614"/>
              <a:gd name="connsiteX50" fmla="*/ 1520807 w 2762715"/>
              <a:gd name="connsiteY50" fmla="*/ 24922 h 579614"/>
              <a:gd name="connsiteX51" fmla="*/ 1521165 w 2762715"/>
              <a:gd name="connsiteY51" fmla="*/ 25274 h 579614"/>
              <a:gd name="connsiteX52" fmla="*/ 1521155 w 2762715"/>
              <a:gd name="connsiteY52" fmla="*/ 25187 h 579614"/>
              <a:gd name="connsiteX53" fmla="*/ 1547625 w 2762715"/>
              <a:gd name="connsiteY53" fmla="*/ 19114 h 579614"/>
              <a:gd name="connsiteX54" fmla="*/ 1566781 w 2762715"/>
              <a:gd name="connsiteY54" fmla="*/ 14626 h 579614"/>
              <a:gd name="connsiteX55" fmla="*/ 1587450 w 2762715"/>
              <a:gd name="connsiteY55" fmla="*/ 10541 h 579614"/>
              <a:gd name="connsiteX56" fmla="*/ 1594278 w 2762715"/>
              <a:gd name="connsiteY56" fmla="*/ 13665 h 579614"/>
              <a:gd name="connsiteX57" fmla="*/ 1594645 w 2762715"/>
              <a:gd name="connsiteY57" fmla="*/ 13570 h 579614"/>
              <a:gd name="connsiteX58" fmla="*/ 1616587 w 2762715"/>
              <a:gd name="connsiteY58" fmla="*/ 20963 h 579614"/>
              <a:gd name="connsiteX59" fmla="*/ 1631216 w 2762715"/>
              <a:gd name="connsiteY59" fmla="*/ 22283 h 579614"/>
              <a:gd name="connsiteX60" fmla="*/ 1666742 w 2762715"/>
              <a:gd name="connsiteY60" fmla="*/ 26507 h 579614"/>
              <a:gd name="connsiteX61" fmla="*/ 1688879 w 2762715"/>
              <a:gd name="connsiteY61" fmla="*/ 25691 h 579614"/>
              <a:gd name="connsiteX62" fmla="*/ 1695594 w 2762715"/>
              <a:gd name="connsiteY62" fmla="*/ 28857 h 579614"/>
              <a:gd name="connsiteX63" fmla="*/ 1695648 w 2762715"/>
              <a:gd name="connsiteY63" fmla="*/ 28619 h 579614"/>
              <a:gd name="connsiteX64" fmla="*/ 1715851 w 2762715"/>
              <a:gd name="connsiteY64" fmla="*/ 22019 h 579614"/>
              <a:gd name="connsiteX65" fmla="*/ 1786204 w 2762715"/>
              <a:gd name="connsiteY65" fmla="*/ 8024 h 579614"/>
              <a:gd name="connsiteX66" fmla="*/ 1790165 w 2762715"/>
              <a:gd name="connsiteY66" fmla="*/ 7992 h 579614"/>
              <a:gd name="connsiteX67" fmla="*/ 1793868 w 2762715"/>
              <a:gd name="connsiteY67" fmla="*/ 10137 h 579614"/>
              <a:gd name="connsiteX68" fmla="*/ 1793853 w 2762715"/>
              <a:gd name="connsiteY68" fmla="*/ 11889 h 579614"/>
              <a:gd name="connsiteX69" fmla="*/ 1794563 w 2762715"/>
              <a:gd name="connsiteY69" fmla="*/ 10929 h 579614"/>
              <a:gd name="connsiteX70" fmla="*/ 1801879 w 2762715"/>
              <a:gd name="connsiteY70" fmla="*/ 13570 h 579614"/>
              <a:gd name="connsiteX71" fmla="*/ 1862479 w 2762715"/>
              <a:gd name="connsiteY71" fmla="*/ 8817 h 579614"/>
              <a:gd name="connsiteX72" fmla="*/ 1871443 w 2762715"/>
              <a:gd name="connsiteY72" fmla="*/ 8297 h 579614"/>
              <a:gd name="connsiteX73" fmla="*/ 1893827 w 2762715"/>
              <a:gd name="connsiteY73" fmla="*/ 15946 h 579614"/>
              <a:gd name="connsiteX74" fmla="*/ 1925521 w 2762715"/>
              <a:gd name="connsiteY74" fmla="*/ 17002 h 579614"/>
              <a:gd name="connsiteX75" fmla="*/ 1939452 w 2762715"/>
              <a:gd name="connsiteY75" fmla="*/ 15417 h 579614"/>
              <a:gd name="connsiteX76" fmla="*/ 1951644 w 2762715"/>
              <a:gd name="connsiteY76" fmla="*/ 17002 h 579614"/>
              <a:gd name="connsiteX77" fmla="*/ 1980932 w 2762715"/>
              <a:gd name="connsiteY77" fmla="*/ 15109 h 579614"/>
              <a:gd name="connsiteX78" fmla="*/ 1990609 w 2762715"/>
              <a:gd name="connsiteY78" fmla="*/ 18045 h 579614"/>
              <a:gd name="connsiteX79" fmla="*/ 1990651 w 2762715"/>
              <a:gd name="connsiteY79" fmla="*/ 17794 h 579614"/>
              <a:gd name="connsiteX80" fmla="*/ 2034188 w 2762715"/>
              <a:gd name="connsiteY80" fmla="*/ 6176 h 579614"/>
              <a:gd name="connsiteX81" fmla="*/ 2051951 w 2762715"/>
              <a:gd name="connsiteY81" fmla="*/ 9609 h 579614"/>
              <a:gd name="connsiteX82" fmla="*/ 2067973 w 2762715"/>
              <a:gd name="connsiteY82" fmla="*/ 13834 h 579614"/>
              <a:gd name="connsiteX83" fmla="*/ 2092091 w 2762715"/>
              <a:gd name="connsiteY83" fmla="*/ 8157 h 579614"/>
              <a:gd name="connsiteX84" fmla="*/ 2114643 w 2762715"/>
              <a:gd name="connsiteY84" fmla="*/ 16738 h 579614"/>
              <a:gd name="connsiteX85" fmla="*/ 2125092 w 2762715"/>
              <a:gd name="connsiteY85" fmla="*/ 16738 h 579614"/>
              <a:gd name="connsiteX86" fmla="*/ 2152259 w 2762715"/>
              <a:gd name="connsiteY86" fmla="*/ 23867 h 579614"/>
              <a:gd name="connsiteX87" fmla="*/ 2152307 w 2762715"/>
              <a:gd name="connsiteY87" fmla="*/ 24547 h 579614"/>
              <a:gd name="connsiteX88" fmla="*/ 2152606 w 2762715"/>
              <a:gd name="connsiteY88" fmla="*/ 23867 h 579614"/>
              <a:gd name="connsiteX89" fmla="*/ 2187435 w 2762715"/>
              <a:gd name="connsiteY89" fmla="*/ 12777 h 579614"/>
              <a:gd name="connsiteX90" fmla="*/ 2193096 w 2762715"/>
              <a:gd name="connsiteY90" fmla="*/ 11358 h 579614"/>
              <a:gd name="connsiteX91" fmla="*/ 2198102 w 2762715"/>
              <a:gd name="connsiteY91" fmla="*/ 13255 h 579614"/>
              <a:gd name="connsiteX92" fmla="*/ 2198233 w 2762715"/>
              <a:gd name="connsiteY92" fmla="*/ 13041 h 579614"/>
              <a:gd name="connsiteX93" fmla="*/ 2210918 w 2762715"/>
              <a:gd name="connsiteY93" fmla="*/ 26149 h 579614"/>
              <a:gd name="connsiteX94" fmla="*/ 2217225 w 2762715"/>
              <a:gd name="connsiteY94" fmla="*/ 28814 h 579614"/>
              <a:gd name="connsiteX95" fmla="*/ 2217389 w 2762715"/>
              <a:gd name="connsiteY95" fmla="*/ 28356 h 579614"/>
              <a:gd name="connsiteX96" fmla="*/ 2225132 w 2762715"/>
              <a:gd name="connsiteY96" fmla="*/ 24207 h 579614"/>
              <a:gd name="connsiteX97" fmla="*/ 2225132 w 2762715"/>
              <a:gd name="connsiteY97" fmla="*/ 24499 h 579614"/>
              <a:gd name="connsiteX98" fmla="*/ 2230099 w 2762715"/>
              <a:gd name="connsiteY98" fmla="*/ 21743 h 579614"/>
              <a:gd name="connsiteX99" fmla="*/ 2249215 w 2762715"/>
              <a:gd name="connsiteY99" fmla="*/ 19609 h 579614"/>
              <a:gd name="connsiteX100" fmla="*/ 2255294 w 2762715"/>
              <a:gd name="connsiteY100" fmla="*/ 22672 h 579614"/>
              <a:gd name="connsiteX101" fmla="*/ 2255999 w 2762715"/>
              <a:gd name="connsiteY101" fmla="*/ 22498 h 579614"/>
              <a:gd name="connsiteX102" fmla="*/ 2293614 w 2762715"/>
              <a:gd name="connsiteY102" fmla="*/ 11936 h 579614"/>
              <a:gd name="connsiteX103" fmla="*/ 2308286 w 2762715"/>
              <a:gd name="connsiteY103" fmla="*/ 8802 h 579614"/>
              <a:gd name="connsiteX104" fmla="*/ 2322173 w 2762715"/>
              <a:gd name="connsiteY104" fmla="*/ 12992 h 579614"/>
              <a:gd name="connsiteX105" fmla="*/ 2323218 w 2762715"/>
              <a:gd name="connsiteY105" fmla="*/ 32796 h 579614"/>
              <a:gd name="connsiteX106" fmla="*/ 2324264 w 2762715"/>
              <a:gd name="connsiteY106" fmla="*/ 38340 h 579614"/>
              <a:gd name="connsiteX107" fmla="*/ 2335409 w 2762715"/>
              <a:gd name="connsiteY107" fmla="*/ 39396 h 579614"/>
              <a:gd name="connsiteX108" fmla="*/ 2374068 w 2762715"/>
              <a:gd name="connsiteY108" fmla="*/ 28835 h 579614"/>
              <a:gd name="connsiteX109" fmla="*/ 2374123 w 2762715"/>
              <a:gd name="connsiteY109" fmla="*/ 28913 h 579614"/>
              <a:gd name="connsiteX110" fmla="*/ 2374068 w 2762715"/>
              <a:gd name="connsiteY110" fmla="*/ 28308 h 579614"/>
              <a:gd name="connsiteX111" fmla="*/ 2407853 w 2762715"/>
              <a:gd name="connsiteY111" fmla="*/ 13785 h 579614"/>
              <a:gd name="connsiteX112" fmla="*/ 2430492 w 2762715"/>
              <a:gd name="connsiteY112" fmla="*/ 16425 h 579614"/>
              <a:gd name="connsiteX113" fmla="*/ 2430143 w 2762715"/>
              <a:gd name="connsiteY113" fmla="*/ 34381 h 579614"/>
              <a:gd name="connsiteX114" fmla="*/ 2432929 w 2762715"/>
              <a:gd name="connsiteY114" fmla="*/ 44150 h 579614"/>
              <a:gd name="connsiteX115" fmla="*/ 2464277 w 2762715"/>
              <a:gd name="connsiteY115" fmla="*/ 44150 h 579614"/>
              <a:gd name="connsiteX116" fmla="*/ 2464280 w 2762715"/>
              <a:gd name="connsiteY116" fmla="*/ 45572 h 579614"/>
              <a:gd name="connsiteX117" fmla="*/ 2464972 w 2762715"/>
              <a:gd name="connsiteY117" fmla="*/ 43622 h 579614"/>
              <a:gd name="connsiteX118" fmla="*/ 2493271 w 2762715"/>
              <a:gd name="connsiteY118" fmla="*/ 41476 h 579614"/>
              <a:gd name="connsiteX119" fmla="*/ 2519788 w 2762715"/>
              <a:gd name="connsiteY119" fmla="*/ 32865 h 579614"/>
              <a:gd name="connsiteX120" fmla="*/ 2520003 w 2762715"/>
              <a:gd name="connsiteY120" fmla="*/ 32267 h 579614"/>
              <a:gd name="connsiteX121" fmla="*/ 2563887 w 2762715"/>
              <a:gd name="connsiteY121" fmla="*/ 18009 h 579614"/>
              <a:gd name="connsiteX122" fmla="*/ 2598716 w 2762715"/>
              <a:gd name="connsiteY122" fmla="*/ 25403 h 579614"/>
              <a:gd name="connsiteX123" fmla="*/ 2613693 w 2762715"/>
              <a:gd name="connsiteY123" fmla="*/ 26723 h 579614"/>
              <a:gd name="connsiteX124" fmla="*/ 2656533 w 2762715"/>
              <a:gd name="connsiteY124" fmla="*/ 13785 h 579614"/>
              <a:gd name="connsiteX125" fmla="*/ 2681087 w 2762715"/>
              <a:gd name="connsiteY125" fmla="*/ 7646 h 579614"/>
              <a:gd name="connsiteX126" fmla="*/ 2693103 w 2762715"/>
              <a:gd name="connsiteY126" fmla="*/ 25667 h 579614"/>
              <a:gd name="connsiteX127" fmla="*/ 2736291 w 2762715"/>
              <a:gd name="connsiteY127" fmla="*/ 18009 h 579614"/>
              <a:gd name="connsiteX128" fmla="*/ 2758582 w 2762715"/>
              <a:gd name="connsiteY128" fmla="*/ 24611 h 579614"/>
              <a:gd name="connsiteX129" fmla="*/ 2751964 w 2762715"/>
              <a:gd name="connsiteY129" fmla="*/ 41510 h 579614"/>
              <a:gd name="connsiteX130" fmla="*/ 2732459 w 2762715"/>
              <a:gd name="connsiteY130" fmla="*/ 66065 h 579614"/>
              <a:gd name="connsiteX131" fmla="*/ 2718180 w 2762715"/>
              <a:gd name="connsiteY131" fmla="*/ 83492 h 579614"/>
              <a:gd name="connsiteX132" fmla="*/ 2714001 w 2762715"/>
              <a:gd name="connsiteY132" fmla="*/ 92206 h 579614"/>
              <a:gd name="connsiteX133" fmla="*/ 2725843 w 2762715"/>
              <a:gd name="connsiteY133" fmla="*/ 95901 h 579614"/>
              <a:gd name="connsiteX134" fmla="*/ 2746392 w 2762715"/>
              <a:gd name="connsiteY134" fmla="*/ 104615 h 579614"/>
              <a:gd name="connsiteX135" fmla="*/ 2736291 w 2762715"/>
              <a:gd name="connsiteY135" fmla="*/ 119930 h 579614"/>
              <a:gd name="connsiteX136" fmla="*/ 2719921 w 2762715"/>
              <a:gd name="connsiteY136" fmla="*/ 129698 h 579614"/>
              <a:gd name="connsiteX137" fmla="*/ 2740470 w 2762715"/>
              <a:gd name="connsiteY137" fmla="*/ 160592 h 579614"/>
              <a:gd name="connsiteX138" fmla="*/ 2748830 w 2762715"/>
              <a:gd name="connsiteY138" fmla="*/ 190692 h 579614"/>
              <a:gd name="connsiteX139" fmla="*/ 2746044 w 2762715"/>
              <a:gd name="connsiteY139" fmla="*/ 193860 h 579614"/>
              <a:gd name="connsiteX140" fmla="*/ 2718877 w 2762715"/>
              <a:gd name="connsiteY140" fmla="*/ 222640 h 579614"/>
              <a:gd name="connsiteX141" fmla="*/ 2712608 w 2762715"/>
              <a:gd name="connsiteY141" fmla="*/ 229506 h 579614"/>
              <a:gd name="connsiteX142" fmla="*/ 2723056 w 2762715"/>
              <a:gd name="connsiteY142" fmla="*/ 230034 h 579614"/>
              <a:gd name="connsiteX143" fmla="*/ 2741516 w 2762715"/>
              <a:gd name="connsiteY143" fmla="*/ 227659 h 579614"/>
              <a:gd name="connsiteX144" fmla="*/ 2761717 w 2762715"/>
              <a:gd name="connsiteY144" fmla="*/ 237956 h 579614"/>
              <a:gd name="connsiteX145" fmla="*/ 2751615 w 2762715"/>
              <a:gd name="connsiteY145" fmla="*/ 251158 h 579614"/>
              <a:gd name="connsiteX146" fmla="*/ 2727585 w 2762715"/>
              <a:gd name="connsiteY146" fmla="*/ 274658 h 579614"/>
              <a:gd name="connsiteX147" fmla="*/ 2733852 w 2762715"/>
              <a:gd name="connsiteY147" fmla="*/ 286011 h 579614"/>
              <a:gd name="connsiteX148" fmla="*/ 2743258 w 2762715"/>
              <a:gd name="connsiteY148" fmla="*/ 309510 h 579614"/>
              <a:gd name="connsiteX149" fmla="*/ 2746044 w 2762715"/>
              <a:gd name="connsiteY149" fmla="*/ 321920 h 579614"/>
              <a:gd name="connsiteX150" fmla="*/ 2753706 w 2762715"/>
              <a:gd name="connsiteY150" fmla="*/ 331162 h 579614"/>
              <a:gd name="connsiteX151" fmla="*/ 2728281 w 2762715"/>
              <a:gd name="connsiteY151" fmla="*/ 374465 h 579614"/>
              <a:gd name="connsiteX152" fmla="*/ 2715742 w 2762715"/>
              <a:gd name="connsiteY152" fmla="*/ 381329 h 579614"/>
              <a:gd name="connsiteX153" fmla="*/ 2700070 w 2762715"/>
              <a:gd name="connsiteY153" fmla="*/ 391891 h 579614"/>
              <a:gd name="connsiteX154" fmla="*/ 2718877 w 2762715"/>
              <a:gd name="connsiteY154" fmla="*/ 397172 h 579614"/>
              <a:gd name="connsiteX155" fmla="*/ 2732459 w 2762715"/>
              <a:gd name="connsiteY155" fmla="*/ 408262 h 579614"/>
              <a:gd name="connsiteX156" fmla="*/ 2723404 w 2762715"/>
              <a:gd name="connsiteY156" fmla="*/ 419615 h 579614"/>
              <a:gd name="connsiteX157" fmla="*/ 2664543 w 2762715"/>
              <a:gd name="connsiteY157" fmla="*/ 447339 h 579614"/>
              <a:gd name="connsiteX158" fmla="*/ 2716091 w 2762715"/>
              <a:gd name="connsiteY158" fmla="*/ 452883 h 579614"/>
              <a:gd name="connsiteX159" fmla="*/ 2744999 w 2762715"/>
              <a:gd name="connsiteY159" fmla="*/ 465558 h 579614"/>
              <a:gd name="connsiteX160" fmla="*/ 2753357 w 2762715"/>
              <a:gd name="connsiteY160" fmla="*/ 502260 h 579614"/>
              <a:gd name="connsiteX161" fmla="*/ 2749527 w 2762715"/>
              <a:gd name="connsiteY161" fmla="*/ 516782 h 579614"/>
              <a:gd name="connsiteX162" fmla="*/ 2663499 w 2762715"/>
              <a:gd name="connsiteY162" fmla="*/ 567214 h 579614"/>
              <a:gd name="connsiteX163" fmla="*/ 2628670 w 2762715"/>
              <a:gd name="connsiteY163" fmla="*/ 553219 h 579614"/>
              <a:gd name="connsiteX164" fmla="*/ 2622399 w 2762715"/>
              <a:gd name="connsiteY164" fmla="*/ 547675 h 579614"/>
              <a:gd name="connsiteX165" fmla="*/ 2621251 w 2762715"/>
              <a:gd name="connsiteY165" fmla="*/ 547164 h 579614"/>
              <a:gd name="connsiteX166" fmla="*/ 2621704 w 2762715"/>
              <a:gd name="connsiteY166" fmla="*/ 547939 h 579614"/>
              <a:gd name="connsiteX167" fmla="*/ 2576774 w 2762715"/>
              <a:gd name="connsiteY167" fmla="*/ 568797 h 579614"/>
              <a:gd name="connsiteX168" fmla="*/ 2556225 w 2762715"/>
              <a:gd name="connsiteY168" fmla="*/ 565629 h 579614"/>
              <a:gd name="connsiteX169" fmla="*/ 2533586 w 2762715"/>
              <a:gd name="connsiteY169" fmla="*/ 561668 h 579614"/>
              <a:gd name="connsiteX170" fmla="*/ 2523833 w 2762715"/>
              <a:gd name="connsiteY170" fmla="*/ 563253 h 579614"/>
              <a:gd name="connsiteX171" fmla="*/ 2523831 w 2762715"/>
              <a:gd name="connsiteY171" fmla="*/ 563246 h 579614"/>
              <a:gd name="connsiteX172" fmla="*/ 2523833 w 2762715"/>
              <a:gd name="connsiteY172" fmla="*/ 563517 h 579614"/>
              <a:gd name="connsiteX173" fmla="*/ 2486567 w 2762715"/>
              <a:gd name="connsiteY173" fmla="*/ 576984 h 579614"/>
              <a:gd name="connsiteX174" fmla="*/ 2462186 w 2762715"/>
              <a:gd name="connsiteY174" fmla="*/ 574079 h 579614"/>
              <a:gd name="connsiteX175" fmla="*/ 2467760 w 2762715"/>
              <a:gd name="connsiteY175" fmla="*/ 554804 h 579614"/>
              <a:gd name="connsiteX176" fmla="*/ 2477510 w 2762715"/>
              <a:gd name="connsiteY176" fmla="*/ 547410 h 579614"/>
              <a:gd name="connsiteX177" fmla="*/ 2471939 w 2762715"/>
              <a:gd name="connsiteY177" fmla="*/ 542393 h 579614"/>
              <a:gd name="connsiteX178" fmla="*/ 2470608 w 2762715"/>
              <a:gd name="connsiteY178" fmla="*/ 542445 h 579614"/>
              <a:gd name="connsiteX179" fmla="*/ 2470894 w 2762715"/>
              <a:gd name="connsiteY179" fmla="*/ 542658 h 579614"/>
              <a:gd name="connsiteX180" fmla="*/ 2452087 w 2762715"/>
              <a:gd name="connsiteY180" fmla="*/ 543451 h 579614"/>
              <a:gd name="connsiteX181" fmla="*/ 2436761 w 2762715"/>
              <a:gd name="connsiteY181" fmla="*/ 542658 h 579614"/>
              <a:gd name="connsiteX182" fmla="*/ 2410638 w 2762715"/>
              <a:gd name="connsiteY182" fmla="*/ 555068 h 579614"/>
              <a:gd name="connsiteX183" fmla="*/ 2387304 w 2762715"/>
              <a:gd name="connsiteY183" fmla="*/ 552163 h 579614"/>
              <a:gd name="connsiteX184" fmla="*/ 2380642 w 2762715"/>
              <a:gd name="connsiteY184" fmla="*/ 548071 h 579614"/>
              <a:gd name="connsiteX185" fmla="*/ 2374236 w 2762715"/>
              <a:gd name="connsiteY185" fmla="*/ 545016 h 579614"/>
              <a:gd name="connsiteX186" fmla="*/ 2374068 w 2762715"/>
              <a:gd name="connsiteY186" fmla="*/ 545298 h 579614"/>
              <a:gd name="connsiteX187" fmla="*/ 2348294 w 2762715"/>
              <a:gd name="connsiteY187" fmla="*/ 543978 h 579614"/>
              <a:gd name="connsiteX188" fmla="*/ 2297097 w 2762715"/>
              <a:gd name="connsiteY188" fmla="*/ 554275 h 579614"/>
              <a:gd name="connsiteX189" fmla="*/ 2296586 w 2762715"/>
              <a:gd name="connsiteY189" fmla="*/ 553720 h 579614"/>
              <a:gd name="connsiteX190" fmla="*/ 2289429 w 2762715"/>
              <a:gd name="connsiteY190" fmla="*/ 553335 h 579614"/>
              <a:gd name="connsiteX191" fmla="*/ 2270279 w 2762715"/>
              <a:gd name="connsiteY191" fmla="*/ 560612 h 579614"/>
              <a:gd name="connsiteX192" fmla="*/ 2253211 w 2762715"/>
              <a:gd name="connsiteY192" fmla="*/ 566421 h 579614"/>
              <a:gd name="connsiteX193" fmla="*/ 2252581 w 2762715"/>
              <a:gd name="connsiteY193" fmla="*/ 566321 h 579614"/>
              <a:gd name="connsiteX194" fmla="*/ 2253560 w 2762715"/>
              <a:gd name="connsiteY194" fmla="*/ 567477 h 579614"/>
              <a:gd name="connsiteX195" fmla="*/ 2239454 w 2762715"/>
              <a:gd name="connsiteY195" fmla="*/ 573023 h 579614"/>
              <a:gd name="connsiteX196" fmla="*/ 2224562 w 2762715"/>
              <a:gd name="connsiteY196" fmla="*/ 576916 h 579614"/>
              <a:gd name="connsiteX197" fmla="*/ 2224652 w 2762715"/>
              <a:gd name="connsiteY197" fmla="*/ 577775 h 579614"/>
              <a:gd name="connsiteX198" fmla="*/ 2200924 w 2762715"/>
              <a:gd name="connsiteY198" fmla="*/ 578567 h 579614"/>
              <a:gd name="connsiteX199" fmla="*/ 2198215 w 2762715"/>
              <a:gd name="connsiteY199" fmla="*/ 576644 h 579614"/>
              <a:gd name="connsiteX200" fmla="*/ 2188569 w 2762715"/>
              <a:gd name="connsiteY200" fmla="*/ 579275 h 579614"/>
              <a:gd name="connsiteX201" fmla="*/ 2175943 w 2762715"/>
              <a:gd name="connsiteY201" fmla="*/ 579408 h 579614"/>
              <a:gd name="connsiteX202" fmla="*/ 2157482 w 2762715"/>
              <a:gd name="connsiteY202" fmla="*/ 558549 h 579614"/>
              <a:gd name="connsiteX203" fmla="*/ 2160765 w 2762715"/>
              <a:gd name="connsiteY203" fmla="*/ 550603 h 579614"/>
              <a:gd name="connsiteX204" fmla="*/ 2154941 w 2762715"/>
              <a:gd name="connsiteY204" fmla="*/ 549359 h 579614"/>
              <a:gd name="connsiteX205" fmla="*/ 2117428 w 2762715"/>
              <a:gd name="connsiteY205" fmla="*/ 568054 h 579614"/>
              <a:gd name="connsiteX206" fmla="*/ 2096184 w 2762715"/>
              <a:gd name="connsiteY206" fmla="*/ 565942 h 579614"/>
              <a:gd name="connsiteX207" fmla="*/ 2069017 w 2762715"/>
              <a:gd name="connsiteY207" fmla="*/ 562773 h 579614"/>
              <a:gd name="connsiteX208" fmla="*/ 2068232 w 2762715"/>
              <a:gd name="connsiteY208" fmla="*/ 562555 h 579614"/>
              <a:gd name="connsiteX209" fmla="*/ 2068320 w 2762715"/>
              <a:gd name="connsiteY209" fmla="*/ 562774 h 579614"/>
              <a:gd name="connsiteX210" fmla="*/ 2009112 w 2762715"/>
              <a:gd name="connsiteY210" fmla="*/ 578615 h 579614"/>
              <a:gd name="connsiteX211" fmla="*/ 1987865 w 2762715"/>
              <a:gd name="connsiteY211" fmla="*/ 573071 h 579614"/>
              <a:gd name="connsiteX212" fmla="*/ 1987865 w 2762715"/>
              <a:gd name="connsiteY212" fmla="*/ 571275 h 579614"/>
              <a:gd name="connsiteX213" fmla="*/ 1987517 w 2762715"/>
              <a:gd name="connsiteY213" fmla="*/ 572542 h 579614"/>
              <a:gd name="connsiteX214" fmla="*/ 1966968 w 2762715"/>
              <a:gd name="connsiteY214" fmla="*/ 566206 h 579614"/>
              <a:gd name="connsiteX215" fmla="*/ 1953515 w 2762715"/>
              <a:gd name="connsiteY215" fmla="*/ 570001 h 579614"/>
              <a:gd name="connsiteX216" fmla="*/ 1939255 w 2762715"/>
              <a:gd name="connsiteY216" fmla="*/ 570417 h 579614"/>
              <a:gd name="connsiteX217" fmla="*/ 1939104 w 2762715"/>
              <a:gd name="connsiteY217" fmla="*/ 570959 h 579614"/>
              <a:gd name="connsiteX218" fmla="*/ 1895915 w 2762715"/>
              <a:gd name="connsiteY218" fmla="*/ 576239 h 579614"/>
              <a:gd name="connsiteX219" fmla="*/ 1870143 w 2762715"/>
              <a:gd name="connsiteY219" fmla="*/ 570166 h 579614"/>
              <a:gd name="connsiteX220" fmla="*/ 1874322 w 2762715"/>
              <a:gd name="connsiteY220" fmla="*/ 551420 h 579614"/>
              <a:gd name="connsiteX221" fmla="*/ 1863177 w 2762715"/>
              <a:gd name="connsiteY221" fmla="*/ 541650 h 579614"/>
              <a:gd name="connsiteX222" fmla="*/ 1862742 w 2762715"/>
              <a:gd name="connsiteY222" fmla="*/ 541416 h 579614"/>
              <a:gd name="connsiteX223" fmla="*/ 1828653 w 2762715"/>
              <a:gd name="connsiteY223" fmla="*/ 553136 h 579614"/>
              <a:gd name="connsiteX224" fmla="*/ 1793190 w 2762715"/>
              <a:gd name="connsiteY224" fmla="*/ 562504 h 579614"/>
              <a:gd name="connsiteX225" fmla="*/ 1793170 w 2762715"/>
              <a:gd name="connsiteY225" fmla="*/ 562774 h 579614"/>
              <a:gd name="connsiteX226" fmla="*/ 1710974 w 2762715"/>
              <a:gd name="connsiteY226" fmla="*/ 578352 h 579614"/>
              <a:gd name="connsiteX227" fmla="*/ 1687986 w 2762715"/>
              <a:gd name="connsiteY227" fmla="*/ 573335 h 579614"/>
              <a:gd name="connsiteX228" fmla="*/ 1670921 w 2762715"/>
              <a:gd name="connsiteY228" fmla="*/ 558549 h 579614"/>
              <a:gd name="connsiteX229" fmla="*/ 1657685 w 2762715"/>
              <a:gd name="connsiteY229" fmla="*/ 553796 h 579614"/>
              <a:gd name="connsiteX230" fmla="*/ 1607972 w 2762715"/>
              <a:gd name="connsiteY230" fmla="*/ 569576 h 579614"/>
              <a:gd name="connsiteX231" fmla="*/ 1590665 w 2762715"/>
              <a:gd name="connsiteY231" fmla="*/ 573031 h 579614"/>
              <a:gd name="connsiteX232" fmla="*/ 1590813 w 2762715"/>
              <a:gd name="connsiteY232" fmla="*/ 573335 h 579614"/>
              <a:gd name="connsiteX233" fmla="*/ 1540611 w 2762715"/>
              <a:gd name="connsiteY233" fmla="*/ 577122 h 579614"/>
              <a:gd name="connsiteX234" fmla="*/ 1524688 w 2762715"/>
              <a:gd name="connsiteY234" fmla="*/ 569925 h 579614"/>
              <a:gd name="connsiteX235" fmla="*/ 1524639 w 2762715"/>
              <a:gd name="connsiteY235" fmla="*/ 570166 h 579614"/>
              <a:gd name="connsiteX236" fmla="*/ 1504437 w 2762715"/>
              <a:gd name="connsiteY236" fmla="*/ 568054 h 579614"/>
              <a:gd name="connsiteX237" fmla="*/ 1471698 w 2762715"/>
              <a:gd name="connsiteY237" fmla="*/ 549835 h 579614"/>
              <a:gd name="connsiteX238" fmla="*/ 1406568 w 2762715"/>
              <a:gd name="connsiteY238" fmla="*/ 559605 h 579614"/>
              <a:gd name="connsiteX239" fmla="*/ 1406621 w 2762715"/>
              <a:gd name="connsiteY239" fmla="*/ 559307 h 579614"/>
              <a:gd name="connsiteX240" fmla="*/ 1406568 w 2762715"/>
              <a:gd name="connsiteY240" fmla="*/ 559340 h 579614"/>
              <a:gd name="connsiteX241" fmla="*/ 1374874 w 2762715"/>
              <a:gd name="connsiteY241" fmla="*/ 539009 h 579614"/>
              <a:gd name="connsiteX242" fmla="*/ 1368604 w 2762715"/>
              <a:gd name="connsiteY242" fmla="*/ 536106 h 579614"/>
              <a:gd name="connsiteX243" fmla="*/ 1366939 w 2762715"/>
              <a:gd name="connsiteY243" fmla="*/ 535693 h 579614"/>
              <a:gd name="connsiteX244" fmla="*/ 1367907 w 2762715"/>
              <a:gd name="connsiteY244" fmla="*/ 536898 h 579614"/>
              <a:gd name="connsiteX245" fmla="*/ 1341611 w 2762715"/>
              <a:gd name="connsiteY245" fmla="*/ 551255 h 579614"/>
              <a:gd name="connsiteX246" fmla="*/ 1313049 w 2762715"/>
              <a:gd name="connsiteY246" fmla="*/ 562690 h 579614"/>
              <a:gd name="connsiteX247" fmla="*/ 1312529 w 2762715"/>
              <a:gd name="connsiteY247" fmla="*/ 563301 h 579614"/>
              <a:gd name="connsiteX248" fmla="*/ 1276873 w 2762715"/>
              <a:gd name="connsiteY248" fmla="*/ 573661 h 579614"/>
              <a:gd name="connsiteX249" fmla="*/ 1263700 w 2762715"/>
              <a:gd name="connsiteY249" fmla="*/ 572825 h 579614"/>
              <a:gd name="connsiteX250" fmla="*/ 1250811 w 2762715"/>
              <a:gd name="connsiteY250" fmla="*/ 576260 h 579614"/>
              <a:gd name="connsiteX251" fmla="*/ 1215962 w 2762715"/>
              <a:gd name="connsiteY251" fmla="*/ 568273 h 579614"/>
              <a:gd name="connsiteX252" fmla="*/ 1208941 w 2762715"/>
              <a:gd name="connsiteY252" fmla="*/ 570645 h 579614"/>
              <a:gd name="connsiteX253" fmla="*/ 1205936 w 2762715"/>
              <a:gd name="connsiteY253" fmla="*/ 570131 h 579614"/>
              <a:gd name="connsiteX254" fmla="*/ 1197544 w 2762715"/>
              <a:gd name="connsiteY254" fmla="*/ 572296 h 579614"/>
              <a:gd name="connsiteX255" fmla="*/ 1172516 w 2762715"/>
              <a:gd name="connsiteY255" fmla="*/ 549571 h 579614"/>
              <a:gd name="connsiteX256" fmla="*/ 1172792 w 2762715"/>
              <a:gd name="connsiteY256" fmla="*/ 548782 h 579614"/>
              <a:gd name="connsiteX257" fmla="*/ 1172168 w 2762715"/>
              <a:gd name="connsiteY257" fmla="*/ 549043 h 579614"/>
              <a:gd name="connsiteX258" fmla="*/ 1171063 w 2762715"/>
              <a:gd name="connsiteY258" fmla="*/ 544940 h 579614"/>
              <a:gd name="connsiteX259" fmla="*/ 1150604 w 2762715"/>
              <a:gd name="connsiteY259" fmla="*/ 554573 h 579614"/>
              <a:gd name="connsiteX260" fmla="*/ 1122566 w 2762715"/>
              <a:gd name="connsiteY260" fmla="*/ 565894 h 579614"/>
              <a:gd name="connsiteX261" fmla="*/ 1114902 w 2762715"/>
              <a:gd name="connsiteY261" fmla="*/ 568006 h 579614"/>
              <a:gd name="connsiteX262" fmla="*/ 1097552 w 2762715"/>
              <a:gd name="connsiteY262" fmla="*/ 564428 h 579614"/>
              <a:gd name="connsiteX263" fmla="*/ 1096241 w 2762715"/>
              <a:gd name="connsiteY263" fmla="*/ 564886 h 579614"/>
              <a:gd name="connsiteX264" fmla="*/ 1096093 w 2762715"/>
              <a:gd name="connsiteY264" fmla="*/ 564126 h 579614"/>
              <a:gd name="connsiteX265" fmla="*/ 1096000 w 2762715"/>
              <a:gd name="connsiteY265" fmla="*/ 564107 h 579614"/>
              <a:gd name="connsiteX266" fmla="*/ 1095892 w 2762715"/>
              <a:gd name="connsiteY266" fmla="*/ 564622 h 579614"/>
              <a:gd name="connsiteX267" fmla="*/ 1068379 w 2762715"/>
              <a:gd name="connsiteY267" fmla="*/ 572443 h 579614"/>
              <a:gd name="connsiteX268" fmla="*/ 1068030 w 2762715"/>
              <a:gd name="connsiteY268" fmla="*/ 573335 h 579614"/>
              <a:gd name="connsiteX269" fmla="*/ 1031806 w 2762715"/>
              <a:gd name="connsiteY269" fmla="*/ 579408 h 579614"/>
              <a:gd name="connsiteX270" fmla="*/ 1008471 w 2762715"/>
              <a:gd name="connsiteY270" fmla="*/ 565942 h 579614"/>
              <a:gd name="connsiteX271" fmla="*/ 1008386 w 2762715"/>
              <a:gd name="connsiteY271" fmla="*/ 564674 h 579614"/>
              <a:gd name="connsiteX272" fmla="*/ 999013 w 2762715"/>
              <a:gd name="connsiteY272" fmla="*/ 558969 h 579614"/>
              <a:gd name="connsiteX273" fmla="*/ 980372 w 2762715"/>
              <a:gd name="connsiteY273" fmla="*/ 559169 h 579614"/>
              <a:gd name="connsiteX274" fmla="*/ 967925 w 2762715"/>
              <a:gd name="connsiteY274" fmla="*/ 563253 h 579614"/>
              <a:gd name="connsiteX275" fmla="*/ 923344 w 2762715"/>
              <a:gd name="connsiteY275" fmla="*/ 576191 h 579614"/>
              <a:gd name="connsiteX276" fmla="*/ 903490 w 2762715"/>
              <a:gd name="connsiteY276" fmla="*/ 574474 h 579614"/>
              <a:gd name="connsiteX277" fmla="*/ 902198 w 2762715"/>
              <a:gd name="connsiteY277" fmla="*/ 572372 h 579614"/>
              <a:gd name="connsiteX278" fmla="*/ 899209 w 2762715"/>
              <a:gd name="connsiteY278" fmla="*/ 572383 h 579614"/>
              <a:gd name="connsiteX279" fmla="*/ 899209 w 2762715"/>
              <a:gd name="connsiteY279" fmla="*/ 567510 h 579614"/>
              <a:gd name="connsiteX280" fmla="*/ 895131 w 2762715"/>
              <a:gd name="connsiteY280" fmla="*/ 560877 h 579614"/>
              <a:gd name="connsiteX281" fmla="*/ 884334 w 2762715"/>
              <a:gd name="connsiteY281" fmla="*/ 552690 h 579614"/>
              <a:gd name="connsiteX282" fmla="*/ 884274 w 2762715"/>
              <a:gd name="connsiteY282" fmla="*/ 552598 h 579614"/>
              <a:gd name="connsiteX283" fmla="*/ 863697 w 2762715"/>
              <a:gd name="connsiteY283" fmla="*/ 561173 h 579614"/>
              <a:gd name="connsiteX284" fmla="*/ 842192 w 2762715"/>
              <a:gd name="connsiteY284" fmla="*/ 568533 h 579614"/>
              <a:gd name="connsiteX285" fmla="*/ 824080 w 2762715"/>
              <a:gd name="connsiteY285" fmla="*/ 565894 h 579614"/>
              <a:gd name="connsiteX286" fmla="*/ 814415 w 2762715"/>
              <a:gd name="connsiteY286" fmla="*/ 557015 h 579614"/>
              <a:gd name="connsiteX287" fmla="*/ 801855 w 2762715"/>
              <a:gd name="connsiteY287" fmla="*/ 552938 h 579614"/>
              <a:gd name="connsiteX288" fmla="*/ 801092 w 2762715"/>
              <a:gd name="connsiteY288" fmla="*/ 553483 h 579614"/>
              <a:gd name="connsiteX289" fmla="*/ 748849 w 2762715"/>
              <a:gd name="connsiteY289" fmla="*/ 547675 h 579614"/>
              <a:gd name="connsiteX290" fmla="*/ 748849 w 2762715"/>
              <a:gd name="connsiteY290" fmla="*/ 546407 h 579614"/>
              <a:gd name="connsiteX291" fmla="*/ 748502 w 2762715"/>
              <a:gd name="connsiteY291" fmla="*/ 547675 h 579614"/>
              <a:gd name="connsiteX292" fmla="*/ 691382 w 2762715"/>
              <a:gd name="connsiteY292" fmla="*/ 565894 h 579614"/>
              <a:gd name="connsiteX293" fmla="*/ 672226 w 2762715"/>
              <a:gd name="connsiteY293" fmla="*/ 571174 h 579614"/>
              <a:gd name="connsiteX294" fmla="*/ 672334 w 2762715"/>
              <a:gd name="connsiteY294" fmla="*/ 570703 h 579614"/>
              <a:gd name="connsiteX295" fmla="*/ 671878 w 2762715"/>
              <a:gd name="connsiteY295" fmla="*/ 571174 h 579614"/>
              <a:gd name="connsiteX296" fmla="*/ 640532 w 2762715"/>
              <a:gd name="connsiteY296" fmla="*/ 574079 h 579614"/>
              <a:gd name="connsiteX297" fmla="*/ 639451 w 2762715"/>
              <a:gd name="connsiteY297" fmla="*/ 573467 h 579614"/>
              <a:gd name="connsiteX298" fmla="*/ 633347 w 2762715"/>
              <a:gd name="connsiteY298" fmla="*/ 571504 h 579614"/>
              <a:gd name="connsiteX299" fmla="*/ 629620 w 2762715"/>
              <a:gd name="connsiteY299" fmla="*/ 567110 h 579614"/>
              <a:gd name="connsiteX300" fmla="*/ 629038 w 2762715"/>
              <a:gd name="connsiteY300" fmla="*/ 566685 h 579614"/>
              <a:gd name="connsiteX301" fmla="*/ 625208 w 2762715"/>
              <a:gd name="connsiteY301" fmla="*/ 556651 h 579614"/>
              <a:gd name="connsiteX302" fmla="*/ 592121 w 2762715"/>
              <a:gd name="connsiteY302" fmla="*/ 558236 h 579614"/>
              <a:gd name="connsiteX303" fmla="*/ 592278 w 2762715"/>
              <a:gd name="connsiteY303" fmla="*/ 558125 h 579614"/>
              <a:gd name="connsiteX304" fmla="*/ 591423 w 2762715"/>
              <a:gd name="connsiteY304" fmla="*/ 558236 h 579614"/>
              <a:gd name="connsiteX305" fmla="*/ 536741 w 2762715"/>
              <a:gd name="connsiteY305" fmla="*/ 574343 h 579614"/>
              <a:gd name="connsiteX306" fmla="*/ 518282 w 2762715"/>
              <a:gd name="connsiteY306" fmla="*/ 576455 h 579614"/>
              <a:gd name="connsiteX307" fmla="*/ 518197 w 2762715"/>
              <a:gd name="connsiteY307" fmla="*/ 576191 h 579614"/>
              <a:gd name="connsiteX308" fmla="*/ 512404 w 2762715"/>
              <a:gd name="connsiteY308" fmla="*/ 576191 h 579614"/>
              <a:gd name="connsiteX309" fmla="*/ 507486 w 2762715"/>
              <a:gd name="connsiteY309" fmla="*/ 573814 h 579614"/>
              <a:gd name="connsiteX310" fmla="*/ 489025 w 2762715"/>
              <a:gd name="connsiteY310" fmla="*/ 572758 h 579614"/>
              <a:gd name="connsiteX311" fmla="*/ 466037 w 2762715"/>
              <a:gd name="connsiteY311" fmla="*/ 564309 h 579614"/>
              <a:gd name="connsiteX312" fmla="*/ 448972 w 2762715"/>
              <a:gd name="connsiteY312" fmla="*/ 547675 h 579614"/>
              <a:gd name="connsiteX313" fmla="*/ 448995 w 2762715"/>
              <a:gd name="connsiteY313" fmla="*/ 547131 h 579614"/>
              <a:gd name="connsiteX314" fmla="*/ 448972 w 2762715"/>
              <a:gd name="connsiteY314" fmla="*/ 547146 h 579614"/>
              <a:gd name="connsiteX315" fmla="*/ 400783 w 2762715"/>
              <a:gd name="connsiteY315" fmla="*/ 559671 h 579614"/>
              <a:gd name="connsiteX316" fmla="*/ 400212 w 2762715"/>
              <a:gd name="connsiteY316" fmla="*/ 561404 h 579614"/>
              <a:gd name="connsiteX317" fmla="*/ 343788 w 2762715"/>
              <a:gd name="connsiteY317" fmla="*/ 558500 h 579614"/>
              <a:gd name="connsiteX318" fmla="*/ 326939 w 2762715"/>
              <a:gd name="connsiteY318" fmla="*/ 560281 h 579614"/>
              <a:gd name="connsiteX319" fmla="*/ 321227 w 2762715"/>
              <a:gd name="connsiteY319" fmla="*/ 560574 h 579614"/>
              <a:gd name="connsiteX320" fmla="*/ 321150 w 2762715"/>
              <a:gd name="connsiteY320" fmla="*/ 560877 h 579614"/>
              <a:gd name="connsiteX321" fmla="*/ 250098 w 2762715"/>
              <a:gd name="connsiteY321" fmla="*/ 579359 h 579614"/>
              <a:gd name="connsiteX322" fmla="*/ 222584 w 2762715"/>
              <a:gd name="connsiteY322" fmla="*/ 562989 h 579614"/>
              <a:gd name="connsiteX323" fmla="*/ 202731 w 2762715"/>
              <a:gd name="connsiteY323" fmla="*/ 547675 h 579614"/>
              <a:gd name="connsiteX324" fmla="*/ 202886 w 2762715"/>
              <a:gd name="connsiteY324" fmla="*/ 546566 h 579614"/>
              <a:gd name="connsiteX325" fmla="*/ 202035 w 2762715"/>
              <a:gd name="connsiteY325" fmla="*/ 547146 h 579614"/>
              <a:gd name="connsiteX326" fmla="*/ 170689 w 2762715"/>
              <a:gd name="connsiteY326" fmla="*/ 560877 h 579614"/>
              <a:gd name="connsiteX327" fmla="*/ 128894 w 2762715"/>
              <a:gd name="connsiteY327" fmla="*/ 561933 h 579614"/>
              <a:gd name="connsiteX328" fmla="*/ 112878 w 2762715"/>
              <a:gd name="connsiteY328" fmla="*/ 560261 h 579614"/>
              <a:gd name="connsiteX329" fmla="*/ 108288 w 2762715"/>
              <a:gd name="connsiteY329" fmla="*/ 558109 h 579614"/>
              <a:gd name="connsiteX330" fmla="*/ 107996 w 2762715"/>
              <a:gd name="connsiteY330" fmla="*/ 558500 h 579614"/>
              <a:gd name="connsiteX331" fmla="*/ 90929 w 2762715"/>
              <a:gd name="connsiteY331" fmla="*/ 558236 h 579614"/>
              <a:gd name="connsiteX332" fmla="*/ 72819 w 2762715"/>
              <a:gd name="connsiteY332" fmla="*/ 559292 h 579614"/>
              <a:gd name="connsiteX333" fmla="*/ 71859 w 2762715"/>
              <a:gd name="connsiteY333" fmla="*/ 558593 h 579614"/>
              <a:gd name="connsiteX334" fmla="*/ 66112 w 2762715"/>
              <a:gd name="connsiteY334" fmla="*/ 555991 h 579614"/>
              <a:gd name="connsiteX335" fmla="*/ 63421 w 2762715"/>
              <a:gd name="connsiteY335" fmla="*/ 551211 h 579614"/>
              <a:gd name="connsiteX336" fmla="*/ 63066 w 2762715"/>
              <a:gd name="connsiteY336" fmla="*/ 550843 h 579614"/>
              <a:gd name="connsiteX337" fmla="*/ 63070 w 2762715"/>
              <a:gd name="connsiteY337" fmla="*/ 550588 h 579614"/>
              <a:gd name="connsiteX338" fmla="*/ 63065 w 2762715"/>
              <a:gd name="connsiteY338" fmla="*/ 550578 h 579614"/>
              <a:gd name="connsiteX339" fmla="*/ 63070 w 2762715"/>
              <a:gd name="connsiteY339" fmla="*/ 550581 h 579614"/>
              <a:gd name="connsiteX340" fmla="*/ 63196 w 2762715"/>
              <a:gd name="connsiteY340" fmla="*/ 541602 h 579614"/>
              <a:gd name="connsiteX341" fmla="*/ 71426 w 2762715"/>
              <a:gd name="connsiteY341" fmla="*/ 535529 h 579614"/>
              <a:gd name="connsiteX342" fmla="*/ 79088 w 2762715"/>
              <a:gd name="connsiteY342" fmla="*/ 524174 h 579614"/>
              <a:gd name="connsiteX343" fmla="*/ 65852 w 2762715"/>
              <a:gd name="connsiteY343" fmla="*/ 524439 h 579614"/>
              <a:gd name="connsiteX344" fmla="*/ 65732 w 2762715"/>
              <a:gd name="connsiteY344" fmla="*/ 524223 h 579614"/>
              <a:gd name="connsiteX345" fmla="*/ 56795 w 2762715"/>
              <a:gd name="connsiteY345" fmla="*/ 527850 h 579614"/>
              <a:gd name="connsiteX346" fmla="*/ 31719 w 2762715"/>
              <a:gd name="connsiteY346" fmla="*/ 521798 h 579614"/>
              <a:gd name="connsiteX347" fmla="*/ 28236 w 2762715"/>
              <a:gd name="connsiteY347" fmla="*/ 519422 h 579614"/>
              <a:gd name="connsiteX348" fmla="*/ 5596 w 2762715"/>
              <a:gd name="connsiteY348" fmla="*/ 481928 h 579614"/>
              <a:gd name="connsiteX349" fmla="*/ 16393 w 2762715"/>
              <a:gd name="connsiteY349" fmla="*/ 460012 h 579614"/>
              <a:gd name="connsiteX350" fmla="*/ 16044 w 2762715"/>
              <a:gd name="connsiteY350" fmla="*/ 456580 h 579614"/>
              <a:gd name="connsiteX351" fmla="*/ 26145 w 2762715"/>
              <a:gd name="connsiteY351" fmla="*/ 423312 h 579614"/>
              <a:gd name="connsiteX352" fmla="*/ 35200 w 2762715"/>
              <a:gd name="connsiteY352" fmla="*/ 417239 h 579614"/>
              <a:gd name="connsiteX353" fmla="*/ 36247 w 2762715"/>
              <a:gd name="connsiteY353" fmla="*/ 399020 h 579614"/>
              <a:gd name="connsiteX354" fmla="*/ 32415 w 2762715"/>
              <a:gd name="connsiteY354" fmla="*/ 381592 h 579614"/>
              <a:gd name="connsiteX355" fmla="*/ 55751 w 2762715"/>
              <a:gd name="connsiteY355" fmla="*/ 363110 h 579614"/>
              <a:gd name="connsiteX356" fmla="*/ 56109 w 2762715"/>
              <a:gd name="connsiteY356" fmla="*/ 363160 h 579614"/>
              <a:gd name="connsiteX357" fmla="*/ 62022 w 2762715"/>
              <a:gd name="connsiteY357" fmla="*/ 359149 h 579614"/>
              <a:gd name="connsiteX358" fmla="*/ 61893 w 2762715"/>
              <a:gd name="connsiteY358" fmla="*/ 358286 h 579614"/>
              <a:gd name="connsiteX359" fmla="*/ 52496 w 2762715"/>
              <a:gd name="connsiteY359" fmla="*/ 356860 h 579614"/>
              <a:gd name="connsiteX360" fmla="*/ 23011 w 2762715"/>
              <a:gd name="connsiteY360" fmla="*/ 350436 h 579614"/>
              <a:gd name="connsiteX361" fmla="*/ 11517 w 2762715"/>
              <a:gd name="connsiteY361" fmla="*/ 338026 h 579614"/>
              <a:gd name="connsiteX362" fmla="*/ 37988 w 2762715"/>
              <a:gd name="connsiteY362" fmla="*/ 295252 h 579614"/>
              <a:gd name="connsiteX363" fmla="*/ 44606 w 2762715"/>
              <a:gd name="connsiteY363" fmla="*/ 288123 h 579614"/>
              <a:gd name="connsiteX364" fmla="*/ 33808 w 2762715"/>
              <a:gd name="connsiteY364" fmla="*/ 287330 h 579614"/>
              <a:gd name="connsiteX365" fmla="*/ 19528 w 2762715"/>
              <a:gd name="connsiteY365" fmla="*/ 267528 h 579614"/>
              <a:gd name="connsiteX366" fmla="*/ 21269 w 2762715"/>
              <a:gd name="connsiteY366" fmla="*/ 250893 h 579614"/>
              <a:gd name="connsiteX367" fmla="*/ 26494 w 2762715"/>
              <a:gd name="connsiteY367" fmla="*/ 227922 h 579614"/>
              <a:gd name="connsiteX368" fmla="*/ 58188 w 2762715"/>
              <a:gd name="connsiteY368" fmla="*/ 201781 h 579614"/>
              <a:gd name="connsiteX369" fmla="*/ 58376 w 2762715"/>
              <a:gd name="connsiteY369" fmla="*/ 201980 h 579614"/>
              <a:gd name="connsiteX370" fmla="*/ 62369 w 2762715"/>
              <a:gd name="connsiteY370" fmla="*/ 197557 h 579614"/>
              <a:gd name="connsiteX371" fmla="*/ 58539 w 2762715"/>
              <a:gd name="connsiteY371" fmla="*/ 194652 h 579614"/>
              <a:gd name="connsiteX372" fmla="*/ 29631 w 2762715"/>
              <a:gd name="connsiteY372" fmla="*/ 206271 h 579614"/>
              <a:gd name="connsiteX373" fmla="*/ 3508 w 2762715"/>
              <a:gd name="connsiteY373" fmla="*/ 203630 h 579614"/>
              <a:gd name="connsiteX374" fmla="*/ 9082 w 2762715"/>
              <a:gd name="connsiteY374" fmla="*/ 184091 h 579614"/>
              <a:gd name="connsiteX375" fmla="*/ 26147 w 2762715"/>
              <a:gd name="connsiteY375" fmla="*/ 173265 h 579614"/>
              <a:gd name="connsiteX376" fmla="*/ 6294 w 2762715"/>
              <a:gd name="connsiteY376" fmla="*/ 157158 h 579614"/>
              <a:gd name="connsiteX377" fmla="*/ 24406 w 2762715"/>
              <a:gd name="connsiteY377" fmla="*/ 140788 h 579614"/>
              <a:gd name="connsiteX378" fmla="*/ 43213 w 2762715"/>
              <a:gd name="connsiteY378" fmla="*/ 131547 h 579614"/>
              <a:gd name="connsiteX379" fmla="*/ 50877 w 2762715"/>
              <a:gd name="connsiteY379" fmla="*/ 116232 h 579614"/>
              <a:gd name="connsiteX380" fmla="*/ 38686 w 2762715"/>
              <a:gd name="connsiteY380" fmla="*/ 107518 h 579614"/>
              <a:gd name="connsiteX381" fmla="*/ 26496 w 2762715"/>
              <a:gd name="connsiteY381" fmla="*/ 89564 h 579614"/>
              <a:gd name="connsiteX382" fmla="*/ 40776 w 2762715"/>
              <a:gd name="connsiteY382" fmla="*/ 64744 h 579614"/>
              <a:gd name="connsiteX383" fmla="*/ 44608 w 2762715"/>
              <a:gd name="connsiteY383" fmla="*/ 52598 h 579614"/>
              <a:gd name="connsiteX384" fmla="*/ 54358 w 2762715"/>
              <a:gd name="connsiteY384" fmla="*/ 34379 h 579614"/>
              <a:gd name="connsiteX385" fmla="*/ 71077 w 2762715"/>
              <a:gd name="connsiteY385" fmla="*/ 27250 h 579614"/>
              <a:gd name="connsiteX386" fmla="*/ 95714 w 2762715"/>
              <a:gd name="connsiteY386" fmla="*/ 27956 h 579614"/>
              <a:gd name="connsiteX387" fmla="*/ 100833 w 2762715"/>
              <a:gd name="connsiteY387" fmla="*/ 35668 h 579614"/>
              <a:gd name="connsiteX388" fmla="*/ 112834 w 2762715"/>
              <a:gd name="connsiteY388" fmla="*/ 33175 h 579614"/>
              <a:gd name="connsiteX389" fmla="*/ 144916 w 2762715"/>
              <a:gd name="connsiteY389" fmla="*/ 19065 h 579614"/>
              <a:gd name="connsiteX390" fmla="*/ 170339 w 2762715"/>
              <a:gd name="connsiteY390" fmla="*/ 7711 h 579614"/>
              <a:gd name="connsiteX391" fmla="*/ 192892 w 2762715"/>
              <a:gd name="connsiteY391" fmla="*/ 1507 h 579614"/>
              <a:gd name="connsiteX392" fmla="*/ 215966 w 2762715"/>
              <a:gd name="connsiteY392" fmla="*/ 7184 h 579614"/>
              <a:gd name="connsiteX393" fmla="*/ 229551 w 2762715"/>
              <a:gd name="connsiteY393" fmla="*/ 30155 h 579614"/>
              <a:gd name="connsiteX394" fmla="*/ 227809 w 2762715"/>
              <a:gd name="connsiteY394" fmla="*/ 39396 h 579614"/>
              <a:gd name="connsiteX395" fmla="*/ 241740 w 2762715"/>
              <a:gd name="connsiteY395" fmla="*/ 38076 h 579614"/>
              <a:gd name="connsiteX396" fmla="*/ 306870 w 2762715"/>
              <a:gd name="connsiteY396" fmla="*/ 28306 h 579614"/>
              <a:gd name="connsiteX397" fmla="*/ 307831 w 2762715"/>
              <a:gd name="connsiteY397" fmla="*/ 28403 h 579614"/>
              <a:gd name="connsiteX398" fmla="*/ 315577 w 2762715"/>
              <a:gd name="connsiteY398" fmla="*/ 27415 h 579614"/>
              <a:gd name="connsiteX399" fmla="*/ 323587 w 2762715"/>
              <a:gd name="connsiteY399" fmla="*/ 24082 h 579614"/>
              <a:gd name="connsiteX400" fmla="*/ 348317 w 2762715"/>
              <a:gd name="connsiteY400" fmla="*/ 30683 h 579614"/>
              <a:gd name="connsiteX401" fmla="*/ 348963 w 2762715"/>
              <a:gd name="connsiteY401" fmla="*/ 31978 h 579614"/>
              <a:gd name="connsiteX402" fmla="*/ 348664 w 2762715"/>
              <a:gd name="connsiteY402" fmla="*/ 30155 h 579614"/>
              <a:gd name="connsiteX403" fmla="*/ 358763 w 2762715"/>
              <a:gd name="connsiteY403" fmla="*/ 36228 h 579614"/>
              <a:gd name="connsiteX404" fmla="*/ 355621 w 2762715"/>
              <a:gd name="connsiteY404" fmla="*/ 37230 h 579614"/>
              <a:gd name="connsiteX405" fmla="*/ 358416 w 2762715"/>
              <a:gd name="connsiteY405" fmla="*/ 36756 h 579614"/>
              <a:gd name="connsiteX406" fmla="*/ 393245 w 2762715"/>
              <a:gd name="connsiteY406" fmla="*/ 28306 h 579614"/>
              <a:gd name="connsiteX407" fmla="*/ 393380 w 2762715"/>
              <a:gd name="connsiteY407" fmla="*/ 28351 h 579614"/>
              <a:gd name="connsiteX408" fmla="*/ 392896 w 2762715"/>
              <a:gd name="connsiteY408" fmla="*/ 27515 h 579614"/>
              <a:gd name="connsiteX409" fmla="*/ 409964 w 2762715"/>
              <a:gd name="connsiteY409" fmla="*/ 22498 h 579614"/>
              <a:gd name="connsiteX410" fmla="*/ 442354 w 2762715"/>
              <a:gd name="connsiteY410" fmla="*/ 16953 h 579614"/>
              <a:gd name="connsiteX411" fmla="*/ 459768 w 2762715"/>
              <a:gd name="connsiteY411" fmla="*/ 19330 h 579614"/>
              <a:gd name="connsiteX412" fmla="*/ 459748 w 2762715"/>
              <a:gd name="connsiteY412" fmla="*/ 19450 h 579614"/>
              <a:gd name="connsiteX413" fmla="*/ 463487 w 2762715"/>
              <a:gd name="connsiteY413" fmla="*/ 20836 h 579614"/>
              <a:gd name="connsiteX414" fmla="*/ 475094 w 2762715"/>
              <a:gd name="connsiteY414" fmla="*/ 18272 h 579614"/>
              <a:gd name="connsiteX415" fmla="*/ 492857 w 2762715"/>
              <a:gd name="connsiteY415" fmla="*/ 19330 h 579614"/>
              <a:gd name="connsiteX416" fmla="*/ 518282 w 2762715"/>
              <a:gd name="connsiteY416" fmla="*/ 21706 h 579614"/>
              <a:gd name="connsiteX417" fmla="*/ 529428 w 2762715"/>
              <a:gd name="connsiteY417" fmla="*/ 19593 h 579614"/>
              <a:gd name="connsiteX418" fmla="*/ 591423 w 2762715"/>
              <a:gd name="connsiteY418" fmla="*/ 9296 h 579614"/>
              <a:gd name="connsiteX419" fmla="*/ 592322 w 2762715"/>
              <a:gd name="connsiteY419" fmla="*/ 9178 h 579614"/>
              <a:gd name="connsiteX420" fmla="*/ 603308 w 2762715"/>
              <a:gd name="connsiteY420" fmla="*/ 4510 h 579614"/>
              <a:gd name="connsiteX421" fmla="*/ 616500 w 2762715"/>
              <a:gd name="connsiteY421" fmla="*/ 1638 h 579614"/>
              <a:gd name="connsiteX422" fmla="*/ 633838 w 2762715"/>
              <a:gd name="connsiteY422" fmla="*/ 109 h 579614"/>
              <a:gd name="connsiteX423" fmla="*/ 649868 w 2762715"/>
              <a:gd name="connsiteY423" fmla="*/ 14803 h 579614"/>
              <a:gd name="connsiteX424" fmla="*/ 647895 w 2762715"/>
              <a:gd name="connsiteY424" fmla="*/ 24637 h 579614"/>
              <a:gd name="connsiteX425" fmla="*/ 654211 w 2762715"/>
              <a:gd name="connsiteY425" fmla="*/ 28265 h 579614"/>
              <a:gd name="connsiteX426" fmla="*/ 661428 w 2762715"/>
              <a:gd name="connsiteY426" fmla="*/ 30089 h 579614"/>
              <a:gd name="connsiteX427" fmla="*/ 676055 w 2762715"/>
              <a:gd name="connsiteY427" fmla="*/ 32795 h 579614"/>
              <a:gd name="connsiteX428" fmla="*/ 676058 w 2762715"/>
              <a:gd name="connsiteY428" fmla="*/ 32532 h 579614"/>
              <a:gd name="connsiteX429" fmla="*/ 708099 w 2762715"/>
              <a:gd name="connsiteY429" fmla="*/ 32267 h 579614"/>
              <a:gd name="connsiteX430" fmla="*/ 748502 w 2762715"/>
              <a:gd name="connsiteY430" fmla="*/ 17745 h 579614"/>
              <a:gd name="connsiteX431" fmla="*/ 748506 w 2762715"/>
              <a:gd name="connsiteY431" fmla="*/ 17756 h 579614"/>
              <a:gd name="connsiteX432" fmla="*/ 748502 w 2762715"/>
              <a:gd name="connsiteY432" fmla="*/ 17481 h 579614"/>
              <a:gd name="connsiteX433" fmla="*/ 774623 w 2762715"/>
              <a:gd name="connsiteY433" fmla="*/ 16160 h 579614"/>
              <a:gd name="connsiteX434" fmla="*/ 804228 w 2762715"/>
              <a:gd name="connsiteY434" fmla="*/ 9296 h 579614"/>
              <a:gd name="connsiteX435" fmla="*/ 804259 w 2762715"/>
              <a:gd name="connsiteY435" fmla="*/ 9318 h 579614"/>
              <a:gd name="connsiteX436" fmla="*/ 804228 w 2762715"/>
              <a:gd name="connsiteY436" fmla="*/ 9031 h 579614"/>
              <a:gd name="connsiteX437" fmla="*/ 819553 w 2762715"/>
              <a:gd name="connsiteY437" fmla="*/ 9560 h 579614"/>
              <a:gd name="connsiteX438" fmla="*/ 844629 w 2762715"/>
              <a:gd name="connsiteY438" fmla="*/ 14048 h 579614"/>
              <a:gd name="connsiteX439" fmla="*/ 861173 w 2762715"/>
              <a:gd name="connsiteY439" fmla="*/ 13257 h 579614"/>
              <a:gd name="connsiteX440" fmla="*/ 877386 w 2762715"/>
              <a:gd name="connsiteY440" fmla="*/ 14810 h 579614"/>
              <a:gd name="connsiteX441" fmla="*/ 877369 w 2762715"/>
              <a:gd name="connsiteY441" fmla="*/ 14577 h 579614"/>
              <a:gd name="connsiteX442" fmla="*/ 904187 w 2762715"/>
              <a:gd name="connsiteY442" fmla="*/ 2958 h 579614"/>
              <a:gd name="connsiteX443" fmla="*/ 936099 w 2762715"/>
              <a:gd name="connsiteY443" fmla="*/ 53 h 57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Lst>
            <a:rect l="l" t="t" r="r" b="b"/>
            <a:pathLst>
              <a:path w="2762715" h="579614">
                <a:moveTo>
                  <a:pt x="676055" y="32796"/>
                </a:moveTo>
                <a:lnTo>
                  <a:pt x="674337" y="32878"/>
                </a:lnTo>
                <a:lnTo>
                  <a:pt x="676053" y="33059"/>
                </a:lnTo>
                <a:close/>
                <a:moveTo>
                  <a:pt x="647889" y="24662"/>
                </a:moveTo>
                <a:lnTo>
                  <a:pt x="647845" y="24874"/>
                </a:lnTo>
                <a:lnTo>
                  <a:pt x="648459" y="25332"/>
                </a:lnTo>
                <a:close/>
                <a:moveTo>
                  <a:pt x="936099" y="53"/>
                </a:moveTo>
                <a:cubicBezTo>
                  <a:pt x="946852" y="186"/>
                  <a:pt x="957650" y="1111"/>
                  <a:pt x="968272" y="1902"/>
                </a:cubicBezTo>
                <a:cubicBezTo>
                  <a:pt x="975065" y="2430"/>
                  <a:pt x="979592" y="6061"/>
                  <a:pt x="981420" y="10781"/>
                </a:cubicBezTo>
                <a:lnTo>
                  <a:pt x="978822" y="23926"/>
                </a:lnTo>
                <a:lnTo>
                  <a:pt x="987922" y="20963"/>
                </a:lnTo>
                <a:cubicBezTo>
                  <a:pt x="994538" y="19643"/>
                  <a:pt x="1000461" y="15417"/>
                  <a:pt x="1008123" y="15946"/>
                </a:cubicBezTo>
                <a:cubicBezTo>
                  <a:pt x="1012302" y="13965"/>
                  <a:pt x="1017265" y="12711"/>
                  <a:pt x="1022010" y="12381"/>
                </a:cubicBezTo>
                <a:cubicBezTo>
                  <a:pt x="1026757" y="12051"/>
                  <a:pt x="1031284" y="12645"/>
                  <a:pt x="1034592" y="14361"/>
                </a:cubicBezTo>
                <a:cubicBezTo>
                  <a:pt x="1040339" y="17398"/>
                  <a:pt x="1045391" y="17794"/>
                  <a:pt x="1050223" y="17133"/>
                </a:cubicBezTo>
                <a:lnTo>
                  <a:pt x="1064284" y="13635"/>
                </a:lnTo>
                <a:lnTo>
                  <a:pt x="1063501" y="13041"/>
                </a:lnTo>
                <a:cubicBezTo>
                  <a:pt x="1074777" y="8652"/>
                  <a:pt x="1085253" y="1634"/>
                  <a:pt x="1095396" y="9501"/>
                </a:cubicBezTo>
                <a:lnTo>
                  <a:pt x="1099596" y="13705"/>
                </a:lnTo>
                <a:lnTo>
                  <a:pt x="1099722" y="13570"/>
                </a:lnTo>
                <a:cubicBezTo>
                  <a:pt x="1107560" y="12579"/>
                  <a:pt x="1114809" y="8915"/>
                  <a:pt x="1122792" y="8148"/>
                </a:cubicBezTo>
                <a:cubicBezTo>
                  <a:pt x="1125452" y="7892"/>
                  <a:pt x="1128196" y="7959"/>
                  <a:pt x="1131070" y="8553"/>
                </a:cubicBezTo>
                <a:cubicBezTo>
                  <a:pt x="1135597" y="10402"/>
                  <a:pt x="1139080" y="13041"/>
                  <a:pt x="1141169" y="16210"/>
                </a:cubicBezTo>
                <a:lnTo>
                  <a:pt x="1140105" y="18210"/>
                </a:lnTo>
                <a:lnTo>
                  <a:pt x="1150821" y="18274"/>
                </a:lnTo>
                <a:cubicBezTo>
                  <a:pt x="1158266" y="16689"/>
                  <a:pt x="1165754" y="12728"/>
                  <a:pt x="1173068" y="11672"/>
                </a:cubicBezTo>
                <a:lnTo>
                  <a:pt x="1173884" y="11853"/>
                </a:lnTo>
                <a:lnTo>
                  <a:pt x="1173763" y="11672"/>
                </a:lnTo>
                <a:cubicBezTo>
                  <a:pt x="1182820" y="8636"/>
                  <a:pt x="1191526" y="4741"/>
                  <a:pt x="1200713" y="2794"/>
                </a:cubicBezTo>
                <a:lnTo>
                  <a:pt x="1219889" y="4597"/>
                </a:lnTo>
                <a:lnTo>
                  <a:pt x="1219889" y="16253"/>
                </a:lnTo>
                <a:lnTo>
                  <a:pt x="1223715" y="15682"/>
                </a:lnTo>
                <a:cubicBezTo>
                  <a:pt x="1231029" y="15417"/>
                  <a:pt x="1237298" y="15682"/>
                  <a:pt x="1243916" y="11721"/>
                </a:cubicBezTo>
                <a:cubicBezTo>
                  <a:pt x="1248270" y="9213"/>
                  <a:pt x="1252710" y="8024"/>
                  <a:pt x="1256759" y="8553"/>
                </a:cubicBezTo>
                <a:cubicBezTo>
                  <a:pt x="1260808" y="9081"/>
                  <a:pt x="1264465" y="11325"/>
                  <a:pt x="1267251" y="15682"/>
                </a:cubicBezTo>
                <a:lnTo>
                  <a:pt x="1267377" y="17468"/>
                </a:lnTo>
                <a:lnTo>
                  <a:pt x="1267599" y="15946"/>
                </a:lnTo>
                <a:cubicBezTo>
                  <a:pt x="1274566" y="30997"/>
                  <a:pt x="1274566" y="30733"/>
                  <a:pt x="1296159" y="22546"/>
                </a:cubicBezTo>
                <a:cubicBezTo>
                  <a:pt x="1301733" y="20434"/>
                  <a:pt x="1305216" y="15682"/>
                  <a:pt x="1312180" y="15682"/>
                </a:cubicBezTo>
                <a:lnTo>
                  <a:pt x="1312239" y="15731"/>
                </a:lnTo>
                <a:lnTo>
                  <a:pt x="1324240" y="9411"/>
                </a:lnTo>
                <a:cubicBezTo>
                  <a:pt x="1328636" y="7761"/>
                  <a:pt x="1333427" y="6968"/>
                  <a:pt x="1338999" y="8024"/>
                </a:cubicBezTo>
                <a:cubicBezTo>
                  <a:pt x="1346314" y="9344"/>
                  <a:pt x="1351188" y="12514"/>
                  <a:pt x="1350841" y="18850"/>
                </a:cubicBezTo>
                <a:lnTo>
                  <a:pt x="1351278" y="19194"/>
                </a:lnTo>
                <a:lnTo>
                  <a:pt x="1351190" y="18322"/>
                </a:lnTo>
                <a:lnTo>
                  <a:pt x="1412837" y="10929"/>
                </a:lnTo>
                <a:cubicBezTo>
                  <a:pt x="1417191" y="10004"/>
                  <a:pt x="1421326" y="9806"/>
                  <a:pt x="1425010" y="10231"/>
                </a:cubicBezTo>
                <a:cubicBezTo>
                  <a:pt x="1436064" y="11506"/>
                  <a:pt x="1443051" y="18387"/>
                  <a:pt x="1439655" y="28092"/>
                </a:cubicBezTo>
                <a:cubicBezTo>
                  <a:pt x="1436869" y="36012"/>
                  <a:pt x="1440699" y="39182"/>
                  <a:pt x="1447666" y="43141"/>
                </a:cubicBezTo>
                <a:cubicBezTo>
                  <a:pt x="1454979" y="47367"/>
                  <a:pt x="1461248" y="49479"/>
                  <a:pt x="1470654" y="45253"/>
                </a:cubicBezTo>
                <a:cubicBezTo>
                  <a:pt x="1486675" y="37861"/>
                  <a:pt x="1504090" y="31788"/>
                  <a:pt x="1520807" y="24922"/>
                </a:cubicBezTo>
                <a:lnTo>
                  <a:pt x="1521165" y="25274"/>
                </a:lnTo>
                <a:lnTo>
                  <a:pt x="1521155" y="25187"/>
                </a:lnTo>
                <a:cubicBezTo>
                  <a:pt x="1529166" y="20963"/>
                  <a:pt x="1537177" y="17266"/>
                  <a:pt x="1547625" y="19114"/>
                </a:cubicBezTo>
                <a:cubicBezTo>
                  <a:pt x="1554940" y="20434"/>
                  <a:pt x="1560512" y="16473"/>
                  <a:pt x="1566781" y="14626"/>
                </a:cubicBezTo>
                <a:cubicBezTo>
                  <a:pt x="1573572" y="12447"/>
                  <a:pt x="1580365" y="9081"/>
                  <a:pt x="1587450" y="10541"/>
                </a:cubicBezTo>
                <a:lnTo>
                  <a:pt x="1594278" y="13665"/>
                </a:lnTo>
                <a:lnTo>
                  <a:pt x="1594645" y="13570"/>
                </a:lnTo>
                <a:cubicBezTo>
                  <a:pt x="1599521" y="20170"/>
                  <a:pt x="1605442" y="24922"/>
                  <a:pt x="1616587" y="20963"/>
                </a:cubicBezTo>
                <a:cubicBezTo>
                  <a:pt x="1621463" y="19114"/>
                  <a:pt x="1628430" y="19378"/>
                  <a:pt x="1631216" y="22283"/>
                </a:cubicBezTo>
                <a:cubicBezTo>
                  <a:pt x="1641315" y="33900"/>
                  <a:pt x="1654202" y="28619"/>
                  <a:pt x="1666742" y="26507"/>
                </a:cubicBezTo>
                <a:cubicBezTo>
                  <a:pt x="1674316" y="25120"/>
                  <a:pt x="1681891" y="23735"/>
                  <a:pt x="1688879" y="25691"/>
                </a:cubicBezTo>
                <a:lnTo>
                  <a:pt x="1695594" y="28857"/>
                </a:lnTo>
                <a:lnTo>
                  <a:pt x="1695648" y="28619"/>
                </a:lnTo>
                <a:cubicBezTo>
                  <a:pt x="1703311" y="28356"/>
                  <a:pt x="1709928" y="25187"/>
                  <a:pt x="1715851" y="22019"/>
                </a:cubicBezTo>
                <a:cubicBezTo>
                  <a:pt x="1737444" y="11193"/>
                  <a:pt x="1763566" y="15153"/>
                  <a:pt x="1786204" y="8024"/>
                </a:cubicBezTo>
                <a:cubicBezTo>
                  <a:pt x="1787423" y="7628"/>
                  <a:pt x="1788816" y="7628"/>
                  <a:pt x="1790165" y="7992"/>
                </a:cubicBezTo>
                <a:cubicBezTo>
                  <a:pt x="1791516" y="8355"/>
                  <a:pt x="1792822" y="9081"/>
                  <a:pt x="1793868" y="10137"/>
                </a:cubicBezTo>
                <a:lnTo>
                  <a:pt x="1793853" y="11889"/>
                </a:lnTo>
                <a:lnTo>
                  <a:pt x="1794563" y="10929"/>
                </a:lnTo>
                <a:cubicBezTo>
                  <a:pt x="1796654" y="12249"/>
                  <a:pt x="1798744" y="14890"/>
                  <a:pt x="1801879" y="13570"/>
                </a:cubicBezTo>
                <a:cubicBezTo>
                  <a:pt x="1820686" y="4592"/>
                  <a:pt x="1842279" y="11458"/>
                  <a:pt x="1862479" y="8817"/>
                </a:cubicBezTo>
                <a:cubicBezTo>
                  <a:pt x="1865528" y="8223"/>
                  <a:pt x="1868531" y="8090"/>
                  <a:pt x="1871443" y="8297"/>
                </a:cubicBezTo>
                <a:cubicBezTo>
                  <a:pt x="1880177" y="8915"/>
                  <a:pt x="1888080" y="12579"/>
                  <a:pt x="1893827" y="15946"/>
                </a:cubicBezTo>
                <a:cubicBezTo>
                  <a:pt x="1905668" y="22811"/>
                  <a:pt x="1914376" y="21226"/>
                  <a:pt x="1925521" y="17002"/>
                </a:cubicBezTo>
                <a:cubicBezTo>
                  <a:pt x="1929351" y="15682"/>
                  <a:pt x="1934227" y="11985"/>
                  <a:pt x="1939452" y="15417"/>
                </a:cubicBezTo>
                <a:cubicBezTo>
                  <a:pt x="1942936" y="18322"/>
                  <a:pt x="1946766" y="18587"/>
                  <a:pt x="1951644" y="17002"/>
                </a:cubicBezTo>
                <a:cubicBezTo>
                  <a:pt x="1961308" y="14032"/>
                  <a:pt x="1971168" y="13141"/>
                  <a:pt x="1980932" y="15109"/>
                </a:cubicBezTo>
                <a:lnTo>
                  <a:pt x="1990609" y="18045"/>
                </a:lnTo>
                <a:lnTo>
                  <a:pt x="1990651" y="17794"/>
                </a:lnTo>
                <a:cubicBezTo>
                  <a:pt x="2003887" y="11458"/>
                  <a:pt x="2019560" y="9344"/>
                  <a:pt x="2034188" y="6176"/>
                </a:cubicBezTo>
                <a:cubicBezTo>
                  <a:pt x="2041153" y="4592"/>
                  <a:pt x="2047075" y="6705"/>
                  <a:pt x="2051951" y="9609"/>
                </a:cubicBezTo>
                <a:cubicBezTo>
                  <a:pt x="2057174" y="12777"/>
                  <a:pt x="2061702" y="14626"/>
                  <a:pt x="2067973" y="13834"/>
                </a:cubicBezTo>
                <a:cubicBezTo>
                  <a:pt x="2076157" y="10929"/>
                  <a:pt x="2084255" y="8355"/>
                  <a:pt x="2092091" y="8157"/>
                </a:cubicBezTo>
                <a:cubicBezTo>
                  <a:pt x="2099928" y="7959"/>
                  <a:pt x="2107503" y="10137"/>
                  <a:pt x="2114643" y="16738"/>
                </a:cubicBezTo>
                <a:cubicBezTo>
                  <a:pt x="2118126" y="20170"/>
                  <a:pt x="2121609" y="18322"/>
                  <a:pt x="2125092" y="16738"/>
                </a:cubicBezTo>
                <a:cubicBezTo>
                  <a:pt x="2137631" y="11193"/>
                  <a:pt x="2147034" y="13305"/>
                  <a:pt x="2152259" y="23867"/>
                </a:cubicBezTo>
                <a:lnTo>
                  <a:pt x="2152307" y="24547"/>
                </a:lnTo>
                <a:lnTo>
                  <a:pt x="2152606" y="23867"/>
                </a:lnTo>
                <a:cubicBezTo>
                  <a:pt x="2164100" y="20170"/>
                  <a:pt x="2175943" y="16473"/>
                  <a:pt x="2187435" y="12777"/>
                </a:cubicBezTo>
                <a:cubicBezTo>
                  <a:pt x="2189352" y="12118"/>
                  <a:pt x="2191267" y="11456"/>
                  <a:pt x="2193096" y="11358"/>
                </a:cubicBezTo>
                <a:lnTo>
                  <a:pt x="2198102" y="13255"/>
                </a:lnTo>
                <a:lnTo>
                  <a:pt x="2198233" y="13041"/>
                </a:lnTo>
                <a:cubicBezTo>
                  <a:pt x="2205547" y="15219"/>
                  <a:pt x="2206200" y="22150"/>
                  <a:pt x="2210918" y="26149"/>
                </a:cubicBezTo>
                <a:lnTo>
                  <a:pt x="2217225" y="28814"/>
                </a:lnTo>
                <a:lnTo>
                  <a:pt x="2217389" y="28356"/>
                </a:lnTo>
                <a:lnTo>
                  <a:pt x="2225132" y="24207"/>
                </a:lnTo>
                <a:lnTo>
                  <a:pt x="2225132" y="24499"/>
                </a:lnTo>
                <a:lnTo>
                  <a:pt x="2230099" y="21743"/>
                </a:lnTo>
                <a:cubicBezTo>
                  <a:pt x="2235711" y="18771"/>
                  <a:pt x="2241743" y="16976"/>
                  <a:pt x="2249215" y="19609"/>
                </a:cubicBezTo>
                <a:lnTo>
                  <a:pt x="2255294" y="22672"/>
                </a:lnTo>
                <a:lnTo>
                  <a:pt x="2255999" y="22498"/>
                </a:lnTo>
                <a:cubicBezTo>
                  <a:pt x="2268537" y="19330"/>
                  <a:pt x="2280031" y="13521"/>
                  <a:pt x="2293614" y="11936"/>
                </a:cubicBezTo>
                <a:cubicBezTo>
                  <a:pt x="2298490" y="9956"/>
                  <a:pt x="2303452" y="8768"/>
                  <a:pt x="2308286" y="8802"/>
                </a:cubicBezTo>
                <a:cubicBezTo>
                  <a:pt x="2313118" y="8834"/>
                  <a:pt x="2317819" y="10089"/>
                  <a:pt x="2322173" y="12992"/>
                </a:cubicBezTo>
                <a:cubicBezTo>
                  <a:pt x="2331228" y="18801"/>
                  <a:pt x="2329835" y="25931"/>
                  <a:pt x="2323218" y="32796"/>
                </a:cubicBezTo>
                <a:cubicBezTo>
                  <a:pt x="2321476" y="34644"/>
                  <a:pt x="2320780" y="37020"/>
                  <a:pt x="2324264" y="38340"/>
                </a:cubicBezTo>
                <a:cubicBezTo>
                  <a:pt x="2327745" y="39661"/>
                  <a:pt x="2330880" y="40717"/>
                  <a:pt x="2335409" y="39396"/>
                </a:cubicBezTo>
                <a:cubicBezTo>
                  <a:pt x="2347947" y="35437"/>
                  <a:pt x="2361181" y="32267"/>
                  <a:pt x="2374068" y="28835"/>
                </a:cubicBezTo>
                <a:lnTo>
                  <a:pt x="2374123" y="28913"/>
                </a:lnTo>
                <a:lnTo>
                  <a:pt x="2374068" y="28308"/>
                </a:lnTo>
                <a:cubicBezTo>
                  <a:pt x="2385213" y="23555"/>
                  <a:pt x="2396707" y="18538"/>
                  <a:pt x="2407853" y="13785"/>
                </a:cubicBezTo>
                <a:cubicBezTo>
                  <a:pt x="2416561" y="10089"/>
                  <a:pt x="2424571" y="10353"/>
                  <a:pt x="2430492" y="16425"/>
                </a:cubicBezTo>
                <a:cubicBezTo>
                  <a:pt x="2436412" y="22235"/>
                  <a:pt x="2439200" y="28043"/>
                  <a:pt x="2430143" y="34381"/>
                </a:cubicBezTo>
                <a:cubicBezTo>
                  <a:pt x="2425267" y="37813"/>
                  <a:pt x="2419695" y="43093"/>
                  <a:pt x="2432929" y="44150"/>
                </a:cubicBezTo>
                <a:cubicBezTo>
                  <a:pt x="2443379" y="44150"/>
                  <a:pt x="2453827" y="44150"/>
                  <a:pt x="2464277" y="44150"/>
                </a:cubicBezTo>
                <a:lnTo>
                  <a:pt x="2464280" y="45572"/>
                </a:lnTo>
                <a:lnTo>
                  <a:pt x="2464972" y="43622"/>
                </a:lnTo>
                <a:cubicBezTo>
                  <a:pt x="2475073" y="45338"/>
                  <a:pt x="2484303" y="43951"/>
                  <a:pt x="2493271" y="41476"/>
                </a:cubicBezTo>
                <a:lnTo>
                  <a:pt x="2519788" y="32865"/>
                </a:lnTo>
                <a:lnTo>
                  <a:pt x="2520003" y="32267"/>
                </a:lnTo>
                <a:cubicBezTo>
                  <a:pt x="2533586" y="25403"/>
                  <a:pt x="2548563" y="21179"/>
                  <a:pt x="2563887" y="18009"/>
                </a:cubicBezTo>
                <a:cubicBezTo>
                  <a:pt x="2576774" y="15104"/>
                  <a:pt x="2590705" y="13785"/>
                  <a:pt x="2598716" y="25403"/>
                </a:cubicBezTo>
                <a:cubicBezTo>
                  <a:pt x="2603243" y="32003"/>
                  <a:pt x="2608468" y="26723"/>
                  <a:pt x="2613693" y="26723"/>
                </a:cubicBezTo>
                <a:cubicBezTo>
                  <a:pt x="2627973" y="22762"/>
                  <a:pt x="2643297" y="20650"/>
                  <a:pt x="2656533" y="13785"/>
                </a:cubicBezTo>
                <a:cubicBezTo>
                  <a:pt x="2667853" y="7975"/>
                  <a:pt x="2675515" y="5798"/>
                  <a:pt x="2681087" y="7646"/>
                </a:cubicBezTo>
                <a:cubicBezTo>
                  <a:pt x="2686661" y="9494"/>
                  <a:pt x="2690144" y="15369"/>
                  <a:pt x="2693103" y="25667"/>
                </a:cubicBezTo>
                <a:cubicBezTo>
                  <a:pt x="2707034" y="21442"/>
                  <a:pt x="2722011" y="20650"/>
                  <a:pt x="2736291" y="18009"/>
                </a:cubicBezTo>
                <a:cubicBezTo>
                  <a:pt x="2746044" y="16425"/>
                  <a:pt x="2753706" y="18274"/>
                  <a:pt x="2758582" y="24611"/>
                </a:cubicBezTo>
                <a:cubicBezTo>
                  <a:pt x="2763807" y="31476"/>
                  <a:pt x="2759975" y="37549"/>
                  <a:pt x="2751964" y="41510"/>
                </a:cubicBezTo>
                <a:cubicBezTo>
                  <a:pt x="2739775" y="47318"/>
                  <a:pt x="2730371" y="53127"/>
                  <a:pt x="2732459" y="66065"/>
                </a:cubicBezTo>
                <a:cubicBezTo>
                  <a:pt x="2733505" y="73194"/>
                  <a:pt x="2723753" y="77946"/>
                  <a:pt x="2718180" y="83492"/>
                </a:cubicBezTo>
                <a:cubicBezTo>
                  <a:pt x="2715742" y="86133"/>
                  <a:pt x="2710171" y="87716"/>
                  <a:pt x="2714001" y="92206"/>
                </a:cubicBezTo>
                <a:cubicBezTo>
                  <a:pt x="2716787" y="95638"/>
                  <a:pt x="2720619" y="96694"/>
                  <a:pt x="2725843" y="95901"/>
                </a:cubicBezTo>
                <a:cubicBezTo>
                  <a:pt x="2735594" y="94582"/>
                  <a:pt x="2743258" y="96958"/>
                  <a:pt x="2746392" y="104615"/>
                </a:cubicBezTo>
                <a:cubicBezTo>
                  <a:pt x="2749178" y="111481"/>
                  <a:pt x="2743605" y="115969"/>
                  <a:pt x="2736291" y="119930"/>
                </a:cubicBezTo>
                <a:cubicBezTo>
                  <a:pt x="2730371" y="123362"/>
                  <a:pt x="2717135" y="126795"/>
                  <a:pt x="2719921" y="129698"/>
                </a:cubicBezTo>
                <a:cubicBezTo>
                  <a:pt x="2728281" y="139468"/>
                  <a:pt x="2722707" y="153727"/>
                  <a:pt x="2740470" y="160592"/>
                </a:cubicBezTo>
                <a:cubicBezTo>
                  <a:pt x="2761717" y="168777"/>
                  <a:pt x="2762414" y="175641"/>
                  <a:pt x="2748830" y="190692"/>
                </a:cubicBezTo>
                <a:cubicBezTo>
                  <a:pt x="2747785" y="191748"/>
                  <a:pt x="2745695" y="193069"/>
                  <a:pt x="2746044" y="193860"/>
                </a:cubicBezTo>
                <a:cubicBezTo>
                  <a:pt x="2752313" y="211815"/>
                  <a:pt x="2732111" y="215248"/>
                  <a:pt x="2718877" y="222640"/>
                </a:cubicBezTo>
                <a:cubicBezTo>
                  <a:pt x="2715742" y="224489"/>
                  <a:pt x="2710866" y="225810"/>
                  <a:pt x="2712608" y="229506"/>
                </a:cubicBezTo>
                <a:cubicBezTo>
                  <a:pt x="2715045" y="233995"/>
                  <a:pt x="2720270" y="231091"/>
                  <a:pt x="2723056" y="230034"/>
                </a:cubicBezTo>
                <a:cubicBezTo>
                  <a:pt x="2729325" y="227922"/>
                  <a:pt x="2735594" y="227659"/>
                  <a:pt x="2741516" y="227659"/>
                </a:cubicBezTo>
                <a:cubicBezTo>
                  <a:pt x="2750920" y="227659"/>
                  <a:pt x="2758233" y="231091"/>
                  <a:pt x="2761717" y="237956"/>
                </a:cubicBezTo>
                <a:cubicBezTo>
                  <a:pt x="2765547" y="245349"/>
                  <a:pt x="2757538" y="249046"/>
                  <a:pt x="2751615" y="251158"/>
                </a:cubicBezTo>
                <a:cubicBezTo>
                  <a:pt x="2737684" y="255910"/>
                  <a:pt x="2733505" y="265416"/>
                  <a:pt x="2727585" y="274658"/>
                </a:cubicBezTo>
                <a:cubicBezTo>
                  <a:pt x="2723753" y="280467"/>
                  <a:pt x="2727585" y="283899"/>
                  <a:pt x="2733852" y="286011"/>
                </a:cubicBezTo>
                <a:cubicBezTo>
                  <a:pt x="2748830" y="291292"/>
                  <a:pt x="2754403" y="298157"/>
                  <a:pt x="2743258" y="309510"/>
                </a:cubicBezTo>
                <a:cubicBezTo>
                  <a:pt x="2738729" y="314264"/>
                  <a:pt x="2740123" y="318752"/>
                  <a:pt x="2746044" y="321920"/>
                </a:cubicBezTo>
                <a:cubicBezTo>
                  <a:pt x="2750223" y="324296"/>
                  <a:pt x="2756143" y="327201"/>
                  <a:pt x="2753706" y="331162"/>
                </a:cubicBezTo>
                <a:cubicBezTo>
                  <a:pt x="2744999" y="345420"/>
                  <a:pt x="2751269" y="364958"/>
                  <a:pt x="2728281" y="374465"/>
                </a:cubicBezTo>
                <a:cubicBezTo>
                  <a:pt x="2723753" y="376312"/>
                  <a:pt x="2719574" y="378953"/>
                  <a:pt x="2715742" y="381329"/>
                </a:cubicBezTo>
                <a:cubicBezTo>
                  <a:pt x="2710171" y="384762"/>
                  <a:pt x="2699372" y="386346"/>
                  <a:pt x="2700070" y="391891"/>
                </a:cubicBezTo>
                <a:cubicBezTo>
                  <a:pt x="2701114" y="399813"/>
                  <a:pt x="2712259" y="395323"/>
                  <a:pt x="2718877" y="397172"/>
                </a:cubicBezTo>
                <a:cubicBezTo>
                  <a:pt x="2725843" y="399020"/>
                  <a:pt x="2730371" y="403245"/>
                  <a:pt x="2732459" y="408262"/>
                </a:cubicBezTo>
                <a:cubicBezTo>
                  <a:pt x="2734898" y="414334"/>
                  <a:pt x="2728978" y="416974"/>
                  <a:pt x="2723404" y="419615"/>
                </a:cubicBezTo>
                <a:cubicBezTo>
                  <a:pt x="2703900" y="428857"/>
                  <a:pt x="2684397" y="438098"/>
                  <a:pt x="2664543" y="447339"/>
                </a:cubicBezTo>
                <a:cubicBezTo>
                  <a:pt x="2680565" y="460541"/>
                  <a:pt x="2696586" y="461861"/>
                  <a:pt x="2716091" y="452883"/>
                </a:cubicBezTo>
                <a:cubicBezTo>
                  <a:pt x="2732808" y="445227"/>
                  <a:pt x="2739775" y="451827"/>
                  <a:pt x="2744999" y="465558"/>
                </a:cubicBezTo>
                <a:cubicBezTo>
                  <a:pt x="2749527" y="477968"/>
                  <a:pt x="2744999" y="490906"/>
                  <a:pt x="2753357" y="502260"/>
                </a:cubicBezTo>
                <a:cubicBezTo>
                  <a:pt x="2757189" y="507276"/>
                  <a:pt x="2754750" y="512557"/>
                  <a:pt x="2749527" y="516782"/>
                </a:cubicBezTo>
                <a:cubicBezTo>
                  <a:pt x="2723753" y="536585"/>
                  <a:pt x="2697979" y="555332"/>
                  <a:pt x="2663499" y="567214"/>
                </a:cubicBezTo>
                <a:cubicBezTo>
                  <a:pt x="2637377" y="576191"/>
                  <a:pt x="2630759" y="574607"/>
                  <a:pt x="2628670" y="553219"/>
                </a:cubicBezTo>
                <a:cubicBezTo>
                  <a:pt x="2628322" y="549787"/>
                  <a:pt x="2627973" y="547146"/>
                  <a:pt x="2622399" y="547675"/>
                </a:cubicBezTo>
                <a:lnTo>
                  <a:pt x="2621251" y="547164"/>
                </a:lnTo>
                <a:lnTo>
                  <a:pt x="2621704" y="547939"/>
                </a:lnTo>
                <a:cubicBezTo>
                  <a:pt x="2606726" y="554804"/>
                  <a:pt x="2591751" y="561668"/>
                  <a:pt x="2576774" y="568797"/>
                </a:cubicBezTo>
                <a:cubicBezTo>
                  <a:pt x="2568414" y="572758"/>
                  <a:pt x="2559011" y="571174"/>
                  <a:pt x="2556225" y="565629"/>
                </a:cubicBezTo>
                <a:cubicBezTo>
                  <a:pt x="2550304" y="554275"/>
                  <a:pt x="2542642" y="558500"/>
                  <a:pt x="2533586" y="561668"/>
                </a:cubicBezTo>
                <a:cubicBezTo>
                  <a:pt x="2530800" y="562724"/>
                  <a:pt x="2526968" y="562724"/>
                  <a:pt x="2523833" y="563253"/>
                </a:cubicBezTo>
                <a:lnTo>
                  <a:pt x="2523831" y="563246"/>
                </a:lnTo>
                <a:lnTo>
                  <a:pt x="2523833" y="563517"/>
                </a:lnTo>
                <a:cubicBezTo>
                  <a:pt x="2511295" y="568006"/>
                  <a:pt x="2498757" y="572494"/>
                  <a:pt x="2486567" y="576984"/>
                </a:cubicBezTo>
                <a:cubicBezTo>
                  <a:pt x="2477163" y="580416"/>
                  <a:pt x="2468804" y="580943"/>
                  <a:pt x="2462186" y="574079"/>
                </a:cubicBezTo>
                <a:cubicBezTo>
                  <a:pt x="2454524" y="566158"/>
                  <a:pt x="2460096" y="560348"/>
                  <a:pt x="2467760" y="554804"/>
                </a:cubicBezTo>
                <a:cubicBezTo>
                  <a:pt x="2471241" y="552427"/>
                  <a:pt x="2475422" y="550315"/>
                  <a:pt x="2477510" y="547410"/>
                </a:cubicBezTo>
                <a:cubicBezTo>
                  <a:pt x="2481342" y="542658"/>
                  <a:pt x="2476117" y="542658"/>
                  <a:pt x="2471939" y="542393"/>
                </a:cubicBezTo>
                <a:lnTo>
                  <a:pt x="2470608" y="542445"/>
                </a:lnTo>
                <a:lnTo>
                  <a:pt x="2470894" y="542658"/>
                </a:lnTo>
                <a:cubicBezTo>
                  <a:pt x="2464972" y="546883"/>
                  <a:pt x="2458007" y="546619"/>
                  <a:pt x="2452087" y="543451"/>
                </a:cubicBezTo>
                <a:cubicBezTo>
                  <a:pt x="2446862" y="540281"/>
                  <a:pt x="2442335" y="539225"/>
                  <a:pt x="2436761" y="542658"/>
                </a:cubicBezTo>
                <a:cubicBezTo>
                  <a:pt x="2428055" y="546883"/>
                  <a:pt x="2419695" y="551371"/>
                  <a:pt x="2410638" y="555068"/>
                </a:cubicBezTo>
                <a:cubicBezTo>
                  <a:pt x="2402281" y="558500"/>
                  <a:pt x="2393224" y="559292"/>
                  <a:pt x="2387304" y="552163"/>
                </a:cubicBezTo>
                <a:cubicBezTo>
                  <a:pt x="2385562" y="550182"/>
                  <a:pt x="2383125" y="549061"/>
                  <a:pt x="2380642" y="548071"/>
                </a:cubicBezTo>
                <a:lnTo>
                  <a:pt x="2374236" y="545016"/>
                </a:lnTo>
                <a:lnTo>
                  <a:pt x="2374068" y="545298"/>
                </a:lnTo>
                <a:cubicBezTo>
                  <a:pt x="2366057" y="537113"/>
                  <a:pt x="2358395" y="540546"/>
                  <a:pt x="2348294" y="543978"/>
                </a:cubicBezTo>
                <a:cubicBezTo>
                  <a:pt x="2332274" y="549522"/>
                  <a:pt x="2317646" y="560877"/>
                  <a:pt x="2297097" y="554275"/>
                </a:cubicBezTo>
                <a:lnTo>
                  <a:pt x="2296586" y="553720"/>
                </a:lnTo>
                <a:lnTo>
                  <a:pt x="2289429" y="553335"/>
                </a:lnTo>
                <a:cubicBezTo>
                  <a:pt x="2282359" y="554275"/>
                  <a:pt x="2276809" y="558632"/>
                  <a:pt x="2270279" y="560612"/>
                </a:cubicBezTo>
                <a:cubicBezTo>
                  <a:pt x="2264357" y="562461"/>
                  <a:pt x="2258785" y="564573"/>
                  <a:pt x="2253211" y="566421"/>
                </a:cubicBezTo>
                <a:lnTo>
                  <a:pt x="2252581" y="566321"/>
                </a:lnTo>
                <a:lnTo>
                  <a:pt x="2253560" y="567477"/>
                </a:lnTo>
                <a:cubicBezTo>
                  <a:pt x="2248857" y="569326"/>
                  <a:pt x="2244244" y="571306"/>
                  <a:pt x="2239454" y="573023"/>
                </a:cubicBezTo>
                <a:lnTo>
                  <a:pt x="2224562" y="576916"/>
                </a:lnTo>
                <a:lnTo>
                  <a:pt x="2224652" y="577775"/>
                </a:lnTo>
                <a:cubicBezTo>
                  <a:pt x="2215074" y="579887"/>
                  <a:pt x="2207325" y="580218"/>
                  <a:pt x="2200924" y="578567"/>
                </a:cubicBezTo>
                <a:lnTo>
                  <a:pt x="2198215" y="576644"/>
                </a:lnTo>
                <a:lnTo>
                  <a:pt x="2188569" y="579275"/>
                </a:lnTo>
                <a:cubicBezTo>
                  <a:pt x="2184388" y="579738"/>
                  <a:pt x="2180121" y="579671"/>
                  <a:pt x="2175943" y="579408"/>
                </a:cubicBezTo>
                <a:cubicBezTo>
                  <a:pt x="2162010" y="578352"/>
                  <a:pt x="2155741" y="569903"/>
                  <a:pt x="2157482" y="558549"/>
                </a:cubicBezTo>
                <a:cubicBezTo>
                  <a:pt x="2157743" y="556568"/>
                  <a:pt x="2163490" y="552657"/>
                  <a:pt x="2160765" y="550603"/>
                </a:cubicBezTo>
                <a:lnTo>
                  <a:pt x="2154941" y="549359"/>
                </a:lnTo>
                <a:lnTo>
                  <a:pt x="2117428" y="568054"/>
                </a:lnTo>
                <a:cubicBezTo>
                  <a:pt x="2109419" y="572015"/>
                  <a:pt x="2099667" y="572015"/>
                  <a:pt x="2096184" y="565942"/>
                </a:cubicBezTo>
                <a:cubicBezTo>
                  <a:pt x="2088173" y="553004"/>
                  <a:pt x="2078770" y="560133"/>
                  <a:pt x="2069017" y="562773"/>
                </a:cubicBezTo>
                <a:lnTo>
                  <a:pt x="2068232" y="562555"/>
                </a:lnTo>
                <a:lnTo>
                  <a:pt x="2068320" y="562774"/>
                </a:lnTo>
                <a:cubicBezTo>
                  <a:pt x="2049861" y="570959"/>
                  <a:pt x="2030705" y="577295"/>
                  <a:pt x="2009112" y="578615"/>
                </a:cubicBezTo>
                <a:cubicBezTo>
                  <a:pt x="2001101" y="579144"/>
                  <a:pt x="1992742" y="579673"/>
                  <a:pt x="1987865" y="573071"/>
                </a:cubicBezTo>
                <a:lnTo>
                  <a:pt x="1987865" y="571275"/>
                </a:lnTo>
                <a:lnTo>
                  <a:pt x="1987517" y="572542"/>
                </a:lnTo>
                <a:cubicBezTo>
                  <a:pt x="1983338" y="565678"/>
                  <a:pt x="1978462" y="561717"/>
                  <a:pt x="1966968" y="566206"/>
                </a:cubicBezTo>
                <a:cubicBezTo>
                  <a:pt x="1962787" y="567790"/>
                  <a:pt x="1958260" y="569176"/>
                  <a:pt x="1953515" y="570001"/>
                </a:cubicBezTo>
                <a:lnTo>
                  <a:pt x="1939255" y="570417"/>
                </a:lnTo>
                <a:lnTo>
                  <a:pt x="1939104" y="570959"/>
                </a:lnTo>
                <a:cubicBezTo>
                  <a:pt x="1923779" y="568846"/>
                  <a:pt x="1909848" y="573335"/>
                  <a:pt x="1895915" y="576239"/>
                </a:cubicBezTo>
                <a:cubicBezTo>
                  <a:pt x="1885467" y="578352"/>
                  <a:pt x="1876412" y="577295"/>
                  <a:pt x="1870143" y="570166"/>
                </a:cubicBezTo>
                <a:cubicBezTo>
                  <a:pt x="1863874" y="562774"/>
                  <a:pt x="1869097" y="557493"/>
                  <a:pt x="1874322" y="551420"/>
                </a:cubicBezTo>
                <a:cubicBezTo>
                  <a:pt x="1885119" y="539274"/>
                  <a:pt x="1870143" y="542970"/>
                  <a:pt x="1863177" y="541650"/>
                </a:cubicBezTo>
                <a:lnTo>
                  <a:pt x="1862742" y="541416"/>
                </a:lnTo>
                <a:lnTo>
                  <a:pt x="1828653" y="553136"/>
                </a:lnTo>
                <a:lnTo>
                  <a:pt x="1793190" y="562504"/>
                </a:lnTo>
                <a:lnTo>
                  <a:pt x="1793170" y="562774"/>
                </a:lnTo>
                <a:cubicBezTo>
                  <a:pt x="1765655" y="568054"/>
                  <a:pt x="1738488" y="573600"/>
                  <a:pt x="1710974" y="578352"/>
                </a:cubicBezTo>
                <a:cubicBezTo>
                  <a:pt x="1703311" y="579671"/>
                  <a:pt x="1693907" y="580464"/>
                  <a:pt x="1687986" y="573335"/>
                </a:cubicBezTo>
                <a:cubicBezTo>
                  <a:pt x="1679627" y="570430"/>
                  <a:pt x="1671269" y="566734"/>
                  <a:pt x="1670921" y="558549"/>
                </a:cubicBezTo>
                <a:cubicBezTo>
                  <a:pt x="1670921" y="549308"/>
                  <a:pt x="1665000" y="551684"/>
                  <a:pt x="1657685" y="553796"/>
                </a:cubicBezTo>
                <a:cubicBezTo>
                  <a:pt x="1640968" y="558945"/>
                  <a:pt x="1625032" y="565282"/>
                  <a:pt x="1607972" y="569576"/>
                </a:cubicBezTo>
                <a:lnTo>
                  <a:pt x="1590665" y="573031"/>
                </a:lnTo>
                <a:lnTo>
                  <a:pt x="1590813" y="573335"/>
                </a:lnTo>
                <a:cubicBezTo>
                  <a:pt x="1573833" y="579275"/>
                  <a:pt x="1556855" y="581801"/>
                  <a:pt x="1540611" y="577122"/>
                </a:cubicBezTo>
                <a:lnTo>
                  <a:pt x="1524688" y="569925"/>
                </a:lnTo>
                <a:lnTo>
                  <a:pt x="1524639" y="570166"/>
                </a:lnTo>
                <a:cubicBezTo>
                  <a:pt x="1518021" y="569110"/>
                  <a:pt x="1511752" y="567262"/>
                  <a:pt x="1504437" y="568054"/>
                </a:cubicBezTo>
                <a:cubicBezTo>
                  <a:pt x="1487022" y="569639"/>
                  <a:pt x="1475530" y="564357"/>
                  <a:pt x="1471698" y="549835"/>
                </a:cubicBezTo>
                <a:cubicBezTo>
                  <a:pt x="1450800" y="556964"/>
                  <a:pt x="1432342" y="573600"/>
                  <a:pt x="1406568" y="559605"/>
                </a:cubicBezTo>
                <a:lnTo>
                  <a:pt x="1406621" y="559307"/>
                </a:lnTo>
                <a:lnTo>
                  <a:pt x="1406568" y="559340"/>
                </a:lnTo>
                <a:cubicBezTo>
                  <a:pt x="1389849" y="558284"/>
                  <a:pt x="1374874" y="555381"/>
                  <a:pt x="1374874" y="539009"/>
                </a:cubicBezTo>
                <a:cubicBezTo>
                  <a:pt x="1374874" y="536106"/>
                  <a:pt x="1371390" y="536106"/>
                  <a:pt x="1368604" y="536106"/>
                </a:cubicBezTo>
                <a:lnTo>
                  <a:pt x="1366939" y="535693"/>
                </a:lnTo>
                <a:lnTo>
                  <a:pt x="1367907" y="536898"/>
                </a:lnTo>
                <a:cubicBezTo>
                  <a:pt x="1360070" y="542575"/>
                  <a:pt x="1351102" y="547129"/>
                  <a:pt x="1341611" y="551255"/>
                </a:cubicBezTo>
                <a:lnTo>
                  <a:pt x="1313049" y="562690"/>
                </a:lnTo>
                <a:lnTo>
                  <a:pt x="1312529" y="563301"/>
                </a:lnTo>
                <a:cubicBezTo>
                  <a:pt x="1301818" y="569837"/>
                  <a:pt x="1289934" y="573402"/>
                  <a:pt x="1276873" y="573661"/>
                </a:cubicBezTo>
                <a:lnTo>
                  <a:pt x="1263700" y="572825"/>
                </a:lnTo>
                <a:lnTo>
                  <a:pt x="1250811" y="576260"/>
                </a:lnTo>
                <a:lnTo>
                  <a:pt x="1215962" y="568273"/>
                </a:lnTo>
                <a:lnTo>
                  <a:pt x="1208941" y="570645"/>
                </a:lnTo>
                <a:lnTo>
                  <a:pt x="1205936" y="570131"/>
                </a:lnTo>
                <a:lnTo>
                  <a:pt x="1197544" y="572296"/>
                </a:lnTo>
                <a:cubicBezTo>
                  <a:pt x="1183423" y="574227"/>
                  <a:pt x="1178263" y="567988"/>
                  <a:pt x="1172516" y="549571"/>
                </a:cubicBezTo>
                <a:lnTo>
                  <a:pt x="1172792" y="548782"/>
                </a:lnTo>
                <a:lnTo>
                  <a:pt x="1172168" y="549043"/>
                </a:lnTo>
                <a:lnTo>
                  <a:pt x="1171063" y="544940"/>
                </a:lnTo>
                <a:lnTo>
                  <a:pt x="1150604" y="554573"/>
                </a:lnTo>
                <a:cubicBezTo>
                  <a:pt x="1141373" y="558434"/>
                  <a:pt x="1131970" y="562064"/>
                  <a:pt x="1122566" y="565894"/>
                </a:cubicBezTo>
                <a:cubicBezTo>
                  <a:pt x="1120127" y="566950"/>
                  <a:pt x="1115948" y="568797"/>
                  <a:pt x="1114902" y="568006"/>
                </a:cubicBezTo>
                <a:lnTo>
                  <a:pt x="1097552" y="564428"/>
                </a:lnTo>
                <a:lnTo>
                  <a:pt x="1096241" y="564886"/>
                </a:lnTo>
                <a:lnTo>
                  <a:pt x="1096093" y="564126"/>
                </a:lnTo>
                <a:lnTo>
                  <a:pt x="1096000" y="564107"/>
                </a:lnTo>
                <a:lnTo>
                  <a:pt x="1095892" y="564622"/>
                </a:lnTo>
                <a:lnTo>
                  <a:pt x="1068379" y="572443"/>
                </a:lnTo>
                <a:lnTo>
                  <a:pt x="1068030" y="573335"/>
                </a:lnTo>
                <a:cubicBezTo>
                  <a:pt x="1056187" y="576239"/>
                  <a:pt x="1044693" y="579671"/>
                  <a:pt x="1031806" y="579408"/>
                </a:cubicBezTo>
                <a:cubicBezTo>
                  <a:pt x="1019617" y="579144"/>
                  <a:pt x="1011606" y="575447"/>
                  <a:pt x="1008471" y="565942"/>
                </a:cubicBezTo>
                <a:lnTo>
                  <a:pt x="1008386" y="564674"/>
                </a:lnTo>
                <a:lnTo>
                  <a:pt x="999013" y="558969"/>
                </a:lnTo>
                <a:lnTo>
                  <a:pt x="980372" y="559169"/>
                </a:lnTo>
                <a:lnTo>
                  <a:pt x="967925" y="563253"/>
                </a:lnTo>
                <a:cubicBezTo>
                  <a:pt x="954340" y="569853"/>
                  <a:pt x="938668" y="573286"/>
                  <a:pt x="923344" y="576191"/>
                </a:cubicBezTo>
                <a:cubicBezTo>
                  <a:pt x="915159" y="577775"/>
                  <a:pt x="908366" y="577115"/>
                  <a:pt x="903490" y="574474"/>
                </a:cubicBezTo>
                <a:lnTo>
                  <a:pt x="902198" y="572372"/>
                </a:lnTo>
                <a:lnTo>
                  <a:pt x="899209" y="572383"/>
                </a:lnTo>
                <a:lnTo>
                  <a:pt x="899209" y="567510"/>
                </a:lnTo>
                <a:lnTo>
                  <a:pt x="895131" y="560877"/>
                </a:lnTo>
                <a:cubicBezTo>
                  <a:pt x="894435" y="554804"/>
                  <a:pt x="892694" y="551634"/>
                  <a:pt x="884334" y="552690"/>
                </a:cubicBezTo>
                <a:lnTo>
                  <a:pt x="884274" y="552598"/>
                </a:lnTo>
                <a:lnTo>
                  <a:pt x="863697" y="561173"/>
                </a:lnTo>
                <a:cubicBezTo>
                  <a:pt x="856558" y="563780"/>
                  <a:pt x="849332" y="566157"/>
                  <a:pt x="842192" y="568533"/>
                </a:cubicBezTo>
                <a:cubicBezTo>
                  <a:pt x="834877" y="570909"/>
                  <a:pt x="826866" y="570909"/>
                  <a:pt x="824080" y="565894"/>
                </a:cubicBezTo>
                <a:cubicBezTo>
                  <a:pt x="821816" y="561537"/>
                  <a:pt x="818421" y="558896"/>
                  <a:pt x="814415" y="557015"/>
                </a:cubicBezTo>
                <a:lnTo>
                  <a:pt x="801855" y="552938"/>
                </a:lnTo>
                <a:lnTo>
                  <a:pt x="801092" y="553483"/>
                </a:lnTo>
                <a:cubicBezTo>
                  <a:pt x="783331" y="552427"/>
                  <a:pt x="766961" y="544241"/>
                  <a:pt x="748849" y="547675"/>
                </a:cubicBezTo>
                <a:lnTo>
                  <a:pt x="748849" y="546407"/>
                </a:lnTo>
                <a:lnTo>
                  <a:pt x="748502" y="547675"/>
                </a:lnTo>
                <a:cubicBezTo>
                  <a:pt x="727951" y="550843"/>
                  <a:pt x="710885" y="560612"/>
                  <a:pt x="691382" y="565894"/>
                </a:cubicBezTo>
                <a:cubicBezTo>
                  <a:pt x="685113" y="567741"/>
                  <a:pt x="678844" y="569326"/>
                  <a:pt x="672226" y="571174"/>
                </a:cubicBezTo>
                <a:lnTo>
                  <a:pt x="672334" y="570703"/>
                </a:lnTo>
                <a:lnTo>
                  <a:pt x="671878" y="571174"/>
                </a:lnTo>
                <a:cubicBezTo>
                  <a:pt x="661430" y="573023"/>
                  <a:pt x="651677" y="578567"/>
                  <a:pt x="640532" y="574079"/>
                </a:cubicBezTo>
                <a:lnTo>
                  <a:pt x="639451" y="573467"/>
                </a:lnTo>
                <a:lnTo>
                  <a:pt x="633347" y="571504"/>
                </a:lnTo>
                <a:lnTo>
                  <a:pt x="629620" y="567110"/>
                </a:lnTo>
                <a:lnTo>
                  <a:pt x="629038" y="566685"/>
                </a:lnTo>
                <a:cubicBezTo>
                  <a:pt x="624511" y="564045"/>
                  <a:pt x="628343" y="559821"/>
                  <a:pt x="625208" y="556651"/>
                </a:cubicBezTo>
                <a:cubicBezTo>
                  <a:pt x="614410" y="559292"/>
                  <a:pt x="603962" y="568797"/>
                  <a:pt x="592121" y="558236"/>
                </a:cubicBezTo>
                <a:lnTo>
                  <a:pt x="592278" y="558125"/>
                </a:lnTo>
                <a:lnTo>
                  <a:pt x="591423" y="558236"/>
                </a:lnTo>
                <a:cubicBezTo>
                  <a:pt x="573312" y="563517"/>
                  <a:pt x="555202" y="569062"/>
                  <a:pt x="536741" y="574343"/>
                </a:cubicBezTo>
                <a:cubicBezTo>
                  <a:pt x="530821" y="576191"/>
                  <a:pt x="524552" y="577511"/>
                  <a:pt x="518282" y="576455"/>
                </a:cubicBezTo>
                <a:lnTo>
                  <a:pt x="518197" y="576191"/>
                </a:lnTo>
                <a:lnTo>
                  <a:pt x="512404" y="576191"/>
                </a:lnTo>
                <a:cubicBezTo>
                  <a:pt x="510533" y="575662"/>
                  <a:pt x="508879" y="574739"/>
                  <a:pt x="507486" y="573814"/>
                </a:cubicBezTo>
                <a:cubicBezTo>
                  <a:pt x="501217" y="569853"/>
                  <a:pt x="497385" y="568797"/>
                  <a:pt x="489025" y="572758"/>
                </a:cubicBezTo>
                <a:cubicBezTo>
                  <a:pt x="479273" y="577247"/>
                  <a:pt x="465690" y="574606"/>
                  <a:pt x="466037" y="564309"/>
                </a:cubicBezTo>
                <a:cubicBezTo>
                  <a:pt x="466735" y="553219"/>
                  <a:pt x="459073" y="550314"/>
                  <a:pt x="448972" y="547675"/>
                </a:cubicBezTo>
                <a:lnTo>
                  <a:pt x="448995" y="547131"/>
                </a:lnTo>
                <a:lnTo>
                  <a:pt x="448972" y="547146"/>
                </a:lnTo>
                <a:lnTo>
                  <a:pt x="400783" y="559671"/>
                </a:lnTo>
                <a:lnTo>
                  <a:pt x="400212" y="561404"/>
                </a:lnTo>
                <a:cubicBezTo>
                  <a:pt x="381056" y="566157"/>
                  <a:pt x="361899" y="574606"/>
                  <a:pt x="343788" y="558500"/>
                </a:cubicBezTo>
                <a:cubicBezTo>
                  <a:pt x="339348" y="553748"/>
                  <a:pt x="333340" y="558500"/>
                  <a:pt x="326939" y="560281"/>
                </a:cubicBezTo>
                <a:lnTo>
                  <a:pt x="321227" y="560574"/>
                </a:lnTo>
                <a:lnTo>
                  <a:pt x="321150" y="560877"/>
                </a:lnTo>
                <a:cubicBezTo>
                  <a:pt x="299555" y="571174"/>
                  <a:pt x="274827" y="575926"/>
                  <a:pt x="250098" y="579359"/>
                </a:cubicBezTo>
                <a:cubicBezTo>
                  <a:pt x="235820" y="581208"/>
                  <a:pt x="220842" y="572758"/>
                  <a:pt x="222584" y="562989"/>
                </a:cubicBezTo>
                <a:cubicBezTo>
                  <a:pt x="224673" y="549787"/>
                  <a:pt x="213876" y="549522"/>
                  <a:pt x="202731" y="547675"/>
                </a:cubicBezTo>
                <a:lnTo>
                  <a:pt x="202886" y="546566"/>
                </a:lnTo>
                <a:lnTo>
                  <a:pt x="202035" y="547146"/>
                </a:lnTo>
                <a:cubicBezTo>
                  <a:pt x="191585" y="551634"/>
                  <a:pt x="180789" y="556124"/>
                  <a:pt x="170689" y="560877"/>
                </a:cubicBezTo>
                <a:cubicBezTo>
                  <a:pt x="157105" y="567477"/>
                  <a:pt x="143869" y="573286"/>
                  <a:pt x="128894" y="561933"/>
                </a:cubicBezTo>
                <a:cubicBezTo>
                  <a:pt x="124975" y="558961"/>
                  <a:pt x="118315" y="561189"/>
                  <a:pt x="112878" y="560261"/>
                </a:cubicBezTo>
                <a:lnTo>
                  <a:pt x="108288" y="558109"/>
                </a:lnTo>
                <a:lnTo>
                  <a:pt x="107996" y="558500"/>
                </a:lnTo>
                <a:cubicBezTo>
                  <a:pt x="102423" y="556651"/>
                  <a:pt x="97547" y="555860"/>
                  <a:pt x="90929" y="558236"/>
                </a:cubicBezTo>
                <a:cubicBezTo>
                  <a:pt x="86401" y="559821"/>
                  <a:pt x="79088" y="564836"/>
                  <a:pt x="72819" y="559292"/>
                </a:cubicBezTo>
                <a:lnTo>
                  <a:pt x="71859" y="558593"/>
                </a:lnTo>
                <a:lnTo>
                  <a:pt x="66112" y="555991"/>
                </a:lnTo>
                <a:lnTo>
                  <a:pt x="63421" y="551211"/>
                </a:lnTo>
                <a:lnTo>
                  <a:pt x="63066" y="550843"/>
                </a:lnTo>
                <a:lnTo>
                  <a:pt x="63070" y="550588"/>
                </a:lnTo>
                <a:lnTo>
                  <a:pt x="63065" y="550578"/>
                </a:lnTo>
                <a:lnTo>
                  <a:pt x="63070" y="550581"/>
                </a:lnTo>
                <a:lnTo>
                  <a:pt x="63196" y="541602"/>
                </a:lnTo>
                <a:cubicBezTo>
                  <a:pt x="64633" y="538961"/>
                  <a:pt x="67421" y="536848"/>
                  <a:pt x="71426" y="535529"/>
                </a:cubicBezTo>
                <a:cubicBezTo>
                  <a:pt x="78739" y="532888"/>
                  <a:pt x="81525" y="528398"/>
                  <a:pt x="79088" y="524174"/>
                </a:cubicBezTo>
                <a:cubicBezTo>
                  <a:pt x="75953" y="518630"/>
                  <a:pt x="70729" y="526551"/>
                  <a:pt x="65852" y="524439"/>
                </a:cubicBezTo>
                <a:lnTo>
                  <a:pt x="65732" y="524223"/>
                </a:lnTo>
                <a:lnTo>
                  <a:pt x="56795" y="527850"/>
                </a:lnTo>
                <a:cubicBezTo>
                  <a:pt x="47848" y="530808"/>
                  <a:pt x="39293" y="530908"/>
                  <a:pt x="31719" y="521798"/>
                </a:cubicBezTo>
                <a:cubicBezTo>
                  <a:pt x="31022" y="520742"/>
                  <a:pt x="29629" y="519686"/>
                  <a:pt x="28236" y="519422"/>
                </a:cubicBezTo>
                <a:cubicBezTo>
                  <a:pt x="5945" y="511501"/>
                  <a:pt x="-673" y="500411"/>
                  <a:pt x="5596" y="481928"/>
                </a:cubicBezTo>
                <a:cubicBezTo>
                  <a:pt x="8036" y="474270"/>
                  <a:pt x="3855" y="464765"/>
                  <a:pt x="16393" y="460012"/>
                </a:cubicBezTo>
                <a:cubicBezTo>
                  <a:pt x="17091" y="459748"/>
                  <a:pt x="16742" y="457372"/>
                  <a:pt x="16044" y="456580"/>
                </a:cubicBezTo>
                <a:cubicBezTo>
                  <a:pt x="25" y="442058"/>
                  <a:pt x="13956" y="432817"/>
                  <a:pt x="26145" y="423312"/>
                </a:cubicBezTo>
                <a:cubicBezTo>
                  <a:pt x="28931" y="421200"/>
                  <a:pt x="32066" y="419086"/>
                  <a:pt x="35200" y="417239"/>
                </a:cubicBezTo>
                <a:cubicBezTo>
                  <a:pt x="44953" y="411430"/>
                  <a:pt x="58886" y="406677"/>
                  <a:pt x="36247" y="399020"/>
                </a:cubicBezTo>
                <a:cubicBezTo>
                  <a:pt x="27538" y="396115"/>
                  <a:pt x="27538" y="387930"/>
                  <a:pt x="32415" y="381592"/>
                </a:cubicBezTo>
                <a:cubicBezTo>
                  <a:pt x="37639" y="373672"/>
                  <a:pt x="44606" y="366806"/>
                  <a:pt x="55751" y="363110"/>
                </a:cubicBezTo>
                <a:lnTo>
                  <a:pt x="56109" y="363160"/>
                </a:lnTo>
                <a:lnTo>
                  <a:pt x="62022" y="359149"/>
                </a:lnTo>
                <a:lnTo>
                  <a:pt x="61893" y="358286"/>
                </a:lnTo>
                <a:lnTo>
                  <a:pt x="52496" y="356860"/>
                </a:lnTo>
                <a:cubicBezTo>
                  <a:pt x="43060" y="354199"/>
                  <a:pt x="34505" y="349050"/>
                  <a:pt x="23011" y="350436"/>
                </a:cubicBezTo>
                <a:cubicBezTo>
                  <a:pt x="15000" y="351229"/>
                  <a:pt x="9428" y="342515"/>
                  <a:pt x="11517" y="338026"/>
                </a:cubicBezTo>
                <a:cubicBezTo>
                  <a:pt x="18483" y="323240"/>
                  <a:pt x="15000" y="304228"/>
                  <a:pt x="37988" y="295252"/>
                </a:cubicBezTo>
                <a:cubicBezTo>
                  <a:pt x="41123" y="293931"/>
                  <a:pt x="45302" y="292084"/>
                  <a:pt x="44606" y="288123"/>
                </a:cubicBezTo>
                <a:cubicBezTo>
                  <a:pt x="41471" y="285218"/>
                  <a:pt x="37291" y="287594"/>
                  <a:pt x="33808" y="287330"/>
                </a:cubicBezTo>
                <a:cubicBezTo>
                  <a:pt x="18135" y="286802"/>
                  <a:pt x="11170" y="277825"/>
                  <a:pt x="19528" y="267528"/>
                </a:cubicBezTo>
                <a:cubicBezTo>
                  <a:pt x="24404" y="261719"/>
                  <a:pt x="26843" y="256966"/>
                  <a:pt x="21269" y="250893"/>
                </a:cubicBezTo>
                <a:cubicBezTo>
                  <a:pt x="12912" y="241915"/>
                  <a:pt x="17091" y="234522"/>
                  <a:pt x="26494" y="227922"/>
                </a:cubicBezTo>
                <a:cubicBezTo>
                  <a:pt x="38335" y="219737"/>
                  <a:pt x="51919" y="213399"/>
                  <a:pt x="58188" y="201781"/>
                </a:cubicBezTo>
                <a:lnTo>
                  <a:pt x="58376" y="201980"/>
                </a:lnTo>
                <a:lnTo>
                  <a:pt x="62369" y="197557"/>
                </a:lnTo>
                <a:cubicBezTo>
                  <a:pt x="63762" y="194652"/>
                  <a:pt x="62718" y="193596"/>
                  <a:pt x="58539" y="194652"/>
                </a:cubicBezTo>
                <a:cubicBezTo>
                  <a:pt x="48787" y="198613"/>
                  <a:pt x="39034" y="202310"/>
                  <a:pt x="29631" y="206271"/>
                </a:cubicBezTo>
                <a:cubicBezTo>
                  <a:pt x="19878" y="210230"/>
                  <a:pt x="10823" y="211288"/>
                  <a:pt x="3508" y="203630"/>
                </a:cubicBezTo>
                <a:cubicBezTo>
                  <a:pt x="-3805" y="195708"/>
                  <a:pt x="1419" y="189635"/>
                  <a:pt x="9082" y="184091"/>
                </a:cubicBezTo>
                <a:cubicBezTo>
                  <a:pt x="14305" y="180658"/>
                  <a:pt x="19530" y="177226"/>
                  <a:pt x="26147" y="173265"/>
                </a:cubicBezTo>
                <a:cubicBezTo>
                  <a:pt x="17092" y="169041"/>
                  <a:pt x="6294" y="166400"/>
                  <a:pt x="6294" y="157158"/>
                </a:cubicBezTo>
                <a:cubicBezTo>
                  <a:pt x="6294" y="148181"/>
                  <a:pt x="17092" y="145276"/>
                  <a:pt x="24406" y="140788"/>
                </a:cubicBezTo>
                <a:cubicBezTo>
                  <a:pt x="30326" y="137356"/>
                  <a:pt x="36248" y="133659"/>
                  <a:pt x="43213" y="131547"/>
                </a:cubicBezTo>
                <a:cubicBezTo>
                  <a:pt x="54011" y="128378"/>
                  <a:pt x="50528" y="121778"/>
                  <a:pt x="50877" y="116232"/>
                </a:cubicBezTo>
                <a:cubicBezTo>
                  <a:pt x="51572" y="110159"/>
                  <a:pt x="45303" y="109103"/>
                  <a:pt x="38686" y="107518"/>
                </a:cubicBezTo>
                <a:cubicBezTo>
                  <a:pt x="28236" y="104879"/>
                  <a:pt x="22664" y="99862"/>
                  <a:pt x="26496" y="89564"/>
                </a:cubicBezTo>
                <a:cubicBezTo>
                  <a:pt x="29631" y="80587"/>
                  <a:pt x="29979" y="71609"/>
                  <a:pt x="40776" y="64744"/>
                </a:cubicBezTo>
                <a:cubicBezTo>
                  <a:pt x="44257" y="62632"/>
                  <a:pt x="48089" y="56295"/>
                  <a:pt x="44608" y="52598"/>
                </a:cubicBezTo>
                <a:cubicBezTo>
                  <a:pt x="34854" y="42037"/>
                  <a:pt x="43910" y="38340"/>
                  <a:pt x="54358" y="34379"/>
                </a:cubicBezTo>
                <a:cubicBezTo>
                  <a:pt x="59932" y="32267"/>
                  <a:pt x="65155" y="29362"/>
                  <a:pt x="71077" y="27250"/>
                </a:cubicBezTo>
                <a:cubicBezTo>
                  <a:pt x="83354" y="22102"/>
                  <a:pt x="90146" y="22002"/>
                  <a:pt x="95714" y="27956"/>
                </a:cubicBezTo>
                <a:lnTo>
                  <a:pt x="100833" y="35668"/>
                </a:lnTo>
                <a:lnTo>
                  <a:pt x="112834" y="33175"/>
                </a:lnTo>
                <a:cubicBezTo>
                  <a:pt x="124213" y="29512"/>
                  <a:pt x="133683" y="23026"/>
                  <a:pt x="144916" y="19065"/>
                </a:cubicBezTo>
                <a:cubicBezTo>
                  <a:pt x="153622" y="15897"/>
                  <a:pt x="161981" y="11672"/>
                  <a:pt x="170339" y="7711"/>
                </a:cubicBezTo>
                <a:cubicBezTo>
                  <a:pt x="177829" y="4543"/>
                  <a:pt x="185316" y="2034"/>
                  <a:pt x="192892" y="1507"/>
                </a:cubicBezTo>
                <a:cubicBezTo>
                  <a:pt x="200467" y="978"/>
                  <a:pt x="208129" y="2431"/>
                  <a:pt x="215966" y="7184"/>
                </a:cubicBezTo>
                <a:cubicBezTo>
                  <a:pt x="236864" y="10616"/>
                  <a:pt x="241391" y="17745"/>
                  <a:pt x="229551" y="30155"/>
                </a:cubicBezTo>
                <a:cubicBezTo>
                  <a:pt x="226416" y="33323"/>
                  <a:pt x="223977" y="36228"/>
                  <a:pt x="227809" y="39396"/>
                </a:cubicBezTo>
                <a:cubicBezTo>
                  <a:pt x="232685" y="43620"/>
                  <a:pt x="237559" y="40188"/>
                  <a:pt x="241740" y="38076"/>
                </a:cubicBezTo>
                <a:cubicBezTo>
                  <a:pt x="261592" y="27515"/>
                  <a:pt x="284928" y="31211"/>
                  <a:pt x="306870" y="28306"/>
                </a:cubicBezTo>
                <a:lnTo>
                  <a:pt x="307831" y="28403"/>
                </a:lnTo>
                <a:lnTo>
                  <a:pt x="315577" y="27415"/>
                </a:lnTo>
                <a:cubicBezTo>
                  <a:pt x="318277" y="26392"/>
                  <a:pt x="320801" y="25007"/>
                  <a:pt x="323587" y="24082"/>
                </a:cubicBezTo>
                <a:cubicBezTo>
                  <a:pt x="334384" y="20650"/>
                  <a:pt x="343441" y="20913"/>
                  <a:pt x="348317" y="30683"/>
                </a:cubicBezTo>
                <a:lnTo>
                  <a:pt x="348963" y="31978"/>
                </a:lnTo>
                <a:lnTo>
                  <a:pt x="348664" y="30155"/>
                </a:lnTo>
                <a:cubicBezTo>
                  <a:pt x="352843" y="31476"/>
                  <a:pt x="350752" y="38605"/>
                  <a:pt x="358763" y="36228"/>
                </a:cubicBezTo>
                <a:lnTo>
                  <a:pt x="355621" y="37230"/>
                </a:lnTo>
                <a:lnTo>
                  <a:pt x="358416" y="36756"/>
                </a:lnTo>
                <a:cubicBezTo>
                  <a:pt x="367820" y="28835"/>
                  <a:pt x="379663" y="26986"/>
                  <a:pt x="393245" y="28306"/>
                </a:cubicBezTo>
                <a:lnTo>
                  <a:pt x="393380" y="28351"/>
                </a:lnTo>
                <a:lnTo>
                  <a:pt x="392896" y="27515"/>
                </a:lnTo>
                <a:cubicBezTo>
                  <a:pt x="397773" y="24347"/>
                  <a:pt x="404044" y="22233"/>
                  <a:pt x="409964" y="22498"/>
                </a:cubicBezTo>
                <a:cubicBezTo>
                  <a:pt x="421805" y="23026"/>
                  <a:pt x="432255" y="21442"/>
                  <a:pt x="442354" y="16953"/>
                </a:cubicBezTo>
                <a:cubicBezTo>
                  <a:pt x="448276" y="14840"/>
                  <a:pt x="454892" y="15104"/>
                  <a:pt x="459768" y="19330"/>
                </a:cubicBezTo>
                <a:lnTo>
                  <a:pt x="459748" y="19450"/>
                </a:lnTo>
                <a:lnTo>
                  <a:pt x="463487" y="20836"/>
                </a:lnTo>
                <a:cubicBezTo>
                  <a:pt x="467454" y="21392"/>
                  <a:pt x="471176" y="19461"/>
                  <a:pt x="475094" y="18272"/>
                </a:cubicBezTo>
                <a:cubicBezTo>
                  <a:pt x="481015" y="16425"/>
                  <a:pt x="489025" y="15369"/>
                  <a:pt x="492857" y="19330"/>
                </a:cubicBezTo>
                <a:cubicBezTo>
                  <a:pt x="501564" y="27779"/>
                  <a:pt x="509574" y="24874"/>
                  <a:pt x="518282" y="21706"/>
                </a:cubicBezTo>
                <a:cubicBezTo>
                  <a:pt x="521417" y="19065"/>
                  <a:pt x="526642" y="18801"/>
                  <a:pt x="529428" y="19593"/>
                </a:cubicBezTo>
                <a:cubicBezTo>
                  <a:pt x="553809" y="28042"/>
                  <a:pt x="571223" y="13784"/>
                  <a:pt x="591423" y="9296"/>
                </a:cubicBezTo>
                <a:lnTo>
                  <a:pt x="592322" y="9178"/>
                </a:lnTo>
                <a:lnTo>
                  <a:pt x="603308" y="4510"/>
                </a:lnTo>
                <a:cubicBezTo>
                  <a:pt x="607533" y="3289"/>
                  <a:pt x="611972" y="2431"/>
                  <a:pt x="616500" y="1638"/>
                </a:cubicBezTo>
                <a:cubicBezTo>
                  <a:pt x="623291" y="253"/>
                  <a:pt x="629082" y="-243"/>
                  <a:pt x="633838" y="109"/>
                </a:cubicBezTo>
                <a:cubicBezTo>
                  <a:pt x="644541" y="898"/>
                  <a:pt x="650007" y="5967"/>
                  <a:pt x="649868" y="14803"/>
                </a:cubicBezTo>
                <a:lnTo>
                  <a:pt x="647895" y="24637"/>
                </a:lnTo>
                <a:lnTo>
                  <a:pt x="654211" y="28265"/>
                </a:lnTo>
                <a:cubicBezTo>
                  <a:pt x="656508" y="29115"/>
                  <a:pt x="658947" y="29660"/>
                  <a:pt x="661428" y="30089"/>
                </a:cubicBezTo>
                <a:lnTo>
                  <a:pt x="676055" y="32795"/>
                </a:lnTo>
                <a:lnTo>
                  <a:pt x="676058" y="32532"/>
                </a:lnTo>
                <a:cubicBezTo>
                  <a:pt x="686855" y="39132"/>
                  <a:pt x="696956" y="37020"/>
                  <a:pt x="708099" y="32267"/>
                </a:cubicBezTo>
                <a:cubicBezTo>
                  <a:pt x="720986" y="26723"/>
                  <a:pt x="734918" y="22498"/>
                  <a:pt x="748502" y="17745"/>
                </a:cubicBezTo>
                <a:lnTo>
                  <a:pt x="748506" y="17756"/>
                </a:lnTo>
                <a:lnTo>
                  <a:pt x="748502" y="17481"/>
                </a:lnTo>
                <a:cubicBezTo>
                  <a:pt x="756860" y="15104"/>
                  <a:pt x="764870" y="12992"/>
                  <a:pt x="774623" y="16160"/>
                </a:cubicBezTo>
                <a:cubicBezTo>
                  <a:pt x="785768" y="19593"/>
                  <a:pt x="794476" y="11672"/>
                  <a:pt x="804228" y="9296"/>
                </a:cubicBezTo>
                <a:lnTo>
                  <a:pt x="804259" y="9318"/>
                </a:lnTo>
                <a:lnTo>
                  <a:pt x="804228" y="9031"/>
                </a:lnTo>
                <a:cubicBezTo>
                  <a:pt x="809451" y="4807"/>
                  <a:pt x="816418" y="6128"/>
                  <a:pt x="819553" y="9560"/>
                </a:cubicBezTo>
                <a:cubicBezTo>
                  <a:pt x="826519" y="17481"/>
                  <a:pt x="834528" y="16953"/>
                  <a:pt x="844629" y="14048"/>
                </a:cubicBezTo>
                <a:cubicBezTo>
                  <a:pt x="850203" y="12861"/>
                  <a:pt x="855689" y="12861"/>
                  <a:pt x="861173" y="13257"/>
                </a:cubicBezTo>
                <a:lnTo>
                  <a:pt x="877386" y="14810"/>
                </a:lnTo>
                <a:lnTo>
                  <a:pt x="877369" y="14577"/>
                </a:lnTo>
                <a:cubicBezTo>
                  <a:pt x="886076" y="10616"/>
                  <a:pt x="894435" y="5335"/>
                  <a:pt x="904187" y="2958"/>
                </a:cubicBezTo>
                <a:cubicBezTo>
                  <a:pt x="914635" y="582"/>
                  <a:pt x="925346" y="-78"/>
                  <a:pt x="936099" y="53"/>
                </a:cubicBezTo>
                <a:close/>
              </a:path>
            </a:pathLst>
          </a:custGeom>
          <a:solidFill>
            <a:schemeClr val="tx2"/>
          </a:solidFill>
        </p:spPr>
        <p:txBody>
          <a:bodyPr vert="horz" wrap="square" lIns="144000" tIns="0" rIns="144000" bIns="0" anchor="ctr" anchorCtr="0">
            <a:noAutofit/>
          </a:bodyPr>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Actief in xx regio’s waaronder…</a:t>
            </a:r>
          </a:p>
        </p:txBody>
      </p:sp>
      <p:sp>
        <p:nvSpPr>
          <p:cNvPr id="223" name="Tijdelijke aanduiding voor afbeelding 8">
            <a:extLst>
              <a:ext uri="{FF2B5EF4-FFF2-40B4-BE49-F238E27FC236}">
                <a16:creationId xmlns:a16="http://schemas.microsoft.com/office/drawing/2014/main" id="{C15E82EF-90EE-4585-AC12-F0411B48EA20}"/>
              </a:ext>
            </a:extLst>
          </p:cNvPr>
          <p:cNvSpPr>
            <a:spLocks noGrp="1"/>
          </p:cNvSpPr>
          <p:nvPr>
            <p:ph type="pic" sz="quarter" idx="35" hasCustomPrompt="1"/>
          </p:nvPr>
        </p:nvSpPr>
        <p:spPr>
          <a:xfrm>
            <a:off x="2336800" y="3647042"/>
            <a:ext cx="857250" cy="382330"/>
          </a:xfrm>
          <a:prstGeom prst="rect">
            <a:avLst/>
          </a:prstGeom>
          <a:noFill/>
          <a:ln>
            <a:noFill/>
          </a:ln>
        </p:spPr>
        <p:txBody>
          <a:bodyPr bIns="360000" anchor="ctr"/>
          <a:lstStyle>
            <a:lvl1pPr marL="0" indent="0" algn="ctr">
              <a:lnSpc>
                <a:spcPct val="90000"/>
              </a:lnSpc>
              <a:spcBef>
                <a:spcPts val="0"/>
              </a:spcBef>
              <a:spcAft>
                <a:spcPts val="0"/>
              </a:spcAft>
              <a:buNone/>
              <a:defRPr sz="800" i="1">
                <a:solidFill>
                  <a:schemeClr val="tx1">
                    <a:lumMod val="50000"/>
                    <a:lumOff val="50000"/>
                  </a:schemeClr>
                </a:solidFill>
              </a:defRPr>
            </a:lvl1pPr>
          </a:lstStyle>
          <a:p>
            <a:r>
              <a:rPr lang="nl-NL"/>
              <a:t>logo</a:t>
            </a:r>
          </a:p>
        </p:txBody>
      </p:sp>
      <p:sp>
        <p:nvSpPr>
          <p:cNvPr id="224" name="Tijdelijke aanduiding voor afbeelding 8">
            <a:extLst>
              <a:ext uri="{FF2B5EF4-FFF2-40B4-BE49-F238E27FC236}">
                <a16:creationId xmlns:a16="http://schemas.microsoft.com/office/drawing/2014/main" id="{AF724100-7221-4CB9-A64C-9F9CC4B3FCD0}"/>
              </a:ext>
            </a:extLst>
          </p:cNvPr>
          <p:cNvSpPr>
            <a:spLocks noGrp="1"/>
          </p:cNvSpPr>
          <p:nvPr>
            <p:ph type="pic" sz="quarter" idx="36" hasCustomPrompt="1"/>
          </p:nvPr>
        </p:nvSpPr>
        <p:spPr>
          <a:xfrm>
            <a:off x="2336800" y="4285624"/>
            <a:ext cx="857250" cy="382330"/>
          </a:xfrm>
          <a:prstGeom prst="rect">
            <a:avLst/>
          </a:prstGeom>
          <a:noFill/>
          <a:ln>
            <a:noFill/>
          </a:ln>
        </p:spPr>
        <p:txBody>
          <a:bodyPr bIns="360000" anchor="ctr"/>
          <a:lstStyle>
            <a:lvl1pPr marL="0" indent="0" algn="ctr">
              <a:lnSpc>
                <a:spcPct val="90000"/>
              </a:lnSpc>
              <a:spcBef>
                <a:spcPts val="0"/>
              </a:spcBef>
              <a:spcAft>
                <a:spcPts val="0"/>
              </a:spcAft>
              <a:buNone/>
              <a:defRPr sz="800" i="1">
                <a:solidFill>
                  <a:schemeClr val="tx1">
                    <a:lumMod val="50000"/>
                    <a:lumOff val="50000"/>
                  </a:schemeClr>
                </a:solidFill>
              </a:defRPr>
            </a:lvl1pPr>
          </a:lstStyle>
          <a:p>
            <a:r>
              <a:rPr lang="nl-NL"/>
              <a:t>logo</a:t>
            </a:r>
          </a:p>
        </p:txBody>
      </p:sp>
      <p:sp>
        <p:nvSpPr>
          <p:cNvPr id="225" name="Tijdelijke aanduiding voor afbeelding 8">
            <a:extLst>
              <a:ext uri="{FF2B5EF4-FFF2-40B4-BE49-F238E27FC236}">
                <a16:creationId xmlns:a16="http://schemas.microsoft.com/office/drawing/2014/main" id="{97ED92D2-7FC5-4165-ADC8-597438B86B53}"/>
              </a:ext>
            </a:extLst>
          </p:cNvPr>
          <p:cNvSpPr>
            <a:spLocks noGrp="1"/>
          </p:cNvSpPr>
          <p:nvPr>
            <p:ph type="pic" sz="quarter" idx="37" hasCustomPrompt="1"/>
          </p:nvPr>
        </p:nvSpPr>
        <p:spPr>
          <a:xfrm>
            <a:off x="2336800" y="4924206"/>
            <a:ext cx="857250" cy="382330"/>
          </a:xfrm>
          <a:prstGeom prst="rect">
            <a:avLst/>
          </a:prstGeom>
          <a:noFill/>
          <a:ln>
            <a:noFill/>
          </a:ln>
        </p:spPr>
        <p:txBody>
          <a:bodyPr bIns="360000" anchor="ctr"/>
          <a:lstStyle>
            <a:lvl1pPr marL="0" indent="0" algn="ctr">
              <a:lnSpc>
                <a:spcPct val="90000"/>
              </a:lnSpc>
              <a:spcBef>
                <a:spcPts val="0"/>
              </a:spcBef>
              <a:spcAft>
                <a:spcPts val="0"/>
              </a:spcAft>
              <a:buNone/>
              <a:defRPr sz="800" i="1">
                <a:solidFill>
                  <a:schemeClr val="tx1">
                    <a:lumMod val="50000"/>
                    <a:lumOff val="50000"/>
                  </a:schemeClr>
                </a:solidFill>
              </a:defRPr>
            </a:lvl1pPr>
          </a:lstStyle>
          <a:p>
            <a:r>
              <a:rPr lang="nl-NL"/>
              <a:t>logo</a:t>
            </a:r>
          </a:p>
        </p:txBody>
      </p:sp>
      <p:sp>
        <p:nvSpPr>
          <p:cNvPr id="226" name="Tijdelijke aanduiding voor afbeelding 8">
            <a:extLst>
              <a:ext uri="{FF2B5EF4-FFF2-40B4-BE49-F238E27FC236}">
                <a16:creationId xmlns:a16="http://schemas.microsoft.com/office/drawing/2014/main" id="{4BACE913-BDA2-4E12-BF1D-4FE885B7CED2}"/>
              </a:ext>
            </a:extLst>
          </p:cNvPr>
          <p:cNvSpPr>
            <a:spLocks noGrp="1"/>
          </p:cNvSpPr>
          <p:nvPr>
            <p:ph type="pic" sz="quarter" idx="38" hasCustomPrompt="1"/>
          </p:nvPr>
        </p:nvSpPr>
        <p:spPr>
          <a:xfrm>
            <a:off x="2336800" y="5562787"/>
            <a:ext cx="857250" cy="382330"/>
          </a:xfrm>
          <a:prstGeom prst="rect">
            <a:avLst/>
          </a:prstGeom>
          <a:noFill/>
          <a:ln>
            <a:noFill/>
          </a:ln>
        </p:spPr>
        <p:txBody>
          <a:bodyPr bIns="360000" anchor="ctr"/>
          <a:lstStyle>
            <a:lvl1pPr marL="0" indent="0" algn="ctr">
              <a:lnSpc>
                <a:spcPct val="90000"/>
              </a:lnSpc>
              <a:spcBef>
                <a:spcPts val="0"/>
              </a:spcBef>
              <a:spcAft>
                <a:spcPts val="0"/>
              </a:spcAft>
              <a:buNone/>
              <a:defRPr sz="800" i="1">
                <a:solidFill>
                  <a:schemeClr val="tx1">
                    <a:lumMod val="50000"/>
                    <a:lumOff val="50000"/>
                  </a:schemeClr>
                </a:solidFill>
              </a:defRPr>
            </a:lvl1pPr>
          </a:lstStyle>
          <a:p>
            <a:r>
              <a:rPr lang="nl-NL"/>
              <a:t>logo</a:t>
            </a:r>
          </a:p>
        </p:txBody>
      </p:sp>
    </p:spTree>
    <p:extLst>
      <p:ext uri="{BB962C8B-B14F-4D97-AF65-F5344CB8AC3E}">
        <p14:creationId xmlns:p14="http://schemas.microsoft.com/office/powerpoint/2010/main" val="1402533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236"/>
                                            </p:tgtEl>
                                            <p:attrNameLst>
                                              <p:attrName>style.visibility</p:attrName>
                                            </p:attrNameLst>
                                          </p:cBhvr>
                                          <p:to>
                                            <p:strVal val="visible"/>
                                          </p:to>
                                        </p:set>
                                        <p:anim calcmode="lin" valueType="num">
                                          <p:cBhvr additive="base">
                                            <p:cTn id="7" dur="1000" fill="hold"/>
                                            <p:tgtEl>
                                              <p:spTgt spid="236"/>
                                            </p:tgtEl>
                                            <p:attrNameLst>
                                              <p:attrName>ppt_x</p:attrName>
                                            </p:attrNameLst>
                                          </p:cBhvr>
                                          <p:tavLst>
                                            <p:tav tm="0">
                                              <p:val>
                                                <p:strVal val="0-#ppt_w/2"/>
                                              </p:val>
                                            </p:tav>
                                            <p:tav tm="100000">
                                              <p:val>
                                                <p:strVal val="#ppt_x"/>
                                              </p:val>
                                            </p:tav>
                                          </p:tavLst>
                                        </p:anim>
                                        <p:anim calcmode="lin" valueType="num">
                                          <p:cBhvr additive="base">
                                            <p:cTn id="8" dur="1000" fill="hold"/>
                                            <p:tgtEl>
                                              <p:spTgt spid="236"/>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239"/>
                                            </p:tgtEl>
                                            <p:attrNameLst>
                                              <p:attrName>style.visibility</p:attrName>
                                            </p:attrNameLst>
                                          </p:cBhvr>
                                          <p:to>
                                            <p:strVal val="visible"/>
                                          </p:to>
                                        </p:set>
                                        <p:anim calcmode="lin" valueType="num">
                                          <p:cBhvr additive="base">
                                            <p:cTn id="11" dur="1000" fill="hold"/>
                                            <p:tgtEl>
                                              <p:spTgt spid="239"/>
                                            </p:tgtEl>
                                            <p:attrNameLst>
                                              <p:attrName>ppt_x</p:attrName>
                                            </p:attrNameLst>
                                          </p:cBhvr>
                                          <p:tavLst>
                                            <p:tav tm="0">
                                              <p:val>
                                                <p:strVal val="0-#ppt_w/2"/>
                                              </p:val>
                                            </p:tav>
                                            <p:tav tm="100000">
                                              <p:val>
                                                <p:strVal val="#ppt_x"/>
                                              </p:val>
                                            </p:tav>
                                          </p:tavLst>
                                        </p:anim>
                                        <p:anim calcmode="lin" valueType="num">
                                          <p:cBhvr additive="base">
                                            <p:cTn id="12" dur="1000" fill="hold"/>
                                            <p:tgtEl>
                                              <p:spTgt spid="239"/>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750"/>
                                      </p:stCondLst>
                                      <p:childTnLst>
                                        <p:set>
                                          <p:cBhvr>
                                            <p:cTn id="14" dur="1" fill="hold">
                                              <p:stCondLst>
                                                <p:cond delay="0"/>
                                              </p:stCondLst>
                                            </p:cTn>
                                            <p:tgtEl>
                                              <p:spTgt spid="241"/>
                                            </p:tgtEl>
                                            <p:attrNameLst>
                                              <p:attrName>style.visibility</p:attrName>
                                            </p:attrNameLst>
                                          </p:cBhvr>
                                          <p:to>
                                            <p:strVal val="visible"/>
                                          </p:to>
                                        </p:set>
                                        <p:anim calcmode="lin" valueType="num">
                                          <p:cBhvr additive="base">
                                            <p:cTn id="15" dur="1000" fill="hold"/>
                                            <p:tgtEl>
                                              <p:spTgt spid="241"/>
                                            </p:tgtEl>
                                            <p:attrNameLst>
                                              <p:attrName>ppt_x</p:attrName>
                                            </p:attrNameLst>
                                          </p:cBhvr>
                                          <p:tavLst>
                                            <p:tav tm="0">
                                              <p:val>
                                                <p:strVal val="0-#ppt_w/2"/>
                                              </p:val>
                                            </p:tav>
                                            <p:tav tm="100000">
                                              <p:val>
                                                <p:strVal val="#ppt_x"/>
                                              </p:val>
                                            </p:tav>
                                          </p:tavLst>
                                        </p:anim>
                                        <p:anim calcmode="lin" valueType="num">
                                          <p:cBhvr additive="base">
                                            <p:cTn id="16" dur="1000" fill="hold"/>
                                            <p:tgtEl>
                                              <p:spTgt spid="241"/>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242"/>
                                            </p:tgtEl>
                                            <p:attrNameLst>
                                              <p:attrName>style.visibility</p:attrName>
                                            </p:attrNameLst>
                                          </p:cBhvr>
                                          <p:to>
                                            <p:strVal val="visible"/>
                                          </p:to>
                                        </p:set>
                                        <p:anim calcmode="lin" valueType="num">
                                          <p:cBhvr additive="base">
                                            <p:cTn id="19" dur="1000" fill="hold"/>
                                            <p:tgtEl>
                                              <p:spTgt spid="242"/>
                                            </p:tgtEl>
                                            <p:attrNameLst>
                                              <p:attrName>ppt_x</p:attrName>
                                            </p:attrNameLst>
                                          </p:cBhvr>
                                          <p:tavLst>
                                            <p:tav tm="0">
                                              <p:val>
                                                <p:strVal val="0-#ppt_w/2"/>
                                              </p:val>
                                            </p:tav>
                                            <p:tav tm="100000">
                                              <p:val>
                                                <p:strVal val="#ppt_x"/>
                                              </p:val>
                                            </p:tav>
                                          </p:tavLst>
                                        </p:anim>
                                        <p:anim calcmode="lin" valueType="num">
                                          <p:cBhvr additive="base">
                                            <p:cTn id="20" dur="1000" fill="hold"/>
                                            <p:tgtEl>
                                              <p:spTgt spid="242"/>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9"/>
                                            </p:tgtEl>
                                            <p:attrNameLst>
                                              <p:attrName>style.visibility</p:attrName>
                                            </p:attrNameLst>
                                          </p:cBhvr>
                                          <p:to>
                                            <p:strVal val="visible"/>
                                          </p:to>
                                        </p:set>
                                        <p:anim calcmode="lin" valueType="num">
                                          <p:cBhvr additive="base">
                                            <p:cTn id="23" dur="1000" fill="hold"/>
                                            <p:tgtEl>
                                              <p:spTgt spid="209"/>
                                            </p:tgtEl>
                                            <p:attrNameLst>
                                              <p:attrName>ppt_x</p:attrName>
                                            </p:attrNameLst>
                                          </p:cBhvr>
                                          <p:tavLst>
                                            <p:tav tm="0">
                                              <p:val>
                                                <p:strVal val="0-#ppt_w/2"/>
                                              </p:val>
                                            </p:tav>
                                            <p:tav tm="100000">
                                              <p:val>
                                                <p:strVal val="#ppt_x"/>
                                              </p:val>
                                            </p:tav>
                                          </p:tavLst>
                                        </p:anim>
                                        <p:anim calcmode="lin" valueType="num">
                                          <p:cBhvr additive="base">
                                            <p:cTn id="24" dur="1000" fill="hold"/>
                                            <p:tgtEl>
                                              <p:spTgt spid="209"/>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250"/>
                                      </p:stCondLst>
                                      <p:childTnLst>
                                        <p:set>
                                          <p:cBhvr>
                                            <p:cTn id="26" dur="1" fill="hold">
                                              <p:stCondLst>
                                                <p:cond delay="0"/>
                                              </p:stCondLst>
                                            </p:cTn>
                                            <p:tgtEl>
                                              <p:spTgt spid="243"/>
                                            </p:tgtEl>
                                            <p:attrNameLst>
                                              <p:attrName>style.visibility</p:attrName>
                                            </p:attrNameLst>
                                          </p:cBhvr>
                                          <p:to>
                                            <p:strVal val="visible"/>
                                          </p:to>
                                        </p:set>
                                        <p:anim calcmode="lin" valueType="num">
                                          <p:cBhvr additive="base">
                                            <p:cTn id="27" dur="1000" fill="hold"/>
                                            <p:tgtEl>
                                              <p:spTgt spid="243"/>
                                            </p:tgtEl>
                                            <p:attrNameLst>
                                              <p:attrName>ppt_x</p:attrName>
                                            </p:attrNameLst>
                                          </p:cBhvr>
                                          <p:tavLst>
                                            <p:tav tm="0">
                                              <p:val>
                                                <p:strVal val="0-#ppt_w/2"/>
                                              </p:val>
                                            </p:tav>
                                            <p:tav tm="100000">
                                              <p:val>
                                                <p:strVal val="#ppt_x"/>
                                              </p:val>
                                            </p:tav>
                                          </p:tavLst>
                                        </p:anim>
                                        <p:anim calcmode="lin" valueType="num">
                                          <p:cBhvr additive="base">
                                            <p:cTn id="28" dur="1000" fill="hold"/>
                                            <p:tgtEl>
                                              <p:spTgt spid="24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235"/>
                                            </p:tgtEl>
                                            <p:attrNameLst>
                                              <p:attrName>style.visibility</p:attrName>
                                            </p:attrNameLst>
                                          </p:cBhvr>
                                          <p:to>
                                            <p:strVal val="visible"/>
                                          </p:to>
                                        </p:set>
                                        <p:anim calcmode="lin" valueType="num">
                                          <p:cBhvr additive="base">
                                            <p:cTn id="31" dur="1000" fill="hold"/>
                                            <p:tgtEl>
                                              <p:spTgt spid="235"/>
                                            </p:tgtEl>
                                            <p:attrNameLst>
                                              <p:attrName>ppt_x</p:attrName>
                                            </p:attrNameLst>
                                          </p:cBhvr>
                                          <p:tavLst>
                                            <p:tav tm="0">
                                              <p:val>
                                                <p:strVal val="0-#ppt_w/2"/>
                                              </p:val>
                                            </p:tav>
                                            <p:tav tm="100000">
                                              <p:val>
                                                <p:strVal val="#ppt_x"/>
                                              </p:val>
                                            </p:tav>
                                          </p:tavLst>
                                        </p:anim>
                                        <p:anim calcmode="lin" valueType="num">
                                          <p:cBhvr additive="base">
                                            <p:cTn id="32" dur="1000" fill="hold"/>
                                            <p:tgtEl>
                                              <p:spTgt spid="23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23"/>
                                            </p:tgtEl>
                                            <p:attrNameLst>
                                              <p:attrName>style.visibility</p:attrName>
                                            </p:attrNameLst>
                                          </p:cBhvr>
                                          <p:to>
                                            <p:strVal val="visible"/>
                                          </p:to>
                                        </p:set>
                                        <p:anim calcmode="lin" valueType="num">
                                          <p:cBhvr additive="base">
                                            <p:cTn id="35" dur="1000" fill="hold"/>
                                            <p:tgtEl>
                                              <p:spTgt spid="223"/>
                                            </p:tgtEl>
                                            <p:attrNameLst>
                                              <p:attrName>ppt_x</p:attrName>
                                            </p:attrNameLst>
                                          </p:cBhvr>
                                          <p:tavLst>
                                            <p:tav tm="0">
                                              <p:val>
                                                <p:strVal val="0-#ppt_w/2"/>
                                              </p:val>
                                            </p:tav>
                                            <p:tav tm="100000">
                                              <p:val>
                                                <p:strVal val="#ppt_x"/>
                                              </p:val>
                                            </p:tav>
                                          </p:tavLst>
                                        </p:anim>
                                        <p:anim calcmode="lin" valueType="num">
                                          <p:cBhvr additive="base">
                                            <p:cTn id="36" dur="1000" fill="hold"/>
                                            <p:tgtEl>
                                              <p:spTgt spid="223"/>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24"/>
                                            </p:tgtEl>
                                            <p:attrNameLst>
                                              <p:attrName>style.visibility</p:attrName>
                                            </p:attrNameLst>
                                          </p:cBhvr>
                                          <p:to>
                                            <p:strVal val="visible"/>
                                          </p:to>
                                        </p:set>
                                        <p:anim calcmode="lin" valueType="num">
                                          <p:cBhvr additive="base">
                                            <p:cTn id="39" dur="1000" fill="hold"/>
                                            <p:tgtEl>
                                              <p:spTgt spid="224"/>
                                            </p:tgtEl>
                                            <p:attrNameLst>
                                              <p:attrName>ppt_x</p:attrName>
                                            </p:attrNameLst>
                                          </p:cBhvr>
                                          <p:tavLst>
                                            <p:tav tm="0">
                                              <p:val>
                                                <p:strVal val="0-#ppt_w/2"/>
                                              </p:val>
                                            </p:tav>
                                            <p:tav tm="100000">
                                              <p:val>
                                                <p:strVal val="#ppt_x"/>
                                              </p:val>
                                            </p:tav>
                                          </p:tavLst>
                                        </p:anim>
                                        <p:anim calcmode="lin" valueType="num">
                                          <p:cBhvr additive="base">
                                            <p:cTn id="40" dur="1000" fill="hold"/>
                                            <p:tgtEl>
                                              <p:spTgt spid="22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25"/>
                                            </p:tgtEl>
                                            <p:attrNameLst>
                                              <p:attrName>style.visibility</p:attrName>
                                            </p:attrNameLst>
                                          </p:cBhvr>
                                          <p:to>
                                            <p:strVal val="visible"/>
                                          </p:to>
                                        </p:set>
                                        <p:anim calcmode="lin" valueType="num">
                                          <p:cBhvr additive="base">
                                            <p:cTn id="43" dur="1000" fill="hold"/>
                                            <p:tgtEl>
                                              <p:spTgt spid="225"/>
                                            </p:tgtEl>
                                            <p:attrNameLst>
                                              <p:attrName>ppt_x</p:attrName>
                                            </p:attrNameLst>
                                          </p:cBhvr>
                                          <p:tavLst>
                                            <p:tav tm="0">
                                              <p:val>
                                                <p:strVal val="0-#ppt_w/2"/>
                                              </p:val>
                                            </p:tav>
                                            <p:tav tm="100000">
                                              <p:val>
                                                <p:strVal val="#ppt_x"/>
                                              </p:val>
                                            </p:tav>
                                          </p:tavLst>
                                        </p:anim>
                                        <p:anim calcmode="lin" valueType="num">
                                          <p:cBhvr additive="base">
                                            <p:cTn id="44" dur="1000" fill="hold"/>
                                            <p:tgtEl>
                                              <p:spTgt spid="22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226"/>
                                            </p:tgtEl>
                                            <p:attrNameLst>
                                              <p:attrName>style.visibility</p:attrName>
                                            </p:attrNameLst>
                                          </p:cBhvr>
                                          <p:to>
                                            <p:strVal val="visible"/>
                                          </p:to>
                                        </p:set>
                                        <p:anim calcmode="lin" valueType="num">
                                          <p:cBhvr additive="base">
                                            <p:cTn id="47" dur="1000" fill="hold"/>
                                            <p:tgtEl>
                                              <p:spTgt spid="226"/>
                                            </p:tgtEl>
                                            <p:attrNameLst>
                                              <p:attrName>ppt_x</p:attrName>
                                            </p:attrNameLst>
                                          </p:cBhvr>
                                          <p:tavLst>
                                            <p:tav tm="0">
                                              <p:val>
                                                <p:strVal val="0-#ppt_w/2"/>
                                              </p:val>
                                            </p:tav>
                                            <p:tav tm="100000">
                                              <p:val>
                                                <p:strVal val="#ppt_x"/>
                                              </p:val>
                                            </p:tav>
                                          </p:tavLst>
                                        </p:anim>
                                        <p:anim calcmode="lin" valueType="num">
                                          <p:cBhvr additive="base">
                                            <p:cTn id="48" dur="1000" fill="hold"/>
                                            <p:tgtEl>
                                              <p:spTgt spid="226"/>
                                            </p:tgtEl>
                                            <p:attrNameLst>
                                              <p:attrName>ppt_y</p:attrName>
                                            </p:attrNameLst>
                                          </p:cBhvr>
                                          <p:tavLst>
                                            <p:tav tm="0">
                                              <p:val>
                                                <p:strVal val="#ppt_y"/>
                                              </p:val>
                                            </p:tav>
                                            <p:tav tm="100000">
                                              <p:val>
                                                <p:strVal val="#ppt_y"/>
                                              </p:val>
                                            </p:tav>
                                          </p:tavLst>
                                        </p:anim>
                                      </p:childTnLst>
                                    </p:cTn>
                                  </p:par>
                                  <p:par>
                                    <p:cTn id="49" presetID="2" presetClass="entr" presetSubtype="4" decel="100000" fill="hold" nodeType="withEffect">
                                      <p:stCondLst>
                                        <p:cond delay="1250"/>
                                      </p:stCondLst>
                                      <p:childTnLst>
                                        <p:set>
                                          <p:cBhvr>
                                            <p:cTn id="50" dur="1" fill="hold">
                                              <p:stCondLst>
                                                <p:cond delay="0"/>
                                              </p:stCondLst>
                                            </p:cTn>
                                            <p:tgtEl>
                                              <p:spTgt spid="692"/>
                                            </p:tgtEl>
                                            <p:attrNameLst>
                                              <p:attrName>style.visibility</p:attrName>
                                            </p:attrNameLst>
                                          </p:cBhvr>
                                          <p:to>
                                            <p:strVal val="visible"/>
                                          </p:to>
                                        </p:set>
                                        <p:anim calcmode="lin" valueType="num">
                                          <p:cBhvr additive="base">
                                            <p:cTn id="51" dur="1000" fill="hold"/>
                                            <p:tgtEl>
                                              <p:spTgt spid="692"/>
                                            </p:tgtEl>
                                            <p:attrNameLst>
                                              <p:attrName>ppt_x</p:attrName>
                                            </p:attrNameLst>
                                          </p:cBhvr>
                                          <p:tavLst>
                                            <p:tav tm="0">
                                              <p:val>
                                                <p:strVal val="#ppt_x"/>
                                              </p:val>
                                            </p:tav>
                                            <p:tav tm="100000">
                                              <p:val>
                                                <p:strVal val="#ppt_x"/>
                                              </p:val>
                                            </p:tav>
                                          </p:tavLst>
                                        </p:anim>
                                        <p:anim calcmode="lin" valueType="num">
                                          <p:cBhvr additive="base">
                                            <p:cTn id="52" dur="1000" fill="hold"/>
                                            <p:tgtEl>
                                              <p:spTgt spid="692"/>
                                            </p:tgtEl>
                                            <p:attrNameLst>
                                              <p:attrName>ppt_y</p:attrName>
                                            </p:attrNameLst>
                                          </p:cBhvr>
                                          <p:tavLst>
                                            <p:tav tm="0">
                                              <p:val>
                                                <p:strVal val="1+#ppt_h/2"/>
                                              </p:val>
                                            </p:tav>
                                            <p:tav tm="100000">
                                              <p:val>
                                                <p:strVal val="#ppt_y"/>
                                              </p:val>
                                            </p:tav>
                                          </p:tavLst>
                                        </p:anim>
                                      </p:childTnLst>
                                    </p:cTn>
                                  </p:par>
                                  <p:par>
                                    <p:cTn id="53" presetID="2" presetClass="entr" presetSubtype="1" fill="hold" grpId="0" nodeType="withEffect" p14:presetBounceEnd="40000">
                                      <p:stCondLst>
                                        <p:cond delay="1750"/>
                                      </p:stCondLst>
                                      <p:childTnLst>
                                        <p:set>
                                          <p:cBhvr>
                                            <p:cTn id="54" dur="1" fill="hold">
                                              <p:stCondLst>
                                                <p:cond delay="0"/>
                                              </p:stCondLst>
                                            </p:cTn>
                                            <p:tgtEl>
                                              <p:spTgt spid="735"/>
                                            </p:tgtEl>
                                            <p:attrNameLst>
                                              <p:attrName>style.visibility</p:attrName>
                                            </p:attrNameLst>
                                          </p:cBhvr>
                                          <p:to>
                                            <p:strVal val="visible"/>
                                          </p:to>
                                        </p:set>
                                        <p:anim calcmode="lin" valueType="num" p14:bounceEnd="40000">
                                          <p:cBhvr additive="base">
                                            <p:cTn id="55" dur="750" fill="hold"/>
                                            <p:tgtEl>
                                              <p:spTgt spid="735"/>
                                            </p:tgtEl>
                                            <p:attrNameLst>
                                              <p:attrName>ppt_x</p:attrName>
                                            </p:attrNameLst>
                                          </p:cBhvr>
                                          <p:tavLst>
                                            <p:tav tm="0">
                                              <p:val>
                                                <p:strVal val="#ppt_x"/>
                                              </p:val>
                                            </p:tav>
                                            <p:tav tm="100000">
                                              <p:val>
                                                <p:strVal val="#ppt_x"/>
                                              </p:val>
                                            </p:tav>
                                          </p:tavLst>
                                        </p:anim>
                                        <p:anim calcmode="lin" valueType="num" p14:bounceEnd="40000">
                                          <p:cBhvr additive="base">
                                            <p:cTn id="56" dur="750" fill="hold"/>
                                            <p:tgtEl>
                                              <p:spTgt spid="735"/>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14:presetBounceEnd="40000">
                                      <p:stCondLst>
                                        <p:cond delay="2000"/>
                                      </p:stCondLst>
                                      <p:childTnLst>
                                        <p:set>
                                          <p:cBhvr>
                                            <p:cTn id="58" dur="1" fill="hold">
                                              <p:stCondLst>
                                                <p:cond delay="0"/>
                                              </p:stCondLst>
                                            </p:cTn>
                                            <p:tgtEl>
                                              <p:spTgt spid="205"/>
                                            </p:tgtEl>
                                            <p:attrNameLst>
                                              <p:attrName>style.visibility</p:attrName>
                                            </p:attrNameLst>
                                          </p:cBhvr>
                                          <p:to>
                                            <p:strVal val="visible"/>
                                          </p:to>
                                        </p:set>
                                        <p:anim calcmode="lin" valueType="num" p14:bounceEnd="40000">
                                          <p:cBhvr additive="base">
                                            <p:cTn id="59" dur="750" fill="hold"/>
                                            <p:tgtEl>
                                              <p:spTgt spid="205"/>
                                            </p:tgtEl>
                                            <p:attrNameLst>
                                              <p:attrName>ppt_x</p:attrName>
                                            </p:attrNameLst>
                                          </p:cBhvr>
                                          <p:tavLst>
                                            <p:tav tm="0">
                                              <p:val>
                                                <p:strVal val="#ppt_x"/>
                                              </p:val>
                                            </p:tav>
                                            <p:tav tm="100000">
                                              <p:val>
                                                <p:strVal val="#ppt_x"/>
                                              </p:val>
                                            </p:tav>
                                          </p:tavLst>
                                        </p:anim>
                                        <p:anim calcmode="lin" valueType="num" p14:bounceEnd="40000">
                                          <p:cBhvr additive="base">
                                            <p:cTn id="60" dur="750" fill="hold"/>
                                            <p:tgtEl>
                                              <p:spTgt spid="20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14:presetBounceEnd="40000">
                                      <p:stCondLst>
                                        <p:cond delay="2250"/>
                                      </p:stCondLst>
                                      <p:childTnLst>
                                        <p:set>
                                          <p:cBhvr>
                                            <p:cTn id="62" dur="1" fill="hold">
                                              <p:stCondLst>
                                                <p:cond delay="0"/>
                                              </p:stCondLst>
                                            </p:cTn>
                                            <p:tgtEl>
                                              <p:spTgt spid="207"/>
                                            </p:tgtEl>
                                            <p:attrNameLst>
                                              <p:attrName>style.visibility</p:attrName>
                                            </p:attrNameLst>
                                          </p:cBhvr>
                                          <p:to>
                                            <p:strVal val="visible"/>
                                          </p:to>
                                        </p:set>
                                        <p:anim calcmode="lin" valueType="num" p14:bounceEnd="40000">
                                          <p:cBhvr additive="base">
                                            <p:cTn id="63" dur="750" fill="hold"/>
                                            <p:tgtEl>
                                              <p:spTgt spid="207"/>
                                            </p:tgtEl>
                                            <p:attrNameLst>
                                              <p:attrName>ppt_x</p:attrName>
                                            </p:attrNameLst>
                                          </p:cBhvr>
                                          <p:tavLst>
                                            <p:tav tm="0">
                                              <p:val>
                                                <p:strVal val="#ppt_x"/>
                                              </p:val>
                                            </p:tav>
                                            <p:tav tm="100000">
                                              <p:val>
                                                <p:strVal val="#ppt_x"/>
                                              </p:val>
                                            </p:tav>
                                          </p:tavLst>
                                        </p:anim>
                                        <p:anim calcmode="lin" valueType="num" p14:bounceEnd="40000">
                                          <p:cBhvr additive="base">
                                            <p:cTn id="64" dur="750" fill="hold"/>
                                            <p:tgtEl>
                                              <p:spTgt spid="207"/>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14:presetBounceEnd="40000">
                                      <p:stCondLst>
                                        <p:cond delay="2500"/>
                                      </p:stCondLst>
                                      <p:childTnLst>
                                        <p:set>
                                          <p:cBhvr>
                                            <p:cTn id="66" dur="1" fill="hold">
                                              <p:stCondLst>
                                                <p:cond delay="0"/>
                                              </p:stCondLst>
                                            </p:cTn>
                                            <p:tgtEl>
                                              <p:spTgt spid="206"/>
                                            </p:tgtEl>
                                            <p:attrNameLst>
                                              <p:attrName>style.visibility</p:attrName>
                                            </p:attrNameLst>
                                          </p:cBhvr>
                                          <p:to>
                                            <p:strVal val="visible"/>
                                          </p:to>
                                        </p:set>
                                        <p:anim calcmode="lin" valueType="num" p14:bounceEnd="40000">
                                          <p:cBhvr additive="base">
                                            <p:cTn id="67" dur="750" fill="hold"/>
                                            <p:tgtEl>
                                              <p:spTgt spid="206"/>
                                            </p:tgtEl>
                                            <p:attrNameLst>
                                              <p:attrName>ppt_x</p:attrName>
                                            </p:attrNameLst>
                                          </p:cBhvr>
                                          <p:tavLst>
                                            <p:tav tm="0">
                                              <p:val>
                                                <p:strVal val="#ppt_x"/>
                                              </p:val>
                                            </p:tav>
                                            <p:tav tm="100000">
                                              <p:val>
                                                <p:strVal val="#ppt_x"/>
                                              </p:val>
                                            </p:tav>
                                          </p:tavLst>
                                        </p:anim>
                                        <p:anim calcmode="lin" valueType="num" p14:bounceEnd="40000">
                                          <p:cBhvr additive="base">
                                            <p:cTn id="68" dur="750" fill="hold"/>
                                            <p:tgtEl>
                                              <p:spTgt spid="206"/>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14:presetBounceEnd="40000">
                                      <p:stCondLst>
                                        <p:cond delay="2750"/>
                                      </p:stCondLst>
                                      <p:childTnLst>
                                        <p:set>
                                          <p:cBhvr>
                                            <p:cTn id="70" dur="1" fill="hold">
                                              <p:stCondLst>
                                                <p:cond delay="0"/>
                                              </p:stCondLst>
                                            </p:cTn>
                                            <p:tgtEl>
                                              <p:spTgt spid="208"/>
                                            </p:tgtEl>
                                            <p:attrNameLst>
                                              <p:attrName>style.visibility</p:attrName>
                                            </p:attrNameLst>
                                          </p:cBhvr>
                                          <p:to>
                                            <p:strVal val="visible"/>
                                          </p:to>
                                        </p:set>
                                        <p:anim calcmode="lin" valueType="num" p14:bounceEnd="40000">
                                          <p:cBhvr additive="base">
                                            <p:cTn id="71" dur="750" fill="hold"/>
                                            <p:tgtEl>
                                              <p:spTgt spid="208"/>
                                            </p:tgtEl>
                                            <p:attrNameLst>
                                              <p:attrName>ppt_x</p:attrName>
                                            </p:attrNameLst>
                                          </p:cBhvr>
                                          <p:tavLst>
                                            <p:tav tm="0">
                                              <p:val>
                                                <p:strVal val="#ppt_x"/>
                                              </p:val>
                                            </p:tav>
                                            <p:tav tm="100000">
                                              <p:val>
                                                <p:strVal val="#ppt_x"/>
                                              </p:val>
                                            </p:tav>
                                          </p:tavLst>
                                        </p:anim>
                                        <p:anim calcmode="lin" valueType="num" p14:bounceEnd="40000">
                                          <p:cBhvr additive="base">
                                            <p:cTn id="72" dur="750" fill="hold"/>
                                            <p:tgtEl>
                                              <p:spTgt spid="2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tmplLst>
              <p:tmpl>
                <p:tnLst>
                  <p:par>
                    <p:cTn presetID="2" presetClass="entr" presetSubtype="1" fill="hold" nodeType="withEffect" p14:presetBounceEnd="40000">
                      <p:stCondLst>
                        <p:cond delay="1750"/>
                      </p:stCondLst>
                      <p:childTnLst>
                        <p:set>
                          <p:cBhvr>
                            <p:cTn dur="1" fill="hold">
                              <p:stCondLst>
                                <p:cond delay="0"/>
                              </p:stCondLst>
                            </p:cTn>
                            <p:tgtEl>
                              <p:spTgt spid="735"/>
                            </p:tgtEl>
                            <p:attrNameLst>
                              <p:attrName>style.visibility</p:attrName>
                            </p:attrNameLst>
                          </p:cBhvr>
                          <p:to>
                            <p:strVal val="visible"/>
                          </p:to>
                        </p:set>
                        <p:anim calcmode="lin" valueType="num" p14:bounceEnd="40000">
                          <p:cBhvr additive="base">
                            <p:cTn dur="750" fill="hold"/>
                            <p:tgtEl>
                              <p:spTgt spid="735"/>
                            </p:tgtEl>
                            <p:attrNameLst>
                              <p:attrName>ppt_x</p:attrName>
                            </p:attrNameLst>
                          </p:cBhvr>
                          <p:tavLst>
                            <p:tav tm="0">
                              <p:val>
                                <p:strVal val="#ppt_x"/>
                              </p:val>
                            </p:tav>
                            <p:tav tm="100000">
                              <p:val>
                                <p:strVal val="#ppt_x"/>
                              </p:val>
                            </p:tav>
                          </p:tavLst>
                        </p:anim>
                        <p:anim calcmode="lin" valueType="num" p14:bounceEnd="40000">
                          <p:cBhvr additive="base">
                            <p:cTn dur="750" fill="hold"/>
                            <p:tgtEl>
                              <p:spTgt spid="735"/>
                            </p:tgtEl>
                            <p:attrNameLst>
                              <p:attrName>ppt_y</p:attrName>
                            </p:attrNameLst>
                          </p:cBhvr>
                          <p:tavLst>
                            <p:tav tm="0">
                              <p:val>
                                <p:strVal val="0-#ppt_h/2"/>
                              </p:val>
                            </p:tav>
                            <p:tav tm="100000">
                              <p:val>
                                <p:strVal val="#ppt_y"/>
                              </p:val>
                            </p:tav>
                          </p:tavLst>
                        </p:anim>
                      </p:childTnLst>
                    </p:cTn>
                  </p:par>
                </p:tnLst>
              </p:tmpl>
            </p:tmplLst>
          </p:bldP>
          <p:bldP spid="205" grpId="0" animBg="1">
            <p:tmplLst>
              <p:tmpl>
                <p:tnLst>
                  <p:par>
                    <p:cTn presetID="2" presetClass="entr" presetSubtype="1" fill="hold" nodeType="withEffect" p14:presetBounceEnd="40000">
                      <p:stCondLst>
                        <p:cond delay="2000"/>
                      </p:stCondLst>
                      <p:childTnLst>
                        <p:set>
                          <p:cBhvr>
                            <p:cTn dur="1" fill="hold">
                              <p:stCondLst>
                                <p:cond delay="0"/>
                              </p:stCondLst>
                            </p:cTn>
                            <p:tgtEl>
                              <p:spTgt spid="205"/>
                            </p:tgtEl>
                            <p:attrNameLst>
                              <p:attrName>style.visibility</p:attrName>
                            </p:attrNameLst>
                          </p:cBhvr>
                          <p:to>
                            <p:strVal val="visible"/>
                          </p:to>
                        </p:set>
                        <p:anim calcmode="lin" valueType="num" p14:bounceEnd="40000">
                          <p:cBhvr additive="base">
                            <p:cTn dur="750" fill="hold"/>
                            <p:tgtEl>
                              <p:spTgt spid="205"/>
                            </p:tgtEl>
                            <p:attrNameLst>
                              <p:attrName>ppt_x</p:attrName>
                            </p:attrNameLst>
                          </p:cBhvr>
                          <p:tavLst>
                            <p:tav tm="0">
                              <p:val>
                                <p:strVal val="#ppt_x"/>
                              </p:val>
                            </p:tav>
                            <p:tav tm="100000">
                              <p:val>
                                <p:strVal val="#ppt_x"/>
                              </p:val>
                            </p:tav>
                          </p:tavLst>
                        </p:anim>
                        <p:anim calcmode="lin" valueType="num" p14:bounceEnd="40000">
                          <p:cBhvr additive="base">
                            <p:cTn dur="750" fill="hold"/>
                            <p:tgtEl>
                              <p:spTgt spid="205"/>
                            </p:tgtEl>
                            <p:attrNameLst>
                              <p:attrName>ppt_y</p:attrName>
                            </p:attrNameLst>
                          </p:cBhvr>
                          <p:tavLst>
                            <p:tav tm="0">
                              <p:val>
                                <p:strVal val="0-#ppt_h/2"/>
                              </p:val>
                            </p:tav>
                            <p:tav tm="100000">
                              <p:val>
                                <p:strVal val="#ppt_y"/>
                              </p:val>
                            </p:tav>
                          </p:tavLst>
                        </p:anim>
                      </p:childTnLst>
                    </p:cTn>
                  </p:par>
                </p:tnLst>
              </p:tmpl>
            </p:tmplLst>
          </p:bldP>
          <p:bldP spid="206" grpId="0" animBg="1">
            <p:tmplLst>
              <p:tmpl>
                <p:tnLst>
                  <p:par>
                    <p:cTn presetID="2" presetClass="entr" presetSubtype="1" fill="hold" nodeType="withEffect" p14:presetBounceEnd="40000">
                      <p:stCondLst>
                        <p:cond delay="2500"/>
                      </p:stCondLst>
                      <p:childTnLst>
                        <p:set>
                          <p:cBhvr>
                            <p:cTn dur="1" fill="hold">
                              <p:stCondLst>
                                <p:cond delay="0"/>
                              </p:stCondLst>
                            </p:cTn>
                            <p:tgtEl>
                              <p:spTgt spid="206"/>
                            </p:tgtEl>
                            <p:attrNameLst>
                              <p:attrName>style.visibility</p:attrName>
                            </p:attrNameLst>
                          </p:cBhvr>
                          <p:to>
                            <p:strVal val="visible"/>
                          </p:to>
                        </p:set>
                        <p:anim calcmode="lin" valueType="num" p14:bounceEnd="40000">
                          <p:cBhvr additive="base">
                            <p:cTn dur="750" fill="hold"/>
                            <p:tgtEl>
                              <p:spTgt spid="206"/>
                            </p:tgtEl>
                            <p:attrNameLst>
                              <p:attrName>ppt_x</p:attrName>
                            </p:attrNameLst>
                          </p:cBhvr>
                          <p:tavLst>
                            <p:tav tm="0">
                              <p:val>
                                <p:strVal val="#ppt_x"/>
                              </p:val>
                            </p:tav>
                            <p:tav tm="100000">
                              <p:val>
                                <p:strVal val="#ppt_x"/>
                              </p:val>
                            </p:tav>
                          </p:tavLst>
                        </p:anim>
                        <p:anim calcmode="lin" valueType="num" p14:bounceEnd="40000">
                          <p:cBhvr additive="base">
                            <p:cTn dur="750" fill="hold"/>
                            <p:tgtEl>
                              <p:spTgt spid="206"/>
                            </p:tgtEl>
                            <p:attrNameLst>
                              <p:attrName>ppt_y</p:attrName>
                            </p:attrNameLst>
                          </p:cBhvr>
                          <p:tavLst>
                            <p:tav tm="0">
                              <p:val>
                                <p:strVal val="0-#ppt_h/2"/>
                              </p:val>
                            </p:tav>
                            <p:tav tm="100000">
                              <p:val>
                                <p:strVal val="#ppt_y"/>
                              </p:val>
                            </p:tav>
                          </p:tavLst>
                        </p:anim>
                      </p:childTnLst>
                    </p:cTn>
                  </p:par>
                </p:tnLst>
              </p:tmpl>
            </p:tmplLst>
          </p:bldP>
          <p:bldP spid="207" grpId="0" animBg="1">
            <p:tmplLst>
              <p:tmpl>
                <p:tnLst>
                  <p:par>
                    <p:cTn presetID="2" presetClass="entr" presetSubtype="1" fill="hold" nodeType="withEffect" p14:presetBounceEnd="40000">
                      <p:stCondLst>
                        <p:cond delay="2250"/>
                      </p:stCondLst>
                      <p:childTnLst>
                        <p:set>
                          <p:cBhvr>
                            <p:cTn dur="1" fill="hold">
                              <p:stCondLst>
                                <p:cond delay="0"/>
                              </p:stCondLst>
                            </p:cTn>
                            <p:tgtEl>
                              <p:spTgt spid="207"/>
                            </p:tgtEl>
                            <p:attrNameLst>
                              <p:attrName>style.visibility</p:attrName>
                            </p:attrNameLst>
                          </p:cBhvr>
                          <p:to>
                            <p:strVal val="visible"/>
                          </p:to>
                        </p:set>
                        <p:anim calcmode="lin" valueType="num" p14:bounceEnd="40000">
                          <p:cBhvr additive="base">
                            <p:cTn dur="750" fill="hold"/>
                            <p:tgtEl>
                              <p:spTgt spid="207"/>
                            </p:tgtEl>
                            <p:attrNameLst>
                              <p:attrName>ppt_x</p:attrName>
                            </p:attrNameLst>
                          </p:cBhvr>
                          <p:tavLst>
                            <p:tav tm="0">
                              <p:val>
                                <p:strVal val="#ppt_x"/>
                              </p:val>
                            </p:tav>
                            <p:tav tm="100000">
                              <p:val>
                                <p:strVal val="#ppt_x"/>
                              </p:val>
                            </p:tav>
                          </p:tavLst>
                        </p:anim>
                        <p:anim calcmode="lin" valueType="num" p14:bounceEnd="40000">
                          <p:cBhvr additive="base">
                            <p:cTn dur="750" fill="hold"/>
                            <p:tgtEl>
                              <p:spTgt spid="207"/>
                            </p:tgtEl>
                            <p:attrNameLst>
                              <p:attrName>ppt_y</p:attrName>
                            </p:attrNameLst>
                          </p:cBhvr>
                          <p:tavLst>
                            <p:tav tm="0">
                              <p:val>
                                <p:strVal val="0-#ppt_h/2"/>
                              </p:val>
                            </p:tav>
                            <p:tav tm="100000">
                              <p:val>
                                <p:strVal val="#ppt_y"/>
                              </p:val>
                            </p:tav>
                          </p:tavLst>
                        </p:anim>
                      </p:childTnLst>
                    </p:cTn>
                  </p:par>
                </p:tnLst>
              </p:tmpl>
            </p:tmplLst>
          </p:bldP>
          <p:bldP spid="208" grpId="0" uiExpand="1" animBg="1">
            <p:tmplLst>
              <p:tmpl>
                <p:tnLst>
                  <p:par>
                    <p:cTn presetID="2" presetClass="entr" presetSubtype="1" fill="hold" nodeType="withEffect" p14:presetBounceEnd="40000">
                      <p:stCondLst>
                        <p:cond delay="2750"/>
                      </p:stCondLst>
                      <p:childTnLst>
                        <p:set>
                          <p:cBhvr>
                            <p:cTn dur="1" fill="hold">
                              <p:stCondLst>
                                <p:cond delay="0"/>
                              </p:stCondLst>
                            </p:cTn>
                            <p:tgtEl>
                              <p:spTgt spid="208"/>
                            </p:tgtEl>
                            <p:attrNameLst>
                              <p:attrName>style.visibility</p:attrName>
                            </p:attrNameLst>
                          </p:cBhvr>
                          <p:to>
                            <p:strVal val="visible"/>
                          </p:to>
                        </p:set>
                        <p:anim calcmode="lin" valueType="num" p14:bounceEnd="40000">
                          <p:cBhvr additive="base">
                            <p:cTn dur="750" fill="hold"/>
                            <p:tgtEl>
                              <p:spTgt spid="208"/>
                            </p:tgtEl>
                            <p:attrNameLst>
                              <p:attrName>ppt_x</p:attrName>
                            </p:attrNameLst>
                          </p:cBhvr>
                          <p:tavLst>
                            <p:tav tm="0">
                              <p:val>
                                <p:strVal val="#ppt_x"/>
                              </p:val>
                            </p:tav>
                            <p:tav tm="100000">
                              <p:val>
                                <p:strVal val="#ppt_x"/>
                              </p:val>
                            </p:tav>
                          </p:tavLst>
                        </p:anim>
                        <p:anim calcmode="lin" valueType="num" p14:bounceEnd="40000">
                          <p:cBhvr additive="base">
                            <p:cTn dur="750" fill="hold"/>
                            <p:tgtEl>
                              <p:spTgt spid="208"/>
                            </p:tgtEl>
                            <p:attrNameLst>
                              <p:attrName>ppt_y</p:attrName>
                            </p:attrNameLst>
                          </p:cBhvr>
                          <p:tavLst>
                            <p:tav tm="0">
                              <p:val>
                                <p:strVal val="0-#ppt_h/2"/>
                              </p:val>
                            </p:tav>
                            <p:tav tm="100000">
                              <p:val>
                                <p:strVal val="#ppt_y"/>
                              </p:val>
                            </p:tav>
                          </p:tavLst>
                        </p:anim>
                      </p:childTnLst>
                    </p:cTn>
                  </p:par>
                </p:tnLst>
              </p:tmpl>
            </p:tmplLst>
          </p:bldP>
          <p:bldP spid="236" grpId="0" animBg="1">
            <p:tmplLst>
              <p:tmpl>
                <p:tnLst>
                  <p:par>
                    <p:cTn presetID="2" presetClass="entr" presetSubtype="8" decel="100000" fill="hold" nodeType="withEffect">
                      <p:stCondLst>
                        <p:cond delay="250"/>
                      </p:stCondLst>
                      <p:childTnLst>
                        <p:set>
                          <p:cBhvr>
                            <p:cTn dur="1" fill="hold">
                              <p:stCondLst>
                                <p:cond delay="0"/>
                              </p:stCondLst>
                            </p:cTn>
                            <p:tgtEl>
                              <p:spTgt spid="236"/>
                            </p:tgtEl>
                            <p:attrNameLst>
                              <p:attrName>style.visibility</p:attrName>
                            </p:attrNameLst>
                          </p:cBhvr>
                          <p:to>
                            <p:strVal val="visible"/>
                          </p:to>
                        </p:set>
                        <p:anim calcmode="lin" valueType="num">
                          <p:cBhvr additive="base">
                            <p:cTn dur="1000" fill="hold"/>
                            <p:tgtEl>
                              <p:spTgt spid="236"/>
                            </p:tgtEl>
                            <p:attrNameLst>
                              <p:attrName>ppt_x</p:attrName>
                            </p:attrNameLst>
                          </p:cBhvr>
                          <p:tavLst>
                            <p:tav tm="0">
                              <p:val>
                                <p:strVal val="0-#ppt_w/2"/>
                              </p:val>
                            </p:tav>
                            <p:tav tm="100000">
                              <p:val>
                                <p:strVal val="#ppt_x"/>
                              </p:val>
                            </p:tav>
                          </p:tavLst>
                        </p:anim>
                        <p:anim calcmode="lin" valueType="num">
                          <p:cBhvr additive="base">
                            <p:cTn dur="1000" fill="hold"/>
                            <p:tgtEl>
                              <p:spTgt spid="236"/>
                            </p:tgtEl>
                            <p:attrNameLst>
                              <p:attrName>ppt_y</p:attrName>
                            </p:attrNameLst>
                          </p:cBhvr>
                          <p:tavLst>
                            <p:tav tm="0">
                              <p:val>
                                <p:strVal val="#ppt_y"/>
                              </p:val>
                            </p:tav>
                            <p:tav tm="100000">
                              <p:val>
                                <p:strVal val="#ppt_y"/>
                              </p:val>
                            </p:tav>
                          </p:tavLst>
                        </p:anim>
                      </p:childTnLst>
                    </p:cTn>
                  </p:par>
                </p:tnLst>
              </p:tmpl>
            </p:tmplLst>
          </p:bldP>
          <p:bldP spid="239" grpId="0" animBg="1">
            <p:tmplLst>
              <p:tmpl>
                <p:tnLst>
                  <p:par>
                    <p:cTn presetID="2" presetClass="entr" presetSubtype="8" decel="100000" fill="hold" nodeType="withEffect">
                      <p:stCondLst>
                        <p:cond delay="500"/>
                      </p:stCondLst>
                      <p:childTnLst>
                        <p:set>
                          <p:cBhvr>
                            <p:cTn dur="1" fill="hold">
                              <p:stCondLst>
                                <p:cond delay="0"/>
                              </p:stCondLst>
                            </p:cTn>
                            <p:tgtEl>
                              <p:spTgt spid="239"/>
                            </p:tgtEl>
                            <p:attrNameLst>
                              <p:attrName>style.visibility</p:attrName>
                            </p:attrNameLst>
                          </p:cBhvr>
                          <p:to>
                            <p:strVal val="visible"/>
                          </p:to>
                        </p:set>
                        <p:anim calcmode="lin" valueType="num">
                          <p:cBhvr additive="base">
                            <p:cTn dur="1000" fill="hold"/>
                            <p:tgtEl>
                              <p:spTgt spid="239"/>
                            </p:tgtEl>
                            <p:attrNameLst>
                              <p:attrName>ppt_x</p:attrName>
                            </p:attrNameLst>
                          </p:cBhvr>
                          <p:tavLst>
                            <p:tav tm="0">
                              <p:val>
                                <p:strVal val="0-#ppt_w/2"/>
                              </p:val>
                            </p:tav>
                            <p:tav tm="100000">
                              <p:val>
                                <p:strVal val="#ppt_x"/>
                              </p:val>
                            </p:tav>
                          </p:tavLst>
                        </p:anim>
                        <p:anim calcmode="lin" valueType="num">
                          <p:cBhvr additive="base">
                            <p:cTn dur="1000" fill="hold"/>
                            <p:tgtEl>
                              <p:spTgt spid="239"/>
                            </p:tgtEl>
                            <p:attrNameLst>
                              <p:attrName>ppt_y</p:attrName>
                            </p:attrNameLst>
                          </p:cBhvr>
                          <p:tavLst>
                            <p:tav tm="0">
                              <p:val>
                                <p:strVal val="#ppt_y"/>
                              </p:val>
                            </p:tav>
                            <p:tav tm="100000">
                              <p:val>
                                <p:strVal val="#ppt_y"/>
                              </p:val>
                            </p:tav>
                          </p:tavLst>
                        </p:anim>
                      </p:childTnLst>
                    </p:cTn>
                  </p:par>
                </p:tnLst>
              </p:tmpl>
            </p:tmplLst>
          </p:bldP>
          <p:bldP spid="241" grpId="0" animBg="1">
            <p:tmplLst>
              <p:tmpl>
                <p:tnLst>
                  <p:par>
                    <p:cTn presetID="2" presetClass="entr" presetSubtype="8" decel="100000" fill="hold" nodeType="withEffect">
                      <p:stCondLst>
                        <p:cond delay="750"/>
                      </p:stCondLst>
                      <p:childTnLst>
                        <p:set>
                          <p:cBhvr>
                            <p:cTn dur="1" fill="hold">
                              <p:stCondLst>
                                <p:cond delay="0"/>
                              </p:stCondLst>
                            </p:cTn>
                            <p:tgtEl>
                              <p:spTgt spid="241"/>
                            </p:tgtEl>
                            <p:attrNameLst>
                              <p:attrName>style.visibility</p:attrName>
                            </p:attrNameLst>
                          </p:cBhvr>
                          <p:to>
                            <p:strVal val="visible"/>
                          </p:to>
                        </p:set>
                        <p:anim calcmode="lin" valueType="num">
                          <p:cBhvr additive="base">
                            <p:cTn dur="1000" fill="hold"/>
                            <p:tgtEl>
                              <p:spTgt spid="241"/>
                            </p:tgtEl>
                            <p:attrNameLst>
                              <p:attrName>ppt_x</p:attrName>
                            </p:attrNameLst>
                          </p:cBhvr>
                          <p:tavLst>
                            <p:tav tm="0">
                              <p:val>
                                <p:strVal val="0-#ppt_w/2"/>
                              </p:val>
                            </p:tav>
                            <p:tav tm="100000">
                              <p:val>
                                <p:strVal val="#ppt_x"/>
                              </p:val>
                            </p:tav>
                          </p:tavLst>
                        </p:anim>
                        <p:anim calcmode="lin" valueType="num">
                          <p:cBhvr additive="base">
                            <p:cTn dur="1000" fill="hold"/>
                            <p:tgtEl>
                              <p:spTgt spid="241"/>
                            </p:tgtEl>
                            <p:attrNameLst>
                              <p:attrName>ppt_y</p:attrName>
                            </p:attrNameLst>
                          </p:cBhvr>
                          <p:tavLst>
                            <p:tav tm="0">
                              <p:val>
                                <p:strVal val="#ppt_y"/>
                              </p:val>
                            </p:tav>
                            <p:tav tm="100000">
                              <p:val>
                                <p:strVal val="#ppt_y"/>
                              </p:val>
                            </p:tav>
                          </p:tavLst>
                        </p:anim>
                      </p:childTnLst>
                    </p:cTn>
                  </p:par>
                </p:tnLst>
              </p:tmpl>
            </p:tmplLst>
          </p:bldP>
          <p:bldP spid="242" grpId="0" animBg="1">
            <p:tmplLst>
              <p:tmpl>
                <p:tnLst>
                  <p:par>
                    <p:cTn presetID="2" presetClass="entr" presetSubtype="8" decel="100000" fill="hold" nodeType="withEffect">
                      <p:stCondLst>
                        <p:cond delay="1000"/>
                      </p:stCondLst>
                      <p:childTnLst>
                        <p:set>
                          <p:cBhvr>
                            <p:cTn dur="1" fill="hold">
                              <p:stCondLst>
                                <p:cond delay="0"/>
                              </p:stCondLst>
                            </p:cTn>
                            <p:tgtEl>
                              <p:spTgt spid="242"/>
                            </p:tgtEl>
                            <p:attrNameLst>
                              <p:attrName>style.visibility</p:attrName>
                            </p:attrNameLst>
                          </p:cBhvr>
                          <p:to>
                            <p:strVal val="visible"/>
                          </p:to>
                        </p:set>
                        <p:anim calcmode="lin" valueType="num">
                          <p:cBhvr additive="base">
                            <p:cTn dur="1000" fill="hold"/>
                            <p:tgtEl>
                              <p:spTgt spid="242"/>
                            </p:tgtEl>
                            <p:attrNameLst>
                              <p:attrName>ppt_x</p:attrName>
                            </p:attrNameLst>
                          </p:cBhvr>
                          <p:tavLst>
                            <p:tav tm="0">
                              <p:val>
                                <p:strVal val="0-#ppt_w/2"/>
                              </p:val>
                            </p:tav>
                            <p:tav tm="100000">
                              <p:val>
                                <p:strVal val="#ppt_x"/>
                              </p:val>
                            </p:tav>
                          </p:tavLst>
                        </p:anim>
                        <p:anim calcmode="lin" valueType="num">
                          <p:cBhvr additive="base">
                            <p:cTn dur="1000" fill="hold"/>
                            <p:tgtEl>
                              <p:spTgt spid="242"/>
                            </p:tgtEl>
                            <p:attrNameLst>
                              <p:attrName>ppt_y</p:attrName>
                            </p:attrNameLst>
                          </p:cBhvr>
                          <p:tavLst>
                            <p:tav tm="0">
                              <p:val>
                                <p:strVal val="#ppt_y"/>
                              </p:val>
                            </p:tav>
                            <p:tav tm="100000">
                              <p:val>
                                <p:strVal val="#ppt_y"/>
                              </p:val>
                            </p:tav>
                          </p:tavLst>
                        </p:anim>
                      </p:childTnLst>
                    </p:cTn>
                  </p:par>
                </p:tnLst>
              </p:tmpl>
            </p:tmplLst>
          </p:bldP>
          <p:bldP spid="209" grpId="0"/>
          <p:bldP spid="243" grpId="0" animBg="1">
            <p:tmplLst>
              <p:tmpl>
                <p:tnLst>
                  <p:par>
                    <p:cTn presetID="2" presetClass="entr" presetSubtype="8" decel="100000" fill="hold" nodeType="withEffect">
                      <p:stCondLst>
                        <p:cond delay="1250"/>
                      </p:stCondLst>
                      <p:childTnLst>
                        <p:set>
                          <p:cBhvr>
                            <p:cTn dur="1" fill="hold">
                              <p:stCondLst>
                                <p:cond delay="0"/>
                              </p:stCondLst>
                            </p:cTn>
                            <p:tgtEl>
                              <p:spTgt spid="243"/>
                            </p:tgtEl>
                            <p:attrNameLst>
                              <p:attrName>style.visibility</p:attrName>
                            </p:attrNameLst>
                          </p:cBhvr>
                          <p:to>
                            <p:strVal val="visible"/>
                          </p:to>
                        </p:set>
                        <p:anim calcmode="lin" valueType="num">
                          <p:cBhvr additive="base">
                            <p:cTn dur="1000" fill="hold"/>
                            <p:tgtEl>
                              <p:spTgt spid="243"/>
                            </p:tgtEl>
                            <p:attrNameLst>
                              <p:attrName>ppt_x</p:attrName>
                            </p:attrNameLst>
                          </p:cBhvr>
                          <p:tavLst>
                            <p:tav tm="0">
                              <p:val>
                                <p:strVal val="0-#ppt_w/2"/>
                              </p:val>
                            </p:tav>
                            <p:tav tm="100000">
                              <p:val>
                                <p:strVal val="#ppt_x"/>
                              </p:val>
                            </p:tav>
                          </p:tavLst>
                        </p:anim>
                        <p:anim calcmode="lin" valueType="num">
                          <p:cBhvr additive="base">
                            <p:cTn dur="1000" fill="hold"/>
                            <p:tgtEl>
                              <p:spTgt spid="243"/>
                            </p:tgtEl>
                            <p:attrNameLst>
                              <p:attrName>ppt_y</p:attrName>
                            </p:attrNameLst>
                          </p:cBhvr>
                          <p:tavLst>
                            <p:tav tm="0">
                              <p:val>
                                <p:strVal val="#ppt_y"/>
                              </p:val>
                            </p:tav>
                            <p:tav tm="100000">
                              <p:val>
                                <p:strVal val="#ppt_y"/>
                              </p:val>
                            </p:tav>
                          </p:tavLst>
                        </p:anim>
                      </p:childTnLst>
                    </p:cTn>
                  </p:par>
                </p:tnLst>
              </p:tmpl>
            </p:tmplLst>
          </p:bldP>
          <p:bldP spid="235" grpId="0" animBg="1">
            <p:tmplLst>
              <p:tmpl>
                <p:tnLst>
                  <p:par>
                    <p:cTn presetID="2" presetClass="entr" presetSubtype="8" decel="100000" fill="hold" nodeType="withEffect">
                      <p:stCondLst>
                        <p:cond delay="0"/>
                      </p:stCondLst>
                      <p:childTnLst>
                        <p:set>
                          <p:cBhvr>
                            <p:cTn dur="1" fill="hold">
                              <p:stCondLst>
                                <p:cond delay="0"/>
                              </p:stCondLst>
                            </p:cTn>
                            <p:tgtEl>
                              <p:spTgt spid="235"/>
                            </p:tgtEl>
                            <p:attrNameLst>
                              <p:attrName>style.visibility</p:attrName>
                            </p:attrNameLst>
                          </p:cBhvr>
                          <p:to>
                            <p:strVal val="visible"/>
                          </p:to>
                        </p:set>
                        <p:anim calcmode="lin" valueType="num">
                          <p:cBhvr additive="base">
                            <p:cTn dur="1000" fill="hold"/>
                            <p:tgtEl>
                              <p:spTgt spid="235"/>
                            </p:tgtEl>
                            <p:attrNameLst>
                              <p:attrName>ppt_x</p:attrName>
                            </p:attrNameLst>
                          </p:cBhvr>
                          <p:tavLst>
                            <p:tav tm="0">
                              <p:val>
                                <p:strVal val="0-#ppt_w/2"/>
                              </p:val>
                            </p:tav>
                            <p:tav tm="100000">
                              <p:val>
                                <p:strVal val="#ppt_x"/>
                              </p:val>
                            </p:tav>
                          </p:tavLst>
                        </p:anim>
                        <p:anim calcmode="lin" valueType="num">
                          <p:cBhvr additive="base">
                            <p:cTn dur="1000" fill="hold"/>
                            <p:tgtEl>
                              <p:spTgt spid="235"/>
                            </p:tgtEl>
                            <p:attrNameLst>
                              <p:attrName>ppt_y</p:attrName>
                            </p:attrNameLst>
                          </p:cBhvr>
                          <p:tavLst>
                            <p:tav tm="0">
                              <p:val>
                                <p:strVal val="#ppt_y"/>
                              </p:val>
                            </p:tav>
                            <p:tav tm="100000">
                              <p:val>
                                <p:strVal val="#ppt_y"/>
                              </p:val>
                            </p:tav>
                          </p:tavLst>
                        </p:anim>
                      </p:childTnLst>
                    </p:cTn>
                  </p:par>
                </p:tnLst>
              </p:tmpl>
            </p:tmplLst>
          </p:bldP>
          <p:bldP spid="223" grpId="0"/>
          <p:bldP spid="224" grpId="0"/>
          <p:bldP spid="225" grpId="0"/>
          <p:bldP spid="22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250"/>
                                      </p:stCondLst>
                                      <p:childTnLst>
                                        <p:set>
                                          <p:cBhvr>
                                            <p:cTn id="6" dur="1" fill="hold">
                                              <p:stCondLst>
                                                <p:cond delay="0"/>
                                              </p:stCondLst>
                                            </p:cTn>
                                            <p:tgtEl>
                                              <p:spTgt spid="236"/>
                                            </p:tgtEl>
                                            <p:attrNameLst>
                                              <p:attrName>style.visibility</p:attrName>
                                            </p:attrNameLst>
                                          </p:cBhvr>
                                          <p:to>
                                            <p:strVal val="visible"/>
                                          </p:to>
                                        </p:set>
                                        <p:anim calcmode="lin" valueType="num">
                                          <p:cBhvr additive="base">
                                            <p:cTn id="7" dur="1000" fill="hold"/>
                                            <p:tgtEl>
                                              <p:spTgt spid="236"/>
                                            </p:tgtEl>
                                            <p:attrNameLst>
                                              <p:attrName>ppt_x</p:attrName>
                                            </p:attrNameLst>
                                          </p:cBhvr>
                                          <p:tavLst>
                                            <p:tav tm="0">
                                              <p:val>
                                                <p:strVal val="0-#ppt_w/2"/>
                                              </p:val>
                                            </p:tav>
                                            <p:tav tm="100000">
                                              <p:val>
                                                <p:strVal val="#ppt_x"/>
                                              </p:val>
                                            </p:tav>
                                          </p:tavLst>
                                        </p:anim>
                                        <p:anim calcmode="lin" valueType="num">
                                          <p:cBhvr additive="base">
                                            <p:cTn id="8" dur="1000" fill="hold"/>
                                            <p:tgtEl>
                                              <p:spTgt spid="236"/>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500"/>
                                      </p:stCondLst>
                                      <p:childTnLst>
                                        <p:set>
                                          <p:cBhvr>
                                            <p:cTn id="10" dur="1" fill="hold">
                                              <p:stCondLst>
                                                <p:cond delay="0"/>
                                              </p:stCondLst>
                                            </p:cTn>
                                            <p:tgtEl>
                                              <p:spTgt spid="239"/>
                                            </p:tgtEl>
                                            <p:attrNameLst>
                                              <p:attrName>style.visibility</p:attrName>
                                            </p:attrNameLst>
                                          </p:cBhvr>
                                          <p:to>
                                            <p:strVal val="visible"/>
                                          </p:to>
                                        </p:set>
                                        <p:anim calcmode="lin" valueType="num">
                                          <p:cBhvr additive="base">
                                            <p:cTn id="11" dur="1000" fill="hold"/>
                                            <p:tgtEl>
                                              <p:spTgt spid="239"/>
                                            </p:tgtEl>
                                            <p:attrNameLst>
                                              <p:attrName>ppt_x</p:attrName>
                                            </p:attrNameLst>
                                          </p:cBhvr>
                                          <p:tavLst>
                                            <p:tav tm="0">
                                              <p:val>
                                                <p:strVal val="0-#ppt_w/2"/>
                                              </p:val>
                                            </p:tav>
                                            <p:tav tm="100000">
                                              <p:val>
                                                <p:strVal val="#ppt_x"/>
                                              </p:val>
                                            </p:tav>
                                          </p:tavLst>
                                        </p:anim>
                                        <p:anim calcmode="lin" valueType="num">
                                          <p:cBhvr additive="base">
                                            <p:cTn id="12" dur="1000" fill="hold"/>
                                            <p:tgtEl>
                                              <p:spTgt spid="239"/>
                                            </p:tgtEl>
                                            <p:attrNameLst>
                                              <p:attrName>ppt_y</p:attrName>
                                            </p:attrNameLst>
                                          </p:cBhvr>
                                          <p:tavLst>
                                            <p:tav tm="0">
                                              <p:val>
                                                <p:strVal val="#ppt_y"/>
                                              </p:val>
                                            </p:tav>
                                            <p:tav tm="100000">
                                              <p:val>
                                                <p:strVal val="#ppt_y"/>
                                              </p:val>
                                            </p:tav>
                                          </p:tavLst>
                                        </p:anim>
                                      </p:childTnLst>
                                    </p:cTn>
                                  </p:par>
                                  <p:par>
                                    <p:cTn id="13" presetID="2" presetClass="entr" presetSubtype="8" decel="100000" fill="hold" grpId="0" nodeType="withEffect">
                                      <p:stCondLst>
                                        <p:cond delay="750"/>
                                      </p:stCondLst>
                                      <p:childTnLst>
                                        <p:set>
                                          <p:cBhvr>
                                            <p:cTn id="14" dur="1" fill="hold">
                                              <p:stCondLst>
                                                <p:cond delay="0"/>
                                              </p:stCondLst>
                                            </p:cTn>
                                            <p:tgtEl>
                                              <p:spTgt spid="241"/>
                                            </p:tgtEl>
                                            <p:attrNameLst>
                                              <p:attrName>style.visibility</p:attrName>
                                            </p:attrNameLst>
                                          </p:cBhvr>
                                          <p:to>
                                            <p:strVal val="visible"/>
                                          </p:to>
                                        </p:set>
                                        <p:anim calcmode="lin" valueType="num">
                                          <p:cBhvr additive="base">
                                            <p:cTn id="15" dur="1000" fill="hold"/>
                                            <p:tgtEl>
                                              <p:spTgt spid="241"/>
                                            </p:tgtEl>
                                            <p:attrNameLst>
                                              <p:attrName>ppt_x</p:attrName>
                                            </p:attrNameLst>
                                          </p:cBhvr>
                                          <p:tavLst>
                                            <p:tav tm="0">
                                              <p:val>
                                                <p:strVal val="0-#ppt_w/2"/>
                                              </p:val>
                                            </p:tav>
                                            <p:tav tm="100000">
                                              <p:val>
                                                <p:strVal val="#ppt_x"/>
                                              </p:val>
                                            </p:tav>
                                          </p:tavLst>
                                        </p:anim>
                                        <p:anim calcmode="lin" valueType="num">
                                          <p:cBhvr additive="base">
                                            <p:cTn id="16" dur="1000" fill="hold"/>
                                            <p:tgtEl>
                                              <p:spTgt spid="241"/>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000"/>
                                      </p:stCondLst>
                                      <p:childTnLst>
                                        <p:set>
                                          <p:cBhvr>
                                            <p:cTn id="18" dur="1" fill="hold">
                                              <p:stCondLst>
                                                <p:cond delay="0"/>
                                              </p:stCondLst>
                                            </p:cTn>
                                            <p:tgtEl>
                                              <p:spTgt spid="242"/>
                                            </p:tgtEl>
                                            <p:attrNameLst>
                                              <p:attrName>style.visibility</p:attrName>
                                            </p:attrNameLst>
                                          </p:cBhvr>
                                          <p:to>
                                            <p:strVal val="visible"/>
                                          </p:to>
                                        </p:set>
                                        <p:anim calcmode="lin" valueType="num">
                                          <p:cBhvr additive="base">
                                            <p:cTn id="19" dur="1000" fill="hold"/>
                                            <p:tgtEl>
                                              <p:spTgt spid="242"/>
                                            </p:tgtEl>
                                            <p:attrNameLst>
                                              <p:attrName>ppt_x</p:attrName>
                                            </p:attrNameLst>
                                          </p:cBhvr>
                                          <p:tavLst>
                                            <p:tav tm="0">
                                              <p:val>
                                                <p:strVal val="0-#ppt_w/2"/>
                                              </p:val>
                                            </p:tav>
                                            <p:tav tm="100000">
                                              <p:val>
                                                <p:strVal val="#ppt_x"/>
                                              </p:val>
                                            </p:tav>
                                          </p:tavLst>
                                        </p:anim>
                                        <p:anim calcmode="lin" valueType="num">
                                          <p:cBhvr additive="base">
                                            <p:cTn id="20" dur="1000" fill="hold"/>
                                            <p:tgtEl>
                                              <p:spTgt spid="242"/>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250"/>
                                      </p:stCondLst>
                                      <p:childTnLst>
                                        <p:set>
                                          <p:cBhvr>
                                            <p:cTn id="22" dur="1" fill="hold">
                                              <p:stCondLst>
                                                <p:cond delay="0"/>
                                              </p:stCondLst>
                                            </p:cTn>
                                            <p:tgtEl>
                                              <p:spTgt spid="209"/>
                                            </p:tgtEl>
                                            <p:attrNameLst>
                                              <p:attrName>style.visibility</p:attrName>
                                            </p:attrNameLst>
                                          </p:cBhvr>
                                          <p:to>
                                            <p:strVal val="visible"/>
                                          </p:to>
                                        </p:set>
                                        <p:anim calcmode="lin" valueType="num">
                                          <p:cBhvr additive="base">
                                            <p:cTn id="23" dur="1000" fill="hold"/>
                                            <p:tgtEl>
                                              <p:spTgt spid="209"/>
                                            </p:tgtEl>
                                            <p:attrNameLst>
                                              <p:attrName>ppt_x</p:attrName>
                                            </p:attrNameLst>
                                          </p:cBhvr>
                                          <p:tavLst>
                                            <p:tav tm="0">
                                              <p:val>
                                                <p:strVal val="0-#ppt_w/2"/>
                                              </p:val>
                                            </p:tav>
                                            <p:tav tm="100000">
                                              <p:val>
                                                <p:strVal val="#ppt_x"/>
                                              </p:val>
                                            </p:tav>
                                          </p:tavLst>
                                        </p:anim>
                                        <p:anim calcmode="lin" valueType="num">
                                          <p:cBhvr additive="base">
                                            <p:cTn id="24" dur="1000" fill="hold"/>
                                            <p:tgtEl>
                                              <p:spTgt spid="209"/>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250"/>
                                      </p:stCondLst>
                                      <p:childTnLst>
                                        <p:set>
                                          <p:cBhvr>
                                            <p:cTn id="26" dur="1" fill="hold">
                                              <p:stCondLst>
                                                <p:cond delay="0"/>
                                              </p:stCondLst>
                                            </p:cTn>
                                            <p:tgtEl>
                                              <p:spTgt spid="243"/>
                                            </p:tgtEl>
                                            <p:attrNameLst>
                                              <p:attrName>style.visibility</p:attrName>
                                            </p:attrNameLst>
                                          </p:cBhvr>
                                          <p:to>
                                            <p:strVal val="visible"/>
                                          </p:to>
                                        </p:set>
                                        <p:anim calcmode="lin" valueType="num">
                                          <p:cBhvr additive="base">
                                            <p:cTn id="27" dur="1000" fill="hold"/>
                                            <p:tgtEl>
                                              <p:spTgt spid="243"/>
                                            </p:tgtEl>
                                            <p:attrNameLst>
                                              <p:attrName>ppt_x</p:attrName>
                                            </p:attrNameLst>
                                          </p:cBhvr>
                                          <p:tavLst>
                                            <p:tav tm="0">
                                              <p:val>
                                                <p:strVal val="0-#ppt_w/2"/>
                                              </p:val>
                                            </p:tav>
                                            <p:tav tm="100000">
                                              <p:val>
                                                <p:strVal val="#ppt_x"/>
                                              </p:val>
                                            </p:tav>
                                          </p:tavLst>
                                        </p:anim>
                                        <p:anim calcmode="lin" valueType="num">
                                          <p:cBhvr additive="base">
                                            <p:cTn id="28" dur="1000" fill="hold"/>
                                            <p:tgtEl>
                                              <p:spTgt spid="243"/>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0"/>
                                      </p:stCondLst>
                                      <p:childTnLst>
                                        <p:set>
                                          <p:cBhvr>
                                            <p:cTn id="30" dur="1" fill="hold">
                                              <p:stCondLst>
                                                <p:cond delay="0"/>
                                              </p:stCondLst>
                                            </p:cTn>
                                            <p:tgtEl>
                                              <p:spTgt spid="235"/>
                                            </p:tgtEl>
                                            <p:attrNameLst>
                                              <p:attrName>style.visibility</p:attrName>
                                            </p:attrNameLst>
                                          </p:cBhvr>
                                          <p:to>
                                            <p:strVal val="visible"/>
                                          </p:to>
                                        </p:set>
                                        <p:anim calcmode="lin" valueType="num">
                                          <p:cBhvr additive="base">
                                            <p:cTn id="31" dur="1000" fill="hold"/>
                                            <p:tgtEl>
                                              <p:spTgt spid="235"/>
                                            </p:tgtEl>
                                            <p:attrNameLst>
                                              <p:attrName>ppt_x</p:attrName>
                                            </p:attrNameLst>
                                          </p:cBhvr>
                                          <p:tavLst>
                                            <p:tav tm="0">
                                              <p:val>
                                                <p:strVal val="0-#ppt_w/2"/>
                                              </p:val>
                                            </p:tav>
                                            <p:tav tm="100000">
                                              <p:val>
                                                <p:strVal val="#ppt_x"/>
                                              </p:val>
                                            </p:tav>
                                          </p:tavLst>
                                        </p:anim>
                                        <p:anim calcmode="lin" valueType="num">
                                          <p:cBhvr additive="base">
                                            <p:cTn id="32" dur="1000" fill="hold"/>
                                            <p:tgtEl>
                                              <p:spTgt spid="235"/>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500"/>
                                      </p:stCondLst>
                                      <p:childTnLst>
                                        <p:set>
                                          <p:cBhvr>
                                            <p:cTn id="34" dur="1" fill="hold">
                                              <p:stCondLst>
                                                <p:cond delay="0"/>
                                              </p:stCondLst>
                                            </p:cTn>
                                            <p:tgtEl>
                                              <p:spTgt spid="223"/>
                                            </p:tgtEl>
                                            <p:attrNameLst>
                                              <p:attrName>style.visibility</p:attrName>
                                            </p:attrNameLst>
                                          </p:cBhvr>
                                          <p:to>
                                            <p:strVal val="visible"/>
                                          </p:to>
                                        </p:set>
                                        <p:anim calcmode="lin" valueType="num">
                                          <p:cBhvr additive="base">
                                            <p:cTn id="35" dur="1000" fill="hold"/>
                                            <p:tgtEl>
                                              <p:spTgt spid="223"/>
                                            </p:tgtEl>
                                            <p:attrNameLst>
                                              <p:attrName>ppt_x</p:attrName>
                                            </p:attrNameLst>
                                          </p:cBhvr>
                                          <p:tavLst>
                                            <p:tav tm="0">
                                              <p:val>
                                                <p:strVal val="0-#ppt_w/2"/>
                                              </p:val>
                                            </p:tav>
                                            <p:tav tm="100000">
                                              <p:val>
                                                <p:strVal val="#ppt_x"/>
                                              </p:val>
                                            </p:tav>
                                          </p:tavLst>
                                        </p:anim>
                                        <p:anim calcmode="lin" valueType="num">
                                          <p:cBhvr additive="base">
                                            <p:cTn id="36" dur="1000" fill="hold"/>
                                            <p:tgtEl>
                                              <p:spTgt spid="223"/>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50"/>
                                      </p:stCondLst>
                                      <p:childTnLst>
                                        <p:set>
                                          <p:cBhvr>
                                            <p:cTn id="38" dur="1" fill="hold">
                                              <p:stCondLst>
                                                <p:cond delay="0"/>
                                              </p:stCondLst>
                                            </p:cTn>
                                            <p:tgtEl>
                                              <p:spTgt spid="224"/>
                                            </p:tgtEl>
                                            <p:attrNameLst>
                                              <p:attrName>style.visibility</p:attrName>
                                            </p:attrNameLst>
                                          </p:cBhvr>
                                          <p:to>
                                            <p:strVal val="visible"/>
                                          </p:to>
                                        </p:set>
                                        <p:anim calcmode="lin" valueType="num">
                                          <p:cBhvr additive="base">
                                            <p:cTn id="39" dur="1000" fill="hold"/>
                                            <p:tgtEl>
                                              <p:spTgt spid="224"/>
                                            </p:tgtEl>
                                            <p:attrNameLst>
                                              <p:attrName>ppt_x</p:attrName>
                                            </p:attrNameLst>
                                          </p:cBhvr>
                                          <p:tavLst>
                                            <p:tav tm="0">
                                              <p:val>
                                                <p:strVal val="0-#ppt_w/2"/>
                                              </p:val>
                                            </p:tav>
                                            <p:tav tm="100000">
                                              <p:val>
                                                <p:strVal val="#ppt_x"/>
                                              </p:val>
                                            </p:tav>
                                          </p:tavLst>
                                        </p:anim>
                                        <p:anim calcmode="lin" valueType="num">
                                          <p:cBhvr additive="base">
                                            <p:cTn id="40" dur="1000" fill="hold"/>
                                            <p:tgtEl>
                                              <p:spTgt spid="224"/>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000"/>
                                      </p:stCondLst>
                                      <p:childTnLst>
                                        <p:set>
                                          <p:cBhvr>
                                            <p:cTn id="42" dur="1" fill="hold">
                                              <p:stCondLst>
                                                <p:cond delay="0"/>
                                              </p:stCondLst>
                                            </p:cTn>
                                            <p:tgtEl>
                                              <p:spTgt spid="225"/>
                                            </p:tgtEl>
                                            <p:attrNameLst>
                                              <p:attrName>style.visibility</p:attrName>
                                            </p:attrNameLst>
                                          </p:cBhvr>
                                          <p:to>
                                            <p:strVal val="visible"/>
                                          </p:to>
                                        </p:set>
                                        <p:anim calcmode="lin" valueType="num">
                                          <p:cBhvr additive="base">
                                            <p:cTn id="43" dur="1000" fill="hold"/>
                                            <p:tgtEl>
                                              <p:spTgt spid="225"/>
                                            </p:tgtEl>
                                            <p:attrNameLst>
                                              <p:attrName>ppt_x</p:attrName>
                                            </p:attrNameLst>
                                          </p:cBhvr>
                                          <p:tavLst>
                                            <p:tav tm="0">
                                              <p:val>
                                                <p:strVal val="0-#ppt_w/2"/>
                                              </p:val>
                                            </p:tav>
                                            <p:tav tm="100000">
                                              <p:val>
                                                <p:strVal val="#ppt_x"/>
                                              </p:val>
                                            </p:tav>
                                          </p:tavLst>
                                        </p:anim>
                                        <p:anim calcmode="lin" valueType="num">
                                          <p:cBhvr additive="base">
                                            <p:cTn id="44" dur="1000" fill="hold"/>
                                            <p:tgtEl>
                                              <p:spTgt spid="225"/>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1250"/>
                                      </p:stCondLst>
                                      <p:childTnLst>
                                        <p:set>
                                          <p:cBhvr>
                                            <p:cTn id="46" dur="1" fill="hold">
                                              <p:stCondLst>
                                                <p:cond delay="0"/>
                                              </p:stCondLst>
                                            </p:cTn>
                                            <p:tgtEl>
                                              <p:spTgt spid="226"/>
                                            </p:tgtEl>
                                            <p:attrNameLst>
                                              <p:attrName>style.visibility</p:attrName>
                                            </p:attrNameLst>
                                          </p:cBhvr>
                                          <p:to>
                                            <p:strVal val="visible"/>
                                          </p:to>
                                        </p:set>
                                        <p:anim calcmode="lin" valueType="num">
                                          <p:cBhvr additive="base">
                                            <p:cTn id="47" dur="1000" fill="hold"/>
                                            <p:tgtEl>
                                              <p:spTgt spid="226"/>
                                            </p:tgtEl>
                                            <p:attrNameLst>
                                              <p:attrName>ppt_x</p:attrName>
                                            </p:attrNameLst>
                                          </p:cBhvr>
                                          <p:tavLst>
                                            <p:tav tm="0">
                                              <p:val>
                                                <p:strVal val="0-#ppt_w/2"/>
                                              </p:val>
                                            </p:tav>
                                            <p:tav tm="100000">
                                              <p:val>
                                                <p:strVal val="#ppt_x"/>
                                              </p:val>
                                            </p:tav>
                                          </p:tavLst>
                                        </p:anim>
                                        <p:anim calcmode="lin" valueType="num">
                                          <p:cBhvr additive="base">
                                            <p:cTn id="48" dur="1000" fill="hold"/>
                                            <p:tgtEl>
                                              <p:spTgt spid="226"/>
                                            </p:tgtEl>
                                            <p:attrNameLst>
                                              <p:attrName>ppt_y</p:attrName>
                                            </p:attrNameLst>
                                          </p:cBhvr>
                                          <p:tavLst>
                                            <p:tav tm="0">
                                              <p:val>
                                                <p:strVal val="#ppt_y"/>
                                              </p:val>
                                            </p:tav>
                                            <p:tav tm="100000">
                                              <p:val>
                                                <p:strVal val="#ppt_y"/>
                                              </p:val>
                                            </p:tav>
                                          </p:tavLst>
                                        </p:anim>
                                      </p:childTnLst>
                                    </p:cTn>
                                  </p:par>
                                  <p:par>
                                    <p:cTn id="49" presetID="2" presetClass="entr" presetSubtype="4" decel="100000" fill="hold" nodeType="withEffect">
                                      <p:stCondLst>
                                        <p:cond delay="1250"/>
                                      </p:stCondLst>
                                      <p:childTnLst>
                                        <p:set>
                                          <p:cBhvr>
                                            <p:cTn id="50" dur="1" fill="hold">
                                              <p:stCondLst>
                                                <p:cond delay="0"/>
                                              </p:stCondLst>
                                            </p:cTn>
                                            <p:tgtEl>
                                              <p:spTgt spid="692"/>
                                            </p:tgtEl>
                                            <p:attrNameLst>
                                              <p:attrName>style.visibility</p:attrName>
                                            </p:attrNameLst>
                                          </p:cBhvr>
                                          <p:to>
                                            <p:strVal val="visible"/>
                                          </p:to>
                                        </p:set>
                                        <p:anim calcmode="lin" valueType="num">
                                          <p:cBhvr additive="base">
                                            <p:cTn id="51" dur="1000" fill="hold"/>
                                            <p:tgtEl>
                                              <p:spTgt spid="692"/>
                                            </p:tgtEl>
                                            <p:attrNameLst>
                                              <p:attrName>ppt_x</p:attrName>
                                            </p:attrNameLst>
                                          </p:cBhvr>
                                          <p:tavLst>
                                            <p:tav tm="0">
                                              <p:val>
                                                <p:strVal val="#ppt_x"/>
                                              </p:val>
                                            </p:tav>
                                            <p:tav tm="100000">
                                              <p:val>
                                                <p:strVal val="#ppt_x"/>
                                              </p:val>
                                            </p:tav>
                                          </p:tavLst>
                                        </p:anim>
                                        <p:anim calcmode="lin" valueType="num">
                                          <p:cBhvr additive="base">
                                            <p:cTn id="52" dur="1000" fill="hold"/>
                                            <p:tgtEl>
                                              <p:spTgt spid="692"/>
                                            </p:tgtEl>
                                            <p:attrNameLst>
                                              <p:attrName>ppt_y</p:attrName>
                                            </p:attrNameLst>
                                          </p:cBhvr>
                                          <p:tavLst>
                                            <p:tav tm="0">
                                              <p:val>
                                                <p:strVal val="1+#ppt_h/2"/>
                                              </p:val>
                                            </p:tav>
                                            <p:tav tm="100000">
                                              <p:val>
                                                <p:strVal val="#ppt_y"/>
                                              </p:val>
                                            </p:tav>
                                          </p:tavLst>
                                        </p:anim>
                                      </p:childTnLst>
                                    </p:cTn>
                                  </p:par>
                                  <p:par>
                                    <p:cTn id="53" presetID="2" presetClass="entr" presetSubtype="1" fill="hold" grpId="0" nodeType="withEffect">
                                      <p:stCondLst>
                                        <p:cond delay="1750"/>
                                      </p:stCondLst>
                                      <p:childTnLst>
                                        <p:set>
                                          <p:cBhvr>
                                            <p:cTn id="54" dur="1" fill="hold">
                                              <p:stCondLst>
                                                <p:cond delay="0"/>
                                              </p:stCondLst>
                                            </p:cTn>
                                            <p:tgtEl>
                                              <p:spTgt spid="735"/>
                                            </p:tgtEl>
                                            <p:attrNameLst>
                                              <p:attrName>style.visibility</p:attrName>
                                            </p:attrNameLst>
                                          </p:cBhvr>
                                          <p:to>
                                            <p:strVal val="visible"/>
                                          </p:to>
                                        </p:set>
                                        <p:anim calcmode="lin" valueType="num">
                                          <p:cBhvr additive="base">
                                            <p:cTn id="55" dur="750" fill="hold"/>
                                            <p:tgtEl>
                                              <p:spTgt spid="735"/>
                                            </p:tgtEl>
                                            <p:attrNameLst>
                                              <p:attrName>ppt_x</p:attrName>
                                            </p:attrNameLst>
                                          </p:cBhvr>
                                          <p:tavLst>
                                            <p:tav tm="0">
                                              <p:val>
                                                <p:strVal val="#ppt_x"/>
                                              </p:val>
                                            </p:tav>
                                            <p:tav tm="100000">
                                              <p:val>
                                                <p:strVal val="#ppt_x"/>
                                              </p:val>
                                            </p:tav>
                                          </p:tavLst>
                                        </p:anim>
                                        <p:anim calcmode="lin" valueType="num">
                                          <p:cBhvr additive="base">
                                            <p:cTn id="56" dur="750" fill="hold"/>
                                            <p:tgtEl>
                                              <p:spTgt spid="735"/>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2000"/>
                                      </p:stCondLst>
                                      <p:childTnLst>
                                        <p:set>
                                          <p:cBhvr>
                                            <p:cTn id="58" dur="1" fill="hold">
                                              <p:stCondLst>
                                                <p:cond delay="0"/>
                                              </p:stCondLst>
                                            </p:cTn>
                                            <p:tgtEl>
                                              <p:spTgt spid="205"/>
                                            </p:tgtEl>
                                            <p:attrNameLst>
                                              <p:attrName>style.visibility</p:attrName>
                                            </p:attrNameLst>
                                          </p:cBhvr>
                                          <p:to>
                                            <p:strVal val="visible"/>
                                          </p:to>
                                        </p:set>
                                        <p:anim calcmode="lin" valueType="num">
                                          <p:cBhvr additive="base">
                                            <p:cTn id="59" dur="750" fill="hold"/>
                                            <p:tgtEl>
                                              <p:spTgt spid="205"/>
                                            </p:tgtEl>
                                            <p:attrNameLst>
                                              <p:attrName>ppt_x</p:attrName>
                                            </p:attrNameLst>
                                          </p:cBhvr>
                                          <p:tavLst>
                                            <p:tav tm="0">
                                              <p:val>
                                                <p:strVal val="#ppt_x"/>
                                              </p:val>
                                            </p:tav>
                                            <p:tav tm="100000">
                                              <p:val>
                                                <p:strVal val="#ppt_x"/>
                                              </p:val>
                                            </p:tav>
                                          </p:tavLst>
                                        </p:anim>
                                        <p:anim calcmode="lin" valueType="num">
                                          <p:cBhvr additive="base">
                                            <p:cTn id="60" dur="750" fill="hold"/>
                                            <p:tgtEl>
                                              <p:spTgt spid="205"/>
                                            </p:tgtEl>
                                            <p:attrNameLst>
                                              <p:attrName>ppt_y</p:attrName>
                                            </p:attrNameLst>
                                          </p:cBhvr>
                                          <p:tavLst>
                                            <p:tav tm="0">
                                              <p:val>
                                                <p:strVal val="0-#ppt_h/2"/>
                                              </p:val>
                                            </p:tav>
                                            <p:tav tm="100000">
                                              <p:val>
                                                <p:strVal val="#ppt_y"/>
                                              </p:val>
                                            </p:tav>
                                          </p:tavLst>
                                        </p:anim>
                                      </p:childTnLst>
                                    </p:cTn>
                                  </p:par>
                                  <p:par>
                                    <p:cTn id="61" presetID="2" presetClass="entr" presetSubtype="1" fill="hold" grpId="0" nodeType="withEffect">
                                      <p:stCondLst>
                                        <p:cond delay="2250"/>
                                      </p:stCondLst>
                                      <p:childTnLst>
                                        <p:set>
                                          <p:cBhvr>
                                            <p:cTn id="62" dur="1" fill="hold">
                                              <p:stCondLst>
                                                <p:cond delay="0"/>
                                              </p:stCondLst>
                                            </p:cTn>
                                            <p:tgtEl>
                                              <p:spTgt spid="207"/>
                                            </p:tgtEl>
                                            <p:attrNameLst>
                                              <p:attrName>style.visibility</p:attrName>
                                            </p:attrNameLst>
                                          </p:cBhvr>
                                          <p:to>
                                            <p:strVal val="visible"/>
                                          </p:to>
                                        </p:set>
                                        <p:anim calcmode="lin" valueType="num">
                                          <p:cBhvr additive="base">
                                            <p:cTn id="63" dur="750" fill="hold"/>
                                            <p:tgtEl>
                                              <p:spTgt spid="207"/>
                                            </p:tgtEl>
                                            <p:attrNameLst>
                                              <p:attrName>ppt_x</p:attrName>
                                            </p:attrNameLst>
                                          </p:cBhvr>
                                          <p:tavLst>
                                            <p:tav tm="0">
                                              <p:val>
                                                <p:strVal val="#ppt_x"/>
                                              </p:val>
                                            </p:tav>
                                            <p:tav tm="100000">
                                              <p:val>
                                                <p:strVal val="#ppt_x"/>
                                              </p:val>
                                            </p:tav>
                                          </p:tavLst>
                                        </p:anim>
                                        <p:anim calcmode="lin" valueType="num">
                                          <p:cBhvr additive="base">
                                            <p:cTn id="64" dur="750" fill="hold"/>
                                            <p:tgtEl>
                                              <p:spTgt spid="207"/>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2500"/>
                                      </p:stCondLst>
                                      <p:childTnLst>
                                        <p:set>
                                          <p:cBhvr>
                                            <p:cTn id="66" dur="1" fill="hold">
                                              <p:stCondLst>
                                                <p:cond delay="0"/>
                                              </p:stCondLst>
                                            </p:cTn>
                                            <p:tgtEl>
                                              <p:spTgt spid="206"/>
                                            </p:tgtEl>
                                            <p:attrNameLst>
                                              <p:attrName>style.visibility</p:attrName>
                                            </p:attrNameLst>
                                          </p:cBhvr>
                                          <p:to>
                                            <p:strVal val="visible"/>
                                          </p:to>
                                        </p:set>
                                        <p:anim calcmode="lin" valueType="num">
                                          <p:cBhvr additive="base">
                                            <p:cTn id="67" dur="750" fill="hold"/>
                                            <p:tgtEl>
                                              <p:spTgt spid="206"/>
                                            </p:tgtEl>
                                            <p:attrNameLst>
                                              <p:attrName>ppt_x</p:attrName>
                                            </p:attrNameLst>
                                          </p:cBhvr>
                                          <p:tavLst>
                                            <p:tav tm="0">
                                              <p:val>
                                                <p:strVal val="#ppt_x"/>
                                              </p:val>
                                            </p:tav>
                                            <p:tav tm="100000">
                                              <p:val>
                                                <p:strVal val="#ppt_x"/>
                                              </p:val>
                                            </p:tav>
                                          </p:tavLst>
                                        </p:anim>
                                        <p:anim calcmode="lin" valueType="num">
                                          <p:cBhvr additive="base">
                                            <p:cTn id="68" dur="750" fill="hold"/>
                                            <p:tgtEl>
                                              <p:spTgt spid="206"/>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stCondLst>
                                        <p:cond delay="2750"/>
                                      </p:stCondLst>
                                      <p:childTnLst>
                                        <p:set>
                                          <p:cBhvr>
                                            <p:cTn id="70" dur="1" fill="hold">
                                              <p:stCondLst>
                                                <p:cond delay="0"/>
                                              </p:stCondLst>
                                            </p:cTn>
                                            <p:tgtEl>
                                              <p:spTgt spid="208"/>
                                            </p:tgtEl>
                                            <p:attrNameLst>
                                              <p:attrName>style.visibility</p:attrName>
                                            </p:attrNameLst>
                                          </p:cBhvr>
                                          <p:to>
                                            <p:strVal val="visible"/>
                                          </p:to>
                                        </p:set>
                                        <p:anim calcmode="lin" valueType="num">
                                          <p:cBhvr additive="base">
                                            <p:cTn id="71" dur="750" fill="hold"/>
                                            <p:tgtEl>
                                              <p:spTgt spid="208"/>
                                            </p:tgtEl>
                                            <p:attrNameLst>
                                              <p:attrName>ppt_x</p:attrName>
                                            </p:attrNameLst>
                                          </p:cBhvr>
                                          <p:tavLst>
                                            <p:tav tm="0">
                                              <p:val>
                                                <p:strVal val="#ppt_x"/>
                                              </p:val>
                                            </p:tav>
                                            <p:tav tm="100000">
                                              <p:val>
                                                <p:strVal val="#ppt_x"/>
                                              </p:val>
                                            </p:tav>
                                          </p:tavLst>
                                        </p:anim>
                                        <p:anim calcmode="lin" valueType="num">
                                          <p:cBhvr additive="base">
                                            <p:cTn id="72" dur="750" fill="hold"/>
                                            <p:tgtEl>
                                              <p:spTgt spid="20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tmplLst>
              <p:tmpl>
                <p:tnLst>
                  <p:par>
                    <p:cTn presetID="2" presetClass="entr" presetSubtype="1" fill="hold" nodeType="withEffect">
                      <p:stCondLst>
                        <p:cond delay="1750"/>
                      </p:stCondLst>
                      <p:childTnLst>
                        <p:set>
                          <p:cBhvr>
                            <p:cTn dur="1" fill="hold">
                              <p:stCondLst>
                                <p:cond delay="0"/>
                              </p:stCondLst>
                            </p:cTn>
                            <p:tgtEl>
                              <p:spTgt spid="735"/>
                            </p:tgtEl>
                            <p:attrNameLst>
                              <p:attrName>style.visibility</p:attrName>
                            </p:attrNameLst>
                          </p:cBhvr>
                          <p:to>
                            <p:strVal val="visible"/>
                          </p:to>
                        </p:set>
                        <p:anim calcmode="lin" valueType="num">
                          <p:cBhvr additive="base">
                            <p:cTn dur="750" fill="hold"/>
                            <p:tgtEl>
                              <p:spTgt spid="735"/>
                            </p:tgtEl>
                            <p:attrNameLst>
                              <p:attrName>ppt_x</p:attrName>
                            </p:attrNameLst>
                          </p:cBhvr>
                          <p:tavLst>
                            <p:tav tm="0">
                              <p:val>
                                <p:strVal val="#ppt_x"/>
                              </p:val>
                            </p:tav>
                            <p:tav tm="100000">
                              <p:val>
                                <p:strVal val="#ppt_x"/>
                              </p:val>
                            </p:tav>
                          </p:tavLst>
                        </p:anim>
                        <p:anim calcmode="lin" valueType="num">
                          <p:cBhvr additive="base">
                            <p:cTn dur="750" fill="hold"/>
                            <p:tgtEl>
                              <p:spTgt spid="735"/>
                            </p:tgtEl>
                            <p:attrNameLst>
                              <p:attrName>ppt_y</p:attrName>
                            </p:attrNameLst>
                          </p:cBhvr>
                          <p:tavLst>
                            <p:tav tm="0">
                              <p:val>
                                <p:strVal val="0-#ppt_h/2"/>
                              </p:val>
                            </p:tav>
                            <p:tav tm="100000">
                              <p:val>
                                <p:strVal val="#ppt_y"/>
                              </p:val>
                            </p:tav>
                          </p:tavLst>
                        </p:anim>
                      </p:childTnLst>
                    </p:cTn>
                  </p:par>
                </p:tnLst>
              </p:tmpl>
            </p:tmplLst>
          </p:bldP>
          <p:bldP spid="205" grpId="0" animBg="1">
            <p:tmplLst>
              <p:tmpl>
                <p:tnLst>
                  <p:par>
                    <p:cTn presetID="2" presetClass="entr" presetSubtype="1" fill="hold" nodeType="withEffect">
                      <p:stCondLst>
                        <p:cond delay="2000"/>
                      </p:stCondLst>
                      <p:childTnLst>
                        <p:set>
                          <p:cBhvr>
                            <p:cTn dur="1" fill="hold">
                              <p:stCondLst>
                                <p:cond delay="0"/>
                              </p:stCondLst>
                            </p:cTn>
                            <p:tgtEl>
                              <p:spTgt spid="205"/>
                            </p:tgtEl>
                            <p:attrNameLst>
                              <p:attrName>style.visibility</p:attrName>
                            </p:attrNameLst>
                          </p:cBhvr>
                          <p:to>
                            <p:strVal val="visible"/>
                          </p:to>
                        </p:set>
                        <p:anim calcmode="lin" valueType="num">
                          <p:cBhvr additive="base">
                            <p:cTn dur="750" fill="hold"/>
                            <p:tgtEl>
                              <p:spTgt spid="205"/>
                            </p:tgtEl>
                            <p:attrNameLst>
                              <p:attrName>ppt_x</p:attrName>
                            </p:attrNameLst>
                          </p:cBhvr>
                          <p:tavLst>
                            <p:tav tm="0">
                              <p:val>
                                <p:strVal val="#ppt_x"/>
                              </p:val>
                            </p:tav>
                            <p:tav tm="100000">
                              <p:val>
                                <p:strVal val="#ppt_x"/>
                              </p:val>
                            </p:tav>
                          </p:tavLst>
                        </p:anim>
                        <p:anim calcmode="lin" valueType="num">
                          <p:cBhvr additive="base">
                            <p:cTn dur="750" fill="hold"/>
                            <p:tgtEl>
                              <p:spTgt spid="205"/>
                            </p:tgtEl>
                            <p:attrNameLst>
                              <p:attrName>ppt_y</p:attrName>
                            </p:attrNameLst>
                          </p:cBhvr>
                          <p:tavLst>
                            <p:tav tm="0">
                              <p:val>
                                <p:strVal val="0-#ppt_h/2"/>
                              </p:val>
                            </p:tav>
                            <p:tav tm="100000">
                              <p:val>
                                <p:strVal val="#ppt_y"/>
                              </p:val>
                            </p:tav>
                          </p:tavLst>
                        </p:anim>
                      </p:childTnLst>
                    </p:cTn>
                  </p:par>
                </p:tnLst>
              </p:tmpl>
            </p:tmplLst>
          </p:bldP>
          <p:bldP spid="206" grpId="0" animBg="1">
            <p:tmplLst>
              <p:tmpl>
                <p:tnLst>
                  <p:par>
                    <p:cTn presetID="2" presetClass="entr" presetSubtype="1" fill="hold" nodeType="withEffect">
                      <p:stCondLst>
                        <p:cond delay="2500"/>
                      </p:stCondLst>
                      <p:childTnLst>
                        <p:set>
                          <p:cBhvr>
                            <p:cTn dur="1" fill="hold">
                              <p:stCondLst>
                                <p:cond delay="0"/>
                              </p:stCondLst>
                            </p:cTn>
                            <p:tgtEl>
                              <p:spTgt spid="206"/>
                            </p:tgtEl>
                            <p:attrNameLst>
                              <p:attrName>style.visibility</p:attrName>
                            </p:attrNameLst>
                          </p:cBhvr>
                          <p:to>
                            <p:strVal val="visible"/>
                          </p:to>
                        </p:set>
                        <p:anim calcmode="lin" valueType="num">
                          <p:cBhvr additive="base">
                            <p:cTn dur="750" fill="hold"/>
                            <p:tgtEl>
                              <p:spTgt spid="206"/>
                            </p:tgtEl>
                            <p:attrNameLst>
                              <p:attrName>ppt_x</p:attrName>
                            </p:attrNameLst>
                          </p:cBhvr>
                          <p:tavLst>
                            <p:tav tm="0">
                              <p:val>
                                <p:strVal val="#ppt_x"/>
                              </p:val>
                            </p:tav>
                            <p:tav tm="100000">
                              <p:val>
                                <p:strVal val="#ppt_x"/>
                              </p:val>
                            </p:tav>
                          </p:tavLst>
                        </p:anim>
                        <p:anim calcmode="lin" valueType="num">
                          <p:cBhvr additive="base">
                            <p:cTn dur="750" fill="hold"/>
                            <p:tgtEl>
                              <p:spTgt spid="206"/>
                            </p:tgtEl>
                            <p:attrNameLst>
                              <p:attrName>ppt_y</p:attrName>
                            </p:attrNameLst>
                          </p:cBhvr>
                          <p:tavLst>
                            <p:tav tm="0">
                              <p:val>
                                <p:strVal val="0-#ppt_h/2"/>
                              </p:val>
                            </p:tav>
                            <p:tav tm="100000">
                              <p:val>
                                <p:strVal val="#ppt_y"/>
                              </p:val>
                            </p:tav>
                          </p:tavLst>
                        </p:anim>
                      </p:childTnLst>
                    </p:cTn>
                  </p:par>
                </p:tnLst>
              </p:tmpl>
            </p:tmplLst>
          </p:bldP>
          <p:bldP spid="207" grpId="0" animBg="1">
            <p:tmplLst>
              <p:tmpl>
                <p:tnLst>
                  <p:par>
                    <p:cTn presetID="2" presetClass="entr" presetSubtype="1" fill="hold" nodeType="withEffect">
                      <p:stCondLst>
                        <p:cond delay="2250"/>
                      </p:stCondLst>
                      <p:childTnLst>
                        <p:set>
                          <p:cBhvr>
                            <p:cTn dur="1" fill="hold">
                              <p:stCondLst>
                                <p:cond delay="0"/>
                              </p:stCondLst>
                            </p:cTn>
                            <p:tgtEl>
                              <p:spTgt spid="207"/>
                            </p:tgtEl>
                            <p:attrNameLst>
                              <p:attrName>style.visibility</p:attrName>
                            </p:attrNameLst>
                          </p:cBhvr>
                          <p:to>
                            <p:strVal val="visible"/>
                          </p:to>
                        </p:set>
                        <p:anim calcmode="lin" valueType="num">
                          <p:cBhvr additive="base">
                            <p:cTn dur="750" fill="hold"/>
                            <p:tgtEl>
                              <p:spTgt spid="207"/>
                            </p:tgtEl>
                            <p:attrNameLst>
                              <p:attrName>ppt_x</p:attrName>
                            </p:attrNameLst>
                          </p:cBhvr>
                          <p:tavLst>
                            <p:tav tm="0">
                              <p:val>
                                <p:strVal val="#ppt_x"/>
                              </p:val>
                            </p:tav>
                            <p:tav tm="100000">
                              <p:val>
                                <p:strVal val="#ppt_x"/>
                              </p:val>
                            </p:tav>
                          </p:tavLst>
                        </p:anim>
                        <p:anim calcmode="lin" valueType="num">
                          <p:cBhvr additive="base">
                            <p:cTn dur="750" fill="hold"/>
                            <p:tgtEl>
                              <p:spTgt spid="207"/>
                            </p:tgtEl>
                            <p:attrNameLst>
                              <p:attrName>ppt_y</p:attrName>
                            </p:attrNameLst>
                          </p:cBhvr>
                          <p:tavLst>
                            <p:tav tm="0">
                              <p:val>
                                <p:strVal val="0-#ppt_h/2"/>
                              </p:val>
                            </p:tav>
                            <p:tav tm="100000">
                              <p:val>
                                <p:strVal val="#ppt_y"/>
                              </p:val>
                            </p:tav>
                          </p:tavLst>
                        </p:anim>
                      </p:childTnLst>
                    </p:cTn>
                  </p:par>
                </p:tnLst>
              </p:tmpl>
            </p:tmplLst>
          </p:bldP>
          <p:bldP spid="208" grpId="0" uiExpand="1" animBg="1">
            <p:tmplLst>
              <p:tmpl>
                <p:tnLst>
                  <p:par>
                    <p:cTn presetID="2" presetClass="entr" presetSubtype="1" fill="hold" nodeType="withEffect">
                      <p:stCondLst>
                        <p:cond delay="2750"/>
                      </p:stCondLst>
                      <p:childTnLst>
                        <p:set>
                          <p:cBhvr>
                            <p:cTn dur="1" fill="hold">
                              <p:stCondLst>
                                <p:cond delay="0"/>
                              </p:stCondLst>
                            </p:cTn>
                            <p:tgtEl>
                              <p:spTgt spid="208"/>
                            </p:tgtEl>
                            <p:attrNameLst>
                              <p:attrName>style.visibility</p:attrName>
                            </p:attrNameLst>
                          </p:cBhvr>
                          <p:to>
                            <p:strVal val="visible"/>
                          </p:to>
                        </p:set>
                        <p:anim calcmode="lin" valueType="num">
                          <p:cBhvr additive="base">
                            <p:cTn dur="750" fill="hold"/>
                            <p:tgtEl>
                              <p:spTgt spid="208"/>
                            </p:tgtEl>
                            <p:attrNameLst>
                              <p:attrName>ppt_x</p:attrName>
                            </p:attrNameLst>
                          </p:cBhvr>
                          <p:tavLst>
                            <p:tav tm="0">
                              <p:val>
                                <p:strVal val="#ppt_x"/>
                              </p:val>
                            </p:tav>
                            <p:tav tm="100000">
                              <p:val>
                                <p:strVal val="#ppt_x"/>
                              </p:val>
                            </p:tav>
                          </p:tavLst>
                        </p:anim>
                        <p:anim calcmode="lin" valueType="num">
                          <p:cBhvr additive="base">
                            <p:cTn dur="750" fill="hold"/>
                            <p:tgtEl>
                              <p:spTgt spid="208"/>
                            </p:tgtEl>
                            <p:attrNameLst>
                              <p:attrName>ppt_y</p:attrName>
                            </p:attrNameLst>
                          </p:cBhvr>
                          <p:tavLst>
                            <p:tav tm="0">
                              <p:val>
                                <p:strVal val="0-#ppt_h/2"/>
                              </p:val>
                            </p:tav>
                            <p:tav tm="100000">
                              <p:val>
                                <p:strVal val="#ppt_y"/>
                              </p:val>
                            </p:tav>
                          </p:tavLst>
                        </p:anim>
                      </p:childTnLst>
                    </p:cTn>
                  </p:par>
                </p:tnLst>
              </p:tmpl>
            </p:tmplLst>
          </p:bldP>
          <p:bldP spid="236" grpId="0" animBg="1">
            <p:tmplLst>
              <p:tmpl>
                <p:tnLst>
                  <p:par>
                    <p:cTn presetID="2" presetClass="entr" presetSubtype="8" decel="100000" fill="hold" nodeType="withEffect">
                      <p:stCondLst>
                        <p:cond delay="250"/>
                      </p:stCondLst>
                      <p:childTnLst>
                        <p:set>
                          <p:cBhvr>
                            <p:cTn dur="1" fill="hold">
                              <p:stCondLst>
                                <p:cond delay="0"/>
                              </p:stCondLst>
                            </p:cTn>
                            <p:tgtEl>
                              <p:spTgt spid="236"/>
                            </p:tgtEl>
                            <p:attrNameLst>
                              <p:attrName>style.visibility</p:attrName>
                            </p:attrNameLst>
                          </p:cBhvr>
                          <p:to>
                            <p:strVal val="visible"/>
                          </p:to>
                        </p:set>
                        <p:anim calcmode="lin" valueType="num">
                          <p:cBhvr additive="base">
                            <p:cTn dur="1000" fill="hold"/>
                            <p:tgtEl>
                              <p:spTgt spid="236"/>
                            </p:tgtEl>
                            <p:attrNameLst>
                              <p:attrName>ppt_x</p:attrName>
                            </p:attrNameLst>
                          </p:cBhvr>
                          <p:tavLst>
                            <p:tav tm="0">
                              <p:val>
                                <p:strVal val="0-#ppt_w/2"/>
                              </p:val>
                            </p:tav>
                            <p:tav tm="100000">
                              <p:val>
                                <p:strVal val="#ppt_x"/>
                              </p:val>
                            </p:tav>
                          </p:tavLst>
                        </p:anim>
                        <p:anim calcmode="lin" valueType="num">
                          <p:cBhvr additive="base">
                            <p:cTn dur="1000" fill="hold"/>
                            <p:tgtEl>
                              <p:spTgt spid="236"/>
                            </p:tgtEl>
                            <p:attrNameLst>
                              <p:attrName>ppt_y</p:attrName>
                            </p:attrNameLst>
                          </p:cBhvr>
                          <p:tavLst>
                            <p:tav tm="0">
                              <p:val>
                                <p:strVal val="#ppt_y"/>
                              </p:val>
                            </p:tav>
                            <p:tav tm="100000">
                              <p:val>
                                <p:strVal val="#ppt_y"/>
                              </p:val>
                            </p:tav>
                          </p:tavLst>
                        </p:anim>
                      </p:childTnLst>
                    </p:cTn>
                  </p:par>
                </p:tnLst>
              </p:tmpl>
            </p:tmplLst>
          </p:bldP>
          <p:bldP spid="239" grpId="0" animBg="1">
            <p:tmplLst>
              <p:tmpl>
                <p:tnLst>
                  <p:par>
                    <p:cTn presetID="2" presetClass="entr" presetSubtype="8" decel="100000" fill="hold" nodeType="withEffect">
                      <p:stCondLst>
                        <p:cond delay="500"/>
                      </p:stCondLst>
                      <p:childTnLst>
                        <p:set>
                          <p:cBhvr>
                            <p:cTn dur="1" fill="hold">
                              <p:stCondLst>
                                <p:cond delay="0"/>
                              </p:stCondLst>
                            </p:cTn>
                            <p:tgtEl>
                              <p:spTgt spid="239"/>
                            </p:tgtEl>
                            <p:attrNameLst>
                              <p:attrName>style.visibility</p:attrName>
                            </p:attrNameLst>
                          </p:cBhvr>
                          <p:to>
                            <p:strVal val="visible"/>
                          </p:to>
                        </p:set>
                        <p:anim calcmode="lin" valueType="num">
                          <p:cBhvr additive="base">
                            <p:cTn dur="1000" fill="hold"/>
                            <p:tgtEl>
                              <p:spTgt spid="239"/>
                            </p:tgtEl>
                            <p:attrNameLst>
                              <p:attrName>ppt_x</p:attrName>
                            </p:attrNameLst>
                          </p:cBhvr>
                          <p:tavLst>
                            <p:tav tm="0">
                              <p:val>
                                <p:strVal val="0-#ppt_w/2"/>
                              </p:val>
                            </p:tav>
                            <p:tav tm="100000">
                              <p:val>
                                <p:strVal val="#ppt_x"/>
                              </p:val>
                            </p:tav>
                          </p:tavLst>
                        </p:anim>
                        <p:anim calcmode="lin" valueType="num">
                          <p:cBhvr additive="base">
                            <p:cTn dur="1000" fill="hold"/>
                            <p:tgtEl>
                              <p:spTgt spid="239"/>
                            </p:tgtEl>
                            <p:attrNameLst>
                              <p:attrName>ppt_y</p:attrName>
                            </p:attrNameLst>
                          </p:cBhvr>
                          <p:tavLst>
                            <p:tav tm="0">
                              <p:val>
                                <p:strVal val="#ppt_y"/>
                              </p:val>
                            </p:tav>
                            <p:tav tm="100000">
                              <p:val>
                                <p:strVal val="#ppt_y"/>
                              </p:val>
                            </p:tav>
                          </p:tavLst>
                        </p:anim>
                      </p:childTnLst>
                    </p:cTn>
                  </p:par>
                </p:tnLst>
              </p:tmpl>
            </p:tmplLst>
          </p:bldP>
          <p:bldP spid="241" grpId="0" animBg="1">
            <p:tmplLst>
              <p:tmpl>
                <p:tnLst>
                  <p:par>
                    <p:cTn presetID="2" presetClass="entr" presetSubtype="8" decel="100000" fill="hold" nodeType="withEffect">
                      <p:stCondLst>
                        <p:cond delay="750"/>
                      </p:stCondLst>
                      <p:childTnLst>
                        <p:set>
                          <p:cBhvr>
                            <p:cTn dur="1" fill="hold">
                              <p:stCondLst>
                                <p:cond delay="0"/>
                              </p:stCondLst>
                            </p:cTn>
                            <p:tgtEl>
                              <p:spTgt spid="241"/>
                            </p:tgtEl>
                            <p:attrNameLst>
                              <p:attrName>style.visibility</p:attrName>
                            </p:attrNameLst>
                          </p:cBhvr>
                          <p:to>
                            <p:strVal val="visible"/>
                          </p:to>
                        </p:set>
                        <p:anim calcmode="lin" valueType="num">
                          <p:cBhvr additive="base">
                            <p:cTn dur="1000" fill="hold"/>
                            <p:tgtEl>
                              <p:spTgt spid="241"/>
                            </p:tgtEl>
                            <p:attrNameLst>
                              <p:attrName>ppt_x</p:attrName>
                            </p:attrNameLst>
                          </p:cBhvr>
                          <p:tavLst>
                            <p:tav tm="0">
                              <p:val>
                                <p:strVal val="0-#ppt_w/2"/>
                              </p:val>
                            </p:tav>
                            <p:tav tm="100000">
                              <p:val>
                                <p:strVal val="#ppt_x"/>
                              </p:val>
                            </p:tav>
                          </p:tavLst>
                        </p:anim>
                        <p:anim calcmode="lin" valueType="num">
                          <p:cBhvr additive="base">
                            <p:cTn dur="1000" fill="hold"/>
                            <p:tgtEl>
                              <p:spTgt spid="241"/>
                            </p:tgtEl>
                            <p:attrNameLst>
                              <p:attrName>ppt_y</p:attrName>
                            </p:attrNameLst>
                          </p:cBhvr>
                          <p:tavLst>
                            <p:tav tm="0">
                              <p:val>
                                <p:strVal val="#ppt_y"/>
                              </p:val>
                            </p:tav>
                            <p:tav tm="100000">
                              <p:val>
                                <p:strVal val="#ppt_y"/>
                              </p:val>
                            </p:tav>
                          </p:tavLst>
                        </p:anim>
                      </p:childTnLst>
                    </p:cTn>
                  </p:par>
                </p:tnLst>
              </p:tmpl>
            </p:tmplLst>
          </p:bldP>
          <p:bldP spid="242" grpId="0" animBg="1">
            <p:tmplLst>
              <p:tmpl>
                <p:tnLst>
                  <p:par>
                    <p:cTn presetID="2" presetClass="entr" presetSubtype="8" decel="100000" fill="hold" nodeType="withEffect">
                      <p:stCondLst>
                        <p:cond delay="1000"/>
                      </p:stCondLst>
                      <p:childTnLst>
                        <p:set>
                          <p:cBhvr>
                            <p:cTn dur="1" fill="hold">
                              <p:stCondLst>
                                <p:cond delay="0"/>
                              </p:stCondLst>
                            </p:cTn>
                            <p:tgtEl>
                              <p:spTgt spid="242"/>
                            </p:tgtEl>
                            <p:attrNameLst>
                              <p:attrName>style.visibility</p:attrName>
                            </p:attrNameLst>
                          </p:cBhvr>
                          <p:to>
                            <p:strVal val="visible"/>
                          </p:to>
                        </p:set>
                        <p:anim calcmode="lin" valueType="num">
                          <p:cBhvr additive="base">
                            <p:cTn dur="1000" fill="hold"/>
                            <p:tgtEl>
                              <p:spTgt spid="242"/>
                            </p:tgtEl>
                            <p:attrNameLst>
                              <p:attrName>ppt_x</p:attrName>
                            </p:attrNameLst>
                          </p:cBhvr>
                          <p:tavLst>
                            <p:tav tm="0">
                              <p:val>
                                <p:strVal val="0-#ppt_w/2"/>
                              </p:val>
                            </p:tav>
                            <p:tav tm="100000">
                              <p:val>
                                <p:strVal val="#ppt_x"/>
                              </p:val>
                            </p:tav>
                          </p:tavLst>
                        </p:anim>
                        <p:anim calcmode="lin" valueType="num">
                          <p:cBhvr additive="base">
                            <p:cTn dur="1000" fill="hold"/>
                            <p:tgtEl>
                              <p:spTgt spid="242"/>
                            </p:tgtEl>
                            <p:attrNameLst>
                              <p:attrName>ppt_y</p:attrName>
                            </p:attrNameLst>
                          </p:cBhvr>
                          <p:tavLst>
                            <p:tav tm="0">
                              <p:val>
                                <p:strVal val="#ppt_y"/>
                              </p:val>
                            </p:tav>
                            <p:tav tm="100000">
                              <p:val>
                                <p:strVal val="#ppt_y"/>
                              </p:val>
                            </p:tav>
                          </p:tavLst>
                        </p:anim>
                      </p:childTnLst>
                    </p:cTn>
                  </p:par>
                </p:tnLst>
              </p:tmpl>
            </p:tmplLst>
          </p:bldP>
          <p:bldP spid="209" grpId="0"/>
          <p:bldP spid="243" grpId="0" animBg="1">
            <p:tmplLst>
              <p:tmpl>
                <p:tnLst>
                  <p:par>
                    <p:cTn presetID="2" presetClass="entr" presetSubtype="8" decel="100000" fill="hold" nodeType="withEffect">
                      <p:stCondLst>
                        <p:cond delay="1250"/>
                      </p:stCondLst>
                      <p:childTnLst>
                        <p:set>
                          <p:cBhvr>
                            <p:cTn dur="1" fill="hold">
                              <p:stCondLst>
                                <p:cond delay="0"/>
                              </p:stCondLst>
                            </p:cTn>
                            <p:tgtEl>
                              <p:spTgt spid="243"/>
                            </p:tgtEl>
                            <p:attrNameLst>
                              <p:attrName>style.visibility</p:attrName>
                            </p:attrNameLst>
                          </p:cBhvr>
                          <p:to>
                            <p:strVal val="visible"/>
                          </p:to>
                        </p:set>
                        <p:anim calcmode="lin" valueType="num">
                          <p:cBhvr additive="base">
                            <p:cTn dur="1000" fill="hold"/>
                            <p:tgtEl>
                              <p:spTgt spid="243"/>
                            </p:tgtEl>
                            <p:attrNameLst>
                              <p:attrName>ppt_x</p:attrName>
                            </p:attrNameLst>
                          </p:cBhvr>
                          <p:tavLst>
                            <p:tav tm="0">
                              <p:val>
                                <p:strVal val="0-#ppt_w/2"/>
                              </p:val>
                            </p:tav>
                            <p:tav tm="100000">
                              <p:val>
                                <p:strVal val="#ppt_x"/>
                              </p:val>
                            </p:tav>
                          </p:tavLst>
                        </p:anim>
                        <p:anim calcmode="lin" valueType="num">
                          <p:cBhvr additive="base">
                            <p:cTn dur="1000" fill="hold"/>
                            <p:tgtEl>
                              <p:spTgt spid="243"/>
                            </p:tgtEl>
                            <p:attrNameLst>
                              <p:attrName>ppt_y</p:attrName>
                            </p:attrNameLst>
                          </p:cBhvr>
                          <p:tavLst>
                            <p:tav tm="0">
                              <p:val>
                                <p:strVal val="#ppt_y"/>
                              </p:val>
                            </p:tav>
                            <p:tav tm="100000">
                              <p:val>
                                <p:strVal val="#ppt_y"/>
                              </p:val>
                            </p:tav>
                          </p:tavLst>
                        </p:anim>
                      </p:childTnLst>
                    </p:cTn>
                  </p:par>
                </p:tnLst>
              </p:tmpl>
            </p:tmplLst>
          </p:bldP>
          <p:bldP spid="235" grpId="0" animBg="1">
            <p:tmplLst>
              <p:tmpl>
                <p:tnLst>
                  <p:par>
                    <p:cTn presetID="2" presetClass="entr" presetSubtype="8" decel="100000" fill="hold" nodeType="withEffect">
                      <p:stCondLst>
                        <p:cond delay="0"/>
                      </p:stCondLst>
                      <p:childTnLst>
                        <p:set>
                          <p:cBhvr>
                            <p:cTn dur="1" fill="hold">
                              <p:stCondLst>
                                <p:cond delay="0"/>
                              </p:stCondLst>
                            </p:cTn>
                            <p:tgtEl>
                              <p:spTgt spid="235"/>
                            </p:tgtEl>
                            <p:attrNameLst>
                              <p:attrName>style.visibility</p:attrName>
                            </p:attrNameLst>
                          </p:cBhvr>
                          <p:to>
                            <p:strVal val="visible"/>
                          </p:to>
                        </p:set>
                        <p:anim calcmode="lin" valueType="num">
                          <p:cBhvr additive="base">
                            <p:cTn dur="1000" fill="hold"/>
                            <p:tgtEl>
                              <p:spTgt spid="235"/>
                            </p:tgtEl>
                            <p:attrNameLst>
                              <p:attrName>ppt_x</p:attrName>
                            </p:attrNameLst>
                          </p:cBhvr>
                          <p:tavLst>
                            <p:tav tm="0">
                              <p:val>
                                <p:strVal val="0-#ppt_w/2"/>
                              </p:val>
                            </p:tav>
                            <p:tav tm="100000">
                              <p:val>
                                <p:strVal val="#ppt_x"/>
                              </p:val>
                            </p:tav>
                          </p:tavLst>
                        </p:anim>
                        <p:anim calcmode="lin" valueType="num">
                          <p:cBhvr additive="base">
                            <p:cTn dur="1000" fill="hold"/>
                            <p:tgtEl>
                              <p:spTgt spid="235"/>
                            </p:tgtEl>
                            <p:attrNameLst>
                              <p:attrName>ppt_y</p:attrName>
                            </p:attrNameLst>
                          </p:cBhvr>
                          <p:tavLst>
                            <p:tav tm="0">
                              <p:val>
                                <p:strVal val="#ppt_y"/>
                              </p:val>
                            </p:tav>
                            <p:tav tm="100000">
                              <p:val>
                                <p:strVal val="#ppt_y"/>
                              </p:val>
                            </p:tav>
                          </p:tavLst>
                        </p:anim>
                      </p:childTnLst>
                    </p:cTn>
                  </p:par>
                </p:tnLst>
              </p:tmpl>
            </p:tmplLst>
          </p:bldP>
          <p:bldP spid="223" grpId="0"/>
          <p:bldP spid="224" grpId="0"/>
          <p:bldP spid="225" grpId="0"/>
          <p:bldP spid="226" grpId="0"/>
        </p:bldLst>
      </p:timing>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CASUS #1">
    <p:spTree>
      <p:nvGrpSpPr>
        <p:cNvPr id="1" name=""/>
        <p:cNvGrpSpPr/>
        <p:nvPr/>
      </p:nvGrpSpPr>
      <p:grpSpPr>
        <a:xfrm>
          <a:off x="0" y="0"/>
          <a:ext cx="0" cy="0"/>
          <a:chOff x="0" y="0"/>
          <a:chExt cx="0" cy="0"/>
        </a:xfrm>
      </p:grpSpPr>
      <p:sp>
        <p:nvSpPr>
          <p:cNvPr id="200" name="Tijdelijke aanduiding voor afbeelding 199">
            <a:extLst>
              <a:ext uri="{FF2B5EF4-FFF2-40B4-BE49-F238E27FC236}">
                <a16:creationId xmlns:a16="http://schemas.microsoft.com/office/drawing/2014/main" id="{A3BA54B4-ECAB-49A6-AEB6-61637708A28B}"/>
              </a:ext>
            </a:extLst>
          </p:cNvPr>
          <p:cNvSpPr>
            <a:spLocks noGrp="1"/>
          </p:cNvSpPr>
          <p:nvPr>
            <p:ph type="pic" sz="quarter" idx="17" hasCustomPrompt="1"/>
          </p:nvPr>
        </p:nvSpPr>
        <p:spPr>
          <a:xfrm>
            <a:off x="144000" y="-254000"/>
            <a:ext cx="5658980" cy="6968000"/>
          </a:xfrm>
          <a:custGeom>
            <a:avLst/>
            <a:gdLst>
              <a:gd name="connsiteX0" fmla="*/ 0 w 5658980"/>
              <a:gd name="connsiteY0" fmla="*/ 398000 h 6968000"/>
              <a:gd name="connsiteX1" fmla="*/ 5658980 w 5658980"/>
              <a:gd name="connsiteY1" fmla="*/ 398000 h 6968000"/>
              <a:gd name="connsiteX2" fmla="*/ 5658980 w 5658980"/>
              <a:gd name="connsiteY2" fmla="*/ 6968000 h 6968000"/>
              <a:gd name="connsiteX3" fmla="*/ 0 w 5658980"/>
              <a:gd name="connsiteY3" fmla="*/ 6968000 h 6968000"/>
              <a:gd name="connsiteX4" fmla="*/ 0 w 5658980"/>
              <a:gd name="connsiteY4" fmla="*/ 0 h 6968000"/>
              <a:gd name="connsiteX5" fmla="*/ 237000 w 5658980"/>
              <a:gd name="connsiteY5" fmla="*/ 0 h 6968000"/>
              <a:gd name="connsiteX6" fmla="*/ 237000 w 5658980"/>
              <a:gd name="connsiteY6" fmla="*/ 254000 h 6968000"/>
              <a:gd name="connsiteX7" fmla="*/ 0 w 5658980"/>
              <a:gd name="connsiteY7" fmla="*/ 254000 h 696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58980" h="6968000">
                <a:moveTo>
                  <a:pt x="0" y="398000"/>
                </a:moveTo>
                <a:lnTo>
                  <a:pt x="5658980" y="398000"/>
                </a:lnTo>
                <a:lnTo>
                  <a:pt x="5658980" y="6968000"/>
                </a:lnTo>
                <a:lnTo>
                  <a:pt x="0" y="6968000"/>
                </a:lnTo>
                <a:close/>
                <a:moveTo>
                  <a:pt x="0" y="0"/>
                </a:moveTo>
                <a:lnTo>
                  <a:pt x="237000" y="0"/>
                </a:lnTo>
                <a:lnTo>
                  <a:pt x="237000" y="254000"/>
                </a:lnTo>
                <a:lnTo>
                  <a:pt x="0" y="254000"/>
                </a:lnTo>
                <a:close/>
              </a:path>
            </a:pathLst>
          </a:custGeom>
          <a:solidFill>
            <a:schemeClr val="bg1">
              <a:lumMod val="95000"/>
            </a:schemeClr>
          </a:solidFill>
          <a:ln>
            <a:noFill/>
          </a:ln>
        </p:spPr>
        <p:txBody>
          <a:bodyPr wrap="square" bIns="1620000" anchor="ctr">
            <a:noAutofit/>
          </a:bodyP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67" name="Tijdelijke aanduiding voor verticale tekst 2">
            <a:extLst>
              <a:ext uri="{FF2B5EF4-FFF2-40B4-BE49-F238E27FC236}">
                <a16:creationId xmlns:a16="http://schemas.microsoft.com/office/drawing/2014/main" id="{48D743BF-7119-42C1-9C16-C71F9B6E4F38}"/>
              </a:ext>
            </a:extLst>
          </p:cNvPr>
          <p:cNvSpPr>
            <a:spLocks noGrp="1"/>
          </p:cNvSpPr>
          <p:nvPr>
            <p:ph type="body" orient="vert" idx="31" hasCustomPrompt="1"/>
          </p:nvPr>
        </p:nvSpPr>
        <p:spPr>
          <a:xfrm>
            <a:off x="143999" y="144000"/>
            <a:ext cx="5659200" cy="6570000"/>
          </a:xfrm>
          <a:solidFill>
            <a:schemeClr val="tx1">
              <a:alpha val="20000"/>
            </a:schemeClr>
          </a:solidFill>
        </p:spPr>
        <p:txBody>
          <a:bodyPr vert="horz" lIns="504000" tIns="0" rIns="504000" bIns="0" anchor="ctr" anchorCtr="0"/>
          <a:lstStyle>
            <a:lvl1pPr marL="0" indent="0" algn="l">
              <a:buNone/>
              <a:defRPr sz="30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60960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CASUS #1</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1"/>
                </a:solidFill>
              </a:defRPr>
            </a:lvl1pPr>
          </a:lstStyle>
          <a:p>
            <a:fld id="{4FCB503B-C556-4608-9D87-2A0730C110FF}" type="slidenum">
              <a:rPr lang="nl-NL" smtClean="0"/>
              <a:pPr/>
              <a:t>‹nr.›</a:t>
            </a:fld>
            <a:endParaRPr lang="nl-NL"/>
          </a:p>
        </p:txBody>
      </p:sp>
      <p:grpSp>
        <p:nvGrpSpPr>
          <p:cNvPr id="69" name="INSTRUCTIE">
            <a:extLst>
              <a:ext uri="{FF2B5EF4-FFF2-40B4-BE49-F238E27FC236}">
                <a16:creationId xmlns:a16="http://schemas.microsoft.com/office/drawing/2014/main" id="{2ABEA94C-1DCF-4E8C-A092-F8801330AFA3}"/>
              </a:ext>
            </a:extLst>
          </p:cNvPr>
          <p:cNvGrpSpPr/>
          <p:nvPr userDrawn="1"/>
        </p:nvGrpSpPr>
        <p:grpSpPr>
          <a:xfrm>
            <a:off x="12377595" y="0"/>
            <a:ext cx="3693386" cy="5359349"/>
            <a:chOff x="-3786437" y="0"/>
            <a:chExt cx="3693386" cy="5359349"/>
          </a:xfrm>
        </p:grpSpPr>
        <p:sp>
          <p:nvSpPr>
            <p:cNvPr id="70" name="Rechthoek 69">
              <a:extLst>
                <a:ext uri="{FF2B5EF4-FFF2-40B4-BE49-F238E27FC236}">
                  <a16:creationId xmlns:a16="http://schemas.microsoft.com/office/drawing/2014/main" id="{C2927CF7-EE58-4D87-A6E9-E50F8349EB22}"/>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71" name="Ovaal 70">
              <a:extLst>
                <a:ext uri="{FF2B5EF4-FFF2-40B4-BE49-F238E27FC236}">
                  <a16:creationId xmlns:a16="http://schemas.microsoft.com/office/drawing/2014/main" id="{C24D4568-619E-49E5-99D5-DF31C81BF2D4}"/>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2" name="Rechthoek 71">
              <a:extLst>
                <a:ext uri="{FF2B5EF4-FFF2-40B4-BE49-F238E27FC236}">
                  <a16:creationId xmlns:a16="http://schemas.microsoft.com/office/drawing/2014/main" id="{B6AFF15A-4426-4ACD-B225-DCC6E2C3EABF}"/>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73" name="Ovaal 72">
              <a:extLst>
                <a:ext uri="{FF2B5EF4-FFF2-40B4-BE49-F238E27FC236}">
                  <a16:creationId xmlns:a16="http://schemas.microsoft.com/office/drawing/2014/main" id="{787D4A53-9816-41EE-8D50-D57206CBC268}"/>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4" name="Rechthoek 73">
              <a:extLst>
                <a:ext uri="{FF2B5EF4-FFF2-40B4-BE49-F238E27FC236}">
                  <a16:creationId xmlns:a16="http://schemas.microsoft.com/office/drawing/2014/main" id="{FFFB6031-6C0A-4E6C-83B8-A76D2A70370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75" name="Rechthoek 74">
              <a:extLst>
                <a:ext uri="{FF2B5EF4-FFF2-40B4-BE49-F238E27FC236}">
                  <a16:creationId xmlns:a16="http://schemas.microsoft.com/office/drawing/2014/main" id="{42D8CFE1-5DA1-4DD5-A20D-23EF4D0D9257}"/>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76" name="Ovaal 75">
              <a:extLst>
                <a:ext uri="{FF2B5EF4-FFF2-40B4-BE49-F238E27FC236}">
                  <a16:creationId xmlns:a16="http://schemas.microsoft.com/office/drawing/2014/main" id="{4634A91E-E945-4172-9E86-65A66AD60A5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7" name="Rechthoek 76">
              <a:extLst>
                <a:ext uri="{FF2B5EF4-FFF2-40B4-BE49-F238E27FC236}">
                  <a16:creationId xmlns:a16="http://schemas.microsoft.com/office/drawing/2014/main" id="{FB36E885-DC78-4D66-8FA8-0BCACF425D6B}"/>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78" name="Ovaal 77">
              <a:extLst>
                <a:ext uri="{FF2B5EF4-FFF2-40B4-BE49-F238E27FC236}">
                  <a16:creationId xmlns:a16="http://schemas.microsoft.com/office/drawing/2014/main" id="{3836D187-B359-4234-9476-4F8F184863B7}"/>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79" name="Rechthoek 78">
              <a:extLst>
                <a:ext uri="{FF2B5EF4-FFF2-40B4-BE49-F238E27FC236}">
                  <a16:creationId xmlns:a16="http://schemas.microsoft.com/office/drawing/2014/main" id="{CC204424-C298-4AB6-8366-F599CF0FFAB2}"/>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80" name="Ovaal 79">
              <a:extLst>
                <a:ext uri="{FF2B5EF4-FFF2-40B4-BE49-F238E27FC236}">
                  <a16:creationId xmlns:a16="http://schemas.microsoft.com/office/drawing/2014/main" id="{78251E0C-2FE1-44F1-A0A5-DD4596EC02B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81" name="Rechthoek 80">
              <a:extLst>
                <a:ext uri="{FF2B5EF4-FFF2-40B4-BE49-F238E27FC236}">
                  <a16:creationId xmlns:a16="http://schemas.microsoft.com/office/drawing/2014/main" id="{7003A126-1575-4CA1-906F-ED39082DD177}"/>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82" name="Ovaal 81">
              <a:extLst>
                <a:ext uri="{FF2B5EF4-FFF2-40B4-BE49-F238E27FC236}">
                  <a16:creationId xmlns:a16="http://schemas.microsoft.com/office/drawing/2014/main" id="{0BFA3813-8C74-4FAF-9324-4520939CC2A8}"/>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83" name="Rechthoek 82">
              <a:extLst>
                <a:ext uri="{FF2B5EF4-FFF2-40B4-BE49-F238E27FC236}">
                  <a16:creationId xmlns:a16="http://schemas.microsoft.com/office/drawing/2014/main" id="{530AD936-D071-443F-842C-43A28670E21D}"/>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84" name="Ovaal 83">
              <a:extLst>
                <a:ext uri="{FF2B5EF4-FFF2-40B4-BE49-F238E27FC236}">
                  <a16:creationId xmlns:a16="http://schemas.microsoft.com/office/drawing/2014/main" id="{0C165A23-8950-4DF3-A719-5099057642B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85" name="Rechthoek 84">
              <a:extLst>
                <a:ext uri="{FF2B5EF4-FFF2-40B4-BE49-F238E27FC236}">
                  <a16:creationId xmlns:a16="http://schemas.microsoft.com/office/drawing/2014/main" id="{D96D3A7E-9890-413D-A40E-BA074EF09BD3}"/>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86" name="Ovaal 85">
              <a:extLst>
                <a:ext uri="{FF2B5EF4-FFF2-40B4-BE49-F238E27FC236}">
                  <a16:creationId xmlns:a16="http://schemas.microsoft.com/office/drawing/2014/main" id="{B6BC176B-77F5-452D-98F9-18471230BE4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87" name="Rechthoek 86">
              <a:extLst>
                <a:ext uri="{FF2B5EF4-FFF2-40B4-BE49-F238E27FC236}">
                  <a16:creationId xmlns:a16="http://schemas.microsoft.com/office/drawing/2014/main" id="{07A9337D-58B6-44CD-96FD-B3F39632A626}"/>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88" name="Ovaal 87">
              <a:extLst>
                <a:ext uri="{FF2B5EF4-FFF2-40B4-BE49-F238E27FC236}">
                  <a16:creationId xmlns:a16="http://schemas.microsoft.com/office/drawing/2014/main" id="{A7E5F55F-CD6A-4805-AA90-188686933D16}"/>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89" name="Rechthoek 88">
              <a:extLst>
                <a:ext uri="{FF2B5EF4-FFF2-40B4-BE49-F238E27FC236}">
                  <a16:creationId xmlns:a16="http://schemas.microsoft.com/office/drawing/2014/main" id="{C1DAE485-2AB3-429F-A01F-9AA24A12CDBB}"/>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90" name="Rechthoek 89">
              <a:extLst>
                <a:ext uri="{FF2B5EF4-FFF2-40B4-BE49-F238E27FC236}">
                  <a16:creationId xmlns:a16="http://schemas.microsoft.com/office/drawing/2014/main" id="{3CEDE0AB-C38E-4086-BED9-87F143630D5F}"/>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1" name="ICOON_info">
              <a:extLst>
                <a:ext uri="{FF2B5EF4-FFF2-40B4-BE49-F238E27FC236}">
                  <a16:creationId xmlns:a16="http://schemas.microsoft.com/office/drawing/2014/main" id="{EC88E6D3-A831-47A5-B45E-D2E617D305F4}"/>
                </a:ext>
              </a:extLst>
            </p:cNvPr>
            <p:cNvGrpSpPr/>
            <p:nvPr userDrawn="1"/>
          </p:nvGrpSpPr>
          <p:grpSpPr>
            <a:xfrm>
              <a:off x="-376736" y="4400186"/>
              <a:ext cx="283685" cy="283685"/>
              <a:chOff x="-510741" y="5913713"/>
              <a:chExt cx="267555" cy="267555"/>
            </a:xfrm>
          </p:grpSpPr>
          <p:sp>
            <p:nvSpPr>
              <p:cNvPr id="134" name="Ovaal 133">
                <a:extLst>
                  <a:ext uri="{FF2B5EF4-FFF2-40B4-BE49-F238E27FC236}">
                    <a16:creationId xmlns:a16="http://schemas.microsoft.com/office/drawing/2014/main" id="{6AF1DA4A-B1E4-4F4E-A135-21052B2E562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5" name="Graphic 163" descr="Informatie">
                <a:extLst>
                  <a:ext uri="{FF2B5EF4-FFF2-40B4-BE49-F238E27FC236}">
                    <a16:creationId xmlns:a16="http://schemas.microsoft.com/office/drawing/2014/main" id="{EA916D59-27D9-42F2-9A6E-12ECF8FA4F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92" name="VOORBEELD">
              <a:extLst>
                <a:ext uri="{FF2B5EF4-FFF2-40B4-BE49-F238E27FC236}">
                  <a16:creationId xmlns:a16="http://schemas.microsoft.com/office/drawing/2014/main" id="{F326FDC9-2C99-4B6F-AF09-20069E142E89}"/>
                </a:ext>
              </a:extLst>
            </p:cNvPr>
            <p:cNvGrpSpPr/>
            <p:nvPr userDrawn="1"/>
          </p:nvGrpSpPr>
          <p:grpSpPr>
            <a:xfrm>
              <a:off x="-3605171" y="458674"/>
              <a:ext cx="3234311" cy="558875"/>
              <a:chOff x="-3605171" y="458674"/>
              <a:chExt cx="3234311" cy="558875"/>
            </a:xfrm>
          </p:grpSpPr>
          <p:sp>
            <p:nvSpPr>
              <p:cNvPr id="93" name="Rechthoek 92">
                <a:extLst>
                  <a:ext uri="{FF2B5EF4-FFF2-40B4-BE49-F238E27FC236}">
                    <a16:creationId xmlns:a16="http://schemas.microsoft.com/office/drawing/2014/main" id="{B3203D14-F786-4773-B3BA-304B85EA74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94" name="Rechthoek 93">
                <a:extLst>
                  <a:ext uri="{FF2B5EF4-FFF2-40B4-BE49-F238E27FC236}">
                    <a16:creationId xmlns:a16="http://schemas.microsoft.com/office/drawing/2014/main" id="{E2651287-1DD8-4574-B61A-9F31D70CC1E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16CFA82D-5200-4BCA-ACB6-65292111FB94}"/>
                  </a:ext>
                </a:extLst>
              </p:cNvPr>
              <p:cNvGrpSpPr/>
              <p:nvPr userDrawn="1"/>
            </p:nvGrpSpPr>
            <p:grpSpPr>
              <a:xfrm>
                <a:off x="-3386247" y="830871"/>
                <a:ext cx="139423" cy="109566"/>
                <a:chOff x="-2866744" y="827071"/>
                <a:chExt cx="168701" cy="132575"/>
              </a:xfrm>
            </p:grpSpPr>
            <p:grpSp>
              <p:nvGrpSpPr>
                <p:cNvPr id="127" name="Groep 126">
                  <a:extLst>
                    <a:ext uri="{FF2B5EF4-FFF2-40B4-BE49-F238E27FC236}">
                      <a16:creationId xmlns:a16="http://schemas.microsoft.com/office/drawing/2014/main" id="{8DA80AB4-DDA1-413D-8693-4648B57F218C}"/>
                    </a:ext>
                  </a:extLst>
                </p:cNvPr>
                <p:cNvGrpSpPr/>
                <p:nvPr userDrawn="1"/>
              </p:nvGrpSpPr>
              <p:grpSpPr>
                <a:xfrm>
                  <a:off x="-2866744" y="827071"/>
                  <a:ext cx="168701" cy="132575"/>
                  <a:chOff x="-2866744" y="827071"/>
                  <a:chExt cx="168701" cy="132575"/>
                </a:xfrm>
              </p:grpSpPr>
              <p:cxnSp>
                <p:nvCxnSpPr>
                  <p:cNvPr id="129" name="Rechte verbindingslijn 128">
                    <a:extLst>
                      <a:ext uri="{FF2B5EF4-FFF2-40B4-BE49-F238E27FC236}">
                        <a16:creationId xmlns:a16="http://schemas.microsoft.com/office/drawing/2014/main" id="{BF310868-16E7-4504-B849-E300C1D0698E}"/>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9A43EDD5-6775-42C1-8B2F-FB14109BF71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1A2C1004-3BCB-4031-8D38-7F0A1FEC79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8F0A23B1-DD2A-4220-ABDC-3EAA35A23A6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8098C23-DF90-471A-AAE0-AAD11AE983E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848CF4B-B3DA-4E6B-8164-A49A3A1371F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D0BEED7-C51B-42AB-8B6E-EF19DF8090CF}"/>
                  </a:ext>
                </a:extLst>
              </p:cNvPr>
              <p:cNvGrpSpPr/>
              <p:nvPr userDrawn="1"/>
            </p:nvGrpSpPr>
            <p:grpSpPr>
              <a:xfrm>
                <a:off x="-3605171" y="830871"/>
                <a:ext cx="139423" cy="109566"/>
                <a:chOff x="-2866744" y="518074"/>
                <a:chExt cx="168701" cy="132575"/>
              </a:xfrm>
            </p:grpSpPr>
            <p:grpSp>
              <p:nvGrpSpPr>
                <p:cNvPr id="120" name="Groep 119">
                  <a:extLst>
                    <a:ext uri="{FF2B5EF4-FFF2-40B4-BE49-F238E27FC236}">
                      <a16:creationId xmlns:a16="http://schemas.microsoft.com/office/drawing/2014/main" id="{54FEDC78-D13A-4B1B-8250-88DD481CED3A}"/>
                    </a:ext>
                  </a:extLst>
                </p:cNvPr>
                <p:cNvGrpSpPr/>
                <p:nvPr userDrawn="1"/>
              </p:nvGrpSpPr>
              <p:grpSpPr>
                <a:xfrm>
                  <a:off x="-2866744" y="518074"/>
                  <a:ext cx="168701" cy="132575"/>
                  <a:chOff x="-2866744" y="518074"/>
                  <a:chExt cx="168701" cy="132575"/>
                </a:xfrm>
              </p:grpSpPr>
              <p:cxnSp>
                <p:nvCxnSpPr>
                  <p:cNvPr id="122" name="Rechte verbindingslijn 121">
                    <a:extLst>
                      <a:ext uri="{FF2B5EF4-FFF2-40B4-BE49-F238E27FC236}">
                        <a16:creationId xmlns:a16="http://schemas.microsoft.com/office/drawing/2014/main" id="{6ACC4DE3-5D33-42DD-9594-C854C237A48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3" name="Rechte verbindingslijn 122">
                    <a:extLst>
                      <a:ext uri="{FF2B5EF4-FFF2-40B4-BE49-F238E27FC236}">
                        <a16:creationId xmlns:a16="http://schemas.microsoft.com/office/drawing/2014/main" id="{C0B890C9-9793-46A7-8EBE-40D0C53A141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4" name="Rechte verbindingslijn 123">
                    <a:extLst>
                      <a:ext uri="{FF2B5EF4-FFF2-40B4-BE49-F238E27FC236}">
                        <a16:creationId xmlns:a16="http://schemas.microsoft.com/office/drawing/2014/main" id="{13030954-00C1-4D49-B85A-BAEEA94F0F9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28847BCD-3468-485A-A3A7-F280E9FA7D4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A7E6891-EAF7-4061-B952-F0F18F413E4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1" name="Pijl: rechts 120">
                  <a:extLst>
                    <a:ext uri="{FF2B5EF4-FFF2-40B4-BE49-F238E27FC236}">
                      <a16:creationId xmlns:a16="http://schemas.microsoft.com/office/drawing/2014/main" id="{15A10015-D32A-4732-A94B-4748D38BC49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98" name="Rechte verbindingslijn 97">
                <a:extLst>
                  <a:ext uri="{FF2B5EF4-FFF2-40B4-BE49-F238E27FC236}">
                    <a16:creationId xmlns:a16="http://schemas.microsoft.com/office/drawing/2014/main" id="{32E72F2B-7C43-4CC1-9527-8CB06378B0F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99" name="Rechte verbindingslijn 98">
                <a:extLst>
                  <a:ext uri="{FF2B5EF4-FFF2-40B4-BE49-F238E27FC236}">
                    <a16:creationId xmlns:a16="http://schemas.microsoft.com/office/drawing/2014/main" id="{AF6910FB-625E-4AEE-9E18-DE3430D359E4}"/>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00" name="Rechthoek 99">
                <a:extLst>
                  <a:ext uri="{FF2B5EF4-FFF2-40B4-BE49-F238E27FC236}">
                    <a16:creationId xmlns:a16="http://schemas.microsoft.com/office/drawing/2014/main" id="{DE2FB24D-7A19-4D04-90AD-758BE622B0F4}"/>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101" name="Rechthoek 100">
                <a:extLst>
                  <a:ext uri="{FF2B5EF4-FFF2-40B4-BE49-F238E27FC236}">
                    <a16:creationId xmlns:a16="http://schemas.microsoft.com/office/drawing/2014/main" id="{DC6C3743-02BF-492B-B40F-F462185D043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102" name="Groep 101">
                <a:extLst>
                  <a:ext uri="{FF2B5EF4-FFF2-40B4-BE49-F238E27FC236}">
                    <a16:creationId xmlns:a16="http://schemas.microsoft.com/office/drawing/2014/main" id="{285182E3-8417-47ED-A8C5-A979A041493C}"/>
                  </a:ext>
                </a:extLst>
              </p:cNvPr>
              <p:cNvGrpSpPr/>
              <p:nvPr userDrawn="1"/>
            </p:nvGrpSpPr>
            <p:grpSpPr>
              <a:xfrm>
                <a:off x="-2916763" y="769168"/>
                <a:ext cx="268738" cy="248381"/>
                <a:chOff x="-2916763" y="769168"/>
                <a:chExt cx="268738" cy="248381"/>
              </a:xfrm>
            </p:grpSpPr>
            <p:sp>
              <p:nvSpPr>
                <p:cNvPr id="112" name="Rechthoek 111">
                  <a:extLst>
                    <a:ext uri="{FF2B5EF4-FFF2-40B4-BE49-F238E27FC236}">
                      <a16:creationId xmlns:a16="http://schemas.microsoft.com/office/drawing/2014/main" id="{35E40F8C-D716-41AE-A187-535A859955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53DDF837-1244-4705-8659-DE50C1090CB7}"/>
                    </a:ext>
                  </a:extLst>
                </p:cNvPr>
                <p:cNvGrpSpPr/>
                <p:nvPr userDrawn="1"/>
              </p:nvGrpSpPr>
              <p:grpSpPr>
                <a:xfrm>
                  <a:off x="-2866744" y="827071"/>
                  <a:ext cx="168701" cy="132575"/>
                  <a:chOff x="-2866744" y="827071"/>
                  <a:chExt cx="168701" cy="132575"/>
                </a:xfrm>
              </p:grpSpPr>
              <p:cxnSp>
                <p:nvCxnSpPr>
                  <p:cNvPr id="115" name="Rechte verbindingslijn 114">
                    <a:extLst>
                      <a:ext uri="{FF2B5EF4-FFF2-40B4-BE49-F238E27FC236}">
                        <a16:creationId xmlns:a16="http://schemas.microsoft.com/office/drawing/2014/main" id="{16136AA4-82F1-4453-AE25-5C82DA78CC1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16" name="Rechte verbindingslijn 115">
                    <a:extLst>
                      <a:ext uri="{FF2B5EF4-FFF2-40B4-BE49-F238E27FC236}">
                        <a16:creationId xmlns:a16="http://schemas.microsoft.com/office/drawing/2014/main" id="{5997314D-9CEB-409A-8AFC-36A808126472}"/>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17" name="Rechte verbindingslijn 116">
                    <a:extLst>
                      <a:ext uri="{FF2B5EF4-FFF2-40B4-BE49-F238E27FC236}">
                        <a16:creationId xmlns:a16="http://schemas.microsoft.com/office/drawing/2014/main" id="{02091C55-F361-4D7B-9B55-3F899EBAF8EF}"/>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18" name="Rechte verbindingslijn 117">
                    <a:extLst>
                      <a:ext uri="{FF2B5EF4-FFF2-40B4-BE49-F238E27FC236}">
                        <a16:creationId xmlns:a16="http://schemas.microsoft.com/office/drawing/2014/main" id="{08582C58-B4A6-4DE5-979A-047B22D29AA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19" name="Rechte verbindingslijn 118">
                    <a:extLst>
                      <a:ext uri="{FF2B5EF4-FFF2-40B4-BE49-F238E27FC236}">
                        <a16:creationId xmlns:a16="http://schemas.microsoft.com/office/drawing/2014/main" id="{3E64B606-7BDE-4352-8755-50661DF25CF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14" name="Pijl: rechts 113">
                  <a:extLst>
                    <a:ext uri="{FF2B5EF4-FFF2-40B4-BE49-F238E27FC236}">
                      <a16:creationId xmlns:a16="http://schemas.microsoft.com/office/drawing/2014/main" id="{25344B30-00A1-4997-A58C-B3920F2BFDF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3" name="Groep 102">
                <a:extLst>
                  <a:ext uri="{FF2B5EF4-FFF2-40B4-BE49-F238E27FC236}">
                    <a16:creationId xmlns:a16="http://schemas.microsoft.com/office/drawing/2014/main" id="{621B9C99-A37A-4E5E-93C2-B161B117872C}"/>
                  </a:ext>
                </a:extLst>
              </p:cNvPr>
              <p:cNvGrpSpPr/>
              <p:nvPr userDrawn="1"/>
            </p:nvGrpSpPr>
            <p:grpSpPr>
              <a:xfrm>
                <a:off x="-2916763" y="460171"/>
                <a:ext cx="268738" cy="248381"/>
                <a:chOff x="-2916763" y="460171"/>
                <a:chExt cx="268738" cy="248381"/>
              </a:xfrm>
            </p:grpSpPr>
            <p:sp>
              <p:nvSpPr>
                <p:cNvPr id="104" name="Rechthoek 103">
                  <a:extLst>
                    <a:ext uri="{FF2B5EF4-FFF2-40B4-BE49-F238E27FC236}">
                      <a16:creationId xmlns:a16="http://schemas.microsoft.com/office/drawing/2014/main" id="{55634582-63E8-4FC7-90CD-6877915AF7B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105" name="Groep 104">
                  <a:extLst>
                    <a:ext uri="{FF2B5EF4-FFF2-40B4-BE49-F238E27FC236}">
                      <a16:creationId xmlns:a16="http://schemas.microsoft.com/office/drawing/2014/main" id="{C429444E-E8AD-494B-98E4-9EAD1402310A}"/>
                    </a:ext>
                  </a:extLst>
                </p:cNvPr>
                <p:cNvGrpSpPr/>
                <p:nvPr userDrawn="1"/>
              </p:nvGrpSpPr>
              <p:grpSpPr>
                <a:xfrm>
                  <a:off x="-2866744" y="518074"/>
                  <a:ext cx="168701" cy="132575"/>
                  <a:chOff x="-2866744" y="518074"/>
                  <a:chExt cx="168701" cy="132575"/>
                </a:xfrm>
              </p:grpSpPr>
              <p:cxnSp>
                <p:nvCxnSpPr>
                  <p:cNvPr id="107" name="Rechte verbindingslijn 106">
                    <a:extLst>
                      <a:ext uri="{FF2B5EF4-FFF2-40B4-BE49-F238E27FC236}">
                        <a16:creationId xmlns:a16="http://schemas.microsoft.com/office/drawing/2014/main" id="{0791B0D9-6D55-4407-B29E-838671560A4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08" name="Rechte verbindingslijn 107">
                    <a:extLst>
                      <a:ext uri="{FF2B5EF4-FFF2-40B4-BE49-F238E27FC236}">
                        <a16:creationId xmlns:a16="http://schemas.microsoft.com/office/drawing/2014/main" id="{6EF49880-1646-42C2-BCD7-AE3E24FAE96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09" name="Rechte verbindingslijn 108">
                    <a:extLst>
                      <a:ext uri="{FF2B5EF4-FFF2-40B4-BE49-F238E27FC236}">
                        <a16:creationId xmlns:a16="http://schemas.microsoft.com/office/drawing/2014/main" id="{FE08B74D-EF8D-463A-97B5-653DB4DAEF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10" name="Rechte verbindingslijn 109">
                    <a:extLst>
                      <a:ext uri="{FF2B5EF4-FFF2-40B4-BE49-F238E27FC236}">
                        <a16:creationId xmlns:a16="http://schemas.microsoft.com/office/drawing/2014/main" id="{4CFEB599-E869-4F9A-8E0E-E2DA760E909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11" name="Rechte verbindingslijn 110">
                    <a:extLst>
                      <a:ext uri="{FF2B5EF4-FFF2-40B4-BE49-F238E27FC236}">
                        <a16:creationId xmlns:a16="http://schemas.microsoft.com/office/drawing/2014/main" id="{DBE46A7F-4127-4E99-B756-4DC9777E46D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06" name="Pijl: rechts 105">
                  <a:extLst>
                    <a:ext uri="{FF2B5EF4-FFF2-40B4-BE49-F238E27FC236}">
                      <a16:creationId xmlns:a16="http://schemas.microsoft.com/office/drawing/2014/main" id="{B31E3434-A9A4-416F-9C21-F779585BD30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36" name="INSTRUCTIE">
            <a:extLst>
              <a:ext uri="{FF2B5EF4-FFF2-40B4-BE49-F238E27FC236}">
                <a16:creationId xmlns:a16="http://schemas.microsoft.com/office/drawing/2014/main" id="{A9E03373-7052-4D05-8146-47B0C13169C0}"/>
              </a:ext>
            </a:extLst>
          </p:cNvPr>
          <p:cNvGrpSpPr/>
          <p:nvPr userDrawn="1"/>
        </p:nvGrpSpPr>
        <p:grpSpPr>
          <a:xfrm>
            <a:off x="-3786437" y="0"/>
            <a:ext cx="3693386" cy="6452863"/>
            <a:chOff x="-3786437" y="0"/>
            <a:chExt cx="3693386" cy="6452863"/>
          </a:xfrm>
        </p:grpSpPr>
        <p:sp>
          <p:nvSpPr>
            <p:cNvPr id="137" name="Rechthoek 136">
              <a:extLst>
                <a:ext uri="{FF2B5EF4-FFF2-40B4-BE49-F238E27FC236}">
                  <a16:creationId xmlns:a16="http://schemas.microsoft.com/office/drawing/2014/main" id="{1F1A3D92-9EC1-4956-87FB-7A595A207C9E}"/>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38" name="INSTRUCTIE">
              <a:extLst>
                <a:ext uri="{FF2B5EF4-FFF2-40B4-BE49-F238E27FC236}">
                  <a16:creationId xmlns:a16="http://schemas.microsoft.com/office/drawing/2014/main" id="{3B30AAD6-1FE2-432B-BC94-A93095CB5FF9}"/>
                </a:ext>
              </a:extLst>
            </p:cNvPr>
            <p:cNvGrpSpPr/>
            <p:nvPr userDrawn="1"/>
          </p:nvGrpSpPr>
          <p:grpSpPr>
            <a:xfrm>
              <a:off x="-3786165" y="0"/>
              <a:ext cx="3693114" cy="5782322"/>
              <a:chOff x="-3786165" y="0"/>
              <a:chExt cx="3693114" cy="5782322"/>
            </a:xfrm>
          </p:grpSpPr>
          <p:sp>
            <p:nvSpPr>
              <p:cNvPr id="139" name="Rechthoek 138">
                <a:extLst>
                  <a:ext uri="{FF2B5EF4-FFF2-40B4-BE49-F238E27FC236}">
                    <a16:creationId xmlns:a16="http://schemas.microsoft.com/office/drawing/2014/main" id="{54022AA2-D7A0-458B-B474-C713CE2E1F60}"/>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140" name="Ovaal 139">
                <a:extLst>
                  <a:ext uri="{FF2B5EF4-FFF2-40B4-BE49-F238E27FC236}">
                    <a16:creationId xmlns:a16="http://schemas.microsoft.com/office/drawing/2014/main" id="{4BC607D4-35A1-4C0D-879D-E8D0A833381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1" name="Rechthoek 140">
                <a:extLst>
                  <a:ext uri="{FF2B5EF4-FFF2-40B4-BE49-F238E27FC236}">
                    <a16:creationId xmlns:a16="http://schemas.microsoft.com/office/drawing/2014/main" id="{C46116D1-573E-4D15-85E9-E4D2F414BB7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42" name="Groep 141">
                <a:extLst>
                  <a:ext uri="{FF2B5EF4-FFF2-40B4-BE49-F238E27FC236}">
                    <a16:creationId xmlns:a16="http://schemas.microsoft.com/office/drawing/2014/main" id="{885A9695-1F43-47EB-AB56-8C3792F22DD4}"/>
                  </a:ext>
                </a:extLst>
              </p:cNvPr>
              <p:cNvGrpSpPr/>
              <p:nvPr userDrawn="1"/>
            </p:nvGrpSpPr>
            <p:grpSpPr>
              <a:xfrm>
                <a:off x="-3316179" y="1231351"/>
                <a:ext cx="294789" cy="318834"/>
                <a:chOff x="14466489" y="1001522"/>
                <a:chExt cx="290627" cy="314333"/>
              </a:xfrm>
            </p:grpSpPr>
            <p:sp>
              <p:nvSpPr>
                <p:cNvPr id="188" name="Rechthoek 187">
                  <a:extLst>
                    <a:ext uri="{FF2B5EF4-FFF2-40B4-BE49-F238E27FC236}">
                      <a16:creationId xmlns:a16="http://schemas.microsoft.com/office/drawing/2014/main" id="{68F6E364-63F1-49D4-BA89-F8F14DE6055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9" name="Ovaal 188">
                  <a:extLst>
                    <a:ext uri="{FF2B5EF4-FFF2-40B4-BE49-F238E27FC236}">
                      <a16:creationId xmlns:a16="http://schemas.microsoft.com/office/drawing/2014/main" id="{DD3ED209-5297-4F1A-A39D-6B84651E57C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90" name="Vrije vorm: vorm 189">
                  <a:extLst>
                    <a:ext uri="{FF2B5EF4-FFF2-40B4-BE49-F238E27FC236}">
                      <a16:creationId xmlns:a16="http://schemas.microsoft.com/office/drawing/2014/main" id="{FB476FFD-ADAE-40F9-9E7E-110F696CF2D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91" name="Rechthoek: afgeronde hoeken 190">
                  <a:extLst>
                    <a:ext uri="{FF2B5EF4-FFF2-40B4-BE49-F238E27FC236}">
                      <a16:creationId xmlns:a16="http://schemas.microsoft.com/office/drawing/2014/main" id="{9100F1DC-FA65-40C2-B949-A21D0FB5995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92" name="Rechte verbindingslijn 191">
                  <a:extLst>
                    <a:ext uri="{FF2B5EF4-FFF2-40B4-BE49-F238E27FC236}">
                      <a16:creationId xmlns:a16="http://schemas.microsoft.com/office/drawing/2014/main" id="{8656ADE5-34AC-4908-8C27-9D921861ADD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93" name="Rechte verbindingslijn 192">
                  <a:extLst>
                    <a:ext uri="{FF2B5EF4-FFF2-40B4-BE49-F238E27FC236}">
                      <a16:creationId xmlns:a16="http://schemas.microsoft.com/office/drawing/2014/main" id="{71EE3130-456B-4913-8F58-9598BF2D7E4A}"/>
                    </a:ext>
                  </a:extLst>
                </p:cNvPr>
                <p:cNvCxnSpPr>
                  <a:cxnSpLocks/>
                  <a:stCxn id="19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43" name="Ovaal 142">
                <a:extLst>
                  <a:ext uri="{FF2B5EF4-FFF2-40B4-BE49-F238E27FC236}">
                    <a16:creationId xmlns:a16="http://schemas.microsoft.com/office/drawing/2014/main" id="{65EC5A61-C1B6-4828-B9BB-827DEA84107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4" name="Rechthoek 143">
                <a:extLst>
                  <a:ext uri="{FF2B5EF4-FFF2-40B4-BE49-F238E27FC236}">
                    <a16:creationId xmlns:a16="http://schemas.microsoft.com/office/drawing/2014/main" id="{9118C83F-F4B6-4276-885A-A289E571B80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45" name="Groep 144">
                <a:extLst>
                  <a:ext uri="{FF2B5EF4-FFF2-40B4-BE49-F238E27FC236}">
                    <a16:creationId xmlns:a16="http://schemas.microsoft.com/office/drawing/2014/main" id="{42E79EE9-D590-455B-8A52-CE7637088C62}"/>
                  </a:ext>
                </a:extLst>
              </p:cNvPr>
              <p:cNvGrpSpPr/>
              <p:nvPr userDrawn="1"/>
            </p:nvGrpSpPr>
            <p:grpSpPr>
              <a:xfrm>
                <a:off x="-3311319" y="2164285"/>
                <a:ext cx="825500" cy="209550"/>
                <a:chOff x="13504624" y="2482850"/>
                <a:chExt cx="825500" cy="209550"/>
              </a:xfrm>
            </p:grpSpPr>
            <p:sp>
              <p:nvSpPr>
                <p:cNvPr id="185" name="Rechthoek 184">
                  <a:extLst>
                    <a:ext uri="{FF2B5EF4-FFF2-40B4-BE49-F238E27FC236}">
                      <a16:creationId xmlns:a16="http://schemas.microsoft.com/office/drawing/2014/main" id="{6374A188-3A70-47FC-A0AC-FBB7C8C533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86" name="Rechte verbindingslijn 185">
                  <a:extLst>
                    <a:ext uri="{FF2B5EF4-FFF2-40B4-BE49-F238E27FC236}">
                      <a16:creationId xmlns:a16="http://schemas.microsoft.com/office/drawing/2014/main" id="{6D0984BC-07FD-4F6D-8962-E03080B484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7" name="Gelijkbenige driehoek 186">
                  <a:extLst>
                    <a:ext uri="{FF2B5EF4-FFF2-40B4-BE49-F238E27FC236}">
                      <a16:creationId xmlns:a16="http://schemas.microsoft.com/office/drawing/2014/main" id="{F1E4E5DE-57E8-45C1-B367-BC6A8B7CDFE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46" name="Ovaal 145">
                <a:extLst>
                  <a:ext uri="{FF2B5EF4-FFF2-40B4-BE49-F238E27FC236}">
                    <a16:creationId xmlns:a16="http://schemas.microsoft.com/office/drawing/2014/main" id="{37B5B0D6-1713-40C9-A480-2898A0B619B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7" name="Rechthoek 146">
                <a:extLst>
                  <a:ext uri="{FF2B5EF4-FFF2-40B4-BE49-F238E27FC236}">
                    <a16:creationId xmlns:a16="http://schemas.microsoft.com/office/drawing/2014/main" id="{102A2B13-0880-4712-9BB8-F2D16642079E}"/>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8" name="Ovaal 147">
                <a:extLst>
                  <a:ext uri="{FF2B5EF4-FFF2-40B4-BE49-F238E27FC236}">
                    <a16:creationId xmlns:a16="http://schemas.microsoft.com/office/drawing/2014/main" id="{7C3C2A04-B678-440F-AB30-F480B1FD2DA8}"/>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9" name="Rechthoek 148">
                <a:extLst>
                  <a:ext uri="{FF2B5EF4-FFF2-40B4-BE49-F238E27FC236}">
                    <a16:creationId xmlns:a16="http://schemas.microsoft.com/office/drawing/2014/main" id="{E58A1FE4-758B-4479-883A-3C2FD9541F7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50" name="Groep 149">
                <a:extLst>
                  <a:ext uri="{FF2B5EF4-FFF2-40B4-BE49-F238E27FC236}">
                    <a16:creationId xmlns:a16="http://schemas.microsoft.com/office/drawing/2014/main" id="{F81E766D-9F5B-4AD8-86B9-48CC904B2F2A}"/>
                  </a:ext>
                </a:extLst>
              </p:cNvPr>
              <p:cNvGrpSpPr/>
              <p:nvPr userDrawn="1"/>
            </p:nvGrpSpPr>
            <p:grpSpPr>
              <a:xfrm>
                <a:off x="-3408294" y="4834615"/>
                <a:ext cx="622283" cy="612919"/>
                <a:chOff x="12617641" y="3403239"/>
                <a:chExt cx="752963" cy="741634"/>
              </a:xfrm>
            </p:grpSpPr>
            <p:grpSp>
              <p:nvGrpSpPr>
                <p:cNvPr id="169" name="Groep 168">
                  <a:extLst>
                    <a:ext uri="{FF2B5EF4-FFF2-40B4-BE49-F238E27FC236}">
                      <a16:creationId xmlns:a16="http://schemas.microsoft.com/office/drawing/2014/main" id="{64026033-BE39-4C6A-ADD9-FA47D8D5B420}"/>
                    </a:ext>
                  </a:extLst>
                </p:cNvPr>
                <p:cNvGrpSpPr/>
                <p:nvPr userDrawn="1"/>
              </p:nvGrpSpPr>
              <p:grpSpPr>
                <a:xfrm>
                  <a:off x="12771550" y="3403239"/>
                  <a:ext cx="467156" cy="448491"/>
                  <a:chOff x="12782177" y="3403239"/>
                  <a:chExt cx="467156" cy="448491"/>
                </a:xfrm>
              </p:grpSpPr>
              <p:grpSp>
                <p:nvGrpSpPr>
                  <p:cNvPr id="172" name="Groep 171">
                    <a:extLst>
                      <a:ext uri="{FF2B5EF4-FFF2-40B4-BE49-F238E27FC236}">
                        <a16:creationId xmlns:a16="http://schemas.microsoft.com/office/drawing/2014/main" id="{707942E9-CD63-4844-A10E-7A023B1B8DEA}"/>
                      </a:ext>
                    </a:extLst>
                  </p:cNvPr>
                  <p:cNvGrpSpPr/>
                  <p:nvPr userDrawn="1"/>
                </p:nvGrpSpPr>
                <p:grpSpPr>
                  <a:xfrm>
                    <a:off x="12782177" y="3403239"/>
                    <a:ext cx="412972" cy="396132"/>
                    <a:chOff x="13554906" y="3320109"/>
                    <a:chExt cx="443912" cy="425811"/>
                  </a:xfrm>
                </p:grpSpPr>
                <p:grpSp>
                  <p:nvGrpSpPr>
                    <p:cNvPr id="179" name="Groep 178">
                      <a:extLst>
                        <a:ext uri="{FF2B5EF4-FFF2-40B4-BE49-F238E27FC236}">
                          <a16:creationId xmlns:a16="http://schemas.microsoft.com/office/drawing/2014/main" id="{533F0273-84CF-4048-9CC1-1765D77C47EE}"/>
                        </a:ext>
                      </a:extLst>
                    </p:cNvPr>
                    <p:cNvGrpSpPr/>
                    <p:nvPr userDrawn="1"/>
                  </p:nvGrpSpPr>
                  <p:grpSpPr>
                    <a:xfrm>
                      <a:off x="13554906" y="3320109"/>
                      <a:ext cx="443912" cy="425811"/>
                      <a:chOff x="12909684" y="1276143"/>
                      <a:chExt cx="443912" cy="425811"/>
                    </a:xfrm>
                  </p:grpSpPr>
                  <p:sp>
                    <p:nvSpPr>
                      <p:cNvPr id="182" name="Rechthoek 181">
                        <a:extLst>
                          <a:ext uri="{FF2B5EF4-FFF2-40B4-BE49-F238E27FC236}">
                            <a16:creationId xmlns:a16="http://schemas.microsoft.com/office/drawing/2014/main" id="{85F62F2A-71EC-43E2-82F5-1C02849996B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C7706488-8FB2-4622-BE2B-C349C9A12F0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4" name="Ovaal 183">
                        <a:extLst>
                          <a:ext uri="{FF2B5EF4-FFF2-40B4-BE49-F238E27FC236}">
                            <a16:creationId xmlns:a16="http://schemas.microsoft.com/office/drawing/2014/main" id="{A9B8C88D-40F2-4C09-AB06-FDCD976014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80" name="Afbeelding 179">
                      <a:extLst>
                        <a:ext uri="{FF2B5EF4-FFF2-40B4-BE49-F238E27FC236}">
                          <a16:creationId xmlns:a16="http://schemas.microsoft.com/office/drawing/2014/main" id="{ED11D45F-05A8-4CF8-8080-4AD7FA7EB83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81" name="Afbeelding 180">
                      <a:extLst>
                        <a:ext uri="{FF2B5EF4-FFF2-40B4-BE49-F238E27FC236}">
                          <a16:creationId xmlns:a16="http://schemas.microsoft.com/office/drawing/2014/main" id="{47961301-64D2-461F-87BC-E339417F0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73" name="Groep 172">
                    <a:extLst>
                      <a:ext uri="{FF2B5EF4-FFF2-40B4-BE49-F238E27FC236}">
                        <a16:creationId xmlns:a16="http://schemas.microsoft.com/office/drawing/2014/main" id="{2B29A2F0-B3B9-44AA-B926-0267202BAF73}"/>
                      </a:ext>
                    </a:extLst>
                  </p:cNvPr>
                  <p:cNvGrpSpPr/>
                  <p:nvPr userDrawn="1"/>
                </p:nvGrpSpPr>
                <p:grpSpPr>
                  <a:xfrm>
                    <a:off x="13103513" y="3705268"/>
                    <a:ext cx="145820" cy="146462"/>
                    <a:chOff x="13096169" y="3602278"/>
                    <a:chExt cx="145820" cy="146462"/>
                  </a:xfrm>
                </p:grpSpPr>
                <p:sp>
                  <p:nvSpPr>
                    <p:cNvPr id="177" name="Rechthoek 176">
                      <a:extLst>
                        <a:ext uri="{FF2B5EF4-FFF2-40B4-BE49-F238E27FC236}">
                          <a16:creationId xmlns:a16="http://schemas.microsoft.com/office/drawing/2014/main" id="{F22CD455-7673-4E86-8E36-50F52DD706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A95E8F41-A274-49C9-8755-9629BD097E9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74" name="Groep 173">
                    <a:extLst>
                      <a:ext uri="{FF2B5EF4-FFF2-40B4-BE49-F238E27FC236}">
                        <a16:creationId xmlns:a16="http://schemas.microsoft.com/office/drawing/2014/main" id="{57AED648-F326-4163-95CC-3BE09C00A297}"/>
                      </a:ext>
                    </a:extLst>
                  </p:cNvPr>
                  <p:cNvGrpSpPr/>
                  <p:nvPr userDrawn="1"/>
                </p:nvGrpSpPr>
                <p:grpSpPr>
                  <a:xfrm rot="10800000">
                    <a:off x="13061402" y="3665637"/>
                    <a:ext cx="145820" cy="146462"/>
                    <a:chOff x="13096169" y="3602278"/>
                    <a:chExt cx="145820" cy="146462"/>
                  </a:xfrm>
                </p:grpSpPr>
                <p:sp>
                  <p:nvSpPr>
                    <p:cNvPr id="175" name="Rechthoek 174">
                      <a:extLst>
                        <a:ext uri="{FF2B5EF4-FFF2-40B4-BE49-F238E27FC236}">
                          <a16:creationId xmlns:a16="http://schemas.microsoft.com/office/drawing/2014/main" id="{55091A72-CCD2-4DA6-8EFC-2181A378BA4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438C1A9C-FC14-4AB5-B163-2363C2B1B2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70" name="Rechthoek 169">
                  <a:extLst>
                    <a:ext uri="{FF2B5EF4-FFF2-40B4-BE49-F238E27FC236}">
                      <a16:creationId xmlns:a16="http://schemas.microsoft.com/office/drawing/2014/main" id="{8D440260-2130-4383-97C8-E45466C35FC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71" name="Gelijkbenige driehoek 170">
                  <a:extLst>
                    <a:ext uri="{FF2B5EF4-FFF2-40B4-BE49-F238E27FC236}">
                      <a16:creationId xmlns:a16="http://schemas.microsoft.com/office/drawing/2014/main" id="{C693E2F8-C8C0-430F-92F3-2F6CCE1C657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51" name="Groep 150">
                <a:extLst>
                  <a:ext uri="{FF2B5EF4-FFF2-40B4-BE49-F238E27FC236}">
                    <a16:creationId xmlns:a16="http://schemas.microsoft.com/office/drawing/2014/main" id="{5E69A841-2C51-428A-B03B-52A945AAFC33}"/>
                  </a:ext>
                </a:extLst>
              </p:cNvPr>
              <p:cNvGrpSpPr/>
              <p:nvPr userDrawn="1"/>
            </p:nvGrpSpPr>
            <p:grpSpPr>
              <a:xfrm>
                <a:off x="-3314821" y="2981448"/>
                <a:ext cx="1558053" cy="563933"/>
                <a:chOff x="-3314821" y="2981448"/>
                <a:chExt cx="1558053" cy="563933"/>
              </a:xfrm>
            </p:grpSpPr>
            <p:sp>
              <p:nvSpPr>
                <p:cNvPr id="155" name="Rechthoek 154">
                  <a:extLst>
                    <a:ext uri="{FF2B5EF4-FFF2-40B4-BE49-F238E27FC236}">
                      <a16:creationId xmlns:a16="http://schemas.microsoft.com/office/drawing/2014/main" id="{2972459F-ADF8-4D6E-8145-BEEA66EB2B89}"/>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C1AD57BA-75B7-469D-A92F-E9F8E3D8383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57" name="Tekstvak 156">
                  <a:extLst>
                    <a:ext uri="{FF2B5EF4-FFF2-40B4-BE49-F238E27FC236}">
                      <a16:creationId xmlns:a16="http://schemas.microsoft.com/office/drawing/2014/main" id="{3F851B09-97C3-405A-B529-72F99C8CEA3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58" name="Tekstvak 157">
                  <a:extLst>
                    <a:ext uri="{FF2B5EF4-FFF2-40B4-BE49-F238E27FC236}">
                      <a16:creationId xmlns:a16="http://schemas.microsoft.com/office/drawing/2014/main" id="{CED29A97-3681-4EA8-9B8C-4189404AF75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59" name="Vrije vorm: vorm 158">
                  <a:extLst>
                    <a:ext uri="{FF2B5EF4-FFF2-40B4-BE49-F238E27FC236}">
                      <a16:creationId xmlns:a16="http://schemas.microsoft.com/office/drawing/2014/main" id="{60667A65-2371-44C8-B1F4-FB7C6699553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60" name="Gelijkbenige driehoek 159">
                  <a:extLst>
                    <a:ext uri="{FF2B5EF4-FFF2-40B4-BE49-F238E27FC236}">
                      <a16:creationId xmlns:a16="http://schemas.microsoft.com/office/drawing/2014/main" id="{71882498-0714-4329-9A02-E45FAC14AB09}"/>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61" name="Groep 160">
                  <a:extLst>
                    <a:ext uri="{FF2B5EF4-FFF2-40B4-BE49-F238E27FC236}">
                      <a16:creationId xmlns:a16="http://schemas.microsoft.com/office/drawing/2014/main" id="{5D95F75B-F9DE-47C7-9DDA-36EA3B16C312}"/>
                    </a:ext>
                  </a:extLst>
                </p:cNvPr>
                <p:cNvGrpSpPr/>
                <p:nvPr userDrawn="1"/>
              </p:nvGrpSpPr>
              <p:grpSpPr>
                <a:xfrm>
                  <a:off x="-3257052" y="3032066"/>
                  <a:ext cx="182309" cy="163794"/>
                  <a:chOff x="12832541" y="3162395"/>
                  <a:chExt cx="219532" cy="197236"/>
                </a:xfrm>
              </p:grpSpPr>
              <p:sp>
                <p:nvSpPr>
                  <p:cNvPr id="166" name="Rechthoek 165">
                    <a:extLst>
                      <a:ext uri="{FF2B5EF4-FFF2-40B4-BE49-F238E27FC236}">
                        <a16:creationId xmlns:a16="http://schemas.microsoft.com/office/drawing/2014/main" id="{D396E832-E90F-4451-A6F3-8EA6905EDD8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7" name="Rechthoek 166">
                    <a:extLst>
                      <a:ext uri="{FF2B5EF4-FFF2-40B4-BE49-F238E27FC236}">
                        <a16:creationId xmlns:a16="http://schemas.microsoft.com/office/drawing/2014/main" id="{EACB0869-96C1-494C-AF09-0F60EB375BAE}"/>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630E3BB7-8295-40DF-AE4C-4949CA38DD7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62" name="Groep 161">
                  <a:extLst>
                    <a:ext uri="{FF2B5EF4-FFF2-40B4-BE49-F238E27FC236}">
                      <a16:creationId xmlns:a16="http://schemas.microsoft.com/office/drawing/2014/main" id="{090664BD-B399-4B76-90B0-F74DE242349D}"/>
                    </a:ext>
                  </a:extLst>
                </p:cNvPr>
                <p:cNvGrpSpPr/>
                <p:nvPr userDrawn="1"/>
              </p:nvGrpSpPr>
              <p:grpSpPr>
                <a:xfrm>
                  <a:off x="-3257053" y="3276580"/>
                  <a:ext cx="182309" cy="163794"/>
                  <a:chOff x="12832541" y="3162395"/>
                  <a:chExt cx="219532" cy="197236"/>
                </a:xfrm>
              </p:grpSpPr>
              <p:sp>
                <p:nvSpPr>
                  <p:cNvPr id="163" name="Rechthoek 162">
                    <a:extLst>
                      <a:ext uri="{FF2B5EF4-FFF2-40B4-BE49-F238E27FC236}">
                        <a16:creationId xmlns:a16="http://schemas.microsoft.com/office/drawing/2014/main" id="{C8FF7935-63E3-4196-B0B5-DE5D876648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4" name="Rechthoek 163">
                    <a:extLst>
                      <a:ext uri="{FF2B5EF4-FFF2-40B4-BE49-F238E27FC236}">
                        <a16:creationId xmlns:a16="http://schemas.microsoft.com/office/drawing/2014/main" id="{30441100-71EF-4F3F-AA65-061A4426F11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5" name="Rechthoek 164">
                    <a:extLst>
                      <a:ext uri="{FF2B5EF4-FFF2-40B4-BE49-F238E27FC236}">
                        <a16:creationId xmlns:a16="http://schemas.microsoft.com/office/drawing/2014/main" id="{F3A896B5-B1C2-4F57-91CA-0F6C113E7623}"/>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52" name="ICOON_info">
                <a:extLst>
                  <a:ext uri="{FF2B5EF4-FFF2-40B4-BE49-F238E27FC236}">
                    <a16:creationId xmlns:a16="http://schemas.microsoft.com/office/drawing/2014/main" id="{1B733206-1BC5-4FDC-A26C-0DB56FA29B3A}"/>
                  </a:ext>
                </a:extLst>
              </p:cNvPr>
              <p:cNvGrpSpPr/>
              <p:nvPr userDrawn="1"/>
            </p:nvGrpSpPr>
            <p:grpSpPr>
              <a:xfrm>
                <a:off x="-376736" y="5498637"/>
                <a:ext cx="283685" cy="283685"/>
                <a:chOff x="-510741" y="5913713"/>
                <a:chExt cx="267555" cy="267555"/>
              </a:xfrm>
            </p:grpSpPr>
            <p:sp>
              <p:nvSpPr>
                <p:cNvPr id="153" name="Ovaal 152">
                  <a:extLst>
                    <a:ext uri="{FF2B5EF4-FFF2-40B4-BE49-F238E27FC236}">
                      <a16:creationId xmlns:a16="http://schemas.microsoft.com/office/drawing/2014/main" id="{55924449-4289-4877-A812-C86AB346739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4" name="Graphic 163" descr="Informatie">
                  <a:extLst>
                    <a:ext uri="{FF2B5EF4-FFF2-40B4-BE49-F238E27FC236}">
                      <a16:creationId xmlns:a16="http://schemas.microsoft.com/office/drawing/2014/main" id="{8A081296-7F83-4904-A5A1-5507329736F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561974" y="4674741"/>
            <a:ext cx="4616201" cy="1654139"/>
          </a:xfrm>
          <a:blipFill>
            <a:blip r:embed="rId4">
              <a:extLst>
                <a:ext uri="{96DAC541-7B7A-43D3-8B79-37D633B846F1}">
                  <asvg:svgBlip xmlns:asvg="http://schemas.microsoft.com/office/drawing/2016/SVG/main" r:embed="rId5"/>
                </a:ext>
              </a:extLst>
            </a:blip>
            <a:stretch>
              <a:fillRect t="2955" b="2955"/>
            </a:stretch>
          </a:blipFill>
        </p:spPr>
        <p:txBody>
          <a:bodyPr vert="horz" lIns="504000" tIns="0" rIns="504000" bIns="0" anchor="ctr" anchorCtr="0"/>
          <a:lstStyle>
            <a:lvl1pPr marL="0" indent="0" algn="l">
              <a:buNone/>
              <a:defRPr sz="30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je titel</a:t>
            </a:r>
            <a:br>
              <a:rPr lang="nl-NL"/>
            </a:br>
            <a:r>
              <a:rPr lang="nl-NL"/>
              <a:t>maximaal 2 regels</a:t>
            </a:r>
          </a:p>
        </p:txBody>
      </p:sp>
      <p:sp>
        <p:nvSpPr>
          <p:cNvPr id="41" name="Tijdelijke aanduiding voor verticale tekst 2">
            <a:extLst>
              <a:ext uri="{FF2B5EF4-FFF2-40B4-BE49-F238E27FC236}">
                <a16:creationId xmlns:a16="http://schemas.microsoft.com/office/drawing/2014/main" id="{BCFFFD86-8F66-41B1-A3E4-C18D4A5C21C7}"/>
              </a:ext>
            </a:extLst>
          </p:cNvPr>
          <p:cNvSpPr>
            <a:spLocks noGrp="1"/>
          </p:cNvSpPr>
          <p:nvPr>
            <p:ph type="body" orient="vert" idx="23" hasCustomPrompt="1"/>
          </p:nvPr>
        </p:nvSpPr>
        <p:spPr>
          <a:xfrm>
            <a:off x="6389019" y="1058238"/>
            <a:ext cx="5226981" cy="770562"/>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56" name="Tijdelijke aanduiding voor verticale tekst 2">
            <a:extLst>
              <a:ext uri="{FF2B5EF4-FFF2-40B4-BE49-F238E27FC236}">
                <a16:creationId xmlns:a16="http://schemas.microsoft.com/office/drawing/2014/main" id="{90C01C52-402C-4E97-AC5B-EA2D31979EC3}"/>
              </a:ext>
            </a:extLst>
          </p:cNvPr>
          <p:cNvSpPr>
            <a:spLocks noGrp="1"/>
          </p:cNvSpPr>
          <p:nvPr>
            <p:ph type="body" orient="vert" idx="24" hasCustomPrompt="1"/>
          </p:nvPr>
        </p:nvSpPr>
        <p:spPr>
          <a:xfrm>
            <a:off x="6389022" y="598223"/>
            <a:ext cx="891945"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Context</a:t>
            </a:r>
          </a:p>
        </p:txBody>
      </p:sp>
      <p:sp>
        <p:nvSpPr>
          <p:cNvPr id="57" name="Tijdelijke aanduiding voor verticale tekst 2">
            <a:extLst>
              <a:ext uri="{FF2B5EF4-FFF2-40B4-BE49-F238E27FC236}">
                <a16:creationId xmlns:a16="http://schemas.microsoft.com/office/drawing/2014/main" id="{09FBF6F4-5111-435B-BA97-64743EA93646}"/>
              </a:ext>
            </a:extLst>
          </p:cNvPr>
          <p:cNvSpPr>
            <a:spLocks noGrp="1"/>
          </p:cNvSpPr>
          <p:nvPr>
            <p:ph type="body" orient="vert" idx="25" hasCustomPrompt="1"/>
          </p:nvPr>
        </p:nvSpPr>
        <p:spPr>
          <a:xfrm>
            <a:off x="6389022" y="2089849"/>
            <a:ext cx="737833"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Vraag</a:t>
            </a:r>
          </a:p>
        </p:txBody>
      </p:sp>
      <p:sp>
        <p:nvSpPr>
          <p:cNvPr id="58" name="Tijdelijke aanduiding voor verticale tekst 2">
            <a:extLst>
              <a:ext uri="{FF2B5EF4-FFF2-40B4-BE49-F238E27FC236}">
                <a16:creationId xmlns:a16="http://schemas.microsoft.com/office/drawing/2014/main" id="{0F836A9E-02CF-41D2-A554-B12C14922267}"/>
              </a:ext>
            </a:extLst>
          </p:cNvPr>
          <p:cNvSpPr>
            <a:spLocks noGrp="1"/>
          </p:cNvSpPr>
          <p:nvPr>
            <p:ph type="body" orient="vert" idx="26" hasCustomPrompt="1"/>
          </p:nvPr>
        </p:nvSpPr>
        <p:spPr>
          <a:xfrm>
            <a:off x="6389022" y="3146908"/>
            <a:ext cx="850849"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Aanpak</a:t>
            </a:r>
          </a:p>
        </p:txBody>
      </p:sp>
      <p:sp>
        <p:nvSpPr>
          <p:cNvPr id="59" name="Tijdelijke aanduiding voor verticale tekst 2">
            <a:extLst>
              <a:ext uri="{FF2B5EF4-FFF2-40B4-BE49-F238E27FC236}">
                <a16:creationId xmlns:a16="http://schemas.microsoft.com/office/drawing/2014/main" id="{1BF9B646-A0E8-445F-94BE-2C464C920D29}"/>
              </a:ext>
            </a:extLst>
          </p:cNvPr>
          <p:cNvSpPr>
            <a:spLocks noGrp="1"/>
          </p:cNvSpPr>
          <p:nvPr>
            <p:ph type="body" orient="vert" idx="27" hasCustomPrompt="1"/>
          </p:nvPr>
        </p:nvSpPr>
        <p:spPr>
          <a:xfrm>
            <a:off x="6389022" y="5058329"/>
            <a:ext cx="1046058"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Resultaat</a:t>
            </a:r>
          </a:p>
        </p:txBody>
      </p:sp>
      <p:sp>
        <p:nvSpPr>
          <p:cNvPr id="60" name="Tijdelijke aanduiding voor verticale tekst 2">
            <a:extLst>
              <a:ext uri="{FF2B5EF4-FFF2-40B4-BE49-F238E27FC236}">
                <a16:creationId xmlns:a16="http://schemas.microsoft.com/office/drawing/2014/main" id="{12BAEAE5-BC7D-47CA-997F-3C644A9A3D5C}"/>
              </a:ext>
            </a:extLst>
          </p:cNvPr>
          <p:cNvSpPr>
            <a:spLocks noGrp="1"/>
          </p:cNvSpPr>
          <p:nvPr>
            <p:ph type="body" orient="vert" idx="28" hasCustomPrompt="1"/>
          </p:nvPr>
        </p:nvSpPr>
        <p:spPr>
          <a:xfrm>
            <a:off x="6389019" y="2549864"/>
            <a:ext cx="5226981" cy="337695"/>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61" name="Tijdelijke aanduiding voor verticale tekst 2">
            <a:extLst>
              <a:ext uri="{FF2B5EF4-FFF2-40B4-BE49-F238E27FC236}">
                <a16:creationId xmlns:a16="http://schemas.microsoft.com/office/drawing/2014/main" id="{0B66D527-5C35-4388-977E-3C65A47809AB}"/>
              </a:ext>
            </a:extLst>
          </p:cNvPr>
          <p:cNvSpPr>
            <a:spLocks noGrp="1"/>
          </p:cNvSpPr>
          <p:nvPr>
            <p:ph type="body" orient="vert" idx="29" hasCustomPrompt="1"/>
          </p:nvPr>
        </p:nvSpPr>
        <p:spPr>
          <a:xfrm>
            <a:off x="6389019" y="3624655"/>
            <a:ext cx="5226981" cy="1191803"/>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62" name="Tijdelijke aanduiding voor verticale tekst 2">
            <a:extLst>
              <a:ext uri="{FF2B5EF4-FFF2-40B4-BE49-F238E27FC236}">
                <a16:creationId xmlns:a16="http://schemas.microsoft.com/office/drawing/2014/main" id="{E4F9DA06-9AD4-4DAE-9051-C99BDDA56EA2}"/>
              </a:ext>
            </a:extLst>
          </p:cNvPr>
          <p:cNvSpPr>
            <a:spLocks noGrp="1"/>
          </p:cNvSpPr>
          <p:nvPr>
            <p:ph type="body" orient="vert" idx="30" hasCustomPrompt="1"/>
          </p:nvPr>
        </p:nvSpPr>
        <p:spPr>
          <a:xfrm>
            <a:off x="6389019" y="5518344"/>
            <a:ext cx="5226981" cy="770562"/>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197" name="Tijdelijke aanduiding voor verticale tekst 196">
            <a:extLst>
              <a:ext uri="{FF2B5EF4-FFF2-40B4-BE49-F238E27FC236}">
                <a16:creationId xmlns:a16="http://schemas.microsoft.com/office/drawing/2014/main" id="{9D57EBB1-0F42-40EF-B3CE-0DA109FC30A0}"/>
              </a:ext>
            </a:extLst>
          </p:cNvPr>
          <p:cNvSpPr>
            <a:spLocks noGrp="1"/>
          </p:cNvSpPr>
          <p:nvPr>
            <p:ph type="body" orient="vert" idx="32" hasCustomPrompt="1"/>
          </p:nvPr>
        </p:nvSpPr>
        <p:spPr>
          <a:xfrm>
            <a:off x="1" y="0"/>
            <a:ext cx="143999" cy="6858000"/>
          </a:xfrm>
          <a:custGeom>
            <a:avLst/>
            <a:gdLst>
              <a:gd name="connsiteX0" fmla="*/ 50818 w 143999"/>
              <a:gd name="connsiteY0" fmla="*/ 0 h 6858000"/>
              <a:gd name="connsiteX1" fmla="*/ 143999 w 143999"/>
              <a:gd name="connsiteY1" fmla="*/ 0 h 6858000"/>
              <a:gd name="connsiteX2" fmla="*/ 143999 w 143999"/>
              <a:gd name="connsiteY2" fmla="*/ 144000 h 6858000"/>
              <a:gd name="connsiteX3" fmla="*/ 140128 w 143999"/>
              <a:gd name="connsiteY3" fmla="*/ 144000 h 6858000"/>
              <a:gd name="connsiteX4" fmla="*/ 140128 w 143999"/>
              <a:gd name="connsiteY4" fmla="*/ 6714000 h 6858000"/>
              <a:gd name="connsiteX5" fmla="*/ 143999 w 143999"/>
              <a:gd name="connsiteY5" fmla="*/ 6714000 h 6858000"/>
              <a:gd name="connsiteX6" fmla="*/ 143999 w 143999"/>
              <a:gd name="connsiteY6" fmla="*/ 6858000 h 6858000"/>
              <a:gd name="connsiteX7" fmla="*/ 50818 w 143999"/>
              <a:gd name="connsiteY7" fmla="*/ 6858000 h 6858000"/>
              <a:gd name="connsiteX8" fmla="*/ 0 w 143999"/>
              <a:gd name="connsiteY8" fmla="*/ 6807182 h 6858000"/>
              <a:gd name="connsiteX9" fmla="*/ 0 w 143999"/>
              <a:gd name="connsiteY9" fmla="*/ 50818 h 6858000"/>
              <a:gd name="connsiteX10" fmla="*/ 50818 w 143999"/>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99" h="6858000">
                <a:moveTo>
                  <a:pt x="50818" y="0"/>
                </a:moveTo>
                <a:lnTo>
                  <a:pt x="143999" y="0"/>
                </a:lnTo>
                <a:lnTo>
                  <a:pt x="143999" y="144000"/>
                </a:lnTo>
                <a:lnTo>
                  <a:pt x="140128" y="144000"/>
                </a:lnTo>
                <a:lnTo>
                  <a:pt x="140128" y="6714000"/>
                </a:lnTo>
                <a:lnTo>
                  <a:pt x="143999" y="6714000"/>
                </a:lnTo>
                <a:lnTo>
                  <a:pt x="143999" y="6858000"/>
                </a:lnTo>
                <a:lnTo>
                  <a:pt x="50818" y="6858000"/>
                </a:lnTo>
                <a:cubicBezTo>
                  <a:pt x="22752" y="6858000"/>
                  <a:pt x="0" y="6835248"/>
                  <a:pt x="0" y="6807182"/>
                </a:cubicBezTo>
                <a:lnTo>
                  <a:pt x="0" y="50818"/>
                </a:lnTo>
                <a:cubicBezTo>
                  <a:pt x="0" y="22752"/>
                  <a:pt x="22752" y="0"/>
                  <a:pt x="50818" y="0"/>
                </a:cubicBezTo>
                <a:close/>
              </a:path>
            </a:pathLst>
          </a:custGeom>
          <a:solidFill>
            <a:schemeClr val="bg1"/>
          </a:solidFill>
        </p:spPr>
        <p:txBody>
          <a:bodyPr vert="horz" wrap="square" lIns="504000" tIns="0" rIns="504000" bIns="0" anchor="ctr" anchorCtr="0">
            <a:noAutofit/>
          </a:bodyPr>
          <a:lstStyle>
            <a:lvl1pPr marL="0" indent="0" algn="l">
              <a:buNone/>
              <a:defRPr sz="30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grpSp>
        <p:nvGrpSpPr>
          <p:cNvPr id="194" name="INSTRUCTIE">
            <a:extLst>
              <a:ext uri="{FF2B5EF4-FFF2-40B4-BE49-F238E27FC236}">
                <a16:creationId xmlns:a16="http://schemas.microsoft.com/office/drawing/2014/main" id="{7AB56FDE-B3F7-4C62-84C8-15DECE733AF8}"/>
              </a:ext>
            </a:extLst>
          </p:cNvPr>
          <p:cNvGrpSpPr/>
          <p:nvPr userDrawn="1"/>
        </p:nvGrpSpPr>
        <p:grpSpPr>
          <a:xfrm>
            <a:off x="-3786437" y="-1461517"/>
            <a:ext cx="3693342" cy="1277747"/>
            <a:chOff x="-3786437" y="-1461517"/>
            <a:chExt cx="3693342" cy="1277747"/>
          </a:xfrm>
        </p:grpSpPr>
        <p:sp>
          <p:nvSpPr>
            <p:cNvPr id="195" name="Rechthoek 194">
              <a:extLst>
                <a:ext uri="{FF2B5EF4-FFF2-40B4-BE49-F238E27FC236}">
                  <a16:creationId xmlns:a16="http://schemas.microsoft.com/office/drawing/2014/main" id="{B304C101-D0D5-4C62-9FC0-80584BE873BD}"/>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96" name="Rechthoek 195">
              <a:extLst>
                <a:ext uri="{FF2B5EF4-FFF2-40B4-BE49-F238E27FC236}">
                  <a16:creationId xmlns:a16="http://schemas.microsoft.com/office/drawing/2014/main" id="{E078CBB6-C548-4F85-A145-83058954829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98" name="Gelijkbenige driehoek 197">
              <a:extLst>
                <a:ext uri="{FF2B5EF4-FFF2-40B4-BE49-F238E27FC236}">
                  <a16:creationId xmlns:a16="http://schemas.microsoft.com/office/drawing/2014/main" id="{453A5C67-9F55-4D7D-AAD2-88CDF1E8532B}"/>
                </a:ext>
              </a:extLst>
            </p:cNvPr>
            <p:cNvSpPr/>
            <p:nvPr userDrawn="1"/>
          </p:nvSpPr>
          <p:spPr>
            <a:xfrm rot="5400000">
              <a:off x="-232162"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449899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1000" fill="hold"/>
                                        <p:tgtEl>
                                          <p:spTgt spid="31"/>
                                        </p:tgtEl>
                                        <p:attrNameLst>
                                          <p:attrName>ppt_x</p:attrName>
                                        </p:attrNameLst>
                                      </p:cBhvr>
                                      <p:tavLst>
                                        <p:tav tm="0">
                                          <p:val>
                                            <p:strVal val="0-#ppt_w/2"/>
                                          </p:val>
                                        </p:tav>
                                        <p:tav tm="100000">
                                          <p:val>
                                            <p:strVal val="#ppt_x"/>
                                          </p:val>
                                        </p:tav>
                                      </p:tavLst>
                                    </p:anim>
                                    <p:anim calcmode="lin" valueType="num">
                                      <p:cBhvr additive="base">
                                        <p:cTn id="8" dur="10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decel="100000" fill="hold" grpId="0" nodeType="withEffect">
                                  <p:stCondLst>
                                    <p:cond delay="0"/>
                                  </p:stCondLst>
                                  <p:childTnLst>
                                    <p:set>
                                      <p:cBhvr>
                                        <p:cTn id="10" dur="1" fill="hold">
                                          <p:stCondLst>
                                            <p:cond delay="0"/>
                                          </p:stCondLst>
                                        </p:cTn>
                                        <p:tgtEl>
                                          <p:spTgt spid="200"/>
                                        </p:tgtEl>
                                        <p:attrNameLst>
                                          <p:attrName>style.visibility</p:attrName>
                                        </p:attrNameLst>
                                      </p:cBhvr>
                                      <p:to>
                                        <p:strVal val="visible"/>
                                      </p:to>
                                    </p:set>
                                    <p:anim calcmode="lin" valueType="num">
                                      <p:cBhvr additive="base">
                                        <p:cTn id="11" dur="1000" fill="hold"/>
                                        <p:tgtEl>
                                          <p:spTgt spid="200"/>
                                        </p:tgtEl>
                                        <p:attrNameLst>
                                          <p:attrName>ppt_x</p:attrName>
                                        </p:attrNameLst>
                                      </p:cBhvr>
                                      <p:tavLst>
                                        <p:tav tm="0">
                                          <p:val>
                                            <p:strVal val="0-#ppt_w/2"/>
                                          </p:val>
                                        </p:tav>
                                        <p:tav tm="100000">
                                          <p:val>
                                            <p:strVal val="#ppt_x"/>
                                          </p:val>
                                        </p:tav>
                                      </p:tavLst>
                                    </p:anim>
                                    <p:anim calcmode="lin" valueType="num">
                                      <p:cBhvr additive="base">
                                        <p:cTn id="12" dur="1000" fill="hold"/>
                                        <p:tgtEl>
                                          <p:spTgt spid="20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decel="100000" fill="hold" grpId="0" nodeType="afterEffect">
                                  <p:stCondLst>
                                    <p:cond delay="0"/>
                                  </p:stCondLst>
                                  <p:childTnLst>
                                    <p:set>
                                      <p:cBhvr>
                                        <p:cTn id="15" dur="1" fill="hold">
                                          <p:stCondLst>
                                            <p:cond delay="0"/>
                                          </p:stCondLst>
                                        </p:cTn>
                                        <p:tgtEl>
                                          <p:spTgt spid="56"/>
                                        </p:tgtEl>
                                        <p:attrNameLst>
                                          <p:attrName>style.visibility</p:attrName>
                                        </p:attrNameLst>
                                      </p:cBhvr>
                                      <p:to>
                                        <p:strVal val="visible"/>
                                      </p:to>
                                    </p:set>
                                    <p:anim calcmode="lin" valueType="num">
                                      <p:cBhvr additive="base">
                                        <p:cTn id="16" dur="1000" fill="hold"/>
                                        <p:tgtEl>
                                          <p:spTgt spid="56"/>
                                        </p:tgtEl>
                                        <p:attrNameLst>
                                          <p:attrName>ppt_x</p:attrName>
                                        </p:attrNameLst>
                                      </p:cBhvr>
                                      <p:tavLst>
                                        <p:tav tm="0">
                                          <p:val>
                                            <p:strVal val="1+#ppt_w/2"/>
                                          </p:val>
                                        </p:tav>
                                        <p:tav tm="100000">
                                          <p:val>
                                            <p:strVal val="#ppt_x"/>
                                          </p:val>
                                        </p:tav>
                                      </p:tavLst>
                                    </p:anim>
                                    <p:anim calcmode="lin" valueType="num">
                                      <p:cBhvr additive="base">
                                        <p:cTn id="17" dur="1000" fill="hold"/>
                                        <p:tgtEl>
                                          <p:spTgt spid="56"/>
                                        </p:tgtEl>
                                        <p:attrNameLst>
                                          <p:attrName>ppt_y</p:attrName>
                                        </p:attrNameLst>
                                      </p:cBhvr>
                                      <p:tavLst>
                                        <p:tav tm="0">
                                          <p:val>
                                            <p:strVal val="#ppt_y"/>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750"/>
                                        <p:tgtEl>
                                          <p:spTgt spid="67"/>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500"/>
                                        <p:tgtEl>
                                          <p:spTgt spid="41"/>
                                        </p:tgtEl>
                                      </p:cBhvr>
                                    </p:animEffect>
                                  </p:childTnLst>
                                </p:cTn>
                              </p:par>
                              <p:par>
                                <p:cTn id="25" presetID="2" presetClass="entr" presetSubtype="2" decel="10000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1000" fill="hold"/>
                                        <p:tgtEl>
                                          <p:spTgt spid="57"/>
                                        </p:tgtEl>
                                        <p:attrNameLst>
                                          <p:attrName>ppt_x</p:attrName>
                                        </p:attrNameLst>
                                      </p:cBhvr>
                                      <p:tavLst>
                                        <p:tav tm="0">
                                          <p:val>
                                            <p:strVal val="1+#ppt_w/2"/>
                                          </p:val>
                                        </p:tav>
                                        <p:tav tm="100000">
                                          <p:val>
                                            <p:strVal val="#ppt_x"/>
                                          </p:val>
                                        </p:tav>
                                      </p:tavLst>
                                    </p:anim>
                                    <p:anim calcmode="lin" valueType="num">
                                      <p:cBhvr additive="base">
                                        <p:cTn id="28" dur="1000" fill="hold"/>
                                        <p:tgtEl>
                                          <p:spTgt spid="5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fade">
                                      <p:cBhvr>
                                        <p:cTn id="32" dur="500"/>
                                        <p:tgtEl>
                                          <p:spTgt spid="60"/>
                                        </p:tgtEl>
                                      </p:cBhvr>
                                    </p:animEffect>
                                  </p:childTnLst>
                                </p:cTn>
                              </p:par>
                              <p:par>
                                <p:cTn id="33" presetID="2" presetClass="entr" presetSubtype="2" decel="10000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1000" fill="hold"/>
                                        <p:tgtEl>
                                          <p:spTgt spid="58"/>
                                        </p:tgtEl>
                                        <p:attrNameLst>
                                          <p:attrName>ppt_x</p:attrName>
                                        </p:attrNameLst>
                                      </p:cBhvr>
                                      <p:tavLst>
                                        <p:tav tm="0">
                                          <p:val>
                                            <p:strVal val="1+#ppt_w/2"/>
                                          </p:val>
                                        </p:tav>
                                        <p:tav tm="100000">
                                          <p:val>
                                            <p:strVal val="#ppt_x"/>
                                          </p:val>
                                        </p:tav>
                                      </p:tavLst>
                                    </p:anim>
                                    <p:anim calcmode="lin" valueType="num">
                                      <p:cBhvr additive="base">
                                        <p:cTn id="36" dur="1000" fill="hold"/>
                                        <p:tgtEl>
                                          <p:spTgt spid="58"/>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500"/>
                                        <p:tgtEl>
                                          <p:spTgt spid="61"/>
                                        </p:tgtEl>
                                      </p:cBhvr>
                                    </p:animEffect>
                                  </p:childTnLst>
                                </p:cTn>
                              </p:par>
                              <p:par>
                                <p:cTn id="41" presetID="2" presetClass="entr" presetSubtype="2" decel="100000"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 calcmode="lin" valueType="num">
                                      <p:cBhvr additive="base">
                                        <p:cTn id="43" dur="1000" fill="hold"/>
                                        <p:tgtEl>
                                          <p:spTgt spid="59"/>
                                        </p:tgtEl>
                                        <p:attrNameLst>
                                          <p:attrName>ppt_x</p:attrName>
                                        </p:attrNameLst>
                                      </p:cBhvr>
                                      <p:tavLst>
                                        <p:tav tm="0">
                                          <p:val>
                                            <p:strVal val="1+#ppt_w/2"/>
                                          </p:val>
                                        </p:tav>
                                        <p:tav tm="100000">
                                          <p:val>
                                            <p:strVal val="#ppt_x"/>
                                          </p:val>
                                        </p:tav>
                                      </p:tavLst>
                                    </p:anim>
                                    <p:anim calcmode="lin" valueType="num">
                                      <p:cBhvr additive="base">
                                        <p:cTn id="44" dur="1000" fill="hold"/>
                                        <p:tgtEl>
                                          <p:spTgt spid="59"/>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fade">
                                      <p:cBhvr>
                                        <p:cTn id="4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P spid="67" grpId="0" animBg="1">
        <p:tmplLst>
          <p:tmpl>
            <p:tnLst>
              <p:par>
                <p:cTn presetID="10" presetClass="entr" presetSubtype="0" fill="hold" nodeType="with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fade">
                      <p:cBhvr>
                        <p:cTn dur="750"/>
                        <p:tgtEl>
                          <p:spTgt spid="67"/>
                        </p:tgtEl>
                      </p:cBhvr>
                    </p:animEffect>
                  </p:childTnLst>
                </p:cTn>
              </p:par>
            </p:tnLst>
          </p:tmpl>
        </p:tmplLst>
      </p:bldP>
      <p:bldP spid="31" grpId="0" animBg="1">
        <p:tmplLst>
          <p:tmpl>
            <p:tnLst>
              <p:par>
                <p:cTn presetID="2" presetClass="entr" presetSubtype="8" decel="10000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0-#ppt_w/2"/>
                          </p:val>
                        </p:tav>
                        <p:tav tm="100000">
                          <p:val>
                            <p:strVal val="#ppt_x"/>
                          </p:val>
                        </p:tav>
                      </p:tavLst>
                    </p:anim>
                    <p:anim calcmode="lin" valueType="num">
                      <p:cBhvr additive="base">
                        <p:cTn dur="1000" fill="hold"/>
                        <p:tgtEl>
                          <p:spTgt spid="31"/>
                        </p:tgtEl>
                        <p:attrNameLst>
                          <p:attrName>ppt_y</p:attrName>
                        </p:attrNameLst>
                      </p:cBhvr>
                      <p:tavLst>
                        <p:tav tm="0">
                          <p:val>
                            <p:strVal val="#ppt_y"/>
                          </p:val>
                        </p:tav>
                        <p:tav tm="100000">
                          <p:val>
                            <p:strVal val="#ppt_y"/>
                          </p:val>
                        </p:tav>
                      </p:tavLst>
                    </p:anim>
                  </p:childTnLst>
                </p:cTn>
              </p:par>
            </p:tnLst>
          </p:tmpl>
        </p:tmplLst>
      </p:bldP>
      <p:bldP spid="41" grpId="0">
        <p:tmplLst>
          <p:tmpl>
            <p:tnLst>
              <p:par>
                <p:cTn presetID="10"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56" grpId="0" animBg="1">
        <p:tmplLst>
          <p:tmpl>
            <p:tnLst>
              <p:par>
                <p:cTn presetID="2" presetClass="entr" presetSubtype="2" decel="10000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1+#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animBg="1">
        <p:tmplLst>
          <p:tmpl>
            <p:tnLst>
              <p:par>
                <p:cTn presetID="2" presetClass="entr" presetSubtype="2" decel="10000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1+#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tmplLst>
          <p:tmpl>
            <p:tnLst>
              <p:par>
                <p:cTn presetID="2" presetClass="entr" presetSubtype="2"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1+#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animBg="1">
        <p:tmplLst>
          <p:tmpl>
            <p:tnLst>
              <p:par>
                <p:cTn presetID="2" presetClass="entr" presetSubtype="2" decel="10000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1+#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p:tmplLst>
          <p:tmpl>
            <p:tnLst>
              <p:par>
                <p:cTn presetID="10"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1" grpId="0">
        <p:tmplLst>
          <p:tmpl>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p:tmplLst>
          <p:tmpl>
            <p:tnLst>
              <p:par>
                <p:cTn presetID="10"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ASUS #2">
    <p:spTree>
      <p:nvGrpSpPr>
        <p:cNvPr id="1" name=""/>
        <p:cNvGrpSpPr/>
        <p:nvPr/>
      </p:nvGrpSpPr>
      <p:grpSpPr>
        <a:xfrm>
          <a:off x="0" y="0"/>
          <a:ext cx="0" cy="0"/>
          <a:chOff x="0" y="0"/>
          <a:chExt cx="0" cy="0"/>
        </a:xfrm>
      </p:grpSpPr>
      <p:sp>
        <p:nvSpPr>
          <p:cNvPr id="210" name="Tijdelijke aanduiding voor afbeelding 209">
            <a:extLst>
              <a:ext uri="{FF2B5EF4-FFF2-40B4-BE49-F238E27FC236}">
                <a16:creationId xmlns:a16="http://schemas.microsoft.com/office/drawing/2014/main" id="{84726CC1-A746-4E9E-8AFE-A325247D2941}"/>
              </a:ext>
            </a:extLst>
          </p:cNvPr>
          <p:cNvSpPr>
            <a:spLocks noGrp="1"/>
          </p:cNvSpPr>
          <p:nvPr>
            <p:ph type="pic" sz="quarter" idx="17" hasCustomPrompt="1"/>
          </p:nvPr>
        </p:nvSpPr>
        <p:spPr>
          <a:xfrm>
            <a:off x="6382701" y="-260349"/>
            <a:ext cx="5659199" cy="6974349"/>
          </a:xfrm>
          <a:custGeom>
            <a:avLst/>
            <a:gdLst>
              <a:gd name="connsiteX0" fmla="*/ 0 w 5659199"/>
              <a:gd name="connsiteY0" fmla="*/ 404349 h 6974349"/>
              <a:gd name="connsiteX1" fmla="*/ 5658980 w 5659199"/>
              <a:gd name="connsiteY1" fmla="*/ 404349 h 6974349"/>
              <a:gd name="connsiteX2" fmla="*/ 5658980 w 5659199"/>
              <a:gd name="connsiteY2" fmla="*/ 6974349 h 6974349"/>
              <a:gd name="connsiteX3" fmla="*/ 0 w 5659199"/>
              <a:gd name="connsiteY3" fmla="*/ 6974349 h 6974349"/>
              <a:gd name="connsiteX4" fmla="*/ 0 w 5659199"/>
              <a:gd name="connsiteY4" fmla="*/ 6349 h 6974349"/>
              <a:gd name="connsiteX5" fmla="*/ 237000 w 5659199"/>
              <a:gd name="connsiteY5" fmla="*/ 6349 h 6974349"/>
              <a:gd name="connsiteX6" fmla="*/ 237000 w 5659199"/>
              <a:gd name="connsiteY6" fmla="*/ 260349 h 6974349"/>
              <a:gd name="connsiteX7" fmla="*/ 0 w 5659199"/>
              <a:gd name="connsiteY7" fmla="*/ 260349 h 6974349"/>
              <a:gd name="connsiteX8" fmla="*/ 5412529 w 5659199"/>
              <a:gd name="connsiteY8" fmla="*/ 0 h 6974349"/>
              <a:gd name="connsiteX9" fmla="*/ 5659199 w 5659199"/>
              <a:gd name="connsiteY9" fmla="*/ 0 h 6974349"/>
              <a:gd name="connsiteX10" fmla="*/ 5659199 w 5659199"/>
              <a:gd name="connsiteY10" fmla="*/ 254000 h 6974349"/>
              <a:gd name="connsiteX11" fmla="*/ 5412529 w 5659199"/>
              <a:gd name="connsiteY11" fmla="*/ 254000 h 6974349"/>
              <a:gd name="connsiteX0" fmla="*/ 0 w 5659199"/>
              <a:gd name="connsiteY0" fmla="*/ 404349 h 6974349"/>
              <a:gd name="connsiteX1" fmla="*/ 5658980 w 5659199"/>
              <a:gd name="connsiteY1" fmla="*/ 404349 h 6974349"/>
              <a:gd name="connsiteX2" fmla="*/ 5658980 w 5659199"/>
              <a:gd name="connsiteY2" fmla="*/ 6974349 h 6974349"/>
              <a:gd name="connsiteX3" fmla="*/ 0 w 5659199"/>
              <a:gd name="connsiteY3" fmla="*/ 6974349 h 6974349"/>
              <a:gd name="connsiteX4" fmla="*/ 0 w 5659199"/>
              <a:gd name="connsiteY4" fmla="*/ 404349 h 6974349"/>
              <a:gd name="connsiteX5" fmla="*/ 0 w 5659199"/>
              <a:gd name="connsiteY5" fmla="*/ 6349 h 6974349"/>
              <a:gd name="connsiteX6" fmla="*/ 237000 w 5659199"/>
              <a:gd name="connsiteY6" fmla="*/ 260349 h 6974349"/>
              <a:gd name="connsiteX7" fmla="*/ 0 w 5659199"/>
              <a:gd name="connsiteY7" fmla="*/ 260349 h 6974349"/>
              <a:gd name="connsiteX8" fmla="*/ 0 w 5659199"/>
              <a:gd name="connsiteY8" fmla="*/ 6349 h 6974349"/>
              <a:gd name="connsiteX9" fmla="*/ 5412529 w 5659199"/>
              <a:gd name="connsiteY9" fmla="*/ 0 h 6974349"/>
              <a:gd name="connsiteX10" fmla="*/ 5659199 w 5659199"/>
              <a:gd name="connsiteY10" fmla="*/ 0 h 6974349"/>
              <a:gd name="connsiteX11" fmla="*/ 5659199 w 5659199"/>
              <a:gd name="connsiteY11" fmla="*/ 254000 h 6974349"/>
              <a:gd name="connsiteX12" fmla="*/ 5412529 w 5659199"/>
              <a:gd name="connsiteY12" fmla="*/ 254000 h 6974349"/>
              <a:gd name="connsiteX13" fmla="*/ 5412529 w 5659199"/>
              <a:gd name="connsiteY13" fmla="*/ 0 h 6974349"/>
              <a:gd name="connsiteX0" fmla="*/ 0 w 5659199"/>
              <a:gd name="connsiteY0" fmla="*/ 404349 h 6974349"/>
              <a:gd name="connsiteX1" fmla="*/ 5658980 w 5659199"/>
              <a:gd name="connsiteY1" fmla="*/ 404349 h 6974349"/>
              <a:gd name="connsiteX2" fmla="*/ 5658980 w 5659199"/>
              <a:gd name="connsiteY2" fmla="*/ 6974349 h 6974349"/>
              <a:gd name="connsiteX3" fmla="*/ 0 w 5659199"/>
              <a:gd name="connsiteY3" fmla="*/ 6974349 h 6974349"/>
              <a:gd name="connsiteX4" fmla="*/ 0 w 5659199"/>
              <a:gd name="connsiteY4" fmla="*/ 404349 h 6974349"/>
              <a:gd name="connsiteX5" fmla="*/ 0 w 5659199"/>
              <a:gd name="connsiteY5" fmla="*/ 260349 h 6974349"/>
              <a:gd name="connsiteX6" fmla="*/ 237000 w 5659199"/>
              <a:gd name="connsiteY6" fmla="*/ 260349 h 6974349"/>
              <a:gd name="connsiteX7" fmla="*/ 0 w 5659199"/>
              <a:gd name="connsiteY7" fmla="*/ 260349 h 6974349"/>
              <a:gd name="connsiteX8" fmla="*/ 5412529 w 5659199"/>
              <a:gd name="connsiteY8" fmla="*/ 0 h 6974349"/>
              <a:gd name="connsiteX9" fmla="*/ 5659199 w 5659199"/>
              <a:gd name="connsiteY9" fmla="*/ 0 h 6974349"/>
              <a:gd name="connsiteX10" fmla="*/ 5659199 w 5659199"/>
              <a:gd name="connsiteY10" fmla="*/ 254000 h 6974349"/>
              <a:gd name="connsiteX11" fmla="*/ 5412529 w 5659199"/>
              <a:gd name="connsiteY11" fmla="*/ 254000 h 6974349"/>
              <a:gd name="connsiteX12" fmla="*/ 5412529 w 5659199"/>
              <a:gd name="connsiteY12" fmla="*/ 0 h 6974349"/>
              <a:gd name="connsiteX0" fmla="*/ 0 w 5659199"/>
              <a:gd name="connsiteY0" fmla="*/ 404349 h 6974349"/>
              <a:gd name="connsiteX1" fmla="*/ 5658980 w 5659199"/>
              <a:gd name="connsiteY1" fmla="*/ 404349 h 6974349"/>
              <a:gd name="connsiteX2" fmla="*/ 5658980 w 5659199"/>
              <a:gd name="connsiteY2" fmla="*/ 6974349 h 6974349"/>
              <a:gd name="connsiteX3" fmla="*/ 0 w 5659199"/>
              <a:gd name="connsiteY3" fmla="*/ 6974349 h 6974349"/>
              <a:gd name="connsiteX4" fmla="*/ 0 w 5659199"/>
              <a:gd name="connsiteY4" fmla="*/ 404349 h 6974349"/>
              <a:gd name="connsiteX5" fmla="*/ 5412529 w 5659199"/>
              <a:gd name="connsiteY5" fmla="*/ 0 h 6974349"/>
              <a:gd name="connsiteX6" fmla="*/ 5659199 w 5659199"/>
              <a:gd name="connsiteY6" fmla="*/ 0 h 6974349"/>
              <a:gd name="connsiteX7" fmla="*/ 5659199 w 5659199"/>
              <a:gd name="connsiteY7" fmla="*/ 254000 h 6974349"/>
              <a:gd name="connsiteX8" fmla="*/ 5412529 w 5659199"/>
              <a:gd name="connsiteY8" fmla="*/ 254000 h 6974349"/>
              <a:gd name="connsiteX9" fmla="*/ 5412529 w 5659199"/>
              <a:gd name="connsiteY9" fmla="*/ 0 h 697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59199" h="6974349">
                <a:moveTo>
                  <a:pt x="0" y="404349"/>
                </a:moveTo>
                <a:lnTo>
                  <a:pt x="5658980" y="404349"/>
                </a:lnTo>
                <a:lnTo>
                  <a:pt x="5658980" y="6974349"/>
                </a:lnTo>
                <a:lnTo>
                  <a:pt x="0" y="6974349"/>
                </a:lnTo>
                <a:lnTo>
                  <a:pt x="0" y="404349"/>
                </a:lnTo>
                <a:close/>
                <a:moveTo>
                  <a:pt x="5412529" y="0"/>
                </a:moveTo>
                <a:lnTo>
                  <a:pt x="5659199" y="0"/>
                </a:lnTo>
                <a:lnTo>
                  <a:pt x="5659199" y="254000"/>
                </a:lnTo>
                <a:lnTo>
                  <a:pt x="5412529" y="254000"/>
                </a:lnTo>
                <a:lnTo>
                  <a:pt x="5412529" y="0"/>
                </a:lnTo>
                <a:close/>
              </a:path>
            </a:pathLst>
          </a:custGeom>
          <a:solidFill>
            <a:schemeClr val="bg1">
              <a:lumMod val="95000"/>
            </a:schemeClr>
          </a:solidFill>
          <a:ln>
            <a:noFill/>
          </a:ln>
        </p:spPr>
        <p:txBody>
          <a:bodyPr wrap="square" bIns="1620000" anchor="ctr">
            <a:noAutofit/>
          </a:bodyP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67" name="Tijdelijke aanduiding voor verticale tekst 2">
            <a:extLst>
              <a:ext uri="{FF2B5EF4-FFF2-40B4-BE49-F238E27FC236}">
                <a16:creationId xmlns:a16="http://schemas.microsoft.com/office/drawing/2014/main" id="{48D743BF-7119-42C1-9C16-C71F9B6E4F38}"/>
              </a:ext>
            </a:extLst>
          </p:cNvPr>
          <p:cNvSpPr>
            <a:spLocks noGrp="1"/>
          </p:cNvSpPr>
          <p:nvPr>
            <p:ph type="body" orient="vert" idx="31" hasCustomPrompt="1"/>
          </p:nvPr>
        </p:nvSpPr>
        <p:spPr>
          <a:xfrm>
            <a:off x="6382700" y="144000"/>
            <a:ext cx="5659200" cy="6570000"/>
          </a:xfrm>
          <a:solidFill>
            <a:schemeClr val="tx1">
              <a:alpha val="20000"/>
            </a:schemeClr>
          </a:solidFill>
        </p:spPr>
        <p:txBody>
          <a:bodyPr vert="horz" lIns="504000" tIns="0" rIns="504000" bIns="0" anchor="ctr" anchorCtr="0"/>
          <a:lstStyle>
            <a:lvl1pPr marL="0" indent="0" algn="l">
              <a:buNone/>
              <a:defRPr sz="30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CASUS #2</a:t>
            </a:r>
          </a:p>
        </p:txBody>
      </p:sp>
      <p:sp>
        <p:nvSpPr>
          <p:cNvPr id="35" name="Tijdelijke aanduiding voor dianummer 34">
            <a:extLst>
              <a:ext uri="{FF2B5EF4-FFF2-40B4-BE49-F238E27FC236}">
                <a16:creationId xmlns:a16="http://schemas.microsoft.com/office/drawing/2014/main" id="{6CC6E36B-32F5-41DC-8EE5-7F7891C0EB09}"/>
              </a:ext>
            </a:extLst>
          </p:cNvPr>
          <p:cNvSpPr>
            <a:spLocks noGrp="1"/>
          </p:cNvSpPr>
          <p:nvPr>
            <p:ph type="sldNum" sz="quarter" idx="19"/>
          </p:nvPr>
        </p:nvSpPr>
        <p:spPr>
          <a:xfrm>
            <a:off x="256809" y="6449662"/>
            <a:ext cx="154800" cy="154800"/>
          </a:xfrm>
          <a:prstGeom prst="rect">
            <a:avLst/>
          </a:prstGeom>
        </p:spPr>
        <p:txBody>
          <a:bodyPr/>
          <a:lstStyle>
            <a:lvl1pPr>
              <a:defRPr>
                <a:solidFill>
                  <a:schemeClr val="bg2"/>
                </a:solidFill>
              </a:defRPr>
            </a:lvl1pPr>
          </a:lstStyle>
          <a:p>
            <a:fld id="{4FCB503B-C556-4608-9D87-2A0730C110FF}" type="slidenum">
              <a:rPr lang="nl-NL" smtClean="0"/>
              <a:pPr/>
              <a:t>‹nr.›</a:t>
            </a:fld>
            <a:endParaRPr lang="nl-NL"/>
          </a:p>
        </p:txBody>
      </p:sp>
      <p:grpSp>
        <p:nvGrpSpPr>
          <p:cNvPr id="69" name="INSTRUCTIE">
            <a:extLst>
              <a:ext uri="{FF2B5EF4-FFF2-40B4-BE49-F238E27FC236}">
                <a16:creationId xmlns:a16="http://schemas.microsoft.com/office/drawing/2014/main" id="{2ABEA94C-1DCF-4E8C-A092-F8801330AFA3}"/>
              </a:ext>
            </a:extLst>
          </p:cNvPr>
          <p:cNvGrpSpPr/>
          <p:nvPr userDrawn="1"/>
        </p:nvGrpSpPr>
        <p:grpSpPr>
          <a:xfrm>
            <a:off x="-3786437" y="0"/>
            <a:ext cx="3693386" cy="5359349"/>
            <a:chOff x="-3786437" y="0"/>
            <a:chExt cx="3693386" cy="5359349"/>
          </a:xfrm>
        </p:grpSpPr>
        <p:sp>
          <p:nvSpPr>
            <p:cNvPr id="70" name="Rechthoek 69">
              <a:extLst>
                <a:ext uri="{FF2B5EF4-FFF2-40B4-BE49-F238E27FC236}">
                  <a16:creationId xmlns:a16="http://schemas.microsoft.com/office/drawing/2014/main" id="{C2927CF7-EE58-4D87-A6E9-E50F8349EB22}"/>
                </a:ext>
              </a:extLst>
            </p:cNvPr>
            <p:cNvSpPr/>
            <p:nvPr userDrawn="1"/>
          </p:nvSpPr>
          <p:spPr>
            <a:xfrm>
              <a:off x="-3786165" y="0"/>
              <a:ext cx="3593091" cy="4641338"/>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Tekstniveaus kiezen</a:t>
              </a:r>
            </a:p>
          </p:txBody>
        </p:sp>
        <p:sp>
          <p:nvSpPr>
            <p:cNvPr id="71" name="Ovaal 70">
              <a:extLst>
                <a:ext uri="{FF2B5EF4-FFF2-40B4-BE49-F238E27FC236}">
                  <a16:creationId xmlns:a16="http://schemas.microsoft.com/office/drawing/2014/main" id="{C24D4568-619E-49E5-99D5-DF31C81BF2D4}"/>
                </a:ext>
              </a:extLst>
            </p:cNvPr>
            <p:cNvSpPr/>
            <p:nvPr userDrawn="1"/>
          </p:nvSpPr>
          <p:spPr>
            <a:xfrm>
              <a:off x="-3604183" y="183748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72" name="Rechthoek 71">
              <a:extLst>
                <a:ext uri="{FF2B5EF4-FFF2-40B4-BE49-F238E27FC236}">
                  <a16:creationId xmlns:a16="http://schemas.microsoft.com/office/drawing/2014/main" id="{B6AFF15A-4426-4ACD-B225-DCC6E2C3EABF}"/>
                </a:ext>
              </a:extLst>
            </p:cNvPr>
            <p:cNvSpPr/>
            <p:nvPr userDrawn="1"/>
          </p:nvSpPr>
          <p:spPr>
            <a:xfrm>
              <a:off x="-3319415" y="1837484"/>
              <a:ext cx="2949220" cy="180000"/>
            </a:xfrm>
            <a:prstGeom prst="rect">
              <a:avLst/>
            </a:prstGeom>
            <a:noFill/>
            <a:ln w="25400" cap="flat" cmpd="sng" algn="ctr">
              <a:noFill/>
              <a:prstDash val="solid"/>
            </a:ln>
            <a:effectLst/>
          </p:spPr>
          <p:txBody>
            <a:bodyPr lIns="0" tIns="0" rIns="0" bIns="0" rtlCol="0" anchor="ctr"/>
            <a:lstStyle/>
            <a:p>
              <a:pPr marL="217488" marR="0" lvl="0" indent="-217488" algn="l" defTabSz="719138" rtl="0" eaLnBrk="1" fontAlgn="auto" latinLnBrk="0" hangingPunct="1">
                <a:lnSpc>
                  <a:spcPct val="100000"/>
                </a:lnSpc>
                <a:spcBef>
                  <a:spcPts val="300"/>
                </a:spcBef>
                <a:spcAft>
                  <a:spcPts val="600"/>
                </a:spcAft>
                <a:buClr>
                  <a:srgbClr val="EE6A06"/>
                </a:buClr>
                <a:buSzPct val="100000"/>
                <a:buFont typeface="Segoe UI Light" panose="020B0502040204020203"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Bullet</a:t>
              </a:r>
            </a:p>
          </p:txBody>
        </p:sp>
        <p:sp>
          <p:nvSpPr>
            <p:cNvPr id="73" name="Ovaal 72">
              <a:extLst>
                <a:ext uri="{FF2B5EF4-FFF2-40B4-BE49-F238E27FC236}">
                  <a16:creationId xmlns:a16="http://schemas.microsoft.com/office/drawing/2014/main" id="{787D4A53-9816-41EE-8D50-D57206CBC268}"/>
                </a:ext>
              </a:extLst>
            </p:cNvPr>
            <p:cNvSpPr/>
            <p:nvPr userDrawn="1"/>
          </p:nvSpPr>
          <p:spPr>
            <a:xfrm>
              <a:off x="-3604183" y="212876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74" name="Rechthoek 73">
              <a:extLst>
                <a:ext uri="{FF2B5EF4-FFF2-40B4-BE49-F238E27FC236}">
                  <a16:creationId xmlns:a16="http://schemas.microsoft.com/office/drawing/2014/main" id="{FFFB6031-6C0A-4E6C-83B8-A76D2A70370A}"/>
                </a:ext>
              </a:extLst>
            </p:cNvPr>
            <p:cNvSpPr/>
            <p:nvPr userDrawn="1"/>
          </p:nvSpPr>
          <p:spPr>
            <a:xfrm>
              <a:off x="-3604183" y="1196113"/>
              <a:ext cx="3229047" cy="459227"/>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Gebruik onder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‘Start’</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lijstniveau-knoppen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om een tekst niveau te kiezen. </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Kies uit:</a:t>
              </a:r>
            </a:p>
          </p:txBody>
        </p:sp>
        <p:sp>
          <p:nvSpPr>
            <p:cNvPr id="75" name="Rechthoek 74">
              <a:extLst>
                <a:ext uri="{FF2B5EF4-FFF2-40B4-BE49-F238E27FC236}">
                  <a16:creationId xmlns:a16="http://schemas.microsoft.com/office/drawing/2014/main" id="{42D8CFE1-5DA1-4DD5-A20D-23EF4D0D9257}"/>
                </a:ext>
              </a:extLst>
            </p:cNvPr>
            <p:cNvSpPr/>
            <p:nvPr userDrawn="1"/>
          </p:nvSpPr>
          <p:spPr>
            <a:xfrm>
              <a:off x="-3319415" y="2128873"/>
              <a:ext cx="2949220" cy="180000"/>
            </a:xfrm>
            <a:prstGeom prst="rect">
              <a:avLst/>
            </a:prstGeom>
            <a:noFill/>
            <a:ln w="25400" cap="flat" cmpd="sng" algn="ctr">
              <a:noFill/>
              <a:prstDash val="solid"/>
            </a:ln>
            <a:effectLst/>
          </p:spPr>
          <p:txBody>
            <a:bodyPr lIns="0" tIns="0" rIns="0" bIns="0" rtlCol="0" anchor="ctr"/>
            <a:lstStyle/>
            <a:p>
              <a:pPr marL="471488" marR="0" lvl="1" indent="-254000" algn="l" defTabSz="719138" rtl="0" eaLnBrk="1" fontAlgn="auto" latinLnBrk="0" hangingPunct="1">
                <a:lnSpc>
                  <a:spcPct val="100000"/>
                </a:lnSpc>
                <a:spcBef>
                  <a:spcPts val="300"/>
                </a:spcBef>
                <a:spcAft>
                  <a:spcPts val="600"/>
                </a:spcAft>
                <a:buClr>
                  <a:srgbClr val="EE6A06"/>
                </a:buClr>
                <a:buSzPct val="100000"/>
                <a:buFont typeface="Arial" panose="020B0604020202020204" pitchFamily="34" charset="0"/>
                <a:buChar char="•"/>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Sub-bullet</a:t>
              </a:r>
            </a:p>
          </p:txBody>
        </p:sp>
        <p:sp>
          <p:nvSpPr>
            <p:cNvPr id="76" name="Ovaal 75">
              <a:extLst>
                <a:ext uri="{FF2B5EF4-FFF2-40B4-BE49-F238E27FC236}">
                  <a16:creationId xmlns:a16="http://schemas.microsoft.com/office/drawing/2014/main" id="{4634A91E-E945-4172-9E86-65A66AD60A54}"/>
                </a:ext>
              </a:extLst>
            </p:cNvPr>
            <p:cNvSpPr/>
            <p:nvPr userDrawn="1"/>
          </p:nvSpPr>
          <p:spPr>
            <a:xfrm>
              <a:off x="-3604183" y="242005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77" name="Rechthoek 76">
              <a:extLst>
                <a:ext uri="{FF2B5EF4-FFF2-40B4-BE49-F238E27FC236}">
                  <a16:creationId xmlns:a16="http://schemas.microsoft.com/office/drawing/2014/main" id="{FB36E885-DC78-4D66-8FA8-0BCACF425D6B}"/>
                </a:ext>
              </a:extLst>
            </p:cNvPr>
            <p:cNvSpPr/>
            <p:nvPr userDrawn="1"/>
          </p:nvSpPr>
          <p:spPr>
            <a:xfrm>
              <a:off x="-3319415" y="2420262"/>
              <a:ext cx="2949220" cy="180000"/>
            </a:xfrm>
            <a:prstGeom prst="rect">
              <a:avLst/>
            </a:prstGeom>
            <a:noFill/>
            <a:ln w="25400" cap="flat" cmpd="sng" algn="ctr">
              <a:noFill/>
              <a:prstDash val="solid"/>
            </a:ln>
            <a:effectLst/>
          </p:spPr>
          <p:txBody>
            <a:bodyPr lIns="0" tIns="0" rIns="0" bIns="0" rtlCol="0" anchor="ctr"/>
            <a:lstStyle/>
            <a:p>
              <a:pPr marL="0" marR="0" lvl="2" indent="0" algn="l" defTabSz="719138" rtl="0" eaLnBrk="1" fontAlgn="auto" latinLnBrk="0" hangingPunct="1">
                <a:lnSpc>
                  <a:spcPct val="100000"/>
                </a:lnSpc>
                <a:spcBef>
                  <a:spcPts val="300"/>
                </a:spcBef>
                <a:spcAft>
                  <a:spcPts val="600"/>
                </a:spcAft>
                <a:buClr>
                  <a:srgbClr val="0070C0"/>
                </a:buClr>
                <a:buSzPct val="85000"/>
                <a:buFont typeface="Arial" panose="020B0604020202020204" pitchFamily="34" charset="0"/>
                <a:buNone/>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Leestekst</a:t>
              </a:r>
            </a:p>
          </p:txBody>
        </p:sp>
        <p:sp>
          <p:nvSpPr>
            <p:cNvPr id="78" name="Ovaal 77">
              <a:extLst>
                <a:ext uri="{FF2B5EF4-FFF2-40B4-BE49-F238E27FC236}">
                  <a16:creationId xmlns:a16="http://schemas.microsoft.com/office/drawing/2014/main" id="{3836D187-B359-4234-9476-4F8F184863B7}"/>
                </a:ext>
              </a:extLst>
            </p:cNvPr>
            <p:cNvSpPr/>
            <p:nvPr userDrawn="1"/>
          </p:nvSpPr>
          <p:spPr>
            <a:xfrm>
              <a:off x="-3604183" y="2711336"/>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79" name="Rechthoek 78">
              <a:extLst>
                <a:ext uri="{FF2B5EF4-FFF2-40B4-BE49-F238E27FC236}">
                  <a16:creationId xmlns:a16="http://schemas.microsoft.com/office/drawing/2014/main" id="{CC204424-C298-4AB6-8366-F599CF0FFAB2}"/>
                </a:ext>
              </a:extLst>
            </p:cNvPr>
            <p:cNvSpPr/>
            <p:nvPr userDrawn="1"/>
          </p:nvSpPr>
          <p:spPr>
            <a:xfrm>
              <a:off x="-3319415" y="2711651"/>
              <a:ext cx="2949220" cy="180000"/>
            </a:xfrm>
            <a:prstGeom prst="rect">
              <a:avLst/>
            </a:prstGeom>
            <a:noFill/>
            <a:ln w="25400" cap="flat" cmpd="sng" algn="ctr">
              <a:noFill/>
              <a:prstDash val="solid"/>
            </a:ln>
            <a:effectLst/>
          </p:spPr>
          <p:txBody>
            <a:bodyPr lIns="0" tIns="0" rIns="0" bIns="0" rtlCol="0" anchor="ctr"/>
            <a:lstStyle/>
            <a:p>
              <a:pPr marL="0" marR="0" lvl="3" indent="0" algn="l" defTabSz="719138" rtl="0" eaLnBrk="1" fontAlgn="auto" latinLnBrk="0" hangingPunct="1">
                <a:lnSpc>
                  <a:spcPct val="100000"/>
                </a:lnSpc>
                <a:spcBef>
                  <a:spcPts val="300"/>
                </a:spcBef>
                <a:spcAft>
                  <a:spcPts val="600"/>
                </a:spcAft>
                <a:buClrTx/>
                <a:buSzTx/>
                <a:buFont typeface="Arial" panose="020B0604020202020204" pitchFamily="34" charset="0"/>
                <a:buNone/>
                <a:tabLst/>
                <a:defRPr/>
              </a:pPr>
              <a:r>
                <a:rPr kumimoji="0" lang="nl-NL" sz="1400" b="1" i="0" u="none" strike="noStrike" kern="1200" cap="none" spc="0" normalizeH="0" baseline="0" noProof="0">
                  <a:ln>
                    <a:noFill/>
                  </a:ln>
                  <a:solidFill>
                    <a:srgbClr val="EE6A06"/>
                  </a:solidFill>
                  <a:effectLst/>
                  <a:uLnTx/>
                  <a:uFillTx/>
                  <a:latin typeface="Arial"/>
                  <a:ea typeface="+mn-ea"/>
                  <a:cs typeface="Calibri" panose="020F0502020204030204" pitchFamily="34" charset="0"/>
                </a:rPr>
                <a:t>Subtitel #1</a:t>
              </a:r>
            </a:p>
          </p:txBody>
        </p:sp>
        <p:sp>
          <p:nvSpPr>
            <p:cNvPr id="80" name="Ovaal 79">
              <a:extLst>
                <a:ext uri="{FF2B5EF4-FFF2-40B4-BE49-F238E27FC236}">
                  <a16:creationId xmlns:a16="http://schemas.microsoft.com/office/drawing/2014/main" id="{78251E0C-2FE1-44F1-A0A5-DD4596EC02B3}"/>
                </a:ext>
              </a:extLst>
            </p:cNvPr>
            <p:cNvSpPr/>
            <p:nvPr userDrawn="1"/>
          </p:nvSpPr>
          <p:spPr>
            <a:xfrm>
              <a:off x="-3604183" y="3002620"/>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5</a:t>
              </a:r>
            </a:p>
          </p:txBody>
        </p:sp>
        <p:sp>
          <p:nvSpPr>
            <p:cNvPr id="81" name="Rechthoek 80">
              <a:extLst>
                <a:ext uri="{FF2B5EF4-FFF2-40B4-BE49-F238E27FC236}">
                  <a16:creationId xmlns:a16="http://schemas.microsoft.com/office/drawing/2014/main" id="{7003A126-1575-4CA1-906F-ED39082DD177}"/>
                </a:ext>
              </a:extLst>
            </p:cNvPr>
            <p:cNvSpPr/>
            <p:nvPr userDrawn="1"/>
          </p:nvSpPr>
          <p:spPr>
            <a:xfrm>
              <a:off x="-3319415" y="3003040"/>
              <a:ext cx="2949220" cy="180000"/>
            </a:xfrm>
            <a:prstGeom prst="rect">
              <a:avLst/>
            </a:prstGeom>
            <a:noFill/>
            <a:ln w="25400" cap="flat" cmpd="sng" algn="ctr">
              <a:noFill/>
              <a:prstDash val="solid"/>
            </a:ln>
            <a:effectLst/>
          </p:spPr>
          <p:txBody>
            <a:bodyPr lIns="0" tIns="0" rIns="0" bIns="0" rtlCol="0" anchor="ctr"/>
            <a:lstStyle/>
            <a:p>
              <a:pPr marL="0" marR="0" lvl="4" indent="0" algn="l" defTabSz="719138" rtl="0" eaLnBrk="1" fontAlgn="auto" latinLnBrk="0" hangingPunct="1">
                <a:lnSpc>
                  <a:spcPct val="100000"/>
                </a:lnSpc>
                <a:spcBef>
                  <a:spcPts val="300"/>
                </a:spcBef>
                <a:spcAft>
                  <a:spcPts val="600"/>
                </a:spcAft>
                <a:buClr>
                  <a:srgbClr val="494948"/>
                </a:buClr>
                <a:buSzTx/>
                <a:buFont typeface="+mj-lt"/>
                <a:buNone/>
                <a:tabLst/>
                <a:defRPr/>
              </a:pPr>
              <a:r>
                <a:rPr kumimoji="0" lang="nl-NL" sz="1400" b="1" i="0" u="none" strike="noStrike" kern="1200" cap="none" spc="0" normalizeH="0" baseline="0" noProof="0">
                  <a:ln>
                    <a:noFill/>
                  </a:ln>
                  <a:solidFill>
                    <a:srgbClr val="77C7C8"/>
                  </a:solidFill>
                  <a:effectLst/>
                  <a:uLnTx/>
                  <a:uFillTx/>
                  <a:latin typeface="Arial"/>
                  <a:ea typeface="+mn-ea"/>
                  <a:cs typeface="+mn-cs"/>
                </a:rPr>
                <a:t>Subtitel #2</a:t>
              </a:r>
            </a:p>
          </p:txBody>
        </p:sp>
        <p:sp>
          <p:nvSpPr>
            <p:cNvPr id="82" name="Ovaal 81">
              <a:extLst>
                <a:ext uri="{FF2B5EF4-FFF2-40B4-BE49-F238E27FC236}">
                  <a16:creationId xmlns:a16="http://schemas.microsoft.com/office/drawing/2014/main" id="{0BFA3813-8C74-4FAF-9324-4520939CC2A8}"/>
                </a:ext>
              </a:extLst>
            </p:cNvPr>
            <p:cNvSpPr/>
            <p:nvPr userDrawn="1"/>
          </p:nvSpPr>
          <p:spPr>
            <a:xfrm>
              <a:off x="-3604183" y="329390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6</a:t>
              </a:r>
            </a:p>
          </p:txBody>
        </p:sp>
        <p:sp>
          <p:nvSpPr>
            <p:cNvPr id="83" name="Rechthoek 82">
              <a:extLst>
                <a:ext uri="{FF2B5EF4-FFF2-40B4-BE49-F238E27FC236}">
                  <a16:creationId xmlns:a16="http://schemas.microsoft.com/office/drawing/2014/main" id="{530AD936-D071-443F-842C-43A28670E21D}"/>
                </a:ext>
              </a:extLst>
            </p:cNvPr>
            <p:cNvSpPr/>
            <p:nvPr userDrawn="1"/>
          </p:nvSpPr>
          <p:spPr>
            <a:xfrm>
              <a:off x="-3319415" y="3585818"/>
              <a:ext cx="2949220" cy="180000"/>
            </a:xfrm>
            <a:prstGeom prst="rect">
              <a:avLst/>
            </a:prstGeom>
            <a:noFill/>
            <a:ln w="25400" cap="flat" cmpd="sng" algn="ctr">
              <a:noFill/>
              <a:prstDash val="solid"/>
            </a:ln>
            <a:effectLst/>
          </p:spPr>
          <p:txBody>
            <a:bodyPr lIns="0" tIns="0" rIns="0" bIns="0" rtlCol="0" anchor="ctr"/>
            <a:lstStyle/>
            <a:p>
              <a:pPr marL="288925" marR="0" lvl="6" indent="-288925" algn="l" defTabSz="914400" rtl="0" eaLnBrk="1" fontAlgn="auto" latinLnBrk="0" hangingPunct="1">
                <a:lnSpc>
                  <a:spcPct val="100000"/>
                </a:lnSpc>
                <a:spcBef>
                  <a:spcPts val="300"/>
                </a:spcBef>
                <a:spcAft>
                  <a:spcPts val="600"/>
                </a:spcAft>
                <a:buClr>
                  <a:srgbClr val="EE6A06"/>
                </a:buClr>
                <a:buSzTx/>
                <a:buFont typeface="+mj-lt"/>
                <a:buAutoNum type="alpha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Alfabetische bullet</a:t>
              </a:r>
            </a:p>
          </p:txBody>
        </p:sp>
        <p:sp>
          <p:nvSpPr>
            <p:cNvPr id="84" name="Ovaal 83">
              <a:extLst>
                <a:ext uri="{FF2B5EF4-FFF2-40B4-BE49-F238E27FC236}">
                  <a16:creationId xmlns:a16="http://schemas.microsoft.com/office/drawing/2014/main" id="{0C165A23-8950-4DF3-A719-5099057642BD}"/>
                </a:ext>
              </a:extLst>
            </p:cNvPr>
            <p:cNvSpPr/>
            <p:nvPr userDrawn="1"/>
          </p:nvSpPr>
          <p:spPr>
            <a:xfrm>
              <a:off x="-3604183" y="3585188"/>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7</a:t>
              </a:r>
            </a:p>
          </p:txBody>
        </p:sp>
        <p:sp>
          <p:nvSpPr>
            <p:cNvPr id="85" name="Rechthoek 84">
              <a:extLst>
                <a:ext uri="{FF2B5EF4-FFF2-40B4-BE49-F238E27FC236}">
                  <a16:creationId xmlns:a16="http://schemas.microsoft.com/office/drawing/2014/main" id="{D96D3A7E-9890-413D-A40E-BA074EF09BD3}"/>
                </a:ext>
              </a:extLst>
            </p:cNvPr>
            <p:cNvSpPr/>
            <p:nvPr userDrawn="1"/>
          </p:nvSpPr>
          <p:spPr>
            <a:xfrm>
              <a:off x="-3325830" y="3877207"/>
              <a:ext cx="2949220" cy="180000"/>
            </a:xfrm>
            <a:prstGeom prst="rect">
              <a:avLst/>
            </a:prstGeom>
            <a:noFill/>
            <a:ln w="25400" cap="flat" cmpd="sng" algn="ctr">
              <a:noFill/>
              <a:prstDash val="solid"/>
            </a:ln>
            <a:effectLst/>
          </p:spPr>
          <p:txBody>
            <a:bodyPr lIns="0" tIns="0" rIns="0" bIns="0" rtlCol="0" anchor="ctr"/>
            <a:lstStyle/>
            <a:p>
              <a:pPr marL="0" marR="0" lvl="7" indent="0" algn="l" defTabSz="914400" rtl="0" eaLnBrk="1" fontAlgn="auto" latinLnBrk="0" hangingPunct="1">
                <a:lnSpc>
                  <a:spcPct val="90000"/>
                </a:lnSpc>
                <a:spcBef>
                  <a:spcPts val="300"/>
                </a:spcBef>
                <a:spcAft>
                  <a:spcPts val="600"/>
                </a:spcAft>
                <a:buClrTx/>
                <a:buSzTx/>
                <a:buFont typeface="Arial" panose="020B0604020202020204" pitchFamily="34" charset="0"/>
                <a:buNone/>
                <a:tabLst/>
                <a:defRPr/>
              </a:pPr>
              <a:r>
                <a:rPr kumimoji="0" lang="nl-NL" sz="1800" b="0" i="1" u="none" strike="noStrike" kern="1200" cap="none" spc="0" normalizeH="0" baseline="0" noProof="0">
                  <a:ln>
                    <a:noFill/>
                  </a:ln>
                  <a:solidFill>
                    <a:srgbClr val="EE6A06"/>
                  </a:solidFill>
                  <a:effectLst/>
                  <a:uLnTx/>
                  <a:uFillTx/>
                  <a:latin typeface="Arial"/>
                  <a:ea typeface="+mn-ea"/>
                  <a:cs typeface="+mn-cs"/>
                </a:rPr>
                <a:t>Quote  </a:t>
              </a:r>
            </a:p>
          </p:txBody>
        </p:sp>
        <p:sp>
          <p:nvSpPr>
            <p:cNvPr id="86" name="Ovaal 85">
              <a:extLst>
                <a:ext uri="{FF2B5EF4-FFF2-40B4-BE49-F238E27FC236}">
                  <a16:creationId xmlns:a16="http://schemas.microsoft.com/office/drawing/2014/main" id="{B6BC176B-77F5-452D-98F9-18471230BE47}"/>
                </a:ext>
              </a:extLst>
            </p:cNvPr>
            <p:cNvSpPr/>
            <p:nvPr userDrawn="1"/>
          </p:nvSpPr>
          <p:spPr>
            <a:xfrm>
              <a:off x="-3604183" y="3876472"/>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8</a:t>
              </a:r>
            </a:p>
          </p:txBody>
        </p:sp>
        <p:sp>
          <p:nvSpPr>
            <p:cNvPr id="87" name="Rechthoek 86">
              <a:extLst>
                <a:ext uri="{FF2B5EF4-FFF2-40B4-BE49-F238E27FC236}">
                  <a16:creationId xmlns:a16="http://schemas.microsoft.com/office/drawing/2014/main" id="{07A9337D-58B6-44CD-96FD-B3F39632A626}"/>
                </a:ext>
              </a:extLst>
            </p:cNvPr>
            <p:cNvSpPr/>
            <p:nvPr userDrawn="1"/>
          </p:nvSpPr>
          <p:spPr>
            <a:xfrm>
              <a:off x="-3319415" y="4168594"/>
              <a:ext cx="2949220" cy="180000"/>
            </a:xfrm>
            <a:prstGeom prst="rect">
              <a:avLst/>
            </a:prstGeom>
            <a:noFill/>
            <a:ln w="25400" cap="flat" cmpd="sng" algn="ctr">
              <a:noFill/>
              <a:prstDash val="solid"/>
            </a:ln>
            <a:effectLst/>
          </p:spPr>
          <p:txBody>
            <a:bodyPr lIns="0" tIns="0" rIns="0" bIns="0" rtlCol="0" anchor="ctr"/>
            <a:lstStyle/>
            <a:p>
              <a:pPr marL="0" marR="0" lvl="8" indent="0" algn="l" defTabSz="914400" rtl="0" eaLnBrk="1" fontAlgn="auto" latinLnBrk="0" hangingPunct="1">
                <a:lnSpc>
                  <a:spcPct val="100000"/>
                </a:lnSpc>
                <a:spcBef>
                  <a:spcPts val="300"/>
                </a:spcBef>
                <a:spcAft>
                  <a:spcPts val="1200"/>
                </a:spcAft>
                <a:buClrTx/>
                <a:buSzTx/>
                <a:buFont typeface="Arial" panose="020B0604020202020204" pitchFamily="34" charset="0"/>
                <a:buNone/>
                <a:tabLst/>
                <a:defRPr/>
              </a:pPr>
              <a:r>
                <a:rPr kumimoji="0" lang="nl-NL" sz="1050" b="0" i="0" u="none" strike="noStrike" kern="1200" cap="none" spc="0" normalizeH="0" baseline="0" noProof="0">
                  <a:ln>
                    <a:noFill/>
                  </a:ln>
                  <a:solidFill>
                    <a:srgbClr val="494948">
                      <a:lumMod val="60000"/>
                      <a:lumOff val="40000"/>
                    </a:srgbClr>
                  </a:solidFill>
                  <a:effectLst/>
                  <a:uLnTx/>
                  <a:uFillTx/>
                  <a:latin typeface="Arial"/>
                  <a:ea typeface="+mn-ea"/>
                  <a:cs typeface="+mn-cs"/>
                </a:rPr>
                <a:t>Source </a:t>
              </a:r>
            </a:p>
          </p:txBody>
        </p:sp>
        <p:sp>
          <p:nvSpPr>
            <p:cNvPr id="88" name="Ovaal 87">
              <a:extLst>
                <a:ext uri="{FF2B5EF4-FFF2-40B4-BE49-F238E27FC236}">
                  <a16:creationId xmlns:a16="http://schemas.microsoft.com/office/drawing/2014/main" id="{A7E5F55F-CD6A-4805-AA90-188686933D16}"/>
                </a:ext>
              </a:extLst>
            </p:cNvPr>
            <p:cNvSpPr/>
            <p:nvPr userDrawn="1"/>
          </p:nvSpPr>
          <p:spPr>
            <a:xfrm>
              <a:off x="-3604183" y="416859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9</a:t>
              </a:r>
            </a:p>
          </p:txBody>
        </p:sp>
        <p:sp>
          <p:nvSpPr>
            <p:cNvPr id="89" name="Rechthoek 88">
              <a:extLst>
                <a:ext uri="{FF2B5EF4-FFF2-40B4-BE49-F238E27FC236}">
                  <a16:creationId xmlns:a16="http://schemas.microsoft.com/office/drawing/2014/main" id="{C1DAE485-2AB3-429F-A01F-9AA24A12CDBB}"/>
                </a:ext>
              </a:extLst>
            </p:cNvPr>
            <p:cNvSpPr/>
            <p:nvPr userDrawn="1"/>
          </p:nvSpPr>
          <p:spPr>
            <a:xfrm>
              <a:off x="-3319415" y="3294429"/>
              <a:ext cx="2949220" cy="180000"/>
            </a:xfrm>
            <a:prstGeom prst="rect">
              <a:avLst/>
            </a:prstGeom>
            <a:noFill/>
            <a:ln w="25400" cap="flat" cmpd="sng" algn="ctr">
              <a:noFill/>
              <a:prstDash val="solid"/>
            </a:ln>
            <a:effectLst/>
          </p:spPr>
          <p:txBody>
            <a:bodyPr lIns="0" tIns="0" rIns="0" bIns="0" rtlCol="0" anchor="ctr"/>
            <a:lstStyle/>
            <a:p>
              <a:pPr marL="276225" marR="0" lvl="5" indent="-276225" algn="l" defTabSz="914400" rtl="0" eaLnBrk="1" fontAlgn="auto" latinLnBrk="0" hangingPunct="1">
                <a:lnSpc>
                  <a:spcPct val="100000"/>
                </a:lnSpc>
                <a:spcBef>
                  <a:spcPts val="300"/>
                </a:spcBef>
                <a:spcAft>
                  <a:spcPts val="600"/>
                </a:spcAft>
                <a:buClr>
                  <a:srgbClr val="EE6A06"/>
                </a:buClr>
                <a:buSzTx/>
                <a:buFont typeface="+mj-lt"/>
                <a:buAutoNum type="romanUcPeriod"/>
                <a:tabLst/>
                <a:defRPr/>
              </a:pPr>
              <a:r>
                <a:rPr kumimoji="0" lang="nl-NL" sz="1200" b="0" i="0" u="none" strike="noStrike" kern="1200" cap="none" spc="0" normalizeH="0" baseline="0" noProof="0">
                  <a:ln>
                    <a:noFill/>
                  </a:ln>
                  <a:solidFill>
                    <a:srgbClr val="494948"/>
                  </a:solidFill>
                  <a:effectLst/>
                  <a:uLnTx/>
                  <a:uFillTx/>
                  <a:latin typeface="Arial"/>
                  <a:ea typeface="+mn-ea"/>
                  <a:cs typeface="+mn-cs"/>
                </a:rPr>
                <a:t>Numerieke bullet</a:t>
              </a:r>
            </a:p>
          </p:txBody>
        </p:sp>
        <p:sp>
          <p:nvSpPr>
            <p:cNvPr id="90" name="Rechthoek 89">
              <a:extLst>
                <a:ext uri="{FF2B5EF4-FFF2-40B4-BE49-F238E27FC236}">
                  <a16:creationId xmlns:a16="http://schemas.microsoft.com/office/drawing/2014/main" id="{3CEDE0AB-C38E-4086-BED9-87F143630D5F}"/>
                </a:ext>
              </a:extLst>
            </p:cNvPr>
            <p:cNvSpPr/>
            <p:nvPr userDrawn="1"/>
          </p:nvSpPr>
          <p:spPr>
            <a:xfrm>
              <a:off x="-3786437" y="4531349"/>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91" name="ICOON_info">
              <a:extLst>
                <a:ext uri="{FF2B5EF4-FFF2-40B4-BE49-F238E27FC236}">
                  <a16:creationId xmlns:a16="http://schemas.microsoft.com/office/drawing/2014/main" id="{EC88E6D3-A831-47A5-B45E-D2E617D305F4}"/>
                </a:ext>
              </a:extLst>
            </p:cNvPr>
            <p:cNvGrpSpPr/>
            <p:nvPr userDrawn="1"/>
          </p:nvGrpSpPr>
          <p:grpSpPr>
            <a:xfrm>
              <a:off x="-376736" y="4400186"/>
              <a:ext cx="283685" cy="283685"/>
              <a:chOff x="-510741" y="5913713"/>
              <a:chExt cx="267555" cy="267555"/>
            </a:xfrm>
          </p:grpSpPr>
          <p:sp>
            <p:nvSpPr>
              <p:cNvPr id="134" name="Ovaal 133">
                <a:extLst>
                  <a:ext uri="{FF2B5EF4-FFF2-40B4-BE49-F238E27FC236}">
                    <a16:creationId xmlns:a16="http://schemas.microsoft.com/office/drawing/2014/main" id="{6AF1DA4A-B1E4-4F4E-A135-21052B2E5628}"/>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35" name="Graphic 163" descr="Informatie">
                <a:extLst>
                  <a:ext uri="{FF2B5EF4-FFF2-40B4-BE49-F238E27FC236}">
                    <a16:creationId xmlns:a16="http://schemas.microsoft.com/office/drawing/2014/main" id="{EA916D59-27D9-42F2-9A6E-12ECF8FA4FB0}"/>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nvGrpSpPr>
            <p:cNvPr id="92" name="VOORBEELD">
              <a:extLst>
                <a:ext uri="{FF2B5EF4-FFF2-40B4-BE49-F238E27FC236}">
                  <a16:creationId xmlns:a16="http://schemas.microsoft.com/office/drawing/2014/main" id="{F326FDC9-2C99-4B6F-AF09-20069E142E89}"/>
                </a:ext>
              </a:extLst>
            </p:cNvPr>
            <p:cNvGrpSpPr/>
            <p:nvPr userDrawn="1"/>
          </p:nvGrpSpPr>
          <p:grpSpPr>
            <a:xfrm>
              <a:off x="-3605171" y="458674"/>
              <a:ext cx="3234311" cy="558875"/>
              <a:chOff x="-3605171" y="458674"/>
              <a:chExt cx="3234311" cy="558875"/>
            </a:xfrm>
          </p:grpSpPr>
          <p:sp>
            <p:nvSpPr>
              <p:cNvPr id="93" name="Rechthoek 92">
                <a:extLst>
                  <a:ext uri="{FF2B5EF4-FFF2-40B4-BE49-F238E27FC236}">
                    <a16:creationId xmlns:a16="http://schemas.microsoft.com/office/drawing/2014/main" id="{B3203D14-F786-4773-B3BA-304B85EA7472}"/>
                  </a:ext>
                </a:extLst>
              </p:cNvPr>
              <p:cNvSpPr/>
              <p:nvPr userDrawn="1"/>
            </p:nvSpPr>
            <p:spPr>
              <a:xfrm>
                <a:off x="-3604183" y="458674"/>
                <a:ext cx="393459" cy="184058"/>
              </a:xfrm>
              <a:prstGeom prst="rect">
                <a:avLst/>
              </a:prstGeom>
              <a:solidFill>
                <a:srgbClr val="F8F8F8"/>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18000" rIns="0" bIns="0" numCol="1" spcCol="0" rtlCol="0" fromWordArt="0" anchor="t" anchorCtr="0" forceAA="0" compatLnSpc="1">
                <a:prstTxWarp prst="textNoShape">
                  <a:avLst/>
                </a:prstTxWarp>
                <a:noAutofit/>
              </a:bodyPr>
              <a:lstStyle/>
              <a:p>
                <a:pPr algn="ctr"/>
                <a:r>
                  <a:rPr lang="nl-NL" sz="900" b="1" noProof="0">
                    <a:solidFill>
                      <a:srgbClr val="211F26"/>
                    </a:solidFill>
                    <a:latin typeface="Calibri" panose="020F0502020204030204" pitchFamily="34" charset="0"/>
                    <a:cs typeface="Calibri" panose="020F0502020204030204" pitchFamily="34" charset="0"/>
                  </a:rPr>
                  <a:t>Start</a:t>
                </a:r>
              </a:p>
            </p:txBody>
          </p:sp>
          <p:sp>
            <p:nvSpPr>
              <p:cNvPr id="94" name="Rechthoek 93">
                <a:extLst>
                  <a:ext uri="{FF2B5EF4-FFF2-40B4-BE49-F238E27FC236}">
                    <a16:creationId xmlns:a16="http://schemas.microsoft.com/office/drawing/2014/main" id="{E2651287-1DD8-4574-B61A-9F31D70CC1E1}"/>
                  </a:ext>
                </a:extLst>
              </p:cNvPr>
              <p:cNvSpPr/>
              <p:nvPr userDrawn="1"/>
            </p:nvSpPr>
            <p:spPr>
              <a:xfrm>
                <a:off x="-3599184" y="621345"/>
                <a:ext cx="383782" cy="27171"/>
              </a:xfrm>
              <a:prstGeom prst="rect">
                <a:avLst/>
              </a:prstGeom>
              <a:solidFill>
                <a:srgbClr val="B7462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95" name="Groep 94">
                <a:extLst>
                  <a:ext uri="{FF2B5EF4-FFF2-40B4-BE49-F238E27FC236}">
                    <a16:creationId xmlns:a16="http://schemas.microsoft.com/office/drawing/2014/main" id="{16CFA82D-5200-4BCA-ACB6-65292111FB94}"/>
                  </a:ext>
                </a:extLst>
              </p:cNvPr>
              <p:cNvGrpSpPr/>
              <p:nvPr userDrawn="1"/>
            </p:nvGrpSpPr>
            <p:grpSpPr>
              <a:xfrm>
                <a:off x="-3386247" y="830871"/>
                <a:ext cx="139423" cy="109566"/>
                <a:chOff x="-2866744" y="827071"/>
                <a:chExt cx="168701" cy="132575"/>
              </a:xfrm>
            </p:grpSpPr>
            <p:grpSp>
              <p:nvGrpSpPr>
                <p:cNvPr id="127" name="Groep 126">
                  <a:extLst>
                    <a:ext uri="{FF2B5EF4-FFF2-40B4-BE49-F238E27FC236}">
                      <a16:creationId xmlns:a16="http://schemas.microsoft.com/office/drawing/2014/main" id="{8DA80AB4-DDA1-413D-8693-4648B57F218C}"/>
                    </a:ext>
                  </a:extLst>
                </p:cNvPr>
                <p:cNvGrpSpPr/>
                <p:nvPr userDrawn="1"/>
              </p:nvGrpSpPr>
              <p:grpSpPr>
                <a:xfrm>
                  <a:off x="-2866744" y="827071"/>
                  <a:ext cx="168701" cy="132575"/>
                  <a:chOff x="-2866744" y="827071"/>
                  <a:chExt cx="168701" cy="132575"/>
                </a:xfrm>
              </p:grpSpPr>
              <p:cxnSp>
                <p:nvCxnSpPr>
                  <p:cNvPr id="129" name="Rechte verbindingslijn 128">
                    <a:extLst>
                      <a:ext uri="{FF2B5EF4-FFF2-40B4-BE49-F238E27FC236}">
                        <a16:creationId xmlns:a16="http://schemas.microsoft.com/office/drawing/2014/main" id="{BF310868-16E7-4504-B849-E300C1D0698E}"/>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30" name="Rechte verbindingslijn 129">
                    <a:extLst>
                      <a:ext uri="{FF2B5EF4-FFF2-40B4-BE49-F238E27FC236}">
                        <a16:creationId xmlns:a16="http://schemas.microsoft.com/office/drawing/2014/main" id="{9A43EDD5-6775-42C1-8B2F-FB14109BF711}"/>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31" name="Rechte verbindingslijn 130">
                    <a:extLst>
                      <a:ext uri="{FF2B5EF4-FFF2-40B4-BE49-F238E27FC236}">
                        <a16:creationId xmlns:a16="http://schemas.microsoft.com/office/drawing/2014/main" id="{1A2C1004-3BCB-4031-8D38-7F0A1FEC79CE}"/>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32" name="Rechte verbindingslijn 131">
                    <a:extLst>
                      <a:ext uri="{FF2B5EF4-FFF2-40B4-BE49-F238E27FC236}">
                        <a16:creationId xmlns:a16="http://schemas.microsoft.com/office/drawing/2014/main" id="{8F0A23B1-DD2A-4220-ABDC-3EAA35A23A66}"/>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33" name="Rechte verbindingslijn 132">
                    <a:extLst>
                      <a:ext uri="{FF2B5EF4-FFF2-40B4-BE49-F238E27FC236}">
                        <a16:creationId xmlns:a16="http://schemas.microsoft.com/office/drawing/2014/main" id="{28098C23-DF90-471A-AAE0-AAD11AE983E8}"/>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28" name="Pijl: rechts 127">
                  <a:extLst>
                    <a:ext uri="{FF2B5EF4-FFF2-40B4-BE49-F238E27FC236}">
                      <a16:creationId xmlns:a16="http://schemas.microsoft.com/office/drawing/2014/main" id="{3848CF4B-B3DA-4E6B-8164-A49A3A1371FB}"/>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6" name="Groep 95">
                <a:extLst>
                  <a:ext uri="{FF2B5EF4-FFF2-40B4-BE49-F238E27FC236}">
                    <a16:creationId xmlns:a16="http://schemas.microsoft.com/office/drawing/2014/main" id="{DD0BEED7-C51B-42AB-8B6E-EF19DF8090CF}"/>
                  </a:ext>
                </a:extLst>
              </p:cNvPr>
              <p:cNvGrpSpPr/>
              <p:nvPr userDrawn="1"/>
            </p:nvGrpSpPr>
            <p:grpSpPr>
              <a:xfrm>
                <a:off x="-3605171" y="830871"/>
                <a:ext cx="139423" cy="109566"/>
                <a:chOff x="-2866744" y="518074"/>
                <a:chExt cx="168701" cy="132575"/>
              </a:xfrm>
            </p:grpSpPr>
            <p:grpSp>
              <p:nvGrpSpPr>
                <p:cNvPr id="120" name="Groep 119">
                  <a:extLst>
                    <a:ext uri="{FF2B5EF4-FFF2-40B4-BE49-F238E27FC236}">
                      <a16:creationId xmlns:a16="http://schemas.microsoft.com/office/drawing/2014/main" id="{54FEDC78-D13A-4B1B-8250-88DD481CED3A}"/>
                    </a:ext>
                  </a:extLst>
                </p:cNvPr>
                <p:cNvGrpSpPr/>
                <p:nvPr userDrawn="1"/>
              </p:nvGrpSpPr>
              <p:grpSpPr>
                <a:xfrm>
                  <a:off x="-2866744" y="518074"/>
                  <a:ext cx="168701" cy="132575"/>
                  <a:chOff x="-2866744" y="518074"/>
                  <a:chExt cx="168701" cy="132575"/>
                </a:xfrm>
              </p:grpSpPr>
              <p:cxnSp>
                <p:nvCxnSpPr>
                  <p:cNvPr id="122" name="Rechte verbindingslijn 121">
                    <a:extLst>
                      <a:ext uri="{FF2B5EF4-FFF2-40B4-BE49-F238E27FC236}">
                        <a16:creationId xmlns:a16="http://schemas.microsoft.com/office/drawing/2014/main" id="{6ACC4DE3-5D33-42DD-9594-C854C237A488}"/>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23" name="Rechte verbindingslijn 122">
                    <a:extLst>
                      <a:ext uri="{FF2B5EF4-FFF2-40B4-BE49-F238E27FC236}">
                        <a16:creationId xmlns:a16="http://schemas.microsoft.com/office/drawing/2014/main" id="{C0B890C9-9793-46A7-8EBE-40D0C53A1413}"/>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24" name="Rechte verbindingslijn 123">
                    <a:extLst>
                      <a:ext uri="{FF2B5EF4-FFF2-40B4-BE49-F238E27FC236}">
                        <a16:creationId xmlns:a16="http://schemas.microsoft.com/office/drawing/2014/main" id="{13030954-00C1-4D49-B85A-BAEEA94F0F99}"/>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25" name="Rechte verbindingslijn 124">
                    <a:extLst>
                      <a:ext uri="{FF2B5EF4-FFF2-40B4-BE49-F238E27FC236}">
                        <a16:creationId xmlns:a16="http://schemas.microsoft.com/office/drawing/2014/main" id="{28847BCD-3468-485A-A3A7-F280E9FA7D48}"/>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26" name="Rechte verbindingslijn 125">
                    <a:extLst>
                      <a:ext uri="{FF2B5EF4-FFF2-40B4-BE49-F238E27FC236}">
                        <a16:creationId xmlns:a16="http://schemas.microsoft.com/office/drawing/2014/main" id="{1A7E6891-EAF7-4061-B952-F0F18F413E43}"/>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21" name="Pijl: rechts 120">
                  <a:extLst>
                    <a:ext uri="{FF2B5EF4-FFF2-40B4-BE49-F238E27FC236}">
                      <a16:creationId xmlns:a16="http://schemas.microsoft.com/office/drawing/2014/main" id="{15A10015-D32A-4732-A94B-4748D38BC494}"/>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cxnSp>
            <p:nvCxnSpPr>
              <p:cNvPr id="98" name="Rechte verbindingslijn 97">
                <a:extLst>
                  <a:ext uri="{FF2B5EF4-FFF2-40B4-BE49-F238E27FC236}">
                    <a16:creationId xmlns:a16="http://schemas.microsoft.com/office/drawing/2014/main" id="{32E72F2B-7C43-4CC1-9527-8CB06378B0F2}"/>
                  </a:ext>
                </a:extLst>
              </p:cNvPr>
              <p:cNvCxnSpPr>
                <a:cxnSpLocks/>
              </p:cNvCxnSpPr>
              <p:nvPr userDrawn="1"/>
            </p:nvCxnSpPr>
            <p:spPr>
              <a:xfrm flipV="1">
                <a:off x="-3459956" y="588169"/>
                <a:ext cx="547687" cy="219076"/>
              </a:xfrm>
              <a:prstGeom prst="line">
                <a:avLst/>
              </a:prstGeom>
              <a:noFill/>
              <a:ln w="19050" cap="rnd" cmpd="sng" algn="ctr">
                <a:solidFill>
                  <a:schemeClr val="accent1"/>
                </a:solidFill>
                <a:prstDash val="solid"/>
                <a:headEnd type="oval"/>
              </a:ln>
              <a:effectLst/>
            </p:spPr>
          </p:cxnSp>
          <p:cxnSp>
            <p:nvCxnSpPr>
              <p:cNvPr id="99" name="Rechte verbindingslijn 98">
                <a:extLst>
                  <a:ext uri="{FF2B5EF4-FFF2-40B4-BE49-F238E27FC236}">
                    <a16:creationId xmlns:a16="http://schemas.microsoft.com/office/drawing/2014/main" id="{AF6910FB-625E-4AEE-9E18-DE3430D359E4}"/>
                  </a:ext>
                </a:extLst>
              </p:cNvPr>
              <p:cNvCxnSpPr>
                <a:cxnSpLocks/>
              </p:cNvCxnSpPr>
              <p:nvPr userDrawn="1"/>
            </p:nvCxnSpPr>
            <p:spPr>
              <a:xfrm>
                <a:off x="-3224213" y="828675"/>
                <a:ext cx="319088" cy="0"/>
              </a:xfrm>
              <a:prstGeom prst="line">
                <a:avLst/>
              </a:prstGeom>
              <a:noFill/>
              <a:ln w="19050" cap="rnd" cmpd="sng" algn="ctr">
                <a:solidFill>
                  <a:schemeClr val="accent1"/>
                </a:solidFill>
                <a:prstDash val="solid"/>
                <a:headEnd type="oval"/>
              </a:ln>
              <a:effectLst/>
            </p:spPr>
          </p:cxnSp>
          <p:sp>
            <p:nvSpPr>
              <p:cNvPr id="100" name="Rechthoek 99">
                <a:extLst>
                  <a:ext uri="{FF2B5EF4-FFF2-40B4-BE49-F238E27FC236}">
                    <a16:creationId xmlns:a16="http://schemas.microsoft.com/office/drawing/2014/main" id="{DE2FB24D-7A19-4D04-90AD-758BE622B0F4}"/>
                  </a:ext>
                </a:extLst>
              </p:cNvPr>
              <p:cNvSpPr/>
              <p:nvPr userDrawn="1"/>
            </p:nvSpPr>
            <p:spPr>
              <a:xfrm>
                <a:off x="-2559903" y="512179"/>
                <a:ext cx="2189042" cy="151083"/>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omhoog</a:t>
                </a:r>
              </a:p>
            </p:txBody>
          </p:sp>
          <p:sp>
            <p:nvSpPr>
              <p:cNvPr id="101" name="Rechthoek 100">
                <a:extLst>
                  <a:ext uri="{FF2B5EF4-FFF2-40B4-BE49-F238E27FC236}">
                    <a16:creationId xmlns:a16="http://schemas.microsoft.com/office/drawing/2014/main" id="{DC6C3743-02BF-492B-B40F-F462185D0432}"/>
                  </a:ext>
                </a:extLst>
              </p:cNvPr>
              <p:cNvSpPr/>
              <p:nvPr userDrawn="1"/>
            </p:nvSpPr>
            <p:spPr>
              <a:xfrm>
                <a:off x="-2559903" y="819562"/>
                <a:ext cx="2189043" cy="142202"/>
              </a:xfrm>
              <a:prstGeom prst="rect">
                <a:avLst/>
              </a:prstGeom>
              <a:noFill/>
              <a:ln w="25400" cap="flat" cmpd="sng" algn="ctr">
                <a:noFill/>
                <a:prstDash val="solid"/>
              </a:ln>
              <a:effectLst/>
            </p:spPr>
            <p:txBody>
              <a:bodyPr lIns="0" tIns="0" rIns="0" bIns="0" rtlCol="0" anchor="ct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100" b="0" i="0" u="none" strike="noStrike" kern="0" cap="none" spc="0" normalizeH="0" baseline="0" noProof="0">
                    <a:ln>
                      <a:noFill/>
                    </a:ln>
                    <a:solidFill>
                      <a:schemeClr val="tx1"/>
                    </a:solidFill>
                    <a:effectLst/>
                    <a:uLnTx/>
                    <a:uFillTx/>
                    <a:latin typeface="Calibri" panose="020F0502020204030204" pitchFamily="34" charset="0"/>
                    <a:cs typeface="Calibri" panose="020F0502020204030204" pitchFamily="34" charset="0"/>
                  </a:rPr>
                  <a:t>Tekstniveau omlaag</a:t>
                </a:r>
              </a:p>
            </p:txBody>
          </p:sp>
          <p:grpSp>
            <p:nvGrpSpPr>
              <p:cNvPr id="102" name="Groep 101">
                <a:extLst>
                  <a:ext uri="{FF2B5EF4-FFF2-40B4-BE49-F238E27FC236}">
                    <a16:creationId xmlns:a16="http://schemas.microsoft.com/office/drawing/2014/main" id="{285182E3-8417-47ED-A8C5-A979A041493C}"/>
                  </a:ext>
                </a:extLst>
              </p:cNvPr>
              <p:cNvGrpSpPr/>
              <p:nvPr userDrawn="1"/>
            </p:nvGrpSpPr>
            <p:grpSpPr>
              <a:xfrm>
                <a:off x="-2916763" y="769168"/>
                <a:ext cx="268738" cy="248381"/>
                <a:chOff x="-2916763" y="769168"/>
                <a:chExt cx="268738" cy="248381"/>
              </a:xfrm>
            </p:grpSpPr>
            <p:sp>
              <p:nvSpPr>
                <p:cNvPr id="112" name="Rechthoek 111">
                  <a:extLst>
                    <a:ext uri="{FF2B5EF4-FFF2-40B4-BE49-F238E27FC236}">
                      <a16:creationId xmlns:a16="http://schemas.microsoft.com/office/drawing/2014/main" id="{35E40F8C-D716-41AE-A187-535A85995516}"/>
                    </a:ext>
                  </a:extLst>
                </p:cNvPr>
                <p:cNvSpPr/>
                <p:nvPr userDrawn="1"/>
              </p:nvSpPr>
              <p:spPr>
                <a:xfrm>
                  <a:off x="-2916763" y="769168"/>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113" name="Groep 112">
                  <a:extLst>
                    <a:ext uri="{FF2B5EF4-FFF2-40B4-BE49-F238E27FC236}">
                      <a16:creationId xmlns:a16="http://schemas.microsoft.com/office/drawing/2014/main" id="{53DDF837-1244-4705-8659-DE50C1090CB7}"/>
                    </a:ext>
                  </a:extLst>
                </p:cNvPr>
                <p:cNvGrpSpPr/>
                <p:nvPr userDrawn="1"/>
              </p:nvGrpSpPr>
              <p:grpSpPr>
                <a:xfrm>
                  <a:off x="-2866744" y="827071"/>
                  <a:ext cx="168701" cy="132575"/>
                  <a:chOff x="-2866744" y="827071"/>
                  <a:chExt cx="168701" cy="132575"/>
                </a:xfrm>
              </p:grpSpPr>
              <p:cxnSp>
                <p:nvCxnSpPr>
                  <p:cNvPr id="115" name="Rechte verbindingslijn 114">
                    <a:extLst>
                      <a:ext uri="{FF2B5EF4-FFF2-40B4-BE49-F238E27FC236}">
                        <a16:creationId xmlns:a16="http://schemas.microsoft.com/office/drawing/2014/main" id="{16136AA4-82F1-4453-AE25-5C82DA78CC18}"/>
                      </a:ext>
                    </a:extLst>
                  </p:cNvPr>
                  <p:cNvCxnSpPr/>
                  <p:nvPr userDrawn="1"/>
                </p:nvCxnSpPr>
                <p:spPr>
                  <a:xfrm>
                    <a:off x="-2866744" y="827071"/>
                    <a:ext cx="168701" cy="0"/>
                  </a:xfrm>
                  <a:prstGeom prst="line">
                    <a:avLst/>
                  </a:prstGeom>
                  <a:solidFill>
                    <a:schemeClr val="bg1"/>
                  </a:solidFill>
                  <a:ln w="12700" cap="flat" cmpd="sng" algn="ctr">
                    <a:solidFill>
                      <a:srgbClr val="9D9FA1"/>
                    </a:solidFill>
                    <a:prstDash val="solid"/>
                  </a:ln>
                  <a:effectLst/>
                </p:spPr>
              </p:cxnSp>
              <p:cxnSp>
                <p:nvCxnSpPr>
                  <p:cNvPr id="116" name="Rechte verbindingslijn 115">
                    <a:extLst>
                      <a:ext uri="{FF2B5EF4-FFF2-40B4-BE49-F238E27FC236}">
                        <a16:creationId xmlns:a16="http://schemas.microsoft.com/office/drawing/2014/main" id="{5997314D-9CEB-409A-8AFC-36A808126472}"/>
                      </a:ext>
                    </a:extLst>
                  </p:cNvPr>
                  <p:cNvCxnSpPr/>
                  <p:nvPr userDrawn="1"/>
                </p:nvCxnSpPr>
                <p:spPr>
                  <a:xfrm>
                    <a:off x="-2866744" y="959646"/>
                    <a:ext cx="168701" cy="0"/>
                  </a:xfrm>
                  <a:prstGeom prst="line">
                    <a:avLst/>
                  </a:prstGeom>
                  <a:solidFill>
                    <a:schemeClr val="bg1"/>
                  </a:solidFill>
                  <a:ln w="12700" cap="flat" cmpd="sng" algn="ctr">
                    <a:solidFill>
                      <a:srgbClr val="9D9FA1"/>
                    </a:solidFill>
                    <a:prstDash val="solid"/>
                  </a:ln>
                  <a:effectLst/>
                </p:spPr>
              </p:cxnSp>
              <p:cxnSp>
                <p:nvCxnSpPr>
                  <p:cNvPr id="117" name="Rechte verbindingslijn 116">
                    <a:extLst>
                      <a:ext uri="{FF2B5EF4-FFF2-40B4-BE49-F238E27FC236}">
                        <a16:creationId xmlns:a16="http://schemas.microsoft.com/office/drawing/2014/main" id="{02091C55-F361-4D7B-9B55-3F899EBAF8EF}"/>
                      </a:ext>
                    </a:extLst>
                  </p:cNvPr>
                  <p:cNvCxnSpPr/>
                  <p:nvPr userDrawn="1"/>
                </p:nvCxnSpPr>
                <p:spPr>
                  <a:xfrm>
                    <a:off x="-2773990" y="926503"/>
                    <a:ext cx="75947" cy="0"/>
                  </a:xfrm>
                  <a:prstGeom prst="line">
                    <a:avLst/>
                  </a:prstGeom>
                  <a:solidFill>
                    <a:schemeClr val="bg1"/>
                  </a:solidFill>
                  <a:ln w="12700" cap="flat" cmpd="sng" algn="ctr">
                    <a:solidFill>
                      <a:srgbClr val="9D9FA1"/>
                    </a:solidFill>
                    <a:prstDash val="solid"/>
                  </a:ln>
                  <a:effectLst/>
                </p:spPr>
              </p:cxnSp>
              <p:cxnSp>
                <p:nvCxnSpPr>
                  <p:cNvPr id="118" name="Rechte verbindingslijn 117">
                    <a:extLst>
                      <a:ext uri="{FF2B5EF4-FFF2-40B4-BE49-F238E27FC236}">
                        <a16:creationId xmlns:a16="http://schemas.microsoft.com/office/drawing/2014/main" id="{08582C58-B4A6-4DE5-979A-047B22D29AA1}"/>
                      </a:ext>
                    </a:extLst>
                  </p:cNvPr>
                  <p:cNvCxnSpPr/>
                  <p:nvPr userDrawn="1"/>
                </p:nvCxnSpPr>
                <p:spPr>
                  <a:xfrm>
                    <a:off x="-2773990" y="893359"/>
                    <a:ext cx="75947" cy="0"/>
                  </a:xfrm>
                  <a:prstGeom prst="line">
                    <a:avLst/>
                  </a:prstGeom>
                  <a:solidFill>
                    <a:schemeClr val="bg1"/>
                  </a:solidFill>
                  <a:ln w="12700" cap="flat" cmpd="sng" algn="ctr">
                    <a:solidFill>
                      <a:srgbClr val="9D9FA1"/>
                    </a:solidFill>
                    <a:prstDash val="solid"/>
                  </a:ln>
                  <a:effectLst/>
                </p:spPr>
              </p:cxnSp>
              <p:cxnSp>
                <p:nvCxnSpPr>
                  <p:cNvPr id="119" name="Rechte verbindingslijn 118">
                    <a:extLst>
                      <a:ext uri="{FF2B5EF4-FFF2-40B4-BE49-F238E27FC236}">
                        <a16:creationId xmlns:a16="http://schemas.microsoft.com/office/drawing/2014/main" id="{3E64B606-7BDE-4352-8755-50661DF25CF4}"/>
                      </a:ext>
                    </a:extLst>
                  </p:cNvPr>
                  <p:cNvCxnSpPr/>
                  <p:nvPr userDrawn="1"/>
                </p:nvCxnSpPr>
                <p:spPr>
                  <a:xfrm>
                    <a:off x="-2773990" y="860215"/>
                    <a:ext cx="75947" cy="0"/>
                  </a:xfrm>
                  <a:prstGeom prst="line">
                    <a:avLst/>
                  </a:prstGeom>
                  <a:solidFill>
                    <a:schemeClr val="bg1"/>
                  </a:solidFill>
                  <a:ln w="12700" cap="flat" cmpd="sng" algn="ctr">
                    <a:solidFill>
                      <a:srgbClr val="9D9FA1"/>
                    </a:solidFill>
                    <a:prstDash val="solid"/>
                  </a:ln>
                  <a:effectLst/>
                </p:spPr>
              </p:cxnSp>
            </p:grpSp>
            <p:sp>
              <p:nvSpPr>
                <p:cNvPr id="114" name="Pijl: rechts 113">
                  <a:extLst>
                    <a:ext uri="{FF2B5EF4-FFF2-40B4-BE49-F238E27FC236}">
                      <a16:creationId xmlns:a16="http://schemas.microsoft.com/office/drawing/2014/main" id="{25344B30-00A1-4997-A58C-B3920F2BFDF6}"/>
                    </a:ext>
                  </a:extLst>
                </p:cNvPr>
                <p:cNvSpPr/>
                <p:nvPr userDrawn="1"/>
              </p:nvSpPr>
              <p:spPr>
                <a:xfrm>
                  <a:off x="-2866744" y="858737"/>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03" name="Groep 102">
                <a:extLst>
                  <a:ext uri="{FF2B5EF4-FFF2-40B4-BE49-F238E27FC236}">
                    <a16:creationId xmlns:a16="http://schemas.microsoft.com/office/drawing/2014/main" id="{621B9C99-A37A-4E5E-93C2-B161B117872C}"/>
                  </a:ext>
                </a:extLst>
              </p:cNvPr>
              <p:cNvGrpSpPr/>
              <p:nvPr userDrawn="1"/>
            </p:nvGrpSpPr>
            <p:grpSpPr>
              <a:xfrm>
                <a:off x="-2916763" y="460171"/>
                <a:ext cx="268738" cy="248381"/>
                <a:chOff x="-2916763" y="460171"/>
                <a:chExt cx="268738" cy="248381"/>
              </a:xfrm>
            </p:grpSpPr>
            <p:sp>
              <p:nvSpPr>
                <p:cNvPr id="104" name="Rechthoek 103">
                  <a:extLst>
                    <a:ext uri="{FF2B5EF4-FFF2-40B4-BE49-F238E27FC236}">
                      <a16:creationId xmlns:a16="http://schemas.microsoft.com/office/drawing/2014/main" id="{55634582-63E8-4FC7-90CD-6877915AF7BE}"/>
                    </a:ext>
                  </a:extLst>
                </p:cNvPr>
                <p:cNvSpPr/>
                <p:nvPr userDrawn="1"/>
              </p:nvSpPr>
              <p:spPr>
                <a:xfrm>
                  <a:off x="-2916763" y="460171"/>
                  <a:ext cx="268738" cy="248381"/>
                </a:xfrm>
                <a:prstGeom prst="rect">
                  <a:avLst/>
                </a:prstGeom>
                <a:solidFill>
                  <a:srgbClr val="FFFFFF"/>
                </a:solidFill>
                <a:ln w="3175">
                  <a:solidFill>
                    <a:srgbClr val="DADADA"/>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endParaRPr lang="nl-NL" sz="1050" b="0" noProof="0">
                    <a:solidFill>
                      <a:srgbClr val="211F26"/>
                    </a:solidFill>
                    <a:latin typeface="Calibri" panose="020F0502020204030204" pitchFamily="34" charset="0"/>
                    <a:cs typeface="Calibri" panose="020F0502020204030204" pitchFamily="34" charset="0"/>
                  </a:endParaRPr>
                </a:p>
              </p:txBody>
            </p:sp>
            <p:grpSp>
              <p:nvGrpSpPr>
                <p:cNvPr id="105" name="Groep 104">
                  <a:extLst>
                    <a:ext uri="{FF2B5EF4-FFF2-40B4-BE49-F238E27FC236}">
                      <a16:creationId xmlns:a16="http://schemas.microsoft.com/office/drawing/2014/main" id="{C429444E-E8AD-494B-98E4-9EAD1402310A}"/>
                    </a:ext>
                  </a:extLst>
                </p:cNvPr>
                <p:cNvGrpSpPr/>
                <p:nvPr userDrawn="1"/>
              </p:nvGrpSpPr>
              <p:grpSpPr>
                <a:xfrm>
                  <a:off x="-2866744" y="518074"/>
                  <a:ext cx="168701" cy="132575"/>
                  <a:chOff x="-2866744" y="518074"/>
                  <a:chExt cx="168701" cy="132575"/>
                </a:xfrm>
              </p:grpSpPr>
              <p:cxnSp>
                <p:nvCxnSpPr>
                  <p:cNvPr id="107" name="Rechte verbindingslijn 106">
                    <a:extLst>
                      <a:ext uri="{FF2B5EF4-FFF2-40B4-BE49-F238E27FC236}">
                        <a16:creationId xmlns:a16="http://schemas.microsoft.com/office/drawing/2014/main" id="{0791B0D9-6D55-4407-B29E-838671560A40}"/>
                      </a:ext>
                    </a:extLst>
                  </p:cNvPr>
                  <p:cNvCxnSpPr/>
                  <p:nvPr userDrawn="1"/>
                </p:nvCxnSpPr>
                <p:spPr>
                  <a:xfrm>
                    <a:off x="-2866744" y="518074"/>
                    <a:ext cx="168701" cy="0"/>
                  </a:xfrm>
                  <a:prstGeom prst="line">
                    <a:avLst/>
                  </a:prstGeom>
                  <a:solidFill>
                    <a:schemeClr val="bg1"/>
                  </a:solidFill>
                  <a:ln w="12700" cap="flat" cmpd="sng" algn="ctr">
                    <a:solidFill>
                      <a:srgbClr val="9D9FA1"/>
                    </a:solidFill>
                    <a:prstDash val="solid"/>
                  </a:ln>
                  <a:effectLst/>
                </p:spPr>
              </p:cxnSp>
              <p:cxnSp>
                <p:nvCxnSpPr>
                  <p:cNvPr id="108" name="Rechte verbindingslijn 107">
                    <a:extLst>
                      <a:ext uri="{FF2B5EF4-FFF2-40B4-BE49-F238E27FC236}">
                        <a16:creationId xmlns:a16="http://schemas.microsoft.com/office/drawing/2014/main" id="{6EF49880-1646-42C2-BCD7-AE3E24FAE967}"/>
                      </a:ext>
                    </a:extLst>
                  </p:cNvPr>
                  <p:cNvCxnSpPr/>
                  <p:nvPr userDrawn="1"/>
                </p:nvCxnSpPr>
                <p:spPr>
                  <a:xfrm>
                    <a:off x="-2866744" y="650649"/>
                    <a:ext cx="168701" cy="0"/>
                  </a:xfrm>
                  <a:prstGeom prst="line">
                    <a:avLst/>
                  </a:prstGeom>
                  <a:solidFill>
                    <a:schemeClr val="bg1"/>
                  </a:solidFill>
                  <a:ln w="12700" cap="flat" cmpd="sng" algn="ctr">
                    <a:solidFill>
                      <a:srgbClr val="9D9FA1"/>
                    </a:solidFill>
                    <a:prstDash val="solid"/>
                  </a:ln>
                  <a:effectLst/>
                </p:spPr>
              </p:cxnSp>
              <p:cxnSp>
                <p:nvCxnSpPr>
                  <p:cNvPr id="109" name="Rechte verbindingslijn 108">
                    <a:extLst>
                      <a:ext uri="{FF2B5EF4-FFF2-40B4-BE49-F238E27FC236}">
                        <a16:creationId xmlns:a16="http://schemas.microsoft.com/office/drawing/2014/main" id="{FE08B74D-EF8D-463A-97B5-653DB4DAEF8E}"/>
                      </a:ext>
                    </a:extLst>
                  </p:cNvPr>
                  <p:cNvCxnSpPr/>
                  <p:nvPr userDrawn="1"/>
                </p:nvCxnSpPr>
                <p:spPr>
                  <a:xfrm>
                    <a:off x="-2773990" y="617506"/>
                    <a:ext cx="75947" cy="0"/>
                  </a:xfrm>
                  <a:prstGeom prst="line">
                    <a:avLst/>
                  </a:prstGeom>
                  <a:solidFill>
                    <a:schemeClr val="bg1"/>
                  </a:solidFill>
                  <a:ln w="12700" cap="flat" cmpd="sng" algn="ctr">
                    <a:solidFill>
                      <a:srgbClr val="9D9FA1"/>
                    </a:solidFill>
                    <a:prstDash val="solid"/>
                  </a:ln>
                  <a:effectLst/>
                </p:spPr>
              </p:cxnSp>
              <p:cxnSp>
                <p:nvCxnSpPr>
                  <p:cNvPr id="110" name="Rechte verbindingslijn 109">
                    <a:extLst>
                      <a:ext uri="{FF2B5EF4-FFF2-40B4-BE49-F238E27FC236}">
                        <a16:creationId xmlns:a16="http://schemas.microsoft.com/office/drawing/2014/main" id="{4CFEB599-E869-4F9A-8E0E-E2DA760E909E}"/>
                      </a:ext>
                    </a:extLst>
                  </p:cNvPr>
                  <p:cNvCxnSpPr/>
                  <p:nvPr userDrawn="1"/>
                </p:nvCxnSpPr>
                <p:spPr>
                  <a:xfrm>
                    <a:off x="-2773990" y="584362"/>
                    <a:ext cx="75947" cy="0"/>
                  </a:xfrm>
                  <a:prstGeom prst="line">
                    <a:avLst/>
                  </a:prstGeom>
                  <a:solidFill>
                    <a:schemeClr val="bg1"/>
                  </a:solidFill>
                  <a:ln w="12700" cap="flat" cmpd="sng" algn="ctr">
                    <a:solidFill>
                      <a:srgbClr val="9D9FA1"/>
                    </a:solidFill>
                    <a:prstDash val="solid"/>
                  </a:ln>
                  <a:effectLst/>
                </p:spPr>
              </p:cxnSp>
              <p:cxnSp>
                <p:nvCxnSpPr>
                  <p:cNvPr id="111" name="Rechte verbindingslijn 110">
                    <a:extLst>
                      <a:ext uri="{FF2B5EF4-FFF2-40B4-BE49-F238E27FC236}">
                        <a16:creationId xmlns:a16="http://schemas.microsoft.com/office/drawing/2014/main" id="{DBE46A7F-4127-4E99-B756-4DC9777E46D5}"/>
                      </a:ext>
                    </a:extLst>
                  </p:cNvPr>
                  <p:cNvCxnSpPr/>
                  <p:nvPr userDrawn="1"/>
                </p:nvCxnSpPr>
                <p:spPr>
                  <a:xfrm>
                    <a:off x="-2773990" y="551218"/>
                    <a:ext cx="75947" cy="0"/>
                  </a:xfrm>
                  <a:prstGeom prst="line">
                    <a:avLst/>
                  </a:prstGeom>
                  <a:solidFill>
                    <a:schemeClr val="bg1"/>
                  </a:solidFill>
                  <a:ln w="12700" cap="flat" cmpd="sng" algn="ctr">
                    <a:solidFill>
                      <a:srgbClr val="9D9FA1"/>
                    </a:solidFill>
                    <a:prstDash val="solid"/>
                  </a:ln>
                  <a:effectLst/>
                </p:spPr>
              </p:cxnSp>
            </p:grpSp>
            <p:sp>
              <p:nvSpPr>
                <p:cNvPr id="106" name="Pijl: rechts 105">
                  <a:extLst>
                    <a:ext uri="{FF2B5EF4-FFF2-40B4-BE49-F238E27FC236}">
                      <a16:creationId xmlns:a16="http://schemas.microsoft.com/office/drawing/2014/main" id="{B31E3434-A9A4-416F-9C21-F779585BD303}"/>
                    </a:ext>
                  </a:extLst>
                </p:cNvPr>
                <p:cNvSpPr/>
                <p:nvPr userDrawn="1"/>
              </p:nvSpPr>
              <p:spPr>
                <a:xfrm flipH="1">
                  <a:off x="-2866744" y="549740"/>
                  <a:ext cx="70676" cy="67902"/>
                </a:xfrm>
                <a:prstGeom prst="rightArrow">
                  <a:avLst>
                    <a:gd name="adj1" fmla="val 25329"/>
                    <a:gd name="adj2" fmla="val 63628"/>
                  </a:avLst>
                </a:prstGeom>
                <a:solidFill>
                  <a:srgbClr val="4A7DB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grpSp>
      <p:grpSp>
        <p:nvGrpSpPr>
          <p:cNvPr id="136" name="INSTRUCTIE">
            <a:extLst>
              <a:ext uri="{FF2B5EF4-FFF2-40B4-BE49-F238E27FC236}">
                <a16:creationId xmlns:a16="http://schemas.microsoft.com/office/drawing/2014/main" id="{A9E03373-7052-4D05-8146-47B0C13169C0}"/>
              </a:ext>
            </a:extLst>
          </p:cNvPr>
          <p:cNvGrpSpPr/>
          <p:nvPr userDrawn="1"/>
        </p:nvGrpSpPr>
        <p:grpSpPr>
          <a:xfrm>
            <a:off x="12379172" y="0"/>
            <a:ext cx="3693386" cy="6452863"/>
            <a:chOff x="-3786437" y="0"/>
            <a:chExt cx="3693386" cy="6452863"/>
          </a:xfrm>
        </p:grpSpPr>
        <p:sp>
          <p:nvSpPr>
            <p:cNvPr id="137" name="Rechthoek 136">
              <a:extLst>
                <a:ext uri="{FF2B5EF4-FFF2-40B4-BE49-F238E27FC236}">
                  <a16:creationId xmlns:a16="http://schemas.microsoft.com/office/drawing/2014/main" id="{1F1A3D92-9EC1-4956-87FB-7A595A207C9E}"/>
                </a:ext>
              </a:extLst>
            </p:cNvPr>
            <p:cNvSpPr/>
            <p:nvPr userDrawn="1"/>
          </p:nvSpPr>
          <p:spPr>
            <a:xfrm>
              <a:off x="-3786437" y="5624863"/>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grpSp>
          <p:nvGrpSpPr>
            <p:cNvPr id="138" name="INSTRUCTIE">
              <a:extLst>
                <a:ext uri="{FF2B5EF4-FFF2-40B4-BE49-F238E27FC236}">
                  <a16:creationId xmlns:a16="http://schemas.microsoft.com/office/drawing/2014/main" id="{3B30AAD6-1FE2-432B-BC94-A93095CB5FF9}"/>
                </a:ext>
              </a:extLst>
            </p:cNvPr>
            <p:cNvGrpSpPr/>
            <p:nvPr userDrawn="1"/>
          </p:nvGrpSpPr>
          <p:grpSpPr>
            <a:xfrm>
              <a:off x="-3786165" y="0"/>
              <a:ext cx="3693114" cy="5782322"/>
              <a:chOff x="-3786165" y="0"/>
              <a:chExt cx="3693114" cy="5782322"/>
            </a:xfrm>
          </p:grpSpPr>
          <p:sp>
            <p:nvSpPr>
              <p:cNvPr id="139" name="Rechthoek 138">
                <a:extLst>
                  <a:ext uri="{FF2B5EF4-FFF2-40B4-BE49-F238E27FC236}">
                    <a16:creationId xmlns:a16="http://schemas.microsoft.com/office/drawing/2014/main" id="{54022AA2-D7A0-458B-B474-C713CE2E1F60}"/>
                  </a:ext>
                </a:extLst>
              </p:cNvPr>
              <p:cNvSpPr/>
              <p:nvPr userDrawn="1"/>
            </p:nvSpPr>
            <p:spPr>
              <a:xfrm>
                <a:off x="-3786165" y="0"/>
                <a:ext cx="3593091" cy="5624863"/>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140" name="Ovaal 139">
                <a:extLst>
                  <a:ext uri="{FF2B5EF4-FFF2-40B4-BE49-F238E27FC236}">
                    <a16:creationId xmlns:a16="http://schemas.microsoft.com/office/drawing/2014/main" id="{4BC607D4-35A1-4C0D-879D-E8D0A833381A}"/>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141" name="Rechthoek 140">
                <a:extLst>
                  <a:ext uri="{FF2B5EF4-FFF2-40B4-BE49-F238E27FC236}">
                    <a16:creationId xmlns:a16="http://schemas.microsoft.com/office/drawing/2014/main" id="{C46116D1-573E-4D15-85E9-E4D2F414BB7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42" name="Groep 141">
                <a:extLst>
                  <a:ext uri="{FF2B5EF4-FFF2-40B4-BE49-F238E27FC236}">
                    <a16:creationId xmlns:a16="http://schemas.microsoft.com/office/drawing/2014/main" id="{885A9695-1F43-47EB-AB56-8C3792F22DD4}"/>
                  </a:ext>
                </a:extLst>
              </p:cNvPr>
              <p:cNvGrpSpPr/>
              <p:nvPr userDrawn="1"/>
            </p:nvGrpSpPr>
            <p:grpSpPr>
              <a:xfrm>
                <a:off x="-3316179" y="1231351"/>
                <a:ext cx="294789" cy="318834"/>
                <a:chOff x="14466489" y="1001522"/>
                <a:chExt cx="290627" cy="314333"/>
              </a:xfrm>
            </p:grpSpPr>
            <p:sp>
              <p:nvSpPr>
                <p:cNvPr id="188" name="Rechthoek 187">
                  <a:extLst>
                    <a:ext uri="{FF2B5EF4-FFF2-40B4-BE49-F238E27FC236}">
                      <a16:creationId xmlns:a16="http://schemas.microsoft.com/office/drawing/2014/main" id="{68F6E364-63F1-49D4-BA89-F8F14DE60557}"/>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9" name="Ovaal 188">
                  <a:extLst>
                    <a:ext uri="{FF2B5EF4-FFF2-40B4-BE49-F238E27FC236}">
                      <a16:creationId xmlns:a16="http://schemas.microsoft.com/office/drawing/2014/main" id="{DD3ED209-5297-4F1A-A39D-6B84651E57C6}"/>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90" name="Vrije vorm: vorm 189">
                  <a:extLst>
                    <a:ext uri="{FF2B5EF4-FFF2-40B4-BE49-F238E27FC236}">
                      <a16:creationId xmlns:a16="http://schemas.microsoft.com/office/drawing/2014/main" id="{FB476FFD-ADAE-40F9-9E7E-110F696CF2DF}"/>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91" name="Rechthoek: afgeronde hoeken 190">
                  <a:extLst>
                    <a:ext uri="{FF2B5EF4-FFF2-40B4-BE49-F238E27FC236}">
                      <a16:creationId xmlns:a16="http://schemas.microsoft.com/office/drawing/2014/main" id="{9100F1DC-FA65-40C2-B949-A21D0FB59952}"/>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92" name="Rechte verbindingslijn 191">
                  <a:extLst>
                    <a:ext uri="{FF2B5EF4-FFF2-40B4-BE49-F238E27FC236}">
                      <a16:creationId xmlns:a16="http://schemas.microsoft.com/office/drawing/2014/main" id="{8656ADE5-34AC-4908-8C27-9D921861ADD9}"/>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93" name="Rechte verbindingslijn 192">
                  <a:extLst>
                    <a:ext uri="{FF2B5EF4-FFF2-40B4-BE49-F238E27FC236}">
                      <a16:creationId xmlns:a16="http://schemas.microsoft.com/office/drawing/2014/main" id="{71EE3130-456B-4913-8F58-9598BF2D7E4A}"/>
                    </a:ext>
                  </a:extLst>
                </p:cNvPr>
                <p:cNvCxnSpPr>
                  <a:cxnSpLocks/>
                  <a:stCxn id="191"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143" name="Ovaal 142">
                <a:extLst>
                  <a:ext uri="{FF2B5EF4-FFF2-40B4-BE49-F238E27FC236}">
                    <a16:creationId xmlns:a16="http://schemas.microsoft.com/office/drawing/2014/main" id="{65EC5A61-C1B6-4828-B9BB-827DEA841076}"/>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144" name="Rechthoek 143">
                <a:extLst>
                  <a:ext uri="{FF2B5EF4-FFF2-40B4-BE49-F238E27FC236}">
                    <a16:creationId xmlns:a16="http://schemas.microsoft.com/office/drawing/2014/main" id="{9118C83F-F4B6-4276-885A-A289E571B809}"/>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145" name="Groep 144">
                <a:extLst>
                  <a:ext uri="{FF2B5EF4-FFF2-40B4-BE49-F238E27FC236}">
                    <a16:creationId xmlns:a16="http://schemas.microsoft.com/office/drawing/2014/main" id="{42E79EE9-D590-455B-8A52-CE7637088C62}"/>
                  </a:ext>
                </a:extLst>
              </p:cNvPr>
              <p:cNvGrpSpPr/>
              <p:nvPr userDrawn="1"/>
            </p:nvGrpSpPr>
            <p:grpSpPr>
              <a:xfrm>
                <a:off x="-3311319" y="2164285"/>
                <a:ext cx="825500" cy="209550"/>
                <a:chOff x="13504624" y="2482850"/>
                <a:chExt cx="825500" cy="209550"/>
              </a:xfrm>
            </p:grpSpPr>
            <p:sp>
              <p:nvSpPr>
                <p:cNvPr id="185" name="Rechthoek 184">
                  <a:extLst>
                    <a:ext uri="{FF2B5EF4-FFF2-40B4-BE49-F238E27FC236}">
                      <a16:creationId xmlns:a16="http://schemas.microsoft.com/office/drawing/2014/main" id="{6374A188-3A70-47FC-A0AC-FBB7C8C533C2}"/>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86" name="Rechte verbindingslijn 185">
                  <a:extLst>
                    <a:ext uri="{FF2B5EF4-FFF2-40B4-BE49-F238E27FC236}">
                      <a16:creationId xmlns:a16="http://schemas.microsoft.com/office/drawing/2014/main" id="{6D0984BC-07FD-4F6D-8962-E03080B48444}"/>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87" name="Gelijkbenige driehoek 186">
                  <a:extLst>
                    <a:ext uri="{FF2B5EF4-FFF2-40B4-BE49-F238E27FC236}">
                      <a16:creationId xmlns:a16="http://schemas.microsoft.com/office/drawing/2014/main" id="{F1E4E5DE-57E8-45C1-B367-BC6A8B7CDFE9}"/>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146" name="Ovaal 145">
                <a:extLst>
                  <a:ext uri="{FF2B5EF4-FFF2-40B4-BE49-F238E27FC236}">
                    <a16:creationId xmlns:a16="http://schemas.microsoft.com/office/drawing/2014/main" id="{37B5B0D6-1713-40C9-A480-2898A0B619BB}"/>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147" name="Rechthoek 146">
                <a:extLst>
                  <a:ext uri="{FF2B5EF4-FFF2-40B4-BE49-F238E27FC236}">
                    <a16:creationId xmlns:a16="http://schemas.microsoft.com/office/drawing/2014/main" id="{102A2B13-0880-4712-9BB8-F2D16642079E}"/>
                  </a:ext>
                </a:extLst>
              </p:cNvPr>
              <p:cNvSpPr/>
              <p:nvPr userDrawn="1"/>
            </p:nvSpPr>
            <p:spPr>
              <a:xfrm>
                <a:off x="-3319415" y="2553360"/>
                <a:ext cx="2944682" cy="327689"/>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Klik met de rechter muisknop op de afbeelding en kies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‘Naar achtergrond’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48" name="Ovaal 147">
                <a:extLst>
                  <a:ext uri="{FF2B5EF4-FFF2-40B4-BE49-F238E27FC236}">
                    <a16:creationId xmlns:a16="http://schemas.microsoft.com/office/drawing/2014/main" id="{7C3C2A04-B678-440F-AB30-F480B1FD2DA8}"/>
                  </a:ext>
                </a:extLst>
              </p:cNvPr>
              <p:cNvSpPr/>
              <p:nvPr userDrawn="1"/>
            </p:nvSpPr>
            <p:spPr>
              <a:xfrm>
                <a:off x="-3603587" y="3744237"/>
                <a:ext cx="180000" cy="180000"/>
              </a:xfrm>
              <a:prstGeom prst="ellipse">
                <a:avLst/>
              </a:prstGeom>
              <a:solidFill>
                <a:schemeClr val="accent1"/>
              </a:solidFill>
              <a:ln w="25400" cap="flat" cmpd="sng" algn="ctr">
                <a:noFill/>
                <a:prstDash val="solid"/>
              </a:ln>
              <a:effectLst/>
            </p:spPr>
            <p:txBody>
              <a:bodyPr wrap="none"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4</a:t>
                </a:r>
              </a:p>
            </p:txBody>
          </p:sp>
          <p:sp>
            <p:nvSpPr>
              <p:cNvPr id="149" name="Rechthoek 148">
                <a:extLst>
                  <a:ext uri="{FF2B5EF4-FFF2-40B4-BE49-F238E27FC236}">
                    <a16:creationId xmlns:a16="http://schemas.microsoft.com/office/drawing/2014/main" id="{E58A1FE4-758B-4479-883A-3C2FD9541F7C}"/>
                  </a:ext>
                </a:extLst>
              </p:cNvPr>
              <p:cNvSpPr/>
              <p:nvPr userDrawn="1"/>
            </p:nvSpPr>
            <p:spPr>
              <a:xfrm>
                <a:off x="-3319415" y="3744238"/>
                <a:ext cx="2944682" cy="979796"/>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150" name="Groep 149">
                <a:extLst>
                  <a:ext uri="{FF2B5EF4-FFF2-40B4-BE49-F238E27FC236}">
                    <a16:creationId xmlns:a16="http://schemas.microsoft.com/office/drawing/2014/main" id="{F81E766D-9F5B-4AD8-86B9-48CC904B2F2A}"/>
                  </a:ext>
                </a:extLst>
              </p:cNvPr>
              <p:cNvGrpSpPr/>
              <p:nvPr userDrawn="1"/>
            </p:nvGrpSpPr>
            <p:grpSpPr>
              <a:xfrm>
                <a:off x="-3408294" y="4834615"/>
                <a:ext cx="622283" cy="612919"/>
                <a:chOff x="12617641" y="3403239"/>
                <a:chExt cx="752963" cy="741634"/>
              </a:xfrm>
            </p:grpSpPr>
            <p:grpSp>
              <p:nvGrpSpPr>
                <p:cNvPr id="169" name="Groep 168">
                  <a:extLst>
                    <a:ext uri="{FF2B5EF4-FFF2-40B4-BE49-F238E27FC236}">
                      <a16:creationId xmlns:a16="http://schemas.microsoft.com/office/drawing/2014/main" id="{64026033-BE39-4C6A-ADD9-FA47D8D5B420}"/>
                    </a:ext>
                  </a:extLst>
                </p:cNvPr>
                <p:cNvGrpSpPr/>
                <p:nvPr userDrawn="1"/>
              </p:nvGrpSpPr>
              <p:grpSpPr>
                <a:xfrm>
                  <a:off x="12771550" y="3403239"/>
                  <a:ext cx="467156" cy="448491"/>
                  <a:chOff x="12782177" y="3403239"/>
                  <a:chExt cx="467156" cy="448491"/>
                </a:xfrm>
              </p:grpSpPr>
              <p:grpSp>
                <p:nvGrpSpPr>
                  <p:cNvPr id="172" name="Groep 171">
                    <a:extLst>
                      <a:ext uri="{FF2B5EF4-FFF2-40B4-BE49-F238E27FC236}">
                        <a16:creationId xmlns:a16="http://schemas.microsoft.com/office/drawing/2014/main" id="{707942E9-CD63-4844-A10E-7A023B1B8DEA}"/>
                      </a:ext>
                    </a:extLst>
                  </p:cNvPr>
                  <p:cNvGrpSpPr/>
                  <p:nvPr userDrawn="1"/>
                </p:nvGrpSpPr>
                <p:grpSpPr>
                  <a:xfrm>
                    <a:off x="12782177" y="3403239"/>
                    <a:ext cx="412972" cy="396132"/>
                    <a:chOff x="13554906" y="3320109"/>
                    <a:chExt cx="443912" cy="425811"/>
                  </a:xfrm>
                </p:grpSpPr>
                <p:grpSp>
                  <p:nvGrpSpPr>
                    <p:cNvPr id="179" name="Groep 178">
                      <a:extLst>
                        <a:ext uri="{FF2B5EF4-FFF2-40B4-BE49-F238E27FC236}">
                          <a16:creationId xmlns:a16="http://schemas.microsoft.com/office/drawing/2014/main" id="{533F0273-84CF-4048-9CC1-1765D77C47EE}"/>
                        </a:ext>
                      </a:extLst>
                    </p:cNvPr>
                    <p:cNvGrpSpPr/>
                    <p:nvPr userDrawn="1"/>
                  </p:nvGrpSpPr>
                  <p:grpSpPr>
                    <a:xfrm>
                      <a:off x="13554906" y="3320109"/>
                      <a:ext cx="443912" cy="425811"/>
                      <a:chOff x="12909684" y="1276143"/>
                      <a:chExt cx="443912" cy="425811"/>
                    </a:xfrm>
                  </p:grpSpPr>
                  <p:sp>
                    <p:nvSpPr>
                      <p:cNvPr id="182" name="Rechthoek 181">
                        <a:extLst>
                          <a:ext uri="{FF2B5EF4-FFF2-40B4-BE49-F238E27FC236}">
                            <a16:creationId xmlns:a16="http://schemas.microsoft.com/office/drawing/2014/main" id="{85F62F2A-71EC-43E2-82F5-1C02849996B4}"/>
                          </a:ext>
                        </a:extLst>
                      </p:cNvPr>
                      <p:cNvSpPr/>
                      <p:nvPr userDrawn="1"/>
                    </p:nvSpPr>
                    <p:spPr>
                      <a:xfrm>
                        <a:off x="12909684"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3" name="Rechthoek 182">
                        <a:extLst>
                          <a:ext uri="{FF2B5EF4-FFF2-40B4-BE49-F238E27FC236}">
                            <a16:creationId xmlns:a16="http://schemas.microsoft.com/office/drawing/2014/main" id="{C7706488-8FB2-4622-BE2B-C349C9A12F0A}"/>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84" name="Ovaal 183">
                        <a:extLst>
                          <a:ext uri="{FF2B5EF4-FFF2-40B4-BE49-F238E27FC236}">
                            <a16:creationId xmlns:a16="http://schemas.microsoft.com/office/drawing/2014/main" id="{A9B8C88D-40F2-4C09-AB06-FDCD976014E0}"/>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80" name="Afbeelding 179">
                      <a:extLst>
                        <a:ext uri="{FF2B5EF4-FFF2-40B4-BE49-F238E27FC236}">
                          <a16:creationId xmlns:a16="http://schemas.microsoft.com/office/drawing/2014/main" id="{ED11D45F-05A8-4CF8-8080-4AD7FA7EB83B}"/>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2"/>
                      <a:ext cx="173367" cy="140220"/>
                    </a:xfrm>
                    <a:prstGeom prst="rect">
                      <a:avLst/>
                    </a:prstGeom>
                  </p:spPr>
                </p:pic>
                <p:pic>
                  <p:nvPicPr>
                    <p:cNvPr id="181" name="Afbeelding 180">
                      <a:extLst>
                        <a:ext uri="{FF2B5EF4-FFF2-40B4-BE49-F238E27FC236}">
                          <a16:creationId xmlns:a16="http://schemas.microsoft.com/office/drawing/2014/main" id="{47961301-64D2-461F-87BC-E339417F0A9A}"/>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53788"/>
                      <a:ext cx="173367" cy="111424"/>
                    </a:xfrm>
                    <a:prstGeom prst="rect">
                      <a:avLst/>
                    </a:prstGeom>
                  </p:spPr>
                </p:pic>
              </p:grpSp>
              <p:grpSp>
                <p:nvGrpSpPr>
                  <p:cNvPr id="173" name="Groep 172">
                    <a:extLst>
                      <a:ext uri="{FF2B5EF4-FFF2-40B4-BE49-F238E27FC236}">
                        <a16:creationId xmlns:a16="http://schemas.microsoft.com/office/drawing/2014/main" id="{2B29A2F0-B3B9-44AA-B926-0267202BAF73}"/>
                      </a:ext>
                    </a:extLst>
                  </p:cNvPr>
                  <p:cNvGrpSpPr/>
                  <p:nvPr userDrawn="1"/>
                </p:nvGrpSpPr>
                <p:grpSpPr>
                  <a:xfrm>
                    <a:off x="13103513" y="3705268"/>
                    <a:ext cx="145820" cy="146462"/>
                    <a:chOff x="13096169" y="3602278"/>
                    <a:chExt cx="145820" cy="146462"/>
                  </a:xfrm>
                </p:grpSpPr>
                <p:sp>
                  <p:nvSpPr>
                    <p:cNvPr id="177" name="Rechthoek 176">
                      <a:extLst>
                        <a:ext uri="{FF2B5EF4-FFF2-40B4-BE49-F238E27FC236}">
                          <a16:creationId xmlns:a16="http://schemas.microsoft.com/office/drawing/2014/main" id="{F22CD455-7673-4E86-8E36-50F52DD706C5}"/>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8" name="Rechthoek 177">
                      <a:extLst>
                        <a:ext uri="{FF2B5EF4-FFF2-40B4-BE49-F238E27FC236}">
                          <a16:creationId xmlns:a16="http://schemas.microsoft.com/office/drawing/2014/main" id="{A95E8F41-A274-49C9-8755-9629BD097E9E}"/>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74" name="Groep 173">
                    <a:extLst>
                      <a:ext uri="{FF2B5EF4-FFF2-40B4-BE49-F238E27FC236}">
                        <a16:creationId xmlns:a16="http://schemas.microsoft.com/office/drawing/2014/main" id="{57AED648-F326-4163-95CC-3BE09C00A297}"/>
                      </a:ext>
                    </a:extLst>
                  </p:cNvPr>
                  <p:cNvGrpSpPr/>
                  <p:nvPr userDrawn="1"/>
                </p:nvGrpSpPr>
                <p:grpSpPr>
                  <a:xfrm rot="10800000">
                    <a:off x="13061402" y="3665637"/>
                    <a:ext cx="145820" cy="146462"/>
                    <a:chOff x="13096169" y="3602278"/>
                    <a:chExt cx="145820" cy="146462"/>
                  </a:xfrm>
                </p:grpSpPr>
                <p:sp>
                  <p:nvSpPr>
                    <p:cNvPr id="175" name="Rechthoek 174">
                      <a:extLst>
                        <a:ext uri="{FF2B5EF4-FFF2-40B4-BE49-F238E27FC236}">
                          <a16:creationId xmlns:a16="http://schemas.microsoft.com/office/drawing/2014/main" id="{55091A72-CCD2-4DA6-8EFC-2181A378BA40}"/>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76" name="Rechthoek 175">
                      <a:extLst>
                        <a:ext uri="{FF2B5EF4-FFF2-40B4-BE49-F238E27FC236}">
                          <a16:creationId xmlns:a16="http://schemas.microsoft.com/office/drawing/2014/main" id="{438C1A9C-FC14-4AB5-B163-2363C2B1B213}"/>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170" name="Rechthoek 169">
                  <a:extLst>
                    <a:ext uri="{FF2B5EF4-FFF2-40B4-BE49-F238E27FC236}">
                      <a16:creationId xmlns:a16="http://schemas.microsoft.com/office/drawing/2014/main" id="{8D440260-2130-4383-97C8-E45466C35FC8}"/>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171" name="Gelijkbenige driehoek 170">
                  <a:extLst>
                    <a:ext uri="{FF2B5EF4-FFF2-40B4-BE49-F238E27FC236}">
                      <a16:creationId xmlns:a16="http://schemas.microsoft.com/office/drawing/2014/main" id="{C693E2F8-C8C0-430F-92F3-2F6CCE1C6570}"/>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151" name="Groep 150">
                <a:extLst>
                  <a:ext uri="{FF2B5EF4-FFF2-40B4-BE49-F238E27FC236}">
                    <a16:creationId xmlns:a16="http://schemas.microsoft.com/office/drawing/2014/main" id="{5E69A841-2C51-428A-B03B-52A945AAFC33}"/>
                  </a:ext>
                </a:extLst>
              </p:cNvPr>
              <p:cNvGrpSpPr/>
              <p:nvPr userDrawn="1"/>
            </p:nvGrpSpPr>
            <p:grpSpPr>
              <a:xfrm>
                <a:off x="-3314821" y="2981448"/>
                <a:ext cx="1558053" cy="563933"/>
                <a:chOff x="-3314821" y="2981448"/>
                <a:chExt cx="1558053" cy="563933"/>
              </a:xfrm>
            </p:grpSpPr>
            <p:sp>
              <p:nvSpPr>
                <p:cNvPr id="155" name="Rechthoek 154">
                  <a:extLst>
                    <a:ext uri="{FF2B5EF4-FFF2-40B4-BE49-F238E27FC236}">
                      <a16:creationId xmlns:a16="http://schemas.microsoft.com/office/drawing/2014/main" id="{2972459F-ADF8-4D6E-8145-BEEA66EB2B89}"/>
                    </a:ext>
                  </a:extLst>
                </p:cNvPr>
                <p:cNvSpPr/>
                <p:nvPr userDrawn="1"/>
              </p:nvSpPr>
              <p:spPr>
                <a:xfrm>
                  <a:off x="-3314821" y="2981448"/>
                  <a:ext cx="1558053" cy="504851"/>
                </a:xfrm>
                <a:prstGeom prst="rect">
                  <a:avLst/>
                </a:prstGeom>
                <a:solidFill>
                  <a:srgbClr val="FFFFFF"/>
                </a:solidFill>
                <a:ln w="12700">
                  <a:solidFill>
                    <a:srgbClr val="D1D1D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56" name="Rechthoek 155">
                  <a:extLst>
                    <a:ext uri="{FF2B5EF4-FFF2-40B4-BE49-F238E27FC236}">
                      <a16:creationId xmlns:a16="http://schemas.microsoft.com/office/drawing/2014/main" id="{C1AD57BA-75B7-469D-A92F-E9F8E3D83836}"/>
                    </a:ext>
                  </a:extLst>
                </p:cNvPr>
                <p:cNvSpPr/>
                <p:nvPr userDrawn="1"/>
              </p:nvSpPr>
              <p:spPr>
                <a:xfrm>
                  <a:off x="-3304719" y="3235173"/>
                  <a:ext cx="1540313" cy="246608"/>
                </a:xfrm>
                <a:prstGeom prst="rect">
                  <a:avLst/>
                </a:prstGeom>
                <a:solidFill>
                  <a:srgbClr val="FCE4D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57" name="Tekstvak 156">
                  <a:extLst>
                    <a:ext uri="{FF2B5EF4-FFF2-40B4-BE49-F238E27FC236}">
                      <a16:creationId xmlns:a16="http://schemas.microsoft.com/office/drawing/2014/main" id="{3F851B09-97C3-405A-B529-72F99C8CEA3C}"/>
                    </a:ext>
                  </a:extLst>
                </p:cNvPr>
                <p:cNvSpPr txBox="1"/>
                <p:nvPr userDrawn="1"/>
              </p:nvSpPr>
              <p:spPr>
                <a:xfrm>
                  <a:off x="-3069820" y="3038892"/>
                  <a:ext cx="1089248" cy="137495"/>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voorgrond</a:t>
                  </a:r>
                </a:p>
              </p:txBody>
            </p:sp>
            <p:sp>
              <p:nvSpPr>
                <p:cNvPr id="158" name="Tekstvak 157">
                  <a:extLst>
                    <a:ext uri="{FF2B5EF4-FFF2-40B4-BE49-F238E27FC236}">
                      <a16:creationId xmlns:a16="http://schemas.microsoft.com/office/drawing/2014/main" id="{CED29A97-3681-4EA8-9B8C-4189404AF758}"/>
                    </a:ext>
                  </a:extLst>
                </p:cNvPr>
                <p:cNvSpPr txBox="1"/>
                <p:nvPr userDrawn="1"/>
              </p:nvSpPr>
              <p:spPr>
                <a:xfrm>
                  <a:off x="-3069820" y="3295269"/>
                  <a:ext cx="1098515" cy="126416"/>
                </a:xfrm>
                <a:prstGeom prst="rect">
                  <a:avLst/>
                </a:prstGeom>
                <a:noFill/>
              </p:spPr>
              <p:txBody>
                <a:bodyPr wrap="square" rtlCol="0" anchor="ctr">
                  <a:noAutofit/>
                </a:bodyPr>
                <a:lstStyle/>
                <a:p>
                  <a:pPr marL="0" algn="l" defTabSz="1217512" rtl="0" eaLnBrk="1" latinLnBrk="0" hangingPunct="1">
                    <a:lnSpc>
                      <a:spcPct val="90000"/>
                    </a:lnSpc>
                    <a:spcBef>
                      <a:spcPts val="600"/>
                    </a:spcBef>
                    <a:spcAft>
                      <a:spcPts val="600"/>
                    </a:spcAft>
                  </a:pPr>
                  <a:r>
                    <a:rPr lang="nl-NL" sz="900" b="0" kern="1200" noProof="0">
                      <a:solidFill>
                        <a:srgbClr val="211F26"/>
                      </a:solidFill>
                      <a:latin typeface="Calibri" panose="020F0502020204030204" pitchFamily="34" charset="0"/>
                      <a:ea typeface="+mn-ea"/>
                      <a:cs typeface="Calibri" panose="020F0502020204030204" pitchFamily="34" charset="0"/>
                    </a:rPr>
                    <a:t>Naar achtergrond</a:t>
                  </a:r>
                </a:p>
              </p:txBody>
            </p:sp>
            <p:sp>
              <p:nvSpPr>
                <p:cNvPr id="159" name="Vrije vorm: vorm 158">
                  <a:extLst>
                    <a:ext uri="{FF2B5EF4-FFF2-40B4-BE49-F238E27FC236}">
                      <a16:creationId xmlns:a16="http://schemas.microsoft.com/office/drawing/2014/main" id="{60667A65-2371-44C8-B1F4-FB7C66995537}"/>
                    </a:ext>
                  </a:extLst>
                </p:cNvPr>
                <p:cNvSpPr/>
                <p:nvPr userDrawn="1"/>
              </p:nvSpPr>
              <p:spPr>
                <a:xfrm>
                  <a:off x="-2051274" y="3365381"/>
                  <a:ext cx="97562" cy="180000"/>
                </a:xfrm>
                <a:custGeom>
                  <a:avLst/>
                  <a:gdLst>
                    <a:gd name="connsiteX0" fmla="*/ 0 w 880280"/>
                    <a:gd name="connsiteY0" fmla="*/ 0 h 1624084"/>
                    <a:gd name="connsiteX1" fmla="*/ 0 w 880280"/>
                    <a:gd name="connsiteY1" fmla="*/ 1262418 h 1624084"/>
                    <a:gd name="connsiteX2" fmla="*/ 341194 w 880280"/>
                    <a:gd name="connsiteY2" fmla="*/ 96899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27546 w 880280"/>
                    <a:gd name="connsiteY2" fmla="*/ 975815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00250 w 880280"/>
                    <a:gd name="connsiteY2" fmla="*/ 1003111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25438 w 880280"/>
                    <a:gd name="connsiteY5" fmla="*/ 928048 h 1624084"/>
                    <a:gd name="connsiteX6" fmla="*/ 511791 w 880280"/>
                    <a:gd name="connsiteY6" fmla="*/ 900753 h 1624084"/>
                    <a:gd name="connsiteX7" fmla="*/ 880280 w 880280"/>
                    <a:gd name="connsiteY7" fmla="*/ 893929 h 1624084"/>
                    <a:gd name="connsiteX8" fmla="*/ 0 w 880280"/>
                    <a:gd name="connsiteY8"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511791 w 880280"/>
                    <a:gd name="connsiteY5" fmla="*/ 900753 h 1624084"/>
                    <a:gd name="connsiteX6" fmla="*/ 880280 w 880280"/>
                    <a:gd name="connsiteY6" fmla="*/ 893929 h 1624084"/>
                    <a:gd name="connsiteX7" fmla="*/ 0 w 880280"/>
                    <a:gd name="connsiteY7" fmla="*/ 0 h 1624084"/>
                    <a:gd name="connsiteX0" fmla="*/ 0 w 880280"/>
                    <a:gd name="connsiteY0" fmla="*/ 0 h 1624084"/>
                    <a:gd name="connsiteX1" fmla="*/ 0 w 880280"/>
                    <a:gd name="connsiteY1" fmla="*/ 1262418 h 1624084"/>
                    <a:gd name="connsiteX2" fmla="*/ 313898 w 880280"/>
                    <a:gd name="connsiteY2" fmla="*/ 996287 h 1624084"/>
                    <a:gd name="connsiteX3" fmla="*/ 620973 w 880280"/>
                    <a:gd name="connsiteY3" fmla="*/ 1624084 h 1624084"/>
                    <a:gd name="connsiteX4" fmla="*/ 839337 w 880280"/>
                    <a:gd name="connsiteY4" fmla="*/ 1480782 h 1624084"/>
                    <a:gd name="connsiteX5" fmla="*/ 498144 w 880280"/>
                    <a:gd name="connsiteY5" fmla="*/ 900753 h 1624084"/>
                    <a:gd name="connsiteX6" fmla="*/ 880280 w 880280"/>
                    <a:gd name="connsiteY6" fmla="*/ 893929 h 1624084"/>
                    <a:gd name="connsiteX7" fmla="*/ 0 w 880280"/>
                    <a:gd name="connsiteY7" fmla="*/ 0 h 162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0280" h="1624084">
                      <a:moveTo>
                        <a:pt x="0" y="0"/>
                      </a:moveTo>
                      <a:lnTo>
                        <a:pt x="0" y="1262418"/>
                      </a:lnTo>
                      <a:lnTo>
                        <a:pt x="313898" y="996287"/>
                      </a:lnTo>
                      <a:lnTo>
                        <a:pt x="620973" y="1624084"/>
                      </a:lnTo>
                      <a:lnTo>
                        <a:pt x="839337" y="1480782"/>
                      </a:lnTo>
                      <a:lnTo>
                        <a:pt x="498144" y="900753"/>
                      </a:lnTo>
                      <a:lnTo>
                        <a:pt x="880280" y="893929"/>
                      </a:lnTo>
                      <a:lnTo>
                        <a:pt x="0" y="0"/>
                      </a:lnTo>
                      <a:close/>
                    </a:path>
                  </a:pathLst>
                </a:custGeom>
                <a:solidFill>
                  <a:schemeClr val="bg1"/>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60" name="Gelijkbenige driehoek 159">
                  <a:extLst>
                    <a:ext uri="{FF2B5EF4-FFF2-40B4-BE49-F238E27FC236}">
                      <a16:creationId xmlns:a16="http://schemas.microsoft.com/office/drawing/2014/main" id="{71882498-0714-4329-9A02-E45FAC14AB09}"/>
                    </a:ext>
                  </a:extLst>
                </p:cNvPr>
                <p:cNvSpPr/>
                <p:nvPr userDrawn="1"/>
              </p:nvSpPr>
              <p:spPr>
                <a:xfrm rot="5400000">
                  <a:off x="-1900674" y="3332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nvGrpSpPr>
                <p:cNvPr id="161" name="Groep 160">
                  <a:extLst>
                    <a:ext uri="{FF2B5EF4-FFF2-40B4-BE49-F238E27FC236}">
                      <a16:creationId xmlns:a16="http://schemas.microsoft.com/office/drawing/2014/main" id="{5D95F75B-F9DE-47C7-9DDA-36EA3B16C312}"/>
                    </a:ext>
                  </a:extLst>
                </p:cNvPr>
                <p:cNvGrpSpPr/>
                <p:nvPr userDrawn="1"/>
              </p:nvGrpSpPr>
              <p:grpSpPr>
                <a:xfrm>
                  <a:off x="-3257052" y="3032066"/>
                  <a:ext cx="182309" cy="163794"/>
                  <a:chOff x="12832541" y="3162395"/>
                  <a:chExt cx="219532" cy="197236"/>
                </a:xfrm>
              </p:grpSpPr>
              <p:sp>
                <p:nvSpPr>
                  <p:cNvPr id="166" name="Rechthoek 165">
                    <a:extLst>
                      <a:ext uri="{FF2B5EF4-FFF2-40B4-BE49-F238E27FC236}">
                        <a16:creationId xmlns:a16="http://schemas.microsoft.com/office/drawing/2014/main" id="{D396E832-E90F-4451-A6F3-8EA6905EDD8A}"/>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7" name="Rechthoek 166">
                    <a:extLst>
                      <a:ext uri="{FF2B5EF4-FFF2-40B4-BE49-F238E27FC236}">
                        <a16:creationId xmlns:a16="http://schemas.microsoft.com/office/drawing/2014/main" id="{EACB0869-96C1-494C-AF09-0F60EB375BAE}"/>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8" name="Rechthoek 167">
                    <a:extLst>
                      <a:ext uri="{FF2B5EF4-FFF2-40B4-BE49-F238E27FC236}">
                        <a16:creationId xmlns:a16="http://schemas.microsoft.com/office/drawing/2014/main" id="{630E3BB7-8295-40DF-AE4C-4949CA38DD7E}"/>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nvGrpSpPr>
                <p:cNvPr id="162" name="Groep 161">
                  <a:extLst>
                    <a:ext uri="{FF2B5EF4-FFF2-40B4-BE49-F238E27FC236}">
                      <a16:creationId xmlns:a16="http://schemas.microsoft.com/office/drawing/2014/main" id="{090664BD-B399-4B76-90B0-F74DE242349D}"/>
                    </a:ext>
                  </a:extLst>
                </p:cNvPr>
                <p:cNvGrpSpPr/>
                <p:nvPr userDrawn="1"/>
              </p:nvGrpSpPr>
              <p:grpSpPr>
                <a:xfrm>
                  <a:off x="-3257053" y="3276580"/>
                  <a:ext cx="182309" cy="163794"/>
                  <a:chOff x="12832541" y="3162395"/>
                  <a:chExt cx="219532" cy="197236"/>
                </a:xfrm>
              </p:grpSpPr>
              <p:sp>
                <p:nvSpPr>
                  <p:cNvPr id="163" name="Rechthoek 162">
                    <a:extLst>
                      <a:ext uri="{FF2B5EF4-FFF2-40B4-BE49-F238E27FC236}">
                        <a16:creationId xmlns:a16="http://schemas.microsoft.com/office/drawing/2014/main" id="{C8FF7935-63E3-4196-B0B5-DE5D8766488A}"/>
                      </a:ext>
                    </a:extLst>
                  </p:cNvPr>
                  <p:cNvSpPr/>
                  <p:nvPr userDrawn="1"/>
                </p:nvSpPr>
                <p:spPr>
                  <a:xfrm>
                    <a:off x="12873284" y="3191991"/>
                    <a:ext cx="138045" cy="138044"/>
                  </a:xfrm>
                  <a:prstGeom prst="rect">
                    <a:avLst/>
                  </a:prstGeom>
                  <a:solidFill>
                    <a:srgbClr val="EABE7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4" name="Rechthoek 163">
                    <a:extLst>
                      <a:ext uri="{FF2B5EF4-FFF2-40B4-BE49-F238E27FC236}">
                        <a16:creationId xmlns:a16="http://schemas.microsoft.com/office/drawing/2014/main" id="{30441100-71EF-4F3F-AA65-061A4426F119}"/>
                      </a:ext>
                    </a:extLst>
                  </p:cNvPr>
                  <p:cNvSpPr/>
                  <p:nvPr userDrawn="1"/>
                </p:nvSpPr>
                <p:spPr>
                  <a:xfrm>
                    <a:off x="12832541" y="3162395"/>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sp>
                <p:nvSpPr>
                  <p:cNvPr id="165" name="Rechthoek 164">
                    <a:extLst>
                      <a:ext uri="{FF2B5EF4-FFF2-40B4-BE49-F238E27FC236}">
                        <a16:creationId xmlns:a16="http://schemas.microsoft.com/office/drawing/2014/main" id="{F3A896B5-B1C2-4F57-91CA-0F6C113E7623}"/>
                      </a:ext>
                    </a:extLst>
                  </p:cNvPr>
                  <p:cNvSpPr/>
                  <p:nvPr userDrawn="1"/>
                </p:nvSpPr>
                <p:spPr>
                  <a:xfrm>
                    <a:off x="12970586" y="3278144"/>
                    <a:ext cx="81487" cy="81487"/>
                  </a:xfrm>
                  <a:prstGeom prst="rect">
                    <a:avLst/>
                  </a:prstGeom>
                  <a:solidFill>
                    <a:schemeClr val="bg1"/>
                  </a:solidFill>
                  <a:ln w="12700">
                    <a:solidFill>
                      <a:srgbClr val="84848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sz="2400" noProof="0">
                      <a:solidFill>
                        <a:srgbClr val="211F26"/>
                      </a:solidFill>
                      <a:latin typeface="Calibri" panose="020F0502020204030204" pitchFamily="34" charset="0"/>
                      <a:cs typeface="Calibri" panose="020F0502020204030204" pitchFamily="34" charset="0"/>
                    </a:endParaRPr>
                  </a:p>
                </p:txBody>
              </p:sp>
            </p:grpSp>
          </p:grpSp>
          <p:grpSp>
            <p:nvGrpSpPr>
              <p:cNvPr id="152" name="ICOON_info">
                <a:extLst>
                  <a:ext uri="{FF2B5EF4-FFF2-40B4-BE49-F238E27FC236}">
                    <a16:creationId xmlns:a16="http://schemas.microsoft.com/office/drawing/2014/main" id="{1B733206-1BC5-4FDC-A26C-0DB56FA29B3A}"/>
                  </a:ext>
                </a:extLst>
              </p:cNvPr>
              <p:cNvGrpSpPr/>
              <p:nvPr userDrawn="1"/>
            </p:nvGrpSpPr>
            <p:grpSpPr>
              <a:xfrm>
                <a:off x="-376736" y="5498637"/>
                <a:ext cx="283685" cy="283685"/>
                <a:chOff x="-510741" y="5913713"/>
                <a:chExt cx="267555" cy="267555"/>
              </a:xfrm>
            </p:grpSpPr>
            <p:sp>
              <p:nvSpPr>
                <p:cNvPr id="153" name="Ovaal 152">
                  <a:extLst>
                    <a:ext uri="{FF2B5EF4-FFF2-40B4-BE49-F238E27FC236}">
                      <a16:creationId xmlns:a16="http://schemas.microsoft.com/office/drawing/2014/main" id="{55924449-4289-4877-A812-C86AB3467394}"/>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154" name="Graphic 163" descr="Informatie">
                  <a:extLst>
                    <a:ext uri="{FF2B5EF4-FFF2-40B4-BE49-F238E27FC236}">
                      <a16:creationId xmlns:a16="http://schemas.microsoft.com/office/drawing/2014/main" id="{8A081296-7F83-4904-A5A1-5507329736FB}"/>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noAutofit/>
                </a:bodyP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sp>
        <p:nvSpPr>
          <p:cNvPr id="31" name="Tijdelijke aanduiding voor verticale tekst 2">
            <a:extLst>
              <a:ext uri="{FF2B5EF4-FFF2-40B4-BE49-F238E27FC236}">
                <a16:creationId xmlns:a16="http://schemas.microsoft.com/office/drawing/2014/main" id="{B2713309-11B5-47CE-A1E6-36DA584A00B2}"/>
              </a:ext>
            </a:extLst>
          </p:cNvPr>
          <p:cNvSpPr>
            <a:spLocks noGrp="1"/>
          </p:cNvSpPr>
          <p:nvPr>
            <p:ph type="body" orient="vert" idx="18" hasCustomPrompt="1"/>
          </p:nvPr>
        </p:nvSpPr>
        <p:spPr>
          <a:xfrm>
            <a:off x="6800675" y="4674741"/>
            <a:ext cx="4616201" cy="1654139"/>
          </a:xfrm>
          <a:blipFill>
            <a:blip r:embed="rId4">
              <a:extLst>
                <a:ext uri="{96DAC541-7B7A-43D3-8B79-37D633B846F1}">
                  <asvg:svgBlip xmlns:asvg="http://schemas.microsoft.com/office/drawing/2016/SVG/main" r:embed="rId5"/>
                </a:ext>
              </a:extLst>
            </a:blip>
            <a:stretch>
              <a:fillRect t="2955" b="2955"/>
            </a:stretch>
          </a:blipFill>
        </p:spPr>
        <p:txBody>
          <a:bodyPr vert="horz" lIns="504000" tIns="0" rIns="504000" bIns="0" anchor="ctr" anchorCtr="0"/>
          <a:lstStyle>
            <a:lvl1pPr marL="0" indent="0" algn="l">
              <a:buNone/>
              <a:defRPr sz="30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je titel</a:t>
            </a:r>
            <a:br>
              <a:rPr lang="nl-NL"/>
            </a:br>
            <a:r>
              <a:rPr lang="nl-NL"/>
              <a:t>maximaal 2 regels</a:t>
            </a:r>
          </a:p>
        </p:txBody>
      </p:sp>
      <p:sp>
        <p:nvSpPr>
          <p:cNvPr id="41" name="Tijdelijke aanduiding voor verticale tekst 2">
            <a:extLst>
              <a:ext uri="{FF2B5EF4-FFF2-40B4-BE49-F238E27FC236}">
                <a16:creationId xmlns:a16="http://schemas.microsoft.com/office/drawing/2014/main" id="{BCFFFD86-8F66-41B1-A3E4-C18D4A5C21C7}"/>
              </a:ext>
            </a:extLst>
          </p:cNvPr>
          <p:cNvSpPr>
            <a:spLocks noGrp="1"/>
          </p:cNvSpPr>
          <p:nvPr>
            <p:ph type="body" orient="vert" idx="23" hasCustomPrompt="1"/>
          </p:nvPr>
        </p:nvSpPr>
        <p:spPr>
          <a:xfrm>
            <a:off x="585523" y="1058238"/>
            <a:ext cx="5226981" cy="770562"/>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56" name="Tijdelijke aanduiding voor verticale tekst 2">
            <a:extLst>
              <a:ext uri="{FF2B5EF4-FFF2-40B4-BE49-F238E27FC236}">
                <a16:creationId xmlns:a16="http://schemas.microsoft.com/office/drawing/2014/main" id="{90C01C52-402C-4E97-AC5B-EA2D31979EC3}"/>
              </a:ext>
            </a:extLst>
          </p:cNvPr>
          <p:cNvSpPr>
            <a:spLocks noGrp="1"/>
          </p:cNvSpPr>
          <p:nvPr>
            <p:ph type="body" orient="vert" idx="24" hasCustomPrompt="1"/>
          </p:nvPr>
        </p:nvSpPr>
        <p:spPr>
          <a:xfrm>
            <a:off x="585526" y="598223"/>
            <a:ext cx="891945"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Context</a:t>
            </a:r>
          </a:p>
        </p:txBody>
      </p:sp>
      <p:sp>
        <p:nvSpPr>
          <p:cNvPr id="57" name="Tijdelijke aanduiding voor verticale tekst 2">
            <a:extLst>
              <a:ext uri="{FF2B5EF4-FFF2-40B4-BE49-F238E27FC236}">
                <a16:creationId xmlns:a16="http://schemas.microsoft.com/office/drawing/2014/main" id="{09FBF6F4-5111-435B-BA97-64743EA93646}"/>
              </a:ext>
            </a:extLst>
          </p:cNvPr>
          <p:cNvSpPr>
            <a:spLocks noGrp="1"/>
          </p:cNvSpPr>
          <p:nvPr>
            <p:ph type="body" orient="vert" idx="25" hasCustomPrompt="1"/>
          </p:nvPr>
        </p:nvSpPr>
        <p:spPr>
          <a:xfrm>
            <a:off x="585526" y="2089849"/>
            <a:ext cx="737833"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Vraag</a:t>
            </a:r>
          </a:p>
        </p:txBody>
      </p:sp>
      <p:sp>
        <p:nvSpPr>
          <p:cNvPr id="58" name="Tijdelijke aanduiding voor verticale tekst 2">
            <a:extLst>
              <a:ext uri="{FF2B5EF4-FFF2-40B4-BE49-F238E27FC236}">
                <a16:creationId xmlns:a16="http://schemas.microsoft.com/office/drawing/2014/main" id="{0F836A9E-02CF-41D2-A554-B12C14922267}"/>
              </a:ext>
            </a:extLst>
          </p:cNvPr>
          <p:cNvSpPr>
            <a:spLocks noGrp="1"/>
          </p:cNvSpPr>
          <p:nvPr>
            <p:ph type="body" orient="vert" idx="26" hasCustomPrompt="1"/>
          </p:nvPr>
        </p:nvSpPr>
        <p:spPr>
          <a:xfrm>
            <a:off x="585526" y="3146908"/>
            <a:ext cx="850849"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Aanpak</a:t>
            </a:r>
          </a:p>
        </p:txBody>
      </p:sp>
      <p:sp>
        <p:nvSpPr>
          <p:cNvPr id="59" name="Tijdelijke aanduiding voor verticale tekst 2">
            <a:extLst>
              <a:ext uri="{FF2B5EF4-FFF2-40B4-BE49-F238E27FC236}">
                <a16:creationId xmlns:a16="http://schemas.microsoft.com/office/drawing/2014/main" id="{1BF9B646-A0E8-445F-94BE-2C464C920D29}"/>
              </a:ext>
            </a:extLst>
          </p:cNvPr>
          <p:cNvSpPr>
            <a:spLocks noGrp="1"/>
          </p:cNvSpPr>
          <p:nvPr>
            <p:ph type="body" orient="vert" idx="27" hasCustomPrompt="1"/>
          </p:nvPr>
        </p:nvSpPr>
        <p:spPr>
          <a:xfrm>
            <a:off x="585526" y="5058329"/>
            <a:ext cx="1046058" cy="358900"/>
          </a:xfrm>
          <a:blipFill>
            <a:blip r:embed="rId4">
              <a:extLst>
                <a:ext uri="{96DAC541-7B7A-43D3-8B79-37D633B846F1}">
                  <asvg:svgBlip xmlns:asvg="http://schemas.microsoft.com/office/drawing/2016/SVG/main" r:embed="rId5"/>
                </a:ext>
              </a:extLst>
            </a:blip>
            <a:stretch>
              <a:fillRect t="2955" b="2955"/>
            </a:stretch>
          </a:blipFill>
        </p:spPr>
        <p:txBody>
          <a:bodyPr vert="horz" lIns="144000" tIns="0" rIns="144000" bIns="0" anchor="ctr" anchorCtr="0"/>
          <a:lstStyle>
            <a:lvl1pPr marL="0" indent="0" algn="l">
              <a:buNone/>
              <a:defRPr sz="12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Resultaat</a:t>
            </a:r>
          </a:p>
        </p:txBody>
      </p:sp>
      <p:sp>
        <p:nvSpPr>
          <p:cNvPr id="60" name="Tijdelijke aanduiding voor verticale tekst 2">
            <a:extLst>
              <a:ext uri="{FF2B5EF4-FFF2-40B4-BE49-F238E27FC236}">
                <a16:creationId xmlns:a16="http://schemas.microsoft.com/office/drawing/2014/main" id="{12BAEAE5-BC7D-47CA-997F-3C644A9A3D5C}"/>
              </a:ext>
            </a:extLst>
          </p:cNvPr>
          <p:cNvSpPr>
            <a:spLocks noGrp="1"/>
          </p:cNvSpPr>
          <p:nvPr>
            <p:ph type="body" orient="vert" idx="28" hasCustomPrompt="1"/>
          </p:nvPr>
        </p:nvSpPr>
        <p:spPr>
          <a:xfrm>
            <a:off x="585523" y="2549864"/>
            <a:ext cx="5226981" cy="337695"/>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61" name="Tijdelijke aanduiding voor verticale tekst 2">
            <a:extLst>
              <a:ext uri="{FF2B5EF4-FFF2-40B4-BE49-F238E27FC236}">
                <a16:creationId xmlns:a16="http://schemas.microsoft.com/office/drawing/2014/main" id="{0B66D527-5C35-4388-977E-3C65A47809AB}"/>
              </a:ext>
            </a:extLst>
          </p:cNvPr>
          <p:cNvSpPr>
            <a:spLocks noGrp="1"/>
          </p:cNvSpPr>
          <p:nvPr>
            <p:ph type="body" orient="vert" idx="29" hasCustomPrompt="1"/>
          </p:nvPr>
        </p:nvSpPr>
        <p:spPr>
          <a:xfrm>
            <a:off x="585523" y="3624655"/>
            <a:ext cx="5226981" cy="1191803"/>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62" name="Tijdelijke aanduiding voor verticale tekst 2">
            <a:extLst>
              <a:ext uri="{FF2B5EF4-FFF2-40B4-BE49-F238E27FC236}">
                <a16:creationId xmlns:a16="http://schemas.microsoft.com/office/drawing/2014/main" id="{E4F9DA06-9AD4-4DAE-9051-C99BDDA56EA2}"/>
              </a:ext>
            </a:extLst>
          </p:cNvPr>
          <p:cNvSpPr>
            <a:spLocks noGrp="1"/>
          </p:cNvSpPr>
          <p:nvPr>
            <p:ph type="body" orient="vert" idx="30" hasCustomPrompt="1"/>
          </p:nvPr>
        </p:nvSpPr>
        <p:spPr>
          <a:xfrm>
            <a:off x="585523" y="5518344"/>
            <a:ext cx="5226981" cy="770562"/>
          </a:xfrm>
        </p:spPr>
        <p:txBody>
          <a:bodyPr vert="horz" lIns="0" tIns="0" rIns="0" bIns="0" anchor="t"/>
          <a:lstStyle>
            <a:lvl1pPr>
              <a:spcBef>
                <a:spcPts val="0"/>
              </a:spcBef>
              <a:spcAft>
                <a:spcPts val="0"/>
              </a:spcAft>
              <a:defRPr sz="1100"/>
            </a:lvl1pPr>
            <a:lvl2pPr>
              <a:spcBef>
                <a:spcPts val="0"/>
              </a:spcBef>
              <a:spcAft>
                <a:spcPts val="0"/>
              </a:spcAft>
              <a:defRPr sz="1100"/>
            </a:lvl2pPr>
            <a:lvl3pPr>
              <a:spcBef>
                <a:spcPts val="0"/>
              </a:spcBef>
              <a:spcAft>
                <a:spcPts val="0"/>
              </a:spcAft>
              <a:defRPr sz="1100"/>
            </a:lvl3pPr>
            <a:lvl4pPr>
              <a:spcBef>
                <a:spcPts val="0"/>
              </a:spcBef>
              <a:spcAft>
                <a:spcPts val="0"/>
              </a:spcAft>
              <a:defRPr sz="1200"/>
            </a:lvl4pPr>
            <a:lvl5pPr>
              <a:spcBef>
                <a:spcPts val="0"/>
              </a:spcBef>
              <a:spcAft>
                <a:spcPts val="0"/>
              </a:spcAft>
              <a:defRPr sz="1200"/>
            </a:lvl5pPr>
            <a:lvl6pPr>
              <a:buNone/>
              <a:defRPr/>
            </a:lvl6pPr>
            <a:lvl7pPr>
              <a:defRPr/>
            </a:lvl7pPr>
            <a:lvl8pPr>
              <a:defRPr/>
            </a:lvl8pPr>
            <a:lvl9pPr>
              <a:defRPr/>
            </a:lvl9pPr>
          </a:lstStyle>
          <a:p>
            <a:pPr lvl="0"/>
            <a:r>
              <a:rPr lang="nl-NL"/>
              <a:t>Plaats hier je tekst</a:t>
            </a:r>
          </a:p>
        </p:txBody>
      </p:sp>
      <p:sp>
        <p:nvSpPr>
          <p:cNvPr id="197" name="Tijdelijke aanduiding voor verticale tekst 196">
            <a:extLst>
              <a:ext uri="{FF2B5EF4-FFF2-40B4-BE49-F238E27FC236}">
                <a16:creationId xmlns:a16="http://schemas.microsoft.com/office/drawing/2014/main" id="{9D57EBB1-0F42-40EF-B3CE-0DA109FC30A0}"/>
              </a:ext>
            </a:extLst>
          </p:cNvPr>
          <p:cNvSpPr>
            <a:spLocks noGrp="1"/>
          </p:cNvSpPr>
          <p:nvPr>
            <p:ph type="body" orient="vert" idx="32" hasCustomPrompt="1"/>
          </p:nvPr>
        </p:nvSpPr>
        <p:spPr>
          <a:xfrm>
            <a:off x="12048001" y="0"/>
            <a:ext cx="143999" cy="6858000"/>
          </a:xfrm>
          <a:custGeom>
            <a:avLst/>
            <a:gdLst>
              <a:gd name="connsiteX0" fmla="*/ 50818 w 143999"/>
              <a:gd name="connsiteY0" fmla="*/ 0 h 6858000"/>
              <a:gd name="connsiteX1" fmla="*/ 143999 w 143999"/>
              <a:gd name="connsiteY1" fmla="*/ 0 h 6858000"/>
              <a:gd name="connsiteX2" fmla="*/ 143999 w 143999"/>
              <a:gd name="connsiteY2" fmla="*/ 144000 h 6858000"/>
              <a:gd name="connsiteX3" fmla="*/ 140128 w 143999"/>
              <a:gd name="connsiteY3" fmla="*/ 144000 h 6858000"/>
              <a:gd name="connsiteX4" fmla="*/ 140128 w 143999"/>
              <a:gd name="connsiteY4" fmla="*/ 6714000 h 6858000"/>
              <a:gd name="connsiteX5" fmla="*/ 143999 w 143999"/>
              <a:gd name="connsiteY5" fmla="*/ 6714000 h 6858000"/>
              <a:gd name="connsiteX6" fmla="*/ 143999 w 143999"/>
              <a:gd name="connsiteY6" fmla="*/ 6858000 h 6858000"/>
              <a:gd name="connsiteX7" fmla="*/ 50818 w 143999"/>
              <a:gd name="connsiteY7" fmla="*/ 6858000 h 6858000"/>
              <a:gd name="connsiteX8" fmla="*/ 0 w 143999"/>
              <a:gd name="connsiteY8" fmla="*/ 6807182 h 6858000"/>
              <a:gd name="connsiteX9" fmla="*/ 0 w 143999"/>
              <a:gd name="connsiteY9" fmla="*/ 50818 h 6858000"/>
              <a:gd name="connsiteX10" fmla="*/ 50818 w 143999"/>
              <a:gd name="connsiteY10"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999" h="6858000">
                <a:moveTo>
                  <a:pt x="50818" y="0"/>
                </a:moveTo>
                <a:lnTo>
                  <a:pt x="143999" y="0"/>
                </a:lnTo>
                <a:lnTo>
                  <a:pt x="143999" y="144000"/>
                </a:lnTo>
                <a:lnTo>
                  <a:pt x="140128" y="144000"/>
                </a:lnTo>
                <a:lnTo>
                  <a:pt x="140128" y="6714000"/>
                </a:lnTo>
                <a:lnTo>
                  <a:pt x="143999" y="6714000"/>
                </a:lnTo>
                <a:lnTo>
                  <a:pt x="143999" y="6858000"/>
                </a:lnTo>
                <a:lnTo>
                  <a:pt x="50818" y="6858000"/>
                </a:lnTo>
                <a:cubicBezTo>
                  <a:pt x="22752" y="6858000"/>
                  <a:pt x="0" y="6835248"/>
                  <a:pt x="0" y="6807182"/>
                </a:cubicBezTo>
                <a:lnTo>
                  <a:pt x="0" y="50818"/>
                </a:lnTo>
                <a:cubicBezTo>
                  <a:pt x="0" y="22752"/>
                  <a:pt x="22752" y="0"/>
                  <a:pt x="50818" y="0"/>
                </a:cubicBezTo>
                <a:close/>
              </a:path>
            </a:pathLst>
          </a:custGeom>
          <a:solidFill>
            <a:schemeClr val="bg1"/>
          </a:solidFill>
        </p:spPr>
        <p:txBody>
          <a:bodyPr vert="horz" wrap="square" lIns="504000" tIns="0" rIns="504000" bIns="0" anchor="ctr" anchorCtr="0">
            <a:noAutofit/>
          </a:bodyPr>
          <a:lstStyle>
            <a:lvl1pPr marL="0" indent="0" algn="l">
              <a:buNone/>
              <a:defRPr sz="30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grpSp>
        <p:nvGrpSpPr>
          <p:cNvPr id="194" name="INSTRUCTIE">
            <a:extLst>
              <a:ext uri="{FF2B5EF4-FFF2-40B4-BE49-F238E27FC236}">
                <a16:creationId xmlns:a16="http://schemas.microsoft.com/office/drawing/2014/main" id="{7AB56FDE-B3F7-4C62-84C8-15DECE733AF8}"/>
              </a:ext>
            </a:extLst>
          </p:cNvPr>
          <p:cNvGrpSpPr/>
          <p:nvPr userDrawn="1"/>
        </p:nvGrpSpPr>
        <p:grpSpPr>
          <a:xfrm flipH="1">
            <a:off x="12277616" y="-1461517"/>
            <a:ext cx="3693342" cy="1277747"/>
            <a:chOff x="-3786437" y="-1461517"/>
            <a:chExt cx="3693342" cy="1277747"/>
          </a:xfrm>
        </p:grpSpPr>
        <p:sp>
          <p:nvSpPr>
            <p:cNvPr id="195" name="Rechthoek 194">
              <a:extLst>
                <a:ext uri="{FF2B5EF4-FFF2-40B4-BE49-F238E27FC236}">
                  <a16:creationId xmlns:a16="http://schemas.microsoft.com/office/drawing/2014/main" id="{B304C101-D0D5-4C62-9FC0-80584BE873BD}"/>
                </a:ext>
              </a:extLst>
            </p:cNvPr>
            <p:cNvSpPr/>
            <p:nvPr userDrawn="1"/>
          </p:nvSpPr>
          <p:spPr>
            <a:xfrm>
              <a:off x="-3786437" y="-1461517"/>
              <a:ext cx="3593091" cy="1277747"/>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a:t>
              </a:r>
            </a:p>
          </p:txBody>
        </p:sp>
        <p:sp>
          <p:nvSpPr>
            <p:cNvPr id="196" name="Rechthoek 195">
              <a:extLst>
                <a:ext uri="{FF2B5EF4-FFF2-40B4-BE49-F238E27FC236}">
                  <a16:creationId xmlns:a16="http://schemas.microsoft.com/office/drawing/2014/main" id="{E078CBB6-C548-4F85-A145-83058954829A}"/>
                </a:ext>
              </a:extLst>
            </p:cNvPr>
            <p:cNvSpPr/>
            <p:nvPr userDrawn="1"/>
          </p:nvSpPr>
          <p:spPr>
            <a:xfrm>
              <a:off x="-3603859" y="-993610"/>
              <a:ext cx="3229126" cy="657434"/>
            </a:xfrm>
            <a:prstGeom prst="rect">
              <a:avLst/>
            </a:prstGeom>
            <a:noFill/>
            <a:ln w="25400" cap="flat" cmpd="sng" algn="ctr">
              <a:noFill/>
              <a:prstDash val="solid"/>
            </a:ln>
            <a:effectLst/>
          </p:spPr>
          <p:txBody>
            <a:bodyPr lIns="0" tIns="0" rIns="0" bIns="0" rtlCol="0" anchor="t">
              <a:noAutofit/>
            </a:bodyPr>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het invoegkader van de afbeelding door op het lipje hiernaast te klikken.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‘Afbeeldingen’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selecteer de gewenste afbeelding 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sp>
          <p:nvSpPr>
            <p:cNvPr id="198" name="Gelijkbenige driehoek 197">
              <a:extLst>
                <a:ext uri="{FF2B5EF4-FFF2-40B4-BE49-F238E27FC236}">
                  <a16:creationId xmlns:a16="http://schemas.microsoft.com/office/drawing/2014/main" id="{453A5C67-9F55-4D7D-AAD2-88CDF1E8532B}"/>
                </a:ext>
              </a:extLst>
            </p:cNvPr>
            <p:cNvSpPr/>
            <p:nvPr userDrawn="1"/>
          </p:nvSpPr>
          <p:spPr>
            <a:xfrm rot="5400000">
              <a:off x="-232162" y="-351896"/>
              <a:ext cx="175255" cy="102879"/>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grpSp>
    </p:spTree>
    <p:extLst>
      <p:ext uri="{BB962C8B-B14F-4D97-AF65-F5344CB8AC3E}">
        <p14:creationId xmlns:p14="http://schemas.microsoft.com/office/powerpoint/2010/main" val="2021965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decel="100000"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1000" fill="hold"/>
                                        <p:tgtEl>
                                          <p:spTgt spid="31"/>
                                        </p:tgtEl>
                                        <p:attrNameLst>
                                          <p:attrName>ppt_x</p:attrName>
                                        </p:attrNameLst>
                                      </p:cBhvr>
                                      <p:tavLst>
                                        <p:tav tm="0">
                                          <p:val>
                                            <p:strVal val="1+#ppt_w/2"/>
                                          </p:val>
                                        </p:tav>
                                        <p:tav tm="100000">
                                          <p:val>
                                            <p:strVal val="#ppt_x"/>
                                          </p:val>
                                        </p:tav>
                                      </p:tavLst>
                                    </p:anim>
                                    <p:anim calcmode="lin" valueType="num">
                                      <p:cBhvr additive="base">
                                        <p:cTn id="8" dur="10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210"/>
                                        </p:tgtEl>
                                        <p:attrNameLst>
                                          <p:attrName>style.visibility</p:attrName>
                                        </p:attrNameLst>
                                      </p:cBhvr>
                                      <p:to>
                                        <p:strVal val="visible"/>
                                      </p:to>
                                    </p:set>
                                    <p:anim calcmode="lin" valueType="num">
                                      <p:cBhvr additive="base">
                                        <p:cTn id="11" dur="1000" fill="hold"/>
                                        <p:tgtEl>
                                          <p:spTgt spid="210"/>
                                        </p:tgtEl>
                                        <p:attrNameLst>
                                          <p:attrName>ppt_x</p:attrName>
                                        </p:attrNameLst>
                                      </p:cBhvr>
                                      <p:tavLst>
                                        <p:tav tm="0">
                                          <p:val>
                                            <p:strVal val="1+#ppt_w/2"/>
                                          </p:val>
                                        </p:tav>
                                        <p:tav tm="100000">
                                          <p:val>
                                            <p:strVal val="#ppt_x"/>
                                          </p:val>
                                        </p:tav>
                                      </p:tavLst>
                                    </p:anim>
                                    <p:anim calcmode="lin" valueType="num">
                                      <p:cBhvr additive="base">
                                        <p:cTn id="12" dur="1000" fill="hold"/>
                                        <p:tgtEl>
                                          <p:spTgt spid="21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decel="100000" fill="hold" grpId="0" nodeType="afterEffect">
                                  <p:stCondLst>
                                    <p:cond delay="0"/>
                                  </p:stCondLst>
                                  <p:childTnLst>
                                    <p:set>
                                      <p:cBhvr>
                                        <p:cTn id="15" dur="1" fill="hold">
                                          <p:stCondLst>
                                            <p:cond delay="0"/>
                                          </p:stCondLst>
                                        </p:cTn>
                                        <p:tgtEl>
                                          <p:spTgt spid="56"/>
                                        </p:tgtEl>
                                        <p:attrNameLst>
                                          <p:attrName>style.visibility</p:attrName>
                                        </p:attrNameLst>
                                      </p:cBhvr>
                                      <p:to>
                                        <p:strVal val="visible"/>
                                      </p:to>
                                    </p:set>
                                    <p:anim calcmode="lin" valueType="num">
                                      <p:cBhvr additive="base">
                                        <p:cTn id="16" dur="1000" fill="hold"/>
                                        <p:tgtEl>
                                          <p:spTgt spid="56"/>
                                        </p:tgtEl>
                                        <p:attrNameLst>
                                          <p:attrName>ppt_x</p:attrName>
                                        </p:attrNameLst>
                                      </p:cBhvr>
                                      <p:tavLst>
                                        <p:tav tm="0">
                                          <p:val>
                                            <p:strVal val="0-#ppt_w/2"/>
                                          </p:val>
                                        </p:tav>
                                        <p:tav tm="100000">
                                          <p:val>
                                            <p:strVal val="#ppt_x"/>
                                          </p:val>
                                        </p:tav>
                                      </p:tavLst>
                                    </p:anim>
                                    <p:anim calcmode="lin" valueType="num">
                                      <p:cBhvr additive="base">
                                        <p:cTn id="17" dur="1000" fill="hold"/>
                                        <p:tgtEl>
                                          <p:spTgt spid="56"/>
                                        </p:tgtEl>
                                        <p:attrNameLst>
                                          <p:attrName>ppt_y</p:attrName>
                                        </p:attrNameLst>
                                      </p:cBhvr>
                                      <p:tavLst>
                                        <p:tav tm="0">
                                          <p:val>
                                            <p:strVal val="#ppt_y"/>
                                          </p:val>
                                        </p:tav>
                                        <p:tav tm="100000">
                                          <p:val>
                                            <p:strVal val="#ppt_y"/>
                                          </p:val>
                                        </p:tav>
                                      </p:tavLst>
                                    </p:anim>
                                  </p:childTnLst>
                                </p:cTn>
                              </p:par>
                              <p:par>
                                <p:cTn id="18" presetID="10" presetClass="entr" presetSubtype="0" fill="hold" grpId="0" nodeType="with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750"/>
                                        <p:tgtEl>
                                          <p:spTgt spid="67"/>
                                        </p:tgtEl>
                                      </p:cBhvr>
                                    </p:animEffect>
                                  </p:childTnLst>
                                </p:cTn>
                              </p:par>
                            </p:childTnLst>
                          </p:cTn>
                        </p:par>
                        <p:par>
                          <p:cTn id="21" fill="hold">
                            <p:stCondLst>
                              <p:cond delay="2000"/>
                            </p:stCondLst>
                            <p:childTnLst>
                              <p:par>
                                <p:cTn id="22" presetID="10" presetClass="entr" presetSubtype="0" fill="hold" grpId="0" nodeType="afterEffect">
                                  <p:stCondLst>
                                    <p:cond delay="0"/>
                                  </p:stCondLst>
                                  <p:childTnLst>
                                    <p:set>
                                      <p:cBhvr>
                                        <p:cTn id="23" dur="1" fill="hold">
                                          <p:stCondLst>
                                            <p:cond delay="0"/>
                                          </p:stCondLst>
                                        </p:cTn>
                                        <p:tgtEl>
                                          <p:spTgt spid="41"/>
                                        </p:tgtEl>
                                        <p:attrNameLst>
                                          <p:attrName>style.visibility</p:attrName>
                                        </p:attrNameLst>
                                      </p:cBhvr>
                                      <p:to>
                                        <p:strVal val="visible"/>
                                      </p:to>
                                    </p:set>
                                    <p:animEffect transition="in" filter="fade">
                                      <p:cBhvr>
                                        <p:cTn id="24" dur="500"/>
                                        <p:tgtEl>
                                          <p:spTgt spid="41"/>
                                        </p:tgtEl>
                                      </p:cBhvr>
                                    </p:animEffect>
                                  </p:childTnLst>
                                </p:cTn>
                              </p:par>
                              <p:par>
                                <p:cTn id="25" presetID="2" presetClass="entr" presetSubtype="8" decel="100000" fill="hold" grpId="0"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additive="base">
                                        <p:cTn id="27" dur="1000" fill="hold"/>
                                        <p:tgtEl>
                                          <p:spTgt spid="57"/>
                                        </p:tgtEl>
                                        <p:attrNameLst>
                                          <p:attrName>ppt_x</p:attrName>
                                        </p:attrNameLst>
                                      </p:cBhvr>
                                      <p:tavLst>
                                        <p:tav tm="0">
                                          <p:val>
                                            <p:strVal val="0-#ppt_w/2"/>
                                          </p:val>
                                        </p:tav>
                                        <p:tav tm="100000">
                                          <p:val>
                                            <p:strVal val="#ppt_x"/>
                                          </p:val>
                                        </p:tav>
                                      </p:tavLst>
                                    </p:anim>
                                    <p:anim calcmode="lin" valueType="num">
                                      <p:cBhvr additive="base">
                                        <p:cTn id="28" dur="1000" fill="hold"/>
                                        <p:tgtEl>
                                          <p:spTgt spid="57"/>
                                        </p:tgtEl>
                                        <p:attrNameLst>
                                          <p:attrName>ppt_y</p:attrName>
                                        </p:attrNameLst>
                                      </p:cBhvr>
                                      <p:tavLst>
                                        <p:tav tm="0">
                                          <p:val>
                                            <p:strVal val="#ppt_y"/>
                                          </p:val>
                                        </p:tav>
                                        <p:tav tm="100000">
                                          <p:val>
                                            <p:strVal val="#ppt_y"/>
                                          </p:val>
                                        </p:tav>
                                      </p:tavLst>
                                    </p:anim>
                                  </p:childTnLst>
                                </p:cTn>
                              </p:par>
                            </p:childTnLst>
                          </p:cTn>
                        </p:par>
                        <p:par>
                          <p:cTn id="29" fill="hold">
                            <p:stCondLst>
                              <p:cond delay="3000"/>
                            </p:stCondLst>
                            <p:childTnLst>
                              <p:par>
                                <p:cTn id="30" presetID="10" presetClass="entr" presetSubtype="0" fill="hold" grpId="0" nodeType="afterEffect">
                                  <p:stCondLst>
                                    <p:cond delay="0"/>
                                  </p:stCondLst>
                                  <p:childTnLst>
                                    <p:set>
                                      <p:cBhvr>
                                        <p:cTn id="31" dur="1" fill="hold">
                                          <p:stCondLst>
                                            <p:cond delay="0"/>
                                          </p:stCondLst>
                                        </p:cTn>
                                        <p:tgtEl>
                                          <p:spTgt spid="60"/>
                                        </p:tgtEl>
                                        <p:attrNameLst>
                                          <p:attrName>style.visibility</p:attrName>
                                        </p:attrNameLst>
                                      </p:cBhvr>
                                      <p:to>
                                        <p:strVal val="visible"/>
                                      </p:to>
                                    </p:set>
                                    <p:animEffect transition="in" filter="fade">
                                      <p:cBhvr>
                                        <p:cTn id="32" dur="500"/>
                                        <p:tgtEl>
                                          <p:spTgt spid="60"/>
                                        </p:tgtEl>
                                      </p:cBhvr>
                                    </p:animEffect>
                                  </p:childTnLst>
                                </p:cTn>
                              </p:par>
                              <p:par>
                                <p:cTn id="33" presetID="2" presetClass="entr" presetSubtype="8" decel="10000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1000" fill="hold"/>
                                        <p:tgtEl>
                                          <p:spTgt spid="58"/>
                                        </p:tgtEl>
                                        <p:attrNameLst>
                                          <p:attrName>ppt_x</p:attrName>
                                        </p:attrNameLst>
                                      </p:cBhvr>
                                      <p:tavLst>
                                        <p:tav tm="0">
                                          <p:val>
                                            <p:strVal val="0-#ppt_w/2"/>
                                          </p:val>
                                        </p:tav>
                                        <p:tav tm="100000">
                                          <p:val>
                                            <p:strVal val="#ppt_x"/>
                                          </p:val>
                                        </p:tav>
                                      </p:tavLst>
                                    </p:anim>
                                    <p:anim calcmode="lin" valueType="num">
                                      <p:cBhvr additive="base">
                                        <p:cTn id="36" dur="1000" fill="hold"/>
                                        <p:tgtEl>
                                          <p:spTgt spid="58"/>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10" presetClass="entr" presetSubtype="0" fill="hold" grpId="0" nodeType="afterEffect">
                                  <p:stCondLst>
                                    <p:cond delay="0"/>
                                  </p:stCondLst>
                                  <p:childTnLst>
                                    <p:set>
                                      <p:cBhvr>
                                        <p:cTn id="39" dur="1" fill="hold">
                                          <p:stCondLst>
                                            <p:cond delay="0"/>
                                          </p:stCondLst>
                                        </p:cTn>
                                        <p:tgtEl>
                                          <p:spTgt spid="61"/>
                                        </p:tgtEl>
                                        <p:attrNameLst>
                                          <p:attrName>style.visibility</p:attrName>
                                        </p:attrNameLst>
                                      </p:cBhvr>
                                      <p:to>
                                        <p:strVal val="visible"/>
                                      </p:to>
                                    </p:set>
                                    <p:animEffect transition="in" filter="fade">
                                      <p:cBhvr>
                                        <p:cTn id="40" dur="500"/>
                                        <p:tgtEl>
                                          <p:spTgt spid="61"/>
                                        </p:tgtEl>
                                      </p:cBhvr>
                                    </p:animEffect>
                                  </p:childTnLst>
                                </p:cTn>
                              </p:par>
                              <p:par>
                                <p:cTn id="41" presetID="2" presetClass="entr" presetSubtype="8" decel="100000" fill="hold" grpId="0" nodeType="withEffect">
                                  <p:stCondLst>
                                    <p:cond delay="0"/>
                                  </p:stCondLst>
                                  <p:childTnLst>
                                    <p:set>
                                      <p:cBhvr>
                                        <p:cTn id="42" dur="1" fill="hold">
                                          <p:stCondLst>
                                            <p:cond delay="0"/>
                                          </p:stCondLst>
                                        </p:cTn>
                                        <p:tgtEl>
                                          <p:spTgt spid="59"/>
                                        </p:tgtEl>
                                        <p:attrNameLst>
                                          <p:attrName>style.visibility</p:attrName>
                                        </p:attrNameLst>
                                      </p:cBhvr>
                                      <p:to>
                                        <p:strVal val="visible"/>
                                      </p:to>
                                    </p:set>
                                    <p:anim calcmode="lin" valueType="num">
                                      <p:cBhvr additive="base">
                                        <p:cTn id="43" dur="1000" fill="hold"/>
                                        <p:tgtEl>
                                          <p:spTgt spid="59"/>
                                        </p:tgtEl>
                                        <p:attrNameLst>
                                          <p:attrName>ppt_x</p:attrName>
                                        </p:attrNameLst>
                                      </p:cBhvr>
                                      <p:tavLst>
                                        <p:tav tm="0">
                                          <p:val>
                                            <p:strVal val="0-#ppt_w/2"/>
                                          </p:val>
                                        </p:tav>
                                        <p:tav tm="100000">
                                          <p:val>
                                            <p:strVal val="#ppt_x"/>
                                          </p:val>
                                        </p:tav>
                                      </p:tavLst>
                                    </p:anim>
                                    <p:anim calcmode="lin" valueType="num">
                                      <p:cBhvr additive="base">
                                        <p:cTn id="44" dur="1000" fill="hold"/>
                                        <p:tgtEl>
                                          <p:spTgt spid="59"/>
                                        </p:tgtEl>
                                        <p:attrNameLst>
                                          <p:attrName>ppt_y</p:attrName>
                                        </p:attrNameLst>
                                      </p:cBhvr>
                                      <p:tavLst>
                                        <p:tav tm="0">
                                          <p:val>
                                            <p:strVal val="#ppt_y"/>
                                          </p:val>
                                        </p:tav>
                                        <p:tav tm="100000">
                                          <p:val>
                                            <p:strVal val="#ppt_y"/>
                                          </p:val>
                                        </p:tav>
                                      </p:tavLst>
                                    </p:anim>
                                  </p:childTnLst>
                                </p:cTn>
                              </p:par>
                            </p:childTnLst>
                          </p:cTn>
                        </p:par>
                        <p:par>
                          <p:cTn id="45" fill="hold">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fade">
                                      <p:cBhvr>
                                        <p:cTn id="4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 grpId="0" animBg="1"/>
      <p:bldP spid="67" grpId="0" animBg="1">
        <p:tmplLst>
          <p:tmpl>
            <p:tnLst>
              <p:par>
                <p:cTn presetID="10" presetClass="entr" presetSubtype="0" fill="hold" nodeType="withEffect">
                  <p:stCondLst>
                    <p:cond delay="0"/>
                  </p:stCondLst>
                  <p:childTnLst>
                    <p:set>
                      <p:cBhvr>
                        <p:cTn dur="1" fill="hold">
                          <p:stCondLst>
                            <p:cond delay="0"/>
                          </p:stCondLst>
                        </p:cTn>
                        <p:tgtEl>
                          <p:spTgt spid="67"/>
                        </p:tgtEl>
                        <p:attrNameLst>
                          <p:attrName>style.visibility</p:attrName>
                        </p:attrNameLst>
                      </p:cBhvr>
                      <p:to>
                        <p:strVal val="visible"/>
                      </p:to>
                    </p:set>
                    <p:animEffect transition="in" filter="fade">
                      <p:cBhvr>
                        <p:cTn dur="750"/>
                        <p:tgtEl>
                          <p:spTgt spid="67"/>
                        </p:tgtEl>
                      </p:cBhvr>
                    </p:animEffect>
                  </p:childTnLst>
                </p:cTn>
              </p:par>
            </p:tnLst>
          </p:tmpl>
        </p:tmplLst>
      </p:bldP>
      <p:bldP spid="31" grpId="0" animBg="1">
        <p:tmplLst>
          <p:tmpl>
            <p:tnLst>
              <p:par>
                <p:cTn presetID="2" presetClass="entr" presetSubtype="2" decel="100000" fill="hold" nodeType="withEffect">
                  <p:stCondLst>
                    <p:cond delay="0"/>
                  </p:stCondLst>
                  <p:childTnLst>
                    <p:set>
                      <p:cBhvr>
                        <p:cTn dur="1" fill="hold">
                          <p:stCondLst>
                            <p:cond delay="0"/>
                          </p:stCondLst>
                        </p:cTn>
                        <p:tgtEl>
                          <p:spTgt spid="31"/>
                        </p:tgtEl>
                        <p:attrNameLst>
                          <p:attrName>style.visibility</p:attrName>
                        </p:attrNameLst>
                      </p:cBhvr>
                      <p:to>
                        <p:strVal val="visible"/>
                      </p:to>
                    </p:set>
                    <p:anim calcmode="lin" valueType="num">
                      <p:cBhvr additive="base">
                        <p:cTn dur="1000" fill="hold"/>
                        <p:tgtEl>
                          <p:spTgt spid="31"/>
                        </p:tgtEl>
                        <p:attrNameLst>
                          <p:attrName>ppt_x</p:attrName>
                        </p:attrNameLst>
                      </p:cBhvr>
                      <p:tavLst>
                        <p:tav tm="0">
                          <p:val>
                            <p:strVal val="1+#ppt_w/2"/>
                          </p:val>
                        </p:tav>
                        <p:tav tm="100000">
                          <p:val>
                            <p:strVal val="#ppt_x"/>
                          </p:val>
                        </p:tav>
                      </p:tavLst>
                    </p:anim>
                    <p:anim calcmode="lin" valueType="num">
                      <p:cBhvr additive="base">
                        <p:cTn dur="1000" fill="hold"/>
                        <p:tgtEl>
                          <p:spTgt spid="31"/>
                        </p:tgtEl>
                        <p:attrNameLst>
                          <p:attrName>ppt_y</p:attrName>
                        </p:attrNameLst>
                      </p:cBhvr>
                      <p:tavLst>
                        <p:tav tm="0">
                          <p:val>
                            <p:strVal val="#ppt_y"/>
                          </p:val>
                        </p:tav>
                        <p:tav tm="100000">
                          <p:val>
                            <p:strVal val="#ppt_y"/>
                          </p:val>
                        </p:tav>
                      </p:tavLst>
                    </p:anim>
                  </p:childTnLst>
                </p:cTn>
              </p:par>
            </p:tnLst>
          </p:tmpl>
        </p:tmplLst>
      </p:bldP>
      <p:bldP spid="41" grpId="0">
        <p:tmplLst>
          <p:tmpl>
            <p:tnLst>
              <p:par>
                <p:cTn presetID="10" presetClass="entr" presetSubtype="0" fill="hold" nodeType="afterEffect">
                  <p:stCondLst>
                    <p:cond delay="0"/>
                  </p:stCondLst>
                  <p:childTnLst>
                    <p:set>
                      <p:cBhvr>
                        <p:cTn dur="1" fill="hold">
                          <p:stCondLst>
                            <p:cond delay="0"/>
                          </p:stCondLst>
                        </p:cTn>
                        <p:tgtEl>
                          <p:spTgt spid="41"/>
                        </p:tgtEl>
                        <p:attrNameLst>
                          <p:attrName>style.visibility</p:attrName>
                        </p:attrNameLst>
                      </p:cBhvr>
                      <p:to>
                        <p:strVal val="visible"/>
                      </p:to>
                    </p:set>
                    <p:animEffect transition="in" filter="fade">
                      <p:cBhvr>
                        <p:cTn dur="500"/>
                        <p:tgtEl>
                          <p:spTgt spid="41"/>
                        </p:tgtEl>
                      </p:cBhvr>
                    </p:animEffect>
                  </p:childTnLst>
                </p:cTn>
              </p:par>
            </p:tnLst>
          </p:tmpl>
        </p:tmplLst>
      </p:bldP>
      <p:bldP spid="56" grpId="0" animBg="1">
        <p:tmplLst>
          <p:tmpl>
            <p:tnLst>
              <p:par>
                <p:cTn presetID="2" presetClass="entr" presetSubtype="8" decel="100000" fill="hold" nodeType="afterEffect">
                  <p:stCondLst>
                    <p:cond delay="0"/>
                  </p:stCondLst>
                  <p:childTnLst>
                    <p:set>
                      <p:cBhvr>
                        <p:cTn dur="1" fill="hold">
                          <p:stCondLst>
                            <p:cond delay="0"/>
                          </p:stCondLst>
                        </p:cTn>
                        <p:tgtEl>
                          <p:spTgt spid="56"/>
                        </p:tgtEl>
                        <p:attrNameLst>
                          <p:attrName>style.visibility</p:attrName>
                        </p:attrNameLst>
                      </p:cBhvr>
                      <p:to>
                        <p:strVal val="visible"/>
                      </p:to>
                    </p:set>
                    <p:anim calcmode="lin" valueType="num">
                      <p:cBhvr additive="base">
                        <p:cTn dur="1000" fill="hold"/>
                        <p:tgtEl>
                          <p:spTgt spid="56"/>
                        </p:tgtEl>
                        <p:attrNameLst>
                          <p:attrName>ppt_x</p:attrName>
                        </p:attrNameLst>
                      </p:cBhvr>
                      <p:tavLst>
                        <p:tav tm="0">
                          <p:val>
                            <p:strVal val="0-#ppt_w/2"/>
                          </p:val>
                        </p:tav>
                        <p:tav tm="100000">
                          <p:val>
                            <p:strVal val="#ppt_x"/>
                          </p:val>
                        </p:tav>
                      </p:tavLst>
                    </p:anim>
                    <p:anim calcmode="lin" valueType="num">
                      <p:cBhvr additive="base">
                        <p:cTn dur="1000" fill="hold"/>
                        <p:tgtEl>
                          <p:spTgt spid="56"/>
                        </p:tgtEl>
                        <p:attrNameLst>
                          <p:attrName>ppt_y</p:attrName>
                        </p:attrNameLst>
                      </p:cBhvr>
                      <p:tavLst>
                        <p:tav tm="0">
                          <p:val>
                            <p:strVal val="#ppt_y"/>
                          </p:val>
                        </p:tav>
                        <p:tav tm="100000">
                          <p:val>
                            <p:strVal val="#ppt_y"/>
                          </p:val>
                        </p:tav>
                      </p:tavLst>
                    </p:anim>
                  </p:childTnLst>
                </p:cTn>
              </p:par>
            </p:tnLst>
          </p:tmpl>
        </p:tmplLst>
      </p:bldP>
      <p:bldP spid="57" grpId="0" animBg="1">
        <p:tmplLst>
          <p:tmpl>
            <p:tnLst>
              <p:par>
                <p:cTn presetID="2" presetClass="entr" presetSubtype="8" decel="100000" fill="hold" nodeType="withEffect">
                  <p:stCondLst>
                    <p:cond delay="0"/>
                  </p:stCondLst>
                  <p:childTnLst>
                    <p:set>
                      <p:cBhvr>
                        <p:cTn dur="1" fill="hold">
                          <p:stCondLst>
                            <p:cond delay="0"/>
                          </p:stCondLst>
                        </p:cTn>
                        <p:tgtEl>
                          <p:spTgt spid="57"/>
                        </p:tgtEl>
                        <p:attrNameLst>
                          <p:attrName>style.visibility</p:attrName>
                        </p:attrNameLst>
                      </p:cBhvr>
                      <p:to>
                        <p:strVal val="visible"/>
                      </p:to>
                    </p:set>
                    <p:anim calcmode="lin" valueType="num">
                      <p:cBhvr additive="base">
                        <p:cTn dur="1000" fill="hold"/>
                        <p:tgtEl>
                          <p:spTgt spid="57"/>
                        </p:tgtEl>
                        <p:attrNameLst>
                          <p:attrName>ppt_x</p:attrName>
                        </p:attrNameLst>
                      </p:cBhvr>
                      <p:tavLst>
                        <p:tav tm="0">
                          <p:val>
                            <p:strVal val="0-#ppt_w/2"/>
                          </p:val>
                        </p:tav>
                        <p:tav tm="100000">
                          <p:val>
                            <p:strVal val="#ppt_x"/>
                          </p:val>
                        </p:tav>
                      </p:tavLst>
                    </p:anim>
                    <p:anim calcmode="lin" valueType="num">
                      <p:cBhvr additive="base">
                        <p:cTn dur="1000" fill="hold"/>
                        <p:tgtEl>
                          <p:spTgt spid="57"/>
                        </p:tgtEl>
                        <p:attrNameLst>
                          <p:attrName>ppt_y</p:attrName>
                        </p:attrNameLst>
                      </p:cBhvr>
                      <p:tavLst>
                        <p:tav tm="0">
                          <p:val>
                            <p:strVal val="#ppt_y"/>
                          </p:val>
                        </p:tav>
                        <p:tav tm="100000">
                          <p:val>
                            <p:strVal val="#ppt_y"/>
                          </p:val>
                        </p:tav>
                      </p:tavLst>
                    </p:anim>
                  </p:childTnLst>
                </p:cTn>
              </p:par>
            </p:tnLst>
          </p:tmpl>
        </p:tmplLst>
      </p:bldP>
      <p:bldP spid="58" grpId="0" animBg="1">
        <p:tmplLst>
          <p:tmpl>
            <p:tnLst>
              <p:par>
                <p:cTn presetID="2" presetClass="entr" presetSubtype="8" decel="100000" fill="hold" nodeType="withEffect">
                  <p:stCondLst>
                    <p:cond delay="0"/>
                  </p:stCondLst>
                  <p:childTnLst>
                    <p:set>
                      <p:cBhvr>
                        <p:cTn dur="1" fill="hold">
                          <p:stCondLst>
                            <p:cond delay="0"/>
                          </p:stCondLst>
                        </p:cTn>
                        <p:tgtEl>
                          <p:spTgt spid="58"/>
                        </p:tgtEl>
                        <p:attrNameLst>
                          <p:attrName>style.visibility</p:attrName>
                        </p:attrNameLst>
                      </p:cBhvr>
                      <p:to>
                        <p:strVal val="visible"/>
                      </p:to>
                    </p:set>
                    <p:anim calcmode="lin" valueType="num">
                      <p:cBhvr additive="base">
                        <p:cTn dur="1000" fill="hold"/>
                        <p:tgtEl>
                          <p:spTgt spid="58"/>
                        </p:tgtEl>
                        <p:attrNameLst>
                          <p:attrName>ppt_x</p:attrName>
                        </p:attrNameLst>
                      </p:cBhvr>
                      <p:tavLst>
                        <p:tav tm="0">
                          <p:val>
                            <p:strVal val="0-#ppt_w/2"/>
                          </p:val>
                        </p:tav>
                        <p:tav tm="100000">
                          <p:val>
                            <p:strVal val="#ppt_x"/>
                          </p:val>
                        </p:tav>
                      </p:tavLst>
                    </p:anim>
                    <p:anim calcmode="lin" valueType="num">
                      <p:cBhvr additive="base">
                        <p:cTn dur="1000" fill="hold"/>
                        <p:tgtEl>
                          <p:spTgt spid="58"/>
                        </p:tgtEl>
                        <p:attrNameLst>
                          <p:attrName>ppt_y</p:attrName>
                        </p:attrNameLst>
                      </p:cBhvr>
                      <p:tavLst>
                        <p:tav tm="0">
                          <p:val>
                            <p:strVal val="#ppt_y"/>
                          </p:val>
                        </p:tav>
                        <p:tav tm="100000">
                          <p:val>
                            <p:strVal val="#ppt_y"/>
                          </p:val>
                        </p:tav>
                      </p:tavLst>
                    </p:anim>
                  </p:childTnLst>
                </p:cTn>
              </p:par>
            </p:tnLst>
          </p:tmpl>
        </p:tmplLst>
      </p:bldP>
      <p:bldP spid="59" grpId="0" animBg="1">
        <p:tmplLst>
          <p:tmpl>
            <p:tnLst>
              <p:par>
                <p:cTn presetID="2" presetClass="entr" presetSubtype="8" decel="100000" fill="hold" nodeType="withEffect">
                  <p:stCondLst>
                    <p:cond delay="0"/>
                  </p:stCondLst>
                  <p:childTnLst>
                    <p:set>
                      <p:cBhvr>
                        <p:cTn dur="1" fill="hold">
                          <p:stCondLst>
                            <p:cond delay="0"/>
                          </p:stCondLst>
                        </p:cTn>
                        <p:tgtEl>
                          <p:spTgt spid="59"/>
                        </p:tgtEl>
                        <p:attrNameLst>
                          <p:attrName>style.visibility</p:attrName>
                        </p:attrNameLst>
                      </p:cBhvr>
                      <p:to>
                        <p:strVal val="visible"/>
                      </p:to>
                    </p:set>
                    <p:anim calcmode="lin" valueType="num">
                      <p:cBhvr additive="base">
                        <p:cTn dur="1000" fill="hold"/>
                        <p:tgtEl>
                          <p:spTgt spid="59"/>
                        </p:tgtEl>
                        <p:attrNameLst>
                          <p:attrName>ppt_x</p:attrName>
                        </p:attrNameLst>
                      </p:cBhvr>
                      <p:tavLst>
                        <p:tav tm="0">
                          <p:val>
                            <p:strVal val="0-#ppt_w/2"/>
                          </p:val>
                        </p:tav>
                        <p:tav tm="100000">
                          <p:val>
                            <p:strVal val="#ppt_x"/>
                          </p:val>
                        </p:tav>
                      </p:tavLst>
                    </p:anim>
                    <p:anim calcmode="lin" valueType="num">
                      <p:cBhvr additive="base">
                        <p:cTn dur="1000" fill="hold"/>
                        <p:tgtEl>
                          <p:spTgt spid="59"/>
                        </p:tgtEl>
                        <p:attrNameLst>
                          <p:attrName>ppt_y</p:attrName>
                        </p:attrNameLst>
                      </p:cBhvr>
                      <p:tavLst>
                        <p:tav tm="0">
                          <p:val>
                            <p:strVal val="#ppt_y"/>
                          </p:val>
                        </p:tav>
                        <p:tav tm="100000">
                          <p:val>
                            <p:strVal val="#ppt_y"/>
                          </p:val>
                        </p:tav>
                      </p:tavLst>
                    </p:anim>
                  </p:childTnLst>
                </p:cTn>
              </p:par>
            </p:tnLst>
          </p:tmpl>
        </p:tmplLst>
      </p:bldP>
      <p:bldP spid="60" grpId="0">
        <p:tmplLst>
          <p:tmpl>
            <p:tnLst>
              <p:par>
                <p:cTn presetID="10" presetClass="entr" presetSubtype="0" fill="hold" nodeType="afterEffect">
                  <p:stCondLst>
                    <p:cond delay="0"/>
                  </p:stCondLst>
                  <p:childTnLst>
                    <p:set>
                      <p:cBhvr>
                        <p:cTn dur="1" fill="hold">
                          <p:stCondLst>
                            <p:cond delay="0"/>
                          </p:stCondLst>
                        </p:cTn>
                        <p:tgtEl>
                          <p:spTgt spid="60"/>
                        </p:tgtEl>
                        <p:attrNameLst>
                          <p:attrName>style.visibility</p:attrName>
                        </p:attrNameLst>
                      </p:cBhvr>
                      <p:to>
                        <p:strVal val="visible"/>
                      </p:to>
                    </p:set>
                    <p:animEffect transition="in" filter="fade">
                      <p:cBhvr>
                        <p:cTn dur="500"/>
                        <p:tgtEl>
                          <p:spTgt spid="60"/>
                        </p:tgtEl>
                      </p:cBhvr>
                    </p:animEffect>
                  </p:childTnLst>
                </p:cTn>
              </p:par>
            </p:tnLst>
          </p:tmpl>
        </p:tmplLst>
      </p:bldP>
      <p:bldP spid="61" grpId="0">
        <p:tmplLst>
          <p:tmpl>
            <p:tnLst>
              <p:par>
                <p:cTn presetID="10" presetClass="entr" presetSubtype="0" fill="hold" nodeType="afterEffect">
                  <p:stCondLst>
                    <p:cond delay="0"/>
                  </p:stCondLst>
                  <p:childTnLst>
                    <p:set>
                      <p:cBhvr>
                        <p:cTn dur="1" fill="hold">
                          <p:stCondLst>
                            <p:cond delay="0"/>
                          </p:stCondLst>
                        </p:cTn>
                        <p:tgtEl>
                          <p:spTgt spid="61"/>
                        </p:tgtEl>
                        <p:attrNameLst>
                          <p:attrName>style.visibility</p:attrName>
                        </p:attrNameLst>
                      </p:cBhvr>
                      <p:to>
                        <p:strVal val="visible"/>
                      </p:to>
                    </p:set>
                    <p:animEffect transition="in" filter="fade">
                      <p:cBhvr>
                        <p:cTn dur="500"/>
                        <p:tgtEl>
                          <p:spTgt spid="61"/>
                        </p:tgtEl>
                      </p:cBhvr>
                    </p:animEffect>
                  </p:childTnLst>
                </p:cTn>
              </p:par>
            </p:tnLst>
          </p:tmpl>
        </p:tmplLst>
      </p:bldP>
      <p:bldP spid="62" grpId="0">
        <p:tmplLst>
          <p:tmpl>
            <p:tnLst>
              <p:par>
                <p:cTn presetID="10" presetClass="entr" presetSubtype="0" fill="hold" nodeType="afterEffect">
                  <p:stCondLst>
                    <p:cond delay="0"/>
                  </p:stCondLst>
                  <p:childTnLst>
                    <p:set>
                      <p:cBhvr>
                        <p:cTn dur="1" fill="hold">
                          <p:stCondLst>
                            <p:cond delay="0"/>
                          </p:stCondLst>
                        </p:cTn>
                        <p:tgtEl>
                          <p:spTgt spid="62"/>
                        </p:tgtEl>
                        <p:attrNameLst>
                          <p:attrName>style.visibility</p:attrName>
                        </p:attrNameLst>
                      </p:cBhvr>
                      <p:to>
                        <p:strVal val="visible"/>
                      </p:to>
                    </p:set>
                    <p:animEffect transition="in" filter="fade">
                      <p:cBhvr>
                        <p:cTn dur="500"/>
                        <p:tgtEl>
                          <p:spTgt spid="62"/>
                        </p:tgtEl>
                      </p:cBhvr>
                    </p:animEffect>
                  </p:childTnLst>
                </p:cTn>
              </p:par>
            </p:tnLst>
          </p:tmpl>
        </p:tmplLst>
      </p:bldP>
    </p:bld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AFSLUITING">
    <p:spTree>
      <p:nvGrpSpPr>
        <p:cNvPr id="1" name=""/>
        <p:cNvGrpSpPr/>
        <p:nvPr/>
      </p:nvGrpSpPr>
      <p:grpSpPr>
        <a:xfrm>
          <a:off x="0" y="0"/>
          <a:ext cx="0" cy="0"/>
          <a:chOff x="0" y="0"/>
          <a:chExt cx="0" cy="0"/>
        </a:xfrm>
      </p:grpSpPr>
      <p:sp>
        <p:nvSpPr>
          <p:cNvPr id="8" name="Ovaal 7">
            <a:extLst>
              <a:ext uri="{FF2B5EF4-FFF2-40B4-BE49-F238E27FC236}">
                <a16:creationId xmlns:a16="http://schemas.microsoft.com/office/drawing/2014/main" id="{6F391B62-98AE-4252-BBA0-7D48B3D7785F}"/>
              </a:ext>
            </a:extLst>
          </p:cNvPr>
          <p:cNvSpPr/>
          <p:nvPr userDrawn="1"/>
        </p:nvSpPr>
        <p:spPr>
          <a:xfrm>
            <a:off x="27682" y="35063"/>
            <a:ext cx="392656" cy="403247"/>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25" name="Rechthoek: afgeronde hoeken 224">
            <a:extLst>
              <a:ext uri="{FF2B5EF4-FFF2-40B4-BE49-F238E27FC236}">
                <a16:creationId xmlns:a16="http://schemas.microsoft.com/office/drawing/2014/main" id="{BDB0D12F-915C-40A6-AA3F-EB64126CDBD8}"/>
              </a:ext>
            </a:extLst>
          </p:cNvPr>
          <p:cNvSpPr>
            <a:spLocks/>
          </p:cNvSpPr>
          <p:nvPr userDrawn="1"/>
        </p:nvSpPr>
        <p:spPr>
          <a:xfrm>
            <a:off x="0" y="0"/>
            <a:ext cx="12192000" cy="6858000"/>
          </a:xfrm>
          <a:prstGeom prst="roundRect">
            <a:avLst>
              <a:gd name="adj" fmla="val 741"/>
            </a:avLst>
          </a:prstGeom>
          <a:gradFill flip="none" rotWithShape="1">
            <a:gsLst>
              <a:gs pos="0">
                <a:schemeClr val="bg1"/>
              </a:gs>
              <a:gs pos="100000">
                <a:schemeClr val="accent4">
                  <a:alpha val="22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nl-NL"/>
          </a:p>
        </p:txBody>
      </p:sp>
      <p:grpSp>
        <p:nvGrpSpPr>
          <p:cNvPr id="180" name="Groep 179">
            <a:extLst>
              <a:ext uri="{FF2B5EF4-FFF2-40B4-BE49-F238E27FC236}">
                <a16:creationId xmlns:a16="http://schemas.microsoft.com/office/drawing/2014/main" id="{F19FC05E-0419-4DAF-B560-BEF1D585F9D9}"/>
              </a:ext>
            </a:extLst>
          </p:cNvPr>
          <p:cNvGrpSpPr/>
          <p:nvPr userDrawn="1"/>
        </p:nvGrpSpPr>
        <p:grpSpPr>
          <a:xfrm>
            <a:off x="3987703" y="-783906"/>
            <a:ext cx="7797800" cy="9213213"/>
            <a:chOff x="3819939" y="739800"/>
            <a:chExt cx="4552124" cy="5378401"/>
          </a:xfrm>
          <a:gradFill>
            <a:gsLst>
              <a:gs pos="0">
                <a:schemeClr val="accent3">
                  <a:lumMod val="60000"/>
                  <a:lumOff val="40000"/>
                </a:schemeClr>
              </a:gs>
              <a:gs pos="50000">
                <a:schemeClr val="accent3"/>
              </a:gs>
              <a:gs pos="100000">
                <a:schemeClr val="accent3">
                  <a:lumMod val="75000"/>
                </a:schemeClr>
              </a:gs>
            </a:gsLst>
            <a:lin ang="1800000" scaled="0"/>
          </a:gradFill>
        </p:grpSpPr>
        <p:sp>
          <p:nvSpPr>
            <p:cNvPr id="181" name="Utrecht">
              <a:extLst>
                <a:ext uri="{FF2B5EF4-FFF2-40B4-BE49-F238E27FC236}">
                  <a16:creationId xmlns:a16="http://schemas.microsoft.com/office/drawing/2014/main" id="{C236CE6F-7037-471A-AA6A-7F369BCDAB2F}"/>
                </a:ext>
              </a:extLst>
            </p:cNvPr>
            <p:cNvSpPr>
              <a:spLocks/>
            </p:cNvSpPr>
            <p:nvPr/>
          </p:nvSpPr>
          <p:spPr bwMode="auto">
            <a:xfrm>
              <a:off x="5529245" y="3190945"/>
              <a:ext cx="999281" cy="653269"/>
            </a:xfrm>
            <a:custGeom>
              <a:avLst/>
              <a:gdLst>
                <a:gd name="T0" fmla="*/ 2102 w 2167"/>
                <a:gd name="T1" fmla="*/ 1402 h 1418"/>
                <a:gd name="T2" fmla="*/ 1974 w 2167"/>
                <a:gd name="T3" fmla="*/ 1333 h 1418"/>
                <a:gd name="T4" fmla="*/ 1796 w 2167"/>
                <a:gd name="T5" fmla="*/ 1251 h 1418"/>
                <a:gd name="T6" fmla="*/ 1656 w 2167"/>
                <a:gd name="T7" fmla="*/ 1298 h 1418"/>
                <a:gd name="T8" fmla="*/ 1528 w 2167"/>
                <a:gd name="T9" fmla="*/ 1290 h 1418"/>
                <a:gd name="T10" fmla="*/ 1393 w 2167"/>
                <a:gd name="T11" fmla="*/ 1355 h 1418"/>
                <a:gd name="T12" fmla="*/ 1253 w 2167"/>
                <a:gd name="T13" fmla="*/ 1305 h 1418"/>
                <a:gd name="T14" fmla="*/ 1151 w 2167"/>
                <a:gd name="T15" fmla="*/ 1340 h 1418"/>
                <a:gd name="T16" fmla="*/ 1040 w 2167"/>
                <a:gd name="T17" fmla="*/ 1333 h 1418"/>
                <a:gd name="T18" fmla="*/ 943 w 2167"/>
                <a:gd name="T19" fmla="*/ 1261 h 1418"/>
                <a:gd name="T20" fmla="*/ 814 w 2167"/>
                <a:gd name="T21" fmla="*/ 1188 h 1418"/>
                <a:gd name="T22" fmla="*/ 689 w 2167"/>
                <a:gd name="T23" fmla="*/ 1284 h 1418"/>
                <a:gd name="T24" fmla="*/ 589 w 2167"/>
                <a:gd name="T25" fmla="*/ 1294 h 1418"/>
                <a:gd name="T26" fmla="*/ 451 w 2167"/>
                <a:gd name="T27" fmla="*/ 1319 h 1418"/>
                <a:gd name="T28" fmla="*/ 340 w 2167"/>
                <a:gd name="T29" fmla="*/ 1410 h 1418"/>
                <a:gd name="T30" fmla="*/ 216 w 2167"/>
                <a:gd name="T31" fmla="*/ 1362 h 1418"/>
                <a:gd name="T32" fmla="*/ 127 w 2167"/>
                <a:gd name="T33" fmla="*/ 1236 h 1418"/>
                <a:gd name="T34" fmla="*/ 197 w 2167"/>
                <a:gd name="T35" fmla="*/ 1157 h 1418"/>
                <a:gd name="T36" fmla="*/ 244 w 2167"/>
                <a:gd name="T37" fmla="*/ 1053 h 1418"/>
                <a:gd name="T38" fmla="*/ 280 w 2167"/>
                <a:gd name="T39" fmla="*/ 925 h 1418"/>
                <a:gd name="T40" fmla="*/ 358 w 2167"/>
                <a:gd name="T41" fmla="*/ 840 h 1418"/>
                <a:gd name="T42" fmla="*/ 400 w 2167"/>
                <a:gd name="T43" fmla="*/ 754 h 1418"/>
                <a:gd name="T44" fmla="*/ 290 w 2167"/>
                <a:gd name="T45" fmla="*/ 785 h 1418"/>
                <a:gd name="T46" fmla="*/ 120 w 2167"/>
                <a:gd name="T47" fmla="*/ 746 h 1418"/>
                <a:gd name="T48" fmla="*/ 51 w 2167"/>
                <a:gd name="T49" fmla="*/ 649 h 1418"/>
                <a:gd name="T50" fmla="*/ 116 w 2167"/>
                <a:gd name="T51" fmla="*/ 610 h 1418"/>
                <a:gd name="T52" fmla="*/ 217 w 2167"/>
                <a:gd name="T53" fmla="*/ 640 h 1418"/>
                <a:gd name="T54" fmla="*/ 203 w 2167"/>
                <a:gd name="T55" fmla="*/ 525 h 1418"/>
                <a:gd name="T56" fmla="*/ 127 w 2167"/>
                <a:gd name="T57" fmla="*/ 404 h 1418"/>
                <a:gd name="T58" fmla="*/ 1 w 2167"/>
                <a:gd name="T59" fmla="*/ 287 h 1418"/>
                <a:gd name="T60" fmla="*/ 113 w 2167"/>
                <a:gd name="T61" fmla="*/ 233 h 1418"/>
                <a:gd name="T62" fmla="*/ 236 w 2167"/>
                <a:gd name="T63" fmla="*/ 142 h 1418"/>
                <a:gd name="T64" fmla="*/ 387 w 2167"/>
                <a:gd name="T65" fmla="*/ 97 h 1418"/>
                <a:gd name="T66" fmla="*/ 466 w 2167"/>
                <a:gd name="T67" fmla="*/ 12 h 1418"/>
                <a:gd name="T68" fmla="*/ 582 w 2167"/>
                <a:gd name="T69" fmla="*/ 17 h 1418"/>
                <a:gd name="T70" fmla="*/ 671 w 2167"/>
                <a:gd name="T71" fmla="*/ 5 h 1418"/>
                <a:gd name="T72" fmla="*/ 722 w 2167"/>
                <a:gd name="T73" fmla="*/ 50 h 1418"/>
                <a:gd name="T74" fmla="*/ 690 w 2167"/>
                <a:gd name="T75" fmla="*/ 116 h 1418"/>
                <a:gd name="T76" fmla="*/ 730 w 2167"/>
                <a:gd name="T77" fmla="*/ 196 h 1418"/>
                <a:gd name="T78" fmla="*/ 747 w 2167"/>
                <a:gd name="T79" fmla="*/ 276 h 1418"/>
                <a:gd name="T80" fmla="*/ 811 w 2167"/>
                <a:gd name="T81" fmla="*/ 299 h 1418"/>
                <a:gd name="T82" fmla="*/ 941 w 2167"/>
                <a:gd name="T83" fmla="*/ 308 h 1418"/>
                <a:gd name="T84" fmla="*/ 968 w 2167"/>
                <a:gd name="T85" fmla="*/ 380 h 1418"/>
                <a:gd name="T86" fmla="*/ 938 w 2167"/>
                <a:gd name="T87" fmla="*/ 438 h 1418"/>
                <a:gd name="T88" fmla="*/ 1089 w 2167"/>
                <a:gd name="T89" fmla="*/ 421 h 1418"/>
                <a:gd name="T90" fmla="*/ 1178 w 2167"/>
                <a:gd name="T91" fmla="*/ 269 h 1418"/>
                <a:gd name="T92" fmla="*/ 1246 w 2167"/>
                <a:gd name="T93" fmla="*/ 63 h 1418"/>
                <a:gd name="T94" fmla="*/ 1362 w 2167"/>
                <a:gd name="T95" fmla="*/ 37 h 1418"/>
                <a:gd name="T96" fmla="*/ 1485 w 2167"/>
                <a:gd name="T97" fmla="*/ 47 h 1418"/>
                <a:gd name="T98" fmla="*/ 1602 w 2167"/>
                <a:gd name="T99" fmla="*/ 157 h 1418"/>
                <a:gd name="T100" fmla="*/ 1597 w 2167"/>
                <a:gd name="T101" fmla="*/ 281 h 1418"/>
                <a:gd name="T102" fmla="*/ 1693 w 2167"/>
                <a:gd name="T103" fmla="*/ 357 h 1418"/>
                <a:gd name="T104" fmla="*/ 1651 w 2167"/>
                <a:gd name="T105" fmla="*/ 466 h 1418"/>
                <a:gd name="T106" fmla="*/ 1744 w 2167"/>
                <a:gd name="T107" fmla="*/ 578 h 1418"/>
                <a:gd name="T108" fmla="*/ 1869 w 2167"/>
                <a:gd name="T109" fmla="*/ 676 h 1418"/>
                <a:gd name="T110" fmla="*/ 1814 w 2167"/>
                <a:gd name="T111" fmla="*/ 801 h 1418"/>
                <a:gd name="T112" fmla="*/ 1800 w 2167"/>
                <a:gd name="T113" fmla="*/ 878 h 1418"/>
                <a:gd name="T114" fmla="*/ 1927 w 2167"/>
                <a:gd name="T115" fmla="*/ 842 h 1418"/>
                <a:gd name="T116" fmla="*/ 1969 w 2167"/>
                <a:gd name="T117" fmla="*/ 743 h 1418"/>
                <a:gd name="T118" fmla="*/ 2025 w 2167"/>
                <a:gd name="T119" fmla="*/ 828 h 1418"/>
                <a:gd name="T120" fmla="*/ 2029 w 2167"/>
                <a:gd name="T121" fmla="*/ 1050 h 1418"/>
                <a:gd name="T122" fmla="*/ 2081 w 2167"/>
                <a:gd name="T123" fmla="*/ 1180 h 1418"/>
                <a:gd name="T124" fmla="*/ 2167 w 2167"/>
                <a:gd name="T125" fmla="*/ 1320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18">
                  <a:moveTo>
                    <a:pt x="2167" y="1320"/>
                  </a:moveTo>
                  <a:lnTo>
                    <a:pt x="2167" y="1331"/>
                  </a:lnTo>
                  <a:lnTo>
                    <a:pt x="2166" y="1344"/>
                  </a:lnTo>
                  <a:lnTo>
                    <a:pt x="2164" y="1359"/>
                  </a:lnTo>
                  <a:lnTo>
                    <a:pt x="2162" y="1371"/>
                  </a:lnTo>
                  <a:lnTo>
                    <a:pt x="2157" y="1382"/>
                  </a:lnTo>
                  <a:lnTo>
                    <a:pt x="2148" y="1389"/>
                  </a:lnTo>
                  <a:lnTo>
                    <a:pt x="2136" y="1395"/>
                  </a:lnTo>
                  <a:lnTo>
                    <a:pt x="2122" y="1399"/>
                  </a:lnTo>
                  <a:lnTo>
                    <a:pt x="2112" y="1402"/>
                  </a:lnTo>
                  <a:lnTo>
                    <a:pt x="2102" y="1402"/>
                  </a:lnTo>
                  <a:lnTo>
                    <a:pt x="2091" y="1399"/>
                  </a:lnTo>
                  <a:lnTo>
                    <a:pt x="2082" y="1395"/>
                  </a:lnTo>
                  <a:lnTo>
                    <a:pt x="2074" y="1394"/>
                  </a:lnTo>
                  <a:lnTo>
                    <a:pt x="2062" y="1390"/>
                  </a:lnTo>
                  <a:lnTo>
                    <a:pt x="2047" y="1386"/>
                  </a:lnTo>
                  <a:lnTo>
                    <a:pt x="2036" y="1381"/>
                  </a:lnTo>
                  <a:lnTo>
                    <a:pt x="2024" y="1372"/>
                  </a:lnTo>
                  <a:lnTo>
                    <a:pt x="2009" y="1363"/>
                  </a:lnTo>
                  <a:lnTo>
                    <a:pt x="1994" y="1351"/>
                  </a:lnTo>
                  <a:lnTo>
                    <a:pt x="1984" y="1343"/>
                  </a:lnTo>
                  <a:lnTo>
                    <a:pt x="1974" y="1333"/>
                  </a:lnTo>
                  <a:lnTo>
                    <a:pt x="1965" y="1323"/>
                  </a:lnTo>
                  <a:lnTo>
                    <a:pt x="1954" y="1312"/>
                  </a:lnTo>
                  <a:lnTo>
                    <a:pt x="1945" y="1304"/>
                  </a:lnTo>
                  <a:lnTo>
                    <a:pt x="1928" y="1294"/>
                  </a:lnTo>
                  <a:lnTo>
                    <a:pt x="1910" y="1285"/>
                  </a:lnTo>
                  <a:lnTo>
                    <a:pt x="1889" y="1275"/>
                  </a:lnTo>
                  <a:lnTo>
                    <a:pt x="1872" y="1270"/>
                  </a:lnTo>
                  <a:lnTo>
                    <a:pt x="1856" y="1265"/>
                  </a:lnTo>
                  <a:lnTo>
                    <a:pt x="1834" y="1259"/>
                  </a:lnTo>
                  <a:lnTo>
                    <a:pt x="1814" y="1254"/>
                  </a:lnTo>
                  <a:lnTo>
                    <a:pt x="1796" y="1251"/>
                  </a:lnTo>
                  <a:lnTo>
                    <a:pt x="1781" y="1248"/>
                  </a:lnTo>
                  <a:lnTo>
                    <a:pt x="1764" y="1246"/>
                  </a:lnTo>
                  <a:lnTo>
                    <a:pt x="1746" y="1244"/>
                  </a:lnTo>
                  <a:lnTo>
                    <a:pt x="1733" y="1246"/>
                  </a:lnTo>
                  <a:lnTo>
                    <a:pt x="1722" y="1251"/>
                  </a:lnTo>
                  <a:lnTo>
                    <a:pt x="1711" y="1259"/>
                  </a:lnTo>
                  <a:lnTo>
                    <a:pt x="1701" y="1269"/>
                  </a:lnTo>
                  <a:lnTo>
                    <a:pt x="1691" y="1275"/>
                  </a:lnTo>
                  <a:lnTo>
                    <a:pt x="1680" y="1282"/>
                  </a:lnTo>
                  <a:lnTo>
                    <a:pt x="1668" y="1290"/>
                  </a:lnTo>
                  <a:lnTo>
                    <a:pt x="1656" y="1298"/>
                  </a:lnTo>
                  <a:lnTo>
                    <a:pt x="1645" y="1304"/>
                  </a:lnTo>
                  <a:lnTo>
                    <a:pt x="1635" y="1306"/>
                  </a:lnTo>
                  <a:lnTo>
                    <a:pt x="1624" y="1309"/>
                  </a:lnTo>
                  <a:lnTo>
                    <a:pt x="1612" y="1312"/>
                  </a:lnTo>
                  <a:lnTo>
                    <a:pt x="1602" y="1313"/>
                  </a:lnTo>
                  <a:lnTo>
                    <a:pt x="1591" y="1309"/>
                  </a:lnTo>
                  <a:lnTo>
                    <a:pt x="1579" y="1304"/>
                  </a:lnTo>
                  <a:lnTo>
                    <a:pt x="1567" y="1297"/>
                  </a:lnTo>
                  <a:lnTo>
                    <a:pt x="1558" y="1293"/>
                  </a:lnTo>
                  <a:lnTo>
                    <a:pt x="1544" y="1290"/>
                  </a:lnTo>
                  <a:lnTo>
                    <a:pt x="1528" y="1290"/>
                  </a:lnTo>
                  <a:lnTo>
                    <a:pt x="1515" y="1290"/>
                  </a:lnTo>
                  <a:lnTo>
                    <a:pt x="1503" y="1292"/>
                  </a:lnTo>
                  <a:lnTo>
                    <a:pt x="1489" y="1296"/>
                  </a:lnTo>
                  <a:lnTo>
                    <a:pt x="1474" y="1300"/>
                  </a:lnTo>
                  <a:lnTo>
                    <a:pt x="1463" y="1305"/>
                  </a:lnTo>
                  <a:lnTo>
                    <a:pt x="1454" y="1313"/>
                  </a:lnTo>
                  <a:lnTo>
                    <a:pt x="1445" y="1324"/>
                  </a:lnTo>
                  <a:lnTo>
                    <a:pt x="1434" y="1336"/>
                  </a:lnTo>
                  <a:lnTo>
                    <a:pt x="1426" y="1344"/>
                  </a:lnTo>
                  <a:lnTo>
                    <a:pt x="1411" y="1350"/>
                  </a:lnTo>
                  <a:lnTo>
                    <a:pt x="1393" y="1355"/>
                  </a:lnTo>
                  <a:lnTo>
                    <a:pt x="1376" y="1358"/>
                  </a:lnTo>
                  <a:lnTo>
                    <a:pt x="1361" y="1359"/>
                  </a:lnTo>
                  <a:lnTo>
                    <a:pt x="1350" y="1356"/>
                  </a:lnTo>
                  <a:lnTo>
                    <a:pt x="1337" y="1351"/>
                  </a:lnTo>
                  <a:lnTo>
                    <a:pt x="1323" y="1345"/>
                  </a:lnTo>
                  <a:lnTo>
                    <a:pt x="1314" y="1341"/>
                  </a:lnTo>
                  <a:lnTo>
                    <a:pt x="1302" y="1335"/>
                  </a:lnTo>
                  <a:lnTo>
                    <a:pt x="1287" y="1328"/>
                  </a:lnTo>
                  <a:lnTo>
                    <a:pt x="1273" y="1320"/>
                  </a:lnTo>
                  <a:lnTo>
                    <a:pt x="1263" y="1313"/>
                  </a:lnTo>
                  <a:lnTo>
                    <a:pt x="1253" y="1305"/>
                  </a:lnTo>
                  <a:lnTo>
                    <a:pt x="1244" y="1296"/>
                  </a:lnTo>
                  <a:lnTo>
                    <a:pt x="1233" y="1286"/>
                  </a:lnTo>
                  <a:lnTo>
                    <a:pt x="1224" y="1282"/>
                  </a:lnTo>
                  <a:lnTo>
                    <a:pt x="1214" y="1284"/>
                  </a:lnTo>
                  <a:lnTo>
                    <a:pt x="1203" y="1289"/>
                  </a:lnTo>
                  <a:lnTo>
                    <a:pt x="1193" y="1294"/>
                  </a:lnTo>
                  <a:lnTo>
                    <a:pt x="1185" y="1300"/>
                  </a:lnTo>
                  <a:lnTo>
                    <a:pt x="1176" y="1309"/>
                  </a:lnTo>
                  <a:lnTo>
                    <a:pt x="1168" y="1321"/>
                  </a:lnTo>
                  <a:lnTo>
                    <a:pt x="1159" y="1332"/>
                  </a:lnTo>
                  <a:lnTo>
                    <a:pt x="1151" y="1340"/>
                  </a:lnTo>
                  <a:lnTo>
                    <a:pt x="1141" y="1341"/>
                  </a:lnTo>
                  <a:lnTo>
                    <a:pt x="1129" y="1341"/>
                  </a:lnTo>
                  <a:lnTo>
                    <a:pt x="1116" y="1339"/>
                  </a:lnTo>
                  <a:lnTo>
                    <a:pt x="1104" y="1337"/>
                  </a:lnTo>
                  <a:lnTo>
                    <a:pt x="1094" y="1336"/>
                  </a:lnTo>
                  <a:lnTo>
                    <a:pt x="1083" y="1335"/>
                  </a:lnTo>
                  <a:lnTo>
                    <a:pt x="1071" y="1333"/>
                  </a:lnTo>
                  <a:lnTo>
                    <a:pt x="1058" y="1332"/>
                  </a:lnTo>
                  <a:lnTo>
                    <a:pt x="1048" y="1335"/>
                  </a:lnTo>
                  <a:lnTo>
                    <a:pt x="1046" y="1335"/>
                  </a:lnTo>
                  <a:lnTo>
                    <a:pt x="1040" y="1333"/>
                  </a:lnTo>
                  <a:lnTo>
                    <a:pt x="1035" y="1332"/>
                  </a:lnTo>
                  <a:lnTo>
                    <a:pt x="1031" y="1331"/>
                  </a:lnTo>
                  <a:lnTo>
                    <a:pt x="1020" y="1325"/>
                  </a:lnTo>
                  <a:lnTo>
                    <a:pt x="1007" y="1320"/>
                  </a:lnTo>
                  <a:lnTo>
                    <a:pt x="992" y="1314"/>
                  </a:lnTo>
                  <a:lnTo>
                    <a:pt x="981" y="1308"/>
                  </a:lnTo>
                  <a:lnTo>
                    <a:pt x="973" y="1301"/>
                  </a:lnTo>
                  <a:lnTo>
                    <a:pt x="962" y="1292"/>
                  </a:lnTo>
                  <a:lnTo>
                    <a:pt x="953" y="1281"/>
                  </a:lnTo>
                  <a:lnTo>
                    <a:pt x="946" y="1271"/>
                  </a:lnTo>
                  <a:lnTo>
                    <a:pt x="943" y="1261"/>
                  </a:lnTo>
                  <a:lnTo>
                    <a:pt x="942" y="1246"/>
                  </a:lnTo>
                  <a:lnTo>
                    <a:pt x="941" y="1232"/>
                  </a:lnTo>
                  <a:lnTo>
                    <a:pt x="937" y="1222"/>
                  </a:lnTo>
                  <a:lnTo>
                    <a:pt x="927" y="1211"/>
                  </a:lnTo>
                  <a:lnTo>
                    <a:pt x="912" y="1201"/>
                  </a:lnTo>
                  <a:lnTo>
                    <a:pt x="896" y="1193"/>
                  </a:lnTo>
                  <a:lnTo>
                    <a:pt x="881" y="1188"/>
                  </a:lnTo>
                  <a:lnTo>
                    <a:pt x="866" y="1185"/>
                  </a:lnTo>
                  <a:lnTo>
                    <a:pt x="848" y="1185"/>
                  </a:lnTo>
                  <a:lnTo>
                    <a:pt x="829" y="1187"/>
                  </a:lnTo>
                  <a:lnTo>
                    <a:pt x="814" y="1188"/>
                  </a:lnTo>
                  <a:lnTo>
                    <a:pt x="799" y="1189"/>
                  </a:lnTo>
                  <a:lnTo>
                    <a:pt x="780" y="1191"/>
                  </a:lnTo>
                  <a:lnTo>
                    <a:pt x="763" y="1195"/>
                  </a:lnTo>
                  <a:lnTo>
                    <a:pt x="749" y="1200"/>
                  </a:lnTo>
                  <a:lnTo>
                    <a:pt x="738" y="1209"/>
                  </a:lnTo>
                  <a:lnTo>
                    <a:pt x="729" y="1226"/>
                  </a:lnTo>
                  <a:lnTo>
                    <a:pt x="721" y="1240"/>
                  </a:lnTo>
                  <a:lnTo>
                    <a:pt x="713" y="1254"/>
                  </a:lnTo>
                  <a:lnTo>
                    <a:pt x="706" y="1262"/>
                  </a:lnTo>
                  <a:lnTo>
                    <a:pt x="698" y="1274"/>
                  </a:lnTo>
                  <a:lnTo>
                    <a:pt x="689" y="1284"/>
                  </a:lnTo>
                  <a:lnTo>
                    <a:pt x="680" y="1292"/>
                  </a:lnTo>
                  <a:lnTo>
                    <a:pt x="672" y="1294"/>
                  </a:lnTo>
                  <a:lnTo>
                    <a:pt x="663" y="1296"/>
                  </a:lnTo>
                  <a:lnTo>
                    <a:pt x="655" y="1297"/>
                  </a:lnTo>
                  <a:lnTo>
                    <a:pt x="647" y="1294"/>
                  </a:lnTo>
                  <a:lnTo>
                    <a:pt x="636" y="1292"/>
                  </a:lnTo>
                  <a:lnTo>
                    <a:pt x="627" y="1288"/>
                  </a:lnTo>
                  <a:lnTo>
                    <a:pt x="619" y="1286"/>
                  </a:lnTo>
                  <a:lnTo>
                    <a:pt x="609" y="1288"/>
                  </a:lnTo>
                  <a:lnTo>
                    <a:pt x="598" y="1292"/>
                  </a:lnTo>
                  <a:lnTo>
                    <a:pt x="589" y="1294"/>
                  </a:lnTo>
                  <a:lnTo>
                    <a:pt x="579" y="1297"/>
                  </a:lnTo>
                  <a:lnTo>
                    <a:pt x="567" y="1297"/>
                  </a:lnTo>
                  <a:lnTo>
                    <a:pt x="554" y="1297"/>
                  </a:lnTo>
                  <a:lnTo>
                    <a:pt x="539" y="1297"/>
                  </a:lnTo>
                  <a:lnTo>
                    <a:pt x="527" y="1297"/>
                  </a:lnTo>
                  <a:lnTo>
                    <a:pt x="516" y="1297"/>
                  </a:lnTo>
                  <a:lnTo>
                    <a:pt x="504" y="1298"/>
                  </a:lnTo>
                  <a:lnTo>
                    <a:pt x="493" y="1301"/>
                  </a:lnTo>
                  <a:lnTo>
                    <a:pt x="480" y="1305"/>
                  </a:lnTo>
                  <a:lnTo>
                    <a:pt x="464" y="1312"/>
                  </a:lnTo>
                  <a:lnTo>
                    <a:pt x="451" y="1319"/>
                  </a:lnTo>
                  <a:lnTo>
                    <a:pt x="443" y="1325"/>
                  </a:lnTo>
                  <a:lnTo>
                    <a:pt x="435" y="1336"/>
                  </a:lnTo>
                  <a:lnTo>
                    <a:pt x="427" y="1348"/>
                  </a:lnTo>
                  <a:lnTo>
                    <a:pt x="420" y="1356"/>
                  </a:lnTo>
                  <a:lnTo>
                    <a:pt x="411" y="1367"/>
                  </a:lnTo>
                  <a:lnTo>
                    <a:pt x="402" y="1379"/>
                  </a:lnTo>
                  <a:lnTo>
                    <a:pt x="391" y="1389"/>
                  </a:lnTo>
                  <a:lnTo>
                    <a:pt x="380" y="1395"/>
                  </a:lnTo>
                  <a:lnTo>
                    <a:pt x="366" y="1402"/>
                  </a:lnTo>
                  <a:lnTo>
                    <a:pt x="352" y="1407"/>
                  </a:lnTo>
                  <a:lnTo>
                    <a:pt x="340" y="1410"/>
                  </a:lnTo>
                  <a:lnTo>
                    <a:pt x="329" y="1413"/>
                  </a:lnTo>
                  <a:lnTo>
                    <a:pt x="315" y="1416"/>
                  </a:lnTo>
                  <a:lnTo>
                    <a:pt x="300" y="1418"/>
                  </a:lnTo>
                  <a:lnTo>
                    <a:pt x="287" y="1418"/>
                  </a:lnTo>
                  <a:lnTo>
                    <a:pt x="276" y="1417"/>
                  </a:lnTo>
                  <a:lnTo>
                    <a:pt x="267" y="1411"/>
                  </a:lnTo>
                  <a:lnTo>
                    <a:pt x="255" y="1402"/>
                  </a:lnTo>
                  <a:lnTo>
                    <a:pt x="244" y="1391"/>
                  </a:lnTo>
                  <a:lnTo>
                    <a:pt x="234" y="1381"/>
                  </a:lnTo>
                  <a:lnTo>
                    <a:pt x="226" y="1372"/>
                  </a:lnTo>
                  <a:lnTo>
                    <a:pt x="216" y="1362"/>
                  </a:lnTo>
                  <a:lnTo>
                    <a:pt x="202" y="1350"/>
                  </a:lnTo>
                  <a:lnTo>
                    <a:pt x="190" y="1336"/>
                  </a:lnTo>
                  <a:lnTo>
                    <a:pt x="181" y="1324"/>
                  </a:lnTo>
                  <a:lnTo>
                    <a:pt x="176" y="1313"/>
                  </a:lnTo>
                  <a:lnTo>
                    <a:pt x="172" y="1298"/>
                  </a:lnTo>
                  <a:lnTo>
                    <a:pt x="168" y="1288"/>
                  </a:lnTo>
                  <a:lnTo>
                    <a:pt x="159" y="1278"/>
                  </a:lnTo>
                  <a:lnTo>
                    <a:pt x="147" y="1267"/>
                  </a:lnTo>
                  <a:lnTo>
                    <a:pt x="135" y="1258"/>
                  </a:lnTo>
                  <a:lnTo>
                    <a:pt x="127" y="1247"/>
                  </a:lnTo>
                  <a:lnTo>
                    <a:pt x="127" y="1236"/>
                  </a:lnTo>
                  <a:lnTo>
                    <a:pt x="127" y="1223"/>
                  </a:lnTo>
                  <a:lnTo>
                    <a:pt x="131" y="1209"/>
                  </a:lnTo>
                  <a:lnTo>
                    <a:pt x="135" y="1200"/>
                  </a:lnTo>
                  <a:lnTo>
                    <a:pt x="141" y="1195"/>
                  </a:lnTo>
                  <a:lnTo>
                    <a:pt x="151" y="1191"/>
                  </a:lnTo>
                  <a:lnTo>
                    <a:pt x="162" y="1188"/>
                  </a:lnTo>
                  <a:lnTo>
                    <a:pt x="168" y="1184"/>
                  </a:lnTo>
                  <a:lnTo>
                    <a:pt x="176" y="1178"/>
                  </a:lnTo>
                  <a:lnTo>
                    <a:pt x="185" y="1172"/>
                  </a:lnTo>
                  <a:lnTo>
                    <a:pt x="191" y="1164"/>
                  </a:lnTo>
                  <a:lnTo>
                    <a:pt x="197" y="1157"/>
                  </a:lnTo>
                  <a:lnTo>
                    <a:pt x="197" y="1146"/>
                  </a:lnTo>
                  <a:lnTo>
                    <a:pt x="195" y="1134"/>
                  </a:lnTo>
                  <a:lnTo>
                    <a:pt x="193" y="1121"/>
                  </a:lnTo>
                  <a:lnTo>
                    <a:pt x="191" y="1111"/>
                  </a:lnTo>
                  <a:lnTo>
                    <a:pt x="195" y="1102"/>
                  </a:lnTo>
                  <a:lnTo>
                    <a:pt x="202" y="1092"/>
                  </a:lnTo>
                  <a:lnTo>
                    <a:pt x="207" y="1084"/>
                  </a:lnTo>
                  <a:lnTo>
                    <a:pt x="217" y="1077"/>
                  </a:lnTo>
                  <a:lnTo>
                    <a:pt x="228" y="1071"/>
                  </a:lnTo>
                  <a:lnTo>
                    <a:pt x="237" y="1064"/>
                  </a:lnTo>
                  <a:lnTo>
                    <a:pt x="244" y="1053"/>
                  </a:lnTo>
                  <a:lnTo>
                    <a:pt x="249" y="1040"/>
                  </a:lnTo>
                  <a:lnTo>
                    <a:pt x="255" y="1028"/>
                  </a:lnTo>
                  <a:lnTo>
                    <a:pt x="261" y="1018"/>
                  </a:lnTo>
                  <a:lnTo>
                    <a:pt x="271" y="1007"/>
                  </a:lnTo>
                  <a:lnTo>
                    <a:pt x="276" y="998"/>
                  </a:lnTo>
                  <a:lnTo>
                    <a:pt x="279" y="986"/>
                  </a:lnTo>
                  <a:lnTo>
                    <a:pt x="280" y="972"/>
                  </a:lnTo>
                  <a:lnTo>
                    <a:pt x="282" y="959"/>
                  </a:lnTo>
                  <a:lnTo>
                    <a:pt x="282" y="947"/>
                  </a:lnTo>
                  <a:lnTo>
                    <a:pt x="282" y="937"/>
                  </a:lnTo>
                  <a:lnTo>
                    <a:pt x="280" y="925"/>
                  </a:lnTo>
                  <a:lnTo>
                    <a:pt x="279" y="914"/>
                  </a:lnTo>
                  <a:lnTo>
                    <a:pt x="280" y="905"/>
                  </a:lnTo>
                  <a:lnTo>
                    <a:pt x="287" y="897"/>
                  </a:lnTo>
                  <a:lnTo>
                    <a:pt x="298" y="889"/>
                  </a:lnTo>
                  <a:lnTo>
                    <a:pt x="309" y="882"/>
                  </a:lnTo>
                  <a:lnTo>
                    <a:pt x="317" y="875"/>
                  </a:lnTo>
                  <a:lnTo>
                    <a:pt x="325" y="867"/>
                  </a:lnTo>
                  <a:lnTo>
                    <a:pt x="333" y="858"/>
                  </a:lnTo>
                  <a:lnTo>
                    <a:pt x="342" y="850"/>
                  </a:lnTo>
                  <a:lnTo>
                    <a:pt x="350" y="843"/>
                  </a:lnTo>
                  <a:lnTo>
                    <a:pt x="358" y="840"/>
                  </a:lnTo>
                  <a:lnTo>
                    <a:pt x="368" y="839"/>
                  </a:lnTo>
                  <a:lnTo>
                    <a:pt x="376" y="836"/>
                  </a:lnTo>
                  <a:lnTo>
                    <a:pt x="384" y="831"/>
                  </a:lnTo>
                  <a:lnTo>
                    <a:pt x="392" y="821"/>
                  </a:lnTo>
                  <a:lnTo>
                    <a:pt x="399" y="813"/>
                  </a:lnTo>
                  <a:lnTo>
                    <a:pt x="403" y="804"/>
                  </a:lnTo>
                  <a:lnTo>
                    <a:pt x="406" y="792"/>
                  </a:lnTo>
                  <a:lnTo>
                    <a:pt x="407" y="782"/>
                  </a:lnTo>
                  <a:lnTo>
                    <a:pt x="406" y="773"/>
                  </a:lnTo>
                  <a:lnTo>
                    <a:pt x="404" y="764"/>
                  </a:lnTo>
                  <a:lnTo>
                    <a:pt x="400" y="754"/>
                  </a:lnTo>
                  <a:lnTo>
                    <a:pt x="396" y="747"/>
                  </a:lnTo>
                  <a:lnTo>
                    <a:pt x="388" y="746"/>
                  </a:lnTo>
                  <a:lnTo>
                    <a:pt x="379" y="746"/>
                  </a:lnTo>
                  <a:lnTo>
                    <a:pt x="369" y="747"/>
                  </a:lnTo>
                  <a:lnTo>
                    <a:pt x="358" y="750"/>
                  </a:lnTo>
                  <a:lnTo>
                    <a:pt x="350" y="753"/>
                  </a:lnTo>
                  <a:lnTo>
                    <a:pt x="341" y="759"/>
                  </a:lnTo>
                  <a:lnTo>
                    <a:pt x="330" y="769"/>
                  </a:lnTo>
                  <a:lnTo>
                    <a:pt x="319" y="776"/>
                  </a:lnTo>
                  <a:lnTo>
                    <a:pt x="306" y="781"/>
                  </a:lnTo>
                  <a:lnTo>
                    <a:pt x="290" y="785"/>
                  </a:lnTo>
                  <a:lnTo>
                    <a:pt x="275" y="788"/>
                  </a:lnTo>
                  <a:lnTo>
                    <a:pt x="259" y="789"/>
                  </a:lnTo>
                  <a:lnTo>
                    <a:pt x="238" y="789"/>
                  </a:lnTo>
                  <a:lnTo>
                    <a:pt x="218" y="788"/>
                  </a:lnTo>
                  <a:lnTo>
                    <a:pt x="201" y="785"/>
                  </a:lnTo>
                  <a:lnTo>
                    <a:pt x="189" y="780"/>
                  </a:lnTo>
                  <a:lnTo>
                    <a:pt x="174" y="774"/>
                  </a:lnTo>
                  <a:lnTo>
                    <a:pt x="159" y="766"/>
                  </a:lnTo>
                  <a:lnTo>
                    <a:pt x="145" y="758"/>
                  </a:lnTo>
                  <a:lnTo>
                    <a:pt x="133" y="753"/>
                  </a:lnTo>
                  <a:lnTo>
                    <a:pt x="120" y="746"/>
                  </a:lnTo>
                  <a:lnTo>
                    <a:pt x="102" y="738"/>
                  </a:lnTo>
                  <a:lnTo>
                    <a:pt x="85" y="730"/>
                  </a:lnTo>
                  <a:lnTo>
                    <a:pt x="73" y="722"/>
                  </a:lnTo>
                  <a:lnTo>
                    <a:pt x="65" y="714"/>
                  </a:lnTo>
                  <a:lnTo>
                    <a:pt x="55" y="703"/>
                  </a:lnTo>
                  <a:lnTo>
                    <a:pt x="47" y="691"/>
                  </a:lnTo>
                  <a:lnTo>
                    <a:pt x="42" y="680"/>
                  </a:lnTo>
                  <a:lnTo>
                    <a:pt x="42" y="672"/>
                  </a:lnTo>
                  <a:lnTo>
                    <a:pt x="42" y="662"/>
                  </a:lnTo>
                  <a:lnTo>
                    <a:pt x="44" y="654"/>
                  </a:lnTo>
                  <a:lnTo>
                    <a:pt x="51" y="649"/>
                  </a:lnTo>
                  <a:lnTo>
                    <a:pt x="59" y="644"/>
                  </a:lnTo>
                  <a:lnTo>
                    <a:pt x="69" y="640"/>
                  </a:lnTo>
                  <a:lnTo>
                    <a:pt x="75" y="634"/>
                  </a:lnTo>
                  <a:lnTo>
                    <a:pt x="82" y="627"/>
                  </a:lnTo>
                  <a:lnTo>
                    <a:pt x="89" y="619"/>
                  </a:lnTo>
                  <a:lnTo>
                    <a:pt x="94" y="613"/>
                  </a:lnTo>
                  <a:lnTo>
                    <a:pt x="98" y="611"/>
                  </a:lnTo>
                  <a:lnTo>
                    <a:pt x="102" y="611"/>
                  </a:lnTo>
                  <a:lnTo>
                    <a:pt x="108" y="610"/>
                  </a:lnTo>
                  <a:lnTo>
                    <a:pt x="112" y="610"/>
                  </a:lnTo>
                  <a:lnTo>
                    <a:pt x="116" y="610"/>
                  </a:lnTo>
                  <a:lnTo>
                    <a:pt x="128" y="610"/>
                  </a:lnTo>
                  <a:lnTo>
                    <a:pt x="143" y="611"/>
                  </a:lnTo>
                  <a:lnTo>
                    <a:pt x="154" y="614"/>
                  </a:lnTo>
                  <a:lnTo>
                    <a:pt x="162" y="619"/>
                  </a:lnTo>
                  <a:lnTo>
                    <a:pt x="168" y="629"/>
                  </a:lnTo>
                  <a:lnTo>
                    <a:pt x="176" y="637"/>
                  </a:lnTo>
                  <a:lnTo>
                    <a:pt x="183" y="642"/>
                  </a:lnTo>
                  <a:lnTo>
                    <a:pt x="193" y="644"/>
                  </a:lnTo>
                  <a:lnTo>
                    <a:pt x="205" y="644"/>
                  </a:lnTo>
                  <a:lnTo>
                    <a:pt x="213" y="641"/>
                  </a:lnTo>
                  <a:lnTo>
                    <a:pt x="217" y="640"/>
                  </a:lnTo>
                  <a:lnTo>
                    <a:pt x="220" y="636"/>
                  </a:lnTo>
                  <a:lnTo>
                    <a:pt x="224" y="633"/>
                  </a:lnTo>
                  <a:lnTo>
                    <a:pt x="226" y="629"/>
                  </a:lnTo>
                  <a:lnTo>
                    <a:pt x="228" y="626"/>
                  </a:lnTo>
                  <a:lnTo>
                    <a:pt x="230" y="613"/>
                  </a:lnTo>
                  <a:lnTo>
                    <a:pt x="230" y="596"/>
                  </a:lnTo>
                  <a:lnTo>
                    <a:pt x="229" y="579"/>
                  </a:lnTo>
                  <a:lnTo>
                    <a:pt x="226" y="563"/>
                  </a:lnTo>
                  <a:lnTo>
                    <a:pt x="222" y="549"/>
                  </a:lnTo>
                  <a:lnTo>
                    <a:pt x="216" y="537"/>
                  </a:lnTo>
                  <a:lnTo>
                    <a:pt x="203" y="525"/>
                  </a:lnTo>
                  <a:lnTo>
                    <a:pt x="191" y="512"/>
                  </a:lnTo>
                  <a:lnTo>
                    <a:pt x="179" y="498"/>
                  </a:lnTo>
                  <a:lnTo>
                    <a:pt x="172" y="486"/>
                  </a:lnTo>
                  <a:lnTo>
                    <a:pt x="170" y="475"/>
                  </a:lnTo>
                  <a:lnTo>
                    <a:pt x="170" y="462"/>
                  </a:lnTo>
                  <a:lnTo>
                    <a:pt x="170" y="448"/>
                  </a:lnTo>
                  <a:lnTo>
                    <a:pt x="170" y="435"/>
                  </a:lnTo>
                  <a:lnTo>
                    <a:pt x="166" y="424"/>
                  </a:lnTo>
                  <a:lnTo>
                    <a:pt x="156" y="416"/>
                  </a:lnTo>
                  <a:lnTo>
                    <a:pt x="141" y="409"/>
                  </a:lnTo>
                  <a:lnTo>
                    <a:pt x="127" y="404"/>
                  </a:lnTo>
                  <a:lnTo>
                    <a:pt x="113" y="398"/>
                  </a:lnTo>
                  <a:lnTo>
                    <a:pt x="100" y="389"/>
                  </a:lnTo>
                  <a:lnTo>
                    <a:pt x="83" y="378"/>
                  </a:lnTo>
                  <a:lnTo>
                    <a:pt x="69" y="366"/>
                  </a:lnTo>
                  <a:lnTo>
                    <a:pt x="55" y="355"/>
                  </a:lnTo>
                  <a:lnTo>
                    <a:pt x="43" y="346"/>
                  </a:lnTo>
                  <a:lnTo>
                    <a:pt x="28" y="334"/>
                  </a:lnTo>
                  <a:lnTo>
                    <a:pt x="15" y="320"/>
                  </a:lnTo>
                  <a:lnTo>
                    <a:pt x="5" y="308"/>
                  </a:lnTo>
                  <a:lnTo>
                    <a:pt x="3" y="299"/>
                  </a:lnTo>
                  <a:lnTo>
                    <a:pt x="1" y="287"/>
                  </a:lnTo>
                  <a:lnTo>
                    <a:pt x="0" y="273"/>
                  </a:lnTo>
                  <a:lnTo>
                    <a:pt x="3" y="273"/>
                  </a:lnTo>
                  <a:lnTo>
                    <a:pt x="12" y="270"/>
                  </a:lnTo>
                  <a:lnTo>
                    <a:pt x="23" y="266"/>
                  </a:lnTo>
                  <a:lnTo>
                    <a:pt x="34" y="261"/>
                  </a:lnTo>
                  <a:lnTo>
                    <a:pt x="42" y="257"/>
                  </a:lnTo>
                  <a:lnTo>
                    <a:pt x="55" y="252"/>
                  </a:lnTo>
                  <a:lnTo>
                    <a:pt x="71" y="246"/>
                  </a:lnTo>
                  <a:lnTo>
                    <a:pt x="85" y="242"/>
                  </a:lnTo>
                  <a:lnTo>
                    <a:pt x="98" y="238"/>
                  </a:lnTo>
                  <a:lnTo>
                    <a:pt x="113" y="233"/>
                  </a:lnTo>
                  <a:lnTo>
                    <a:pt x="128" y="227"/>
                  </a:lnTo>
                  <a:lnTo>
                    <a:pt x="140" y="222"/>
                  </a:lnTo>
                  <a:lnTo>
                    <a:pt x="151" y="215"/>
                  </a:lnTo>
                  <a:lnTo>
                    <a:pt x="163" y="206"/>
                  </a:lnTo>
                  <a:lnTo>
                    <a:pt x="176" y="196"/>
                  </a:lnTo>
                  <a:lnTo>
                    <a:pt x="186" y="187"/>
                  </a:lnTo>
                  <a:lnTo>
                    <a:pt x="194" y="178"/>
                  </a:lnTo>
                  <a:lnTo>
                    <a:pt x="203" y="167"/>
                  </a:lnTo>
                  <a:lnTo>
                    <a:pt x="213" y="157"/>
                  </a:lnTo>
                  <a:lnTo>
                    <a:pt x="224" y="149"/>
                  </a:lnTo>
                  <a:lnTo>
                    <a:pt x="236" y="142"/>
                  </a:lnTo>
                  <a:lnTo>
                    <a:pt x="248" y="137"/>
                  </a:lnTo>
                  <a:lnTo>
                    <a:pt x="260" y="136"/>
                  </a:lnTo>
                  <a:lnTo>
                    <a:pt x="276" y="136"/>
                  </a:lnTo>
                  <a:lnTo>
                    <a:pt x="291" y="136"/>
                  </a:lnTo>
                  <a:lnTo>
                    <a:pt x="305" y="134"/>
                  </a:lnTo>
                  <a:lnTo>
                    <a:pt x="318" y="132"/>
                  </a:lnTo>
                  <a:lnTo>
                    <a:pt x="334" y="126"/>
                  </a:lnTo>
                  <a:lnTo>
                    <a:pt x="349" y="121"/>
                  </a:lnTo>
                  <a:lnTo>
                    <a:pt x="361" y="114"/>
                  </a:lnTo>
                  <a:lnTo>
                    <a:pt x="373" y="107"/>
                  </a:lnTo>
                  <a:lnTo>
                    <a:pt x="387" y="97"/>
                  </a:lnTo>
                  <a:lnTo>
                    <a:pt x="399" y="85"/>
                  </a:lnTo>
                  <a:lnTo>
                    <a:pt x="407" y="74"/>
                  </a:lnTo>
                  <a:lnTo>
                    <a:pt x="408" y="66"/>
                  </a:lnTo>
                  <a:lnTo>
                    <a:pt x="410" y="56"/>
                  </a:lnTo>
                  <a:lnTo>
                    <a:pt x="410" y="46"/>
                  </a:lnTo>
                  <a:lnTo>
                    <a:pt x="412" y="37"/>
                  </a:lnTo>
                  <a:lnTo>
                    <a:pt x="420" y="32"/>
                  </a:lnTo>
                  <a:lnTo>
                    <a:pt x="430" y="27"/>
                  </a:lnTo>
                  <a:lnTo>
                    <a:pt x="439" y="24"/>
                  </a:lnTo>
                  <a:lnTo>
                    <a:pt x="451" y="19"/>
                  </a:lnTo>
                  <a:lnTo>
                    <a:pt x="466" y="12"/>
                  </a:lnTo>
                  <a:lnTo>
                    <a:pt x="478" y="8"/>
                  </a:lnTo>
                  <a:lnTo>
                    <a:pt x="492" y="5"/>
                  </a:lnTo>
                  <a:lnTo>
                    <a:pt x="509" y="4"/>
                  </a:lnTo>
                  <a:lnTo>
                    <a:pt x="527" y="2"/>
                  </a:lnTo>
                  <a:lnTo>
                    <a:pt x="540" y="1"/>
                  </a:lnTo>
                  <a:lnTo>
                    <a:pt x="550" y="0"/>
                  </a:lnTo>
                  <a:lnTo>
                    <a:pt x="561" y="0"/>
                  </a:lnTo>
                  <a:lnTo>
                    <a:pt x="570" y="0"/>
                  </a:lnTo>
                  <a:lnTo>
                    <a:pt x="578" y="2"/>
                  </a:lnTo>
                  <a:lnTo>
                    <a:pt x="581" y="8"/>
                  </a:lnTo>
                  <a:lnTo>
                    <a:pt x="582" y="17"/>
                  </a:lnTo>
                  <a:lnTo>
                    <a:pt x="583" y="27"/>
                  </a:lnTo>
                  <a:lnTo>
                    <a:pt x="586" y="32"/>
                  </a:lnTo>
                  <a:lnTo>
                    <a:pt x="593" y="33"/>
                  </a:lnTo>
                  <a:lnTo>
                    <a:pt x="600" y="33"/>
                  </a:lnTo>
                  <a:lnTo>
                    <a:pt x="608" y="32"/>
                  </a:lnTo>
                  <a:lnTo>
                    <a:pt x="614" y="29"/>
                  </a:lnTo>
                  <a:lnTo>
                    <a:pt x="624" y="25"/>
                  </a:lnTo>
                  <a:lnTo>
                    <a:pt x="635" y="19"/>
                  </a:lnTo>
                  <a:lnTo>
                    <a:pt x="644" y="13"/>
                  </a:lnTo>
                  <a:lnTo>
                    <a:pt x="656" y="9"/>
                  </a:lnTo>
                  <a:lnTo>
                    <a:pt x="671" y="5"/>
                  </a:lnTo>
                  <a:lnTo>
                    <a:pt x="683" y="4"/>
                  </a:lnTo>
                  <a:lnTo>
                    <a:pt x="691" y="2"/>
                  </a:lnTo>
                  <a:lnTo>
                    <a:pt x="701" y="1"/>
                  </a:lnTo>
                  <a:lnTo>
                    <a:pt x="710" y="1"/>
                  </a:lnTo>
                  <a:lnTo>
                    <a:pt x="718" y="2"/>
                  </a:lnTo>
                  <a:lnTo>
                    <a:pt x="725" y="8"/>
                  </a:lnTo>
                  <a:lnTo>
                    <a:pt x="732" y="16"/>
                  </a:lnTo>
                  <a:lnTo>
                    <a:pt x="734" y="24"/>
                  </a:lnTo>
                  <a:lnTo>
                    <a:pt x="733" y="32"/>
                  </a:lnTo>
                  <a:lnTo>
                    <a:pt x="728" y="40"/>
                  </a:lnTo>
                  <a:lnTo>
                    <a:pt x="722" y="50"/>
                  </a:lnTo>
                  <a:lnTo>
                    <a:pt x="717" y="55"/>
                  </a:lnTo>
                  <a:lnTo>
                    <a:pt x="710" y="59"/>
                  </a:lnTo>
                  <a:lnTo>
                    <a:pt x="701" y="60"/>
                  </a:lnTo>
                  <a:lnTo>
                    <a:pt x="691" y="63"/>
                  </a:lnTo>
                  <a:lnTo>
                    <a:pt x="685" y="66"/>
                  </a:lnTo>
                  <a:lnTo>
                    <a:pt x="680" y="72"/>
                  </a:lnTo>
                  <a:lnTo>
                    <a:pt x="678" y="81"/>
                  </a:lnTo>
                  <a:lnTo>
                    <a:pt x="678" y="89"/>
                  </a:lnTo>
                  <a:lnTo>
                    <a:pt x="680" y="97"/>
                  </a:lnTo>
                  <a:lnTo>
                    <a:pt x="685" y="106"/>
                  </a:lnTo>
                  <a:lnTo>
                    <a:pt x="690" y="116"/>
                  </a:lnTo>
                  <a:lnTo>
                    <a:pt x="695" y="122"/>
                  </a:lnTo>
                  <a:lnTo>
                    <a:pt x="705" y="129"/>
                  </a:lnTo>
                  <a:lnTo>
                    <a:pt x="717" y="136"/>
                  </a:lnTo>
                  <a:lnTo>
                    <a:pt x="729" y="144"/>
                  </a:lnTo>
                  <a:lnTo>
                    <a:pt x="737" y="152"/>
                  </a:lnTo>
                  <a:lnTo>
                    <a:pt x="740" y="160"/>
                  </a:lnTo>
                  <a:lnTo>
                    <a:pt x="738" y="171"/>
                  </a:lnTo>
                  <a:lnTo>
                    <a:pt x="737" y="182"/>
                  </a:lnTo>
                  <a:lnTo>
                    <a:pt x="734" y="190"/>
                  </a:lnTo>
                  <a:lnTo>
                    <a:pt x="733" y="194"/>
                  </a:lnTo>
                  <a:lnTo>
                    <a:pt x="730" y="196"/>
                  </a:lnTo>
                  <a:lnTo>
                    <a:pt x="728" y="200"/>
                  </a:lnTo>
                  <a:lnTo>
                    <a:pt x="725" y="203"/>
                  </a:lnTo>
                  <a:lnTo>
                    <a:pt x="722" y="207"/>
                  </a:lnTo>
                  <a:lnTo>
                    <a:pt x="721" y="210"/>
                  </a:lnTo>
                  <a:lnTo>
                    <a:pt x="722" y="219"/>
                  </a:lnTo>
                  <a:lnTo>
                    <a:pt x="724" y="229"/>
                  </a:lnTo>
                  <a:lnTo>
                    <a:pt x="726" y="237"/>
                  </a:lnTo>
                  <a:lnTo>
                    <a:pt x="732" y="249"/>
                  </a:lnTo>
                  <a:lnTo>
                    <a:pt x="738" y="262"/>
                  </a:lnTo>
                  <a:lnTo>
                    <a:pt x="744" y="273"/>
                  </a:lnTo>
                  <a:lnTo>
                    <a:pt x="747" y="276"/>
                  </a:lnTo>
                  <a:lnTo>
                    <a:pt x="748" y="279"/>
                  </a:lnTo>
                  <a:lnTo>
                    <a:pt x="749" y="283"/>
                  </a:lnTo>
                  <a:lnTo>
                    <a:pt x="752" y="285"/>
                  </a:lnTo>
                  <a:lnTo>
                    <a:pt x="753" y="288"/>
                  </a:lnTo>
                  <a:lnTo>
                    <a:pt x="760" y="289"/>
                  </a:lnTo>
                  <a:lnTo>
                    <a:pt x="767" y="289"/>
                  </a:lnTo>
                  <a:lnTo>
                    <a:pt x="775" y="288"/>
                  </a:lnTo>
                  <a:lnTo>
                    <a:pt x="782" y="288"/>
                  </a:lnTo>
                  <a:lnTo>
                    <a:pt x="790" y="291"/>
                  </a:lnTo>
                  <a:lnTo>
                    <a:pt x="800" y="295"/>
                  </a:lnTo>
                  <a:lnTo>
                    <a:pt x="811" y="299"/>
                  </a:lnTo>
                  <a:lnTo>
                    <a:pt x="819" y="300"/>
                  </a:lnTo>
                  <a:lnTo>
                    <a:pt x="833" y="299"/>
                  </a:lnTo>
                  <a:lnTo>
                    <a:pt x="846" y="296"/>
                  </a:lnTo>
                  <a:lnTo>
                    <a:pt x="861" y="292"/>
                  </a:lnTo>
                  <a:lnTo>
                    <a:pt x="873" y="289"/>
                  </a:lnTo>
                  <a:lnTo>
                    <a:pt x="884" y="291"/>
                  </a:lnTo>
                  <a:lnTo>
                    <a:pt x="896" y="293"/>
                  </a:lnTo>
                  <a:lnTo>
                    <a:pt x="907" y="296"/>
                  </a:lnTo>
                  <a:lnTo>
                    <a:pt x="916" y="299"/>
                  </a:lnTo>
                  <a:lnTo>
                    <a:pt x="928" y="303"/>
                  </a:lnTo>
                  <a:lnTo>
                    <a:pt x="941" y="308"/>
                  </a:lnTo>
                  <a:lnTo>
                    <a:pt x="951" y="314"/>
                  </a:lnTo>
                  <a:lnTo>
                    <a:pt x="958" y="319"/>
                  </a:lnTo>
                  <a:lnTo>
                    <a:pt x="966" y="328"/>
                  </a:lnTo>
                  <a:lnTo>
                    <a:pt x="973" y="338"/>
                  </a:lnTo>
                  <a:lnTo>
                    <a:pt x="977" y="346"/>
                  </a:lnTo>
                  <a:lnTo>
                    <a:pt x="978" y="354"/>
                  </a:lnTo>
                  <a:lnTo>
                    <a:pt x="978" y="363"/>
                  </a:lnTo>
                  <a:lnTo>
                    <a:pt x="976" y="372"/>
                  </a:lnTo>
                  <a:lnTo>
                    <a:pt x="973" y="378"/>
                  </a:lnTo>
                  <a:lnTo>
                    <a:pt x="970" y="378"/>
                  </a:lnTo>
                  <a:lnTo>
                    <a:pt x="968" y="380"/>
                  </a:lnTo>
                  <a:lnTo>
                    <a:pt x="963" y="380"/>
                  </a:lnTo>
                  <a:lnTo>
                    <a:pt x="961" y="378"/>
                  </a:lnTo>
                  <a:lnTo>
                    <a:pt x="957" y="380"/>
                  </a:lnTo>
                  <a:lnTo>
                    <a:pt x="954" y="380"/>
                  </a:lnTo>
                  <a:lnTo>
                    <a:pt x="947" y="385"/>
                  </a:lnTo>
                  <a:lnTo>
                    <a:pt x="941" y="393"/>
                  </a:lnTo>
                  <a:lnTo>
                    <a:pt x="934" y="402"/>
                  </a:lnTo>
                  <a:lnTo>
                    <a:pt x="930" y="411"/>
                  </a:lnTo>
                  <a:lnTo>
                    <a:pt x="931" y="419"/>
                  </a:lnTo>
                  <a:lnTo>
                    <a:pt x="934" y="428"/>
                  </a:lnTo>
                  <a:lnTo>
                    <a:pt x="938" y="438"/>
                  </a:lnTo>
                  <a:lnTo>
                    <a:pt x="942" y="444"/>
                  </a:lnTo>
                  <a:lnTo>
                    <a:pt x="954" y="451"/>
                  </a:lnTo>
                  <a:lnTo>
                    <a:pt x="970" y="455"/>
                  </a:lnTo>
                  <a:lnTo>
                    <a:pt x="988" y="456"/>
                  </a:lnTo>
                  <a:lnTo>
                    <a:pt x="1003" y="456"/>
                  </a:lnTo>
                  <a:lnTo>
                    <a:pt x="1016" y="454"/>
                  </a:lnTo>
                  <a:lnTo>
                    <a:pt x="1034" y="448"/>
                  </a:lnTo>
                  <a:lnTo>
                    <a:pt x="1050" y="442"/>
                  </a:lnTo>
                  <a:lnTo>
                    <a:pt x="1063" y="435"/>
                  </a:lnTo>
                  <a:lnTo>
                    <a:pt x="1075" y="429"/>
                  </a:lnTo>
                  <a:lnTo>
                    <a:pt x="1089" y="421"/>
                  </a:lnTo>
                  <a:lnTo>
                    <a:pt x="1102" y="412"/>
                  </a:lnTo>
                  <a:lnTo>
                    <a:pt x="1113" y="404"/>
                  </a:lnTo>
                  <a:lnTo>
                    <a:pt x="1123" y="392"/>
                  </a:lnTo>
                  <a:lnTo>
                    <a:pt x="1132" y="376"/>
                  </a:lnTo>
                  <a:lnTo>
                    <a:pt x="1141" y="359"/>
                  </a:lnTo>
                  <a:lnTo>
                    <a:pt x="1148" y="346"/>
                  </a:lnTo>
                  <a:lnTo>
                    <a:pt x="1155" y="332"/>
                  </a:lnTo>
                  <a:lnTo>
                    <a:pt x="1162" y="318"/>
                  </a:lnTo>
                  <a:lnTo>
                    <a:pt x="1166" y="304"/>
                  </a:lnTo>
                  <a:lnTo>
                    <a:pt x="1172" y="288"/>
                  </a:lnTo>
                  <a:lnTo>
                    <a:pt x="1178" y="269"/>
                  </a:lnTo>
                  <a:lnTo>
                    <a:pt x="1185" y="248"/>
                  </a:lnTo>
                  <a:lnTo>
                    <a:pt x="1190" y="227"/>
                  </a:lnTo>
                  <a:lnTo>
                    <a:pt x="1194" y="211"/>
                  </a:lnTo>
                  <a:lnTo>
                    <a:pt x="1198" y="191"/>
                  </a:lnTo>
                  <a:lnTo>
                    <a:pt x="1203" y="167"/>
                  </a:lnTo>
                  <a:lnTo>
                    <a:pt x="1210" y="142"/>
                  </a:lnTo>
                  <a:lnTo>
                    <a:pt x="1215" y="122"/>
                  </a:lnTo>
                  <a:lnTo>
                    <a:pt x="1221" y="110"/>
                  </a:lnTo>
                  <a:lnTo>
                    <a:pt x="1229" y="94"/>
                  </a:lnTo>
                  <a:lnTo>
                    <a:pt x="1237" y="78"/>
                  </a:lnTo>
                  <a:lnTo>
                    <a:pt x="1246" y="63"/>
                  </a:lnTo>
                  <a:lnTo>
                    <a:pt x="1255" y="51"/>
                  </a:lnTo>
                  <a:lnTo>
                    <a:pt x="1264" y="41"/>
                  </a:lnTo>
                  <a:lnTo>
                    <a:pt x="1277" y="31"/>
                  </a:lnTo>
                  <a:lnTo>
                    <a:pt x="1291" y="23"/>
                  </a:lnTo>
                  <a:lnTo>
                    <a:pt x="1303" y="16"/>
                  </a:lnTo>
                  <a:lnTo>
                    <a:pt x="1313" y="15"/>
                  </a:lnTo>
                  <a:lnTo>
                    <a:pt x="1323" y="16"/>
                  </a:lnTo>
                  <a:lnTo>
                    <a:pt x="1337" y="19"/>
                  </a:lnTo>
                  <a:lnTo>
                    <a:pt x="1349" y="20"/>
                  </a:lnTo>
                  <a:lnTo>
                    <a:pt x="1354" y="28"/>
                  </a:lnTo>
                  <a:lnTo>
                    <a:pt x="1362" y="37"/>
                  </a:lnTo>
                  <a:lnTo>
                    <a:pt x="1372" y="46"/>
                  </a:lnTo>
                  <a:lnTo>
                    <a:pt x="1381" y="50"/>
                  </a:lnTo>
                  <a:lnTo>
                    <a:pt x="1391" y="51"/>
                  </a:lnTo>
                  <a:lnTo>
                    <a:pt x="1403" y="51"/>
                  </a:lnTo>
                  <a:lnTo>
                    <a:pt x="1416" y="48"/>
                  </a:lnTo>
                  <a:lnTo>
                    <a:pt x="1430" y="46"/>
                  </a:lnTo>
                  <a:lnTo>
                    <a:pt x="1441" y="44"/>
                  </a:lnTo>
                  <a:lnTo>
                    <a:pt x="1450" y="44"/>
                  </a:lnTo>
                  <a:lnTo>
                    <a:pt x="1462" y="44"/>
                  </a:lnTo>
                  <a:lnTo>
                    <a:pt x="1476" y="46"/>
                  </a:lnTo>
                  <a:lnTo>
                    <a:pt x="1485" y="47"/>
                  </a:lnTo>
                  <a:lnTo>
                    <a:pt x="1494" y="54"/>
                  </a:lnTo>
                  <a:lnTo>
                    <a:pt x="1504" y="63"/>
                  </a:lnTo>
                  <a:lnTo>
                    <a:pt x="1513" y="74"/>
                  </a:lnTo>
                  <a:lnTo>
                    <a:pt x="1521" y="83"/>
                  </a:lnTo>
                  <a:lnTo>
                    <a:pt x="1531" y="95"/>
                  </a:lnTo>
                  <a:lnTo>
                    <a:pt x="1542" y="110"/>
                  </a:lnTo>
                  <a:lnTo>
                    <a:pt x="1552" y="125"/>
                  </a:lnTo>
                  <a:lnTo>
                    <a:pt x="1563" y="136"/>
                  </a:lnTo>
                  <a:lnTo>
                    <a:pt x="1574" y="142"/>
                  </a:lnTo>
                  <a:lnTo>
                    <a:pt x="1587" y="151"/>
                  </a:lnTo>
                  <a:lnTo>
                    <a:pt x="1602" y="157"/>
                  </a:lnTo>
                  <a:lnTo>
                    <a:pt x="1614" y="161"/>
                  </a:lnTo>
                  <a:lnTo>
                    <a:pt x="1618" y="161"/>
                  </a:lnTo>
                  <a:lnTo>
                    <a:pt x="1610" y="173"/>
                  </a:lnTo>
                  <a:lnTo>
                    <a:pt x="1605" y="184"/>
                  </a:lnTo>
                  <a:lnTo>
                    <a:pt x="1600" y="196"/>
                  </a:lnTo>
                  <a:lnTo>
                    <a:pt x="1596" y="211"/>
                  </a:lnTo>
                  <a:lnTo>
                    <a:pt x="1593" y="223"/>
                  </a:lnTo>
                  <a:lnTo>
                    <a:pt x="1591" y="237"/>
                  </a:lnTo>
                  <a:lnTo>
                    <a:pt x="1591" y="253"/>
                  </a:lnTo>
                  <a:lnTo>
                    <a:pt x="1593" y="269"/>
                  </a:lnTo>
                  <a:lnTo>
                    <a:pt x="1597" y="281"/>
                  </a:lnTo>
                  <a:lnTo>
                    <a:pt x="1601" y="289"/>
                  </a:lnTo>
                  <a:lnTo>
                    <a:pt x="1609" y="300"/>
                  </a:lnTo>
                  <a:lnTo>
                    <a:pt x="1617" y="308"/>
                  </a:lnTo>
                  <a:lnTo>
                    <a:pt x="1625" y="315"/>
                  </a:lnTo>
                  <a:lnTo>
                    <a:pt x="1635" y="320"/>
                  </a:lnTo>
                  <a:lnTo>
                    <a:pt x="1647" y="324"/>
                  </a:lnTo>
                  <a:lnTo>
                    <a:pt x="1659" y="330"/>
                  </a:lnTo>
                  <a:lnTo>
                    <a:pt x="1670" y="334"/>
                  </a:lnTo>
                  <a:lnTo>
                    <a:pt x="1678" y="341"/>
                  </a:lnTo>
                  <a:lnTo>
                    <a:pt x="1686" y="349"/>
                  </a:lnTo>
                  <a:lnTo>
                    <a:pt x="1693" y="357"/>
                  </a:lnTo>
                  <a:lnTo>
                    <a:pt x="1694" y="369"/>
                  </a:lnTo>
                  <a:lnTo>
                    <a:pt x="1694" y="384"/>
                  </a:lnTo>
                  <a:lnTo>
                    <a:pt x="1693" y="398"/>
                  </a:lnTo>
                  <a:lnTo>
                    <a:pt x="1689" y="409"/>
                  </a:lnTo>
                  <a:lnTo>
                    <a:pt x="1682" y="416"/>
                  </a:lnTo>
                  <a:lnTo>
                    <a:pt x="1674" y="420"/>
                  </a:lnTo>
                  <a:lnTo>
                    <a:pt x="1664" y="425"/>
                  </a:lnTo>
                  <a:lnTo>
                    <a:pt x="1658" y="431"/>
                  </a:lnTo>
                  <a:lnTo>
                    <a:pt x="1653" y="440"/>
                  </a:lnTo>
                  <a:lnTo>
                    <a:pt x="1651" y="454"/>
                  </a:lnTo>
                  <a:lnTo>
                    <a:pt x="1651" y="466"/>
                  </a:lnTo>
                  <a:lnTo>
                    <a:pt x="1651" y="477"/>
                  </a:lnTo>
                  <a:lnTo>
                    <a:pt x="1652" y="487"/>
                  </a:lnTo>
                  <a:lnTo>
                    <a:pt x="1655" y="499"/>
                  </a:lnTo>
                  <a:lnTo>
                    <a:pt x="1660" y="510"/>
                  </a:lnTo>
                  <a:lnTo>
                    <a:pt x="1664" y="520"/>
                  </a:lnTo>
                  <a:lnTo>
                    <a:pt x="1674" y="530"/>
                  </a:lnTo>
                  <a:lnTo>
                    <a:pt x="1689" y="541"/>
                  </a:lnTo>
                  <a:lnTo>
                    <a:pt x="1702" y="551"/>
                  </a:lnTo>
                  <a:lnTo>
                    <a:pt x="1715" y="559"/>
                  </a:lnTo>
                  <a:lnTo>
                    <a:pt x="1728" y="567"/>
                  </a:lnTo>
                  <a:lnTo>
                    <a:pt x="1744" y="578"/>
                  </a:lnTo>
                  <a:lnTo>
                    <a:pt x="1760" y="587"/>
                  </a:lnTo>
                  <a:lnTo>
                    <a:pt x="1773" y="595"/>
                  </a:lnTo>
                  <a:lnTo>
                    <a:pt x="1787" y="602"/>
                  </a:lnTo>
                  <a:lnTo>
                    <a:pt x="1804" y="610"/>
                  </a:lnTo>
                  <a:lnTo>
                    <a:pt x="1818" y="618"/>
                  </a:lnTo>
                  <a:lnTo>
                    <a:pt x="1829" y="625"/>
                  </a:lnTo>
                  <a:lnTo>
                    <a:pt x="1841" y="633"/>
                  </a:lnTo>
                  <a:lnTo>
                    <a:pt x="1852" y="642"/>
                  </a:lnTo>
                  <a:lnTo>
                    <a:pt x="1860" y="652"/>
                  </a:lnTo>
                  <a:lnTo>
                    <a:pt x="1865" y="662"/>
                  </a:lnTo>
                  <a:lnTo>
                    <a:pt x="1869" y="676"/>
                  </a:lnTo>
                  <a:lnTo>
                    <a:pt x="1873" y="691"/>
                  </a:lnTo>
                  <a:lnTo>
                    <a:pt x="1874" y="704"/>
                  </a:lnTo>
                  <a:lnTo>
                    <a:pt x="1873" y="712"/>
                  </a:lnTo>
                  <a:lnTo>
                    <a:pt x="1872" y="722"/>
                  </a:lnTo>
                  <a:lnTo>
                    <a:pt x="1869" y="731"/>
                  </a:lnTo>
                  <a:lnTo>
                    <a:pt x="1862" y="741"/>
                  </a:lnTo>
                  <a:lnTo>
                    <a:pt x="1853" y="751"/>
                  </a:lnTo>
                  <a:lnTo>
                    <a:pt x="1845" y="762"/>
                  </a:lnTo>
                  <a:lnTo>
                    <a:pt x="1835" y="773"/>
                  </a:lnTo>
                  <a:lnTo>
                    <a:pt x="1825" y="786"/>
                  </a:lnTo>
                  <a:lnTo>
                    <a:pt x="1814" y="801"/>
                  </a:lnTo>
                  <a:lnTo>
                    <a:pt x="1806" y="813"/>
                  </a:lnTo>
                  <a:lnTo>
                    <a:pt x="1799" y="823"/>
                  </a:lnTo>
                  <a:lnTo>
                    <a:pt x="1792" y="835"/>
                  </a:lnTo>
                  <a:lnTo>
                    <a:pt x="1787" y="847"/>
                  </a:lnTo>
                  <a:lnTo>
                    <a:pt x="1786" y="858"/>
                  </a:lnTo>
                  <a:lnTo>
                    <a:pt x="1787" y="861"/>
                  </a:lnTo>
                  <a:lnTo>
                    <a:pt x="1788" y="865"/>
                  </a:lnTo>
                  <a:lnTo>
                    <a:pt x="1791" y="869"/>
                  </a:lnTo>
                  <a:lnTo>
                    <a:pt x="1794" y="873"/>
                  </a:lnTo>
                  <a:lnTo>
                    <a:pt x="1796" y="875"/>
                  </a:lnTo>
                  <a:lnTo>
                    <a:pt x="1800" y="878"/>
                  </a:lnTo>
                  <a:lnTo>
                    <a:pt x="1811" y="882"/>
                  </a:lnTo>
                  <a:lnTo>
                    <a:pt x="1825" y="887"/>
                  </a:lnTo>
                  <a:lnTo>
                    <a:pt x="1839" y="890"/>
                  </a:lnTo>
                  <a:lnTo>
                    <a:pt x="1852" y="892"/>
                  </a:lnTo>
                  <a:lnTo>
                    <a:pt x="1864" y="889"/>
                  </a:lnTo>
                  <a:lnTo>
                    <a:pt x="1879" y="885"/>
                  </a:lnTo>
                  <a:lnTo>
                    <a:pt x="1892" y="879"/>
                  </a:lnTo>
                  <a:lnTo>
                    <a:pt x="1903" y="874"/>
                  </a:lnTo>
                  <a:lnTo>
                    <a:pt x="1911" y="865"/>
                  </a:lnTo>
                  <a:lnTo>
                    <a:pt x="1919" y="854"/>
                  </a:lnTo>
                  <a:lnTo>
                    <a:pt x="1927" y="842"/>
                  </a:lnTo>
                  <a:lnTo>
                    <a:pt x="1932" y="832"/>
                  </a:lnTo>
                  <a:lnTo>
                    <a:pt x="1935" y="819"/>
                  </a:lnTo>
                  <a:lnTo>
                    <a:pt x="1936" y="804"/>
                  </a:lnTo>
                  <a:lnTo>
                    <a:pt x="1939" y="792"/>
                  </a:lnTo>
                  <a:lnTo>
                    <a:pt x="1945" y="781"/>
                  </a:lnTo>
                  <a:lnTo>
                    <a:pt x="1951" y="769"/>
                  </a:lnTo>
                  <a:lnTo>
                    <a:pt x="1959" y="758"/>
                  </a:lnTo>
                  <a:lnTo>
                    <a:pt x="1961" y="755"/>
                  </a:lnTo>
                  <a:lnTo>
                    <a:pt x="1963" y="751"/>
                  </a:lnTo>
                  <a:lnTo>
                    <a:pt x="1966" y="747"/>
                  </a:lnTo>
                  <a:lnTo>
                    <a:pt x="1969" y="743"/>
                  </a:lnTo>
                  <a:lnTo>
                    <a:pt x="1973" y="742"/>
                  </a:lnTo>
                  <a:lnTo>
                    <a:pt x="1981" y="742"/>
                  </a:lnTo>
                  <a:lnTo>
                    <a:pt x="1990" y="743"/>
                  </a:lnTo>
                  <a:lnTo>
                    <a:pt x="1998" y="747"/>
                  </a:lnTo>
                  <a:lnTo>
                    <a:pt x="2005" y="754"/>
                  </a:lnTo>
                  <a:lnTo>
                    <a:pt x="2012" y="765"/>
                  </a:lnTo>
                  <a:lnTo>
                    <a:pt x="2017" y="774"/>
                  </a:lnTo>
                  <a:lnTo>
                    <a:pt x="2020" y="785"/>
                  </a:lnTo>
                  <a:lnTo>
                    <a:pt x="2023" y="800"/>
                  </a:lnTo>
                  <a:lnTo>
                    <a:pt x="2024" y="816"/>
                  </a:lnTo>
                  <a:lnTo>
                    <a:pt x="2025" y="828"/>
                  </a:lnTo>
                  <a:lnTo>
                    <a:pt x="2025" y="847"/>
                  </a:lnTo>
                  <a:lnTo>
                    <a:pt x="2023" y="870"/>
                  </a:lnTo>
                  <a:lnTo>
                    <a:pt x="2021" y="893"/>
                  </a:lnTo>
                  <a:lnTo>
                    <a:pt x="2020" y="912"/>
                  </a:lnTo>
                  <a:lnTo>
                    <a:pt x="2020" y="932"/>
                  </a:lnTo>
                  <a:lnTo>
                    <a:pt x="2019" y="955"/>
                  </a:lnTo>
                  <a:lnTo>
                    <a:pt x="2019" y="980"/>
                  </a:lnTo>
                  <a:lnTo>
                    <a:pt x="2020" y="1003"/>
                  </a:lnTo>
                  <a:lnTo>
                    <a:pt x="2021" y="1024"/>
                  </a:lnTo>
                  <a:lnTo>
                    <a:pt x="2024" y="1036"/>
                  </a:lnTo>
                  <a:lnTo>
                    <a:pt x="2029" y="1050"/>
                  </a:lnTo>
                  <a:lnTo>
                    <a:pt x="2034" y="1065"/>
                  </a:lnTo>
                  <a:lnTo>
                    <a:pt x="2038" y="1079"/>
                  </a:lnTo>
                  <a:lnTo>
                    <a:pt x="2038" y="1090"/>
                  </a:lnTo>
                  <a:lnTo>
                    <a:pt x="2036" y="1104"/>
                  </a:lnTo>
                  <a:lnTo>
                    <a:pt x="2035" y="1119"/>
                  </a:lnTo>
                  <a:lnTo>
                    <a:pt x="2038" y="1131"/>
                  </a:lnTo>
                  <a:lnTo>
                    <a:pt x="2043" y="1141"/>
                  </a:lnTo>
                  <a:lnTo>
                    <a:pt x="2051" y="1151"/>
                  </a:lnTo>
                  <a:lnTo>
                    <a:pt x="2062" y="1162"/>
                  </a:lnTo>
                  <a:lnTo>
                    <a:pt x="2070" y="1172"/>
                  </a:lnTo>
                  <a:lnTo>
                    <a:pt x="2081" y="1180"/>
                  </a:lnTo>
                  <a:lnTo>
                    <a:pt x="2093" y="1189"/>
                  </a:lnTo>
                  <a:lnTo>
                    <a:pt x="2106" y="1199"/>
                  </a:lnTo>
                  <a:lnTo>
                    <a:pt x="2116" y="1208"/>
                  </a:lnTo>
                  <a:lnTo>
                    <a:pt x="2125" y="1219"/>
                  </a:lnTo>
                  <a:lnTo>
                    <a:pt x="2137" y="1232"/>
                  </a:lnTo>
                  <a:lnTo>
                    <a:pt x="2147" y="1247"/>
                  </a:lnTo>
                  <a:lnTo>
                    <a:pt x="2155" y="1261"/>
                  </a:lnTo>
                  <a:lnTo>
                    <a:pt x="2159" y="1273"/>
                  </a:lnTo>
                  <a:lnTo>
                    <a:pt x="2163" y="1289"/>
                  </a:lnTo>
                  <a:lnTo>
                    <a:pt x="2166" y="1305"/>
                  </a:lnTo>
                  <a:lnTo>
                    <a:pt x="2167" y="1320"/>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82" name="Groningen">
              <a:extLst>
                <a:ext uri="{FF2B5EF4-FFF2-40B4-BE49-F238E27FC236}">
                  <a16:creationId xmlns:a16="http://schemas.microsoft.com/office/drawing/2014/main" id="{1C53311F-04CB-457B-A044-46BDC247776C}"/>
                </a:ext>
              </a:extLst>
            </p:cNvPr>
            <p:cNvSpPr>
              <a:spLocks/>
            </p:cNvSpPr>
            <p:nvPr/>
          </p:nvSpPr>
          <p:spPr bwMode="auto">
            <a:xfrm>
              <a:off x="7145799" y="898966"/>
              <a:ext cx="1226264" cy="1222112"/>
            </a:xfrm>
            <a:custGeom>
              <a:avLst/>
              <a:gdLst>
                <a:gd name="T0" fmla="*/ 2604 w 2658"/>
                <a:gd name="T1" fmla="*/ 1954 h 2649"/>
                <a:gd name="T2" fmla="*/ 2584 w 2658"/>
                <a:gd name="T3" fmla="*/ 2162 h 2649"/>
                <a:gd name="T4" fmla="*/ 2461 w 2658"/>
                <a:gd name="T5" fmla="*/ 2358 h 2649"/>
                <a:gd name="T6" fmla="*/ 2384 w 2658"/>
                <a:gd name="T7" fmla="*/ 2454 h 2649"/>
                <a:gd name="T8" fmla="*/ 2377 w 2658"/>
                <a:gd name="T9" fmla="*/ 2617 h 2649"/>
                <a:gd name="T10" fmla="*/ 2279 w 2658"/>
                <a:gd name="T11" fmla="*/ 2531 h 2649"/>
                <a:gd name="T12" fmla="*/ 2175 w 2658"/>
                <a:gd name="T13" fmla="*/ 2461 h 2649"/>
                <a:gd name="T14" fmla="*/ 2240 w 2658"/>
                <a:gd name="T15" fmla="*/ 2327 h 2649"/>
                <a:gd name="T16" fmla="*/ 2182 w 2658"/>
                <a:gd name="T17" fmla="*/ 2275 h 2649"/>
                <a:gd name="T18" fmla="*/ 2084 w 2658"/>
                <a:gd name="T19" fmla="*/ 2133 h 2649"/>
                <a:gd name="T20" fmla="*/ 1947 w 2658"/>
                <a:gd name="T21" fmla="*/ 1970 h 2649"/>
                <a:gd name="T22" fmla="*/ 1782 w 2658"/>
                <a:gd name="T23" fmla="*/ 1809 h 2649"/>
                <a:gd name="T24" fmla="*/ 1635 w 2658"/>
                <a:gd name="T25" fmla="*/ 1669 h 2649"/>
                <a:gd name="T26" fmla="*/ 1485 w 2658"/>
                <a:gd name="T27" fmla="*/ 1518 h 2649"/>
                <a:gd name="T28" fmla="*/ 1363 w 2658"/>
                <a:gd name="T29" fmla="*/ 1462 h 2649"/>
                <a:gd name="T30" fmla="*/ 1279 w 2658"/>
                <a:gd name="T31" fmla="*/ 1472 h 2649"/>
                <a:gd name="T32" fmla="*/ 1154 w 2658"/>
                <a:gd name="T33" fmla="*/ 1456 h 2649"/>
                <a:gd name="T34" fmla="*/ 987 w 2658"/>
                <a:gd name="T35" fmla="*/ 1264 h 2649"/>
                <a:gd name="T36" fmla="*/ 867 w 2658"/>
                <a:gd name="T37" fmla="*/ 1147 h 2649"/>
                <a:gd name="T38" fmla="*/ 753 w 2658"/>
                <a:gd name="T39" fmla="*/ 1108 h 2649"/>
                <a:gd name="T40" fmla="*/ 596 w 2658"/>
                <a:gd name="T41" fmla="*/ 1219 h 2649"/>
                <a:gd name="T42" fmla="*/ 487 w 2658"/>
                <a:gd name="T43" fmla="*/ 1441 h 2649"/>
                <a:gd name="T44" fmla="*/ 414 w 2658"/>
                <a:gd name="T45" fmla="*/ 1599 h 2649"/>
                <a:gd name="T46" fmla="*/ 330 w 2658"/>
                <a:gd name="T47" fmla="*/ 1564 h 2649"/>
                <a:gd name="T48" fmla="*/ 190 w 2658"/>
                <a:gd name="T49" fmla="*/ 1481 h 2649"/>
                <a:gd name="T50" fmla="*/ 43 w 2658"/>
                <a:gd name="T51" fmla="*/ 1471 h 2649"/>
                <a:gd name="T52" fmla="*/ 18 w 2658"/>
                <a:gd name="T53" fmla="*/ 1287 h 2649"/>
                <a:gd name="T54" fmla="*/ 123 w 2658"/>
                <a:gd name="T55" fmla="*/ 1131 h 2649"/>
                <a:gd name="T56" fmla="*/ 119 w 2658"/>
                <a:gd name="T57" fmla="*/ 996 h 2649"/>
                <a:gd name="T58" fmla="*/ 196 w 2658"/>
                <a:gd name="T59" fmla="*/ 878 h 2649"/>
                <a:gd name="T60" fmla="*/ 274 w 2658"/>
                <a:gd name="T61" fmla="*/ 746 h 2649"/>
                <a:gd name="T62" fmla="*/ 291 w 2658"/>
                <a:gd name="T63" fmla="*/ 599 h 2649"/>
                <a:gd name="T64" fmla="*/ 351 w 2658"/>
                <a:gd name="T65" fmla="*/ 594 h 2649"/>
                <a:gd name="T66" fmla="*/ 454 w 2658"/>
                <a:gd name="T67" fmla="*/ 645 h 2649"/>
                <a:gd name="T68" fmla="*/ 399 w 2658"/>
                <a:gd name="T69" fmla="*/ 629 h 2649"/>
                <a:gd name="T70" fmla="*/ 290 w 2658"/>
                <a:gd name="T71" fmla="*/ 510 h 2649"/>
                <a:gd name="T72" fmla="*/ 173 w 2658"/>
                <a:gd name="T73" fmla="*/ 497 h 2649"/>
                <a:gd name="T74" fmla="*/ 193 w 2658"/>
                <a:gd name="T75" fmla="*/ 439 h 2649"/>
                <a:gd name="T76" fmla="*/ 116 w 2658"/>
                <a:gd name="T77" fmla="*/ 416 h 2649"/>
                <a:gd name="T78" fmla="*/ 50 w 2658"/>
                <a:gd name="T79" fmla="*/ 344 h 2649"/>
                <a:gd name="T80" fmla="*/ 42 w 2658"/>
                <a:gd name="T81" fmla="*/ 303 h 2649"/>
                <a:gd name="T82" fmla="*/ 155 w 2658"/>
                <a:gd name="T83" fmla="*/ 344 h 2649"/>
                <a:gd name="T84" fmla="*/ 179 w 2658"/>
                <a:gd name="T85" fmla="*/ 317 h 2649"/>
                <a:gd name="T86" fmla="*/ 107 w 2658"/>
                <a:gd name="T87" fmla="*/ 254 h 2649"/>
                <a:gd name="T88" fmla="*/ 311 w 2658"/>
                <a:gd name="T89" fmla="*/ 292 h 2649"/>
                <a:gd name="T90" fmla="*/ 492 w 2658"/>
                <a:gd name="T91" fmla="*/ 247 h 2649"/>
                <a:gd name="T92" fmla="*/ 728 w 2658"/>
                <a:gd name="T93" fmla="*/ 191 h 2649"/>
                <a:gd name="T94" fmla="*/ 993 w 2658"/>
                <a:gd name="T95" fmla="*/ 158 h 2649"/>
                <a:gd name="T96" fmla="*/ 1240 w 2658"/>
                <a:gd name="T97" fmla="*/ 32 h 2649"/>
                <a:gd name="T98" fmla="*/ 1443 w 2658"/>
                <a:gd name="T99" fmla="*/ 18 h 2649"/>
                <a:gd name="T100" fmla="*/ 1608 w 2658"/>
                <a:gd name="T101" fmla="*/ 12 h 2649"/>
                <a:gd name="T102" fmla="*/ 1732 w 2658"/>
                <a:gd name="T103" fmla="*/ 126 h 2649"/>
                <a:gd name="T104" fmla="*/ 1782 w 2658"/>
                <a:gd name="T105" fmla="*/ 352 h 2649"/>
                <a:gd name="T106" fmla="*/ 1919 w 2658"/>
                <a:gd name="T107" fmla="*/ 563 h 2649"/>
                <a:gd name="T108" fmla="*/ 2113 w 2658"/>
                <a:gd name="T109" fmla="*/ 652 h 2649"/>
                <a:gd name="T110" fmla="*/ 2286 w 2658"/>
                <a:gd name="T111" fmla="*/ 689 h 2649"/>
                <a:gd name="T112" fmla="*/ 2307 w 2658"/>
                <a:gd name="T113" fmla="*/ 832 h 2649"/>
                <a:gd name="T114" fmla="*/ 2470 w 2658"/>
                <a:gd name="T115" fmla="*/ 936 h 2649"/>
                <a:gd name="T116" fmla="*/ 2615 w 2658"/>
                <a:gd name="T117" fmla="*/ 986 h 2649"/>
                <a:gd name="T118" fmla="*/ 2621 w 2658"/>
                <a:gd name="T119" fmla="*/ 1161 h 2649"/>
                <a:gd name="T120" fmla="*/ 2557 w 2658"/>
                <a:gd name="T121" fmla="*/ 1341 h 2649"/>
                <a:gd name="T122" fmla="*/ 2605 w 2658"/>
                <a:gd name="T123" fmla="*/ 1499 h 2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58" h="2649">
                  <a:moveTo>
                    <a:pt x="2658" y="1784"/>
                  </a:moveTo>
                  <a:lnTo>
                    <a:pt x="2658" y="1803"/>
                  </a:lnTo>
                  <a:lnTo>
                    <a:pt x="2656" y="1825"/>
                  </a:lnTo>
                  <a:lnTo>
                    <a:pt x="2654" y="1848"/>
                  </a:lnTo>
                  <a:lnTo>
                    <a:pt x="2651" y="1871"/>
                  </a:lnTo>
                  <a:lnTo>
                    <a:pt x="2648" y="1888"/>
                  </a:lnTo>
                  <a:lnTo>
                    <a:pt x="2644" y="1900"/>
                  </a:lnTo>
                  <a:lnTo>
                    <a:pt x="2639" y="1915"/>
                  </a:lnTo>
                  <a:lnTo>
                    <a:pt x="2633" y="1926"/>
                  </a:lnTo>
                  <a:lnTo>
                    <a:pt x="2624" y="1935"/>
                  </a:lnTo>
                  <a:lnTo>
                    <a:pt x="2612" y="1945"/>
                  </a:lnTo>
                  <a:lnTo>
                    <a:pt x="2604" y="1954"/>
                  </a:lnTo>
                  <a:lnTo>
                    <a:pt x="2597" y="1968"/>
                  </a:lnTo>
                  <a:lnTo>
                    <a:pt x="2592" y="1985"/>
                  </a:lnTo>
                  <a:lnTo>
                    <a:pt x="2588" y="2003"/>
                  </a:lnTo>
                  <a:lnTo>
                    <a:pt x="2584" y="2020"/>
                  </a:lnTo>
                  <a:lnTo>
                    <a:pt x="2582" y="2035"/>
                  </a:lnTo>
                  <a:lnTo>
                    <a:pt x="2582" y="2051"/>
                  </a:lnTo>
                  <a:lnTo>
                    <a:pt x="2586" y="2071"/>
                  </a:lnTo>
                  <a:lnTo>
                    <a:pt x="2589" y="2092"/>
                  </a:lnTo>
                  <a:lnTo>
                    <a:pt x="2593" y="2112"/>
                  </a:lnTo>
                  <a:lnTo>
                    <a:pt x="2593" y="2128"/>
                  </a:lnTo>
                  <a:lnTo>
                    <a:pt x="2590" y="2143"/>
                  </a:lnTo>
                  <a:lnTo>
                    <a:pt x="2584" y="2162"/>
                  </a:lnTo>
                  <a:lnTo>
                    <a:pt x="2577" y="2179"/>
                  </a:lnTo>
                  <a:lnTo>
                    <a:pt x="2570" y="2197"/>
                  </a:lnTo>
                  <a:lnTo>
                    <a:pt x="2565" y="2211"/>
                  </a:lnTo>
                  <a:lnTo>
                    <a:pt x="2557" y="2228"/>
                  </a:lnTo>
                  <a:lnTo>
                    <a:pt x="2547" y="2247"/>
                  </a:lnTo>
                  <a:lnTo>
                    <a:pt x="2538" y="2265"/>
                  </a:lnTo>
                  <a:lnTo>
                    <a:pt x="2530" y="2280"/>
                  </a:lnTo>
                  <a:lnTo>
                    <a:pt x="2517" y="2295"/>
                  </a:lnTo>
                  <a:lnTo>
                    <a:pt x="2504" y="2311"/>
                  </a:lnTo>
                  <a:lnTo>
                    <a:pt x="2488" y="2329"/>
                  </a:lnTo>
                  <a:lnTo>
                    <a:pt x="2473" y="2345"/>
                  </a:lnTo>
                  <a:lnTo>
                    <a:pt x="2461" y="2358"/>
                  </a:lnTo>
                  <a:lnTo>
                    <a:pt x="2453" y="2366"/>
                  </a:lnTo>
                  <a:lnTo>
                    <a:pt x="2443" y="2377"/>
                  </a:lnTo>
                  <a:lnTo>
                    <a:pt x="2433" y="2388"/>
                  </a:lnTo>
                  <a:lnTo>
                    <a:pt x="2425" y="2395"/>
                  </a:lnTo>
                  <a:lnTo>
                    <a:pt x="2416" y="2397"/>
                  </a:lnTo>
                  <a:lnTo>
                    <a:pt x="2406" y="2399"/>
                  </a:lnTo>
                  <a:lnTo>
                    <a:pt x="2399" y="2403"/>
                  </a:lnTo>
                  <a:lnTo>
                    <a:pt x="2394" y="2411"/>
                  </a:lnTo>
                  <a:lnTo>
                    <a:pt x="2389" y="2423"/>
                  </a:lnTo>
                  <a:lnTo>
                    <a:pt x="2385" y="2435"/>
                  </a:lnTo>
                  <a:lnTo>
                    <a:pt x="2384" y="2445"/>
                  </a:lnTo>
                  <a:lnTo>
                    <a:pt x="2384" y="2454"/>
                  </a:lnTo>
                  <a:lnTo>
                    <a:pt x="2385" y="2463"/>
                  </a:lnTo>
                  <a:lnTo>
                    <a:pt x="2388" y="2474"/>
                  </a:lnTo>
                  <a:lnTo>
                    <a:pt x="2388" y="2482"/>
                  </a:lnTo>
                  <a:lnTo>
                    <a:pt x="2384" y="2497"/>
                  </a:lnTo>
                  <a:lnTo>
                    <a:pt x="2379" y="2513"/>
                  </a:lnTo>
                  <a:lnTo>
                    <a:pt x="2372" y="2531"/>
                  </a:lnTo>
                  <a:lnTo>
                    <a:pt x="2369" y="2544"/>
                  </a:lnTo>
                  <a:lnTo>
                    <a:pt x="2369" y="2558"/>
                  </a:lnTo>
                  <a:lnTo>
                    <a:pt x="2372" y="2573"/>
                  </a:lnTo>
                  <a:lnTo>
                    <a:pt x="2375" y="2589"/>
                  </a:lnTo>
                  <a:lnTo>
                    <a:pt x="2377" y="2604"/>
                  </a:lnTo>
                  <a:lnTo>
                    <a:pt x="2377" y="2617"/>
                  </a:lnTo>
                  <a:lnTo>
                    <a:pt x="2373" y="2626"/>
                  </a:lnTo>
                  <a:lnTo>
                    <a:pt x="2367" y="2639"/>
                  </a:lnTo>
                  <a:lnTo>
                    <a:pt x="2360" y="2649"/>
                  </a:lnTo>
                  <a:lnTo>
                    <a:pt x="2350" y="2634"/>
                  </a:lnTo>
                  <a:lnTo>
                    <a:pt x="2338" y="2621"/>
                  </a:lnTo>
                  <a:lnTo>
                    <a:pt x="2327" y="2608"/>
                  </a:lnTo>
                  <a:lnTo>
                    <a:pt x="2321" y="2597"/>
                  </a:lnTo>
                  <a:lnTo>
                    <a:pt x="2313" y="2583"/>
                  </a:lnTo>
                  <a:lnTo>
                    <a:pt x="2305" y="2568"/>
                  </a:lnTo>
                  <a:lnTo>
                    <a:pt x="2296" y="2552"/>
                  </a:lnTo>
                  <a:lnTo>
                    <a:pt x="2288" y="2540"/>
                  </a:lnTo>
                  <a:lnTo>
                    <a:pt x="2279" y="2531"/>
                  </a:lnTo>
                  <a:lnTo>
                    <a:pt x="2270" y="2520"/>
                  </a:lnTo>
                  <a:lnTo>
                    <a:pt x="2257" y="2509"/>
                  </a:lnTo>
                  <a:lnTo>
                    <a:pt x="2248" y="2502"/>
                  </a:lnTo>
                  <a:lnTo>
                    <a:pt x="2237" y="2501"/>
                  </a:lnTo>
                  <a:lnTo>
                    <a:pt x="2226" y="2501"/>
                  </a:lnTo>
                  <a:lnTo>
                    <a:pt x="2217" y="2500"/>
                  </a:lnTo>
                  <a:lnTo>
                    <a:pt x="2206" y="2497"/>
                  </a:lnTo>
                  <a:lnTo>
                    <a:pt x="2194" y="2492"/>
                  </a:lnTo>
                  <a:lnTo>
                    <a:pt x="2183" y="2485"/>
                  </a:lnTo>
                  <a:lnTo>
                    <a:pt x="2177" y="2478"/>
                  </a:lnTo>
                  <a:lnTo>
                    <a:pt x="2174" y="2470"/>
                  </a:lnTo>
                  <a:lnTo>
                    <a:pt x="2175" y="2461"/>
                  </a:lnTo>
                  <a:lnTo>
                    <a:pt x="2177" y="2451"/>
                  </a:lnTo>
                  <a:lnTo>
                    <a:pt x="2179" y="2443"/>
                  </a:lnTo>
                  <a:lnTo>
                    <a:pt x="2181" y="2428"/>
                  </a:lnTo>
                  <a:lnTo>
                    <a:pt x="2183" y="2411"/>
                  </a:lnTo>
                  <a:lnTo>
                    <a:pt x="2187" y="2393"/>
                  </a:lnTo>
                  <a:lnTo>
                    <a:pt x="2193" y="2380"/>
                  </a:lnTo>
                  <a:lnTo>
                    <a:pt x="2199" y="2369"/>
                  </a:lnTo>
                  <a:lnTo>
                    <a:pt x="2210" y="2358"/>
                  </a:lnTo>
                  <a:lnTo>
                    <a:pt x="2220" y="2349"/>
                  </a:lnTo>
                  <a:lnTo>
                    <a:pt x="2225" y="2342"/>
                  </a:lnTo>
                  <a:lnTo>
                    <a:pt x="2233" y="2335"/>
                  </a:lnTo>
                  <a:lnTo>
                    <a:pt x="2240" y="2327"/>
                  </a:lnTo>
                  <a:lnTo>
                    <a:pt x="2245" y="2321"/>
                  </a:lnTo>
                  <a:lnTo>
                    <a:pt x="2245" y="2313"/>
                  </a:lnTo>
                  <a:lnTo>
                    <a:pt x="2245" y="2304"/>
                  </a:lnTo>
                  <a:lnTo>
                    <a:pt x="2243" y="2298"/>
                  </a:lnTo>
                  <a:lnTo>
                    <a:pt x="2236" y="2296"/>
                  </a:lnTo>
                  <a:lnTo>
                    <a:pt x="2229" y="2296"/>
                  </a:lnTo>
                  <a:lnTo>
                    <a:pt x="2221" y="2298"/>
                  </a:lnTo>
                  <a:lnTo>
                    <a:pt x="2216" y="2298"/>
                  </a:lnTo>
                  <a:lnTo>
                    <a:pt x="2206" y="2294"/>
                  </a:lnTo>
                  <a:lnTo>
                    <a:pt x="2198" y="2287"/>
                  </a:lnTo>
                  <a:lnTo>
                    <a:pt x="2189" y="2280"/>
                  </a:lnTo>
                  <a:lnTo>
                    <a:pt x="2182" y="2275"/>
                  </a:lnTo>
                  <a:lnTo>
                    <a:pt x="2173" y="2268"/>
                  </a:lnTo>
                  <a:lnTo>
                    <a:pt x="2162" y="2259"/>
                  </a:lnTo>
                  <a:lnTo>
                    <a:pt x="2154" y="2251"/>
                  </a:lnTo>
                  <a:lnTo>
                    <a:pt x="2143" y="2240"/>
                  </a:lnTo>
                  <a:lnTo>
                    <a:pt x="2132" y="2225"/>
                  </a:lnTo>
                  <a:lnTo>
                    <a:pt x="2121" y="2210"/>
                  </a:lnTo>
                  <a:lnTo>
                    <a:pt x="2111" y="2195"/>
                  </a:lnTo>
                  <a:lnTo>
                    <a:pt x="2104" y="2183"/>
                  </a:lnTo>
                  <a:lnTo>
                    <a:pt x="2098" y="2172"/>
                  </a:lnTo>
                  <a:lnTo>
                    <a:pt x="2093" y="2158"/>
                  </a:lnTo>
                  <a:lnTo>
                    <a:pt x="2088" y="2144"/>
                  </a:lnTo>
                  <a:lnTo>
                    <a:pt x="2084" y="2133"/>
                  </a:lnTo>
                  <a:lnTo>
                    <a:pt x="2075" y="2124"/>
                  </a:lnTo>
                  <a:lnTo>
                    <a:pt x="2065" y="2113"/>
                  </a:lnTo>
                  <a:lnTo>
                    <a:pt x="2054" y="2104"/>
                  </a:lnTo>
                  <a:lnTo>
                    <a:pt x="2046" y="2094"/>
                  </a:lnTo>
                  <a:lnTo>
                    <a:pt x="2035" y="2081"/>
                  </a:lnTo>
                  <a:lnTo>
                    <a:pt x="2023" y="2062"/>
                  </a:lnTo>
                  <a:lnTo>
                    <a:pt x="2012" y="2043"/>
                  </a:lnTo>
                  <a:lnTo>
                    <a:pt x="2000" y="2026"/>
                  </a:lnTo>
                  <a:lnTo>
                    <a:pt x="1991" y="2012"/>
                  </a:lnTo>
                  <a:lnTo>
                    <a:pt x="1978" y="1999"/>
                  </a:lnTo>
                  <a:lnTo>
                    <a:pt x="1964" y="1984"/>
                  </a:lnTo>
                  <a:lnTo>
                    <a:pt x="1947" y="1970"/>
                  </a:lnTo>
                  <a:lnTo>
                    <a:pt x="1935" y="1958"/>
                  </a:lnTo>
                  <a:lnTo>
                    <a:pt x="1921" y="1947"/>
                  </a:lnTo>
                  <a:lnTo>
                    <a:pt x="1904" y="1937"/>
                  </a:lnTo>
                  <a:lnTo>
                    <a:pt x="1887" y="1925"/>
                  </a:lnTo>
                  <a:lnTo>
                    <a:pt x="1869" y="1912"/>
                  </a:lnTo>
                  <a:lnTo>
                    <a:pt x="1857" y="1902"/>
                  </a:lnTo>
                  <a:lnTo>
                    <a:pt x="1844" y="1887"/>
                  </a:lnTo>
                  <a:lnTo>
                    <a:pt x="1832" y="1869"/>
                  </a:lnTo>
                  <a:lnTo>
                    <a:pt x="1818" y="1849"/>
                  </a:lnTo>
                  <a:lnTo>
                    <a:pt x="1805" y="1830"/>
                  </a:lnTo>
                  <a:lnTo>
                    <a:pt x="1792" y="1817"/>
                  </a:lnTo>
                  <a:lnTo>
                    <a:pt x="1782" y="1809"/>
                  </a:lnTo>
                  <a:lnTo>
                    <a:pt x="1768" y="1801"/>
                  </a:lnTo>
                  <a:lnTo>
                    <a:pt x="1755" y="1793"/>
                  </a:lnTo>
                  <a:lnTo>
                    <a:pt x="1744" y="1786"/>
                  </a:lnTo>
                  <a:lnTo>
                    <a:pt x="1732" y="1775"/>
                  </a:lnTo>
                  <a:lnTo>
                    <a:pt x="1718" y="1762"/>
                  </a:lnTo>
                  <a:lnTo>
                    <a:pt x="1705" y="1748"/>
                  </a:lnTo>
                  <a:lnTo>
                    <a:pt x="1693" y="1735"/>
                  </a:lnTo>
                  <a:lnTo>
                    <a:pt x="1683" y="1722"/>
                  </a:lnTo>
                  <a:lnTo>
                    <a:pt x="1673" y="1712"/>
                  </a:lnTo>
                  <a:lnTo>
                    <a:pt x="1659" y="1697"/>
                  </a:lnTo>
                  <a:lnTo>
                    <a:pt x="1647" y="1682"/>
                  </a:lnTo>
                  <a:lnTo>
                    <a:pt x="1635" y="1669"/>
                  </a:lnTo>
                  <a:lnTo>
                    <a:pt x="1625" y="1656"/>
                  </a:lnTo>
                  <a:lnTo>
                    <a:pt x="1615" y="1642"/>
                  </a:lnTo>
                  <a:lnTo>
                    <a:pt x="1604" y="1624"/>
                  </a:lnTo>
                  <a:lnTo>
                    <a:pt x="1592" y="1605"/>
                  </a:lnTo>
                  <a:lnTo>
                    <a:pt x="1582" y="1592"/>
                  </a:lnTo>
                  <a:lnTo>
                    <a:pt x="1570" y="1581"/>
                  </a:lnTo>
                  <a:lnTo>
                    <a:pt x="1557" y="1569"/>
                  </a:lnTo>
                  <a:lnTo>
                    <a:pt x="1540" y="1555"/>
                  </a:lnTo>
                  <a:lnTo>
                    <a:pt x="1526" y="1545"/>
                  </a:lnTo>
                  <a:lnTo>
                    <a:pt x="1514" y="1535"/>
                  </a:lnTo>
                  <a:lnTo>
                    <a:pt x="1500" y="1527"/>
                  </a:lnTo>
                  <a:lnTo>
                    <a:pt x="1485" y="1518"/>
                  </a:lnTo>
                  <a:lnTo>
                    <a:pt x="1470" y="1508"/>
                  </a:lnTo>
                  <a:lnTo>
                    <a:pt x="1458" y="1502"/>
                  </a:lnTo>
                  <a:lnTo>
                    <a:pt x="1443" y="1495"/>
                  </a:lnTo>
                  <a:lnTo>
                    <a:pt x="1427" y="1487"/>
                  </a:lnTo>
                  <a:lnTo>
                    <a:pt x="1411" y="1480"/>
                  </a:lnTo>
                  <a:lnTo>
                    <a:pt x="1398" y="1473"/>
                  </a:lnTo>
                  <a:lnTo>
                    <a:pt x="1391" y="1469"/>
                  </a:lnTo>
                  <a:lnTo>
                    <a:pt x="1383" y="1464"/>
                  </a:lnTo>
                  <a:lnTo>
                    <a:pt x="1375" y="1460"/>
                  </a:lnTo>
                  <a:lnTo>
                    <a:pt x="1368" y="1458"/>
                  </a:lnTo>
                  <a:lnTo>
                    <a:pt x="1365" y="1460"/>
                  </a:lnTo>
                  <a:lnTo>
                    <a:pt x="1363" y="1462"/>
                  </a:lnTo>
                  <a:lnTo>
                    <a:pt x="1360" y="1467"/>
                  </a:lnTo>
                  <a:lnTo>
                    <a:pt x="1357" y="1469"/>
                  </a:lnTo>
                  <a:lnTo>
                    <a:pt x="1356" y="1472"/>
                  </a:lnTo>
                  <a:lnTo>
                    <a:pt x="1346" y="1479"/>
                  </a:lnTo>
                  <a:lnTo>
                    <a:pt x="1334" y="1487"/>
                  </a:lnTo>
                  <a:lnTo>
                    <a:pt x="1322" y="1493"/>
                  </a:lnTo>
                  <a:lnTo>
                    <a:pt x="1311" y="1495"/>
                  </a:lnTo>
                  <a:lnTo>
                    <a:pt x="1303" y="1491"/>
                  </a:lnTo>
                  <a:lnTo>
                    <a:pt x="1297" y="1484"/>
                  </a:lnTo>
                  <a:lnTo>
                    <a:pt x="1290" y="1476"/>
                  </a:lnTo>
                  <a:lnTo>
                    <a:pt x="1283" y="1472"/>
                  </a:lnTo>
                  <a:lnTo>
                    <a:pt x="1279" y="1472"/>
                  </a:lnTo>
                  <a:lnTo>
                    <a:pt x="1275" y="1473"/>
                  </a:lnTo>
                  <a:lnTo>
                    <a:pt x="1272" y="1475"/>
                  </a:lnTo>
                  <a:lnTo>
                    <a:pt x="1268" y="1475"/>
                  </a:lnTo>
                  <a:lnTo>
                    <a:pt x="1266" y="1476"/>
                  </a:lnTo>
                  <a:lnTo>
                    <a:pt x="1255" y="1477"/>
                  </a:lnTo>
                  <a:lnTo>
                    <a:pt x="1241" y="1479"/>
                  </a:lnTo>
                  <a:lnTo>
                    <a:pt x="1232" y="1479"/>
                  </a:lnTo>
                  <a:lnTo>
                    <a:pt x="1216" y="1477"/>
                  </a:lnTo>
                  <a:lnTo>
                    <a:pt x="1195" y="1475"/>
                  </a:lnTo>
                  <a:lnTo>
                    <a:pt x="1177" y="1471"/>
                  </a:lnTo>
                  <a:lnTo>
                    <a:pt x="1163" y="1465"/>
                  </a:lnTo>
                  <a:lnTo>
                    <a:pt x="1154" y="1456"/>
                  </a:lnTo>
                  <a:lnTo>
                    <a:pt x="1144" y="1444"/>
                  </a:lnTo>
                  <a:lnTo>
                    <a:pt x="1138" y="1430"/>
                  </a:lnTo>
                  <a:lnTo>
                    <a:pt x="1131" y="1419"/>
                  </a:lnTo>
                  <a:lnTo>
                    <a:pt x="1119" y="1402"/>
                  </a:lnTo>
                  <a:lnTo>
                    <a:pt x="1105" y="1380"/>
                  </a:lnTo>
                  <a:lnTo>
                    <a:pt x="1090" y="1359"/>
                  </a:lnTo>
                  <a:lnTo>
                    <a:pt x="1076" y="1339"/>
                  </a:lnTo>
                  <a:lnTo>
                    <a:pt x="1063" y="1322"/>
                  </a:lnTo>
                  <a:lnTo>
                    <a:pt x="1047" y="1309"/>
                  </a:lnTo>
                  <a:lnTo>
                    <a:pt x="1027" y="1294"/>
                  </a:lnTo>
                  <a:lnTo>
                    <a:pt x="1005" y="1279"/>
                  </a:lnTo>
                  <a:lnTo>
                    <a:pt x="987" y="1264"/>
                  </a:lnTo>
                  <a:lnTo>
                    <a:pt x="972" y="1251"/>
                  </a:lnTo>
                  <a:lnTo>
                    <a:pt x="964" y="1242"/>
                  </a:lnTo>
                  <a:lnTo>
                    <a:pt x="957" y="1229"/>
                  </a:lnTo>
                  <a:lnTo>
                    <a:pt x="950" y="1217"/>
                  </a:lnTo>
                  <a:lnTo>
                    <a:pt x="945" y="1208"/>
                  </a:lnTo>
                  <a:lnTo>
                    <a:pt x="937" y="1196"/>
                  </a:lnTo>
                  <a:lnTo>
                    <a:pt x="929" y="1184"/>
                  </a:lnTo>
                  <a:lnTo>
                    <a:pt x="921" y="1173"/>
                  </a:lnTo>
                  <a:lnTo>
                    <a:pt x="908" y="1165"/>
                  </a:lnTo>
                  <a:lnTo>
                    <a:pt x="894" y="1158"/>
                  </a:lnTo>
                  <a:lnTo>
                    <a:pt x="879" y="1151"/>
                  </a:lnTo>
                  <a:lnTo>
                    <a:pt x="867" y="1147"/>
                  </a:lnTo>
                  <a:lnTo>
                    <a:pt x="857" y="1147"/>
                  </a:lnTo>
                  <a:lnTo>
                    <a:pt x="848" y="1147"/>
                  </a:lnTo>
                  <a:lnTo>
                    <a:pt x="838" y="1149"/>
                  </a:lnTo>
                  <a:lnTo>
                    <a:pt x="830" y="1149"/>
                  </a:lnTo>
                  <a:lnTo>
                    <a:pt x="818" y="1146"/>
                  </a:lnTo>
                  <a:lnTo>
                    <a:pt x="805" y="1141"/>
                  </a:lnTo>
                  <a:lnTo>
                    <a:pt x="791" y="1134"/>
                  </a:lnTo>
                  <a:lnTo>
                    <a:pt x="782" y="1128"/>
                  </a:lnTo>
                  <a:lnTo>
                    <a:pt x="775" y="1123"/>
                  </a:lnTo>
                  <a:lnTo>
                    <a:pt x="767" y="1116"/>
                  </a:lnTo>
                  <a:lnTo>
                    <a:pt x="760" y="1111"/>
                  </a:lnTo>
                  <a:lnTo>
                    <a:pt x="753" y="1108"/>
                  </a:lnTo>
                  <a:lnTo>
                    <a:pt x="743" y="1111"/>
                  </a:lnTo>
                  <a:lnTo>
                    <a:pt x="731" y="1116"/>
                  </a:lnTo>
                  <a:lnTo>
                    <a:pt x="720" y="1124"/>
                  </a:lnTo>
                  <a:lnTo>
                    <a:pt x="712" y="1131"/>
                  </a:lnTo>
                  <a:lnTo>
                    <a:pt x="698" y="1142"/>
                  </a:lnTo>
                  <a:lnTo>
                    <a:pt x="683" y="1154"/>
                  </a:lnTo>
                  <a:lnTo>
                    <a:pt x="669" y="1167"/>
                  </a:lnTo>
                  <a:lnTo>
                    <a:pt x="656" y="1178"/>
                  </a:lnTo>
                  <a:lnTo>
                    <a:pt x="643" y="1188"/>
                  </a:lnTo>
                  <a:lnTo>
                    <a:pt x="628" y="1197"/>
                  </a:lnTo>
                  <a:lnTo>
                    <a:pt x="611" y="1208"/>
                  </a:lnTo>
                  <a:lnTo>
                    <a:pt x="596" y="1219"/>
                  </a:lnTo>
                  <a:lnTo>
                    <a:pt x="585" y="1229"/>
                  </a:lnTo>
                  <a:lnTo>
                    <a:pt x="576" y="1240"/>
                  </a:lnTo>
                  <a:lnTo>
                    <a:pt x="566" y="1255"/>
                  </a:lnTo>
                  <a:lnTo>
                    <a:pt x="557" y="1271"/>
                  </a:lnTo>
                  <a:lnTo>
                    <a:pt x="550" y="1283"/>
                  </a:lnTo>
                  <a:lnTo>
                    <a:pt x="539" y="1304"/>
                  </a:lnTo>
                  <a:lnTo>
                    <a:pt x="528" y="1326"/>
                  </a:lnTo>
                  <a:lnTo>
                    <a:pt x="516" y="1352"/>
                  </a:lnTo>
                  <a:lnTo>
                    <a:pt x="506" y="1378"/>
                  </a:lnTo>
                  <a:lnTo>
                    <a:pt x="499" y="1398"/>
                  </a:lnTo>
                  <a:lnTo>
                    <a:pt x="492" y="1418"/>
                  </a:lnTo>
                  <a:lnTo>
                    <a:pt x="487" y="1441"/>
                  </a:lnTo>
                  <a:lnTo>
                    <a:pt x="481" y="1465"/>
                  </a:lnTo>
                  <a:lnTo>
                    <a:pt x="476" y="1485"/>
                  </a:lnTo>
                  <a:lnTo>
                    <a:pt x="470" y="1500"/>
                  </a:lnTo>
                  <a:lnTo>
                    <a:pt x="464" y="1518"/>
                  </a:lnTo>
                  <a:lnTo>
                    <a:pt x="457" y="1535"/>
                  </a:lnTo>
                  <a:lnTo>
                    <a:pt x="452" y="1549"/>
                  </a:lnTo>
                  <a:lnTo>
                    <a:pt x="446" y="1558"/>
                  </a:lnTo>
                  <a:lnTo>
                    <a:pt x="441" y="1570"/>
                  </a:lnTo>
                  <a:lnTo>
                    <a:pt x="435" y="1582"/>
                  </a:lnTo>
                  <a:lnTo>
                    <a:pt x="427" y="1593"/>
                  </a:lnTo>
                  <a:lnTo>
                    <a:pt x="421" y="1599"/>
                  </a:lnTo>
                  <a:lnTo>
                    <a:pt x="414" y="1599"/>
                  </a:lnTo>
                  <a:lnTo>
                    <a:pt x="406" y="1595"/>
                  </a:lnTo>
                  <a:lnTo>
                    <a:pt x="398" y="1590"/>
                  </a:lnTo>
                  <a:lnTo>
                    <a:pt x="391" y="1588"/>
                  </a:lnTo>
                  <a:lnTo>
                    <a:pt x="377" y="1585"/>
                  </a:lnTo>
                  <a:lnTo>
                    <a:pt x="361" y="1584"/>
                  </a:lnTo>
                  <a:lnTo>
                    <a:pt x="361" y="1581"/>
                  </a:lnTo>
                  <a:lnTo>
                    <a:pt x="359" y="1578"/>
                  </a:lnTo>
                  <a:lnTo>
                    <a:pt x="355" y="1577"/>
                  </a:lnTo>
                  <a:lnTo>
                    <a:pt x="349" y="1574"/>
                  </a:lnTo>
                  <a:lnTo>
                    <a:pt x="345" y="1572"/>
                  </a:lnTo>
                  <a:lnTo>
                    <a:pt x="342" y="1570"/>
                  </a:lnTo>
                  <a:lnTo>
                    <a:pt x="330" y="1564"/>
                  </a:lnTo>
                  <a:lnTo>
                    <a:pt x="317" y="1555"/>
                  </a:lnTo>
                  <a:lnTo>
                    <a:pt x="303" y="1547"/>
                  </a:lnTo>
                  <a:lnTo>
                    <a:pt x="294" y="1541"/>
                  </a:lnTo>
                  <a:lnTo>
                    <a:pt x="284" y="1531"/>
                  </a:lnTo>
                  <a:lnTo>
                    <a:pt x="275" y="1520"/>
                  </a:lnTo>
                  <a:lnTo>
                    <a:pt x="264" y="1508"/>
                  </a:lnTo>
                  <a:lnTo>
                    <a:pt x="256" y="1500"/>
                  </a:lnTo>
                  <a:lnTo>
                    <a:pt x="244" y="1493"/>
                  </a:lnTo>
                  <a:lnTo>
                    <a:pt x="231" y="1488"/>
                  </a:lnTo>
                  <a:lnTo>
                    <a:pt x="218" y="1484"/>
                  </a:lnTo>
                  <a:lnTo>
                    <a:pt x="205" y="1483"/>
                  </a:lnTo>
                  <a:lnTo>
                    <a:pt x="190" y="1481"/>
                  </a:lnTo>
                  <a:lnTo>
                    <a:pt x="175" y="1481"/>
                  </a:lnTo>
                  <a:lnTo>
                    <a:pt x="163" y="1483"/>
                  </a:lnTo>
                  <a:lnTo>
                    <a:pt x="152" y="1484"/>
                  </a:lnTo>
                  <a:lnTo>
                    <a:pt x="139" y="1488"/>
                  </a:lnTo>
                  <a:lnTo>
                    <a:pt x="130" y="1489"/>
                  </a:lnTo>
                  <a:lnTo>
                    <a:pt x="117" y="1491"/>
                  </a:lnTo>
                  <a:lnTo>
                    <a:pt x="104" y="1492"/>
                  </a:lnTo>
                  <a:lnTo>
                    <a:pt x="89" y="1492"/>
                  </a:lnTo>
                  <a:lnTo>
                    <a:pt x="76" y="1492"/>
                  </a:lnTo>
                  <a:lnTo>
                    <a:pt x="65" y="1489"/>
                  </a:lnTo>
                  <a:lnTo>
                    <a:pt x="54" y="1481"/>
                  </a:lnTo>
                  <a:lnTo>
                    <a:pt x="43" y="1471"/>
                  </a:lnTo>
                  <a:lnTo>
                    <a:pt x="34" y="1457"/>
                  </a:lnTo>
                  <a:lnTo>
                    <a:pt x="27" y="1446"/>
                  </a:lnTo>
                  <a:lnTo>
                    <a:pt x="19" y="1434"/>
                  </a:lnTo>
                  <a:lnTo>
                    <a:pt x="12" y="1421"/>
                  </a:lnTo>
                  <a:lnTo>
                    <a:pt x="6" y="1405"/>
                  </a:lnTo>
                  <a:lnTo>
                    <a:pt x="3" y="1392"/>
                  </a:lnTo>
                  <a:lnTo>
                    <a:pt x="0" y="1376"/>
                  </a:lnTo>
                  <a:lnTo>
                    <a:pt x="0" y="1356"/>
                  </a:lnTo>
                  <a:lnTo>
                    <a:pt x="3" y="1337"/>
                  </a:lnTo>
                  <a:lnTo>
                    <a:pt x="6" y="1321"/>
                  </a:lnTo>
                  <a:lnTo>
                    <a:pt x="10" y="1306"/>
                  </a:lnTo>
                  <a:lnTo>
                    <a:pt x="18" y="1287"/>
                  </a:lnTo>
                  <a:lnTo>
                    <a:pt x="27" y="1270"/>
                  </a:lnTo>
                  <a:lnTo>
                    <a:pt x="35" y="1256"/>
                  </a:lnTo>
                  <a:lnTo>
                    <a:pt x="45" y="1244"/>
                  </a:lnTo>
                  <a:lnTo>
                    <a:pt x="57" y="1229"/>
                  </a:lnTo>
                  <a:lnTo>
                    <a:pt x="69" y="1216"/>
                  </a:lnTo>
                  <a:lnTo>
                    <a:pt x="80" y="1204"/>
                  </a:lnTo>
                  <a:lnTo>
                    <a:pt x="86" y="1190"/>
                  </a:lnTo>
                  <a:lnTo>
                    <a:pt x="96" y="1176"/>
                  </a:lnTo>
                  <a:lnTo>
                    <a:pt x="104" y="1162"/>
                  </a:lnTo>
                  <a:lnTo>
                    <a:pt x="109" y="1153"/>
                  </a:lnTo>
                  <a:lnTo>
                    <a:pt x="116" y="1142"/>
                  </a:lnTo>
                  <a:lnTo>
                    <a:pt x="123" y="1131"/>
                  </a:lnTo>
                  <a:lnTo>
                    <a:pt x="128" y="1122"/>
                  </a:lnTo>
                  <a:lnTo>
                    <a:pt x="134" y="1110"/>
                  </a:lnTo>
                  <a:lnTo>
                    <a:pt x="139" y="1095"/>
                  </a:lnTo>
                  <a:lnTo>
                    <a:pt x="144" y="1081"/>
                  </a:lnTo>
                  <a:lnTo>
                    <a:pt x="146" y="1069"/>
                  </a:lnTo>
                  <a:lnTo>
                    <a:pt x="148" y="1056"/>
                  </a:lnTo>
                  <a:lnTo>
                    <a:pt x="150" y="1041"/>
                  </a:lnTo>
                  <a:lnTo>
                    <a:pt x="150" y="1030"/>
                  </a:lnTo>
                  <a:lnTo>
                    <a:pt x="144" y="1022"/>
                  </a:lnTo>
                  <a:lnTo>
                    <a:pt x="136" y="1014"/>
                  </a:lnTo>
                  <a:lnTo>
                    <a:pt x="127" y="1004"/>
                  </a:lnTo>
                  <a:lnTo>
                    <a:pt x="119" y="996"/>
                  </a:lnTo>
                  <a:lnTo>
                    <a:pt x="116" y="988"/>
                  </a:lnTo>
                  <a:lnTo>
                    <a:pt x="116" y="980"/>
                  </a:lnTo>
                  <a:lnTo>
                    <a:pt x="120" y="971"/>
                  </a:lnTo>
                  <a:lnTo>
                    <a:pt x="127" y="961"/>
                  </a:lnTo>
                  <a:lnTo>
                    <a:pt x="132" y="955"/>
                  </a:lnTo>
                  <a:lnTo>
                    <a:pt x="142" y="947"/>
                  </a:lnTo>
                  <a:lnTo>
                    <a:pt x="156" y="940"/>
                  </a:lnTo>
                  <a:lnTo>
                    <a:pt x="167" y="932"/>
                  </a:lnTo>
                  <a:lnTo>
                    <a:pt x="174" y="921"/>
                  </a:lnTo>
                  <a:lnTo>
                    <a:pt x="182" y="906"/>
                  </a:lnTo>
                  <a:lnTo>
                    <a:pt x="189" y="890"/>
                  </a:lnTo>
                  <a:lnTo>
                    <a:pt x="196" y="878"/>
                  </a:lnTo>
                  <a:lnTo>
                    <a:pt x="200" y="864"/>
                  </a:lnTo>
                  <a:lnTo>
                    <a:pt x="204" y="848"/>
                  </a:lnTo>
                  <a:lnTo>
                    <a:pt x="208" y="832"/>
                  </a:lnTo>
                  <a:lnTo>
                    <a:pt x="213" y="819"/>
                  </a:lnTo>
                  <a:lnTo>
                    <a:pt x="217" y="808"/>
                  </a:lnTo>
                  <a:lnTo>
                    <a:pt x="223" y="794"/>
                  </a:lnTo>
                  <a:lnTo>
                    <a:pt x="229" y="781"/>
                  </a:lnTo>
                  <a:lnTo>
                    <a:pt x="237" y="771"/>
                  </a:lnTo>
                  <a:lnTo>
                    <a:pt x="245" y="765"/>
                  </a:lnTo>
                  <a:lnTo>
                    <a:pt x="258" y="758"/>
                  </a:lnTo>
                  <a:lnTo>
                    <a:pt x="267" y="753"/>
                  </a:lnTo>
                  <a:lnTo>
                    <a:pt x="274" y="746"/>
                  </a:lnTo>
                  <a:lnTo>
                    <a:pt x="282" y="736"/>
                  </a:lnTo>
                  <a:lnTo>
                    <a:pt x="289" y="728"/>
                  </a:lnTo>
                  <a:lnTo>
                    <a:pt x="293" y="716"/>
                  </a:lnTo>
                  <a:lnTo>
                    <a:pt x="297" y="700"/>
                  </a:lnTo>
                  <a:lnTo>
                    <a:pt x="299" y="687"/>
                  </a:lnTo>
                  <a:lnTo>
                    <a:pt x="298" y="674"/>
                  </a:lnTo>
                  <a:lnTo>
                    <a:pt x="295" y="661"/>
                  </a:lnTo>
                  <a:lnTo>
                    <a:pt x="291" y="646"/>
                  </a:lnTo>
                  <a:lnTo>
                    <a:pt x="289" y="631"/>
                  </a:lnTo>
                  <a:lnTo>
                    <a:pt x="287" y="619"/>
                  </a:lnTo>
                  <a:lnTo>
                    <a:pt x="289" y="610"/>
                  </a:lnTo>
                  <a:lnTo>
                    <a:pt x="291" y="599"/>
                  </a:lnTo>
                  <a:lnTo>
                    <a:pt x="294" y="587"/>
                  </a:lnTo>
                  <a:lnTo>
                    <a:pt x="297" y="577"/>
                  </a:lnTo>
                  <a:lnTo>
                    <a:pt x="297" y="573"/>
                  </a:lnTo>
                  <a:lnTo>
                    <a:pt x="297" y="568"/>
                  </a:lnTo>
                  <a:lnTo>
                    <a:pt x="298" y="563"/>
                  </a:lnTo>
                  <a:lnTo>
                    <a:pt x="303" y="567"/>
                  </a:lnTo>
                  <a:lnTo>
                    <a:pt x="307" y="569"/>
                  </a:lnTo>
                  <a:lnTo>
                    <a:pt x="315" y="572"/>
                  </a:lnTo>
                  <a:lnTo>
                    <a:pt x="326" y="575"/>
                  </a:lnTo>
                  <a:lnTo>
                    <a:pt x="337" y="579"/>
                  </a:lnTo>
                  <a:lnTo>
                    <a:pt x="344" y="583"/>
                  </a:lnTo>
                  <a:lnTo>
                    <a:pt x="351" y="594"/>
                  </a:lnTo>
                  <a:lnTo>
                    <a:pt x="356" y="610"/>
                  </a:lnTo>
                  <a:lnTo>
                    <a:pt x="360" y="625"/>
                  </a:lnTo>
                  <a:lnTo>
                    <a:pt x="365" y="637"/>
                  </a:lnTo>
                  <a:lnTo>
                    <a:pt x="372" y="646"/>
                  </a:lnTo>
                  <a:lnTo>
                    <a:pt x="380" y="657"/>
                  </a:lnTo>
                  <a:lnTo>
                    <a:pt x="390" y="664"/>
                  </a:lnTo>
                  <a:lnTo>
                    <a:pt x="400" y="666"/>
                  </a:lnTo>
                  <a:lnTo>
                    <a:pt x="417" y="666"/>
                  </a:lnTo>
                  <a:lnTo>
                    <a:pt x="431" y="665"/>
                  </a:lnTo>
                  <a:lnTo>
                    <a:pt x="444" y="661"/>
                  </a:lnTo>
                  <a:lnTo>
                    <a:pt x="449" y="654"/>
                  </a:lnTo>
                  <a:lnTo>
                    <a:pt x="454" y="645"/>
                  </a:lnTo>
                  <a:lnTo>
                    <a:pt x="457" y="637"/>
                  </a:lnTo>
                  <a:lnTo>
                    <a:pt x="457" y="634"/>
                  </a:lnTo>
                  <a:lnTo>
                    <a:pt x="454" y="631"/>
                  </a:lnTo>
                  <a:lnTo>
                    <a:pt x="453" y="627"/>
                  </a:lnTo>
                  <a:lnTo>
                    <a:pt x="450" y="626"/>
                  </a:lnTo>
                  <a:lnTo>
                    <a:pt x="448" y="623"/>
                  </a:lnTo>
                  <a:lnTo>
                    <a:pt x="441" y="623"/>
                  </a:lnTo>
                  <a:lnTo>
                    <a:pt x="433" y="625"/>
                  </a:lnTo>
                  <a:lnTo>
                    <a:pt x="423" y="627"/>
                  </a:lnTo>
                  <a:lnTo>
                    <a:pt x="417" y="629"/>
                  </a:lnTo>
                  <a:lnTo>
                    <a:pt x="408" y="629"/>
                  </a:lnTo>
                  <a:lnTo>
                    <a:pt x="399" y="629"/>
                  </a:lnTo>
                  <a:lnTo>
                    <a:pt x="392" y="626"/>
                  </a:lnTo>
                  <a:lnTo>
                    <a:pt x="386" y="618"/>
                  </a:lnTo>
                  <a:lnTo>
                    <a:pt x="382" y="606"/>
                  </a:lnTo>
                  <a:lnTo>
                    <a:pt x="376" y="592"/>
                  </a:lnTo>
                  <a:lnTo>
                    <a:pt x="372" y="583"/>
                  </a:lnTo>
                  <a:lnTo>
                    <a:pt x="363" y="568"/>
                  </a:lnTo>
                  <a:lnTo>
                    <a:pt x="351" y="552"/>
                  </a:lnTo>
                  <a:lnTo>
                    <a:pt x="337" y="536"/>
                  </a:lnTo>
                  <a:lnTo>
                    <a:pt x="325" y="525"/>
                  </a:lnTo>
                  <a:lnTo>
                    <a:pt x="314" y="520"/>
                  </a:lnTo>
                  <a:lnTo>
                    <a:pt x="302" y="514"/>
                  </a:lnTo>
                  <a:lnTo>
                    <a:pt x="290" y="510"/>
                  </a:lnTo>
                  <a:lnTo>
                    <a:pt x="279" y="507"/>
                  </a:lnTo>
                  <a:lnTo>
                    <a:pt x="263" y="505"/>
                  </a:lnTo>
                  <a:lnTo>
                    <a:pt x="244" y="505"/>
                  </a:lnTo>
                  <a:lnTo>
                    <a:pt x="228" y="505"/>
                  </a:lnTo>
                  <a:lnTo>
                    <a:pt x="217" y="506"/>
                  </a:lnTo>
                  <a:lnTo>
                    <a:pt x="205" y="509"/>
                  </a:lnTo>
                  <a:lnTo>
                    <a:pt x="193" y="510"/>
                  </a:lnTo>
                  <a:lnTo>
                    <a:pt x="183" y="509"/>
                  </a:lnTo>
                  <a:lnTo>
                    <a:pt x="181" y="507"/>
                  </a:lnTo>
                  <a:lnTo>
                    <a:pt x="178" y="505"/>
                  </a:lnTo>
                  <a:lnTo>
                    <a:pt x="175" y="501"/>
                  </a:lnTo>
                  <a:lnTo>
                    <a:pt x="173" y="497"/>
                  </a:lnTo>
                  <a:lnTo>
                    <a:pt x="171" y="494"/>
                  </a:lnTo>
                  <a:lnTo>
                    <a:pt x="171" y="491"/>
                  </a:lnTo>
                  <a:lnTo>
                    <a:pt x="173" y="490"/>
                  </a:lnTo>
                  <a:lnTo>
                    <a:pt x="175" y="489"/>
                  </a:lnTo>
                  <a:lnTo>
                    <a:pt x="178" y="489"/>
                  </a:lnTo>
                  <a:lnTo>
                    <a:pt x="181" y="489"/>
                  </a:lnTo>
                  <a:lnTo>
                    <a:pt x="182" y="487"/>
                  </a:lnTo>
                  <a:lnTo>
                    <a:pt x="185" y="486"/>
                  </a:lnTo>
                  <a:lnTo>
                    <a:pt x="189" y="476"/>
                  </a:lnTo>
                  <a:lnTo>
                    <a:pt x="190" y="463"/>
                  </a:lnTo>
                  <a:lnTo>
                    <a:pt x="192" y="449"/>
                  </a:lnTo>
                  <a:lnTo>
                    <a:pt x="193" y="439"/>
                  </a:lnTo>
                  <a:lnTo>
                    <a:pt x="193" y="431"/>
                  </a:lnTo>
                  <a:lnTo>
                    <a:pt x="193" y="423"/>
                  </a:lnTo>
                  <a:lnTo>
                    <a:pt x="192" y="416"/>
                  </a:lnTo>
                  <a:lnTo>
                    <a:pt x="185" y="412"/>
                  </a:lnTo>
                  <a:lnTo>
                    <a:pt x="175" y="410"/>
                  </a:lnTo>
                  <a:lnTo>
                    <a:pt x="166" y="410"/>
                  </a:lnTo>
                  <a:lnTo>
                    <a:pt x="155" y="410"/>
                  </a:lnTo>
                  <a:lnTo>
                    <a:pt x="147" y="410"/>
                  </a:lnTo>
                  <a:lnTo>
                    <a:pt x="140" y="412"/>
                  </a:lnTo>
                  <a:lnTo>
                    <a:pt x="131" y="414"/>
                  </a:lnTo>
                  <a:lnTo>
                    <a:pt x="123" y="416"/>
                  </a:lnTo>
                  <a:lnTo>
                    <a:pt x="116" y="416"/>
                  </a:lnTo>
                  <a:lnTo>
                    <a:pt x="105" y="412"/>
                  </a:lnTo>
                  <a:lnTo>
                    <a:pt x="94" y="405"/>
                  </a:lnTo>
                  <a:lnTo>
                    <a:pt x="88" y="397"/>
                  </a:lnTo>
                  <a:lnTo>
                    <a:pt x="84" y="390"/>
                  </a:lnTo>
                  <a:lnTo>
                    <a:pt x="81" y="379"/>
                  </a:lnTo>
                  <a:lnTo>
                    <a:pt x="77" y="373"/>
                  </a:lnTo>
                  <a:lnTo>
                    <a:pt x="72" y="369"/>
                  </a:lnTo>
                  <a:lnTo>
                    <a:pt x="63" y="366"/>
                  </a:lnTo>
                  <a:lnTo>
                    <a:pt x="55" y="363"/>
                  </a:lnTo>
                  <a:lnTo>
                    <a:pt x="50" y="359"/>
                  </a:lnTo>
                  <a:lnTo>
                    <a:pt x="49" y="352"/>
                  </a:lnTo>
                  <a:lnTo>
                    <a:pt x="50" y="344"/>
                  </a:lnTo>
                  <a:lnTo>
                    <a:pt x="50" y="338"/>
                  </a:lnTo>
                  <a:lnTo>
                    <a:pt x="49" y="335"/>
                  </a:lnTo>
                  <a:lnTo>
                    <a:pt x="46" y="331"/>
                  </a:lnTo>
                  <a:lnTo>
                    <a:pt x="45" y="328"/>
                  </a:lnTo>
                  <a:lnTo>
                    <a:pt x="42" y="326"/>
                  </a:lnTo>
                  <a:lnTo>
                    <a:pt x="41" y="323"/>
                  </a:lnTo>
                  <a:lnTo>
                    <a:pt x="39" y="320"/>
                  </a:lnTo>
                  <a:lnTo>
                    <a:pt x="39" y="316"/>
                  </a:lnTo>
                  <a:lnTo>
                    <a:pt x="39" y="312"/>
                  </a:lnTo>
                  <a:lnTo>
                    <a:pt x="39" y="308"/>
                  </a:lnTo>
                  <a:lnTo>
                    <a:pt x="39" y="304"/>
                  </a:lnTo>
                  <a:lnTo>
                    <a:pt x="42" y="303"/>
                  </a:lnTo>
                  <a:lnTo>
                    <a:pt x="47" y="300"/>
                  </a:lnTo>
                  <a:lnTo>
                    <a:pt x="55" y="299"/>
                  </a:lnTo>
                  <a:lnTo>
                    <a:pt x="63" y="300"/>
                  </a:lnTo>
                  <a:lnTo>
                    <a:pt x="70" y="301"/>
                  </a:lnTo>
                  <a:lnTo>
                    <a:pt x="78" y="307"/>
                  </a:lnTo>
                  <a:lnTo>
                    <a:pt x="88" y="313"/>
                  </a:lnTo>
                  <a:lnTo>
                    <a:pt x="96" y="320"/>
                  </a:lnTo>
                  <a:lnTo>
                    <a:pt x="105" y="328"/>
                  </a:lnTo>
                  <a:lnTo>
                    <a:pt x="117" y="336"/>
                  </a:lnTo>
                  <a:lnTo>
                    <a:pt x="130" y="342"/>
                  </a:lnTo>
                  <a:lnTo>
                    <a:pt x="142" y="344"/>
                  </a:lnTo>
                  <a:lnTo>
                    <a:pt x="155" y="344"/>
                  </a:lnTo>
                  <a:lnTo>
                    <a:pt x="167" y="344"/>
                  </a:lnTo>
                  <a:lnTo>
                    <a:pt x="170" y="344"/>
                  </a:lnTo>
                  <a:lnTo>
                    <a:pt x="174" y="343"/>
                  </a:lnTo>
                  <a:lnTo>
                    <a:pt x="178" y="342"/>
                  </a:lnTo>
                  <a:lnTo>
                    <a:pt x="182" y="340"/>
                  </a:lnTo>
                  <a:lnTo>
                    <a:pt x="185" y="338"/>
                  </a:lnTo>
                  <a:lnTo>
                    <a:pt x="185" y="335"/>
                  </a:lnTo>
                  <a:lnTo>
                    <a:pt x="185" y="331"/>
                  </a:lnTo>
                  <a:lnTo>
                    <a:pt x="185" y="327"/>
                  </a:lnTo>
                  <a:lnTo>
                    <a:pt x="183" y="323"/>
                  </a:lnTo>
                  <a:lnTo>
                    <a:pt x="181" y="320"/>
                  </a:lnTo>
                  <a:lnTo>
                    <a:pt x="179" y="317"/>
                  </a:lnTo>
                  <a:lnTo>
                    <a:pt x="171" y="313"/>
                  </a:lnTo>
                  <a:lnTo>
                    <a:pt x="159" y="311"/>
                  </a:lnTo>
                  <a:lnTo>
                    <a:pt x="147" y="308"/>
                  </a:lnTo>
                  <a:lnTo>
                    <a:pt x="138" y="305"/>
                  </a:lnTo>
                  <a:lnTo>
                    <a:pt x="127" y="301"/>
                  </a:lnTo>
                  <a:lnTo>
                    <a:pt x="113" y="293"/>
                  </a:lnTo>
                  <a:lnTo>
                    <a:pt x="105" y="286"/>
                  </a:lnTo>
                  <a:lnTo>
                    <a:pt x="103" y="281"/>
                  </a:lnTo>
                  <a:lnTo>
                    <a:pt x="100" y="273"/>
                  </a:lnTo>
                  <a:lnTo>
                    <a:pt x="99" y="266"/>
                  </a:lnTo>
                  <a:lnTo>
                    <a:pt x="99" y="261"/>
                  </a:lnTo>
                  <a:lnTo>
                    <a:pt x="107" y="254"/>
                  </a:lnTo>
                  <a:lnTo>
                    <a:pt x="119" y="250"/>
                  </a:lnTo>
                  <a:lnTo>
                    <a:pt x="132" y="247"/>
                  </a:lnTo>
                  <a:lnTo>
                    <a:pt x="143" y="246"/>
                  </a:lnTo>
                  <a:lnTo>
                    <a:pt x="158" y="245"/>
                  </a:lnTo>
                  <a:lnTo>
                    <a:pt x="177" y="245"/>
                  </a:lnTo>
                  <a:lnTo>
                    <a:pt x="196" y="245"/>
                  </a:lnTo>
                  <a:lnTo>
                    <a:pt x="210" y="247"/>
                  </a:lnTo>
                  <a:lnTo>
                    <a:pt x="228" y="253"/>
                  </a:lnTo>
                  <a:lnTo>
                    <a:pt x="248" y="262"/>
                  </a:lnTo>
                  <a:lnTo>
                    <a:pt x="270" y="273"/>
                  </a:lnTo>
                  <a:lnTo>
                    <a:pt x="291" y="282"/>
                  </a:lnTo>
                  <a:lnTo>
                    <a:pt x="311" y="292"/>
                  </a:lnTo>
                  <a:lnTo>
                    <a:pt x="330" y="297"/>
                  </a:lnTo>
                  <a:lnTo>
                    <a:pt x="346" y="299"/>
                  </a:lnTo>
                  <a:lnTo>
                    <a:pt x="365" y="300"/>
                  </a:lnTo>
                  <a:lnTo>
                    <a:pt x="387" y="300"/>
                  </a:lnTo>
                  <a:lnTo>
                    <a:pt x="406" y="299"/>
                  </a:lnTo>
                  <a:lnTo>
                    <a:pt x="422" y="295"/>
                  </a:lnTo>
                  <a:lnTo>
                    <a:pt x="433" y="289"/>
                  </a:lnTo>
                  <a:lnTo>
                    <a:pt x="444" y="281"/>
                  </a:lnTo>
                  <a:lnTo>
                    <a:pt x="456" y="270"/>
                  </a:lnTo>
                  <a:lnTo>
                    <a:pt x="466" y="261"/>
                  </a:lnTo>
                  <a:lnTo>
                    <a:pt x="477" y="254"/>
                  </a:lnTo>
                  <a:lnTo>
                    <a:pt x="492" y="247"/>
                  </a:lnTo>
                  <a:lnTo>
                    <a:pt x="511" y="241"/>
                  </a:lnTo>
                  <a:lnTo>
                    <a:pt x="528" y="235"/>
                  </a:lnTo>
                  <a:lnTo>
                    <a:pt x="545" y="230"/>
                  </a:lnTo>
                  <a:lnTo>
                    <a:pt x="561" y="223"/>
                  </a:lnTo>
                  <a:lnTo>
                    <a:pt x="581" y="215"/>
                  </a:lnTo>
                  <a:lnTo>
                    <a:pt x="604" y="207"/>
                  </a:lnTo>
                  <a:lnTo>
                    <a:pt x="625" y="200"/>
                  </a:lnTo>
                  <a:lnTo>
                    <a:pt x="646" y="194"/>
                  </a:lnTo>
                  <a:lnTo>
                    <a:pt x="665" y="189"/>
                  </a:lnTo>
                  <a:lnTo>
                    <a:pt x="682" y="188"/>
                  </a:lnTo>
                  <a:lnTo>
                    <a:pt x="704" y="189"/>
                  </a:lnTo>
                  <a:lnTo>
                    <a:pt x="728" y="191"/>
                  </a:lnTo>
                  <a:lnTo>
                    <a:pt x="749" y="192"/>
                  </a:lnTo>
                  <a:lnTo>
                    <a:pt x="768" y="192"/>
                  </a:lnTo>
                  <a:lnTo>
                    <a:pt x="790" y="189"/>
                  </a:lnTo>
                  <a:lnTo>
                    <a:pt x="815" y="187"/>
                  </a:lnTo>
                  <a:lnTo>
                    <a:pt x="844" y="183"/>
                  </a:lnTo>
                  <a:lnTo>
                    <a:pt x="869" y="180"/>
                  </a:lnTo>
                  <a:lnTo>
                    <a:pt x="891" y="176"/>
                  </a:lnTo>
                  <a:lnTo>
                    <a:pt x="910" y="173"/>
                  </a:lnTo>
                  <a:lnTo>
                    <a:pt x="931" y="171"/>
                  </a:lnTo>
                  <a:lnTo>
                    <a:pt x="954" y="167"/>
                  </a:lnTo>
                  <a:lnTo>
                    <a:pt x="976" y="163"/>
                  </a:lnTo>
                  <a:lnTo>
                    <a:pt x="993" y="158"/>
                  </a:lnTo>
                  <a:lnTo>
                    <a:pt x="1012" y="152"/>
                  </a:lnTo>
                  <a:lnTo>
                    <a:pt x="1035" y="144"/>
                  </a:lnTo>
                  <a:lnTo>
                    <a:pt x="1059" y="134"/>
                  </a:lnTo>
                  <a:lnTo>
                    <a:pt x="1081" y="125"/>
                  </a:lnTo>
                  <a:lnTo>
                    <a:pt x="1100" y="117"/>
                  </a:lnTo>
                  <a:lnTo>
                    <a:pt x="1117" y="106"/>
                  </a:lnTo>
                  <a:lnTo>
                    <a:pt x="1139" y="92"/>
                  </a:lnTo>
                  <a:lnTo>
                    <a:pt x="1162" y="78"/>
                  </a:lnTo>
                  <a:lnTo>
                    <a:pt x="1185" y="63"/>
                  </a:lnTo>
                  <a:lnTo>
                    <a:pt x="1205" y="51"/>
                  </a:lnTo>
                  <a:lnTo>
                    <a:pt x="1224" y="40"/>
                  </a:lnTo>
                  <a:lnTo>
                    <a:pt x="1240" y="32"/>
                  </a:lnTo>
                  <a:lnTo>
                    <a:pt x="1259" y="24"/>
                  </a:lnTo>
                  <a:lnTo>
                    <a:pt x="1279" y="17"/>
                  </a:lnTo>
                  <a:lnTo>
                    <a:pt x="1297" y="10"/>
                  </a:lnTo>
                  <a:lnTo>
                    <a:pt x="1309" y="8"/>
                  </a:lnTo>
                  <a:lnTo>
                    <a:pt x="1325" y="4"/>
                  </a:lnTo>
                  <a:lnTo>
                    <a:pt x="1341" y="1"/>
                  </a:lnTo>
                  <a:lnTo>
                    <a:pt x="1356" y="0"/>
                  </a:lnTo>
                  <a:lnTo>
                    <a:pt x="1371" y="2"/>
                  </a:lnTo>
                  <a:lnTo>
                    <a:pt x="1390" y="5"/>
                  </a:lnTo>
                  <a:lnTo>
                    <a:pt x="1408" y="10"/>
                  </a:lnTo>
                  <a:lnTo>
                    <a:pt x="1427" y="14"/>
                  </a:lnTo>
                  <a:lnTo>
                    <a:pt x="1443" y="18"/>
                  </a:lnTo>
                  <a:lnTo>
                    <a:pt x="1456" y="22"/>
                  </a:lnTo>
                  <a:lnTo>
                    <a:pt x="1472" y="26"/>
                  </a:lnTo>
                  <a:lnTo>
                    <a:pt x="1488" y="31"/>
                  </a:lnTo>
                  <a:lnTo>
                    <a:pt x="1504" y="35"/>
                  </a:lnTo>
                  <a:lnTo>
                    <a:pt x="1518" y="36"/>
                  </a:lnTo>
                  <a:lnTo>
                    <a:pt x="1531" y="35"/>
                  </a:lnTo>
                  <a:lnTo>
                    <a:pt x="1549" y="31"/>
                  </a:lnTo>
                  <a:lnTo>
                    <a:pt x="1565" y="25"/>
                  </a:lnTo>
                  <a:lnTo>
                    <a:pt x="1578" y="21"/>
                  </a:lnTo>
                  <a:lnTo>
                    <a:pt x="1586" y="18"/>
                  </a:lnTo>
                  <a:lnTo>
                    <a:pt x="1597" y="14"/>
                  </a:lnTo>
                  <a:lnTo>
                    <a:pt x="1608" y="12"/>
                  </a:lnTo>
                  <a:lnTo>
                    <a:pt x="1616" y="12"/>
                  </a:lnTo>
                  <a:lnTo>
                    <a:pt x="1625" y="17"/>
                  </a:lnTo>
                  <a:lnTo>
                    <a:pt x="1636" y="26"/>
                  </a:lnTo>
                  <a:lnTo>
                    <a:pt x="1646" y="36"/>
                  </a:lnTo>
                  <a:lnTo>
                    <a:pt x="1655" y="44"/>
                  </a:lnTo>
                  <a:lnTo>
                    <a:pt x="1667" y="55"/>
                  </a:lnTo>
                  <a:lnTo>
                    <a:pt x="1683" y="67"/>
                  </a:lnTo>
                  <a:lnTo>
                    <a:pt x="1698" y="80"/>
                  </a:lnTo>
                  <a:lnTo>
                    <a:pt x="1710" y="91"/>
                  </a:lnTo>
                  <a:lnTo>
                    <a:pt x="1717" y="102"/>
                  </a:lnTo>
                  <a:lnTo>
                    <a:pt x="1725" y="114"/>
                  </a:lnTo>
                  <a:lnTo>
                    <a:pt x="1732" y="126"/>
                  </a:lnTo>
                  <a:lnTo>
                    <a:pt x="1737" y="137"/>
                  </a:lnTo>
                  <a:lnTo>
                    <a:pt x="1741" y="153"/>
                  </a:lnTo>
                  <a:lnTo>
                    <a:pt x="1744" y="171"/>
                  </a:lnTo>
                  <a:lnTo>
                    <a:pt x="1747" y="187"/>
                  </a:lnTo>
                  <a:lnTo>
                    <a:pt x="1751" y="207"/>
                  </a:lnTo>
                  <a:lnTo>
                    <a:pt x="1755" y="233"/>
                  </a:lnTo>
                  <a:lnTo>
                    <a:pt x="1759" y="257"/>
                  </a:lnTo>
                  <a:lnTo>
                    <a:pt x="1763" y="277"/>
                  </a:lnTo>
                  <a:lnTo>
                    <a:pt x="1767" y="295"/>
                  </a:lnTo>
                  <a:lnTo>
                    <a:pt x="1771" y="315"/>
                  </a:lnTo>
                  <a:lnTo>
                    <a:pt x="1776" y="335"/>
                  </a:lnTo>
                  <a:lnTo>
                    <a:pt x="1782" y="352"/>
                  </a:lnTo>
                  <a:lnTo>
                    <a:pt x="1787" y="369"/>
                  </a:lnTo>
                  <a:lnTo>
                    <a:pt x="1795" y="387"/>
                  </a:lnTo>
                  <a:lnTo>
                    <a:pt x="1803" y="408"/>
                  </a:lnTo>
                  <a:lnTo>
                    <a:pt x="1813" y="425"/>
                  </a:lnTo>
                  <a:lnTo>
                    <a:pt x="1821" y="440"/>
                  </a:lnTo>
                  <a:lnTo>
                    <a:pt x="1833" y="459"/>
                  </a:lnTo>
                  <a:lnTo>
                    <a:pt x="1848" y="482"/>
                  </a:lnTo>
                  <a:lnTo>
                    <a:pt x="1864" y="503"/>
                  </a:lnTo>
                  <a:lnTo>
                    <a:pt x="1880" y="525"/>
                  </a:lnTo>
                  <a:lnTo>
                    <a:pt x="1895" y="541"/>
                  </a:lnTo>
                  <a:lnTo>
                    <a:pt x="1906" y="552"/>
                  </a:lnTo>
                  <a:lnTo>
                    <a:pt x="1919" y="563"/>
                  </a:lnTo>
                  <a:lnTo>
                    <a:pt x="1934" y="573"/>
                  </a:lnTo>
                  <a:lnTo>
                    <a:pt x="1946" y="581"/>
                  </a:lnTo>
                  <a:lnTo>
                    <a:pt x="1962" y="591"/>
                  </a:lnTo>
                  <a:lnTo>
                    <a:pt x="1981" y="600"/>
                  </a:lnTo>
                  <a:lnTo>
                    <a:pt x="2003" y="611"/>
                  </a:lnTo>
                  <a:lnTo>
                    <a:pt x="2023" y="619"/>
                  </a:lnTo>
                  <a:lnTo>
                    <a:pt x="2039" y="626"/>
                  </a:lnTo>
                  <a:lnTo>
                    <a:pt x="2051" y="631"/>
                  </a:lnTo>
                  <a:lnTo>
                    <a:pt x="2067" y="637"/>
                  </a:lnTo>
                  <a:lnTo>
                    <a:pt x="2082" y="642"/>
                  </a:lnTo>
                  <a:lnTo>
                    <a:pt x="2096" y="646"/>
                  </a:lnTo>
                  <a:lnTo>
                    <a:pt x="2113" y="652"/>
                  </a:lnTo>
                  <a:lnTo>
                    <a:pt x="2135" y="658"/>
                  </a:lnTo>
                  <a:lnTo>
                    <a:pt x="2155" y="664"/>
                  </a:lnTo>
                  <a:lnTo>
                    <a:pt x="2174" y="666"/>
                  </a:lnTo>
                  <a:lnTo>
                    <a:pt x="2187" y="668"/>
                  </a:lnTo>
                  <a:lnTo>
                    <a:pt x="2206" y="666"/>
                  </a:lnTo>
                  <a:lnTo>
                    <a:pt x="2224" y="666"/>
                  </a:lnTo>
                  <a:lnTo>
                    <a:pt x="2239" y="666"/>
                  </a:lnTo>
                  <a:lnTo>
                    <a:pt x="2248" y="668"/>
                  </a:lnTo>
                  <a:lnTo>
                    <a:pt x="2261" y="670"/>
                  </a:lnTo>
                  <a:lnTo>
                    <a:pt x="2274" y="674"/>
                  </a:lnTo>
                  <a:lnTo>
                    <a:pt x="2282" y="680"/>
                  </a:lnTo>
                  <a:lnTo>
                    <a:pt x="2286" y="689"/>
                  </a:lnTo>
                  <a:lnTo>
                    <a:pt x="2287" y="700"/>
                  </a:lnTo>
                  <a:lnTo>
                    <a:pt x="2288" y="713"/>
                  </a:lnTo>
                  <a:lnTo>
                    <a:pt x="2288" y="727"/>
                  </a:lnTo>
                  <a:lnTo>
                    <a:pt x="2288" y="736"/>
                  </a:lnTo>
                  <a:lnTo>
                    <a:pt x="2287" y="747"/>
                  </a:lnTo>
                  <a:lnTo>
                    <a:pt x="2284" y="761"/>
                  </a:lnTo>
                  <a:lnTo>
                    <a:pt x="2283" y="774"/>
                  </a:lnTo>
                  <a:lnTo>
                    <a:pt x="2282" y="786"/>
                  </a:lnTo>
                  <a:lnTo>
                    <a:pt x="2283" y="796"/>
                  </a:lnTo>
                  <a:lnTo>
                    <a:pt x="2288" y="808"/>
                  </a:lnTo>
                  <a:lnTo>
                    <a:pt x="2296" y="820"/>
                  </a:lnTo>
                  <a:lnTo>
                    <a:pt x="2307" y="832"/>
                  </a:lnTo>
                  <a:lnTo>
                    <a:pt x="2318" y="843"/>
                  </a:lnTo>
                  <a:lnTo>
                    <a:pt x="2327" y="851"/>
                  </a:lnTo>
                  <a:lnTo>
                    <a:pt x="2337" y="862"/>
                  </a:lnTo>
                  <a:lnTo>
                    <a:pt x="2349" y="874"/>
                  </a:lnTo>
                  <a:lnTo>
                    <a:pt x="2361" y="885"/>
                  </a:lnTo>
                  <a:lnTo>
                    <a:pt x="2372" y="893"/>
                  </a:lnTo>
                  <a:lnTo>
                    <a:pt x="2384" y="902"/>
                  </a:lnTo>
                  <a:lnTo>
                    <a:pt x="2399" y="912"/>
                  </a:lnTo>
                  <a:lnTo>
                    <a:pt x="2415" y="920"/>
                  </a:lnTo>
                  <a:lnTo>
                    <a:pt x="2429" y="925"/>
                  </a:lnTo>
                  <a:lnTo>
                    <a:pt x="2447" y="930"/>
                  </a:lnTo>
                  <a:lnTo>
                    <a:pt x="2470" y="936"/>
                  </a:lnTo>
                  <a:lnTo>
                    <a:pt x="2495" y="938"/>
                  </a:lnTo>
                  <a:lnTo>
                    <a:pt x="2517" y="943"/>
                  </a:lnTo>
                  <a:lnTo>
                    <a:pt x="2538" y="944"/>
                  </a:lnTo>
                  <a:lnTo>
                    <a:pt x="2547" y="944"/>
                  </a:lnTo>
                  <a:lnTo>
                    <a:pt x="2561" y="943"/>
                  </a:lnTo>
                  <a:lnTo>
                    <a:pt x="2574" y="941"/>
                  </a:lnTo>
                  <a:lnTo>
                    <a:pt x="2586" y="941"/>
                  </a:lnTo>
                  <a:lnTo>
                    <a:pt x="2597" y="944"/>
                  </a:lnTo>
                  <a:lnTo>
                    <a:pt x="2604" y="952"/>
                  </a:lnTo>
                  <a:lnTo>
                    <a:pt x="2609" y="964"/>
                  </a:lnTo>
                  <a:lnTo>
                    <a:pt x="2613" y="973"/>
                  </a:lnTo>
                  <a:lnTo>
                    <a:pt x="2615" y="986"/>
                  </a:lnTo>
                  <a:lnTo>
                    <a:pt x="2615" y="999"/>
                  </a:lnTo>
                  <a:lnTo>
                    <a:pt x="2615" y="1014"/>
                  </a:lnTo>
                  <a:lnTo>
                    <a:pt x="2615" y="1025"/>
                  </a:lnTo>
                  <a:lnTo>
                    <a:pt x="2613" y="1039"/>
                  </a:lnTo>
                  <a:lnTo>
                    <a:pt x="2612" y="1056"/>
                  </a:lnTo>
                  <a:lnTo>
                    <a:pt x="2610" y="1073"/>
                  </a:lnTo>
                  <a:lnTo>
                    <a:pt x="2610" y="1087"/>
                  </a:lnTo>
                  <a:lnTo>
                    <a:pt x="2612" y="1100"/>
                  </a:lnTo>
                  <a:lnTo>
                    <a:pt x="2615" y="1116"/>
                  </a:lnTo>
                  <a:lnTo>
                    <a:pt x="2617" y="1132"/>
                  </a:lnTo>
                  <a:lnTo>
                    <a:pt x="2620" y="1147"/>
                  </a:lnTo>
                  <a:lnTo>
                    <a:pt x="2621" y="1161"/>
                  </a:lnTo>
                  <a:lnTo>
                    <a:pt x="2617" y="1174"/>
                  </a:lnTo>
                  <a:lnTo>
                    <a:pt x="2612" y="1192"/>
                  </a:lnTo>
                  <a:lnTo>
                    <a:pt x="2604" y="1208"/>
                  </a:lnTo>
                  <a:lnTo>
                    <a:pt x="2597" y="1224"/>
                  </a:lnTo>
                  <a:lnTo>
                    <a:pt x="2592" y="1238"/>
                  </a:lnTo>
                  <a:lnTo>
                    <a:pt x="2588" y="1255"/>
                  </a:lnTo>
                  <a:lnTo>
                    <a:pt x="2584" y="1275"/>
                  </a:lnTo>
                  <a:lnTo>
                    <a:pt x="2578" y="1295"/>
                  </a:lnTo>
                  <a:lnTo>
                    <a:pt x="2574" y="1312"/>
                  </a:lnTo>
                  <a:lnTo>
                    <a:pt x="2570" y="1321"/>
                  </a:lnTo>
                  <a:lnTo>
                    <a:pt x="2563" y="1330"/>
                  </a:lnTo>
                  <a:lnTo>
                    <a:pt x="2557" y="1341"/>
                  </a:lnTo>
                  <a:lnTo>
                    <a:pt x="2551" y="1352"/>
                  </a:lnTo>
                  <a:lnTo>
                    <a:pt x="2550" y="1361"/>
                  </a:lnTo>
                  <a:lnTo>
                    <a:pt x="2553" y="1371"/>
                  </a:lnTo>
                  <a:lnTo>
                    <a:pt x="2558" y="1382"/>
                  </a:lnTo>
                  <a:lnTo>
                    <a:pt x="2565" y="1394"/>
                  </a:lnTo>
                  <a:lnTo>
                    <a:pt x="2571" y="1405"/>
                  </a:lnTo>
                  <a:lnTo>
                    <a:pt x="2577" y="1413"/>
                  </a:lnTo>
                  <a:lnTo>
                    <a:pt x="2582" y="1427"/>
                  </a:lnTo>
                  <a:lnTo>
                    <a:pt x="2589" y="1446"/>
                  </a:lnTo>
                  <a:lnTo>
                    <a:pt x="2594" y="1465"/>
                  </a:lnTo>
                  <a:lnTo>
                    <a:pt x="2600" y="1484"/>
                  </a:lnTo>
                  <a:lnTo>
                    <a:pt x="2605" y="1499"/>
                  </a:lnTo>
                  <a:lnTo>
                    <a:pt x="2610" y="1524"/>
                  </a:lnTo>
                  <a:lnTo>
                    <a:pt x="2619" y="1554"/>
                  </a:lnTo>
                  <a:lnTo>
                    <a:pt x="2625" y="1586"/>
                  </a:lnTo>
                  <a:lnTo>
                    <a:pt x="2632" y="1616"/>
                  </a:lnTo>
                  <a:lnTo>
                    <a:pt x="2637" y="1642"/>
                  </a:lnTo>
                  <a:lnTo>
                    <a:pt x="2640" y="1662"/>
                  </a:lnTo>
                  <a:lnTo>
                    <a:pt x="2646" y="1686"/>
                  </a:lnTo>
                  <a:lnTo>
                    <a:pt x="2650" y="1713"/>
                  </a:lnTo>
                  <a:lnTo>
                    <a:pt x="2654" y="1740"/>
                  </a:lnTo>
                  <a:lnTo>
                    <a:pt x="2656" y="1764"/>
                  </a:lnTo>
                  <a:lnTo>
                    <a:pt x="2658" y="1784"/>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83" name="Drenthe">
              <a:extLst>
                <a:ext uri="{FF2B5EF4-FFF2-40B4-BE49-F238E27FC236}">
                  <a16:creationId xmlns:a16="http://schemas.microsoft.com/office/drawing/2014/main" id="{FE0A412D-E90F-4CC8-B594-5B6FB3A69C2F}"/>
                </a:ext>
              </a:extLst>
            </p:cNvPr>
            <p:cNvSpPr>
              <a:spLocks/>
            </p:cNvSpPr>
            <p:nvPr/>
          </p:nvSpPr>
          <p:spPr bwMode="auto">
            <a:xfrm>
              <a:off x="7112582" y="1409678"/>
              <a:ext cx="1121077" cy="1132149"/>
            </a:xfrm>
            <a:custGeom>
              <a:avLst/>
              <a:gdLst>
                <a:gd name="T0" fmla="*/ 2376 w 2430"/>
                <a:gd name="T1" fmla="*/ 1636 h 2455"/>
                <a:gd name="T2" fmla="*/ 2369 w 2430"/>
                <a:gd name="T3" fmla="*/ 1817 h 2455"/>
                <a:gd name="T4" fmla="*/ 2375 w 2430"/>
                <a:gd name="T5" fmla="*/ 2068 h 2455"/>
                <a:gd name="T6" fmla="*/ 2358 w 2430"/>
                <a:gd name="T7" fmla="*/ 2239 h 2455"/>
                <a:gd name="T8" fmla="*/ 2268 w 2430"/>
                <a:gd name="T9" fmla="*/ 2328 h 2455"/>
                <a:gd name="T10" fmla="*/ 2132 w 2430"/>
                <a:gd name="T11" fmla="*/ 2317 h 2455"/>
                <a:gd name="T12" fmla="*/ 1985 w 2430"/>
                <a:gd name="T13" fmla="*/ 2320 h 2455"/>
                <a:gd name="T14" fmla="*/ 1850 w 2430"/>
                <a:gd name="T15" fmla="*/ 2271 h 2455"/>
                <a:gd name="T16" fmla="*/ 1701 w 2430"/>
                <a:gd name="T17" fmla="*/ 2288 h 2455"/>
                <a:gd name="T18" fmla="*/ 1570 w 2430"/>
                <a:gd name="T19" fmla="*/ 2301 h 2455"/>
                <a:gd name="T20" fmla="*/ 1476 w 2430"/>
                <a:gd name="T21" fmla="*/ 2371 h 2455"/>
                <a:gd name="T22" fmla="*/ 1368 w 2430"/>
                <a:gd name="T23" fmla="*/ 2253 h 2455"/>
                <a:gd name="T24" fmla="*/ 1202 w 2430"/>
                <a:gd name="T25" fmla="*/ 2209 h 2455"/>
                <a:gd name="T26" fmla="*/ 1065 w 2430"/>
                <a:gd name="T27" fmla="*/ 2249 h 2455"/>
                <a:gd name="T28" fmla="*/ 989 w 2430"/>
                <a:gd name="T29" fmla="*/ 2331 h 2455"/>
                <a:gd name="T30" fmla="*/ 989 w 2430"/>
                <a:gd name="T31" fmla="*/ 2444 h 2455"/>
                <a:gd name="T32" fmla="*/ 884 w 2430"/>
                <a:gd name="T33" fmla="*/ 2413 h 2455"/>
                <a:gd name="T34" fmla="*/ 850 w 2430"/>
                <a:gd name="T35" fmla="*/ 2448 h 2455"/>
                <a:gd name="T36" fmla="*/ 778 w 2430"/>
                <a:gd name="T37" fmla="*/ 2406 h 2455"/>
                <a:gd name="T38" fmla="*/ 690 w 2430"/>
                <a:gd name="T39" fmla="*/ 2448 h 2455"/>
                <a:gd name="T40" fmla="*/ 585 w 2430"/>
                <a:gd name="T41" fmla="*/ 2348 h 2455"/>
                <a:gd name="T42" fmla="*/ 480 w 2430"/>
                <a:gd name="T43" fmla="*/ 2255 h 2455"/>
                <a:gd name="T44" fmla="*/ 342 w 2430"/>
                <a:gd name="T45" fmla="*/ 2251 h 2455"/>
                <a:gd name="T46" fmla="*/ 233 w 2430"/>
                <a:gd name="T47" fmla="*/ 2173 h 2455"/>
                <a:gd name="T48" fmla="*/ 133 w 2430"/>
                <a:gd name="T49" fmla="*/ 2205 h 2455"/>
                <a:gd name="T50" fmla="*/ 49 w 2430"/>
                <a:gd name="T51" fmla="*/ 2060 h 2455"/>
                <a:gd name="T52" fmla="*/ 28 w 2430"/>
                <a:gd name="T53" fmla="*/ 1878 h 2455"/>
                <a:gd name="T54" fmla="*/ 151 w 2430"/>
                <a:gd name="T55" fmla="*/ 1800 h 2455"/>
                <a:gd name="T56" fmla="*/ 187 w 2430"/>
                <a:gd name="T57" fmla="*/ 1673 h 2455"/>
                <a:gd name="T58" fmla="*/ 35 w 2430"/>
                <a:gd name="T59" fmla="*/ 1522 h 2455"/>
                <a:gd name="T60" fmla="*/ 129 w 2430"/>
                <a:gd name="T61" fmla="*/ 1397 h 2455"/>
                <a:gd name="T62" fmla="*/ 278 w 2430"/>
                <a:gd name="T63" fmla="*/ 1203 h 2455"/>
                <a:gd name="T64" fmla="*/ 435 w 2430"/>
                <a:gd name="T65" fmla="*/ 1187 h 2455"/>
                <a:gd name="T66" fmla="*/ 566 w 2430"/>
                <a:gd name="T67" fmla="*/ 1226 h 2455"/>
                <a:gd name="T68" fmla="*/ 733 w 2430"/>
                <a:gd name="T69" fmla="*/ 1102 h 2455"/>
                <a:gd name="T70" fmla="*/ 764 w 2430"/>
                <a:gd name="T71" fmla="*/ 939 h 2455"/>
                <a:gd name="T72" fmla="*/ 635 w 2430"/>
                <a:gd name="T73" fmla="*/ 817 h 2455"/>
                <a:gd name="T74" fmla="*/ 563 w 2430"/>
                <a:gd name="T75" fmla="*/ 637 h 2455"/>
                <a:gd name="T76" fmla="*/ 503 w 2430"/>
                <a:gd name="T77" fmla="*/ 558 h 2455"/>
                <a:gd name="T78" fmla="*/ 431 w 2430"/>
                <a:gd name="T79" fmla="*/ 476 h 2455"/>
                <a:gd name="T80" fmla="*/ 522 w 2430"/>
                <a:gd name="T81" fmla="*/ 441 h 2455"/>
                <a:gd name="T82" fmla="*/ 598 w 2430"/>
                <a:gd name="T83" fmla="*/ 218 h 2455"/>
                <a:gd name="T84" fmla="*/ 726 w 2430"/>
                <a:gd name="T85" fmla="*/ 70 h 2455"/>
                <a:gd name="T86" fmla="*/ 845 w 2430"/>
                <a:gd name="T87" fmla="*/ 15 h 2455"/>
                <a:gd name="T88" fmla="*/ 964 w 2430"/>
                <a:gd name="T89" fmla="*/ 50 h 2455"/>
                <a:gd name="T90" fmla="*/ 1075 w 2430"/>
                <a:gd name="T91" fmla="*/ 171 h 2455"/>
                <a:gd name="T92" fmla="*/ 1224 w 2430"/>
                <a:gd name="T93" fmla="*/ 348 h 2455"/>
                <a:gd name="T94" fmla="*/ 1345 w 2430"/>
                <a:gd name="T95" fmla="*/ 365 h 2455"/>
                <a:gd name="T96" fmla="*/ 1427 w 2430"/>
                <a:gd name="T97" fmla="*/ 361 h 2455"/>
                <a:gd name="T98" fmla="*/ 1513 w 2430"/>
                <a:gd name="T99" fmla="*/ 387 h 2455"/>
                <a:gd name="T100" fmla="*/ 1662 w 2430"/>
                <a:gd name="T101" fmla="*/ 497 h 2455"/>
                <a:gd name="T102" fmla="*/ 1788 w 2430"/>
                <a:gd name="T103" fmla="*/ 654 h 2455"/>
                <a:gd name="T104" fmla="*/ 1927 w 2430"/>
                <a:gd name="T105" fmla="*/ 794 h 2455"/>
                <a:gd name="T106" fmla="*/ 2082 w 2430"/>
                <a:gd name="T107" fmla="*/ 935 h 2455"/>
                <a:gd name="T108" fmla="*/ 2174 w 2430"/>
                <a:gd name="T109" fmla="*/ 1075 h 2455"/>
                <a:gd name="T110" fmla="*/ 2276 w 2430"/>
                <a:gd name="T111" fmla="*/ 1186 h 2455"/>
                <a:gd name="T112" fmla="*/ 2295 w 2430"/>
                <a:gd name="T113" fmla="*/ 1234 h 2455"/>
                <a:gd name="T114" fmla="*/ 2244 w 2430"/>
                <a:gd name="T115" fmla="*/ 1362 h 2455"/>
                <a:gd name="T116" fmla="*/ 2349 w 2430"/>
                <a:gd name="T117" fmla="*/ 1423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0" h="2455">
                  <a:moveTo>
                    <a:pt x="2430" y="1541"/>
                  </a:moveTo>
                  <a:lnTo>
                    <a:pt x="2428" y="1544"/>
                  </a:lnTo>
                  <a:lnTo>
                    <a:pt x="2427" y="1547"/>
                  </a:lnTo>
                  <a:lnTo>
                    <a:pt x="2419" y="1557"/>
                  </a:lnTo>
                  <a:lnTo>
                    <a:pt x="2410" y="1570"/>
                  </a:lnTo>
                  <a:lnTo>
                    <a:pt x="2400" y="1580"/>
                  </a:lnTo>
                  <a:lnTo>
                    <a:pt x="2393" y="1591"/>
                  </a:lnTo>
                  <a:lnTo>
                    <a:pt x="2388" y="1601"/>
                  </a:lnTo>
                  <a:lnTo>
                    <a:pt x="2383" y="1613"/>
                  </a:lnTo>
                  <a:lnTo>
                    <a:pt x="2379" y="1625"/>
                  </a:lnTo>
                  <a:lnTo>
                    <a:pt x="2376" y="1636"/>
                  </a:lnTo>
                  <a:lnTo>
                    <a:pt x="2375" y="1649"/>
                  </a:lnTo>
                  <a:lnTo>
                    <a:pt x="2376" y="1667"/>
                  </a:lnTo>
                  <a:lnTo>
                    <a:pt x="2379" y="1684"/>
                  </a:lnTo>
                  <a:lnTo>
                    <a:pt x="2381" y="1700"/>
                  </a:lnTo>
                  <a:lnTo>
                    <a:pt x="2381" y="1714"/>
                  </a:lnTo>
                  <a:lnTo>
                    <a:pt x="2380" y="1729"/>
                  </a:lnTo>
                  <a:lnTo>
                    <a:pt x="2376" y="1746"/>
                  </a:lnTo>
                  <a:lnTo>
                    <a:pt x="2373" y="1764"/>
                  </a:lnTo>
                  <a:lnTo>
                    <a:pt x="2369" y="1781"/>
                  </a:lnTo>
                  <a:lnTo>
                    <a:pt x="2368" y="1796"/>
                  </a:lnTo>
                  <a:lnTo>
                    <a:pt x="2369" y="1817"/>
                  </a:lnTo>
                  <a:lnTo>
                    <a:pt x="2372" y="1844"/>
                  </a:lnTo>
                  <a:lnTo>
                    <a:pt x="2376" y="1873"/>
                  </a:lnTo>
                  <a:lnTo>
                    <a:pt x="2381" y="1901"/>
                  </a:lnTo>
                  <a:lnTo>
                    <a:pt x="2384" y="1927"/>
                  </a:lnTo>
                  <a:lnTo>
                    <a:pt x="2387" y="1948"/>
                  </a:lnTo>
                  <a:lnTo>
                    <a:pt x="2385" y="1967"/>
                  </a:lnTo>
                  <a:lnTo>
                    <a:pt x="2385" y="1990"/>
                  </a:lnTo>
                  <a:lnTo>
                    <a:pt x="2383" y="2013"/>
                  </a:lnTo>
                  <a:lnTo>
                    <a:pt x="2381" y="2036"/>
                  </a:lnTo>
                  <a:lnTo>
                    <a:pt x="2379" y="2053"/>
                  </a:lnTo>
                  <a:lnTo>
                    <a:pt x="2375" y="2068"/>
                  </a:lnTo>
                  <a:lnTo>
                    <a:pt x="2368" y="2084"/>
                  </a:lnTo>
                  <a:lnTo>
                    <a:pt x="2361" y="2100"/>
                  </a:lnTo>
                  <a:lnTo>
                    <a:pt x="2356" y="2117"/>
                  </a:lnTo>
                  <a:lnTo>
                    <a:pt x="2353" y="2131"/>
                  </a:lnTo>
                  <a:lnTo>
                    <a:pt x="2353" y="2143"/>
                  </a:lnTo>
                  <a:lnTo>
                    <a:pt x="2356" y="2160"/>
                  </a:lnTo>
                  <a:lnTo>
                    <a:pt x="2358" y="2176"/>
                  </a:lnTo>
                  <a:lnTo>
                    <a:pt x="2361" y="2191"/>
                  </a:lnTo>
                  <a:lnTo>
                    <a:pt x="2362" y="2204"/>
                  </a:lnTo>
                  <a:lnTo>
                    <a:pt x="2361" y="2219"/>
                  </a:lnTo>
                  <a:lnTo>
                    <a:pt x="2358" y="2239"/>
                  </a:lnTo>
                  <a:lnTo>
                    <a:pt x="2354" y="2258"/>
                  </a:lnTo>
                  <a:lnTo>
                    <a:pt x="2349" y="2277"/>
                  </a:lnTo>
                  <a:lnTo>
                    <a:pt x="2344" y="2292"/>
                  </a:lnTo>
                  <a:lnTo>
                    <a:pt x="2337" y="2301"/>
                  </a:lnTo>
                  <a:lnTo>
                    <a:pt x="2329" y="2312"/>
                  </a:lnTo>
                  <a:lnTo>
                    <a:pt x="2318" y="2323"/>
                  </a:lnTo>
                  <a:lnTo>
                    <a:pt x="2309" y="2332"/>
                  </a:lnTo>
                  <a:lnTo>
                    <a:pt x="2298" y="2336"/>
                  </a:lnTo>
                  <a:lnTo>
                    <a:pt x="2290" y="2336"/>
                  </a:lnTo>
                  <a:lnTo>
                    <a:pt x="2279" y="2333"/>
                  </a:lnTo>
                  <a:lnTo>
                    <a:pt x="2268" y="2328"/>
                  </a:lnTo>
                  <a:lnTo>
                    <a:pt x="2257" y="2323"/>
                  </a:lnTo>
                  <a:lnTo>
                    <a:pt x="2249" y="2319"/>
                  </a:lnTo>
                  <a:lnTo>
                    <a:pt x="2238" y="2312"/>
                  </a:lnTo>
                  <a:lnTo>
                    <a:pt x="2226" y="2302"/>
                  </a:lnTo>
                  <a:lnTo>
                    <a:pt x="2214" y="2294"/>
                  </a:lnTo>
                  <a:lnTo>
                    <a:pt x="2203" y="2290"/>
                  </a:lnTo>
                  <a:lnTo>
                    <a:pt x="2190" y="2292"/>
                  </a:lnTo>
                  <a:lnTo>
                    <a:pt x="2175" y="2297"/>
                  </a:lnTo>
                  <a:lnTo>
                    <a:pt x="2159" y="2305"/>
                  </a:lnTo>
                  <a:lnTo>
                    <a:pt x="2144" y="2312"/>
                  </a:lnTo>
                  <a:lnTo>
                    <a:pt x="2132" y="2317"/>
                  </a:lnTo>
                  <a:lnTo>
                    <a:pt x="2120" y="2323"/>
                  </a:lnTo>
                  <a:lnTo>
                    <a:pt x="2106" y="2329"/>
                  </a:lnTo>
                  <a:lnTo>
                    <a:pt x="2092" y="2336"/>
                  </a:lnTo>
                  <a:lnTo>
                    <a:pt x="2078" y="2341"/>
                  </a:lnTo>
                  <a:lnTo>
                    <a:pt x="2066" y="2344"/>
                  </a:lnTo>
                  <a:lnTo>
                    <a:pt x="2052" y="2344"/>
                  </a:lnTo>
                  <a:lnTo>
                    <a:pt x="2038" y="2343"/>
                  </a:lnTo>
                  <a:lnTo>
                    <a:pt x="2023" y="2340"/>
                  </a:lnTo>
                  <a:lnTo>
                    <a:pt x="2011" y="2336"/>
                  </a:lnTo>
                  <a:lnTo>
                    <a:pt x="1999" y="2329"/>
                  </a:lnTo>
                  <a:lnTo>
                    <a:pt x="1985" y="2320"/>
                  </a:lnTo>
                  <a:lnTo>
                    <a:pt x="1972" y="2309"/>
                  </a:lnTo>
                  <a:lnTo>
                    <a:pt x="1958" y="2298"/>
                  </a:lnTo>
                  <a:lnTo>
                    <a:pt x="1947" y="2290"/>
                  </a:lnTo>
                  <a:lnTo>
                    <a:pt x="1938" y="2285"/>
                  </a:lnTo>
                  <a:lnTo>
                    <a:pt x="1927" y="2278"/>
                  </a:lnTo>
                  <a:lnTo>
                    <a:pt x="1916" y="2273"/>
                  </a:lnTo>
                  <a:lnTo>
                    <a:pt x="1907" y="2269"/>
                  </a:lnTo>
                  <a:lnTo>
                    <a:pt x="1893" y="2267"/>
                  </a:lnTo>
                  <a:lnTo>
                    <a:pt x="1879" y="2267"/>
                  </a:lnTo>
                  <a:lnTo>
                    <a:pt x="1862" y="2269"/>
                  </a:lnTo>
                  <a:lnTo>
                    <a:pt x="1850" y="2271"/>
                  </a:lnTo>
                  <a:lnTo>
                    <a:pt x="1840" y="2275"/>
                  </a:lnTo>
                  <a:lnTo>
                    <a:pt x="1829" y="2282"/>
                  </a:lnTo>
                  <a:lnTo>
                    <a:pt x="1815" y="2290"/>
                  </a:lnTo>
                  <a:lnTo>
                    <a:pt x="1803" y="2297"/>
                  </a:lnTo>
                  <a:lnTo>
                    <a:pt x="1794" y="2301"/>
                  </a:lnTo>
                  <a:lnTo>
                    <a:pt x="1779" y="2302"/>
                  </a:lnTo>
                  <a:lnTo>
                    <a:pt x="1761" y="2301"/>
                  </a:lnTo>
                  <a:lnTo>
                    <a:pt x="1744" y="2300"/>
                  </a:lnTo>
                  <a:lnTo>
                    <a:pt x="1729" y="2297"/>
                  </a:lnTo>
                  <a:lnTo>
                    <a:pt x="1716" y="2293"/>
                  </a:lnTo>
                  <a:lnTo>
                    <a:pt x="1701" y="2288"/>
                  </a:lnTo>
                  <a:lnTo>
                    <a:pt x="1685" y="2282"/>
                  </a:lnTo>
                  <a:lnTo>
                    <a:pt x="1672" y="2278"/>
                  </a:lnTo>
                  <a:lnTo>
                    <a:pt x="1659" y="2275"/>
                  </a:lnTo>
                  <a:lnTo>
                    <a:pt x="1644" y="2273"/>
                  </a:lnTo>
                  <a:lnTo>
                    <a:pt x="1629" y="2270"/>
                  </a:lnTo>
                  <a:lnTo>
                    <a:pt x="1616" y="2271"/>
                  </a:lnTo>
                  <a:lnTo>
                    <a:pt x="1608" y="2274"/>
                  </a:lnTo>
                  <a:lnTo>
                    <a:pt x="1597" y="2278"/>
                  </a:lnTo>
                  <a:lnTo>
                    <a:pt x="1588" y="2284"/>
                  </a:lnTo>
                  <a:lnTo>
                    <a:pt x="1581" y="2289"/>
                  </a:lnTo>
                  <a:lnTo>
                    <a:pt x="1570" y="2301"/>
                  </a:lnTo>
                  <a:lnTo>
                    <a:pt x="1561" y="2316"/>
                  </a:lnTo>
                  <a:lnTo>
                    <a:pt x="1551" y="2332"/>
                  </a:lnTo>
                  <a:lnTo>
                    <a:pt x="1543" y="2344"/>
                  </a:lnTo>
                  <a:lnTo>
                    <a:pt x="1534" y="2352"/>
                  </a:lnTo>
                  <a:lnTo>
                    <a:pt x="1523" y="2360"/>
                  </a:lnTo>
                  <a:lnTo>
                    <a:pt x="1516" y="2368"/>
                  </a:lnTo>
                  <a:lnTo>
                    <a:pt x="1509" y="2379"/>
                  </a:lnTo>
                  <a:lnTo>
                    <a:pt x="1504" y="2391"/>
                  </a:lnTo>
                  <a:lnTo>
                    <a:pt x="1493" y="2385"/>
                  </a:lnTo>
                  <a:lnTo>
                    <a:pt x="1482" y="2378"/>
                  </a:lnTo>
                  <a:lnTo>
                    <a:pt x="1476" y="2371"/>
                  </a:lnTo>
                  <a:lnTo>
                    <a:pt x="1468" y="2358"/>
                  </a:lnTo>
                  <a:lnTo>
                    <a:pt x="1460" y="2341"/>
                  </a:lnTo>
                  <a:lnTo>
                    <a:pt x="1453" y="2324"/>
                  </a:lnTo>
                  <a:lnTo>
                    <a:pt x="1445" y="2306"/>
                  </a:lnTo>
                  <a:lnTo>
                    <a:pt x="1437" y="2294"/>
                  </a:lnTo>
                  <a:lnTo>
                    <a:pt x="1427" y="2286"/>
                  </a:lnTo>
                  <a:lnTo>
                    <a:pt x="1416" y="2280"/>
                  </a:lnTo>
                  <a:lnTo>
                    <a:pt x="1406" y="2271"/>
                  </a:lnTo>
                  <a:lnTo>
                    <a:pt x="1396" y="2266"/>
                  </a:lnTo>
                  <a:lnTo>
                    <a:pt x="1384" y="2259"/>
                  </a:lnTo>
                  <a:lnTo>
                    <a:pt x="1368" y="2253"/>
                  </a:lnTo>
                  <a:lnTo>
                    <a:pt x="1352" y="2247"/>
                  </a:lnTo>
                  <a:lnTo>
                    <a:pt x="1340" y="2240"/>
                  </a:lnTo>
                  <a:lnTo>
                    <a:pt x="1325" y="2234"/>
                  </a:lnTo>
                  <a:lnTo>
                    <a:pt x="1307" y="2226"/>
                  </a:lnTo>
                  <a:lnTo>
                    <a:pt x="1290" y="2218"/>
                  </a:lnTo>
                  <a:lnTo>
                    <a:pt x="1275" y="2212"/>
                  </a:lnTo>
                  <a:lnTo>
                    <a:pt x="1261" y="2211"/>
                  </a:lnTo>
                  <a:lnTo>
                    <a:pt x="1245" y="2211"/>
                  </a:lnTo>
                  <a:lnTo>
                    <a:pt x="1229" y="2211"/>
                  </a:lnTo>
                  <a:lnTo>
                    <a:pt x="1217" y="2211"/>
                  </a:lnTo>
                  <a:lnTo>
                    <a:pt x="1202" y="2209"/>
                  </a:lnTo>
                  <a:lnTo>
                    <a:pt x="1186" y="2209"/>
                  </a:lnTo>
                  <a:lnTo>
                    <a:pt x="1168" y="2208"/>
                  </a:lnTo>
                  <a:lnTo>
                    <a:pt x="1155" y="2208"/>
                  </a:lnTo>
                  <a:lnTo>
                    <a:pt x="1142" y="2208"/>
                  </a:lnTo>
                  <a:lnTo>
                    <a:pt x="1125" y="2209"/>
                  </a:lnTo>
                  <a:lnTo>
                    <a:pt x="1109" y="2212"/>
                  </a:lnTo>
                  <a:lnTo>
                    <a:pt x="1098" y="2215"/>
                  </a:lnTo>
                  <a:lnTo>
                    <a:pt x="1090" y="2223"/>
                  </a:lnTo>
                  <a:lnTo>
                    <a:pt x="1082" y="2234"/>
                  </a:lnTo>
                  <a:lnTo>
                    <a:pt x="1075" y="2242"/>
                  </a:lnTo>
                  <a:lnTo>
                    <a:pt x="1065" y="2249"/>
                  </a:lnTo>
                  <a:lnTo>
                    <a:pt x="1051" y="2257"/>
                  </a:lnTo>
                  <a:lnTo>
                    <a:pt x="1039" y="2263"/>
                  </a:lnTo>
                  <a:lnTo>
                    <a:pt x="1028" y="2270"/>
                  </a:lnTo>
                  <a:lnTo>
                    <a:pt x="1023" y="2277"/>
                  </a:lnTo>
                  <a:lnTo>
                    <a:pt x="1015" y="2286"/>
                  </a:lnTo>
                  <a:lnTo>
                    <a:pt x="1008" y="2294"/>
                  </a:lnTo>
                  <a:lnTo>
                    <a:pt x="1003" y="2302"/>
                  </a:lnTo>
                  <a:lnTo>
                    <a:pt x="1000" y="2305"/>
                  </a:lnTo>
                  <a:lnTo>
                    <a:pt x="997" y="2309"/>
                  </a:lnTo>
                  <a:lnTo>
                    <a:pt x="993" y="2319"/>
                  </a:lnTo>
                  <a:lnTo>
                    <a:pt x="989" y="2331"/>
                  </a:lnTo>
                  <a:lnTo>
                    <a:pt x="987" y="2343"/>
                  </a:lnTo>
                  <a:lnTo>
                    <a:pt x="985" y="2352"/>
                  </a:lnTo>
                  <a:lnTo>
                    <a:pt x="987" y="2363"/>
                  </a:lnTo>
                  <a:lnTo>
                    <a:pt x="989" y="2375"/>
                  </a:lnTo>
                  <a:lnTo>
                    <a:pt x="992" y="2387"/>
                  </a:lnTo>
                  <a:lnTo>
                    <a:pt x="995" y="2397"/>
                  </a:lnTo>
                  <a:lnTo>
                    <a:pt x="996" y="2406"/>
                  </a:lnTo>
                  <a:lnTo>
                    <a:pt x="997" y="2417"/>
                  </a:lnTo>
                  <a:lnTo>
                    <a:pt x="997" y="2428"/>
                  </a:lnTo>
                  <a:lnTo>
                    <a:pt x="996" y="2436"/>
                  </a:lnTo>
                  <a:lnTo>
                    <a:pt x="989" y="2444"/>
                  </a:lnTo>
                  <a:lnTo>
                    <a:pt x="980" y="2451"/>
                  </a:lnTo>
                  <a:lnTo>
                    <a:pt x="970" y="2455"/>
                  </a:lnTo>
                  <a:lnTo>
                    <a:pt x="961" y="2455"/>
                  </a:lnTo>
                  <a:lnTo>
                    <a:pt x="951" y="2452"/>
                  </a:lnTo>
                  <a:lnTo>
                    <a:pt x="943" y="2448"/>
                  </a:lnTo>
                  <a:lnTo>
                    <a:pt x="933" y="2441"/>
                  </a:lnTo>
                  <a:lnTo>
                    <a:pt x="922" y="2432"/>
                  </a:lnTo>
                  <a:lnTo>
                    <a:pt x="912" y="2424"/>
                  </a:lnTo>
                  <a:lnTo>
                    <a:pt x="903" y="2420"/>
                  </a:lnTo>
                  <a:lnTo>
                    <a:pt x="892" y="2416"/>
                  </a:lnTo>
                  <a:lnTo>
                    <a:pt x="884" y="2413"/>
                  </a:lnTo>
                  <a:lnTo>
                    <a:pt x="880" y="2413"/>
                  </a:lnTo>
                  <a:lnTo>
                    <a:pt x="876" y="2413"/>
                  </a:lnTo>
                  <a:lnTo>
                    <a:pt x="873" y="2414"/>
                  </a:lnTo>
                  <a:lnTo>
                    <a:pt x="869" y="2414"/>
                  </a:lnTo>
                  <a:lnTo>
                    <a:pt x="867" y="2416"/>
                  </a:lnTo>
                  <a:lnTo>
                    <a:pt x="864" y="2424"/>
                  </a:lnTo>
                  <a:lnTo>
                    <a:pt x="861" y="2432"/>
                  </a:lnTo>
                  <a:lnTo>
                    <a:pt x="860" y="2440"/>
                  </a:lnTo>
                  <a:lnTo>
                    <a:pt x="857" y="2443"/>
                  </a:lnTo>
                  <a:lnTo>
                    <a:pt x="854" y="2445"/>
                  </a:lnTo>
                  <a:lnTo>
                    <a:pt x="850" y="2448"/>
                  </a:lnTo>
                  <a:lnTo>
                    <a:pt x="846" y="2451"/>
                  </a:lnTo>
                  <a:lnTo>
                    <a:pt x="844" y="2452"/>
                  </a:lnTo>
                  <a:lnTo>
                    <a:pt x="836" y="2452"/>
                  </a:lnTo>
                  <a:lnTo>
                    <a:pt x="826" y="2449"/>
                  </a:lnTo>
                  <a:lnTo>
                    <a:pt x="818" y="2445"/>
                  </a:lnTo>
                  <a:lnTo>
                    <a:pt x="811" y="2441"/>
                  </a:lnTo>
                  <a:lnTo>
                    <a:pt x="805" y="2434"/>
                  </a:lnTo>
                  <a:lnTo>
                    <a:pt x="799" y="2425"/>
                  </a:lnTo>
                  <a:lnTo>
                    <a:pt x="794" y="2417"/>
                  </a:lnTo>
                  <a:lnTo>
                    <a:pt x="787" y="2412"/>
                  </a:lnTo>
                  <a:lnTo>
                    <a:pt x="778" y="2406"/>
                  </a:lnTo>
                  <a:lnTo>
                    <a:pt x="770" y="2402"/>
                  </a:lnTo>
                  <a:lnTo>
                    <a:pt x="761" y="2399"/>
                  </a:lnTo>
                  <a:lnTo>
                    <a:pt x="753" y="2401"/>
                  </a:lnTo>
                  <a:lnTo>
                    <a:pt x="745" y="2405"/>
                  </a:lnTo>
                  <a:lnTo>
                    <a:pt x="737" y="2409"/>
                  </a:lnTo>
                  <a:lnTo>
                    <a:pt x="732" y="2413"/>
                  </a:lnTo>
                  <a:lnTo>
                    <a:pt x="724" y="2422"/>
                  </a:lnTo>
                  <a:lnTo>
                    <a:pt x="716" y="2433"/>
                  </a:lnTo>
                  <a:lnTo>
                    <a:pt x="709" y="2441"/>
                  </a:lnTo>
                  <a:lnTo>
                    <a:pt x="701" y="2445"/>
                  </a:lnTo>
                  <a:lnTo>
                    <a:pt x="690" y="2448"/>
                  </a:lnTo>
                  <a:lnTo>
                    <a:pt x="681" y="2451"/>
                  </a:lnTo>
                  <a:lnTo>
                    <a:pt x="673" y="2449"/>
                  </a:lnTo>
                  <a:lnTo>
                    <a:pt x="662" y="2445"/>
                  </a:lnTo>
                  <a:lnTo>
                    <a:pt x="652" y="2438"/>
                  </a:lnTo>
                  <a:lnTo>
                    <a:pt x="643" y="2429"/>
                  </a:lnTo>
                  <a:lnTo>
                    <a:pt x="635" y="2421"/>
                  </a:lnTo>
                  <a:lnTo>
                    <a:pt x="624" y="2408"/>
                  </a:lnTo>
                  <a:lnTo>
                    <a:pt x="612" y="2391"/>
                  </a:lnTo>
                  <a:lnTo>
                    <a:pt x="601" y="2372"/>
                  </a:lnTo>
                  <a:lnTo>
                    <a:pt x="592" y="2358"/>
                  </a:lnTo>
                  <a:lnTo>
                    <a:pt x="585" y="2348"/>
                  </a:lnTo>
                  <a:lnTo>
                    <a:pt x="577" y="2336"/>
                  </a:lnTo>
                  <a:lnTo>
                    <a:pt x="569" y="2325"/>
                  </a:lnTo>
                  <a:lnTo>
                    <a:pt x="562" y="2316"/>
                  </a:lnTo>
                  <a:lnTo>
                    <a:pt x="551" y="2306"/>
                  </a:lnTo>
                  <a:lnTo>
                    <a:pt x="540" y="2297"/>
                  </a:lnTo>
                  <a:lnTo>
                    <a:pt x="527" y="2286"/>
                  </a:lnTo>
                  <a:lnTo>
                    <a:pt x="518" y="2278"/>
                  </a:lnTo>
                  <a:lnTo>
                    <a:pt x="508" y="2273"/>
                  </a:lnTo>
                  <a:lnTo>
                    <a:pt x="499" y="2266"/>
                  </a:lnTo>
                  <a:lnTo>
                    <a:pt x="489" y="2259"/>
                  </a:lnTo>
                  <a:lnTo>
                    <a:pt x="480" y="2255"/>
                  </a:lnTo>
                  <a:lnTo>
                    <a:pt x="468" y="2251"/>
                  </a:lnTo>
                  <a:lnTo>
                    <a:pt x="453" y="2249"/>
                  </a:lnTo>
                  <a:lnTo>
                    <a:pt x="438" y="2246"/>
                  </a:lnTo>
                  <a:lnTo>
                    <a:pt x="426" y="2245"/>
                  </a:lnTo>
                  <a:lnTo>
                    <a:pt x="416" y="2247"/>
                  </a:lnTo>
                  <a:lnTo>
                    <a:pt x="407" y="2250"/>
                  </a:lnTo>
                  <a:lnTo>
                    <a:pt x="396" y="2254"/>
                  </a:lnTo>
                  <a:lnTo>
                    <a:pt x="388" y="2255"/>
                  </a:lnTo>
                  <a:lnTo>
                    <a:pt x="375" y="2255"/>
                  </a:lnTo>
                  <a:lnTo>
                    <a:pt x="359" y="2254"/>
                  </a:lnTo>
                  <a:lnTo>
                    <a:pt x="342" y="2251"/>
                  </a:lnTo>
                  <a:lnTo>
                    <a:pt x="330" y="2247"/>
                  </a:lnTo>
                  <a:lnTo>
                    <a:pt x="322" y="2243"/>
                  </a:lnTo>
                  <a:lnTo>
                    <a:pt x="313" y="2235"/>
                  </a:lnTo>
                  <a:lnTo>
                    <a:pt x="303" y="2227"/>
                  </a:lnTo>
                  <a:lnTo>
                    <a:pt x="295" y="2220"/>
                  </a:lnTo>
                  <a:lnTo>
                    <a:pt x="286" y="2212"/>
                  </a:lnTo>
                  <a:lnTo>
                    <a:pt x="275" y="2201"/>
                  </a:lnTo>
                  <a:lnTo>
                    <a:pt x="264" y="2192"/>
                  </a:lnTo>
                  <a:lnTo>
                    <a:pt x="255" y="2184"/>
                  </a:lnTo>
                  <a:lnTo>
                    <a:pt x="245" y="2178"/>
                  </a:lnTo>
                  <a:lnTo>
                    <a:pt x="233" y="2173"/>
                  </a:lnTo>
                  <a:lnTo>
                    <a:pt x="224" y="2169"/>
                  </a:lnTo>
                  <a:lnTo>
                    <a:pt x="212" y="2170"/>
                  </a:lnTo>
                  <a:lnTo>
                    <a:pt x="197" y="2173"/>
                  </a:lnTo>
                  <a:lnTo>
                    <a:pt x="187" y="2177"/>
                  </a:lnTo>
                  <a:lnTo>
                    <a:pt x="182" y="2184"/>
                  </a:lnTo>
                  <a:lnTo>
                    <a:pt x="177" y="2195"/>
                  </a:lnTo>
                  <a:lnTo>
                    <a:pt x="171" y="2201"/>
                  </a:lnTo>
                  <a:lnTo>
                    <a:pt x="163" y="2207"/>
                  </a:lnTo>
                  <a:lnTo>
                    <a:pt x="152" y="2209"/>
                  </a:lnTo>
                  <a:lnTo>
                    <a:pt x="143" y="2209"/>
                  </a:lnTo>
                  <a:lnTo>
                    <a:pt x="133" y="2205"/>
                  </a:lnTo>
                  <a:lnTo>
                    <a:pt x="123" y="2196"/>
                  </a:lnTo>
                  <a:lnTo>
                    <a:pt x="113" y="2187"/>
                  </a:lnTo>
                  <a:lnTo>
                    <a:pt x="107" y="2178"/>
                  </a:lnTo>
                  <a:lnTo>
                    <a:pt x="98" y="2168"/>
                  </a:lnTo>
                  <a:lnTo>
                    <a:pt x="88" y="2154"/>
                  </a:lnTo>
                  <a:lnTo>
                    <a:pt x="80" y="2141"/>
                  </a:lnTo>
                  <a:lnTo>
                    <a:pt x="73" y="2129"/>
                  </a:lnTo>
                  <a:lnTo>
                    <a:pt x="66" y="2114"/>
                  </a:lnTo>
                  <a:lnTo>
                    <a:pt x="61" y="2094"/>
                  </a:lnTo>
                  <a:lnTo>
                    <a:pt x="55" y="2077"/>
                  </a:lnTo>
                  <a:lnTo>
                    <a:pt x="49" y="2060"/>
                  </a:lnTo>
                  <a:lnTo>
                    <a:pt x="42" y="2038"/>
                  </a:lnTo>
                  <a:lnTo>
                    <a:pt x="34" y="2017"/>
                  </a:lnTo>
                  <a:lnTo>
                    <a:pt x="27" y="1995"/>
                  </a:lnTo>
                  <a:lnTo>
                    <a:pt x="23" y="1978"/>
                  </a:lnTo>
                  <a:lnTo>
                    <a:pt x="20" y="1964"/>
                  </a:lnTo>
                  <a:lnTo>
                    <a:pt x="19" y="1948"/>
                  </a:lnTo>
                  <a:lnTo>
                    <a:pt x="18" y="1931"/>
                  </a:lnTo>
                  <a:lnTo>
                    <a:pt x="18" y="1914"/>
                  </a:lnTo>
                  <a:lnTo>
                    <a:pt x="19" y="1901"/>
                  </a:lnTo>
                  <a:lnTo>
                    <a:pt x="23" y="1890"/>
                  </a:lnTo>
                  <a:lnTo>
                    <a:pt x="28" y="1878"/>
                  </a:lnTo>
                  <a:lnTo>
                    <a:pt x="36" y="1867"/>
                  </a:lnTo>
                  <a:lnTo>
                    <a:pt x="43" y="1858"/>
                  </a:lnTo>
                  <a:lnTo>
                    <a:pt x="51" y="1851"/>
                  </a:lnTo>
                  <a:lnTo>
                    <a:pt x="62" y="1843"/>
                  </a:lnTo>
                  <a:lnTo>
                    <a:pt x="74" y="1836"/>
                  </a:lnTo>
                  <a:lnTo>
                    <a:pt x="84" y="1830"/>
                  </a:lnTo>
                  <a:lnTo>
                    <a:pt x="97" y="1824"/>
                  </a:lnTo>
                  <a:lnTo>
                    <a:pt x="113" y="1819"/>
                  </a:lnTo>
                  <a:lnTo>
                    <a:pt x="129" y="1812"/>
                  </a:lnTo>
                  <a:lnTo>
                    <a:pt x="143" y="1807"/>
                  </a:lnTo>
                  <a:lnTo>
                    <a:pt x="151" y="1800"/>
                  </a:lnTo>
                  <a:lnTo>
                    <a:pt x="162" y="1792"/>
                  </a:lnTo>
                  <a:lnTo>
                    <a:pt x="171" y="1784"/>
                  </a:lnTo>
                  <a:lnTo>
                    <a:pt x="179" y="1776"/>
                  </a:lnTo>
                  <a:lnTo>
                    <a:pt x="186" y="1766"/>
                  </a:lnTo>
                  <a:lnTo>
                    <a:pt x="193" y="1753"/>
                  </a:lnTo>
                  <a:lnTo>
                    <a:pt x="200" y="1739"/>
                  </a:lnTo>
                  <a:lnTo>
                    <a:pt x="202" y="1727"/>
                  </a:lnTo>
                  <a:lnTo>
                    <a:pt x="201" y="1716"/>
                  </a:lnTo>
                  <a:lnTo>
                    <a:pt x="198" y="1702"/>
                  </a:lnTo>
                  <a:lnTo>
                    <a:pt x="193" y="1687"/>
                  </a:lnTo>
                  <a:lnTo>
                    <a:pt x="187" y="1673"/>
                  </a:lnTo>
                  <a:lnTo>
                    <a:pt x="182" y="1663"/>
                  </a:lnTo>
                  <a:lnTo>
                    <a:pt x="174" y="1652"/>
                  </a:lnTo>
                  <a:lnTo>
                    <a:pt x="162" y="1640"/>
                  </a:lnTo>
                  <a:lnTo>
                    <a:pt x="148" y="1626"/>
                  </a:lnTo>
                  <a:lnTo>
                    <a:pt x="135" y="1615"/>
                  </a:lnTo>
                  <a:lnTo>
                    <a:pt x="125" y="1605"/>
                  </a:lnTo>
                  <a:lnTo>
                    <a:pt x="109" y="1591"/>
                  </a:lnTo>
                  <a:lnTo>
                    <a:pt x="89" y="1574"/>
                  </a:lnTo>
                  <a:lnTo>
                    <a:pt x="69" y="1555"/>
                  </a:lnTo>
                  <a:lnTo>
                    <a:pt x="50" y="1537"/>
                  </a:lnTo>
                  <a:lnTo>
                    <a:pt x="35" y="1522"/>
                  </a:lnTo>
                  <a:lnTo>
                    <a:pt x="24" y="1512"/>
                  </a:lnTo>
                  <a:lnTo>
                    <a:pt x="12" y="1498"/>
                  </a:lnTo>
                  <a:lnTo>
                    <a:pt x="0" y="1483"/>
                  </a:lnTo>
                  <a:lnTo>
                    <a:pt x="1" y="1483"/>
                  </a:lnTo>
                  <a:lnTo>
                    <a:pt x="18" y="1475"/>
                  </a:lnTo>
                  <a:lnTo>
                    <a:pt x="38" y="1463"/>
                  </a:lnTo>
                  <a:lnTo>
                    <a:pt x="59" y="1451"/>
                  </a:lnTo>
                  <a:lnTo>
                    <a:pt x="78" y="1438"/>
                  </a:lnTo>
                  <a:lnTo>
                    <a:pt x="94" y="1427"/>
                  </a:lnTo>
                  <a:lnTo>
                    <a:pt x="111" y="1413"/>
                  </a:lnTo>
                  <a:lnTo>
                    <a:pt x="129" y="1397"/>
                  </a:lnTo>
                  <a:lnTo>
                    <a:pt x="148" y="1378"/>
                  </a:lnTo>
                  <a:lnTo>
                    <a:pt x="166" y="1361"/>
                  </a:lnTo>
                  <a:lnTo>
                    <a:pt x="179" y="1345"/>
                  </a:lnTo>
                  <a:lnTo>
                    <a:pt x="189" y="1328"/>
                  </a:lnTo>
                  <a:lnTo>
                    <a:pt x="200" y="1308"/>
                  </a:lnTo>
                  <a:lnTo>
                    <a:pt x="209" y="1288"/>
                  </a:lnTo>
                  <a:lnTo>
                    <a:pt x="218" y="1272"/>
                  </a:lnTo>
                  <a:lnTo>
                    <a:pt x="231" y="1257"/>
                  </a:lnTo>
                  <a:lnTo>
                    <a:pt x="245" y="1238"/>
                  </a:lnTo>
                  <a:lnTo>
                    <a:pt x="262" y="1219"/>
                  </a:lnTo>
                  <a:lnTo>
                    <a:pt x="278" y="1203"/>
                  </a:lnTo>
                  <a:lnTo>
                    <a:pt x="293" y="1191"/>
                  </a:lnTo>
                  <a:lnTo>
                    <a:pt x="306" y="1183"/>
                  </a:lnTo>
                  <a:lnTo>
                    <a:pt x="322" y="1176"/>
                  </a:lnTo>
                  <a:lnTo>
                    <a:pt x="340" y="1170"/>
                  </a:lnTo>
                  <a:lnTo>
                    <a:pt x="356" y="1165"/>
                  </a:lnTo>
                  <a:lnTo>
                    <a:pt x="368" y="1164"/>
                  </a:lnTo>
                  <a:lnTo>
                    <a:pt x="383" y="1165"/>
                  </a:lnTo>
                  <a:lnTo>
                    <a:pt x="398" y="1167"/>
                  </a:lnTo>
                  <a:lnTo>
                    <a:pt x="411" y="1170"/>
                  </a:lnTo>
                  <a:lnTo>
                    <a:pt x="422" y="1176"/>
                  </a:lnTo>
                  <a:lnTo>
                    <a:pt x="435" y="1187"/>
                  </a:lnTo>
                  <a:lnTo>
                    <a:pt x="447" y="1196"/>
                  </a:lnTo>
                  <a:lnTo>
                    <a:pt x="460" y="1205"/>
                  </a:lnTo>
                  <a:lnTo>
                    <a:pt x="468" y="1213"/>
                  </a:lnTo>
                  <a:lnTo>
                    <a:pt x="480" y="1221"/>
                  </a:lnTo>
                  <a:lnTo>
                    <a:pt x="491" y="1227"/>
                  </a:lnTo>
                  <a:lnTo>
                    <a:pt x="501" y="1233"/>
                  </a:lnTo>
                  <a:lnTo>
                    <a:pt x="514" y="1234"/>
                  </a:lnTo>
                  <a:lnTo>
                    <a:pt x="528" y="1236"/>
                  </a:lnTo>
                  <a:lnTo>
                    <a:pt x="540" y="1234"/>
                  </a:lnTo>
                  <a:lnTo>
                    <a:pt x="553" y="1231"/>
                  </a:lnTo>
                  <a:lnTo>
                    <a:pt x="566" y="1226"/>
                  </a:lnTo>
                  <a:lnTo>
                    <a:pt x="580" y="1221"/>
                  </a:lnTo>
                  <a:lnTo>
                    <a:pt x="590" y="1215"/>
                  </a:lnTo>
                  <a:lnTo>
                    <a:pt x="606" y="1209"/>
                  </a:lnTo>
                  <a:lnTo>
                    <a:pt x="624" y="1199"/>
                  </a:lnTo>
                  <a:lnTo>
                    <a:pt x="644" y="1188"/>
                  </a:lnTo>
                  <a:lnTo>
                    <a:pt x="662" y="1178"/>
                  </a:lnTo>
                  <a:lnTo>
                    <a:pt x="675" y="1167"/>
                  </a:lnTo>
                  <a:lnTo>
                    <a:pt x="689" y="1155"/>
                  </a:lnTo>
                  <a:lnTo>
                    <a:pt x="704" y="1139"/>
                  </a:lnTo>
                  <a:lnTo>
                    <a:pt x="720" y="1120"/>
                  </a:lnTo>
                  <a:lnTo>
                    <a:pt x="733" y="1102"/>
                  </a:lnTo>
                  <a:lnTo>
                    <a:pt x="744" y="1086"/>
                  </a:lnTo>
                  <a:lnTo>
                    <a:pt x="752" y="1075"/>
                  </a:lnTo>
                  <a:lnTo>
                    <a:pt x="760" y="1060"/>
                  </a:lnTo>
                  <a:lnTo>
                    <a:pt x="768" y="1044"/>
                  </a:lnTo>
                  <a:lnTo>
                    <a:pt x="772" y="1031"/>
                  </a:lnTo>
                  <a:lnTo>
                    <a:pt x="774" y="1016"/>
                  </a:lnTo>
                  <a:lnTo>
                    <a:pt x="772" y="997"/>
                  </a:lnTo>
                  <a:lnTo>
                    <a:pt x="771" y="978"/>
                  </a:lnTo>
                  <a:lnTo>
                    <a:pt x="768" y="963"/>
                  </a:lnTo>
                  <a:lnTo>
                    <a:pt x="767" y="953"/>
                  </a:lnTo>
                  <a:lnTo>
                    <a:pt x="764" y="939"/>
                  </a:lnTo>
                  <a:lnTo>
                    <a:pt x="760" y="927"/>
                  </a:lnTo>
                  <a:lnTo>
                    <a:pt x="756" y="918"/>
                  </a:lnTo>
                  <a:lnTo>
                    <a:pt x="744" y="907"/>
                  </a:lnTo>
                  <a:lnTo>
                    <a:pt x="729" y="895"/>
                  </a:lnTo>
                  <a:lnTo>
                    <a:pt x="713" y="884"/>
                  </a:lnTo>
                  <a:lnTo>
                    <a:pt x="701" y="874"/>
                  </a:lnTo>
                  <a:lnTo>
                    <a:pt x="689" y="865"/>
                  </a:lnTo>
                  <a:lnTo>
                    <a:pt x="674" y="853"/>
                  </a:lnTo>
                  <a:lnTo>
                    <a:pt x="660" y="839"/>
                  </a:lnTo>
                  <a:lnTo>
                    <a:pt x="648" y="829"/>
                  </a:lnTo>
                  <a:lnTo>
                    <a:pt x="635" y="817"/>
                  </a:lnTo>
                  <a:lnTo>
                    <a:pt x="617" y="802"/>
                  </a:lnTo>
                  <a:lnTo>
                    <a:pt x="600" y="786"/>
                  </a:lnTo>
                  <a:lnTo>
                    <a:pt x="585" y="768"/>
                  </a:lnTo>
                  <a:lnTo>
                    <a:pt x="574" y="753"/>
                  </a:lnTo>
                  <a:lnTo>
                    <a:pt x="567" y="742"/>
                  </a:lnTo>
                  <a:lnTo>
                    <a:pt x="563" y="728"/>
                  </a:lnTo>
                  <a:lnTo>
                    <a:pt x="561" y="714"/>
                  </a:lnTo>
                  <a:lnTo>
                    <a:pt x="559" y="697"/>
                  </a:lnTo>
                  <a:lnTo>
                    <a:pt x="559" y="676"/>
                  </a:lnTo>
                  <a:lnTo>
                    <a:pt x="562" y="655"/>
                  </a:lnTo>
                  <a:lnTo>
                    <a:pt x="563" y="637"/>
                  </a:lnTo>
                  <a:lnTo>
                    <a:pt x="565" y="631"/>
                  </a:lnTo>
                  <a:lnTo>
                    <a:pt x="569" y="621"/>
                  </a:lnTo>
                  <a:lnTo>
                    <a:pt x="570" y="612"/>
                  </a:lnTo>
                  <a:lnTo>
                    <a:pt x="571" y="604"/>
                  </a:lnTo>
                  <a:lnTo>
                    <a:pt x="567" y="596"/>
                  </a:lnTo>
                  <a:lnTo>
                    <a:pt x="561" y="588"/>
                  </a:lnTo>
                  <a:lnTo>
                    <a:pt x="554" y="579"/>
                  </a:lnTo>
                  <a:lnTo>
                    <a:pt x="542" y="574"/>
                  </a:lnTo>
                  <a:lnTo>
                    <a:pt x="527" y="569"/>
                  </a:lnTo>
                  <a:lnTo>
                    <a:pt x="515" y="563"/>
                  </a:lnTo>
                  <a:lnTo>
                    <a:pt x="503" y="558"/>
                  </a:lnTo>
                  <a:lnTo>
                    <a:pt x="489" y="551"/>
                  </a:lnTo>
                  <a:lnTo>
                    <a:pt x="476" y="544"/>
                  </a:lnTo>
                  <a:lnTo>
                    <a:pt x="465" y="538"/>
                  </a:lnTo>
                  <a:lnTo>
                    <a:pt x="456" y="532"/>
                  </a:lnTo>
                  <a:lnTo>
                    <a:pt x="447" y="524"/>
                  </a:lnTo>
                  <a:lnTo>
                    <a:pt x="438" y="516"/>
                  </a:lnTo>
                  <a:lnTo>
                    <a:pt x="433" y="507"/>
                  </a:lnTo>
                  <a:lnTo>
                    <a:pt x="431" y="500"/>
                  </a:lnTo>
                  <a:lnTo>
                    <a:pt x="431" y="492"/>
                  </a:lnTo>
                  <a:lnTo>
                    <a:pt x="433" y="482"/>
                  </a:lnTo>
                  <a:lnTo>
                    <a:pt x="431" y="476"/>
                  </a:lnTo>
                  <a:lnTo>
                    <a:pt x="447" y="477"/>
                  </a:lnTo>
                  <a:lnTo>
                    <a:pt x="461" y="480"/>
                  </a:lnTo>
                  <a:lnTo>
                    <a:pt x="468" y="482"/>
                  </a:lnTo>
                  <a:lnTo>
                    <a:pt x="476" y="487"/>
                  </a:lnTo>
                  <a:lnTo>
                    <a:pt x="484" y="491"/>
                  </a:lnTo>
                  <a:lnTo>
                    <a:pt x="491" y="491"/>
                  </a:lnTo>
                  <a:lnTo>
                    <a:pt x="497" y="485"/>
                  </a:lnTo>
                  <a:lnTo>
                    <a:pt x="505" y="474"/>
                  </a:lnTo>
                  <a:lnTo>
                    <a:pt x="511" y="462"/>
                  </a:lnTo>
                  <a:lnTo>
                    <a:pt x="516" y="450"/>
                  </a:lnTo>
                  <a:lnTo>
                    <a:pt x="522" y="441"/>
                  </a:lnTo>
                  <a:lnTo>
                    <a:pt x="527" y="427"/>
                  </a:lnTo>
                  <a:lnTo>
                    <a:pt x="534" y="410"/>
                  </a:lnTo>
                  <a:lnTo>
                    <a:pt x="540" y="392"/>
                  </a:lnTo>
                  <a:lnTo>
                    <a:pt x="546" y="377"/>
                  </a:lnTo>
                  <a:lnTo>
                    <a:pt x="551" y="357"/>
                  </a:lnTo>
                  <a:lnTo>
                    <a:pt x="557" y="333"/>
                  </a:lnTo>
                  <a:lnTo>
                    <a:pt x="562" y="310"/>
                  </a:lnTo>
                  <a:lnTo>
                    <a:pt x="569" y="290"/>
                  </a:lnTo>
                  <a:lnTo>
                    <a:pt x="576" y="270"/>
                  </a:lnTo>
                  <a:lnTo>
                    <a:pt x="586" y="244"/>
                  </a:lnTo>
                  <a:lnTo>
                    <a:pt x="598" y="218"/>
                  </a:lnTo>
                  <a:lnTo>
                    <a:pt x="609" y="196"/>
                  </a:lnTo>
                  <a:lnTo>
                    <a:pt x="620" y="175"/>
                  </a:lnTo>
                  <a:lnTo>
                    <a:pt x="627" y="163"/>
                  </a:lnTo>
                  <a:lnTo>
                    <a:pt x="636" y="147"/>
                  </a:lnTo>
                  <a:lnTo>
                    <a:pt x="646" y="132"/>
                  </a:lnTo>
                  <a:lnTo>
                    <a:pt x="655" y="121"/>
                  </a:lnTo>
                  <a:lnTo>
                    <a:pt x="666" y="111"/>
                  </a:lnTo>
                  <a:lnTo>
                    <a:pt x="681" y="100"/>
                  </a:lnTo>
                  <a:lnTo>
                    <a:pt x="698" y="89"/>
                  </a:lnTo>
                  <a:lnTo>
                    <a:pt x="713" y="80"/>
                  </a:lnTo>
                  <a:lnTo>
                    <a:pt x="726" y="70"/>
                  </a:lnTo>
                  <a:lnTo>
                    <a:pt x="739" y="59"/>
                  </a:lnTo>
                  <a:lnTo>
                    <a:pt x="753" y="46"/>
                  </a:lnTo>
                  <a:lnTo>
                    <a:pt x="768" y="34"/>
                  </a:lnTo>
                  <a:lnTo>
                    <a:pt x="782" y="23"/>
                  </a:lnTo>
                  <a:lnTo>
                    <a:pt x="790" y="16"/>
                  </a:lnTo>
                  <a:lnTo>
                    <a:pt x="801" y="8"/>
                  </a:lnTo>
                  <a:lnTo>
                    <a:pt x="813" y="3"/>
                  </a:lnTo>
                  <a:lnTo>
                    <a:pt x="823" y="0"/>
                  </a:lnTo>
                  <a:lnTo>
                    <a:pt x="830" y="3"/>
                  </a:lnTo>
                  <a:lnTo>
                    <a:pt x="837" y="8"/>
                  </a:lnTo>
                  <a:lnTo>
                    <a:pt x="845" y="15"/>
                  </a:lnTo>
                  <a:lnTo>
                    <a:pt x="852" y="20"/>
                  </a:lnTo>
                  <a:lnTo>
                    <a:pt x="861" y="26"/>
                  </a:lnTo>
                  <a:lnTo>
                    <a:pt x="875" y="33"/>
                  </a:lnTo>
                  <a:lnTo>
                    <a:pt x="888" y="38"/>
                  </a:lnTo>
                  <a:lnTo>
                    <a:pt x="900" y="41"/>
                  </a:lnTo>
                  <a:lnTo>
                    <a:pt x="908" y="41"/>
                  </a:lnTo>
                  <a:lnTo>
                    <a:pt x="918" y="39"/>
                  </a:lnTo>
                  <a:lnTo>
                    <a:pt x="927" y="39"/>
                  </a:lnTo>
                  <a:lnTo>
                    <a:pt x="937" y="39"/>
                  </a:lnTo>
                  <a:lnTo>
                    <a:pt x="949" y="43"/>
                  </a:lnTo>
                  <a:lnTo>
                    <a:pt x="964" y="50"/>
                  </a:lnTo>
                  <a:lnTo>
                    <a:pt x="978" y="57"/>
                  </a:lnTo>
                  <a:lnTo>
                    <a:pt x="991" y="65"/>
                  </a:lnTo>
                  <a:lnTo>
                    <a:pt x="999" y="76"/>
                  </a:lnTo>
                  <a:lnTo>
                    <a:pt x="1007" y="88"/>
                  </a:lnTo>
                  <a:lnTo>
                    <a:pt x="1015" y="100"/>
                  </a:lnTo>
                  <a:lnTo>
                    <a:pt x="1020" y="109"/>
                  </a:lnTo>
                  <a:lnTo>
                    <a:pt x="1027" y="121"/>
                  </a:lnTo>
                  <a:lnTo>
                    <a:pt x="1034" y="134"/>
                  </a:lnTo>
                  <a:lnTo>
                    <a:pt x="1042" y="143"/>
                  </a:lnTo>
                  <a:lnTo>
                    <a:pt x="1057" y="156"/>
                  </a:lnTo>
                  <a:lnTo>
                    <a:pt x="1075" y="171"/>
                  </a:lnTo>
                  <a:lnTo>
                    <a:pt x="1097" y="186"/>
                  </a:lnTo>
                  <a:lnTo>
                    <a:pt x="1117" y="201"/>
                  </a:lnTo>
                  <a:lnTo>
                    <a:pt x="1133" y="214"/>
                  </a:lnTo>
                  <a:lnTo>
                    <a:pt x="1146" y="231"/>
                  </a:lnTo>
                  <a:lnTo>
                    <a:pt x="1160" y="251"/>
                  </a:lnTo>
                  <a:lnTo>
                    <a:pt x="1175" y="272"/>
                  </a:lnTo>
                  <a:lnTo>
                    <a:pt x="1189" y="294"/>
                  </a:lnTo>
                  <a:lnTo>
                    <a:pt x="1201" y="311"/>
                  </a:lnTo>
                  <a:lnTo>
                    <a:pt x="1208" y="322"/>
                  </a:lnTo>
                  <a:lnTo>
                    <a:pt x="1214" y="336"/>
                  </a:lnTo>
                  <a:lnTo>
                    <a:pt x="1224" y="348"/>
                  </a:lnTo>
                  <a:lnTo>
                    <a:pt x="1233" y="357"/>
                  </a:lnTo>
                  <a:lnTo>
                    <a:pt x="1247" y="363"/>
                  </a:lnTo>
                  <a:lnTo>
                    <a:pt x="1265" y="367"/>
                  </a:lnTo>
                  <a:lnTo>
                    <a:pt x="1286" y="369"/>
                  </a:lnTo>
                  <a:lnTo>
                    <a:pt x="1302" y="371"/>
                  </a:lnTo>
                  <a:lnTo>
                    <a:pt x="1311" y="371"/>
                  </a:lnTo>
                  <a:lnTo>
                    <a:pt x="1325" y="369"/>
                  </a:lnTo>
                  <a:lnTo>
                    <a:pt x="1336" y="368"/>
                  </a:lnTo>
                  <a:lnTo>
                    <a:pt x="1338" y="367"/>
                  </a:lnTo>
                  <a:lnTo>
                    <a:pt x="1342" y="367"/>
                  </a:lnTo>
                  <a:lnTo>
                    <a:pt x="1345" y="365"/>
                  </a:lnTo>
                  <a:lnTo>
                    <a:pt x="1349" y="364"/>
                  </a:lnTo>
                  <a:lnTo>
                    <a:pt x="1353" y="364"/>
                  </a:lnTo>
                  <a:lnTo>
                    <a:pt x="1360" y="368"/>
                  </a:lnTo>
                  <a:lnTo>
                    <a:pt x="1367" y="376"/>
                  </a:lnTo>
                  <a:lnTo>
                    <a:pt x="1373" y="383"/>
                  </a:lnTo>
                  <a:lnTo>
                    <a:pt x="1381" y="387"/>
                  </a:lnTo>
                  <a:lnTo>
                    <a:pt x="1392" y="385"/>
                  </a:lnTo>
                  <a:lnTo>
                    <a:pt x="1404" y="379"/>
                  </a:lnTo>
                  <a:lnTo>
                    <a:pt x="1416" y="371"/>
                  </a:lnTo>
                  <a:lnTo>
                    <a:pt x="1426" y="364"/>
                  </a:lnTo>
                  <a:lnTo>
                    <a:pt x="1427" y="361"/>
                  </a:lnTo>
                  <a:lnTo>
                    <a:pt x="1430" y="359"/>
                  </a:lnTo>
                  <a:lnTo>
                    <a:pt x="1433" y="354"/>
                  </a:lnTo>
                  <a:lnTo>
                    <a:pt x="1435" y="352"/>
                  </a:lnTo>
                  <a:lnTo>
                    <a:pt x="1438" y="350"/>
                  </a:lnTo>
                  <a:lnTo>
                    <a:pt x="1445" y="352"/>
                  </a:lnTo>
                  <a:lnTo>
                    <a:pt x="1453" y="356"/>
                  </a:lnTo>
                  <a:lnTo>
                    <a:pt x="1461" y="361"/>
                  </a:lnTo>
                  <a:lnTo>
                    <a:pt x="1468" y="365"/>
                  </a:lnTo>
                  <a:lnTo>
                    <a:pt x="1481" y="372"/>
                  </a:lnTo>
                  <a:lnTo>
                    <a:pt x="1497" y="379"/>
                  </a:lnTo>
                  <a:lnTo>
                    <a:pt x="1513" y="387"/>
                  </a:lnTo>
                  <a:lnTo>
                    <a:pt x="1528" y="394"/>
                  </a:lnTo>
                  <a:lnTo>
                    <a:pt x="1540" y="400"/>
                  </a:lnTo>
                  <a:lnTo>
                    <a:pt x="1555" y="410"/>
                  </a:lnTo>
                  <a:lnTo>
                    <a:pt x="1570" y="419"/>
                  </a:lnTo>
                  <a:lnTo>
                    <a:pt x="1584" y="427"/>
                  </a:lnTo>
                  <a:lnTo>
                    <a:pt x="1596" y="437"/>
                  </a:lnTo>
                  <a:lnTo>
                    <a:pt x="1610" y="447"/>
                  </a:lnTo>
                  <a:lnTo>
                    <a:pt x="1627" y="461"/>
                  </a:lnTo>
                  <a:lnTo>
                    <a:pt x="1640" y="473"/>
                  </a:lnTo>
                  <a:lnTo>
                    <a:pt x="1652" y="484"/>
                  </a:lnTo>
                  <a:lnTo>
                    <a:pt x="1662" y="497"/>
                  </a:lnTo>
                  <a:lnTo>
                    <a:pt x="1674" y="516"/>
                  </a:lnTo>
                  <a:lnTo>
                    <a:pt x="1685" y="534"/>
                  </a:lnTo>
                  <a:lnTo>
                    <a:pt x="1695" y="548"/>
                  </a:lnTo>
                  <a:lnTo>
                    <a:pt x="1705" y="561"/>
                  </a:lnTo>
                  <a:lnTo>
                    <a:pt x="1717" y="574"/>
                  </a:lnTo>
                  <a:lnTo>
                    <a:pt x="1729" y="589"/>
                  </a:lnTo>
                  <a:lnTo>
                    <a:pt x="1743" y="604"/>
                  </a:lnTo>
                  <a:lnTo>
                    <a:pt x="1753" y="614"/>
                  </a:lnTo>
                  <a:lnTo>
                    <a:pt x="1763" y="627"/>
                  </a:lnTo>
                  <a:lnTo>
                    <a:pt x="1775" y="640"/>
                  </a:lnTo>
                  <a:lnTo>
                    <a:pt x="1788" y="654"/>
                  </a:lnTo>
                  <a:lnTo>
                    <a:pt x="1802" y="667"/>
                  </a:lnTo>
                  <a:lnTo>
                    <a:pt x="1814" y="678"/>
                  </a:lnTo>
                  <a:lnTo>
                    <a:pt x="1825" y="685"/>
                  </a:lnTo>
                  <a:lnTo>
                    <a:pt x="1838" y="693"/>
                  </a:lnTo>
                  <a:lnTo>
                    <a:pt x="1852" y="701"/>
                  </a:lnTo>
                  <a:lnTo>
                    <a:pt x="1862" y="709"/>
                  </a:lnTo>
                  <a:lnTo>
                    <a:pt x="1875" y="722"/>
                  </a:lnTo>
                  <a:lnTo>
                    <a:pt x="1888" y="741"/>
                  </a:lnTo>
                  <a:lnTo>
                    <a:pt x="1902" y="761"/>
                  </a:lnTo>
                  <a:lnTo>
                    <a:pt x="1914" y="779"/>
                  </a:lnTo>
                  <a:lnTo>
                    <a:pt x="1927" y="794"/>
                  </a:lnTo>
                  <a:lnTo>
                    <a:pt x="1939" y="804"/>
                  </a:lnTo>
                  <a:lnTo>
                    <a:pt x="1957" y="817"/>
                  </a:lnTo>
                  <a:lnTo>
                    <a:pt x="1974" y="829"/>
                  </a:lnTo>
                  <a:lnTo>
                    <a:pt x="1991" y="839"/>
                  </a:lnTo>
                  <a:lnTo>
                    <a:pt x="2005" y="850"/>
                  </a:lnTo>
                  <a:lnTo>
                    <a:pt x="2017" y="862"/>
                  </a:lnTo>
                  <a:lnTo>
                    <a:pt x="2034" y="876"/>
                  </a:lnTo>
                  <a:lnTo>
                    <a:pt x="2048" y="891"/>
                  </a:lnTo>
                  <a:lnTo>
                    <a:pt x="2061" y="904"/>
                  </a:lnTo>
                  <a:lnTo>
                    <a:pt x="2070" y="918"/>
                  </a:lnTo>
                  <a:lnTo>
                    <a:pt x="2082" y="935"/>
                  </a:lnTo>
                  <a:lnTo>
                    <a:pt x="2093" y="954"/>
                  </a:lnTo>
                  <a:lnTo>
                    <a:pt x="2105" y="973"/>
                  </a:lnTo>
                  <a:lnTo>
                    <a:pt x="2116" y="986"/>
                  </a:lnTo>
                  <a:lnTo>
                    <a:pt x="2124" y="996"/>
                  </a:lnTo>
                  <a:lnTo>
                    <a:pt x="2135" y="1005"/>
                  </a:lnTo>
                  <a:lnTo>
                    <a:pt x="2145" y="1016"/>
                  </a:lnTo>
                  <a:lnTo>
                    <a:pt x="2154" y="1025"/>
                  </a:lnTo>
                  <a:lnTo>
                    <a:pt x="2158" y="1036"/>
                  </a:lnTo>
                  <a:lnTo>
                    <a:pt x="2163" y="1050"/>
                  </a:lnTo>
                  <a:lnTo>
                    <a:pt x="2168" y="1064"/>
                  </a:lnTo>
                  <a:lnTo>
                    <a:pt x="2174" y="1075"/>
                  </a:lnTo>
                  <a:lnTo>
                    <a:pt x="2181" y="1087"/>
                  </a:lnTo>
                  <a:lnTo>
                    <a:pt x="2191" y="1102"/>
                  </a:lnTo>
                  <a:lnTo>
                    <a:pt x="2202" y="1117"/>
                  </a:lnTo>
                  <a:lnTo>
                    <a:pt x="2213" y="1132"/>
                  </a:lnTo>
                  <a:lnTo>
                    <a:pt x="2224" y="1143"/>
                  </a:lnTo>
                  <a:lnTo>
                    <a:pt x="2232" y="1151"/>
                  </a:lnTo>
                  <a:lnTo>
                    <a:pt x="2243" y="1160"/>
                  </a:lnTo>
                  <a:lnTo>
                    <a:pt x="2252" y="1167"/>
                  </a:lnTo>
                  <a:lnTo>
                    <a:pt x="2259" y="1172"/>
                  </a:lnTo>
                  <a:lnTo>
                    <a:pt x="2268" y="1179"/>
                  </a:lnTo>
                  <a:lnTo>
                    <a:pt x="2276" y="1186"/>
                  </a:lnTo>
                  <a:lnTo>
                    <a:pt x="2286" y="1190"/>
                  </a:lnTo>
                  <a:lnTo>
                    <a:pt x="2291" y="1190"/>
                  </a:lnTo>
                  <a:lnTo>
                    <a:pt x="2299" y="1188"/>
                  </a:lnTo>
                  <a:lnTo>
                    <a:pt x="2306" y="1188"/>
                  </a:lnTo>
                  <a:lnTo>
                    <a:pt x="2313" y="1190"/>
                  </a:lnTo>
                  <a:lnTo>
                    <a:pt x="2315" y="1196"/>
                  </a:lnTo>
                  <a:lnTo>
                    <a:pt x="2315" y="1205"/>
                  </a:lnTo>
                  <a:lnTo>
                    <a:pt x="2315" y="1213"/>
                  </a:lnTo>
                  <a:lnTo>
                    <a:pt x="2310" y="1219"/>
                  </a:lnTo>
                  <a:lnTo>
                    <a:pt x="2303" y="1227"/>
                  </a:lnTo>
                  <a:lnTo>
                    <a:pt x="2295" y="1234"/>
                  </a:lnTo>
                  <a:lnTo>
                    <a:pt x="2290" y="1241"/>
                  </a:lnTo>
                  <a:lnTo>
                    <a:pt x="2280" y="1250"/>
                  </a:lnTo>
                  <a:lnTo>
                    <a:pt x="2269" y="1261"/>
                  </a:lnTo>
                  <a:lnTo>
                    <a:pt x="2263" y="1272"/>
                  </a:lnTo>
                  <a:lnTo>
                    <a:pt x="2257" y="1285"/>
                  </a:lnTo>
                  <a:lnTo>
                    <a:pt x="2253" y="1303"/>
                  </a:lnTo>
                  <a:lnTo>
                    <a:pt x="2251" y="1320"/>
                  </a:lnTo>
                  <a:lnTo>
                    <a:pt x="2249" y="1335"/>
                  </a:lnTo>
                  <a:lnTo>
                    <a:pt x="2247" y="1343"/>
                  </a:lnTo>
                  <a:lnTo>
                    <a:pt x="2245" y="1353"/>
                  </a:lnTo>
                  <a:lnTo>
                    <a:pt x="2244" y="1362"/>
                  </a:lnTo>
                  <a:lnTo>
                    <a:pt x="2247" y="1370"/>
                  </a:lnTo>
                  <a:lnTo>
                    <a:pt x="2253" y="1377"/>
                  </a:lnTo>
                  <a:lnTo>
                    <a:pt x="2264" y="1384"/>
                  </a:lnTo>
                  <a:lnTo>
                    <a:pt x="2276" y="1389"/>
                  </a:lnTo>
                  <a:lnTo>
                    <a:pt x="2287" y="1392"/>
                  </a:lnTo>
                  <a:lnTo>
                    <a:pt x="2296" y="1393"/>
                  </a:lnTo>
                  <a:lnTo>
                    <a:pt x="2307" y="1393"/>
                  </a:lnTo>
                  <a:lnTo>
                    <a:pt x="2318" y="1394"/>
                  </a:lnTo>
                  <a:lnTo>
                    <a:pt x="2327" y="1401"/>
                  </a:lnTo>
                  <a:lnTo>
                    <a:pt x="2340" y="1412"/>
                  </a:lnTo>
                  <a:lnTo>
                    <a:pt x="2349" y="1423"/>
                  </a:lnTo>
                  <a:lnTo>
                    <a:pt x="2358" y="1432"/>
                  </a:lnTo>
                  <a:lnTo>
                    <a:pt x="2366" y="1444"/>
                  </a:lnTo>
                  <a:lnTo>
                    <a:pt x="2375" y="1460"/>
                  </a:lnTo>
                  <a:lnTo>
                    <a:pt x="2383" y="1475"/>
                  </a:lnTo>
                  <a:lnTo>
                    <a:pt x="2391" y="1489"/>
                  </a:lnTo>
                  <a:lnTo>
                    <a:pt x="2397" y="1500"/>
                  </a:lnTo>
                  <a:lnTo>
                    <a:pt x="2408" y="1513"/>
                  </a:lnTo>
                  <a:lnTo>
                    <a:pt x="2420" y="1526"/>
                  </a:lnTo>
                  <a:lnTo>
                    <a:pt x="2430" y="1541"/>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84" name="Overijssel">
              <a:extLst>
                <a:ext uri="{FF2B5EF4-FFF2-40B4-BE49-F238E27FC236}">
                  <a16:creationId xmlns:a16="http://schemas.microsoft.com/office/drawing/2014/main" id="{CE770950-E1A9-44A7-A56B-901C81B644BC}"/>
                </a:ext>
              </a:extLst>
            </p:cNvPr>
            <p:cNvSpPr>
              <a:spLocks/>
            </p:cNvSpPr>
            <p:nvPr/>
          </p:nvSpPr>
          <p:spPr bwMode="auto">
            <a:xfrm>
              <a:off x="6715361" y="2093396"/>
              <a:ext cx="1519682" cy="1406190"/>
            </a:xfrm>
            <a:custGeom>
              <a:avLst/>
              <a:gdLst>
                <a:gd name="T0" fmla="*/ 3201 w 3294"/>
                <a:gd name="T1" fmla="*/ 2199 h 3048"/>
                <a:gd name="T2" fmla="*/ 3248 w 3294"/>
                <a:gd name="T3" fmla="*/ 2443 h 3048"/>
                <a:gd name="T4" fmla="*/ 3147 w 3294"/>
                <a:gd name="T5" fmla="*/ 2533 h 3048"/>
                <a:gd name="T6" fmla="*/ 2982 w 3294"/>
                <a:gd name="T7" fmla="*/ 2731 h 3048"/>
                <a:gd name="T8" fmla="*/ 2806 w 3294"/>
                <a:gd name="T9" fmla="*/ 2852 h 3048"/>
                <a:gd name="T10" fmla="*/ 2655 w 3294"/>
                <a:gd name="T11" fmla="*/ 2992 h 3048"/>
                <a:gd name="T12" fmla="*/ 2435 w 3294"/>
                <a:gd name="T13" fmla="*/ 3037 h 3048"/>
                <a:gd name="T14" fmla="*/ 2287 w 3294"/>
                <a:gd name="T15" fmla="*/ 2876 h 3048"/>
                <a:gd name="T16" fmla="*/ 2151 w 3294"/>
                <a:gd name="T17" fmla="*/ 2833 h 3048"/>
                <a:gd name="T18" fmla="*/ 2071 w 3294"/>
                <a:gd name="T19" fmla="*/ 2777 h 3048"/>
                <a:gd name="T20" fmla="*/ 1806 w 3294"/>
                <a:gd name="T21" fmla="*/ 2767 h 3048"/>
                <a:gd name="T22" fmla="*/ 1604 w 3294"/>
                <a:gd name="T23" fmla="*/ 2530 h 3048"/>
                <a:gd name="T24" fmla="*/ 1364 w 3294"/>
                <a:gd name="T25" fmla="*/ 2586 h 3048"/>
                <a:gd name="T26" fmla="*/ 1051 w 3294"/>
                <a:gd name="T27" fmla="*/ 2565 h 3048"/>
                <a:gd name="T28" fmla="*/ 887 w 3294"/>
                <a:gd name="T29" fmla="*/ 2451 h 3048"/>
                <a:gd name="T30" fmla="*/ 745 w 3294"/>
                <a:gd name="T31" fmla="*/ 2219 h 3048"/>
                <a:gd name="T32" fmla="*/ 775 w 3294"/>
                <a:gd name="T33" fmla="*/ 2051 h 3048"/>
                <a:gd name="T34" fmla="*/ 891 w 3294"/>
                <a:gd name="T35" fmla="*/ 1913 h 3048"/>
                <a:gd name="T36" fmla="*/ 807 w 3294"/>
                <a:gd name="T37" fmla="*/ 1625 h 3048"/>
                <a:gd name="T38" fmla="*/ 620 w 3294"/>
                <a:gd name="T39" fmla="*/ 1430 h 3048"/>
                <a:gd name="T40" fmla="*/ 442 w 3294"/>
                <a:gd name="T41" fmla="*/ 1562 h 3048"/>
                <a:gd name="T42" fmla="*/ 253 w 3294"/>
                <a:gd name="T43" fmla="*/ 1391 h 3048"/>
                <a:gd name="T44" fmla="*/ 159 w 3294"/>
                <a:gd name="T45" fmla="*/ 1224 h 3048"/>
                <a:gd name="T46" fmla="*/ 102 w 3294"/>
                <a:gd name="T47" fmla="*/ 1112 h 3048"/>
                <a:gd name="T48" fmla="*/ 141 w 3294"/>
                <a:gd name="T49" fmla="*/ 1028 h 3048"/>
                <a:gd name="T50" fmla="*/ 284 w 3294"/>
                <a:gd name="T51" fmla="*/ 993 h 3048"/>
                <a:gd name="T52" fmla="*/ 570 w 3294"/>
                <a:gd name="T53" fmla="*/ 933 h 3048"/>
                <a:gd name="T54" fmla="*/ 499 w 3294"/>
                <a:gd name="T55" fmla="*/ 818 h 3048"/>
                <a:gd name="T56" fmla="*/ 377 w 3294"/>
                <a:gd name="T57" fmla="*/ 724 h 3048"/>
                <a:gd name="T58" fmla="*/ 391 w 3294"/>
                <a:gd name="T59" fmla="*/ 553 h 3048"/>
                <a:gd name="T60" fmla="*/ 202 w 3294"/>
                <a:gd name="T61" fmla="*/ 329 h 3048"/>
                <a:gd name="T62" fmla="*/ 17 w 3294"/>
                <a:gd name="T63" fmla="*/ 220 h 3048"/>
                <a:gd name="T64" fmla="*/ 62 w 3294"/>
                <a:gd name="T65" fmla="*/ 176 h 3048"/>
                <a:gd name="T66" fmla="*/ 224 w 3294"/>
                <a:gd name="T67" fmla="*/ 184 h 3048"/>
                <a:gd name="T68" fmla="*/ 376 w 3294"/>
                <a:gd name="T69" fmla="*/ 80 h 3048"/>
                <a:gd name="T70" fmla="*/ 509 w 3294"/>
                <a:gd name="T71" fmla="*/ 99 h 3048"/>
                <a:gd name="T72" fmla="*/ 674 w 3294"/>
                <a:gd name="T73" fmla="*/ 37 h 3048"/>
                <a:gd name="T74" fmla="*/ 896 w 3294"/>
                <a:gd name="T75" fmla="*/ 39 h 3048"/>
                <a:gd name="T76" fmla="*/ 1054 w 3294"/>
                <a:gd name="T77" fmla="*/ 270 h 3048"/>
                <a:gd name="T78" fmla="*/ 884 w 3294"/>
                <a:gd name="T79" fmla="*/ 407 h 3048"/>
                <a:gd name="T80" fmla="*/ 959 w 3294"/>
                <a:gd name="T81" fmla="*/ 685 h 3048"/>
                <a:gd name="T82" fmla="*/ 1116 w 3294"/>
                <a:gd name="T83" fmla="*/ 701 h 3048"/>
                <a:gd name="T84" fmla="*/ 1299 w 3294"/>
                <a:gd name="T85" fmla="*/ 763 h 3048"/>
                <a:gd name="T86" fmla="*/ 1473 w 3294"/>
                <a:gd name="T87" fmla="*/ 908 h 3048"/>
                <a:gd name="T88" fmla="*/ 1622 w 3294"/>
                <a:gd name="T89" fmla="*/ 916 h 3048"/>
                <a:gd name="T90" fmla="*/ 1722 w 3294"/>
                <a:gd name="T91" fmla="*/ 949 h 3048"/>
                <a:gd name="T92" fmla="*/ 1841 w 3294"/>
                <a:gd name="T93" fmla="*/ 968 h 3048"/>
                <a:gd name="T94" fmla="*/ 1869 w 3294"/>
                <a:gd name="T95" fmla="*/ 811 h 3048"/>
                <a:gd name="T96" fmla="*/ 2063 w 3294"/>
                <a:gd name="T97" fmla="*/ 726 h 3048"/>
                <a:gd name="T98" fmla="*/ 2298 w 3294"/>
                <a:gd name="T99" fmla="*/ 811 h 3048"/>
                <a:gd name="T100" fmla="*/ 2374 w 3294"/>
                <a:gd name="T101" fmla="*/ 982 h 3048"/>
                <a:gd name="T102" fmla="*/ 2440 w 3294"/>
                <a:gd name="T103" fmla="*/ 1121 h 3048"/>
                <a:gd name="T104" fmla="*/ 2395 w 3294"/>
                <a:gd name="T105" fmla="*/ 1164 h 3048"/>
                <a:gd name="T106" fmla="*/ 2307 w 3294"/>
                <a:gd name="T107" fmla="*/ 1226 h 3048"/>
                <a:gd name="T108" fmla="*/ 2325 w 3294"/>
                <a:gd name="T109" fmla="*/ 1325 h 3048"/>
                <a:gd name="T110" fmla="*/ 2366 w 3294"/>
                <a:gd name="T111" fmla="*/ 1508 h 3048"/>
                <a:gd name="T112" fmla="*/ 2599 w 3294"/>
                <a:gd name="T113" fmla="*/ 1617 h 3048"/>
                <a:gd name="T114" fmla="*/ 2887 w 3294"/>
                <a:gd name="T115" fmla="*/ 1696 h 3048"/>
                <a:gd name="T116" fmla="*/ 3074 w 3294"/>
                <a:gd name="T117" fmla="*/ 1571 h 3048"/>
                <a:gd name="T118" fmla="*/ 3183 w 3294"/>
                <a:gd name="T119" fmla="*/ 1750 h 3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94" h="3048">
                  <a:moveTo>
                    <a:pt x="3287" y="1890"/>
                  </a:moveTo>
                  <a:lnTo>
                    <a:pt x="3291" y="1909"/>
                  </a:lnTo>
                  <a:lnTo>
                    <a:pt x="3292" y="1931"/>
                  </a:lnTo>
                  <a:lnTo>
                    <a:pt x="3294" y="1954"/>
                  </a:lnTo>
                  <a:lnTo>
                    <a:pt x="3294" y="1978"/>
                  </a:lnTo>
                  <a:lnTo>
                    <a:pt x="3294" y="2000"/>
                  </a:lnTo>
                  <a:lnTo>
                    <a:pt x="3292" y="2018"/>
                  </a:lnTo>
                  <a:lnTo>
                    <a:pt x="3289" y="2037"/>
                  </a:lnTo>
                  <a:lnTo>
                    <a:pt x="3285" y="2059"/>
                  </a:lnTo>
                  <a:lnTo>
                    <a:pt x="3280" y="2082"/>
                  </a:lnTo>
                  <a:lnTo>
                    <a:pt x="3273" y="2103"/>
                  </a:lnTo>
                  <a:lnTo>
                    <a:pt x="3267" y="2121"/>
                  </a:lnTo>
                  <a:lnTo>
                    <a:pt x="3257" y="2136"/>
                  </a:lnTo>
                  <a:lnTo>
                    <a:pt x="3242" y="2152"/>
                  </a:lnTo>
                  <a:lnTo>
                    <a:pt x="3226" y="2169"/>
                  </a:lnTo>
                  <a:lnTo>
                    <a:pt x="3211" y="2184"/>
                  </a:lnTo>
                  <a:lnTo>
                    <a:pt x="3201" y="2199"/>
                  </a:lnTo>
                  <a:lnTo>
                    <a:pt x="3191" y="2214"/>
                  </a:lnTo>
                  <a:lnTo>
                    <a:pt x="3180" y="2234"/>
                  </a:lnTo>
                  <a:lnTo>
                    <a:pt x="3171" y="2254"/>
                  </a:lnTo>
                  <a:lnTo>
                    <a:pt x="3163" y="2274"/>
                  </a:lnTo>
                  <a:lnTo>
                    <a:pt x="3159" y="2292"/>
                  </a:lnTo>
                  <a:lnTo>
                    <a:pt x="3159" y="2305"/>
                  </a:lnTo>
                  <a:lnTo>
                    <a:pt x="3160" y="2321"/>
                  </a:lnTo>
                  <a:lnTo>
                    <a:pt x="3164" y="2339"/>
                  </a:lnTo>
                  <a:lnTo>
                    <a:pt x="3168" y="2355"/>
                  </a:lnTo>
                  <a:lnTo>
                    <a:pt x="3172" y="2369"/>
                  </a:lnTo>
                  <a:lnTo>
                    <a:pt x="3179" y="2379"/>
                  </a:lnTo>
                  <a:lnTo>
                    <a:pt x="3187" y="2390"/>
                  </a:lnTo>
                  <a:lnTo>
                    <a:pt x="3198" y="2402"/>
                  </a:lnTo>
                  <a:lnTo>
                    <a:pt x="3206" y="2410"/>
                  </a:lnTo>
                  <a:lnTo>
                    <a:pt x="3217" y="2421"/>
                  </a:lnTo>
                  <a:lnTo>
                    <a:pt x="3232" y="2432"/>
                  </a:lnTo>
                  <a:lnTo>
                    <a:pt x="3248" y="2443"/>
                  </a:lnTo>
                  <a:lnTo>
                    <a:pt x="3260" y="2455"/>
                  </a:lnTo>
                  <a:lnTo>
                    <a:pt x="3268" y="2467"/>
                  </a:lnTo>
                  <a:lnTo>
                    <a:pt x="3269" y="2480"/>
                  </a:lnTo>
                  <a:lnTo>
                    <a:pt x="3269" y="2497"/>
                  </a:lnTo>
                  <a:lnTo>
                    <a:pt x="3267" y="2514"/>
                  </a:lnTo>
                  <a:lnTo>
                    <a:pt x="3261" y="2532"/>
                  </a:lnTo>
                  <a:lnTo>
                    <a:pt x="3254" y="2546"/>
                  </a:lnTo>
                  <a:lnTo>
                    <a:pt x="3246" y="2556"/>
                  </a:lnTo>
                  <a:lnTo>
                    <a:pt x="3238" y="2559"/>
                  </a:lnTo>
                  <a:lnTo>
                    <a:pt x="3227" y="2559"/>
                  </a:lnTo>
                  <a:lnTo>
                    <a:pt x="3217" y="2557"/>
                  </a:lnTo>
                  <a:lnTo>
                    <a:pt x="3209" y="2556"/>
                  </a:lnTo>
                  <a:lnTo>
                    <a:pt x="3196" y="2553"/>
                  </a:lnTo>
                  <a:lnTo>
                    <a:pt x="3182" y="2548"/>
                  </a:lnTo>
                  <a:lnTo>
                    <a:pt x="3170" y="2542"/>
                  </a:lnTo>
                  <a:lnTo>
                    <a:pt x="3160" y="2538"/>
                  </a:lnTo>
                  <a:lnTo>
                    <a:pt x="3147" y="2533"/>
                  </a:lnTo>
                  <a:lnTo>
                    <a:pt x="3135" y="2529"/>
                  </a:lnTo>
                  <a:lnTo>
                    <a:pt x="3124" y="2528"/>
                  </a:lnTo>
                  <a:lnTo>
                    <a:pt x="3116" y="2530"/>
                  </a:lnTo>
                  <a:lnTo>
                    <a:pt x="3106" y="2536"/>
                  </a:lnTo>
                  <a:lnTo>
                    <a:pt x="3098" y="2542"/>
                  </a:lnTo>
                  <a:lnTo>
                    <a:pt x="3091" y="2548"/>
                  </a:lnTo>
                  <a:lnTo>
                    <a:pt x="3082" y="2563"/>
                  </a:lnTo>
                  <a:lnTo>
                    <a:pt x="3074" y="2583"/>
                  </a:lnTo>
                  <a:lnTo>
                    <a:pt x="3066" y="2603"/>
                  </a:lnTo>
                  <a:lnTo>
                    <a:pt x="3059" y="2619"/>
                  </a:lnTo>
                  <a:lnTo>
                    <a:pt x="3052" y="2637"/>
                  </a:lnTo>
                  <a:lnTo>
                    <a:pt x="3043" y="2658"/>
                  </a:lnTo>
                  <a:lnTo>
                    <a:pt x="3033" y="2680"/>
                  </a:lnTo>
                  <a:lnTo>
                    <a:pt x="3024" y="2696"/>
                  </a:lnTo>
                  <a:lnTo>
                    <a:pt x="3012" y="2708"/>
                  </a:lnTo>
                  <a:lnTo>
                    <a:pt x="2998" y="2720"/>
                  </a:lnTo>
                  <a:lnTo>
                    <a:pt x="2982" y="2731"/>
                  </a:lnTo>
                  <a:lnTo>
                    <a:pt x="2969" y="2739"/>
                  </a:lnTo>
                  <a:lnTo>
                    <a:pt x="2957" y="2740"/>
                  </a:lnTo>
                  <a:lnTo>
                    <a:pt x="2942" y="2740"/>
                  </a:lnTo>
                  <a:lnTo>
                    <a:pt x="2927" y="2739"/>
                  </a:lnTo>
                  <a:lnTo>
                    <a:pt x="2912" y="2740"/>
                  </a:lnTo>
                  <a:lnTo>
                    <a:pt x="2901" y="2743"/>
                  </a:lnTo>
                  <a:lnTo>
                    <a:pt x="2892" y="2753"/>
                  </a:lnTo>
                  <a:lnTo>
                    <a:pt x="2884" y="2767"/>
                  </a:lnTo>
                  <a:lnTo>
                    <a:pt x="2876" y="2782"/>
                  </a:lnTo>
                  <a:lnTo>
                    <a:pt x="2868" y="2798"/>
                  </a:lnTo>
                  <a:lnTo>
                    <a:pt x="2860" y="2809"/>
                  </a:lnTo>
                  <a:lnTo>
                    <a:pt x="2850" y="2815"/>
                  </a:lnTo>
                  <a:lnTo>
                    <a:pt x="2838" y="2819"/>
                  </a:lnTo>
                  <a:lnTo>
                    <a:pt x="2826" y="2824"/>
                  </a:lnTo>
                  <a:lnTo>
                    <a:pt x="2818" y="2829"/>
                  </a:lnTo>
                  <a:lnTo>
                    <a:pt x="2811" y="2839"/>
                  </a:lnTo>
                  <a:lnTo>
                    <a:pt x="2806" y="2852"/>
                  </a:lnTo>
                  <a:lnTo>
                    <a:pt x="2802" y="2866"/>
                  </a:lnTo>
                  <a:lnTo>
                    <a:pt x="2799" y="2878"/>
                  </a:lnTo>
                  <a:lnTo>
                    <a:pt x="2800" y="2890"/>
                  </a:lnTo>
                  <a:lnTo>
                    <a:pt x="2803" y="2903"/>
                  </a:lnTo>
                  <a:lnTo>
                    <a:pt x="2807" y="2918"/>
                  </a:lnTo>
                  <a:lnTo>
                    <a:pt x="2807" y="2930"/>
                  </a:lnTo>
                  <a:lnTo>
                    <a:pt x="2802" y="2944"/>
                  </a:lnTo>
                  <a:lnTo>
                    <a:pt x="2792" y="2959"/>
                  </a:lnTo>
                  <a:lnTo>
                    <a:pt x="2781" y="2973"/>
                  </a:lnTo>
                  <a:lnTo>
                    <a:pt x="2771" y="2983"/>
                  </a:lnTo>
                  <a:lnTo>
                    <a:pt x="2759" y="2990"/>
                  </a:lnTo>
                  <a:lnTo>
                    <a:pt x="2741" y="2994"/>
                  </a:lnTo>
                  <a:lnTo>
                    <a:pt x="2728" y="2996"/>
                  </a:lnTo>
                  <a:lnTo>
                    <a:pt x="2711" y="2996"/>
                  </a:lnTo>
                  <a:lnTo>
                    <a:pt x="2692" y="2996"/>
                  </a:lnTo>
                  <a:lnTo>
                    <a:pt x="2674" y="2994"/>
                  </a:lnTo>
                  <a:lnTo>
                    <a:pt x="2655" y="2992"/>
                  </a:lnTo>
                  <a:lnTo>
                    <a:pt x="2639" y="2990"/>
                  </a:lnTo>
                  <a:lnTo>
                    <a:pt x="2626" y="2988"/>
                  </a:lnTo>
                  <a:lnTo>
                    <a:pt x="2612" y="2986"/>
                  </a:lnTo>
                  <a:lnTo>
                    <a:pt x="2595" y="2983"/>
                  </a:lnTo>
                  <a:lnTo>
                    <a:pt x="2583" y="2982"/>
                  </a:lnTo>
                  <a:lnTo>
                    <a:pt x="2569" y="2983"/>
                  </a:lnTo>
                  <a:lnTo>
                    <a:pt x="2552" y="2986"/>
                  </a:lnTo>
                  <a:lnTo>
                    <a:pt x="2533" y="2990"/>
                  </a:lnTo>
                  <a:lnTo>
                    <a:pt x="2517" y="2994"/>
                  </a:lnTo>
                  <a:lnTo>
                    <a:pt x="2507" y="3000"/>
                  </a:lnTo>
                  <a:lnTo>
                    <a:pt x="2498" y="3010"/>
                  </a:lnTo>
                  <a:lnTo>
                    <a:pt x="2492" y="3021"/>
                  </a:lnTo>
                  <a:lnTo>
                    <a:pt x="2486" y="3034"/>
                  </a:lnTo>
                  <a:lnTo>
                    <a:pt x="2482" y="3048"/>
                  </a:lnTo>
                  <a:lnTo>
                    <a:pt x="2465" y="3042"/>
                  </a:lnTo>
                  <a:lnTo>
                    <a:pt x="2451" y="3039"/>
                  </a:lnTo>
                  <a:lnTo>
                    <a:pt x="2435" y="3037"/>
                  </a:lnTo>
                  <a:lnTo>
                    <a:pt x="2415" y="3034"/>
                  </a:lnTo>
                  <a:lnTo>
                    <a:pt x="2393" y="3031"/>
                  </a:lnTo>
                  <a:lnTo>
                    <a:pt x="2377" y="3029"/>
                  </a:lnTo>
                  <a:lnTo>
                    <a:pt x="2360" y="3023"/>
                  </a:lnTo>
                  <a:lnTo>
                    <a:pt x="2339" y="3017"/>
                  </a:lnTo>
                  <a:lnTo>
                    <a:pt x="2319" y="3009"/>
                  </a:lnTo>
                  <a:lnTo>
                    <a:pt x="2304" y="2999"/>
                  </a:lnTo>
                  <a:lnTo>
                    <a:pt x="2296" y="2991"/>
                  </a:lnTo>
                  <a:lnTo>
                    <a:pt x="2290" y="2980"/>
                  </a:lnTo>
                  <a:lnTo>
                    <a:pt x="2283" y="2968"/>
                  </a:lnTo>
                  <a:lnTo>
                    <a:pt x="2280" y="2957"/>
                  </a:lnTo>
                  <a:lnTo>
                    <a:pt x="2279" y="2945"/>
                  </a:lnTo>
                  <a:lnTo>
                    <a:pt x="2281" y="2930"/>
                  </a:lnTo>
                  <a:lnTo>
                    <a:pt x="2286" y="2916"/>
                  </a:lnTo>
                  <a:lnTo>
                    <a:pt x="2288" y="2901"/>
                  </a:lnTo>
                  <a:lnTo>
                    <a:pt x="2288" y="2889"/>
                  </a:lnTo>
                  <a:lnTo>
                    <a:pt x="2287" y="2876"/>
                  </a:lnTo>
                  <a:lnTo>
                    <a:pt x="2284" y="2863"/>
                  </a:lnTo>
                  <a:lnTo>
                    <a:pt x="2279" y="2850"/>
                  </a:lnTo>
                  <a:lnTo>
                    <a:pt x="2275" y="2839"/>
                  </a:lnTo>
                  <a:lnTo>
                    <a:pt x="2268" y="2832"/>
                  </a:lnTo>
                  <a:lnTo>
                    <a:pt x="2259" y="2824"/>
                  </a:lnTo>
                  <a:lnTo>
                    <a:pt x="2248" y="2817"/>
                  </a:lnTo>
                  <a:lnTo>
                    <a:pt x="2240" y="2813"/>
                  </a:lnTo>
                  <a:lnTo>
                    <a:pt x="2228" y="2810"/>
                  </a:lnTo>
                  <a:lnTo>
                    <a:pt x="2214" y="2809"/>
                  </a:lnTo>
                  <a:lnTo>
                    <a:pt x="2203" y="2809"/>
                  </a:lnTo>
                  <a:lnTo>
                    <a:pt x="2193" y="2812"/>
                  </a:lnTo>
                  <a:lnTo>
                    <a:pt x="2180" y="2815"/>
                  </a:lnTo>
                  <a:lnTo>
                    <a:pt x="2168" y="2820"/>
                  </a:lnTo>
                  <a:lnTo>
                    <a:pt x="2159" y="2824"/>
                  </a:lnTo>
                  <a:lnTo>
                    <a:pt x="2156" y="2827"/>
                  </a:lnTo>
                  <a:lnTo>
                    <a:pt x="2153" y="2829"/>
                  </a:lnTo>
                  <a:lnTo>
                    <a:pt x="2151" y="2833"/>
                  </a:lnTo>
                  <a:lnTo>
                    <a:pt x="2148" y="2836"/>
                  </a:lnTo>
                  <a:lnTo>
                    <a:pt x="2145" y="2839"/>
                  </a:lnTo>
                  <a:lnTo>
                    <a:pt x="2136" y="2837"/>
                  </a:lnTo>
                  <a:lnTo>
                    <a:pt x="2126" y="2833"/>
                  </a:lnTo>
                  <a:lnTo>
                    <a:pt x="2118" y="2829"/>
                  </a:lnTo>
                  <a:lnTo>
                    <a:pt x="2114" y="2827"/>
                  </a:lnTo>
                  <a:lnTo>
                    <a:pt x="2109" y="2823"/>
                  </a:lnTo>
                  <a:lnTo>
                    <a:pt x="2105" y="2819"/>
                  </a:lnTo>
                  <a:lnTo>
                    <a:pt x="2101" y="2815"/>
                  </a:lnTo>
                  <a:lnTo>
                    <a:pt x="2098" y="2812"/>
                  </a:lnTo>
                  <a:lnTo>
                    <a:pt x="2094" y="2804"/>
                  </a:lnTo>
                  <a:lnTo>
                    <a:pt x="2091" y="2793"/>
                  </a:lnTo>
                  <a:lnTo>
                    <a:pt x="2087" y="2784"/>
                  </a:lnTo>
                  <a:lnTo>
                    <a:pt x="2082" y="2777"/>
                  </a:lnTo>
                  <a:lnTo>
                    <a:pt x="2079" y="2777"/>
                  </a:lnTo>
                  <a:lnTo>
                    <a:pt x="2075" y="2777"/>
                  </a:lnTo>
                  <a:lnTo>
                    <a:pt x="2071" y="2777"/>
                  </a:lnTo>
                  <a:lnTo>
                    <a:pt x="2067" y="2777"/>
                  </a:lnTo>
                  <a:lnTo>
                    <a:pt x="2064" y="2778"/>
                  </a:lnTo>
                  <a:lnTo>
                    <a:pt x="2062" y="2779"/>
                  </a:lnTo>
                  <a:lnTo>
                    <a:pt x="2052" y="2784"/>
                  </a:lnTo>
                  <a:lnTo>
                    <a:pt x="2043" y="2789"/>
                  </a:lnTo>
                  <a:lnTo>
                    <a:pt x="2035" y="2793"/>
                  </a:lnTo>
                  <a:lnTo>
                    <a:pt x="2020" y="2797"/>
                  </a:lnTo>
                  <a:lnTo>
                    <a:pt x="2001" y="2801"/>
                  </a:lnTo>
                  <a:lnTo>
                    <a:pt x="1982" y="2802"/>
                  </a:lnTo>
                  <a:lnTo>
                    <a:pt x="1966" y="2804"/>
                  </a:lnTo>
                  <a:lnTo>
                    <a:pt x="1942" y="2802"/>
                  </a:lnTo>
                  <a:lnTo>
                    <a:pt x="1915" y="2800"/>
                  </a:lnTo>
                  <a:lnTo>
                    <a:pt x="1885" y="2794"/>
                  </a:lnTo>
                  <a:lnTo>
                    <a:pt x="1857" y="2789"/>
                  </a:lnTo>
                  <a:lnTo>
                    <a:pt x="1835" y="2782"/>
                  </a:lnTo>
                  <a:lnTo>
                    <a:pt x="1822" y="2777"/>
                  </a:lnTo>
                  <a:lnTo>
                    <a:pt x="1806" y="2767"/>
                  </a:lnTo>
                  <a:lnTo>
                    <a:pt x="1791" y="2758"/>
                  </a:lnTo>
                  <a:lnTo>
                    <a:pt x="1779" y="2749"/>
                  </a:lnTo>
                  <a:lnTo>
                    <a:pt x="1767" y="2738"/>
                  </a:lnTo>
                  <a:lnTo>
                    <a:pt x="1755" y="2724"/>
                  </a:lnTo>
                  <a:lnTo>
                    <a:pt x="1740" y="2709"/>
                  </a:lnTo>
                  <a:lnTo>
                    <a:pt x="1728" y="2695"/>
                  </a:lnTo>
                  <a:lnTo>
                    <a:pt x="1718" y="2683"/>
                  </a:lnTo>
                  <a:lnTo>
                    <a:pt x="1707" y="2666"/>
                  </a:lnTo>
                  <a:lnTo>
                    <a:pt x="1695" y="2647"/>
                  </a:lnTo>
                  <a:lnTo>
                    <a:pt x="1683" y="2626"/>
                  </a:lnTo>
                  <a:lnTo>
                    <a:pt x="1671" y="2606"/>
                  </a:lnTo>
                  <a:lnTo>
                    <a:pt x="1660" y="2590"/>
                  </a:lnTo>
                  <a:lnTo>
                    <a:pt x="1651" y="2577"/>
                  </a:lnTo>
                  <a:lnTo>
                    <a:pt x="1639" y="2563"/>
                  </a:lnTo>
                  <a:lnTo>
                    <a:pt x="1625" y="2549"/>
                  </a:lnTo>
                  <a:lnTo>
                    <a:pt x="1614" y="2538"/>
                  </a:lnTo>
                  <a:lnTo>
                    <a:pt x="1604" y="2530"/>
                  </a:lnTo>
                  <a:lnTo>
                    <a:pt x="1590" y="2521"/>
                  </a:lnTo>
                  <a:lnTo>
                    <a:pt x="1577" y="2513"/>
                  </a:lnTo>
                  <a:lnTo>
                    <a:pt x="1565" y="2507"/>
                  </a:lnTo>
                  <a:lnTo>
                    <a:pt x="1548" y="2505"/>
                  </a:lnTo>
                  <a:lnTo>
                    <a:pt x="1529" y="2505"/>
                  </a:lnTo>
                  <a:lnTo>
                    <a:pt x="1511" y="2506"/>
                  </a:lnTo>
                  <a:lnTo>
                    <a:pt x="1496" y="2507"/>
                  </a:lnTo>
                  <a:lnTo>
                    <a:pt x="1484" y="2511"/>
                  </a:lnTo>
                  <a:lnTo>
                    <a:pt x="1470" y="2518"/>
                  </a:lnTo>
                  <a:lnTo>
                    <a:pt x="1457" y="2525"/>
                  </a:lnTo>
                  <a:lnTo>
                    <a:pt x="1447" y="2532"/>
                  </a:lnTo>
                  <a:lnTo>
                    <a:pt x="1434" y="2540"/>
                  </a:lnTo>
                  <a:lnTo>
                    <a:pt x="1420" y="2549"/>
                  </a:lnTo>
                  <a:lnTo>
                    <a:pt x="1406" y="2561"/>
                  </a:lnTo>
                  <a:lnTo>
                    <a:pt x="1391" y="2571"/>
                  </a:lnTo>
                  <a:lnTo>
                    <a:pt x="1379" y="2579"/>
                  </a:lnTo>
                  <a:lnTo>
                    <a:pt x="1364" y="2586"/>
                  </a:lnTo>
                  <a:lnTo>
                    <a:pt x="1346" y="2594"/>
                  </a:lnTo>
                  <a:lnTo>
                    <a:pt x="1327" y="2602"/>
                  </a:lnTo>
                  <a:lnTo>
                    <a:pt x="1313" y="2606"/>
                  </a:lnTo>
                  <a:lnTo>
                    <a:pt x="1296" y="2607"/>
                  </a:lnTo>
                  <a:lnTo>
                    <a:pt x="1277" y="2608"/>
                  </a:lnTo>
                  <a:lnTo>
                    <a:pt x="1259" y="2607"/>
                  </a:lnTo>
                  <a:lnTo>
                    <a:pt x="1242" y="2607"/>
                  </a:lnTo>
                  <a:lnTo>
                    <a:pt x="1224" y="2603"/>
                  </a:lnTo>
                  <a:lnTo>
                    <a:pt x="1201" y="2599"/>
                  </a:lnTo>
                  <a:lnTo>
                    <a:pt x="1178" y="2592"/>
                  </a:lnTo>
                  <a:lnTo>
                    <a:pt x="1155" y="2587"/>
                  </a:lnTo>
                  <a:lnTo>
                    <a:pt x="1136" y="2583"/>
                  </a:lnTo>
                  <a:lnTo>
                    <a:pt x="1121" y="2579"/>
                  </a:lnTo>
                  <a:lnTo>
                    <a:pt x="1104" y="2575"/>
                  </a:lnTo>
                  <a:lnTo>
                    <a:pt x="1085" y="2571"/>
                  </a:lnTo>
                  <a:lnTo>
                    <a:pt x="1066" y="2567"/>
                  </a:lnTo>
                  <a:lnTo>
                    <a:pt x="1051" y="2565"/>
                  </a:lnTo>
                  <a:lnTo>
                    <a:pt x="1039" y="2567"/>
                  </a:lnTo>
                  <a:lnTo>
                    <a:pt x="1024" y="2568"/>
                  </a:lnTo>
                  <a:lnTo>
                    <a:pt x="1011" y="2569"/>
                  </a:lnTo>
                  <a:lnTo>
                    <a:pt x="1001" y="2571"/>
                  </a:lnTo>
                  <a:lnTo>
                    <a:pt x="990" y="2573"/>
                  </a:lnTo>
                  <a:lnTo>
                    <a:pt x="980" y="2575"/>
                  </a:lnTo>
                  <a:lnTo>
                    <a:pt x="972" y="2573"/>
                  </a:lnTo>
                  <a:lnTo>
                    <a:pt x="962" y="2569"/>
                  </a:lnTo>
                  <a:lnTo>
                    <a:pt x="953" y="2563"/>
                  </a:lnTo>
                  <a:lnTo>
                    <a:pt x="945" y="2555"/>
                  </a:lnTo>
                  <a:lnTo>
                    <a:pt x="938" y="2548"/>
                  </a:lnTo>
                  <a:lnTo>
                    <a:pt x="927" y="2536"/>
                  </a:lnTo>
                  <a:lnTo>
                    <a:pt x="916" y="2519"/>
                  </a:lnTo>
                  <a:lnTo>
                    <a:pt x="906" y="2503"/>
                  </a:lnTo>
                  <a:lnTo>
                    <a:pt x="899" y="2490"/>
                  </a:lnTo>
                  <a:lnTo>
                    <a:pt x="892" y="2472"/>
                  </a:lnTo>
                  <a:lnTo>
                    <a:pt x="887" y="2451"/>
                  </a:lnTo>
                  <a:lnTo>
                    <a:pt x="881" y="2429"/>
                  </a:lnTo>
                  <a:lnTo>
                    <a:pt x="877" y="2412"/>
                  </a:lnTo>
                  <a:lnTo>
                    <a:pt x="873" y="2396"/>
                  </a:lnTo>
                  <a:lnTo>
                    <a:pt x="868" y="2378"/>
                  </a:lnTo>
                  <a:lnTo>
                    <a:pt x="862" y="2359"/>
                  </a:lnTo>
                  <a:lnTo>
                    <a:pt x="857" y="2344"/>
                  </a:lnTo>
                  <a:lnTo>
                    <a:pt x="848" y="2334"/>
                  </a:lnTo>
                  <a:lnTo>
                    <a:pt x="835" y="2320"/>
                  </a:lnTo>
                  <a:lnTo>
                    <a:pt x="823" y="2309"/>
                  </a:lnTo>
                  <a:lnTo>
                    <a:pt x="813" y="2300"/>
                  </a:lnTo>
                  <a:lnTo>
                    <a:pt x="800" y="2292"/>
                  </a:lnTo>
                  <a:lnTo>
                    <a:pt x="786" y="2282"/>
                  </a:lnTo>
                  <a:lnTo>
                    <a:pt x="772" y="2272"/>
                  </a:lnTo>
                  <a:lnTo>
                    <a:pt x="763" y="2262"/>
                  </a:lnTo>
                  <a:lnTo>
                    <a:pt x="756" y="2250"/>
                  </a:lnTo>
                  <a:lnTo>
                    <a:pt x="749" y="2235"/>
                  </a:lnTo>
                  <a:lnTo>
                    <a:pt x="745" y="2219"/>
                  </a:lnTo>
                  <a:lnTo>
                    <a:pt x="742" y="2206"/>
                  </a:lnTo>
                  <a:lnTo>
                    <a:pt x="740" y="2192"/>
                  </a:lnTo>
                  <a:lnTo>
                    <a:pt x="737" y="2175"/>
                  </a:lnTo>
                  <a:lnTo>
                    <a:pt x="737" y="2158"/>
                  </a:lnTo>
                  <a:lnTo>
                    <a:pt x="738" y="2145"/>
                  </a:lnTo>
                  <a:lnTo>
                    <a:pt x="742" y="2137"/>
                  </a:lnTo>
                  <a:lnTo>
                    <a:pt x="751" y="2126"/>
                  </a:lnTo>
                  <a:lnTo>
                    <a:pt x="759" y="2117"/>
                  </a:lnTo>
                  <a:lnTo>
                    <a:pt x="767" y="2107"/>
                  </a:lnTo>
                  <a:lnTo>
                    <a:pt x="773" y="2101"/>
                  </a:lnTo>
                  <a:lnTo>
                    <a:pt x="778" y="2098"/>
                  </a:lnTo>
                  <a:lnTo>
                    <a:pt x="780" y="2092"/>
                  </a:lnTo>
                  <a:lnTo>
                    <a:pt x="782" y="2083"/>
                  </a:lnTo>
                  <a:lnTo>
                    <a:pt x="784" y="2072"/>
                  </a:lnTo>
                  <a:lnTo>
                    <a:pt x="784" y="2064"/>
                  </a:lnTo>
                  <a:lnTo>
                    <a:pt x="780" y="2057"/>
                  </a:lnTo>
                  <a:lnTo>
                    <a:pt x="775" y="2051"/>
                  </a:lnTo>
                  <a:lnTo>
                    <a:pt x="768" y="2043"/>
                  </a:lnTo>
                  <a:lnTo>
                    <a:pt x="765" y="2036"/>
                  </a:lnTo>
                  <a:lnTo>
                    <a:pt x="767" y="2028"/>
                  </a:lnTo>
                  <a:lnTo>
                    <a:pt x="771" y="2017"/>
                  </a:lnTo>
                  <a:lnTo>
                    <a:pt x="775" y="2006"/>
                  </a:lnTo>
                  <a:lnTo>
                    <a:pt x="782" y="2000"/>
                  </a:lnTo>
                  <a:lnTo>
                    <a:pt x="791" y="1994"/>
                  </a:lnTo>
                  <a:lnTo>
                    <a:pt x="804" y="1991"/>
                  </a:lnTo>
                  <a:lnTo>
                    <a:pt x="819" y="1989"/>
                  </a:lnTo>
                  <a:lnTo>
                    <a:pt x="830" y="1986"/>
                  </a:lnTo>
                  <a:lnTo>
                    <a:pt x="840" y="1981"/>
                  </a:lnTo>
                  <a:lnTo>
                    <a:pt x="850" y="1974"/>
                  </a:lnTo>
                  <a:lnTo>
                    <a:pt x="860" y="1967"/>
                  </a:lnTo>
                  <a:lnTo>
                    <a:pt x="868" y="1960"/>
                  </a:lnTo>
                  <a:lnTo>
                    <a:pt x="876" y="1947"/>
                  </a:lnTo>
                  <a:lnTo>
                    <a:pt x="883" y="1931"/>
                  </a:lnTo>
                  <a:lnTo>
                    <a:pt x="891" y="1913"/>
                  </a:lnTo>
                  <a:lnTo>
                    <a:pt x="896" y="1896"/>
                  </a:lnTo>
                  <a:lnTo>
                    <a:pt x="900" y="1882"/>
                  </a:lnTo>
                  <a:lnTo>
                    <a:pt x="901" y="1861"/>
                  </a:lnTo>
                  <a:lnTo>
                    <a:pt x="900" y="1835"/>
                  </a:lnTo>
                  <a:lnTo>
                    <a:pt x="897" y="1808"/>
                  </a:lnTo>
                  <a:lnTo>
                    <a:pt x="893" y="1783"/>
                  </a:lnTo>
                  <a:lnTo>
                    <a:pt x="889" y="1762"/>
                  </a:lnTo>
                  <a:lnTo>
                    <a:pt x="883" y="1748"/>
                  </a:lnTo>
                  <a:lnTo>
                    <a:pt x="873" y="1731"/>
                  </a:lnTo>
                  <a:lnTo>
                    <a:pt x="864" y="1714"/>
                  </a:lnTo>
                  <a:lnTo>
                    <a:pt x="853" y="1698"/>
                  </a:lnTo>
                  <a:lnTo>
                    <a:pt x="845" y="1684"/>
                  </a:lnTo>
                  <a:lnTo>
                    <a:pt x="837" y="1674"/>
                  </a:lnTo>
                  <a:lnTo>
                    <a:pt x="827" y="1660"/>
                  </a:lnTo>
                  <a:lnTo>
                    <a:pt x="818" y="1647"/>
                  </a:lnTo>
                  <a:lnTo>
                    <a:pt x="811" y="1636"/>
                  </a:lnTo>
                  <a:lnTo>
                    <a:pt x="807" y="1625"/>
                  </a:lnTo>
                  <a:lnTo>
                    <a:pt x="804" y="1613"/>
                  </a:lnTo>
                  <a:lnTo>
                    <a:pt x="800" y="1603"/>
                  </a:lnTo>
                  <a:lnTo>
                    <a:pt x="790" y="1590"/>
                  </a:lnTo>
                  <a:lnTo>
                    <a:pt x="775" y="1577"/>
                  </a:lnTo>
                  <a:lnTo>
                    <a:pt x="760" y="1563"/>
                  </a:lnTo>
                  <a:lnTo>
                    <a:pt x="748" y="1552"/>
                  </a:lnTo>
                  <a:lnTo>
                    <a:pt x="732" y="1541"/>
                  </a:lnTo>
                  <a:lnTo>
                    <a:pt x="711" y="1529"/>
                  </a:lnTo>
                  <a:lnTo>
                    <a:pt x="691" y="1516"/>
                  </a:lnTo>
                  <a:lnTo>
                    <a:pt x="676" y="1504"/>
                  </a:lnTo>
                  <a:lnTo>
                    <a:pt x="668" y="1493"/>
                  </a:lnTo>
                  <a:lnTo>
                    <a:pt x="660" y="1478"/>
                  </a:lnTo>
                  <a:lnTo>
                    <a:pt x="652" y="1465"/>
                  </a:lnTo>
                  <a:lnTo>
                    <a:pt x="645" y="1454"/>
                  </a:lnTo>
                  <a:lnTo>
                    <a:pt x="639" y="1446"/>
                  </a:lnTo>
                  <a:lnTo>
                    <a:pt x="629" y="1438"/>
                  </a:lnTo>
                  <a:lnTo>
                    <a:pt x="620" y="1430"/>
                  </a:lnTo>
                  <a:lnTo>
                    <a:pt x="612" y="1427"/>
                  </a:lnTo>
                  <a:lnTo>
                    <a:pt x="602" y="1428"/>
                  </a:lnTo>
                  <a:lnTo>
                    <a:pt x="592" y="1434"/>
                  </a:lnTo>
                  <a:lnTo>
                    <a:pt x="581" y="1440"/>
                  </a:lnTo>
                  <a:lnTo>
                    <a:pt x="573" y="1446"/>
                  </a:lnTo>
                  <a:lnTo>
                    <a:pt x="561" y="1454"/>
                  </a:lnTo>
                  <a:lnTo>
                    <a:pt x="547" y="1466"/>
                  </a:lnTo>
                  <a:lnTo>
                    <a:pt x="534" y="1478"/>
                  </a:lnTo>
                  <a:lnTo>
                    <a:pt x="523" y="1489"/>
                  </a:lnTo>
                  <a:lnTo>
                    <a:pt x="515" y="1497"/>
                  </a:lnTo>
                  <a:lnTo>
                    <a:pt x="505" y="1508"/>
                  </a:lnTo>
                  <a:lnTo>
                    <a:pt x="496" y="1520"/>
                  </a:lnTo>
                  <a:lnTo>
                    <a:pt x="488" y="1528"/>
                  </a:lnTo>
                  <a:lnTo>
                    <a:pt x="477" y="1536"/>
                  </a:lnTo>
                  <a:lnTo>
                    <a:pt x="465" y="1547"/>
                  </a:lnTo>
                  <a:lnTo>
                    <a:pt x="453" y="1556"/>
                  </a:lnTo>
                  <a:lnTo>
                    <a:pt x="442" y="1562"/>
                  </a:lnTo>
                  <a:lnTo>
                    <a:pt x="428" y="1563"/>
                  </a:lnTo>
                  <a:lnTo>
                    <a:pt x="414" y="1562"/>
                  </a:lnTo>
                  <a:lnTo>
                    <a:pt x="399" y="1559"/>
                  </a:lnTo>
                  <a:lnTo>
                    <a:pt x="388" y="1556"/>
                  </a:lnTo>
                  <a:lnTo>
                    <a:pt x="376" y="1548"/>
                  </a:lnTo>
                  <a:lnTo>
                    <a:pt x="364" y="1539"/>
                  </a:lnTo>
                  <a:lnTo>
                    <a:pt x="350" y="1527"/>
                  </a:lnTo>
                  <a:lnTo>
                    <a:pt x="340" y="1515"/>
                  </a:lnTo>
                  <a:lnTo>
                    <a:pt x="331" y="1504"/>
                  </a:lnTo>
                  <a:lnTo>
                    <a:pt x="321" y="1490"/>
                  </a:lnTo>
                  <a:lnTo>
                    <a:pt x="310" y="1473"/>
                  </a:lnTo>
                  <a:lnTo>
                    <a:pt x="299" y="1454"/>
                  </a:lnTo>
                  <a:lnTo>
                    <a:pt x="290" y="1436"/>
                  </a:lnTo>
                  <a:lnTo>
                    <a:pt x="280" y="1422"/>
                  </a:lnTo>
                  <a:lnTo>
                    <a:pt x="272" y="1412"/>
                  </a:lnTo>
                  <a:lnTo>
                    <a:pt x="263" y="1400"/>
                  </a:lnTo>
                  <a:lnTo>
                    <a:pt x="253" y="1391"/>
                  </a:lnTo>
                  <a:lnTo>
                    <a:pt x="244" y="1384"/>
                  </a:lnTo>
                  <a:lnTo>
                    <a:pt x="233" y="1381"/>
                  </a:lnTo>
                  <a:lnTo>
                    <a:pt x="220" y="1381"/>
                  </a:lnTo>
                  <a:lnTo>
                    <a:pt x="206" y="1384"/>
                  </a:lnTo>
                  <a:lnTo>
                    <a:pt x="195" y="1385"/>
                  </a:lnTo>
                  <a:lnTo>
                    <a:pt x="190" y="1387"/>
                  </a:lnTo>
                  <a:lnTo>
                    <a:pt x="183" y="1387"/>
                  </a:lnTo>
                  <a:lnTo>
                    <a:pt x="185" y="1370"/>
                  </a:lnTo>
                  <a:lnTo>
                    <a:pt x="186" y="1356"/>
                  </a:lnTo>
                  <a:lnTo>
                    <a:pt x="187" y="1342"/>
                  </a:lnTo>
                  <a:lnTo>
                    <a:pt x="187" y="1326"/>
                  </a:lnTo>
                  <a:lnTo>
                    <a:pt x="187" y="1307"/>
                  </a:lnTo>
                  <a:lnTo>
                    <a:pt x="185" y="1290"/>
                  </a:lnTo>
                  <a:lnTo>
                    <a:pt x="183" y="1273"/>
                  </a:lnTo>
                  <a:lnTo>
                    <a:pt x="176" y="1259"/>
                  </a:lnTo>
                  <a:lnTo>
                    <a:pt x="168" y="1241"/>
                  </a:lnTo>
                  <a:lnTo>
                    <a:pt x="159" y="1224"/>
                  </a:lnTo>
                  <a:lnTo>
                    <a:pt x="150" y="1207"/>
                  </a:lnTo>
                  <a:lnTo>
                    <a:pt x="141" y="1194"/>
                  </a:lnTo>
                  <a:lnTo>
                    <a:pt x="132" y="1182"/>
                  </a:lnTo>
                  <a:lnTo>
                    <a:pt x="120" y="1168"/>
                  </a:lnTo>
                  <a:lnTo>
                    <a:pt x="108" y="1154"/>
                  </a:lnTo>
                  <a:lnTo>
                    <a:pt x="98" y="1143"/>
                  </a:lnTo>
                  <a:lnTo>
                    <a:pt x="93" y="1137"/>
                  </a:lnTo>
                  <a:lnTo>
                    <a:pt x="85" y="1132"/>
                  </a:lnTo>
                  <a:lnTo>
                    <a:pt x="77" y="1127"/>
                  </a:lnTo>
                  <a:lnTo>
                    <a:pt x="71" y="1120"/>
                  </a:lnTo>
                  <a:lnTo>
                    <a:pt x="71" y="1114"/>
                  </a:lnTo>
                  <a:lnTo>
                    <a:pt x="75" y="1110"/>
                  </a:lnTo>
                  <a:lnTo>
                    <a:pt x="82" y="1110"/>
                  </a:lnTo>
                  <a:lnTo>
                    <a:pt x="90" y="1112"/>
                  </a:lnTo>
                  <a:lnTo>
                    <a:pt x="97" y="1112"/>
                  </a:lnTo>
                  <a:lnTo>
                    <a:pt x="100" y="1112"/>
                  </a:lnTo>
                  <a:lnTo>
                    <a:pt x="102" y="1112"/>
                  </a:lnTo>
                  <a:lnTo>
                    <a:pt x="106" y="1112"/>
                  </a:lnTo>
                  <a:lnTo>
                    <a:pt x="109" y="1112"/>
                  </a:lnTo>
                  <a:lnTo>
                    <a:pt x="113" y="1112"/>
                  </a:lnTo>
                  <a:lnTo>
                    <a:pt x="114" y="1110"/>
                  </a:lnTo>
                  <a:lnTo>
                    <a:pt x="114" y="1105"/>
                  </a:lnTo>
                  <a:lnTo>
                    <a:pt x="110" y="1097"/>
                  </a:lnTo>
                  <a:lnTo>
                    <a:pt x="106" y="1090"/>
                  </a:lnTo>
                  <a:lnTo>
                    <a:pt x="105" y="1083"/>
                  </a:lnTo>
                  <a:lnTo>
                    <a:pt x="105" y="1073"/>
                  </a:lnTo>
                  <a:lnTo>
                    <a:pt x="109" y="1059"/>
                  </a:lnTo>
                  <a:lnTo>
                    <a:pt x="113" y="1047"/>
                  </a:lnTo>
                  <a:lnTo>
                    <a:pt x="119" y="1036"/>
                  </a:lnTo>
                  <a:lnTo>
                    <a:pt x="123" y="1032"/>
                  </a:lnTo>
                  <a:lnTo>
                    <a:pt x="128" y="1027"/>
                  </a:lnTo>
                  <a:lnTo>
                    <a:pt x="133" y="1021"/>
                  </a:lnTo>
                  <a:lnTo>
                    <a:pt x="137" y="1026"/>
                  </a:lnTo>
                  <a:lnTo>
                    <a:pt x="141" y="1028"/>
                  </a:lnTo>
                  <a:lnTo>
                    <a:pt x="145" y="1031"/>
                  </a:lnTo>
                  <a:lnTo>
                    <a:pt x="148" y="1032"/>
                  </a:lnTo>
                  <a:lnTo>
                    <a:pt x="158" y="1036"/>
                  </a:lnTo>
                  <a:lnTo>
                    <a:pt x="168" y="1039"/>
                  </a:lnTo>
                  <a:lnTo>
                    <a:pt x="179" y="1042"/>
                  </a:lnTo>
                  <a:lnTo>
                    <a:pt x="190" y="1040"/>
                  </a:lnTo>
                  <a:lnTo>
                    <a:pt x="198" y="1038"/>
                  </a:lnTo>
                  <a:lnTo>
                    <a:pt x="207" y="1032"/>
                  </a:lnTo>
                  <a:lnTo>
                    <a:pt x="217" y="1027"/>
                  </a:lnTo>
                  <a:lnTo>
                    <a:pt x="226" y="1021"/>
                  </a:lnTo>
                  <a:lnTo>
                    <a:pt x="236" y="1019"/>
                  </a:lnTo>
                  <a:lnTo>
                    <a:pt x="248" y="1015"/>
                  </a:lnTo>
                  <a:lnTo>
                    <a:pt x="259" y="1011"/>
                  </a:lnTo>
                  <a:lnTo>
                    <a:pt x="265" y="1007"/>
                  </a:lnTo>
                  <a:lnTo>
                    <a:pt x="275" y="1001"/>
                  </a:lnTo>
                  <a:lnTo>
                    <a:pt x="282" y="996"/>
                  </a:lnTo>
                  <a:lnTo>
                    <a:pt x="284" y="993"/>
                  </a:lnTo>
                  <a:lnTo>
                    <a:pt x="288" y="991"/>
                  </a:lnTo>
                  <a:lnTo>
                    <a:pt x="294" y="986"/>
                  </a:lnTo>
                  <a:lnTo>
                    <a:pt x="298" y="982"/>
                  </a:lnTo>
                  <a:lnTo>
                    <a:pt x="300" y="980"/>
                  </a:lnTo>
                  <a:lnTo>
                    <a:pt x="329" y="980"/>
                  </a:lnTo>
                  <a:lnTo>
                    <a:pt x="352" y="980"/>
                  </a:lnTo>
                  <a:lnTo>
                    <a:pt x="373" y="978"/>
                  </a:lnTo>
                  <a:lnTo>
                    <a:pt x="399" y="977"/>
                  </a:lnTo>
                  <a:lnTo>
                    <a:pt x="424" y="976"/>
                  </a:lnTo>
                  <a:lnTo>
                    <a:pt x="445" y="974"/>
                  </a:lnTo>
                  <a:lnTo>
                    <a:pt x="461" y="970"/>
                  </a:lnTo>
                  <a:lnTo>
                    <a:pt x="480" y="966"/>
                  </a:lnTo>
                  <a:lnTo>
                    <a:pt x="499" y="961"/>
                  </a:lnTo>
                  <a:lnTo>
                    <a:pt x="515" y="955"/>
                  </a:lnTo>
                  <a:lnTo>
                    <a:pt x="531" y="950"/>
                  </a:lnTo>
                  <a:lnTo>
                    <a:pt x="551" y="942"/>
                  </a:lnTo>
                  <a:lnTo>
                    <a:pt x="570" y="933"/>
                  </a:lnTo>
                  <a:lnTo>
                    <a:pt x="583" y="923"/>
                  </a:lnTo>
                  <a:lnTo>
                    <a:pt x="589" y="915"/>
                  </a:lnTo>
                  <a:lnTo>
                    <a:pt x="593" y="903"/>
                  </a:lnTo>
                  <a:lnTo>
                    <a:pt x="596" y="892"/>
                  </a:lnTo>
                  <a:lnTo>
                    <a:pt x="596" y="883"/>
                  </a:lnTo>
                  <a:lnTo>
                    <a:pt x="594" y="873"/>
                  </a:lnTo>
                  <a:lnTo>
                    <a:pt x="590" y="861"/>
                  </a:lnTo>
                  <a:lnTo>
                    <a:pt x="585" y="852"/>
                  </a:lnTo>
                  <a:lnTo>
                    <a:pt x="579" y="844"/>
                  </a:lnTo>
                  <a:lnTo>
                    <a:pt x="569" y="836"/>
                  </a:lnTo>
                  <a:lnTo>
                    <a:pt x="554" y="830"/>
                  </a:lnTo>
                  <a:lnTo>
                    <a:pt x="539" y="823"/>
                  </a:lnTo>
                  <a:lnTo>
                    <a:pt x="526" y="821"/>
                  </a:lnTo>
                  <a:lnTo>
                    <a:pt x="517" y="818"/>
                  </a:lnTo>
                  <a:lnTo>
                    <a:pt x="507" y="817"/>
                  </a:lnTo>
                  <a:lnTo>
                    <a:pt x="499" y="818"/>
                  </a:lnTo>
                  <a:lnTo>
                    <a:pt x="499" y="818"/>
                  </a:lnTo>
                  <a:lnTo>
                    <a:pt x="489" y="810"/>
                  </a:lnTo>
                  <a:lnTo>
                    <a:pt x="478" y="805"/>
                  </a:lnTo>
                  <a:lnTo>
                    <a:pt x="468" y="799"/>
                  </a:lnTo>
                  <a:lnTo>
                    <a:pt x="458" y="794"/>
                  </a:lnTo>
                  <a:lnTo>
                    <a:pt x="447" y="788"/>
                  </a:lnTo>
                  <a:lnTo>
                    <a:pt x="435" y="783"/>
                  </a:lnTo>
                  <a:lnTo>
                    <a:pt x="426" y="780"/>
                  </a:lnTo>
                  <a:lnTo>
                    <a:pt x="416" y="779"/>
                  </a:lnTo>
                  <a:lnTo>
                    <a:pt x="407" y="778"/>
                  </a:lnTo>
                  <a:lnTo>
                    <a:pt x="396" y="776"/>
                  </a:lnTo>
                  <a:lnTo>
                    <a:pt x="388" y="774"/>
                  </a:lnTo>
                  <a:lnTo>
                    <a:pt x="383" y="768"/>
                  </a:lnTo>
                  <a:lnTo>
                    <a:pt x="377" y="760"/>
                  </a:lnTo>
                  <a:lnTo>
                    <a:pt x="373" y="752"/>
                  </a:lnTo>
                  <a:lnTo>
                    <a:pt x="373" y="743"/>
                  </a:lnTo>
                  <a:lnTo>
                    <a:pt x="375" y="732"/>
                  </a:lnTo>
                  <a:lnTo>
                    <a:pt x="377" y="724"/>
                  </a:lnTo>
                  <a:lnTo>
                    <a:pt x="380" y="721"/>
                  </a:lnTo>
                  <a:lnTo>
                    <a:pt x="384" y="718"/>
                  </a:lnTo>
                  <a:lnTo>
                    <a:pt x="388" y="716"/>
                  </a:lnTo>
                  <a:lnTo>
                    <a:pt x="392" y="714"/>
                  </a:lnTo>
                  <a:lnTo>
                    <a:pt x="396" y="712"/>
                  </a:lnTo>
                  <a:lnTo>
                    <a:pt x="406" y="705"/>
                  </a:lnTo>
                  <a:lnTo>
                    <a:pt x="416" y="695"/>
                  </a:lnTo>
                  <a:lnTo>
                    <a:pt x="424" y="687"/>
                  </a:lnTo>
                  <a:lnTo>
                    <a:pt x="427" y="677"/>
                  </a:lnTo>
                  <a:lnTo>
                    <a:pt x="427" y="663"/>
                  </a:lnTo>
                  <a:lnTo>
                    <a:pt x="427" y="648"/>
                  </a:lnTo>
                  <a:lnTo>
                    <a:pt x="424" y="635"/>
                  </a:lnTo>
                  <a:lnTo>
                    <a:pt x="423" y="623"/>
                  </a:lnTo>
                  <a:lnTo>
                    <a:pt x="418" y="608"/>
                  </a:lnTo>
                  <a:lnTo>
                    <a:pt x="410" y="589"/>
                  </a:lnTo>
                  <a:lnTo>
                    <a:pt x="400" y="570"/>
                  </a:lnTo>
                  <a:lnTo>
                    <a:pt x="391" y="553"/>
                  </a:lnTo>
                  <a:lnTo>
                    <a:pt x="383" y="538"/>
                  </a:lnTo>
                  <a:lnTo>
                    <a:pt x="375" y="523"/>
                  </a:lnTo>
                  <a:lnTo>
                    <a:pt x="366" y="506"/>
                  </a:lnTo>
                  <a:lnTo>
                    <a:pt x="357" y="487"/>
                  </a:lnTo>
                  <a:lnTo>
                    <a:pt x="348" y="471"/>
                  </a:lnTo>
                  <a:lnTo>
                    <a:pt x="340" y="456"/>
                  </a:lnTo>
                  <a:lnTo>
                    <a:pt x="330" y="440"/>
                  </a:lnTo>
                  <a:lnTo>
                    <a:pt x="319" y="422"/>
                  </a:lnTo>
                  <a:lnTo>
                    <a:pt x="307" y="402"/>
                  </a:lnTo>
                  <a:lnTo>
                    <a:pt x="295" y="384"/>
                  </a:lnTo>
                  <a:lnTo>
                    <a:pt x="283" y="372"/>
                  </a:lnTo>
                  <a:lnTo>
                    <a:pt x="271" y="364"/>
                  </a:lnTo>
                  <a:lnTo>
                    <a:pt x="256" y="357"/>
                  </a:lnTo>
                  <a:lnTo>
                    <a:pt x="241" y="351"/>
                  </a:lnTo>
                  <a:lnTo>
                    <a:pt x="229" y="345"/>
                  </a:lnTo>
                  <a:lnTo>
                    <a:pt x="217" y="339"/>
                  </a:lnTo>
                  <a:lnTo>
                    <a:pt x="202" y="329"/>
                  </a:lnTo>
                  <a:lnTo>
                    <a:pt x="189" y="321"/>
                  </a:lnTo>
                  <a:lnTo>
                    <a:pt x="176" y="314"/>
                  </a:lnTo>
                  <a:lnTo>
                    <a:pt x="160" y="309"/>
                  </a:lnTo>
                  <a:lnTo>
                    <a:pt x="141" y="303"/>
                  </a:lnTo>
                  <a:lnTo>
                    <a:pt x="123" y="298"/>
                  </a:lnTo>
                  <a:lnTo>
                    <a:pt x="106" y="293"/>
                  </a:lnTo>
                  <a:lnTo>
                    <a:pt x="92" y="287"/>
                  </a:lnTo>
                  <a:lnTo>
                    <a:pt x="74" y="281"/>
                  </a:lnTo>
                  <a:lnTo>
                    <a:pt x="58" y="274"/>
                  </a:lnTo>
                  <a:lnTo>
                    <a:pt x="44" y="264"/>
                  </a:lnTo>
                  <a:lnTo>
                    <a:pt x="39" y="259"/>
                  </a:lnTo>
                  <a:lnTo>
                    <a:pt x="34" y="250"/>
                  </a:lnTo>
                  <a:lnTo>
                    <a:pt x="28" y="240"/>
                  </a:lnTo>
                  <a:lnTo>
                    <a:pt x="23" y="231"/>
                  </a:lnTo>
                  <a:lnTo>
                    <a:pt x="19" y="224"/>
                  </a:lnTo>
                  <a:lnTo>
                    <a:pt x="17" y="221"/>
                  </a:lnTo>
                  <a:lnTo>
                    <a:pt x="17" y="220"/>
                  </a:lnTo>
                  <a:lnTo>
                    <a:pt x="15" y="217"/>
                  </a:lnTo>
                  <a:lnTo>
                    <a:pt x="12" y="215"/>
                  </a:lnTo>
                  <a:lnTo>
                    <a:pt x="8" y="211"/>
                  </a:lnTo>
                  <a:lnTo>
                    <a:pt x="4" y="206"/>
                  </a:lnTo>
                  <a:lnTo>
                    <a:pt x="0" y="201"/>
                  </a:lnTo>
                  <a:lnTo>
                    <a:pt x="3" y="198"/>
                  </a:lnTo>
                  <a:lnTo>
                    <a:pt x="5" y="194"/>
                  </a:lnTo>
                  <a:lnTo>
                    <a:pt x="9" y="192"/>
                  </a:lnTo>
                  <a:lnTo>
                    <a:pt x="13" y="190"/>
                  </a:lnTo>
                  <a:lnTo>
                    <a:pt x="22" y="189"/>
                  </a:lnTo>
                  <a:lnTo>
                    <a:pt x="32" y="190"/>
                  </a:lnTo>
                  <a:lnTo>
                    <a:pt x="43" y="192"/>
                  </a:lnTo>
                  <a:lnTo>
                    <a:pt x="51" y="190"/>
                  </a:lnTo>
                  <a:lnTo>
                    <a:pt x="54" y="188"/>
                  </a:lnTo>
                  <a:lnTo>
                    <a:pt x="57" y="184"/>
                  </a:lnTo>
                  <a:lnTo>
                    <a:pt x="59" y="180"/>
                  </a:lnTo>
                  <a:lnTo>
                    <a:pt x="62" y="176"/>
                  </a:lnTo>
                  <a:lnTo>
                    <a:pt x="65" y="173"/>
                  </a:lnTo>
                  <a:lnTo>
                    <a:pt x="75" y="169"/>
                  </a:lnTo>
                  <a:lnTo>
                    <a:pt x="90" y="165"/>
                  </a:lnTo>
                  <a:lnTo>
                    <a:pt x="102" y="165"/>
                  </a:lnTo>
                  <a:lnTo>
                    <a:pt x="110" y="167"/>
                  </a:lnTo>
                  <a:lnTo>
                    <a:pt x="121" y="171"/>
                  </a:lnTo>
                  <a:lnTo>
                    <a:pt x="131" y="176"/>
                  </a:lnTo>
                  <a:lnTo>
                    <a:pt x="139" y="180"/>
                  </a:lnTo>
                  <a:lnTo>
                    <a:pt x="147" y="186"/>
                  </a:lnTo>
                  <a:lnTo>
                    <a:pt x="156" y="196"/>
                  </a:lnTo>
                  <a:lnTo>
                    <a:pt x="166" y="200"/>
                  </a:lnTo>
                  <a:lnTo>
                    <a:pt x="174" y="201"/>
                  </a:lnTo>
                  <a:lnTo>
                    <a:pt x="183" y="200"/>
                  </a:lnTo>
                  <a:lnTo>
                    <a:pt x="194" y="197"/>
                  </a:lnTo>
                  <a:lnTo>
                    <a:pt x="202" y="194"/>
                  </a:lnTo>
                  <a:lnTo>
                    <a:pt x="212" y="190"/>
                  </a:lnTo>
                  <a:lnTo>
                    <a:pt x="224" y="184"/>
                  </a:lnTo>
                  <a:lnTo>
                    <a:pt x="233" y="178"/>
                  </a:lnTo>
                  <a:lnTo>
                    <a:pt x="241" y="173"/>
                  </a:lnTo>
                  <a:lnTo>
                    <a:pt x="252" y="167"/>
                  </a:lnTo>
                  <a:lnTo>
                    <a:pt x="260" y="161"/>
                  </a:lnTo>
                  <a:lnTo>
                    <a:pt x="267" y="154"/>
                  </a:lnTo>
                  <a:lnTo>
                    <a:pt x="275" y="143"/>
                  </a:lnTo>
                  <a:lnTo>
                    <a:pt x="283" y="132"/>
                  </a:lnTo>
                  <a:lnTo>
                    <a:pt x="290" y="124"/>
                  </a:lnTo>
                  <a:lnTo>
                    <a:pt x="295" y="116"/>
                  </a:lnTo>
                  <a:lnTo>
                    <a:pt x="300" y="105"/>
                  </a:lnTo>
                  <a:lnTo>
                    <a:pt x="307" y="97"/>
                  </a:lnTo>
                  <a:lnTo>
                    <a:pt x="318" y="92"/>
                  </a:lnTo>
                  <a:lnTo>
                    <a:pt x="331" y="85"/>
                  </a:lnTo>
                  <a:lnTo>
                    <a:pt x="345" y="81"/>
                  </a:lnTo>
                  <a:lnTo>
                    <a:pt x="353" y="80"/>
                  </a:lnTo>
                  <a:lnTo>
                    <a:pt x="365" y="80"/>
                  </a:lnTo>
                  <a:lnTo>
                    <a:pt x="376" y="80"/>
                  </a:lnTo>
                  <a:lnTo>
                    <a:pt x="385" y="77"/>
                  </a:lnTo>
                  <a:lnTo>
                    <a:pt x="395" y="70"/>
                  </a:lnTo>
                  <a:lnTo>
                    <a:pt x="406" y="61"/>
                  </a:lnTo>
                  <a:lnTo>
                    <a:pt x="415" y="53"/>
                  </a:lnTo>
                  <a:lnTo>
                    <a:pt x="418" y="52"/>
                  </a:lnTo>
                  <a:lnTo>
                    <a:pt x="420" y="50"/>
                  </a:lnTo>
                  <a:lnTo>
                    <a:pt x="424" y="49"/>
                  </a:lnTo>
                  <a:lnTo>
                    <a:pt x="428" y="48"/>
                  </a:lnTo>
                  <a:lnTo>
                    <a:pt x="431" y="48"/>
                  </a:lnTo>
                  <a:lnTo>
                    <a:pt x="441" y="52"/>
                  </a:lnTo>
                  <a:lnTo>
                    <a:pt x="450" y="58"/>
                  </a:lnTo>
                  <a:lnTo>
                    <a:pt x="459" y="68"/>
                  </a:lnTo>
                  <a:lnTo>
                    <a:pt x="468" y="73"/>
                  </a:lnTo>
                  <a:lnTo>
                    <a:pt x="477" y="80"/>
                  </a:lnTo>
                  <a:lnTo>
                    <a:pt x="488" y="87"/>
                  </a:lnTo>
                  <a:lnTo>
                    <a:pt x="500" y="93"/>
                  </a:lnTo>
                  <a:lnTo>
                    <a:pt x="509" y="99"/>
                  </a:lnTo>
                  <a:lnTo>
                    <a:pt x="520" y="105"/>
                  </a:lnTo>
                  <a:lnTo>
                    <a:pt x="532" y="115"/>
                  </a:lnTo>
                  <a:lnTo>
                    <a:pt x="546" y="123"/>
                  </a:lnTo>
                  <a:lnTo>
                    <a:pt x="559" y="131"/>
                  </a:lnTo>
                  <a:lnTo>
                    <a:pt x="571" y="134"/>
                  </a:lnTo>
                  <a:lnTo>
                    <a:pt x="585" y="135"/>
                  </a:lnTo>
                  <a:lnTo>
                    <a:pt x="601" y="132"/>
                  </a:lnTo>
                  <a:lnTo>
                    <a:pt x="617" y="128"/>
                  </a:lnTo>
                  <a:lnTo>
                    <a:pt x="629" y="123"/>
                  </a:lnTo>
                  <a:lnTo>
                    <a:pt x="636" y="115"/>
                  </a:lnTo>
                  <a:lnTo>
                    <a:pt x="643" y="104"/>
                  </a:lnTo>
                  <a:lnTo>
                    <a:pt x="649" y="91"/>
                  </a:lnTo>
                  <a:lnTo>
                    <a:pt x="655" y="81"/>
                  </a:lnTo>
                  <a:lnTo>
                    <a:pt x="658" y="70"/>
                  </a:lnTo>
                  <a:lnTo>
                    <a:pt x="662" y="57"/>
                  </a:lnTo>
                  <a:lnTo>
                    <a:pt x="667" y="45"/>
                  </a:lnTo>
                  <a:lnTo>
                    <a:pt x="674" y="37"/>
                  </a:lnTo>
                  <a:lnTo>
                    <a:pt x="683" y="34"/>
                  </a:lnTo>
                  <a:lnTo>
                    <a:pt x="697" y="35"/>
                  </a:lnTo>
                  <a:lnTo>
                    <a:pt x="709" y="37"/>
                  </a:lnTo>
                  <a:lnTo>
                    <a:pt x="720" y="38"/>
                  </a:lnTo>
                  <a:lnTo>
                    <a:pt x="734" y="38"/>
                  </a:lnTo>
                  <a:lnTo>
                    <a:pt x="751" y="37"/>
                  </a:lnTo>
                  <a:lnTo>
                    <a:pt x="765" y="35"/>
                  </a:lnTo>
                  <a:lnTo>
                    <a:pt x="776" y="31"/>
                  </a:lnTo>
                  <a:lnTo>
                    <a:pt x="790" y="26"/>
                  </a:lnTo>
                  <a:lnTo>
                    <a:pt x="800" y="22"/>
                  </a:lnTo>
                  <a:lnTo>
                    <a:pt x="814" y="18"/>
                  </a:lnTo>
                  <a:lnTo>
                    <a:pt x="830" y="13"/>
                  </a:lnTo>
                  <a:lnTo>
                    <a:pt x="848" y="6"/>
                  </a:lnTo>
                  <a:lnTo>
                    <a:pt x="861" y="0"/>
                  </a:lnTo>
                  <a:lnTo>
                    <a:pt x="873" y="15"/>
                  </a:lnTo>
                  <a:lnTo>
                    <a:pt x="885" y="29"/>
                  </a:lnTo>
                  <a:lnTo>
                    <a:pt x="896" y="39"/>
                  </a:lnTo>
                  <a:lnTo>
                    <a:pt x="911" y="54"/>
                  </a:lnTo>
                  <a:lnTo>
                    <a:pt x="930" y="72"/>
                  </a:lnTo>
                  <a:lnTo>
                    <a:pt x="950" y="91"/>
                  </a:lnTo>
                  <a:lnTo>
                    <a:pt x="970" y="108"/>
                  </a:lnTo>
                  <a:lnTo>
                    <a:pt x="986" y="122"/>
                  </a:lnTo>
                  <a:lnTo>
                    <a:pt x="996" y="132"/>
                  </a:lnTo>
                  <a:lnTo>
                    <a:pt x="1009" y="143"/>
                  </a:lnTo>
                  <a:lnTo>
                    <a:pt x="1023" y="157"/>
                  </a:lnTo>
                  <a:lnTo>
                    <a:pt x="1035" y="169"/>
                  </a:lnTo>
                  <a:lnTo>
                    <a:pt x="1043" y="180"/>
                  </a:lnTo>
                  <a:lnTo>
                    <a:pt x="1048" y="190"/>
                  </a:lnTo>
                  <a:lnTo>
                    <a:pt x="1054" y="204"/>
                  </a:lnTo>
                  <a:lnTo>
                    <a:pt x="1059" y="219"/>
                  </a:lnTo>
                  <a:lnTo>
                    <a:pt x="1062" y="233"/>
                  </a:lnTo>
                  <a:lnTo>
                    <a:pt x="1063" y="244"/>
                  </a:lnTo>
                  <a:lnTo>
                    <a:pt x="1061" y="256"/>
                  </a:lnTo>
                  <a:lnTo>
                    <a:pt x="1054" y="270"/>
                  </a:lnTo>
                  <a:lnTo>
                    <a:pt x="1047" y="283"/>
                  </a:lnTo>
                  <a:lnTo>
                    <a:pt x="1040" y="293"/>
                  </a:lnTo>
                  <a:lnTo>
                    <a:pt x="1032" y="301"/>
                  </a:lnTo>
                  <a:lnTo>
                    <a:pt x="1023" y="309"/>
                  </a:lnTo>
                  <a:lnTo>
                    <a:pt x="1012" y="317"/>
                  </a:lnTo>
                  <a:lnTo>
                    <a:pt x="1004" y="324"/>
                  </a:lnTo>
                  <a:lnTo>
                    <a:pt x="990" y="329"/>
                  </a:lnTo>
                  <a:lnTo>
                    <a:pt x="974" y="336"/>
                  </a:lnTo>
                  <a:lnTo>
                    <a:pt x="958" y="341"/>
                  </a:lnTo>
                  <a:lnTo>
                    <a:pt x="945" y="347"/>
                  </a:lnTo>
                  <a:lnTo>
                    <a:pt x="935" y="353"/>
                  </a:lnTo>
                  <a:lnTo>
                    <a:pt x="923" y="360"/>
                  </a:lnTo>
                  <a:lnTo>
                    <a:pt x="912" y="368"/>
                  </a:lnTo>
                  <a:lnTo>
                    <a:pt x="904" y="375"/>
                  </a:lnTo>
                  <a:lnTo>
                    <a:pt x="897" y="384"/>
                  </a:lnTo>
                  <a:lnTo>
                    <a:pt x="889" y="395"/>
                  </a:lnTo>
                  <a:lnTo>
                    <a:pt x="884" y="407"/>
                  </a:lnTo>
                  <a:lnTo>
                    <a:pt x="880" y="418"/>
                  </a:lnTo>
                  <a:lnTo>
                    <a:pt x="879" y="431"/>
                  </a:lnTo>
                  <a:lnTo>
                    <a:pt x="879" y="448"/>
                  </a:lnTo>
                  <a:lnTo>
                    <a:pt x="880" y="465"/>
                  </a:lnTo>
                  <a:lnTo>
                    <a:pt x="881" y="481"/>
                  </a:lnTo>
                  <a:lnTo>
                    <a:pt x="884" y="495"/>
                  </a:lnTo>
                  <a:lnTo>
                    <a:pt x="888" y="512"/>
                  </a:lnTo>
                  <a:lnTo>
                    <a:pt x="895" y="534"/>
                  </a:lnTo>
                  <a:lnTo>
                    <a:pt x="903" y="555"/>
                  </a:lnTo>
                  <a:lnTo>
                    <a:pt x="910" y="577"/>
                  </a:lnTo>
                  <a:lnTo>
                    <a:pt x="916" y="594"/>
                  </a:lnTo>
                  <a:lnTo>
                    <a:pt x="922" y="611"/>
                  </a:lnTo>
                  <a:lnTo>
                    <a:pt x="927" y="631"/>
                  </a:lnTo>
                  <a:lnTo>
                    <a:pt x="934" y="646"/>
                  </a:lnTo>
                  <a:lnTo>
                    <a:pt x="941" y="658"/>
                  </a:lnTo>
                  <a:lnTo>
                    <a:pt x="949" y="671"/>
                  </a:lnTo>
                  <a:lnTo>
                    <a:pt x="959" y="685"/>
                  </a:lnTo>
                  <a:lnTo>
                    <a:pt x="968" y="695"/>
                  </a:lnTo>
                  <a:lnTo>
                    <a:pt x="974" y="704"/>
                  </a:lnTo>
                  <a:lnTo>
                    <a:pt x="984" y="713"/>
                  </a:lnTo>
                  <a:lnTo>
                    <a:pt x="994" y="722"/>
                  </a:lnTo>
                  <a:lnTo>
                    <a:pt x="1004" y="726"/>
                  </a:lnTo>
                  <a:lnTo>
                    <a:pt x="1013" y="726"/>
                  </a:lnTo>
                  <a:lnTo>
                    <a:pt x="1024" y="724"/>
                  </a:lnTo>
                  <a:lnTo>
                    <a:pt x="1032" y="718"/>
                  </a:lnTo>
                  <a:lnTo>
                    <a:pt x="1038" y="712"/>
                  </a:lnTo>
                  <a:lnTo>
                    <a:pt x="1043" y="701"/>
                  </a:lnTo>
                  <a:lnTo>
                    <a:pt x="1048" y="694"/>
                  </a:lnTo>
                  <a:lnTo>
                    <a:pt x="1058" y="690"/>
                  </a:lnTo>
                  <a:lnTo>
                    <a:pt x="1073" y="687"/>
                  </a:lnTo>
                  <a:lnTo>
                    <a:pt x="1085" y="686"/>
                  </a:lnTo>
                  <a:lnTo>
                    <a:pt x="1094" y="690"/>
                  </a:lnTo>
                  <a:lnTo>
                    <a:pt x="1106" y="695"/>
                  </a:lnTo>
                  <a:lnTo>
                    <a:pt x="1116" y="701"/>
                  </a:lnTo>
                  <a:lnTo>
                    <a:pt x="1125" y="709"/>
                  </a:lnTo>
                  <a:lnTo>
                    <a:pt x="1136" y="718"/>
                  </a:lnTo>
                  <a:lnTo>
                    <a:pt x="1147" y="729"/>
                  </a:lnTo>
                  <a:lnTo>
                    <a:pt x="1156" y="737"/>
                  </a:lnTo>
                  <a:lnTo>
                    <a:pt x="1164" y="744"/>
                  </a:lnTo>
                  <a:lnTo>
                    <a:pt x="1174" y="752"/>
                  </a:lnTo>
                  <a:lnTo>
                    <a:pt x="1183" y="760"/>
                  </a:lnTo>
                  <a:lnTo>
                    <a:pt x="1191" y="764"/>
                  </a:lnTo>
                  <a:lnTo>
                    <a:pt x="1203" y="768"/>
                  </a:lnTo>
                  <a:lnTo>
                    <a:pt x="1220" y="771"/>
                  </a:lnTo>
                  <a:lnTo>
                    <a:pt x="1236" y="772"/>
                  </a:lnTo>
                  <a:lnTo>
                    <a:pt x="1249" y="772"/>
                  </a:lnTo>
                  <a:lnTo>
                    <a:pt x="1257" y="771"/>
                  </a:lnTo>
                  <a:lnTo>
                    <a:pt x="1268" y="767"/>
                  </a:lnTo>
                  <a:lnTo>
                    <a:pt x="1277" y="764"/>
                  </a:lnTo>
                  <a:lnTo>
                    <a:pt x="1287" y="762"/>
                  </a:lnTo>
                  <a:lnTo>
                    <a:pt x="1299" y="763"/>
                  </a:lnTo>
                  <a:lnTo>
                    <a:pt x="1314" y="766"/>
                  </a:lnTo>
                  <a:lnTo>
                    <a:pt x="1329" y="768"/>
                  </a:lnTo>
                  <a:lnTo>
                    <a:pt x="1341" y="772"/>
                  </a:lnTo>
                  <a:lnTo>
                    <a:pt x="1350" y="776"/>
                  </a:lnTo>
                  <a:lnTo>
                    <a:pt x="1360" y="783"/>
                  </a:lnTo>
                  <a:lnTo>
                    <a:pt x="1369" y="790"/>
                  </a:lnTo>
                  <a:lnTo>
                    <a:pt x="1379" y="795"/>
                  </a:lnTo>
                  <a:lnTo>
                    <a:pt x="1388" y="803"/>
                  </a:lnTo>
                  <a:lnTo>
                    <a:pt x="1401" y="814"/>
                  </a:lnTo>
                  <a:lnTo>
                    <a:pt x="1412" y="823"/>
                  </a:lnTo>
                  <a:lnTo>
                    <a:pt x="1423" y="833"/>
                  </a:lnTo>
                  <a:lnTo>
                    <a:pt x="1430" y="842"/>
                  </a:lnTo>
                  <a:lnTo>
                    <a:pt x="1438" y="853"/>
                  </a:lnTo>
                  <a:lnTo>
                    <a:pt x="1446" y="865"/>
                  </a:lnTo>
                  <a:lnTo>
                    <a:pt x="1453" y="875"/>
                  </a:lnTo>
                  <a:lnTo>
                    <a:pt x="1462" y="889"/>
                  </a:lnTo>
                  <a:lnTo>
                    <a:pt x="1473" y="908"/>
                  </a:lnTo>
                  <a:lnTo>
                    <a:pt x="1485" y="925"/>
                  </a:lnTo>
                  <a:lnTo>
                    <a:pt x="1496" y="938"/>
                  </a:lnTo>
                  <a:lnTo>
                    <a:pt x="1504" y="946"/>
                  </a:lnTo>
                  <a:lnTo>
                    <a:pt x="1513" y="955"/>
                  </a:lnTo>
                  <a:lnTo>
                    <a:pt x="1523" y="962"/>
                  </a:lnTo>
                  <a:lnTo>
                    <a:pt x="1534" y="966"/>
                  </a:lnTo>
                  <a:lnTo>
                    <a:pt x="1542" y="968"/>
                  </a:lnTo>
                  <a:lnTo>
                    <a:pt x="1551" y="965"/>
                  </a:lnTo>
                  <a:lnTo>
                    <a:pt x="1562" y="962"/>
                  </a:lnTo>
                  <a:lnTo>
                    <a:pt x="1570" y="958"/>
                  </a:lnTo>
                  <a:lnTo>
                    <a:pt x="1577" y="950"/>
                  </a:lnTo>
                  <a:lnTo>
                    <a:pt x="1585" y="939"/>
                  </a:lnTo>
                  <a:lnTo>
                    <a:pt x="1593" y="930"/>
                  </a:lnTo>
                  <a:lnTo>
                    <a:pt x="1598" y="926"/>
                  </a:lnTo>
                  <a:lnTo>
                    <a:pt x="1606" y="922"/>
                  </a:lnTo>
                  <a:lnTo>
                    <a:pt x="1614" y="918"/>
                  </a:lnTo>
                  <a:lnTo>
                    <a:pt x="1622" y="916"/>
                  </a:lnTo>
                  <a:lnTo>
                    <a:pt x="1631" y="919"/>
                  </a:lnTo>
                  <a:lnTo>
                    <a:pt x="1639" y="923"/>
                  </a:lnTo>
                  <a:lnTo>
                    <a:pt x="1648" y="929"/>
                  </a:lnTo>
                  <a:lnTo>
                    <a:pt x="1655" y="934"/>
                  </a:lnTo>
                  <a:lnTo>
                    <a:pt x="1660" y="942"/>
                  </a:lnTo>
                  <a:lnTo>
                    <a:pt x="1666" y="951"/>
                  </a:lnTo>
                  <a:lnTo>
                    <a:pt x="1672" y="958"/>
                  </a:lnTo>
                  <a:lnTo>
                    <a:pt x="1679" y="962"/>
                  </a:lnTo>
                  <a:lnTo>
                    <a:pt x="1687" y="966"/>
                  </a:lnTo>
                  <a:lnTo>
                    <a:pt x="1697" y="969"/>
                  </a:lnTo>
                  <a:lnTo>
                    <a:pt x="1705" y="969"/>
                  </a:lnTo>
                  <a:lnTo>
                    <a:pt x="1707" y="968"/>
                  </a:lnTo>
                  <a:lnTo>
                    <a:pt x="1711" y="965"/>
                  </a:lnTo>
                  <a:lnTo>
                    <a:pt x="1715" y="962"/>
                  </a:lnTo>
                  <a:lnTo>
                    <a:pt x="1718" y="960"/>
                  </a:lnTo>
                  <a:lnTo>
                    <a:pt x="1721" y="957"/>
                  </a:lnTo>
                  <a:lnTo>
                    <a:pt x="1722" y="949"/>
                  </a:lnTo>
                  <a:lnTo>
                    <a:pt x="1725" y="941"/>
                  </a:lnTo>
                  <a:lnTo>
                    <a:pt x="1728" y="933"/>
                  </a:lnTo>
                  <a:lnTo>
                    <a:pt x="1730" y="931"/>
                  </a:lnTo>
                  <a:lnTo>
                    <a:pt x="1734" y="931"/>
                  </a:lnTo>
                  <a:lnTo>
                    <a:pt x="1737" y="930"/>
                  </a:lnTo>
                  <a:lnTo>
                    <a:pt x="1741" y="930"/>
                  </a:lnTo>
                  <a:lnTo>
                    <a:pt x="1745" y="930"/>
                  </a:lnTo>
                  <a:lnTo>
                    <a:pt x="1753" y="933"/>
                  </a:lnTo>
                  <a:lnTo>
                    <a:pt x="1764" y="937"/>
                  </a:lnTo>
                  <a:lnTo>
                    <a:pt x="1773" y="941"/>
                  </a:lnTo>
                  <a:lnTo>
                    <a:pt x="1783" y="949"/>
                  </a:lnTo>
                  <a:lnTo>
                    <a:pt x="1794" y="958"/>
                  </a:lnTo>
                  <a:lnTo>
                    <a:pt x="1804" y="965"/>
                  </a:lnTo>
                  <a:lnTo>
                    <a:pt x="1812" y="969"/>
                  </a:lnTo>
                  <a:lnTo>
                    <a:pt x="1822" y="972"/>
                  </a:lnTo>
                  <a:lnTo>
                    <a:pt x="1831" y="972"/>
                  </a:lnTo>
                  <a:lnTo>
                    <a:pt x="1841" y="968"/>
                  </a:lnTo>
                  <a:lnTo>
                    <a:pt x="1850" y="961"/>
                  </a:lnTo>
                  <a:lnTo>
                    <a:pt x="1857" y="953"/>
                  </a:lnTo>
                  <a:lnTo>
                    <a:pt x="1858" y="945"/>
                  </a:lnTo>
                  <a:lnTo>
                    <a:pt x="1858" y="934"/>
                  </a:lnTo>
                  <a:lnTo>
                    <a:pt x="1857" y="923"/>
                  </a:lnTo>
                  <a:lnTo>
                    <a:pt x="1856" y="914"/>
                  </a:lnTo>
                  <a:lnTo>
                    <a:pt x="1853" y="904"/>
                  </a:lnTo>
                  <a:lnTo>
                    <a:pt x="1850" y="892"/>
                  </a:lnTo>
                  <a:lnTo>
                    <a:pt x="1848" y="880"/>
                  </a:lnTo>
                  <a:lnTo>
                    <a:pt x="1846" y="869"/>
                  </a:lnTo>
                  <a:lnTo>
                    <a:pt x="1848" y="860"/>
                  </a:lnTo>
                  <a:lnTo>
                    <a:pt x="1850" y="848"/>
                  </a:lnTo>
                  <a:lnTo>
                    <a:pt x="1854" y="836"/>
                  </a:lnTo>
                  <a:lnTo>
                    <a:pt x="1858" y="826"/>
                  </a:lnTo>
                  <a:lnTo>
                    <a:pt x="1861" y="822"/>
                  </a:lnTo>
                  <a:lnTo>
                    <a:pt x="1864" y="819"/>
                  </a:lnTo>
                  <a:lnTo>
                    <a:pt x="1869" y="811"/>
                  </a:lnTo>
                  <a:lnTo>
                    <a:pt x="1876" y="803"/>
                  </a:lnTo>
                  <a:lnTo>
                    <a:pt x="1884" y="794"/>
                  </a:lnTo>
                  <a:lnTo>
                    <a:pt x="1889" y="787"/>
                  </a:lnTo>
                  <a:lnTo>
                    <a:pt x="1900" y="780"/>
                  </a:lnTo>
                  <a:lnTo>
                    <a:pt x="1912" y="774"/>
                  </a:lnTo>
                  <a:lnTo>
                    <a:pt x="1926" y="766"/>
                  </a:lnTo>
                  <a:lnTo>
                    <a:pt x="1936" y="759"/>
                  </a:lnTo>
                  <a:lnTo>
                    <a:pt x="1943" y="751"/>
                  </a:lnTo>
                  <a:lnTo>
                    <a:pt x="1951" y="740"/>
                  </a:lnTo>
                  <a:lnTo>
                    <a:pt x="1959" y="732"/>
                  </a:lnTo>
                  <a:lnTo>
                    <a:pt x="1970" y="729"/>
                  </a:lnTo>
                  <a:lnTo>
                    <a:pt x="1986" y="726"/>
                  </a:lnTo>
                  <a:lnTo>
                    <a:pt x="2003" y="725"/>
                  </a:lnTo>
                  <a:lnTo>
                    <a:pt x="2016" y="725"/>
                  </a:lnTo>
                  <a:lnTo>
                    <a:pt x="2029" y="725"/>
                  </a:lnTo>
                  <a:lnTo>
                    <a:pt x="2047" y="726"/>
                  </a:lnTo>
                  <a:lnTo>
                    <a:pt x="2063" y="726"/>
                  </a:lnTo>
                  <a:lnTo>
                    <a:pt x="2078" y="728"/>
                  </a:lnTo>
                  <a:lnTo>
                    <a:pt x="2090" y="728"/>
                  </a:lnTo>
                  <a:lnTo>
                    <a:pt x="2106" y="728"/>
                  </a:lnTo>
                  <a:lnTo>
                    <a:pt x="2122" y="728"/>
                  </a:lnTo>
                  <a:lnTo>
                    <a:pt x="2136" y="729"/>
                  </a:lnTo>
                  <a:lnTo>
                    <a:pt x="2151" y="735"/>
                  </a:lnTo>
                  <a:lnTo>
                    <a:pt x="2168" y="743"/>
                  </a:lnTo>
                  <a:lnTo>
                    <a:pt x="2186" y="751"/>
                  </a:lnTo>
                  <a:lnTo>
                    <a:pt x="2201" y="757"/>
                  </a:lnTo>
                  <a:lnTo>
                    <a:pt x="2213" y="764"/>
                  </a:lnTo>
                  <a:lnTo>
                    <a:pt x="2229" y="770"/>
                  </a:lnTo>
                  <a:lnTo>
                    <a:pt x="2245" y="776"/>
                  </a:lnTo>
                  <a:lnTo>
                    <a:pt x="2257" y="783"/>
                  </a:lnTo>
                  <a:lnTo>
                    <a:pt x="2267" y="788"/>
                  </a:lnTo>
                  <a:lnTo>
                    <a:pt x="2277" y="797"/>
                  </a:lnTo>
                  <a:lnTo>
                    <a:pt x="2288" y="803"/>
                  </a:lnTo>
                  <a:lnTo>
                    <a:pt x="2298" y="811"/>
                  </a:lnTo>
                  <a:lnTo>
                    <a:pt x="2306" y="823"/>
                  </a:lnTo>
                  <a:lnTo>
                    <a:pt x="2314" y="841"/>
                  </a:lnTo>
                  <a:lnTo>
                    <a:pt x="2321" y="858"/>
                  </a:lnTo>
                  <a:lnTo>
                    <a:pt x="2329" y="875"/>
                  </a:lnTo>
                  <a:lnTo>
                    <a:pt x="2337" y="888"/>
                  </a:lnTo>
                  <a:lnTo>
                    <a:pt x="2343" y="895"/>
                  </a:lnTo>
                  <a:lnTo>
                    <a:pt x="2354" y="902"/>
                  </a:lnTo>
                  <a:lnTo>
                    <a:pt x="2365" y="908"/>
                  </a:lnTo>
                  <a:lnTo>
                    <a:pt x="2364" y="914"/>
                  </a:lnTo>
                  <a:lnTo>
                    <a:pt x="2362" y="918"/>
                  </a:lnTo>
                  <a:lnTo>
                    <a:pt x="2361" y="922"/>
                  </a:lnTo>
                  <a:lnTo>
                    <a:pt x="2362" y="931"/>
                  </a:lnTo>
                  <a:lnTo>
                    <a:pt x="2364" y="943"/>
                  </a:lnTo>
                  <a:lnTo>
                    <a:pt x="2368" y="957"/>
                  </a:lnTo>
                  <a:lnTo>
                    <a:pt x="2370" y="969"/>
                  </a:lnTo>
                  <a:lnTo>
                    <a:pt x="2373" y="978"/>
                  </a:lnTo>
                  <a:lnTo>
                    <a:pt x="2374" y="982"/>
                  </a:lnTo>
                  <a:lnTo>
                    <a:pt x="2373" y="986"/>
                  </a:lnTo>
                  <a:lnTo>
                    <a:pt x="2368" y="993"/>
                  </a:lnTo>
                  <a:lnTo>
                    <a:pt x="2361" y="1003"/>
                  </a:lnTo>
                  <a:lnTo>
                    <a:pt x="2354" y="1012"/>
                  </a:lnTo>
                  <a:lnTo>
                    <a:pt x="2349" y="1023"/>
                  </a:lnTo>
                  <a:lnTo>
                    <a:pt x="2347" y="1031"/>
                  </a:lnTo>
                  <a:lnTo>
                    <a:pt x="2349" y="1040"/>
                  </a:lnTo>
                  <a:lnTo>
                    <a:pt x="2354" y="1051"/>
                  </a:lnTo>
                  <a:lnTo>
                    <a:pt x="2362" y="1062"/>
                  </a:lnTo>
                  <a:lnTo>
                    <a:pt x="2369" y="1073"/>
                  </a:lnTo>
                  <a:lnTo>
                    <a:pt x="2377" y="1081"/>
                  </a:lnTo>
                  <a:lnTo>
                    <a:pt x="2384" y="1089"/>
                  </a:lnTo>
                  <a:lnTo>
                    <a:pt x="2395" y="1097"/>
                  </a:lnTo>
                  <a:lnTo>
                    <a:pt x="2405" y="1105"/>
                  </a:lnTo>
                  <a:lnTo>
                    <a:pt x="2415" y="1110"/>
                  </a:lnTo>
                  <a:lnTo>
                    <a:pt x="2427" y="1116"/>
                  </a:lnTo>
                  <a:lnTo>
                    <a:pt x="2440" y="1121"/>
                  </a:lnTo>
                  <a:lnTo>
                    <a:pt x="2455" y="1127"/>
                  </a:lnTo>
                  <a:lnTo>
                    <a:pt x="2466" y="1133"/>
                  </a:lnTo>
                  <a:lnTo>
                    <a:pt x="2473" y="1140"/>
                  </a:lnTo>
                  <a:lnTo>
                    <a:pt x="2481" y="1149"/>
                  </a:lnTo>
                  <a:lnTo>
                    <a:pt x="2488" y="1159"/>
                  </a:lnTo>
                  <a:lnTo>
                    <a:pt x="2490" y="1168"/>
                  </a:lnTo>
                  <a:lnTo>
                    <a:pt x="2486" y="1174"/>
                  </a:lnTo>
                  <a:lnTo>
                    <a:pt x="2478" y="1178"/>
                  </a:lnTo>
                  <a:lnTo>
                    <a:pt x="2469" y="1182"/>
                  </a:lnTo>
                  <a:lnTo>
                    <a:pt x="2462" y="1183"/>
                  </a:lnTo>
                  <a:lnTo>
                    <a:pt x="2450" y="1183"/>
                  </a:lnTo>
                  <a:lnTo>
                    <a:pt x="2436" y="1180"/>
                  </a:lnTo>
                  <a:lnTo>
                    <a:pt x="2426" y="1176"/>
                  </a:lnTo>
                  <a:lnTo>
                    <a:pt x="2419" y="1172"/>
                  </a:lnTo>
                  <a:lnTo>
                    <a:pt x="2411" y="1166"/>
                  </a:lnTo>
                  <a:lnTo>
                    <a:pt x="2404" y="1163"/>
                  </a:lnTo>
                  <a:lnTo>
                    <a:pt x="2395" y="1164"/>
                  </a:lnTo>
                  <a:lnTo>
                    <a:pt x="2384" y="1168"/>
                  </a:lnTo>
                  <a:lnTo>
                    <a:pt x="2373" y="1174"/>
                  </a:lnTo>
                  <a:lnTo>
                    <a:pt x="2365" y="1180"/>
                  </a:lnTo>
                  <a:lnTo>
                    <a:pt x="2360" y="1189"/>
                  </a:lnTo>
                  <a:lnTo>
                    <a:pt x="2361" y="1195"/>
                  </a:lnTo>
                  <a:lnTo>
                    <a:pt x="2365" y="1203"/>
                  </a:lnTo>
                  <a:lnTo>
                    <a:pt x="2370" y="1211"/>
                  </a:lnTo>
                  <a:lnTo>
                    <a:pt x="2372" y="1220"/>
                  </a:lnTo>
                  <a:lnTo>
                    <a:pt x="2366" y="1226"/>
                  </a:lnTo>
                  <a:lnTo>
                    <a:pt x="2358" y="1233"/>
                  </a:lnTo>
                  <a:lnTo>
                    <a:pt x="2350" y="1238"/>
                  </a:lnTo>
                  <a:lnTo>
                    <a:pt x="2339" y="1240"/>
                  </a:lnTo>
                  <a:lnTo>
                    <a:pt x="2326" y="1238"/>
                  </a:lnTo>
                  <a:lnTo>
                    <a:pt x="2316" y="1236"/>
                  </a:lnTo>
                  <a:lnTo>
                    <a:pt x="2314" y="1234"/>
                  </a:lnTo>
                  <a:lnTo>
                    <a:pt x="2310" y="1230"/>
                  </a:lnTo>
                  <a:lnTo>
                    <a:pt x="2307" y="1226"/>
                  </a:lnTo>
                  <a:lnTo>
                    <a:pt x="2303" y="1224"/>
                  </a:lnTo>
                  <a:lnTo>
                    <a:pt x="2300" y="1222"/>
                  </a:lnTo>
                  <a:lnTo>
                    <a:pt x="2292" y="1221"/>
                  </a:lnTo>
                  <a:lnTo>
                    <a:pt x="2283" y="1222"/>
                  </a:lnTo>
                  <a:lnTo>
                    <a:pt x="2275" y="1225"/>
                  </a:lnTo>
                  <a:lnTo>
                    <a:pt x="2269" y="1230"/>
                  </a:lnTo>
                  <a:lnTo>
                    <a:pt x="2267" y="1237"/>
                  </a:lnTo>
                  <a:lnTo>
                    <a:pt x="2268" y="1245"/>
                  </a:lnTo>
                  <a:lnTo>
                    <a:pt x="2271" y="1255"/>
                  </a:lnTo>
                  <a:lnTo>
                    <a:pt x="2273" y="1261"/>
                  </a:lnTo>
                  <a:lnTo>
                    <a:pt x="2280" y="1268"/>
                  </a:lnTo>
                  <a:lnTo>
                    <a:pt x="2291" y="1273"/>
                  </a:lnTo>
                  <a:lnTo>
                    <a:pt x="2300" y="1279"/>
                  </a:lnTo>
                  <a:lnTo>
                    <a:pt x="2308" y="1284"/>
                  </a:lnTo>
                  <a:lnTo>
                    <a:pt x="2315" y="1295"/>
                  </a:lnTo>
                  <a:lnTo>
                    <a:pt x="2321" y="1310"/>
                  </a:lnTo>
                  <a:lnTo>
                    <a:pt x="2325" y="1325"/>
                  </a:lnTo>
                  <a:lnTo>
                    <a:pt x="2326" y="1337"/>
                  </a:lnTo>
                  <a:lnTo>
                    <a:pt x="2322" y="1346"/>
                  </a:lnTo>
                  <a:lnTo>
                    <a:pt x="2316" y="1356"/>
                  </a:lnTo>
                  <a:lnTo>
                    <a:pt x="2310" y="1365"/>
                  </a:lnTo>
                  <a:lnTo>
                    <a:pt x="2307" y="1374"/>
                  </a:lnTo>
                  <a:lnTo>
                    <a:pt x="2307" y="1388"/>
                  </a:lnTo>
                  <a:lnTo>
                    <a:pt x="2310" y="1404"/>
                  </a:lnTo>
                  <a:lnTo>
                    <a:pt x="2314" y="1422"/>
                  </a:lnTo>
                  <a:lnTo>
                    <a:pt x="2318" y="1438"/>
                  </a:lnTo>
                  <a:lnTo>
                    <a:pt x="2322" y="1451"/>
                  </a:lnTo>
                  <a:lnTo>
                    <a:pt x="2323" y="1462"/>
                  </a:lnTo>
                  <a:lnTo>
                    <a:pt x="2326" y="1474"/>
                  </a:lnTo>
                  <a:lnTo>
                    <a:pt x="2330" y="1486"/>
                  </a:lnTo>
                  <a:lnTo>
                    <a:pt x="2334" y="1496"/>
                  </a:lnTo>
                  <a:lnTo>
                    <a:pt x="2342" y="1501"/>
                  </a:lnTo>
                  <a:lnTo>
                    <a:pt x="2354" y="1504"/>
                  </a:lnTo>
                  <a:lnTo>
                    <a:pt x="2366" y="1508"/>
                  </a:lnTo>
                  <a:lnTo>
                    <a:pt x="2376" y="1511"/>
                  </a:lnTo>
                  <a:lnTo>
                    <a:pt x="2385" y="1517"/>
                  </a:lnTo>
                  <a:lnTo>
                    <a:pt x="2396" y="1525"/>
                  </a:lnTo>
                  <a:lnTo>
                    <a:pt x="2407" y="1533"/>
                  </a:lnTo>
                  <a:lnTo>
                    <a:pt x="2415" y="1540"/>
                  </a:lnTo>
                  <a:lnTo>
                    <a:pt x="2427" y="1551"/>
                  </a:lnTo>
                  <a:lnTo>
                    <a:pt x="2440" y="1563"/>
                  </a:lnTo>
                  <a:lnTo>
                    <a:pt x="2455" y="1578"/>
                  </a:lnTo>
                  <a:lnTo>
                    <a:pt x="2469" y="1590"/>
                  </a:lnTo>
                  <a:lnTo>
                    <a:pt x="2482" y="1598"/>
                  </a:lnTo>
                  <a:lnTo>
                    <a:pt x="2496" y="1605"/>
                  </a:lnTo>
                  <a:lnTo>
                    <a:pt x="2515" y="1612"/>
                  </a:lnTo>
                  <a:lnTo>
                    <a:pt x="2533" y="1617"/>
                  </a:lnTo>
                  <a:lnTo>
                    <a:pt x="2550" y="1620"/>
                  </a:lnTo>
                  <a:lnTo>
                    <a:pt x="2564" y="1620"/>
                  </a:lnTo>
                  <a:lnTo>
                    <a:pt x="2582" y="1618"/>
                  </a:lnTo>
                  <a:lnTo>
                    <a:pt x="2599" y="1617"/>
                  </a:lnTo>
                  <a:lnTo>
                    <a:pt x="2617" y="1616"/>
                  </a:lnTo>
                  <a:lnTo>
                    <a:pt x="2632" y="1614"/>
                  </a:lnTo>
                  <a:lnTo>
                    <a:pt x="2651" y="1614"/>
                  </a:lnTo>
                  <a:lnTo>
                    <a:pt x="2675" y="1616"/>
                  </a:lnTo>
                  <a:lnTo>
                    <a:pt x="2698" y="1617"/>
                  </a:lnTo>
                  <a:lnTo>
                    <a:pt x="2718" y="1621"/>
                  </a:lnTo>
                  <a:lnTo>
                    <a:pt x="2733" y="1625"/>
                  </a:lnTo>
                  <a:lnTo>
                    <a:pt x="2749" y="1630"/>
                  </a:lnTo>
                  <a:lnTo>
                    <a:pt x="2768" y="1638"/>
                  </a:lnTo>
                  <a:lnTo>
                    <a:pt x="2784" y="1645"/>
                  </a:lnTo>
                  <a:lnTo>
                    <a:pt x="2798" y="1651"/>
                  </a:lnTo>
                  <a:lnTo>
                    <a:pt x="2811" y="1659"/>
                  </a:lnTo>
                  <a:lnTo>
                    <a:pt x="2827" y="1668"/>
                  </a:lnTo>
                  <a:lnTo>
                    <a:pt x="2845" y="1678"/>
                  </a:lnTo>
                  <a:lnTo>
                    <a:pt x="2861" y="1686"/>
                  </a:lnTo>
                  <a:lnTo>
                    <a:pt x="2876" y="1692"/>
                  </a:lnTo>
                  <a:lnTo>
                    <a:pt x="2887" y="1696"/>
                  </a:lnTo>
                  <a:lnTo>
                    <a:pt x="2901" y="1700"/>
                  </a:lnTo>
                  <a:lnTo>
                    <a:pt x="2916" y="1703"/>
                  </a:lnTo>
                  <a:lnTo>
                    <a:pt x="2931" y="1706"/>
                  </a:lnTo>
                  <a:lnTo>
                    <a:pt x="2943" y="1704"/>
                  </a:lnTo>
                  <a:lnTo>
                    <a:pt x="2954" y="1698"/>
                  </a:lnTo>
                  <a:lnTo>
                    <a:pt x="2966" y="1687"/>
                  </a:lnTo>
                  <a:lnTo>
                    <a:pt x="2978" y="1674"/>
                  </a:lnTo>
                  <a:lnTo>
                    <a:pt x="2988" y="1660"/>
                  </a:lnTo>
                  <a:lnTo>
                    <a:pt x="2997" y="1649"/>
                  </a:lnTo>
                  <a:lnTo>
                    <a:pt x="3004" y="1637"/>
                  </a:lnTo>
                  <a:lnTo>
                    <a:pt x="3011" y="1621"/>
                  </a:lnTo>
                  <a:lnTo>
                    <a:pt x="3019" y="1605"/>
                  </a:lnTo>
                  <a:lnTo>
                    <a:pt x="3028" y="1594"/>
                  </a:lnTo>
                  <a:lnTo>
                    <a:pt x="3036" y="1587"/>
                  </a:lnTo>
                  <a:lnTo>
                    <a:pt x="3048" y="1581"/>
                  </a:lnTo>
                  <a:lnTo>
                    <a:pt x="3062" y="1574"/>
                  </a:lnTo>
                  <a:lnTo>
                    <a:pt x="3074" y="1571"/>
                  </a:lnTo>
                  <a:lnTo>
                    <a:pt x="3083" y="1572"/>
                  </a:lnTo>
                  <a:lnTo>
                    <a:pt x="3091" y="1579"/>
                  </a:lnTo>
                  <a:lnTo>
                    <a:pt x="3097" y="1591"/>
                  </a:lnTo>
                  <a:lnTo>
                    <a:pt x="3101" y="1606"/>
                  </a:lnTo>
                  <a:lnTo>
                    <a:pt x="3105" y="1621"/>
                  </a:lnTo>
                  <a:lnTo>
                    <a:pt x="3108" y="1633"/>
                  </a:lnTo>
                  <a:lnTo>
                    <a:pt x="3109" y="1647"/>
                  </a:lnTo>
                  <a:lnTo>
                    <a:pt x="3109" y="1663"/>
                  </a:lnTo>
                  <a:lnTo>
                    <a:pt x="3109" y="1679"/>
                  </a:lnTo>
                  <a:lnTo>
                    <a:pt x="3110" y="1695"/>
                  </a:lnTo>
                  <a:lnTo>
                    <a:pt x="3114" y="1707"/>
                  </a:lnTo>
                  <a:lnTo>
                    <a:pt x="3122" y="1715"/>
                  </a:lnTo>
                  <a:lnTo>
                    <a:pt x="3135" y="1722"/>
                  </a:lnTo>
                  <a:lnTo>
                    <a:pt x="3148" y="1729"/>
                  </a:lnTo>
                  <a:lnTo>
                    <a:pt x="3163" y="1735"/>
                  </a:lnTo>
                  <a:lnTo>
                    <a:pt x="3175" y="1742"/>
                  </a:lnTo>
                  <a:lnTo>
                    <a:pt x="3183" y="1750"/>
                  </a:lnTo>
                  <a:lnTo>
                    <a:pt x="3184" y="1758"/>
                  </a:lnTo>
                  <a:lnTo>
                    <a:pt x="3183" y="1769"/>
                  </a:lnTo>
                  <a:lnTo>
                    <a:pt x="3182" y="1781"/>
                  </a:lnTo>
                  <a:lnTo>
                    <a:pt x="3180" y="1791"/>
                  </a:lnTo>
                  <a:lnTo>
                    <a:pt x="3183" y="1799"/>
                  </a:lnTo>
                  <a:lnTo>
                    <a:pt x="3190" y="1807"/>
                  </a:lnTo>
                  <a:lnTo>
                    <a:pt x="3202" y="1814"/>
                  </a:lnTo>
                  <a:lnTo>
                    <a:pt x="3215" y="1819"/>
                  </a:lnTo>
                  <a:lnTo>
                    <a:pt x="3230" y="1824"/>
                  </a:lnTo>
                  <a:lnTo>
                    <a:pt x="3242" y="1830"/>
                  </a:lnTo>
                  <a:lnTo>
                    <a:pt x="3253" y="1837"/>
                  </a:lnTo>
                  <a:lnTo>
                    <a:pt x="3263" y="1847"/>
                  </a:lnTo>
                  <a:lnTo>
                    <a:pt x="3272" y="1862"/>
                  </a:lnTo>
                  <a:lnTo>
                    <a:pt x="3281" y="1877"/>
                  </a:lnTo>
                  <a:lnTo>
                    <a:pt x="3287" y="1890"/>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85" name="Gelderland">
              <a:extLst>
                <a:ext uri="{FF2B5EF4-FFF2-40B4-BE49-F238E27FC236}">
                  <a16:creationId xmlns:a16="http://schemas.microsoft.com/office/drawing/2014/main" id="{B0D0F390-3342-48DD-8FC6-CFC127896D50}"/>
                </a:ext>
              </a:extLst>
            </p:cNvPr>
            <p:cNvSpPr>
              <a:spLocks/>
            </p:cNvSpPr>
            <p:nvPr/>
          </p:nvSpPr>
          <p:spPr bwMode="auto">
            <a:xfrm>
              <a:off x="5797739" y="2731442"/>
              <a:ext cx="2172952" cy="1504458"/>
            </a:xfrm>
            <a:custGeom>
              <a:avLst/>
              <a:gdLst>
                <a:gd name="T0" fmla="*/ 176 w 4710"/>
                <a:gd name="T1" fmla="*/ 2762 h 3262"/>
                <a:gd name="T2" fmla="*/ 300 w 4710"/>
                <a:gd name="T3" fmla="*/ 2597 h 3262"/>
                <a:gd name="T4" fmla="*/ 469 w 4710"/>
                <a:gd name="T5" fmla="*/ 2328 h 3262"/>
                <a:gd name="T6" fmla="*/ 674 w 4710"/>
                <a:gd name="T7" fmla="*/ 2309 h 3262"/>
                <a:gd name="T8" fmla="*/ 926 w 4710"/>
                <a:gd name="T9" fmla="*/ 2286 h 3262"/>
                <a:gd name="T10" fmla="*/ 1157 w 4710"/>
                <a:gd name="T11" fmla="*/ 2240 h 3262"/>
                <a:gd name="T12" fmla="*/ 1458 w 4710"/>
                <a:gd name="T13" fmla="*/ 2382 h 3262"/>
                <a:gd name="T14" fmla="*/ 1558 w 4710"/>
                <a:gd name="T15" fmla="*/ 2243 h 3262"/>
                <a:gd name="T16" fmla="*/ 1431 w 4710"/>
                <a:gd name="T17" fmla="*/ 1999 h 3262"/>
                <a:gd name="T18" fmla="*/ 1377 w 4710"/>
                <a:gd name="T19" fmla="*/ 1743 h 3262"/>
                <a:gd name="T20" fmla="*/ 1222 w 4710"/>
                <a:gd name="T21" fmla="*/ 1878 h 3262"/>
                <a:gd name="T22" fmla="*/ 1284 w 4710"/>
                <a:gd name="T23" fmla="*/ 1708 h 3262"/>
                <a:gd name="T24" fmla="*/ 1075 w 4710"/>
                <a:gd name="T25" fmla="*/ 1516 h 3262"/>
                <a:gd name="T26" fmla="*/ 1070 w 4710"/>
                <a:gd name="T27" fmla="*/ 1326 h 3262"/>
                <a:gd name="T28" fmla="*/ 1079 w 4710"/>
                <a:gd name="T29" fmla="*/ 1149 h 3262"/>
                <a:gd name="T30" fmla="*/ 1396 w 4710"/>
                <a:gd name="T31" fmla="*/ 1017 h 3262"/>
                <a:gd name="T32" fmla="*/ 1515 w 4710"/>
                <a:gd name="T33" fmla="*/ 763 h 3262"/>
                <a:gd name="T34" fmla="*/ 1706 w 4710"/>
                <a:gd name="T35" fmla="*/ 609 h 3262"/>
                <a:gd name="T36" fmla="*/ 2025 w 4710"/>
                <a:gd name="T37" fmla="*/ 364 h 3262"/>
                <a:gd name="T38" fmla="*/ 2170 w 4710"/>
                <a:gd name="T39" fmla="*/ 24 h 3262"/>
                <a:gd name="T40" fmla="*/ 2365 w 4710"/>
                <a:gd name="T41" fmla="*/ 167 h 3262"/>
                <a:gd name="T42" fmla="*/ 2591 w 4710"/>
                <a:gd name="T43" fmla="*/ 47 h 3262"/>
                <a:gd name="T44" fmla="*/ 2800 w 4710"/>
                <a:gd name="T45" fmla="*/ 255 h 3262"/>
                <a:gd name="T46" fmla="*/ 2849 w 4710"/>
                <a:gd name="T47" fmla="*/ 586 h 3262"/>
                <a:gd name="T48" fmla="*/ 2762 w 4710"/>
                <a:gd name="T49" fmla="*/ 720 h 3262"/>
                <a:gd name="T50" fmla="*/ 2837 w 4710"/>
                <a:gd name="T51" fmla="*/ 953 h 3262"/>
                <a:gd name="T52" fmla="*/ 2990 w 4710"/>
                <a:gd name="T53" fmla="*/ 1190 h 3262"/>
                <a:gd name="T54" fmla="*/ 3335 w 4710"/>
                <a:gd name="T55" fmla="*/ 1213 h 3262"/>
                <a:gd name="T56" fmla="*/ 3614 w 4710"/>
                <a:gd name="T57" fmla="*/ 1168 h 3262"/>
                <a:gd name="T58" fmla="*/ 3904 w 4710"/>
                <a:gd name="T59" fmla="*/ 1419 h 3262"/>
                <a:gd name="T60" fmla="*/ 4090 w 4710"/>
                <a:gd name="T61" fmla="*/ 1434 h 3262"/>
                <a:gd name="T62" fmla="*/ 4237 w 4710"/>
                <a:gd name="T63" fmla="*/ 1436 h 3262"/>
                <a:gd name="T64" fmla="*/ 4366 w 4710"/>
                <a:gd name="T65" fmla="*/ 1648 h 3262"/>
                <a:gd name="T66" fmla="*/ 4436 w 4710"/>
                <a:gd name="T67" fmla="*/ 1811 h 3262"/>
                <a:gd name="T68" fmla="*/ 4389 w 4710"/>
                <a:gd name="T69" fmla="*/ 1976 h 3262"/>
                <a:gd name="T70" fmla="*/ 4676 w 4710"/>
                <a:gd name="T71" fmla="*/ 2169 h 3262"/>
                <a:gd name="T72" fmla="*/ 4599 w 4710"/>
                <a:gd name="T73" fmla="*/ 2362 h 3262"/>
                <a:gd name="T74" fmla="*/ 4374 w 4710"/>
                <a:gd name="T75" fmla="*/ 2488 h 3262"/>
                <a:gd name="T76" fmla="*/ 4078 w 4710"/>
                <a:gd name="T77" fmla="*/ 2593 h 3262"/>
                <a:gd name="T78" fmla="*/ 3849 w 4710"/>
                <a:gd name="T79" fmla="*/ 2729 h 3262"/>
                <a:gd name="T80" fmla="*/ 3651 w 4710"/>
                <a:gd name="T81" fmla="*/ 2686 h 3262"/>
                <a:gd name="T82" fmla="*/ 3630 w 4710"/>
                <a:gd name="T83" fmla="*/ 2767 h 3262"/>
                <a:gd name="T84" fmla="*/ 3493 w 4710"/>
                <a:gd name="T85" fmla="*/ 2781 h 3262"/>
                <a:gd name="T86" fmla="*/ 3310 w 4710"/>
                <a:gd name="T87" fmla="*/ 2684 h 3262"/>
                <a:gd name="T88" fmla="*/ 3086 w 4710"/>
                <a:gd name="T89" fmla="*/ 2659 h 3262"/>
                <a:gd name="T90" fmla="*/ 2912 w 4710"/>
                <a:gd name="T91" fmla="*/ 2556 h 3262"/>
                <a:gd name="T92" fmla="*/ 2986 w 4710"/>
                <a:gd name="T93" fmla="*/ 2716 h 3262"/>
                <a:gd name="T94" fmla="*/ 2807 w 4710"/>
                <a:gd name="T95" fmla="*/ 2762 h 3262"/>
                <a:gd name="T96" fmla="*/ 2621 w 4710"/>
                <a:gd name="T97" fmla="*/ 2839 h 3262"/>
                <a:gd name="T98" fmla="*/ 2455 w 4710"/>
                <a:gd name="T99" fmla="*/ 2938 h 3262"/>
                <a:gd name="T100" fmla="*/ 2490 w 4710"/>
                <a:gd name="T101" fmla="*/ 3148 h 3262"/>
                <a:gd name="T102" fmla="*/ 2339 w 4710"/>
                <a:gd name="T103" fmla="*/ 3187 h 3262"/>
                <a:gd name="T104" fmla="*/ 2202 w 4710"/>
                <a:gd name="T105" fmla="*/ 3140 h 3262"/>
                <a:gd name="T106" fmla="*/ 1986 w 4710"/>
                <a:gd name="T107" fmla="*/ 3212 h 3262"/>
                <a:gd name="T108" fmla="*/ 1734 w 4710"/>
                <a:gd name="T109" fmla="*/ 3030 h 3262"/>
                <a:gd name="T110" fmla="*/ 1420 w 4710"/>
                <a:gd name="T111" fmla="*/ 2906 h 3262"/>
                <a:gd name="T112" fmla="*/ 1210 w 4710"/>
                <a:gd name="T113" fmla="*/ 2919 h 3262"/>
                <a:gd name="T114" fmla="*/ 1001 w 4710"/>
                <a:gd name="T115" fmla="*/ 2967 h 3262"/>
                <a:gd name="T116" fmla="*/ 899 w 4710"/>
                <a:gd name="T117" fmla="*/ 3187 h 3262"/>
                <a:gd name="T118" fmla="*/ 551 w 4710"/>
                <a:gd name="T119" fmla="*/ 3256 h 3262"/>
                <a:gd name="T120" fmla="*/ 314 w 4710"/>
                <a:gd name="T121" fmla="*/ 3113 h 3262"/>
                <a:gd name="T122" fmla="*/ 162 w 4710"/>
                <a:gd name="T123" fmla="*/ 3100 h 3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10" h="3262">
                  <a:moveTo>
                    <a:pt x="8" y="2933"/>
                  </a:moveTo>
                  <a:lnTo>
                    <a:pt x="3" y="2919"/>
                  </a:lnTo>
                  <a:lnTo>
                    <a:pt x="0" y="2907"/>
                  </a:lnTo>
                  <a:lnTo>
                    <a:pt x="1" y="2896"/>
                  </a:lnTo>
                  <a:lnTo>
                    <a:pt x="4" y="2884"/>
                  </a:lnTo>
                  <a:lnTo>
                    <a:pt x="8" y="2872"/>
                  </a:lnTo>
                  <a:lnTo>
                    <a:pt x="12" y="2861"/>
                  </a:lnTo>
                  <a:lnTo>
                    <a:pt x="15" y="2855"/>
                  </a:lnTo>
                  <a:lnTo>
                    <a:pt x="17" y="2847"/>
                  </a:lnTo>
                  <a:lnTo>
                    <a:pt x="21" y="2840"/>
                  </a:lnTo>
                  <a:lnTo>
                    <a:pt x="31" y="2829"/>
                  </a:lnTo>
                  <a:lnTo>
                    <a:pt x="43" y="2817"/>
                  </a:lnTo>
                  <a:lnTo>
                    <a:pt x="56" y="2806"/>
                  </a:lnTo>
                  <a:lnTo>
                    <a:pt x="71" y="2795"/>
                  </a:lnTo>
                  <a:lnTo>
                    <a:pt x="82" y="2789"/>
                  </a:lnTo>
                  <a:lnTo>
                    <a:pt x="100" y="2782"/>
                  </a:lnTo>
                  <a:lnTo>
                    <a:pt x="120" y="2778"/>
                  </a:lnTo>
                  <a:lnTo>
                    <a:pt x="141" y="2773"/>
                  </a:lnTo>
                  <a:lnTo>
                    <a:pt x="158" y="2769"/>
                  </a:lnTo>
                  <a:lnTo>
                    <a:pt x="176" y="2762"/>
                  </a:lnTo>
                  <a:lnTo>
                    <a:pt x="197" y="2754"/>
                  </a:lnTo>
                  <a:lnTo>
                    <a:pt x="220" y="2744"/>
                  </a:lnTo>
                  <a:lnTo>
                    <a:pt x="240" y="2735"/>
                  </a:lnTo>
                  <a:lnTo>
                    <a:pt x="256" y="2727"/>
                  </a:lnTo>
                  <a:lnTo>
                    <a:pt x="267" y="2720"/>
                  </a:lnTo>
                  <a:lnTo>
                    <a:pt x="280" y="2712"/>
                  </a:lnTo>
                  <a:lnTo>
                    <a:pt x="292" y="2703"/>
                  </a:lnTo>
                  <a:lnTo>
                    <a:pt x="299" y="2693"/>
                  </a:lnTo>
                  <a:lnTo>
                    <a:pt x="300" y="2686"/>
                  </a:lnTo>
                  <a:lnTo>
                    <a:pt x="300" y="2677"/>
                  </a:lnTo>
                  <a:lnTo>
                    <a:pt x="299" y="2667"/>
                  </a:lnTo>
                  <a:lnTo>
                    <a:pt x="298" y="2659"/>
                  </a:lnTo>
                  <a:lnTo>
                    <a:pt x="294" y="2654"/>
                  </a:lnTo>
                  <a:lnTo>
                    <a:pt x="288" y="2647"/>
                  </a:lnTo>
                  <a:lnTo>
                    <a:pt x="283" y="2641"/>
                  </a:lnTo>
                  <a:lnTo>
                    <a:pt x="280" y="2635"/>
                  </a:lnTo>
                  <a:lnTo>
                    <a:pt x="283" y="2626"/>
                  </a:lnTo>
                  <a:lnTo>
                    <a:pt x="288" y="2615"/>
                  </a:lnTo>
                  <a:lnTo>
                    <a:pt x="295" y="2606"/>
                  </a:lnTo>
                  <a:lnTo>
                    <a:pt x="300" y="2597"/>
                  </a:lnTo>
                  <a:lnTo>
                    <a:pt x="310" y="2584"/>
                  </a:lnTo>
                  <a:lnTo>
                    <a:pt x="322" y="2569"/>
                  </a:lnTo>
                  <a:lnTo>
                    <a:pt x="335" y="2553"/>
                  </a:lnTo>
                  <a:lnTo>
                    <a:pt x="346" y="2537"/>
                  </a:lnTo>
                  <a:lnTo>
                    <a:pt x="356" y="2525"/>
                  </a:lnTo>
                  <a:lnTo>
                    <a:pt x="364" y="2511"/>
                  </a:lnTo>
                  <a:lnTo>
                    <a:pt x="372" y="2494"/>
                  </a:lnTo>
                  <a:lnTo>
                    <a:pt x="380" y="2478"/>
                  </a:lnTo>
                  <a:lnTo>
                    <a:pt x="387" y="2463"/>
                  </a:lnTo>
                  <a:lnTo>
                    <a:pt x="393" y="2447"/>
                  </a:lnTo>
                  <a:lnTo>
                    <a:pt x="400" y="2426"/>
                  </a:lnTo>
                  <a:lnTo>
                    <a:pt x="407" y="2403"/>
                  </a:lnTo>
                  <a:lnTo>
                    <a:pt x="415" y="2383"/>
                  </a:lnTo>
                  <a:lnTo>
                    <a:pt x="422" y="2368"/>
                  </a:lnTo>
                  <a:lnTo>
                    <a:pt x="428" y="2359"/>
                  </a:lnTo>
                  <a:lnTo>
                    <a:pt x="438" y="2348"/>
                  </a:lnTo>
                  <a:lnTo>
                    <a:pt x="447" y="2339"/>
                  </a:lnTo>
                  <a:lnTo>
                    <a:pt x="457" y="2331"/>
                  </a:lnTo>
                  <a:lnTo>
                    <a:pt x="459" y="2331"/>
                  </a:lnTo>
                  <a:lnTo>
                    <a:pt x="469" y="2328"/>
                  </a:lnTo>
                  <a:lnTo>
                    <a:pt x="482" y="2329"/>
                  </a:lnTo>
                  <a:lnTo>
                    <a:pt x="494" y="2331"/>
                  </a:lnTo>
                  <a:lnTo>
                    <a:pt x="505" y="2332"/>
                  </a:lnTo>
                  <a:lnTo>
                    <a:pt x="515" y="2333"/>
                  </a:lnTo>
                  <a:lnTo>
                    <a:pt x="527" y="2335"/>
                  </a:lnTo>
                  <a:lnTo>
                    <a:pt x="540" y="2337"/>
                  </a:lnTo>
                  <a:lnTo>
                    <a:pt x="552" y="2337"/>
                  </a:lnTo>
                  <a:lnTo>
                    <a:pt x="562" y="2336"/>
                  </a:lnTo>
                  <a:lnTo>
                    <a:pt x="570" y="2328"/>
                  </a:lnTo>
                  <a:lnTo>
                    <a:pt x="579" y="2317"/>
                  </a:lnTo>
                  <a:lnTo>
                    <a:pt x="587" y="2305"/>
                  </a:lnTo>
                  <a:lnTo>
                    <a:pt x="596" y="2296"/>
                  </a:lnTo>
                  <a:lnTo>
                    <a:pt x="604" y="2290"/>
                  </a:lnTo>
                  <a:lnTo>
                    <a:pt x="614" y="2285"/>
                  </a:lnTo>
                  <a:lnTo>
                    <a:pt x="625" y="2280"/>
                  </a:lnTo>
                  <a:lnTo>
                    <a:pt x="635" y="2278"/>
                  </a:lnTo>
                  <a:lnTo>
                    <a:pt x="644" y="2282"/>
                  </a:lnTo>
                  <a:lnTo>
                    <a:pt x="655" y="2292"/>
                  </a:lnTo>
                  <a:lnTo>
                    <a:pt x="664" y="2301"/>
                  </a:lnTo>
                  <a:lnTo>
                    <a:pt x="674" y="2309"/>
                  </a:lnTo>
                  <a:lnTo>
                    <a:pt x="684" y="2316"/>
                  </a:lnTo>
                  <a:lnTo>
                    <a:pt x="698" y="2324"/>
                  </a:lnTo>
                  <a:lnTo>
                    <a:pt x="713" y="2331"/>
                  </a:lnTo>
                  <a:lnTo>
                    <a:pt x="725" y="2337"/>
                  </a:lnTo>
                  <a:lnTo>
                    <a:pt x="734" y="2341"/>
                  </a:lnTo>
                  <a:lnTo>
                    <a:pt x="748" y="2347"/>
                  </a:lnTo>
                  <a:lnTo>
                    <a:pt x="761" y="2352"/>
                  </a:lnTo>
                  <a:lnTo>
                    <a:pt x="772" y="2355"/>
                  </a:lnTo>
                  <a:lnTo>
                    <a:pt x="787" y="2354"/>
                  </a:lnTo>
                  <a:lnTo>
                    <a:pt x="804" y="2351"/>
                  </a:lnTo>
                  <a:lnTo>
                    <a:pt x="822" y="2346"/>
                  </a:lnTo>
                  <a:lnTo>
                    <a:pt x="837" y="2340"/>
                  </a:lnTo>
                  <a:lnTo>
                    <a:pt x="845" y="2332"/>
                  </a:lnTo>
                  <a:lnTo>
                    <a:pt x="856" y="2320"/>
                  </a:lnTo>
                  <a:lnTo>
                    <a:pt x="865" y="2309"/>
                  </a:lnTo>
                  <a:lnTo>
                    <a:pt x="874" y="2301"/>
                  </a:lnTo>
                  <a:lnTo>
                    <a:pt x="885" y="2296"/>
                  </a:lnTo>
                  <a:lnTo>
                    <a:pt x="900" y="2292"/>
                  </a:lnTo>
                  <a:lnTo>
                    <a:pt x="914" y="2288"/>
                  </a:lnTo>
                  <a:lnTo>
                    <a:pt x="926" y="2286"/>
                  </a:lnTo>
                  <a:lnTo>
                    <a:pt x="939" y="2286"/>
                  </a:lnTo>
                  <a:lnTo>
                    <a:pt x="955" y="2286"/>
                  </a:lnTo>
                  <a:lnTo>
                    <a:pt x="969" y="2289"/>
                  </a:lnTo>
                  <a:lnTo>
                    <a:pt x="978" y="2293"/>
                  </a:lnTo>
                  <a:lnTo>
                    <a:pt x="990" y="2300"/>
                  </a:lnTo>
                  <a:lnTo>
                    <a:pt x="1002" y="2305"/>
                  </a:lnTo>
                  <a:lnTo>
                    <a:pt x="1013" y="2309"/>
                  </a:lnTo>
                  <a:lnTo>
                    <a:pt x="1023" y="2308"/>
                  </a:lnTo>
                  <a:lnTo>
                    <a:pt x="1035" y="2305"/>
                  </a:lnTo>
                  <a:lnTo>
                    <a:pt x="1046" y="2302"/>
                  </a:lnTo>
                  <a:lnTo>
                    <a:pt x="1056" y="2300"/>
                  </a:lnTo>
                  <a:lnTo>
                    <a:pt x="1067" y="2294"/>
                  </a:lnTo>
                  <a:lnTo>
                    <a:pt x="1079" y="2286"/>
                  </a:lnTo>
                  <a:lnTo>
                    <a:pt x="1091" y="2278"/>
                  </a:lnTo>
                  <a:lnTo>
                    <a:pt x="1102" y="2271"/>
                  </a:lnTo>
                  <a:lnTo>
                    <a:pt x="1112" y="2265"/>
                  </a:lnTo>
                  <a:lnTo>
                    <a:pt x="1122" y="2255"/>
                  </a:lnTo>
                  <a:lnTo>
                    <a:pt x="1133" y="2247"/>
                  </a:lnTo>
                  <a:lnTo>
                    <a:pt x="1144" y="2242"/>
                  </a:lnTo>
                  <a:lnTo>
                    <a:pt x="1157" y="2240"/>
                  </a:lnTo>
                  <a:lnTo>
                    <a:pt x="1175" y="2242"/>
                  </a:lnTo>
                  <a:lnTo>
                    <a:pt x="1192" y="2244"/>
                  </a:lnTo>
                  <a:lnTo>
                    <a:pt x="1207" y="2247"/>
                  </a:lnTo>
                  <a:lnTo>
                    <a:pt x="1225" y="2250"/>
                  </a:lnTo>
                  <a:lnTo>
                    <a:pt x="1245" y="2255"/>
                  </a:lnTo>
                  <a:lnTo>
                    <a:pt x="1267" y="2261"/>
                  </a:lnTo>
                  <a:lnTo>
                    <a:pt x="1283" y="2266"/>
                  </a:lnTo>
                  <a:lnTo>
                    <a:pt x="1300" y="2271"/>
                  </a:lnTo>
                  <a:lnTo>
                    <a:pt x="1321" y="2281"/>
                  </a:lnTo>
                  <a:lnTo>
                    <a:pt x="1339" y="2290"/>
                  </a:lnTo>
                  <a:lnTo>
                    <a:pt x="1356" y="2300"/>
                  </a:lnTo>
                  <a:lnTo>
                    <a:pt x="1365" y="2308"/>
                  </a:lnTo>
                  <a:lnTo>
                    <a:pt x="1376" y="2319"/>
                  </a:lnTo>
                  <a:lnTo>
                    <a:pt x="1385" y="2329"/>
                  </a:lnTo>
                  <a:lnTo>
                    <a:pt x="1395" y="2339"/>
                  </a:lnTo>
                  <a:lnTo>
                    <a:pt x="1405" y="2347"/>
                  </a:lnTo>
                  <a:lnTo>
                    <a:pt x="1420" y="2359"/>
                  </a:lnTo>
                  <a:lnTo>
                    <a:pt x="1435" y="2368"/>
                  </a:lnTo>
                  <a:lnTo>
                    <a:pt x="1447" y="2377"/>
                  </a:lnTo>
                  <a:lnTo>
                    <a:pt x="1458" y="2382"/>
                  </a:lnTo>
                  <a:lnTo>
                    <a:pt x="1473" y="2386"/>
                  </a:lnTo>
                  <a:lnTo>
                    <a:pt x="1485" y="2390"/>
                  </a:lnTo>
                  <a:lnTo>
                    <a:pt x="1493" y="2391"/>
                  </a:lnTo>
                  <a:lnTo>
                    <a:pt x="1502" y="2395"/>
                  </a:lnTo>
                  <a:lnTo>
                    <a:pt x="1513" y="2398"/>
                  </a:lnTo>
                  <a:lnTo>
                    <a:pt x="1523" y="2398"/>
                  </a:lnTo>
                  <a:lnTo>
                    <a:pt x="1533" y="2395"/>
                  </a:lnTo>
                  <a:lnTo>
                    <a:pt x="1547" y="2391"/>
                  </a:lnTo>
                  <a:lnTo>
                    <a:pt x="1559" y="2385"/>
                  </a:lnTo>
                  <a:lnTo>
                    <a:pt x="1568" y="2378"/>
                  </a:lnTo>
                  <a:lnTo>
                    <a:pt x="1573" y="2367"/>
                  </a:lnTo>
                  <a:lnTo>
                    <a:pt x="1575" y="2355"/>
                  </a:lnTo>
                  <a:lnTo>
                    <a:pt x="1577" y="2340"/>
                  </a:lnTo>
                  <a:lnTo>
                    <a:pt x="1578" y="2327"/>
                  </a:lnTo>
                  <a:lnTo>
                    <a:pt x="1578" y="2316"/>
                  </a:lnTo>
                  <a:lnTo>
                    <a:pt x="1577" y="2301"/>
                  </a:lnTo>
                  <a:lnTo>
                    <a:pt x="1574" y="2285"/>
                  </a:lnTo>
                  <a:lnTo>
                    <a:pt x="1570" y="2269"/>
                  </a:lnTo>
                  <a:lnTo>
                    <a:pt x="1566" y="2257"/>
                  </a:lnTo>
                  <a:lnTo>
                    <a:pt x="1558" y="2243"/>
                  </a:lnTo>
                  <a:lnTo>
                    <a:pt x="1548" y="2228"/>
                  </a:lnTo>
                  <a:lnTo>
                    <a:pt x="1536" y="2215"/>
                  </a:lnTo>
                  <a:lnTo>
                    <a:pt x="1527" y="2204"/>
                  </a:lnTo>
                  <a:lnTo>
                    <a:pt x="1517" y="2195"/>
                  </a:lnTo>
                  <a:lnTo>
                    <a:pt x="1504" y="2185"/>
                  </a:lnTo>
                  <a:lnTo>
                    <a:pt x="1492" y="2176"/>
                  </a:lnTo>
                  <a:lnTo>
                    <a:pt x="1481" y="2168"/>
                  </a:lnTo>
                  <a:lnTo>
                    <a:pt x="1473" y="2158"/>
                  </a:lnTo>
                  <a:lnTo>
                    <a:pt x="1462" y="2147"/>
                  </a:lnTo>
                  <a:lnTo>
                    <a:pt x="1454" y="2137"/>
                  </a:lnTo>
                  <a:lnTo>
                    <a:pt x="1449" y="2127"/>
                  </a:lnTo>
                  <a:lnTo>
                    <a:pt x="1446" y="2115"/>
                  </a:lnTo>
                  <a:lnTo>
                    <a:pt x="1447" y="2100"/>
                  </a:lnTo>
                  <a:lnTo>
                    <a:pt x="1449" y="2086"/>
                  </a:lnTo>
                  <a:lnTo>
                    <a:pt x="1449" y="2075"/>
                  </a:lnTo>
                  <a:lnTo>
                    <a:pt x="1445" y="2061"/>
                  </a:lnTo>
                  <a:lnTo>
                    <a:pt x="1440" y="2046"/>
                  </a:lnTo>
                  <a:lnTo>
                    <a:pt x="1435" y="2032"/>
                  </a:lnTo>
                  <a:lnTo>
                    <a:pt x="1432" y="2020"/>
                  </a:lnTo>
                  <a:lnTo>
                    <a:pt x="1431" y="1999"/>
                  </a:lnTo>
                  <a:lnTo>
                    <a:pt x="1430" y="1976"/>
                  </a:lnTo>
                  <a:lnTo>
                    <a:pt x="1430" y="1951"/>
                  </a:lnTo>
                  <a:lnTo>
                    <a:pt x="1431" y="1928"/>
                  </a:lnTo>
                  <a:lnTo>
                    <a:pt x="1431" y="1908"/>
                  </a:lnTo>
                  <a:lnTo>
                    <a:pt x="1432" y="1889"/>
                  </a:lnTo>
                  <a:lnTo>
                    <a:pt x="1434" y="1866"/>
                  </a:lnTo>
                  <a:lnTo>
                    <a:pt x="1436" y="1843"/>
                  </a:lnTo>
                  <a:lnTo>
                    <a:pt x="1436" y="1824"/>
                  </a:lnTo>
                  <a:lnTo>
                    <a:pt x="1435" y="1812"/>
                  </a:lnTo>
                  <a:lnTo>
                    <a:pt x="1434" y="1796"/>
                  </a:lnTo>
                  <a:lnTo>
                    <a:pt x="1431" y="1781"/>
                  </a:lnTo>
                  <a:lnTo>
                    <a:pt x="1428" y="1770"/>
                  </a:lnTo>
                  <a:lnTo>
                    <a:pt x="1423" y="1761"/>
                  </a:lnTo>
                  <a:lnTo>
                    <a:pt x="1416" y="1750"/>
                  </a:lnTo>
                  <a:lnTo>
                    <a:pt x="1409" y="1743"/>
                  </a:lnTo>
                  <a:lnTo>
                    <a:pt x="1401" y="1739"/>
                  </a:lnTo>
                  <a:lnTo>
                    <a:pt x="1392" y="1738"/>
                  </a:lnTo>
                  <a:lnTo>
                    <a:pt x="1384" y="1738"/>
                  </a:lnTo>
                  <a:lnTo>
                    <a:pt x="1380" y="1739"/>
                  </a:lnTo>
                  <a:lnTo>
                    <a:pt x="1377" y="1743"/>
                  </a:lnTo>
                  <a:lnTo>
                    <a:pt x="1374" y="1747"/>
                  </a:lnTo>
                  <a:lnTo>
                    <a:pt x="1372" y="1751"/>
                  </a:lnTo>
                  <a:lnTo>
                    <a:pt x="1370" y="1754"/>
                  </a:lnTo>
                  <a:lnTo>
                    <a:pt x="1362" y="1765"/>
                  </a:lnTo>
                  <a:lnTo>
                    <a:pt x="1356" y="1777"/>
                  </a:lnTo>
                  <a:lnTo>
                    <a:pt x="1350" y="1788"/>
                  </a:lnTo>
                  <a:lnTo>
                    <a:pt x="1347" y="1800"/>
                  </a:lnTo>
                  <a:lnTo>
                    <a:pt x="1346" y="1815"/>
                  </a:lnTo>
                  <a:lnTo>
                    <a:pt x="1343" y="1828"/>
                  </a:lnTo>
                  <a:lnTo>
                    <a:pt x="1338" y="1838"/>
                  </a:lnTo>
                  <a:lnTo>
                    <a:pt x="1330" y="1850"/>
                  </a:lnTo>
                  <a:lnTo>
                    <a:pt x="1322" y="1861"/>
                  </a:lnTo>
                  <a:lnTo>
                    <a:pt x="1314" y="1870"/>
                  </a:lnTo>
                  <a:lnTo>
                    <a:pt x="1303" y="1875"/>
                  </a:lnTo>
                  <a:lnTo>
                    <a:pt x="1290" y="1881"/>
                  </a:lnTo>
                  <a:lnTo>
                    <a:pt x="1275" y="1885"/>
                  </a:lnTo>
                  <a:lnTo>
                    <a:pt x="1263" y="1888"/>
                  </a:lnTo>
                  <a:lnTo>
                    <a:pt x="1250" y="1886"/>
                  </a:lnTo>
                  <a:lnTo>
                    <a:pt x="1236" y="1883"/>
                  </a:lnTo>
                  <a:lnTo>
                    <a:pt x="1222" y="1878"/>
                  </a:lnTo>
                  <a:lnTo>
                    <a:pt x="1211" y="1874"/>
                  </a:lnTo>
                  <a:lnTo>
                    <a:pt x="1207" y="1871"/>
                  </a:lnTo>
                  <a:lnTo>
                    <a:pt x="1205" y="1869"/>
                  </a:lnTo>
                  <a:lnTo>
                    <a:pt x="1202" y="1865"/>
                  </a:lnTo>
                  <a:lnTo>
                    <a:pt x="1199" y="1861"/>
                  </a:lnTo>
                  <a:lnTo>
                    <a:pt x="1198" y="1857"/>
                  </a:lnTo>
                  <a:lnTo>
                    <a:pt x="1197" y="1854"/>
                  </a:lnTo>
                  <a:lnTo>
                    <a:pt x="1198" y="1843"/>
                  </a:lnTo>
                  <a:lnTo>
                    <a:pt x="1203" y="1831"/>
                  </a:lnTo>
                  <a:lnTo>
                    <a:pt x="1210" y="1819"/>
                  </a:lnTo>
                  <a:lnTo>
                    <a:pt x="1217" y="1809"/>
                  </a:lnTo>
                  <a:lnTo>
                    <a:pt x="1225" y="1797"/>
                  </a:lnTo>
                  <a:lnTo>
                    <a:pt x="1236" y="1782"/>
                  </a:lnTo>
                  <a:lnTo>
                    <a:pt x="1246" y="1769"/>
                  </a:lnTo>
                  <a:lnTo>
                    <a:pt x="1256" y="1758"/>
                  </a:lnTo>
                  <a:lnTo>
                    <a:pt x="1264" y="1747"/>
                  </a:lnTo>
                  <a:lnTo>
                    <a:pt x="1273" y="1737"/>
                  </a:lnTo>
                  <a:lnTo>
                    <a:pt x="1280" y="1727"/>
                  </a:lnTo>
                  <a:lnTo>
                    <a:pt x="1283" y="1718"/>
                  </a:lnTo>
                  <a:lnTo>
                    <a:pt x="1284" y="1708"/>
                  </a:lnTo>
                  <a:lnTo>
                    <a:pt x="1285" y="1700"/>
                  </a:lnTo>
                  <a:lnTo>
                    <a:pt x="1284" y="1687"/>
                  </a:lnTo>
                  <a:lnTo>
                    <a:pt x="1280" y="1672"/>
                  </a:lnTo>
                  <a:lnTo>
                    <a:pt x="1276" y="1658"/>
                  </a:lnTo>
                  <a:lnTo>
                    <a:pt x="1271" y="1648"/>
                  </a:lnTo>
                  <a:lnTo>
                    <a:pt x="1263" y="1638"/>
                  </a:lnTo>
                  <a:lnTo>
                    <a:pt x="1252" y="1629"/>
                  </a:lnTo>
                  <a:lnTo>
                    <a:pt x="1240" y="1621"/>
                  </a:lnTo>
                  <a:lnTo>
                    <a:pt x="1229" y="1614"/>
                  </a:lnTo>
                  <a:lnTo>
                    <a:pt x="1215" y="1606"/>
                  </a:lnTo>
                  <a:lnTo>
                    <a:pt x="1198" y="1598"/>
                  </a:lnTo>
                  <a:lnTo>
                    <a:pt x="1184" y="1591"/>
                  </a:lnTo>
                  <a:lnTo>
                    <a:pt x="1171" y="1583"/>
                  </a:lnTo>
                  <a:lnTo>
                    <a:pt x="1155" y="1574"/>
                  </a:lnTo>
                  <a:lnTo>
                    <a:pt x="1139" y="1563"/>
                  </a:lnTo>
                  <a:lnTo>
                    <a:pt x="1126" y="1555"/>
                  </a:lnTo>
                  <a:lnTo>
                    <a:pt x="1113" y="1547"/>
                  </a:lnTo>
                  <a:lnTo>
                    <a:pt x="1100" y="1537"/>
                  </a:lnTo>
                  <a:lnTo>
                    <a:pt x="1085" y="1526"/>
                  </a:lnTo>
                  <a:lnTo>
                    <a:pt x="1075" y="1516"/>
                  </a:lnTo>
                  <a:lnTo>
                    <a:pt x="1071" y="1506"/>
                  </a:lnTo>
                  <a:lnTo>
                    <a:pt x="1066" y="1495"/>
                  </a:lnTo>
                  <a:lnTo>
                    <a:pt x="1063" y="1483"/>
                  </a:lnTo>
                  <a:lnTo>
                    <a:pt x="1062" y="1473"/>
                  </a:lnTo>
                  <a:lnTo>
                    <a:pt x="1062" y="1462"/>
                  </a:lnTo>
                  <a:lnTo>
                    <a:pt x="1062" y="1450"/>
                  </a:lnTo>
                  <a:lnTo>
                    <a:pt x="1064" y="1436"/>
                  </a:lnTo>
                  <a:lnTo>
                    <a:pt x="1069" y="1427"/>
                  </a:lnTo>
                  <a:lnTo>
                    <a:pt x="1075" y="1421"/>
                  </a:lnTo>
                  <a:lnTo>
                    <a:pt x="1085" y="1416"/>
                  </a:lnTo>
                  <a:lnTo>
                    <a:pt x="1093" y="1412"/>
                  </a:lnTo>
                  <a:lnTo>
                    <a:pt x="1100" y="1405"/>
                  </a:lnTo>
                  <a:lnTo>
                    <a:pt x="1104" y="1394"/>
                  </a:lnTo>
                  <a:lnTo>
                    <a:pt x="1105" y="1380"/>
                  </a:lnTo>
                  <a:lnTo>
                    <a:pt x="1105" y="1365"/>
                  </a:lnTo>
                  <a:lnTo>
                    <a:pt x="1104" y="1353"/>
                  </a:lnTo>
                  <a:lnTo>
                    <a:pt x="1097" y="1345"/>
                  </a:lnTo>
                  <a:lnTo>
                    <a:pt x="1089" y="1337"/>
                  </a:lnTo>
                  <a:lnTo>
                    <a:pt x="1081" y="1330"/>
                  </a:lnTo>
                  <a:lnTo>
                    <a:pt x="1070" y="1326"/>
                  </a:lnTo>
                  <a:lnTo>
                    <a:pt x="1058" y="1320"/>
                  </a:lnTo>
                  <a:lnTo>
                    <a:pt x="1046" y="1316"/>
                  </a:lnTo>
                  <a:lnTo>
                    <a:pt x="1036" y="1311"/>
                  </a:lnTo>
                  <a:lnTo>
                    <a:pt x="1028" y="1304"/>
                  </a:lnTo>
                  <a:lnTo>
                    <a:pt x="1020" y="1296"/>
                  </a:lnTo>
                  <a:lnTo>
                    <a:pt x="1012" y="1285"/>
                  </a:lnTo>
                  <a:lnTo>
                    <a:pt x="1008" y="1277"/>
                  </a:lnTo>
                  <a:lnTo>
                    <a:pt x="1004" y="1265"/>
                  </a:lnTo>
                  <a:lnTo>
                    <a:pt x="1002" y="1249"/>
                  </a:lnTo>
                  <a:lnTo>
                    <a:pt x="1002" y="1233"/>
                  </a:lnTo>
                  <a:lnTo>
                    <a:pt x="1004" y="1219"/>
                  </a:lnTo>
                  <a:lnTo>
                    <a:pt x="1007" y="1207"/>
                  </a:lnTo>
                  <a:lnTo>
                    <a:pt x="1011" y="1192"/>
                  </a:lnTo>
                  <a:lnTo>
                    <a:pt x="1016" y="1180"/>
                  </a:lnTo>
                  <a:lnTo>
                    <a:pt x="1021" y="1169"/>
                  </a:lnTo>
                  <a:lnTo>
                    <a:pt x="1029" y="1157"/>
                  </a:lnTo>
                  <a:lnTo>
                    <a:pt x="1042" y="1156"/>
                  </a:lnTo>
                  <a:lnTo>
                    <a:pt x="1054" y="1153"/>
                  </a:lnTo>
                  <a:lnTo>
                    <a:pt x="1064" y="1151"/>
                  </a:lnTo>
                  <a:lnTo>
                    <a:pt x="1079" y="1149"/>
                  </a:lnTo>
                  <a:lnTo>
                    <a:pt x="1098" y="1148"/>
                  </a:lnTo>
                  <a:lnTo>
                    <a:pt x="1117" y="1147"/>
                  </a:lnTo>
                  <a:lnTo>
                    <a:pt x="1132" y="1144"/>
                  </a:lnTo>
                  <a:lnTo>
                    <a:pt x="1147" y="1141"/>
                  </a:lnTo>
                  <a:lnTo>
                    <a:pt x="1163" y="1136"/>
                  </a:lnTo>
                  <a:lnTo>
                    <a:pt x="1179" y="1132"/>
                  </a:lnTo>
                  <a:lnTo>
                    <a:pt x="1194" y="1126"/>
                  </a:lnTo>
                  <a:lnTo>
                    <a:pt x="1210" y="1121"/>
                  </a:lnTo>
                  <a:lnTo>
                    <a:pt x="1230" y="1112"/>
                  </a:lnTo>
                  <a:lnTo>
                    <a:pt x="1252" y="1102"/>
                  </a:lnTo>
                  <a:lnTo>
                    <a:pt x="1272" y="1094"/>
                  </a:lnTo>
                  <a:lnTo>
                    <a:pt x="1290" y="1086"/>
                  </a:lnTo>
                  <a:lnTo>
                    <a:pt x="1302" y="1081"/>
                  </a:lnTo>
                  <a:lnTo>
                    <a:pt x="1315" y="1075"/>
                  </a:lnTo>
                  <a:lnTo>
                    <a:pt x="1330" y="1068"/>
                  </a:lnTo>
                  <a:lnTo>
                    <a:pt x="1342" y="1062"/>
                  </a:lnTo>
                  <a:lnTo>
                    <a:pt x="1354" y="1054"/>
                  </a:lnTo>
                  <a:lnTo>
                    <a:pt x="1370" y="1042"/>
                  </a:lnTo>
                  <a:lnTo>
                    <a:pt x="1385" y="1028"/>
                  </a:lnTo>
                  <a:lnTo>
                    <a:pt x="1396" y="1017"/>
                  </a:lnTo>
                  <a:lnTo>
                    <a:pt x="1403" y="1011"/>
                  </a:lnTo>
                  <a:lnTo>
                    <a:pt x="1408" y="1001"/>
                  </a:lnTo>
                  <a:lnTo>
                    <a:pt x="1412" y="993"/>
                  </a:lnTo>
                  <a:lnTo>
                    <a:pt x="1415" y="980"/>
                  </a:lnTo>
                  <a:lnTo>
                    <a:pt x="1416" y="963"/>
                  </a:lnTo>
                  <a:lnTo>
                    <a:pt x="1416" y="946"/>
                  </a:lnTo>
                  <a:lnTo>
                    <a:pt x="1418" y="932"/>
                  </a:lnTo>
                  <a:lnTo>
                    <a:pt x="1419" y="919"/>
                  </a:lnTo>
                  <a:lnTo>
                    <a:pt x="1423" y="905"/>
                  </a:lnTo>
                  <a:lnTo>
                    <a:pt x="1427" y="892"/>
                  </a:lnTo>
                  <a:lnTo>
                    <a:pt x="1431" y="877"/>
                  </a:lnTo>
                  <a:lnTo>
                    <a:pt x="1435" y="858"/>
                  </a:lnTo>
                  <a:lnTo>
                    <a:pt x="1442" y="843"/>
                  </a:lnTo>
                  <a:lnTo>
                    <a:pt x="1447" y="833"/>
                  </a:lnTo>
                  <a:lnTo>
                    <a:pt x="1457" y="821"/>
                  </a:lnTo>
                  <a:lnTo>
                    <a:pt x="1466" y="808"/>
                  </a:lnTo>
                  <a:lnTo>
                    <a:pt x="1474" y="799"/>
                  </a:lnTo>
                  <a:lnTo>
                    <a:pt x="1486" y="788"/>
                  </a:lnTo>
                  <a:lnTo>
                    <a:pt x="1500" y="775"/>
                  </a:lnTo>
                  <a:lnTo>
                    <a:pt x="1515" y="763"/>
                  </a:lnTo>
                  <a:lnTo>
                    <a:pt x="1527" y="752"/>
                  </a:lnTo>
                  <a:lnTo>
                    <a:pt x="1536" y="742"/>
                  </a:lnTo>
                  <a:lnTo>
                    <a:pt x="1547" y="730"/>
                  </a:lnTo>
                  <a:lnTo>
                    <a:pt x="1559" y="720"/>
                  </a:lnTo>
                  <a:lnTo>
                    <a:pt x="1568" y="710"/>
                  </a:lnTo>
                  <a:lnTo>
                    <a:pt x="1578" y="703"/>
                  </a:lnTo>
                  <a:lnTo>
                    <a:pt x="1590" y="694"/>
                  </a:lnTo>
                  <a:lnTo>
                    <a:pt x="1601" y="686"/>
                  </a:lnTo>
                  <a:lnTo>
                    <a:pt x="1610" y="678"/>
                  </a:lnTo>
                  <a:lnTo>
                    <a:pt x="1617" y="670"/>
                  </a:lnTo>
                  <a:lnTo>
                    <a:pt x="1624" y="659"/>
                  </a:lnTo>
                  <a:lnTo>
                    <a:pt x="1632" y="651"/>
                  </a:lnTo>
                  <a:lnTo>
                    <a:pt x="1639" y="648"/>
                  </a:lnTo>
                  <a:lnTo>
                    <a:pt x="1648" y="647"/>
                  </a:lnTo>
                  <a:lnTo>
                    <a:pt x="1657" y="647"/>
                  </a:lnTo>
                  <a:lnTo>
                    <a:pt x="1666" y="644"/>
                  </a:lnTo>
                  <a:lnTo>
                    <a:pt x="1675" y="637"/>
                  </a:lnTo>
                  <a:lnTo>
                    <a:pt x="1686" y="627"/>
                  </a:lnTo>
                  <a:lnTo>
                    <a:pt x="1697" y="617"/>
                  </a:lnTo>
                  <a:lnTo>
                    <a:pt x="1706" y="609"/>
                  </a:lnTo>
                  <a:lnTo>
                    <a:pt x="1719" y="601"/>
                  </a:lnTo>
                  <a:lnTo>
                    <a:pt x="1736" y="592"/>
                  </a:lnTo>
                  <a:lnTo>
                    <a:pt x="1754" y="582"/>
                  </a:lnTo>
                  <a:lnTo>
                    <a:pt x="1771" y="574"/>
                  </a:lnTo>
                  <a:lnTo>
                    <a:pt x="1785" y="566"/>
                  </a:lnTo>
                  <a:lnTo>
                    <a:pt x="1804" y="557"/>
                  </a:lnTo>
                  <a:lnTo>
                    <a:pt x="1826" y="543"/>
                  </a:lnTo>
                  <a:lnTo>
                    <a:pt x="1849" y="531"/>
                  </a:lnTo>
                  <a:lnTo>
                    <a:pt x="1870" y="517"/>
                  </a:lnTo>
                  <a:lnTo>
                    <a:pt x="1889" y="505"/>
                  </a:lnTo>
                  <a:lnTo>
                    <a:pt x="1904" y="493"/>
                  </a:lnTo>
                  <a:lnTo>
                    <a:pt x="1922" y="478"/>
                  </a:lnTo>
                  <a:lnTo>
                    <a:pt x="1940" y="462"/>
                  </a:lnTo>
                  <a:lnTo>
                    <a:pt x="1958" y="446"/>
                  </a:lnTo>
                  <a:lnTo>
                    <a:pt x="1975" y="430"/>
                  </a:lnTo>
                  <a:lnTo>
                    <a:pt x="1989" y="416"/>
                  </a:lnTo>
                  <a:lnTo>
                    <a:pt x="1997" y="406"/>
                  </a:lnTo>
                  <a:lnTo>
                    <a:pt x="2008" y="391"/>
                  </a:lnTo>
                  <a:lnTo>
                    <a:pt x="2017" y="376"/>
                  </a:lnTo>
                  <a:lnTo>
                    <a:pt x="2025" y="364"/>
                  </a:lnTo>
                  <a:lnTo>
                    <a:pt x="2035" y="349"/>
                  </a:lnTo>
                  <a:lnTo>
                    <a:pt x="2047" y="332"/>
                  </a:lnTo>
                  <a:lnTo>
                    <a:pt x="2060" y="313"/>
                  </a:lnTo>
                  <a:lnTo>
                    <a:pt x="2072" y="294"/>
                  </a:lnTo>
                  <a:lnTo>
                    <a:pt x="2082" y="279"/>
                  </a:lnTo>
                  <a:lnTo>
                    <a:pt x="2089" y="266"/>
                  </a:lnTo>
                  <a:lnTo>
                    <a:pt x="2098" y="249"/>
                  </a:lnTo>
                  <a:lnTo>
                    <a:pt x="2108" y="233"/>
                  </a:lnTo>
                  <a:lnTo>
                    <a:pt x="2116" y="217"/>
                  </a:lnTo>
                  <a:lnTo>
                    <a:pt x="2121" y="202"/>
                  </a:lnTo>
                  <a:lnTo>
                    <a:pt x="2128" y="183"/>
                  </a:lnTo>
                  <a:lnTo>
                    <a:pt x="2136" y="160"/>
                  </a:lnTo>
                  <a:lnTo>
                    <a:pt x="2144" y="136"/>
                  </a:lnTo>
                  <a:lnTo>
                    <a:pt x="2151" y="112"/>
                  </a:lnTo>
                  <a:lnTo>
                    <a:pt x="2156" y="93"/>
                  </a:lnTo>
                  <a:lnTo>
                    <a:pt x="2159" y="81"/>
                  </a:lnTo>
                  <a:lnTo>
                    <a:pt x="2161" y="66"/>
                  </a:lnTo>
                  <a:lnTo>
                    <a:pt x="2164" y="51"/>
                  </a:lnTo>
                  <a:lnTo>
                    <a:pt x="2167" y="39"/>
                  </a:lnTo>
                  <a:lnTo>
                    <a:pt x="2170" y="24"/>
                  </a:lnTo>
                  <a:lnTo>
                    <a:pt x="2172" y="6"/>
                  </a:lnTo>
                  <a:lnTo>
                    <a:pt x="2179" y="6"/>
                  </a:lnTo>
                  <a:lnTo>
                    <a:pt x="2184" y="4"/>
                  </a:lnTo>
                  <a:lnTo>
                    <a:pt x="2195" y="3"/>
                  </a:lnTo>
                  <a:lnTo>
                    <a:pt x="2209" y="0"/>
                  </a:lnTo>
                  <a:lnTo>
                    <a:pt x="2222" y="0"/>
                  </a:lnTo>
                  <a:lnTo>
                    <a:pt x="2233" y="3"/>
                  </a:lnTo>
                  <a:lnTo>
                    <a:pt x="2242" y="10"/>
                  </a:lnTo>
                  <a:lnTo>
                    <a:pt x="2252" y="19"/>
                  </a:lnTo>
                  <a:lnTo>
                    <a:pt x="2261" y="31"/>
                  </a:lnTo>
                  <a:lnTo>
                    <a:pt x="2269" y="41"/>
                  </a:lnTo>
                  <a:lnTo>
                    <a:pt x="2279" y="55"/>
                  </a:lnTo>
                  <a:lnTo>
                    <a:pt x="2288" y="73"/>
                  </a:lnTo>
                  <a:lnTo>
                    <a:pt x="2299" y="92"/>
                  </a:lnTo>
                  <a:lnTo>
                    <a:pt x="2310" y="109"/>
                  </a:lnTo>
                  <a:lnTo>
                    <a:pt x="2320" y="123"/>
                  </a:lnTo>
                  <a:lnTo>
                    <a:pt x="2329" y="134"/>
                  </a:lnTo>
                  <a:lnTo>
                    <a:pt x="2339" y="146"/>
                  </a:lnTo>
                  <a:lnTo>
                    <a:pt x="2353" y="158"/>
                  </a:lnTo>
                  <a:lnTo>
                    <a:pt x="2365" y="167"/>
                  </a:lnTo>
                  <a:lnTo>
                    <a:pt x="2377" y="175"/>
                  </a:lnTo>
                  <a:lnTo>
                    <a:pt x="2388" y="178"/>
                  </a:lnTo>
                  <a:lnTo>
                    <a:pt x="2403" y="181"/>
                  </a:lnTo>
                  <a:lnTo>
                    <a:pt x="2417" y="182"/>
                  </a:lnTo>
                  <a:lnTo>
                    <a:pt x="2431" y="181"/>
                  </a:lnTo>
                  <a:lnTo>
                    <a:pt x="2442" y="175"/>
                  </a:lnTo>
                  <a:lnTo>
                    <a:pt x="2454" y="166"/>
                  </a:lnTo>
                  <a:lnTo>
                    <a:pt x="2466" y="155"/>
                  </a:lnTo>
                  <a:lnTo>
                    <a:pt x="2477" y="147"/>
                  </a:lnTo>
                  <a:lnTo>
                    <a:pt x="2485" y="139"/>
                  </a:lnTo>
                  <a:lnTo>
                    <a:pt x="2494" y="127"/>
                  </a:lnTo>
                  <a:lnTo>
                    <a:pt x="2504" y="116"/>
                  </a:lnTo>
                  <a:lnTo>
                    <a:pt x="2512" y="108"/>
                  </a:lnTo>
                  <a:lnTo>
                    <a:pt x="2523" y="97"/>
                  </a:lnTo>
                  <a:lnTo>
                    <a:pt x="2536" y="85"/>
                  </a:lnTo>
                  <a:lnTo>
                    <a:pt x="2550" y="73"/>
                  </a:lnTo>
                  <a:lnTo>
                    <a:pt x="2562" y="65"/>
                  </a:lnTo>
                  <a:lnTo>
                    <a:pt x="2570" y="59"/>
                  </a:lnTo>
                  <a:lnTo>
                    <a:pt x="2581" y="53"/>
                  </a:lnTo>
                  <a:lnTo>
                    <a:pt x="2591" y="47"/>
                  </a:lnTo>
                  <a:lnTo>
                    <a:pt x="2601" y="46"/>
                  </a:lnTo>
                  <a:lnTo>
                    <a:pt x="2609" y="49"/>
                  </a:lnTo>
                  <a:lnTo>
                    <a:pt x="2618" y="57"/>
                  </a:lnTo>
                  <a:lnTo>
                    <a:pt x="2628" y="65"/>
                  </a:lnTo>
                  <a:lnTo>
                    <a:pt x="2634" y="73"/>
                  </a:lnTo>
                  <a:lnTo>
                    <a:pt x="2641" y="84"/>
                  </a:lnTo>
                  <a:lnTo>
                    <a:pt x="2649" y="97"/>
                  </a:lnTo>
                  <a:lnTo>
                    <a:pt x="2657" y="112"/>
                  </a:lnTo>
                  <a:lnTo>
                    <a:pt x="2665" y="123"/>
                  </a:lnTo>
                  <a:lnTo>
                    <a:pt x="2680" y="135"/>
                  </a:lnTo>
                  <a:lnTo>
                    <a:pt x="2700" y="148"/>
                  </a:lnTo>
                  <a:lnTo>
                    <a:pt x="2721" y="160"/>
                  </a:lnTo>
                  <a:lnTo>
                    <a:pt x="2737" y="171"/>
                  </a:lnTo>
                  <a:lnTo>
                    <a:pt x="2749" y="182"/>
                  </a:lnTo>
                  <a:lnTo>
                    <a:pt x="2764" y="196"/>
                  </a:lnTo>
                  <a:lnTo>
                    <a:pt x="2779" y="209"/>
                  </a:lnTo>
                  <a:lnTo>
                    <a:pt x="2789" y="222"/>
                  </a:lnTo>
                  <a:lnTo>
                    <a:pt x="2793" y="232"/>
                  </a:lnTo>
                  <a:lnTo>
                    <a:pt x="2796" y="244"/>
                  </a:lnTo>
                  <a:lnTo>
                    <a:pt x="2800" y="255"/>
                  </a:lnTo>
                  <a:lnTo>
                    <a:pt x="2807" y="266"/>
                  </a:lnTo>
                  <a:lnTo>
                    <a:pt x="2816" y="279"/>
                  </a:lnTo>
                  <a:lnTo>
                    <a:pt x="2826" y="293"/>
                  </a:lnTo>
                  <a:lnTo>
                    <a:pt x="2834" y="303"/>
                  </a:lnTo>
                  <a:lnTo>
                    <a:pt x="2842" y="317"/>
                  </a:lnTo>
                  <a:lnTo>
                    <a:pt x="2853" y="333"/>
                  </a:lnTo>
                  <a:lnTo>
                    <a:pt x="2862" y="350"/>
                  </a:lnTo>
                  <a:lnTo>
                    <a:pt x="2872" y="367"/>
                  </a:lnTo>
                  <a:lnTo>
                    <a:pt x="2878" y="381"/>
                  </a:lnTo>
                  <a:lnTo>
                    <a:pt x="2882" y="402"/>
                  </a:lnTo>
                  <a:lnTo>
                    <a:pt x="2886" y="427"/>
                  </a:lnTo>
                  <a:lnTo>
                    <a:pt x="2889" y="454"/>
                  </a:lnTo>
                  <a:lnTo>
                    <a:pt x="2890" y="480"/>
                  </a:lnTo>
                  <a:lnTo>
                    <a:pt x="2889" y="501"/>
                  </a:lnTo>
                  <a:lnTo>
                    <a:pt x="2885" y="515"/>
                  </a:lnTo>
                  <a:lnTo>
                    <a:pt x="2880" y="532"/>
                  </a:lnTo>
                  <a:lnTo>
                    <a:pt x="2872" y="550"/>
                  </a:lnTo>
                  <a:lnTo>
                    <a:pt x="2865" y="566"/>
                  </a:lnTo>
                  <a:lnTo>
                    <a:pt x="2857" y="579"/>
                  </a:lnTo>
                  <a:lnTo>
                    <a:pt x="2849" y="586"/>
                  </a:lnTo>
                  <a:lnTo>
                    <a:pt x="2839" y="593"/>
                  </a:lnTo>
                  <a:lnTo>
                    <a:pt x="2829" y="600"/>
                  </a:lnTo>
                  <a:lnTo>
                    <a:pt x="2819" y="605"/>
                  </a:lnTo>
                  <a:lnTo>
                    <a:pt x="2808" y="608"/>
                  </a:lnTo>
                  <a:lnTo>
                    <a:pt x="2793" y="610"/>
                  </a:lnTo>
                  <a:lnTo>
                    <a:pt x="2780" y="613"/>
                  </a:lnTo>
                  <a:lnTo>
                    <a:pt x="2771" y="619"/>
                  </a:lnTo>
                  <a:lnTo>
                    <a:pt x="2764" y="625"/>
                  </a:lnTo>
                  <a:lnTo>
                    <a:pt x="2760" y="636"/>
                  </a:lnTo>
                  <a:lnTo>
                    <a:pt x="2756" y="647"/>
                  </a:lnTo>
                  <a:lnTo>
                    <a:pt x="2754" y="655"/>
                  </a:lnTo>
                  <a:lnTo>
                    <a:pt x="2757" y="662"/>
                  </a:lnTo>
                  <a:lnTo>
                    <a:pt x="2764" y="670"/>
                  </a:lnTo>
                  <a:lnTo>
                    <a:pt x="2769" y="676"/>
                  </a:lnTo>
                  <a:lnTo>
                    <a:pt x="2773" y="683"/>
                  </a:lnTo>
                  <a:lnTo>
                    <a:pt x="2773" y="691"/>
                  </a:lnTo>
                  <a:lnTo>
                    <a:pt x="2771" y="702"/>
                  </a:lnTo>
                  <a:lnTo>
                    <a:pt x="2769" y="711"/>
                  </a:lnTo>
                  <a:lnTo>
                    <a:pt x="2767" y="717"/>
                  </a:lnTo>
                  <a:lnTo>
                    <a:pt x="2762" y="720"/>
                  </a:lnTo>
                  <a:lnTo>
                    <a:pt x="2756" y="726"/>
                  </a:lnTo>
                  <a:lnTo>
                    <a:pt x="2748" y="736"/>
                  </a:lnTo>
                  <a:lnTo>
                    <a:pt x="2740" y="745"/>
                  </a:lnTo>
                  <a:lnTo>
                    <a:pt x="2731" y="756"/>
                  </a:lnTo>
                  <a:lnTo>
                    <a:pt x="2727" y="764"/>
                  </a:lnTo>
                  <a:lnTo>
                    <a:pt x="2726" y="777"/>
                  </a:lnTo>
                  <a:lnTo>
                    <a:pt x="2726" y="794"/>
                  </a:lnTo>
                  <a:lnTo>
                    <a:pt x="2729" y="811"/>
                  </a:lnTo>
                  <a:lnTo>
                    <a:pt x="2731" y="825"/>
                  </a:lnTo>
                  <a:lnTo>
                    <a:pt x="2734" y="838"/>
                  </a:lnTo>
                  <a:lnTo>
                    <a:pt x="2738" y="854"/>
                  </a:lnTo>
                  <a:lnTo>
                    <a:pt x="2745" y="869"/>
                  </a:lnTo>
                  <a:lnTo>
                    <a:pt x="2752" y="881"/>
                  </a:lnTo>
                  <a:lnTo>
                    <a:pt x="2761" y="891"/>
                  </a:lnTo>
                  <a:lnTo>
                    <a:pt x="2775" y="901"/>
                  </a:lnTo>
                  <a:lnTo>
                    <a:pt x="2789" y="911"/>
                  </a:lnTo>
                  <a:lnTo>
                    <a:pt x="2802" y="919"/>
                  </a:lnTo>
                  <a:lnTo>
                    <a:pt x="2812" y="928"/>
                  </a:lnTo>
                  <a:lnTo>
                    <a:pt x="2824" y="939"/>
                  </a:lnTo>
                  <a:lnTo>
                    <a:pt x="2837" y="953"/>
                  </a:lnTo>
                  <a:lnTo>
                    <a:pt x="2846" y="963"/>
                  </a:lnTo>
                  <a:lnTo>
                    <a:pt x="2851" y="978"/>
                  </a:lnTo>
                  <a:lnTo>
                    <a:pt x="2857" y="997"/>
                  </a:lnTo>
                  <a:lnTo>
                    <a:pt x="2862" y="1015"/>
                  </a:lnTo>
                  <a:lnTo>
                    <a:pt x="2866" y="1031"/>
                  </a:lnTo>
                  <a:lnTo>
                    <a:pt x="2870" y="1048"/>
                  </a:lnTo>
                  <a:lnTo>
                    <a:pt x="2876" y="1070"/>
                  </a:lnTo>
                  <a:lnTo>
                    <a:pt x="2881" y="1091"/>
                  </a:lnTo>
                  <a:lnTo>
                    <a:pt x="2888" y="1109"/>
                  </a:lnTo>
                  <a:lnTo>
                    <a:pt x="2895" y="1122"/>
                  </a:lnTo>
                  <a:lnTo>
                    <a:pt x="2905" y="1138"/>
                  </a:lnTo>
                  <a:lnTo>
                    <a:pt x="2916" y="1155"/>
                  </a:lnTo>
                  <a:lnTo>
                    <a:pt x="2927" y="1167"/>
                  </a:lnTo>
                  <a:lnTo>
                    <a:pt x="2934" y="1174"/>
                  </a:lnTo>
                  <a:lnTo>
                    <a:pt x="2942" y="1182"/>
                  </a:lnTo>
                  <a:lnTo>
                    <a:pt x="2951" y="1188"/>
                  </a:lnTo>
                  <a:lnTo>
                    <a:pt x="2961" y="1192"/>
                  </a:lnTo>
                  <a:lnTo>
                    <a:pt x="2969" y="1194"/>
                  </a:lnTo>
                  <a:lnTo>
                    <a:pt x="2979" y="1192"/>
                  </a:lnTo>
                  <a:lnTo>
                    <a:pt x="2990" y="1190"/>
                  </a:lnTo>
                  <a:lnTo>
                    <a:pt x="3000" y="1188"/>
                  </a:lnTo>
                  <a:lnTo>
                    <a:pt x="3013" y="1187"/>
                  </a:lnTo>
                  <a:lnTo>
                    <a:pt x="3028" y="1186"/>
                  </a:lnTo>
                  <a:lnTo>
                    <a:pt x="3040" y="1184"/>
                  </a:lnTo>
                  <a:lnTo>
                    <a:pt x="3055" y="1186"/>
                  </a:lnTo>
                  <a:lnTo>
                    <a:pt x="3074" y="1190"/>
                  </a:lnTo>
                  <a:lnTo>
                    <a:pt x="3093" y="1194"/>
                  </a:lnTo>
                  <a:lnTo>
                    <a:pt x="3110" y="1198"/>
                  </a:lnTo>
                  <a:lnTo>
                    <a:pt x="3125" y="1202"/>
                  </a:lnTo>
                  <a:lnTo>
                    <a:pt x="3144" y="1206"/>
                  </a:lnTo>
                  <a:lnTo>
                    <a:pt x="3167" y="1211"/>
                  </a:lnTo>
                  <a:lnTo>
                    <a:pt x="3190" y="1218"/>
                  </a:lnTo>
                  <a:lnTo>
                    <a:pt x="3213" y="1222"/>
                  </a:lnTo>
                  <a:lnTo>
                    <a:pt x="3231" y="1226"/>
                  </a:lnTo>
                  <a:lnTo>
                    <a:pt x="3248" y="1226"/>
                  </a:lnTo>
                  <a:lnTo>
                    <a:pt x="3266" y="1227"/>
                  </a:lnTo>
                  <a:lnTo>
                    <a:pt x="3285" y="1226"/>
                  </a:lnTo>
                  <a:lnTo>
                    <a:pt x="3302" y="1225"/>
                  </a:lnTo>
                  <a:lnTo>
                    <a:pt x="3316" y="1221"/>
                  </a:lnTo>
                  <a:lnTo>
                    <a:pt x="3335" y="1213"/>
                  </a:lnTo>
                  <a:lnTo>
                    <a:pt x="3353" y="1205"/>
                  </a:lnTo>
                  <a:lnTo>
                    <a:pt x="3368" y="1198"/>
                  </a:lnTo>
                  <a:lnTo>
                    <a:pt x="3380" y="1190"/>
                  </a:lnTo>
                  <a:lnTo>
                    <a:pt x="3395" y="1180"/>
                  </a:lnTo>
                  <a:lnTo>
                    <a:pt x="3409" y="1168"/>
                  </a:lnTo>
                  <a:lnTo>
                    <a:pt x="3423" y="1159"/>
                  </a:lnTo>
                  <a:lnTo>
                    <a:pt x="3436" y="1151"/>
                  </a:lnTo>
                  <a:lnTo>
                    <a:pt x="3446" y="1144"/>
                  </a:lnTo>
                  <a:lnTo>
                    <a:pt x="3459" y="1137"/>
                  </a:lnTo>
                  <a:lnTo>
                    <a:pt x="3473" y="1130"/>
                  </a:lnTo>
                  <a:lnTo>
                    <a:pt x="3485" y="1126"/>
                  </a:lnTo>
                  <a:lnTo>
                    <a:pt x="3500" y="1125"/>
                  </a:lnTo>
                  <a:lnTo>
                    <a:pt x="3518" y="1124"/>
                  </a:lnTo>
                  <a:lnTo>
                    <a:pt x="3537" y="1124"/>
                  </a:lnTo>
                  <a:lnTo>
                    <a:pt x="3554" y="1126"/>
                  </a:lnTo>
                  <a:lnTo>
                    <a:pt x="3566" y="1132"/>
                  </a:lnTo>
                  <a:lnTo>
                    <a:pt x="3579" y="1140"/>
                  </a:lnTo>
                  <a:lnTo>
                    <a:pt x="3593" y="1149"/>
                  </a:lnTo>
                  <a:lnTo>
                    <a:pt x="3603" y="1157"/>
                  </a:lnTo>
                  <a:lnTo>
                    <a:pt x="3614" y="1168"/>
                  </a:lnTo>
                  <a:lnTo>
                    <a:pt x="3628" y="1182"/>
                  </a:lnTo>
                  <a:lnTo>
                    <a:pt x="3640" y="1196"/>
                  </a:lnTo>
                  <a:lnTo>
                    <a:pt x="3649" y="1209"/>
                  </a:lnTo>
                  <a:lnTo>
                    <a:pt x="3660" y="1225"/>
                  </a:lnTo>
                  <a:lnTo>
                    <a:pt x="3672" y="1245"/>
                  </a:lnTo>
                  <a:lnTo>
                    <a:pt x="3684" y="1266"/>
                  </a:lnTo>
                  <a:lnTo>
                    <a:pt x="3696" y="1285"/>
                  </a:lnTo>
                  <a:lnTo>
                    <a:pt x="3707" y="1302"/>
                  </a:lnTo>
                  <a:lnTo>
                    <a:pt x="3717" y="1314"/>
                  </a:lnTo>
                  <a:lnTo>
                    <a:pt x="3729" y="1328"/>
                  </a:lnTo>
                  <a:lnTo>
                    <a:pt x="3744" y="1343"/>
                  </a:lnTo>
                  <a:lnTo>
                    <a:pt x="3756" y="1357"/>
                  </a:lnTo>
                  <a:lnTo>
                    <a:pt x="3768" y="1368"/>
                  </a:lnTo>
                  <a:lnTo>
                    <a:pt x="3780" y="1377"/>
                  </a:lnTo>
                  <a:lnTo>
                    <a:pt x="3795" y="1386"/>
                  </a:lnTo>
                  <a:lnTo>
                    <a:pt x="3811" y="1396"/>
                  </a:lnTo>
                  <a:lnTo>
                    <a:pt x="3824" y="1401"/>
                  </a:lnTo>
                  <a:lnTo>
                    <a:pt x="3846" y="1408"/>
                  </a:lnTo>
                  <a:lnTo>
                    <a:pt x="3874" y="1413"/>
                  </a:lnTo>
                  <a:lnTo>
                    <a:pt x="3904" y="1419"/>
                  </a:lnTo>
                  <a:lnTo>
                    <a:pt x="3931" y="1421"/>
                  </a:lnTo>
                  <a:lnTo>
                    <a:pt x="3955" y="1423"/>
                  </a:lnTo>
                  <a:lnTo>
                    <a:pt x="3971" y="1421"/>
                  </a:lnTo>
                  <a:lnTo>
                    <a:pt x="3990" y="1420"/>
                  </a:lnTo>
                  <a:lnTo>
                    <a:pt x="4009" y="1416"/>
                  </a:lnTo>
                  <a:lnTo>
                    <a:pt x="4024" y="1412"/>
                  </a:lnTo>
                  <a:lnTo>
                    <a:pt x="4032" y="1408"/>
                  </a:lnTo>
                  <a:lnTo>
                    <a:pt x="4041" y="1403"/>
                  </a:lnTo>
                  <a:lnTo>
                    <a:pt x="4051" y="1398"/>
                  </a:lnTo>
                  <a:lnTo>
                    <a:pt x="4053" y="1397"/>
                  </a:lnTo>
                  <a:lnTo>
                    <a:pt x="4056" y="1396"/>
                  </a:lnTo>
                  <a:lnTo>
                    <a:pt x="4060" y="1396"/>
                  </a:lnTo>
                  <a:lnTo>
                    <a:pt x="4064" y="1396"/>
                  </a:lnTo>
                  <a:lnTo>
                    <a:pt x="4068" y="1396"/>
                  </a:lnTo>
                  <a:lnTo>
                    <a:pt x="4071" y="1396"/>
                  </a:lnTo>
                  <a:lnTo>
                    <a:pt x="4076" y="1403"/>
                  </a:lnTo>
                  <a:lnTo>
                    <a:pt x="4080" y="1412"/>
                  </a:lnTo>
                  <a:lnTo>
                    <a:pt x="4083" y="1423"/>
                  </a:lnTo>
                  <a:lnTo>
                    <a:pt x="4087" y="1431"/>
                  </a:lnTo>
                  <a:lnTo>
                    <a:pt x="4090" y="1434"/>
                  </a:lnTo>
                  <a:lnTo>
                    <a:pt x="4094" y="1438"/>
                  </a:lnTo>
                  <a:lnTo>
                    <a:pt x="4098" y="1442"/>
                  </a:lnTo>
                  <a:lnTo>
                    <a:pt x="4103" y="1446"/>
                  </a:lnTo>
                  <a:lnTo>
                    <a:pt x="4107" y="1448"/>
                  </a:lnTo>
                  <a:lnTo>
                    <a:pt x="4115" y="1452"/>
                  </a:lnTo>
                  <a:lnTo>
                    <a:pt x="4125" y="1456"/>
                  </a:lnTo>
                  <a:lnTo>
                    <a:pt x="4134" y="1458"/>
                  </a:lnTo>
                  <a:lnTo>
                    <a:pt x="4137" y="1455"/>
                  </a:lnTo>
                  <a:lnTo>
                    <a:pt x="4140" y="1452"/>
                  </a:lnTo>
                  <a:lnTo>
                    <a:pt x="4142" y="1448"/>
                  </a:lnTo>
                  <a:lnTo>
                    <a:pt x="4145" y="1446"/>
                  </a:lnTo>
                  <a:lnTo>
                    <a:pt x="4148" y="1443"/>
                  </a:lnTo>
                  <a:lnTo>
                    <a:pt x="4157" y="1439"/>
                  </a:lnTo>
                  <a:lnTo>
                    <a:pt x="4169" y="1434"/>
                  </a:lnTo>
                  <a:lnTo>
                    <a:pt x="4182" y="1431"/>
                  </a:lnTo>
                  <a:lnTo>
                    <a:pt x="4192" y="1428"/>
                  </a:lnTo>
                  <a:lnTo>
                    <a:pt x="4203" y="1428"/>
                  </a:lnTo>
                  <a:lnTo>
                    <a:pt x="4217" y="1429"/>
                  </a:lnTo>
                  <a:lnTo>
                    <a:pt x="4229" y="1432"/>
                  </a:lnTo>
                  <a:lnTo>
                    <a:pt x="4237" y="1436"/>
                  </a:lnTo>
                  <a:lnTo>
                    <a:pt x="4248" y="1443"/>
                  </a:lnTo>
                  <a:lnTo>
                    <a:pt x="4257" y="1451"/>
                  </a:lnTo>
                  <a:lnTo>
                    <a:pt x="4264" y="1458"/>
                  </a:lnTo>
                  <a:lnTo>
                    <a:pt x="4268" y="1469"/>
                  </a:lnTo>
                  <a:lnTo>
                    <a:pt x="4273" y="1482"/>
                  </a:lnTo>
                  <a:lnTo>
                    <a:pt x="4276" y="1495"/>
                  </a:lnTo>
                  <a:lnTo>
                    <a:pt x="4277" y="1508"/>
                  </a:lnTo>
                  <a:lnTo>
                    <a:pt x="4277" y="1520"/>
                  </a:lnTo>
                  <a:lnTo>
                    <a:pt x="4275" y="1535"/>
                  </a:lnTo>
                  <a:lnTo>
                    <a:pt x="4270" y="1549"/>
                  </a:lnTo>
                  <a:lnTo>
                    <a:pt x="4268" y="1564"/>
                  </a:lnTo>
                  <a:lnTo>
                    <a:pt x="4269" y="1576"/>
                  </a:lnTo>
                  <a:lnTo>
                    <a:pt x="4272" y="1587"/>
                  </a:lnTo>
                  <a:lnTo>
                    <a:pt x="4279" y="1599"/>
                  </a:lnTo>
                  <a:lnTo>
                    <a:pt x="4285" y="1610"/>
                  </a:lnTo>
                  <a:lnTo>
                    <a:pt x="4293" y="1618"/>
                  </a:lnTo>
                  <a:lnTo>
                    <a:pt x="4308" y="1628"/>
                  </a:lnTo>
                  <a:lnTo>
                    <a:pt x="4328" y="1636"/>
                  </a:lnTo>
                  <a:lnTo>
                    <a:pt x="4349" y="1642"/>
                  </a:lnTo>
                  <a:lnTo>
                    <a:pt x="4366" y="1648"/>
                  </a:lnTo>
                  <a:lnTo>
                    <a:pt x="4382" y="1650"/>
                  </a:lnTo>
                  <a:lnTo>
                    <a:pt x="4404" y="1653"/>
                  </a:lnTo>
                  <a:lnTo>
                    <a:pt x="4424" y="1656"/>
                  </a:lnTo>
                  <a:lnTo>
                    <a:pt x="4440" y="1658"/>
                  </a:lnTo>
                  <a:lnTo>
                    <a:pt x="4454" y="1661"/>
                  </a:lnTo>
                  <a:lnTo>
                    <a:pt x="4471" y="1667"/>
                  </a:lnTo>
                  <a:lnTo>
                    <a:pt x="4469" y="1673"/>
                  </a:lnTo>
                  <a:lnTo>
                    <a:pt x="4465" y="1685"/>
                  </a:lnTo>
                  <a:lnTo>
                    <a:pt x="4460" y="1702"/>
                  </a:lnTo>
                  <a:lnTo>
                    <a:pt x="4458" y="1718"/>
                  </a:lnTo>
                  <a:lnTo>
                    <a:pt x="4458" y="1730"/>
                  </a:lnTo>
                  <a:lnTo>
                    <a:pt x="4459" y="1741"/>
                  </a:lnTo>
                  <a:lnTo>
                    <a:pt x="4465" y="1751"/>
                  </a:lnTo>
                  <a:lnTo>
                    <a:pt x="4470" y="1764"/>
                  </a:lnTo>
                  <a:lnTo>
                    <a:pt x="4471" y="1773"/>
                  </a:lnTo>
                  <a:lnTo>
                    <a:pt x="4467" y="1782"/>
                  </a:lnTo>
                  <a:lnTo>
                    <a:pt x="4460" y="1793"/>
                  </a:lnTo>
                  <a:lnTo>
                    <a:pt x="4452" y="1803"/>
                  </a:lnTo>
                  <a:lnTo>
                    <a:pt x="4444" y="1808"/>
                  </a:lnTo>
                  <a:lnTo>
                    <a:pt x="4436" y="1811"/>
                  </a:lnTo>
                  <a:lnTo>
                    <a:pt x="4425" y="1809"/>
                  </a:lnTo>
                  <a:lnTo>
                    <a:pt x="4413" y="1808"/>
                  </a:lnTo>
                  <a:lnTo>
                    <a:pt x="4403" y="1807"/>
                  </a:lnTo>
                  <a:lnTo>
                    <a:pt x="4393" y="1808"/>
                  </a:lnTo>
                  <a:lnTo>
                    <a:pt x="4381" y="1813"/>
                  </a:lnTo>
                  <a:lnTo>
                    <a:pt x="4366" y="1821"/>
                  </a:lnTo>
                  <a:lnTo>
                    <a:pt x="4353" y="1832"/>
                  </a:lnTo>
                  <a:lnTo>
                    <a:pt x="4345" y="1842"/>
                  </a:lnTo>
                  <a:lnTo>
                    <a:pt x="4336" y="1857"/>
                  </a:lnTo>
                  <a:lnTo>
                    <a:pt x="4330" y="1874"/>
                  </a:lnTo>
                  <a:lnTo>
                    <a:pt x="4326" y="1894"/>
                  </a:lnTo>
                  <a:lnTo>
                    <a:pt x="4326" y="1910"/>
                  </a:lnTo>
                  <a:lnTo>
                    <a:pt x="4326" y="1923"/>
                  </a:lnTo>
                  <a:lnTo>
                    <a:pt x="4330" y="1937"/>
                  </a:lnTo>
                  <a:lnTo>
                    <a:pt x="4334" y="1952"/>
                  </a:lnTo>
                  <a:lnTo>
                    <a:pt x="4341" y="1966"/>
                  </a:lnTo>
                  <a:lnTo>
                    <a:pt x="4349" y="1975"/>
                  </a:lnTo>
                  <a:lnTo>
                    <a:pt x="4359" y="1978"/>
                  </a:lnTo>
                  <a:lnTo>
                    <a:pt x="4373" y="1979"/>
                  </a:lnTo>
                  <a:lnTo>
                    <a:pt x="4389" y="1976"/>
                  </a:lnTo>
                  <a:lnTo>
                    <a:pt x="4405" y="1975"/>
                  </a:lnTo>
                  <a:lnTo>
                    <a:pt x="4420" y="1974"/>
                  </a:lnTo>
                  <a:lnTo>
                    <a:pt x="4432" y="1975"/>
                  </a:lnTo>
                  <a:lnTo>
                    <a:pt x="4446" y="1980"/>
                  </a:lnTo>
                  <a:lnTo>
                    <a:pt x="4460" y="1990"/>
                  </a:lnTo>
                  <a:lnTo>
                    <a:pt x="4475" y="2001"/>
                  </a:lnTo>
                  <a:lnTo>
                    <a:pt x="4489" y="2011"/>
                  </a:lnTo>
                  <a:lnTo>
                    <a:pt x="4501" y="2021"/>
                  </a:lnTo>
                  <a:lnTo>
                    <a:pt x="4514" y="2029"/>
                  </a:lnTo>
                  <a:lnTo>
                    <a:pt x="4531" y="2038"/>
                  </a:lnTo>
                  <a:lnTo>
                    <a:pt x="4548" y="2049"/>
                  </a:lnTo>
                  <a:lnTo>
                    <a:pt x="4564" y="2060"/>
                  </a:lnTo>
                  <a:lnTo>
                    <a:pt x="4576" y="2069"/>
                  </a:lnTo>
                  <a:lnTo>
                    <a:pt x="4590" y="2081"/>
                  </a:lnTo>
                  <a:lnTo>
                    <a:pt x="4606" y="2098"/>
                  </a:lnTo>
                  <a:lnTo>
                    <a:pt x="4622" y="2114"/>
                  </a:lnTo>
                  <a:lnTo>
                    <a:pt x="4637" y="2131"/>
                  </a:lnTo>
                  <a:lnTo>
                    <a:pt x="4649" y="2145"/>
                  </a:lnTo>
                  <a:lnTo>
                    <a:pt x="4661" y="2156"/>
                  </a:lnTo>
                  <a:lnTo>
                    <a:pt x="4676" y="2169"/>
                  </a:lnTo>
                  <a:lnTo>
                    <a:pt x="4691" y="2183"/>
                  </a:lnTo>
                  <a:lnTo>
                    <a:pt x="4703" y="2197"/>
                  </a:lnTo>
                  <a:lnTo>
                    <a:pt x="4710" y="2211"/>
                  </a:lnTo>
                  <a:lnTo>
                    <a:pt x="4710" y="2220"/>
                  </a:lnTo>
                  <a:lnTo>
                    <a:pt x="4708" y="2232"/>
                  </a:lnTo>
                  <a:lnTo>
                    <a:pt x="4704" y="2244"/>
                  </a:lnTo>
                  <a:lnTo>
                    <a:pt x="4699" y="2255"/>
                  </a:lnTo>
                  <a:lnTo>
                    <a:pt x="4692" y="2263"/>
                  </a:lnTo>
                  <a:lnTo>
                    <a:pt x="4684" y="2266"/>
                  </a:lnTo>
                  <a:lnTo>
                    <a:pt x="4672" y="2266"/>
                  </a:lnTo>
                  <a:lnTo>
                    <a:pt x="4659" y="2265"/>
                  </a:lnTo>
                  <a:lnTo>
                    <a:pt x="4646" y="2265"/>
                  </a:lnTo>
                  <a:lnTo>
                    <a:pt x="4637" y="2266"/>
                  </a:lnTo>
                  <a:lnTo>
                    <a:pt x="4628" y="2275"/>
                  </a:lnTo>
                  <a:lnTo>
                    <a:pt x="4619" y="2288"/>
                  </a:lnTo>
                  <a:lnTo>
                    <a:pt x="4611" y="2301"/>
                  </a:lnTo>
                  <a:lnTo>
                    <a:pt x="4606" y="2313"/>
                  </a:lnTo>
                  <a:lnTo>
                    <a:pt x="4603" y="2327"/>
                  </a:lnTo>
                  <a:lnTo>
                    <a:pt x="4601" y="2344"/>
                  </a:lnTo>
                  <a:lnTo>
                    <a:pt x="4599" y="2362"/>
                  </a:lnTo>
                  <a:lnTo>
                    <a:pt x="4597" y="2379"/>
                  </a:lnTo>
                  <a:lnTo>
                    <a:pt x="4594" y="2393"/>
                  </a:lnTo>
                  <a:lnTo>
                    <a:pt x="4586" y="2407"/>
                  </a:lnTo>
                  <a:lnTo>
                    <a:pt x="4575" y="2425"/>
                  </a:lnTo>
                  <a:lnTo>
                    <a:pt x="4563" y="2441"/>
                  </a:lnTo>
                  <a:lnTo>
                    <a:pt x="4551" y="2457"/>
                  </a:lnTo>
                  <a:lnTo>
                    <a:pt x="4539" y="2468"/>
                  </a:lnTo>
                  <a:lnTo>
                    <a:pt x="4524" y="2479"/>
                  </a:lnTo>
                  <a:lnTo>
                    <a:pt x="4504" y="2490"/>
                  </a:lnTo>
                  <a:lnTo>
                    <a:pt x="4483" y="2499"/>
                  </a:lnTo>
                  <a:lnTo>
                    <a:pt x="4466" y="2507"/>
                  </a:lnTo>
                  <a:lnTo>
                    <a:pt x="4456" y="2513"/>
                  </a:lnTo>
                  <a:lnTo>
                    <a:pt x="4443" y="2518"/>
                  </a:lnTo>
                  <a:lnTo>
                    <a:pt x="4431" y="2522"/>
                  </a:lnTo>
                  <a:lnTo>
                    <a:pt x="4420" y="2523"/>
                  </a:lnTo>
                  <a:lnTo>
                    <a:pt x="4411" y="2521"/>
                  </a:lnTo>
                  <a:lnTo>
                    <a:pt x="4400" y="2514"/>
                  </a:lnTo>
                  <a:lnTo>
                    <a:pt x="4390" y="2507"/>
                  </a:lnTo>
                  <a:lnTo>
                    <a:pt x="4382" y="2499"/>
                  </a:lnTo>
                  <a:lnTo>
                    <a:pt x="4374" y="2488"/>
                  </a:lnTo>
                  <a:lnTo>
                    <a:pt x="4366" y="2480"/>
                  </a:lnTo>
                  <a:lnTo>
                    <a:pt x="4357" y="2478"/>
                  </a:lnTo>
                  <a:lnTo>
                    <a:pt x="4345" y="2476"/>
                  </a:lnTo>
                  <a:lnTo>
                    <a:pt x="4332" y="2476"/>
                  </a:lnTo>
                  <a:lnTo>
                    <a:pt x="4323" y="2476"/>
                  </a:lnTo>
                  <a:lnTo>
                    <a:pt x="4305" y="2479"/>
                  </a:lnTo>
                  <a:lnTo>
                    <a:pt x="4284" y="2482"/>
                  </a:lnTo>
                  <a:lnTo>
                    <a:pt x="4264" y="2486"/>
                  </a:lnTo>
                  <a:lnTo>
                    <a:pt x="4248" y="2491"/>
                  </a:lnTo>
                  <a:lnTo>
                    <a:pt x="4231" y="2499"/>
                  </a:lnTo>
                  <a:lnTo>
                    <a:pt x="4213" y="2510"/>
                  </a:lnTo>
                  <a:lnTo>
                    <a:pt x="4194" y="2522"/>
                  </a:lnTo>
                  <a:lnTo>
                    <a:pt x="4175" y="2534"/>
                  </a:lnTo>
                  <a:lnTo>
                    <a:pt x="4160" y="2544"/>
                  </a:lnTo>
                  <a:lnTo>
                    <a:pt x="4146" y="2550"/>
                  </a:lnTo>
                  <a:lnTo>
                    <a:pt x="4132" y="2560"/>
                  </a:lnTo>
                  <a:lnTo>
                    <a:pt x="4115" y="2569"/>
                  </a:lnTo>
                  <a:lnTo>
                    <a:pt x="4103" y="2577"/>
                  </a:lnTo>
                  <a:lnTo>
                    <a:pt x="4091" y="2585"/>
                  </a:lnTo>
                  <a:lnTo>
                    <a:pt x="4078" y="2593"/>
                  </a:lnTo>
                  <a:lnTo>
                    <a:pt x="4063" y="2603"/>
                  </a:lnTo>
                  <a:lnTo>
                    <a:pt x="4048" y="2612"/>
                  </a:lnTo>
                  <a:lnTo>
                    <a:pt x="4036" y="2616"/>
                  </a:lnTo>
                  <a:lnTo>
                    <a:pt x="4021" y="2618"/>
                  </a:lnTo>
                  <a:lnTo>
                    <a:pt x="4004" y="2618"/>
                  </a:lnTo>
                  <a:lnTo>
                    <a:pt x="3986" y="2616"/>
                  </a:lnTo>
                  <a:lnTo>
                    <a:pt x="3973" y="2618"/>
                  </a:lnTo>
                  <a:lnTo>
                    <a:pt x="3954" y="2623"/>
                  </a:lnTo>
                  <a:lnTo>
                    <a:pt x="3934" y="2631"/>
                  </a:lnTo>
                  <a:lnTo>
                    <a:pt x="3912" y="2641"/>
                  </a:lnTo>
                  <a:lnTo>
                    <a:pt x="3892" y="2651"/>
                  </a:lnTo>
                  <a:lnTo>
                    <a:pt x="3876" y="2661"/>
                  </a:lnTo>
                  <a:lnTo>
                    <a:pt x="3866" y="2667"/>
                  </a:lnTo>
                  <a:lnTo>
                    <a:pt x="3854" y="2677"/>
                  </a:lnTo>
                  <a:lnTo>
                    <a:pt x="3847" y="2686"/>
                  </a:lnTo>
                  <a:lnTo>
                    <a:pt x="3846" y="2694"/>
                  </a:lnTo>
                  <a:lnTo>
                    <a:pt x="3847" y="2704"/>
                  </a:lnTo>
                  <a:lnTo>
                    <a:pt x="3850" y="2713"/>
                  </a:lnTo>
                  <a:lnTo>
                    <a:pt x="3850" y="2723"/>
                  </a:lnTo>
                  <a:lnTo>
                    <a:pt x="3849" y="2729"/>
                  </a:lnTo>
                  <a:lnTo>
                    <a:pt x="3843" y="2733"/>
                  </a:lnTo>
                  <a:lnTo>
                    <a:pt x="3837" y="2739"/>
                  </a:lnTo>
                  <a:lnTo>
                    <a:pt x="3827" y="2742"/>
                  </a:lnTo>
                  <a:lnTo>
                    <a:pt x="3820" y="2742"/>
                  </a:lnTo>
                  <a:lnTo>
                    <a:pt x="3812" y="2738"/>
                  </a:lnTo>
                  <a:lnTo>
                    <a:pt x="3806" y="2729"/>
                  </a:lnTo>
                  <a:lnTo>
                    <a:pt x="3799" y="2721"/>
                  </a:lnTo>
                  <a:lnTo>
                    <a:pt x="3792" y="2716"/>
                  </a:lnTo>
                  <a:lnTo>
                    <a:pt x="3779" y="2712"/>
                  </a:lnTo>
                  <a:lnTo>
                    <a:pt x="3764" y="2708"/>
                  </a:lnTo>
                  <a:lnTo>
                    <a:pt x="3748" y="2707"/>
                  </a:lnTo>
                  <a:lnTo>
                    <a:pt x="3734" y="2705"/>
                  </a:lnTo>
                  <a:lnTo>
                    <a:pt x="3723" y="2708"/>
                  </a:lnTo>
                  <a:lnTo>
                    <a:pt x="3713" y="2712"/>
                  </a:lnTo>
                  <a:lnTo>
                    <a:pt x="3703" y="2713"/>
                  </a:lnTo>
                  <a:lnTo>
                    <a:pt x="3692" y="2711"/>
                  </a:lnTo>
                  <a:lnTo>
                    <a:pt x="3680" y="2707"/>
                  </a:lnTo>
                  <a:lnTo>
                    <a:pt x="3668" y="2701"/>
                  </a:lnTo>
                  <a:lnTo>
                    <a:pt x="3660" y="2696"/>
                  </a:lnTo>
                  <a:lnTo>
                    <a:pt x="3651" y="2686"/>
                  </a:lnTo>
                  <a:lnTo>
                    <a:pt x="3641" y="2676"/>
                  </a:lnTo>
                  <a:lnTo>
                    <a:pt x="3633" y="2667"/>
                  </a:lnTo>
                  <a:lnTo>
                    <a:pt x="3624" y="2663"/>
                  </a:lnTo>
                  <a:lnTo>
                    <a:pt x="3611" y="2662"/>
                  </a:lnTo>
                  <a:lnTo>
                    <a:pt x="3602" y="2662"/>
                  </a:lnTo>
                  <a:lnTo>
                    <a:pt x="3594" y="2666"/>
                  </a:lnTo>
                  <a:lnTo>
                    <a:pt x="3583" y="2672"/>
                  </a:lnTo>
                  <a:lnTo>
                    <a:pt x="3575" y="2680"/>
                  </a:lnTo>
                  <a:lnTo>
                    <a:pt x="3571" y="2686"/>
                  </a:lnTo>
                  <a:lnTo>
                    <a:pt x="3570" y="2696"/>
                  </a:lnTo>
                  <a:lnTo>
                    <a:pt x="3571" y="2705"/>
                  </a:lnTo>
                  <a:lnTo>
                    <a:pt x="3575" y="2716"/>
                  </a:lnTo>
                  <a:lnTo>
                    <a:pt x="3579" y="2724"/>
                  </a:lnTo>
                  <a:lnTo>
                    <a:pt x="3586" y="2728"/>
                  </a:lnTo>
                  <a:lnTo>
                    <a:pt x="3597" y="2732"/>
                  </a:lnTo>
                  <a:lnTo>
                    <a:pt x="3607" y="2735"/>
                  </a:lnTo>
                  <a:lnTo>
                    <a:pt x="3617" y="2739"/>
                  </a:lnTo>
                  <a:lnTo>
                    <a:pt x="3624" y="2743"/>
                  </a:lnTo>
                  <a:lnTo>
                    <a:pt x="3628" y="2754"/>
                  </a:lnTo>
                  <a:lnTo>
                    <a:pt x="3630" y="2767"/>
                  </a:lnTo>
                  <a:lnTo>
                    <a:pt x="3632" y="2781"/>
                  </a:lnTo>
                  <a:lnTo>
                    <a:pt x="3632" y="2795"/>
                  </a:lnTo>
                  <a:lnTo>
                    <a:pt x="3630" y="2806"/>
                  </a:lnTo>
                  <a:lnTo>
                    <a:pt x="3626" y="2818"/>
                  </a:lnTo>
                  <a:lnTo>
                    <a:pt x="3621" y="2832"/>
                  </a:lnTo>
                  <a:lnTo>
                    <a:pt x="3614" y="2847"/>
                  </a:lnTo>
                  <a:lnTo>
                    <a:pt x="3606" y="2859"/>
                  </a:lnTo>
                  <a:lnTo>
                    <a:pt x="3598" y="2867"/>
                  </a:lnTo>
                  <a:lnTo>
                    <a:pt x="3589" y="2868"/>
                  </a:lnTo>
                  <a:lnTo>
                    <a:pt x="3578" y="2868"/>
                  </a:lnTo>
                  <a:lnTo>
                    <a:pt x="3567" y="2867"/>
                  </a:lnTo>
                  <a:lnTo>
                    <a:pt x="3558" y="2864"/>
                  </a:lnTo>
                  <a:lnTo>
                    <a:pt x="3547" y="2857"/>
                  </a:lnTo>
                  <a:lnTo>
                    <a:pt x="3533" y="2848"/>
                  </a:lnTo>
                  <a:lnTo>
                    <a:pt x="3523" y="2836"/>
                  </a:lnTo>
                  <a:lnTo>
                    <a:pt x="3514" y="2826"/>
                  </a:lnTo>
                  <a:lnTo>
                    <a:pt x="3509" y="2814"/>
                  </a:lnTo>
                  <a:lnTo>
                    <a:pt x="3504" y="2801"/>
                  </a:lnTo>
                  <a:lnTo>
                    <a:pt x="3498" y="2789"/>
                  </a:lnTo>
                  <a:lnTo>
                    <a:pt x="3493" y="2781"/>
                  </a:lnTo>
                  <a:lnTo>
                    <a:pt x="3485" y="2773"/>
                  </a:lnTo>
                  <a:lnTo>
                    <a:pt x="3478" y="2766"/>
                  </a:lnTo>
                  <a:lnTo>
                    <a:pt x="3469" y="2762"/>
                  </a:lnTo>
                  <a:lnTo>
                    <a:pt x="3459" y="2758"/>
                  </a:lnTo>
                  <a:lnTo>
                    <a:pt x="3450" y="2755"/>
                  </a:lnTo>
                  <a:lnTo>
                    <a:pt x="3439" y="2756"/>
                  </a:lnTo>
                  <a:lnTo>
                    <a:pt x="3426" y="2759"/>
                  </a:lnTo>
                  <a:lnTo>
                    <a:pt x="3413" y="2762"/>
                  </a:lnTo>
                  <a:lnTo>
                    <a:pt x="3403" y="2763"/>
                  </a:lnTo>
                  <a:lnTo>
                    <a:pt x="3392" y="2762"/>
                  </a:lnTo>
                  <a:lnTo>
                    <a:pt x="3380" y="2759"/>
                  </a:lnTo>
                  <a:lnTo>
                    <a:pt x="3369" y="2755"/>
                  </a:lnTo>
                  <a:lnTo>
                    <a:pt x="3358" y="2750"/>
                  </a:lnTo>
                  <a:lnTo>
                    <a:pt x="3346" y="2740"/>
                  </a:lnTo>
                  <a:lnTo>
                    <a:pt x="3335" y="2731"/>
                  </a:lnTo>
                  <a:lnTo>
                    <a:pt x="3327" y="2723"/>
                  </a:lnTo>
                  <a:lnTo>
                    <a:pt x="3323" y="2715"/>
                  </a:lnTo>
                  <a:lnTo>
                    <a:pt x="3319" y="2703"/>
                  </a:lnTo>
                  <a:lnTo>
                    <a:pt x="3315" y="2692"/>
                  </a:lnTo>
                  <a:lnTo>
                    <a:pt x="3310" y="2684"/>
                  </a:lnTo>
                  <a:lnTo>
                    <a:pt x="3302" y="2678"/>
                  </a:lnTo>
                  <a:lnTo>
                    <a:pt x="3289" y="2673"/>
                  </a:lnTo>
                  <a:lnTo>
                    <a:pt x="3280" y="2670"/>
                  </a:lnTo>
                  <a:lnTo>
                    <a:pt x="3269" y="2669"/>
                  </a:lnTo>
                  <a:lnTo>
                    <a:pt x="3258" y="2669"/>
                  </a:lnTo>
                  <a:lnTo>
                    <a:pt x="3249" y="2670"/>
                  </a:lnTo>
                  <a:lnTo>
                    <a:pt x="3241" y="2674"/>
                  </a:lnTo>
                  <a:lnTo>
                    <a:pt x="3234" y="2682"/>
                  </a:lnTo>
                  <a:lnTo>
                    <a:pt x="3226" y="2690"/>
                  </a:lnTo>
                  <a:lnTo>
                    <a:pt x="3219" y="2696"/>
                  </a:lnTo>
                  <a:lnTo>
                    <a:pt x="3206" y="2700"/>
                  </a:lnTo>
                  <a:lnTo>
                    <a:pt x="3191" y="2704"/>
                  </a:lnTo>
                  <a:lnTo>
                    <a:pt x="3173" y="2705"/>
                  </a:lnTo>
                  <a:lnTo>
                    <a:pt x="3161" y="2705"/>
                  </a:lnTo>
                  <a:lnTo>
                    <a:pt x="3145" y="2701"/>
                  </a:lnTo>
                  <a:lnTo>
                    <a:pt x="3128" y="2694"/>
                  </a:lnTo>
                  <a:lnTo>
                    <a:pt x="3110" y="2685"/>
                  </a:lnTo>
                  <a:lnTo>
                    <a:pt x="3098" y="2676"/>
                  </a:lnTo>
                  <a:lnTo>
                    <a:pt x="3093" y="2669"/>
                  </a:lnTo>
                  <a:lnTo>
                    <a:pt x="3086" y="2659"/>
                  </a:lnTo>
                  <a:lnTo>
                    <a:pt x="3081" y="2649"/>
                  </a:lnTo>
                  <a:lnTo>
                    <a:pt x="3076" y="2641"/>
                  </a:lnTo>
                  <a:lnTo>
                    <a:pt x="3075" y="2635"/>
                  </a:lnTo>
                  <a:lnTo>
                    <a:pt x="3074" y="2630"/>
                  </a:lnTo>
                  <a:lnTo>
                    <a:pt x="3072" y="2619"/>
                  </a:lnTo>
                  <a:lnTo>
                    <a:pt x="3071" y="2606"/>
                  </a:lnTo>
                  <a:lnTo>
                    <a:pt x="3068" y="2592"/>
                  </a:lnTo>
                  <a:lnTo>
                    <a:pt x="3064" y="2581"/>
                  </a:lnTo>
                  <a:lnTo>
                    <a:pt x="3058" y="2572"/>
                  </a:lnTo>
                  <a:lnTo>
                    <a:pt x="3047" y="2562"/>
                  </a:lnTo>
                  <a:lnTo>
                    <a:pt x="3037" y="2556"/>
                  </a:lnTo>
                  <a:lnTo>
                    <a:pt x="3024" y="2549"/>
                  </a:lnTo>
                  <a:lnTo>
                    <a:pt x="3006" y="2544"/>
                  </a:lnTo>
                  <a:lnTo>
                    <a:pt x="2989" y="2538"/>
                  </a:lnTo>
                  <a:lnTo>
                    <a:pt x="2975" y="2537"/>
                  </a:lnTo>
                  <a:lnTo>
                    <a:pt x="2963" y="2540"/>
                  </a:lnTo>
                  <a:lnTo>
                    <a:pt x="2948" y="2544"/>
                  </a:lnTo>
                  <a:lnTo>
                    <a:pt x="2935" y="2549"/>
                  </a:lnTo>
                  <a:lnTo>
                    <a:pt x="2923" y="2554"/>
                  </a:lnTo>
                  <a:lnTo>
                    <a:pt x="2912" y="2556"/>
                  </a:lnTo>
                  <a:lnTo>
                    <a:pt x="2899" y="2558"/>
                  </a:lnTo>
                  <a:lnTo>
                    <a:pt x="2885" y="2561"/>
                  </a:lnTo>
                  <a:lnTo>
                    <a:pt x="2873" y="2564"/>
                  </a:lnTo>
                  <a:lnTo>
                    <a:pt x="2865" y="2570"/>
                  </a:lnTo>
                  <a:lnTo>
                    <a:pt x="2862" y="2577"/>
                  </a:lnTo>
                  <a:lnTo>
                    <a:pt x="2862" y="2585"/>
                  </a:lnTo>
                  <a:lnTo>
                    <a:pt x="2862" y="2595"/>
                  </a:lnTo>
                  <a:lnTo>
                    <a:pt x="2865" y="2601"/>
                  </a:lnTo>
                  <a:lnTo>
                    <a:pt x="2872" y="2610"/>
                  </a:lnTo>
                  <a:lnTo>
                    <a:pt x="2882" y="2618"/>
                  </a:lnTo>
                  <a:lnTo>
                    <a:pt x="2893" y="2623"/>
                  </a:lnTo>
                  <a:lnTo>
                    <a:pt x="2905" y="2628"/>
                  </a:lnTo>
                  <a:lnTo>
                    <a:pt x="2920" y="2635"/>
                  </a:lnTo>
                  <a:lnTo>
                    <a:pt x="2932" y="2641"/>
                  </a:lnTo>
                  <a:lnTo>
                    <a:pt x="2943" y="2651"/>
                  </a:lnTo>
                  <a:lnTo>
                    <a:pt x="2954" y="2665"/>
                  </a:lnTo>
                  <a:lnTo>
                    <a:pt x="2965" y="2680"/>
                  </a:lnTo>
                  <a:lnTo>
                    <a:pt x="2973" y="2692"/>
                  </a:lnTo>
                  <a:lnTo>
                    <a:pt x="2978" y="2703"/>
                  </a:lnTo>
                  <a:lnTo>
                    <a:pt x="2986" y="2716"/>
                  </a:lnTo>
                  <a:lnTo>
                    <a:pt x="2994" y="2729"/>
                  </a:lnTo>
                  <a:lnTo>
                    <a:pt x="2998" y="2743"/>
                  </a:lnTo>
                  <a:lnTo>
                    <a:pt x="3000" y="2754"/>
                  </a:lnTo>
                  <a:lnTo>
                    <a:pt x="2996" y="2764"/>
                  </a:lnTo>
                  <a:lnTo>
                    <a:pt x="2988" y="2777"/>
                  </a:lnTo>
                  <a:lnTo>
                    <a:pt x="2977" y="2786"/>
                  </a:lnTo>
                  <a:lnTo>
                    <a:pt x="2967" y="2791"/>
                  </a:lnTo>
                  <a:lnTo>
                    <a:pt x="2957" y="2793"/>
                  </a:lnTo>
                  <a:lnTo>
                    <a:pt x="2944" y="2790"/>
                  </a:lnTo>
                  <a:lnTo>
                    <a:pt x="2931" y="2786"/>
                  </a:lnTo>
                  <a:lnTo>
                    <a:pt x="2921" y="2783"/>
                  </a:lnTo>
                  <a:lnTo>
                    <a:pt x="2909" y="2785"/>
                  </a:lnTo>
                  <a:lnTo>
                    <a:pt x="2895" y="2787"/>
                  </a:lnTo>
                  <a:lnTo>
                    <a:pt x="2878" y="2790"/>
                  </a:lnTo>
                  <a:lnTo>
                    <a:pt x="2865" y="2793"/>
                  </a:lnTo>
                  <a:lnTo>
                    <a:pt x="2853" y="2791"/>
                  </a:lnTo>
                  <a:lnTo>
                    <a:pt x="2841" y="2787"/>
                  </a:lnTo>
                  <a:lnTo>
                    <a:pt x="2829" y="2779"/>
                  </a:lnTo>
                  <a:lnTo>
                    <a:pt x="2816" y="2770"/>
                  </a:lnTo>
                  <a:lnTo>
                    <a:pt x="2807" y="2762"/>
                  </a:lnTo>
                  <a:lnTo>
                    <a:pt x="2799" y="2752"/>
                  </a:lnTo>
                  <a:lnTo>
                    <a:pt x="2789" y="2740"/>
                  </a:lnTo>
                  <a:lnTo>
                    <a:pt x="2780" y="2732"/>
                  </a:lnTo>
                  <a:lnTo>
                    <a:pt x="2769" y="2728"/>
                  </a:lnTo>
                  <a:lnTo>
                    <a:pt x="2757" y="2727"/>
                  </a:lnTo>
                  <a:lnTo>
                    <a:pt x="2745" y="2727"/>
                  </a:lnTo>
                  <a:lnTo>
                    <a:pt x="2734" y="2728"/>
                  </a:lnTo>
                  <a:lnTo>
                    <a:pt x="2723" y="2732"/>
                  </a:lnTo>
                  <a:lnTo>
                    <a:pt x="2711" y="2738"/>
                  </a:lnTo>
                  <a:lnTo>
                    <a:pt x="2699" y="2744"/>
                  </a:lnTo>
                  <a:lnTo>
                    <a:pt x="2690" y="2751"/>
                  </a:lnTo>
                  <a:lnTo>
                    <a:pt x="2680" y="2759"/>
                  </a:lnTo>
                  <a:lnTo>
                    <a:pt x="2669" y="2770"/>
                  </a:lnTo>
                  <a:lnTo>
                    <a:pt x="2659" y="2781"/>
                  </a:lnTo>
                  <a:lnTo>
                    <a:pt x="2652" y="2791"/>
                  </a:lnTo>
                  <a:lnTo>
                    <a:pt x="2647" y="2801"/>
                  </a:lnTo>
                  <a:lnTo>
                    <a:pt x="2643" y="2813"/>
                  </a:lnTo>
                  <a:lnTo>
                    <a:pt x="2637" y="2825"/>
                  </a:lnTo>
                  <a:lnTo>
                    <a:pt x="2630" y="2833"/>
                  </a:lnTo>
                  <a:lnTo>
                    <a:pt x="2621" y="2839"/>
                  </a:lnTo>
                  <a:lnTo>
                    <a:pt x="2607" y="2841"/>
                  </a:lnTo>
                  <a:lnTo>
                    <a:pt x="2593" y="2843"/>
                  </a:lnTo>
                  <a:lnTo>
                    <a:pt x="2579" y="2844"/>
                  </a:lnTo>
                  <a:lnTo>
                    <a:pt x="2568" y="2845"/>
                  </a:lnTo>
                  <a:lnTo>
                    <a:pt x="2554" y="2844"/>
                  </a:lnTo>
                  <a:lnTo>
                    <a:pt x="2536" y="2843"/>
                  </a:lnTo>
                  <a:lnTo>
                    <a:pt x="2519" y="2840"/>
                  </a:lnTo>
                  <a:lnTo>
                    <a:pt x="2501" y="2839"/>
                  </a:lnTo>
                  <a:lnTo>
                    <a:pt x="2488" y="2839"/>
                  </a:lnTo>
                  <a:lnTo>
                    <a:pt x="2477" y="2841"/>
                  </a:lnTo>
                  <a:lnTo>
                    <a:pt x="2465" y="2845"/>
                  </a:lnTo>
                  <a:lnTo>
                    <a:pt x="2457" y="2851"/>
                  </a:lnTo>
                  <a:lnTo>
                    <a:pt x="2450" y="2859"/>
                  </a:lnTo>
                  <a:lnTo>
                    <a:pt x="2444" y="2871"/>
                  </a:lnTo>
                  <a:lnTo>
                    <a:pt x="2439" y="2883"/>
                  </a:lnTo>
                  <a:lnTo>
                    <a:pt x="2438" y="2894"/>
                  </a:lnTo>
                  <a:lnTo>
                    <a:pt x="2439" y="2905"/>
                  </a:lnTo>
                  <a:lnTo>
                    <a:pt x="2443" y="2917"/>
                  </a:lnTo>
                  <a:lnTo>
                    <a:pt x="2450" y="2929"/>
                  </a:lnTo>
                  <a:lnTo>
                    <a:pt x="2455" y="2938"/>
                  </a:lnTo>
                  <a:lnTo>
                    <a:pt x="2463" y="2946"/>
                  </a:lnTo>
                  <a:lnTo>
                    <a:pt x="2475" y="2956"/>
                  </a:lnTo>
                  <a:lnTo>
                    <a:pt x="2486" y="2965"/>
                  </a:lnTo>
                  <a:lnTo>
                    <a:pt x="2496" y="2973"/>
                  </a:lnTo>
                  <a:lnTo>
                    <a:pt x="2504" y="2984"/>
                  </a:lnTo>
                  <a:lnTo>
                    <a:pt x="2513" y="2996"/>
                  </a:lnTo>
                  <a:lnTo>
                    <a:pt x="2523" y="3010"/>
                  </a:lnTo>
                  <a:lnTo>
                    <a:pt x="2529" y="3020"/>
                  </a:lnTo>
                  <a:lnTo>
                    <a:pt x="2535" y="3033"/>
                  </a:lnTo>
                  <a:lnTo>
                    <a:pt x="2541" y="3047"/>
                  </a:lnTo>
                  <a:lnTo>
                    <a:pt x="2546" y="3062"/>
                  </a:lnTo>
                  <a:lnTo>
                    <a:pt x="2548" y="3076"/>
                  </a:lnTo>
                  <a:lnTo>
                    <a:pt x="2547" y="3085"/>
                  </a:lnTo>
                  <a:lnTo>
                    <a:pt x="2543" y="3095"/>
                  </a:lnTo>
                  <a:lnTo>
                    <a:pt x="2539" y="3105"/>
                  </a:lnTo>
                  <a:lnTo>
                    <a:pt x="2533" y="3112"/>
                  </a:lnTo>
                  <a:lnTo>
                    <a:pt x="2525" y="3121"/>
                  </a:lnTo>
                  <a:lnTo>
                    <a:pt x="2513" y="3132"/>
                  </a:lnTo>
                  <a:lnTo>
                    <a:pt x="2501" y="3142"/>
                  </a:lnTo>
                  <a:lnTo>
                    <a:pt x="2490" y="3148"/>
                  </a:lnTo>
                  <a:lnTo>
                    <a:pt x="2479" y="3154"/>
                  </a:lnTo>
                  <a:lnTo>
                    <a:pt x="2467" y="3159"/>
                  </a:lnTo>
                  <a:lnTo>
                    <a:pt x="2458" y="3166"/>
                  </a:lnTo>
                  <a:lnTo>
                    <a:pt x="2453" y="3175"/>
                  </a:lnTo>
                  <a:lnTo>
                    <a:pt x="2447" y="3187"/>
                  </a:lnTo>
                  <a:lnTo>
                    <a:pt x="2443" y="3201"/>
                  </a:lnTo>
                  <a:lnTo>
                    <a:pt x="2442" y="3212"/>
                  </a:lnTo>
                  <a:lnTo>
                    <a:pt x="2444" y="3220"/>
                  </a:lnTo>
                  <a:lnTo>
                    <a:pt x="2447" y="3228"/>
                  </a:lnTo>
                  <a:lnTo>
                    <a:pt x="2453" y="3236"/>
                  </a:lnTo>
                  <a:lnTo>
                    <a:pt x="2440" y="3239"/>
                  </a:lnTo>
                  <a:lnTo>
                    <a:pt x="2431" y="3240"/>
                  </a:lnTo>
                  <a:lnTo>
                    <a:pt x="2417" y="3240"/>
                  </a:lnTo>
                  <a:lnTo>
                    <a:pt x="2403" y="3237"/>
                  </a:lnTo>
                  <a:lnTo>
                    <a:pt x="2386" y="3233"/>
                  </a:lnTo>
                  <a:lnTo>
                    <a:pt x="2373" y="3228"/>
                  </a:lnTo>
                  <a:lnTo>
                    <a:pt x="2362" y="3221"/>
                  </a:lnTo>
                  <a:lnTo>
                    <a:pt x="2354" y="3213"/>
                  </a:lnTo>
                  <a:lnTo>
                    <a:pt x="2346" y="3200"/>
                  </a:lnTo>
                  <a:lnTo>
                    <a:pt x="2339" y="3187"/>
                  </a:lnTo>
                  <a:lnTo>
                    <a:pt x="2334" y="3177"/>
                  </a:lnTo>
                  <a:lnTo>
                    <a:pt x="2327" y="3159"/>
                  </a:lnTo>
                  <a:lnTo>
                    <a:pt x="2320" y="3139"/>
                  </a:lnTo>
                  <a:lnTo>
                    <a:pt x="2312" y="3119"/>
                  </a:lnTo>
                  <a:lnTo>
                    <a:pt x="2304" y="3104"/>
                  </a:lnTo>
                  <a:lnTo>
                    <a:pt x="2296" y="3095"/>
                  </a:lnTo>
                  <a:lnTo>
                    <a:pt x="2285" y="3084"/>
                  </a:lnTo>
                  <a:lnTo>
                    <a:pt x="2275" y="3077"/>
                  </a:lnTo>
                  <a:lnTo>
                    <a:pt x="2269" y="3073"/>
                  </a:lnTo>
                  <a:lnTo>
                    <a:pt x="2261" y="3069"/>
                  </a:lnTo>
                  <a:lnTo>
                    <a:pt x="2253" y="3066"/>
                  </a:lnTo>
                  <a:lnTo>
                    <a:pt x="2246" y="3065"/>
                  </a:lnTo>
                  <a:lnTo>
                    <a:pt x="2237" y="3068"/>
                  </a:lnTo>
                  <a:lnTo>
                    <a:pt x="2227" y="3074"/>
                  </a:lnTo>
                  <a:lnTo>
                    <a:pt x="2219" y="3082"/>
                  </a:lnTo>
                  <a:lnTo>
                    <a:pt x="2213" y="3090"/>
                  </a:lnTo>
                  <a:lnTo>
                    <a:pt x="2209" y="3101"/>
                  </a:lnTo>
                  <a:lnTo>
                    <a:pt x="2205" y="3115"/>
                  </a:lnTo>
                  <a:lnTo>
                    <a:pt x="2203" y="3128"/>
                  </a:lnTo>
                  <a:lnTo>
                    <a:pt x="2202" y="3140"/>
                  </a:lnTo>
                  <a:lnTo>
                    <a:pt x="2202" y="3144"/>
                  </a:lnTo>
                  <a:lnTo>
                    <a:pt x="2202" y="3150"/>
                  </a:lnTo>
                  <a:lnTo>
                    <a:pt x="2203" y="3155"/>
                  </a:lnTo>
                  <a:lnTo>
                    <a:pt x="2192" y="3158"/>
                  </a:lnTo>
                  <a:lnTo>
                    <a:pt x="2182" y="3161"/>
                  </a:lnTo>
                  <a:lnTo>
                    <a:pt x="2174" y="3163"/>
                  </a:lnTo>
                  <a:lnTo>
                    <a:pt x="2159" y="3170"/>
                  </a:lnTo>
                  <a:lnTo>
                    <a:pt x="2141" y="3181"/>
                  </a:lnTo>
                  <a:lnTo>
                    <a:pt x="2124" y="3190"/>
                  </a:lnTo>
                  <a:lnTo>
                    <a:pt x="2110" y="3197"/>
                  </a:lnTo>
                  <a:lnTo>
                    <a:pt x="2097" y="3200"/>
                  </a:lnTo>
                  <a:lnTo>
                    <a:pt x="2081" y="3202"/>
                  </a:lnTo>
                  <a:lnTo>
                    <a:pt x="2063" y="3205"/>
                  </a:lnTo>
                  <a:lnTo>
                    <a:pt x="2046" y="3208"/>
                  </a:lnTo>
                  <a:lnTo>
                    <a:pt x="2029" y="3209"/>
                  </a:lnTo>
                  <a:lnTo>
                    <a:pt x="2019" y="3209"/>
                  </a:lnTo>
                  <a:lnTo>
                    <a:pt x="2015" y="3210"/>
                  </a:lnTo>
                  <a:lnTo>
                    <a:pt x="2009" y="3210"/>
                  </a:lnTo>
                  <a:lnTo>
                    <a:pt x="2000" y="3210"/>
                  </a:lnTo>
                  <a:lnTo>
                    <a:pt x="1986" y="3212"/>
                  </a:lnTo>
                  <a:lnTo>
                    <a:pt x="1971" y="3210"/>
                  </a:lnTo>
                  <a:lnTo>
                    <a:pt x="1958" y="3210"/>
                  </a:lnTo>
                  <a:lnTo>
                    <a:pt x="1949" y="3208"/>
                  </a:lnTo>
                  <a:lnTo>
                    <a:pt x="1935" y="3200"/>
                  </a:lnTo>
                  <a:lnTo>
                    <a:pt x="1922" y="3187"/>
                  </a:lnTo>
                  <a:lnTo>
                    <a:pt x="1908" y="3174"/>
                  </a:lnTo>
                  <a:lnTo>
                    <a:pt x="1896" y="3159"/>
                  </a:lnTo>
                  <a:lnTo>
                    <a:pt x="1887" y="3148"/>
                  </a:lnTo>
                  <a:lnTo>
                    <a:pt x="1876" y="3138"/>
                  </a:lnTo>
                  <a:lnTo>
                    <a:pt x="1865" y="3123"/>
                  </a:lnTo>
                  <a:lnTo>
                    <a:pt x="1853" y="3109"/>
                  </a:lnTo>
                  <a:lnTo>
                    <a:pt x="1842" y="3100"/>
                  </a:lnTo>
                  <a:lnTo>
                    <a:pt x="1830" y="3092"/>
                  </a:lnTo>
                  <a:lnTo>
                    <a:pt x="1815" y="3084"/>
                  </a:lnTo>
                  <a:lnTo>
                    <a:pt x="1802" y="3077"/>
                  </a:lnTo>
                  <a:lnTo>
                    <a:pt x="1787" y="3072"/>
                  </a:lnTo>
                  <a:lnTo>
                    <a:pt x="1771" y="3064"/>
                  </a:lnTo>
                  <a:lnTo>
                    <a:pt x="1757" y="3057"/>
                  </a:lnTo>
                  <a:lnTo>
                    <a:pt x="1746" y="3045"/>
                  </a:lnTo>
                  <a:lnTo>
                    <a:pt x="1734" y="3030"/>
                  </a:lnTo>
                  <a:lnTo>
                    <a:pt x="1723" y="3014"/>
                  </a:lnTo>
                  <a:lnTo>
                    <a:pt x="1713" y="3002"/>
                  </a:lnTo>
                  <a:lnTo>
                    <a:pt x="1703" y="2991"/>
                  </a:lnTo>
                  <a:lnTo>
                    <a:pt x="1691" y="2980"/>
                  </a:lnTo>
                  <a:lnTo>
                    <a:pt x="1678" y="2968"/>
                  </a:lnTo>
                  <a:lnTo>
                    <a:pt x="1666" y="2957"/>
                  </a:lnTo>
                  <a:lnTo>
                    <a:pt x="1655" y="2949"/>
                  </a:lnTo>
                  <a:lnTo>
                    <a:pt x="1639" y="2941"/>
                  </a:lnTo>
                  <a:lnTo>
                    <a:pt x="1618" y="2932"/>
                  </a:lnTo>
                  <a:lnTo>
                    <a:pt x="1598" y="2922"/>
                  </a:lnTo>
                  <a:lnTo>
                    <a:pt x="1578" y="2915"/>
                  </a:lnTo>
                  <a:lnTo>
                    <a:pt x="1560" y="2910"/>
                  </a:lnTo>
                  <a:lnTo>
                    <a:pt x="1544" y="2906"/>
                  </a:lnTo>
                  <a:lnTo>
                    <a:pt x="1525" y="2902"/>
                  </a:lnTo>
                  <a:lnTo>
                    <a:pt x="1505" y="2899"/>
                  </a:lnTo>
                  <a:lnTo>
                    <a:pt x="1485" y="2898"/>
                  </a:lnTo>
                  <a:lnTo>
                    <a:pt x="1470" y="2898"/>
                  </a:lnTo>
                  <a:lnTo>
                    <a:pt x="1455" y="2899"/>
                  </a:lnTo>
                  <a:lnTo>
                    <a:pt x="1438" y="2902"/>
                  </a:lnTo>
                  <a:lnTo>
                    <a:pt x="1420" y="2906"/>
                  </a:lnTo>
                  <a:lnTo>
                    <a:pt x="1407" y="2911"/>
                  </a:lnTo>
                  <a:lnTo>
                    <a:pt x="1399" y="2915"/>
                  </a:lnTo>
                  <a:lnTo>
                    <a:pt x="1389" y="2923"/>
                  </a:lnTo>
                  <a:lnTo>
                    <a:pt x="1381" y="2930"/>
                  </a:lnTo>
                  <a:lnTo>
                    <a:pt x="1373" y="2934"/>
                  </a:lnTo>
                  <a:lnTo>
                    <a:pt x="1362" y="2934"/>
                  </a:lnTo>
                  <a:lnTo>
                    <a:pt x="1349" y="2932"/>
                  </a:lnTo>
                  <a:lnTo>
                    <a:pt x="1335" y="2927"/>
                  </a:lnTo>
                  <a:lnTo>
                    <a:pt x="1323" y="2923"/>
                  </a:lnTo>
                  <a:lnTo>
                    <a:pt x="1314" y="2921"/>
                  </a:lnTo>
                  <a:lnTo>
                    <a:pt x="1303" y="2914"/>
                  </a:lnTo>
                  <a:lnTo>
                    <a:pt x="1292" y="2906"/>
                  </a:lnTo>
                  <a:lnTo>
                    <a:pt x="1281" y="2899"/>
                  </a:lnTo>
                  <a:lnTo>
                    <a:pt x="1271" y="2895"/>
                  </a:lnTo>
                  <a:lnTo>
                    <a:pt x="1261" y="2894"/>
                  </a:lnTo>
                  <a:lnTo>
                    <a:pt x="1250" y="2896"/>
                  </a:lnTo>
                  <a:lnTo>
                    <a:pt x="1238" y="2899"/>
                  </a:lnTo>
                  <a:lnTo>
                    <a:pt x="1230" y="2903"/>
                  </a:lnTo>
                  <a:lnTo>
                    <a:pt x="1221" y="2909"/>
                  </a:lnTo>
                  <a:lnTo>
                    <a:pt x="1210" y="2919"/>
                  </a:lnTo>
                  <a:lnTo>
                    <a:pt x="1201" y="2929"/>
                  </a:lnTo>
                  <a:lnTo>
                    <a:pt x="1192" y="2938"/>
                  </a:lnTo>
                  <a:lnTo>
                    <a:pt x="1184" y="2946"/>
                  </a:lnTo>
                  <a:lnTo>
                    <a:pt x="1174" y="2957"/>
                  </a:lnTo>
                  <a:lnTo>
                    <a:pt x="1166" y="2967"/>
                  </a:lnTo>
                  <a:lnTo>
                    <a:pt x="1155" y="2971"/>
                  </a:lnTo>
                  <a:lnTo>
                    <a:pt x="1143" y="2976"/>
                  </a:lnTo>
                  <a:lnTo>
                    <a:pt x="1133" y="2979"/>
                  </a:lnTo>
                  <a:lnTo>
                    <a:pt x="1121" y="2977"/>
                  </a:lnTo>
                  <a:lnTo>
                    <a:pt x="1108" y="2975"/>
                  </a:lnTo>
                  <a:lnTo>
                    <a:pt x="1094" y="2972"/>
                  </a:lnTo>
                  <a:lnTo>
                    <a:pt x="1083" y="2968"/>
                  </a:lnTo>
                  <a:lnTo>
                    <a:pt x="1074" y="2963"/>
                  </a:lnTo>
                  <a:lnTo>
                    <a:pt x="1062" y="2956"/>
                  </a:lnTo>
                  <a:lnTo>
                    <a:pt x="1050" y="2949"/>
                  </a:lnTo>
                  <a:lnTo>
                    <a:pt x="1040" y="2946"/>
                  </a:lnTo>
                  <a:lnTo>
                    <a:pt x="1029" y="2946"/>
                  </a:lnTo>
                  <a:lnTo>
                    <a:pt x="1017" y="2950"/>
                  </a:lnTo>
                  <a:lnTo>
                    <a:pt x="1008" y="2957"/>
                  </a:lnTo>
                  <a:lnTo>
                    <a:pt x="1001" y="2967"/>
                  </a:lnTo>
                  <a:lnTo>
                    <a:pt x="996" y="2981"/>
                  </a:lnTo>
                  <a:lnTo>
                    <a:pt x="990" y="2996"/>
                  </a:lnTo>
                  <a:lnTo>
                    <a:pt x="985" y="3007"/>
                  </a:lnTo>
                  <a:lnTo>
                    <a:pt x="976" y="3018"/>
                  </a:lnTo>
                  <a:lnTo>
                    <a:pt x="965" y="3029"/>
                  </a:lnTo>
                  <a:lnTo>
                    <a:pt x="955" y="3038"/>
                  </a:lnTo>
                  <a:lnTo>
                    <a:pt x="945" y="3045"/>
                  </a:lnTo>
                  <a:lnTo>
                    <a:pt x="932" y="3053"/>
                  </a:lnTo>
                  <a:lnTo>
                    <a:pt x="920" y="3061"/>
                  </a:lnTo>
                  <a:lnTo>
                    <a:pt x="912" y="3070"/>
                  </a:lnTo>
                  <a:lnTo>
                    <a:pt x="908" y="3078"/>
                  </a:lnTo>
                  <a:lnTo>
                    <a:pt x="907" y="3089"/>
                  </a:lnTo>
                  <a:lnTo>
                    <a:pt x="907" y="3100"/>
                  </a:lnTo>
                  <a:lnTo>
                    <a:pt x="907" y="3109"/>
                  </a:lnTo>
                  <a:lnTo>
                    <a:pt x="907" y="3121"/>
                  </a:lnTo>
                  <a:lnTo>
                    <a:pt x="907" y="3135"/>
                  </a:lnTo>
                  <a:lnTo>
                    <a:pt x="908" y="3148"/>
                  </a:lnTo>
                  <a:lnTo>
                    <a:pt x="908" y="3161"/>
                  </a:lnTo>
                  <a:lnTo>
                    <a:pt x="904" y="3173"/>
                  </a:lnTo>
                  <a:lnTo>
                    <a:pt x="899" y="3187"/>
                  </a:lnTo>
                  <a:lnTo>
                    <a:pt x="892" y="3201"/>
                  </a:lnTo>
                  <a:lnTo>
                    <a:pt x="885" y="3213"/>
                  </a:lnTo>
                  <a:lnTo>
                    <a:pt x="877" y="3220"/>
                  </a:lnTo>
                  <a:lnTo>
                    <a:pt x="868" y="3227"/>
                  </a:lnTo>
                  <a:lnTo>
                    <a:pt x="857" y="3233"/>
                  </a:lnTo>
                  <a:lnTo>
                    <a:pt x="849" y="3237"/>
                  </a:lnTo>
                  <a:lnTo>
                    <a:pt x="837" y="3241"/>
                  </a:lnTo>
                  <a:lnTo>
                    <a:pt x="822" y="3244"/>
                  </a:lnTo>
                  <a:lnTo>
                    <a:pt x="807" y="3247"/>
                  </a:lnTo>
                  <a:lnTo>
                    <a:pt x="795" y="3248"/>
                  </a:lnTo>
                  <a:lnTo>
                    <a:pt x="772" y="3251"/>
                  </a:lnTo>
                  <a:lnTo>
                    <a:pt x="745" y="3252"/>
                  </a:lnTo>
                  <a:lnTo>
                    <a:pt x="717" y="3253"/>
                  </a:lnTo>
                  <a:lnTo>
                    <a:pt x="690" y="3255"/>
                  </a:lnTo>
                  <a:lnTo>
                    <a:pt x="667" y="3256"/>
                  </a:lnTo>
                  <a:lnTo>
                    <a:pt x="647" y="3256"/>
                  </a:lnTo>
                  <a:lnTo>
                    <a:pt x="621" y="3256"/>
                  </a:lnTo>
                  <a:lnTo>
                    <a:pt x="596" y="3256"/>
                  </a:lnTo>
                  <a:lnTo>
                    <a:pt x="571" y="3256"/>
                  </a:lnTo>
                  <a:lnTo>
                    <a:pt x="551" y="3256"/>
                  </a:lnTo>
                  <a:lnTo>
                    <a:pt x="527" y="3256"/>
                  </a:lnTo>
                  <a:lnTo>
                    <a:pt x="496" y="3256"/>
                  </a:lnTo>
                  <a:lnTo>
                    <a:pt x="465" y="3258"/>
                  </a:lnTo>
                  <a:lnTo>
                    <a:pt x="435" y="3258"/>
                  </a:lnTo>
                  <a:lnTo>
                    <a:pt x="411" y="3258"/>
                  </a:lnTo>
                  <a:lnTo>
                    <a:pt x="401" y="3259"/>
                  </a:lnTo>
                  <a:lnTo>
                    <a:pt x="389" y="3260"/>
                  </a:lnTo>
                  <a:lnTo>
                    <a:pt x="379" y="3262"/>
                  </a:lnTo>
                  <a:lnTo>
                    <a:pt x="370" y="3259"/>
                  </a:lnTo>
                  <a:lnTo>
                    <a:pt x="362" y="3251"/>
                  </a:lnTo>
                  <a:lnTo>
                    <a:pt x="356" y="3239"/>
                  </a:lnTo>
                  <a:lnTo>
                    <a:pt x="352" y="3224"/>
                  </a:lnTo>
                  <a:lnTo>
                    <a:pt x="346" y="3210"/>
                  </a:lnTo>
                  <a:lnTo>
                    <a:pt x="343" y="3198"/>
                  </a:lnTo>
                  <a:lnTo>
                    <a:pt x="339" y="3186"/>
                  </a:lnTo>
                  <a:lnTo>
                    <a:pt x="337" y="3170"/>
                  </a:lnTo>
                  <a:lnTo>
                    <a:pt x="333" y="3154"/>
                  </a:lnTo>
                  <a:lnTo>
                    <a:pt x="329" y="3142"/>
                  </a:lnTo>
                  <a:lnTo>
                    <a:pt x="322" y="3128"/>
                  </a:lnTo>
                  <a:lnTo>
                    <a:pt x="314" y="3113"/>
                  </a:lnTo>
                  <a:lnTo>
                    <a:pt x="303" y="3099"/>
                  </a:lnTo>
                  <a:lnTo>
                    <a:pt x="294" y="3088"/>
                  </a:lnTo>
                  <a:lnTo>
                    <a:pt x="286" y="3081"/>
                  </a:lnTo>
                  <a:lnTo>
                    <a:pt x="276" y="3073"/>
                  </a:lnTo>
                  <a:lnTo>
                    <a:pt x="265" y="3068"/>
                  </a:lnTo>
                  <a:lnTo>
                    <a:pt x="255" y="3064"/>
                  </a:lnTo>
                  <a:lnTo>
                    <a:pt x="246" y="3062"/>
                  </a:lnTo>
                  <a:lnTo>
                    <a:pt x="237" y="3064"/>
                  </a:lnTo>
                  <a:lnTo>
                    <a:pt x="228" y="3066"/>
                  </a:lnTo>
                  <a:lnTo>
                    <a:pt x="218" y="3073"/>
                  </a:lnTo>
                  <a:lnTo>
                    <a:pt x="209" y="3082"/>
                  </a:lnTo>
                  <a:lnTo>
                    <a:pt x="199" y="3090"/>
                  </a:lnTo>
                  <a:lnTo>
                    <a:pt x="197" y="3093"/>
                  </a:lnTo>
                  <a:lnTo>
                    <a:pt x="194" y="3097"/>
                  </a:lnTo>
                  <a:lnTo>
                    <a:pt x="191" y="3101"/>
                  </a:lnTo>
                  <a:lnTo>
                    <a:pt x="187" y="3104"/>
                  </a:lnTo>
                  <a:lnTo>
                    <a:pt x="184" y="3107"/>
                  </a:lnTo>
                  <a:lnTo>
                    <a:pt x="178" y="3105"/>
                  </a:lnTo>
                  <a:lnTo>
                    <a:pt x="170" y="3103"/>
                  </a:lnTo>
                  <a:lnTo>
                    <a:pt x="162" y="3100"/>
                  </a:lnTo>
                  <a:lnTo>
                    <a:pt x="155" y="3096"/>
                  </a:lnTo>
                  <a:lnTo>
                    <a:pt x="143" y="3089"/>
                  </a:lnTo>
                  <a:lnTo>
                    <a:pt x="129" y="3080"/>
                  </a:lnTo>
                  <a:lnTo>
                    <a:pt x="117" y="3070"/>
                  </a:lnTo>
                  <a:lnTo>
                    <a:pt x="106" y="3061"/>
                  </a:lnTo>
                  <a:lnTo>
                    <a:pt x="94" y="3050"/>
                  </a:lnTo>
                  <a:lnTo>
                    <a:pt x="79" y="3035"/>
                  </a:lnTo>
                  <a:lnTo>
                    <a:pt x="65" y="3020"/>
                  </a:lnTo>
                  <a:lnTo>
                    <a:pt x="50" y="3006"/>
                  </a:lnTo>
                  <a:lnTo>
                    <a:pt x="39" y="2992"/>
                  </a:lnTo>
                  <a:lnTo>
                    <a:pt x="34" y="2983"/>
                  </a:lnTo>
                  <a:lnTo>
                    <a:pt x="27" y="2972"/>
                  </a:lnTo>
                  <a:lnTo>
                    <a:pt x="20" y="2960"/>
                  </a:lnTo>
                  <a:lnTo>
                    <a:pt x="15" y="2950"/>
                  </a:lnTo>
                  <a:lnTo>
                    <a:pt x="12" y="2945"/>
                  </a:lnTo>
                  <a:lnTo>
                    <a:pt x="9" y="2940"/>
                  </a:lnTo>
                  <a:lnTo>
                    <a:pt x="8" y="2933"/>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86" name="Limburg">
              <a:extLst>
                <a:ext uri="{FF2B5EF4-FFF2-40B4-BE49-F238E27FC236}">
                  <a16:creationId xmlns:a16="http://schemas.microsoft.com/office/drawing/2014/main" id="{060E874D-47EF-4281-9928-C24FAAFCB63A}"/>
                </a:ext>
              </a:extLst>
            </p:cNvPr>
            <p:cNvSpPr>
              <a:spLocks/>
            </p:cNvSpPr>
            <p:nvPr/>
          </p:nvSpPr>
          <p:spPr bwMode="auto">
            <a:xfrm>
              <a:off x="6516059" y="4144552"/>
              <a:ext cx="751537" cy="1973649"/>
            </a:xfrm>
            <a:custGeom>
              <a:avLst/>
              <a:gdLst>
                <a:gd name="T0" fmla="*/ 749 w 1629"/>
                <a:gd name="T1" fmla="*/ 39 h 4276"/>
                <a:gd name="T2" fmla="*/ 918 w 1629"/>
                <a:gd name="T3" fmla="*/ 186 h 4276"/>
                <a:gd name="T4" fmla="*/ 1123 w 1629"/>
                <a:gd name="T5" fmla="*/ 273 h 4276"/>
                <a:gd name="T6" fmla="*/ 1116 w 1629"/>
                <a:gd name="T7" fmla="*/ 467 h 4276"/>
                <a:gd name="T8" fmla="*/ 1306 w 1629"/>
                <a:gd name="T9" fmla="*/ 621 h 4276"/>
                <a:gd name="T10" fmla="*/ 1366 w 1629"/>
                <a:gd name="T11" fmla="*/ 846 h 4276"/>
                <a:gd name="T12" fmla="*/ 1561 w 1629"/>
                <a:gd name="T13" fmla="*/ 1117 h 4276"/>
                <a:gd name="T14" fmla="*/ 1582 w 1629"/>
                <a:gd name="T15" fmla="*/ 1449 h 4276"/>
                <a:gd name="T16" fmla="*/ 1605 w 1629"/>
                <a:gd name="T17" fmla="*/ 1610 h 4276"/>
                <a:gd name="T18" fmla="*/ 1597 w 1629"/>
                <a:gd name="T19" fmla="*/ 1759 h 4276"/>
                <a:gd name="T20" fmla="*/ 1468 w 1629"/>
                <a:gd name="T21" fmla="*/ 1907 h 4276"/>
                <a:gd name="T22" fmla="*/ 1292 w 1629"/>
                <a:gd name="T23" fmla="*/ 2177 h 4276"/>
                <a:gd name="T24" fmla="*/ 1237 w 1629"/>
                <a:gd name="T25" fmla="*/ 2352 h 4276"/>
                <a:gd name="T26" fmla="*/ 1306 w 1629"/>
                <a:gd name="T27" fmla="*/ 2526 h 4276"/>
                <a:gd name="T28" fmla="*/ 1492 w 1629"/>
                <a:gd name="T29" fmla="*/ 2476 h 4276"/>
                <a:gd name="T30" fmla="*/ 1462 w 1629"/>
                <a:gd name="T31" fmla="*/ 2604 h 4276"/>
                <a:gd name="T32" fmla="*/ 1272 w 1629"/>
                <a:gd name="T33" fmla="*/ 2712 h 4276"/>
                <a:gd name="T34" fmla="*/ 1044 w 1629"/>
                <a:gd name="T35" fmla="*/ 2881 h 4276"/>
                <a:gd name="T36" fmla="*/ 889 w 1629"/>
                <a:gd name="T37" fmla="*/ 3077 h 4276"/>
                <a:gd name="T38" fmla="*/ 786 w 1629"/>
                <a:gd name="T39" fmla="*/ 3000 h 4276"/>
                <a:gd name="T40" fmla="*/ 695 w 1629"/>
                <a:gd name="T41" fmla="*/ 3090 h 4276"/>
                <a:gd name="T42" fmla="*/ 791 w 1629"/>
                <a:gd name="T43" fmla="*/ 3286 h 4276"/>
                <a:gd name="T44" fmla="*/ 857 w 1629"/>
                <a:gd name="T45" fmla="*/ 3342 h 4276"/>
                <a:gd name="T46" fmla="*/ 1044 w 1629"/>
                <a:gd name="T47" fmla="*/ 3295 h 4276"/>
                <a:gd name="T48" fmla="*/ 1097 w 1629"/>
                <a:gd name="T49" fmla="*/ 3383 h 4276"/>
                <a:gd name="T50" fmla="*/ 1154 w 1629"/>
                <a:gd name="T51" fmla="*/ 3544 h 4276"/>
                <a:gd name="T52" fmla="*/ 1255 w 1629"/>
                <a:gd name="T53" fmla="*/ 3710 h 4276"/>
                <a:gd name="T54" fmla="*/ 1252 w 1629"/>
                <a:gd name="T55" fmla="*/ 3861 h 4276"/>
                <a:gd name="T56" fmla="*/ 1108 w 1629"/>
                <a:gd name="T57" fmla="*/ 3893 h 4276"/>
                <a:gd name="T58" fmla="*/ 1086 w 1629"/>
                <a:gd name="T59" fmla="*/ 4060 h 4276"/>
                <a:gd name="T60" fmla="*/ 1030 w 1629"/>
                <a:gd name="T61" fmla="*/ 4117 h 4276"/>
                <a:gd name="T62" fmla="*/ 1141 w 1629"/>
                <a:gd name="T63" fmla="*/ 4214 h 4276"/>
                <a:gd name="T64" fmla="*/ 957 w 1629"/>
                <a:gd name="T65" fmla="*/ 4234 h 4276"/>
                <a:gd name="T66" fmla="*/ 786 w 1629"/>
                <a:gd name="T67" fmla="*/ 4242 h 4276"/>
                <a:gd name="T68" fmla="*/ 666 w 1629"/>
                <a:gd name="T69" fmla="*/ 4226 h 4276"/>
                <a:gd name="T70" fmla="*/ 496 w 1629"/>
                <a:gd name="T71" fmla="*/ 4199 h 4276"/>
                <a:gd name="T72" fmla="*/ 376 w 1629"/>
                <a:gd name="T73" fmla="*/ 4259 h 4276"/>
                <a:gd name="T74" fmla="*/ 240 w 1629"/>
                <a:gd name="T75" fmla="*/ 4206 h 4276"/>
                <a:gd name="T76" fmla="*/ 199 w 1629"/>
                <a:gd name="T77" fmla="*/ 4016 h 4276"/>
                <a:gd name="T78" fmla="*/ 127 w 1629"/>
                <a:gd name="T79" fmla="*/ 3789 h 4276"/>
                <a:gd name="T80" fmla="*/ 234 w 1629"/>
                <a:gd name="T81" fmla="*/ 3667 h 4276"/>
                <a:gd name="T82" fmla="*/ 377 w 1629"/>
                <a:gd name="T83" fmla="*/ 3544 h 4276"/>
                <a:gd name="T84" fmla="*/ 346 w 1629"/>
                <a:gd name="T85" fmla="*/ 3426 h 4276"/>
                <a:gd name="T86" fmla="*/ 450 w 1629"/>
                <a:gd name="T87" fmla="*/ 3232 h 4276"/>
                <a:gd name="T88" fmla="*/ 425 w 1629"/>
                <a:gd name="T89" fmla="*/ 3066 h 4276"/>
                <a:gd name="T90" fmla="*/ 519 w 1629"/>
                <a:gd name="T91" fmla="*/ 2904 h 4276"/>
                <a:gd name="T92" fmla="*/ 561 w 1629"/>
                <a:gd name="T93" fmla="*/ 2724 h 4276"/>
                <a:gd name="T94" fmla="*/ 548 w 1629"/>
                <a:gd name="T95" fmla="*/ 2558 h 4276"/>
                <a:gd name="T96" fmla="*/ 426 w 1629"/>
                <a:gd name="T97" fmla="*/ 2496 h 4276"/>
                <a:gd name="T98" fmla="*/ 191 w 1629"/>
                <a:gd name="T99" fmla="*/ 2495 h 4276"/>
                <a:gd name="T100" fmla="*/ 4 w 1629"/>
                <a:gd name="T101" fmla="*/ 2367 h 4276"/>
                <a:gd name="T102" fmla="*/ 121 w 1629"/>
                <a:gd name="T103" fmla="*/ 2012 h 4276"/>
                <a:gd name="T104" fmla="*/ 563 w 1629"/>
                <a:gd name="T105" fmla="*/ 1855 h 4276"/>
                <a:gd name="T106" fmla="*/ 818 w 1629"/>
                <a:gd name="T107" fmla="*/ 1608 h 4276"/>
                <a:gd name="T108" fmla="*/ 681 w 1629"/>
                <a:gd name="T109" fmla="*/ 1406 h 4276"/>
                <a:gd name="T110" fmla="*/ 610 w 1629"/>
                <a:gd name="T111" fmla="*/ 1034 h 4276"/>
                <a:gd name="T112" fmla="*/ 755 w 1629"/>
                <a:gd name="T113" fmla="*/ 927 h 4276"/>
                <a:gd name="T114" fmla="*/ 1001 w 1629"/>
                <a:gd name="T115" fmla="*/ 898 h 4276"/>
                <a:gd name="T116" fmla="*/ 1147 w 1629"/>
                <a:gd name="T117" fmla="*/ 859 h 4276"/>
                <a:gd name="T118" fmla="*/ 1026 w 1629"/>
                <a:gd name="T119" fmla="*/ 644 h 4276"/>
                <a:gd name="T120" fmla="*/ 923 w 1629"/>
                <a:gd name="T121" fmla="*/ 474 h 4276"/>
                <a:gd name="T122" fmla="*/ 833 w 1629"/>
                <a:gd name="T123" fmla="*/ 294 h 4276"/>
                <a:gd name="T124" fmla="*/ 672 w 1629"/>
                <a:gd name="T125" fmla="*/ 125 h 4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29" h="4276">
                  <a:moveTo>
                    <a:pt x="648" y="90"/>
                  </a:moveTo>
                  <a:lnTo>
                    <a:pt x="647" y="85"/>
                  </a:lnTo>
                  <a:lnTo>
                    <a:pt x="647" y="79"/>
                  </a:lnTo>
                  <a:lnTo>
                    <a:pt x="647" y="75"/>
                  </a:lnTo>
                  <a:lnTo>
                    <a:pt x="648" y="63"/>
                  </a:lnTo>
                  <a:lnTo>
                    <a:pt x="650" y="50"/>
                  </a:lnTo>
                  <a:lnTo>
                    <a:pt x="654" y="36"/>
                  </a:lnTo>
                  <a:lnTo>
                    <a:pt x="658" y="25"/>
                  </a:lnTo>
                  <a:lnTo>
                    <a:pt x="664" y="17"/>
                  </a:lnTo>
                  <a:lnTo>
                    <a:pt x="672" y="9"/>
                  </a:lnTo>
                  <a:lnTo>
                    <a:pt x="682" y="3"/>
                  </a:lnTo>
                  <a:lnTo>
                    <a:pt x="691" y="0"/>
                  </a:lnTo>
                  <a:lnTo>
                    <a:pt x="698" y="1"/>
                  </a:lnTo>
                  <a:lnTo>
                    <a:pt x="706" y="4"/>
                  </a:lnTo>
                  <a:lnTo>
                    <a:pt x="714" y="8"/>
                  </a:lnTo>
                  <a:lnTo>
                    <a:pt x="720" y="12"/>
                  </a:lnTo>
                  <a:lnTo>
                    <a:pt x="730" y="19"/>
                  </a:lnTo>
                  <a:lnTo>
                    <a:pt x="741" y="30"/>
                  </a:lnTo>
                  <a:lnTo>
                    <a:pt x="749" y="39"/>
                  </a:lnTo>
                  <a:lnTo>
                    <a:pt x="757" y="54"/>
                  </a:lnTo>
                  <a:lnTo>
                    <a:pt x="765" y="74"/>
                  </a:lnTo>
                  <a:lnTo>
                    <a:pt x="772" y="94"/>
                  </a:lnTo>
                  <a:lnTo>
                    <a:pt x="779" y="112"/>
                  </a:lnTo>
                  <a:lnTo>
                    <a:pt x="784" y="122"/>
                  </a:lnTo>
                  <a:lnTo>
                    <a:pt x="791" y="135"/>
                  </a:lnTo>
                  <a:lnTo>
                    <a:pt x="799" y="148"/>
                  </a:lnTo>
                  <a:lnTo>
                    <a:pt x="807" y="156"/>
                  </a:lnTo>
                  <a:lnTo>
                    <a:pt x="818" y="163"/>
                  </a:lnTo>
                  <a:lnTo>
                    <a:pt x="831" y="168"/>
                  </a:lnTo>
                  <a:lnTo>
                    <a:pt x="848" y="172"/>
                  </a:lnTo>
                  <a:lnTo>
                    <a:pt x="862" y="175"/>
                  </a:lnTo>
                  <a:lnTo>
                    <a:pt x="876" y="175"/>
                  </a:lnTo>
                  <a:lnTo>
                    <a:pt x="885" y="174"/>
                  </a:lnTo>
                  <a:lnTo>
                    <a:pt x="898" y="171"/>
                  </a:lnTo>
                  <a:lnTo>
                    <a:pt x="902" y="175"/>
                  </a:lnTo>
                  <a:lnTo>
                    <a:pt x="904" y="179"/>
                  </a:lnTo>
                  <a:lnTo>
                    <a:pt x="908" y="182"/>
                  </a:lnTo>
                  <a:lnTo>
                    <a:pt x="918" y="186"/>
                  </a:lnTo>
                  <a:lnTo>
                    <a:pt x="933" y="188"/>
                  </a:lnTo>
                  <a:lnTo>
                    <a:pt x="946" y="190"/>
                  </a:lnTo>
                  <a:lnTo>
                    <a:pt x="958" y="190"/>
                  </a:lnTo>
                  <a:lnTo>
                    <a:pt x="966" y="188"/>
                  </a:lnTo>
                  <a:lnTo>
                    <a:pt x="976" y="184"/>
                  </a:lnTo>
                  <a:lnTo>
                    <a:pt x="985" y="180"/>
                  </a:lnTo>
                  <a:lnTo>
                    <a:pt x="993" y="179"/>
                  </a:lnTo>
                  <a:lnTo>
                    <a:pt x="1004" y="183"/>
                  </a:lnTo>
                  <a:lnTo>
                    <a:pt x="1017" y="191"/>
                  </a:lnTo>
                  <a:lnTo>
                    <a:pt x="1030" y="201"/>
                  </a:lnTo>
                  <a:lnTo>
                    <a:pt x="1042" y="209"/>
                  </a:lnTo>
                  <a:lnTo>
                    <a:pt x="1052" y="217"/>
                  </a:lnTo>
                  <a:lnTo>
                    <a:pt x="1065" y="222"/>
                  </a:lnTo>
                  <a:lnTo>
                    <a:pt x="1079" y="229"/>
                  </a:lnTo>
                  <a:lnTo>
                    <a:pt x="1096" y="236"/>
                  </a:lnTo>
                  <a:lnTo>
                    <a:pt x="1109" y="244"/>
                  </a:lnTo>
                  <a:lnTo>
                    <a:pt x="1119" y="252"/>
                  </a:lnTo>
                  <a:lnTo>
                    <a:pt x="1121" y="261"/>
                  </a:lnTo>
                  <a:lnTo>
                    <a:pt x="1123" y="273"/>
                  </a:lnTo>
                  <a:lnTo>
                    <a:pt x="1123" y="285"/>
                  </a:lnTo>
                  <a:lnTo>
                    <a:pt x="1121" y="295"/>
                  </a:lnTo>
                  <a:lnTo>
                    <a:pt x="1114" y="302"/>
                  </a:lnTo>
                  <a:lnTo>
                    <a:pt x="1105" y="308"/>
                  </a:lnTo>
                  <a:lnTo>
                    <a:pt x="1094" y="314"/>
                  </a:lnTo>
                  <a:lnTo>
                    <a:pt x="1083" y="319"/>
                  </a:lnTo>
                  <a:lnTo>
                    <a:pt x="1078" y="326"/>
                  </a:lnTo>
                  <a:lnTo>
                    <a:pt x="1078" y="334"/>
                  </a:lnTo>
                  <a:lnTo>
                    <a:pt x="1079" y="345"/>
                  </a:lnTo>
                  <a:lnTo>
                    <a:pt x="1082" y="356"/>
                  </a:lnTo>
                  <a:lnTo>
                    <a:pt x="1085" y="365"/>
                  </a:lnTo>
                  <a:lnTo>
                    <a:pt x="1085" y="376"/>
                  </a:lnTo>
                  <a:lnTo>
                    <a:pt x="1085" y="391"/>
                  </a:lnTo>
                  <a:lnTo>
                    <a:pt x="1083" y="405"/>
                  </a:lnTo>
                  <a:lnTo>
                    <a:pt x="1086" y="416"/>
                  </a:lnTo>
                  <a:lnTo>
                    <a:pt x="1090" y="430"/>
                  </a:lnTo>
                  <a:lnTo>
                    <a:pt x="1098" y="443"/>
                  </a:lnTo>
                  <a:lnTo>
                    <a:pt x="1106" y="457"/>
                  </a:lnTo>
                  <a:lnTo>
                    <a:pt x="1116" y="467"/>
                  </a:lnTo>
                  <a:lnTo>
                    <a:pt x="1125" y="473"/>
                  </a:lnTo>
                  <a:lnTo>
                    <a:pt x="1137" y="479"/>
                  </a:lnTo>
                  <a:lnTo>
                    <a:pt x="1151" y="484"/>
                  </a:lnTo>
                  <a:lnTo>
                    <a:pt x="1163" y="488"/>
                  </a:lnTo>
                  <a:lnTo>
                    <a:pt x="1179" y="490"/>
                  </a:lnTo>
                  <a:lnTo>
                    <a:pt x="1198" y="492"/>
                  </a:lnTo>
                  <a:lnTo>
                    <a:pt x="1218" y="493"/>
                  </a:lnTo>
                  <a:lnTo>
                    <a:pt x="1237" y="494"/>
                  </a:lnTo>
                  <a:lnTo>
                    <a:pt x="1253" y="500"/>
                  </a:lnTo>
                  <a:lnTo>
                    <a:pt x="1265" y="506"/>
                  </a:lnTo>
                  <a:lnTo>
                    <a:pt x="1279" y="517"/>
                  </a:lnTo>
                  <a:lnTo>
                    <a:pt x="1292" y="529"/>
                  </a:lnTo>
                  <a:lnTo>
                    <a:pt x="1305" y="543"/>
                  </a:lnTo>
                  <a:lnTo>
                    <a:pt x="1313" y="555"/>
                  </a:lnTo>
                  <a:lnTo>
                    <a:pt x="1314" y="567"/>
                  </a:lnTo>
                  <a:lnTo>
                    <a:pt x="1314" y="583"/>
                  </a:lnTo>
                  <a:lnTo>
                    <a:pt x="1313" y="599"/>
                  </a:lnTo>
                  <a:lnTo>
                    <a:pt x="1310" y="611"/>
                  </a:lnTo>
                  <a:lnTo>
                    <a:pt x="1306" y="621"/>
                  </a:lnTo>
                  <a:lnTo>
                    <a:pt x="1300" y="630"/>
                  </a:lnTo>
                  <a:lnTo>
                    <a:pt x="1294" y="641"/>
                  </a:lnTo>
                  <a:lnTo>
                    <a:pt x="1290" y="649"/>
                  </a:lnTo>
                  <a:lnTo>
                    <a:pt x="1284" y="660"/>
                  </a:lnTo>
                  <a:lnTo>
                    <a:pt x="1279" y="675"/>
                  </a:lnTo>
                  <a:lnTo>
                    <a:pt x="1274" y="690"/>
                  </a:lnTo>
                  <a:lnTo>
                    <a:pt x="1268" y="703"/>
                  </a:lnTo>
                  <a:lnTo>
                    <a:pt x="1267" y="715"/>
                  </a:lnTo>
                  <a:lnTo>
                    <a:pt x="1269" y="730"/>
                  </a:lnTo>
                  <a:lnTo>
                    <a:pt x="1274" y="748"/>
                  </a:lnTo>
                  <a:lnTo>
                    <a:pt x="1280" y="765"/>
                  </a:lnTo>
                  <a:lnTo>
                    <a:pt x="1287" y="779"/>
                  </a:lnTo>
                  <a:lnTo>
                    <a:pt x="1296" y="789"/>
                  </a:lnTo>
                  <a:lnTo>
                    <a:pt x="1309" y="803"/>
                  </a:lnTo>
                  <a:lnTo>
                    <a:pt x="1322" y="814"/>
                  </a:lnTo>
                  <a:lnTo>
                    <a:pt x="1334" y="823"/>
                  </a:lnTo>
                  <a:lnTo>
                    <a:pt x="1342" y="830"/>
                  </a:lnTo>
                  <a:lnTo>
                    <a:pt x="1354" y="838"/>
                  </a:lnTo>
                  <a:lnTo>
                    <a:pt x="1366" y="846"/>
                  </a:lnTo>
                  <a:lnTo>
                    <a:pt x="1375" y="853"/>
                  </a:lnTo>
                  <a:lnTo>
                    <a:pt x="1385" y="866"/>
                  </a:lnTo>
                  <a:lnTo>
                    <a:pt x="1396" y="882"/>
                  </a:lnTo>
                  <a:lnTo>
                    <a:pt x="1408" y="900"/>
                  </a:lnTo>
                  <a:lnTo>
                    <a:pt x="1418" y="912"/>
                  </a:lnTo>
                  <a:lnTo>
                    <a:pt x="1428" y="923"/>
                  </a:lnTo>
                  <a:lnTo>
                    <a:pt x="1442" y="936"/>
                  </a:lnTo>
                  <a:lnTo>
                    <a:pt x="1457" y="948"/>
                  </a:lnTo>
                  <a:lnTo>
                    <a:pt x="1472" y="960"/>
                  </a:lnTo>
                  <a:lnTo>
                    <a:pt x="1482" y="971"/>
                  </a:lnTo>
                  <a:lnTo>
                    <a:pt x="1492" y="983"/>
                  </a:lnTo>
                  <a:lnTo>
                    <a:pt x="1503" y="998"/>
                  </a:lnTo>
                  <a:lnTo>
                    <a:pt x="1513" y="1014"/>
                  </a:lnTo>
                  <a:lnTo>
                    <a:pt x="1521" y="1028"/>
                  </a:lnTo>
                  <a:lnTo>
                    <a:pt x="1530" y="1043"/>
                  </a:lnTo>
                  <a:lnTo>
                    <a:pt x="1540" y="1063"/>
                  </a:lnTo>
                  <a:lnTo>
                    <a:pt x="1548" y="1082"/>
                  </a:lnTo>
                  <a:lnTo>
                    <a:pt x="1555" y="1098"/>
                  </a:lnTo>
                  <a:lnTo>
                    <a:pt x="1561" y="1117"/>
                  </a:lnTo>
                  <a:lnTo>
                    <a:pt x="1565" y="1138"/>
                  </a:lnTo>
                  <a:lnTo>
                    <a:pt x="1567" y="1161"/>
                  </a:lnTo>
                  <a:lnTo>
                    <a:pt x="1571" y="1179"/>
                  </a:lnTo>
                  <a:lnTo>
                    <a:pt x="1577" y="1195"/>
                  </a:lnTo>
                  <a:lnTo>
                    <a:pt x="1583" y="1214"/>
                  </a:lnTo>
                  <a:lnTo>
                    <a:pt x="1592" y="1234"/>
                  </a:lnTo>
                  <a:lnTo>
                    <a:pt x="1598" y="1254"/>
                  </a:lnTo>
                  <a:lnTo>
                    <a:pt x="1602" y="1270"/>
                  </a:lnTo>
                  <a:lnTo>
                    <a:pt x="1602" y="1286"/>
                  </a:lnTo>
                  <a:lnTo>
                    <a:pt x="1601" y="1307"/>
                  </a:lnTo>
                  <a:lnTo>
                    <a:pt x="1598" y="1327"/>
                  </a:lnTo>
                  <a:lnTo>
                    <a:pt x="1597" y="1344"/>
                  </a:lnTo>
                  <a:lnTo>
                    <a:pt x="1594" y="1356"/>
                  </a:lnTo>
                  <a:lnTo>
                    <a:pt x="1592" y="1373"/>
                  </a:lnTo>
                  <a:lnTo>
                    <a:pt x="1589" y="1387"/>
                  </a:lnTo>
                  <a:lnTo>
                    <a:pt x="1588" y="1400"/>
                  </a:lnTo>
                  <a:lnTo>
                    <a:pt x="1585" y="1414"/>
                  </a:lnTo>
                  <a:lnTo>
                    <a:pt x="1583" y="1432"/>
                  </a:lnTo>
                  <a:lnTo>
                    <a:pt x="1582" y="1449"/>
                  </a:lnTo>
                  <a:lnTo>
                    <a:pt x="1581" y="1467"/>
                  </a:lnTo>
                  <a:lnTo>
                    <a:pt x="1577" y="1480"/>
                  </a:lnTo>
                  <a:lnTo>
                    <a:pt x="1571" y="1491"/>
                  </a:lnTo>
                  <a:lnTo>
                    <a:pt x="1563" y="1502"/>
                  </a:lnTo>
                  <a:lnTo>
                    <a:pt x="1554" y="1513"/>
                  </a:lnTo>
                  <a:lnTo>
                    <a:pt x="1546" y="1525"/>
                  </a:lnTo>
                  <a:lnTo>
                    <a:pt x="1543" y="1534"/>
                  </a:lnTo>
                  <a:lnTo>
                    <a:pt x="1544" y="1545"/>
                  </a:lnTo>
                  <a:lnTo>
                    <a:pt x="1548" y="1559"/>
                  </a:lnTo>
                  <a:lnTo>
                    <a:pt x="1554" y="1569"/>
                  </a:lnTo>
                  <a:lnTo>
                    <a:pt x="1562" y="1576"/>
                  </a:lnTo>
                  <a:lnTo>
                    <a:pt x="1567" y="1575"/>
                  </a:lnTo>
                  <a:lnTo>
                    <a:pt x="1575" y="1571"/>
                  </a:lnTo>
                  <a:lnTo>
                    <a:pt x="1582" y="1567"/>
                  </a:lnTo>
                  <a:lnTo>
                    <a:pt x="1588" y="1565"/>
                  </a:lnTo>
                  <a:lnTo>
                    <a:pt x="1596" y="1572"/>
                  </a:lnTo>
                  <a:lnTo>
                    <a:pt x="1601" y="1584"/>
                  </a:lnTo>
                  <a:lnTo>
                    <a:pt x="1604" y="1598"/>
                  </a:lnTo>
                  <a:lnTo>
                    <a:pt x="1605" y="1610"/>
                  </a:lnTo>
                  <a:lnTo>
                    <a:pt x="1604" y="1612"/>
                  </a:lnTo>
                  <a:lnTo>
                    <a:pt x="1602" y="1616"/>
                  </a:lnTo>
                  <a:lnTo>
                    <a:pt x="1600" y="1619"/>
                  </a:lnTo>
                  <a:lnTo>
                    <a:pt x="1597" y="1623"/>
                  </a:lnTo>
                  <a:lnTo>
                    <a:pt x="1594" y="1627"/>
                  </a:lnTo>
                  <a:lnTo>
                    <a:pt x="1593" y="1630"/>
                  </a:lnTo>
                  <a:lnTo>
                    <a:pt x="1593" y="1639"/>
                  </a:lnTo>
                  <a:lnTo>
                    <a:pt x="1596" y="1650"/>
                  </a:lnTo>
                  <a:lnTo>
                    <a:pt x="1600" y="1658"/>
                  </a:lnTo>
                  <a:lnTo>
                    <a:pt x="1606" y="1668"/>
                  </a:lnTo>
                  <a:lnTo>
                    <a:pt x="1616" y="1677"/>
                  </a:lnTo>
                  <a:lnTo>
                    <a:pt x="1624" y="1686"/>
                  </a:lnTo>
                  <a:lnTo>
                    <a:pt x="1629" y="1696"/>
                  </a:lnTo>
                  <a:lnTo>
                    <a:pt x="1629" y="1705"/>
                  </a:lnTo>
                  <a:lnTo>
                    <a:pt x="1627" y="1719"/>
                  </a:lnTo>
                  <a:lnTo>
                    <a:pt x="1623" y="1731"/>
                  </a:lnTo>
                  <a:lnTo>
                    <a:pt x="1617" y="1740"/>
                  </a:lnTo>
                  <a:lnTo>
                    <a:pt x="1609" y="1750"/>
                  </a:lnTo>
                  <a:lnTo>
                    <a:pt x="1597" y="1759"/>
                  </a:lnTo>
                  <a:lnTo>
                    <a:pt x="1588" y="1769"/>
                  </a:lnTo>
                  <a:lnTo>
                    <a:pt x="1581" y="1774"/>
                  </a:lnTo>
                  <a:lnTo>
                    <a:pt x="1571" y="1782"/>
                  </a:lnTo>
                  <a:lnTo>
                    <a:pt x="1562" y="1789"/>
                  </a:lnTo>
                  <a:lnTo>
                    <a:pt x="1557" y="1797"/>
                  </a:lnTo>
                  <a:lnTo>
                    <a:pt x="1555" y="1806"/>
                  </a:lnTo>
                  <a:lnTo>
                    <a:pt x="1555" y="1817"/>
                  </a:lnTo>
                  <a:lnTo>
                    <a:pt x="1557" y="1829"/>
                  </a:lnTo>
                  <a:lnTo>
                    <a:pt x="1555" y="1841"/>
                  </a:lnTo>
                  <a:lnTo>
                    <a:pt x="1552" y="1849"/>
                  </a:lnTo>
                  <a:lnTo>
                    <a:pt x="1546" y="1854"/>
                  </a:lnTo>
                  <a:lnTo>
                    <a:pt x="1534" y="1856"/>
                  </a:lnTo>
                  <a:lnTo>
                    <a:pt x="1521" y="1858"/>
                  </a:lnTo>
                  <a:lnTo>
                    <a:pt x="1511" y="1859"/>
                  </a:lnTo>
                  <a:lnTo>
                    <a:pt x="1501" y="1863"/>
                  </a:lnTo>
                  <a:lnTo>
                    <a:pt x="1492" y="1871"/>
                  </a:lnTo>
                  <a:lnTo>
                    <a:pt x="1482" y="1883"/>
                  </a:lnTo>
                  <a:lnTo>
                    <a:pt x="1474" y="1897"/>
                  </a:lnTo>
                  <a:lnTo>
                    <a:pt x="1468" y="1907"/>
                  </a:lnTo>
                  <a:lnTo>
                    <a:pt x="1461" y="1918"/>
                  </a:lnTo>
                  <a:lnTo>
                    <a:pt x="1453" y="1930"/>
                  </a:lnTo>
                  <a:lnTo>
                    <a:pt x="1446" y="1944"/>
                  </a:lnTo>
                  <a:lnTo>
                    <a:pt x="1439" y="1955"/>
                  </a:lnTo>
                  <a:lnTo>
                    <a:pt x="1431" y="1972"/>
                  </a:lnTo>
                  <a:lnTo>
                    <a:pt x="1422" y="1992"/>
                  </a:lnTo>
                  <a:lnTo>
                    <a:pt x="1412" y="2014"/>
                  </a:lnTo>
                  <a:lnTo>
                    <a:pt x="1404" y="2030"/>
                  </a:lnTo>
                  <a:lnTo>
                    <a:pt x="1396" y="2039"/>
                  </a:lnTo>
                  <a:lnTo>
                    <a:pt x="1388" y="2049"/>
                  </a:lnTo>
                  <a:lnTo>
                    <a:pt x="1379" y="2058"/>
                  </a:lnTo>
                  <a:lnTo>
                    <a:pt x="1372" y="2068"/>
                  </a:lnTo>
                  <a:lnTo>
                    <a:pt x="1361" y="2084"/>
                  </a:lnTo>
                  <a:lnTo>
                    <a:pt x="1349" y="2104"/>
                  </a:lnTo>
                  <a:lnTo>
                    <a:pt x="1338" y="2124"/>
                  </a:lnTo>
                  <a:lnTo>
                    <a:pt x="1327" y="2140"/>
                  </a:lnTo>
                  <a:lnTo>
                    <a:pt x="1318" y="2151"/>
                  </a:lnTo>
                  <a:lnTo>
                    <a:pt x="1306" y="2165"/>
                  </a:lnTo>
                  <a:lnTo>
                    <a:pt x="1292" y="2177"/>
                  </a:lnTo>
                  <a:lnTo>
                    <a:pt x="1282" y="2186"/>
                  </a:lnTo>
                  <a:lnTo>
                    <a:pt x="1269" y="2194"/>
                  </a:lnTo>
                  <a:lnTo>
                    <a:pt x="1255" y="2204"/>
                  </a:lnTo>
                  <a:lnTo>
                    <a:pt x="1244" y="2213"/>
                  </a:lnTo>
                  <a:lnTo>
                    <a:pt x="1238" y="2221"/>
                  </a:lnTo>
                  <a:lnTo>
                    <a:pt x="1233" y="2232"/>
                  </a:lnTo>
                  <a:lnTo>
                    <a:pt x="1229" y="2243"/>
                  </a:lnTo>
                  <a:lnTo>
                    <a:pt x="1229" y="2252"/>
                  </a:lnTo>
                  <a:lnTo>
                    <a:pt x="1232" y="2259"/>
                  </a:lnTo>
                  <a:lnTo>
                    <a:pt x="1240" y="2266"/>
                  </a:lnTo>
                  <a:lnTo>
                    <a:pt x="1248" y="2272"/>
                  </a:lnTo>
                  <a:lnTo>
                    <a:pt x="1253" y="2279"/>
                  </a:lnTo>
                  <a:lnTo>
                    <a:pt x="1256" y="2289"/>
                  </a:lnTo>
                  <a:lnTo>
                    <a:pt x="1259" y="2301"/>
                  </a:lnTo>
                  <a:lnTo>
                    <a:pt x="1259" y="2312"/>
                  </a:lnTo>
                  <a:lnTo>
                    <a:pt x="1256" y="2321"/>
                  </a:lnTo>
                  <a:lnTo>
                    <a:pt x="1249" y="2332"/>
                  </a:lnTo>
                  <a:lnTo>
                    <a:pt x="1243" y="2343"/>
                  </a:lnTo>
                  <a:lnTo>
                    <a:pt x="1237" y="2352"/>
                  </a:lnTo>
                  <a:lnTo>
                    <a:pt x="1229" y="2361"/>
                  </a:lnTo>
                  <a:lnTo>
                    <a:pt x="1221" y="2374"/>
                  </a:lnTo>
                  <a:lnTo>
                    <a:pt x="1213" y="2386"/>
                  </a:lnTo>
                  <a:lnTo>
                    <a:pt x="1209" y="2396"/>
                  </a:lnTo>
                  <a:lnTo>
                    <a:pt x="1209" y="2406"/>
                  </a:lnTo>
                  <a:lnTo>
                    <a:pt x="1212" y="2418"/>
                  </a:lnTo>
                  <a:lnTo>
                    <a:pt x="1216" y="2431"/>
                  </a:lnTo>
                  <a:lnTo>
                    <a:pt x="1220" y="2444"/>
                  </a:lnTo>
                  <a:lnTo>
                    <a:pt x="1224" y="2453"/>
                  </a:lnTo>
                  <a:lnTo>
                    <a:pt x="1228" y="2464"/>
                  </a:lnTo>
                  <a:lnTo>
                    <a:pt x="1232" y="2477"/>
                  </a:lnTo>
                  <a:lnTo>
                    <a:pt x="1238" y="2491"/>
                  </a:lnTo>
                  <a:lnTo>
                    <a:pt x="1244" y="2500"/>
                  </a:lnTo>
                  <a:lnTo>
                    <a:pt x="1251" y="2507"/>
                  </a:lnTo>
                  <a:lnTo>
                    <a:pt x="1260" y="2515"/>
                  </a:lnTo>
                  <a:lnTo>
                    <a:pt x="1269" y="2522"/>
                  </a:lnTo>
                  <a:lnTo>
                    <a:pt x="1279" y="2526"/>
                  </a:lnTo>
                  <a:lnTo>
                    <a:pt x="1291" y="2527"/>
                  </a:lnTo>
                  <a:lnTo>
                    <a:pt x="1306" y="2526"/>
                  </a:lnTo>
                  <a:lnTo>
                    <a:pt x="1318" y="2523"/>
                  </a:lnTo>
                  <a:lnTo>
                    <a:pt x="1327" y="2519"/>
                  </a:lnTo>
                  <a:lnTo>
                    <a:pt x="1340" y="2511"/>
                  </a:lnTo>
                  <a:lnTo>
                    <a:pt x="1350" y="2503"/>
                  </a:lnTo>
                  <a:lnTo>
                    <a:pt x="1360" y="2495"/>
                  </a:lnTo>
                  <a:lnTo>
                    <a:pt x="1365" y="2487"/>
                  </a:lnTo>
                  <a:lnTo>
                    <a:pt x="1371" y="2476"/>
                  </a:lnTo>
                  <a:lnTo>
                    <a:pt x="1377" y="2468"/>
                  </a:lnTo>
                  <a:lnTo>
                    <a:pt x="1385" y="2460"/>
                  </a:lnTo>
                  <a:lnTo>
                    <a:pt x="1396" y="2450"/>
                  </a:lnTo>
                  <a:lnTo>
                    <a:pt x="1408" y="2444"/>
                  </a:lnTo>
                  <a:lnTo>
                    <a:pt x="1420" y="2440"/>
                  </a:lnTo>
                  <a:lnTo>
                    <a:pt x="1433" y="2438"/>
                  </a:lnTo>
                  <a:lnTo>
                    <a:pt x="1449" y="2441"/>
                  </a:lnTo>
                  <a:lnTo>
                    <a:pt x="1465" y="2445"/>
                  </a:lnTo>
                  <a:lnTo>
                    <a:pt x="1477" y="2450"/>
                  </a:lnTo>
                  <a:lnTo>
                    <a:pt x="1482" y="2457"/>
                  </a:lnTo>
                  <a:lnTo>
                    <a:pt x="1488" y="2466"/>
                  </a:lnTo>
                  <a:lnTo>
                    <a:pt x="1492" y="2476"/>
                  </a:lnTo>
                  <a:lnTo>
                    <a:pt x="1492" y="2485"/>
                  </a:lnTo>
                  <a:lnTo>
                    <a:pt x="1486" y="2492"/>
                  </a:lnTo>
                  <a:lnTo>
                    <a:pt x="1477" y="2497"/>
                  </a:lnTo>
                  <a:lnTo>
                    <a:pt x="1466" y="2503"/>
                  </a:lnTo>
                  <a:lnTo>
                    <a:pt x="1455" y="2510"/>
                  </a:lnTo>
                  <a:lnTo>
                    <a:pt x="1450" y="2515"/>
                  </a:lnTo>
                  <a:lnTo>
                    <a:pt x="1447" y="2523"/>
                  </a:lnTo>
                  <a:lnTo>
                    <a:pt x="1446" y="2532"/>
                  </a:lnTo>
                  <a:lnTo>
                    <a:pt x="1447" y="2542"/>
                  </a:lnTo>
                  <a:lnTo>
                    <a:pt x="1450" y="2550"/>
                  </a:lnTo>
                  <a:lnTo>
                    <a:pt x="1454" y="2553"/>
                  </a:lnTo>
                  <a:lnTo>
                    <a:pt x="1462" y="2555"/>
                  </a:lnTo>
                  <a:lnTo>
                    <a:pt x="1470" y="2557"/>
                  </a:lnTo>
                  <a:lnTo>
                    <a:pt x="1477" y="2559"/>
                  </a:lnTo>
                  <a:lnTo>
                    <a:pt x="1481" y="2563"/>
                  </a:lnTo>
                  <a:lnTo>
                    <a:pt x="1481" y="2572"/>
                  </a:lnTo>
                  <a:lnTo>
                    <a:pt x="1477" y="2582"/>
                  </a:lnTo>
                  <a:lnTo>
                    <a:pt x="1470" y="2593"/>
                  </a:lnTo>
                  <a:lnTo>
                    <a:pt x="1462" y="2604"/>
                  </a:lnTo>
                  <a:lnTo>
                    <a:pt x="1455" y="2611"/>
                  </a:lnTo>
                  <a:lnTo>
                    <a:pt x="1445" y="2617"/>
                  </a:lnTo>
                  <a:lnTo>
                    <a:pt x="1431" y="2623"/>
                  </a:lnTo>
                  <a:lnTo>
                    <a:pt x="1416" y="2628"/>
                  </a:lnTo>
                  <a:lnTo>
                    <a:pt x="1406" y="2634"/>
                  </a:lnTo>
                  <a:lnTo>
                    <a:pt x="1396" y="2639"/>
                  </a:lnTo>
                  <a:lnTo>
                    <a:pt x="1385" y="2648"/>
                  </a:lnTo>
                  <a:lnTo>
                    <a:pt x="1375" y="2656"/>
                  </a:lnTo>
                  <a:lnTo>
                    <a:pt x="1365" y="2662"/>
                  </a:lnTo>
                  <a:lnTo>
                    <a:pt x="1356" y="2663"/>
                  </a:lnTo>
                  <a:lnTo>
                    <a:pt x="1346" y="2664"/>
                  </a:lnTo>
                  <a:lnTo>
                    <a:pt x="1335" y="2664"/>
                  </a:lnTo>
                  <a:lnTo>
                    <a:pt x="1326" y="2666"/>
                  </a:lnTo>
                  <a:lnTo>
                    <a:pt x="1315" y="2669"/>
                  </a:lnTo>
                  <a:lnTo>
                    <a:pt x="1303" y="2674"/>
                  </a:lnTo>
                  <a:lnTo>
                    <a:pt x="1291" y="2681"/>
                  </a:lnTo>
                  <a:lnTo>
                    <a:pt x="1283" y="2687"/>
                  </a:lnTo>
                  <a:lnTo>
                    <a:pt x="1278" y="2698"/>
                  </a:lnTo>
                  <a:lnTo>
                    <a:pt x="1272" y="2712"/>
                  </a:lnTo>
                  <a:lnTo>
                    <a:pt x="1269" y="2725"/>
                  </a:lnTo>
                  <a:lnTo>
                    <a:pt x="1265" y="2736"/>
                  </a:lnTo>
                  <a:lnTo>
                    <a:pt x="1257" y="2748"/>
                  </a:lnTo>
                  <a:lnTo>
                    <a:pt x="1248" y="2763"/>
                  </a:lnTo>
                  <a:lnTo>
                    <a:pt x="1237" y="2776"/>
                  </a:lnTo>
                  <a:lnTo>
                    <a:pt x="1228" y="2787"/>
                  </a:lnTo>
                  <a:lnTo>
                    <a:pt x="1214" y="2797"/>
                  </a:lnTo>
                  <a:lnTo>
                    <a:pt x="1198" y="2806"/>
                  </a:lnTo>
                  <a:lnTo>
                    <a:pt x="1179" y="2814"/>
                  </a:lnTo>
                  <a:lnTo>
                    <a:pt x="1162" y="2823"/>
                  </a:lnTo>
                  <a:lnTo>
                    <a:pt x="1148" y="2830"/>
                  </a:lnTo>
                  <a:lnTo>
                    <a:pt x="1136" y="2836"/>
                  </a:lnTo>
                  <a:lnTo>
                    <a:pt x="1121" y="2841"/>
                  </a:lnTo>
                  <a:lnTo>
                    <a:pt x="1106" y="2846"/>
                  </a:lnTo>
                  <a:lnTo>
                    <a:pt x="1094" y="2852"/>
                  </a:lnTo>
                  <a:lnTo>
                    <a:pt x="1082" y="2858"/>
                  </a:lnTo>
                  <a:lnTo>
                    <a:pt x="1066" y="2867"/>
                  </a:lnTo>
                  <a:lnTo>
                    <a:pt x="1054" y="2873"/>
                  </a:lnTo>
                  <a:lnTo>
                    <a:pt x="1044" y="2881"/>
                  </a:lnTo>
                  <a:lnTo>
                    <a:pt x="1034" y="2889"/>
                  </a:lnTo>
                  <a:lnTo>
                    <a:pt x="1026" y="2899"/>
                  </a:lnTo>
                  <a:lnTo>
                    <a:pt x="1020" y="2912"/>
                  </a:lnTo>
                  <a:lnTo>
                    <a:pt x="1015" y="2930"/>
                  </a:lnTo>
                  <a:lnTo>
                    <a:pt x="1011" y="2947"/>
                  </a:lnTo>
                  <a:lnTo>
                    <a:pt x="1008" y="2962"/>
                  </a:lnTo>
                  <a:lnTo>
                    <a:pt x="1003" y="2977"/>
                  </a:lnTo>
                  <a:lnTo>
                    <a:pt x="997" y="2993"/>
                  </a:lnTo>
                  <a:lnTo>
                    <a:pt x="991" y="3009"/>
                  </a:lnTo>
                  <a:lnTo>
                    <a:pt x="984" y="3021"/>
                  </a:lnTo>
                  <a:lnTo>
                    <a:pt x="973" y="3034"/>
                  </a:lnTo>
                  <a:lnTo>
                    <a:pt x="958" y="3047"/>
                  </a:lnTo>
                  <a:lnTo>
                    <a:pt x="943" y="3059"/>
                  </a:lnTo>
                  <a:lnTo>
                    <a:pt x="930" y="3067"/>
                  </a:lnTo>
                  <a:lnTo>
                    <a:pt x="923" y="3071"/>
                  </a:lnTo>
                  <a:lnTo>
                    <a:pt x="915" y="3075"/>
                  </a:lnTo>
                  <a:lnTo>
                    <a:pt x="907" y="3078"/>
                  </a:lnTo>
                  <a:lnTo>
                    <a:pt x="900" y="3079"/>
                  </a:lnTo>
                  <a:lnTo>
                    <a:pt x="889" y="3077"/>
                  </a:lnTo>
                  <a:lnTo>
                    <a:pt x="879" y="3070"/>
                  </a:lnTo>
                  <a:lnTo>
                    <a:pt x="869" y="3062"/>
                  </a:lnTo>
                  <a:lnTo>
                    <a:pt x="862" y="3054"/>
                  </a:lnTo>
                  <a:lnTo>
                    <a:pt x="861" y="3047"/>
                  </a:lnTo>
                  <a:lnTo>
                    <a:pt x="860" y="3039"/>
                  </a:lnTo>
                  <a:lnTo>
                    <a:pt x="860" y="3031"/>
                  </a:lnTo>
                  <a:lnTo>
                    <a:pt x="858" y="3024"/>
                  </a:lnTo>
                  <a:lnTo>
                    <a:pt x="852" y="3012"/>
                  </a:lnTo>
                  <a:lnTo>
                    <a:pt x="842" y="2999"/>
                  </a:lnTo>
                  <a:lnTo>
                    <a:pt x="831" y="2985"/>
                  </a:lnTo>
                  <a:lnTo>
                    <a:pt x="822" y="2977"/>
                  </a:lnTo>
                  <a:lnTo>
                    <a:pt x="814" y="2974"/>
                  </a:lnTo>
                  <a:lnTo>
                    <a:pt x="805" y="2970"/>
                  </a:lnTo>
                  <a:lnTo>
                    <a:pt x="796" y="2970"/>
                  </a:lnTo>
                  <a:lnTo>
                    <a:pt x="790" y="2972"/>
                  </a:lnTo>
                  <a:lnTo>
                    <a:pt x="786" y="2977"/>
                  </a:lnTo>
                  <a:lnTo>
                    <a:pt x="786" y="2984"/>
                  </a:lnTo>
                  <a:lnTo>
                    <a:pt x="786" y="2992"/>
                  </a:lnTo>
                  <a:lnTo>
                    <a:pt x="786" y="3000"/>
                  </a:lnTo>
                  <a:lnTo>
                    <a:pt x="784" y="3005"/>
                  </a:lnTo>
                  <a:lnTo>
                    <a:pt x="779" y="3013"/>
                  </a:lnTo>
                  <a:lnTo>
                    <a:pt x="771" y="3023"/>
                  </a:lnTo>
                  <a:lnTo>
                    <a:pt x="763" y="3030"/>
                  </a:lnTo>
                  <a:lnTo>
                    <a:pt x="755" y="3035"/>
                  </a:lnTo>
                  <a:lnTo>
                    <a:pt x="748" y="3035"/>
                  </a:lnTo>
                  <a:lnTo>
                    <a:pt x="740" y="3034"/>
                  </a:lnTo>
                  <a:lnTo>
                    <a:pt x="733" y="3032"/>
                  </a:lnTo>
                  <a:lnTo>
                    <a:pt x="722" y="3034"/>
                  </a:lnTo>
                  <a:lnTo>
                    <a:pt x="712" y="3036"/>
                  </a:lnTo>
                  <a:lnTo>
                    <a:pt x="699" y="3039"/>
                  </a:lnTo>
                  <a:lnTo>
                    <a:pt x="689" y="3043"/>
                  </a:lnTo>
                  <a:lnTo>
                    <a:pt x="682" y="3048"/>
                  </a:lnTo>
                  <a:lnTo>
                    <a:pt x="679" y="3055"/>
                  </a:lnTo>
                  <a:lnTo>
                    <a:pt x="679" y="3063"/>
                  </a:lnTo>
                  <a:lnTo>
                    <a:pt x="681" y="3073"/>
                  </a:lnTo>
                  <a:lnTo>
                    <a:pt x="682" y="3079"/>
                  </a:lnTo>
                  <a:lnTo>
                    <a:pt x="687" y="3085"/>
                  </a:lnTo>
                  <a:lnTo>
                    <a:pt x="695" y="3090"/>
                  </a:lnTo>
                  <a:lnTo>
                    <a:pt x="703" y="3094"/>
                  </a:lnTo>
                  <a:lnTo>
                    <a:pt x="709" y="3100"/>
                  </a:lnTo>
                  <a:lnTo>
                    <a:pt x="712" y="3108"/>
                  </a:lnTo>
                  <a:lnTo>
                    <a:pt x="712" y="3117"/>
                  </a:lnTo>
                  <a:lnTo>
                    <a:pt x="712" y="3127"/>
                  </a:lnTo>
                  <a:lnTo>
                    <a:pt x="712" y="3135"/>
                  </a:lnTo>
                  <a:lnTo>
                    <a:pt x="714" y="3145"/>
                  </a:lnTo>
                  <a:lnTo>
                    <a:pt x="720" y="3158"/>
                  </a:lnTo>
                  <a:lnTo>
                    <a:pt x="725" y="3171"/>
                  </a:lnTo>
                  <a:lnTo>
                    <a:pt x="730" y="3180"/>
                  </a:lnTo>
                  <a:lnTo>
                    <a:pt x="739" y="3191"/>
                  </a:lnTo>
                  <a:lnTo>
                    <a:pt x="751" y="3202"/>
                  </a:lnTo>
                  <a:lnTo>
                    <a:pt x="760" y="3211"/>
                  </a:lnTo>
                  <a:lnTo>
                    <a:pt x="767" y="3222"/>
                  </a:lnTo>
                  <a:lnTo>
                    <a:pt x="776" y="3236"/>
                  </a:lnTo>
                  <a:lnTo>
                    <a:pt x="783" y="3249"/>
                  </a:lnTo>
                  <a:lnTo>
                    <a:pt x="788" y="3261"/>
                  </a:lnTo>
                  <a:lnTo>
                    <a:pt x="790" y="3272"/>
                  </a:lnTo>
                  <a:lnTo>
                    <a:pt x="791" y="3286"/>
                  </a:lnTo>
                  <a:lnTo>
                    <a:pt x="790" y="3299"/>
                  </a:lnTo>
                  <a:lnTo>
                    <a:pt x="787" y="3310"/>
                  </a:lnTo>
                  <a:lnTo>
                    <a:pt x="784" y="3314"/>
                  </a:lnTo>
                  <a:lnTo>
                    <a:pt x="782" y="3317"/>
                  </a:lnTo>
                  <a:lnTo>
                    <a:pt x="778" y="3321"/>
                  </a:lnTo>
                  <a:lnTo>
                    <a:pt x="774" y="3323"/>
                  </a:lnTo>
                  <a:lnTo>
                    <a:pt x="769" y="3326"/>
                  </a:lnTo>
                  <a:lnTo>
                    <a:pt x="768" y="3330"/>
                  </a:lnTo>
                  <a:lnTo>
                    <a:pt x="769" y="3337"/>
                  </a:lnTo>
                  <a:lnTo>
                    <a:pt x="775" y="3343"/>
                  </a:lnTo>
                  <a:lnTo>
                    <a:pt x="780" y="3350"/>
                  </a:lnTo>
                  <a:lnTo>
                    <a:pt x="787" y="3354"/>
                  </a:lnTo>
                  <a:lnTo>
                    <a:pt x="796" y="3358"/>
                  </a:lnTo>
                  <a:lnTo>
                    <a:pt x="811" y="3362"/>
                  </a:lnTo>
                  <a:lnTo>
                    <a:pt x="822" y="3362"/>
                  </a:lnTo>
                  <a:lnTo>
                    <a:pt x="830" y="3360"/>
                  </a:lnTo>
                  <a:lnTo>
                    <a:pt x="840" y="3354"/>
                  </a:lnTo>
                  <a:lnTo>
                    <a:pt x="849" y="3347"/>
                  </a:lnTo>
                  <a:lnTo>
                    <a:pt x="857" y="3342"/>
                  </a:lnTo>
                  <a:lnTo>
                    <a:pt x="862" y="3335"/>
                  </a:lnTo>
                  <a:lnTo>
                    <a:pt x="869" y="3325"/>
                  </a:lnTo>
                  <a:lnTo>
                    <a:pt x="876" y="3318"/>
                  </a:lnTo>
                  <a:lnTo>
                    <a:pt x="887" y="3315"/>
                  </a:lnTo>
                  <a:lnTo>
                    <a:pt x="902" y="3314"/>
                  </a:lnTo>
                  <a:lnTo>
                    <a:pt x="915" y="3314"/>
                  </a:lnTo>
                  <a:lnTo>
                    <a:pt x="927" y="3315"/>
                  </a:lnTo>
                  <a:lnTo>
                    <a:pt x="939" y="3319"/>
                  </a:lnTo>
                  <a:lnTo>
                    <a:pt x="953" y="3326"/>
                  </a:lnTo>
                  <a:lnTo>
                    <a:pt x="966" y="3333"/>
                  </a:lnTo>
                  <a:lnTo>
                    <a:pt x="978" y="3337"/>
                  </a:lnTo>
                  <a:lnTo>
                    <a:pt x="988" y="3335"/>
                  </a:lnTo>
                  <a:lnTo>
                    <a:pt x="997" y="3333"/>
                  </a:lnTo>
                  <a:lnTo>
                    <a:pt x="1008" y="3330"/>
                  </a:lnTo>
                  <a:lnTo>
                    <a:pt x="1016" y="3326"/>
                  </a:lnTo>
                  <a:lnTo>
                    <a:pt x="1022" y="3318"/>
                  </a:lnTo>
                  <a:lnTo>
                    <a:pt x="1028" y="3308"/>
                  </a:lnTo>
                  <a:lnTo>
                    <a:pt x="1035" y="3302"/>
                  </a:lnTo>
                  <a:lnTo>
                    <a:pt x="1044" y="3295"/>
                  </a:lnTo>
                  <a:lnTo>
                    <a:pt x="1058" y="3290"/>
                  </a:lnTo>
                  <a:lnTo>
                    <a:pt x="1069" y="3287"/>
                  </a:lnTo>
                  <a:lnTo>
                    <a:pt x="1078" y="3287"/>
                  </a:lnTo>
                  <a:lnTo>
                    <a:pt x="1089" y="3290"/>
                  </a:lnTo>
                  <a:lnTo>
                    <a:pt x="1101" y="3294"/>
                  </a:lnTo>
                  <a:lnTo>
                    <a:pt x="1110" y="3296"/>
                  </a:lnTo>
                  <a:lnTo>
                    <a:pt x="1120" y="3302"/>
                  </a:lnTo>
                  <a:lnTo>
                    <a:pt x="1132" y="3308"/>
                  </a:lnTo>
                  <a:lnTo>
                    <a:pt x="1143" y="3315"/>
                  </a:lnTo>
                  <a:lnTo>
                    <a:pt x="1152" y="3325"/>
                  </a:lnTo>
                  <a:lnTo>
                    <a:pt x="1156" y="3333"/>
                  </a:lnTo>
                  <a:lnTo>
                    <a:pt x="1155" y="3341"/>
                  </a:lnTo>
                  <a:lnTo>
                    <a:pt x="1148" y="3350"/>
                  </a:lnTo>
                  <a:lnTo>
                    <a:pt x="1140" y="3358"/>
                  </a:lnTo>
                  <a:lnTo>
                    <a:pt x="1133" y="3364"/>
                  </a:lnTo>
                  <a:lnTo>
                    <a:pt x="1125" y="3369"/>
                  </a:lnTo>
                  <a:lnTo>
                    <a:pt x="1114" y="3373"/>
                  </a:lnTo>
                  <a:lnTo>
                    <a:pt x="1105" y="3377"/>
                  </a:lnTo>
                  <a:lnTo>
                    <a:pt x="1097" y="3383"/>
                  </a:lnTo>
                  <a:lnTo>
                    <a:pt x="1092" y="3391"/>
                  </a:lnTo>
                  <a:lnTo>
                    <a:pt x="1086" y="3403"/>
                  </a:lnTo>
                  <a:lnTo>
                    <a:pt x="1083" y="3416"/>
                  </a:lnTo>
                  <a:lnTo>
                    <a:pt x="1083" y="3426"/>
                  </a:lnTo>
                  <a:lnTo>
                    <a:pt x="1088" y="3435"/>
                  </a:lnTo>
                  <a:lnTo>
                    <a:pt x="1097" y="3443"/>
                  </a:lnTo>
                  <a:lnTo>
                    <a:pt x="1105" y="3451"/>
                  </a:lnTo>
                  <a:lnTo>
                    <a:pt x="1110" y="3459"/>
                  </a:lnTo>
                  <a:lnTo>
                    <a:pt x="1116" y="3470"/>
                  </a:lnTo>
                  <a:lnTo>
                    <a:pt x="1120" y="3480"/>
                  </a:lnTo>
                  <a:lnTo>
                    <a:pt x="1120" y="3488"/>
                  </a:lnTo>
                  <a:lnTo>
                    <a:pt x="1117" y="3498"/>
                  </a:lnTo>
                  <a:lnTo>
                    <a:pt x="1114" y="3509"/>
                  </a:lnTo>
                  <a:lnTo>
                    <a:pt x="1116" y="3517"/>
                  </a:lnTo>
                  <a:lnTo>
                    <a:pt x="1120" y="3527"/>
                  </a:lnTo>
                  <a:lnTo>
                    <a:pt x="1128" y="3536"/>
                  </a:lnTo>
                  <a:lnTo>
                    <a:pt x="1136" y="3543"/>
                  </a:lnTo>
                  <a:lnTo>
                    <a:pt x="1144" y="3544"/>
                  </a:lnTo>
                  <a:lnTo>
                    <a:pt x="1154" y="3544"/>
                  </a:lnTo>
                  <a:lnTo>
                    <a:pt x="1163" y="3544"/>
                  </a:lnTo>
                  <a:lnTo>
                    <a:pt x="1172" y="3544"/>
                  </a:lnTo>
                  <a:lnTo>
                    <a:pt x="1185" y="3548"/>
                  </a:lnTo>
                  <a:lnTo>
                    <a:pt x="1198" y="3555"/>
                  </a:lnTo>
                  <a:lnTo>
                    <a:pt x="1212" y="3562"/>
                  </a:lnTo>
                  <a:lnTo>
                    <a:pt x="1224" y="3568"/>
                  </a:lnTo>
                  <a:lnTo>
                    <a:pt x="1233" y="3576"/>
                  </a:lnTo>
                  <a:lnTo>
                    <a:pt x="1245" y="3586"/>
                  </a:lnTo>
                  <a:lnTo>
                    <a:pt x="1256" y="3597"/>
                  </a:lnTo>
                  <a:lnTo>
                    <a:pt x="1264" y="3606"/>
                  </a:lnTo>
                  <a:lnTo>
                    <a:pt x="1268" y="3618"/>
                  </a:lnTo>
                  <a:lnTo>
                    <a:pt x="1269" y="3632"/>
                  </a:lnTo>
                  <a:lnTo>
                    <a:pt x="1271" y="3644"/>
                  </a:lnTo>
                  <a:lnTo>
                    <a:pt x="1271" y="3656"/>
                  </a:lnTo>
                  <a:lnTo>
                    <a:pt x="1269" y="3669"/>
                  </a:lnTo>
                  <a:lnTo>
                    <a:pt x="1268" y="3682"/>
                  </a:lnTo>
                  <a:lnTo>
                    <a:pt x="1267" y="3692"/>
                  </a:lnTo>
                  <a:lnTo>
                    <a:pt x="1261" y="3700"/>
                  </a:lnTo>
                  <a:lnTo>
                    <a:pt x="1255" y="3710"/>
                  </a:lnTo>
                  <a:lnTo>
                    <a:pt x="1249" y="3717"/>
                  </a:lnTo>
                  <a:lnTo>
                    <a:pt x="1247" y="3726"/>
                  </a:lnTo>
                  <a:lnTo>
                    <a:pt x="1245" y="3737"/>
                  </a:lnTo>
                  <a:lnTo>
                    <a:pt x="1248" y="3746"/>
                  </a:lnTo>
                  <a:lnTo>
                    <a:pt x="1253" y="3753"/>
                  </a:lnTo>
                  <a:lnTo>
                    <a:pt x="1264" y="3758"/>
                  </a:lnTo>
                  <a:lnTo>
                    <a:pt x="1275" y="3764"/>
                  </a:lnTo>
                  <a:lnTo>
                    <a:pt x="1282" y="3770"/>
                  </a:lnTo>
                  <a:lnTo>
                    <a:pt x="1283" y="3780"/>
                  </a:lnTo>
                  <a:lnTo>
                    <a:pt x="1282" y="3792"/>
                  </a:lnTo>
                  <a:lnTo>
                    <a:pt x="1280" y="3801"/>
                  </a:lnTo>
                  <a:lnTo>
                    <a:pt x="1272" y="3810"/>
                  </a:lnTo>
                  <a:lnTo>
                    <a:pt x="1263" y="3818"/>
                  </a:lnTo>
                  <a:lnTo>
                    <a:pt x="1256" y="3824"/>
                  </a:lnTo>
                  <a:lnTo>
                    <a:pt x="1256" y="3832"/>
                  </a:lnTo>
                  <a:lnTo>
                    <a:pt x="1257" y="3841"/>
                  </a:lnTo>
                  <a:lnTo>
                    <a:pt x="1260" y="3850"/>
                  </a:lnTo>
                  <a:lnTo>
                    <a:pt x="1259" y="3857"/>
                  </a:lnTo>
                  <a:lnTo>
                    <a:pt x="1252" y="3861"/>
                  </a:lnTo>
                  <a:lnTo>
                    <a:pt x="1241" y="3862"/>
                  </a:lnTo>
                  <a:lnTo>
                    <a:pt x="1232" y="3863"/>
                  </a:lnTo>
                  <a:lnTo>
                    <a:pt x="1224" y="3862"/>
                  </a:lnTo>
                  <a:lnTo>
                    <a:pt x="1217" y="3857"/>
                  </a:lnTo>
                  <a:lnTo>
                    <a:pt x="1213" y="3849"/>
                  </a:lnTo>
                  <a:lnTo>
                    <a:pt x="1207" y="3841"/>
                  </a:lnTo>
                  <a:lnTo>
                    <a:pt x="1202" y="3836"/>
                  </a:lnTo>
                  <a:lnTo>
                    <a:pt x="1194" y="3836"/>
                  </a:lnTo>
                  <a:lnTo>
                    <a:pt x="1185" y="3839"/>
                  </a:lnTo>
                  <a:lnTo>
                    <a:pt x="1175" y="3842"/>
                  </a:lnTo>
                  <a:lnTo>
                    <a:pt x="1170" y="3846"/>
                  </a:lnTo>
                  <a:lnTo>
                    <a:pt x="1163" y="3854"/>
                  </a:lnTo>
                  <a:lnTo>
                    <a:pt x="1158" y="3866"/>
                  </a:lnTo>
                  <a:lnTo>
                    <a:pt x="1152" y="3874"/>
                  </a:lnTo>
                  <a:lnTo>
                    <a:pt x="1144" y="3878"/>
                  </a:lnTo>
                  <a:lnTo>
                    <a:pt x="1133" y="3881"/>
                  </a:lnTo>
                  <a:lnTo>
                    <a:pt x="1123" y="3884"/>
                  </a:lnTo>
                  <a:lnTo>
                    <a:pt x="1113" y="3888"/>
                  </a:lnTo>
                  <a:lnTo>
                    <a:pt x="1108" y="3893"/>
                  </a:lnTo>
                  <a:lnTo>
                    <a:pt x="1104" y="3904"/>
                  </a:lnTo>
                  <a:lnTo>
                    <a:pt x="1105" y="3917"/>
                  </a:lnTo>
                  <a:lnTo>
                    <a:pt x="1108" y="3931"/>
                  </a:lnTo>
                  <a:lnTo>
                    <a:pt x="1112" y="3946"/>
                  </a:lnTo>
                  <a:lnTo>
                    <a:pt x="1116" y="3956"/>
                  </a:lnTo>
                  <a:lnTo>
                    <a:pt x="1120" y="3966"/>
                  </a:lnTo>
                  <a:lnTo>
                    <a:pt x="1128" y="3975"/>
                  </a:lnTo>
                  <a:lnTo>
                    <a:pt x="1136" y="3986"/>
                  </a:lnTo>
                  <a:lnTo>
                    <a:pt x="1140" y="3995"/>
                  </a:lnTo>
                  <a:lnTo>
                    <a:pt x="1141" y="4006"/>
                  </a:lnTo>
                  <a:lnTo>
                    <a:pt x="1143" y="4018"/>
                  </a:lnTo>
                  <a:lnTo>
                    <a:pt x="1141" y="4032"/>
                  </a:lnTo>
                  <a:lnTo>
                    <a:pt x="1139" y="4045"/>
                  </a:lnTo>
                  <a:lnTo>
                    <a:pt x="1135" y="4053"/>
                  </a:lnTo>
                  <a:lnTo>
                    <a:pt x="1127" y="4059"/>
                  </a:lnTo>
                  <a:lnTo>
                    <a:pt x="1116" y="4063"/>
                  </a:lnTo>
                  <a:lnTo>
                    <a:pt x="1106" y="4064"/>
                  </a:lnTo>
                  <a:lnTo>
                    <a:pt x="1097" y="4063"/>
                  </a:lnTo>
                  <a:lnTo>
                    <a:pt x="1086" y="4060"/>
                  </a:lnTo>
                  <a:lnTo>
                    <a:pt x="1077" y="4057"/>
                  </a:lnTo>
                  <a:lnTo>
                    <a:pt x="1067" y="4055"/>
                  </a:lnTo>
                  <a:lnTo>
                    <a:pt x="1055" y="4052"/>
                  </a:lnTo>
                  <a:lnTo>
                    <a:pt x="1039" y="4049"/>
                  </a:lnTo>
                  <a:lnTo>
                    <a:pt x="1024" y="4048"/>
                  </a:lnTo>
                  <a:lnTo>
                    <a:pt x="1012" y="4048"/>
                  </a:lnTo>
                  <a:lnTo>
                    <a:pt x="1003" y="4051"/>
                  </a:lnTo>
                  <a:lnTo>
                    <a:pt x="992" y="4056"/>
                  </a:lnTo>
                  <a:lnTo>
                    <a:pt x="982" y="4063"/>
                  </a:lnTo>
                  <a:lnTo>
                    <a:pt x="977" y="4070"/>
                  </a:lnTo>
                  <a:lnTo>
                    <a:pt x="977" y="4076"/>
                  </a:lnTo>
                  <a:lnTo>
                    <a:pt x="980" y="4086"/>
                  </a:lnTo>
                  <a:lnTo>
                    <a:pt x="984" y="4095"/>
                  </a:lnTo>
                  <a:lnTo>
                    <a:pt x="989" y="4102"/>
                  </a:lnTo>
                  <a:lnTo>
                    <a:pt x="995" y="4107"/>
                  </a:lnTo>
                  <a:lnTo>
                    <a:pt x="1004" y="4113"/>
                  </a:lnTo>
                  <a:lnTo>
                    <a:pt x="1015" y="4115"/>
                  </a:lnTo>
                  <a:lnTo>
                    <a:pt x="1023" y="4118"/>
                  </a:lnTo>
                  <a:lnTo>
                    <a:pt x="1030" y="4117"/>
                  </a:lnTo>
                  <a:lnTo>
                    <a:pt x="1036" y="4113"/>
                  </a:lnTo>
                  <a:lnTo>
                    <a:pt x="1044" y="4110"/>
                  </a:lnTo>
                  <a:lnTo>
                    <a:pt x="1051" y="4109"/>
                  </a:lnTo>
                  <a:lnTo>
                    <a:pt x="1059" y="4113"/>
                  </a:lnTo>
                  <a:lnTo>
                    <a:pt x="1067" y="4119"/>
                  </a:lnTo>
                  <a:lnTo>
                    <a:pt x="1075" y="4127"/>
                  </a:lnTo>
                  <a:lnTo>
                    <a:pt x="1081" y="4136"/>
                  </a:lnTo>
                  <a:lnTo>
                    <a:pt x="1085" y="4145"/>
                  </a:lnTo>
                  <a:lnTo>
                    <a:pt x="1088" y="4158"/>
                  </a:lnTo>
                  <a:lnTo>
                    <a:pt x="1090" y="4172"/>
                  </a:lnTo>
                  <a:lnTo>
                    <a:pt x="1096" y="4180"/>
                  </a:lnTo>
                  <a:lnTo>
                    <a:pt x="1102" y="4184"/>
                  </a:lnTo>
                  <a:lnTo>
                    <a:pt x="1112" y="4185"/>
                  </a:lnTo>
                  <a:lnTo>
                    <a:pt x="1123" y="4187"/>
                  </a:lnTo>
                  <a:lnTo>
                    <a:pt x="1132" y="4188"/>
                  </a:lnTo>
                  <a:lnTo>
                    <a:pt x="1141" y="4191"/>
                  </a:lnTo>
                  <a:lnTo>
                    <a:pt x="1145" y="4195"/>
                  </a:lnTo>
                  <a:lnTo>
                    <a:pt x="1145" y="4203"/>
                  </a:lnTo>
                  <a:lnTo>
                    <a:pt x="1141" y="4214"/>
                  </a:lnTo>
                  <a:lnTo>
                    <a:pt x="1135" y="4223"/>
                  </a:lnTo>
                  <a:lnTo>
                    <a:pt x="1127" y="4233"/>
                  </a:lnTo>
                  <a:lnTo>
                    <a:pt x="1121" y="4239"/>
                  </a:lnTo>
                  <a:lnTo>
                    <a:pt x="1112" y="4247"/>
                  </a:lnTo>
                  <a:lnTo>
                    <a:pt x="1102" y="4257"/>
                  </a:lnTo>
                  <a:lnTo>
                    <a:pt x="1090" y="4266"/>
                  </a:lnTo>
                  <a:lnTo>
                    <a:pt x="1078" y="4273"/>
                  </a:lnTo>
                  <a:lnTo>
                    <a:pt x="1067" y="4276"/>
                  </a:lnTo>
                  <a:lnTo>
                    <a:pt x="1059" y="4274"/>
                  </a:lnTo>
                  <a:lnTo>
                    <a:pt x="1050" y="4269"/>
                  </a:lnTo>
                  <a:lnTo>
                    <a:pt x="1042" y="4264"/>
                  </a:lnTo>
                  <a:lnTo>
                    <a:pt x="1035" y="4258"/>
                  </a:lnTo>
                  <a:lnTo>
                    <a:pt x="1027" y="4251"/>
                  </a:lnTo>
                  <a:lnTo>
                    <a:pt x="1019" y="4242"/>
                  </a:lnTo>
                  <a:lnTo>
                    <a:pt x="1011" y="4234"/>
                  </a:lnTo>
                  <a:lnTo>
                    <a:pt x="1003" y="4229"/>
                  </a:lnTo>
                  <a:lnTo>
                    <a:pt x="991" y="4227"/>
                  </a:lnTo>
                  <a:lnTo>
                    <a:pt x="974" y="4230"/>
                  </a:lnTo>
                  <a:lnTo>
                    <a:pt x="957" y="4234"/>
                  </a:lnTo>
                  <a:lnTo>
                    <a:pt x="941" y="4238"/>
                  </a:lnTo>
                  <a:lnTo>
                    <a:pt x="927" y="4241"/>
                  </a:lnTo>
                  <a:lnTo>
                    <a:pt x="918" y="4241"/>
                  </a:lnTo>
                  <a:lnTo>
                    <a:pt x="907" y="4241"/>
                  </a:lnTo>
                  <a:lnTo>
                    <a:pt x="895" y="4242"/>
                  </a:lnTo>
                  <a:lnTo>
                    <a:pt x="887" y="4243"/>
                  </a:lnTo>
                  <a:lnTo>
                    <a:pt x="877" y="4247"/>
                  </a:lnTo>
                  <a:lnTo>
                    <a:pt x="868" y="4255"/>
                  </a:lnTo>
                  <a:lnTo>
                    <a:pt x="860" y="4262"/>
                  </a:lnTo>
                  <a:lnTo>
                    <a:pt x="852" y="4266"/>
                  </a:lnTo>
                  <a:lnTo>
                    <a:pt x="841" y="4269"/>
                  </a:lnTo>
                  <a:lnTo>
                    <a:pt x="830" y="4272"/>
                  </a:lnTo>
                  <a:lnTo>
                    <a:pt x="818" y="4273"/>
                  </a:lnTo>
                  <a:lnTo>
                    <a:pt x="809" y="4272"/>
                  </a:lnTo>
                  <a:lnTo>
                    <a:pt x="799" y="4269"/>
                  </a:lnTo>
                  <a:lnTo>
                    <a:pt x="790" y="4264"/>
                  </a:lnTo>
                  <a:lnTo>
                    <a:pt x="784" y="4258"/>
                  </a:lnTo>
                  <a:lnTo>
                    <a:pt x="783" y="4251"/>
                  </a:lnTo>
                  <a:lnTo>
                    <a:pt x="786" y="4242"/>
                  </a:lnTo>
                  <a:lnTo>
                    <a:pt x="787" y="4234"/>
                  </a:lnTo>
                  <a:lnTo>
                    <a:pt x="788" y="4226"/>
                  </a:lnTo>
                  <a:lnTo>
                    <a:pt x="786" y="4218"/>
                  </a:lnTo>
                  <a:lnTo>
                    <a:pt x="780" y="4208"/>
                  </a:lnTo>
                  <a:lnTo>
                    <a:pt x="774" y="4200"/>
                  </a:lnTo>
                  <a:lnTo>
                    <a:pt x="768" y="4195"/>
                  </a:lnTo>
                  <a:lnTo>
                    <a:pt x="759" y="4192"/>
                  </a:lnTo>
                  <a:lnTo>
                    <a:pt x="749" y="4193"/>
                  </a:lnTo>
                  <a:lnTo>
                    <a:pt x="741" y="4195"/>
                  </a:lnTo>
                  <a:lnTo>
                    <a:pt x="733" y="4202"/>
                  </a:lnTo>
                  <a:lnTo>
                    <a:pt x="726" y="4211"/>
                  </a:lnTo>
                  <a:lnTo>
                    <a:pt x="721" y="4220"/>
                  </a:lnTo>
                  <a:lnTo>
                    <a:pt x="714" y="4227"/>
                  </a:lnTo>
                  <a:lnTo>
                    <a:pt x="703" y="4231"/>
                  </a:lnTo>
                  <a:lnTo>
                    <a:pt x="691" y="4233"/>
                  </a:lnTo>
                  <a:lnTo>
                    <a:pt x="679" y="4233"/>
                  </a:lnTo>
                  <a:lnTo>
                    <a:pt x="670" y="4231"/>
                  </a:lnTo>
                  <a:lnTo>
                    <a:pt x="667" y="4229"/>
                  </a:lnTo>
                  <a:lnTo>
                    <a:pt x="666" y="4226"/>
                  </a:lnTo>
                  <a:lnTo>
                    <a:pt x="664" y="4222"/>
                  </a:lnTo>
                  <a:lnTo>
                    <a:pt x="663" y="4219"/>
                  </a:lnTo>
                  <a:lnTo>
                    <a:pt x="662" y="4216"/>
                  </a:lnTo>
                  <a:lnTo>
                    <a:pt x="652" y="4212"/>
                  </a:lnTo>
                  <a:lnTo>
                    <a:pt x="639" y="4208"/>
                  </a:lnTo>
                  <a:lnTo>
                    <a:pt x="625" y="4208"/>
                  </a:lnTo>
                  <a:lnTo>
                    <a:pt x="615" y="4208"/>
                  </a:lnTo>
                  <a:lnTo>
                    <a:pt x="605" y="4214"/>
                  </a:lnTo>
                  <a:lnTo>
                    <a:pt x="593" y="4222"/>
                  </a:lnTo>
                  <a:lnTo>
                    <a:pt x="582" y="4230"/>
                  </a:lnTo>
                  <a:lnTo>
                    <a:pt x="571" y="4234"/>
                  </a:lnTo>
                  <a:lnTo>
                    <a:pt x="563" y="4234"/>
                  </a:lnTo>
                  <a:lnTo>
                    <a:pt x="553" y="4233"/>
                  </a:lnTo>
                  <a:lnTo>
                    <a:pt x="542" y="4230"/>
                  </a:lnTo>
                  <a:lnTo>
                    <a:pt x="534" y="4227"/>
                  </a:lnTo>
                  <a:lnTo>
                    <a:pt x="523" y="4222"/>
                  </a:lnTo>
                  <a:lnTo>
                    <a:pt x="512" y="4215"/>
                  </a:lnTo>
                  <a:lnTo>
                    <a:pt x="503" y="4207"/>
                  </a:lnTo>
                  <a:lnTo>
                    <a:pt x="496" y="4199"/>
                  </a:lnTo>
                  <a:lnTo>
                    <a:pt x="493" y="4191"/>
                  </a:lnTo>
                  <a:lnTo>
                    <a:pt x="492" y="4181"/>
                  </a:lnTo>
                  <a:lnTo>
                    <a:pt x="491" y="4172"/>
                  </a:lnTo>
                  <a:lnTo>
                    <a:pt x="488" y="4167"/>
                  </a:lnTo>
                  <a:lnTo>
                    <a:pt x="477" y="4161"/>
                  </a:lnTo>
                  <a:lnTo>
                    <a:pt x="464" y="4157"/>
                  </a:lnTo>
                  <a:lnTo>
                    <a:pt x="450" y="4157"/>
                  </a:lnTo>
                  <a:lnTo>
                    <a:pt x="439" y="4158"/>
                  </a:lnTo>
                  <a:lnTo>
                    <a:pt x="430" y="4165"/>
                  </a:lnTo>
                  <a:lnTo>
                    <a:pt x="422" y="4175"/>
                  </a:lnTo>
                  <a:lnTo>
                    <a:pt x="414" y="4187"/>
                  </a:lnTo>
                  <a:lnTo>
                    <a:pt x="410" y="4196"/>
                  </a:lnTo>
                  <a:lnTo>
                    <a:pt x="407" y="4206"/>
                  </a:lnTo>
                  <a:lnTo>
                    <a:pt x="404" y="4218"/>
                  </a:lnTo>
                  <a:lnTo>
                    <a:pt x="403" y="4231"/>
                  </a:lnTo>
                  <a:lnTo>
                    <a:pt x="402" y="4243"/>
                  </a:lnTo>
                  <a:lnTo>
                    <a:pt x="396" y="4251"/>
                  </a:lnTo>
                  <a:lnTo>
                    <a:pt x="388" y="4257"/>
                  </a:lnTo>
                  <a:lnTo>
                    <a:pt x="376" y="4259"/>
                  </a:lnTo>
                  <a:lnTo>
                    <a:pt x="364" y="4261"/>
                  </a:lnTo>
                  <a:lnTo>
                    <a:pt x="353" y="4259"/>
                  </a:lnTo>
                  <a:lnTo>
                    <a:pt x="345" y="4254"/>
                  </a:lnTo>
                  <a:lnTo>
                    <a:pt x="336" y="4246"/>
                  </a:lnTo>
                  <a:lnTo>
                    <a:pt x="325" y="4238"/>
                  </a:lnTo>
                  <a:lnTo>
                    <a:pt x="317" y="4234"/>
                  </a:lnTo>
                  <a:lnTo>
                    <a:pt x="309" y="4235"/>
                  </a:lnTo>
                  <a:lnTo>
                    <a:pt x="299" y="4241"/>
                  </a:lnTo>
                  <a:lnTo>
                    <a:pt x="290" y="4247"/>
                  </a:lnTo>
                  <a:lnTo>
                    <a:pt x="283" y="4251"/>
                  </a:lnTo>
                  <a:lnTo>
                    <a:pt x="275" y="4254"/>
                  </a:lnTo>
                  <a:lnTo>
                    <a:pt x="265" y="4258"/>
                  </a:lnTo>
                  <a:lnTo>
                    <a:pt x="257" y="4258"/>
                  </a:lnTo>
                  <a:lnTo>
                    <a:pt x="249" y="4251"/>
                  </a:lnTo>
                  <a:lnTo>
                    <a:pt x="244" y="4239"/>
                  </a:lnTo>
                  <a:lnTo>
                    <a:pt x="240" y="4230"/>
                  </a:lnTo>
                  <a:lnTo>
                    <a:pt x="239" y="4222"/>
                  </a:lnTo>
                  <a:lnTo>
                    <a:pt x="240" y="4214"/>
                  </a:lnTo>
                  <a:lnTo>
                    <a:pt x="240" y="4206"/>
                  </a:lnTo>
                  <a:lnTo>
                    <a:pt x="244" y="4195"/>
                  </a:lnTo>
                  <a:lnTo>
                    <a:pt x="249" y="4183"/>
                  </a:lnTo>
                  <a:lnTo>
                    <a:pt x="255" y="4171"/>
                  </a:lnTo>
                  <a:lnTo>
                    <a:pt x="257" y="4160"/>
                  </a:lnTo>
                  <a:lnTo>
                    <a:pt x="256" y="4150"/>
                  </a:lnTo>
                  <a:lnTo>
                    <a:pt x="252" y="4141"/>
                  </a:lnTo>
                  <a:lnTo>
                    <a:pt x="251" y="4132"/>
                  </a:lnTo>
                  <a:lnTo>
                    <a:pt x="251" y="4122"/>
                  </a:lnTo>
                  <a:lnTo>
                    <a:pt x="255" y="4109"/>
                  </a:lnTo>
                  <a:lnTo>
                    <a:pt x="257" y="4096"/>
                  </a:lnTo>
                  <a:lnTo>
                    <a:pt x="259" y="4086"/>
                  </a:lnTo>
                  <a:lnTo>
                    <a:pt x="259" y="4074"/>
                  </a:lnTo>
                  <a:lnTo>
                    <a:pt x="256" y="4060"/>
                  </a:lnTo>
                  <a:lnTo>
                    <a:pt x="252" y="4048"/>
                  </a:lnTo>
                  <a:lnTo>
                    <a:pt x="244" y="4040"/>
                  </a:lnTo>
                  <a:lnTo>
                    <a:pt x="233" y="4030"/>
                  </a:lnTo>
                  <a:lnTo>
                    <a:pt x="220" y="4024"/>
                  </a:lnTo>
                  <a:lnTo>
                    <a:pt x="210" y="4018"/>
                  </a:lnTo>
                  <a:lnTo>
                    <a:pt x="199" y="4016"/>
                  </a:lnTo>
                  <a:lnTo>
                    <a:pt x="187" y="4016"/>
                  </a:lnTo>
                  <a:lnTo>
                    <a:pt x="177" y="4016"/>
                  </a:lnTo>
                  <a:lnTo>
                    <a:pt x="167" y="4013"/>
                  </a:lnTo>
                  <a:lnTo>
                    <a:pt x="159" y="4004"/>
                  </a:lnTo>
                  <a:lnTo>
                    <a:pt x="154" y="3991"/>
                  </a:lnTo>
                  <a:lnTo>
                    <a:pt x="147" y="3977"/>
                  </a:lnTo>
                  <a:lnTo>
                    <a:pt x="143" y="3962"/>
                  </a:lnTo>
                  <a:lnTo>
                    <a:pt x="137" y="3951"/>
                  </a:lnTo>
                  <a:lnTo>
                    <a:pt x="131" y="3938"/>
                  </a:lnTo>
                  <a:lnTo>
                    <a:pt x="121" y="3923"/>
                  </a:lnTo>
                  <a:lnTo>
                    <a:pt x="112" y="3907"/>
                  </a:lnTo>
                  <a:lnTo>
                    <a:pt x="104" y="3892"/>
                  </a:lnTo>
                  <a:lnTo>
                    <a:pt x="100" y="3878"/>
                  </a:lnTo>
                  <a:lnTo>
                    <a:pt x="98" y="3862"/>
                  </a:lnTo>
                  <a:lnTo>
                    <a:pt x="100" y="3843"/>
                  </a:lnTo>
                  <a:lnTo>
                    <a:pt x="104" y="3824"/>
                  </a:lnTo>
                  <a:lnTo>
                    <a:pt x="109" y="3811"/>
                  </a:lnTo>
                  <a:lnTo>
                    <a:pt x="116" y="3800"/>
                  </a:lnTo>
                  <a:lnTo>
                    <a:pt x="127" y="3789"/>
                  </a:lnTo>
                  <a:lnTo>
                    <a:pt x="137" y="3780"/>
                  </a:lnTo>
                  <a:lnTo>
                    <a:pt x="148" y="3775"/>
                  </a:lnTo>
                  <a:lnTo>
                    <a:pt x="159" y="3773"/>
                  </a:lnTo>
                  <a:lnTo>
                    <a:pt x="173" y="3775"/>
                  </a:lnTo>
                  <a:lnTo>
                    <a:pt x="186" y="3776"/>
                  </a:lnTo>
                  <a:lnTo>
                    <a:pt x="197" y="3775"/>
                  </a:lnTo>
                  <a:lnTo>
                    <a:pt x="205" y="3770"/>
                  </a:lnTo>
                  <a:lnTo>
                    <a:pt x="214" y="3764"/>
                  </a:lnTo>
                  <a:lnTo>
                    <a:pt x="224" y="3756"/>
                  </a:lnTo>
                  <a:lnTo>
                    <a:pt x="229" y="3749"/>
                  </a:lnTo>
                  <a:lnTo>
                    <a:pt x="233" y="3738"/>
                  </a:lnTo>
                  <a:lnTo>
                    <a:pt x="237" y="3726"/>
                  </a:lnTo>
                  <a:lnTo>
                    <a:pt x="239" y="3714"/>
                  </a:lnTo>
                  <a:lnTo>
                    <a:pt x="240" y="3703"/>
                  </a:lnTo>
                  <a:lnTo>
                    <a:pt x="237" y="3696"/>
                  </a:lnTo>
                  <a:lnTo>
                    <a:pt x="234" y="3690"/>
                  </a:lnTo>
                  <a:lnTo>
                    <a:pt x="230" y="3683"/>
                  </a:lnTo>
                  <a:lnTo>
                    <a:pt x="230" y="3676"/>
                  </a:lnTo>
                  <a:lnTo>
                    <a:pt x="234" y="3667"/>
                  </a:lnTo>
                  <a:lnTo>
                    <a:pt x="241" y="3656"/>
                  </a:lnTo>
                  <a:lnTo>
                    <a:pt x="251" y="3647"/>
                  </a:lnTo>
                  <a:lnTo>
                    <a:pt x="260" y="3641"/>
                  </a:lnTo>
                  <a:lnTo>
                    <a:pt x="270" y="3641"/>
                  </a:lnTo>
                  <a:lnTo>
                    <a:pt x="280" y="3644"/>
                  </a:lnTo>
                  <a:lnTo>
                    <a:pt x="291" y="3648"/>
                  </a:lnTo>
                  <a:lnTo>
                    <a:pt x="301" y="3649"/>
                  </a:lnTo>
                  <a:lnTo>
                    <a:pt x="311" y="3648"/>
                  </a:lnTo>
                  <a:lnTo>
                    <a:pt x="323" y="3643"/>
                  </a:lnTo>
                  <a:lnTo>
                    <a:pt x="334" y="3637"/>
                  </a:lnTo>
                  <a:lnTo>
                    <a:pt x="342" y="3630"/>
                  </a:lnTo>
                  <a:lnTo>
                    <a:pt x="346" y="3621"/>
                  </a:lnTo>
                  <a:lnTo>
                    <a:pt x="349" y="3610"/>
                  </a:lnTo>
                  <a:lnTo>
                    <a:pt x="352" y="3598"/>
                  </a:lnTo>
                  <a:lnTo>
                    <a:pt x="354" y="3587"/>
                  </a:lnTo>
                  <a:lnTo>
                    <a:pt x="358" y="3578"/>
                  </a:lnTo>
                  <a:lnTo>
                    <a:pt x="365" y="3566"/>
                  </a:lnTo>
                  <a:lnTo>
                    <a:pt x="372" y="3555"/>
                  </a:lnTo>
                  <a:lnTo>
                    <a:pt x="377" y="3544"/>
                  </a:lnTo>
                  <a:lnTo>
                    <a:pt x="383" y="3529"/>
                  </a:lnTo>
                  <a:lnTo>
                    <a:pt x="389" y="3510"/>
                  </a:lnTo>
                  <a:lnTo>
                    <a:pt x="396" y="3494"/>
                  </a:lnTo>
                  <a:lnTo>
                    <a:pt x="402" y="3485"/>
                  </a:lnTo>
                  <a:lnTo>
                    <a:pt x="410" y="3475"/>
                  </a:lnTo>
                  <a:lnTo>
                    <a:pt x="416" y="3465"/>
                  </a:lnTo>
                  <a:lnTo>
                    <a:pt x="422" y="3455"/>
                  </a:lnTo>
                  <a:lnTo>
                    <a:pt x="423" y="3447"/>
                  </a:lnTo>
                  <a:lnTo>
                    <a:pt x="425" y="3436"/>
                  </a:lnTo>
                  <a:lnTo>
                    <a:pt x="423" y="3427"/>
                  </a:lnTo>
                  <a:lnTo>
                    <a:pt x="420" y="3420"/>
                  </a:lnTo>
                  <a:lnTo>
                    <a:pt x="414" y="3416"/>
                  </a:lnTo>
                  <a:lnTo>
                    <a:pt x="403" y="3415"/>
                  </a:lnTo>
                  <a:lnTo>
                    <a:pt x="391" y="3416"/>
                  </a:lnTo>
                  <a:lnTo>
                    <a:pt x="383" y="3416"/>
                  </a:lnTo>
                  <a:lnTo>
                    <a:pt x="375" y="3418"/>
                  </a:lnTo>
                  <a:lnTo>
                    <a:pt x="365" y="3422"/>
                  </a:lnTo>
                  <a:lnTo>
                    <a:pt x="356" y="3424"/>
                  </a:lnTo>
                  <a:lnTo>
                    <a:pt x="346" y="3426"/>
                  </a:lnTo>
                  <a:lnTo>
                    <a:pt x="340" y="3426"/>
                  </a:lnTo>
                  <a:lnTo>
                    <a:pt x="332" y="3419"/>
                  </a:lnTo>
                  <a:lnTo>
                    <a:pt x="325" y="3408"/>
                  </a:lnTo>
                  <a:lnTo>
                    <a:pt x="319" y="3396"/>
                  </a:lnTo>
                  <a:lnTo>
                    <a:pt x="318" y="3385"/>
                  </a:lnTo>
                  <a:lnTo>
                    <a:pt x="322" y="3376"/>
                  </a:lnTo>
                  <a:lnTo>
                    <a:pt x="329" y="3364"/>
                  </a:lnTo>
                  <a:lnTo>
                    <a:pt x="338" y="3353"/>
                  </a:lnTo>
                  <a:lnTo>
                    <a:pt x="345" y="3345"/>
                  </a:lnTo>
                  <a:lnTo>
                    <a:pt x="352" y="3334"/>
                  </a:lnTo>
                  <a:lnTo>
                    <a:pt x="360" y="3322"/>
                  </a:lnTo>
                  <a:lnTo>
                    <a:pt x="369" y="3310"/>
                  </a:lnTo>
                  <a:lnTo>
                    <a:pt x="377" y="3300"/>
                  </a:lnTo>
                  <a:lnTo>
                    <a:pt x="388" y="3290"/>
                  </a:lnTo>
                  <a:lnTo>
                    <a:pt x="402" y="3276"/>
                  </a:lnTo>
                  <a:lnTo>
                    <a:pt x="418" y="3263"/>
                  </a:lnTo>
                  <a:lnTo>
                    <a:pt x="431" y="3250"/>
                  </a:lnTo>
                  <a:lnTo>
                    <a:pt x="443" y="3240"/>
                  </a:lnTo>
                  <a:lnTo>
                    <a:pt x="450" y="3232"/>
                  </a:lnTo>
                  <a:lnTo>
                    <a:pt x="460" y="3221"/>
                  </a:lnTo>
                  <a:lnTo>
                    <a:pt x="468" y="3210"/>
                  </a:lnTo>
                  <a:lnTo>
                    <a:pt x="472" y="3201"/>
                  </a:lnTo>
                  <a:lnTo>
                    <a:pt x="470" y="3190"/>
                  </a:lnTo>
                  <a:lnTo>
                    <a:pt x="468" y="3176"/>
                  </a:lnTo>
                  <a:lnTo>
                    <a:pt x="462" y="3163"/>
                  </a:lnTo>
                  <a:lnTo>
                    <a:pt x="457" y="3151"/>
                  </a:lnTo>
                  <a:lnTo>
                    <a:pt x="450" y="3140"/>
                  </a:lnTo>
                  <a:lnTo>
                    <a:pt x="442" y="3133"/>
                  </a:lnTo>
                  <a:lnTo>
                    <a:pt x="431" y="3127"/>
                  </a:lnTo>
                  <a:lnTo>
                    <a:pt x="420" y="3120"/>
                  </a:lnTo>
                  <a:lnTo>
                    <a:pt x="412" y="3113"/>
                  </a:lnTo>
                  <a:lnTo>
                    <a:pt x="408" y="3108"/>
                  </a:lnTo>
                  <a:lnTo>
                    <a:pt x="404" y="3100"/>
                  </a:lnTo>
                  <a:lnTo>
                    <a:pt x="400" y="3092"/>
                  </a:lnTo>
                  <a:lnTo>
                    <a:pt x="400" y="3086"/>
                  </a:lnTo>
                  <a:lnTo>
                    <a:pt x="406" y="3078"/>
                  </a:lnTo>
                  <a:lnTo>
                    <a:pt x="414" y="3071"/>
                  </a:lnTo>
                  <a:lnTo>
                    <a:pt x="425" y="3066"/>
                  </a:lnTo>
                  <a:lnTo>
                    <a:pt x="431" y="3059"/>
                  </a:lnTo>
                  <a:lnTo>
                    <a:pt x="437" y="3050"/>
                  </a:lnTo>
                  <a:lnTo>
                    <a:pt x="441" y="3038"/>
                  </a:lnTo>
                  <a:lnTo>
                    <a:pt x="446" y="3026"/>
                  </a:lnTo>
                  <a:lnTo>
                    <a:pt x="453" y="3017"/>
                  </a:lnTo>
                  <a:lnTo>
                    <a:pt x="461" y="3012"/>
                  </a:lnTo>
                  <a:lnTo>
                    <a:pt x="474" y="3009"/>
                  </a:lnTo>
                  <a:lnTo>
                    <a:pt x="486" y="3005"/>
                  </a:lnTo>
                  <a:lnTo>
                    <a:pt x="497" y="3003"/>
                  </a:lnTo>
                  <a:lnTo>
                    <a:pt x="507" y="2999"/>
                  </a:lnTo>
                  <a:lnTo>
                    <a:pt x="516" y="2993"/>
                  </a:lnTo>
                  <a:lnTo>
                    <a:pt x="523" y="2986"/>
                  </a:lnTo>
                  <a:lnTo>
                    <a:pt x="526" y="2978"/>
                  </a:lnTo>
                  <a:lnTo>
                    <a:pt x="524" y="2968"/>
                  </a:lnTo>
                  <a:lnTo>
                    <a:pt x="522" y="2955"/>
                  </a:lnTo>
                  <a:lnTo>
                    <a:pt x="520" y="2943"/>
                  </a:lnTo>
                  <a:lnTo>
                    <a:pt x="519" y="2934"/>
                  </a:lnTo>
                  <a:lnTo>
                    <a:pt x="519" y="2920"/>
                  </a:lnTo>
                  <a:lnTo>
                    <a:pt x="519" y="2904"/>
                  </a:lnTo>
                  <a:lnTo>
                    <a:pt x="522" y="2891"/>
                  </a:lnTo>
                  <a:lnTo>
                    <a:pt x="526" y="2883"/>
                  </a:lnTo>
                  <a:lnTo>
                    <a:pt x="531" y="2873"/>
                  </a:lnTo>
                  <a:lnTo>
                    <a:pt x="538" y="2865"/>
                  </a:lnTo>
                  <a:lnTo>
                    <a:pt x="548" y="2858"/>
                  </a:lnTo>
                  <a:lnTo>
                    <a:pt x="562" y="2850"/>
                  </a:lnTo>
                  <a:lnTo>
                    <a:pt x="575" y="2844"/>
                  </a:lnTo>
                  <a:lnTo>
                    <a:pt x="584" y="2834"/>
                  </a:lnTo>
                  <a:lnTo>
                    <a:pt x="585" y="2826"/>
                  </a:lnTo>
                  <a:lnTo>
                    <a:pt x="585" y="2815"/>
                  </a:lnTo>
                  <a:lnTo>
                    <a:pt x="584" y="2805"/>
                  </a:lnTo>
                  <a:lnTo>
                    <a:pt x="581" y="2797"/>
                  </a:lnTo>
                  <a:lnTo>
                    <a:pt x="574" y="2787"/>
                  </a:lnTo>
                  <a:lnTo>
                    <a:pt x="563" y="2776"/>
                  </a:lnTo>
                  <a:lnTo>
                    <a:pt x="554" y="2766"/>
                  </a:lnTo>
                  <a:lnTo>
                    <a:pt x="550" y="2755"/>
                  </a:lnTo>
                  <a:lnTo>
                    <a:pt x="550" y="2745"/>
                  </a:lnTo>
                  <a:lnTo>
                    <a:pt x="554" y="2735"/>
                  </a:lnTo>
                  <a:lnTo>
                    <a:pt x="561" y="2724"/>
                  </a:lnTo>
                  <a:lnTo>
                    <a:pt x="566" y="2716"/>
                  </a:lnTo>
                  <a:lnTo>
                    <a:pt x="574" y="2706"/>
                  </a:lnTo>
                  <a:lnTo>
                    <a:pt x="586" y="2695"/>
                  </a:lnTo>
                  <a:lnTo>
                    <a:pt x="598" y="2685"/>
                  </a:lnTo>
                  <a:lnTo>
                    <a:pt x="609" y="2677"/>
                  </a:lnTo>
                  <a:lnTo>
                    <a:pt x="616" y="2667"/>
                  </a:lnTo>
                  <a:lnTo>
                    <a:pt x="625" y="2655"/>
                  </a:lnTo>
                  <a:lnTo>
                    <a:pt x="633" y="2644"/>
                  </a:lnTo>
                  <a:lnTo>
                    <a:pt x="637" y="2634"/>
                  </a:lnTo>
                  <a:lnTo>
                    <a:pt x="637" y="2620"/>
                  </a:lnTo>
                  <a:lnTo>
                    <a:pt x="636" y="2605"/>
                  </a:lnTo>
                  <a:lnTo>
                    <a:pt x="631" y="2590"/>
                  </a:lnTo>
                  <a:lnTo>
                    <a:pt x="625" y="2580"/>
                  </a:lnTo>
                  <a:lnTo>
                    <a:pt x="615" y="2570"/>
                  </a:lnTo>
                  <a:lnTo>
                    <a:pt x="600" y="2562"/>
                  </a:lnTo>
                  <a:lnTo>
                    <a:pt x="584" y="2555"/>
                  </a:lnTo>
                  <a:lnTo>
                    <a:pt x="569" y="2553"/>
                  </a:lnTo>
                  <a:lnTo>
                    <a:pt x="559" y="2554"/>
                  </a:lnTo>
                  <a:lnTo>
                    <a:pt x="548" y="2558"/>
                  </a:lnTo>
                  <a:lnTo>
                    <a:pt x="539" y="2562"/>
                  </a:lnTo>
                  <a:lnTo>
                    <a:pt x="531" y="2566"/>
                  </a:lnTo>
                  <a:lnTo>
                    <a:pt x="523" y="2576"/>
                  </a:lnTo>
                  <a:lnTo>
                    <a:pt x="516" y="2586"/>
                  </a:lnTo>
                  <a:lnTo>
                    <a:pt x="509" y="2598"/>
                  </a:lnTo>
                  <a:lnTo>
                    <a:pt x="501" y="2604"/>
                  </a:lnTo>
                  <a:lnTo>
                    <a:pt x="491" y="2604"/>
                  </a:lnTo>
                  <a:lnTo>
                    <a:pt x="480" y="2598"/>
                  </a:lnTo>
                  <a:lnTo>
                    <a:pt x="469" y="2593"/>
                  </a:lnTo>
                  <a:lnTo>
                    <a:pt x="461" y="2586"/>
                  </a:lnTo>
                  <a:lnTo>
                    <a:pt x="453" y="2578"/>
                  </a:lnTo>
                  <a:lnTo>
                    <a:pt x="445" y="2568"/>
                  </a:lnTo>
                  <a:lnTo>
                    <a:pt x="437" y="2557"/>
                  </a:lnTo>
                  <a:lnTo>
                    <a:pt x="433" y="2546"/>
                  </a:lnTo>
                  <a:lnTo>
                    <a:pt x="431" y="2537"/>
                  </a:lnTo>
                  <a:lnTo>
                    <a:pt x="431" y="2526"/>
                  </a:lnTo>
                  <a:lnTo>
                    <a:pt x="431" y="2515"/>
                  </a:lnTo>
                  <a:lnTo>
                    <a:pt x="430" y="2507"/>
                  </a:lnTo>
                  <a:lnTo>
                    <a:pt x="426" y="2496"/>
                  </a:lnTo>
                  <a:lnTo>
                    <a:pt x="419" y="2485"/>
                  </a:lnTo>
                  <a:lnTo>
                    <a:pt x="411" y="2480"/>
                  </a:lnTo>
                  <a:lnTo>
                    <a:pt x="403" y="2481"/>
                  </a:lnTo>
                  <a:lnTo>
                    <a:pt x="392" y="2485"/>
                  </a:lnTo>
                  <a:lnTo>
                    <a:pt x="383" y="2492"/>
                  </a:lnTo>
                  <a:lnTo>
                    <a:pt x="375" y="2496"/>
                  </a:lnTo>
                  <a:lnTo>
                    <a:pt x="364" y="2496"/>
                  </a:lnTo>
                  <a:lnTo>
                    <a:pt x="350" y="2496"/>
                  </a:lnTo>
                  <a:lnTo>
                    <a:pt x="338" y="2495"/>
                  </a:lnTo>
                  <a:lnTo>
                    <a:pt x="327" y="2493"/>
                  </a:lnTo>
                  <a:lnTo>
                    <a:pt x="311" y="2493"/>
                  </a:lnTo>
                  <a:lnTo>
                    <a:pt x="292" y="2492"/>
                  </a:lnTo>
                  <a:lnTo>
                    <a:pt x="278" y="2491"/>
                  </a:lnTo>
                  <a:lnTo>
                    <a:pt x="264" y="2492"/>
                  </a:lnTo>
                  <a:lnTo>
                    <a:pt x="248" y="2495"/>
                  </a:lnTo>
                  <a:lnTo>
                    <a:pt x="232" y="2497"/>
                  </a:lnTo>
                  <a:lnTo>
                    <a:pt x="216" y="2499"/>
                  </a:lnTo>
                  <a:lnTo>
                    <a:pt x="203" y="2499"/>
                  </a:lnTo>
                  <a:lnTo>
                    <a:pt x="191" y="2495"/>
                  </a:lnTo>
                  <a:lnTo>
                    <a:pt x="179" y="2491"/>
                  </a:lnTo>
                  <a:lnTo>
                    <a:pt x="166" y="2484"/>
                  </a:lnTo>
                  <a:lnTo>
                    <a:pt x="156" y="2477"/>
                  </a:lnTo>
                  <a:lnTo>
                    <a:pt x="151" y="2466"/>
                  </a:lnTo>
                  <a:lnTo>
                    <a:pt x="146" y="2453"/>
                  </a:lnTo>
                  <a:lnTo>
                    <a:pt x="140" y="2442"/>
                  </a:lnTo>
                  <a:lnTo>
                    <a:pt x="135" y="2433"/>
                  </a:lnTo>
                  <a:lnTo>
                    <a:pt x="128" y="2422"/>
                  </a:lnTo>
                  <a:lnTo>
                    <a:pt x="121" y="2413"/>
                  </a:lnTo>
                  <a:lnTo>
                    <a:pt x="113" y="2406"/>
                  </a:lnTo>
                  <a:lnTo>
                    <a:pt x="105" y="2402"/>
                  </a:lnTo>
                  <a:lnTo>
                    <a:pt x="93" y="2400"/>
                  </a:lnTo>
                  <a:lnTo>
                    <a:pt x="82" y="2398"/>
                  </a:lnTo>
                  <a:lnTo>
                    <a:pt x="73" y="2396"/>
                  </a:lnTo>
                  <a:lnTo>
                    <a:pt x="61" y="2391"/>
                  </a:lnTo>
                  <a:lnTo>
                    <a:pt x="46" y="2384"/>
                  </a:lnTo>
                  <a:lnTo>
                    <a:pt x="31" y="2378"/>
                  </a:lnTo>
                  <a:lnTo>
                    <a:pt x="16" y="2371"/>
                  </a:lnTo>
                  <a:lnTo>
                    <a:pt x="4" y="2367"/>
                  </a:lnTo>
                  <a:lnTo>
                    <a:pt x="0" y="2365"/>
                  </a:lnTo>
                  <a:lnTo>
                    <a:pt x="7" y="2352"/>
                  </a:lnTo>
                  <a:lnTo>
                    <a:pt x="13" y="2338"/>
                  </a:lnTo>
                  <a:lnTo>
                    <a:pt x="19" y="2328"/>
                  </a:lnTo>
                  <a:lnTo>
                    <a:pt x="24" y="2308"/>
                  </a:lnTo>
                  <a:lnTo>
                    <a:pt x="30" y="2283"/>
                  </a:lnTo>
                  <a:lnTo>
                    <a:pt x="35" y="2256"/>
                  </a:lnTo>
                  <a:lnTo>
                    <a:pt x="39" y="2232"/>
                  </a:lnTo>
                  <a:lnTo>
                    <a:pt x="43" y="2211"/>
                  </a:lnTo>
                  <a:lnTo>
                    <a:pt x="46" y="2190"/>
                  </a:lnTo>
                  <a:lnTo>
                    <a:pt x="49" y="2165"/>
                  </a:lnTo>
                  <a:lnTo>
                    <a:pt x="53" y="2139"/>
                  </a:lnTo>
                  <a:lnTo>
                    <a:pt x="57" y="2119"/>
                  </a:lnTo>
                  <a:lnTo>
                    <a:pt x="61" y="2100"/>
                  </a:lnTo>
                  <a:lnTo>
                    <a:pt x="67" y="2080"/>
                  </a:lnTo>
                  <a:lnTo>
                    <a:pt x="75" y="2058"/>
                  </a:lnTo>
                  <a:lnTo>
                    <a:pt x="84" y="2043"/>
                  </a:lnTo>
                  <a:lnTo>
                    <a:pt x="100" y="2029"/>
                  </a:lnTo>
                  <a:lnTo>
                    <a:pt x="121" y="2012"/>
                  </a:lnTo>
                  <a:lnTo>
                    <a:pt x="146" y="1998"/>
                  </a:lnTo>
                  <a:lnTo>
                    <a:pt x="168" y="1986"/>
                  </a:lnTo>
                  <a:lnTo>
                    <a:pt x="189" y="1975"/>
                  </a:lnTo>
                  <a:lnTo>
                    <a:pt x="208" y="1964"/>
                  </a:lnTo>
                  <a:lnTo>
                    <a:pt x="230" y="1952"/>
                  </a:lnTo>
                  <a:lnTo>
                    <a:pt x="256" y="1940"/>
                  </a:lnTo>
                  <a:lnTo>
                    <a:pt x="283" y="1928"/>
                  </a:lnTo>
                  <a:lnTo>
                    <a:pt x="307" y="1918"/>
                  </a:lnTo>
                  <a:lnTo>
                    <a:pt x="327" y="1910"/>
                  </a:lnTo>
                  <a:lnTo>
                    <a:pt x="350" y="1903"/>
                  </a:lnTo>
                  <a:lnTo>
                    <a:pt x="377" y="1898"/>
                  </a:lnTo>
                  <a:lnTo>
                    <a:pt x="408" y="1893"/>
                  </a:lnTo>
                  <a:lnTo>
                    <a:pt x="438" y="1889"/>
                  </a:lnTo>
                  <a:lnTo>
                    <a:pt x="466" y="1883"/>
                  </a:lnTo>
                  <a:lnTo>
                    <a:pt x="491" y="1878"/>
                  </a:lnTo>
                  <a:lnTo>
                    <a:pt x="505" y="1874"/>
                  </a:lnTo>
                  <a:lnTo>
                    <a:pt x="524" y="1867"/>
                  </a:lnTo>
                  <a:lnTo>
                    <a:pt x="544" y="1860"/>
                  </a:lnTo>
                  <a:lnTo>
                    <a:pt x="563" y="1855"/>
                  </a:lnTo>
                  <a:lnTo>
                    <a:pt x="579" y="1849"/>
                  </a:lnTo>
                  <a:lnTo>
                    <a:pt x="604" y="1841"/>
                  </a:lnTo>
                  <a:lnTo>
                    <a:pt x="633" y="1832"/>
                  </a:lnTo>
                  <a:lnTo>
                    <a:pt x="666" y="1823"/>
                  </a:lnTo>
                  <a:lnTo>
                    <a:pt x="695" y="1812"/>
                  </a:lnTo>
                  <a:lnTo>
                    <a:pt x="718" y="1801"/>
                  </a:lnTo>
                  <a:lnTo>
                    <a:pt x="733" y="1792"/>
                  </a:lnTo>
                  <a:lnTo>
                    <a:pt x="751" y="1778"/>
                  </a:lnTo>
                  <a:lnTo>
                    <a:pt x="768" y="1763"/>
                  </a:lnTo>
                  <a:lnTo>
                    <a:pt x="786" y="1748"/>
                  </a:lnTo>
                  <a:lnTo>
                    <a:pt x="800" y="1732"/>
                  </a:lnTo>
                  <a:lnTo>
                    <a:pt x="811" y="1719"/>
                  </a:lnTo>
                  <a:lnTo>
                    <a:pt x="817" y="1704"/>
                  </a:lnTo>
                  <a:lnTo>
                    <a:pt x="822" y="1686"/>
                  </a:lnTo>
                  <a:lnTo>
                    <a:pt x="826" y="1668"/>
                  </a:lnTo>
                  <a:lnTo>
                    <a:pt x="827" y="1651"/>
                  </a:lnTo>
                  <a:lnTo>
                    <a:pt x="826" y="1639"/>
                  </a:lnTo>
                  <a:lnTo>
                    <a:pt x="822" y="1623"/>
                  </a:lnTo>
                  <a:lnTo>
                    <a:pt x="818" y="1608"/>
                  </a:lnTo>
                  <a:lnTo>
                    <a:pt x="814" y="1596"/>
                  </a:lnTo>
                  <a:lnTo>
                    <a:pt x="807" y="1579"/>
                  </a:lnTo>
                  <a:lnTo>
                    <a:pt x="799" y="1557"/>
                  </a:lnTo>
                  <a:lnTo>
                    <a:pt x="790" y="1536"/>
                  </a:lnTo>
                  <a:lnTo>
                    <a:pt x="780" y="1519"/>
                  </a:lnTo>
                  <a:lnTo>
                    <a:pt x="774" y="1511"/>
                  </a:lnTo>
                  <a:lnTo>
                    <a:pt x="764" y="1502"/>
                  </a:lnTo>
                  <a:lnTo>
                    <a:pt x="753" y="1492"/>
                  </a:lnTo>
                  <a:lnTo>
                    <a:pt x="741" y="1483"/>
                  </a:lnTo>
                  <a:lnTo>
                    <a:pt x="732" y="1475"/>
                  </a:lnTo>
                  <a:lnTo>
                    <a:pt x="725" y="1470"/>
                  </a:lnTo>
                  <a:lnTo>
                    <a:pt x="722" y="1467"/>
                  </a:lnTo>
                  <a:lnTo>
                    <a:pt x="720" y="1463"/>
                  </a:lnTo>
                  <a:lnTo>
                    <a:pt x="714" y="1456"/>
                  </a:lnTo>
                  <a:lnTo>
                    <a:pt x="706" y="1447"/>
                  </a:lnTo>
                  <a:lnTo>
                    <a:pt x="699" y="1437"/>
                  </a:lnTo>
                  <a:lnTo>
                    <a:pt x="693" y="1428"/>
                  </a:lnTo>
                  <a:lnTo>
                    <a:pt x="687" y="1420"/>
                  </a:lnTo>
                  <a:lnTo>
                    <a:pt x="681" y="1406"/>
                  </a:lnTo>
                  <a:lnTo>
                    <a:pt x="672" y="1390"/>
                  </a:lnTo>
                  <a:lnTo>
                    <a:pt x="664" y="1371"/>
                  </a:lnTo>
                  <a:lnTo>
                    <a:pt x="658" y="1355"/>
                  </a:lnTo>
                  <a:lnTo>
                    <a:pt x="655" y="1340"/>
                  </a:lnTo>
                  <a:lnTo>
                    <a:pt x="654" y="1324"/>
                  </a:lnTo>
                  <a:lnTo>
                    <a:pt x="656" y="1305"/>
                  </a:lnTo>
                  <a:lnTo>
                    <a:pt x="660" y="1285"/>
                  </a:lnTo>
                  <a:lnTo>
                    <a:pt x="664" y="1266"/>
                  </a:lnTo>
                  <a:lnTo>
                    <a:pt x="666" y="1250"/>
                  </a:lnTo>
                  <a:lnTo>
                    <a:pt x="663" y="1228"/>
                  </a:lnTo>
                  <a:lnTo>
                    <a:pt x="660" y="1203"/>
                  </a:lnTo>
                  <a:lnTo>
                    <a:pt x="655" y="1176"/>
                  </a:lnTo>
                  <a:lnTo>
                    <a:pt x="650" y="1150"/>
                  </a:lnTo>
                  <a:lnTo>
                    <a:pt x="646" y="1130"/>
                  </a:lnTo>
                  <a:lnTo>
                    <a:pt x="640" y="1114"/>
                  </a:lnTo>
                  <a:lnTo>
                    <a:pt x="633" y="1094"/>
                  </a:lnTo>
                  <a:lnTo>
                    <a:pt x="625" y="1074"/>
                  </a:lnTo>
                  <a:lnTo>
                    <a:pt x="617" y="1053"/>
                  </a:lnTo>
                  <a:lnTo>
                    <a:pt x="610" y="1034"/>
                  </a:lnTo>
                  <a:lnTo>
                    <a:pt x="608" y="1017"/>
                  </a:lnTo>
                  <a:lnTo>
                    <a:pt x="608" y="1003"/>
                  </a:lnTo>
                  <a:lnTo>
                    <a:pt x="609" y="987"/>
                  </a:lnTo>
                  <a:lnTo>
                    <a:pt x="612" y="971"/>
                  </a:lnTo>
                  <a:lnTo>
                    <a:pt x="616" y="958"/>
                  </a:lnTo>
                  <a:lnTo>
                    <a:pt x="619" y="948"/>
                  </a:lnTo>
                  <a:lnTo>
                    <a:pt x="624" y="935"/>
                  </a:lnTo>
                  <a:lnTo>
                    <a:pt x="631" y="924"/>
                  </a:lnTo>
                  <a:lnTo>
                    <a:pt x="637" y="916"/>
                  </a:lnTo>
                  <a:lnTo>
                    <a:pt x="647" y="912"/>
                  </a:lnTo>
                  <a:lnTo>
                    <a:pt x="662" y="912"/>
                  </a:lnTo>
                  <a:lnTo>
                    <a:pt x="675" y="912"/>
                  </a:lnTo>
                  <a:lnTo>
                    <a:pt x="687" y="912"/>
                  </a:lnTo>
                  <a:lnTo>
                    <a:pt x="697" y="912"/>
                  </a:lnTo>
                  <a:lnTo>
                    <a:pt x="710" y="912"/>
                  </a:lnTo>
                  <a:lnTo>
                    <a:pt x="722" y="913"/>
                  </a:lnTo>
                  <a:lnTo>
                    <a:pt x="733" y="915"/>
                  </a:lnTo>
                  <a:lnTo>
                    <a:pt x="743" y="920"/>
                  </a:lnTo>
                  <a:lnTo>
                    <a:pt x="755" y="927"/>
                  </a:lnTo>
                  <a:lnTo>
                    <a:pt x="767" y="935"/>
                  </a:lnTo>
                  <a:lnTo>
                    <a:pt x="778" y="942"/>
                  </a:lnTo>
                  <a:lnTo>
                    <a:pt x="788" y="948"/>
                  </a:lnTo>
                  <a:lnTo>
                    <a:pt x="802" y="956"/>
                  </a:lnTo>
                  <a:lnTo>
                    <a:pt x="815" y="964"/>
                  </a:lnTo>
                  <a:lnTo>
                    <a:pt x="827" y="970"/>
                  </a:lnTo>
                  <a:lnTo>
                    <a:pt x="840" y="971"/>
                  </a:lnTo>
                  <a:lnTo>
                    <a:pt x="853" y="970"/>
                  </a:lnTo>
                  <a:lnTo>
                    <a:pt x="865" y="967"/>
                  </a:lnTo>
                  <a:lnTo>
                    <a:pt x="879" y="963"/>
                  </a:lnTo>
                  <a:lnTo>
                    <a:pt x="893" y="956"/>
                  </a:lnTo>
                  <a:lnTo>
                    <a:pt x="906" y="951"/>
                  </a:lnTo>
                  <a:lnTo>
                    <a:pt x="918" y="942"/>
                  </a:lnTo>
                  <a:lnTo>
                    <a:pt x="933" y="931"/>
                  </a:lnTo>
                  <a:lnTo>
                    <a:pt x="947" y="919"/>
                  </a:lnTo>
                  <a:lnTo>
                    <a:pt x="961" y="911"/>
                  </a:lnTo>
                  <a:lnTo>
                    <a:pt x="972" y="906"/>
                  </a:lnTo>
                  <a:lnTo>
                    <a:pt x="986" y="902"/>
                  </a:lnTo>
                  <a:lnTo>
                    <a:pt x="1001" y="898"/>
                  </a:lnTo>
                  <a:lnTo>
                    <a:pt x="1013" y="897"/>
                  </a:lnTo>
                  <a:lnTo>
                    <a:pt x="1024" y="897"/>
                  </a:lnTo>
                  <a:lnTo>
                    <a:pt x="1038" y="900"/>
                  </a:lnTo>
                  <a:lnTo>
                    <a:pt x="1051" y="902"/>
                  </a:lnTo>
                  <a:lnTo>
                    <a:pt x="1062" y="906"/>
                  </a:lnTo>
                  <a:lnTo>
                    <a:pt x="1066" y="913"/>
                  </a:lnTo>
                  <a:lnTo>
                    <a:pt x="1069" y="923"/>
                  </a:lnTo>
                  <a:lnTo>
                    <a:pt x="1073" y="928"/>
                  </a:lnTo>
                  <a:lnTo>
                    <a:pt x="1082" y="932"/>
                  </a:lnTo>
                  <a:lnTo>
                    <a:pt x="1094" y="932"/>
                  </a:lnTo>
                  <a:lnTo>
                    <a:pt x="1105" y="931"/>
                  </a:lnTo>
                  <a:lnTo>
                    <a:pt x="1113" y="929"/>
                  </a:lnTo>
                  <a:lnTo>
                    <a:pt x="1123" y="925"/>
                  </a:lnTo>
                  <a:lnTo>
                    <a:pt x="1129" y="920"/>
                  </a:lnTo>
                  <a:lnTo>
                    <a:pt x="1136" y="911"/>
                  </a:lnTo>
                  <a:lnTo>
                    <a:pt x="1143" y="897"/>
                  </a:lnTo>
                  <a:lnTo>
                    <a:pt x="1147" y="884"/>
                  </a:lnTo>
                  <a:lnTo>
                    <a:pt x="1148" y="871"/>
                  </a:lnTo>
                  <a:lnTo>
                    <a:pt x="1147" y="859"/>
                  </a:lnTo>
                  <a:lnTo>
                    <a:pt x="1141" y="846"/>
                  </a:lnTo>
                  <a:lnTo>
                    <a:pt x="1135" y="832"/>
                  </a:lnTo>
                  <a:lnTo>
                    <a:pt x="1129" y="822"/>
                  </a:lnTo>
                  <a:lnTo>
                    <a:pt x="1123" y="814"/>
                  </a:lnTo>
                  <a:lnTo>
                    <a:pt x="1114" y="805"/>
                  </a:lnTo>
                  <a:lnTo>
                    <a:pt x="1108" y="799"/>
                  </a:lnTo>
                  <a:lnTo>
                    <a:pt x="1101" y="788"/>
                  </a:lnTo>
                  <a:lnTo>
                    <a:pt x="1093" y="774"/>
                  </a:lnTo>
                  <a:lnTo>
                    <a:pt x="1086" y="762"/>
                  </a:lnTo>
                  <a:lnTo>
                    <a:pt x="1081" y="750"/>
                  </a:lnTo>
                  <a:lnTo>
                    <a:pt x="1077" y="737"/>
                  </a:lnTo>
                  <a:lnTo>
                    <a:pt x="1073" y="719"/>
                  </a:lnTo>
                  <a:lnTo>
                    <a:pt x="1069" y="703"/>
                  </a:lnTo>
                  <a:lnTo>
                    <a:pt x="1065" y="688"/>
                  </a:lnTo>
                  <a:lnTo>
                    <a:pt x="1059" y="679"/>
                  </a:lnTo>
                  <a:lnTo>
                    <a:pt x="1052" y="667"/>
                  </a:lnTo>
                  <a:lnTo>
                    <a:pt x="1046" y="659"/>
                  </a:lnTo>
                  <a:lnTo>
                    <a:pt x="1036" y="651"/>
                  </a:lnTo>
                  <a:lnTo>
                    <a:pt x="1026" y="644"/>
                  </a:lnTo>
                  <a:lnTo>
                    <a:pt x="1013" y="636"/>
                  </a:lnTo>
                  <a:lnTo>
                    <a:pt x="1004" y="629"/>
                  </a:lnTo>
                  <a:lnTo>
                    <a:pt x="993" y="622"/>
                  </a:lnTo>
                  <a:lnTo>
                    <a:pt x="981" y="614"/>
                  </a:lnTo>
                  <a:lnTo>
                    <a:pt x="970" y="605"/>
                  </a:lnTo>
                  <a:lnTo>
                    <a:pt x="964" y="595"/>
                  </a:lnTo>
                  <a:lnTo>
                    <a:pt x="962" y="589"/>
                  </a:lnTo>
                  <a:lnTo>
                    <a:pt x="965" y="580"/>
                  </a:lnTo>
                  <a:lnTo>
                    <a:pt x="966" y="572"/>
                  </a:lnTo>
                  <a:lnTo>
                    <a:pt x="968" y="564"/>
                  </a:lnTo>
                  <a:lnTo>
                    <a:pt x="969" y="554"/>
                  </a:lnTo>
                  <a:lnTo>
                    <a:pt x="972" y="539"/>
                  </a:lnTo>
                  <a:lnTo>
                    <a:pt x="972" y="525"/>
                  </a:lnTo>
                  <a:lnTo>
                    <a:pt x="970" y="514"/>
                  </a:lnTo>
                  <a:lnTo>
                    <a:pt x="964" y="505"/>
                  </a:lnTo>
                  <a:lnTo>
                    <a:pt x="953" y="497"/>
                  </a:lnTo>
                  <a:lnTo>
                    <a:pt x="943" y="489"/>
                  </a:lnTo>
                  <a:lnTo>
                    <a:pt x="934" y="482"/>
                  </a:lnTo>
                  <a:lnTo>
                    <a:pt x="923" y="474"/>
                  </a:lnTo>
                  <a:lnTo>
                    <a:pt x="918" y="465"/>
                  </a:lnTo>
                  <a:lnTo>
                    <a:pt x="918" y="458"/>
                  </a:lnTo>
                  <a:lnTo>
                    <a:pt x="920" y="448"/>
                  </a:lnTo>
                  <a:lnTo>
                    <a:pt x="923" y="440"/>
                  </a:lnTo>
                  <a:lnTo>
                    <a:pt x="924" y="432"/>
                  </a:lnTo>
                  <a:lnTo>
                    <a:pt x="923" y="422"/>
                  </a:lnTo>
                  <a:lnTo>
                    <a:pt x="920" y="408"/>
                  </a:lnTo>
                  <a:lnTo>
                    <a:pt x="916" y="396"/>
                  </a:lnTo>
                  <a:lnTo>
                    <a:pt x="914" y="385"/>
                  </a:lnTo>
                  <a:lnTo>
                    <a:pt x="910" y="374"/>
                  </a:lnTo>
                  <a:lnTo>
                    <a:pt x="904" y="362"/>
                  </a:lnTo>
                  <a:lnTo>
                    <a:pt x="899" y="349"/>
                  </a:lnTo>
                  <a:lnTo>
                    <a:pt x="893" y="339"/>
                  </a:lnTo>
                  <a:lnTo>
                    <a:pt x="887" y="330"/>
                  </a:lnTo>
                  <a:lnTo>
                    <a:pt x="877" y="318"/>
                  </a:lnTo>
                  <a:lnTo>
                    <a:pt x="867" y="308"/>
                  </a:lnTo>
                  <a:lnTo>
                    <a:pt x="857" y="300"/>
                  </a:lnTo>
                  <a:lnTo>
                    <a:pt x="846" y="296"/>
                  </a:lnTo>
                  <a:lnTo>
                    <a:pt x="833" y="294"/>
                  </a:lnTo>
                  <a:lnTo>
                    <a:pt x="819" y="291"/>
                  </a:lnTo>
                  <a:lnTo>
                    <a:pt x="809" y="288"/>
                  </a:lnTo>
                  <a:lnTo>
                    <a:pt x="795" y="284"/>
                  </a:lnTo>
                  <a:lnTo>
                    <a:pt x="779" y="279"/>
                  </a:lnTo>
                  <a:lnTo>
                    <a:pt x="761" y="272"/>
                  </a:lnTo>
                  <a:lnTo>
                    <a:pt x="747" y="265"/>
                  </a:lnTo>
                  <a:lnTo>
                    <a:pt x="736" y="257"/>
                  </a:lnTo>
                  <a:lnTo>
                    <a:pt x="729" y="249"/>
                  </a:lnTo>
                  <a:lnTo>
                    <a:pt x="725" y="237"/>
                  </a:lnTo>
                  <a:lnTo>
                    <a:pt x="721" y="225"/>
                  </a:lnTo>
                  <a:lnTo>
                    <a:pt x="717" y="215"/>
                  </a:lnTo>
                  <a:lnTo>
                    <a:pt x="709" y="205"/>
                  </a:lnTo>
                  <a:lnTo>
                    <a:pt x="701" y="193"/>
                  </a:lnTo>
                  <a:lnTo>
                    <a:pt x="691" y="180"/>
                  </a:lnTo>
                  <a:lnTo>
                    <a:pt x="686" y="170"/>
                  </a:lnTo>
                  <a:lnTo>
                    <a:pt x="683" y="157"/>
                  </a:lnTo>
                  <a:lnTo>
                    <a:pt x="682" y="144"/>
                  </a:lnTo>
                  <a:lnTo>
                    <a:pt x="679" y="133"/>
                  </a:lnTo>
                  <a:lnTo>
                    <a:pt x="672" y="125"/>
                  </a:lnTo>
                  <a:lnTo>
                    <a:pt x="664" y="117"/>
                  </a:lnTo>
                  <a:lnTo>
                    <a:pt x="656" y="108"/>
                  </a:lnTo>
                  <a:lnTo>
                    <a:pt x="651" y="101"/>
                  </a:lnTo>
                  <a:lnTo>
                    <a:pt x="650" y="96"/>
                  </a:lnTo>
                  <a:lnTo>
                    <a:pt x="648" y="90"/>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87" name="Noord Brabant">
              <a:extLst>
                <a:ext uri="{FF2B5EF4-FFF2-40B4-BE49-F238E27FC236}">
                  <a16:creationId xmlns:a16="http://schemas.microsoft.com/office/drawing/2014/main" id="{1D742EB5-192E-43D2-96DB-6FD13F21AB47}"/>
                </a:ext>
              </a:extLst>
            </p:cNvPr>
            <p:cNvSpPr>
              <a:spLocks/>
            </p:cNvSpPr>
            <p:nvPr/>
          </p:nvSpPr>
          <p:spPr bwMode="auto">
            <a:xfrm>
              <a:off x="4809531" y="4065661"/>
              <a:ext cx="2235233" cy="1170902"/>
            </a:xfrm>
            <a:custGeom>
              <a:avLst/>
              <a:gdLst>
                <a:gd name="T0" fmla="*/ 4644 w 4845"/>
                <a:gd name="T1" fmla="*/ 1090 h 2536"/>
                <a:gd name="T2" fmla="*/ 4359 w 4845"/>
                <a:gd name="T3" fmla="*/ 1083 h 2536"/>
                <a:gd name="T4" fmla="*/ 4357 w 4845"/>
                <a:gd name="T5" fmla="*/ 1456 h 2536"/>
                <a:gd name="T6" fmla="*/ 4496 w 4845"/>
                <a:gd name="T7" fmla="*/ 1728 h 2536"/>
                <a:gd name="T8" fmla="*/ 4241 w 4845"/>
                <a:gd name="T9" fmla="*/ 2031 h 2536"/>
                <a:gd name="T10" fmla="*/ 3758 w 4845"/>
                <a:gd name="T11" fmla="*/ 2271 h 2536"/>
                <a:gd name="T12" fmla="*/ 3581 w 4845"/>
                <a:gd name="T13" fmla="*/ 2465 h 2536"/>
                <a:gd name="T14" fmla="*/ 3432 w 4845"/>
                <a:gd name="T15" fmla="*/ 2177 h 2536"/>
                <a:gd name="T16" fmla="*/ 3220 w 4845"/>
                <a:gd name="T17" fmla="*/ 2314 h 2536"/>
                <a:gd name="T18" fmla="*/ 2981 w 4845"/>
                <a:gd name="T19" fmla="*/ 2317 h 2536"/>
                <a:gd name="T20" fmla="*/ 2708 w 4845"/>
                <a:gd name="T21" fmla="*/ 2298 h 2536"/>
                <a:gd name="T22" fmla="*/ 2638 w 4845"/>
                <a:gd name="T23" fmla="*/ 2115 h 2536"/>
                <a:gd name="T24" fmla="*/ 2452 w 4845"/>
                <a:gd name="T25" fmla="*/ 1975 h 2536"/>
                <a:gd name="T26" fmla="*/ 2357 w 4845"/>
                <a:gd name="T27" fmla="*/ 1725 h 2536"/>
                <a:gd name="T28" fmla="*/ 2279 w 4845"/>
                <a:gd name="T29" fmla="*/ 1475 h 2536"/>
                <a:gd name="T30" fmla="*/ 2128 w 4845"/>
                <a:gd name="T31" fmla="*/ 1546 h 2536"/>
                <a:gd name="T32" fmla="*/ 1910 w 4845"/>
                <a:gd name="T33" fmla="*/ 1783 h 2536"/>
                <a:gd name="T34" fmla="*/ 1626 w 4845"/>
                <a:gd name="T35" fmla="*/ 1717 h 2536"/>
                <a:gd name="T36" fmla="*/ 1631 w 4845"/>
                <a:gd name="T37" fmla="*/ 1661 h 2536"/>
                <a:gd name="T38" fmla="*/ 1713 w 4845"/>
                <a:gd name="T39" fmla="*/ 1486 h 2536"/>
                <a:gd name="T40" fmla="*/ 1552 w 4845"/>
                <a:gd name="T41" fmla="*/ 1354 h 2536"/>
                <a:gd name="T42" fmla="*/ 1283 w 4845"/>
                <a:gd name="T43" fmla="*/ 1544 h 2536"/>
                <a:gd name="T44" fmla="*/ 1100 w 4845"/>
                <a:gd name="T45" fmla="*/ 1642 h 2536"/>
                <a:gd name="T46" fmla="*/ 902 w 4845"/>
                <a:gd name="T47" fmla="*/ 1635 h 2536"/>
                <a:gd name="T48" fmla="*/ 874 w 4845"/>
                <a:gd name="T49" fmla="*/ 1418 h 2536"/>
                <a:gd name="T50" fmla="*/ 540 w 4845"/>
                <a:gd name="T51" fmla="*/ 1519 h 2536"/>
                <a:gd name="T52" fmla="*/ 523 w 4845"/>
                <a:gd name="T53" fmla="*/ 1709 h 2536"/>
                <a:gd name="T54" fmla="*/ 576 w 4845"/>
                <a:gd name="T55" fmla="*/ 1932 h 2536"/>
                <a:gd name="T56" fmla="*/ 390 w 4845"/>
                <a:gd name="T57" fmla="*/ 1868 h 2536"/>
                <a:gd name="T58" fmla="*/ 188 w 4845"/>
                <a:gd name="T59" fmla="*/ 1721 h 2536"/>
                <a:gd name="T60" fmla="*/ 277 w 4845"/>
                <a:gd name="T61" fmla="*/ 1560 h 2536"/>
                <a:gd name="T62" fmla="*/ 205 w 4845"/>
                <a:gd name="T63" fmla="*/ 1342 h 2536"/>
                <a:gd name="T64" fmla="*/ 135 w 4845"/>
                <a:gd name="T65" fmla="*/ 1184 h 2536"/>
                <a:gd name="T66" fmla="*/ 57 w 4845"/>
                <a:gd name="T67" fmla="*/ 970 h 2536"/>
                <a:gd name="T68" fmla="*/ 52 w 4845"/>
                <a:gd name="T69" fmla="*/ 781 h 2536"/>
                <a:gd name="T70" fmla="*/ 430 w 4845"/>
                <a:gd name="T71" fmla="*/ 721 h 2536"/>
                <a:gd name="T72" fmla="*/ 701 w 4845"/>
                <a:gd name="T73" fmla="*/ 544 h 2536"/>
                <a:gd name="T74" fmla="*/ 1084 w 4845"/>
                <a:gd name="T75" fmla="*/ 527 h 2536"/>
                <a:gd name="T76" fmla="*/ 1487 w 4845"/>
                <a:gd name="T77" fmla="*/ 447 h 2536"/>
                <a:gd name="T78" fmla="*/ 1736 w 4845"/>
                <a:gd name="T79" fmla="*/ 448 h 2536"/>
                <a:gd name="T80" fmla="*/ 1782 w 4845"/>
                <a:gd name="T81" fmla="*/ 396 h 2536"/>
                <a:gd name="T82" fmla="*/ 1731 w 4845"/>
                <a:gd name="T83" fmla="*/ 347 h 2536"/>
                <a:gd name="T84" fmla="*/ 1700 w 4845"/>
                <a:gd name="T85" fmla="*/ 308 h 2536"/>
                <a:gd name="T86" fmla="*/ 1693 w 4845"/>
                <a:gd name="T87" fmla="*/ 273 h 2536"/>
                <a:gd name="T88" fmla="*/ 1535 w 4845"/>
                <a:gd name="T89" fmla="*/ 314 h 2536"/>
                <a:gd name="T90" fmla="*/ 1557 w 4845"/>
                <a:gd name="T91" fmla="*/ 234 h 2536"/>
                <a:gd name="T92" fmla="*/ 1442 w 4845"/>
                <a:gd name="T93" fmla="*/ 362 h 2536"/>
                <a:gd name="T94" fmla="*/ 1468 w 4845"/>
                <a:gd name="T95" fmla="*/ 279 h 2536"/>
                <a:gd name="T96" fmla="*/ 1518 w 4845"/>
                <a:gd name="T97" fmla="*/ 178 h 2536"/>
                <a:gd name="T98" fmla="*/ 1709 w 4845"/>
                <a:gd name="T99" fmla="*/ 133 h 2536"/>
                <a:gd name="T100" fmla="*/ 1961 w 4845"/>
                <a:gd name="T101" fmla="*/ 4 h 2536"/>
                <a:gd name="T102" fmla="*/ 2157 w 4845"/>
                <a:gd name="T103" fmla="*/ 56 h 2536"/>
                <a:gd name="T104" fmla="*/ 2351 w 4845"/>
                <a:gd name="T105" fmla="*/ 188 h 2536"/>
                <a:gd name="T106" fmla="*/ 2521 w 4845"/>
                <a:gd name="T107" fmla="*/ 368 h 2536"/>
                <a:gd name="T108" fmla="*/ 2999 w 4845"/>
                <a:gd name="T109" fmla="*/ 339 h 2536"/>
                <a:gd name="T110" fmla="*/ 3132 w 4845"/>
                <a:gd name="T111" fmla="*/ 102 h 2536"/>
                <a:gd name="T112" fmla="*/ 3363 w 4845"/>
                <a:gd name="T113" fmla="*/ 15 h 2536"/>
                <a:gd name="T114" fmla="*/ 3627 w 4845"/>
                <a:gd name="T115" fmla="*/ 4 h 2536"/>
                <a:gd name="T116" fmla="*/ 3972 w 4845"/>
                <a:gd name="T117" fmla="*/ 198 h 2536"/>
                <a:gd name="T118" fmla="*/ 4252 w 4845"/>
                <a:gd name="T119" fmla="*/ 303 h 2536"/>
                <a:gd name="T120" fmla="*/ 4426 w 4845"/>
                <a:gd name="T121" fmla="*/ 420 h 2536"/>
                <a:gd name="T122" fmla="*/ 4620 w 4845"/>
                <a:gd name="T123" fmla="*/ 611 h 2536"/>
                <a:gd name="T124" fmla="*/ 4723 w 4845"/>
                <a:gd name="T125" fmla="*/ 815 h 2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45" h="2536">
                  <a:moveTo>
                    <a:pt x="4845" y="1042"/>
                  </a:moveTo>
                  <a:lnTo>
                    <a:pt x="4844" y="1055"/>
                  </a:lnTo>
                  <a:lnTo>
                    <a:pt x="4840" y="1068"/>
                  </a:lnTo>
                  <a:lnTo>
                    <a:pt x="4833" y="1082"/>
                  </a:lnTo>
                  <a:lnTo>
                    <a:pt x="4826" y="1091"/>
                  </a:lnTo>
                  <a:lnTo>
                    <a:pt x="4820" y="1096"/>
                  </a:lnTo>
                  <a:lnTo>
                    <a:pt x="4810" y="1100"/>
                  </a:lnTo>
                  <a:lnTo>
                    <a:pt x="4802" y="1102"/>
                  </a:lnTo>
                  <a:lnTo>
                    <a:pt x="4791" y="1103"/>
                  </a:lnTo>
                  <a:lnTo>
                    <a:pt x="4779" y="1103"/>
                  </a:lnTo>
                  <a:lnTo>
                    <a:pt x="4770" y="1099"/>
                  </a:lnTo>
                  <a:lnTo>
                    <a:pt x="4766" y="1094"/>
                  </a:lnTo>
                  <a:lnTo>
                    <a:pt x="4763" y="1084"/>
                  </a:lnTo>
                  <a:lnTo>
                    <a:pt x="4759" y="1077"/>
                  </a:lnTo>
                  <a:lnTo>
                    <a:pt x="4748" y="1073"/>
                  </a:lnTo>
                  <a:lnTo>
                    <a:pt x="4735" y="1071"/>
                  </a:lnTo>
                  <a:lnTo>
                    <a:pt x="4721" y="1068"/>
                  </a:lnTo>
                  <a:lnTo>
                    <a:pt x="4710" y="1068"/>
                  </a:lnTo>
                  <a:lnTo>
                    <a:pt x="4698" y="1069"/>
                  </a:lnTo>
                  <a:lnTo>
                    <a:pt x="4683" y="1073"/>
                  </a:lnTo>
                  <a:lnTo>
                    <a:pt x="4669" y="1077"/>
                  </a:lnTo>
                  <a:lnTo>
                    <a:pt x="4658" y="1082"/>
                  </a:lnTo>
                  <a:lnTo>
                    <a:pt x="4644" y="1090"/>
                  </a:lnTo>
                  <a:lnTo>
                    <a:pt x="4630" y="1102"/>
                  </a:lnTo>
                  <a:lnTo>
                    <a:pt x="4615" y="1113"/>
                  </a:lnTo>
                  <a:lnTo>
                    <a:pt x="4603" y="1122"/>
                  </a:lnTo>
                  <a:lnTo>
                    <a:pt x="4590" y="1127"/>
                  </a:lnTo>
                  <a:lnTo>
                    <a:pt x="4576" y="1134"/>
                  </a:lnTo>
                  <a:lnTo>
                    <a:pt x="4562" y="1138"/>
                  </a:lnTo>
                  <a:lnTo>
                    <a:pt x="4550" y="1141"/>
                  </a:lnTo>
                  <a:lnTo>
                    <a:pt x="4537" y="1142"/>
                  </a:lnTo>
                  <a:lnTo>
                    <a:pt x="4524" y="1141"/>
                  </a:lnTo>
                  <a:lnTo>
                    <a:pt x="4512" y="1135"/>
                  </a:lnTo>
                  <a:lnTo>
                    <a:pt x="4499" y="1127"/>
                  </a:lnTo>
                  <a:lnTo>
                    <a:pt x="4485" y="1119"/>
                  </a:lnTo>
                  <a:lnTo>
                    <a:pt x="4475" y="1113"/>
                  </a:lnTo>
                  <a:lnTo>
                    <a:pt x="4464" y="1106"/>
                  </a:lnTo>
                  <a:lnTo>
                    <a:pt x="4452" y="1098"/>
                  </a:lnTo>
                  <a:lnTo>
                    <a:pt x="4440" y="1091"/>
                  </a:lnTo>
                  <a:lnTo>
                    <a:pt x="4430" y="1086"/>
                  </a:lnTo>
                  <a:lnTo>
                    <a:pt x="4419" y="1084"/>
                  </a:lnTo>
                  <a:lnTo>
                    <a:pt x="4407" y="1083"/>
                  </a:lnTo>
                  <a:lnTo>
                    <a:pt x="4394" y="1083"/>
                  </a:lnTo>
                  <a:lnTo>
                    <a:pt x="4384" y="1083"/>
                  </a:lnTo>
                  <a:lnTo>
                    <a:pt x="4372" y="1083"/>
                  </a:lnTo>
                  <a:lnTo>
                    <a:pt x="4359" y="1083"/>
                  </a:lnTo>
                  <a:lnTo>
                    <a:pt x="4344" y="1083"/>
                  </a:lnTo>
                  <a:lnTo>
                    <a:pt x="4334" y="1087"/>
                  </a:lnTo>
                  <a:lnTo>
                    <a:pt x="4328" y="1095"/>
                  </a:lnTo>
                  <a:lnTo>
                    <a:pt x="4321" y="1106"/>
                  </a:lnTo>
                  <a:lnTo>
                    <a:pt x="4316" y="1119"/>
                  </a:lnTo>
                  <a:lnTo>
                    <a:pt x="4313" y="1129"/>
                  </a:lnTo>
                  <a:lnTo>
                    <a:pt x="4309" y="1142"/>
                  </a:lnTo>
                  <a:lnTo>
                    <a:pt x="4306" y="1158"/>
                  </a:lnTo>
                  <a:lnTo>
                    <a:pt x="4305" y="1174"/>
                  </a:lnTo>
                  <a:lnTo>
                    <a:pt x="4305" y="1188"/>
                  </a:lnTo>
                  <a:lnTo>
                    <a:pt x="4307" y="1205"/>
                  </a:lnTo>
                  <a:lnTo>
                    <a:pt x="4314" y="1224"/>
                  </a:lnTo>
                  <a:lnTo>
                    <a:pt x="4322" y="1245"/>
                  </a:lnTo>
                  <a:lnTo>
                    <a:pt x="4330" y="1265"/>
                  </a:lnTo>
                  <a:lnTo>
                    <a:pt x="4337" y="1285"/>
                  </a:lnTo>
                  <a:lnTo>
                    <a:pt x="4343" y="1301"/>
                  </a:lnTo>
                  <a:lnTo>
                    <a:pt x="4347" y="1321"/>
                  </a:lnTo>
                  <a:lnTo>
                    <a:pt x="4352" y="1347"/>
                  </a:lnTo>
                  <a:lnTo>
                    <a:pt x="4357" y="1374"/>
                  </a:lnTo>
                  <a:lnTo>
                    <a:pt x="4360" y="1399"/>
                  </a:lnTo>
                  <a:lnTo>
                    <a:pt x="4363" y="1421"/>
                  </a:lnTo>
                  <a:lnTo>
                    <a:pt x="4361" y="1437"/>
                  </a:lnTo>
                  <a:lnTo>
                    <a:pt x="4357" y="1456"/>
                  </a:lnTo>
                  <a:lnTo>
                    <a:pt x="4353" y="1476"/>
                  </a:lnTo>
                  <a:lnTo>
                    <a:pt x="4351" y="1495"/>
                  </a:lnTo>
                  <a:lnTo>
                    <a:pt x="4352" y="1511"/>
                  </a:lnTo>
                  <a:lnTo>
                    <a:pt x="4355" y="1526"/>
                  </a:lnTo>
                  <a:lnTo>
                    <a:pt x="4361" y="1542"/>
                  </a:lnTo>
                  <a:lnTo>
                    <a:pt x="4369" y="1561"/>
                  </a:lnTo>
                  <a:lnTo>
                    <a:pt x="4378" y="1577"/>
                  </a:lnTo>
                  <a:lnTo>
                    <a:pt x="4384" y="1591"/>
                  </a:lnTo>
                  <a:lnTo>
                    <a:pt x="4390" y="1599"/>
                  </a:lnTo>
                  <a:lnTo>
                    <a:pt x="4396" y="1608"/>
                  </a:lnTo>
                  <a:lnTo>
                    <a:pt x="4403" y="1618"/>
                  </a:lnTo>
                  <a:lnTo>
                    <a:pt x="4411" y="1627"/>
                  </a:lnTo>
                  <a:lnTo>
                    <a:pt x="4417" y="1634"/>
                  </a:lnTo>
                  <a:lnTo>
                    <a:pt x="4419" y="1638"/>
                  </a:lnTo>
                  <a:lnTo>
                    <a:pt x="4422" y="1641"/>
                  </a:lnTo>
                  <a:lnTo>
                    <a:pt x="4429" y="1646"/>
                  </a:lnTo>
                  <a:lnTo>
                    <a:pt x="4438" y="1654"/>
                  </a:lnTo>
                  <a:lnTo>
                    <a:pt x="4450" y="1663"/>
                  </a:lnTo>
                  <a:lnTo>
                    <a:pt x="4461" y="1673"/>
                  </a:lnTo>
                  <a:lnTo>
                    <a:pt x="4471" y="1682"/>
                  </a:lnTo>
                  <a:lnTo>
                    <a:pt x="4477" y="1690"/>
                  </a:lnTo>
                  <a:lnTo>
                    <a:pt x="4487" y="1707"/>
                  </a:lnTo>
                  <a:lnTo>
                    <a:pt x="4496" y="1728"/>
                  </a:lnTo>
                  <a:lnTo>
                    <a:pt x="4504" y="1750"/>
                  </a:lnTo>
                  <a:lnTo>
                    <a:pt x="4511" y="1767"/>
                  </a:lnTo>
                  <a:lnTo>
                    <a:pt x="4515" y="1779"/>
                  </a:lnTo>
                  <a:lnTo>
                    <a:pt x="4519" y="1794"/>
                  </a:lnTo>
                  <a:lnTo>
                    <a:pt x="4523" y="1810"/>
                  </a:lnTo>
                  <a:lnTo>
                    <a:pt x="4524" y="1822"/>
                  </a:lnTo>
                  <a:lnTo>
                    <a:pt x="4523" y="1839"/>
                  </a:lnTo>
                  <a:lnTo>
                    <a:pt x="4519" y="1857"/>
                  </a:lnTo>
                  <a:lnTo>
                    <a:pt x="4514" y="1875"/>
                  </a:lnTo>
                  <a:lnTo>
                    <a:pt x="4508" y="1890"/>
                  </a:lnTo>
                  <a:lnTo>
                    <a:pt x="4497" y="1903"/>
                  </a:lnTo>
                  <a:lnTo>
                    <a:pt x="4483" y="1919"/>
                  </a:lnTo>
                  <a:lnTo>
                    <a:pt x="4465" y="1934"/>
                  </a:lnTo>
                  <a:lnTo>
                    <a:pt x="4448" y="1949"/>
                  </a:lnTo>
                  <a:lnTo>
                    <a:pt x="4430" y="1963"/>
                  </a:lnTo>
                  <a:lnTo>
                    <a:pt x="4415" y="1972"/>
                  </a:lnTo>
                  <a:lnTo>
                    <a:pt x="4392" y="1983"/>
                  </a:lnTo>
                  <a:lnTo>
                    <a:pt x="4363" y="1994"/>
                  </a:lnTo>
                  <a:lnTo>
                    <a:pt x="4330" y="2003"/>
                  </a:lnTo>
                  <a:lnTo>
                    <a:pt x="4301" y="2012"/>
                  </a:lnTo>
                  <a:lnTo>
                    <a:pt x="4276" y="2020"/>
                  </a:lnTo>
                  <a:lnTo>
                    <a:pt x="4260" y="2026"/>
                  </a:lnTo>
                  <a:lnTo>
                    <a:pt x="4241" y="2031"/>
                  </a:lnTo>
                  <a:lnTo>
                    <a:pt x="4221" y="2038"/>
                  </a:lnTo>
                  <a:lnTo>
                    <a:pt x="4202" y="2045"/>
                  </a:lnTo>
                  <a:lnTo>
                    <a:pt x="4188" y="2049"/>
                  </a:lnTo>
                  <a:lnTo>
                    <a:pt x="4163" y="2054"/>
                  </a:lnTo>
                  <a:lnTo>
                    <a:pt x="4135" y="2060"/>
                  </a:lnTo>
                  <a:lnTo>
                    <a:pt x="4105" y="2064"/>
                  </a:lnTo>
                  <a:lnTo>
                    <a:pt x="4074" y="2069"/>
                  </a:lnTo>
                  <a:lnTo>
                    <a:pt x="4047" y="2074"/>
                  </a:lnTo>
                  <a:lnTo>
                    <a:pt x="4024" y="2081"/>
                  </a:lnTo>
                  <a:lnTo>
                    <a:pt x="4004" y="2089"/>
                  </a:lnTo>
                  <a:lnTo>
                    <a:pt x="3980" y="2099"/>
                  </a:lnTo>
                  <a:lnTo>
                    <a:pt x="3953" y="2111"/>
                  </a:lnTo>
                  <a:lnTo>
                    <a:pt x="3927" y="2123"/>
                  </a:lnTo>
                  <a:lnTo>
                    <a:pt x="3905" y="2135"/>
                  </a:lnTo>
                  <a:lnTo>
                    <a:pt x="3886" y="2146"/>
                  </a:lnTo>
                  <a:lnTo>
                    <a:pt x="3865" y="2157"/>
                  </a:lnTo>
                  <a:lnTo>
                    <a:pt x="3843" y="2169"/>
                  </a:lnTo>
                  <a:lnTo>
                    <a:pt x="3818" y="2183"/>
                  </a:lnTo>
                  <a:lnTo>
                    <a:pt x="3797" y="2200"/>
                  </a:lnTo>
                  <a:lnTo>
                    <a:pt x="3781" y="2214"/>
                  </a:lnTo>
                  <a:lnTo>
                    <a:pt x="3772" y="2229"/>
                  </a:lnTo>
                  <a:lnTo>
                    <a:pt x="3764" y="2251"/>
                  </a:lnTo>
                  <a:lnTo>
                    <a:pt x="3758" y="2271"/>
                  </a:lnTo>
                  <a:lnTo>
                    <a:pt x="3754" y="2290"/>
                  </a:lnTo>
                  <a:lnTo>
                    <a:pt x="3750" y="2310"/>
                  </a:lnTo>
                  <a:lnTo>
                    <a:pt x="3746" y="2336"/>
                  </a:lnTo>
                  <a:lnTo>
                    <a:pt x="3743" y="2361"/>
                  </a:lnTo>
                  <a:lnTo>
                    <a:pt x="3740" y="2382"/>
                  </a:lnTo>
                  <a:lnTo>
                    <a:pt x="3736" y="2403"/>
                  </a:lnTo>
                  <a:lnTo>
                    <a:pt x="3732" y="2427"/>
                  </a:lnTo>
                  <a:lnTo>
                    <a:pt x="3727" y="2454"/>
                  </a:lnTo>
                  <a:lnTo>
                    <a:pt x="3721" y="2479"/>
                  </a:lnTo>
                  <a:lnTo>
                    <a:pt x="3716" y="2499"/>
                  </a:lnTo>
                  <a:lnTo>
                    <a:pt x="3710" y="2509"/>
                  </a:lnTo>
                  <a:lnTo>
                    <a:pt x="3704" y="2523"/>
                  </a:lnTo>
                  <a:lnTo>
                    <a:pt x="3697" y="2536"/>
                  </a:lnTo>
                  <a:lnTo>
                    <a:pt x="3685" y="2535"/>
                  </a:lnTo>
                  <a:lnTo>
                    <a:pt x="3670" y="2535"/>
                  </a:lnTo>
                  <a:lnTo>
                    <a:pt x="3657" y="2534"/>
                  </a:lnTo>
                  <a:lnTo>
                    <a:pt x="3646" y="2531"/>
                  </a:lnTo>
                  <a:lnTo>
                    <a:pt x="3634" y="2523"/>
                  </a:lnTo>
                  <a:lnTo>
                    <a:pt x="3620" y="2512"/>
                  </a:lnTo>
                  <a:lnTo>
                    <a:pt x="3607" y="2500"/>
                  </a:lnTo>
                  <a:lnTo>
                    <a:pt x="3595" y="2488"/>
                  </a:lnTo>
                  <a:lnTo>
                    <a:pt x="3587" y="2477"/>
                  </a:lnTo>
                  <a:lnTo>
                    <a:pt x="3581" y="2465"/>
                  </a:lnTo>
                  <a:lnTo>
                    <a:pt x="3577" y="2449"/>
                  </a:lnTo>
                  <a:lnTo>
                    <a:pt x="3574" y="2434"/>
                  </a:lnTo>
                  <a:lnTo>
                    <a:pt x="3573" y="2421"/>
                  </a:lnTo>
                  <a:lnTo>
                    <a:pt x="3572" y="2407"/>
                  </a:lnTo>
                  <a:lnTo>
                    <a:pt x="3572" y="2392"/>
                  </a:lnTo>
                  <a:lnTo>
                    <a:pt x="3572" y="2376"/>
                  </a:lnTo>
                  <a:lnTo>
                    <a:pt x="3572" y="2363"/>
                  </a:lnTo>
                  <a:lnTo>
                    <a:pt x="3570" y="2351"/>
                  </a:lnTo>
                  <a:lnTo>
                    <a:pt x="3569" y="2334"/>
                  </a:lnTo>
                  <a:lnTo>
                    <a:pt x="3565" y="2324"/>
                  </a:lnTo>
                  <a:lnTo>
                    <a:pt x="3556" y="2310"/>
                  </a:lnTo>
                  <a:lnTo>
                    <a:pt x="3542" y="2297"/>
                  </a:lnTo>
                  <a:lnTo>
                    <a:pt x="3529" y="2283"/>
                  </a:lnTo>
                  <a:lnTo>
                    <a:pt x="3518" y="2272"/>
                  </a:lnTo>
                  <a:lnTo>
                    <a:pt x="3510" y="2259"/>
                  </a:lnTo>
                  <a:lnTo>
                    <a:pt x="3500" y="2243"/>
                  </a:lnTo>
                  <a:lnTo>
                    <a:pt x="3492" y="2225"/>
                  </a:lnTo>
                  <a:lnTo>
                    <a:pt x="3484" y="2213"/>
                  </a:lnTo>
                  <a:lnTo>
                    <a:pt x="3476" y="2205"/>
                  </a:lnTo>
                  <a:lnTo>
                    <a:pt x="3465" y="2194"/>
                  </a:lnTo>
                  <a:lnTo>
                    <a:pt x="3454" y="2186"/>
                  </a:lnTo>
                  <a:lnTo>
                    <a:pt x="3445" y="2181"/>
                  </a:lnTo>
                  <a:lnTo>
                    <a:pt x="3432" y="2177"/>
                  </a:lnTo>
                  <a:lnTo>
                    <a:pt x="3414" y="2174"/>
                  </a:lnTo>
                  <a:lnTo>
                    <a:pt x="3396" y="2173"/>
                  </a:lnTo>
                  <a:lnTo>
                    <a:pt x="3383" y="2175"/>
                  </a:lnTo>
                  <a:lnTo>
                    <a:pt x="3374" y="2179"/>
                  </a:lnTo>
                  <a:lnTo>
                    <a:pt x="3364" y="2188"/>
                  </a:lnTo>
                  <a:lnTo>
                    <a:pt x="3355" y="2196"/>
                  </a:lnTo>
                  <a:lnTo>
                    <a:pt x="3348" y="2202"/>
                  </a:lnTo>
                  <a:lnTo>
                    <a:pt x="3344" y="2209"/>
                  </a:lnTo>
                  <a:lnTo>
                    <a:pt x="3339" y="2219"/>
                  </a:lnTo>
                  <a:lnTo>
                    <a:pt x="3333" y="2228"/>
                  </a:lnTo>
                  <a:lnTo>
                    <a:pt x="3328" y="2233"/>
                  </a:lnTo>
                  <a:lnTo>
                    <a:pt x="3320" y="2236"/>
                  </a:lnTo>
                  <a:lnTo>
                    <a:pt x="3310" y="2236"/>
                  </a:lnTo>
                  <a:lnTo>
                    <a:pt x="3299" y="2235"/>
                  </a:lnTo>
                  <a:lnTo>
                    <a:pt x="3289" y="2235"/>
                  </a:lnTo>
                  <a:lnTo>
                    <a:pt x="3281" y="2237"/>
                  </a:lnTo>
                  <a:lnTo>
                    <a:pt x="3271" y="2244"/>
                  </a:lnTo>
                  <a:lnTo>
                    <a:pt x="3262" y="2255"/>
                  </a:lnTo>
                  <a:lnTo>
                    <a:pt x="3252" y="2268"/>
                  </a:lnTo>
                  <a:lnTo>
                    <a:pt x="3246" y="2278"/>
                  </a:lnTo>
                  <a:lnTo>
                    <a:pt x="3237" y="2290"/>
                  </a:lnTo>
                  <a:lnTo>
                    <a:pt x="3228" y="2303"/>
                  </a:lnTo>
                  <a:lnTo>
                    <a:pt x="3220" y="2314"/>
                  </a:lnTo>
                  <a:lnTo>
                    <a:pt x="3205" y="2320"/>
                  </a:lnTo>
                  <a:lnTo>
                    <a:pt x="3188" y="2324"/>
                  </a:lnTo>
                  <a:lnTo>
                    <a:pt x="3170" y="2326"/>
                  </a:lnTo>
                  <a:lnTo>
                    <a:pt x="3155" y="2328"/>
                  </a:lnTo>
                  <a:lnTo>
                    <a:pt x="3144" y="2325"/>
                  </a:lnTo>
                  <a:lnTo>
                    <a:pt x="3132" y="2320"/>
                  </a:lnTo>
                  <a:lnTo>
                    <a:pt x="3120" y="2314"/>
                  </a:lnTo>
                  <a:lnTo>
                    <a:pt x="3112" y="2310"/>
                  </a:lnTo>
                  <a:lnTo>
                    <a:pt x="3103" y="2302"/>
                  </a:lnTo>
                  <a:lnTo>
                    <a:pt x="3095" y="2291"/>
                  </a:lnTo>
                  <a:lnTo>
                    <a:pt x="3085" y="2282"/>
                  </a:lnTo>
                  <a:lnTo>
                    <a:pt x="3077" y="2275"/>
                  </a:lnTo>
                  <a:lnTo>
                    <a:pt x="3068" y="2271"/>
                  </a:lnTo>
                  <a:lnTo>
                    <a:pt x="3054" y="2267"/>
                  </a:lnTo>
                  <a:lnTo>
                    <a:pt x="3042" y="2266"/>
                  </a:lnTo>
                  <a:lnTo>
                    <a:pt x="3033" y="2268"/>
                  </a:lnTo>
                  <a:lnTo>
                    <a:pt x="3027" y="2274"/>
                  </a:lnTo>
                  <a:lnTo>
                    <a:pt x="3023" y="2282"/>
                  </a:lnTo>
                  <a:lnTo>
                    <a:pt x="3019" y="2291"/>
                  </a:lnTo>
                  <a:lnTo>
                    <a:pt x="3016" y="2298"/>
                  </a:lnTo>
                  <a:lnTo>
                    <a:pt x="3006" y="2305"/>
                  </a:lnTo>
                  <a:lnTo>
                    <a:pt x="2992" y="2311"/>
                  </a:lnTo>
                  <a:lnTo>
                    <a:pt x="2981" y="2317"/>
                  </a:lnTo>
                  <a:lnTo>
                    <a:pt x="2967" y="2322"/>
                  </a:lnTo>
                  <a:lnTo>
                    <a:pt x="2949" y="2328"/>
                  </a:lnTo>
                  <a:lnTo>
                    <a:pt x="2930" y="2333"/>
                  </a:lnTo>
                  <a:lnTo>
                    <a:pt x="2915" y="2336"/>
                  </a:lnTo>
                  <a:lnTo>
                    <a:pt x="2901" y="2336"/>
                  </a:lnTo>
                  <a:lnTo>
                    <a:pt x="2882" y="2333"/>
                  </a:lnTo>
                  <a:lnTo>
                    <a:pt x="2864" y="2332"/>
                  </a:lnTo>
                  <a:lnTo>
                    <a:pt x="2849" y="2329"/>
                  </a:lnTo>
                  <a:lnTo>
                    <a:pt x="2839" y="2326"/>
                  </a:lnTo>
                  <a:lnTo>
                    <a:pt x="2826" y="2322"/>
                  </a:lnTo>
                  <a:lnTo>
                    <a:pt x="2816" y="2321"/>
                  </a:lnTo>
                  <a:lnTo>
                    <a:pt x="2806" y="2322"/>
                  </a:lnTo>
                  <a:lnTo>
                    <a:pt x="2794" y="2325"/>
                  </a:lnTo>
                  <a:lnTo>
                    <a:pt x="2782" y="2328"/>
                  </a:lnTo>
                  <a:lnTo>
                    <a:pt x="2773" y="2329"/>
                  </a:lnTo>
                  <a:lnTo>
                    <a:pt x="2763" y="2330"/>
                  </a:lnTo>
                  <a:lnTo>
                    <a:pt x="2751" y="2332"/>
                  </a:lnTo>
                  <a:lnTo>
                    <a:pt x="2740" y="2333"/>
                  </a:lnTo>
                  <a:lnTo>
                    <a:pt x="2729" y="2333"/>
                  </a:lnTo>
                  <a:lnTo>
                    <a:pt x="2721" y="2330"/>
                  </a:lnTo>
                  <a:lnTo>
                    <a:pt x="2716" y="2322"/>
                  </a:lnTo>
                  <a:lnTo>
                    <a:pt x="2711" y="2310"/>
                  </a:lnTo>
                  <a:lnTo>
                    <a:pt x="2708" y="2298"/>
                  </a:lnTo>
                  <a:lnTo>
                    <a:pt x="2705" y="2287"/>
                  </a:lnTo>
                  <a:lnTo>
                    <a:pt x="2707" y="2274"/>
                  </a:lnTo>
                  <a:lnTo>
                    <a:pt x="2711" y="2260"/>
                  </a:lnTo>
                  <a:lnTo>
                    <a:pt x="2715" y="2248"/>
                  </a:lnTo>
                  <a:lnTo>
                    <a:pt x="2721" y="2241"/>
                  </a:lnTo>
                  <a:lnTo>
                    <a:pt x="2732" y="2235"/>
                  </a:lnTo>
                  <a:lnTo>
                    <a:pt x="2739" y="2228"/>
                  </a:lnTo>
                  <a:lnTo>
                    <a:pt x="2743" y="2217"/>
                  </a:lnTo>
                  <a:lnTo>
                    <a:pt x="2747" y="2204"/>
                  </a:lnTo>
                  <a:lnTo>
                    <a:pt x="2748" y="2192"/>
                  </a:lnTo>
                  <a:lnTo>
                    <a:pt x="2748" y="2181"/>
                  </a:lnTo>
                  <a:lnTo>
                    <a:pt x="2748" y="2169"/>
                  </a:lnTo>
                  <a:lnTo>
                    <a:pt x="2746" y="2157"/>
                  </a:lnTo>
                  <a:lnTo>
                    <a:pt x="2742" y="2147"/>
                  </a:lnTo>
                  <a:lnTo>
                    <a:pt x="2735" y="2139"/>
                  </a:lnTo>
                  <a:lnTo>
                    <a:pt x="2725" y="2131"/>
                  </a:lnTo>
                  <a:lnTo>
                    <a:pt x="2713" y="2126"/>
                  </a:lnTo>
                  <a:lnTo>
                    <a:pt x="2704" y="2122"/>
                  </a:lnTo>
                  <a:lnTo>
                    <a:pt x="2692" y="2119"/>
                  </a:lnTo>
                  <a:lnTo>
                    <a:pt x="2676" y="2117"/>
                  </a:lnTo>
                  <a:lnTo>
                    <a:pt x="2661" y="2117"/>
                  </a:lnTo>
                  <a:lnTo>
                    <a:pt x="2647" y="2117"/>
                  </a:lnTo>
                  <a:lnTo>
                    <a:pt x="2638" y="2115"/>
                  </a:lnTo>
                  <a:lnTo>
                    <a:pt x="2626" y="2113"/>
                  </a:lnTo>
                  <a:lnTo>
                    <a:pt x="2614" y="2111"/>
                  </a:lnTo>
                  <a:lnTo>
                    <a:pt x="2603" y="2111"/>
                  </a:lnTo>
                  <a:lnTo>
                    <a:pt x="2592" y="2112"/>
                  </a:lnTo>
                  <a:lnTo>
                    <a:pt x="2580" y="2116"/>
                  </a:lnTo>
                  <a:lnTo>
                    <a:pt x="2569" y="2119"/>
                  </a:lnTo>
                  <a:lnTo>
                    <a:pt x="2558" y="2120"/>
                  </a:lnTo>
                  <a:lnTo>
                    <a:pt x="2549" y="2119"/>
                  </a:lnTo>
                  <a:lnTo>
                    <a:pt x="2537" y="2116"/>
                  </a:lnTo>
                  <a:lnTo>
                    <a:pt x="2525" y="2113"/>
                  </a:lnTo>
                  <a:lnTo>
                    <a:pt x="2515" y="2109"/>
                  </a:lnTo>
                  <a:lnTo>
                    <a:pt x="2506" y="2104"/>
                  </a:lnTo>
                  <a:lnTo>
                    <a:pt x="2495" y="2097"/>
                  </a:lnTo>
                  <a:lnTo>
                    <a:pt x="2484" y="2089"/>
                  </a:lnTo>
                  <a:lnTo>
                    <a:pt x="2476" y="2082"/>
                  </a:lnTo>
                  <a:lnTo>
                    <a:pt x="2473" y="2073"/>
                  </a:lnTo>
                  <a:lnTo>
                    <a:pt x="2473" y="2061"/>
                  </a:lnTo>
                  <a:lnTo>
                    <a:pt x="2473" y="2049"/>
                  </a:lnTo>
                  <a:lnTo>
                    <a:pt x="2472" y="2039"/>
                  </a:lnTo>
                  <a:lnTo>
                    <a:pt x="2469" y="2023"/>
                  </a:lnTo>
                  <a:lnTo>
                    <a:pt x="2464" y="2004"/>
                  </a:lnTo>
                  <a:lnTo>
                    <a:pt x="2459" y="1988"/>
                  </a:lnTo>
                  <a:lnTo>
                    <a:pt x="2452" y="1975"/>
                  </a:lnTo>
                  <a:lnTo>
                    <a:pt x="2441" y="1960"/>
                  </a:lnTo>
                  <a:lnTo>
                    <a:pt x="2430" y="1945"/>
                  </a:lnTo>
                  <a:lnTo>
                    <a:pt x="2421" y="1933"/>
                  </a:lnTo>
                  <a:lnTo>
                    <a:pt x="2414" y="1923"/>
                  </a:lnTo>
                  <a:lnTo>
                    <a:pt x="2407" y="1913"/>
                  </a:lnTo>
                  <a:lnTo>
                    <a:pt x="2399" y="1902"/>
                  </a:lnTo>
                  <a:lnTo>
                    <a:pt x="2393" y="1895"/>
                  </a:lnTo>
                  <a:lnTo>
                    <a:pt x="2382" y="1887"/>
                  </a:lnTo>
                  <a:lnTo>
                    <a:pt x="2368" y="1878"/>
                  </a:lnTo>
                  <a:lnTo>
                    <a:pt x="2355" y="1870"/>
                  </a:lnTo>
                  <a:lnTo>
                    <a:pt x="2344" y="1862"/>
                  </a:lnTo>
                  <a:lnTo>
                    <a:pt x="2339" y="1852"/>
                  </a:lnTo>
                  <a:lnTo>
                    <a:pt x="2332" y="1840"/>
                  </a:lnTo>
                  <a:lnTo>
                    <a:pt x="2326" y="1826"/>
                  </a:lnTo>
                  <a:lnTo>
                    <a:pt x="2324" y="1817"/>
                  </a:lnTo>
                  <a:lnTo>
                    <a:pt x="2321" y="1804"/>
                  </a:lnTo>
                  <a:lnTo>
                    <a:pt x="2321" y="1789"/>
                  </a:lnTo>
                  <a:lnTo>
                    <a:pt x="2322" y="1775"/>
                  </a:lnTo>
                  <a:lnTo>
                    <a:pt x="2326" y="1766"/>
                  </a:lnTo>
                  <a:lnTo>
                    <a:pt x="2335" y="1756"/>
                  </a:lnTo>
                  <a:lnTo>
                    <a:pt x="2340" y="1748"/>
                  </a:lnTo>
                  <a:lnTo>
                    <a:pt x="2348" y="1738"/>
                  </a:lnTo>
                  <a:lnTo>
                    <a:pt x="2357" y="1725"/>
                  </a:lnTo>
                  <a:lnTo>
                    <a:pt x="2366" y="1712"/>
                  </a:lnTo>
                  <a:lnTo>
                    <a:pt x="2372" y="1701"/>
                  </a:lnTo>
                  <a:lnTo>
                    <a:pt x="2378" y="1686"/>
                  </a:lnTo>
                  <a:lnTo>
                    <a:pt x="2382" y="1669"/>
                  </a:lnTo>
                  <a:lnTo>
                    <a:pt x="2384" y="1650"/>
                  </a:lnTo>
                  <a:lnTo>
                    <a:pt x="2384" y="1635"/>
                  </a:lnTo>
                  <a:lnTo>
                    <a:pt x="2382" y="1624"/>
                  </a:lnTo>
                  <a:lnTo>
                    <a:pt x="2376" y="1612"/>
                  </a:lnTo>
                  <a:lnTo>
                    <a:pt x="2371" y="1600"/>
                  </a:lnTo>
                  <a:lnTo>
                    <a:pt x="2367" y="1591"/>
                  </a:lnTo>
                  <a:lnTo>
                    <a:pt x="2366" y="1576"/>
                  </a:lnTo>
                  <a:lnTo>
                    <a:pt x="2364" y="1557"/>
                  </a:lnTo>
                  <a:lnTo>
                    <a:pt x="2363" y="1540"/>
                  </a:lnTo>
                  <a:lnTo>
                    <a:pt x="2360" y="1525"/>
                  </a:lnTo>
                  <a:lnTo>
                    <a:pt x="2356" y="1515"/>
                  </a:lnTo>
                  <a:lnTo>
                    <a:pt x="2352" y="1505"/>
                  </a:lnTo>
                  <a:lnTo>
                    <a:pt x="2345" y="1494"/>
                  </a:lnTo>
                  <a:lnTo>
                    <a:pt x="2339" y="1487"/>
                  </a:lnTo>
                  <a:lnTo>
                    <a:pt x="2329" y="1483"/>
                  </a:lnTo>
                  <a:lnTo>
                    <a:pt x="2317" y="1482"/>
                  </a:lnTo>
                  <a:lnTo>
                    <a:pt x="2304" y="1480"/>
                  </a:lnTo>
                  <a:lnTo>
                    <a:pt x="2291" y="1479"/>
                  </a:lnTo>
                  <a:lnTo>
                    <a:pt x="2279" y="1475"/>
                  </a:lnTo>
                  <a:lnTo>
                    <a:pt x="2264" y="1470"/>
                  </a:lnTo>
                  <a:lnTo>
                    <a:pt x="2254" y="1464"/>
                  </a:lnTo>
                  <a:lnTo>
                    <a:pt x="2248" y="1456"/>
                  </a:lnTo>
                  <a:lnTo>
                    <a:pt x="2244" y="1447"/>
                  </a:lnTo>
                  <a:lnTo>
                    <a:pt x="2240" y="1437"/>
                  </a:lnTo>
                  <a:lnTo>
                    <a:pt x="2235" y="1430"/>
                  </a:lnTo>
                  <a:lnTo>
                    <a:pt x="2225" y="1425"/>
                  </a:lnTo>
                  <a:lnTo>
                    <a:pt x="2213" y="1421"/>
                  </a:lnTo>
                  <a:lnTo>
                    <a:pt x="2200" y="1418"/>
                  </a:lnTo>
                  <a:lnTo>
                    <a:pt x="2189" y="1420"/>
                  </a:lnTo>
                  <a:lnTo>
                    <a:pt x="2181" y="1424"/>
                  </a:lnTo>
                  <a:lnTo>
                    <a:pt x="2173" y="1430"/>
                  </a:lnTo>
                  <a:lnTo>
                    <a:pt x="2166" y="1439"/>
                  </a:lnTo>
                  <a:lnTo>
                    <a:pt x="2158" y="1445"/>
                  </a:lnTo>
                  <a:lnTo>
                    <a:pt x="2150" y="1449"/>
                  </a:lnTo>
                  <a:lnTo>
                    <a:pt x="2139" y="1453"/>
                  </a:lnTo>
                  <a:lnTo>
                    <a:pt x="2131" y="1459"/>
                  </a:lnTo>
                  <a:lnTo>
                    <a:pt x="2127" y="1471"/>
                  </a:lnTo>
                  <a:lnTo>
                    <a:pt x="2124" y="1486"/>
                  </a:lnTo>
                  <a:lnTo>
                    <a:pt x="2124" y="1500"/>
                  </a:lnTo>
                  <a:lnTo>
                    <a:pt x="2123" y="1514"/>
                  </a:lnTo>
                  <a:lnTo>
                    <a:pt x="2126" y="1529"/>
                  </a:lnTo>
                  <a:lnTo>
                    <a:pt x="2128" y="1546"/>
                  </a:lnTo>
                  <a:lnTo>
                    <a:pt x="2131" y="1562"/>
                  </a:lnTo>
                  <a:lnTo>
                    <a:pt x="2131" y="1577"/>
                  </a:lnTo>
                  <a:lnTo>
                    <a:pt x="2128" y="1589"/>
                  </a:lnTo>
                  <a:lnTo>
                    <a:pt x="2123" y="1603"/>
                  </a:lnTo>
                  <a:lnTo>
                    <a:pt x="2118" y="1615"/>
                  </a:lnTo>
                  <a:lnTo>
                    <a:pt x="2111" y="1626"/>
                  </a:lnTo>
                  <a:lnTo>
                    <a:pt x="2103" y="1637"/>
                  </a:lnTo>
                  <a:lnTo>
                    <a:pt x="2089" y="1650"/>
                  </a:lnTo>
                  <a:lnTo>
                    <a:pt x="2077" y="1661"/>
                  </a:lnTo>
                  <a:lnTo>
                    <a:pt x="2066" y="1672"/>
                  </a:lnTo>
                  <a:lnTo>
                    <a:pt x="2056" y="1682"/>
                  </a:lnTo>
                  <a:lnTo>
                    <a:pt x="2043" y="1696"/>
                  </a:lnTo>
                  <a:lnTo>
                    <a:pt x="2030" y="1711"/>
                  </a:lnTo>
                  <a:lnTo>
                    <a:pt x="2017" y="1724"/>
                  </a:lnTo>
                  <a:lnTo>
                    <a:pt x="2006" y="1735"/>
                  </a:lnTo>
                  <a:lnTo>
                    <a:pt x="1994" y="1746"/>
                  </a:lnTo>
                  <a:lnTo>
                    <a:pt x="1979" y="1759"/>
                  </a:lnTo>
                  <a:lnTo>
                    <a:pt x="1963" y="1771"/>
                  </a:lnTo>
                  <a:lnTo>
                    <a:pt x="1949" y="1781"/>
                  </a:lnTo>
                  <a:lnTo>
                    <a:pt x="1940" y="1783"/>
                  </a:lnTo>
                  <a:lnTo>
                    <a:pt x="1929" y="1786"/>
                  </a:lnTo>
                  <a:lnTo>
                    <a:pt x="1918" y="1786"/>
                  </a:lnTo>
                  <a:lnTo>
                    <a:pt x="1910" y="1783"/>
                  </a:lnTo>
                  <a:lnTo>
                    <a:pt x="1901" y="1779"/>
                  </a:lnTo>
                  <a:lnTo>
                    <a:pt x="1893" y="1773"/>
                  </a:lnTo>
                  <a:lnTo>
                    <a:pt x="1884" y="1769"/>
                  </a:lnTo>
                  <a:lnTo>
                    <a:pt x="1876" y="1758"/>
                  </a:lnTo>
                  <a:lnTo>
                    <a:pt x="1868" y="1744"/>
                  </a:lnTo>
                  <a:lnTo>
                    <a:pt x="1860" y="1734"/>
                  </a:lnTo>
                  <a:lnTo>
                    <a:pt x="1848" y="1727"/>
                  </a:lnTo>
                  <a:lnTo>
                    <a:pt x="1833" y="1720"/>
                  </a:lnTo>
                  <a:lnTo>
                    <a:pt x="1817" y="1715"/>
                  </a:lnTo>
                  <a:lnTo>
                    <a:pt x="1804" y="1711"/>
                  </a:lnTo>
                  <a:lnTo>
                    <a:pt x="1790" y="1709"/>
                  </a:lnTo>
                  <a:lnTo>
                    <a:pt x="1775" y="1708"/>
                  </a:lnTo>
                  <a:lnTo>
                    <a:pt x="1762" y="1709"/>
                  </a:lnTo>
                  <a:lnTo>
                    <a:pt x="1750" y="1711"/>
                  </a:lnTo>
                  <a:lnTo>
                    <a:pt x="1735" y="1713"/>
                  </a:lnTo>
                  <a:lnTo>
                    <a:pt x="1719" y="1716"/>
                  </a:lnTo>
                  <a:lnTo>
                    <a:pt x="1705" y="1719"/>
                  </a:lnTo>
                  <a:lnTo>
                    <a:pt x="1693" y="1717"/>
                  </a:lnTo>
                  <a:lnTo>
                    <a:pt x="1678" y="1715"/>
                  </a:lnTo>
                  <a:lnTo>
                    <a:pt x="1662" y="1713"/>
                  </a:lnTo>
                  <a:lnTo>
                    <a:pt x="1650" y="1712"/>
                  </a:lnTo>
                  <a:lnTo>
                    <a:pt x="1639" y="1713"/>
                  </a:lnTo>
                  <a:lnTo>
                    <a:pt x="1626" y="1717"/>
                  </a:lnTo>
                  <a:lnTo>
                    <a:pt x="1611" y="1721"/>
                  </a:lnTo>
                  <a:lnTo>
                    <a:pt x="1597" y="1724"/>
                  </a:lnTo>
                  <a:lnTo>
                    <a:pt x="1585" y="1725"/>
                  </a:lnTo>
                  <a:lnTo>
                    <a:pt x="1573" y="1723"/>
                  </a:lnTo>
                  <a:lnTo>
                    <a:pt x="1560" y="1717"/>
                  </a:lnTo>
                  <a:lnTo>
                    <a:pt x="1548" y="1712"/>
                  </a:lnTo>
                  <a:lnTo>
                    <a:pt x="1539" y="1705"/>
                  </a:lnTo>
                  <a:lnTo>
                    <a:pt x="1530" y="1699"/>
                  </a:lnTo>
                  <a:lnTo>
                    <a:pt x="1522" y="1689"/>
                  </a:lnTo>
                  <a:lnTo>
                    <a:pt x="1518" y="1682"/>
                  </a:lnTo>
                  <a:lnTo>
                    <a:pt x="1517" y="1674"/>
                  </a:lnTo>
                  <a:lnTo>
                    <a:pt x="1518" y="1666"/>
                  </a:lnTo>
                  <a:lnTo>
                    <a:pt x="1521" y="1657"/>
                  </a:lnTo>
                  <a:lnTo>
                    <a:pt x="1523" y="1651"/>
                  </a:lnTo>
                  <a:lnTo>
                    <a:pt x="1533" y="1647"/>
                  </a:lnTo>
                  <a:lnTo>
                    <a:pt x="1544" y="1646"/>
                  </a:lnTo>
                  <a:lnTo>
                    <a:pt x="1557" y="1646"/>
                  </a:lnTo>
                  <a:lnTo>
                    <a:pt x="1569" y="1647"/>
                  </a:lnTo>
                  <a:lnTo>
                    <a:pt x="1579" y="1649"/>
                  </a:lnTo>
                  <a:lnTo>
                    <a:pt x="1591" y="1650"/>
                  </a:lnTo>
                  <a:lnTo>
                    <a:pt x="1606" y="1654"/>
                  </a:lnTo>
                  <a:lnTo>
                    <a:pt x="1620" y="1658"/>
                  </a:lnTo>
                  <a:lnTo>
                    <a:pt x="1631" y="1661"/>
                  </a:lnTo>
                  <a:lnTo>
                    <a:pt x="1641" y="1665"/>
                  </a:lnTo>
                  <a:lnTo>
                    <a:pt x="1653" y="1670"/>
                  </a:lnTo>
                  <a:lnTo>
                    <a:pt x="1663" y="1674"/>
                  </a:lnTo>
                  <a:lnTo>
                    <a:pt x="1672" y="1674"/>
                  </a:lnTo>
                  <a:lnTo>
                    <a:pt x="1680" y="1668"/>
                  </a:lnTo>
                  <a:lnTo>
                    <a:pt x="1685" y="1655"/>
                  </a:lnTo>
                  <a:lnTo>
                    <a:pt x="1688" y="1646"/>
                  </a:lnTo>
                  <a:lnTo>
                    <a:pt x="1688" y="1637"/>
                  </a:lnTo>
                  <a:lnTo>
                    <a:pt x="1684" y="1624"/>
                  </a:lnTo>
                  <a:lnTo>
                    <a:pt x="1678" y="1614"/>
                  </a:lnTo>
                  <a:lnTo>
                    <a:pt x="1677" y="1604"/>
                  </a:lnTo>
                  <a:lnTo>
                    <a:pt x="1678" y="1593"/>
                  </a:lnTo>
                  <a:lnTo>
                    <a:pt x="1682" y="1581"/>
                  </a:lnTo>
                  <a:lnTo>
                    <a:pt x="1686" y="1571"/>
                  </a:lnTo>
                  <a:lnTo>
                    <a:pt x="1690" y="1561"/>
                  </a:lnTo>
                  <a:lnTo>
                    <a:pt x="1698" y="1554"/>
                  </a:lnTo>
                  <a:lnTo>
                    <a:pt x="1708" y="1548"/>
                  </a:lnTo>
                  <a:lnTo>
                    <a:pt x="1715" y="1542"/>
                  </a:lnTo>
                  <a:lnTo>
                    <a:pt x="1719" y="1530"/>
                  </a:lnTo>
                  <a:lnTo>
                    <a:pt x="1720" y="1515"/>
                  </a:lnTo>
                  <a:lnTo>
                    <a:pt x="1720" y="1503"/>
                  </a:lnTo>
                  <a:lnTo>
                    <a:pt x="1717" y="1495"/>
                  </a:lnTo>
                  <a:lnTo>
                    <a:pt x="1713" y="1486"/>
                  </a:lnTo>
                  <a:lnTo>
                    <a:pt x="1708" y="1476"/>
                  </a:lnTo>
                  <a:lnTo>
                    <a:pt x="1705" y="1468"/>
                  </a:lnTo>
                  <a:lnTo>
                    <a:pt x="1708" y="1460"/>
                  </a:lnTo>
                  <a:lnTo>
                    <a:pt x="1711" y="1451"/>
                  </a:lnTo>
                  <a:lnTo>
                    <a:pt x="1715" y="1440"/>
                  </a:lnTo>
                  <a:lnTo>
                    <a:pt x="1715" y="1433"/>
                  </a:lnTo>
                  <a:lnTo>
                    <a:pt x="1709" y="1426"/>
                  </a:lnTo>
                  <a:lnTo>
                    <a:pt x="1700" y="1421"/>
                  </a:lnTo>
                  <a:lnTo>
                    <a:pt x="1690" y="1416"/>
                  </a:lnTo>
                  <a:lnTo>
                    <a:pt x="1682" y="1410"/>
                  </a:lnTo>
                  <a:lnTo>
                    <a:pt x="1677" y="1402"/>
                  </a:lnTo>
                  <a:lnTo>
                    <a:pt x="1669" y="1393"/>
                  </a:lnTo>
                  <a:lnTo>
                    <a:pt x="1662" y="1383"/>
                  </a:lnTo>
                  <a:lnTo>
                    <a:pt x="1654" y="1378"/>
                  </a:lnTo>
                  <a:lnTo>
                    <a:pt x="1647" y="1375"/>
                  </a:lnTo>
                  <a:lnTo>
                    <a:pt x="1638" y="1375"/>
                  </a:lnTo>
                  <a:lnTo>
                    <a:pt x="1630" y="1374"/>
                  </a:lnTo>
                  <a:lnTo>
                    <a:pt x="1619" y="1370"/>
                  </a:lnTo>
                  <a:lnTo>
                    <a:pt x="1607" y="1364"/>
                  </a:lnTo>
                  <a:lnTo>
                    <a:pt x="1595" y="1359"/>
                  </a:lnTo>
                  <a:lnTo>
                    <a:pt x="1584" y="1356"/>
                  </a:lnTo>
                  <a:lnTo>
                    <a:pt x="1570" y="1354"/>
                  </a:lnTo>
                  <a:lnTo>
                    <a:pt x="1552" y="1354"/>
                  </a:lnTo>
                  <a:lnTo>
                    <a:pt x="1534" y="1354"/>
                  </a:lnTo>
                  <a:lnTo>
                    <a:pt x="1519" y="1356"/>
                  </a:lnTo>
                  <a:lnTo>
                    <a:pt x="1511" y="1360"/>
                  </a:lnTo>
                  <a:lnTo>
                    <a:pt x="1500" y="1366"/>
                  </a:lnTo>
                  <a:lnTo>
                    <a:pt x="1490" y="1373"/>
                  </a:lnTo>
                  <a:lnTo>
                    <a:pt x="1480" y="1378"/>
                  </a:lnTo>
                  <a:lnTo>
                    <a:pt x="1468" y="1382"/>
                  </a:lnTo>
                  <a:lnTo>
                    <a:pt x="1455" y="1386"/>
                  </a:lnTo>
                  <a:lnTo>
                    <a:pt x="1441" y="1391"/>
                  </a:lnTo>
                  <a:lnTo>
                    <a:pt x="1429" y="1397"/>
                  </a:lnTo>
                  <a:lnTo>
                    <a:pt x="1418" y="1406"/>
                  </a:lnTo>
                  <a:lnTo>
                    <a:pt x="1406" y="1420"/>
                  </a:lnTo>
                  <a:lnTo>
                    <a:pt x="1394" y="1433"/>
                  </a:lnTo>
                  <a:lnTo>
                    <a:pt x="1384" y="1445"/>
                  </a:lnTo>
                  <a:lnTo>
                    <a:pt x="1376" y="1459"/>
                  </a:lnTo>
                  <a:lnTo>
                    <a:pt x="1367" y="1478"/>
                  </a:lnTo>
                  <a:lnTo>
                    <a:pt x="1358" y="1496"/>
                  </a:lnTo>
                  <a:lnTo>
                    <a:pt x="1348" y="1510"/>
                  </a:lnTo>
                  <a:lnTo>
                    <a:pt x="1337" y="1518"/>
                  </a:lnTo>
                  <a:lnTo>
                    <a:pt x="1323" y="1526"/>
                  </a:lnTo>
                  <a:lnTo>
                    <a:pt x="1306" y="1534"/>
                  </a:lnTo>
                  <a:lnTo>
                    <a:pt x="1293" y="1541"/>
                  </a:lnTo>
                  <a:lnTo>
                    <a:pt x="1283" y="1544"/>
                  </a:lnTo>
                  <a:lnTo>
                    <a:pt x="1270" y="1548"/>
                  </a:lnTo>
                  <a:lnTo>
                    <a:pt x="1258" y="1553"/>
                  </a:lnTo>
                  <a:lnTo>
                    <a:pt x="1248" y="1560"/>
                  </a:lnTo>
                  <a:lnTo>
                    <a:pt x="1246" y="1569"/>
                  </a:lnTo>
                  <a:lnTo>
                    <a:pt x="1246" y="1581"/>
                  </a:lnTo>
                  <a:lnTo>
                    <a:pt x="1247" y="1595"/>
                  </a:lnTo>
                  <a:lnTo>
                    <a:pt x="1247" y="1606"/>
                  </a:lnTo>
                  <a:lnTo>
                    <a:pt x="1248" y="1616"/>
                  </a:lnTo>
                  <a:lnTo>
                    <a:pt x="1251" y="1630"/>
                  </a:lnTo>
                  <a:lnTo>
                    <a:pt x="1251" y="1643"/>
                  </a:lnTo>
                  <a:lnTo>
                    <a:pt x="1248" y="1654"/>
                  </a:lnTo>
                  <a:lnTo>
                    <a:pt x="1242" y="1662"/>
                  </a:lnTo>
                  <a:lnTo>
                    <a:pt x="1232" y="1672"/>
                  </a:lnTo>
                  <a:lnTo>
                    <a:pt x="1220" y="1677"/>
                  </a:lnTo>
                  <a:lnTo>
                    <a:pt x="1209" y="1681"/>
                  </a:lnTo>
                  <a:lnTo>
                    <a:pt x="1197" y="1680"/>
                  </a:lnTo>
                  <a:lnTo>
                    <a:pt x="1182" y="1676"/>
                  </a:lnTo>
                  <a:lnTo>
                    <a:pt x="1168" y="1670"/>
                  </a:lnTo>
                  <a:lnTo>
                    <a:pt x="1153" y="1663"/>
                  </a:lnTo>
                  <a:lnTo>
                    <a:pt x="1141" y="1659"/>
                  </a:lnTo>
                  <a:lnTo>
                    <a:pt x="1128" y="1654"/>
                  </a:lnTo>
                  <a:lnTo>
                    <a:pt x="1114" y="1647"/>
                  </a:lnTo>
                  <a:lnTo>
                    <a:pt x="1100" y="1642"/>
                  </a:lnTo>
                  <a:lnTo>
                    <a:pt x="1092" y="1637"/>
                  </a:lnTo>
                  <a:lnTo>
                    <a:pt x="1081" y="1628"/>
                  </a:lnTo>
                  <a:lnTo>
                    <a:pt x="1070" y="1622"/>
                  </a:lnTo>
                  <a:lnTo>
                    <a:pt x="1061" y="1616"/>
                  </a:lnTo>
                  <a:lnTo>
                    <a:pt x="1049" y="1612"/>
                  </a:lnTo>
                  <a:lnTo>
                    <a:pt x="1033" y="1611"/>
                  </a:lnTo>
                  <a:lnTo>
                    <a:pt x="1018" y="1611"/>
                  </a:lnTo>
                  <a:lnTo>
                    <a:pt x="1007" y="1612"/>
                  </a:lnTo>
                  <a:lnTo>
                    <a:pt x="994" y="1616"/>
                  </a:lnTo>
                  <a:lnTo>
                    <a:pt x="980" y="1623"/>
                  </a:lnTo>
                  <a:lnTo>
                    <a:pt x="969" y="1628"/>
                  </a:lnTo>
                  <a:lnTo>
                    <a:pt x="964" y="1637"/>
                  </a:lnTo>
                  <a:lnTo>
                    <a:pt x="957" y="1647"/>
                  </a:lnTo>
                  <a:lnTo>
                    <a:pt x="952" y="1658"/>
                  </a:lnTo>
                  <a:lnTo>
                    <a:pt x="945" y="1666"/>
                  </a:lnTo>
                  <a:lnTo>
                    <a:pt x="938" y="1668"/>
                  </a:lnTo>
                  <a:lnTo>
                    <a:pt x="930" y="1670"/>
                  </a:lnTo>
                  <a:lnTo>
                    <a:pt x="922" y="1670"/>
                  </a:lnTo>
                  <a:lnTo>
                    <a:pt x="916" y="1669"/>
                  </a:lnTo>
                  <a:lnTo>
                    <a:pt x="911" y="1662"/>
                  </a:lnTo>
                  <a:lnTo>
                    <a:pt x="907" y="1653"/>
                  </a:lnTo>
                  <a:lnTo>
                    <a:pt x="905" y="1643"/>
                  </a:lnTo>
                  <a:lnTo>
                    <a:pt x="902" y="1635"/>
                  </a:lnTo>
                  <a:lnTo>
                    <a:pt x="899" y="1627"/>
                  </a:lnTo>
                  <a:lnTo>
                    <a:pt x="895" y="1618"/>
                  </a:lnTo>
                  <a:lnTo>
                    <a:pt x="893" y="1607"/>
                  </a:lnTo>
                  <a:lnTo>
                    <a:pt x="891" y="1599"/>
                  </a:lnTo>
                  <a:lnTo>
                    <a:pt x="894" y="1588"/>
                  </a:lnTo>
                  <a:lnTo>
                    <a:pt x="899" y="1576"/>
                  </a:lnTo>
                  <a:lnTo>
                    <a:pt x="905" y="1564"/>
                  </a:lnTo>
                  <a:lnTo>
                    <a:pt x="909" y="1553"/>
                  </a:lnTo>
                  <a:lnTo>
                    <a:pt x="916" y="1538"/>
                  </a:lnTo>
                  <a:lnTo>
                    <a:pt x="922" y="1522"/>
                  </a:lnTo>
                  <a:lnTo>
                    <a:pt x="928" y="1509"/>
                  </a:lnTo>
                  <a:lnTo>
                    <a:pt x="933" y="1500"/>
                  </a:lnTo>
                  <a:lnTo>
                    <a:pt x="938" y="1492"/>
                  </a:lnTo>
                  <a:lnTo>
                    <a:pt x="944" y="1484"/>
                  </a:lnTo>
                  <a:lnTo>
                    <a:pt x="945" y="1478"/>
                  </a:lnTo>
                  <a:lnTo>
                    <a:pt x="942" y="1468"/>
                  </a:lnTo>
                  <a:lnTo>
                    <a:pt x="937" y="1457"/>
                  </a:lnTo>
                  <a:lnTo>
                    <a:pt x="929" y="1447"/>
                  </a:lnTo>
                  <a:lnTo>
                    <a:pt x="922" y="1440"/>
                  </a:lnTo>
                  <a:lnTo>
                    <a:pt x="911" y="1432"/>
                  </a:lnTo>
                  <a:lnTo>
                    <a:pt x="898" y="1425"/>
                  </a:lnTo>
                  <a:lnTo>
                    <a:pt x="885" y="1421"/>
                  </a:lnTo>
                  <a:lnTo>
                    <a:pt x="874" y="1418"/>
                  </a:lnTo>
                  <a:lnTo>
                    <a:pt x="860" y="1417"/>
                  </a:lnTo>
                  <a:lnTo>
                    <a:pt x="847" y="1417"/>
                  </a:lnTo>
                  <a:lnTo>
                    <a:pt x="836" y="1417"/>
                  </a:lnTo>
                  <a:lnTo>
                    <a:pt x="821" y="1418"/>
                  </a:lnTo>
                  <a:lnTo>
                    <a:pt x="804" y="1420"/>
                  </a:lnTo>
                  <a:lnTo>
                    <a:pt x="786" y="1422"/>
                  </a:lnTo>
                  <a:lnTo>
                    <a:pt x="771" y="1425"/>
                  </a:lnTo>
                  <a:lnTo>
                    <a:pt x="759" y="1429"/>
                  </a:lnTo>
                  <a:lnTo>
                    <a:pt x="744" y="1433"/>
                  </a:lnTo>
                  <a:lnTo>
                    <a:pt x="730" y="1439"/>
                  </a:lnTo>
                  <a:lnTo>
                    <a:pt x="716" y="1444"/>
                  </a:lnTo>
                  <a:lnTo>
                    <a:pt x="703" y="1451"/>
                  </a:lnTo>
                  <a:lnTo>
                    <a:pt x="684" y="1459"/>
                  </a:lnTo>
                  <a:lnTo>
                    <a:pt x="668" y="1467"/>
                  </a:lnTo>
                  <a:lnTo>
                    <a:pt x="653" y="1475"/>
                  </a:lnTo>
                  <a:lnTo>
                    <a:pt x="639" y="1484"/>
                  </a:lnTo>
                  <a:lnTo>
                    <a:pt x="624" y="1495"/>
                  </a:lnTo>
                  <a:lnTo>
                    <a:pt x="610" y="1506"/>
                  </a:lnTo>
                  <a:lnTo>
                    <a:pt x="595" y="1514"/>
                  </a:lnTo>
                  <a:lnTo>
                    <a:pt x="584" y="1517"/>
                  </a:lnTo>
                  <a:lnTo>
                    <a:pt x="569" y="1517"/>
                  </a:lnTo>
                  <a:lnTo>
                    <a:pt x="554" y="1518"/>
                  </a:lnTo>
                  <a:lnTo>
                    <a:pt x="540" y="1519"/>
                  </a:lnTo>
                  <a:lnTo>
                    <a:pt x="529" y="1523"/>
                  </a:lnTo>
                  <a:lnTo>
                    <a:pt x="522" y="1530"/>
                  </a:lnTo>
                  <a:lnTo>
                    <a:pt x="517" y="1540"/>
                  </a:lnTo>
                  <a:lnTo>
                    <a:pt x="513" y="1549"/>
                  </a:lnTo>
                  <a:lnTo>
                    <a:pt x="514" y="1557"/>
                  </a:lnTo>
                  <a:lnTo>
                    <a:pt x="518" y="1565"/>
                  </a:lnTo>
                  <a:lnTo>
                    <a:pt x="523" y="1575"/>
                  </a:lnTo>
                  <a:lnTo>
                    <a:pt x="527" y="1581"/>
                  </a:lnTo>
                  <a:lnTo>
                    <a:pt x="535" y="1588"/>
                  </a:lnTo>
                  <a:lnTo>
                    <a:pt x="545" y="1596"/>
                  </a:lnTo>
                  <a:lnTo>
                    <a:pt x="552" y="1604"/>
                  </a:lnTo>
                  <a:lnTo>
                    <a:pt x="553" y="1614"/>
                  </a:lnTo>
                  <a:lnTo>
                    <a:pt x="553" y="1626"/>
                  </a:lnTo>
                  <a:lnTo>
                    <a:pt x="552" y="1638"/>
                  </a:lnTo>
                  <a:lnTo>
                    <a:pt x="548" y="1647"/>
                  </a:lnTo>
                  <a:lnTo>
                    <a:pt x="542" y="1650"/>
                  </a:lnTo>
                  <a:lnTo>
                    <a:pt x="535" y="1654"/>
                  </a:lnTo>
                  <a:lnTo>
                    <a:pt x="529" y="1658"/>
                  </a:lnTo>
                  <a:lnTo>
                    <a:pt x="523" y="1662"/>
                  </a:lnTo>
                  <a:lnTo>
                    <a:pt x="521" y="1672"/>
                  </a:lnTo>
                  <a:lnTo>
                    <a:pt x="521" y="1685"/>
                  </a:lnTo>
                  <a:lnTo>
                    <a:pt x="522" y="1699"/>
                  </a:lnTo>
                  <a:lnTo>
                    <a:pt x="523" y="1709"/>
                  </a:lnTo>
                  <a:lnTo>
                    <a:pt x="526" y="1723"/>
                  </a:lnTo>
                  <a:lnTo>
                    <a:pt x="530" y="1738"/>
                  </a:lnTo>
                  <a:lnTo>
                    <a:pt x="535" y="1750"/>
                  </a:lnTo>
                  <a:lnTo>
                    <a:pt x="544" y="1756"/>
                  </a:lnTo>
                  <a:lnTo>
                    <a:pt x="553" y="1762"/>
                  </a:lnTo>
                  <a:lnTo>
                    <a:pt x="561" y="1769"/>
                  </a:lnTo>
                  <a:lnTo>
                    <a:pt x="569" y="1781"/>
                  </a:lnTo>
                  <a:lnTo>
                    <a:pt x="576" y="1796"/>
                  </a:lnTo>
                  <a:lnTo>
                    <a:pt x="584" y="1808"/>
                  </a:lnTo>
                  <a:lnTo>
                    <a:pt x="593" y="1814"/>
                  </a:lnTo>
                  <a:lnTo>
                    <a:pt x="606" y="1821"/>
                  </a:lnTo>
                  <a:lnTo>
                    <a:pt x="614" y="1828"/>
                  </a:lnTo>
                  <a:lnTo>
                    <a:pt x="618" y="1837"/>
                  </a:lnTo>
                  <a:lnTo>
                    <a:pt x="620" y="1849"/>
                  </a:lnTo>
                  <a:lnTo>
                    <a:pt x="623" y="1862"/>
                  </a:lnTo>
                  <a:lnTo>
                    <a:pt x="623" y="1872"/>
                  </a:lnTo>
                  <a:lnTo>
                    <a:pt x="620" y="1884"/>
                  </a:lnTo>
                  <a:lnTo>
                    <a:pt x="616" y="1897"/>
                  </a:lnTo>
                  <a:lnTo>
                    <a:pt x="610" y="1907"/>
                  </a:lnTo>
                  <a:lnTo>
                    <a:pt x="603" y="1915"/>
                  </a:lnTo>
                  <a:lnTo>
                    <a:pt x="593" y="1923"/>
                  </a:lnTo>
                  <a:lnTo>
                    <a:pt x="585" y="1929"/>
                  </a:lnTo>
                  <a:lnTo>
                    <a:pt x="576" y="1932"/>
                  </a:lnTo>
                  <a:lnTo>
                    <a:pt x="564" y="1933"/>
                  </a:lnTo>
                  <a:lnTo>
                    <a:pt x="550" y="1934"/>
                  </a:lnTo>
                  <a:lnTo>
                    <a:pt x="541" y="1938"/>
                  </a:lnTo>
                  <a:lnTo>
                    <a:pt x="533" y="1944"/>
                  </a:lnTo>
                  <a:lnTo>
                    <a:pt x="523" y="1952"/>
                  </a:lnTo>
                  <a:lnTo>
                    <a:pt x="515" y="1961"/>
                  </a:lnTo>
                  <a:lnTo>
                    <a:pt x="506" y="1967"/>
                  </a:lnTo>
                  <a:lnTo>
                    <a:pt x="495" y="1967"/>
                  </a:lnTo>
                  <a:lnTo>
                    <a:pt x="480" y="1965"/>
                  </a:lnTo>
                  <a:lnTo>
                    <a:pt x="465" y="1963"/>
                  </a:lnTo>
                  <a:lnTo>
                    <a:pt x="453" y="1959"/>
                  </a:lnTo>
                  <a:lnTo>
                    <a:pt x="444" y="1953"/>
                  </a:lnTo>
                  <a:lnTo>
                    <a:pt x="432" y="1945"/>
                  </a:lnTo>
                  <a:lnTo>
                    <a:pt x="422" y="1938"/>
                  </a:lnTo>
                  <a:lnTo>
                    <a:pt x="414" y="1932"/>
                  </a:lnTo>
                  <a:lnTo>
                    <a:pt x="405" y="1925"/>
                  </a:lnTo>
                  <a:lnTo>
                    <a:pt x="395" y="1917"/>
                  </a:lnTo>
                  <a:lnTo>
                    <a:pt x="390" y="1910"/>
                  </a:lnTo>
                  <a:lnTo>
                    <a:pt x="390" y="1902"/>
                  </a:lnTo>
                  <a:lnTo>
                    <a:pt x="393" y="1893"/>
                  </a:lnTo>
                  <a:lnTo>
                    <a:pt x="394" y="1883"/>
                  </a:lnTo>
                  <a:lnTo>
                    <a:pt x="394" y="1876"/>
                  </a:lnTo>
                  <a:lnTo>
                    <a:pt x="390" y="1868"/>
                  </a:lnTo>
                  <a:lnTo>
                    <a:pt x="383" y="1860"/>
                  </a:lnTo>
                  <a:lnTo>
                    <a:pt x="375" y="1852"/>
                  </a:lnTo>
                  <a:lnTo>
                    <a:pt x="367" y="1848"/>
                  </a:lnTo>
                  <a:lnTo>
                    <a:pt x="358" y="1847"/>
                  </a:lnTo>
                  <a:lnTo>
                    <a:pt x="345" y="1848"/>
                  </a:lnTo>
                  <a:lnTo>
                    <a:pt x="333" y="1849"/>
                  </a:lnTo>
                  <a:lnTo>
                    <a:pt x="323" y="1851"/>
                  </a:lnTo>
                  <a:lnTo>
                    <a:pt x="306" y="1852"/>
                  </a:lnTo>
                  <a:lnTo>
                    <a:pt x="286" y="1853"/>
                  </a:lnTo>
                  <a:lnTo>
                    <a:pt x="270" y="1855"/>
                  </a:lnTo>
                  <a:lnTo>
                    <a:pt x="254" y="1855"/>
                  </a:lnTo>
                  <a:lnTo>
                    <a:pt x="234" y="1857"/>
                  </a:lnTo>
                  <a:lnTo>
                    <a:pt x="213" y="1857"/>
                  </a:lnTo>
                  <a:lnTo>
                    <a:pt x="215" y="1843"/>
                  </a:lnTo>
                  <a:lnTo>
                    <a:pt x="216" y="1828"/>
                  </a:lnTo>
                  <a:lnTo>
                    <a:pt x="216" y="1816"/>
                  </a:lnTo>
                  <a:lnTo>
                    <a:pt x="212" y="1804"/>
                  </a:lnTo>
                  <a:lnTo>
                    <a:pt x="205" y="1790"/>
                  </a:lnTo>
                  <a:lnTo>
                    <a:pt x="199" y="1775"/>
                  </a:lnTo>
                  <a:lnTo>
                    <a:pt x="195" y="1763"/>
                  </a:lnTo>
                  <a:lnTo>
                    <a:pt x="192" y="1751"/>
                  </a:lnTo>
                  <a:lnTo>
                    <a:pt x="189" y="1736"/>
                  </a:lnTo>
                  <a:lnTo>
                    <a:pt x="188" y="1721"/>
                  </a:lnTo>
                  <a:lnTo>
                    <a:pt x="188" y="1708"/>
                  </a:lnTo>
                  <a:lnTo>
                    <a:pt x="191" y="1699"/>
                  </a:lnTo>
                  <a:lnTo>
                    <a:pt x="195" y="1686"/>
                  </a:lnTo>
                  <a:lnTo>
                    <a:pt x="200" y="1676"/>
                  </a:lnTo>
                  <a:lnTo>
                    <a:pt x="203" y="1665"/>
                  </a:lnTo>
                  <a:lnTo>
                    <a:pt x="203" y="1654"/>
                  </a:lnTo>
                  <a:lnTo>
                    <a:pt x="201" y="1642"/>
                  </a:lnTo>
                  <a:lnTo>
                    <a:pt x="200" y="1631"/>
                  </a:lnTo>
                  <a:lnTo>
                    <a:pt x="203" y="1623"/>
                  </a:lnTo>
                  <a:lnTo>
                    <a:pt x="208" y="1612"/>
                  </a:lnTo>
                  <a:lnTo>
                    <a:pt x="212" y="1603"/>
                  </a:lnTo>
                  <a:lnTo>
                    <a:pt x="216" y="1595"/>
                  </a:lnTo>
                  <a:lnTo>
                    <a:pt x="217" y="1588"/>
                  </a:lnTo>
                  <a:lnTo>
                    <a:pt x="220" y="1581"/>
                  </a:lnTo>
                  <a:lnTo>
                    <a:pt x="221" y="1575"/>
                  </a:lnTo>
                  <a:lnTo>
                    <a:pt x="226" y="1577"/>
                  </a:lnTo>
                  <a:lnTo>
                    <a:pt x="231" y="1580"/>
                  </a:lnTo>
                  <a:lnTo>
                    <a:pt x="235" y="1581"/>
                  </a:lnTo>
                  <a:lnTo>
                    <a:pt x="239" y="1583"/>
                  </a:lnTo>
                  <a:lnTo>
                    <a:pt x="243" y="1584"/>
                  </a:lnTo>
                  <a:lnTo>
                    <a:pt x="254" y="1580"/>
                  </a:lnTo>
                  <a:lnTo>
                    <a:pt x="266" y="1571"/>
                  </a:lnTo>
                  <a:lnTo>
                    <a:pt x="277" y="1560"/>
                  </a:lnTo>
                  <a:lnTo>
                    <a:pt x="283" y="1550"/>
                  </a:lnTo>
                  <a:lnTo>
                    <a:pt x="285" y="1541"/>
                  </a:lnTo>
                  <a:lnTo>
                    <a:pt x="283" y="1530"/>
                  </a:lnTo>
                  <a:lnTo>
                    <a:pt x="282" y="1522"/>
                  </a:lnTo>
                  <a:lnTo>
                    <a:pt x="278" y="1509"/>
                  </a:lnTo>
                  <a:lnTo>
                    <a:pt x="271" y="1492"/>
                  </a:lnTo>
                  <a:lnTo>
                    <a:pt x="263" y="1478"/>
                  </a:lnTo>
                  <a:lnTo>
                    <a:pt x="257" y="1465"/>
                  </a:lnTo>
                  <a:lnTo>
                    <a:pt x="251" y="1459"/>
                  </a:lnTo>
                  <a:lnTo>
                    <a:pt x="244" y="1451"/>
                  </a:lnTo>
                  <a:lnTo>
                    <a:pt x="238" y="1444"/>
                  </a:lnTo>
                  <a:lnTo>
                    <a:pt x="230" y="1437"/>
                  </a:lnTo>
                  <a:lnTo>
                    <a:pt x="219" y="1429"/>
                  </a:lnTo>
                  <a:lnTo>
                    <a:pt x="211" y="1422"/>
                  </a:lnTo>
                  <a:lnTo>
                    <a:pt x="203" y="1414"/>
                  </a:lnTo>
                  <a:lnTo>
                    <a:pt x="195" y="1404"/>
                  </a:lnTo>
                  <a:lnTo>
                    <a:pt x="189" y="1394"/>
                  </a:lnTo>
                  <a:lnTo>
                    <a:pt x="189" y="1385"/>
                  </a:lnTo>
                  <a:lnTo>
                    <a:pt x="191" y="1373"/>
                  </a:lnTo>
                  <a:lnTo>
                    <a:pt x="193" y="1363"/>
                  </a:lnTo>
                  <a:lnTo>
                    <a:pt x="197" y="1358"/>
                  </a:lnTo>
                  <a:lnTo>
                    <a:pt x="201" y="1350"/>
                  </a:lnTo>
                  <a:lnTo>
                    <a:pt x="205" y="1342"/>
                  </a:lnTo>
                  <a:lnTo>
                    <a:pt x="205" y="1336"/>
                  </a:lnTo>
                  <a:lnTo>
                    <a:pt x="201" y="1332"/>
                  </a:lnTo>
                  <a:lnTo>
                    <a:pt x="195" y="1331"/>
                  </a:lnTo>
                  <a:lnTo>
                    <a:pt x="185" y="1329"/>
                  </a:lnTo>
                  <a:lnTo>
                    <a:pt x="177" y="1328"/>
                  </a:lnTo>
                  <a:lnTo>
                    <a:pt x="170" y="1328"/>
                  </a:lnTo>
                  <a:lnTo>
                    <a:pt x="158" y="1324"/>
                  </a:lnTo>
                  <a:lnTo>
                    <a:pt x="145" y="1319"/>
                  </a:lnTo>
                  <a:lnTo>
                    <a:pt x="135" y="1313"/>
                  </a:lnTo>
                  <a:lnTo>
                    <a:pt x="129" y="1305"/>
                  </a:lnTo>
                  <a:lnTo>
                    <a:pt x="122" y="1296"/>
                  </a:lnTo>
                  <a:lnTo>
                    <a:pt x="116" y="1286"/>
                  </a:lnTo>
                  <a:lnTo>
                    <a:pt x="112" y="1277"/>
                  </a:lnTo>
                  <a:lnTo>
                    <a:pt x="107" y="1265"/>
                  </a:lnTo>
                  <a:lnTo>
                    <a:pt x="103" y="1254"/>
                  </a:lnTo>
                  <a:lnTo>
                    <a:pt x="100" y="1243"/>
                  </a:lnTo>
                  <a:lnTo>
                    <a:pt x="103" y="1235"/>
                  </a:lnTo>
                  <a:lnTo>
                    <a:pt x="107" y="1226"/>
                  </a:lnTo>
                  <a:lnTo>
                    <a:pt x="112" y="1216"/>
                  </a:lnTo>
                  <a:lnTo>
                    <a:pt x="116" y="1208"/>
                  </a:lnTo>
                  <a:lnTo>
                    <a:pt x="122" y="1200"/>
                  </a:lnTo>
                  <a:lnTo>
                    <a:pt x="129" y="1192"/>
                  </a:lnTo>
                  <a:lnTo>
                    <a:pt x="135" y="1184"/>
                  </a:lnTo>
                  <a:lnTo>
                    <a:pt x="143" y="1176"/>
                  </a:lnTo>
                  <a:lnTo>
                    <a:pt x="151" y="1168"/>
                  </a:lnTo>
                  <a:lnTo>
                    <a:pt x="158" y="1158"/>
                  </a:lnTo>
                  <a:lnTo>
                    <a:pt x="162" y="1148"/>
                  </a:lnTo>
                  <a:lnTo>
                    <a:pt x="165" y="1134"/>
                  </a:lnTo>
                  <a:lnTo>
                    <a:pt x="166" y="1122"/>
                  </a:lnTo>
                  <a:lnTo>
                    <a:pt x="168" y="1113"/>
                  </a:lnTo>
                  <a:lnTo>
                    <a:pt x="169" y="1100"/>
                  </a:lnTo>
                  <a:lnTo>
                    <a:pt x="168" y="1091"/>
                  </a:lnTo>
                  <a:lnTo>
                    <a:pt x="161" y="1082"/>
                  </a:lnTo>
                  <a:lnTo>
                    <a:pt x="151" y="1072"/>
                  </a:lnTo>
                  <a:lnTo>
                    <a:pt x="141" y="1063"/>
                  </a:lnTo>
                  <a:lnTo>
                    <a:pt x="131" y="1056"/>
                  </a:lnTo>
                  <a:lnTo>
                    <a:pt x="120" y="1052"/>
                  </a:lnTo>
                  <a:lnTo>
                    <a:pt x="107" y="1048"/>
                  </a:lnTo>
                  <a:lnTo>
                    <a:pt x="93" y="1044"/>
                  </a:lnTo>
                  <a:lnTo>
                    <a:pt x="84" y="1040"/>
                  </a:lnTo>
                  <a:lnTo>
                    <a:pt x="77" y="1032"/>
                  </a:lnTo>
                  <a:lnTo>
                    <a:pt x="69" y="1021"/>
                  </a:lnTo>
                  <a:lnTo>
                    <a:pt x="64" y="1010"/>
                  </a:lnTo>
                  <a:lnTo>
                    <a:pt x="60" y="999"/>
                  </a:lnTo>
                  <a:lnTo>
                    <a:pt x="57" y="986"/>
                  </a:lnTo>
                  <a:lnTo>
                    <a:pt x="57" y="970"/>
                  </a:lnTo>
                  <a:lnTo>
                    <a:pt x="57" y="952"/>
                  </a:lnTo>
                  <a:lnTo>
                    <a:pt x="57" y="939"/>
                  </a:lnTo>
                  <a:lnTo>
                    <a:pt x="54" y="925"/>
                  </a:lnTo>
                  <a:lnTo>
                    <a:pt x="49" y="910"/>
                  </a:lnTo>
                  <a:lnTo>
                    <a:pt x="44" y="898"/>
                  </a:lnTo>
                  <a:lnTo>
                    <a:pt x="38" y="888"/>
                  </a:lnTo>
                  <a:lnTo>
                    <a:pt x="30" y="875"/>
                  </a:lnTo>
                  <a:lnTo>
                    <a:pt x="22" y="867"/>
                  </a:lnTo>
                  <a:lnTo>
                    <a:pt x="13" y="865"/>
                  </a:lnTo>
                  <a:lnTo>
                    <a:pt x="0" y="863"/>
                  </a:lnTo>
                  <a:lnTo>
                    <a:pt x="2" y="858"/>
                  </a:lnTo>
                  <a:lnTo>
                    <a:pt x="3" y="853"/>
                  </a:lnTo>
                  <a:lnTo>
                    <a:pt x="6" y="848"/>
                  </a:lnTo>
                  <a:lnTo>
                    <a:pt x="9" y="844"/>
                  </a:lnTo>
                  <a:lnTo>
                    <a:pt x="17" y="836"/>
                  </a:lnTo>
                  <a:lnTo>
                    <a:pt x="27" y="830"/>
                  </a:lnTo>
                  <a:lnTo>
                    <a:pt x="34" y="822"/>
                  </a:lnTo>
                  <a:lnTo>
                    <a:pt x="38" y="813"/>
                  </a:lnTo>
                  <a:lnTo>
                    <a:pt x="40" y="801"/>
                  </a:lnTo>
                  <a:lnTo>
                    <a:pt x="41" y="792"/>
                  </a:lnTo>
                  <a:lnTo>
                    <a:pt x="44" y="789"/>
                  </a:lnTo>
                  <a:lnTo>
                    <a:pt x="48" y="785"/>
                  </a:lnTo>
                  <a:lnTo>
                    <a:pt x="52" y="781"/>
                  </a:lnTo>
                  <a:lnTo>
                    <a:pt x="56" y="777"/>
                  </a:lnTo>
                  <a:lnTo>
                    <a:pt x="60" y="773"/>
                  </a:lnTo>
                  <a:lnTo>
                    <a:pt x="72" y="776"/>
                  </a:lnTo>
                  <a:lnTo>
                    <a:pt x="85" y="780"/>
                  </a:lnTo>
                  <a:lnTo>
                    <a:pt x="95" y="781"/>
                  </a:lnTo>
                  <a:lnTo>
                    <a:pt x="114" y="784"/>
                  </a:lnTo>
                  <a:lnTo>
                    <a:pt x="135" y="787"/>
                  </a:lnTo>
                  <a:lnTo>
                    <a:pt x="157" y="789"/>
                  </a:lnTo>
                  <a:lnTo>
                    <a:pt x="176" y="789"/>
                  </a:lnTo>
                  <a:lnTo>
                    <a:pt x="196" y="789"/>
                  </a:lnTo>
                  <a:lnTo>
                    <a:pt x="221" y="789"/>
                  </a:lnTo>
                  <a:lnTo>
                    <a:pt x="247" y="787"/>
                  </a:lnTo>
                  <a:lnTo>
                    <a:pt x="267" y="784"/>
                  </a:lnTo>
                  <a:lnTo>
                    <a:pt x="282" y="781"/>
                  </a:lnTo>
                  <a:lnTo>
                    <a:pt x="298" y="776"/>
                  </a:lnTo>
                  <a:lnTo>
                    <a:pt x="316" y="770"/>
                  </a:lnTo>
                  <a:lnTo>
                    <a:pt x="329" y="766"/>
                  </a:lnTo>
                  <a:lnTo>
                    <a:pt x="344" y="761"/>
                  </a:lnTo>
                  <a:lnTo>
                    <a:pt x="363" y="753"/>
                  </a:lnTo>
                  <a:lnTo>
                    <a:pt x="382" y="745"/>
                  </a:lnTo>
                  <a:lnTo>
                    <a:pt x="397" y="738"/>
                  </a:lnTo>
                  <a:lnTo>
                    <a:pt x="413" y="730"/>
                  </a:lnTo>
                  <a:lnTo>
                    <a:pt x="430" y="721"/>
                  </a:lnTo>
                  <a:lnTo>
                    <a:pt x="449" y="711"/>
                  </a:lnTo>
                  <a:lnTo>
                    <a:pt x="467" y="700"/>
                  </a:lnTo>
                  <a:lnTo>
                    <a:pt x="480" y="692"/>
                  </a:lnTo>
                  <a:lnTo>
                    <a:pt x="488" y="684"/>
                  </a:lnTo>
                  <a:lnTo>
                    <a:pt x="498" y="676"/>
                  </a:lnTo>
                  <a:lnTo>
                    <a:pt x="504" y="668"/>
                  </a:lnTo>
                  <a:lnTo>
                    <a:pt x="514" y="655"/>
                  </a:lnTo>
                  <a:lnTo>
                    <a:pt x="522" y="638"/>
                  </a:lnTo>
                  <a:lnTo>
                    <a:pt x="530" y="625"/>
                  </a:lnTo>
                  <a:lnTo>
                    <a:pt x="538" y="615"/>
                  </a:lnTo>
                  <a:lnTo>
                    <a:pt x="548" y="603"/>
                  </a:lnTo>
                  <a:lnTo>
                    <a:pt x="557" y="593"/>
                  </a:lnTo>
                  <a:lnTo>
                    <a:pt x="566" y="583"/>
                  </a:lnTo>
                  <a:lnTo>
                    <a:pt x="576" y="575"/>
                  </a:lnTo>
                  <a:lnTo>
                    <a:pt x="588" y="567"/>
                  </a:lnTo>
                  <a:lnTo>
                    <a:pt x="599" y="560"/>
                  </a:lnTo>
                  <a:lnTo>
                    <a:pt x="610" y="555"/>
                  </a:lnTo>
                  <a:lnTo>
                    <a:pt x="623" y="549"/>
                  </a:lnTo>
                  <a:lnTo>
                    <a:pt x="638" y="544"/>
                  </a:lnTo>
                  <a:lnTo>
                    <a:pt x="650" y="541"/>
                  </a:lnTo>
                  <a:lnTo>
                    <a:pt x="665" y="540"/>
                  </a:lnTo>
                  <a:lnTo>
                    <a:pt x="684" y="541"/>
                  </a:lnTo>
                  <a:lnTo>
                    <a:pt x="701" y="544"/>
                  </a:lnTo>
                  <a:lnTo>
                    <a:pt x="716" y="547"/>
                  </a:lnTo>
                  <a:lnTo>
                    <a:pt x="726" y="552"/>
                  </a:lnTo>
                  <a:lnTo>
                    <a:pt x="736" y="560"/>
                  </a:lnTo>
                  <a:lnTo>
                    <a:pt x="746" y="567"/>
                  </a:lnTo>
                  <a:lnTo>
                    <a:pt x="755" y="574"/>
                  </a:lnTo>
                  <a:lnTo>
                    <a:pt x="771" y="580"/>
                  </a:lnTo>
                  <a:lnTo>
                    <a:pt x="790" y="587"/>
                  </a:lnTo>
                  <a:lnTo>
                    <a:pt x="810" y="593"/>
                  </a:lnTo>
                  <a:lnTo>
                    <a:pt x="827" y="595"/>
                  </a:lnTo>
                  <a:lnTo>
                    <a:pt x="844" y="597"/>
                  </a:lnTo>
                  <a:lnTo>
                    <a:pt x="867" y="597"/>
                  </a:lnTo>
                  <a:lnTo>
                    <a:pt x="889" y="595"/>
                  </a:lnTo>
                  <a:lnTo>
                    <a:pt x="906" y="594"/>
                  </a:lnTo>
                  <a:lnTo>
                    <a:pt x="922" y="590"/>
                  </a:lnTo>
                  <a:lnTo>
                    <a:pt x="942" y="584"/>
                  </a:lnTo>
                  <a:lnTo>
                    <a:pt x="963" y="579"/>
                  </a:lnTo>
                  <a:lnTo>
                    <a:pt x="983" y="572"/>
                  </a:lnTo>
                  <a:lnTo>
                    <a:pt x="998" y="566"/>
                  </a:lnTo>
                  <a:lnTo>
                    <a:pt x="1014" y="560"/>
                  </a:lnTo>
                  <a:lnTo>
                    <a:pt x="1033" y="552"/>
                  </a:lnTo>
                  <a:lnTo>
                    <a:pt x="1052" y="543"/>
                  </a:lnTo>
                  <a:lnTo>
                    <a:pt x="1069" y="535"/>
                  </a:lnTo>
                  <a:lnTo>
                    <a:pt x="1084" y="527"/>
                  </a:lnTo>
                  <a:lnTo>
                    <a:pt x="1101" y="517"/>
                  </a:lnTo>
                  <a:lnTo>
                    <a:pt x="1120" y="506"/>
                  </a:lnTo>
                  <a:lnTo>
                    <a:pt x="1141" y="494"/>
                  </a:lnTo>
                  <a:lnTo>
                    <a:pt x="1159" y="482"/>
                  </a:lnTo>
                  <a:lnTo>
                    <a:pt x="1176" y="473"/>
                  </a:lnTo>
                  <a:lnTo>
                    <a:pt x="1185" y="467"/>
                  </a:lnTo>
                  <a:lnTo>
                    <a:pt x="1196" y="462"/>
                  </a:lnTo>
                  <a:lnTo>
                    <a:pt x="1208" y="456"/>
                  </a:lnTo>
                  <a:lnTo>
                    <a:pt x="1216" y="452"/>
                  </a:lnTo>
                  <a:lnTo>
                    <a:pt x="1231" y="447"/>
                  </a:lnTo>
                  <a:lnTo>
                    <a:pt x="1250" y="443"/>
                  </a:lnTo>
                  <a:lnTo>
                    <a:pt x="1267" y="440"/>
                  </a:lnTo>
                  <a:lnTo>
                    <a:pt x="1282" y="438"/>
                  </a:lnTo>
                  <a:lnTo>
                    <a:pt x="1304" y="436"/>
                  </a:lnTo>
                  <a:lnTo>
                    <a:pt x="1329" y="436"/>
                  </a:lnTo>
                  <a:lnTo>
                    <a:pt x="1355" y="436"/>
                  </a:lnTo>
                  <a:lnTo>
                    <a:pt x="1375" y="436"/>
                  </a:lnTo>
                  <a:lnTo>
                    <a:pt x="1394" y="438"/>
                  </a:lnTo>
                  <a:lnTo>
                    <a:pt x="1417" y="438"/>
                  </a:lnTo>
                  <a:lnTo>
                    <a:pt x="1440" y="439"/>
                  </a:lnTo>
                  <a:lnTo>
                    <a:pt x="1459" y="442"/>
                  </a:lnTo>
                  <a:lnTo>
                    <a:pt x="1471" y="443"/>
                  </a:lnTo>
                  <a:lnTo>
                    <a:pt x="1487" y="447"/>
                  </a:lnTo>
                  <a:lnTo>
                    <a:pt x="1502" y="451"/>
                  </a:lnTo>
                  <a:lnTo>
                    <a:pt x="1515" y="454"/>
                  </a:lnTo>
                  <a:lnTo>
                    <a:pt x="1529" y="458"/>
                  </a:lnTo>
                  <a:lnTo>
                    <a:pt x="1544" y="463"/>
                  </a:lnTo>
                  <a:lnTo>
                    <a:pt x="1561" y="470"/>
                  </a:lnTo>
                  <a:lnTo>
                    <a:pt x="1577" y="475"/>
                  </a:lnTo>
                  <a:lnTo>
                    <a:pt x="1591" y="478"/>
                  </a:lnTo>
                  <a:lnTo>
                    <a:pt x="1608" y="479"/>
                  </a:lnTo>
                  <a:lnTo>
                    <a:pt x="1628" y="481"/>
                  </a:lnTo>
                  <a:lnTo>
                    <a:pt x="1650" y="481"/>
                  </a:lnTo>
                  <a:lnTo>
                    <a:pt x="1666" y="481"/>
                  </a:lnTo>
                  <a:lnTo>
                    <a:pt x="1680" y="481"/>
                  </a:lnTo>
                  <a:lnTo>
                    <a:pt x="1694" y="481"/>
                  </a:lnTo>
                  <a:lnTo>
                    <a:pt x="1711" y="479"/>
                  </a:lnTo>
                  <a:lnTo>
                    <a:pt x="1725" y="477"/>
                  </a:lnTo>
                  <a:lnTo>
                    <a:pt x="1736" y="471"/>
                  </a:lnTo>
                  <a:lnTo>
                    <a:pt x="1738" y="470"/>
                  </a:lnTo>
                  <a:lnTo>
                    <a:pt x="1739" y="466"/>
                  </a:lnTo>
                  <a:lnTo>
                    <a:pt x="1740" y="462"/>
                  </a:lnTo>
                  <a:lnTo>
                    <a:pt x="1740" y="459"/>
                  </a:lnTo>
                  <a:lnTo>
                    <a:pt x="1740" y="455"/>
                  </a:lnTo>
                  <a:lnTo>
                    <a:pt x="1739" y="452"/>
                  </a:lnTo>
                  <a:lnTo>
                    <a:pt x="1736" y="448"/>
                  </a:lnTo>
                  <a:lnTo>
                    <a:pt x="1734" y="446"/>
                  </a:lnTo>
                  <a:lnTo>
                    <a:pt x="1731" y="442"/>
                  </a:lnTo>
                  <a:lnTo>
                    <a:pt x="1728" y="439"/>
                  </a:lnTo>
                  <a:lnTo>
                    <a:pt x="1728" y="435"/>
                  </a:lnTo>
                  <a:lnTo>
                    <a:pt x="1728" y="431"/>
                  </a:lnTo>
                  <a:lnTo>
                    <a:pt x="1728" y="427"/>
                  </a:lnTo>
                  <a:lnTo>
                    <a:pt x="1728" y="423"/>
                  </a:lnTo>
                  <a:lnTo>
                    <a:pt x="1729" y="420"/>
                  </a:lnTo>
                  <a:lnTo>
                    <a:pt x="1732" y="420"/>
                  </a:lnTo>
                  <a:lnTo>
                    <a:pt x="1735" y="419"/>
                  </a:lnTo>
                  <a:lnTo>
                    <a:pt x="1738" y="419"/>
                  </a:lnTo>
                  <a:lnTo>
                    <a:pt x="1740" y="419"/>
                  </a:lnTo>
                  <a:lnTo>
                    <a:pt x="1743" y="419"/>
                  </a:lnTo>
                  <a:lnTo>
                    <a:pt x="1746" y="416"/>
                  </a:lnTo>
                  <a:lnTo>
                    <a:pt x="1748" y="413"/>
                  </a:lnTo>
                  <a:lnTo>
                    <a:pt x="1750" y="409"/>
                  </a:lnTo>
                  <a:lnTo>
                    <a:pt x="1752" y="407"/>
                  </a:lnTo>
                  <a:lnTo>
                    <a:pt x="1755" y="404"/>
                  </a:lnTo>
                  <a:lnTo>
                    <a:pt x="1760" y="403"/>
                  </a:lnTo>
                  <a:lnTo>
                    <a:pt x="1769" y="403"/>
                  </a:lnTo>
                  <a:lnTo>
                    <a:pt x="1775" y="401"/>
                  </a:lnTo>
                  <a:lnTo>
                    <a:pt x="1781" y="399"/>
                  </a:lnTo>
                  <a:lnTo>
                    <a:pt x="1782" y="396"/>
                  </a:lnTo>
                  <a:lnTo>
                    <a:pt x="1783" y="392"/>
                  </a:lnTo>
                  <a:lnTo>
                    <a:pt x="1782" y="388"/>
                  </a:lnTo>
                  <a:lnTo>
                    <a:pt x="1782" y="384"/>
                  </a:lnTo>
                  <a:lnTo>
                    <a:pt x="1781" y="381"/>
                  </a:lnTo>
                  <a:lnTo>
                    <a:pt x="1778" y="378"/>
                  </a:lnTo>
                  <a:lnTo>
                    <a:pt x="1775" y="376"/>
                  </a:lnTo>
                  <a:lnTo>
                    <a:pt x="1771" y="373"/>
                  </a:lnTo>
                  <a:lnTo>
                    <a:pt x="1766" y="372"/>
                  </a:lnTo>
                  <a:lnTo>
                    <a:pt x="1763" y="370"/>
                  </a:lnTo>
                  <a:lnTo>
                    <a:pt x="1755" y="370"/>
                  </a:lnTo>
                  <a:lnTo>
                    <a:pt x="1747" y="372"/>
                  </a:lnTo>
                  <a:lnTo>
                    <a:pt x="1739" y="373"/>
                  </a:lnTo>
                  <a:lnTo>
                    <a:pt x="1738" y="373"/>
                  </a:lnTo>
                  <a:lnTo>
                    <a:pt x="1734" y="373"/>
                  </a:lnTo>
                  <a:lnTo>
                    <a:pt x="1731" y="373"/>
                  </a:lnTo>
                  <a:lnTo>
                    <a:pt x="1728" y="372"/>
                  </a:lnTo>
                  <a:lnTo>
                    <a:pt x="1725" y="370"/>
                  </a:lnTo>
                  <a:lnTo>
                    <a:pt x="1724" y="368"/>
                  </a:lnTo>
                  <a:lnTo>
                    <a:pt x="1724" y="364"/>
                  </a:lnTo>
                  <a:lnTo>
                    <a:pt x="1724" y="358"/>
                  </a:lnTo>
                  <a:lnTo>
                    <a:pt x="1724" y="354"/>
                  </a:lnTo>
                  <a:lnTo>
                    <a:pt x="1725" y="351"/>
                  </a:lnTo>
                  <a:lnTo>
                    <a:pt x="1731" y="347"/>
                  </a:lnTo>
                  <a:lnTo>
                    <a:pt x="1740" y="346"/>
                  </a:lnTo>
                  <a:lnTo>
                    <a:pt x="1748" y="346"/>
                  </a:lnTo>
                  <a:lnTo>
                    <a:pt x="1755" y="343"/>
                  </a:lnTo>
                  <a:lnTo>
                    <a:pt x="1759" y="341"/>
                  </a:lnTo>
                  <a:lnTo>
                    <a:pt x="1763" y="338"/>
                  </a:lnTo>
                  <a:lnTo>
                    <a:pt x="1766" y="335"/>
                  </a:lnTo>
                  <a:lnTo>
                    <a:pt x="1770" y="331"/>
                  </a:lnTo>
                  <a:lnTo>
                    <a:pt x="1771" y="328"/>
                  </a:lnTo>
                  <a:lnTo>
                    <a:pt x="1771" y="320"/>
                  </a:lnTo>
                  <a:lnTo>
                    <a:pt x="1769" y="311"/>
                  </a:lnTo>
                  <a:lnTo>
                    <a:pt x="1763" y="304"/>
                  </a:lnTo>
                  <a:lnTo>
                    <a:pt x="1760" y="303"/>
                  </a:lnTo>
                  <a:lnTo>
                    <a:pt x="1756" y="302"/>
                  </a:lnTo>
                  <a:lnTo>
                    <a:pt x="1752" y="300"/>
                  </a:lnTo>
                  <a:lnTo>
                    <a:pt x="1748" y="299"/>
                  </a:lnTo>
                  <a:lnTo>
                    <a:pt x="1744" y="299"/>
                  </a:lnTo>
                  <a:lnTo>
                    <a:pt x="1736" y="298"/>
                  </a:lnTo>
                  <a:lnTo>
                    <a:pt x="1727" y="296"/>
                  </a:lnTo>
                  <a:lnTo>
                    <a:pt x="1719" y="295"/>
                  </a:lnTo>
                  <a:lnTo>
                    <a:pt x="1711" y="296"/>
                  </a:lnTo>
                  <a:lnTo>
                    <a:pt x="1708" y="299"/>
                  </a:lnTo>
                  <a:lnTo>
                    <a:pt x="1704" y="303"/>
                  </a:lnTo>
                  <a:lnTo>
                    <a:pt x="1700" y="308"/>
                  </a:lnTo>
                  <a:lnTo>
                    <a:pt x="1697" y="312"/>
                  </a:lnTo>
                  <a:lnTo>
                    <a:pt x="1693" y="315"/>
                  </a:lnTo>
                  <a:lnTo>
                    <a:pt x="1692" y="316"/>
                  </a:lnTo>
                  <a:lnTo>
                    <a:pt x="1688" y="319"/>
                  </a:lnTo>
                  <a:lnTo>
                    <a:pt x="1684" y="320"/>
                  </a:lnTo>
                  <a:lnTo>
                    <a:pt x="1681" y="322"/>
                  </a:lnTo>
                  <a:lnTo>
                    <a:pt x="1677" y="322"/>
                  </a:lnTo>
                  <a:lnTo>
                    <a:pt x="1674" y="320"/>
                  </a:lnTo>
                  <a:lnTo>
                    <a:pt x="1673" y="319"/>
                  </a:lnTo>
                  <a:lnTo>
                    <a:pt x="1673" y="315"/>
                  </a:lnTo>
                  <a:lnTo>
                    <a:pt x="1673" y="312"/>
                  </a:lnTo>
                  <a:lnTo>
                    <a:pt x="1673" y="308"/>
                  </a:lnTo>
                  <a:lnTo>
                    <a:pt x="1674" y="304"/>
                  </a:lnTo>
                  <a:lnTo>
                    <a:pt x="1674" y="302"/>
                  </a:lnTo>
                  <a:lnTo>
                    <a:pt x="1677" y="299"/>
                  </a:lnTo>
                  <a:lnTo>
                    <a:pt x="1681" y="296"/>
                  </a:lnTo>
                  <a:lnTo>
                    <a:pt x="1685" y="292"/>
                  </a:lnTo>
                  <a:lnTo>
                    <a:pt x="1689" y="289"/>
                  </a:lnTo>
                  <a:lnTo>
                    <a:pt x="1690" y="285"/>
                  </a:lnTo>
                  <a:lnTo>
                    <a:pt x="1692" y="283"/>
                  </a:lnTo>
                  <a:lnTo>
                    <a:pt x="1693" y="280"/>
                  </a:lnTo>
                  <a:lnTo>
                    <a:pt x="1693" y="276"/>
                  </a:lnTo>
                  <a:lnTo>
                    <a:pt x="1693" y="273"/>
                  </a:lnTo>
                  <a:lnTo>
                    <a:pt x="1692" y="269"/>
                  </a:lnTo>
                  <a:lnTo>
                    <a:pt x="1690" y="268"/>
                  </a:lnTo>
                  <a:lnTo>
                    <a:pt x="1685" y="267"/>
                  </a:lnTo>
                  <a:lnTo>
                    <a:pt x="1677" y="269"/>
                  </a:lnTo>
                  <a:lnTo>
                    <a:pt x="1669" y="272"/>
                  </a:lnTo>
                  <a:lnTo>
                    <a:pt x="1661" y="275"/>
                  </a:lnTo>
                  <a:lnTo>
                    <a:pt x="1651" y="279"/>
                  </a:lnTo>
                  <a:lnTo>
                    <a:pt x="1641" y="283"/>
                  </a:lnTo>
                  <a:lnTo>
                    <a:pt x="1631" y="285"/>
                  </a:lnTo>
                  <a:lnTo>
                    <a:pt x="1622" y="285"/>
                  </a:lnTo>
                  <a:lnTo>
                    <a:pt x="1610" y="285"/>
                  </a:lnTo>
                  <a:lnTo>
                    <a:pt x="1597" y="284"/>
                  </a:lnTo>
                  <a:lnTo>
                    <a:pt x="1588" y="285"/>
                  </a:lnTo>
                  <a:lnTo>
                    <a:pt x="1580" y="292"/>
                  </a:lnTo>
                  <a:lnTo>
                    <a:pt x="1570" y="303"/>
                  </a:lnTo>
                  <a:lnTo>
                    <a:pt x="1562" y="311"/>
                  </a:lnTo>
                  <a:lnTo>
                    <a:pt x="1558" y="315"/>
                  </a:lnTo>
                  <a:lnTo>
                    <a:pt x="1552" y="319"/>
                  </a:lnTo>
                  <a:lnTo>
                    <a:pt x="1546" y="322"/>
                  </a:lnTo>
                  <a:lnTo>
                    <a:pt x="1541" y="323"/>
                  </a:lnTo>
                  <a:lnTo>
                    <a:pt x="1539" y="320"/>
                  </a:lnTo>
                  <a:lnTo>
                    <a:pt x="1537" y="318"/>
                  </a:lnTo>
                  <a:lnTo>
                    <a:pt x="1535" y="314"/>
                  </a:lnTo>
                  <a:lnTo>
                    <a:pt x="1535" y="311"/>
                  </a:lnTo>
                  <a:lnTo>
                    <a:pt x="1534" y="307"/>
                  </a:lnTo>
                  <a:lnTo>
                    <a:pt x="1535" y="304"/>
                  </a:lnTo>
                  <a:lnTo>
                    <a:pt x="1535" y="299"/>
                  </a:lnTo>
                  <a:lnTo>
                    <a:pt x="1537" y="295"/>
                  </a:lnTo>
                  <a:lnTo>
                    <a:pt x="1538" y="289"/>
                  </a:lnTo>
                  <a:lnTo>
                    <a:pt x="1539" y="287"/>
                  </a:lnTo>
                  <a:lnTo>
                    <a:pt x="1542" y="284"/>
                  </a:lnTo>
                  <a:lnTo>
                    <a:pt x="1546" y="281"/>
                  </a:lnTo>
                  <a:lnTo>
                    <a:pt x="1550" y="279"/>
                  </a:lnTo>
                  <a:lnTo>
                    <a:pt x="1554" y="276"/>
                  </a:lnTo>
                  <a:lnTo>
                    <a:pt x="1556" y="273"/>
                  </a:lnTo>
                  <a:lnTo>
                    <a:pt x="1557" y="271"/>
                  </a:lnTo>
                  <a:lnTo>
                    <a:pt x="1558" y="267"/>
                  </a:lnTo>
                  <a:lnTo>
                    <a:pt x="1558" y="261"/>
                  </a:lnTo>
                  <a:lnTo>
                    <a:pt x="1558" y="257"/>
                  </a:lnTo>
                  <a:lnTo>
                    <a:pt x="1558" y="253"/>
                  </a:lnTo>
                  <a:lnTo>
                    <a:pt x="1560" y="250"/>
                  </a:lnTo>
                  <a:lnTo>
                    <a:pt x="1560" y="248"/>
                  </a:lnTo>
                  <a:lnTo>
                    <a:pt x="1560" y="244"/>
                  </a:lnTo>
                  <a:lnTo>
                    <a:pt x="1560" y="240"/>
                  </a:lnTo>
                  <a:lnTo>
                    <a:pt x="1558" y="237"/>
                  </a:lnTo>
                  <a:lnTo>
                    <a:pt x="1557" y="234"/>
                  </a:lnTo>
                  <a:lnTo>
                    <a:pt x="1554" y="233"/>
                  </a:lnTo>
                  <a:lnTo>
                    <a:pt x="1552" y="233"/>
                  </a:lnTo>
                  <a:lnTo>
                    <a:pt x="1548" y="233"/>
                  </a:lnTo>
                  <a:lnTo>
                    <a:pt x="1544" y="233"/>
                  </a:lnTo>
                  <a:lnTo>
                    <a:pt x="1539" y="233"/>
                  </a:lnTo>
                  <a:lnTo>
                    <a:pt x="1537" y="234"/>
                  </a:lnTo>
                  <a:lnTo>
                    <a:pt x="1529" y="238"/>
                  </a:lnTo>
                  <a:lnTo>
                    <a:pt x="1521" y="246"/>
                  </a:lnTo>
                  <a:lnTo>
                    <a:pt x="1515" y="253"/>
                  </a:lnTo>
                  <a:lnTo>
                    <a:pt x="1508" y="261"/>
                  </a:lnTo>
                  <a:lnTo>
                    <a:pt x="1500" y="272"/>
                  </a:lnTo>
                  <a:lnTo>
                    <a:pt x="1494" y="280"/>
                  </a:lnTo>
                  <a:lnTo>
                    <a:pt x="1487" y="287"/>
                  </a:lnTo>
                  <a:lnTo>
                    <a:pt x="1480" y="295"/>
                  </a:lnTo>
                  <a:lnTo>
                    <a:pt x="1475" y="302"/>
                  </a:lnTo>
                  <a:lnTo>
                    <a:pt x="1472" y="314"/>
                  </a:lnTo>
                  <a:lnTo>
                    <a:pt x="1469" y="328"/>
                  </a:lnTo>
                  <a:lnTo>
                    <a:pt x="1467" y="339"/>
                  </a:lnTo>
                  <a:lnTo>
                    <a:pt x="1461" y="347"/>
                  </a:lnTo>
                  <a:lnTo>
                    <a:pt x="1456" y="355"/>
                  </a:lnTo>
                  <a:lnTo>
                    <a:pt x="1448" y="361"/>
                  </a:lnTo>
                  <a:lnTo>
                    <a:pt x="1445" y="362"/>
                  </a:lnTo>
                  <a:lnTo>
                    <a:pt x="1442" y="362"/>
                  </a:lnTo>
                  <a:lnTo>
                    <a:pt x="1438" y="364"/>
                  </a:lnTo>
                  <a:lnTo>
                    <a:pt x="1434" y="362"/>
                  </a:lnTo>
                  <a:lnTo>
                    <a:pt x="1432" y="361"/>
                  </a:lnTo>
                  <a:lnTo>
                    <a:pt x="1430" y="358"/>
                  </a:lnTo>
                  <a:lnTo>
                    <a:pt x="1429" y="355"/>
                  </a:lnTo>
                  <a:lnTo>
                    <a:pt x="1428" y="351"/>
                  </a:lnTo>
                  <a:lnTo>
                    <a:pt x="1428" y="346"/>
                  </a:lnTo>
                  <a:lnTo>
                    <a:pt x="1428" y="343"/>
                  </a:lnTo>
                  <a:lnTo>
                    <a:pt x="1429" y="339"/>
                  </a:lnTo>
                  <a:lnTo>
                    <a:pt x="1430" y="337"/>
                  </a:lnTo>
                  <a:lnTo>
                    <a:pt x="1433" y="333"/>
                  </a:lnTo>
                  <a:lnTo>
                    <a:pt x="1434" y="328"/>
                  </a:lnTo>
                  <a:lnTo>
                    <a:pt x="1437" y="326"/>
                  </a:lnTo>
                  <a:lnTo>
                    <a:pt x="1440" y="323"/>
                  </a:lnTo>
                  <a:lnTo>
                    <a:pt x="1442" y="319"/>
                  </a:lnTo>
                  <a:lnTo>
                    <a:pt x="1445" y="316"/>
                  </a:lnTo>
                  <a:lnTo>
                    <a:pt x="1449" y="314"/>
                  </a:lnTo>
                  <a:lnTo>
                    <a:pt x="1451" y="311"/>
                  </a:lnTo>
                  <a:lnTo>
                    <a:pt x="1455" y="303"/>
                  </a:lnTo>
                  <a:lnTo>
                    <a:pt x="1459" y="295"/>
                  </a:lnTo>
                  <a:lnTo>
                    <a:pt x="1461" y="287"/>
                  </a:lnTo>
                  <a:lnTo>
                    <a:pt x="1464" y="283"/>
                  </a:lnTo>
                  <a:lnTo>
                    <a:pt x="1468" y="279"/>
                  </a:lnTo>
                  <a:lnTo>
                    <a:pt x="1472" y="275"/>
                  </a:lnTo>
                  <a:lnTo>
                    <a:pt x="1475" y="271"/>
                  </a:lnTo>
                  <a:lnTo>
                    <a:pt x="1477" y="267"/>
                  </a:lnTo>
                  <a:lnTo>
                    <a:pt x="1480" y="260"/>
                  </a:lnTo>
                  <a:lnTo>
                    <a:pt x="1482" y="252"/>
                  </a:lnTo>
                  <a:lnTo>
                    <a:pt x="1480" y="245"/>
                  </a:lnTo>
                  <a:lnTo>
                    <a:pt x="1480" y="244"/>
                  </a:lnTo>
                  <a:lnTo>
                    <a:pt x="1477" y="242"/>
                  </a:lnTo>
                  <a:lnTo>
                    <a:pt x="1476" y="241"/>
                  </a:lnTo>
                  <a:lnTo>
                    <a:pt x="1477" y="238"/>
                  </a:lnTo>
                  <a:lnTo>
                    <a:pt x="1480" y="236"/>
                  </a:lnTo>
                  <a:lnTo>
                    <a:pt x="1480" y="234"/>
                  </a:lnTo>
                  <a:lnTo>
                    <a:pt x="1483" y="225"/>
                  </a:lnTo>
                  <a:lnTo>
                    <a:pt x="1486" y="214"/>
                  </a:lnTo>
                  <a:lnTo>
                    <a:pt x="1487" y="206"/>
                  </a:lnTo>
                  <a:lnTo>
                    <a:pt x="1491" y="198"/>
                  </a:lnTo>
                  <a:lnTo>
                    <a:pt x="1498" y="188"/>
                  </a:lnTo>
                  <a:lnTo>
                    <a:pt x="1503" y="182"/>
                  </a:lnTo>
                  <a:lnTo>
                    <a:pt x="1506" y="180"/>
                  </a:lnTo>
                  <a:lnTo>
                    <a:pt x="1508" y="179"/>
                  </a:lnTo>
                  <a:lnTo>
                    <a:pt x="1513" y="179"/>
                  </a:lnTo>
                  <a:lnTo>
                    <a:pt x="1515" y="178"/>
                  </a:lnTo>
                  <a:lnTo>
                    <a:pt x="1518" y="178"/>
                  </a:lnTo>
                  <a:lnTo>
                    <a:pt x="1525" y="171"/>
                  </a:lnTo>
                  <a:lnTo>
                    <a:pt x="1530" y="163"/>
                  </a:lnTo>
                  <a:lnTo>
                    <a:pt x="1535" y="156"/>
                  </a:lnTo>
                  <a:lnTo>
                    <a:pt x="1538" y="152"/>
                  </a:lnTo>
                  <a:lnTo>
                    <a:pt x="1541" y="149"/>
                  </a:lnTo>
                  <a:lnTo>
                    <a:pt x="1544" y="147"/>
                  </a:lnTo>
                  <a:lnTo>
                    <a:pt x="1546" y="144"/>
                  </a:lnTo>
                  <a:lnTo>
                    <a:pt x="1556" y="141"/>
                  </a:lnTo>
                  <a:lnTo>
                    <a:pt x="1568" y="141"/>
                  </a:lnTo>
                  <a:lnTo>
                    <a:pt x="1579" y="140"/>
                  </a:lnTo>
                  <a:lnTo>
                    <a:pt x="1587" y="135"/>
                  </a:lnTo>
                  <a:lnTo>
                    <a:pt x="1596" y="129"/>
                  </a:lnTo>
                  <a:lnTo>
                    <a:pt x="1606" y="122"/>
                  </a:lnTo>
                  <a:lnTo>
                    <a:pt x="1614" y="120"/>
                  </a:lnTo>
                  <a:lnTo>
                    <a:pt x="1622" y="121"/>
                  </a:lnTo>
                  <a:lnTo>
                    <a:pt x="1631" y="124"/>
                  </a:lnTo>
                  <a:lnTo>
                    <a:pt x="1639" y="128"/>
                  </a:lnTo>
                  <a:lnTo>
                    <a:pt x="1647" y="130"/>
                  </a:lnTo>
                  <a:lnTo>
                    <a:pt x="1659" y="133"/>
                  </a:lnTo>
                  <a:lnTo>
                    <a:pt x="1673" y="136"/>
                  </a:lnTo>
                  <a:lnTo>
                    <a:pt x="1688" y="137"/>
                  </a:lnTo>
                  <a:lnTo>
                    <a:pt x="1700" y="137"/>
                  </a:lnTo>
                  <a:lnTo>
                    <a:pt x="1709" y="133"/>
                  </a:lnTo>
                  <a:lnTo>
                    <a:pt x="1720" y="126"/>
                  </a:lnTo>
                  <a:lnTo>
                    <a:pt x="1728" y="121"/>
                  </a:lnTo>
                  <a:lnTo>
                    <a:pt x="1740" y="114"/>
                  </a:lnTo>
                  <a:lnTo>
                    <a:pt x="1755" y="106"/>
                  </a:lnTo>
                  <a:lnTo>
                    <a:pt x="1769" y="99"/>
                  </a:lnTo>
                  <a:lnTo>
                    <a:pt x="1779" y="95"/>
                  </a:lnTo>
                  <a:lnTo>
                    <a:pt x="1793" y="90"/>
                  </a:lnTo>
                  <a:lnTo>
                    <a:pt x="1802" y="85"/>
                  </a:lnTo>
                  <a:lnTo>
                    <a:pt x="1812" y="78"/>
                  </a:lnTo>
                  <a:lnTo>
                    <a:pt x="1822" y="69"/>
                  </a:lnTo>
                  <a:lnTo>
                    <a:pt x="1831" y="62"/>
                  </a:lnTo>
                  <a:lnTo>
                    <a:pt x="1841" y="55"/>
                  </a:lnTo>
                  <a:lnTo>
                    <a:pt x="1853" y="50"/>
                  </a:lnTo>
                  <a:lnTo>
                    <a:pt x="1863" y="44"/>
                  </a:lnTo>
                  <a:lnTo>
                    <a:pt x="1871" y="38"/>
                  </a:lnTo>
                  <a:lnTo>
                    <a:pt x="1879" y="29"/>
                  </a:lnTo>
                  <a:lnTo>
                    <a:pt x="1887" y="24"/>
                  </a:lnTo>
                  <a:lnTo>
                    <a:pt x="1898" y="17"/>
                  </a:lnTo>
                  <a:lnTo>
                    <a:pt x="1911" y="12"/>
                  </a:lnTo>
                  <a:lnTo>
                    <a:pt x="1922" y="8"/>
                  </a:lnTo>
                  <a:lnTo>
                    <a:pt x="1934" y="7"/>
                  </a:lnTo>
                  <a:lnTo>
                    <a:pt x="1948" y="5"/>
                  </a:lnTo>
                  <a:lnTo>
                    <a:pt x="1961" y="4"/>
                  </a:lnTo>
                  <a:lnTo>
                    <a:pt x="1972" y="5"/>
                  </a:lnTo>
                  <a:lnTo>
                    <a:pt x="1981" y="8"/>
                  </a:lnTo>
                  <a:lnTo>
                    <a:pt x="1991" y="13"/>
                  </a:lnTo>
                  <a:lnTo>
                    <a:pt x="1999" y="16"/>
                  </a:lnTo>
                  <a:lnTo>
                    <a:pt x="2011" y="16"/>
                  </a:lnTo>
                  <a:lnTo>
                    <a:pt x="2025" y="16"/>
                  </a:lnTo>
                  <a:lnTo>
                    <a:pt x="2037" y="16"/>
                  </a:lnTo>
                  <a:lnTo>
                    <a:pt x="2048" y="16"/>
                  </a:lnTo>
                  <a:lnTo>
                    <a:pt x="2060" y="17"/>
                  </a:lnTo>
                  <a:lnTo>
                    <a:pt x="2069" y="20"/>
                  </a:lnTo>
                  <a:lnTo>
                    <a:pt x="2077" y="24"/>
                  </a:lnTo>
                  <a:lnTo>
                    <a:pt x="2085" y="29"/>
                  </a:lnTo>
                  <a:lnTo>
                    <a:pt x="2092" y="35"/>
                  </a:lnTo>
                  <a:lnTo>
                    <a:pt x="2097" y="35"/>
                  </a:lnTo>
                  <a:lnTo>
                    <a:pt x="2103" y="36"/>
                  </a:lnTo>
                  <a:lnTo>
                    <a:pt x="2108" y="36"/>
                  </a:lnTo>
                  <a:lnTo>
                    <a:pt x="2114" y="36"/>
                  </a:lnTo>
                  <a:lnTo>
                    <a:pt x="2124" y="38"/>
                  </a:lnTo>
                  <a:lnTo>
                    <a:pt x="2138" y="39"/>
                  </a:lnTo>
                  <a:lnTo>
                    <a:pt x="2150" y="39"/>
                  </a:lnTo>
                  <a:lnTo>
                    <a:pt x="2151" y="46"/>
                  </a:lnTo>
                  <a:lnTo>
                    <a:pt x="2154" y="51"/>
                  </a:lnTo>
                  <a:lnTo>
                    <a:pt x="2157" y="56"/>
                  </a:lnTo>
                  <a:lnTo>
                    <a:pt x="2162" y="66"/>
                  </a:lnTo>
                  <a:lnTo>
                    <a:pt x="2169" y="78"/>
                  </a:lnTo>
                  <a:lnTo>
                    <a:pt x="2176" y="89"/>
                  </a:lnTo>
                  <a:lnTo>
                    <a:pt x="2181" y="98"/>
                  </a:lnTo>
                  <a:lnTo>
                    <a:pt x="2192" y="112"/>
                  </a:lnTo>
                  <a:lnTo>
                    <a:pt x="2207" y="126"/>
                  </a:lnTo>
                  <a:lnTo>
                    <a:pt x="2221" y="141"/>
                  </a:lnTo>
                  <a:lnTo>
                    <a:pt x="2236" y="156"/>
                  </a:lnTo>
                  <a:lnTo>
                    <a:pt x="2248" y="167"/>
                  </a:lnTo>
                  <a:lnTo>
                    <a:pt x="2259" y="176"/>
                  </a:lnTo>
                  <a:lnTo>
                    <a:pt x="2271" y="186"/>
                  </a:lnTo>
                  <a:lnTo>
                    <a:pt x="2285" y="195"/>
                  </a:lnTo>
                  <a:lnTo>
                    <a:pt x="2297" y="202"/>
                  </a:lnTo>
                  <a:lnTo>
                    <a:pt x="2304" y="206"/>
                  </a:lnTo>
                  <a:lnTo>
                    <a:pt x="2312" y="209"/>
                  </a:lnTo>
                  <a:lnTo>
                    <a:pt x="2320" y="211"/>
                  </a:lnTo>
                  <a:lnTo>
                    <a:pt x="2326" y="213"/>
                  </a:lnTo>
                  <a:lnTo>
                    <a:pt x="2329" y="210"/>
                  </a:lnTo>
                  <a:lnTo>
                    <a:pt x="2333" y="207"/>
                  </a:lnTo>
                  <a:lnTo>
                    <a:pt x="2336" y="203"/>
                  </a:lnTo>
                  <a:lnTo>
                    <a:pt x="2339" y="199"/>
                  </a:lnTo>
                  <a:lnTo>
                    <a:pt x="2341" y="196"/>
                  </a:lnTo>
                  <a:lnTo>
                    <a:pt x="2351" y="188"/>
                  </a:lnTo>
                  <a:lnTo>
                    <a:pt x="2360" y="179"/>
                  </a:lnTo>
                  <a:lnTo>
                    <a:pt x="2370" y="172"/>
                  </a:lnTo>
                  <a:lnTo>
                    <a:pt x="2379" y="170"/>
                  </a:lnTo>
                  <a:lnTo>
                    <a:pt x="2388" y="168"/>
                  </a:lnTo>
                  <a:lnTo>
                    <a:pt x="2397" y="170"/>
                  </a:lnTo>
                  <a:lnTo>
                    <a:pt x="2407" y="174"/>
                  </a:lnTo>
                  <a:lnTo>
                    <a:pt x="2418" y="179"/>
                  </a:lnTo>
                  <a:lnTo>
                    <a:pt x="2428" y="187"/>
                  </a:lnTo>
                  <a:lnTo>
                    <a:pt x="2436" y="194"/>
                  </a:lnTo>
                  <a:lnTo>
                    <a:pt x="2445" y="205"/>
                  </a:lnTo>
                  <a:lnTo>
                    <a:pt x="2456" y="219"/>
                  </a:lnTo>
                  <a:lnTo>
                    <a:pt x="2464" y="234"/>
                  </a:lnTo>
                  <a:lnTo>
                    <a:pt x="2471" y="248"/>
                  </a:lnTo>
                  <a:lnTo>
                    <a:pt x="2475" y="260"/>
                  </a:lnTo>
                  <a:lnTo>
                    <a:pt x="2479" y="276"/>
                  </a:lnTo>
                  <a:lnTo>
                    <a:pt x="2481" y="292"/>
                  </a:lnTo>
                  <a:lnTo>
                    <a:pt x="2485" y="304"/>
                  </a:lnTo>
                  <a:lnTo>
                    <a:pt x="2488" y="316"/>
                  </a:lnTo>
                  <a:lnTo>
                    <a:pt x="2494" y="330"/>
                  </a:lnTo>
                  <a:lnTo>
                    <a:pt x="2498" y="345"/>
                  </a:lnTo>
                  <a:lnTo>
                    <a:pt x="2504" y="357"/>
                  </a:lnTo>
                  <a:lnTo>
                    <a:pt x="2512" y="365"/>
                  </a:lnTo>
                  <a:lnTo>
                    <a:pt x="2521" y="368"/>
                  </a:lnTo>
                  <a:lnTo>
                    <a:pt x="2531" y="366"/>
                  </a:lnTo>
                  <a:lnTo>
                    <a:pt x="2543" y="365"/>
                  </a:lnTo>
                  <a:lnTo>
                    <a:pt x="2553" y="364"/>
                  </a:lnTo>
                  <a:lnTo>
                    <a:pt x="2577" y="364"/>
                  </a:lnTo>
                  <a:lnTo>
                    <a:pt x="2607" y="364"/>
                  </a:lnTo>
                  <a:lnTo>
                    <a:pt x="2638" y="362"/>
                  </a:lnTo>
                  <a:lnTo>
                    <a:pt x="2669" y="362"/>
                  </a:lnTo>
                  <a:lnTo>
                    <a:pt x="2693" y="362"/>
                  </a:lnTo>
                  <a:lnTo>
                    <a:pt x="2713" y="362"/>
                  </a:lnTo>
                  <a:lnTo>
                    <a:pt x="2738" y="362"/>
                  </a:lnTo>
                  <a:lnTo>
                    <a:pt x="2763" y="362"/>
                  </a:lnTo>
                  <a:lnTo>
                    <a:pt x="2789" y="362"/>
                  </a:lnTo>
                  <a:lnTo>
                    <a:pt x="2809" y="362"/>
                  </a:lnTo>
                  <a:lnTo>
                    <a:pt x="2832" y="361"/>
                  </a:lnTo>
                  <a:lnTo>
                    <a:pt x="2859" y="359"/>
                  </a:lnTo>
                  <a:lnTo>
                    <a:pt x="2887" y="358"/>
                  </a:lnTo>
                  <a:lnTo>
                    <a:pt x="2914" y="357"/>
                  </a:lnTo>
                  <a:lnTo>
                    <a:pt x="2937" y="354"/>
                  </a:lnTo>
                  <a:lnTo>
                    <a:pt x="2949" y="353"/>
                  </a:lnTo>
                  <a:lnTo>
                    <a:pt x="2964" y="350"/>
                  </a:lnTo>
                  <a:lnTo>
                    <a:pt x="2979" y="347"/>
                  </a:lnTo>
                  <a:lnTo>
                    <a:pt x="2991" y="343"/>
                  </a:lnTo>
                  <a:lnTo>
                    <a:pt x="2999" y="339"/>
                  </a:lnTo>
                  <a:lnTo>
                    <a:pt x="3010" y="333"/>
                  </a:lnTo>
                  <a:lnTo>
                    <a:pt x="3019" y="326"/>
                  </a:lnTo>
                  <a:lnTo>
                    <a:pt x="3027" y="319"/>
                  </a:lnTo>
                  <a:lnTo>
                    <a:pt x="3034" y="307"/>
                  </a:lnTo>
                  <a:lnTo>
                    <a:pt x="3041" y="293"/>
                  </a:lnTo>
                  <a:lnTo>
                    <a:pt x="3046" y="279"/>
                  </a:lnTo>
                  <a:lnTo>
                    <a:pt x="3050" y="267"/>
                  </a:lnTo>
                  <a:lnTo>
                    <a:pt x="3050" y="254"/>
                  </a:lnTo>
                  <a:lnTo>
                    <a:pt x="3049" y="241"/>
                  </a:lnTo>
                  <a:lnTo>
                    <a:pt x="3049" y="227"/>
                  </a:lnTo>
                  <a:lnTo>
                    <a:pt x="3049" y="215"/>
                  </a:lnTo>
                  <a:lnTo>
                    <a:pt x="3049" y="206"/>
                  </a:lnTo>
                  <a:lnTo>
                    <a:pt x="3049" y="195"/>
                  </a:lnTo>
                  <a:lnTo>
                    <a:pt x="3050" y="184"/>
                  </a:lnTo>
                  <a:lnTo>
                    <a:pt x="3054" y="176"/>
                  </a:lnTo>
                  <a:lnTo>
                    <a:pt x="3062" y="167"/>
                  </a:lnTo>
                  <a:lnTo>
                    <a:pt x="3074" y="159"/>
                  </a:lnTo>
                  <a:lnTo>
                    <a:pt x="3087" y="151"/>
                  </a:lnTo>
                  <a:lnTo>
                    <a:pt x="3097" y="144"/>
                  </a:lnTo>
                  <a:lnTo>
                    <a:pt x="3107" y="135"/>
                  </a:lnTo>
                  <a:lnTo>
                    <a:pt x="3118" y="124"/>
                  </a:lnTo>
                  <a:lnTo>
                    <a:pt x="3127" y="113"/>
                  </a:lnTo>
                  <a:lnTo>
                    <a:pt x="3132" y="102"/>
                  </a:lnTo>
                  <a:lnTo>
                    <a:pt x="3138" y="87"/>
                  </a:lnTo>
                  <a:lnTo>
                    <a:pt x="3143" y="73"/>
                  </a:lnTo>
                  <a:lnTo>
                    <a:pt x="3150" y="63"/>
                  </a:lnTo>
                  <a:lnTo>
                    <a:pt x="3159" y="56"/>
                  </a:lnTo>
                  <a:lnTo>
                    <a:pt x="3171" y="52"/>
                  </a:lnTo>
                  <a:lnTo>
                    <a:pt x="3182" y="52"/>
                  </a:lnTo>
                  <a:lnTo>
                    <a:pt x="3192" y="55"/>
                  </a:lnTo>
                  <a:lnTo>
                    <a:pt x="3204" y="62"/>
                  </a:lnTo>
                  <a:lnTo>
                    <a:pt x="3216" y="69"/>
                  </a:lnTo>
                  <a:lnTo>
                    <a:pt x="3225" y="74"/>
                  </a:lnTo>
                  <a:lnTo>
                    <a:pt x="3236" y="78"/>
                  </a:lnTo>
                  <a:lnTo>
                    <a:pt x="3250" y="81"/>
                  </a:lnTo>
                  <a:lnTo>
                    <a:pt x="3263" y="83"/>
                  </a:lnTo>
                  <a:lnTo>
                    <a:pt x="3275" y="85"/>
                  </a:lnTo>
                  <a:lnTo>
                    <a:pt x="3285" y="82"/>
                  </a:lnTo>
                  <a:lnTo>
                    <a:pt x="3297" y="77"/>
                  </a:lnTo>
                  <a:lnTo>
                    <a:pt x="3308" y="73"/>
                  </a:lnTo>
                  <a:lnTo>
                    <a:pt x="3316" y="63"/>
                  </a:lnTo>
                  <a:lnTo>
                    <a:pt x="3326" y="52"/>
                  </a:lnTo>
                  <a:lnTo>
                    <a:pt x="3334" y="44"/>
                  </a:lnTo>
                  <a:lnTo>
                    <a:pt x="3343" y="35"/>
                  </a:lnTo>
                  <a:lnTo>
                    <a:pt x="3352" y="25"/>
                  </a:lnTo>
                  <a:lnTo>
                    <a:pt x="3363" y="15"/>
                  </a:lnTo>
                  <a:lnTo>
                    <a:pt x="3372" y="9"/>
                  </a:lnTo>
                  <a:lnTo>
                    <a:pt x="3380" y="5"/>
                  </a:lnTo>
                  <a:lnTo>
                    <a:pt x="3392" y="2"/>
                  </a:lnTo>
                  <a:lnTo>
                    <a:pt x="3403" y="0"/>
                  </a:lnTo>
                  <a:lnTo>
                    <a:pt x="3413" y="1"/>
                  </a:lnTo>
                  <a:lnTo>
                    <a:pt x="3423" y="5"/>
                  </a:lnTo>
                  <a:lnTo>
                    <a:pt x="3434" y="12"/>
                  </a:lnTo>
                  <a:lnTo>
                    <a:pt x="3445" y="20"/>
                  </a:lnTo>
                  <a:lnTo>
                    <a:pt x="3456" y="27"/>
                  </a:lnTo>
                  <a:lnTo>
                    <a:pt x="3465" y="29"/>
                  </a:lnTo>
                  <a:lnTo>
                    <a:pt x="3477" y="33"/>
                  </a:lnTo>
                  <a:lnTo>
                    <a:pt x="3491" y="38"/>
                  </a:lnTo>
                  <a:lnTo>
                    <a:pt x="3504" y="40"/>
                  </a:lnTo>
                  <a:lnTo>
                    <a:pt x="3515" y="40"/>
                  </a:lnTo>
                  <a:lnTo>
                    <a:pt x="3523" y="36"/>
                  </a:lnTo>
                  <a:lnTo>
                    <a:pt x="3531" y="29"/>
                  </a:lnTo>
                  <a:lnTo>
                    <a:pt x="3541" y="21"/>
                  </a:lnTo>
                  <a:lnTo>
                    <a:pt x="3549" y="17"/>
                  </a:lnTo>
                  <a:lnTo>
                    <a:pt x="3562" y="12"/>
                  </a:lnTo>
                  <a:lnTo>
                    <a:pt x="3580" y="8"/>
                  </a:lnTo>
                  <a:lnTo>
                    <a:pt x="3597" y="5"/>
                  </a:lnTo>
                  <a:lnTo>
                    <a:pt x="3612" y="4"/>
                  </a:lnTo>
                  <a:lnTo>
                    <a:pt x="3627" y="4"/>
                  </a:lnTo>
                  <a:lnTo>
                    <a:pt x="3647" y="5"/>
                  </a:lnTo>
                  <a:lnTo>
                    <a:pt x="3667" y="8"/>
                  </a:lnTo>
                  <a:lnTo>
                    <a:pt x="3686" y="12"/>
                  </a:lnTo>
                  <a:lnTo>
                    <a:pt x="3702" y="16"/>
                  </a:lnTo>
                  <a:lnTo>
                    <a:pt x="3720" y="21"/>
                  </a:lnTo>
                  <a:lnTo>
                    <a:pt x="3740" y="28"/>
                  </a:lnTo>
                  <a:lnTo>
                    <a:pt x="3760" y="38"/>
                  </a:lnTo>
                  <a:lnTo>
                    <a:pt x="3781" y="47"/>
                  </a:lnTo>
                  <a:lnTo>
                    <a:pt x="3797" y="55"/>
                  </a:lnTo>
                  <a:lnTo>
                    <a:pt x="3808" y="63"/>
                  </a:lnTo>
                  <a:lnTo>
                    <a:pt x="3820" y="74"/>
                  </a:lnTo>
                  <a:lnTo>
                    <a:pt x="3833" y="86"/>
                  </a:lnTo>
                  <a:lnTo>
                    <a:pt x="3845" y="97"/>
                  </a:lnTo>
                  <a:lnTo>
                    <a:pt x="3855" y="108"/>
                  </a:lnTo>
                  <a:lnTo>
                    <a:pt x="3865" y="120"/>
                  </a:lnTo>
                  <a:lnTo>
                    <a:pt x="3876" y="136"/>
                  </a:lnTo>
                  <a:lnTo>
                    <a:pt x="3888" y="151"/>
                  </a:lnTo>
                  <a:lnTo>
                    <a:pt x="3899" y="163"/>
                  </a:lnTo>
                  <a:lnTo>
                    <a:pt x="3913" y="170"/>
                  </a:lnTo>
                  <a:lnTo>
                    <a:pt x="3929" y="178"/>
                  </a:lnTo>
                  <a:lnTo>
                    <a:pt x="3944" y="183"/>
                  </a:lnTo>
                  <a:lnTo>
                    <a:pt x="3957" y="190"/>
                  </a:lnTo>
                  <a:lnTo>
                    <a:pt x="3972" y="198"/>
                  </a:lnTo>
                  <a:lnTo>
                    <a:pt x="3984" y="206"/>
                  </a:lnTo>
                  <a:lnTo>
                    <a:pt x="3995" y="215"/>
                  </a:lnTo>
                  <a:lnTo>
                    <a:pt x="4007" y="229"/>
                  </a:lnTo>
                  <a:lnTo>
                    <a:pt x="4018" y="244"/>
                  </a:lnTo>
                  <a:lnTo>
                    <a:pt x="4029" y="254"/>
                  </a:lnTo>
                  <a:lnTo>
                    <a:pt x="4038" y="265"/>
                  </a:lnTo>
                  <a:lnTo>
                    <a:pt x="4050" y="280"/>
                  </a:lnTo>
                  <a:lnTo>
                    <a:pt x="4064" y="293"/>
                  </a:lnTo>
                  <a:lnTo>
                    <a:pt x="4077" y="306"/>
                  </a:lnTo>
                  <a:lnTo>
                    <a:pt x="4091" y="314"/>
                  </a:lnTo>
                  <a:lnTo>
                    <a:pt x="4100" y="316"/>
                  </a:lnTo>
                  <a:lnTo>
                    <a:pt x="4113" y="316"/>
                  </a:lnTo>
                  <a:lnTo>
                    <a:pt x="4128" y="318"/>
                  </a:lnTo>
                  <a:lnTo>
                    <a:pt x="4142" y="316"/>
                  </a:lnTo>
                  <a:lnTo>
                    <a:pt x="4151" y="316"/>
                  </a:lnTo>
                  <a:lnTo>
                    <a:pt x="4157" y="316"/>
                  </a:lnTo>
                  <a:lnTo>
                    <a:pt x="4161" y="315"/>
                  </a:lnTo>
                  <a:lnTo>
                    <a:pt x="4171" y="315"/>
                  </a:lnTo>
                  <a:lnTo>
                    <a:pt x="4188" y="314"/>
                  </a:lnTo>
                  <a:lnTo>
                    <a:pt x="4205" y="311"/>
                  </a:lnTo>
                  <a:lnTo>
                    <a:pt x="4223" y="308"/>
                  </a:lnTo>
                  <a:lnTo>
                    <a:pt x="4239" y="306"/>
                  </a:lnTo>
                  <a:lnTo>
                    <a:pt x="4252" y="303"/>
                  </a:lnTo>
                  <a:lnTo>
                    <a:pt x="4266" y="296"/>
                  </a:lnTo>
                  <a:lnTo>
                    <a:pt x="4283" y="287"/>
                  </a:lnTo>
                  <a:lnTo>
                    <a:pt x="4301" y="276"/>
                  </a:lnTo>
                  <a:lnTo>
                    <a:pt x="4316" y="269"/>
                  </a:lnTo>
                  <a:lnTo>
                    <a:pt x="4324" y="267"/>
                  </a:lnTo>
                  <a:lnTo>
                    <a:pt x="4334" y="264"/>
                  </a:lnTo>
                  <a:lnTo>
                    <a:pt x="4345" y="261"/>
                  </a:lnTo>
                  <a:lnTo>
                    <a:pt x="4347" y="267"/>
                  </a:lnTo>
                  <a:lnTo>
                    <a:pt x="4348" y="272"/>
                  </a:lnTo>
                  <a:lnTo>
                    <a:pt x="4353" y="279"/>
                  </a:lnTo>
                  <a:lnTo>
                    <a:pt x="4361" y="288"/>
                  </a:lnTo>
                  <a:lnTo>
                    <a:pt x="4369" y="296"/>
                  </a:lnTo>
                  <a:lnTo>
                    <a:pt x="4376" y="304"/>
                  </a:lnTo>
                  <a:lnTo>
                    <a:pt x="4379" y="315"/>
                  </a:lnTo>
                  <a:lnTo>
                    <a:pt x="4380" y="328"/>
                  </a:lnTo>
                  <a:lnTo>
                    <a:pt x="4383" y="341"/>
                  </a:lnTo>
                  <a:lnTo>
                    <a:pt x="4388" y="351"/>
                  </a:lnTo>
                  <a:lnTo>
                    <a:pt x="4398" y="364"/>
                  </a:lnTo>
                  <a:lnTo>
                    <a:pt x="4406" y="376"/>
                  </a:lnTo>
                  <a:lnTo>
                    <a:pt x="4414" y="386"/>
                  </a:lnTo>
                  <a:lnTo>
                    <a:pt x="4418" y="396"/>
                  </a:lnTo>
                  <a:lnTo>
                    <a:pt x="4422" y="408"/>
                  </a:lnTo>
                  <a:lnTo>
                    <a:pt x="4426" y="420"/>
                  </a:lnTo>
                  <a:lnTo>
                    <a:pt x="4433" y="428"/>
                  </a:lnTo>
                  <a:lnTo>
                    <a:pt x="4444" y="436"/>
                  </a:lnTo>
                  <a:lnTo>
                    <a:pt x="4458" y="443"/>
                  </a:lnTo>
                  <a:lnTo>
                    <a:pt x="4476" y="450"/>
                  </a:lnTo>
                  <a:lnTo>
                    <a:pt x="4492" y="455"/>
                  </a:lnTo>
                  <a:lnTo>
                    <a:pt x="4506" y="459"/>
                  </a:lnTo>
                  <a:lnTo>
                    <a:pt x="4516" y="462"/>
                  </a:lnTo>
                  <a:lnTo>
                    <a:pt x="4530" y="465"/>
                  </a:lnTo>
                  <a:lnTo>
                    <a:pt x="4543" y="467"/>
                  </a:lnTo>
                  <a:lnTo>
                    <a:pt x="4554" y="471"/>
                  </a:lnTo>
                  <a:lnTo>
                    <a:pt x="4564" y="479"/>
                  </a:lnTo>
                  <a:lnTo>
                    <a:pt x="4574" y="489"/>
                  </a:lnTo>
                  <a:lnTo>
                    <a:pt x="4584" y="501"/>
                  </a:lnTo>
                  <a:lnTo>
                    <a:pt x="4590" y="510"/>
                  </a:lnTo>
                  <a:lnTo>
                    <a:pt x="4596" y="520"/>
                  </a:lnTo>
                  <a:lnTo>
                    <a:pt x="4601" y="533"/>
                  </a:lnTo>
                  <a:lnTo>
                    <a:pt x="4607" y="545"/>
                  </a:lnTo>
                  <a:lnTo>
                    <a:pt x="4611" y="556"/>
                  </a:lnTo>
                  <a:lnTo>
                    <a:pt x="4613" y="567"/>
                  </a:lnTo>
                  <a:lnTo>
                    <a:pt x="4617" y="579"/>
                  </a:lnTo>
                  <a:lnTo>
                    <a:pt x="4620" y="593"/>
                  </a:lnTo>
                  <a:lnTo>
                    <a:pt x="4621" y="603"/>
                  </a:lnTo>
                  <a:lnTo>
                    <a:pt x="4620" y="611"/>
                  </a:lnTo>
                  <a:lnTo>
                    <a:pt x="4617" y="619"/>
                  </a:lnTo>
                  <a:lnTo>
                    <a:pt x="4615" y="629"/>
                  </a:lnTo>
                  <a:lnTo>
                    <a:pt x="4615" y="636"/>
                  </a:lnTo>
                  <a:lnTo>
                    <a:pt x="4620" y="645"/>
                  </a:lnTo>
                  <a:lnTo>
                    <a:pt x="4631" y="653"/>
                  </a:lnTo>
                  <a:lnTo>
                    <a:pt x="4640" y="660"/>
                  </a:lnTo>
                  <a:lnTo>
                    <a:pt x="4650" y="668"/>
                  </a:lnTo>
                  <a:lnTo>
                    <a:pt x="4661" y="676"/>
                  </a:lnTo>
                  <a:lnTo>
                    <a:pt x="4667" y="685"/>
                  </a:lnTo>
                  <a:lnTo>
                    <a:pt x="4669" y="696"/>
                  </a:lnTo>
                  <a:lnTo>
                    <a:pt x="4669" y="710"/>
                  </a:lnTo>
                  <a:lnTo>
                    <a:pt x="4666" y="725"/>
                  </a:lnTo>
                  <a:lnTo>
                    <a:pt x="4665" y="735"/>
                  </a:lnTo>
                  <a:lnTo>
                    <a:pt x="4663" y="743"/>
                  </a:lnTo>
                  <a:lnTo>
                    <a:pt x="4662" y="751"/>
                  </a:lnTo>
                  <a:lnTo>
                    <a:pt x="4659" y="760"/>
                  </a:lnTo>
                  <a:lnTo>
                    <a:pt x="4661" y="766"/>
                  </a:lnTo>
                  <a:lnTo>
                    <a:pt x="4667" y="776"/>
                  </a:lnTo>
                  <a:lnTo>
                    <a:pt x="4678" y="785"/>
                  </a:lnTo>
                  <a:lnTo>
                    <a:pt x="4690" y="793"/>
                  </a:lnTo>
                  <a:lnTo>
                    <a:pt x="4701" y="800"/>
                  </a:lnTo>
                  <a:lnTo>
                    <a:pt x="4710" y="807"/>
                  </a:lnTo>
                  <a:lnTo>
                    <a:pt x="4723" y="815"/>
                  </a:lnTo>
                  <a:lnTo>
                    <a:pt x="4733" y="822"/>
                  </a:lnTo>
                  <a:lnTo>
                    <a:pt x="4743" y="830"/>
                  </a:lnTo>
                  <a:lnTo>
                    <a:pt x="4749" y="838"/>
                  </a:lnTo>
                  <a:lnTo>
                    <a:pt x="4756" y="850"/>
                  </a:lnTo>
                  <a:lnTo>
                    <a:pt x="4762" y="859"/>
                  </a:lnTo>
                  <a:lnTo>
                    <a:pt x="4766" y="874"/>
                  </a:lnTo>
                  <a:lnTo>
                    <a:pt x="4770" y="890"/>
                  </a:lnTo>
                  <a:lnTo>
                    <a:pt x="4774" y="908"/>
                  </a:lnTo>
                  <a:lnTo>
                    <a:pt x="4778" y="921"/>
                  </a:lnTo>
                  <a:lnTo>
                    <a:pt x="4783" y="933"/>
                  </a:lnTo>
                  <a:lnTo>
                    <a:pt x="4790" y="945"/>
                  </a:lnTo>
                  <a:lnTo>
                    <a:pt x="4798" y="959"/>
                  </a:lnTo>
                  <a:lnTo>
                    <a:pt x="4805" y="970"/>
                  </a:lnTo>
                  <a:lnTo>
                    <a:pt x="4811" y="976"/>
                  </a:lnTo>
                  <a:lnTo>
                    <a:pt x="4820" y="985"/>
                  </a:lnTo>
                  <a:lnTo>
                    <a:pt x="4826" y="993"/>
                  </a:lnTo>
                  <a:lnTo>
                    <a:pt x="4832" y="1003"/>
                  </a:lnTo>
                  <a:lnTo>
                    <a:pt x="4838" y="1017"/>
                  </a:lnTo>
                  <a:lnTo>
                    <a:pt x="4844" y="1030"/>
                  </a:lnTo>
                  <a:lnTo>
                    <a:pt x="4845" y="1042"/>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188" name="Zuid-Holland">
              <a:extLst>
                <a:ext uri="{FF2B5EF4-FFF2-40B4-BE49-F238E27FC236}">
                  <a16:creationId xmlns:a16="http://schemas.microsoft.com/office/drawing/2014/main" id="{07BF8B34-3FC6-4A6C-9288-FAD84636E147}"/>
                </a:ext>
              </a:extLst>
            </p:cNvPr>
            <p:cNvGrpSpPr/>
            <p:nvPr/>
          </p:nvGrpSpPr>
          <p:grpSpPr>
            <a:xfrm>
              <a:off x="4428918" y="3106517"/>
              <a:ext cx="1580579" cy="1274706"/>
              <a:chOff x="4428918" y="3106517"/>
              <a:chExt cx="1580579" cy="1274706"/>
            </a:xfrm>
            <a:grpFill/>
          </p:grpSpPr>
          <p:sp>
            <p:nvSpPr>
              <p:cNvPr id="220" name="Freeform 32">
                <a:extLst>
                  <a:ext uri="{FF2B5EF4-FFF2-40B4-BE49-F238E27FC236}">
                    <a16:creationId xmlns:a16="http://schemas.microsoft.com/office/drawing/2014/main" id="{4BCD7C7C-0E96-41C6-863C-03D7A62F0567}"/>
                  </a:ext>
                </a:extLst>
              </p:cNvPr>
              <p:cNvSpPr>
                <a:spLocks/>
              </p:cNvSpPr>
              <p:nvPr/>
            </p:nvSpPr>
            <p:spPr bwMode="auto">
              <a:xfrm>
                <a:off x="4428918" y="4019987"/>
                <a:ext cx="631125" cy="361236"/>
              </a:xfrm>
              <a:custGeom>
                <a:avLst/>
                <a:gdLst>
                  <a:gd name="T0" fmla="*/ 1365 w 1369"/>
                  <a:gd name="T1" fmla="*/ 633 h 783"/>
                  <a:gd name="T2" fmla="*/ 1319 w 1369"/>
                  <a:gd name="T3" fmla="*/ 670 h 783"/>
                  <a:gd name="T4" fmla="*/ 1275 w 1369"/>
                  <a:gd name="T5" fmla="*/ 721 h 783"/>
                  <a:gd name="T6" fmla="*/ 1212 w 1369"/>
                  <a:gd name="T7" fmla="*/ 764 h 783"/>
                  <a:gd name="T8" fmla="*/ 1124 w 1369"/>
                  <a:gd name="T9" fmla="*/ 783 h 783"/>
                  <a:gd name="T10" fmla="*/ 1030 w 1369"/>
                  <a:gd name="T11" fmla="*/ 771 h 783"/>
                  <a:gd name="T12" fmla="*/ 951 w 1369"/>
                  <a:gd name="T13" fmla="*/ 725 h 783"/>
                  <a:gd name="T14" fmla="*/ 899 w 1369"/>
                  <a:gd name="T15" fmla="*/ 686 h 783"/>
                  <a:gd name="T16" fmla="*/ 814 w 1369"/>
                  <a:gd name="T17" fmla="*/ 671 h 783"/>
                  <a:gd name="T18" fmla="*/ 756 w 1369"/>
                  <a:gd name="T19" fmla="*/ 656 h 783"/>
                  <a:gd name="T20" fmla="*/ 721 w 1369"/>
                  <a:gd name="T21" fmla="*/ 597 h 783"/>
                  <a:gd name="T22" fmla="*/ 662 w 1369"/>
                  <a:gd name="T23" fmla="*/ 577 h 783"/>
                  <a:gd name="T24" fmla="*/ 596 w 1369"/>
                  <a:gd name="T25" fmla="*/ 586 h 783"/>
                  <a:gd name="T26" fmla="*/ 530 w 1369"/>
                  <a:gd name="T27" fmla="*/ 570 h 783"/>
                  <a:gd name="T28" fmla="*/ 487 w 1369"/>
                  <a:gd name="T29" fmla="*/ 527 h 783"/>
                  <a:gd name="T30" fmla="*/ 461 w 1369"/>
                  <a:gd name="T31" fmla="*/ 459 h 783"/>
                  <a:gd name="T32" fmla="*/ 419 w 1369"/>
                  <a:gd name="T33" fmla="*/ 428 h 783"/>
                  <a:gd name="T34" fmla="*/ 411 w 1369"/>
                  <a:gd name="T35" fmla="*/ 361 h 783"/>
                  <a:gd name="T36" fmla="*/ 427 w 1369"/>
                  <a:gd name="T37" fmla="*/ 301 h 783"/>
                  <a:gd name="T38" fmla="*/ 398 w 1369"/>
                  <a:gd name="T39" fmla="*/ 233 h 783"/>
                  <a:gd name="T40" fmla="*/ 337 w 1369"/>
                  <a:gd name="T41" fmla="*/ 178 h 783"/>
                  <a:gd name="T42" fmla="*/ 278 w 1369"/>
                  <a:gd name="T43" fmla="*/ 163 h 783"/>
                  <a:gd name="T44" fmla="*/ 217 w 1369"/>
                  <a:gd name="T45" fmla="*/ 173 h 783"/>
                  <a:gd name="T46" fmla="*/ 178 w 1369"/>
                  <a:gd name="T47" fmla="*/ 222 h 783"/>
                  <a:gd name="T48" fmla="*/ 129 w 1369"/>
                  <a:gd name="T49" fmla="*/ 224 h 783"/>
                  <a:gd name="T50" fmla="*/ 78 w 1369"/>
                  <a:gd name="T51" fmla="*/ 255 h 783"/>
                  <a:gd name="T52" fmla="*/ 54 w 1369"/>
                  <a:gd name="T53" fmla="*/ 261 h 783"/>
                  <a:gd name="T54" fmla="*/ 19 w 1369"/>
                  <a:gd name="T55" fmla="*/ 230 h 783"/>
                  <a:gd name="T56" fmla="*/ 0 w 1369"/>
                  <a:gd name="T57" fmla="*/ 171 h 783"/>
                  <a:gd name="T58" fmla="*/ 27 w 1369"/>
                  <a:gd name="T59" fmla="*/ 107 h 783"/>
                  <a:gd name="T60" fmla="*/ 101 w 1369"/>
                  <a:gd name="T61" fmla="*/ 73 h 783"/>
                  <a:gd name="T62" fmla="*/ 197 w 1369"/>
                  <a:gd name="T63" fmla="*/ 31 h 783"/>
                  <a:gd name="T64" fmla="*/ 291 w 1369"/>
                  <a:gd name="T65" fmla="*/ 6 h 783"/>
                  <a:gd name="T66" fmla="*/ 357 w 1369"/>
                  <a:gd name="T67" fmla="*/ 10 h 783"/>
                  <a:gd name="T68" fmla="*/ 402 w 1369"/>
                  <a:gd name="T69" fmla="*/ 54 h 783"/>
                  <a:gd name="T70" fmla="*/ 438 w 1369"/>
                  <a:gd name="T71" fmla="*/ 86 h 783"/>
                  <a:gd name="T72" fmla="*/ 461 w 1369"/>
                  <a:gd name="T73" fmla="*/ 77 h 783"/>
                  <a:gd name="T74" fmla="*/ 493 w 1369"/>
                  <a:gd name="T75" fmla="*/ 90 h 783"/>
                  <a:gd name="T76" fmla="*/ 543 w 1369"/>
                  <a:gd name="T77" fmla="*/ 144 h 783"/>
                  <a:gd name="T78" fmla="*/ 617 w 1369"/>
                  <a:gd name="T79" fmla="*/ 187 h 783"/>
                  <a:gd name="T80" fmla="*/ 682 w 1369"/>
                  <a:gd name="T81" fmla="*/ 230 h 783"/>
                  <a:gd name="T82" fmla="*/ 755 w 1369"/>
                  <a:gd name="T83" fmla="*/ 280 h 783"/>
                  <a:gd name="T84" fmla="*/ 821 w 1369"/>
                  <a:gd name="T85" fmla="*/ 303 h 783"/>
                  <a:gd name="T86" fmla="*/ 844 w 1369"/>
                  <a:gd name="T87" fmla="*/ 292 h 783"/>
                  <a:gd name="T88" fmla="*/ 856 w 1369"/>
                  <a:gd name="T89" fmla="*/ 284 h 783"/>
                  <a:gd name="T90" fmla="*/ 863 w 1369"/>
                  <a:gd name="T91" fmla="*/ 301 h 783"/>
                  <a:gd name="T92" fmla="*/ 895 w 1369"/>
                  <a:gd name="T93" fmla="*/ 348 h 783"/>
                  <a:gd name="T94" fmla="*/ 942 w 1369"/>
                  <a:gd name="T95" fmla="*/ 412 h 783"/>
                  <a:gd name="T96" fmla="*/ 1007 w 1369"/>
                  <a:gd name="T97" fmla="*/ 466 h 783"/>
                  <a:gd name="T98" fmla="*/ 1088 w 1369"/>
                  <a:gd name="T99" fmla="*/ 515 h 783"/>
                  <a:gd name="T100" fmla="*/ 1141 w 1369"/>
                  <a:gd name="T101" fmla="*/ 566 h 783"/>
                  <a:gd name="T102" fmla="*/ 1209 w 1369"/>
                  <a:gd name="T103" fmla="*/ 578 h 783"/>
                  <a:gd name="T104" fmla="*/ 1295 w 1369"/>
                  <a:gd name="T105" fmla="*/ 578 h 783"/>
                  <a:gd name="T106" fmla="*/ 1357 w 1369"/>
                  <a:gd name="T107" fmla="*/ 586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69" h="783">
                    <a:moveTo>
                      <a:pt x="1365" y="592"/>
                    </a:moveTo>
                    <a:lnTo>
                      <a:pt x="1369" y="600"/>
                    </a:lnTo>
                    <a:lnTo>
                      <a:pt x="1369" y="612"/>
                    </a:lnTo>
                    <a:lnTo>
                      <a:pt x="1368" y="624"/>
                    </a:lnTo>
                    <a:lnTo>
                      <a:pt x="1365" y="633"/>
                    </a:lnTo>
                    <a:lnTo>
                      <a:pt x="1358" y="641"/>
                    </a:lnTo>
                    <a:lnTo>
                      <a:pt x="1348" y="648"/>
                    </a:lnTo>
                    <a:lnTo>
                      <a:pt x="1337" y="655"/>
                    </a:lnTo>
                    <a:lnTo>
                      <a:pt x="1327" y="662"/>
                    </a:lnTo>
                    <a:lnTo>
                      <a:pt x="1319" y="670"/>
                    </a:lnTo>
                    <a:lnTo>
                      <a:pt x="1310" y="679"/>
                    </a:lnTo>
                    <a:lnTo>
                      <a:pt x="1301" y="690"/>
                    </a:lnTo>
                    <a:lnTo>
                      <a:pt x="1292" y="698"/>
                    </a:lnTo>
                    <a:lnTo>
                      <a:pt x="1284" y="709"/>
                    </a:lnTo>
                    <a:lnTo>
                      <a:pt x="1275" y="721"/>
                    </a:lnTo>
                    <a:lnTo>
                      <a:pt x="1265" y="733"/>
                    </a:lnTo>
                    <a:lnTo>
                      <a:pt x="1256" y="741"/>
                    </a:lnTo>
                    <a:lnTo>
                      <a:pt x="1244" y="749"/>
                    </a:lnTo>
                    <a:lnTo>
                      <a:pt x="1228" y="757"/>
                    </a:lnTo>
                    <a:lnTo>
                      <a:pt x="1212" y="764"/>
                    </a:lnTo>
                    <a:lnTo>
                      <a:pt x="1197" y="769"/>
                    </a:lnTo>
                    <a:lnTo>
                      <a:pt x="1181" y="773"/>
                    </a:lnTo>
                    <a:lnTo>
                      <a:pt x="1162" y="777"/>
                    </a:lnTo>
                    <a:lnTo>
                      <a:pt x="1141" y="781"/>
                    </a:lnTo>
                    <a:lnTo>
                      <a:pt x="1124" y="783"/>
                    </a:lnTo>
                    <a:lnTo>
                      <a:pt x="1106" y="783"/>
                    </a:lnTo>
                    <a:lnTo>
                      <a:pt x="1085" y="781"/>
                    </a:lnTo>
                    <a:lnTo>
                      <a:pt x="1063" y="780"/>
                    </a:lnTo>
                    <a:lnTo>
                      <a:pt x="1046" y="776"/>
                    </a:lnTo>
                    <a:lnTo>
                      <a:pt x="1030" y="771"/>
                    </a:lnTo>
                    <a:lnTo>
                      <a:pt x="1012" y="763"/>
                    </a:lnTo>
                    <a:lnTo>
                      <a:pt x="995" y="753"/>
                    </a:lnTo>
                    <a:lnTo>
                      <a:pt x="980" y="745"/>
                    </a:lnTo>
                    <a:lnTo>
                      <a:pt x="966" y="736"/>
                    </a:lnTo>
                    <a:lnTo>
                      <a:pt x="951" y="725"/>
                    </a:lnTo>
                    <a:lnTo>
                      <a:pt x="935" y="713"/>
                    </a:lnTo>
                    <a:lnTo>
                      <a:pt x="922" y="703"/>
                    </a:lnTo>
                    <a:lnTo>
                      <a:pt x="915" y="697"/>
                    </a:lnTo>
                    <a:lnTo>
                      <a:pt x="907" y="691"/>
                    </a:lnTo>
                    <a:lnTo>
                      <a:pt x="899" y="686"/>
                    </a:lnTo>
                    <a:lnTo>
                      <a:pt x="883" y="680"/>
                    </a:lnTo>
                    <a:lnTo>
                      <a:pt x="863" y="676"/>
                    </a:lnTo>
                    <a:lnTo>
                      <a:pt x="842" y="674"/>
                    </a:lnTo>
                    <a:lnTo>
                      <a:pt x="825" y="671"/>
                    </a:lnTo>
                    <a:lnTo>
                      <a:pt x="814" y="671"/>
                    </a:lnTo>
                    <a:lnTo>
                      <a:pt x="801" y="670"/>
                    </a:lnTo>
                    <a:lnTo>
                      <a:pt x="787" y="668"/>
                    </a:lnTo>
                    <a:lnTo>
                      <a:pt x="775" y="667"/>
                    </a:lnTo>
                    <a:lnTo>
                      <a:pt x="764" y="663"/>
                    </a:lnTo>
                    <a:lnTo>
                      <a:pt x="756" y="656"/>
                    </a:lnTo>
                    <a:lnTo>
                      <a:pt x="748" y="644"/>
                    </a:lnTo>
                    <a:lnTo>
                      <a:pt x="741" y="632"/>
                    </a:lnTo>
                    <a:lnTo>
                      <a:pt x="736" y="622"/>
                    </a:lnTo>
                    <a:lnTo>
                      <a:pt x="729" y="610"/>
                    </a:lnTo>
                    <a:lnTo>
                      <a:pt x="721" y="597"/>
                    </a:lnTo>
                    <a:lnTo>
                      <a:pt x="712" y="587"/>
                    </a:lnTo>
                    <a:lnTo>
                      <a:pt x="702" y="582"/>
                    </a:lnTo>
                    <a:lnTo>
                      <a:pt x="687" y="579"/>
                    </a:lnTo>
                    <a:lnTo>
                      <a:pt x="674" y="578"/>
                    </a:lnTo>
                    <a:lnTo>
                      <a:pt x="662" y="577"/>
                    </a:lnTo>
                    <a:lnTo>
                      <a:pt x="650" y="578"/>
                    </a:lnTo>
                    <a:lnTo>
                      <a:pt x="636" y="581"/>
                    </a:lnTo>
                    <a:lnTo>
                      <a:pt x="621" y="585"/>
                    </a:lnTo>
                    <a:lnTo>
                      <a:pt x="609" y="586"/>
                    </a:lnTo>
                    <a:lnTo>
                      <a:pt x="596" y="586"/>
                    </a:lnTo>
                    <a:lnTo>
                      <a:pt x="578" y="586"/>
                    </a:lnTo>
                    <a:lnTo>
                      <a:pt x="561" y="585"/>
                    </a:lnTo>
                    <a:lnTo>
                      <a:pt x="547" y="582"/>
                    </a:lnTo>
                    <a:lnTo>
                      <a:pt x="539" y="577"/>
                    </a:lnTo>
                    <a:lnTo>
                      <a:pt x="530" y="570"/>
                    </a:lnTo>
                    <a:lnTo>
                      <a:pt x="522" y="565"/>
                    </a:lnTo>
                    <a:lnTo>
                      <a:pt x="512" y="558"/>
                    </a:lnTo>
                    <a:lnTo>
                      <a:pt x="500" y="548"/>
                    </a:lnTo>
                    <a:lnTo>
                      <a:pt x="492" y="539"/>
                    </a:lnTo>
                    <a:lnTo>
                      <a:pt x="487" y="527"/>
                    </a:lnTo>
                    <a:lnTo>
                      <a:pt x="482" y="509"/>
                    </a:lnTo>
                    <a:lnTo>
                      <a:pt x="478" y="492"/>
                    </a:lnTo>
                    <a:lnTo>
                      <a:pt x="474" y="476"/>
                    </a:lnTo>
                    <a:lnTo>
                      <a:pt x="468" y="464"/>
                    </a:lnTo>
                    <a:lnTo>
                      <a:pt x="461" y="459"/>
                    </a:lnTo>
                    <a:lnTo>
                      <a:pt x="450" y="455"/>
                    </a:lnTo>
                    <a:lnTo>
                      <a:pt x="439" y="453"/>
                    </a:lnTo>
                    <a:lnTo>
                      <a:pt x="431" y="447"/>
                    </a:lnTo>
                    <a:lnTo>
                      <a:pt x="425" y="439"/>
                    </a:lnTo>
                    <a:lnTo>
                      <a:pt x="419" y="428"/>
                    </a:lnTo>
                    <a:lnTo>
                      <a:pt x="414" y="416"/>
                    </a:lnTo>
                    <a:lnTo>
                      <a:pt x="411" y="406"/>
                    </a:lnTo>
                    <a:lnTo>
                      <a:pt x="410" y="392"/>
                    </a:lnTo>
                    <a:lnTo>
                      <a:pt x="410" y="375"/>
                    </a:lnTo>
                    <a:lnTo>
                      <a:pt x="411" y="361"/>
                    </a:lnTo>
                    <a:lnTo>
                      <a:pt x="415" y="350"/>
                    </a:lnTo>
                    <a:lnTo>
                      <a:pt x="422" y="337"/>
                    </a:lnTo>
                    <a:lnTo>
                      <a:pt x="426" y="326"/>
                    </a:lnTo>
                    <a:lnTo>
                      <a:pt x="427" y="315"/>
                    </a:lnTo>
                    <a:lnTo>
                      <a:pt x="427" y="301"/>
                    </a:lnTo>
                    <a:lnTo>
                      <a:pt x="426" y="287"/>
                    </a:lnTo>
                    <a:lnTo>
                      <a:pt x="423" y="275"/>
                    </a:lnTo>
                    <a:lnTo>
                      <a:pt x="416" y="263"/>
                    </a:lnTo>
                    <a:lnTo>
                      <a:pt x="408" y="247"/>
                    </a:lnTo>
                    <a:lnTo>
                      <a:pt x="398" y="233"/>
                    </a:lnTo>
                    <a:lnTo>
                      <a:pt x="388" y="221"/>
                    </a:lnTo>
                    <a:lnTo>
                      <a:pt x="379" y="210"/>
                    </a:lnTo>
                    <a:lnTo>
                      <a:pt x="365" y="198"/>
                    </a:lnTo>
                    <a:lnTo>
                      <a:pt x="350" y="186"/>
                    </a:lnTo>
                    <a:lnTo>
                      <a:pt x="337" y="178"/>
                    </a:lnTo>
                    <a:lnTo>
                      <a:pt x="328" y="174"/>
                    </a:lnTo>
                    <a:lnTo>
                      <a:pt x="314" y="170"/>
                    </a:lnTo>
                    <a:lnTo>
                      <a:pt x="299" y="167"/>
                    </a:lnTo>
                    <a:lnTo>
                      <a:pt x="288" y="164"/>
                    </a:lnTo>
                    <a:lnTo>
                      <a:pt x="278" y="163"/>
                    </a:lnTo>
                    <a:lnTo>
                      <a:pt x="264" y="162"/>
                    </a:lnTo>
                    <a:lnTo>
                      <a:pt x="249" y="162"/>
                    </a:lnTo>
                    <a:lnTo>
                      <a:pt x="237" y="162"/>
                    </a:lnTo>
                    <a:lnTo>
                      <a:pt x="226" y="164"/>
                    </a:lnTo>
                    <a:lnTo>
                      <a:pt x="217" y="173"/>
                    </a:lnTo>
                    <a:lnTo>
                      <a:pt x="209" y="185"/>
                    </a:lnTo>
                    <a:lnTo>
                      <a:pt x="201" y="195"/>
                    </a:lnTo>
                    <a:lnTo>
                      <a:pt x="194" y="205"/>
                    </a:lnTo>
                    <a:lnTo>
                      <a:pt x="186" y="216"/>
                    </a:lnTo>
                    <a:lnTo>
                      <a:pt x="178" y="222"/>
                    </a:lnTo>
                    <a:lnTo>
                      <a:pt x="170" y="224"/>
                    </a:lnTo>
                    <a:lnTo>
                      <a:pt x="160" y="224"/>
                    </a:lnTo>
                    <a:lnTo>
                      <a:pt x="148" y="224"/>
                    </a:lnTo>
                    <a:lnTo>
                      <a:pt x="139" y="222"/>
                    </a:lnTo>
                    <a:lnTo>
                      <a:pt x="129" y="224"/>
                    </a:lnTo>
                    <a:lnTo>
                      <a:pt x="121" y="230"/>
                    </a:lnTo>
                    <a:lnTo>
                      <a:pt x="112" y="240"/>
                    </a:lnTo>
                    <a:lnTo>
                      <a:pt x="104" y="247"/>
                    </a:lnTo>
                    <a:lnTo>
                      <a:pt x="93" y="251"/>
                    </a:lnTo>
                    <a:lnTo>
                      <a:pt x="78" y="255"/>
                    </a:lnTo>
                    <a:lnTo>
                      <a:pt x="66" y="257"/>
                    </a:lnTo>
                    <a:lnTo>
                      <a:pt x="63" y="259"/>
                    </a:lnTo>
                    <a:lnTo>
                      <a:pt x="61" y="260"/>
                    </a:lnTo>
                    <a:lnTo>
                      <a:pt x="57" y="260"/>
                    </a:lnTo>
                    <a:lnTo>
                      <a:pt x="54" y="261"/>
                    </a:lnTo>
                    <a:lnTo>
                      <a:pt x="46" y="259"/>
                    </a:lnTo>
                    <a:lnTo>
                      <a:pt x="38" y="253"/>
                    </a:lnTo>
                    <a:lnTo>
                      <a:pt x="32" y="248"/>
                    </a:lnTo>
                    <a:lnTo>
                      <a:pt x="26" y="241"/>
                    </a:lnTo>
                    <a:lnTo>
                      <a:pt x="19" y="230"/>
                    </a:lnTo>
                    <a:lnTo>
                      <a:pt x="14" y="221"/>
                    </a:lnTo>
                    <a:lnTo>
                      <a:pt x="8" y="212"/>
                    </a:lnTo>
                    <a:lnTo>
                      <a:pt x="4" y="199"/>
                    </a:lnTo>
                    <a:lnTo>
                      <a:pt x="1" y="185"/>
                    </a:lnTo>
                    <a:lnTo>
                      <a:pt x="0" y="171"/>
                    </a:lnTo>
                    <a:lnTo>
                      <a:pt x="1" y="158"/>
                    </a:lnTo>
                    <a:lnTo>
                      <a:pt x="5" y="142"/>
                    </a:lnTo>
                    <a:lnTo>
                      <a:pt x="11" y="127"/>
                    </a:lnTo>
                    <a:lnTo>
                      <a:pt x="16" y="116"/>
                    </a:lnTo>
                    <a:lnTo>
                      <a:pt x="27" y="107"/>
                    </a:lnTo>
                    <a:lnTo>
                      <a:pt x="42" y="100"/>
                    </a:lnTo>
                    <a:lnTo>
                      <a:pt x="57" y="93"/>
                    </a:lnTo>
                    <a:lnTo>
                      <a:pt x="73" y="86"/>
                    </a:lnTo>
                    <a:lnTo>
                      <a:pt x="85" y="81"/>
                    </a:lnTo>
                    <a:lnTo>
                      <a:pt x="101" y="73"/>
                    </a:lnTo>
                    <a:lnTo>
                      <a:pt x="121" y="63"/>
                    </a:lnTo>
                    <a:lnTo>
                      <a:pt x="142" y="54"/>
                    </a:lnTo>
                    <a:lnTo>
                      <a:pt x="162" y="45"/>
                    </a:lnTo>
                    <a:lnTo>
                      <a:pt x="178" y="38"/>
                    </a:lnTo>
                    <a:lnTo>
                      <a:pt x="197" y="31"/>
                    </a:lnTo>
                    <a:lnTo>
                      <a:pt x="220" y="24"/>
                    </a:lnTo>
                    <a:lnTo>
                      <a:pt x="244" y="18"/>
                    </a:lnTo>
                    <a:lnTo>
                      <a:pt x="263" y="14"/>
                    </a:lnTo>
                    <a:lnTo>
                      <a:pt x="275" y="10"/>
                    </a:lnTo>
                    <a:lnTo>
                      <a:pt x="291" y="6"/>
                    </a:lnTo>
                    <a:lnTo>
                      <a:pt x="307" y="3"/>
                    </a:lnTo>
                    <a:lnTo>
                      <a:pt x="322" y="0"/>
                    </a:lnTo>
                    <a:lnTo>
                      <a:pt x="334" y="0"/>
                    </a:lnTo>
                    <a:lnTo>
                      <a:pt x="345" y="4"/>
                    </a:lnTo>
                    <a:lnTo>
                      <a:pt x="357" y="10"/>
                    </a:lnTo>
                    <a:lnTo>
                      <a:pt x="368" y="16"/>
                    </a:lnTo>
                    <a:lnTo>
                      <a:pt x="376" y="23"/>
                    </a:lnTo>
                    <a:lnTo>
                      <a:pt x="385" y="32"/>
                    </a:lnTo>
                    <a:lnTo>
                      <a:pt x="395" y="45"/>
                    </a:lnTo>
                    <a:lnTo>
                      <a:pt x="402" y="54"/>
                    </a:lnTo>
                    <a:lnTo>
                      <a:pt x="408" y="65"/>
                    </a:lnTo>
                    <a:lnTo>
                      <a:pt x="415" y="76"/>
                    </a:lnTo>
                    <a:lnTo>
                      <a:pt x="423" y="84"/>
                    </a:lnTo>
                    <a:lnTo>
                      <a:pt x="430" y="86"/>
                    </a:lnTo>
                    <a:lnTo>
                      <a:pt x="438" y="86"/>
                    </a:lnTo>
                    <a:lnTo>
                      <a:pt x="445" y="86"/>
                    </a:lnTo>
                    <a:lnTo>
                      <a:pt x="449" y="85"/>
                    </a:lnTo>
                    <a:lnTo>
                      <a:pt x="453" y="82"/>
                    </a:lnTo>
                    <a:lnTo>
                      <a:pt x="457" y="80"/>
                    </a:lnTo>
                    <a:lnTo>
                      <a:pt x="461" y="77"/>
                    </a:lnTo>
                    <a:lnTo>
                      <a:pt x="464" y="76"/>
                    </a:lnTo>
                    <a:lnTo>
                      <a:pt x="472" y="77"/>
                    </a:lnTo>
                    <a:lnTo>
                      <a:pt x="480" y="78"/>
                    </a:lnTo>
                    <a:lnTo>
                      <a:pt x="485" y="81"/>
                    </a:lnTo>
                    <a:lnTo>
                      <a:pt x="493" y="90"/>
                    </a:lnTo>
                    <a:lnTo>
                      <a:pt x="501" y="102"/>
                    </a:lnTo>
                    <a:lnTo>
                      <a:pt x="508" y="116"/>
                    </a:lnTo>
                    <a:lnTo>
                      <a:pt x="515" y="125"/>
                    </a:lnTo>
                    <a:lnTo>
                      <a:pt x="528" y="135"/>
                    </a:lnTo>
                    <a:lnTo>
                      <a:pt x="543" y="144"/>
                    </a:lnTo>
                    <a:lnTo>
                      <a:pt x="561" y="155"/>
                    </a:lnTo>
                    <a:lnTo>
                      <a:pt x="577" y="163"/>
                    </a:lnTo>
                    <a:lnTo>
                      <a:pt x="590" y="171"/>
                    </a:lnTo>
                    <a:lnTo>
                      <a:pt x="602" y="178"/>
                    </a:lnTo>
                    <a:lnTo>
                      <a:pt x="617" y="187"/>
                    </a:lnTo>
                    <a:lnTo>
                      <a:pt x="632" y="195"/>
                    </a:lnTo>
                    <a:lnTo>
                      <a:pt x="644" y="202"/>
                    </a:lnTo>
                    <a:lnTo>
                      <a:pt x="655" y="210"/>
                    </a:lnTo>
                    <a:lnTo>
                      <a:pt x="668" y="221"/>
                    </a:lnTo>
                    <a:lnTo>
                      <a:pt x="682" y="230"/>
                    </a:lnTo>
                    <a:lnTo>
                      <a:pt x="693" y="239"/>
                    </a:lnTo>
                    <a:lnTo>
                      <a:pt x="708" y="248"/>
                    </a:lnTo>
                    <a:lnTo>
                      <a:pt x="724" y="260"/>
                    </a:lnTo>
                    <a:lnTo>
                      <a:pt x="740" y="271"/>
                    </a:lnTo>
                    <a:lnTo>
                      <a:pt x="755" y="280"/>
                    </a:lnTo>
                    <a:lnTo>
                      <a:pt x="767" y="286"/>
                    </a:lnTo>
                    <a:lnTo>
                      <a:pt x="783" y="292"/>
                    </a:lnTo>
                    <a:lnTo>
                      <a:pt x="799" y="299"/>
                    </a:lnTo>
                    <a:lnTo>
                      <a:pt x="813" y="302"/>
                    </a:lnTo>
                    <a:lnTo>
                      <a:pt x="821" y="303"/>
                    </a:lnTo>
                    <a:lnTo>
                      <a:pt x="829" y="302"/>
                    </a:lnTo>
                    <a:lnTo>
                      <a:pt x="836" y="301"/>
                    </a:lnTo>
                    <a:lnTo>
                      <a:pt x="838" y="299"/>
                    </a:lnTo>
                    <a:lnTo>
                      <a:pt x="841" y="296"/>
                    </a:lnTo>
                    <a:lnTo>
                      <a:pt x="844" y="292"/>
                    </a:lnTo>
                    <a:lnTo>
                      <a:pt x="846" y="288"/>
                    </a:lnTo>
                    <a:lnTo>
                      <a:pt x="848" y="286"/>
                    </a:lnTo>
                    <a:lnTo>
                      <a:pt x="850" y="284"/>
                    </a:lnTo>
                    <a:lnTo>
                      <a:pt x="853" y="283"/>
                    </a:lnTo>
                    <a:lnTo>
                      <a:pt x="856" y="284"/>
                    </a:lnTo>
                    <a:lnTo>
                      <a:pt x="857" y="287"/>
                    </a:lnTo>
                    <a:lnTo>
                      <a:pt x="858" y="290"/>
                    </a:lnTo>
                    <a:lnTo>
                      <a:pt x="860" y="294"/>
                    </a:lnTo>
                    <a:lnTo>
                      <a:pt x="861" y="298"/>
                    </a:lnTo>
                    <a:lnTo>
                      <a:pt x="863" y="301"/>
                    </a:lnTo>
                    <a:lnTo>
                      <a:pt x="863" y="303"/>
                    </a:lnTo>
                    <a:lnTo>
                      <a:pt x="871" y="313"/>
                    </a:lnTo>
                    <a:lnTo>
                      <a:pt x="880" y="325"/>
                    </a:lnTo>
                    <a:lnTo>
                      <a:pt x="887" y="334"/>
                    </a:lnTo>
                    <a:lnTo>
                      <a:pt x="895" y="348"/>
                    </a:lnTo>
                    <a:lnTo>
                      <a:pt x="902" y="364"/>
                    </a:lnTo>
                    <a:lnTo>
                      <a:pt x="910" y="380"/>
                    </a:lnTo>
                    <a:lnTo>
                      <a:pt x="918" y="393"/>
                    </a:lnTo>
                    <a:lnTo>
                      <a:pt x="929" y="403"/>
                    </a:lnTo>
                    <a:lnTo>
                      <a:pt x="942" y="412"/>
                    </a:lnTo>
                    <a:lnTo>
                      <a:pt x="956" y="422"/>
                    </a:lnTo>
                    <a:lnTo>
                      <a:pt x="968" y="430"/>
                    </a:lnTo>
                    <a:lnTo>
                      <a:pt x="978" y="441"/>
                    </a:lnTo>
                    <a:lnTo>
                      <a:pt x="993" y="454"/>
                    </a:lnTo>
                    <a:lnTo>
                      <a:pt x="1007" y="466"/>
                    </a:lnTo>
                    <a:lnTo>
                      <a:pt x="1019" y="477"/>
                    </a:lnTo>
                    <a:lnTo>
                      <a:pt x="1032" y="485"/>
                    </a:lnTo>
                    <a:lnTo>
                      <a:pt x="1051" y="495"/>
                    </a:lnTo>
                    <a:lnTo>
                      <a:pt x="1070" y="504"/>
                    </a:lnTo>
                    <a:lnTo>
                      <a:pt x="1088" y="515"/>
                    </a:lnTo>
                    <a:lnTo>
                      <a:pt x="1101" y="523"/>
                    </a:lnTo>
                    <a:lnTo>
                      <a:pt x="1110" y="532"/>
                    </a:lnTo>
                    <a:lnTo>
                      <a:pt x="1121" y="544"/>
                    </a:lnTo>
                    <a:lnTo>
                      <a:pt x="1132" y="556"/>
                    </a:lnTo>
                    <a:lnTo>
                      <a:pt x="1141" y="566"/>
                    </a:lnTo>
                    <a:lnTo>
                      <a:pt x="1152" y="570"/>
                    </a:lnTo>
                    <a:lnTo>
                      <a:pt x="1167" y="573"/>
                    </a:lnTo>
                    <a:lnTo>
                      <a:pt x="1182" y="575"/>
                    </a:lnTo>
                    <a:lnTo>
                      <a:pt x="1194" y="577"/>
                    </a:lnTo>
                    <a:lnTo>
                      <a:pt x="1209" y="578"/>
                    </a:lnTo>
                    <a:lnTo>
                      <a:pt x="1228" y="577"/>
                    </a:lnTo>
                    <a:lnTo>
                      <a:pt x="1248" y="577"/>
                    </a:lnTo>
                    <a:lnTo>
                      <a:pt x="1263" y="577"/>
                    </a:lnTo>
                    <a:lnTo>
                      <a:pt x="1278" y="577"/>
                    </a:lnTo>
                    <a:lnTo>
                      <a:pt x="1295" y="578"/>
                    </a:lnTo>
                    <a:lnTo>
                      <a:pt x="1310" y="579"/>
                    </a:lnTo>
                    <a:lnTo>
                      <a:pt x="1321" y="581"/>
                    </a:lnTo>
                    <a:lnTo>
                      <a:pt x="1333" y="582"/>
                    </a:lnTo>
                    <a:lnTo>
                      <a:pt x="1346" y="583"/>
                    </a:lnTo>
                    <a:lnTo>
                      <a:pt x="1357" y="586"/>
                    </a:lnTo>
                    <a:lnTo>
                      <a:pt x="1365" y="592"/>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21" name="Zuid holland">
                <a:extLst>
                  <a:ext uri="{FF2B5EF4-FFF2-40B4-BE49-F238E27FC236}">
                    <a16:creationId xmlns:a16="http://schemas.microsoft.com/office/drawing/2014/main" id="{14B7C7E6-6A32-44CC-8A37-68AA84AE979F}"/>
                  </a:ext>
                </a:extLst>
              </p:cNvPr>
              <p:cNvSpPr>
                <a:spLocks/>
              </p:cNvSpPr>
              <p:nvPr/>
            </p:nvSpPr>
            <p:spPr bwMode="auto">
              <a:xfrm>
                <a:off x="4622684" y="3106517"/>
                <a:ext cx="1386813" cy="1193047"/>
              </a:xfrm>
              <a:custGeom>
                <a:avLst/>
                <a:gdLst>
                  <a:gd name="T0" fmla="*/ 2903 w 3004"/>
                  <a:gd name="T1" fmla="*/ 1711 h 2586"/>
                  <a:gd name="T2" fmla="*/ 2846 w 3004"/>
                  <a:gd name="T3" fmla="*/ 1879 h 2586"/>
                  <a:gd name="T4" fmla="*/ 2578 w 3004"/>
                  <a:gd name="T5" fmla="*/ 2015 h 2586"/>
                  <a:gd name="T6" fmla="*/ 2497 w 3004"/>
                  <a:gd name="T7" fmla="*/ 2115 h 2586"/>
                  <a:gd name="T8" fmla="*/ 2316 w 3004"/>
                  <a:gd name="T9" fmla="*/ 2092 h 2586"/>
                  <a:gd name="T10" fmla="*/ 2133 w 3004"/>
                  <a:gd name="T11" fmla="*/ 2201 h 2586"/>
                  <a:gd name="T12" fmla="*/ 1961 w 3004"/>
                  <a:gd name="T13" fmla="*/ 2221 h 2586"/>
                  <a:gd name="T14" fmla="*/ 1891 w 3004"/>
                  <a:gd name="T15" fmla="*/ 2294 h 2586"/>
                  <a:gd name="T16" fmla="*/ 1780 w 3004"/>
                  <a:gd name="T17" fmla="*/ 2398 h 2586"/>
                  <a:gd name="T18" fmla="*/ 1670 w 3004"/>
                  <a:gd name="T19" fmla="*/ 2425 h 2586"/>
                  <a:gd name="T20" fmla="*/ 1647 w 3004"/>
                  <a:gd name="T21" fmla="*/ 2382 h 2586"/>
                  <a:gd name="T22" fmla="*/ 1430 w 3004"/>
                  <a:gd name="T23" fmla="*/ 2561 h 2586"/>
                  <a:gd name="T24" fmla="*/ 1183 w 3004"/>
                  <a:gd name="T25" fmla="*/ 2550 h 2586"/>
                  <a:gd name="T26" fmla="*/ 912 w 3004"/>
                  <a:gd name="T27" fmla="*/ 2457 h 2586"/>
                  <a:gd name="T28" fmla="*/ 601 w 3004"/>
                  <a:gd name="T29" fmla="*/ 2318 h 2586"/>
                  <a:gd name="T30" fmla="*/ 427 w 3004"/>
                  <a:gd name="T31" fmla="*/ 2169 h 2586"/>
                  <a:gd name="T32" fmla="*/ 253 w 3004"/>
                  <a:gd name="T33" fmla="*/ 2088 h 2586"/>
                  <a:gd name="T34" fmla="*/ 133 w 3004"/>
                  <a:gd name="T35" fmla="*/ 2012 h 2586"/>
                  <a:gd name="T36" fmla="*/ 113 w 3004"/>
                  <a:gd name="T37" fmla="*/ 1941 h 2586"/>
                  <a:gd name="T38" fmla="*/ 43 w 3004"/>
                  <a:gd name="T39" fmla="*/ 1771 h 2586"/>
                  <a:gd name="T40" fmla="*/ 23 w 3004"/>
                  <a:gd name="T41" fmla="*/ 1629 h 2586"/>
                  <a:gd name="T42" fmla="*/ 44 w 3004"/>
                  <a:gd name="T43" fmla="*/ 1418 h 2586"/>
                  <a:gd name="T44" fmla="*/ 156 w 3004"/>
                  <a:gd name="T45" fmla="*/ 1467 h 2586"/>
                  <a:gd name="T46" fmla="*/ 133 w 3004"/>
                  <a:gd name="T47" fmla="*/ 1552 h 2586"/>
                  <a:gd name="T48" fmla="*/ 148 w 3004"/>
                  <a:gd name="T49" fmla="*/ 1602 h 2586"/>
                  <a:gd name="T50" fmla="*/ 191 w 3004"/>
                  <a:gd name="T51" fmla="*/ 1511 h 2586"/>
                  <a:gd name="T52" fmla="*/ 272 w 3004"/>
                  <a:gd name="T53" fmla="*/ 1577 h 2586"/>
                  <a:gd name="T54" fmla="*/ 318 w 3004"/>
                  <a:gd name="T55" fmla="*/ 1592 h 2586"/>
                  <a:gd name="T56" fmla="*/ 372 w 3004"/>
                  <a:gd name="T57" fmla="*/ 1576 h 2586"/>
                  <a:gd name="T58" fmla="*/ 525 w 3004"/>
                  <a:gd name="T59" fmla="*/ 1759 h 2586"/>
                  <a:gd name="T60" fmla="*/ 517 w 3004"/>
                  <a:gd name="T61" fmla="*/ 1695 h 2586"/>
                  <a:gd name="T62" fmla="*/ 663 w 3004"/>
                  <a:gd name="T63" fmla="*/ 1771 h 2586"/>
                  <a:gd name="T64" fmla="*/ 765 w 3004"/>
                  <a:gd name="T65" fmla="*/ 1752 h 2586"/>
                  <a:gd name="T66" fmla="*/ 457 w 3004"/>
                  <a:gd name="T67" fmla="*/ 1593 h 2586"/>
                  <a:gd name="T68" fmla="*/ 226 w 3004"/>
                  <a:gd name="T69" fmla="*/ 1426 h 2586"/>
                  <a:gd name="T70" fmla="*/ 322 w 3004"/>
                  <a:gd name="T71" fmla="*/ 1308 h 2586"/>
                  <a:gd name="T72" fmla="*/ 659 w 3004"/>
                  <a:gd name="T73" fmla="*/ 925 h 2586"/>
                  <a:gd name="T74" fmla="*/ 955 w 3004"/>
                  <a:gd name="T75" fmla="*/ 552 h 2586"/>
                  <a:gd name="T76" fmla="*/ 1195 w 3004"/>
                  <a:gd name="T77" fmla="*/ 86 h 2586"/>
                  <a:gd name="T78" fmla="*/ 1412 w 3004"/>
                  <a:gd name="T79" fmla="*/ 69 h 2586"/>
                  <a:gd name="T80" fmla="*/ 1505 w 3004"/>
                  <a:gd name="T81" fmla="*/ 159 h 2586"/>
                  <a:gd name="T82" fmla="*/ 1445 w 3004"/>
                  <a:gd name="T83" fmla="*/ 331 h 2586"/>
                  <a:gd name="T84" fmla="*/ 1343 w 3004"/>
                  <a:gd name="T85" fmla="*/ 471 h 2586"/>
                  <a:gd name="T86" fmla="*/ 1365 w 3004"/>
                  <a:gd name="T87" fmla="*/ 548 h 2586"/>
                  <a:gd name="T88" fmla="*/ 1490 w 3004"/>
                  <a:gd name="T89" fmla="*/ 467 h 2586"/>
                  <a:gd name="T90" fmla="*/ 1718 w 3004"/>
                  <a:gd name="T91" fmla="*/ 399 h 2586"/>
                  <a:gd name="T92" fmla="*/ 1835 w 3004"/>
                  <a:gd name="T93" fmla="*/ 488 h 2586"/>
                  <a:gd name="T94" fmla="*/ 1986 w 3004"/>
                  <a:gd name="T95" fmla="*/ 516 h 2586"/>
                  <a:gd name="T96" fmla="*/ 2149 w 3004"/>
                  <a:gd name="T97" fmla="*/ 694 h 2586"/>
                  <a:gd name="T98" fmla="*/ 2134 w 3004"/>
                  <a:gd name="T99" fmla="*/ 819 h 2586"/>
                  <a:gd name="T100" fmla="*/ 2009 w 3004"/>
                  <a:gd name="T101" fmla="*/ 831 h 2586"/>
                  <a:gd name="T102" fmla="*/ 2159 w 3004"/>
                  <a:gd name="T103" fmla="*/ 967 h 2586"/>
                  <a:gd name="T104" fmla="*/ 2362 w 3004"/>
                  <a:gd name="T105" fmla="*/ 946 h 2586"/>
                  <a:gd name="T106" fmla="*/ 2256 w 3004"/>
                  <a:gd name="T107" fmla="*/ 1071 h 2586"/>
                  <a:gd name="T108" fmla="*/ 2186 w 3004"/>
                  <a:gd name="T109" fmla="*/ 1253 h 2586"/>
                  <a:gd name="T110" fmla="*/ 2093 w 3004"/>
                  <a:gd name="T111" fmla="*/ 1382 h 2586"/>
                  <a:gd name="T112" fmla="*/ 2202 w 3004"/>
                  <a:gd name="T113" fmla="*/ 1573 h 2586"/>
                  <a:gd name="T114" fmla="*/ 2393 w 3004"/>
                  <a:gd name="T115" fmla="*/ 1518 h 2586"/>
                  <a:gd name="T116" fmla="*/ 2585 w 3004"/>
                  <a:gd name="T117" fmla="*/ 1470 h 2586"/>
                  <a:gd name="T118" fmla="*/ 2757 w 3004"/>
                  <a:gd name="T119" fmla="*/ 1371 h 2586"/>
                  <a:gd name="T120" fmla="*/ 2939 w 3004"/>
                  <a:gd name="T121" fmla="*/ 1490 h 2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04" h="2586">
                    <a:moveTo>
                      <a:pt x="2989" y="1513"/>
                    </a:moveTo>
                    <a:lnTo>
                      <a:pt x="2993" y="1514"/>
                    </a:lnTo>
                    <a:lnTo>
                      <a:pt x="2998" y="1515"/>
                    </a:lnTo>
                    <a:lnTo>
                      <a:pt x="3004" y="1517"/>
                    </a:lnTo>
                    <a:lnTo>
                      <a:pt x="2994" y="1525"/>
                    </a:lnTo>
                    <a:lnTo>
                      <a:pt x="2985" y="1534"/>
                    </a:lnTo>
                    <a:lnTo>
                      <a:pt x="2975" y="1545"/>
                    </a:lnTo>
                    <a:lnTo>
                      <a:pt x="2969" y="1554"/>
                    </a:lnTo>
                    <a:lnTo>
                      <a:pt x="2962" y="1569"/>
                    </a:lnTo>
                    <a:lnTo>
                      <a:pt x="2954" y="1589"/>
                    </a:lnTo>
                    <a:lnTo>
                      <a:pt x="2947" y="1612"/>
                    </a:lnTo>
                    <a:lnTo>
                      <a:pt x="2940" y="1633"/>
                    </a:lnTo>
                    <a:lnTo>
                      <a:pt x="2934" y="1649"/>
                    </a:lnTo>
                    <a:lnTo>
                      <a:pt x="2927" y="1664"/>
                    </a:lnTo>
                    <a:lnTo>
                      <a:pt x="2919" y="1680"/>
                    </a:lnTo>
                    <a:lnTo>
                      <a:pt x="2911" y="1697"/>
                    </a:lnTo>
                    <a:lnTo>
                      <a:pt x="2903" y="1711"/>
                    </a:lnTo>
                    <a:lnTo>
                      <a:pt x="2893" y="1723"/>
                    </a:lnTo>
                    <a:lnTo>
                      <a:pt x="2882" y="1739"/>
                    </a:lnTo>
                    <a:lnTo>
                      <a:pt x="2869" y="1755"/>
                    </a:lnTo>
                    <a:lnTo>
                      <a:pt x="2857" y="1770"/>
                    </a:lnTo>
                    <a:lnTo>
                      <a:pt x="2847" y="1783"/>
                    </a:lnTo>
                    <a:lnTo>
                      <a:pt x="2842" y="1792"/>
                    </a:lnTo>
                    <a:lnTo>
                      <a:pt x="2835" y="1801"/>
                    </a:lnTo>
                    <a:lnTo>
                      <a:pt x="2830" y="1812"/>
                    </a:lnTo>
                    <a:lnTo>
                      <a:pt x="2827" y="1821"/>
                    </a:lnTo>
                    <a:lnTo>
                      <a:pt x="2830" y="1827"/>
                    </a:lnTo>
                    <a:lnTo>
                      <a:pt x="2835" y="1833"/>
                    </a:lnTo>
                    <a:lnTo>
                      <a:pt x="2841" y="1840"/>
                    </a:lnTo>
                    <a:lnTo>
                      <a:pt x="2845" y="1845"/>
                    </a:lnTo>
                    <a:lnTo>
                      <a:pt x="2846" y="1853"/>
                    </a:lnTo>
                    <a:lnTo>
                      <a:pt x="2847" y="1863"/>
                    </a:lnTo>
                    <a:lnTo>
                      <a:pt x="2847" y="1872"/>
                    </a:lnTo>
                    <a:lnTo>
                      <a:pt x="2846" y="1879"/>
                    </a:lnTo>
                    <a:lnTo>
                      <a:pt x="2839" y="1889"/>
                    </a:lnTo>
                    <a:lnTo>
                      <a:pt x="2827" y="1898"/>
                    </a:lnTo>
                    <a:lnTo>
                      <a:pt x="2814" y="1906"/>
                    </a:lnTo>
                    <a:lnTo>
                      <a:pt x="2803" y="1913"/>
                    </a:lnTo>
                    <a:lnTo>
                      <a:pt x="2787" y="1921"/>
                    </a:lnTo>
                    <a:lnTo>
                      <a:pt x="2767" y="1930"/>
                    </a:lnTo>
                    <a:lnTo>
                      <a:pt x="2744" y="1940"/>
                    </a:lnTo>
                    <a:lnTo>
                      <a:pt x="2723" y="1948"/>
                    </a:lnTo>
                    <a:lnTo>
                      <a:pt x="2705" y="1955"/>
                    </a:lnTo>
                    <a:lnTo>
                      <a:pt x="2688" y="1959"/>
                    </a:lnTo>
                    <a:lnTo>
                      <a:pt x="2667" y="1964"/>
                    </a:lnTo>
                    <a:lnTo>
                      <a:pt x="2647" y="1968"/>
                    </a:lnTo>
                    <a:lnTo>
                      <a:pt x="2629" y="1975"/>
                    </a:lnTo>
                    <a:lnTo>
                      <a:pt x="2618" y="1981"/>
                    </a:lnTo>
                    <a:lnTo>
                      <a:pt x="2603" y="1992"/>
                    </a:lnTo>
                    <a:lnTo>
                      <a:pt x="2590" y="2003"/>
                    </a:lnTo>
                    <a:lnTo>
                      <a:pt x="2578" y="2015"/>
                    </a:lnTo>
                    <a:lnTo>
                      <a:pt x="2568" y="2026"/>
                    </a:lnTo>
                    <a:lnTo>
                      <a:pt x="2564" y="2033"/>
                    </a:lnTo>
                    <a:lnTo>
                      <a:pt x="2562" y="2041"/>
                    </a:lnTo>
                    <a:lnTo>
                      <a:pt x="2559" y="2047"/>
                    </a:lnTo>
                    <a:lnTo>
                      <a:pt x="2555" y="2058"/>
                    </a:lnTo>
                    <a:lnTo>
                      <a:pt x="2551" y="2070"/>
                    </a:lnTo>
                    <a:lnTo>
                      <a:pt x="2548" y="2082"/>
                    </a:lnTo>
                    <a:lnTo>
                      <a:pt x="2547" y="2093"/>
                    </a:lnTo>
                    <a:lnTo>
                      <a:pt x="2550" y="2105"/>
                    </a:lnTo>
                    <a:lnTo>
                      <a:pt x="2555" y="2119"/>
                    </a:lnTo>
                    <a:lnTo>
                      <a:pt x="2543" y="2119"/>
                    </a:lnTo>
                    <a:lnTo>
                      <a:pt x="2529" y="2118"/>
                    </a:lnTo>
                    <a:lnTo>
                      <a:pt x="2519" y="2116"/>
                    </a:lnTo>
                    <a:lnTo>
                      <a:pt x="2513" y="2116"/>
                    </a:lnTo>
                    <a:lnTo>
                      <a:pt x="2508" y="2116"/>
                    </a:lnTo>
                    <a:lnTo>
                      <a:pt x="2502" y="2115"/>
                    </a:lnTo>
                    <a:lnTo>
                      <a:pt x="2497" y="2115"/>
                    </a:lnTo>
                    <a:lnTo>
                      <a:pt x="2490" y="2109"/>
                    </a:lnTo>
                    <a:lnTo>
                      <a:pt x="2482" y="2104"/>
                    </a:lnTo>
                    <a:lnTo>
                      <a:pt x="2474" y="2100"/>
                    </a:lnTo>
                    <a:lnTo>
                      <a:pt x="2465" y="2097"/>
                    </a:lnTo>
                    <a:lnTo>
                      <a:pt x="2453" y="2096"/>
                    </a:lnTo>
                    <a:lnTo>
                      <a:pt x="2442" y="2096"/>
                    </a:lnTo>
                    <a:lnTo>
                      <a:pt x="2430" y="2096"/>
                    </a:lnTo>
                    <a:lnTo>
                      <a:pt x="2416" y="2096"/>
                    </a:lnTo>
                    <a:lnTo>
                      <a:pt x="2404" y="2096"/>
                    </a:lnTo>
                    <a:lnTo>
                      <a:pt x="2396" y="2093"/>
                    </a:lnTo>
                    <a:lnTo>
                      <a:pt x="2386" y="2088"/>
                    </a:lnTo>
                    <a:lnTo>
                      <a:pt x="2377" y="2085"/>
                    </a:lnTo>
                    <a:lnTo>
                      <a:pt x="2366" y="2084"/>
                    </a:lnTo>
                    <a:lnTo>
                      <a:pt x="2353" y="2085"/>
                    </a:lnTo>
                    <a:lnTo>
                      <a:pt x="2339" y="2087"/>
                    </a:lnTo>
                    <a:lnTo>
                      <a:pt x="2327" y="2088"/>
                    </a:lnTo>
                    <a:lnTo>
                      <a:pt x="2316" y="2092"/>
                    </a:lnTo>
                    <a:lnTo>
                      <a:pt x="2303" y="2097"/>
                    </a:lnTo>
                    <a:lnTo>
                      <a:pt x="2292" y="2104"/>
                    </a:lnTo>
                    <a:lnTo>
                      <a:pt x="2284" y="2109"/>
                    </a:lnTo>
                    <a:lnTo>
                      <a:pt x="2276" y="2118"/>
                    </a:lnTo>
                    <a:lnTo>
                      <a:pt x="2268" y="2124"/>
                    </a:lnTo>
                    <a:lnTo>
                      <a:pt x="2258" y="2130"/>
                    </a:lnTo>
                    <a:lnTo>
                      <a:pt x="2246" y="2135"/>
                    </a:lnTo>
                    <a:lnTo>
                      <a:pt x="2236" y="2142"/>
                    </a:lnTo>
                    <a:lnTo>
                      <a:pt x="2227" y="2149"/>
                    </a:lnTo>
                    <a:lnTo>
                      <a:pt x="2217" y="2158"/>
                    </a:lnTo>
                    <a:lnTo>
                      <a:pt x="2207" y="2165"/>
                    </a:lnTo>
                    <a:lnTo>
                      <a:pt x="2198" y="2170"/>
                    </a:lnTo>
                    <a:lnTo>
                      <a:pt x="2184" y="2175"/>
                    </a:lnTo>
                    <a:lnTo>
                      <a:pt x="2174" y="2179"/>
                    </a:lnTo>
                    <a:lnTo>
                      <a:pt x="2160" y="2186"/>
                    </a:lnTo>
                    <a:lnTo>
                      <a:pt x="2145" y="2194"/>
                    </a:lnTo>
                    <a:lnTo>
                      <a:pt x="2133" y="2201"/>
                    </a:lnTo>
                    <a:lnTo>
                      <a:pt x="2125" y="2206"/>
                    </a:lnTo>
                    <a:lnTo>
                      <a:pt x="2114" y="2213"/>
                    </a:lnTo>
                    <a:lnTo>
                      <a:pt x="2105" y="2217"/>
                    </a:lnTo>
                    <a:lnTo>
                      <a:pt x="2093" y="2217"/>
                    </a:lnTo>
                    <a:lnTo>
                      <a:pt x="2078" y="2216"/>
                    </a:lnTo>
                    <a:lnTo>
                      <a:pt x="2064" y="2213"/>
                    </a:lnTo>
                    <a:lnTo>
                      <a:pt x="2052" y="2210"/>
                    </a:lnTo>
                    <a:lnTo>
                      <a:pt x="2044" y="2208"/>
                    </a:lnTo>
                    <a:lnTo>
                      <a:pt x="2036" y="2204"/>
                    </a:lnTo>
                    <a:lnTo>
                      <a:pt x="2027" y="2201"/>
                    </a:lnTo>
                    <a:lnTo>
                      <a:pt x="2019" y="2200"/>
                    </a:lnTo>
                    <a:lnTo>
                      <a:pt x="2011" y="2202"/>
                    </a:lnTo>
                    <a:lnTo>
                      <a:pt x="2001" y="2209"/>
                    </a:lnTo>
                    <a:lnTo>
                      <a:pt x="1992" y="2215"/>
                    </a:lnTo>
                    <a:lnTo>
                      <a:pt x="1984" y="2220"/>
                    </a:lnTo>
                    <a:lnTo>
                      <a:pt x="1973" y="2221"/>
                    </a:lnTo>
                    <a:lnTo>
                      <a:pt x="1961" y="2221"/>
                    </a:lnTo>
                    <a:lnTo>
                      <a:pt x="1951" y="2224"/>
                    </a:lnTo>
                    <a:lnTo>
                      <a:pt x="1949" y="2227"/>
                    </a:lnTo>
                    <a:lnTo>
                      <a:pt x="1946" y="2229"/>
                    </a:lnTo>
                    <a:lnTo>
                      <a:pt x="1943" y="2232"/>
                    </a:lnTo>
                    <a:lnTo>
                      <a:pt x="1940" y="2236"/>
                    </a:lnTo>
                    <a:lnTo>
                      <a:pt x="1935" y="2243"/>
                    </a:lnTo>
                    <a:lnTo>
                      <a:pt x="1930" y="2251"/>
                    </a:lnTo>
                    <a:lnTo>
                      <a:pt x="1923" y="2258"/>
                    </a:lnTo>
                    <a:lnTo>
                      <a:pt x="1920" y="2258"/>
                    </a:lnTo>
                    <a:lnTo>
                      <a:pt x="1918" y="2259"/>
                    </a:lnTo>
                    <a:lnTo>
                      <a:pt x="1913" y="2259"/>
                    </a:lnTo>
                    <a:lnTo>
                      <a:pt x="1911" y="2260"/>
                    </a:lnTo>
                    <a:lnTo>
                      <a:pt x="1908" y="2262"/>
                    </a:lnTo>
                    <a:lnTo>
                      <a:pt x="1903" y="2268"/>
                    </a:lnTo>
                    <a:lnTo>
                      <a:pt x="1896" y="2278"/>
                    </a:lnTo>
                    <a:lnTo>
                      <a:pt x="1892" y="2286"/>
                    </a:lnTo>
                    <a:lnTo>
                      <a:pt x="1891" y="2294"/>
                    </a:lnTo>
                    <a:lnTo>
                      <a:pt x="1888" y="2305"/>
                    </a:lnTo>
                    <a:lnTo>
                      <a:pt x="1885" y="2314"/>
                    </a:lnTo>
                    <a:lnTo>
                      <a:pt x="1885" y="2316"/>
                    </a:lnTo>
                    <a:lnTo>
                      <a:pt x="1882" y="2318"/>
                    </a:lnTo>
                    <a:lnTo>
                      <a:pt x="1881" y="2321"/>
                    </a:lnTo>
                    <a:lnTo>
                      <a:pt x="1880" y="2321"/>
                    </a:lnTo>
                    <a:lnTo>
                      <a:pt x="1873" y="2324"/>
                    </a:lnTo>
                    <a:lnTo>
                      <a:pt x="1866" y="2329"/>
                    </a:lnTo>
                    <a:lnTo>
                      <a:pt x="1860" y="2336"/>
                    </a:lnTo>
                    <a:lnTo>
                      <a:pt x="1853" y="2341"/>
                    </a:lnTo>
                    <a:lnTo>
                      <a:pt x="1845" y="2351"/>
                    </a:lnTo>
                    <a:lnTo>
                      <a:pt x="1834" y="2363"/>
                    </a:lnTo>
                    <a:lnTo>
                      <a:pt x="1825" y="2371"/>
                    </a:lnTo>
                    <a:lnTo>
                      <a:pt x="1814" y="2379"/>
                    </a:lnTo>
                    <a:lnTo>
                      <a:pt x="1802" y="2387"/>
                    </a:lnTo>
                    <a:lnTo>
                      <a:pt x="1791" y="2392"/>
                    </a:lnTo>
                    <a:lnTo>
                      <a:pt x="1780" y="2398"/>
                    </a:lnTo>
                    <a:lnTo>
                      <a:pt x="1768" y="2402"/>
                    </a:lnTo>
                    <a:lnTo>
                      <a:pt x="1758" y="2407"/>
                    </a:lnTo>
                    <a:lnTo>
                      <a:pt x="1749" y="2417"/>
                    </a:lnTo>
                    <a:lnTo>
                      <a:pt x="1740" y="2430"/>
                    </a:lnTo>
                    <a:lnTo>
                      <a:pt x="1730" y="2441"/>
                    </a:lnTo>
                    <a:lnTo>
                      <a:pt x="1725" y="2448"/>
                    </a:lnTo>
                    <a:lnTo>
                      <a:pt x="1718" y="2456"/>
                    </a:lnTo>
                    <a:lnTo>
                      <a:pt x="1711" y="2462"/>
                    </a:lnTo>
                    <a:lnTo>
                      <a:pt x="1705" y="2466"/>
                    </a:lnTo>
                    <a:lnTo>
                      <a:pt x="1697" y="2466"/>
                    </a:lnTo>
                    <a:lnTo>
                      <a:pt x="1686" y="2465"/>
                    </a:lnTo>
                    <a:lnTo>
                      <a:pt x="1676" y="2461"/>
                    </a:lnTo>
                    <a:lnTo>
                      <a:pt x="1670" y="2456"/>
                    </a:lnTo>
                    <a:lnTo>
                      <a:pt x="1668" y="2449"/>
                    </a:lnTo>
                    <a:lnTo>
                      <a:pt x="1667" y="2441"/>
                    </a:lnTo>
                    <a:lnTo>
                      <a:pt x="1668" y="2431"/>
                    </a:lnTo>
                    <a:lnTo>
                      <a:pt x="1670" y="2425"/>
                    </a:lnTo>
                    <a:lnTo>
                      <a:pt x="1672" y="2423"/>
                    </a:lnTo>
                    <a:lnTo>
                      <a:pt x="1676" y="2423"/>
                    </a:lnTo>
                    <a:lnTo>
                      <a:pt x="1679" y="2422"/>
                    </a:lnTo>
                    <a:lnTo>
                      <a:pt x="1683" y="2422"/>
                    </a:lnTo>
                    <a:lnTo>
                      <a:pt x="1687" y="2421"/>
                    </a:lnTo>
                    <a:lnTo>
                      <a:pt x="1688" y="2419"/>
                    </a:lnTo>
                    <a:lnTo>
                      <a:pt x="1692" y="2413"/>
                    </a:lnTo>
                    <a:lnTo>
                      <a:pt x="1695" y="2402"/>
                    </a:lnTo>
                    <a:lnTo>
                      <a:pt x="1695" y="2394"/>
                    </a:lnTo>
                    <a:lnTo>
                      <a:pt x="1694" y="2384"/>
                    </a:lnTo>
                    <a:lnTo>
                      <a:pt x="1691" y="2373"/>
                    </a:lnTo>
                    <a:lnTo>
                      <a:pt x="1686" y="2367"/>
                    </a:lnTo>
                    <a:lnTo>
                      <a:pt x="1679" y="2364"/>
                    </a:lnTo>
                    <a:lnTo>
                      <a:pt x="1670" y="2363"/>
                    </a:lnTo>
                    <a:lnTo>
                      <a:pt x="1661" y="2364"/>
                    </a:lnTo>
                    <a:lnTo>
                      <a:pt x="1653" y="2371"/>
                    </a:lnTo>
                    <a:lnTo>
                      <a:pt x="1647" y="2382"/>
                    </a:lnTo>
                    <a:lnTo>
                      <a:pt x="1640" y="2391"/>
                    </a:lnTo>
                    <a:lnTo>
                      <a:pt x="1632" y="2400"/>
                    </a:lnTo>
                    <a:lnTo>
                      <a:pt x="1624" y="2413"/>
                    </a:lnTo>
                    <a:lnTo>
                      <a:pt x="1616" y="2422"/>
                    </a:lnTo>
                    <a:lnTo>
                      <a:pt x="1605" y="2429"/>
                    </a:lnTo>
                    <a:lnTo>
                      <a:pt x="1590" y="2437"/>
                    </a:lnTo>
                    <a:lnTo>
                      <a:pt x="1577" y="2444"/>
                    </a:lnTo>
                    <a:lnTo>
                      <a:pt x="1564" y="2450"/>
                    </a:lnTo>
                    <a:lnTo>
                      <a:pt x="1552" y="2461"/>
                    </a:lnTo>
                    <a:lnTo>
                      <a:pt x="1537" y="2476"/>
                    </a:lnTo>
                    <a:lnTo>
                      <a:pt x="1521" y="2491"/>
                    </a:lnTo>
                    <a:lnTo>
                      <a:pt x="1506" y="2504"/>
                    </a:lnTo>
                    <a:lnTo>
                      <a:pt x="1494" y="2516"/>
                    </a:lnTo>
                    <a:lnTo>
                      <a:pt x="1481" y="2526"/>
                    </a:lnTo>
                    <a:lnTo>
                      <a:pt x="1465" y="2538"/>
                    </a:lnTo>
                    <a:lnTo>
                      <a:pt x="1446" y="2550"/>
                    </a:lnTo>
                    <a:lnTo>
                      <a:pt x="1430" y="2561"/>
                    </a:lnTo>
                    <a:lnTo>
                      <a:pt x="1414" y="2567"/>
                    </a:lnTo>
                    <a:lnTo>
                      <a:pt x="1396" y="2574"/>
                    </a:lnTo>
                    <a:lnTo>
                      <a:pt x="1374" y="2580"/>
                    </a:lnTo>
                    <a:lnTo>
                      <a:pt x="1352" y="2584"/>
                    </a:lnTo>
                    <a:lnTo>
                      <a:pt x="1333" y="2586"/>
                    </a:lnTo>
                    <a:lnTo>
                      <a:pt x="1316" y="2586"/>
                    </a:lnTo>
                    <a:lnTo>
                      <a:pt x="1299" y="2586"/>
                    </a:lnTo>
                    <a:lnTo>
                      <a:pt x="1280" y="2585"/>
                    </a:lnTo>
                    <a:lnTo>
                      <a:pt x="1264" y="2584"/>
                    </a:lnTo>
                    <a:lnTo>
                      <a:pt x="1254" y="2582"/>
                    </a:lnTo>
                    <a:lnTo>
                      <a:pt x="1241" y="2581"/>
                    </a:lnTo>
                    <a:lnTo>
                      <a:pt x="1229" y="2580"/>
                    </a:lnTo>
                    <a:lnTo>
                      <a:pt x="1218" y="2577"/>
                    </a:lnTo>
                    <a:lnTo>
                      <a:pt x="1210" y="2572"/>
                    </a:lnTo>
                    <a:lnTo>
                      <a:pt x="1201" y="2563"/>
                    </a:lnTo>
                    <a:lnTo>
                      <a:pt x="1192" y="2555"/>
                    </a:lnTo>
                    <a:lnTo>
                      <a:pt x="1183" y="2550"/>
                    </a:lnTo>
                    <a:lnTo>
                      <a:pt x="1170" y="2543"/>
                    </a:lnTo>
                    <a:lnTo>
                      <a:pt x="1152" y="2535"/>
                    </a:lnTo>
                    <a:lnTo>
                      <a:pt x="1135" y="2528"/>
                    </a:lnTo>
                    <a:lnTo>
                      <a:pt x="1118" y="2524"/>
                    </a:lnTo>
                    <a:lnTo>
                      <a:pt x="1102" y="2522"/>
                    </a:lnTo>
                    <a:lnTo>
                      <a:pt x="1081" y="2519"/>
                    </a:lnTo>
                    <a:lnTo>
                      <a:pt x="1059" y="2518"/>
                    </a:lnTo>
                    <a:lnTo>
                      <a:pt x="1038" y="2516"/>
                    </a:lnTo>
                    <a:lnTo>
                      <a:pt x="1020" y="2514"/>
                    </a:lnTo>
                    <a:lnTo>
                      <a:pt x="1008" y="2511"/>
                    </a:lnTo>
                    <a:lnTo>
                      <a:pt x="993" y="2508"/>
                    </a:lnTo>
                    <a:lnTo>
                      <a:pt x="978" y="2504"/>
                    </a:lnTo>
                    <a:lnTo>
                      <a:pt x="966" y="2500"/>
                    </a:lnTo>
                    <a:lnTo>
                      <a:pt x="954" y="2492"/>
                    </a:lnTo>
                    <a:lnTo>
                      <a:pt x="940" y="2481"/>
                    </a:lnTo>
                    <a:lnTo>
                      <a:pt x="926" y="2469"/>
                    </a:lnTo>
                    <a:lnTo>
                      <a:pt x="912" y="2457"/>
                    </a:lnTo>
                    <a:lnTo>
                      <a:pt x="900" y="2449"/>
                    </a:lnTo>
                    <a:lnTo>
                      <a:pt x="884" y="2439"/>
                    </a:lnTo>
                    <a:lnTo>
                      <a:pt x="862" y="2430"/>
                    </a:lnTo>
                    <a:lnTo>
                      <a:pt x="839" y="2419"/>
                    </a:lnTo>
                    <a:lnTo>
                      <a:pt x="818" y="2410"/>
                    </a:lnTo>
                    <a:lnTo>
                      <a:pt x="799" y="2402"/>
                    </a:lnTo>
                    <a:lnTo>
                      <a:pt x="783" y="2394"/>
                    </a:lnTo>
                    <a:lnTo>
                      <a:pt x="764" y="2384"/>
                    </a:lnTo>
                    <a:lnTo>
                      <a:pt x="744" y="2375"/>
                    </a:lnTo>
                    <a:lnTo>
                      <a:pt x="726" y="2367"/>
                    </a:lnTo>
                    <a:lnTo>
                      <a:pt x="710" y="2360"/>
                    </a:lnTo>
                    <a:lnTo>
                      <a:pt x="690" y="2353"/>
                    </a:lnTo>
                    <a:lnTo>
                      <a:pt x="668" y="2347"/>
                    </a:lnTo>
                    <a:lnTo>
                      <a:pt x="648" y="2340"/>
                    </a:lnTo>
                    <a:lnTo>
                      <a:pt x="631" y="2333"/>
                    </a:lnTo>
                    <a:lnTo>
                      <a:pt x="617" y="2326"/>
                    </a:lnTo>
                    <a:lnTo>
                      <a:pt x="601" y="2318"/>
                    </a:lnTo>
                    <a:lnTo>
                      <a:pt x="586" y="2310"/>
                    </a:lnTo>
                    <a:lnTo>
                      <a:pt x="574" y="2301"/>
                    </a:lnTo>
                    <a:lnTo>
                      <a:pt x="566" y="2287"/>
                    </a:lnTo>
                    <a:lnTo>
                      <a:pt x="558" y="2270"/>
                    </a:lnTo>
                    <a:lnTo>
                      <a:pt x="551" y="2251"/>
                    </a:lnTo>
                    <a:lnTo>
                      <a:pt x="543" y="2236"/>
                    </a:lnTo>
                    <a:lnTo>
                      <a:pt x="536" y="2225"/>
                    </a:lnTo>
                    <a:lnTo>
                      <a:pt x="527" y="2212"/>
                    </a:lnTo>
                    <a:lnTo>
                      <a:pt x="517" y="2201"/>
                    </a:lnTo>
                    <a:lnTo>
                      <a:pt x="507" y="2193"/>
                    </a:lnTo>
                    <a:lnTo>
                      <a:pt x="497" y="2190"/>
                    </a:lnTo>
                    <a:lnTo>
                      <a:pt x="484" y="2192"/>
                    </a:lnTo>
                    <a:lnTo>
                      <a:pt x="470" y="2192"/>
                    </a:lnTo>
                    <a:lnTo>
                      <a:pt x="459" y="2190"/>
                    </a:lnTo>
                    <a:lnTo>
                      <a:pt x="450" y="2185"/>
                    </a:lnTo>
                    <a:lnTo>
                      <a:pt x="438" y="2178"/>
                    </a:lnTo>
                    <a:lnTo>
                      <a:pt x="427" y="2169"/>
                    </a:lnTo>
                    <a:lnTo>
                      <a:pt x="418" y="2162"/>
                    </a:lnTo>
                    <a:lnTo>
                      <a:pt x="410" y="2153"/>
                    </a:lnTo>
                    <a:lnTo>
                      <a:pt x="400" y="2140"/>
                    </a:lnTo>
                    <a:lnTo>
                      <a:pt x="389" y="2128"/>
                    </a:lnTo>
                    <a:lnTo>
                      <a:pt x="380" y="2119"/>
                    </a:lnTo>
                    <a:lnTo>
                      <a:pt x="370" y="2111"/>
                    </a:lnTo>
                    <a:lnTo>
                      <a:pt x="357" y="2103"/>
                    </a:lnTo>
                    <a:lnTo>
                      <a:pt x="345" y="2096"/>
                    </a:lnTo>
                    <a:lnTo>
                      <a:pt x="335" y="2091"/>
                    </a:lnTo>
                    <a:lnTo>
                      <a:pt x="323" y="2085"/>
                    </a:lnTo>
                    <a:lnTo>
                      <a:pt x="313" y="2082"/>
                    </a:lnTo>
                    <a:lnTo>
                      <a:pt x="304" y="2084"/>
                    </a:lnTo>
                    <a:lnTo>
                      <a:pt x="294" y="2087"/>
                    </a:lnTo>
                    <a:lnTo>
                      <a:pt x="283" y="2091"/>
                    </a:lnTo>
                    <a:lnTo>
                      <a:pt x="273" y="2092"/>
                    </a:lnTo>
                    <a:lnTo>
                      <a:pt x="264" y="2091"/>
                    </a:lnTo>
                    <a:lnTo>
                      <a:pt x="253" y="2088"/>
                    </a:lnTo>
                    <a:lnTo>
                      <a:pt x="244" y="2084"/>
                    </a:lnTo>
                    <a:lnTo>
                      <a:pt x="236" y="2078"/>
                    </a:lnTo>
                    <a:lnTo>
                      <a:pt x="228" y="2069"/>
                    </a:lnTo>
                    <a:lnTo>
                      <a:pt x="218" y="2064"/>
                    </a:lnTo>
                    <a:lnTo>
                      <a:pt x="210" y="2061"/>
                    </a:lnTo>
                    <a:lnTo>
                      <a:pt x="198" y="2058"/>
                    </a:lnTo>
                    <a:lnTo>
                      <a:pt x="189" y="2056"/>
                    </a:lnTo>
                    <a:lnTo>
                      <a:pt x="186" y="2053"/>
                    </a:lnTo>
                    <a:lnTo>
                      <a:pt x="180" y="2050"/>
                    </a:lnTo>
                    <a:lnTo>
                      <a:pt x="176" y="2046"/>
                    </a:lnTo>
                    <a:lnTo>
                      <a:pt x="172" y="2042"/>
                    </a:lnTo>
                    <a:lnTo>
                      <a:pt x="168" y="2039"/>
                    </a:lnTo>
                    <a:lnTo>
                      <a:pt x="164" y="2031"/>
                    </a:lnTo>
                    <a:lnTo>
                      <a:pt x="160" y="2022"/>
                    </a:lnTo>
                    <a:lnTo>
                      <a:pt x="155" y="2015"/>
                    </a:lnTo>
                    <a:lnTo>
                      <a:pt x="145" y="2012"/>
                    </a:lnTo>
                    <a:lnTo>
                      <a:pt x="133" y="2012"/>
                    </a:lnTo>
                    <a:lnTo>
                      <a:pt x="122" y="2012"/>
                    </a:lnTo>
                    <a:lnTo>
                      <a:pt x="116" y="2015"/>
                    </a:lnTo>
                    <a:lnTo>
                      <a:pt x="106" y="2019"/>
                    </a:lnTo>
                    <a:lnTo>
                      <a:pt x="98" y="2022"/>
                    </a:lnTo>
                    <a:lnTo>
                      <a:pt x="90" y="2022"/>
                    </a:lnTo>
                    <a:lnTo>
                      <a:pt x="86" y="2018"/>
                    </a:lnTo>
                    <a:lnTo>
                      <a:pt x="81" y="2010"/>
                    </a:lnTo>
                    <a:lnTo>
                      <a:pt x="78" y="2002"/>
                    </a:lnTo>
                    <a:lnTo>
                      <a:pt x="78" y="1995"/>
                    </a:lnTo>
                    <a:lnTo>
                      <a:pt x="83" y="1991"/>
                    </a:lnTo>
                    <a:lnTo>
                      <a:pt x="91" y="1988"/>
                    </a:lnTo>
                    <a:lnTo>
                      <a:pt x="100" y="1986"/>
                    </a:lnTo>
                    <a:lnTo>
                      <a:pt x="105" y="1981"/>
                    </a:lnTo>
                    <a:lnTo>
                      <a:pt x="109" y="1972"/>
                    </a:lnTo>
                    <a:lnTo>
                      <a:pt x="112" y="1960"/>
                    </a:lnTo>
                    <a:lnTo>
                      <a:pt x="112" y="1949"/>
                    </a:lnTo>
                    <a:lnTo>
                      <a:pt x="113" y="1941"/>
                    </a:lnTo>
                    <a:lnTo>
                      <a:pt x="116" y="1930"/>
                    </a:lnTo>
                    <a:lnTo>
                      <a:pt x="117" y="1918"/>
                    </a:lnTo>
                    <a:lnTo>
                      <a:pt x="116" y="1909"/>
                    </a:lnTo>
                    <a:lnTo>
                      <a:pt x="113" y="1901"/>
                    </a:lnTo>
                    <a:lnTo>
                      <a:pt x="108" y="1897"/>
                    </a:lnTo>
                    <a:lnTo>
                      <a:pt x="100" y="1894"/>
                    </a:lnTo>
                    <a:lnTo>
                      <a:pt x="90" y="1891"/>
                    </a:lnTo>
                    <a:lnTo>
                      <a:pt x="83" y="1889"/>
                    </a:lnTo>
                    <a:lnTo>
                      <a:pt x="75" y="1879"/>
                    </a:lnTo>
                    <a:lnTo>
                      <a:pt x="66" y="1866"/>
                    </a:lnTo>
                    <a:lnTo>
                      <a:pt x="56" y="1849"/>
                    </a:lnTo>
                    <a:lnTo>
                      <a:pt x="48" y="1835"/>
                    </a:lnTo>
                    <a:lnTo>
                      <a:pt x="43" y="1823"/>
                    </a:lnTo>
                    <a:lnTo>
                      <a:pt x="40" y="1810"/>
                    </a:lnTo>
                    <a:lnTo>
                      <a:pt x="39" y="1794"/>
                    </a:lnTo>
                    <a:lnTo>
                      <a:pt x="39" y="1782"/>
                    </a:lnTo>
                    <a:lnTo>
                      <a:pt x="43" y="1771"/>
                    </a:lnTo>
                    <a:lnTo>
                      <a:pt x="50" y="1759"/>
                    </a:lnTo>
                    <a:lnTo>
                      <a:pt x="56" y="1747"/>
                    </a:lnTo>
                    <a:lnTo>
                      <a:pt x="60" y="1736"/>
                    </a:lnTo>
                    <a:lnTo>
                      <a:pt x="65" y="1727"/>
                    </a:lnTo>
                    <a:lnTo>
                      <a:pt x="70" y="1716"/>
                    </a:lnTo>
                    <a:lnTo>
                      <a:pt x="74" y="1704"/>
                    </a:lnTo>
                    <a:lnTo>
                      <a:pt x="77" y="1693"/>
                    </a:lnTo>
                    <a:lnTo>
                      <a:pt x="75" y="1684"/>
                    </a:lnTo>
                    <a:lnTo>
                      <a:pt x="70" y="1678"/>
                    </a:lnTo>
                    <a:lnTo>
                      <a:pt x="62" y="1674"/>
                    </a:lnTo>
                    <a:lnTo>
                      <a:pt x="50" y="1672"/>
                    </a:lnTo>
                    <a:lnTo>
                      <a:pt x="39" y="1669"/>
                    </a:lnTo>
                    <a:lnTo>
                      <a:pt x="30" y="1665"/>
                    </a:lnTo>
                    <a:lnTo>
                      <a:pt x="23" y="1659"/>
                    </a:lnTo>
                    <a:lnTo>
                      <a:pt x="21" y="1651"/>
                    </a:lnTo>
                    <a:lnTo>
                      <a:pt x="21" y="1639"/>
                    </a:lnTo>
                    <a:lnTo>
                      <a:pt x="23" y="1629"/>
                    </a:lnTo>
                    <a:lnTo>
                      <a:pt x="23" y="1619"/>
                    </a:lnTo>
                    <a:lnTo>
                      <a:pt x="23" y="1606"/>
                    </a:lnTo>
                    <a:lnTo>
                      <a:pt x="20" y="1589"/>
                    </a:lnTo>
                    <a:lnTo>
                      <a:pt x="17" y="1575"/>
                    </a:lnTo>
                    <a:lnTo>
                      <a:pt x="15" y="1561"/>
                    </a:lnTo>
                    <a:lnTo>
                      <a:pt x="12" y="1552"/>
                    </a:lnTo>
                    <a:lnTo>
                      <a:pt x="7" y="1541"/>
                    </a:lnTo>
                    <a:lnTo>
                      <a:pt x="3" y="1529"/>
                    </a:lnTo>
                    <a:lnTo>
                      <a:pt x="0" y="1519"/>
                    </a:lnTo>
                    <a:lnTo>
                      <a:pt x="3" y="1505"/>
                    </a:lnTo>
                    <a:lnTo>
                      <a:pt x="7" y="1487"/>
                    </a:lnTo>
                    <a:lnTo>
                      <a:pt x="13" y="1470"/>
                    </a:lnTo>
                    <a:lnTo>
                      <a:pt x="19" y="1456"/>
                    </a:lnTo>
                    <a:lnTo>
                      <a:pt x="24" y="1447"/>
                    </a:lnTo>
                    <a:lnTo>
                      <a:pt x="31" y="1436"/>
                    </a:lnTo>
                    <a:lnTo>
                      <a:pt x="38" y="1425"/>
                    </a:lnTo>
                    <a:lnTo>
                      <a:pt x="44" y="1418"/>
                    </a:lnTo>
                    <a:lnTo>
                      <a:pt x="55" y="1413"/>
                    </a:lnTo>
                    <a:lnTo>
                      <a:pt x="67" y="1408"/>
                    </a:lnTo>
                    <a:lnTo>
                      <a:pt x="81" y="1404"/>
                    </a:lnTo>
                    <a:lnTo>
                      <a:pt x="91" y="1402"/>
                    </a:lnTo>
                    <a:lnTo>
                      <a:pt x="105" y="1405"/>
                    </a:lnTo>
                    <a:lnTo>
                      <a:pt x="118" y="1410"/>
                    </a:lnTo>
                    <a:lnTo>
                      <a:pt x="132" y="1418"/>
                    </a:lnTo>
                    <a:lnTo>
                      <a:pt x="143" y="1425"/>
                    </a:lnTo>
                    <a:lnTo>
                      <a:pt x="147" y="1428"/>
                    </a:lnTo>
                    <a:lnTo>
                      <a:pt x="151" y="1430"/>
                    </a:lnTo>
                    <a:lnTo>
                      <a:pt x="155" y="1435"/>
                    </a:lnTo>
                    <a:lnTo>
                      <a:pt x="159" y="1437"/>
                    </a:lnTo>
                    <a:lnTo>
                      <a:pt x="162" y="1441"/>
                    </a:lnTo>
                    <a:lnTo>
                      <a:pt x="163" y="1445"/>
                    </a:lnTo>
                    <a:lnTo>
                      <a:pt x="163" y="1452"/>
                    </a:lnTo>
                    <a:lnTo>
                      <a:pt x="162" y="1461"/>
                    </a:lnTo>
                    <a:lnTo>
                      <a:pt x="156" y="1467"/>
                    </a:lnTo>
                    <a:lnTo>
                      <a:pt x="152" y="1468"/>
                    </a:lnTo>
                    <a:lnTo>
                      <a:pt x="147" y="1467"/>
                    </a:lnTo>
                    <a:lnTo>
                      <a:pt x="140" y="1467"/>
                    </a:lnTo>
                    <a:lnTo>
                      <a:pt x="135" y="1467"/>
                    </a:lnTo>
                    <a:lnTo>
                      <a:pt x="133" y="1468"/>
                    </a:lnTo>
                    <a:lnTo>
                      <a:pt x="131" y="1472"/>
                    </a:lnTo>
                    <a:lnTo>
                      <a:pt x="128" y="1475"/>
                    </a:lnTo>
                    <a:lnTo>
                      <a:pt x="127" y="1478"/>
                    </a:lnTo>
                    <a:lnTo>
                      <a:pt x="127" y="1488"/>
                    </a:lnTo>
                    <a:lnTo>
                      <a:pt x="128" y="1501"/>
                    </a:lnTo>
                    <a:lnTo>
                      <a:pt x="129" y="1511"/>
                    </a:lnTo>
                    <a:lnTo>
                      <a:pt x="133" y="1517"/>
                    </a:lnTo>
                    <a:lnTo>
                      <a:pt x="139" y="1523"/>
                    </a:lnTo>
                    <a:lnTo>
                      <a:pt x="143" y="1530"/>
                    </a:lnTo>
                    <a:lnTo>
                      <a:pt x="144" y="1536"/>
                    </a:lnTo>
                    <a:lnTo>
                      <a:pt x="141" y="1544"/>
                    </a:lnTo>
                    <a:lnTo>
                      <a:pt x="133" y="1552"/>
                    </a:lnTo>
                    <a:lnTo>
                      <a:pt x="127" y="1558"/>
                    </a:lnTo>
                    <a:lnTo>
                      <a:pt x="125" y="1561"/>
                    </a:lnTo>
                    <a:lnTo>
                      <a:pt x="121" y="1565"/>
                    </a:lnTo>
                    <a:lnTo>
                      <a:pt x="117" y="1568"/>
                    </a:lnTo>
                    <a:lnTo>
                      <a:pt x="114" y="1572"/>
                    </a:lnTo>
                    <a:lnTo>
                      <a:pt x="112" y="1576"/>
                    </a:lnTo>
                    <a:lnTo>
                      <a:pt x="109" y="1579"/>
                    </a:lnTo>
                    <a:lnTo>
                      <a:pt x="109" y="1581"/>
                    </a:lnTo>
                    <a:lnTo>
                      <a:pt x="109" y="1585"/>
                    </a:lnTo>
                    <a:lnTo>
                      <a:pt x="109" y="1589"/>
                    </a:lnTo>
                    <a:lnTo>
                      <a:pt x="109" y="1593"/>
                    </a:lnTo>
                    <a:lnTo>
                      <a:pt x="109" y="1596"/>
                    </a:lnTo>
                    <a:lnTo>
                      <a:pt x="110" y="1599"/>
                    </a:lnTo>
                    <a:lnTo>
                      <a:pt x="118" y="1602"/>
                    </a:lnTo>
                    <a:lnTo>
                      <a:pt x="129" y="1602"/>
                    </a:lnTo>
                    <a:lnTo>
                      <a:pt x="140" y="1602"/>
                    </a:lnTo>
                    <a:lnTo>
                      <a:pt x="148" y="1602"/>
                    </a:lnTo>
                    <a:lnTo>
                      <a:pt x="158" y="1604"/>
                    </a:lnTo>
                    <a:lnTo>
                      <a:pt x="166" y="1610"/>
                    </a:lnTo>
                    <a:lnTo>
                      <a:pt x="174" y="1611"/>
                    </a:lnTo>
                    <a:lnTo>
                      <a:pt x="178" y="1610"/>
                    </a:lnTo>
                    <a:lnTo>
                      <a:pt x="182" y="1607"/>
                    </a:lnTo>
                    <a:lnTo>
                      <a:pt x="184" y="1604"/>
                    </a:lnTo>
                    <a:lnTo>
                      <a:pt x="189" y="1602"/>
                    </a:lnTo>
                    <a:lnTo>
                      <a:pt x="191" y="1598"/>
                    </a:lnTo>
                    <a:lnTo>
                      <a:pt x="193" y="1595"/>
                    </a:lnTo>
                    <a:lnTo>
                      <a:pt x="197" y="1584"/>
                    </a:lnTo>
                    <a:lnTo>
                      <a:pt x="197" y="1571"/>
                    </a:lnTo>
                    <a:lnTo>
                      <a:pt x="195" y="1558"/>
                    </a:lnTo>
                    <a:lnTo>
                      <a:pt x="194" y="1550"/>
                    </a:lnTo>
                    <a:lnTo>
                      <a:pt x="190" y="1540"/>
                    </a:lnTo>
                    <a:lnTo>
                      <a:pt x="187" y="1532"/>
                    </a:lnTo>
                    <a:lnTo>
                      <a:pt x="189" y="1522"/>
                    </a:lnTo>
                    <a:lnTo>
                      <a:pt x="191" y="1511"/>
                    </a:lnTo>
                    <a:lnTo>
                      <a:pt x="195" y="1501"/>
                    </a:lnTo>
                    <a:lnTo>
                      <a:pt x="199" y="1492"/>
                    </a:lnTo>
                    <a:lnTo>
                      <a:pt x="202" y="1490"/>
                    </a:lnTo>
                    <a:lnTo>
                      <a:pt x="206" y="1487"/>
                    </a:lnTo>
                    <a:lnTo>
                      <a:pt x="210" y="1484"/>
                    </a:lnTo>
                    <a:lnTo>
                      <a:pt x="214" y="1483"/>
                    </a:lnTo>
                    <a:lnTo>
                      <a:pt x="217" y="1482"/>
                    </a:lnTo>
                    <a:lnTo>
                      <a:pt x="226" y="1484"/>
                    </a:lnTo>
                    <a:lnTo>
                      <a:pt x="234" y="1490"/>
                    </a:lnTo>
                    <a:lnTo>
                      <a:pt x="244" y="1496"/>
                    </a:lnTo>
                    <a:lnTo>
                      <a:pt x="249" y="1503"/>
                    </a:lnTo>
                    <a:lnTo>
                      <a:pt x="256" y="1514"/>
                    </a:lnTo>
                    <a:lnTo>
                      <a:pt x="261" y="1529"/>
                    </a:lnTo>
                    <a:lnTo>
                      <a:pt x="265" y="1541"/>
                    </a:lnTo>
                    <a:lnTo>
                      <a:pt x="269" y="1552"/>
                    </a:lnTo>
                    <a:lnTo>
                      <a:pt x="271" y="1565"/>
                    </a:lnTo>
                    <a:lnTo>
                      <a:pt x="272" y="1577"/>
                    </a:lnTo>
                    <a:lnTo>
                      <a:pt x="272" y="1585"/>
                    </a:lnTo>
                    <a:lnTo>
                      <a:pt x="271" y="1596"/>
                    </a:lnTo>
                    <a:lnTo>
                      <a:pt x="269" y="1606"/>
                    </a:lnTo>
                    <a:lnTo>
                      <a:pt x="269" y="1614"/>
                    </a:lnTo>
                    <a:lnTo>
                      <a:pt x="275" y="1620"/>
                    </a:lnTo>
                    <a:lnTo>
                      <a:pt x="282" y="1627"/>
                    </a:lnTo>
                    <a:lnTo>
                      <a:pt x="288" y="1633"/>
                    </a:lnTo>
                    <a:lnTo>
                      <a:pt x="295" y="1635"/>
                    </a:lnTo>
                    <a:lnTo>
                      <a:pt x="304" y="1635"/>
                    </a:lnTo>
                    <a:lnTo>
                      <a:pt x="315" y="1631"/>
                    </a:lnTo>
                    <a:lnTo>
                      <a:pt x="322" y="1627"/>
                    </a:lnTo>
                    <a:lnTo>
                      <a:pt x="326" y="1620"/>
                    </a:lnTo>
                    <a:lnTo>
                      <a:pt x="329" y="1610"/>
                    </a:lnTo>
                    <a:lnTo>
                      <a:pt x="327" y="1602"/>
                    </a:lnTo>
                    <a:lnTo>
                      <a:pt x="326" y="1599"/>
                    </a:lnTo>
                    <a:lnTo>
                      <a:pt x="322" y="1596"/>
                    </a:lnTo>
                    <a:lnTo>
                      <a:pt x="318" y="1592"/>
                    </a:lnTo>
                    <a:lnTo>
                      <a:pt x="314" y="1589"/>
                    </a:lnTo>
                    <a:lnTo>
                      <a:pt x="311" y="1587"/>
                    </a:lnTo>
                    <a:lnTo>
                      <a:pt x="310" y="1580"/>
                    </a:lnTo>
                    <a:lnTo>
                      <a:pt x="308" y="1571"/>
                    </a:lnTo>
                    <a:lnTo>
                      <a:pt x="308" y="1561"/>
                    </a:lnTo>
                    <a:lnTo>
                      <a:pt x="310" y="1554"/>
                    </a:lnTo>
                    <a:lnTo>
                      <a:pt x="313" y="1553"/>
                    </a:lnTo>
                    <a:lnTo>
                      <a:pt x="317" y="1552"/>
                    </a:lnTo>
                    <a:lnTo>
                      <a:pt x="321" y="1552"/>
                    </a:lnTo>
                    <a:lnTo>
                      <a:pt x="323" y="1552"/>
                    </a:lnTo>
                    <a:lnTo>
                      <a:pt x="327" y="1552"/>
                    </a:lnTo>
                    <a:lnTo>
                      <a:pt x="330" y="1552"/>
                    </a:lnTo>
                    <a:lnTo>
                      <a:pt x="338" y="1553"/>
                    </a:lnTo>
                    <a:lnTo>
                      <a:pt x="346" y="1557"/>
                    </a:lnTo>
                    <a:lnTo>
                      <a:pt x="352" y="1560"/>
                    </a:lnTo>
                    <a:lnTo>
                      <a:pt x="362" y="1567"/>
                    </a:lnTo>
                    <a:lnTo>
                      <a:pt x="372" y="1576"/>
                    </a:lnTo>
                    <a:lnTo>
                      <a:pt x="380" y="1585"/>
                    </a:lnTo>
                    <a:lnTo>
                      <a:pt x="388" y="1596"/>
                    </a:lnTo>
                    <a:lnTo>
                      <a:pt x="395" y="1608"/>
                    </a:lnTo>
                    <a:lnTo>
                      <a:pt x="401" y="1619"/>
                    </a:lnTo>
                    <a:lnTo>
                      <a:pt x="412" y="1629"/>
                    </a:lnTo>
                    <a:lnTo>
                      <a:pt x="424" y="1639"/>
                    </a:lnTo>
                    <a:lnTo>
                      <a:pt x="438" y="1650"/>
                    </a:lnTo>
                    <a:lnTo>
                      <a:pt x="447" y="1659"/>
                    </a:lnTo>
                    <a:lnTo>
                      <a:pt x="458" y="1670"/>
                    </a:lnTo>
                    <a:lnTo>
                      <a:pt x="472" y="1685"/>
                    </a:lnTo>
                    <a:lnTo>
                      <a:pt x="482" y="1700"/>
                    </a:lnTo>
                    <a:lnTo>
                      <a:pt x="492" y="1712"/>
                    </a:lnTo>
                    <a:lnTo>
                      <a:pt x="498" y="1721"/>
                    </a:lnTo>
                    <a:lnTo>
                      <a:pt x="505" y="1735"/>
                    </a:lnTo>
                    <a:lnTo>
                      <a:pt x="512" y="1747"/>
                    </a:lnTo>
                    <a:lnTo>
                      <a:pt x="519" y="1755"/>
                    </a:lnTo>
                    <a:lnTo>
                      <a:pt x="525" y="1759"/>
                    </a:lnTo>
                    <a:lnTo>
                      <a:pt x="534" y="1763"/>
                    </a:lnTo>
                    <a:lnTo>
                      <a:pt x="542" y="1765"/>
                    </a:lnTo>
                    <a:lnTo>
                      <a:pt x="547" y="1765"/>
                    </a:lnTo>
                    <a:lnTo>
                      <a:pt x="550" y="1762"/>
                    </a:lnTo>
                    <a:lnTo>
                      <a:pt x="551" y="1759"/>
                    </a:lnTo>
                    <a:lnTo>
                      <a:pt x="552" y="1755"/>
                    </a:lnTo>
                    <a:lnTo>
                      <a:pt x="554" y="1750"/>
                    </a:lnTo>
                    <a:lnTo>
                      <a:pt x="552" y="1747"/>
                    </a:lnTo>
                    <a:lnTo>
                      <a:pt x="547" y="1740"/>
                    </a:lnTo>
                    <a:lnTo>
                      <a:pt x="538" y="1734"/>
                    </a:lnTo>
                    <a:lnTo>
                      <a:pt x="528" y="1727"/>
                    </a:lnTo>
                    <a:lnTo>
                      <a:pt x="523" y="1720"/>
                    </a:lnTo>
                    <a:lnTo>
                      <a:pt x="516" y="1713"/>
                    </a:lnTo>
                    <a:lnTo>
                      <a:pt x="512" y="1705"/>
                    </a:lnTo>
                    <a:lnTo>
                      <a:pt x="513" y="1703"/>
                    </a:lnTo>
                    <a:lnTo>
                      <a:pt x="515" y="1699"/>
                    </a:lnTo>
                    <a:lnTo>
                      <a:pt x="517" y="1695"/>
                    </a:lnTo>
                    <a:lnTo>
                      <a:pt x="520" y="1692"/>
                    </a:lnTo>
                    <a:lnTo>
                      <a:pt x="523" y="1689"/>
                    </a:lnTo>
                    <a:lnTo>
                      <a:pt x="525" y="1688"/>
                    </a:lnTo>
                    <a:lnTo>
                      <a:pt x="532" y="1689"/>
                    </a:lnTo>
                    <a:lnTo>
                      <a:pt x="540" y="1693"/>
                    </a:lnTo>
                    <a:lnTo>
                      <a:pt x="547" y="1699"/>
                    </a:lnTo>
                    <a:lnTo>
                      <a:pt x="552" y="1704"/>
                    </a:lnTo>
                    <a:lnTo>
                      <a:pt x="562" y="1712"/>
                    </a:lnTo>
                    <a:lnTo>
                      <a:pt x="573" y="1721"/>
                    </a:lnTo>
                    <a:lnTo>
                      <a:pt x="582" y="1731"/>
                    </a:lnTo>
                    <a:lnTo>
                      <a:pt x="590" y="1739"/>
                    </a:lnTo>
                    <a:lnTo>
                      <a:pt x="600" y="1746"/>
                    </a:lnTo>
                    <a:lnTo>
                      <a:pt x="610" y="1752"/>
                    </a:lnTo>
                    <a:lnTo>
                      <a:pt x="621" y="1759"/>
                    </a:lnTo>
                    <a:lnTo>
                      <a:pt x="631" y="1765"/>
                    </a:lnTo>
                    <a:lnTo>
                      <a:pt x="645" y="1769"/>
                    </a:lnTo>
                    <a:lnTo>
                      <a:pt x="663" y="1771"/>
                    </a:lnTo>
                    <a:lnTo>
                      <a:pt x="680" y="1773"/>
                    </a:lnTo>
                    <a:lnTo>
                      <a:pt x="694" y="1775"/>
                    </a:lnTo>
                    <a:lnTo>
                      <a:pt x="706" y="1778"/>
                    </a:lnTo>
                    <a:lnTo>
                      <a:pt x="721" y="1782"/>
                    </a:lnTo>
                    <a:lnTo>
                      <a:pt x="736" y="1786"/>
                    </a:lnTo>
                    <a:lnTo>
                      <a:pt x="746" y="1790"/>
                    </a:lnTo>
                    <a:lnTo>
                      <a:pt x="753" y="1793"/>
                    </a:lnTo>
                    <a:lnTo>
                      <a:pt x="761" y="1797"/>
                    </a:lnTo>
                    <a:lnTo>
                      <a:pt x="771" y="1801"/>
                    </a:lnTo>
                    <a:lnTo>
                      <a:pt x="777" y="1802"/>
                    </a:lnTo>
                    <a:lnTo>
                      <a:pt x="783" y="1801"/>
                    </a:lnTo>
                    <a:lnTo>
                      <a:pt x="787" y="1796"/>
                    </a:lnTo>
                    <a:lnTo>
                      <a:pt x="787" y="1786"/>
                    </a:lnTo>
                    <a:lnTo>
                      <a:pt x="786" y="1777"/>
                    </a:lnTo>
                    <a:lnTo>
                      <a:pt x="783" y="1770"/>
                    </a:lnTo>
                    <a:lnTo>
                      <a:pt x="776" y="1762"/>
                    </a:lnTo>
                    <a:lnTo>
                      <a:pt x="765" y="1752"/>
                    </a:lnTo>
                    <a:lnTo>
                      <a:pt x="755" y="1747"/>
                    </a:lnTo>
                    <a:lnTo>
                      <a:pt x="738" y="1740"/>
                    </a:lnTo>
                    <a:lnTo>
                      <a:pt x="717" y="1734"/>
                    </a:lnTo>
                    <a:lnTo>
                      <a:pt x="697" y="1727"/>
                    </a:lnTo>
                    <a:lnTo>
                      <a:pt x="678" y="1721"/>
                    </a:lnTo>
                    <a:lnTo>
                      <a:pt x="662" y="1716"/>
                    </a:lnTo>
                    <a:lnTo>
                      <a:pt x="641" y="1709"/>
                    </a:lnTo>
                    <a:lnTo>
                      <a:pt x="621" y="1703"/>
                    </a:lnTo>
                    <a:lnTo>
                      <a:pt x="601" y="1695"/>
                    </a:lnTo>
                    <a:lnTo>
                      <a:pt x="585" y="1688"/>
                    </a:lnTo>
                    <a:lnTo>
                      <a:pt x="569" y="1677"/>
                    </a:lnTo>
                    <a:lnTo>
                      <a:pt x="548" y="1664"/>
                    </a:lnTo>
                    <a:lnTo>
                      <a:pt x="527" y="1649"/>
                    </a:lnTo>
                    <a:lnTo>
                      <a:pt x="507" y="1633"/>
                    </a:lnTo>
                    <a:lnTo>
                      <a:pt x="486" y="1618"/>
                    </a:lnTo>
                    <a:lnTo>
                      <a:pt x="470" y="1606"/>
                    </a:lnTo>
                    <a:lnTo>
                      <a:pt x="457" y="1593"/>
                    </a:lnTo>
                    <a:lnTo>
                      <a:pt x="439" y="1579"/>
                    </a:lnTo>
                    <a:lnTo>
                      <a:pt x="420" y="1564"/>
                    </a:lnTo>
                    <a:lnTo>
                      <a:pt x="403" y="1548"/>
                    </a:lnTo>
                    <a:lnTo>
                      <a:pt x="385" y="1533"/>
                    </a:lnTo>
                    <a:lnTo>
                      <a:pt x="370" y="1521"/>
                    </a:lnTo>
                    <a:lnTo>
                      <a:pt x="358" y="1510"/>
                    </a:lnTo>
                    <a:lnTo>
                      <a:pt x="342" y="1496"/>
                    </a:lnTo>
                    <a:lnTo>
                      <a:pt x="326" y="1483"/>
                    </a:lnTo>
                    <a:lnTo>
                      <a:pt x="310" y="1471"/>
                    </a:lnTo>
                    <a:lnTo>
                      <a:pt x="295" y="1460"/>
                    </a:lnTo>
                    <a:lnTo>
                      <a:pt x="286" y="1453"/>
                    </a:lnTo>
                    <a:lnTo>
                      <a:pt x="273" y="1445"/>
                    </a:lnTo>
                    <a:lnTo>
                      <a:pt x="260" y="1437"/>
                    </a:lnTo>
                    <a:lnTo>
                      <a:pt x="249" y="1432"/>
                    </a:lnTo>
                    <a:lnTo>
                      <a:pt x="242" y="1430"/>
                    </a:lnTo>
                    <a:lnTo>
                      <a:pt x="234" y="1428"/>
                    </a:lnTo>
                    <a:lnTo>
                      <a:pt x="226" y="1426"/>
                    </a:lnTo>
                    <a:lnTo>
                      <a:pt x="220" y="1422"/>
                    </a:lnTo>
                    <a:lnTo>
                      <a:pt x="217" y="1413"/>
                    </a:lnTo>
                    <a:lnTo>
                      <a:pt x="214" y="1401"/>
                    </a:lnTo>
                    <a:lnTo>
                      <a:pt x="214" y="1387"/>
                    </a:lnTo>
                    <a:lnTo>
                      <a:pt x="217" y="1378"/>
                    </a:lnTo>
                    <a:lnTo>
                      <a:pt x="225" y="1370"/>
                    </a:lnTo>
                    <a:lnTo>
                      <a:pt x="236" y="1363"/>
                    </a:lnTo>
                    <a:lnTo>
                      <a:pt x="246" y="1358"/>
                    </a:lnTo>
                    <a:lnTo>
                      <a:pt x="256" y="1354"/>
                    </a:lnTo>
                    <a:lnTo>
                      <a:pt x="265" y="1351"/>
                    </a:lnTo>
                    <a:lnTo>
                      <a:pt x="276" y="1350"/>
                    </a:lnTo>
                    <a:lnTo>
                      <a:pt x="286" y="1348"/>
                    </a:lnTo>
                    <a:lnTo>
                      <a:pt x="294" y="1346"/>
                    </a:lnTo>
                    <a:lnTo>
                      <a:pt x="302" y="1339"/>
                    </a:lnTo>
                    <a:lnTo>
                      <a:pt x="308" y="1329"/>
                    </a:lnTo>
                    <a:lnTo>
                      <a:pt x="314" y="1321"/>
                    </a:lnTo>
                    <a:lnTo>
                      <a:pt x="322" y="1308"/>
                    </a:lnTo>
                    <a:lnTo>
                      <a:pt x="331" y="1290"/>
                    </a:lnTo>
                    <a:lnTo>
                      <a:pt x="338" y="1277"/>
                    </a:lnTo>
                    <a:lnTo>
                      <a:pt x="354" y="1258"/>
                    </a:lnTo>
                    <a:lnTo>
                      <a:pt x="373" y="1235"/>
                    </a:lnTo>
                    <a:lnTo>
                      <a:pt x="395" y="1212"/>
                    </a:lnTo>
                    <a:lnTo>
                      <a:pt x="418" y="1188"/>
                    </a:lnTo>
                    <a:lnTo>
                      <a:pt x="439" y="1165"/>
                    </a:lnTo>
                    <a:lnTo>
                      <a:pt x="459" y="1144"/>
                    </a:lnTo>
                    <a:lnTo>
                      <a:pt x="476" y="1126"/>
                    </a:lnTo>
                    <a:lnTo>
                      <a:pt x="496" y="1104"/>
                    </a:lnTo>
                    <a:lnTo>
                      <a:pt x="520" y="1079"/>
                    </a:lnTo>
                    <a:lnTo>
                      <a:pt x="546" y="1051"/>
                    </a:lnTo>
                    <a:lnTo>
                      <a:pt x="573" y="1022"/>
                    </a:lnTo>
                    <a:lnTo>
                      <a:pt x="598" y="994"/>
                    </a:lnTo>
                    <a:lnTo>
                      <a:pt x="622" y="967"/>
                    </a:lnTo>
                    <a:lnTo>
                      <a:pt x="641" y="946"/>
                    </a:lnTo>
                    <a:lnTo>
                      <a:pt x="659" y="925"/>
                    </a:lnTo>
                    <a:lnTo>
                      <a:pt x="679" y="902"/>
                    </a:lnTo>
                    <a:lnTo>
                      <a:pt x="701" y="877"/>
                    </a:lnTo>
                    <a:lnTo>
                      <a:pt x="722" y="851"/>
                    </a:lnTo>
                    <a:lnTo>
                      <a:pt x="742" y="827"/>
                    </a:lnTo>
                    <a:lnTo>
                      <a:pt x="759" y="807"/>
                    </a:lnTo>
                    <a:lnTo>
                      <a:pt x="777" y="785"/>
                    </a:lnTo>
                    <a:lnTo>
                      <a:pt x="799" y="758"/>
                    </a:lnTo>
                    <a:lnTo>
                      <a:pt x="823" y="730"/>
                    </a:lnTo>
                    <a:lnTo>
                      <a:pt x="848" y="702"/>
                    </a:lnTo>
                    <a:lnTo>
                      <a:pt x="872" y="673"/>
                    </a:lnTo>
                    <a:lnTo>
                      <a:pt x="893" y="646"/>
                    </a:lnTo>
                    <a:lnTo>
                      <a:pt x="909" y="624"/>
                    </a:lnTo>
                    <a:lnTo>
                      <a:pt x="919" y="611"/>
                    </a:lnTo>
                    <a:lnTo>
                      <a:pt x="928" y="598"/>
                    </a:lnTo>
                    <a:lnTo>
                      <a:pt x="938" y="583"/>
                    </a:lnTo>
                    <a:lnTo>
                      <a:pt x="945" y="571"/>
                    </a:lnTo>
                    <a:lnTo>
                      <a:pt x="955" y="552"/>
                    </a:lnTo>
                    <a:lnTo>
                      <a:pt x="967" y="531"/>
                    </a:lnTo>
                    <a:lnTo>
                      <a:pt x="980" y="506"/>
                    </a:lnTo>
                    <a:lnTo>
                      <a:pt x="992" y="482"/>
                    </a:lnTo>
                    <a:lnTo>
                      <a:pt x="1002" y="461"/>
                    </a:lnTo>
                    <a:lnTo>
                      <a:pt x="1012" y="442"/>
                    </a:lnTo>
                    <a:lnTo>
                      <a:pt x="1024" y="420"/>
                    </a:lnTo>
                    <a:lnTo>
                      <a:pt x="1038" y="393"/>
                    </a:lnTo>
                    <a:lnTo>
                      <a:pt x="1054" y="365"/>
                    </a:lnTo>
                    <a:lnTo>
                      <a:pt x="1069" y="337"/>
                    </a:lnTo>
                    <a:lnTo>
                      <a:pt x="1082" y="310"/>
                    </a:lnTo>
                    <a:lnTo>
                      <a:pt x="1093" y="288"/>
                    </a:lnTo>
                    <a:lnTo>
                      <a:pt x="1108" y="260"/>
                    </a:lnTo>
                    <a:lnTo>
                      <a:pt x="1124" y="228"/>
                    </a:lnTo>
                    <a:lnTo>
                      <a:pt x="1141" y="191"/>
                    </a:lnTo>
                    <a:lnTo>
                      <a:pt x="1160" y="155"/>
                    </a:lnTo>
                    <a:lnTo>
                      <a:pt x="1178" y="120"/>
                    </a:lnTo>
                    <a:lnTo>
                      <a:pt x="1195" y="86"/>
                    </a:lnTo>
                    <a:lnTo>
                      <a:pt x="1209" y="59"/>
                    </a:lnTo>
                    <a:lnTo>
                      <a:pt x="1219" y="42"/>
                    </a:lnTo>
                    <a:lnTo>
                      <a:pt x="1232" y="21"/>
                    </a:lnTo>
                    <a:lnTo>
                      <a:pt x="1245" y="0"/>
                    </a:lnTo>
                    <a:lnTo>
                      <a:pt x="1249" y="4"/>
                    </a:lnTo>
                    <a:lnTo>
                      <a:pt x="1254" y="7"/>
                    </a:lnTo>
                    <a:lnTo>
                      <a:pt x="1260" y="9"/>
                    </a:lnTo>
                    <a:lnTo>
                      <a:pt x="1263" y="12"/>
                    </a:lnTo>
                    <a:lnTo>
                      <a:pt x="1276" y="20"/>
                    </a:lnTo>
                    <a:lnTo>
                      <a:pt x="1292" y="29"/>
                    </a:lnTo>
                    <a:lnTo>
                      <a:pt x="1310" y="39"/>
                    </a:lnTo>
                    <a:lnTo>
                      <a:pt x="1326" y="47"/>
                    </a:lnTo>
                    <a:lnTo>
                      <a:pt x="1339" y="54"/>
                    </a:lnTo>
                    <a:lnTo>
                      <a:pt x="1356" y="58"/>
                    </a:lnTo>
                    <a:lnTo>
                      <a:pt x="1376" y="63"/>
                    </a:lnTo>
                    <a:lnTo>
                      <a:pt x="1396" y="67"/>
                    </a:lnTo>
                    <a:lnTo>
                      <a:pt x="1412" y="69"/>
                    </a:lnTo>
                    <a:lnTo>
                      <a:pt x="1422" y="67"/>
                    </a:lnTo>
                    <a:lnTo>
                      <a:pt x="1434" y="65"/>
                    </a:lnTo>
                    <a:lnTo>
                      <a:pt x="1446" y="60"/>
                    </a:lnTo>
                    <a:lnTo>
                      <a:pt x="1455" y="59"/>
                    </a:lnTo>
                    <a:lnTo>
                      <a:pt x="1465" y="56"/>
                    </a:lnTo>
                    <a:lnTo>
                      <a:pt x="1477" y="54"/>
                    </a:lnTo>
                    <a:lnTo>
                      <a:pt x="1488" y="52"/>
                    </a:lnTo>
                    <a:lnTo>
                      <a:pt x="1497" y="52"/>
                    </a:lnTo>
                    <a:lnTo>
                      <a:pt x="1505" y="56"/>
                    </a:lnTo>
                    <a:lnTo>
                      <a:pt x="1513" y="63"/>
                    </a:lnTo>
                    <a:lnTo>
                      <a:pt x="1519" y="70"/>
                    </a:lnTo>
                    <a:lnTo>
                      <a:pt x="1523" y="85"/>
                    </a:lnTo>
                    <a:lnTo>
                      <a:pt x="1524" y="102"/>
                    </a:lnTo>
                    <a:lnTo>
                      <a:pt x="1523" y="120"/>
                    </a:lnTo>
                    <a:lnTo>
                      <a:pt x="1520" y="135"/>
                    </a:lnTo>
                    <a:lnTo>
                      <a:pt x="1515" y="147"/>
                    </a:lnTo>
                    <a:lnTo>
                      <a:pt x="1505" y="159"/>
                    </a:lnTo>
                    <a:lnTo>
                      <a:pt x="1496" y="172"/>
                    </a:lnTo>
                    <a:lnTo>
                      <a:pt x="1486" y="182"/>
                    </a:lnTo>
                    <a:lnTo>
                      <a:pt x="1474" y="190"/>
                    </a:lnTo>
                    <a:lnTo>
                      <a:pt x="1457" y="198"/>
                    </a:lnTo>
                    <a:lnTo>
                      <a:pt x="1440" y="206"/>
                    </a:lnTo>
                    <a:lnTo>
                      <a:pt x="1430" y="214"/>
                    </a:lnTo>
                    <a:lnTo>
                      <a:pt x="1423" y="225"/>
                    </a:lnTo>
                    <a:lnTo>
                      <a:pt x="1415" y="238"/>
                    </a:lnTo>
                    <a:lnTo>
                      <a:pt x="1411" y="253"/>
                    </a:lnTo>
                    <a:lnTo>
                      <a:pt x="1409" y="265"/>
                    </a:lnTo>
                    <a:lnTo>
                      <a:pt x="1415" y="275"/>
                    </a:lnTo>
                    <a:lnTo>
                      <a:pt x="1423" y="284"/>
                    </a:lnTo>
                    <a:lnTo>
                      <a:pt x="1432" y="294"/>
                    </a:lnTo>
                    <a:lnTo>
                      <a:pt x="1438" y="303"/>
                    </a:lnTo>
                    <a:lnTo>
                      <a:pt x="1442" y="312"/>
                    </a:lnTo>
                    <a:lnTo>
                      <a:pt x="1445" y="322"/>
                    </a:lnTo>
                    <a:lnTo>
                      <a:pt x="1445" y="331"/>
                    </a:lnTo>
                    <a:lnTo>
                      <a:pt x="1443" y="341"/>
                    </a:lnTo>
                    <a:lnTo>
                      <a:pt x="1439" y="350"/>
                    </a:lnTo>
                    <a:lnTo>
                      <a:pt x="1435" y="360"/>
                    </a:lnTo>
                    <a:lnTo>
                      <a:pt x="1430" y="368"/>
                    </a:lnTo>
                    <a:lnTo>
                      <a:pt x="1423" y="376"/>
                    </a:lnTo>
                    <a:lnTo>
                      <a:pt x="1415" y="385"/>
                    </a:lnTo>
                    <a:lnTo>
                      <a:pt x="1408" y="393"/>
                    </a:lnTo>
                    <a:lnTo>
                      <a:pt x="1408" y="403"/>
                    </a:lnTo>
                    <a:lnTo>
                      <a:pt x="1408" y="413"/>
                    </a:lnTo>
                    <a:lnTo>
                      <a:pt x="1408" y="424"/>
                    </a:lnTo>
                    <a:lnTo>
                      <a:pt x="1407" y="432"/>
                    </a:lnTo>
                    <a:lnTo>
                      <a:pt x="1403" y="440"/>
                    </a:lnTo>
                    <a:lnTo>
                      <a:pt x="1396" y="448"/>
                    </a:lnTo>
                    <a:lnTo>
                      <a:pt x="1389" y="455"/>
                    </a:lnTo>
                    <a:lnTo>
                      <a:pt x="1376" y="462"/>
                    </a:lnTo>
                    <a:lnTo>
                      <a:pt x="1358" y="467"/>
                    </a:lnTo>
                    <a:lnTo>
                      <a:pt x="1343" y="471"/>
                    </a:lnTo>
                    <a:lnTo>
                      <a:pt x="1333" y="474"/>
                    </a:lnTo>
                    <a:lnTo>
                      <a:pt x="1321" y="477"/>
                    </a:lnTo>
                    <a:lnTo>
                      <a:pt x="1310" y="479"/>
                    </a:lnTo>
                    <a:lnTo>
                      <a:pt x="1302" y="486"/>
                    </a:lnTo>
                    <a:lnTo>
                      <a:pt x="1294" y="494"/>
                    </a:lnTo>
                    <a:lnTo>
                      <a:pt x="1287" y="504"/>
                    </a:lnTo>
                    <a:lnTo>
                      <a:pt x="1285" y="512"/>
                    </a:lnTo>
                    <a:lnTo>
                      <a:pt x="1284" y="524"/>
                    </a:lnTo>
                    <a:lnTo>
                      <a:pt x="1285" y="535"/>
                    </a:lnTo>
                    <a:lnTo>
                      <a:pt x="1288" y="543"/>
                    </a:lnTo>
                    <a:lnTo>
                      <a:pt x="1296" y="548"/>
                    </a:lnTo>
                    <a:lnTo>
                      <a:pt x="1307" y="552"/>
                    </a:lnTo>
                    <a:lnTo>
                      <a:pt x="1316" y="554"/>
                    </a:lnTo>
                    <a:lnTo>
                      <a:pt x="1329" y="555"/>
                    </a:lnTo>
                    <a:lnTo>
                      <a:pt x="1342" y="554"/>
                    </a:lnTo>
                    <a:lnTo>
                      <a:pt x="1356" y="552"/>
                    </a:lnTo>
                    <a:lnTo>
                      <a:pt x="1365" y="548"/>
                    </a:lnTo>
                    <a:lnTo>
                      <a:pt x="1372" y="541"/>
                    </a:lnTo>
                    <a:lnTo>
                      <a:pt x="1377" y="531"/>
                    </a:lnTo>
                    <a:lnTo>
                      <a:pt x="1381" y="523"/>
                    </a:lnTo>
                    <a:lnTo>
                      <a:pt x="1391" y="513"/>
                    </a:lnTo>
                    <a:lnTo>
                      <a:pt x="1400" y="502"/>
                    </a:lnTo>
                    <a:lnTo>
                      <a:pt x="1411" y="496"/>
                    </a:lnTo>
                    <a:lnTo>
                      <a:pt x="1418" y="494"/>
                    </a:lnTo>
                    <a:lnTo>
                      <a:pt x="1427" y="494"/>
                    </a:lnTo>
                    <a:lnTo>
                      <a:pt x="1435" y="493"/>
                    </a:lnTo>
                    <a:lnTo>
                      <a:pt x="1447" y="492"/>
                    </a:lnTo>
                    <a:lnTo>
                      <a:pt x="1461" y="488"/>
                    </a:lnTo>
                    <a:lnTo>
                      <a:pt x="1471" y="483"/>
                    </a:lnTo>
                    <a:lnTo>
                      <a:pt x="1475" y="481"/>
                    </a:lnTo>
                    <a:lnTo>
                      <a:pt x="1480" y="477"/>
                    </a:lnTo>
                    <a:lnTo>
                      <a:pt x="1484" y="473"/>
                    </a:lnTo>
                    <a:lnTo>
                      <a:pt x="1486" y="470"/>
                    </a:lnTo>
                    <a:lnTo>
                      <a:pt x="1490" y="467"/>
                    </a:lnTo>
                    <a:lnTo>
                      <a:pt x="1502" y="466"/>
                    </a:lnTo>
                    <a:lnTo>
                      <a:pt x="1517" y="466"/>
                    </a:lnTo>
                    <a:lnTo>
                      <a:pt x="1532" y="467"/>
                    </a:lnTo>
                    <a:lnTo>
                      <a:pt x="1544" y="467"/>
                    </a:lnTo>
                    <a:lnTo>
                      <a:pt x="1556" y="465"/>
                    </a:lnTo>
                    <a:lnTo>
                      <a:pt x="1570" y="462"/>
                    </a:lnTo>
                    <a:lnTo>
                      <a:pt x="1582" y="458"/>
                    </a:lnTo>
                    <a:lnTo>
                      <a:pt x="1599" y="455"/>
                    </a:lnTo>
                    <a:lnTo>
                      <a:pt x="1620" y="451"/>
                    </a:lnTo>
                    <a:lnTo>
                      <a:pt x="1637" y="447"/>
                    </a:lnTo>
                    <a:lnTo>
                      <a:pt x="1649" y="442"/>
                    </a:lnTo>
                    <a:lnTo>
                      <a:pt x="1664" y="434"/>
                    </a:lnTo>
                    <a:lnTo>
                      <a:pt x="1679" y="426"/>
                    </a:lnTo>
                    <a:lnTo>
                      <a:pt x="1691" y="417"/>
                    </a:lnTo>
                    <a:lnTo>
                      <a:pt x="1699" y="412"/>
                    </a:lnTo>
                    <a:lnTo>
                      <a:pt x="1709" y="405"/>
                    </a:lnTo>
                    <a:lnTo>
                      <a:pt x="1718" y="399"/>
                    </a:lnTo>
                    <a:lnTo>
                      <a:pt x="1726" y="393"/>
                    </a:lnTo>
                    <a:lnTo>
                      <a:pt x="1737" y="392"/>
                    </a:lnTo>
                    <a:lnTo>
                      <a:pt x="1750" y="392"/>
                    </a:lnTo>
                    <a:lnTo>
                      <a:pt x="1765" y="392"/>
                    </a:lnTo>
                    <a:lnTo>
                      <a:pt x="1776" y="393"/>
                    </a:lnTo>
                    <a:lnTo>
                      <a:pt x="1787" y="396"/>
                    </a:lnTo>
                    <a:lnTo>
                      <a:pt x="1800" y="399"/>
                    </a:lnTo>
                    <a:lnTo>
                      <a:pt x="1812" y="404"/>
                    </a:lnTo>
                    <a:lnTo>
                      <a:pt x="1819" y="409"/>
                    </a:lnTo>
                    <a:lnTo>
                      <a:pt x="1820" y="417"/>
                    </a:lnTo>
                    <a:lnTo>
                      <a:pt x="1818" y="427"/>
                    </a:lnTo>
                    <a:lnTo>
                      <a:pt x="1814" y="436"/>
                    </a:lnTo>
                    <a:lnTo>
                      <a:pt x="1812" y="444"/>
                    </a:lnTo>
                    <a:lnTo>
                      <a:pt x="1816" y="457"/>
                    </a:lnTo>
                    <a:lnTo>
                      <a:pt x="1820" y="469"/>
                    </a:lnTo>
                    <a:lnTo>
                      <a:pt x="1827" y="481"/>
                    </a:lnTo>
                    <a:lnTo>
                      <a:pt x="1835" y="488"/>
                    </a:lnTo>
                    <a:lnTo>
                      <a:pt x="1843" y="489"/>
                    </a:lnTo>
                    <a:lnTo>
                      <a:pt x="1854" y="485"/>
                    </a:lnTo>
                    <a:lnTo>
                      <a:pt x="1864" y="481"/>
                    </a:lnTo>
                    <a:lnTo>
                      <a:pt x="1872" y="477"/>
                    </a:lnTo>
                    <a:lnTo>
                      <a:pt x="1882" y="471"/>
                    </a:lnTo>
                    <a:lnTo>
                      <a:pt x="1895" y="463"/>
                    </a:lnTo>
                    <a:lnTo>
                      <a:pt x="1905" y="455"/>
                    </a:lnTo>
                    <a:lnTo>
                      <a:pt x="1916" y="450"/>
                    </a:lnTo>
                    <a:lnTo>
                      <a:pt x="1926" y="450"/>
                    </a:lnTo>
                    <a:lnTo>
                      <a:pt x="1936" y="452"/>
                    </a:lnTo>
                    <a:lnTo>
                      <a:pt x="1949" y="455"/>
                    </a:lnTo>
                    <a:lnTo>
                      <a:pt x="1958" y="455"/>
                    </a:lnTo>
                    <a:lnTo>
                      <a:pt x="1959" y="469"/>
                    </a:lnTo>
                    <a:lnTo>
                      <a:pt x="1961" y="481"/>
                    </a:lnTo>
                    <a:lnTo>
                      <a:pt x="1963" y="490"/>
                    </a:lnTo>
                    <a:lnTo>
                      <a:pt x="1973" y="502"/>
                    </a:lnTo>
                    <a:lnTo>
                      <a:pt x="1986" y="516"/>
                    </a:lnTo>
                    <a:lnTo>
                      <a:pt x="2001" y="528"/>
                    </a:lnTo>
                    <a:lnTo>
                      <a:pt x="2013" y="537"/>
                    </a:lnTo>
                    <a:lnTo>
                      <a:pt x="2027" y="548"/>
                    </a:lnTo>
                    <a:lnTo>
                      <a:pt x="2041" y="560"/>
                    </a:lnTo>
                    <a:lnTo>
                      <a:pt x="2058" y="571"/>
                    </a:lnTo>
                    <a:lnTo>
                      <a:pt x="2071" y="580"/>
                    </a:lnTo>
                    <a:lnTo>
                      <a:pt x="2085" y="586"/>
                    </a:lnTo>
                    <a:lnTo>
                      <a:pt x="2099" y="591"/>
                    </a:lnTo>
                    <a:lnTo>
                      <a:pt x="2114" y="598"/>
                    </a:lnTo>
                    <a:lnTo>
                      <a:pt x="2124" y="606"/>
                    </a:lnTo>
                    <a:lnTo>
                      <a:pt x="2128" y="617"/>
                    </a:lnTo>
                    <a:lnTo>
                      <a:pt x="2128" y="630"/>
                    </a:lnTo>
                    <a:lnTo>
                      <a:pt x="2128" y="644"/>
                    </a:lnTo>
                    <a:lnTo>
                      <a:pt x="2128" y="657"/>
                    </a:lnTo>
                    <a:lnTo>
                      <a:pt x="2130" y="668"/>
                    </a:lnTo>
                    <a:lnTo>
                      <a:pt x="2137" y="680"/>
                    </a:lnTo>
                    <a:lnTo>
                      <a:pt x="2149" y="694"/>
                    </a:lnTo>
                    <a:lnTo>
                      <a:pt x="2161" y="707"/>
                    </a:lnTo>
                    <a:lnTo>
                      <a:pt x="2174" y="719"/>
                    </a:lnTo>
                    <a:lnTo>
                      <a:pt x="2180" y="731"/>
                    </a:lnTo>
                    <a:lnTo>
                      <a:pt x="2184" y="745"/>
                    </a:lnTo>
                    <a:lnTo>
                      <a:pt x="2187" y="761"/>
                    </a:lnTo>
                    <a:lnTo>
                      <a:pt x="2188" y="778"/>
                    </a:lnTo>
                    <a:lnTo>
                      <a:pt x="2188" y="795"/>
                    </a:lnTo>
                    <a:lnTo>
                      <a:pt x="2186" y="808"/>
                    </a:lnTo>
                    <a:lnTo>
                      <a:pt x="2184" y="811"/>
                    </a:lnTo>
                    <a:lnTo>
                      <a:pt x="2182" y="815"/>
                    </a:lnTo>
                    <a:lnTo>
                      <a:pt x="2178" y="818"/>
                    </a:lnTo>
                    <a:lnTo>
                      <a:pt x="2175" y="822"/>
                    </a:lnTo>
                    <a:lnTo>
                      <a:pt x="2171" y="823"/>
                    </a:lnTo>
                    <a:lnTo>
                      <a:pt x="2163" y="826"/>
                    </a:lnTo>
                    <a:lnTo>
                      <a:pt x="2151" y="826"/>
                    </a:lnTo>
                    <a:lnTo>
                      <a:pt x="2141" y="824"/>
                    </a:lnTo>
                    <a:lnTo>
                      <a:pt x="2134" y="819"/>
                    </a:lnTo>
                    <a:lnTo>
                      <a:pt x="2126" y="811"/>
                    </a:lnTo>
                    <a:lnTo>
                      <a:pt x="2120" y="801"/>
                    </a:lnTo>
                    <a:lnTo>
                      <a:pt x="2112" y="796"/>
                    </a:lnTo>
                    <a:lnTo>
                      <a:pt x="2101" y="793"/>
                    </a:lnTo>
                    <a:lnTo>
                      <a:pt x="2086" y="792"/>
                    </a:lnTo>
                    <a:lnTo>
                      <a:pt x="2074" y="792"/>
                    </a:lnTo>
                    <a:lnTo>
                      <a:pt x="2070" y="792"/>
                    </a:lnTo>
                    <a:lnTo>
                      <a:pt x="2066" y="792"/>
                    </a:lnTo>
                    <a:lnTo>
                      <a:pt x="2060" y="793"/>
                    </a:lnTo>
                    <a:lnTo>
                      <a:pt x="2056" y="793"/>
                    </a:lnTo>
                    <a:lnTo>
                      <a:pt x="2052" y="795"/>
                    </a:lnTo>
                    <a:lnTo>
                      <a:pt x="2047" y="801"/>
                    </a:lnTo>
                    <a:lnTo>
                      <a:pt x="2040" y="809"/>
                    </a:lnTo>
                    <a:lnTo>
                      <a:pt x="2033" y="816"/>
                    </a:lnTo>
                    <a:lnTo>
                      <a:pt x="2027" y="822"/>
                    </a:lnTo>
                    <a:lnTo>
                      <a:pt x="2017" y="826"/>
                    </a:lnTo>
                    <a:lnTo>
                      <a:pt x="2009" y="831"/>
                    </a:lnTo>
                    <a:lnTo>
                      <a:pt x="2002" y="836"/>
                    </a:lnTo>
                    <a:lnTo>
                      <a:pt x="2000" y="844"/>
                    </a:lnTo>
                    <a:lnTo>
                      <a:pt x="2000" y="854"/>
                    </a:lnTo>
                    <a:lnTo>
                      <a:pt x="2000" y="862"/>
                    </a:lnTo>
                    <a:lnTo>
                      <a:pt x="2005" y="873"/>
                    </a:lnTo>
                    <a:lnTo>
                      <a:pt x="2013" y="885"/>
                    </a:lnTo>
                    <a:lnTo>
                      <a:pt x="2023" y="896"/>
                    </a:lnTo>
                    <a:lnTo>
                      <a:pt x="2031" y="904"/>
                    </a:lnTo>
                    <a:lnTo>
                      <a:pt x="2043" y="912"/>
                    </a:lnTo>
                    <a:lnTo>
                      <a:pt x="2060" y="920"/>
                    </a:lnTo>
                    <a:lnTo>
                      <a:pt x="2078" y="928"/>
                    </a:lnTo>
                    <a:lnTo>
                      <a:pt x="2091" y="935"/>
                    </a:lnTo>
                    <a:lnTo>
                      <a:pt x="2103" y="940"/>
                    </a:lnTo>
                    <a:lnTo>
                      <a:pt x="2117" y="948"/>
                    </a:lnTo>
                    <a:lnTo>
                      <a:pt x="2132" y="956"/>
                    </a:lnTo>
                    <a:lnTo>
                      <a:pt x="2147" y="962"/>
                    </a:lnTo>
                    <a:lnTo>
                      <a:pt x="2159" y="967"/>
                    </a:lnTo>
                    <a:lnTo>
                      <a:pt x="2176" y="970"/>
                    </a:lnTo>
                    <a:lnTo>
                      <a:pt x="2196" y="971"/>
                    </a:lnTo>
                    <a:lnTo>
                      <a:pt x="2217" y="971"/>
                    </a:lnTo>
                    <a:lnTo>
                      <a:pt x="2233" y="970"/>
                    </a:lnTo>
                    <a:lnTo>
                      <a:pt x="2248" y="967"/>
                    </a:lnTo>
                    <a:lnTo>
                      <a:pt x="2264" y="963"/>
                    </a:lnTo>
                    <a:lnTo>
                      <a:pt x="2277" y="958"/>
                    </a:lnTo>
                    <a:lnTo>
                      <a:pt x="2288" y="951"/>
                    </a:lnTo>
                    <a:lnTo>
                      <a:pt x="2299" y="941"/>
                    </a:lnTo>
                    <a:lnTo>
                      <a:pt x="2308" y="935"/>
                    </a:lnTo>
                    <a:lnTo>
                      <a:pt x="2316" y="932"/>
                    </a:lnTo>
                    <a:lnTo>
                      <a:pt x="2327" y="929"/>
                    </a:lnTo>
                    <a:lnTo>
                      <a:pt x="2337" y="928"/>
                    </a:lnTo>
                    <a:lnTo>
                      <a:pt x="2346" y="928"/>
                    </a:lnTo>
                    <a:lnTo>
                      <a:pt x="2354" y="929"/>
                    </a:lnTo>
                    <a:lnTo>
                      <a:pt x="2358" y="936"/>
                    </a:lnTo>
                    <a:lnTo>
                      <a:pt x="2362" y="946"/>
                    </a:lnTo>
                    <a:lnTo>
                      <a:pt x="2364" y="955"/>
                    </a:lnTo>
                    <a:lnTo>
                      <a:pt x="2365" y="964"/>
                    </a:lnTo>
                    <a:lnTo>
                      <a:pt x="2364" y="974"/>
                    </a:lnTo>
                    <a:lnTo>
                      <a:pt x="2361" y="986"/>
                    </a:lnTo>
                    <a:lnTo>
                      <a:pt x="2357" y="995"/>
                    </a:lnTo>
                    <a:lnTo>
                      <a:pt x="2350" y="1003"/>
                    </a:lnTo>
                    <a:lnTo>
                      <a:pt x="2342" y="1013"/>
                    </a:lnTo>
                    <a:lnTo>
                      <a:pt x="2334" y="1018"/>
                    </a:lnTo>
                    <a:lnTo>
                      <a:pt x="2326" y="1021"/>
                    </a:lnTo>
                    <a:lnTo>
                      <a:pt x="2316" y="1022"/>
                    </a:lnTo>
                    <a:lnTo>
                      <a:pt x="2308" y="1025"/>
                    </a:lnTo>
                    <a:lnTo>
                      <a:pt x="2300" y="1032"/>
                    </a:lnTo>
                    <a:lnTo>
                      <a:pt x="2291" y="1040"/>
                    </a:lnTo>
                    <a:lnTo>
                      <a:pt x="2283" y="1049"/>
                    </a:lnTo>
                    <a:lnTo>
                      <a:pt x="2275" y="1057"/>
                    </a:lnTo>
                    <a:lnTo>
                      <a:pt x="2267" y="1064"/>
                    </a:lnTo>
                    <a:lnTo>
                      <a:pt x="2256" y="1071"/>
                    </a:lnTo>
                    <a:lnTo>
                      <a:pt x="2245" y="1079"/>
                    </a:lnTo>
                    <a:lnTo>
                      <a:pt x="2238" y="1087"/>
                    </a:lnTo>
                    <a:lnTo>
                      <a:pt x="2237" y="1096"/>
                    </a:lnTo>
                    <a:lnTo>
                      <a:pt x="2238" y="1107"/>
                    </a:lnTo>
                    <a:lnTo>
                      <a:pt x="2240" y="1119"/>
                    </a:lnTo>
                    <a:lnTo>
                      <a:pt x="2240" y="1129"/>
                    </a:lnTo>
                    <a:lnTo>
                      <a:pt x="2240" y="1141"/>
                    </a:lnTo>
                    <a:lnTo>
                      <a:pt x="2238" y="1154"/>
                    </a:lnTo>
                    <a:lnTo>
                      <a:pt x="2237" y="1168"/>
                    </a:lnTo>
                    <a:lnTo>
                      <a:pt x="2234" y="1180"/>
                    </a:lnTo>
                    <a:lnTo>
                      <a:pt x="2229" y="1189"/>
                    </a:lnTo>
                    <a:lnTo>
                      <a:pt x="2219" y="1200"/>
                    </a:lnTo>
                    <a:lnTo>
                      <a:pt x="2213" y="1210"/>
                    </a:lnTo>
                    <a:lnTo>
                      <a:pt x="2207" y="1222"/>
                    </a:lnTo>
                    <a:lnTo>
                      <a:pt x="2202" y="1235"/>
                    </a:lnTo>
                    <a:lnTo>
                      <a:pt x="2195" y="1246"/>
                    </a:lnTo>
                    <a:lnTo>
                      <a:pt x="2186" y="1253"/>
                    </a:lnTo>
                    <a:lnTo>
                      <a:pt x="2175" y="1259"/>
                    </a:lnTo>
                    <a:lnTo>
                      <a:pt x="2165" y="1266"/>
                    </a:lnTo>
                    <a:lnTo>
                      <a:pt x="2160" y="1274"/>
                    </a:lnTo>
                    <a:lnTo>
                      <a:pt x="2153" y="1284"/>
                    </a:lnTo>
                    <a:lnTo>
                      <a:pt x="2149" y="1293"/>
                    </a:lnTo>
                    <a:lnTo>
                      <a:pt x="2151" y="1303"/>
                    </a:lnTo>
                    <a:lnTo>
                      <a:pt x="2153" y="1316"/>
                    </a:lnTo>
                    <a:lnTo>
                      <a:pt x="2155" y="1328"/>
                    </a:lnTo>
                    <a:lnTo>
                      <a:pt x="2155" y="1339"/>
                    </a:lnTo>
                    <a:lnTo>
                      <a:pt x="2149" y="1346"/>
                    </a:lnTo>
                    <a:lnTo>
                      <a:pt x="2143" y="1354"/>
                    </a:lnTo>
                    <a:lnTo>
                      <a:pt x="2134" y="1360"/>
                    </a:lnTo>
                    <a:lnTo>
                      <a:pt x="2126" y="1366"/>
                    </a:lnTo>
                    <a:lnTo>
                      <a:pt x="2120" y="1370"/>
                    </a:lnTo>
                    <a:lnTo>
                      <a:pt x="2109" y="1373"/>
                    </a:lnTo>
                    <a:lnTo>
                      <a:pt x="2099" y="1377"/>
                    </a:lnTo>
                    <a:lnTo>
                      <a:pt x="2093" y="1382"/>
                    </a:lnTo>
                    <a:lnTo>
                      <a:pt x="2089" y="1391"/>
                    </a:lnTo>
                    <a:lnTo>
                      <a:pt x="2085" y="1405"/>
                    </a:lnTo>
                    <a:lnTo>
                      <a:pt x="2085" y="1418"/>
                    </a:lnTo>
                    <a:lnTo>
                      <a:pt x="2085" y="1429"/>
                    </a:lnTo>
                    <a:lnTo>
                      <a:pt x="2093" y="1440"/>
                    </a:lnTo>
                    <a:lnTo>
                      <a:pt x="2105" y="1449"/>
                    </a:lnTo>
                    <a:lnTo>
                      <a:pt x="2117" y="1460"/>
                    </a:lnTo>
                    <a:lnTo>
                      <a:pt x="2126" y="1470"/>
                    </a:lnTo>
                    <a:lnTo>
                      <a:pt x="2130" y="1480"/>
                    </a:lnTo>
                    <a:lnTo>
                      <a:pt x="2134" y="1495"/>
                    </a:lnTo>
                    <a:lnTo>
                      <a:pt x="2139" y="1506"/>
                    </a:lnTo>
                    <a:lnTo>
                      <a:pt x="2148" y="1518"/>
                    </a:lnTo>
                    <a:lnTo>
                      <a:pt x="2160" y="1532"/>
                    </a:lnTo>
                    <a:lnTo>
                      <a:pt x="2174" y="1544"/>
                    </a:lnTo>
                    <a:lnTo>
                      <a:pt x="2184" y="1554"/>
                    </a:lnTo>
                    <a:lnTo>
                      <a:pt x="2192" y="1563"/>
                    </a:lnTo>
                    <a:lnTo>
                      <a:pt x="2202" y="1573"/>
                    </a:lnTo>
                    <a:lnTo>
                      <a:pt x="2213" y="1584"/>
                    </a:lnTo>
                    <a:lnTo>
                      <a:pt x="2225" y="1593"/>
                    </a:lnTo>
                    <a:lnTo>
                      <a:pt x="2234" y="1599"/>
                    </a:lnTo>
                    <a:lnTo>
                      <a:pt x="2245" y="1600"/>
                    </a:lnTo>
                    <a:lnTo>
                      <a:pt x="2258" y="1600"/>
                    </a:lnTo>
                    <a:lnTo>
                      <a:pt x="2273" y="1598"/>
                    </a:lnTo>
                    <a:lnTo>
                      <a:pt x="2287" y="1595"/>
                    </a:lnTo>
                    <a:lnTo>
                      <a:pt x="2298" y="1592"/>
                    </a:lnTo>
                    <a:lnTo>
                      <a:pt x="2310" y="1589"/>
                    </a:lnTo>
                    <a:lnTo>
                      <a:pt x="2324" y="1584"/>
                    </a:lnTo>
                    <a:lnTo>
                      <a:pt x="2338" y="1577"/>
                    </a:lnTo>
                    <a:lnTo>
                      <a:pt x="2349" y="1571"/>
                    </a:lnTo>
                    <a:lnTo>
                      <a:pt x="2360" y="1561"/>
                    </a:lnTo>
                    <a:lnTo>
                      <a:pt x="2369" y="1549"/>
                    </a:lnTo>
                    <a:lnTo>
                      <a:pt x="2378" y="1538"/>
                    </a:lnTo>
                    <a:lnTo>
                      <a:pt x="2385" y="1530"/>
                    </a:lnTo>
                    <a:lnTo>
                      <a:pt x="2393" y="1518"/>
                    </a:lnTo>
                    <a:lnTo>
                      <a:pt x="2401" y="1507"/>
                    </a:lnTo>
                    <a:lnTo>
                      <a:pt x="2409" y="1501"/>
                    </a:lnTo>
                    <a:lnTo>
                      <a:pt x="2422" y="1494"/>
                    </a:lnTo>
                    <a:lnTo>
                      <a:pt x="2438" y="1487"/>
                    </a:lnTo>
                    <a:lnTo>
                      <a:pt x="2451" y="1483"/>
                    </a:lnTo>
                    <a:lnTo>
                      <a:pt x="2462" y="1480"/>
                    </a:lnTo>
                    <a:lnTo>
                      <a:pt x="2474" y="1479"/>
                    </a:lnTo>
                    <a:lnTo>
                      <a:pt x="2485" y="1479"/>
                    </a:lnTo>
                    <a:lnTo>
                      <a:pt x="2497" y="1479"/>
                    </a:lnTo>
                    <a:lnTo>
                      <a:pt x="2512" y="1479"/>
                    </a:lnTo>
                    <a:lnTo>
                      <a:pt x="2525" y="1479"/>
                    </a:lnTo>
                    <a:lnTo>
                      <a:pt x="2537" y="1479"/>
                    </a:lnTo>
                    <a:lnTo>
                      <a:pt x="2547" y="1476"/>
                    </a:lnTo>
                    <a:lnTo>
                      <a:pt x="2556" y="1474"/>
                    </a:lnTo>
                    <a:lnTo>
                      <a:pt x="2567" y="1470"/>
                    </a:lnTo>
                    <a:lnTo>
                      <a:pt x="2577" y="1468"/>
                    </a:lnTo>
                    <a:lnTo>
                      <a:pt x="2585" y="1470"/>
                    </a:lnTo>
                    <a:lnTo>
                      <a:pt x="2594" y="1474"/>
                    </a:lnTo>
                    <a:lnTo>
                      <a:pt x="2605" y="1476"/>
                    </a:lnTo>
                    <a:lnTo>
                      <a:pt x="2613" y="1479"/>
                    </a:lnTo>
                    <a:lnTo>
                      <a:pt x="2621" y="1478"/>
                    </a:lnTo>
                    <a:lnTo>
                      <a:pt x="2630" y="1476"/>
                    </a:lnTo>
                    <a:lnTo>
                      <a:pt x="2638" y="1474"/>
                    </a:lnTo>
                    <a:lnTo>
                      <a:pt x="2647" y="1466"/>
                    </a:lnTo>
                    <a:lnTo>
                      <a:pt x="2656" y="1456"/>
                    </a:lnTo>
                    <a:lnTo>
                      <a:pt x="2664" y="1444"/>
                    </a:lnTo>
                    <a:lnTo>
                      <a:pt x="2671" y="1436"/>
                    </a:lnTo>
                    <a:lnTo>
                      <a:pt x="2679" y="1422"/>
                    </a:lnTo>
                    <a:lnTo>
                      <a:pt x="2687" y="1408"/>
                    </a:lnTo>
                    <a:lnTo>
                      <a:pt x="2696" y="1391"/>
                    </a:lnTo>
                    <a:lnTo>
                      <a:pt x="2707" y="1382"/>
                    </a:lnTo>
                    <a:lnTo>
                      <a:pt x="2721" y="1377"/>
                    </a:lnTo>
                    <a:lnTo>
                      <a:pt x="2738" y="1373"/>
                    </a:lnTo>
                    <a:lnTo>
                      <a:pt x="2757" y="1371"/>
                    </a:lnTo>
                    <a:lnTo>
                      <a:pt x="2772" y="1370"/>
                    </a:lnTo>
                    <a:lnTo>
                      <a:pt x="2787" y="1369"/>
                    </a:lnTo>
                    <a:lnTo>
                      <a:pt x="2806" y="1367"/>
                    </a:lnTo>
                    <a:lnTo>
                      <a:pt x="2824" y="1367"/>
                    </a:lnTo>
                    <a:lnTo>
                      <a:pt x="2839" y="1370"/>
                    </a:lnTo>
                    <a:lnTo>
                      <a:pt x="2854" y="1375"/>
                    </a:lnTo>
                    <a:lnTo>
                      <a:pt x="2870" y="1383"/>
                    </a:lnTo>
                    <a:lnTo>
                      <a:pt x="2885" y="1393"/>
                    </a:lnTo>
                    <a:lnTo>
                      <a:pt x="2895" y="1404"/>
                    </a:lnTo>
                    <a:lnTo>
                      <a:pt x="2899" y="1414"/>
                    </a:lnTo>
                    <a:lnTo>
                      <a:pt x="2900" y="1428"/>
                    </a:lnTo>
                    <a:lnTo>
                      <a:pt x="2901" y="1443"/>
                    </a:lnTo>
                    <a:lnTo>
                      <a:pt x="2904" y="1453"/>
                    </a:lnTo>
                    <a:lnTo>
                      <a:pt x="2911" y="1463"/>
                    </a:lnTo>
                    <a:lnTo>
                      <a:pt x="2920" y="1474"/>
                    </a:lnTo>
                    <a:lnTo>
                      <a:pt x="2931" y="1483"/>
                    </a:lnTo>
                    <a:lnTo>
                      <a:pt x="2939" y="1490"/>
                    </a:lnTo>
                    <a:lnTo>
                      <a:pt x="2950" y="1496"/>
                    </a:lnTo>
                    <a:lnTo>
                      <a:pt x="2965" y="1502"/>
                    </a:lnTo>
                    <a:lnTo>
                      <a:pt x="2978" y="1507"/>
                    </a:lnTo>
                    <a:lnTo>
                      <a:pt x="2989" y="1513"/>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nvGrpSpPr>
            <p:cNvPr id="189" name="Zeeland">
              <a:extLst>
                <a:ext uri="{FF2B5EF4-FFF2-40B4-BE49-F238E27FC236}">
                  <a16:creationId xmlns:a16="http://schemas.microsoft.com/office/drawing/2014/main" id="{067028B7-9B5D-4566-9CD4-6A71E872279C}"/>
                </a:ext>
              </a:extLst>
            </p:cNvPr>
            <p:cNvGrpSpPr/>
            <p:nvPr/>
          </p:nvGrpSpPr>
          <p:grpSpPr>
            <a:xfrm>
              <a:off x="3819939" y="4133479"/>
              <a:ext cx="1194432" cy="1114157"/>
              <a:chOff x="3819938" y="4133479"/>
              <a:chExt cx="1194432" cy="1114157"/>
            </a:xfrm>
            <a:grpFill/>
          </p:grpSpPr>
          <p:sp>
            <p:nvSpPr>
              <p:cNvPr id="208" name="Freeform 30">
                <a:extLst>
                  <a:ext uri="{FF2B5EF4-FFF2-40B4-BE49-F238E27FC236}">
                    <a16:creationId xmlns:a16="http://schemas.microsoft.com/office/drawing/2014/main" id="{6910A0ED-14C5-4948-BAAA-24F332A3C4EF}"/>
                  </a:ext>
                </a:extLst>
              </p:cNvPr>
              <p:cNvSpPr>
                <a:spLocks/>
              </p:cNvSpPr>
              <p:nvPr/>
            </p:nvSpPr>
            <p:spPr bwMode="auto">
              <a:xfrm>
                <a:off x="4499504" y="4133479"/>
                <a:ext cx="41521" cy="27681"/>
              </a:xfrm>
              <a:custGeom>
                <a:avLst/>
                <a:gdLst>
                  <a:gd name="T0" fmla="*/ 87 w 89"/>
                  <a:gd name="T1" fmla="*/ 14 h 61"/>
                  <a:gd name="T2" fmla="*/ 89 w 89"/>
                  <a:gd name="T3" fmla="*/ 22 h 61"/>
                  <a:gd name="T4" fmla="*/ 89 w 89"/>
                  <a:gd name="T5" fmla="*/ 33 h 61"/>
                  <a:gd name="T6" fmla="*/ 86 w 89"/>
                  <a:gd name="T7" fmla="*/ 41 h 61"/>
                  <a:gd name="T8" fmla="*/ 83 w 89"/>
                  <a:gd name="T9" fmla="*/ 45 h 61"/>
                  <a:gd name="T10" fmla="*/ 81 w 89"/>
                  <a:gd name="T11" fmla="*/ 49 h 61"/>
                  <a:gd name="T12" fmla="*/ 76 w 89"/>
                  <a:gd name="T13" fmla="*/ 53 h 61"/>
                  <a:gd name="T14" fmla="*/ 71 w 89"/>
                  <a:gd name="T15" fmla="*/ 57 h 61"/>
                  <a:gd name="T16" fmla="*/ 67 w 89"/>
                  <a:gd name="T17" fmla="*/ 60 h 61"/>
                  <a:gd name="T18" fmla="*/ 58 w 89"/>
                  <a:gd name="T19" fmla="*/ 61 h 61"/>
                  <a:gd name="T20" fmla="*/ 45 w 89"/>
                  <a:gd name="T21" fmla="*/ 61 h 61"/>
                  <a:gd name="T22" fmla="*/ 35 w 89"/>
                  <a:gd name="T23" fmla="*/ 60 h 61"/>
                  <a:gd name="T24" fmla="*/ 27 w 89"/>
                  <a:gd name="T25" fmla="*/ 58 h 61"/>
                  <a:gd name="T26" fmla="*/ 17 w 89"/>
                  <a:gd name="T27" fmla="*/ 57 h 61"/>
                  <a:gd name="T28" fmla="*/ 9 w 89"/>
                  <a:gd name="T29" fmla="*/ 56 h 61"/>
                  <a:gd name="T30" fmla="*/ 2 w 89"/>
                  <a:gd name="T31" fmla="*/ 51 h 61"/>
                  <a:gd name="T32" fmla="*/ 0 w 89"/>
                  <a:gd name="T33" fmla="*/ 45 h 61"/>
                  <a:gd name="T34" fmla="*/ 0 w 89"/>
                  <a:gd name="T35" fmla="*/ 37 h 61"/>
                  <a:gd name="T36" fmla="*/ 0 w 89"/>
                  <a:gd name="T37" fmla="*/ 29 h 61"/>
                  <a:gd name="T38" fmla="*/ 2 w 89"/>
                  <a:gd name="T39" fmla="*/ 25 h 61"/>
                  <a:gd name="T40" fmla="*/ 5 w 89"/>
                  <a:gd name="T41" fmla="*/ 20 h 61"/>
                  <a:gd name="T42" fmla="*/ 9 w 89"/>
                  <a:gd name="T43" fmla="*/ 16 h 61"/>
                  <a:gd name="T44" fmla="*/ 13 w 89"/>
                  <a:gd name="T45" fmla="*/ 12 h 61"/>
                  <a:gd name="T46" fmla="*/ 16 w 89"/>
                  <a:gd name="T47" fmla="*/ 10 h 61"/>
                  <a:gd name="T48" fmla="*/ 23 w 89"/>
                  <a:gd name="T49" fmla="*/ 6 h 61"/>
                  <a:gd name="T50" fmla="*/ 32 w 89"/>
                  <a:gd name="T51" fmla="*/ 3 h 61"/>
                  <a:gd name="T52" fmla="*/ 39 w 89"/>
                  <a:gd name="T53" fmla="*/ 2 h 61"/>
                  <a:gd name="T54" fmla="*/ 48 w 89"/>
                  <a:gd name="T55" fmla="*/ 0 h 61"/>
                  <a:gd name="T56" fmla="*/ 59 w 89"/>
                  <a:gd name="T57" fmla="*/ 0 h 61"/>
                  <a:gd name="T58" fmla="*/ 68 w 89"/>
                  <a:gd name="T59" fmla="*/ 2 h 61"/>
                  <a:gd name="T60" fmla="*/ 72 w 89"/>
                  <a:gd name="T61" fmla="*/ 3 h 61"/>
                  <a:gd name="T62" fmla="*/ 76 w 89"/>
                  <a:gd name="T63" fmla="*/ 6 h 61"/>
                  <a:gd name="T64" fmla="*/ 82 w 89"/>
                  <a:gd name="T65" fmla="*/ 8 h 61"/>
                  <a:gd name="T66" fmla="*/ 85 w 89"/>
                  <a:gd name="T67" fmla="*/ 11 h 61"/>
                  <a:gd name="T68" fmla="*/ 87 w 89"/>
                  <a:gd name="T69" fmla="*/ 1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9" h="61">
                    <a:moveTo>
                      <a:pt x="87" y="14"/>
                    </a:moveTo>
                    <a:lnTo>
                      <a:pt x="89" y="22"/>
                    </a:lnTo>
                    <a:lnTo>
                      <a:pt x="89" y="33"/>
                    </a:lnTo>
                    <a:lnTo>
                      <a:pt x="86" y="41"/>
                    </a:lnTo>
                    <a:lnTo>
                      <a:pt x="83" y="45"/>
                    </a:lnTo>
                    <a:lnTo>
                      <a:pt x="81" y="49"/>
                    </a:lnTo>
                    <a:lnTo>
                      <a:pt x="76" y="53"/>
                    </a:lnTo>
                    <a:lnTo>
                      <a:pt x="71" y="57"/>
                    </a:lnTo>
                    <a:lnTo>
                      <a:pt x="67" y="60"/>
                    </a:lnTo>
                    <a:lnTo>
                      <a:pt x="58" y="61"/>
                    </a:lnTo>
                    <a:lnTo>
                      <a:pt x="45" y="61"/>
                    </a:lnTo>
                    <a:lnTo>
                      <a:pt x="35" y="60"/>
                    </a:lnTo>
                    <a:lnTo>
                      <a:pt x="27" y="58"/>
                    </a:lnTo>
                    <a:lnTo>
                      <a:pt x="17" y="57"/>
                    </a:lnTo>
                    <a:lnTo>
                      <a:pt x="9" y="56"/>
                    </a:lnTo>
                    <a:lnTo>
                      <a:pt x="2" y="51"/>
                    </a:lnTo>
                    <a:lnTo>
                      <a:pt x="0" y="45"/>
                    </a:lnTo>
                    <a:lnTo>
                      <a:pt x="0" y="37"/>
                    </a:lnTo>
                    <a:lnTo>
                      <a:pt x="0" y="29"/>
                    </a:lnTo>
                    <a:lnTo>
                      <a:pt x="2" y="25"/>
                    </a:lnTo>
                    <a:lnTo>
                      <a:pt x="5" y="20"/>
                    </a:lnTo>
                    <a:lnTo>
                      <a:pt x="9" y="16"/>
                    </a:lnTo>
                    <a:lnTo>
                      <a:pt x="13" y="12"/>
                    </a:lnTo>
                    <a:lnTo>
                      <a:pt x="16" y="10"/>
                    </a:lnTo>
                    <a:lnTo>
                      <a:pt x="23" y="6"/>
                    </a:lnTo>
                    <a:lnTo>
                      <a:pt x="32" y="3"/>
                    </a:lnTo>
                    <a:lnTo>
                      <a:pt x="39" y="2"/>
                    </a:lnTo>
                    <a:lnTo>
                      <a:pt x="48" y="0"/>
                    </a:lnTo>
                    <a:lnTo>
                      <a:pt x="59" y="0"/>
                    </a:lnTo>
                    <a:lnTo>
                      <a:pt x="68" y="2"/>
                    </a:lnTo>
                    <a:lnTo>
                      <a:pt x="72" y="3"/>
                    </a:lnTo>
                    <a:lnTo>
                      <a:pt x="76" y="6"/>
                    </a:lnTo>
                    <a:lnTo>
                      <a:pt x="82" y="8"/>
                    </a:lnTo>
                    <a:lnTo>
                      <a:pt x="85" y="11"/>
                    </a:lnTo>
                    <a:lnTo>
                      <a:pt x="87" y="14"/>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9" name="Freeform 34">
                <a:extLst>
                  <a:ext uri="{FF2B5EF4-FFF2-40B4-BE49-F238E27FC236}">
                    <a16:creationId xmlns:a16="http://schemas.microsoft.com/office/drawing/2014/main" id="{354F622B-A42E-40C3-9951-B20B22C5E3BB}"/>
                  </a:ext>
                </a:extLst>
              </p:cNvPr>
              <p:cNvSpPr>
                <a:spLocks/>
              </p:cNvSpPr>
              <p:nvPr/>
            </p:nvSpPr>
            <p:spPr bwMode="auto">
              <a:xfrm>
                <a:off x="4913334" y="4202681"/>
                <a:ext cx="101036" cy="51210"/>
              </a:xfrm>
              <a:custGeom>
                <a:avLst/>
                <a:gdLst>
                  <a:gd name="T0" fmla="*/ 213 w 219"/>
                  <a:gd name="T1" fmla="*/ 72 h 112"/>
                  <a:gd name="T2" fmla="*/ 217 w 219"/>
                  <a:gd name="T3" fmla="*/ 78 h 112"/>
                  <a:gd name="T4" fmla="*/ 219 w 219"/>
                  <a:gd name="T5" fmla="*/ 86 h 112"/>
                  <a:gd name="T6" fmla="*/ 217 w 219"/>
                  <a:gd name="T7" fmla="*/ 94 h 112"/>
                  <a:gd name="T8" fmla="*/ 212 w 219"/>
                  <a:gd name="T9" fmla="*/ 100 h 112"/>
                  <a:gd name="T10" fmla="*/ 202 w 219"/>
                  <a:gd name="T11" fmla="*/ 105 h 112"/>
                  <a:gd name="T12" fmla="*/ 192 w 219"/>
                  <a:gd name="T13" fmla="*/ 109 h 112"/>
                  <a:gd name="T14" fmla="*/ 182 w 219"/>
                  <a:gd name="T15" fmla="*/ 112 h 112"/>
                  <a:gd name="T16" fmla="*/ 174 w 219"/>
                  <a:gd name="T17" fmla="*/ 111 h 112"/>
                  <a:gd name="T18" fmla="*/ 165 w 219"/>
                  <a:gd name="T19" fmla="*/ 109 h 112"/>
                  <a:gd name="T20" fmla="*/ 155 w 219"/>
                  <a:gd name="T21" fmla="*/ 108 h 112"/>
                  <a:gd name="T22" fmla="*/ 146 w 219"/>
                  <a:gd name="T23" fmla="*/ 107 h 112"/>
                  <a:gd name="T24" fmla="*/ 142 w 219"/>
                  <a:gd name="T25" fmla="*/ 107 h 112"/>
                  <a:gd name="T26" fmla="*/ 136 w 219"/>
                  <a:gd name="T27" fmla="*/ 108 h 112"/>
                  <a:gd name="T28" fmla="*/ 131 w 219"/>
                  <a:gd name="T29" fmla="*/ 108 h 112"/>
                  <a:gd name="T30" fmla="*/ 126 w 219"/>
                  <a:gd name="T31" fmla="*/ 109 h 112"/>
                  <a:gd name="T32" fmla="*/ 121 w 219"/>
                  <a:gd name="T33" fmla="*/ 108 h 112"/>
                  <a:gd name="T34" fmla="*/ 116 w 219"/>
                  <a:gd name="T35" fmla="*/ 108 h 112"/>
                  <a:gd name="T36" fmla="*/ 112 w 219"/>
                  <a:gd name="T37" fmla="*/ 108 h 112"/>
                  <a:gd name="T38" fmla="*/ 107 w 219"/>
                  <a:gd name="T39" fmla="*/ 107 h 112"/>
                  <a:gd name="T40" fmla="*/ 93 w 219"/>
                  <a:gd name="T41" fmla="*/ 101 h 112"/>
                  <a:gd name="T42" fmla="*/ 77 w 219"/>
                  <a:gd name="T43" fmla="*/ 93 h 112"/>
                  <a:gd name="T44" fmla="*/ 62 w 219"/>
                  <a:gd name="T45" fmla="*/ 84 h 112"/>
                  <a:gd name="T46" fmla="*/ 49 w 219"/>
                  <a:gd name="T47" fmla="*/ 77 h 112"/>
                  <a:gd name="T48" fmla="*/ 41 w 219"/>
                  <a:gd name="T49" fmla="*/ 70 h 112"/>
                  <a:gd name="T50" fmla="*/ 31 w 219"/>
                  <a:gd name="T51" fmla="*/ 63 h 112"/>
                  <a:gd name="T52" fmla="*/ 22 w 219"/>
                  <a:gd name="T53" fmla="*/ 55 h 112"/>
                  <a:gd name="T54" fmla="*/ 15 w 219"/>
                  <a:gd name="T55" fmla="*/ 49 h 112"/>
                  <a:gd name="T56" fmla="*/ 10 w 219"/>
                  <a:gd name="T57" fmla="*/ 41 h 112"/>
                  <a:gd name="T58" fmla="*/ 4 w 219"/>
                  <a:gd name="T59" fmla="*/ 31 h 112"/>
                  <a:gd name="T60" fmla="*/ 0 w 219"/>
                  <a:gd name="T61" fmla="*/ 22 h 112"/>
                  <a:gd name="T62" fmla="*/ 0 w 219"/>
                  <a:gd name="T63" fmla="*/ 14 h 112"/>
                  <a:gd name="T64" fmla="*/ 2 w 219"/>
                  <a:gd name="T65" fmla="*/ 6 h 112"/>
                  <a:gd name="T66" fmla="*/ 6 w 219"/>
                  <a:gd name="T67" fmla="*/ 0 h 112"/>
                  <a:gd name="T68" fmla="*/ 12 w 219"/>
                  <a:gd name="T69" fmla="*/ 0 h 112"/>
                  <a:gd name="T70" fmla="*/ 20 w 219"/>
                  <a:gd name="T71" fmla="*/ 3 h 112"/>
                  <a:gd name="T72" fmla="*/ 28 w 219"/>
                  <a:gd name="T73" fmla="*/ 7 h 112"/>
                  <a:gd name="T74" fmla="*/ 34 w 219"/>
                  <a:gd name="T75" fmla="*/ 11 h 112"/>
                  <a:gd name="T76" fmla="*/ 45 w 219"/>
                  <a:gd name="T77" fmla="*/ 16 h 112"/>
                  <a:gd name="T78" fmla="*/ 57 w 219"/>
                  <a:gd name="T79" fmla="*/ 26 h 112"/>
                  <a:gd name="T80" fmla="*/ 69 w 219"/>
                  <a:gd name="T81" fmla="*/ 34 h 112"/>
                  <a:gd name="T82" fmla="*/ 80 w 219"/>
                  <a:gd name="T83" fmla="*/ 41 h 112"/>
                  <a:gd name="T84" fmla="*/ 92 w 219"/>
                  <a:gd name="T85" fmla="*/ 42 h 112"/>
                  <a:gd name="T86" fmla="*/ 105 w 219"/>
                  <a:gd name="T87" fmla="*/ 43 h 112"/>
                  <a:gd name="T88" fmla="*/ 120 w 219"/>
                  <a:gd name="T89" fmla="*/ 45 h 112"/>
                  <a:gd name="T90" fmla="*/ 131 w 219"/>
                  <a:gd name="T91" fmla="*/ 46 h 112"/>
                  <a:gd name="T92" fmla="*/ 142 w 219"/>
                  <a:gd name="T93" fmla="*/ 47 h 112"/>
                  <a:gd name="T94" fmla="*/ 154 w 219"/>
                  <a:gd name="T95" fmla="*/ 50 h 112"/>
                  <a:gd name="T96" fmla="*/ 165 w 219"/>
                  <a:gd name="T97" fmla="*/ 54 h 112"/>
                  <a:gd name="T98" fmla="*/ 177 w 219"/>
                  <a:gd name="T99" fmla="*/ 57 h 112"/>
                  <a:gd name="T100" fmla="*/ 190 w 219"/>
                  <a:gd name="T101" fmla="*/ 59 h 112"/>
                  <a:gd name="T102" fmla="*/ 205 w 219"/>
                  <a:gd name="T103" fmla="*/ 65 h 112"/>
                  <a:gd name="T104" fmla="*/ 213 w 219"/>
                  <a:gd name="T105" fmla="*/ 7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 h="112">
                    <a:moveTo>
                      <a:pt x="213" y="72"/>
                    </a:moveTo>
                    <a:lnTo>
                      <a:pt x="217" y="78"/>
                    </a:lnTo>
                    <a:lnTo>
                      <a:pt x="219" y="86"/>
                    </a:lnTo>
                    <a:lnTo>
                      <a:pt x="217" y="94"/>
                    </a:lnTo>
                    <a:lnTo>
                      <a:pt x="212" y="100"/>
                    </a:lnTo>
                    <a:lnTo>
                      <a:pt x="202" y="105"/>
                    </a:lnTo>
                    <a:lnTo>
                      <a:pt x="192" y="109"/>
                    </a:lnTo>
                    <a:lnTo>
                      <a:pt x="182" y="112"/>
                    </a:lnTo>
                    <a:lnTo>
                      <a:pt x="174" y="111"/>
                    </a:lnTo>
                    <a:lnTo>
                      <a:pt x="165" y="109"/>
                    </a:lnTo>
                    <a:lnTo>
                      <a:pt x="155" y="108"/>
                    </a:lnTo>
                    <a:lnTo>
                      <a:pt x="146" y="107"/>
                    </a:lnTo>
                    <a:lnTo>
                      <a:pt x="142" y="107"/>
                    </a:lnTo>
                    <a:lnTo>
                      <a:pt x="136" y="108"/>
                    </a:lnTo>
                    <a:lnTo>
                      <a:pt x="131" y="108"/>
                    </a:lnTo>
                    <a:lnTo>
                      <a:pt x="126" y="109"/>
                    </a:lnTo>
                    <a:lnTo>
                      <a:pt x="121" y="108"/>
                    </a:lnTo>
                    <a:lnTo>
                      <a:pt x="116" y="108"/>
                    </a:lnTo>
                    <a:lnTo>
                      <a:pt x="112" y="108"/>
                    </a:lnTo>
                    <a:lnTo>
                      <a:pt x="107" y="107"/>
                    </a:lnTo>
                    <a:lnTo>
                      <a:pt x="93" y="101"/>
                    </a:lnTo>
                    <a:lnTo>
                      <a:pt x="77" y="93"/>
                    </a:lnTo>
                    <a:lnTo>
                      <a:pt x="62" y="84"/>
                    </a:lnTo>
                    <a:lnTo>
                      <a:pt x="49" y="77"/>
                    </a:lnTo>
                    <a:lnTo>
                      <a:pt x="41" y="70"/>
                    </a:lnTo>
                    <a:lnTo>
                      <a:pt x="31" y="63"/>
                    </a:lnTo>
                    <a:lnTo>
                      <a:pt x="22" y="55"/>
                    </a:lnTo>
                    <a:lnTo>
                      <a:pt x="15" y="49"/>
                    </a:lnTo>
                    <a:lnTo>
                      <a:pt x="10" y="41"/>
                    </a:lnTo>
                    <a:lnTo>
                      <a:pt x="4" y="31"/>
                    </a:lnTo>
                    <a:lnTo>
                      <a:pt x="0" y="22"/>
                    </a:lnTo>
                    <a:lnTo>
                      <a:pt x="0" y="14"/>
                    </a:lnTo>
                    <a:lnTo>
                      <a:pt x="2" y="6"/>
                    </a:lnTo>
                    <a:lnTo>
                      <a:pt x="6" y="0"/>
                    </a:lnTo>
                    <a:lnTo>
                      <a:pt x="12" y="0"/>
                    </a:lnTo>
                    <a:lnTo>
                      <a:pt x="20" y="3"/>
                    </a:lnTo>
                    <a:lnTo>
                      <a:pt x="28" y="7"/>
                    </a:lnTo>
                    <a:lnTo>
                      <a:pt x="34" y="11"/>
                    </a:lnTo>
                    <a:lnTo>
                      <a:pt x="45" y="16"/>
                    </a:lnTo>
                    <a:lnTo>
                      <a:pt x="57" y="26"/>
                    </a:lnTo>
                    <a:lnTo>
                      <a:pt x="69" y="34"/>
                    </a:lnTo>
                    <a:lnTo>
                      <a:pt x="80" y="41"/>
                    </a:lnTo>
                    <a:lnTo>
                      <a:pt x="92" y="42"/>
                    </a:lnTo>
                    <a:lnTo>
                      <a:pt x="105" y="43"/>
                    </a:lnTo>
                    <a:lnTo>
                      <a:pt x="120" y="45"/>
                    </a:lnTo>
                    <a:lnTo>
                      <a:pt x="131" y="46"/>
                    </a:lnTo>
                    <a:lnTo>
                      <a:pt x="142" y="47"/>
                    </a:lnTo>
                    <a:lnTo>
                      <a:pt x="154" y="50"/>
                    </a:lnTo>
                    <a:lnTo>
                      <a:pt x="165" y="54"/>
                    </a:lnTo>
                    <a:lnTo>
                      <a:pt x="177" y="57"/>
                    </a:lnTo>
                    <a:lnTo>
                      <a:pt x="190" y="59"/>
                    </a:lnTo>
                    <a:lnTo>
                      <a:pt x="205" y="65"/>
                    </a:lnTo>
                    <a:lnTo>
                      <a:pt x="213" y="72"/>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10" name="Freeform 37">
                <a:extLst>
                  <a:ext uri="{FF2B5EF4-FFF2-40B4-BE49-F238E27FC236}">
                    <a16:creationId xmlns:a16="http://schemas.microsoft.com/office/drawing/2014/main" id="{B14FB998-5A63-447E-BA59-4F720973EF89}"/>
                  </a:ext>
                </a:extLst>
              </p:cNvPr>
              <p:cNvSpPr>
                <a:spLocks/>
              </p:cNvSpPr>
              <p:nvPr/>
            </p:nvSpPr>
            <p:spPr bwMode="auto">
              <a:xfrm>
                <a:off x="4381860" y="4166696"/>
                <a:ext cx="60898" cy="33217"/>
              </a:xfrm>
              <a:custGeom>
                <a:avLst/>
                <a:gdLst>
                  <a:gd name="T0" fmla="*/ 118 w 132"/>
                  <a:gd name="T1" fmla="*/ 12 h 71"/>
                  <a:gd name="T2" fmla="*/ 125 w 132"/>
                  <a:gd name="T3" fmla="*/ 20 h 71"/>
                  <a:gd name="T4" fmla="*/ 129 w 132"/>
                  <a:gd name="T5" fmla="*/ 32 h 71"/>
                  <a:gd name="T6" fmla="*/ 132 w 132"/>
                  <a:gd name="T7" fmla="*/ 43 h 71"/>
                  <a:gd name="T8" fmla="*/ 130 w 132"/>
                  <a:gd name="T9" fmla="*/ 47 h 71"/>
                  <a:gd name="T10" fmla="*/ 129 w 132"/>
                  <a:gd name="T11" fmla="*/ 51 h 71"/>
                  <a:gd name="T12" fmla="*/ 128 w 132"/>
                  <a:gd name="T13" fmla="*/ 57 h 71"/>
                  <a:gd name="T14" fmla="*/ 125 w 132"/>
                  <a:gd name="T15" fmla="*/ 61 h 71"/>
                  <a:gd name="T16" fmla="*/ 122 w 132"/>
                  <a:gd name="T17" fmla="*/ 63 h 71"/>
                  <a:gd name="T18" fmla="*/ 114 w 132"/>
                  <a:gd name="T19" fmla="*/ 67 h 71"/>
                  <a:gd name="T20" fmla="*/ 105 w 132"/>
                  <a:gd name="T21" fmla="*/ 71 h 71"/>
                  <a:gd name="T22" fmla="*/ 95 w 132"/>
                  <a:gd name="T23" fmla="*/ 71 h 71"/>
                  <a:gd name="T24" fmla="*/ 87 w 132"/>
                  <a:gd name="T25" fmla="*/ 69 h 71"/>
                  <a:gd name="T26" fmla="*/ 78 w 132"/>
                  <a:gd name="T27" fmla="*/ 63 h 71"/>
                  <a:gd name="T28" fmla="*/ 70 w 132"/>
                  <a:gd name="T29" fmla="*/ 57 h 71"/>
                  <a:gd name="T30" fmla="*/ 64 w 132"/>
                  <a:gd name="T31" fmla="*/ 50 h 71"/>
                  <a:gd name="T32" fmla="*/ 64 w 132"/>
                  <a:gd name="T33" fmla="*/ 49 h 71"/>
                  <a:gd name="T34" fmla="*/ 64 w 132"/>
                  <a:gd name="T35" fmla="*/ 46 h 71"/>
                  <a:gd name="T36" fmla="*/ 66 w 132"/>
                  <a:gd name="T37" fmla="*/ 43 h 71"/>
                  <a:gd name="T38" fmla="*/ 66 w 132"/>
                  <a:gd name="T39" fmla="*/ 40 h 71"/>
                  <a:gd name="T40" fmla="*/ 67 w 132"/>
                  <a:gd name="T41" fmla="*/ 38 h 71"/>
                  <a:gd name="T42" fmla="*/ 66 w 132"/>
                  <a:gd name="T43" fmla="*/ 36 h 71"/>
                  <a:gd name="T44" fmla="*/ 60 w 132"/>
                  <a:gd name="T45" fmla="*/ 34 h 71"/>
                  <a:gd name="T46" fmla="*/ 54 w 132"/>
                  <a:gd name="T47" fmla="*/ 34 h 71"/>
                  <a:gd name="T48" fmla="*/ 45 w 132"/>
                  <a:gd name="T49" fmla="*/ 34 h 71"/>
                  <a:gd name="T50" fmla="*/ 39 w 132"/>
                  <a:gd name="T51" fmla="*/ 36 h 71"/>
                  <a:gd name="T52" fmla="*/ 37 w 132"/>
                  <a:gd name="T53" fmla="*/ 38 h 71"/>
                  <a:gd name="T54" fmla="*/ 35 w 132"/>
                  <a:gd name="T55" fmla="*/ 42 h 71"/>
                  <a:gd name="T56" fmla="*/ 33 w 132"/>
                  <a:gd name="T57" fmla="*/ 44 h 71"/>
                  <a:gd name="T58" fmla="*/ 32 w 132"/>
                  <a:gd name="T59" fmla="*/ 49 h 71"/>
                  <a:gd name="T60" fmla="*/ 29 w 132"/>
                  <a:gd name="T61" fmla="*/ 51 h 71"/>
                  <a:gd name="T62" fmla="*/ 24 w 132"/>
                  <a:gd name="T63" fmla="*/ 55 h 71"/>
                  <a:gd name="T64" fmla="*/ 16 w 132"/>
                  <a:gd name="T65" fmla="*/ 61 h 71"/>
                  <a:gd name="T66" fmla="*/ 8 w 132"/>
                  <a:gd name="T67" fmla="*/ 62 h 71"/>
                  <a:gd name="T68" fmla="*/ 6 w 132"/>
                  <a:gd name="T69" fmla="*/ 59 h 71"/>
                  <a:gd name="T70" fmla="*/ 4 w 132"/>
                  <a:gd name="T71" fmla="*/ 57 h 71"/>
                  <a:gd name="T72" fmla="*/ 1 w 132"/>
                  <a:gd name="T73" fmla="*/ 53 h 71"/>
                  <a:gd name="T74" fmla="*/ 0 w 132"/>
                  <a:gd name="T75" fmla="*/ 49 h 71"/>
                  <a:gd name="T76" fmla="*/ 0 w 132"/>
                  <a:gd name="T77" fmla="*/ 46 h 71"/>
                  <a:gd name="T78" fmla="*/ 1 w 132"/>
                  <a:gd name="T79" fmla="*/ 38 h 71"/>
                  <a:gd name="T80" fmla="*/ 5 w 132"/>
                  <a:gd name="T81" fmla="*/ 31 h 71"/>
                  <a:gd name="T82" fmla="*/ 10 w 132"/>
                  <a:gd name="T83" fmla="*/ 23 h 71"/>
                  <a:gd name="T84" fmla="*/ 16 w 132"/>
                  <a:gd name="T85" fmla="*/ 18 h 71"/>
                  <a:gd name="T86" fmla="*/ 25 w 132"/>
                  <a:gd name="T87" fmla="*/ 11 h 71"/>
                  <a:gd name="T88" fmla="*/ 37 w 132"/>
                  <a:gd name="T89" fmla="*/ 5 h 71"/>
                  <a:gd name="T90" fmla="*/ 48 w 132"/>
                  <a:gd name="T91" fmla="*/ 3 h 71"/>
                  <a:gd name="T92" fmla="*/ 64 w 132"/>
                  <a:gd name="T93" fmla="*/ 0 h 71"/>
                  <a:gd name="T94" fmla="*/ 82 w 132"/>
                  <a:gd name="T95" fmla="*/ 0 h 71"/>
                  <a:gd name="T96" fmla="*/ 97 w 132"/>
                  <a:gd name="T97" fmla="*/ 3 h 71"/>
                  <a:gd name="T98" fmla="*/ 105 w 132"/>
                  <a:gd name="T99" fmla="*/ 4 h 71"/>
                  <a:gd name="T100" fmla="*/ 113 w 132"/>
                  <a:gd name="T101" fmla="*/ 8 h 71"/>
                  <a:gd name="T102" fmla="*/ 118 w 132"/>
                  <a:gd name="T103" fmla="*/ 1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71">
                    <a:moveTo>
                      <a:pt x="118" y="12"/>
                    </a:moveTo>
                    <a:lnTo>
                      <a:pt x="125" y="20"/>
                    </a:lnTo>
                    <a:lnTo>
                      <a:pt x="129" y="32"/>
                    </a:lnTo>
                    <a:lnTo>
                      <a:pt x="132" y="43"/>
                    </a:lnTo>
                    <a:lnTo>
                      <a:pt x="130" y="47"/>
                    </a:lnTo>
                    <a:lnTo>
                      <a:pt x="129" y="51"/>
                    </a:lnTo>
                    <a:lnTo>
                      <a:pt x="128" y="57"/>
                    </a:lnTo>
                    <a:lnTo>
                      <a:pt x="125" y="61"/>
                    </a:lnTo>
                    <a:lnTo>
                      <a:pt x="122" y="63"/>
                    </a:lnTo>
                    <a:lnTo>
                      <a:pt x="114" y="67"/>
                    </a:lnTo>
                    <a:lnTo>
                      <a:pt x="105" y="71"/>
                    </a:lnTo>
                    <a:lnTo>
                      <a:pt x="95" y="71"/>
                    </a:lnTo>
                    <a:lnTo>
                      <a:pt x="87" y="69"/>
                    </a:lnTo>
                    <a:lnTo>
                      <a:pt x="78" y="63"/>
                    </a:lnTo>
                    <a:lnTo>
                      <a:pt x="70" y="57"/>
                    </a:lnTo>
                    <a:lnTo>
                      <a:pt x="64" y="50"/>
                    </a:lnTo>
                    <a:lnTo>
                      <a:pt x="64" y="49"/>
                    </a:lnTo>
                    <a:lnTo>
                      <a:pt x="64" y="46"/>
                    </a:lnTo>
                    <a:lnTo>
                      <a:pt x="66" y="43"/>
                    </a:lnTo>
                    <a:lnTo>
                      <a:pt x="66" y="40"/>
                    </a:lnTo>
                    <a:lnTo>
                      <a:pt x="67" y="38"/>
                    </a:lnTo>
                    <a:lnTo>
                      <a:pt x="66" y="36"/>
                    </a:lnTo>
                    <a:lnTo>
                      <a:pt x="60" y="34"/>
                    </a:lnTo>
                    <a:lnTo>
                      <a:pt x="54" y="34"/>
                    </a:lnTo>
                    <a:lnTo>
                      <a:pt x="45" y="34"/>
                    </a:lnTo>
                    <a:lnTo>
                      <a:pt x="39" y="36"/>
                    </a:lnTo>
                    <a:lnTo>
                      <a:pt x="37" y="38"/>
                    </a:lnTo>
                    <a:lnTo>
                      <a:pt x="35" y="42"/>
                    </a:lnTo>
                    <a:lnTo>
                      <a:pt x="33" y="44"/>
                    </a:lnTo>
                    <a:lnTo>
                      <a:pt x="32" y="49"/>
                    </a:lnTo>
                    <a:lnTo>
                      <a:pt x="29" y="51"/>
                    </a:lnTo>
                    <a:lnTo>
                      <a:pt x="24" y="55"/>
                    </a:lnTo>
                    <a:lnTo>
                      <a:pt x="16" y="61"/>
                    </a:lnTo>
                    <a:lnTo>
                      <a:pt x="8" y="62"/>
                    </a:lnTo>
                    <a:lnTo>
                      <a:pt x="6" y="59"/>
                    </a:lnTo>
                    <a:lnTo>
                      <a:pt x="4" y="57"/>
                    </a:lnTo>
                    <a:lnTo>
                      <a:pt x="1" y="53"/>
                    </a:lnTo>
                    <a:lnTo>
                      <a:pt x="0" y="49"/>
                    </a:lnTo>
                    <a:lnTo>
                      <a:pt x="0" y="46"/>
                    </a:lnTo>
                    <a:lnTo>
                      <a:pt x="1" y="38"/>
                    </a:lnTo>
                    <a:lnTo>
                      <a:pt x="5" y="31"/>
                    </a:lnTo>
                    <a:lnTo>
                      <a:pt x="10" y="23"/>
                    </a:lnTo>
                    <a:lnTo>
                      <a:pt x="16" y="18"/>
                    </a:lnTo>
                    <a:lnTo>
                      <a:pt x="25" y="11"/>
                    </a:lnTo>
                    <a:lnTo>
                      <a:pt x="37" y="5"/>
                    </a:lnTo>
                    <a:lnTo>
                      <a:pt x="48" y="3"/>
                    </a:lnTo>
                    <a:lnTo>
                      <a:pt x="64" y="0"/>
                    </a:lnTo>
                    <a:lnTo>
                      <a:pt x="82" y="0"/>
                    </a:lnTo>
                    <a:lnTo>
                      <a:pt x="97" y="3"/>
                    </a:lnTo>
                    <a:lnTo>
                      <a:pt x="105" y="4"/>
                    </a:lnTo>
                    <a:lnTo>
                      <a:pt x="113" y="8"/>
                    </a:lnTo>
                    <a:lnTo>
                      <a:pt x="118" y="12"/>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11" name="Freeform 41">
                <a:extLst>
                  <a:ext uri="{FF2B5EF4-FFF2-40B4-BE49-F238E27FC236}">
                    <a16:creationId xmlns:a16="http://schemas.microsoft.com/office/drawing/2014/main" id="{0AAB37AD-9B05-4DA8-98E0-069780E066A7}"/>
                  </a:ext>
                </a:extLst>
              </p:cNvPr>
              <p:cNvSpPr>
                <a:spLocks/>
              </p:cNvSpPr>
              <p:nvPr/>
            </p:nvSpPr>
            <p:spPr bwMode="auto">
              <a:xfrm>
                <a:off x="4160413" y="4421360"/>
                <a:ext cx="51210" cy="31833"/>
              </a:xfrm>
              <a:custGeom>
                <a:avLst/>
                <a:gdLst>
                  <a:gd name="T0" fmla="*/ 111 w 111"/>
                  <a:gd name="T1" fmla="*/ 21 h 69"/>
                  <a:gd name="T2" fmla="*/ 109 w 111"/>
                  <a:gd name="T3" fmla="*/ 27 h 69"/>
                  <a:gd name="T4" fmla="*/ 107 w 111"/>
                  <a:gd name="T5" fmla="*/ 34 h 69"/>
                  <a:gd name="T6" fmla="*/ 103 w 111"/>
                  <a:gd name="T7" fmla="*/ 42 h 69"/>
                  <a:gd name="T8" fmla="*/ 103 w 111"/>
                  <a:gd name="T9" fmla="*/ 43 h 69"/>
                  <a:gd name="T10" fmla="*/ 103 w 111"/>
                  <a:gd name="T11" fmla="*/ 48 h 69"/>
                  <a:gd name="T12" fmla="*/ 103 w 111"/>
                  <a:gd name="T13" fmla="*/ 50 h 69"/>
                  <a:gd name="T14" fmla="*/ 103 w 111"/>
                  <a:gd name="T15" fmla="*/ 53 h 69"/>
                  <a:gd name="T16" fmla="*/ 101 w 111"/>
                  <a:gd name="T17" fmla="*/ 56 h 69"/>
                  <a:gd name="T18" fmla="*/ 100 w 111"/>
                  <a:gd name="T19" fmla="*/ 58 h 69"/>
                  <a:gd name="T20" fmla="*/ 96 w 111"/>
                  <a:gd name="T21" fmla="*/ 61 h 69"/>
                  <a:gd name="T22" fmla="*/ 92 w 111"/>
                  <a:gd name="T23" fmla="*/ 64 h 69"/>
                  <a:gd name="T24" fmla="*/ 88 w 111"/>
                  <a:gd name="T25" fmla="*/ 66 h 69"/>
                  <a:gd name="T26" fmla="*/ 84 w 111"/>
                  <a:gd name="T27" fmla="*/ 68 h 69"/>
                  <a:gd name="T28" fmla="*/ 76 w 111"/>
                  <a:gd name="T29" fmla="*/ 69 h 69"/>
                  <a:gd name="T30" fmla="*/ 65 w 111"/>
                  <a:gd name="T31" fmla="*/ 69 h 69"/>
                  <a:gd name="T32" fmla="*/ 55 w 111"/>
                  <a:gd name="T33" fmla="*/ 68 h 69"/>
                  <a:gd name="T34" fmla="*/ 51 w 111"/>
                  <a:gd name="T35" fmla="*/ 65 h 69"/>
                  <a:gd name="T36" fmla="*/ 47 w 111"/>
                  <a:gd name="T37" fmla="*/ 62 h 69"/>
                  <a:gd name="T38" fmla="*/ 43 w 111"/>
                  <a:gd name="T39" fmla="*/ 60 h 69"/>
                  <a:gd name="T40" fmla="*/ 39 w 111"/>
                  <a:gd name="T41" fmla="*/ 57 h 69"/>
                  <a:gd name="T42" fmla="*/ 35 w 111"/>
                  <a:gd name="T43" fmla="*/ 56 h 69"/>
                  <a:gd name="T44" fmla="*/ 29 w 111"/>
                  <a:gd name="T45" fmla="*/ 54 h 69"/>
                  <a:gd name="T46" fmla="*/ 22 w 111"/>
                  <a:gd name="T47" fmla="*/ 54 h 69"/>
                  <a:gd name="T48" fmla="*/ 14 w 111"/>
                  <a:gd name="T49" fmla="*/ 53 h 69"/>
                  <a:gd name="T50" fmla="*/ 8 w 111"/>
                  <a:gd name="T51" fmla="*/ 52 h 69"/>
                  <a:gd name="T52" fmla="*/ 6 w 111"/>
                  <a:gd name="T53" fmla="*/ 49 h 69"/>
                  <a:gd name="T54" fmla="*/ 3 w 111"/>
                  <a:gd name="T55" fmla="*/ 45 h 69"/>
                  <a:gd name="T56" fmla="*/ 2 w 111"/>
                  <a:gd name="T57" fmla="*/ 39 h 69"/>
                  <a:gd name="T58" fmla="*/ 0 w 111"/>
                  <a:gd name="T59" fmla="*/ 35 h 69"/>
                  <a:gd name="T60" fmla="*/ 0 w 111"/>
                  <a:gd name="T61" fmla="*/ 31 h 69"/>
                  <a:gd name="T62" fmla="*/ 2 w 111"/>
                  <a:gd name="T63" fmla="*/ 29 h 69"/>
                  <a:gd name="T64" fmla="*/ 3 w 111"/>
                  <a:gd name="T65" fmla="*/ 25 h 69"/>
                  <a:gd name="T66" fmla="*/ 4 w 111"/>
                  <a:gd name="T67" fmla="*/ 21 h 69"/>
                  <a:gd name="T68" fmla="*/ 7 w 111"/>
                  <a:gd name="T69" fmla="*/ 18 h 69"/>
                  <a:gd name="T70" fmla="*/ 10 w 111"/>
                  <a:gd name="T71" fmla="*/ 17 h 69"/>
                  <a:gd name="T72" fmla="*/ 16 w 111"/>
                  <a:gd name="T73" fmla="*/ 12 h 69"/>
                  <a:gd name="T74" fmla="*/ 24 w 111"/>
                  <a:gd name="T75" fmla="*/ 11 h 69"/>
                  <a:gd name="T76" fmla="*/ 31 w 111"/>
                  <a:gd name="T77" fmla="*/ 10 h 69"/>
                  <a:gd name="T78" fmla="*/ 34 w 111"/>
                  <a:gd name="T79" fmla="*/ 8 h 69"/>
                  <a:gd name="T80" fmla="*/ 37 w 111"/>
                  <a:gd name="T81" fmla="*/ 6 h 69"/>
                  <a:gd name="T82" fmla="*/ 41 w 111"/>
                  <a:gd name="T83" fmla="*/ 4 h 69"/>
                  <a:gd name="T84" fmla="*/ 42 w 111"/>
                  <a:gd name="T85" fmla="*/ 4 h 69"/>
                  <a:gd name="T86" fmla="*/ 47 w 111"/>
                  <a:gd name="T87" fmla="*/ 3 h 69"/>
                  <a:gd name="T88" fmla="*/ 53 w 111"/>
                  <a:gd name="T89" fmla="*/ 2 h 69"/>
                  <a:gd name="T90" fmla="*/ 58 w 111"/>
                  <a:gd name="T91" fmla="*/ 0 h 69"/>
                  <a:gd name="T92" fmla="*/ 64 w 111"/>
                  <a:gd name="T93" fmla="*/ 0 h 69"/>
                  <a:gd name="T94" fmla="*/ 68 w 111"/>
                  <a:gd name="T95" fmla="*/ 0 h 69"/>
                  <a:gd name="T96" fmla="*/ 73 w 111"/>
                  <a:gd name="T97" fmla="*/ 2 h 69"/>
                  <a:gd name="T98" fmla="*/ 77 w 111"/>
                  <a:gd name="T99" fmla="*/ 3 h 69"/>
                  <a:gd name="T100" fmla="*/ 81 w 111"/>
                  <a:gd name="T101" fmla="*/ 4 h 69"/>
                  <a:gd name="T102" fmla="*/ 85 w 111"/>
                  <a:gd name="T103" fmla="*/ 4 h 69"/>
                  <a:gd name="T104" fmla="*/ 89 w 111"/>
                  <a:gd name="T105" fmla="*/ 3 h 69"/>
                  <a:gd name="T106" fmla="*/ 93 w 111"/>
                  <a:gd name="T107" fmla="*/ 3 h 69"/>
                  <a:gd name="T108" fmla="*/ 97 w 111"/>
                  <a:gd name="T109" fmla="*/ 3 h 69"/>
                  <a:gd name="T110" fmla="*/ 100 w 111"/>
                  <a:gd name="T111" fmla="*/ 4 h 69"/>
                  <a:gd name="T112" fmla="*/ 103 w 111"/>
                  <a:gd name="T113" fmla="*/ 6 h 69"/>
                  <a:gd name="T114" fmla="*/ 105 w 111"/>
                  <a:gd name="T115" fmla="*/ 10 h 69"/>
                  <a:gd name="T116" fmla="*/ 108 w 111"/>
                  <a:gd name="T117" fmla="*/ 12 h 69"/>
                  <a:gd name="T118" fmla="*/ 111 w 111"/>
                  <a:gd name="T119" fmla="*/ 17 h 69"/>
                  <a:gd name="T120" fmla="*/ 111 w 111"/>
                  <a:gd name="T121" fmla="*/ 2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1" h="69">
                    <a:moveTo>
                      <a:pt x="111" y="21"/>
                    </a:moveTo>
                    <a:lnTo>
                      <a:pt x="109" y="27"/>
                    </a:lnTo>
                    <a:lnTo>
                      <a:pt x="107" y="34"/>
                    </a:lnTo>
                    <a:lnTo>
                      <a:pt x="103" y="42"/>
                    </a:lnTo>
                    <a:lnTo>
                      <a:pt x="103" y="43"/>
                    </a:lnTo>
                    <a:lnTo>
                      <a:pt x="103" y="48"/>
                    </a:lnTo>
                    <a:lnTo>
                      <a:pt x="103" y="50"/>
                    </a:lnTo>
                    <a:lnTo>
                      <a:pt x="103" y="53"/>
                    </a:lnTo>
                    <a:lnTo>
                      <a:pt x="101" y="56"/>
                    </a:lnTo>
                    <a:lnTo>
                      <a:pt x="100" y="58"/>
                    </a:lnTo>
                    <a:lnTo>
                      <a:pt x="96" y="61"/>
                    </a:lnTo>
                    <a:lnTo>
                      <a:pt x="92" y="64"/>
                    </a:lnTo>
                    <a:lnTo>
                      <a:pt x="88" y="66"/>
                    </a:lnTo>
                    <a:lnTo>
                      <a:pt x="84" y="68"/>
                    </a:lnTo>
                    <a:lnTo>
                      <a:pt x="76" y="69"/>
                    </a:lnTo>
                    <a:lnTo>
                      <a:pt x="65" y="69"/>
                    </a:lnTo>
                    <a:lnTo>
                      <a:pt x="55" y="68"/>
                    </a:lnTo>
                    <a:lnTo>
                      <a:pt x="51" y="65"/>
                    </a:lnTo>
                    <a:lnTo>
                      <a:pt x="47" y="62"/>
                    </a:lnTo>
                    <a:lnTo>
                      <a:pt x="43" y="60"/>
                    </a:lnTo>
                    <a:lnTo>
                      <a:pt x="39" y="57"/>
                    </a:lnTo>
                    <a:lnTo>
                      <a:pt x="35" y="56"/>
                    </a:lnTo>
                    <a:lnTo>
                      <a:pt x="29" y="54"/>
                    </a:lnTo>
                    <a:lnTo>
                      <a:pt x="22" y="54"/>
                    </a:lnTo>
                    <a:lnTo>
                      <a:pt x="14" y="53"/>
                    </a:lnTo>
                    <a:lnTo>
                      <a:pt x="8" y="52"/>
                    </a:lnTo>
                    <a:lnTo>
                      <a:pt x="6" y="49"/>
                    </a:lnTo>
                    <a:lnTo>
                      <a:pt x="3" y="45"/>
                    </a:lnTo>
                    <a:lnTo>
                      <a:pt x="2" y="39"/>
                    </a:lnTo>
                    <a:lnTo>
                      <a:pt x="0" y="35"/>
                    </a:lnTo>
                    <a:lnTo>
                      <a:pt x="0" y="31"/>
                    </a:lnTo>
                    <a:lnTo>
                      <a:pt x="2" y="29"/>
                    </a:lnTo>
                    <a:lnTo>
                      <a:pt x="3" y="25"/>
                    </a:lnTo>
                    <a:lnTo>
                      <a:pt x="4" y="21"/>
                    </a:lnTo>
                    <a:lnTo>
                      <a:pt x="7" y="18"/>
                    </a:lnTo>
                    <a:lnTo>
                      <a:pt x="10" y="17"/>
                    </a:lnTo>
                    <a:lnTo>
                      <a:pt x="16" y="12"/>
                    </a:lnTo>
                    <a:lnTo>
                      <a:pt x="24" y="11"/>
                    </a:lnTo>
                    <a:lnTo>
                      <a:pt x="31" y="10"/>
                    </a:lnTo>
                    <a:lnTo>
                      <a:pt x="34" y="8"/>
                    </a:lnTo>
                    <a:lnTo>
                      <a:pt x="37" y="6"/>
                    </a:lnTo>
                    <a:lnTo>
                      <a:pt x="41" y="4"/>
                    </a:lnTo>
                    <a:lnTo>
                      <a:pt x="42" y="4"/>
                    </a:lnTo>
                    <a:lnTo>
                      <a:pt x="47" y="3"/>
                    </a:lnTo>
                    <a:lnTo>
                      <a:pt x="53" y="2"/>
                    </a:lnTo>
                    <a:lnTo>
                      <a:pt x="58" y="0"/>
                    </a:lnTo>
                    <a:lnTo>
                      <a:pt x="64" y="0"/>
                    </a:lnTo>
                    <a:lnTo>
                      <a:pt x="68" y="0"/>
                    </a:lnTo>
                    <a:lnTo>
                      <a:pt x="73" y="2"/>
                    </a:lnTo>
                    <a:lnTo>
                      <a:pt x="77" y="3"/>
                    </a:lnTo>
                    <a:lnTo>
                      <a:pt x="81" y="4"/>
                    </a:lnTo>
                    <a:lnTo>
                      <a:pt x="85" y="4"/>
                    </a:lnTo>
                    <a:lnTo>
                      <a:pt x="89" y="3"/>
                    </a:lnTo>
                    <a:lnTo>
                      <a:pt x="93" y="3"/>
                    </a:lnTo>
                    <a:lnTo>
                      <a:pt x="97" y="3"/>
                    </a:lnTo>
                    <a:lnTo>
                      <a:pt x="100" y="4"/>
                    </a:lnTo>
                    <a:lnTo>
                      <a:pt x="103" y="6"/>
                    </a:lnTo>
                    <a:lnTo>
                      <a:pt x="105" y="10"/>
                    </a:lnTo>
                    <a:lnTo>
                      <a:pt x="108" y="12"/>
                    </a:lnTo>
                    <a:lnTo>
                      <a:pt x="111" y="17"/>
                    </a:lnTo>
                    <a:lnTo>
                      <a:pt x="111" y="21"/>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212" name="Zeeland">
                <a:extLst>
                  <a:ext uri="{FF2B5EF4-FFF2-40B4-BE49-F238E27FC236}">
                    <a16:creationId xmlns:a16="http://schemas.microsoft.com/office/drawing/2014/main" id="{13F85914-B301-4847-9E90-8D8E9719F406}"/>
                  </a:ext>
                </a:extLst>
              </p:cNvPr>
              <p:cNvGrpSpPr/>
              <p:nvPr/>
            </p:nvGrpSpPr>
            <p:grpSpPr>
              <a:xfrm>
                <a:off x="3819938" y="4209602"/>
                <a:ext cx="1092012" cy="1038034"/>
                <a:chOff x="3819938" y="4209602"/>
                <a:chExt cx="1092012" cy="1038034"/>
              </a:xfrm>
              <a:grpFill/>
            </p:grpSpPr>
            <p:sp>
              <p:nvSpPr>
                <p:cNvPr id="213" name="Freeform 39">
                  <a:extLst>
                    <a:ext uri="{FF2B5EF4-FFF2-40B4-BE49-F238E27FC236}">
                      <a16:creationId xmlns:a16="http://schemas.microsoft.com/office/drawing/2014/main" id="{D2263265-C275-4E17-A6D6-C9879CFD5FFE}"/>
                    </a:ext>
                  </a:extLst>
                </p:cNvPr>
                <p:cNvSpPr>
                  <a:spLocks/>
                </p:cNvSpPr>
                <p:nvPr/>
              </p:nvSpPr>
              <p:spPr bwMode="auto">
                <a:xfrm>
                  <a:off x="4704342" y="4389528"/>
                  <a:ext cx="132868" cy="83043"/>
                </a:xfrm>
                <a:custGeom>
                  <a:avLst/>
                  <a:gdLst>
                    <a:gd name="T0" fmla="*/ 285 w 289"/>
                    <a:gd name="T1" fmla="*/ 75 h 180"/>
                    <a:gd name="T2" fmla="*/ 277 w 289"/>
                    <a:gd name="T3" fmla="*/ 83 h 180"/>
                    <a:gd name="T4" fmla="*/ 270 w 289"/>
                    <a:gd name="T5" fmla="*/ 90 h 180"/>
                    <a:gd name="T6" fmla="*/ 267 w 289"/>
                    <a:gd name="T7" fmla="*/ 111 h 180"/>
                    <a:gd name="T8" fmla="*/ 256 w 289"/>
                    <a:gd name="T9" fmla="*/ 128 h 180"/>
                    <a:gd name="T10" fmla="*/ 238 w 289"/>
                    <a:gd name="T11" fmla="*/ 142 h 180"/>
                    <a:gd name="T12" fmla="*/ 232 w 289"/>
                    <a:gd name="T13" fmla="*/ 151 h 180"/>
                    <a:gd name="T14" fmla="*/ 229 w 289"/>
                    <a:gd name="T15" fmla="*/ 161 h 180"/>
                    <a:gd name="T16" fmla="*/ 217 w 289"/>
                    <a:gd name="T17" fmla="*/ 161 h 180"/>
                    <a:gd name="T18" fmla="*/ 201 w 289"/>
                    <a:gd name="T19" fmla="*/ 161 h 180"/>
                    <a:gd name="T20" fmla="*/ 173 w 289"/>
                    <a:gd name="T21" fmla="*/ 161 h 180"/>
                    <a:gd name="T22" fmla="*/ 154 w 289"/>
                    <a:gd name="T23" fmla="*/ 165 h 180"/>
                    <a:gd name="T24" fmla="*/ 135 w 289"/>
                    <a:gd name="T25" fmla="*/ 176 h 180"/>
                    <a:gd name="T26" fmla="*/ 118 w 289"/>
                    <a:gd name="T27" fmla="*/ 180 h 180"/>
                    <a:gd name="T28" fmla="*/ 93 w 289"/>
                    <a:gd name="T29" fmla="*/ 179 h 180"/>
                    <a:gd name="T30" fmla="*/ 77 w 289"/>
                    <a:gd name="T31" fmla="*/ 168 h 180"/>
                    <a:gd name="T32" fmla="*/ 66 w 289"/>
                    <a:gd name="T33" fmla="*/ 146 h 180"/>
                    <a:gd name="T34" fmla="*/ 68 w 289"/>
                    <a:gd name="T35" fmla="*/ 129 h 180"/>
                    <a:gd name="T36" fmla="*/ 65 w 289"/>
                    <a:gd name="T37" fmla="*/ 113 h 180"/>
                    <a:gd name="T38" fmla="*/ 52 w 289"/>
                    <a:gd name="T39" fmla="*/ 97 h 180"/>
                    <a:gd name="T40" fmla="*/ 34 w 289"/>
                    <a:gd name="T41" fmla="*/ 94 h 180"/>
                    <a:gd name="T42" fmla="*/ 17 w 289"/>
                    <a:gd name="T43" fmla="*/ 93 h 180"/>
                    <a:gd name="T44" fmla="*/ 4 w 289"/>
                    <a:gd name="T45" fmla="*/ 78 h 180"/>
                    <a:gd name="T46" fmla="*/ 4 w 289"/>
                    <a:gd name="T47" fmla="*/ 62 h 180"/>
                    <a:gd name="T48" fmla="*/ 17 w 289"/>
                    <a:gd name="T49" fmla="*/ 47 h 180"/>
                    <a:gd name="T50" fmla="*/ 33 w 289"/>
                    <a:gd name="T51" fmla="*/ 27 h 180"/>
                    <a:gd name="T52" fmla="*/ 48 w 289"/>
                    <a:gd name="T53" fmla="*/ 12 h 180"/>
                    <a:gd name="T54" fmla="*/ 65 w 289"/>
                    <a:gd name="T55" fmla="*/ 2 h 180"/>
                    <a:gd name="T56" fmla="*/ 84 w 289"/>
                    <a:gd name="T57" fmla="*/ 1 h 180"/>
                    <a:gd name="T58" fmla="*/ 108 w 289"/>
                    <a:gd name="T59" fmla="*/ 9 h 180"/>
                    <a:gd name="T60" fmla="*/ 126 w 289"/>
                    <a:gd name="T61" fmla="*/ 13 h 180"/>
                    <a:gd name="T62" fmla="*/ 142 w 289"/>
                    <a:gd name="T63" fmla="*/ 13 h 180"/>
                    <a:gd name="T64" fmla="*/ 163 w 289"/>
                    <a:gd name="T65" fmla="*/ 23 h 180"/>
                    <a:gd name="T66" fmla="*/ 184 w 289"/>
                    <a:gd name="T67" fmla="*/ 33 h 180"/>
                    <a:gd name="T68" fmla="*/ 201 w 289"/>
                    <a:gd name="T69" fmla="*/ 45 h 180"/>
                    <a:gd name="T70" fmla="*/ 220 w 289"/>
                    <a:gd name="T71" fmla="*/ 56 h 180"/>
                    <a:gd name="T72" fmla="*/ 250 w 289"/>
                    <a:gd name="T73" fmla="*/ 62 h 180"/>
                    <a:gd name="T74" fmla="*/ 275 w 289"/>
                    <a:gd name="T75" fmla="*/ 6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180">
                      <a:moveTo>
                        <a:pt x="289" y="71"/>
                      </a:moveTo>
                      <a:lnTo>
                        <a:pt x="285" y="75"/>
                      </a:lnTo>
                      <a:lnTo>
                        <a:pt x="281" y="79"/>
                      </a:lnTo>
                      <a:lnTo>
                        <a:pt x="277" y="83"/>
                      </a:lnTo>
                      <a:lnTo>
                        <a:pt x="273" y="87"/>
                      </a:lnTo>
                      <a:lnTo>
                        <a:pt x="270" y="90"/>
                      </a:lnTo>
                      <a:lnTo>
                        <a:pt x="269" y="99"/>
                      </a:lnTo>
                      <a:lnTo>
                        <a:pt x="267" y="111"/>
                      </a:lnTo>
                      <a:lnTo>
                        <a:pt x="263" y="120"/>
                      </a:lnTo>
                      <a:lnTo>
                        <a:pt x="256" y="128"/>
                      </a:lnTo>
                      <a:lnTo>
                        <a:pt x="246" y="134"/>
                      </a:lnTo>
                      <a:lnTo>
                        <a:pt x="238" y="142"/>
                      </a:lnTo>
                      <a:lnTo>
                        <a:pt x="235" y="146"/>
                      </a:lnTo>
                      <a:lnTo>
                        <a:pt x="232" y="151"/>
                      </a:lnTo>
                      <a:lnTo>
                        <a:pt x="231" y="156"/>
                      </a:lnTo>
                      <a:lnTo>
                        <a:pt x="229" y="161"/>
                      </a:lnTo>
                      <a:lnTo>
                        <a:pt x="223" y="161"/>
                      </a:lnTo>
                      <a:lnTo>
                        <a:pt x="217" y="161"/>
                      </a:lnTo>
                      <a:lnTo>
                        <a:pt x="213" y="161"/>
                      </a:lnTo>
                      <a:lnTo>
                        <a:pt x="201" y="161"/>
                      </a:lnTo>
                      <a:lnTo>
                        <a:pt x="188" y="160"/>
                      </a:lnTo>
                      <a:lnTo>
                        <a:pt x="173" y="161"/>
                      </a:lnTo>
                      <a:lnTo>
                        <a:pt x="162" y="163"/>
                      </a:lnTo>
                      <a:lnTo>
                        <a:pt x="154" y="165"/>
                      </a:lnTo>
                      <a:lnTo>
                        <a:pt x="145" y="171"/>
                      </a:lnTo>
                      <a:lnTo>
                        <a:pt x="135" y="176"/>
                      </a:lnTo>
                      <a:lnTo>
                        <a:pt x="127" y="179"/>
                      </a:lnTo>
                      <a:lnTo>
                        <a:pt x="118" y="180"/>
                      </a:lnTo>
                      <a:lnTo>
                        <a:pt x="106" y="180"/>
                      </a:lnTo>
                      <a:lnTo>
                        <a:pt x="93" y="179"/>
                      </a:lnTo>
                      <a:lnTo>
                        <a:pt x="84" y="176"/>
                      </a:lnTo>
                      <a:lnTo>
                        <a:pt x="77" y="168"/>
                      </a:lnTo>
                      <a:lnTo>
                        <a:pt x="70" y="157"/>
                      </a:lnTo>
                      <a:lnTo>
                        <a:pt x="66" y="146"/>
                      </a:lnTo>
                      <a:lnTo>
                        <a:pt x="66" y="138"/>
                      </a:lnTo>
                      <a:lnTo>
                        <a:pt x="68" y="129"/>
                      </a:lnTo>
                      <a:lnTo>
                        <a:pt x="68" y="121"/>
                      </a:lnTo>
                      <a:lnTo>
                        <a:pt x="65" y="113"/>
                      </a:lnTo>
                      <a:lnTo>
                        <a:pt x="58" y="103"/>
                      </a:lnTo>
                      <a:lnTo>
                        <a:pt x="52" y="97"/>
                      </a:lnTo>
                      <a:lnTo>
                        <a:pt x="44" y="95"/>
                      </a:lnTo>
                      <a:lnTo>
                        <a:pt x="34" y="94"/>
                      </a:lnTo>
                      <a:lnTo>
                        <a:pt x="25" y="94"/>
                      </a:lnTo>
                      <a:lnTo>
                        <a:pt x="17" y="93"/>
                      </a:lnTo>
                      <a:lnTo>
                        <a:pt x="10" y="86"/>
                      </a:lnTo>
                      <a:lnTo>
                        <a:pt x="4" y="78"/>
                      </a:lnTo>
                      <a:lnTo>
                        <a:pt x="0" y="70"/>
                      </a:lnTo>
                      <a:lnTo>
                        <a:pt x="4" y="62"/>
                      </a:lnTo>
                      <a:lnTo>
                        <a:pt x="11" y="54"/>
                      </a:lnTo>
                      <a:lnTo>
                        <a:pt x="17" y="47"/>
                      </a:lnTo>
                      <a:lnTo>
                        <a:pt x="25" y="37"/>
                      </a:lnTo>
                      <a:lnTo>
                        <a:pt x="33" y="27"/>
                      </a:lnTo>
                      <a:lnTo>
                        <a:pt x="41" y="17"/>
                      </a:lnTo>
                      <a:lnTo>
                        <a:pt x="48" y="12"/>
                      </a:lnTo>
                      <a:lnTo>
                        <a:pt x="56" y="6"/>
                      </a:lnTo>
                      <a:lnTo>
                        <a:pt x="65" y="2"/>
                      </a:lnTo>
                      <a:lnTo>
                        <a:pt x="73" y="0"/>
                      </a:lnTo>
                      <a:lnTo>
                        <a:pt x="84" y="1"/>
                      </a:lnTo>
                      <a:lnTo>
                        <a:pt x="96" y="5"/>
                      </a:lnTo>
                      <a:lnTo>
                        <a:pt x="108" y="9"/>
                      </a:lnTo>
                      <a:lnTo>
                        <a:pt x="119" y="12"/>
                      </a:lnTo>
                      <a:lnTo>
                        <a:pt x="126" y="13"/>
                      </a:lnTo>
                      <a:lnTo>
                        <a:pt x="135" y="13"/>
                      </a:lnTo>
                      <a:lnTo>
                        <a:pt x="142" y="13"/>
                      </a:lnTo>
                      <a:lnTo>
                        <a:pt x="151" y="17"/>
                      </a:lnTo>
                      <a:lnTo>
                        <a:pt x="163" y="23"/>
                      </a:lnTo>
                      <a:lnTo>
                        <a:pt x="174" y="28"/>
                      </a:lnTo>
                      <a:lnTo>
                        <a:pt x="184" y="33"/>
                      </a:lnTo>
                      <a:lnTo>
                        <a:pt x="192" y="39"/>
                      </a:lnTo>
                      <a:lnTo>
                        <a:pt x="201" y="45"/>
                      </a:lnTo>
                      <a:lnTo>
                        <a:pt x="212" y="52"/>
                      </a:lnTo>
                      <a:lnTo>
                        <a:pt x="220" y="56"/>
                      </a:lnTo>
                      <a:lnTo>
                        <a:pt x="234" y="60"/>
                      </a:lnTo>
                      <a:lnTo>
                        <a:pt x="250" y="62"/>
                      </a:lnTo>
                      <a:lnTo>
                        <a:pt x="265" y="64"/>
                      </a:lnTo>
                      <a:lnTo>
                        <a:pt x="275" y="67"/>
                      </a:lnTo>
                      <a:lnTo>
                        <a:pt x="289" y="71"/>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214" name="Zeeland">
                  <a:extLst>
                    <a:ext uri="{FF2B5EF4-FFF2-40B4-BE49-F238E27FC236}">
                      <a16:creationId xmlns:a16="http://schemas.microsoft.com/office/drawing/2014/main" id="{A3298CDE-545C-418A-947F-0449FE822A77}"/>
                    </a:ext>
                  </a:extLst>
                </p:cNvPr>
                <p:cNvGrpSpPr/>
                <p:nvPr/>
              </p:nvGrpSpPr>
              <p:grpSpPr>
                <a:xfrm>
                  <a:off x="3819938" y="4209602"/>
                  <a:ext cx="1092012" cy="1038034"/>
                  <a:chOff x="3819938" y="4209602"/>
                  <a:chExt cx="1092012" cy="1038034"/>
                </a:xfrm>
                <a:grpFill/>
              </p:grpSpPr>
              <p:sp>
                <p:nvSpPr>
                  <p:cNvPr id="215" name="Freeform 38">
                    <a:extLst>
                      <a:ext uri="{FF2B5EF4-FFF2-40B4-BE49-F238E27FC236}">
                        <a16:creationId xmlns:a16="http://schemas.microsoft.com/office/drawing/2014/main" id="{35B4FB0E-745E-47E7-9255-11EF008C0CA1}"/>
                      </a:ext>
                    </a:extLst>
                  </p:cNvPr>
                  <p:cNvSpPr>
                    <a:spLocks/>
                  </p:cNvSpPr>
                  <p:nvPr/>
                </p:nvSpPr>
                <p:spPr bwMode="auto">
                  <a:xfrm>
                    <a:off x="4208854" y="4209602"/>
                    <a:ext cx="505177" cy="256049"/>
                  </a:xfrm>
                  <a:custGeom>
                    <a:avLst/>
                    <a:gdLst>
                      <a:gd name="T0" fmla="*/ 1097 w 1097"/>
                      <a:gd name="T1" fmla="*/ 351 h 554"/>
                      <a:gd name="T2" fmla="*/ 1078 w 1097"/>
                      <a:gd name="T3" fmla="*/ 383 h 554"/>
                      <a:gd name="T4" fmla="*/ 1059 w 1097"/>
                      <a:gd name="T5" fmla="*/ 414 h 554"/>
                      <a:gd name="T6" fmla="*/ 1057 w 1097"/>
                      <a:gd name="T7" fmla="*/ 449 h 554"/>
                      <a:gd name="T8" fmla="*/ 1020 w 1097"/>
                      <a:gd name="T9" fmla="*/ 479 h 554"/>
                      <a:gd name="T10" fmla="*/ 964 w 1097"/>
                      <a:gd name="T11" fmla="*/ 499 h 554"/>
                      <a:gd name="T12" fmla="*/ 918 w 1097"/>
                      <a:gd name="T13" fmla="*/ 524 h 554"/>
                      <a:gd name="T14" fmla="*/ 869 w 1097"/>
                      <a:gd name="T15" fmla="*/ 536 h 554"/>
                      <a:gd name="T16" fmla="*/ 844 w 1097"/>
                      <a:gd name="T17" fmla="*/ 545 h 554"/>
                      <a:gd name="T18" fmla="*/ 802 w 1097"/>
                      <a:gd name="T19" fmla="*/ 554 h 554"/>
                      <a:gd name="T20" fmla="*/ 744 w 1097"/>
                      <a:gd name="T21" fmla="*/ 542 h 554"/>
                      <a:gd name="T22" fmla="*/ 706 w 1097"/>
                      <a:gd name="T23" fmla="*/ 519 h 554"/>
                      <a:gd name="T24" fmla="*/ 697 w 1097"/>
                      <a:gd name="T25" fmla="*/ 485 h 554"/>
                      <a:gd name="T26" fmla="*/ 679 w 1097"/>
                      <a:gd name="T27" fmla="*/ 464 h 554"/>
                      <a:gd name="T28" fmla="*/ 664 w 1097"/>
                      <a:gd name="T29" fmla="*/ 480 h 554"/>
                      <a:gd name="T30" fmla="*/ 658 w 1097"/>
                      <a:gd name="T31" fmla="*/ 506 h 554"/>
                      <a:gd name="T32" fmla="*/ 620 w 1097"/>
                      <a:gd name="T33" fmla="*/ 503 h 554"/>
                      <a:gd name="T34" fmla="*/ 585 w 1097"/>
                      <a:gd name="T35" fmla="*/ 472 h 554"/>
                      <a:gd name="T36" fmla="*/ 551 w 1097"/>
                      <a:gd name="T37" fmla="*/ 468 h 554"/>
                      <a:gd name="T38" fmla="*/ 542 w 1097"/>
                      <a:gd name="T39" fmla="*/ 434 h 554"/>
                      <a:gd name="T40" fmla="*/ 520 w 1097"/>
                      <a:gd name="T41" fmla="*/ 373 h 554"/>
                      <a:gd name="T42" fmla="*/ 516 w 1097"/>
                      <a:gd name="T43" fmla="*/ 325 h 554"/>
                      <a:gd name="T44" fmla="*/ 495 w 1097"/>
                      <a:gd name="T45" fmla="*/ 283 h 554"/>
                      <a:gd name="T46" fmla="*/ 478 w 1097"/>
                      <a:gd name="T47" fmla="*/ 275 h 554"/>
                      <a:gd name="T48" fmla="*/ 450 w 1097"/>
                      <a:gd name="T49" fmla="*/ 278 h 554"/>
                      <a:gd name="T50" fmla="*/ 435 w 1097"/>
                      <a:gd name="T51" fmla="*/ 286 h 554"/>
                      <a:gd name="T52" fmla="*/ 392 w 1097"/>
                      <a:gd name="T53" fmla="*/ 285 h 554"/>
                      <a:gd name="T54" fmla="*/ 361 w 1097"/>
                      <a:gd name="T55" fmla="*/ 254 h 554"/>
                      <a:gd name="T56" fmla="*/ 323 w 1097"/>
                      <a:gd name="T57" fmla="*/ 223 h 554"/>
                      <a:gd name="T58" fmla="*/ 268 w 1097"/>
                      <a:gd name="T59" fmla="*/ 229 h 554"/>
                      <a:gd name="T60" fmla="*/ 220 w 1097"/>
                      <a:gd name="T61" fmla="*/ 263 h 554"/>
                      <a:gd name="T62" fmla="*/ 167 w 1097"/>
                      <a:gd name="T63" fmla="*/ 297 h 554"/>
                      <a:gd name="T64" fmla="*/ 115 w 1097"/>
                      <a:gd name="T65" fmla="*/ 312 h 554"/>
                      <a:gd name="T66" fmla="*/ 84 w 1097"/>
                      <a:gd name="T67" fmla="*/ 307 h 554"/>
                      <a:gd name="T68" fmla="*/ 59 w 1097"/>
                      <a:gd name="T69" fmla="*/ 302 h 554"/>
                      <a:gd name="T70" fmla="*/ 22 w 1097"/>
                      <a:gd name="T71" fmla="*/ 268 h 554"/>
                      <a:gd name="T72" fmla="*/ 3 w 1097"/>
                      <a:gd name="T73" fmla="*/ 223 h 554"/>
                      <a:gd name="T74" fmla="*/ 5 w 1097"/>
                      <a:gd name="T75" fmla="*/ 171 h 554"/>
                      <a:gd name="T76" fmla="*/ 31 w 1097"/>
                      <a:gd name="T77" fmla="*/ 108 h 554"/>
                      <a:gd name="T78" fmla="*/ 82 w 1097"/>
                      <a:gd name="T79" fmla="*/ 58 h 554"/>
                      <a:gd name="T80" fmla="*/ 143 w 1097"/>
                      <a:gd name="T81" fmla="*/ 26 h 554"/>
                      <a:gd name="T82" fmla="*/ 206 w 1097"/>
                      <a:gd name="T83" fmla="*/ 15 h 554"/>
                      <a:gd name="T84" fmla="*/ 276 w 1097"/>
                      <a:gd name="T85" fmla="*/ 14 h 554"/>
                      <a:gd name="T86" fmla="*/ 338 w 1097"/>
                      <a:gd name="T87" fmla="*/ 25 h 554"/>
                      <a:gd name="T88" fmla="*/ 389 w 1097"/>
                      <a:gd name="T89" fmla="*/ 37 h 554"/>
                      <a:gd name="T90" fmla="*/ 455 w 1097"/>
                      <a:gd name="T91" fmla="*/ 38 h 554"/>
                      <a:gd name="T92" fmla="*/ 495 w 1097"/>
                      <a:gd name="T93" fmla="*/ 19 h 554"/>
                      <a:gd name="T94" fmla="*/ 534 w 1097"/>
                      <a:gd name="T95" fmla="*/ 2 h 554"/>
                      <a:gd name="T96" fmla="*/ 577 w 1097"/>
                      <a:gd name="T97" fmla="*/ 7 h 554"/>
                      <a:gd name="T98" fmla="*/ 586 w 1097"/>
                      <a:gd name="T99" fmla="*/ 35 h 554"/>
                      <a:gd name="T100" fmla="*/ 613 w 1097"/>
                      <a:gd name="T101" fmla="*/ 68 h 554"/>
                      <a:gd name="T102" fmla="*/ 671 w 1097"/>
                      <a:gd name="T103" fmla="*/ 77 h 554"/>
                      <a:gd name="T104" fmla="*/ 707 w 1097"/>
                      <a:gd name="T105" fmla="*/ 49 h 554"/>
                      <a:gd name="T106" fmla="*/ 764 w 1097"/>
                      <a:gd name="T107" fmla="*/ 46 h 554"/>
                      <a:gd name="T108" fmla="*/ 811 w 1097"/>
                      <a:gd name="T109" fmla="*/ 65 h 554"/>
                      <a:gd name="T110" fmla="*/ 819 w 1097"/>
                      <a:gd name="T111" fmla="*/ 112 h 554"/>
                      <a:gd name="T112" fmla="*/ 848 w 1097"/>
                      <a:gd name="T113" fmla="*/ 177 h 554"/>
                      <a:gd name="T114" fmla="*/ 883 w 1097"/>
                      <a:gd name="T115" fmla="*/ 227 h 554"/>
                      <a:gd name="T116" fmla="*/ 908 w 1097"/>
                      <a:gd name="T117" fmla="*/ 255 h 554"/>
                      <a:gd name="T118" fmla="*/ 947 w 1097"/>
                      <a:gd name="T119" fmla="*/ 251 h 554"/>
                      <a:gd name="T120" fmla="*/ 1005 w 1097"/>
                      <a:gd name="T121" fmla="*/ 275 h 554"/>
                      <a:gd name="T122" fmla="*/ 1047 w 1097"/>
                      <a:gd name="T123" fmla="*/ 301 h 554"/>
                      <a:gd name="T124" fmla="*/ 1086 w 1097"/>
                      <a:gd name="T125" fmla="*/ 322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7" h="554">
                        <a:moveTo>
                          <a:pt x="1086" y="322"/>
                        </a:moveTo>
                        <a:lnTo>
                          <a:pt x="1092" y="330"/>
                        </a:lnTo>
                        <a:lnTo>
                          <a:pt x="1096" y="341"/>
                        </a:lnTo>
                        <a:lnTo>
                          <a:pt x="1097" y="351"/>
                        </a:lnTo>
                        <a:lnTo>
                          <a:pt x="1094" y="359"/>
                        </a:lnTo>
                        <a:lnTo>
                          <a:pt x="1089" y="367"/>
                        </a:lnTo>
                        <a:lnTo>
                          <a:pt x="1083" y="375"/>
                        </a:lnTo>
                        <a:lnTo>
                          <a:pt x="1078" y="383"/>
                        </a:lnTo>
                        <a:lnTo>
                          <a:pt x="1071" y="390"/>
                        </a:lnTo>
                        <a:lnTo>
                          <a:pt x="1065" y="398"/>
                        </a:lnTo>
                        <a:lnTo>
                          <a:pt x="1059" y="407"/>
                        </a:lnTo>
                        <a:lnTo>
                          <a:pt x="1059" y="414"/>
                        </a:lnTo>
                        <a:lnTo>
                          <a:pt x="1062" y="422"/>
                        </a:lnTo>
                        <a:lnTo>
                          <a:pt x="1062" y="429"/>
                        </a:lnTo>
                        <a:lnTo>
                          <a:pt x="1061" y="438"/>
                        </a:lnTo>
                        <a:lnTo>
                          <a:pt x="1057" y="449"/>
                        </a:lnTo>
                        <a:lnTo>
                          <a:pt x="1051" y="457"/>
                        </a:lnTo>
                        <a:lnTo>
                          <a:pt x="1043" y="464"/>
                        </a:lnTo>
                        <a:lnTo>
                          <a:pt x="1032" y="472"/>
                        </a:lnTo>
                        <a:lnTo>
                          <a:pt x="1020" y="479"/>
                        </a:lnTo>
                        <a:lnTo>
                          <a:pt x="1009" y="484"/>
                        </a:lnTo>
                        <a:lnTo>
                          <a:pt x="995" y="488"/>
                        </a:lnTo>
                        <a:lnTo>
                          <a:pt x="978" y="493"/>
                        </a:lnTo>
                        <a:lnTo>
                          <a:pt x="964" y="499"/>
                        </a:lnTo>
                        <a:lnTo>
                          <a:pt x="953" y="504"/>
                        </a:lnTo>
                        <a:lnTo>
                          <a:pt x="941" y="511"/>
                        </a:lnTo>
                        <a:lnTo>
                          <a:pt x="929" y="519"/>
                        </a:lnTo>
                        <a:lnTo>
                          <a:pt x="918" y="524"/>
                        </a:lnTo>
                        <a:lnTo>
                          <a:pt x="908" y="527"/>
                        </a:lnTo>
                        <a:lnTo>
                          <a:pt x="896" y="530"/>
                        </a:lnTo>
                        <a:lnTo>
                          <a:pt x="883" y="534"/>
                        </a:lnTo>
                        <a:lnTo>
                          <a:pt x="869" y="536"/>
                        </a:lnTo>
                        <a:lnTo>
                          <a:pt x="860" y="538"/>
                        </a:lnTo>
                        <a:lnTo>
                          <a:pt x="856" y="539"/>
                        </a:lnTo>
                        <a:lnTo>
                          <a:pt x="852" y="541"/>
                        </a:lnTo>
                        <a:lnTo>
                          <a:pt x="844" y="545"/>
                        </a:lnTo>
                        <a:lnTo>
                          <a:pt x="834" y="549"/>
                        </a:lnTo>
                        <a:lnTo>
                          <a:pt x="823" y="551"/>
                        </a:lnTo>
                        <a:lnTo>
                          <a:pt x="815" y="554"/>
                        </a:lnTo>
                        <a:lnTo>
                          <a:pt x="802" y="554"/>
                        </a:lnTo>
                        <a:lnTo>
                          <a:pt x="784" y="553"/>
                        </a:lnTo>
                        <a:lnTo>
                          <a:pt x="768" y="550"/>
                        </a:lnTo>
                        <a:lnTo>
                          <a:pt x="753" y="546"/>
                        </a:lnTo>
                        <a:lnTo>
                          <a:pt x="744" y="542"/>
                        </a:lnTo>
                        <a:lnTo>
                          <a:pt x="732" y="538"/>
                        </a:lnTo>
                        <a:lnTo>
                          <a:pt x="720" y="531"/>
                        </a:lnTo>
                        <a:lnTo>
                          <a:pt x="712" y="526"/>
                        </a:lnTo>
                        <a:lnTo>
                          <a:pt x="706" y="519"/>
                        </a:lnTo>
                        <a:lnTo>
                          <a:pt x="702" y="511"/>
                        </a:lnTo>
                        <a:lnTo>
                          <a:pt x="698" y="504"/>
                        </a:lnTo>
                        <a:lnTo>
                          <a:pt x="697" y="496"/>
                        </a:lnTo>
                        <a:lnTo>
                          <a:pt x="697" y="485"/>
                        </a:lnTo>
                        <a:lnTo>
                          <a:pt x="697" y="475"/>
                        </a:lnTo>
                        <a:lnTo>
                          <a:pt x="693" y="468"/>
                        </a:lnTo>
                        <a:lnTo>
                          <a:pt x="687" y="465"/>
                        </a:lnTo>
                        <a:lnTo>
                          <a:pt x="679" y="464"/>
                        </a:lnTo>
                        <a:lnTo>
                          <a:pt x="671" y="464"/>
                        </a:lnTo>
                        <a:lnTo>
                          <a:pt x="664" y="468"/>
                        </a:lnTo>
                        <a:lnTo>
                          <a:pt x="663" y="472"/>
                        </a:lnTo>
                        <a:lnTo>
                          <a:pt x="664" y="480"/>
                        </a:lnTo>
                        <a:lnTo>
                          <a:pt x="666" y="488"/>
                        </a:lnTo>
                        <a:lnTo>
                          <a:pt x="666" y="496"/>
                        </a:lnTo>
                        <a:lnTo>
                          <a:pt x="664" y="501"/>
                        </a:lnTo>
                        <a:lnTo>
                          <a:pt x="658" y="506"/>
                        </a:lnTo>
                        <a:lnTo>
                          <a:pt x="648" y="507"/>
                        </a:lnTo>
                        <a:lnTo>
                          <a:pt x="637" y="507"/>
                        </a:lnTo>
                        <a:lnTo>
                          <a:pt x="628" y="506"/>
                        </a:lnTo>
                        <a:lnTo>
                          <a:pt x="620" y="503"/>
                        </a:lnTo>
                        <a:lnTo>
                          <a:pt x="612" y="497"/>
                        </a:lnTo>
                        <a:lnTo>
                          <a:pt x="602" y="488"/>
                        </a:lnTo>
                        <a:lnTo>
                          <a:pt x="593" y="479"/>
                        </a:lnTo>
                        <a:lnTo>
                          <a:pt x="585" y="472"/>
                        </a:lnTo>
                        <a:lnTo>
                          <a:pt x="577" y="470"/>
                        </a:lnTo>
                        <a:lnTo>
                          <a:pt x="566" y="469"/>
                        </a:lnTo>
                        <a:lnTo>
                          <a:pt x="557" y="468"/>
                        </a:lnTo>
                        <a:lnTo>
                          <a:pt x="551" y="468"/>
                        </a:lnTo>
                        <a:lnTo>
                          <a:pt x="551" y="462"/>
                        </a:lnTo>
                        <a:lnTo>
                          <a:pt x="548" y="454"/>
                        </a:lnTo>
                        <a:lnTo>
                          <a:pt x="544" y="444"/>
                        </a:lnTo>
                        <a:lnTo>
                          <a:pt x="542" y="434"/>
                        </a:lnTo>
                        <a:lnTo>
                          <a:pt x="539" y="426"/>
                        </a:lnTo>
                        <a:lnTo>
                          <a:pt x="534" y="410"/>
                        </a:lnTo>
                        <a:lnTo>
                          <a:pt x="526" y="392"/>
                        </a:lnTo>
                        <a:lnTo>
                          <a:pt x="520" y="373"/>
                        </a:lnTo>
                        <a:lnTo>
                          <a:pt x="515" y="359"/>
                        </a:lnTo>
                        <a:lnTo>
                          <a:pt x="515" y="348"/>
                        </a:lnTo>
                        <a:lnTo>
                          <a:pt x="516" y="336"/>
                        </a:lnTo>
                        <a:lnTo>
                          <a:pt x="516" y="325"/>
                        </a:lnTo>
                        <a:lnTo>
                          <a:pt x="515" y="316"/>
                        </a:lnTo>
                        <a:lnTo>
                          <a:pt x="511" y="303"/>
                        </a:lnTo>
                        <a:lnTo>
                          <a:pt x="503" y="291"/>
                        </a:lnTo>
                        <a:lnTo>
                          <a:pt x="495" y="283"/>
                        </a:lnTo>
                        <a:lnTo>
                          <a:pt x="492" y="281"/>
                        </a:lnTo>
                        <a:lnTo>
                          <a:pt x="488" y="278"/>
                        </a:lnTo>
                        <a:lnTo>
                          <a:pt x="482" y="276"/>
                        </a:lnTo>
                        <a:lnTo>
                          <a:pt x="478" y="275"/>
                        </a:lnTo>
                        <a:lnTo>
                          <a:pt x="474" y="274"/>
                        </a:lnTo>
                        <a:lnTo>
                          <a:pt x="468" y="274"/>
                        </a:lnTo>
                        <a:lnTo>
                          <a:pt x="458" y="275"/>
                        </a:lnTo>
                        <a:lnTo>
                          <a:pt x="450" y="278"/>
                        </a:lnTo>
                        <a:lnTo>
                          <a:pt x="447" y="279"/>
                        </a:lnTo>
                        <a:lnTo>
                          <a:pt x="443" y="282"/>
                        </a:lnTo>
                        <a:lnTo>
                          <a:pt x="439" y="285"/>
                        </a:lnTo>
                        <a:lnTo>
                          <a:pt x="435" y="286"/>
                        </a:lnTo>
                        <a:lnTo>
                          <a:pt x="431" y="287"/>
                        </a:lnTo>
                        <a:lnTo>
                          <a:pt x="419" y="289"/>
                        </a:lnTo>
                        <a:lnTo>
                          <a:pt x="404" y="287"/>
                        </a:lnTo>
                        <a:lnTo>
                          <a:pt x="392" y="285"/>
                        </a:lnTo>
                        <a:lnTo>
                          <a:pt x="384" y="279"/>
                        </a:lnTo>
                        <a:lnTo>
                          <a:pt x="376" y="270"/>
                        </a:lnTo>
                        <a:lnTo>
                          <a:pt x="368" y="263"/>
                        </a:lnTo>
                        <a:lnTo>
                          <a:pt x="361" y="254"/>
                        </a:lnTo>
                        <a:lnTo>
                          <a:pt x="353" y="243"/>
                        </a:lnTo>
                        <a:lnTo>
                          <a:pt x="345" y="232"/>
                        </a:lnTo>
                        <a:lnTo>
                          <a:pt x="336" y="227"/>
                        </a:lnTo>
                        <a:lnTo>
                          <a:pt x="323" y="223"/>
                        </a:lnTo>
                        <a:lnTo>
                          <a:pt x="307" y="221"/>
                        </a:lnTo>
                        <a:lnTo>
                          <a:pt x="291" y="223"/>
                        </a:lnTo>
                        <a:lnTo>
                          <a:pt x="278" y="225"/>
                        </a:lnTo>
                        <a:lnTo>
                          <a:pt x="268" y="229"/>
                        </a:lnTo>
                        <a:lnTo>
                          <a:pt x="257" y="237"/>
                        </a:lnTo>
                        <a:lnTo>
                          <a:pt x="248" y="244"/>
                        </a:lnTo>
                        <a:lnTo>
                          <a:pt x="236" y="252"/>
                        </a:lnTo>
                        <a:lnTo>
                          <a:pt x="220" y="263"/>
                        </a:lnTo>
                        <a:lnTo>
                          <a:pt x="203" y="274"/>
                        </a:lnTo>
                        <a:lnTo>
                          <a:pt x="190" y="283"/>
                        </a:lnTo>
                        <a:lnTo>
                          <a:pt x="179" y="290"/>
                        </a:lnTo>
                        <a:lnTo>
                          <a:pt x="167" y="297"/>
                        </a:lnTo>
                        <a:lnTo>
                          <a:pt x="155" y="303"/>
                        </a:lnTo>
                        <a:lnTo>
                          <a:pt x="143" y="306"/>
                        </a:lnTo>
                        <a:lnTo>
                          <a:pt x="128" y="309"/>
                        </a:lnTo>
                        <a:lnTo>
                          <a:pt x="115" y="312"/>
                        </a:lnTo>
                        <a:lnTo>
                          <a:pt x="105" y="310"/>
                        </a:lnTo>
                        <a:lnTo>
                          <a:pt x="96" y="309"/>
                        </a:lnTo>
                        <a:lnTo>
                          <a:pt x="86" y="309"/>
                        </a:lnTo>
                        <a:lnTo>
                          <a:pt x="84" y="307"/>
                        </a:lnTo>
                        <a:lnTo>
                          <a:pt x="80" y="307"/>
                        </a:lnTo>
                        <a:lnTo>
                          <a:pt x="75" y="307"/>
                        </a:lnTo>
                        <a:lnTo>
                          <a:pt x="71" y="306"/>
                        </a:lnTo>
                        <a:lnTo>
                          <a:pt x="59" y="302"/>
                        </a:lnTo>
                        <a:lnTo>
                          <a:pt x="46" y="294"/>
                        </a:lnTo>
                        <a:lnTo>
                          <a:pt x="35" y="287"/>
                        </a:lnTo>
                        <a:lnTo>
                          <a:pt x="28" y="279"/>
                        </a:lnTo>
                        <a:lnTo>
                          <a:pt x="22" y="268"/>
                        </a:lnTo>
                        <a:lnTo>
                          <a:pt x="16" y="258"/>
                        </a:lnTo>
                        <a:lnTo>
                          <a:pt x="11" y="248"/>
                        </a:lnTo>
                        <a:lnTo>
                          <a:pt x="7" y="237"/>
                        </a:lnTo>
                        <a:lnTo>
                          <a:pt x="3" y="223"/>
                        </a:lnTo>
                        <a:lnTo>
                          <a:pt x="0" y="212"/>
                        </a:lnTo>
                        <a:lnTo>
                          <a:pt x="1" y="200"/>
                        </a:lnTo>
                        <a:lnTo>
                          <a:pt x="3" y="185"/>
                        </a:lnTo>
                        <a:lnTo>
                          <a:pt x="5" y="171"/>
                        </a:lnTo>
                        <a:lnTo>
                          <a:pt x="8" y="161"/>
                        </a:lnTo>
                        <a:lnTo>
                          <a:pt x="13" y="144"/>
                        </a:lnTo>
                        <a:lnTo>
                          <a:pt x="22" y="126"/>
                        </a:lnTo>
                        <a:lnTo>
                          <a:pt x="31" y="108"/>
                        </a:lnTo>
                        <a:lnTo>
                          <a:pt x="39" y="95"/>
                        </a:lnTo>
                        <a:lnTo>
                          <a:pt x="50" y="83"/>
                        </a:lnTo>
                        <a:lnTo>
                          <a:pt x="65" y="70"/>
                        </a:lnTo>
                        <a:lnTo>
                          <a:pt x="82" y="58"/>
                        </a:lnTo>
                        <a:lnTo>
                          <a:pt x="98" y="47"/>
                        </a:lnTo>
                        <a:lnTo>
                          <a:pt x="112" y="39"/>
                        </a:lnTo>
                        <a:lnTo>
                          <a:pt x="125" y="33"/>
                        </a:lnTo>
                        <a:lnTo>
                          <a:pt x="143" y="26"/>
                        </a:lnTo>
                        <a:lnTo>
                          <a:pt x="160" y="21"/>
                        </a:lnTo>
                        <a:lnTo>
                          <a:pt x="175" y="16"/>
                        </a:lnTo>
                        <a:lnTo>
                          <a:pt x="189" y="15"/>
                        </a:lnTo>
                        <a:lnTo>
                          <a:pt x="206" y="15"/>
                        </a:lnTo>
                        <a:lnTo>
                          <a:pt x="224" y="15"/>
                        </a:lnTo>
                        <a:lnTo>
                          <a:pt x="237" y="15"/>
                        </a:lnTo>
                        <a:lnTo>
                          <a:pt x="255" y="15"/>
                        </a:lnTo>
                        <a:lnTo>
                          <a:pt x="276" y="14"/>
                        </a:lnTo>
                        <a:lnTo>
                          <a:pt x="296" y="14"/>
                        </a:lnTo>
                        <a:lnTo>
                          <a:pt x="313" y="15"/>
                        </a:lnTo>
                        <a:lnTo>
                          <a:pt x="325" y="19"/>
                        </a:lnTo>
                        <a:lnTo>
                          <a:pt x="338" y="25"/>
                        </a:lnTo>
                        <a:lnTo>
                          <a:pt x="349" y="30"/>
                        </a:lnTo>
                        <a:lnTo>
                          <a:pt x="361" y="31"/>
                        </a:lnTo>
                        <a:lnTo>
                          <a:pt x="376" y="34"/>
                        </a:lnTo>
                        <a:lnTo>
                          <a:pt x="389" y="37"/>
                        </a:lnTo>
                        <a:lnTo>
                          <a:pt x="402" y="38"/>
                        </a:lnTo>
                        <a:lnTo>
                          <a:pt x="418" y="38"/>
                        </a:lnTo>
                        <a:lnTo>
                          <a:pt x="437" y="39"/>
                        </a:lnTo>
                        <a:lnTo>
                          <a:pt x="455" y="38"/>
                        </a:lnTo>
                        <a:lnTo>
                          <a:pt x="470" y="37"/>
                        </a:lnTo>
                        <a:lnTo>
                          <a:pt x="478" y="31"/>
                        </a:lnTo>
                        <a:lnTo>
                          <a:pt x="486" y="26"/>
                        </a:lnTo>
                        <a:lnTo>
                          <a:pt x="495" y="19"/>
                        </a:lnTo>
                        <a:lnTo>
                          <a:pt x="503" y="14"/>
                        </a:lnTo>
                        <a:lnTo>
                          <a:pt x="512" y="10"/>
                        </a:lnTo>
                        <a:lnTo>
                          <a:pt x="523" y="4"/>
                        </a:lnTo>
                        <a:lnTo>
                          <a:pt x="534" y="2"/>
                        </a:lnTo>
                        <a:lnTo>
                          <a:pt x="543" y="0"/>
                        </a:lnTo>
                        <a:lnTo>
                          <a:pt x="553" y="0"/>
                        </a:lnTo>
                        <a:lnTo>
                          <a:pt x="565" y="3"/>
                        </a:lnTo>
                        <a:lnTo>
                          <a:pt x="577" y="7"/>
                        </a:lnTo>
                        <a:lnTo>
                          <a:pt x="584" y="12"/>
                        </a:lnTo>
                        <a:lnTo>
                          <a:pt x="586" y="19"/>
                        </a:lnTo>
                        <a:lnTo>
                          <a:pt x="586" y="27"/>
                        </a:lnTo>
                        <a:lnTo>
                          <a:pt x="586" y="35"/>
                        </a:lnTo>
                        <a:lnTo>
                          <a:pt x="586" y="42"/>
                        </a:lnTo>
                        <a:lnTo>
                          <a:pt x="594" y="52"/>
                        </a:lnTo>
                        <a:lnTo>
                          <a:pt x="604" y="61"/>
                        </a:lnTo>
                        <a:lnTo>
                          <a:pt x="613" y="68"/>
                        </a:lnTo>
                        <a:lnTo>
                          <a:pt x="625" y="73"/>
                        </a:lnTo>
                        <a:lnTo>
                          <a:pt x="641" y="76"/>
                        </a:lnTo>
                        <a:lnTo>
                          <a:pt x="658" y="78"/>
                        </a:lnTo>
                        <a:lnTo>
                          <a:pt x="671" y="77"/>
                        </a:lnTo>
                        <a:lnTo>
                          <a:pt x="679" y="70"/>
                        </a:lnTo>
                        <a:lnTo>
                          <a:pt x="687" y="60"/>
                        </a:lnTo>
                        <a:lnTo>
                          <a:pt x="695" y="53"/>
                        </a:lnTo>
                        <a:lnTo>
                          <a:pt x="707" y="49"/>
                        </a:lnTo>
                        <a:lnTo>
                          <a:pt x="722" y="46"/>
                        </a:lnTo>
                        <a:lnTo>
                          <a:pt x="734" y="46"/>
                        </a:lnTo>
                        <a:lnTo>
                          <a:pt x="748" y="46"/>
                        </a:lnTo>
                        <a:lnTo>
                          <a:pt x="764" y="46"/>
                        </a:lnTo>
                        <a:lnTo>
                          <a:pt x="782" y="47"/>
                        </a:lnTo>
                        <a:lnTo>
                          <a:pt x="796" y="50"/>
                        </a:lnTo>
                        <a:lnTo>
                          <a:pt x="807" y="57"/>
                        </a:lnTo>
                        <a:lnTo>
                          <a:pt x="811" y="65"/>
                        </a:lnTo>
                        <a:lnTo>
                          <a:pt x="813" y="76"/>
                        </a:lnTo>
                        <a:lnTo>
                          <a:pt x="813" y="88"/>
                        </a:lnTo>
                        <a:lnTo>
                          <a:pt x="814" y="97"/>
                        </a:lnTo>
                        <a:lnTo>
                          <a:pt x="819" y="112"/>
                        </a:lnTo>
                        <a:lnTo>
                          <a:pt x="826" y="131"/>
                        </a:lnTo>
                        <a:lnTo>
                          <a:pt x="833" y="149"/>
                        </a:lnTo>
                        <a:lnTo>
                          <a:pt x="840" y="163"/>
                        </a:lnTo>
                        <a:lnTo>
                          <a:pt x="848" y="177"/>
                        </a:lnTo>
                        <a:lnTo>
                          <a:pt x="858" y="192"/>
                        </a:lnTo>
                        <a:lnTo>
                          <a:pt x="869" y="206"/>
                        </a:lnTo>
                        <a:lnTo>
                          <a:pt x="877" y="219"/>
                        </a:lnTo>
                        <a:lnTo>
                          <a:pt x="883" y="227"/>
                        </a:lnTo>
                        <a:lnTo>
                          <a:pt x="888" y="237"/>
                        </a:lnTo>
                        <a:lnTo>
                          <a:pt x="893" y="247"/>
                        </a:lnTo>
                        <a:lnTo>
                          <a:pt x="900" y="254"/>
                        </a:lnTo>
                        <a:lnTo>
                          <a:pt x="908" y="255"/>
                        </a:lnTo>
                        <a:lnTo>
                          <a:pt x="919" y="255"/>
                        </a:lnTo>
                        <a:lnTo>
                          <a:pt x="930" y="252"/>
                        </a:lnTo>
                        <a:lnTo>
                          <a:pt x="939" y="251"/>
                        </a:lnTo>
                        <a:lnTo>
                          <a:pt x="947" y="251"/>
                        </a:lnTo>
                        <a:lnTo>
                          <a:pt x="961" y="255"/>
                        </a:lnTo>
                        <a:lnTo>
                          <a:pt x="976" y="260"/>
                        </a:lnTo>
                        <a:lnTo>
                          <a:pt x="990" y="268"/>
                        </a:lnTo>
                        <a:lnTo>
                          <a:pt x="1005" y="275"/>
                        </a:lnTo>
                        <a:lnTo>
                          <a:pt x="1016" y="282"/>
                        </a:lnTo>
                        <a:lnTo>
                          <a:pt x="1026" y="287"/>
                        </a:lnTo>
                        <a:lnTo>
                          <a:pt x="1036" y="294"/>
                        </a:lnTo>
                        <a:lnTo>
                          <a:pt x="1047" y="301"/>
                        </a:lnTo>
                        <a:lnTo>
                          <a:pt x="1055" y="307"/>
                        </a:lnTo>
                        <a:lnTo>
                          <a:pt x="1066" y="312"/>
                        </a:lnTo>
                        <a:lnTo>
                          <a:pt x="1078" y="317"/>
                        </a:lnTo>
                        <a:lnTo>
                          <a:pt x="1086" y="322"/>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16" name="Freeform 40">
                    <a:extLst>
                      <a:ext uri="{FF2B5EF4-FFF2-40B4-BE49-F238E27FC236}">
                        <a16:creationId xmlns:a16="http://schemas.microsoft.com/office/drawing/2014/main" id="{35F38E2E-F788-42B1-B99E-089536FAC5FA}"/>
                      </a:ext>
                    </a:extLst>
                  </p:cNvPr>
                  <p:cNvSpPr>
                    <a:spLocks/>
                  </p:cNvSpPr>
                  <p:nvPr/>
                </p:nvSpPr>
                <p:spPr bwMode="auto">
                  <a:xfrm>
                    <a:off x="4570090" y="4464266"/>
                    <a:ext cx="294802" cy="200687"/>
                  </a:xfrm>
                  <a:custGeom>
                    <a:avLst/>
                    <a:gdLst>
                      <a:gd name="T0" fmla="*/ 638 w 639"/>
                      <a:gd name="T1" fmla="*/ 257 h 436"/>
                      <a:gd name="T2" fmla="*/ 631 w 639"/>
                      <a:gd name="T3" fmla="*/ 268 h 436"/>
                      <a:gd name="T4" fmla="*/ 607 w 639"/>
                      <a:gd name="T5" fmla="*/ 283 h 436"/>
                      <a:gd name="T6" fmla="*/ 601 w 639"/>
                      <a:gd name="T7" fmla="*/ 304 h 436"/>
                      <a:gd name="T8" fmla="*/ 604 w 639"/>
                      <a:gd name="T9" fmla="*/ 331 h 436"/>
                      <a:gd name="T10" fmla="*/ 600 w 639"/>
                      <a:gd name="T11" fmla="*/ 356 h 436"/>
                      <a:gd name="T12" fmla="*/ 593 w 639"/>
                      <a:gd name="T13" fmla="*/ 366 h 436"/>
                      <a:gd name="T14" fmla="*/ 584 w 639"/>
                      <a:gd name="T15" fmla="*/ 391 h 436"/>
                      <a:gd name="T16" fmla="*/ 574 w 639"/>
                      <a:gd name="T17" fmla="*/ 423 h 436"/>
                      <a:gd name="T18" fmla="*/ 562 w 639"/>
                      <a:gd name="T19" fmla="*/ 435 h 436"/>
                      <a:gd name="T20" fmla="*/ 550 w 639"/>
                      <a:gd name="T21" fmla="*/ 436 h 436"/>
                      <a:gd name="T22" fmla="*/ 522 w 639"/>
                      <a:gd name="T23" fmla="*/ 427 h 436"/>
                      <a:gd name="T24" fmla="*/ 500 w 639"/>
                      <a:gd name="T25" fmla="*/ 405 h 436"/>
                      <a:gd name="T26" fmla="*/ 472 w 639"/>
                      <a:gd name="T27" fmla="*/ 383 h 436"/>
                      <a:gd name="T28" fmla="*/ 440 w 639"/>
                      <a:gd name="T29" fmla="*/ 370 h 436"/>
                      <a:gd name="T30" fmla="*/ 407 w 639"/>
                      <a:gd name="T31" fmla="*/ 374 h 436"/>
                      <a:gd name="T32" fmla="*/ 378 w 639"/>
                      <a:gd name="T33" fmla="*/ 366 h 436"/>
                      <a:gd name="T34" fmla="*/ 339 w 639"/>
                      <a:gd name="T35" fmla="*/ 366 h 436"/>
                      <a:gd name="T36" fmla="*/ 298 w 639"/>
                      <a:gd name="T37" fmla="*/ 376 h 436"/>
                      <a:gd name="T38" fmla="*/ 263 w 639"/>
                      <a:gd name="T39" fmla="*/ 379 h 436"/>
                      <a:gd name="T40" fmla="*/ 229 w 639"/>
                      <a:gd name="T41" fmla="*/ 365 h 436"/>
                      <a:gd name="T42" fmla="*/ 201 w 639"/>
                      <a:gd name="T43" fmla="*/ 357 h 436"/>
                      <a:gd name="T44" fmla="*/ 177 w 639"/>
                      <a:gd name="T45" fmla="*/ 321 h 436"/>
                      <a:gd name="T46" fmla="*/ 153 w 639"/>
                      <a:gd name="T47" fmla="*/ 292 h 436"/>
                      <a:gd name="T48" fmla="*/ 131 w 639"/>
                      <a:gd name="T49" fmla="*/ 265 h 436"/>
                      <a:gd name="T50" fmla="*/ 116 w 639"/>
                      <a:gd name="T51" fmla="*/ 229 h 436"/>
                      <a:gd name="T52" fmla="*/ 87 w 639"/>
                      <a:gd name="T53" fmla="*/ 202 h 436"/>
                      <a:gd name="T54" fmla="*/ 70 w 639"/>
                      <a:gd name="T55" fmla="*/ 175 h 436"/>
                      <a:gd name="T56" fmla="*/ 49 w 639"/>
                      <a:gd name="T57" fmla="*/ 164 h 436"/>
                      <a:gd name="T58" fmla="*/ 23 w 639"/>
                      <a:gd name="T59" fmla="*/ 168 h 436"/>
                      <a:gd name="T60" fmla="*/ 2 w 639"/>
                      <a:gd name="T61" fmla="*/ 151 h 436"/>
                      <a:gd name="T62" fmla="*/ 3 w 639"/>
                      <a:gd name="T63" fmla="*/ 123 h 436"/>
                      <a:gd name="T64" fmla="*/ 19 w 639"/>
                      <a:gd name="T65" fmla="*/ 94 h 436"/>
                      <a:gd name="T66" fmla="*/ 61 w 639"/>
                      <a:gd name="T67" fmla="*/ 78 h 436"/>
                      <a:gd name="T68" fmla="*/ 101 w 639"/>
                      <a:gd name="T69" fmla="*/ 79 h 436"/>
                      <a:gd name="T70" fmla="*/ 139 w 639"/>
                      <a:gd name="T71" fmla="*/ 75 h 436"/>
                      <a:gd name="T72" fmla="*/ 178 w 639"/>
                      <a:gd name="T73" fmla="*/ 62 h 436"/>
                      <a:gd name="T74" fmla="*/ 190 w 639"/>
                      <a:gd name="T75" fmla="*/ 32 h 436"/>
                      <a:gd name="T76" fmla="*/ 189 w 639"/>
                      <a:gd name="T77" fmla="*/ 12 h 436"/>
                      <a:gd name="T78" fmla="*/ 211 w 639"/>
                      <a:gd name="T79" fmla="*/ 1 h 436"/>
                      <a:gd name="T80" fmla="*/ 239 w 639"/>
                      <a:gd name="T81" fmla="*/ 1 h 436"/>
                      <a:gd name="T82" fmla="*/ 254 w 639"/>
                      <a:gd name="T83" fmla="*/ 4 h 436"/>
                      <a:gd name="T84" fmla="*/ 283 w 639"/>
                      <a:gd name="T85" fmla="*/ 16 h 436"/>
                      <a:gd name="T86" fmla="*/ 305 w 639"/>
                      <a:gd name="T87" fmla="*/ 42 h 436"/>
                      <a:gd name="T88" fmla="*/ 330 w 639"/>
                      <a:gd name="T89" fmla="*/ 62 h 436"/>
                      <a:gd name="T90" fmla="*/ 357 w 639"/>
                      <a:gd name="T91" fmla="*/ 71 h 436"/>
                      <a:gd name="T92" fmla="*/ 372 w 639"/>
                      <a:gd name="T93" fmla="*/ 66 h 436"/>
                      <a:gd name="T94" fmla="*/ 383 w 639"/>
                      <a:gd name="T95" fmla="*/ 57 h 436"/>
                      <a:gd name="T96" fmla="*/ 406 w 639"/>
                      <a:gd name="T97" fmla="*/ 52 h 436"/>
                      <a:gd name="T98" fmla="*/ 437 w 639"/>
                      <a:gd name="T99" fmla="*/ 52 h 436"/>
                      <a:gd name="T100" fmla="*/ 477 w 639"/>
                      <a:gd name="T101" fmla="*/ 54 h 436"/>
                      <a:gd name="T102" fmla="*/ 488 w 639"/>
                      <a:gd name="T103" fmla="*/ 59 h 436"/>
                      <a:gd name="T104" fmla="*/ 506 w 639"/>
                      <a:gd name="T105" fmla="*/ 71 h 436"/>
                      <a:gd name="T106" fmla="*/ 530 w 639"/>
                      <a:gd name="T107" fmla="*/ 101 h 436"/>
                      <a:gd name="T108" fmla="*/ 535 w 639"/>
                      <a:gd name="T109" fmla="*/ 139 h 436"/>
                      <a:gd name="T110" fmla="*/ 560 w 639"/>
                      <a:gd name="T111" fmla="*/ 164 h 436"/>
                      <a:gd name="T112" fmla="*/ 574 w 639"/>
                      <a:gd name="T113" fmla="*/ 186 h 436"/>
                      <a:gd name="T114" fmla="*/ 605 w 639"/>
                      <a:gd name="T115" fmla="*/ 210 h 436"/>
                      <a:gd name="T116" fmla="*/ 618 w 639"/>
                      <a:gd name="T117" fmla="*/ 220 h 436"/>
                      <a:gd name="T118" fmla="*/ 631 w 639"/>
                      <a:gd name="T119" fmla="*/ 233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9" h="436">
                        <a:moveTo>
                          <a:pt x="639" y="249"/>
                        </a:moveTo>
                        <a:lnTo>
                          <a:pt x="639" y="253"/>
                        </a:lnTo>
                        <a:lnTo>
                          <a:pt x="638" y="257"/>
                        </a:lnTo>
                        <a:lnTo>
                          <a:pt x="635" y="261"/>
                        </a:lnTo>
                        <a:lnTo>
                          <a:pt x="632" y="265"/>
                        </a:lnTo>
                        <a:lnTo>
                          <a:pt x="631" y="268"/>
                        </a:lnTo>
                        <a:lnTo>
                          <a:pt x="624" y="273"/>
                        </a:lnTo>
                        <a:lnTo>
                          <a:pt x="616" y="277"/>
                        </a:lnTo>
                        <a:lnTo>
                          <a:pt x="607" y="283"/>
                        </a:lnTo>
                        <a:lnTo>
                          <a:pt x="601" y="288"/>
                        </a:lnTo>
                        <a:lnTo>
                          <a:pt x="601" y="296"/>
                        </a:lnTo>
                        <a:lnTo>
                          <a:pt x="601" y="304"/>
                        </a:lnTo>
                        <a:lnTo>
                          <a:pt x="603" y="314"/>
                        </a:lnTo>
                        <a:lnTo>
                          <a:pt x="604" y="321"/>
                        </a:lnTo>
                        <a:lnTo>
                          <a:pt x="604" y="331"/>
                        </a:lnTo>
                        <a:lnTo>
                          <a:pt x="604" y="342"/>
                        </a:lnTo>
                        <a:lnTo>
                          <a:pt x="601" y="353"/>
                        </a:lnTo>
                        <a:lnTo>
                          <a:pt x="600" y="356"/>
                        </a:lnTo>
                        <a:lnTo>
                          <a:pt x="599" y="358"/>
                        </a:lnTo>
                        <a:lnTo>
                          <a:pt x="596" y="362"/>
                        </a:lnTo>
                        <a:lnTo>
                          <a:pt x="593" y="366"/>
                        </a:lnTo>
                        <a:lnTo>
                          <a:pt x="591" y="369"/>
                        </a:lnTo>
                        <a:lnTo>
                          <a:pt x="588" y="379"/>
                        </a:lnTo>
                        <a:lnTo>
                          <a:pt x="584" y="391"/>
                        </a:lnTo>
                        <a:lnTo>
                          <a:pt x="581" y="400"/>
                        </a:lnTo>
                        <a:lnTo>
                          <a:pt x="578" y="411"/>
                        </a:lnTo>
                        <a:lnTo>
                          <a:pt x="574" y="423"/>
                        </a:lnTo>
                        <a:lnTo>
                          <a:pt x="569" y="431"/>
                        </a:lnTo>
                        <a:lnTo>
                          <a:pt x="566" y="434"/>
                        </a:lnTo>
                        <a:lnTo>
                          <a:pt x="562" y="435"/>
                        </a:lnTo>
                        <a:lnTo>
                          <a:pt x="558" y="436"/>
                        </a:lnTo>
                        <a:lnTo>
                          <a:pt x="554" y="436"/>
                        </a:lnTo>
                        <a:lnTo>
                          <a:pt x="550" y="436"/>
                        </a:lnTo>
                        <a:lnTo>
                          <a:pt x="541" y="435"/>
                        </a:lnTo>
                        <a:lnTo>
                          <a:pt x="531" y="431"/>
                        </a:lnTo>
                        <a:lnTo>
                          <a:pt x="522" y="427"/>
                        </a:lnTo>
                        <a:lnTo>
                          <a:pt x="514" y="423"/>
                        </a:lnTo>
                        <a:lnTo>
                          <a:pt x="507" y="415"/>
                        </a:lnTo>
                        <a:lnTo>
                          <a:pt x="500" y="405"/>
                        </a:lnTo>
                        <a:lnTo>
                          <a:pt x="494" y="399"/>
                        </a:lnTo>
                        <a:lnTo>
                          <a:pt x="484" y="391"/>
                        </a:lnTo>
                        <a:lnTo>
                          <a:pt x="472" y="383"/>
                        </a:lnTo>
                        <a:lnTo>
                          <a:pt x="460" y="374"/>
                        </a:lnTo>
                        <a:lnTo>
                          <a:pt x="448" y="370"/>
                        </a:lnTo>
                        <a:lnTo>
                          <a:pt x="440" y="370"/>
                        </a:lnTo>
                        <a:lnTo>
                          <a:pt x="429" y="372"/>
                        </a:lnTo>
                        <a:lnTo>
                          <a:pt x="417" y="374"/>
                        </a:lnTo>
                        <a:lnTo>
                          <a:pt x="407" y="374"/>
                        </a:lnTo>
                        <a:lnTo>
                          <a:pt x="399" y="373"/>
                        </a:lnTo>
                        <a:lnTo>
                          <a:pt x="388" y="370"/>
                        </a:lnTo>
                        <a:lnTo>
                          <a:pt x="378" y="366"/>
                        </a:lnTo>
                        <a:lnTo>
                          <a:pt x="370" y="365"/>
                        </a:lnTo>
                        <a:lnTo>
                          <a:pt x="355" y="365"/>
                        </a:lnTo>
                        <a:lnTo>
                          <a:pt x="339" y="366"/>
                        </a:lnTo>
                        <a:lnTo>
                          <a:pt x="324" y="369"/>
                        </a:lnTo>
                        <a:lnTo>
                          <a:pt x="312" y="372"/>
                        </a:lnTo>
                        <a:lnTo>
                          <a:pt x="298" y="376"/>
                        </a:lnTo>
                        <a:lnTo>
                          <a:pt x="285" y="379"/>
                        </a:lnTo>
                        <a:lnTo>
                          <a:pt x="273" y="380"/>
                        </a:lnTo>
                        <a:lnTo>
                          <a:pt x="263" y="379"/>
                        </a:lnTo>
                        <a:lnTo>
                          <a:pt x="251" y="373"/>
                        </a:lnTo>
                        <a:lnTo>
                          <a:pt x="240" y="369"/>
                        </a:lnTo>
                        <a:lnTo>
                          <a:pt x="229" y="365"/>
                        </a:lnTo>
                        <a:lnTo>
                          <a:pt x="221" y="362"/>
                        </a:lnTo>
                        <a:lnTo>
                          <a:pt x="211" y="361"/>
                        </a:lnTo>
                        <a:lnTo>
                          <a:pt x="201" y="357"/>
                        </a:lnTo>
                        <a:lnTo>
                          <a:pt x="193" y="348"/>
                        </a:lnTo>
                        <a:lnTo>
                          <a:pt x="184" y="334"/>
                        </a:lnTo>
                        <a:lnTo>
                          <a:pt x="177" y="321"/>
                        </a:lnTo>
                        <a:lnTo>
                          <a:pt x="169" y="310"/>
                        </a:lnTo>
                        <a:lnTo>
                          <a:pt x="162" y="302"/>
                        </a:lnTo>
                        <a:lnTo>
                          <a:pt x="153" y="292"/>
                        </a:lnTo>
                        <a:lnTo>
                          <a:pt x="143" y="283"/>
                        </a:lnTo>
                        <a:lnTo>
                          <a:pt x="136" y="275"/>
                        </a:lnTo>
                        <a:lnTo>
                          <a:pt x="131" y="265"/>
                        </a:lnTo>
                        <a:lnTo>
                          <a:pt x="127" y="252"/>
                        </a:lnTo>
                        <a:lnTo>
                          <a:pt x="122" y="238"/>
                        </a:lnTo>
                        <a:lnTo>
                          <a:pt x="116" y="229"/>
                        </a:lnTo>
                        <a:lnTo>
                          <a:pt x="108" y="220"/>
                        </a:lnTo>
                        <a:lnTo>
                          <a:pt x="96" y="211"/>
                        </a:lnTo>
                        <a:lnTo>
                          <a:pt x="87" y="202"/>
                        </a:lnTo>
                        <a:lnTo>
                          <a:pt x="83" y="194"/>
                        </a:lnTo>
                        <a:lnTo>
                          <a:pt x="77" y="183"/>
                        </a:lnTo>
                        <a:lnTo>
                          <a:pt x="70" y="175"/>
                        </a:lnTo>
                        <a:lnTo>
                          <a:pt x="65" y="171"/>
                        </a:lnTo>
                        <a:lnTo>
                          <a:pt x="56" y="167"/>
                        </a:lnTo>
                        <a:lnTo>
                          <a:pt x="49" y="164"/>
                        </a:lnTo>
                        <a:lnTo>
                          <a:pt x="41" y="166"/>
                        </a:lnTo>
                        <a:lnTo>
                          <a:pt x="31" y="168"/>
                        </a:lnTo>
                        <a:lnTo>
                          <a:pt x="23" y="168"/>
                        </a:lnTo>
                        <a:lnTo>
                          <a:pt x="15" y="164"/>
                        </a:lnTo>
                        <a:lnTo>
                          <a:pt x="7" y="158"/>
                        </a:lnTo>
                        <a:lnTo>
                          <a:pt x="2" y="151"/>
                        </a:lnTo>
                        <a:lnTo>
                          <a:pt x="0" y="143"/>
                        </a:lnTo>
                        <a:lnTo>
                          <a:pt x="2" y="132"/>
                        </a:lnTo>
                        <a:lnTo>
                          <a:pt x="3" y="123"/>
                        </a:lnTo>
                        <a:lnTo>
                          <a:pt x="7" y="113"/>
                        </a:lnTo>
                        <a:lnTo>
                          <a:pt x="12" y="102"/>
                        </a:lnTo>
                        <a:lnTo>
                          <a:pt x="19" y="94"/>
                        </a:lnTo>
                        <a:lnTo>
                          <a:pt x="31" y="88"/>
                        </a:lnTo>
                        <a:lnTo>
                          <a:pt x="47" y="82"/>
                        </a:lnTo>
                        <a:lnTo>
                          <a:pt x="61" y="78"/>
                        </a:lnTo>
                        <a:lnTo>
                          <a:pt x="73" y="78"/>
                        </a:lnTo>
                        <a:lnTo>
                          <a:pt x="87" y="78"/>
                        </a:lnTo>
                        <a:lnTo>
                          <a:pt x="101" y="79"/>
                        </a:lnTo>
                        <a:lnTo>
                          <a:pt x="112" y="78"/>
                        </a:lnTo>
                        <a:lnTo>
                          <a:pt x="124" y="77"/>
                        </a:lnTo>
                        <a:lnTo>
                          <a:pt x="139" y="75"/>
                        </a:lnTo>
                        <a:lnTo>
                          <a:pt x="155" y="73"/>
                        </a:lnTo>
                        <a:lnTo>
                          <a:pt x="169" y="69"/>
                        </a:lnTo>
                        <a:lnTo>
                          <a:pt x="178" y="62"/>
                        </a:lnTo>
                        <a:lnTo>
                          <a:pt x="184" y="54"/>
                        </a:lnTo>
                        <a:lnTo>
                          <a:pt x="188" y="43"/>
                        </a:lnTo>
                        <a:lnTo>
                          <a:pt x="190" y="32"/>
                        </a:lnTo>
                        <a:lnTo>
                          <a:pt x="190" y="27"/>
                        </a:lnTo>
                        <a:lnTo>
                          <a:pt x="189" y="20"/>
                        </a:lnTo>
                        <a:lnTo>
                          <a:pt x="189" y="12"/>
                        </a:lnTo>
                        <a:lnTo>
                          <a:pt x="190" y="8"/>
                        </a:lnTo>
                        <a:lnTo>
                          <a:pt x="198" y="3"/>
                        </a:lnTo>
                        <a:lnTo>
                          <a:pt x="211" y="1"/>
                        </a:lnTo>
                        <a:lnTo>
                          <a:pt x="223" y="0"/>
                        </a:lnTo>
                        <a:lnTo>
                          <a:pt x="233" y="0"/>
                        </a:lnTo>
                        <a:lnTo>
                          <a:pt x="239" y="1"/>
                        </a:lnTo>
                        <a:lnTo>
                          <a:pt x="244" y="1"/>
                        </a:lnTo>
                        <a:lnTo>
                          <a:pt x="250" y="3"/>
                        </a:lnTo>
                        <a:lnTo>
                          <a:pt x="254" y="4"/>
                        </a:lnTo>
                        <a:lnTo>
                          <a:pt x="263" y="7"/>
                        </a:lnTo>
                        <a:lnTo>
                          <a:pt x="274" y="12"/>
                        </a:lnTo>
                        <a:lnTo>
                          <a:pt x="283" y="16"/>
                        </a:lnTo>
                        <a:lnTo>
                          <a:pt x="290" y="24"/>
                        </a:lnTo>
                        <a:lnTo>
                          <a:pt x="298" y="34"/>
                        </a:lnTo>
                        <a:lnTo>
                          <a:pt x="305" y="42"/>
                        </a:lnTo>
                        <a:lnTo>
                          <a:pt x="312" y="48"/>
                        </a:lnTo>
                        <a:lnTo>
                          <a:pt x="321" y="55"/>
                        </a:lnTo>
                        <a:lnTo>
                          <a:pt x="330" y="62"/>
                        </a:lnTo>
                        <a:lnTo>
                          <a:pt x="340" y="67"/>
                        </a:lnTo>
                        <a:lnTo>
                          <a:pt x="348" y="69"/>
                        </a:lnTo>
                        <a:lnTo>
                          <a:pt x="357" y="71"/>
                        </a:lnTo>
                        <a:lnTo>
                          <a:pt x="366" y="70"/>
                        </a:lnTo>
                        <a:lnTo>
                          <a:pt x="370" y="69"/>
                        </a:lnTo>
                        <a:lnTo>
                          <a:pt x="372" y="66"/>
                        </a:lnTo>
                        <a:lnTo>
                          <a:pt x="376" y="62"/>
                        </a:lnTo>
                        <a:lnTo>
                          <a:pt x="380" y="59"/>
                        </a:lnTo>
                        <a:lnTo>
                          <a:pt x="383" y="57"/>
                        </a:lnTo>
                        <a:lnTo>
                          <a:pt x="386" y="54"/>
                        </a:lnTo>
                        <a:lnTo>
                          <a:pt x="395" y="52"/>
                        </a:lnTo>
                        <a:lnTo>
                          <a:pt x="406" y="52"/>
                        </a:lnTo>
                        <a:lnTo>
                          <a:pt x="417" y="52"/>
                        </a:lnTo>
                        <a:lnTo>
                          <a:pt x="426" y="52"/>
                        </a:lnTo>
                        <a:lnTo>
                          <a:pt x="437" y="52"/>
                        </a:lnTo>
                        <a:lnTo>
                          <a:pt x="452" y="51"/>
                        </a:lnTo>
                        <a:lnTo>
                          <a:pt x="465" y="52"/>
                        </a:lnTo>
                        <a:lnTo>
                          <a:pt x="477" y="54"/>
                        </a:lnTo>
                        <a:lnTo>
                          <a:pt x="480" y="55"/>
                        </a:lnTo>
                        <a:lnTo>
                          <a:pt x="484" y="57"/>
                        </a:lnTo>
                        <a:lnTo>
                          <a:pt x="488" y="59"/>
                        </a:lnTo>
                        <a:lnTo>
                          <a:pt x="492" y="61"/>
                        </a:lnTo>
                        <a:lnTo>
                          <a:pt x="495" y="63"/>
                        </a:lnTo>
                        <a:lnTo>
                          <a:pt x="506" y="71"/>
                        </a:lnTo>
                        <a:lnTo>
                          <a:pt x="518" y="81"/>
                        </a:lnTo>
                        <a:lnTo>
                          <a:pt x="526" y="90"/>
                        </a:lnTo>
                        <a:lnTo>
                          <a:pt x="530" y="101"/>
                        </a:lnTo>
                        <a:lnTo>
                          <a:pt x="531" y="114"/>
                        </a:lnTo>
                        <a:lnTo>
                          <a:pt x="533" y="128"/>
                        </a:lnTo>
                        <a:lnTo>
                          <a:pt x="535" y="139"/>
                        </a:lnTo>
                        <a:lnTo>
                          <a:pt x="542" y="147"/>
                        </a:lnTo>
                        <a:lnTo>
                          <a:pt x="551" y="156"/>
                        </a:lnTo>
                        <a:lnTo>
                          <a:pt x="560" y="164"/>
                        </a:lnTo>
                        <a:lnTo>
                          <a:pt x="565" y="171"/>
                        </a:lnTo>
                        <a:lnTo>
                          <a:pt x="569" y="179"/>
                        </a:lnTo>
                        <a:lnTo>
                          <a:pt x="574" y="186"/>
                        </a:lnTo>
                        <a:lnTo>
                          <a:pt x="584" y="194"/>
                        </a:lnTo>
                        <a:lnTo>
                          <a:pt x="596" y="203"/>
                        </a:lnTo>
                        <a:lnTo>
                          <a:pt x="605" y="210"/>
                        </a:lnTo>
                        <a:lnTo>
                          <a:pt x="609" y="213"/>
                        </a:lnTo>
                        <a:lnTo>
                          <a:pt x="613" y="217"/>
                        </a:lnTo>
                        <a:lnTo>
                          <a:pt x="618" y="220"/>
                        </a:lnTo>
                        <a:lnTo>
                          <a:pt x="622" y="224"/>
                        </a:lnTo>
                        <a:lnTo>
                          <a:pt x="626" y="226"/>
                        </a:lnTo>
                        <a:lnTo>
                          <a:pt x="631" y="233"/>
                        </a:lnTo>
                        <a:lnTo>
                          <a:pt x="636" y="241"/>
                        </a:lnTo>
                        <a:lnTo>
                          <a:pt x="639" y="249"/>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17" name="Freeform 42">
                    <a:extLst>
                      <a:ext uri="{FF2B5EF4-FFF2-40B4-BE49-F238E27FC236}">
                        <a16:creationId xmlns:a16="http://schemas.microsoft.com/office/drawing/2014/main" id="{F41F28F3-955F-4D5D-B6EE-B048C0AB289A}"/>
                      </a:ext>
                    </a:extLst>
                  </p:cNvPr>
                  <p:cNvSpPr>
                    <a:spLocks/>
                  </p:cNvSpPr>
                  <p:nvPr/>
                </p:nvSpPr>
                <p:spPr bwMode="auto">
                  <a:xfrm>
                    <a:off x="4153492" y="4475339"/>
                    <a:ext cx="312794" cy="148093"/>
                  </a:xfrm>
                  <a:custGeom>
                    <a:avLst/>
                    <a:gdLst>
                      <a:gd name="T0" fmla="*/ 679 w 679"/>
                      <a:gd name="T1" fmla="*/ 181 h 319"/>
                      <a:gd name="T2" fmla="*/ 664 w 679"/>
                      <a:gd name="T3" fmla="*/ 206 h 319"/>
                      <a:gd name="T4" fmla="*/ 637 w 679"/>
                      <a:gd name="T5" fmla="*/ 208 h 319"/>
                      <a:gd name="T6" fmla="*/ 625 w 679"/>
                      <a:gd name="T7" fmla="*/ 225 h 319"/>
                      <a:gd name="T8" fmla="*/ 612 w 679"/>
                      <a:gd name="T9" fmla="*/ 239 h 319"/>
                      <a:gd name="T10" fmla="*/ 574 w 679"/>
                      <a:gd name="T11" fmla="*/ 245 h 319"/>
                      <a:gd name="T12" fmla="*/ 542 w 679"/>
                      <a:gd name="T13" fmla="*/ 227 h 319"/>
                      <a:gd name="T14" fmla="*/ 516 w 679"/>
                      <a:gd name="T15" fmla="*/ 216 h 319"/>
                      <a:gd name="T16" fmla="*/ 499 w 679"/>
                      <a:gd name="T17" fmla="*/ 204 h 319"/>
                      <a:gd name="T18" fmla="*/ 461 w 679"/>
                      <a:gd name="T19" fmla="*/ 199 h 319"/>
                      <a:gd name="T20" fmla="*/ 411 w 679"/>
                      <a:gd name="T21" fmla="*/ 200 h 319"/>
                      <a:gd name="T22" fmla="*/ 364 w 679"/>
                      <a:gd name="T23" fmla="*/ 208 h 319"/>
                      <a:gd name="T24" fmla="*/ 319 w 679"/>
                      <a:gd name="T25" fmla="*/ 206 h 319"/>
                      <a:gd name="T26" fmla="*/ 272 w 679"/>
                      <a:gd name="T27" fmla="*/ 225 h 319"/>
                      <a:gd name="T28" fmla="*/ 230 w 679"/>
                      <a:gd name="T29" fmla="*/ 242 h 319"/>
                      <a:gd name="T30" fmla="*/ 220 w 679"/>
                      <a:gd name="T31" fmla="*/ 260 h 319"/>
                      <a:gd name="T32" fmla="*/ 216 w 679"/>
                      <a:gd name="T33" fmla="*/ 276 h 319"/>
                      <a:gd name="T34" fmla="*/ 208 w 679"/>
                      <a:gd name="T35" fmla="*/ 291 h 319"/>
                      <a:gd name="T36" fmla="*/ 194 w 679"/>
                      <a:gd name="T37" fmla="*/ 303 h 319"/>
                      <a:gd name="T38" fmla="*/ 186 w 679"/>
                      <a:gd name="T39" fmla="*/ 313 h 319"/>
                      <a:gd name="T40" fmla="*/ 174 w 679"/>
                      <a:gd name="T41" fmla="*/ 319 h 319"/>
                      <a:gd name="T42" fmla="*/ 160 w 679"/>
                      <a:gd name="T43" fmla="*/ 315 h 319"/>
                      <a:gd name="T44" fmla="*/ 159 w 679"/>
                      <a:gd name="T45" fmla="*/ 305 h 319"/>
                      <a:gd name="T46" fmla="*/ 171 w 679"/>
                      <a:gd name="T47" fmla="*/ 274 h 319"/>
                      <a:gd name="T48" fmla="*/ 173 w 679"/>
                      <a:gd name="T49" fmla="*/ 227 h 319"/>
                      <a:gd name="T50" fmla="*/ 143 w 679"/>
                      <a:gd name="T51" fmla="*/ 198 h 319"/>
                      <a:gd name="T52" fmla="*/ 113 w 679"/>
                      <a:gd name="T53" fmla="*/ 165 h 319"/>
                      <a:gd name="T54" fmla="*/ 78 w 679"/>
                      <a:gd name="T55" fmla="*/ 144 h 319"/>
                      <a:gd name="T56" fmla="*/ 57 w 679"/>
                      <a:gd name="T57" fmla="*/ 113 h 319"/>
                      <a:gd name="T58" fmla="*/ 42 w 679"/>
                      <a:gd name="T59" fmla="*/ 97 h 319"/>
                      <a:gd name="T60" fmla="*/ 26 w 679"/>
                      <a:gd name="T61" fmla="*/ 86 h 319"/>
                      <a:gd name="T62" fmla="*/ 11 w 679"/>
                      <a:gd name="T63" fmla="*/ 78 h 319"/>
                      <a:gd name="T64" fmla="*/ 0 w 679"/>
                      <a:gd name="T65" fmla="*/ 66 h 319"/>
                      <a:gd name="T66" fmla="*/ 12 w 679"/>
                      <a:gd name="T67" fmla="*/ 56 h 319"/>
                      <a:gd name="T68" fmla="*/ 35 w 679"/>
                      <a:gd name="T69" fmla="*/ 52 h 319"/>
                      <a:gd name="T70" fmla="*/ 65 w 679"/>
                      <a:gd name="T71" fmla="*/ 36 h 319"/>
                      <a:gd name="T72" fmla="*/ 113 w 679"/>
                      <a:gd name="T73" fmla="*/ 28 h 319"/>
                      <a:gd name="T74" fmla="*/ 158 w 679"/>
                      <a:gd name="T75" fmla="*/ 35 h 319"/>
                      <a:gd name="T76" fmla="*/ 200 w 679"/>
                      <a:gd name="T77" fmla="*/ 51 h 319"/>
                      <a:gd name="T78" fmla="*/ 247 w 679"/>
                      <a:gd name="T79" fmla="*/ 56 h 319"/>
                      <a:gd name="T80" fmla="*/ 295 w 679"/>
                      <a:gd name="T81" fmla="*/ 45 h 319"/>
                      <a:gd name="T82" fmla="*/ 341 w 679"/>
                      <a:gd name="T83" fmla="*/ 25 h 319"/>
                      <a:gd name="T84" fmla="*/ 375 w 679"/>
                      <a:gd name="T85" fmla="*/ 14 h 319"/>
                      <a:gd name="T86" fmla="*/ 414 w 679"/>
                      <a:gd name="T87" fmla="*/ 9 h 319"/>
                      <a:gd name="T88" fmla="*/ 452 w 679"/>
                      <a:gd name="T89" fmla="*/ 2 h 319"/>
                      <a:gd name="T90" fmla="*/ 501 w 679"/>
                      <a:gd name="T91" fmla="*/ 0 h 319"/>
                      <a:gd name="T92" fmla="*/ 526 w 679"/>
                      <a:gd name="T93" fmla="*/ 4 h 319"/>
                      <a:gd name="T94" fmla="*/ 553 w 679"/>
                      <a:gd name="T95" fmla="*/ 8 h 319"/>
                      <a:gd name="T96" fmla="*/ 574 w 679"/>
                      <a:gd name="T97" fmla="*/ 8 h 319"/>
                      <a:gd name="T98" fmla="*/ 601 w 679"/>
                      <a:gd name="T99" fmla="*/ 20 h 319"/>
                      <a:gd name="T100" fmla="*/ 615 w 679"/>
                      <a:gd name="T101" fmla="*/ 56 h 319"/>
                      <a:gd name="T102" fmla="*/ 628 w 679"/>
                      <a:gd name="T103" fmla="*/ 91 h 319"/>
                      <a:gd name="T104" fmla="*/ 644 w 679"/>
                      <a:gd name="T105" fmla="*/ 106 h 319"/>
                      <a:gd name="T106" fmla="*/ 659 w 679"/>
                      <a:gd name="T107" fmla="*/ 138 h 319"/>
                      <a:gd name="T108" fmla="*/ 677 w 679"/>
                      <a:gd name="T109" fmla="*/ 153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9" h="319">
                        <a:moveTo>
                          <a:pt x="677" y="153"/>
                        </a:moveTo>
                        <a:lnTo>
                          <a:pt x="679" y="161"/>
                        </a:lnTo>
                        <a:lnTo>
                          <a:pt x="679" y="172"/>
                        </a:lnTo>
                        <a:lnTo>
                          <a:pt x="679" y="181"/>
                        </a:lnTo>
                        <a:lnTo>
                          <a:pt x="678" y="189"/>
                        </a:lnTo>
                        <a:lnTo>
                          <a:pt x="675" y="198"/>
                        </a:lnTo>
                        <a:lnTo>
                          <a:pt x="671" y="204"/>
                        </a:lnTo>
                        <a:lnTo>
                          <a:pt x="664" y="206"/>
                        </a:lnTo>
                        <a:lnTo>
                          <a:pt x="656" y="206"/>
                        </a:lnTo>
                        <a:lnTo>
                          <a:pt x="647" y="204"/>
                        </a:lnTo>
                        <a:lnTo>
                          <a:pt x="640" y="206"/>
                        </a:lnTo>
                        <a:lnTo>
                          <a:pt x="637" y="208"/>
                        </a:lnTo>
                        <a:lnTo>
                          <a:pt x="633" y="212"/>
                        </a:lnTo>
                        <a:lnTo>
                          <a:pt x="631" y="216"/>
                        </a:lnTo>
                        <a:lnTo>
                          <a:pt x="628" y="220"/>
                        </a:lnTo>
                        <a:lnTo>
                          <a:pt x="625" y="225"/>
                        </a:lnTo>
                        <a:lnTo>
                          <a:pt x="623" y="227"/>
                        </a:lnTo>
                        <a:lnTo>
                          <a:pt x="620" y="231"/>
                        </a:lnTo>
                        <a:lnTo>
                          <a:pt x="616" y="235"/>
                        </a:lnTo>
                        <a:lnTo>
                          <a:pt x="612" y="239"/>
                        </a:lnTo>
                        <a:lnTo>
                          <a:pt x="608" y="242"/>
                        </a:lnTo>
                        <a:lnTo>
                          <a:pt x="598" y="245"/>
                        </a:lnTo>
                        <a:lnTo>
                          <a:pt x="585" y="246"/>
                        </a:lnTo>
                        <a:lnTo>
                          <a:pt x="574" y="245"/>
                        </a:lnTo>
                        <a:lnTo>
                          <a:pt x="566" y="241"/>
                        </a:lnTo>
                        <a:lnTo>
                          <a:pt x="558" y="234"/>
                        </a:lnTo>
                        <a:lnTo>
                          <a:pt x="550" y="229"/>
                        </a:lnTo>
                        <a:lnTo>
                          <a:pt x="542" y="227"/>
                        </a:lnTo>
                        <a:lnTo>
                          <a:pt x="531" y="225"/>
                        </a:lnTo>
                        <a:lnTo>
                          <a:pt x="523" y="222"/>
                        </a:lnTo>
                        <a:lnTo>
                          <a:pt x="520" y="220"/>
                        </a:lnTo>
                        <a:lnTo>
                          <a:pt x="516" y="216"/>
                        </a:lnTo>
                        <a:lnTo>
                          <a:pt x="513" y="212"/>
                        </a:lnTo>
                        <a:lnTo>
                          <a:pt x="509" y="210"/>
                        </a:lnTo>
                        <a:lnTo>
                          <a:pt x="505" y="207"/>
                        </a:lnTo>
                        <a:lnTo>
                          <a:pt x="499" y="204"/>
                        </a:lnTo>
                        <a:lnTo>
                          <a:pt x="491" y="203"/>
                        </a:lnTo>
                        <a:lnTo>
                          <a:pt x="483" y="202"/>
                        </a:lnTo>
                        <a:lnTo>
                          <a:pt x="473" y="200"/>
                        </a:lnTo>
                        <a:lnTo>
                          <a:pt x="461" y="199"/>
                        </a:lnTo>
                        <a:lnTo>
                          <a:pt x="450" y="199"/>
                        </a:lnTo>
                        <a:lnTo>
                          <a:pt x="438" y="199"/>
                        </a:lnTo>
                        <a:lnTo>
                          <a:pt x="423" y="199"/>
                        </a:lnTo>
                        <a:lnTo>
                          <a:pt x="411" y="200"/>
                        </a:lnTo>
                        <a:lnTo>
                          <a:pt x="400" y="202"/>
                        </a:lnTo>
                        <a:lnTo>
                          <a:pt x="388" y="204"/>
                        </a:lnTo>
                        <a:lnTo>
                          <a:pt x="375" y="207"/>
                        </a:lnTo>
                        <a:lnTo>
                          <a:pt x="364" y="208"/>
                        </a:lnTo>
                        <a:lnTo>
                          <a:pt x="354" y="207"/>
                        </a:lnTo>
                        <a:lnTo>
                          <a:pt x="342" y="206"/>
                        </a:lnTo>
                        <a:lnTo>
                          <a:pt x="333" y="204"/>
                        </a:lnTo>
                        <a:lnTo>
                          <a:pt x="319" y="206"/>
                        </a:lnTo>
                        <a:lnTo>
                          <a:pt x="303" y="208"/>
                        </a:lnTo>
                        <a:lnTo>
                          <a:pt x="291" y="212"/>
                        </a:lnTo>
                        <a:lnTo>
                          <a:pt x="282" y="218"/>
                        </a:lnTo>
                        <a:lnTo>
                          <a:pt x="272" y="225"/>
                        </a:lnTo>
                        <a:lnTo>
                          <a:pt x="263" y="230"/>
                        </a:lnTo>
                        <a:lnTo>
                          <a:pt x="253" y="234"/>
                        </a:lnTo>
                        <a:lnTo>
                          <a:pt x="243" y="238"/>
                        </a:lnTo>
                        <a:lnTo>
                          <a:pt x="230" y="242"/>
                        </a:lnTo>
                        <a:lnTo>
                          <a:pt x="222" y="247"/>
                        </a:lnTo>
                        <a:lnTo>
                          <a:pt x="221" y="251"/>
                        </a:lnTo>
                        <a:lnTo>
                          <a:pt x="221" y="256"/>
                        </a:lnTo>
                        <a:lnTo>
                          <a:pt x="220" y="260"/>
                        </a:lnTo>
                        <a:lnTo>
                          <a:pt x="218" y="264"/>
                        </a:lnTo>
                        <a:lnTo>
                          <a:pt x="218" y="268"/>
                        </a:lnTo>
                        <a:lnTo>
                          <a:pt x="217" y="270"/>
                        </a:lnTo>
                        <a:lnTo>
                          <a:pt x="216" y="276"/>
                        </a:lnTo>
                        <a:lnTo>
                          <a:pt x="213" y="280"/>
                        </a:lnTo>
                        <a:lnTo>
                          <a:pt x="212" y="284"/>
                        </a:lnTo>
                        <a:lnTo>
                          <a:pt x="209" y="288"/>
                        </a:lnTo>
                        <a:lnTo>
                          <a:pt x="208" y="291"/>
                        </a:lnTo>
                        <a:lnTo>
                          <a:pt x="204" y="293"/>
                        </a:lnTo>
                        <a:lnTo>
                          <a:pt x="201" y="297"/>
                        </a:lnTo>
                        <a:lnTo>
                          <a:pt x="197" y="300"/>
                        </a:lnTo>
                        <a:lnTo>
                          <a:pt x="194" y="303"/>
                        </a:lnTo>
                        <a:lnTo>
                          <a:pt x="193" y="305"/>
                        </a:lnTo>
                        <a:lnTo>
                          <a:pt x="190" y="308"/>
                        </a:lnTo>
                        <a:lnTo>
                          <a:pt x="189" y="311"/>
                        </a:lnTo>
                        <a:lnTo>
                          <a:pt x="186" y="313"/>
                        </a:lnTo>
                        <a:lnTo>
                          <a:pt x="183" y="315"/>
                        </a:lnTo>
                        <a:lnTo>
                          <a:pt x="181" y="316"/>
                        </a:lnTo>
                        <a:lnTo>
                          <a:pt x="177" y="317"/>
                        </a:lnTo>
                        <a:lnTo>
                          <a:pt x="174" y="319"/>
                        </a:lnTo>
                        <a:lnTo>
                          <a:pt x="171" y="319"/>
                        </a:lnTo>
                        <a:lnTo>
                          <a:pt x="167" y="319"/>
                        </a:lnTo>
                        <a:lnTo>
                          <a:pt x="163" y="317"/>
                        </a:lnTo>
                        <a:lnTo>
                          <a:pt x="160" y="315"/>
                        </a:lnTo>
                        <a:lnTo>
                          <a:pt x="158" y="313"/>
                        </a:lnTo>
                        <a:lnTo>
                          <a:pt x="158" y="311"/>
                        </a:lnTo>
                        <a:lnTo>
                          <a:pt x="158" y="308"/>
                        </a:lnTo>
                        <a:lnTo>
                          <a:pt x="159" y="305"/>
                        </a:lnTo>
                        <a:lnTo>
                          <a:pt x="159" y="303"/>
                        </a:lnTo>
                        <a:lnTo>
                          <a:pt x="163" y="293"/>
                        </a:lnTo>
                        <a:lnTo>
                          <a:pt x="167" y="284"/>
                        </a:lnTo>
                        <a:lnTo>
                          <a:pt x="171" y="274"/>
                        </a:lnTo>
                        <a:lnTo>
                          <a:pt x="173" y="264"/>
                        </a:lnTo>
                        <a:lnTo>
                          <a:pt x="174" y="251"/>
                        </a:lnTo>
                        <a:lnTo>
                          <a:pt x="175" y="238"/>
                        </a:lnTo>
                        <a:lnTo>
                          <a:pt x="173" y="227"/>
                        </a:lnTo>
                        <a:lnTo>
                          <a:pt x="169" y="219"/>
                        </a:lnTo>
                        <a:lnTo>
                          <a:pt x="160" y="210"/>
                        </a:lnTo>
                        <a:lnTo>
                          <a:pt x="152" y="203"/>
                        </a:lnTo>
                        <a:lnTo>
                          <a:pt x="143" y="198"/>
                        </a:lnTo>
                        <a:lnTo>
                          <a:pt x="131" y="192"/>
                        </a:lnTo>
                        <a:lnTo>
                          <a:pt x="121" y="185"/>
                        </a:lnTo>
                        <a:lnTo>
                          <a:pt x="117" y="176"/>
                        </a:lnTo>
                        <a:lnTo>
                          <a:pt x="113" y="165"/>
                        </a:lnTo>
                        <a:lnTo>
                          <a:pt x="108" y="156"/>
                        </a:lnTo>
                        <a:lnTo>
                          <a:pt x="100" y="150"/>
                        </a:lnTo>
                        <a:lnTo>
                          <a:pt x="89" y="146"/>
                        </a:lnTo>
                        <a:lnTo>
                          <a:pt x="78" y="144"/>
                        </a:lnTo>
                        <a:lnTo>
                          <a:pt x="69" y="138"/>
                        </a:lnTo>
                        <a:lnTo>
                          <a:pt x="65" y="132"/>
                        </a:lnTo>
                        <a:lnTo>
                          <a:pt x="61" y="121"/>
                        </a:lnTo>
                        <a:lnTo>
                          <a:pt x="57" y="113"/>
                        </a:lnTo>
                        <a:lnTo>
                          <a:pt x="54" y="110"/>
                        </a:lnTo>
                        <a:lnTo>
                          <a:pt x="50" y="105"/>
                        </a:lnTo>
                        <a:lnTo>
                          <a:pt x="46" y="101"/>
                        </a:lnTo>
                        <a:lnTo>
                          <a:pt x="42" y="97"/>
                        </a:lnTo>
                        <a:lnTo>
                          <a:pt x="39" y="94"/>
                        </a:lnTo>
                        <a:lnTo>
                          <a:pt x="35" y="91"/>
                        </a:lnTo>
                        <a:lnTo>
                          <a:pt x="31" y="88"/>
                        </a:lnTo>
                        <a:lnTo>
                          <a:pt x="26" y="86"/>
                        </a:lnTo>
                        <a:lnTo>
                          <a:pt x="22" y="84"/>
                        </a:lnTo>
                        <a:lnTo>
                          <a:pt x="18" y="82"/>
                        </a:lnTo>
                        <a:lnTo>
                          <a:pt x="15" y="79"/>
                        </a:lnTo>
                        <a:lnTo>
                          <a:pt x="11" y="78"/>
                        </a:lnTo>
                        <a:lnTo>
                          <a:pt x="7" y="75"/>
                        </a:lnTo>
                        <a:lnTo>
                          <a:pt x="4" y="71"/>
                        </a:lnTo>
                        <a:lnTo>
                          <a:pt x="1" y="68"/>
                        </a:lnTo>
                        <a:lnTo>
                          <a:pt x="0" y="66"/>
                        </a:lnTo>
                        <a:lnTo>
                          <a:pt x="1" y="63"/>
                        </a:lnTo>
                        <a:lnTo>
                          <a:pt x="4" y="60"/>
                        </a:lnTo>
                        <a:lnTo>
                          <a:pt x="8" y="59"/>
                        </a:lnTo>
                        <a:lnTo>
                          <a:pt x="12" y="56"/>
                        </a:lnTo>
                        <a:lnTo>
                          <a:pt x="16" y="55"/>
                        </a:lnTo>
                        <a:lnTo>
                          <a:pt x="19" y="55"/>
                        </a:lnTo>
                        <a:lnTo>
                          <a:pt x="26" y="53"/>
                        </a:lnTo>
                        <a:lnTo>
                          <a:pt x="35" y="52"/>
                        </a:lnTo>
                        <a:lnTo>
                          <a:pt x="42" y="51"/>
                        </a:lnTo>
                        <a:lnTo>
                          <a:pt x="49" y="47"/>
                        </a:lnTo>
                        <a:lnTo>
                          <a:pt x="58" y="40"/>
                        </a:lnTo>
                        <a:lnTo>
                          <a:pt x="65" y="36"/>
                        </a:lnTo>
                        <a:lnTo>
                          <a:pt x="78" y="32"/>
                        </a:lnTo>
                        <a:lnTo>
                          <a:pt x="92" y="28"/>
                        </a:lnTo>
                        <a:lnTo>
                          <a:pt x="105" y="26"/>
                        </a:lnTo>
                        <a:lnTo>
                          <a:pt x="113" y="28"/>
                        </a:lnTo>
                        <a:lnTo>
                          <a:pt x="124" y="29"/>
                        </a:lnTo>
                        <a:lnTo>
                          <a:pt x="133" y="32"/>
                        </a:lnTo>
                        <a:lnTo>
                          <a:pt x="144" y="33"/>
                        </a:lnTo>
                        <a:lnTo>
                          <a:pt x="158" y="35"/>
                        </a:lnTo>
                        <a:lnTo>
                          <a:pt x="170" y="36"/>
                        </a:lnTo>
                        <a:lnTo>
                          <a:pt x="179" y="40"/>
                        </a:lnTo>
                        <a:lnTo>
                          <a:pt x="190" y="45"/>
                        </a:lnTo>
                        <a:lnTo>
                          <a:pt x="200" y="51"/>
                        </a:lnTo>
                        <a:lnTo>
                          <a:pt x="212" y="53"/>
                        </a:lnTo>
                        <a:lnTo>
                          <a:pt x="224" y="56"/>
                        </a:lnTo>
                        <a:lnTo>
                          <a:pt x="235" y="57"/>
                        </a:lnTo>
                        <a:lnTo>
                          <a:pt x="247" y="56"/>
                        </a:lnTo>
                        <a:lnTo>
                          <a:pt x="259" y="53"/>
                        </a:lnTo>
                        <a:lnTo>
                          <a:pt x="272" y="51"/>
                        </a:lnTo>
                        <a:lnTo>
                          <a:pt x="283" y="48"/>
                        </a:lnTo>
                        <a:lnTo>
                          <a:pt x="295" y="45"/>
                        </a:lnTo>
                        <a:lnTo>
                          <a:pt x="309" y="43"/>
                        </a:lnTo>
                        <a:lnTo>
                          <a:pt x="319" y="40"/>
                        </a:lnTo>
                        <a:lnTo>
                          <a:pt x="330" y="33"/>
                        </a:lnTo>
                        <a:lnTo>
                          <a:pt x="341" y="25"/>
                        </a:lnTo>
                        <a:lnTo>
                          <a:pt x="350" y="18"/>
                        </a:lnTo>
                        <a:lnTo>
                          <a:pt x="359" y="17"/>
                        </a:lnTo>
                        <a:lnTo>
                          <a:pt x="368" y="16"/>
                        </a:lnTo>
                        <a:lnTo>
                          <a:pt x="375" y="14"/>
                        </a:lnTo>
                        <a:lnTo>
                          <a:pt x="385" y="13"/>
                        </a:lnTo>
                        <a:lnTo>
                          <a:pt x="396" y="13"/>
                        </a:lnTo>
                        <a:lnTo>
                          <a:pt x="406" y="12"/>
                        </a:lnTo>
                        <a:lnTo>
                          <a:pt x="414" y="9"/>
                        </a:lnTo>
                        <a:lnTo>
                          <a:pt x="422" y="5"/>
                        </a:lnTo>
                        <a:lnTo>
                          <a:pt x="429" y="2"/>
                        </a:lnTo>
                        <a:lnTo>
                          <a:pt x="439" y="1"/>
                        </a:lnTo>
                        <a:lnTo>
                          <a:pt x="452" y="2"/>
                        </a:lnTo>
                        <a:lnTo>
                          <a:pt x="462" y="2"/>
                        </a:lnTo>
                        <a:lnTo>
                          <a:pt x="473" y="1"/>
                        </a:lnTo>
                        <a:lnTo>
                          <a:pt x="488" y="0"/>
                        </a:lnTo>
                        <a:lnTo>
                          <a:pt x="501" y="0"/>
                        </a:lnTo>
                        <a:lnTo>
                          <a:pt x="513" y="0"/>
                        </a:lnTo>
                        <a:lnTo>
                          <a:pt x="518" y="1"/>
                        </a:lnTo>
                        <a:lnTo>
                          <a:pt x="522" y="2"/>
                        </a:lnTo>
                        <a:lnTo>
                          <a:pt x="526" y="4"/>
                        </a:lnTo>
                        <a:lnTo>
                          <a:pt x="530" y="5"/>
                        </a:lnTo>
                        <a:lnTo>
                          <a:pt x="534" y="6"/>
                        </a:lnTo>
                        <a:lnTo>
                          <a:pt x="543" y="6"/>
                        </a:lnTo>
                        <a:lnTo>
                          <a:pt x="553" y="8"/>
                        </a:lnTo>
                        <a:lnTo>
                          <a:pt x="562" y="8"/>
                        </a:lnTo>
                        <a:lnTo>
                          <a:pt x="565" y="8"/>
                        </a:lnTo>
                        <a:lnTo>
                          <a:pt x="569" y="8"/>
                        </a:lnTo>
                        <a:lnTo>
                          <a:pt x="574" y="8"/>
                        </a:lnTo>
                        <a:lnTo>
                          <a:pt x="578" y="8"/>
                        </a:lnTo>
                        <a:lnTo>
                          <a:pt x="581" y="9"/>
                        </a:lnTo>
                        <a:lnTo>
                          <a:pt x="590" y="13"/>
                        </a:lnTo>
                        <a:lnTo>
                          <a:pt x="601" y="20"/>
                        </a:lnTo>
                        <a:lnTo>
                          <a:pt x="608" y="26"/>
                        </a:lnTo>
                        <a:lnTo>
                          <a:pt x="612" y="36"/>
                        </a:lnTo>
                        <a:lnTo>
                          <a:pt x="613" y="47"/>
                        </a:lnTo>
                        <a:lnTo>
                          <a:pt x="615" y="56"/>
                        </a:lnTo>
                        <a:lnTo>
                          <a:pt x="617" y="67"/>
                        </a:lnTo>
                        <a:lnTo>
                          <a:pt x="621" y="78"/>
                        </a:lnTo>
                        <a:lnTo>
                          <a:pt x="625" y="87"/>
                        </a:lnTo>
                        <a:lnTo>
                          <a:pt x="628" y="91"/>
                        </a:lnTo>
                        <a:lnTo>
                          <a:pt x="632" y="95"/>
                        </a:lnTo>
                        <a:lnTo>
                          <a:pt x="637" y="99"/>
                        </a:lnTo>
                        <a:lnTo>
                          <a:pt x="642" y="102"/>
                        </a:lnTo>
                        <a:lnTo>
                          <a:pt x="644" y="106"/>
                        </a:lnTo>
                        <a:lnTo>
                          <a:pt x="648" y="115"/>
                        </a:lnTo>
                        <a:lnTo>
                          <a:pt x="651" y="126"/>
                        </a:lnTo>
                        <a:lnTo>
                          <a:pt x="655" y="134"/>
                        </a:lnTo>
                        <a:lnTo>
                          <a:pt x="659" y="138"/>
                        </a:lnTo>
                        <a:lnTo>
                          <a:pt x="663" y="142"/>
                        </a:lnTo>
                        <a:lnTo>
                          <a:pt x="668" y="145"/>
                        </a:lnTo>
                        <a:lnTo>
                          <a:pt x="674" y="149"/>
                        </a:lnTo>
                        <a:lnTo>
                          <a:pt x="677" y="153"/>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18" name="Freeform 43">
                    <a:extLst>
                      <a:ext uri="{FF2B5EF4-FFF2-40B4-BE49-F238E27FC236}">
                        <a16:creationId xmlns:a16="http://schemas.microsoft.com/office/drawing/2014/main" id="{D61B3925-86D7-4AED-83A5-7A5B23B18092}"/>
                      </a:ext>
                    </a:extLst>
                  </p:cNvPr>
                  <p:cNvSpPr>
                    <a:spLocks/>
                  </p:cNvSpPr>
                  <p:nvPr/>
                </p:nvSpPr>
                <p:spPr bwMode="auto">
                  <a:xfrm>
                    <a:off x="3894676" y="4493331"/>
                    <a:ext cx="1017274" cy="429054"/>
                  </a:xfrm>
                  <a:custGeom>
                    <a:avLst/>
                    <a:gdLst>
                      <a:gd name="T0" fmla="*/ 2183 w 2204"/>
                      <a:gd name="T1" fmla="*/ 706 h 932"/>
                      <a:gd name="T2" fmla="*/ 2171 w 2204"/>
                      <a:gd name="T3" fmla="*/ 796 h 932"/>
                      <a:gd name="T4" fmla="*/ 2199 w 2204"/>
                      <a:gd name="T5" fmla="*/ 903 h 932"/>
                      <a:gd name="T6" fmla="*/ 2143 w 2204"/>
                      <a:gd name="T7" fmla="*/ 923 h 932"/>
                      <a:gd name="T8" fmla="*/ 2116 w 2204"/>
                      <a:gd name="T9" fmla="*/ 825 h 932"/>
                      <a:gd name="T10" fmla="*/ 2041 w 2204"/>
                      <a:gd name="T11" fmla="*/ 825 h 932"/>
                      <a:gd name="T12" fmla="*/ 1958 w 2204"/>
                      <a:gd name="T13" fmla="*/ 813 h 932"/>
                      <a:gd name="T14" fmla="*/ 1899 w 2204"/>
                      <a:gd name="T15" fmla="*/ 865 h 932"/>
                      <a:gd name="T16" fmla="*/ 1799 w 2204"/>
                      <a:gd name="T17" fmla="*/ 850 h 932"/>
                      <a:gd name="T18" fmla="*/ 1687 w 2204"/>
                      <a:gd name="T19" fmla="*/ 788 h 932"/>
                      <a:gd name="T20" fmla="*/ 1595 w 2204"/>
                      <a:gd name="T21" fmla="*/ 701 h 932"/>
                      <a:gd name="T22" fmla="*/ 1506 w 2204"/>
                      <a:gd name="T23" fmla="*/ 637 h 932"/>
                      <a:gd name="T24" fmla="*/ 1426 w 2204"/>
                      <a:gd name="T25" fmla="*/ 588 h 932"/>
                      <a:gd name="T26" fmla="*/ 1338 w 2204"/>
                      <a:gd name="T27" fmla="*/ 623 h 932"/>
                      <a:gd name="T28" fmla="*/ 1283 w 2204"/>
                      <a:gd name="T29" fmla="*/ 702 h 932"/>
                      <a:gd name="T30" fmla="*/ 1245 w 2204"/>
                      <a:gd name="T31" fmla="*/ 811 h 932"/>
                      <a:gd name="T32" fmla="*/ 1182 w 2204"/>
                      <a:gd name="T33" fmla="*/ 846 h 932"/>
                      <a:gd name="T34" fmla="*/ 1082 w 2204"/>
                      <a:gd name="T35" fmla="*/ 868 h 932"/>
                      <a:gd name="T36" fmla="*/ 993 w 2204"/>
                      <a:gd name="T37" fmla="*/ 872 h 932"/>
                      <a:gd name="T38" fmla="*/ 916 w 2204"/>
                      <a:gd name="T39" fmla="*/ 823 h 932"/>
                      <a:gd name="T40" fmla="*/ 880 w 2204"/>
                      <a:gd name="T41" fmla="*/ 776 h 932"/>
                      <a:gd name="T42" fmla="*/ 792 w 2204"/>
                      <a:gd name="T43" fmla="*/ 780 h 932"/>
                      <a:gd name="T44" fmla="*/ 765 w 2204"/>
                      <a:gd name="T45" fmla="*/ 695 h 932"/>
                      <a:gd name="T46" fmla="*/ 686 w 2204"/>
                      <a:gd name="T47" fmla="*/ 631 h 932"/>
                      <a:gd name="T48" fmla="*/ 678 w 2204"/>
                      <a:gd name="T49" fmla="*/ 571 h 932"/>
                      <a:gd name="T50" fmla="*/ 614 w 2204"/>
                      <a:gd name="T51" fmla="*/ 582 h 932"/>
                      <a:gd name="T52" fmla="*/ 540 w 2204"/>
                      <a:gd name="T53" fmla="*/ 647 h 932"/>
                      <a:gd name="T54" fmla="*/ 399 w 2204"/>
                      <a:gd name="T55" fmla="*/ 651 h 932"/>
                      <a:gd name="T56" fmla="*/ 310 w 2204"/>
                      <a:gd name="T57" fmla="*/ 593 h 932"/>
                      <a:gd name="T58" fmla="*/ 234 w 2204"/>
                      <a:gd name="T59" fmla="*/ 495 h 932"/>
                      <a:gd name="T60" fmla="*/ 205 w 2204"/>
                      <a:gd name="T61" fmla="*/ 384 h 932"/>
                      <a:gd name="T62" fmla="*/ 100 w 2204"/>
                      <a:gd name="T63" fmla="*/ 355 h 932"/>
                      <a:gd name="T64" fmla="*/ 21 w 2204"/>
                      <a:gd name="T65" fmla="*/ 290 h 932"/>
                      <a:gd name="T66" fmla="*/ 4 w 2204"/>
                      <a:gd name="T67" fmla="*/ 252 h 932"/>
                      <a:gd name="T68" fmla="*/ 75 w 2204"/>
                      <a:gd name="T69" fmla="*/ 188 h 932"/>
                      <a:gd name="T70" fmla="*/ 136 w 2204"/>
                      <a:gd name="T71" fmla="*/ 161 h 932"/>
                      <a:gd name="T72" fmla="*/ 264 w 2204"/>
                      <a:gd name="T73" fmla="*/ 93 h 932"/>
                      <a:gd name="T74" fmla="*/ 343 w 2204"/>
                      <a:gd name="T75" fmla="*/ 30 h 932"/>
                      <a:gd name="T76" fmla="*/ 438 w 2204"/>
                      <a:gd name="T77" fmla="*/ 4 h 932"/>
                      <a:gd name="T78" fmla="*/ 516 w 2204"/>
                      <a:gd name="T79" fmla="*/ 34 h 932"/>
                      <a:gd name="T80" fmla="*/ 543 w 2204"/>
                      <a:gd name="T81" fmla="*/ 47 h 932"/>
                      <a:gd name="T82" fmla="*/ 547 w 2204"/>
                      <a:gd name="T83" fmla="*/ 127 h 932"/>
                      <a:gd name="T84" fmla="*/ 614 w 2204"/>
                      <a:gd name="T85" fmla="*/ 188 h 932"/>
                      <a:gd name="T86" fmla="*/ 664 w 2204"/>
                      <a:gd name="T87" fmla="*/ 256 h 932"/>
                      <a:gd name="T88" fmla="*/ 721 w 2204"/>
                      <a:gd name="T89" fmla="*/ 325 h 932"/>
                      <a:gd name="T90" fmla="*/ 795 w 2204"/>
                      <a:gd name="T91" fmla="*/ 280 h 932"/>
                      <a:gd name="T92" fmla="*/ 872 w 2204"/>
                      <a:gd name="T93" fmla="*/ 223 h 932"/>
                      <a:gd name="T94" fmla="*/ 984 w 2204"/>
                      <a:gd name="T95" fmla="*/ 225 h 932"/>
                      <a:gd name="T96" fmla="*/ 1058 w 2204"/>
                      <a:gd name="T97" fmla="*/ 198 h 932"/>
                      <a:gd name="T98" fmla="*/ 1145 w 2204"/>
                      <a:gd name="T99" fmla="*/ 239 h 932"/>
                      <a:gd name="T100" fmla="*/ 1248 w 2204"/>
                      <a:gd name="T101" fmla="*/ 220 h 932"/>
                      <a:gd name="T102" fmla="*/ 1326 w 2204"/>
                      <a:gd name="T103" fmla="*/ 240 h 932"/>
                      <a:gd name="T104" fmla="*/ 1384 w 2204"/>
                      <a:gd name="T105" fmla="*/ 295 h 932"/>
                      <a:gd name="T106" fmla="*/ 1512 w 2204"/>
                      <a:gd name="T107" fmla="*/ 338 h 932"/>
                      <a:gd name="T108" fmla="*/ 1624 w 2204"/>
                      <a:gd name="T109" fmla="*/ 426 h 932"/>
                      <a:gd name="T110" fmla="*/ 1713 w 2204"/>
                      <a:gd name="T111" fmla="*/ 558 h 932"/>
                      <a:gd name="T112" fmla="*/ 1796 w 2204"/>
                      <a:gd name="T113" fmla="*/ 675 h 932"/>
                      <a:gd name="T114" fmla="*/ 1900 w 2204"/>
                      <a:gd name="T115" fmla="*/ 689 h 932"/>
                      <a:gd name="T116" fmla="*/ 1979 w 2204"/>
                      <a:gd name="T117" fmla="*/ 667 h 932"/>
                      <a:gd name="T118" fmla="*/ 2040 w 2204"/>
                      <a:gd name="T119" fmla="*/ 686 h 932"/>
                      <a:gd name="T120" fmla="*/ 2136 w 2204"/>
                      <a:gd name="T121" fmla="*/ 671 h 932"/>
                      <a:gd name="T122" fmla="*/ 2186 w 2204"/>
                      <a:gd name="T123" fmla="*/ 644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04" h="932">
                        <a:moveTo>
                          <a:pt x="2204" y="650"/>
                        </a:moveTo>
                        <a:lnTo>
                          <a:pt x="2203" y="656"/>
                        </a:lnTo>
                        <a:lnTo>
                          <a:pt x="2200" y="663"/>
                        </a:lnTo>
                        <a:lnTo>
                          <a:pt x="2199" y="670"/>
                        </a:lnTo>
                        <a:lnTo>
                          <a:pt x="2195" y="678"/>
                        </a:lnTo>
                        <a:lnTo>
                          <a:pt x="2191" y="687"/>
                        </a:lnTo>
                        <a:lnTo>
                          <a:pt x="2186" y="698"/>
                        </a:lnTo>
                        <a:lnTo>
                          <a:pt x="2183" y="706"/>
                        </a:lnTo>
                        <a:lnTo>
                          <a:pt x="2184" y="717"/>
                        </a:lnTo>
                        <a:lnTo>
                          <a:pt x="2186" y="729"/>
                        </a:lnTo>
                        <a:lnTo>
                          <a:pt x="2186" y="740"/>
                        </a:lnTo>
                        <a:lnTo>
                          <a:pt x="2183" y="751"/>
                        </a:lnTo>
                        <a:lnTo>
                          <a:pt x="2178" y="761"/>
                        </a:lnTo>
                        <a:lnTo>
                          <a:pt x="2174" y="774"/>
                        </a:lnTo>
                        <a:lnTo>
                          <a:pt x="2171" y="783"/>
                        </a:lnTo>
                        <a:lnTo>
                          <a:pt x="2171" y="796"/>
                        </a:lnTo>
                        <a:lnTo>
                          <a:pt x="2172" y="811"/>
                        </a:lnTo>
                        <a:lnTo>
                          <a:pt x="2175" y="826"/>
                        </a:lnTo>
                        <a:lnTo>
                          <a:pt x="2178" y="838"/>
                        </a:lnTo>
                        <a:lnTo>
                          <a:pt x="2182" y="850"/>
                        </a:lnTo>
                        <a:lnTo>
                          <a:pt x="2188" y="865"/>
                        </a:lnTo>
                        <a:lnTo>
                          <a:pt x="2195" y="879"/>
                        </a:lnTo>
                        <a:lnTo>
                          <a:pt x="2199" y="891"/>
                        </a:lnTo>
                        <a:lnTo>
                          <a:pt x="2199" y="903"/>
                        </a:lnTo>
                        <a:lnTo>
                          <a:pt x="2198" y="918"/>
                        </a:lnTo>
                        <a:lnTo>
                          <a:pt x="2196" y="932"/>
                        </a:lnTo>
                        <a:lnTo>
                          <a:pt x="2188" y="932"/>
                        </a:lnTo>
                        <a:lnTo>
                          <a:pt x="2182" y="932"/>
                        </a:lnTo>
                        <a:lnTo>
                          <a:pt x="2174" y="931"/>
                        </a:lnTo>
                        <a:lnTo>
                          <a:pt x="2161" y="930"/>
                        </a:lnTo>
                        <a:lnTo>
                          <a:pt x="2151" y="927"/>
                        </a:lnTo>
                        <a:lnTo>
                          <a:pt x="2143" y="923"/>
                        </a:lnTo>
                        <a:lnTo>
                          <a:pt x="2138" y="915"/>
                        </a:lnTo>
                        <a:lnTo>
                          <a:pt x="2134" y="903"/>
                        </a:lnTo>
                        <a:lnTo>
                          <a:pt x="2132" y="889"/>
                        </a:lnTo>
                        <a:lnTo>
                          <a:pt x="2129" y="880"/>
                        </a:lnTo>
                        <a:lnTo>
                          <a:pt x="2126" y="868"/>
                        </a:lnTo>
                        <a:lnTo>
                          <a:pt x="2124" y="853"/>
                        </a:lnTo>
                        <a:lnTo>
                          <a:pt x="2120" y="838"/>
                        </a:lnTo>
                        <a:lnTo>
                          <a:pt x="2116" y="825"/>
                        </a:lnTo>
                        <a:lnTo>
                          <a:pt x="2107" y="817"/>
                        </a:lnTo>
                        <a:lnTo>
                          <a:pt x="2101" y="814"/>
                        </a:lnTo>
                        <a:lnTo>
                          <a:pt x="2090" y="814"/>
                        </a:lnTo>
                        <a:lnTo>
                          <a:pt x="2078" y="815"/>
                        </a:lnTo>
                        <a:lnTo>
                          <a:pt x="2067" y="818"/>
                        </a:lnTo>
                        <a:lnTo>
                          <a:pt x="2058" y="819"/>
                        </a:lnTo>
                        <a:lnTo>
                          <a:pt x="2050" y="822"/>
                        </a:lnTo>
                        <a:lnTo>
                          <a:pt x="2041" y="825"/>
                        </a:lnTo>
                        <a:lnTo>
                          <a:pt x="2033" y="826"/>
                        </a:lnTo>
                        <a:lnTo>
                          <a:pt x="2025" y="823"/>
                        </a:lnTo>
                        <a:lnTo>
                          <a:pt x="2017" y="821"/>
                        </a:lnTo>
                        <a:lnTo>
                          <a:pt x="2008" y="817"/>
                        </a:lnTo>
                        <a:lnTo>
                          <a:pt x="2000" y="815"/>
                        </a:lnTo>
                        <a:lnTo>
                          <a:pt x="1989" y="814"/>
                        </a:lnTo>
                        <a:lnTo>
                          <a:pt x="1974" y="813"/>
                        </a:lnTo>
                        <a:lnTo>
                          <a:pt x="1958" y="813"/>
                        </a:lnTo>
                        <a:lnTo>
                          <a:pt x="1944" y="814"/>
                        </a:lnTo>
                        <a:lnTo>
                          <a:pt x="1932" y="818"/>
                        </a:lnTo>
                        <a:lnTo>
                          <a:pt x="1927" y="825"/>
                        </a:lnTo>
                        <a:lnTo>
                          <a:pt x="1923" y="834"/>
                        </a:lnTo>
                        <a:lnTo>
                          <a:pt x="1919" y="846"/>
                        </a:lnTo>
                        <a:lnTo>
                          <a:pt x="1913" y="856"/>
                        </a:lnTo>
                        <a:lnTo>
                          <a:pt x="1908" y="862"/>
                        </a:lnTo>
                        <a:lnTo>
                          <a:pt x="1899" y="865"/>
                        </a:lnTo>
                        <a:lnTo>
                          <a:pt x="1888" y="865"/>
                        </a:lnTo>
                        <a:lnTo>
                          <a:pt x="1876" y="864"/>
                        </a:lnTo>
                        <a:lnTo>
                          <a:pt x="1864" y="862"/>
                        </a:lnTo>
                        <a:lnTo>
                          <a:pt x="1854" y="861"/>
                        </a:lnTo>
                        <a:lnTo>
                          <a:pt x="1842" y="860"/>
                        </a:lnTo>
                        <a:lnTo>
                          <a:pt x="1826" y="856"/>
                        </a:lnTo>
                        <a:lnTo>
                          <a:pt x="1811" y="853"/>
                        </a:lnTo>
                        <a:lnTo>
                          <a:pt x="1799" y="850"/>
                        </a:lnTo>
                        <a:lnTo>
                          <a:pt x="1785" y="846"/>
                        </a:lnTo>
                        <a:lnTo>
                          <a:pt x="1769" y="842"/>
                        </a:lnTo>
                        <a:lnTo>
                          <a:pt x="1757" y="838"/>
                        </a:lnTo>
                        <a:lnTo>
                          <a:pt x="1744" y="831"/>
                        </a:lnTo>
                        <a:lnTo>
                          <a:pt x="1727" y="821"/>
                        </a:lnTo>
                        <a:lnTo>
                          <a:pt x="1711" y="810"/>
                        </a:lnTo>
                        <a:lnTo>
                          <a:pt x="1699" y="800"/>
                        </a:lnTo>
                        <a:lnTo>
                          <a:pt x="1687" y="788"/>
                        </a:lnTo>
                        <a:lnTo>
                          <a:pt x="1672" y="771"/>
                        </a:lnTo>
                        <a:lnTo>
                          <a:pt x="1657" y="755"/>
                        </a:lnTo>
                        <a:lnTo>
                          <a:pt x="1645" y="741"/>
                        </a:lnTo>
                        <a:lnTo>
                          <a:pt x="1637" y="732"/>
                        </a:lnTo>
                        <a:lnTo>
                          <a:pt x="1628" y="721"/>
                        </a:lnTo>
                        <a:lnTo>
                          <a:pt x="1618" y="713"/>
                        </a:lnTo>
                        <a:lnTo>
                          <a:pt x="1609" y="706"/>
                        </a:lnTo>
                        <a:lnTo>
                          <a:pt x="1595" y="701"/>
                        </a:lnTo>
                        <a:lnTo>
                          <a:pt x="1582" y="695"/>
                        </a:lnTo>
                        <a:lnTo>
                          <a:pt x="1571" y="689"/>
                        </a:lnTo>
                        <a:lnTo>
                          <a:pt x="1563" y="679"/>
                        </a:lnTo>
                        <a:lnTo>
                          <a:pt x="1552" y="666"/>
                        </a:lnTo>
                        <a:lnTo>
                          <a:pt x="1543" y="655"/>
                        </a:lnTo>
                        <a:lnTo>
                          <a:pt x="1532" y="648"/>
                        </a:lnTo>
                        <a:lnTo>
                          <a:pt x="1519" y="643"/>
                        </a:lnTo>
                        <a:lnTo>
                          <a:pt x="1506" y="637"/>
                        </a:lnTo>
                        <a:lnTo>
                          <a:pt x="1497" y="633"/>
                        </a:lnTo>
                        <a:lnTo>
                          <a:pt x="1485" y="628"/>
                        </a:lnTo>
                        <a:lnTo>
                          <a:pt x="1474" y="621"/>
                        </a:lnTo>
                        <a:lnTo>
                          <a:pt x="1467" y="612"/>
                        </a:lnTo>
                        <a:lnTo>
                          <a:pt x="1461" y="600"/>
                        </a:lnTo>
                        <a:lnTo>
                          <a:pt x="1453" y="592"/>
                        </a:lnTo>
                        <a:lnTo>
                          <a:pt x="1440" y="589"/>
                        </a:lnTo>
                        <a:lnTo>
                          <a:pt x="1426" y="588"/>
                        </a:lnTo>
                        <a:lnTo>
                          <a:pt x="1409" y="588"/>
                        </a:lnTo>
                        <a:lnTo>
                          <a:pt x="1397" y="589"/>
                        </a:lnTo>
                        <a:lnTo>
                          <a:pt x="1388" y="592"/>
                        </a:lnTo>
                        <a:lnTo>
                          <a:pt x="1378" y="597"/>
                        </a:lnTo>
                        <a:lnTo>
                          <a:pt x="1369" y="601"/>
                        </a:lnTo>
                        <a:lnTo>
                          <a:pt x="1360" y="606"/>
                        </a:lnTo>
                        <a:lnTo>
                          <a:pt x="1349" y="615"/>
                        </a:lnTo>
                        <a:lnTo>
                          <a:pt x="1338" y="623"/>
                        </a:lnTo>
                        <a:lnTo>
                          <a:pt x="1329" y="629"/>
                        </a:lnTo>
                        <a:lnTo>
                          <a:pt x="1319" y="636"/>
                        </a:lnTo>
                        <a:lnTo>
                          <a:pt x="1308" y="646"/>
                        </a:lnTo>
                        <a:lnTo>
                          <a:pt x="1298" y="655"/>
                        </a:lnTo>
                        <a:lnTo>
                          <a:pt x="1291" y="664"/>
                        </a:lnTo>
                        <a:lnTo>
                          <a:pt x="1287" y="675"/>
                        </a:lnTo>
                        <a:lnTo>
                          <a:pt x="1284" y="689"/>
                        </a:lnTo>
                        <a:lnTo>
                          <a:pt x="1283" y="702"/>
                        </a:lnTo>
                        <a:lnTo>
                          <a:pt x="1280" y="713"/>
                        </a:lnTo>
                        <a:lnTo>
                          <a:pt x="1273" y="726"/>
                        </a:lnTo>
                        <a:lnTo>
                          <a:pt x="1264" y="741"/>
                        </a:lnTo>
                        <a:lnTo>
                          <a:pt x="1256" y="756"/>
                        </a:lnTo>
                        <a:lnTo>
                          <a:pt x="1249" y="769"/>
                        </a:lnTo>
                        <a:lnTo>
                          <a:pt x="1248" y="782"/>
                        </a:lnTo>
                        <a:lnTo>
                          <a:pt x="1246" y="796"/>
                        </a:lnTo>
                        <a:lnTo>
                          <a:pt x="1245" y="811"/>
                        </a:lnTo>
                        <a:lnTo>
                          <a:pt x="1244" y="826"/>
                        </a:lnTo>
                        <a:lnTo>
                          <a:pt x="1240" y="837"/>
                        </a:lnTo>
                        <a:lnTo>
                          <a:pt x="1232" y="844"/>
                        </a:lnTo>
                        <a:lnTo>
                          <a:pt x="1221" y="849"/>
                        </a:lnTo>
                        <a:lnTo>
                          <a:pt x="1211" y="852"/>
                        </a:lnTo>
                        <a:lnTo>
                          <a:pt x="1203" y="852"/>
                        </a:lnTo>
                        <a:lnTo>
                          <a:pt x="1192" y="849"/>
                        </a:lnTo>
                        <a:lnTo>
                          <a:pt x="1182" y="846"/>
                        </a:lnTo>
                        <a:lnTo>
                          <a:pt x="1172" y="845"/>
                        </a:lnTo>
                        <a:lnTo>
                          <a:pt x="1159" y="846"/>
                        </a:lnTo>
                        <a:lnTo>
                          <a:pt x="1141" y="848"/>
                        </a:lnTo>
                        <a:lnTo>
                          <a:pt x="1125" y="852"/>
                        </a:lnTo>
                        <a:lnTo>
                          <a:pt x="1112" y="854"/>
                        </a:lnTo>
                        <a:lnTo>
                          <a:pt x="1103" y="858"/>
                        </a:lnTo>
                        <a:lnTo>
                          <a:pt x="1093" y="864"/>
                        </a:lnTo>
                        <a:lnTo>
                          <a:pt x="1082" y="868"/>
                        </a:lnTo>
                        <a:lnTo>
                          <a:pt x="1072" y="872"/>
                        </a:lnTo>
                        <a:lnTo>
                          <a:pt x="1060" y="876"/>
                        </a:lnTo>
                        <a:lnTo>
                          <a:pt x="1047" y="880"/>
                        </a:lnTo>
                        <a:lnTo>
                          <a:pt x="1033" y="883"/>
                        </a:lnTo>
                        <a:lnTo>
                          <a:pt x="1023" y="883"/>
                        </a:lnTo>
                        <a:lnTo>
                          <a:pt x="1009" y="881"/>
                        </a:lnTo>
                        <a:lnTo>
                          <a:pt x="1000" y="879"/>
                        </a:lnTo>
                        <a:lnTo>
                          <a:pt x="993" y="872"/>
                        </a:lnTo>
                        <a:lnTo>
                          <a:pt x="988" y="864"/>
                        </a:lnTo>
                        <a:lnTo>
                          <a:pt x="982" y="857"/>
                        </a:lnTo>
                        <a:lnTo>
                          <a:pt x="973" y="850"/>
                        </a:lnTo>
                        <a:lnTo>
                          <a:pt x="961" y="844"/>
                        </a:lnTo>
                        <a:lnTo>
                          <a:pt x="949" y="838"/>
                        </a:lnTo>
                        <a:lnTo>
                          <a:pt x="939" y="834"/>
                        </a:lnTo>
                        <a:lnTo>
                          <a:pt x="927" y="829"/>
                        </a:lnTo>
                        <a:lnTo>
                          <a:pt x="916" y="823"/>
                        </a:lnTo>
                        <a:lnTo>
                          <a:pt x="911" y="815"/>
                        </a:lnTo>
                        <a:lnTo>
                          <a:pt x="904" y="805"/>
                        </a:lnTo>
                        <a:lnTo>
                          <a:pt x="897" y="795"/>
                        </a:lnTo>
                        <a:lnTo>
                          <a:pt x="895" y="791"/>
                        </a:lnTo>
                        <a:lnTo>
                          <a:pt x="892" y="787"/>
                        </a:lnTo>
                        <a:lnTo>
                          <a:pt x="888" y="783"/>
                        </a:lnTo>
                        <a:lnTo>
                          <a:pt x="884" y="779"/>
                        </a:lnTo>
                        <a:lnTo>
                          <a:pt x="880" y="776"/>
                        </a:lnTo>
                        <a:lnTo>
                          <a:pt x="869" y="775"/>
                        </a:lnTo>
                        <a:lnTo>
                          <a:pt x="856" y="778"/>
                        </a:lnTo>
                        <a:lnTo>
                          <a:pt x="842" y="780"/>
                        </a:lnTo>
                        <a:lnTo>
                          <a:pt x="831" y="783"/>
                        </a:lnTo>
                        <a:lnTo>
                          <a:pt x="822" y="783"/>
                        </a:lnTo>
                        <a:lnTo>
                          <a:pt x="811" y="783"/>
                        </a:lnTo>
                        <a:lnTo>
                          <a:pt x="800" y="782"/>
                        </a:lnTo>
                        <a:lnTo>
                          <a:pt x="792" y="780"/>
                        </a:lnTo>
                        <a:lnTo>
                          <a:pt x="784" y="774"/>
                        </a:lnTo>
                        <a:lnTo>
                          <a:pt x="776" y="764"/>
                        </a:lnTo>
                        <a:lnTo>
                          <a:pt x="771" y="753"/>
                        </a:lnTo>
                        <a:lnTo>
                          <a:pt x="765" y="745"/>
                        </a:lnTo>
                        <a:lnTo>
                          <a:pt x="765" y="733"/>
                        </a:lnTo>
                        <a:lnTo>
                          <a:pt x="767" y="720"/>
                        </a:lnTo>
                        <a:lnTo>
                          <a:pt x="767" y="706"/>
                        </a:lnTo>
                        <a:lnTo>
                          <a:pt x="765" y="695"/>
                        </a:lnTo>
                        <a:lnTo>
                          <a:pt x="759" y="683"/>
                        </a:lnTo>
                        <a:lnTo>
                          <a:pt x="746" y="668"/>
                        </a:lnTo>
                        <a:lnTo>
                          <a:pt x="734" y="656"/>
                        </a:lnTo>
                        <a:lnTo>
                          <a:pt x="722" y="647"/>
                        </a:lnTo>
                        <a:lnTo>
                          <a:pt x="713" y="644"/>
                        </a:lnTo>
                        <a:lnTo>
                          <a:pt x="702" y="642"/>
                        </a:lnTo>
                        <a:lnTo>
                          <a:pt x="692" y="637"/>
                        </a:lnTo>
                        <a:lnTo>
                          <a:pt x="686" y="631"/>
                        </a:lnTo>
                        <a:lnTo>
                          <a:pt x="678" y="623"/>
                        </a:lnTo>
                        <a:lnTo>
                          <a:pt x="672" y="612"/>
                        </a:lnTo>
                        <a:lnTo>
                          <a:pt x="668" y="602"/>
                        </a:lnTo>
                        <a:lnTo>
                          <a:pt x="671" y="596"/>
                        </a:lnTo>
                        <a:lnTo>
                          <a:pt x="676" y="589"/>
                        </a:lnTo>
                        <a:lnTo>
                          <a:pt x="682" y="581"/>
                        </a:lnTo>
                        <a:lnTo>
                          <a:pt x="682" y="575"/>
                        </a:lnTo>
                        <a:lnTo>
                          <a:pt x="678" y="571"/>
                        </a:lnTo>
                        <a:lnTo>
                          <a:pt x="671" y="569"/>
                        </a:lnTo>
                        <a:lnTo>
                          <a:pt x="663" y="567"/>
                        </a:lnTo>
                        <a:lnTo>
                          <a:pt x="655" y="567"/>
                        </a:lnTo>
                        <a:lnTo>
                          <a:pt x="648" y="566"/>
                        </a:lnTo>
                        <a:lnTo>
                          <a:pt x="639" y="566"/>
                        </a:lnTo>
                        <a:lnTo>
                          <a:pt x="630" y="567"/>
                        </a:lnTo>
                        <a:lnTo>
                          <a:pt x="622" y="574"/>
                        </a:lnTo>
                        <a:lnTo>
                          <a:pt x="614" y="582"/>
                        </a:lnTo>
                        <a:lnTo>
                          <a:pt x="606" y="592"/>
                        </a:lnTo>
                        <a:lnTo>
                          <a:pt x="599" y="600"/>
                        </a:lnTo>
                        <a:lnTo>
                          <a:pt x="593" y="609"/>
                        </a:lnTo>
                        <a:lnTo>
                          <a:pt x="585" y="620"/>
                        </a:lnTo>
                        <a:lnTo>
                          <a:pt x="577" y="631"/>
                        </a:lnTo>
                        <a:lnTo>
                          <a:pt x="568" y="637"/>
                        </a:lnTo>
                        <a:lnTo>
                          <a:pt x="556" y="643"/>
                        </a:lnTo>
                        <a:lnTo>
                          <a:pt x="540" y="647"/>
                        </a:lnTo>
                        <a:lnTo>
                          <a:pt x="524" y="650"/>
                        </a:lnTo>
                        <a:lnTo>
                          <a:pt x="506" y="652"/>
                        </a:lnTo>
                        <a:lnTo>
                          <a:pt x="493" y="654"/>
                        </a:lnTo>
                        <a:lnTo>
                          <a:pt x="477" y="654"/>
                        </a:lnTo>
                        <a:lnTo>
                          <a:pt x="457" y="655"/>
                        </a:lnTo>
                        <a:lnTo>
                          <a:pt x="435" y="655"/>
                        </a:lnTo>
                        <a:lnTo>
                          <a:pt x="416" y="654"/>
                        </a:lnTo>
                        <a:lnTo>
                          <a:pt x="399" y="651"/>
                        </a:lnTo>
                        <a:lnTo>
                          <a:pt x="387" y="646"/>
                        </a:lnTo>
                        <a:lnTo>
                          <a:pt x="372" y="637"/>
                        </a:lnTo>
                        <a:lnTo>
                          <a:pt x="358" y="629"/>
                        </a:lnTo>
                        <a:lnTo>
                          <a:pt x="346" y="621"/>
                        </a:lnTo>
                        <a:lnTo>
                          <a:pt x="338" y="616"/>
                        </a:lnTo>
                        <a:lnTo>
                          <a:pt x="327" y="608"/>
                        </a:lnTo>
                        <a:lnTo>
                          <a:pt x="318" y="600"/>
                        </a:lnTo>
                        <a:lnTo>
                          <a:pt x="310" y="593"/>
                        </a:lnTo>
                        <a:lnTo>
                          <a:pt x="300" y="584"/>
                        </a:lnTo>
                        <a:lnTo>
                          <a:pt x="288" y="573"/>
                        </a:lnTo>
                        <a:lnTo>
                          <a:pt x="277" y="561"/>
                        </a:lnTo>
                        <a:lnTo>
                          <a:pt x="269" y="551"/>
                        </a:lnTo>
                        <a:lnTo>
                          <a:pt x="261" y="539"/>
                        </a:lnTo>
                        <a:lnTo>
                          <a:pt x="252" y="524"/>
                        </a:lnTo>
                        <a:lnTo>
                          <a:pt x="242" y="509"/>
                        </a:lnTo>
                        <a:lnTo>
                          <a:pt x="234" y="495"/>
                        </a:lnTo>
                        <a:lnTo>
                          <a:pt x="229" y="481"/>
                        </a:lnTo>
                        <a:lnTo>
                          <a:pt x="223" y="468"/>
                        </a:lnTo>
                        <a:lnTo>
                          <a:pt x="219" y="450"/>
                        </a:lnTo>
                        <a:lnTo>
                          <a:pt x="215" y="435"/>
                        </a:lnTo>
                        <a:lnTo>
                          <a:pt x="214" y="423"/>
                        </a:lnTo>
                        <a:lnTo>
                          <a:pt x="213" y="410"/>
                        </a:lnTo>
                        <a:lnTo>
                          <a:pt x="209" y="395"/>
                        </a:lnTo>
                        <a:lnTo>
                          <a:pt x="205" y="384"/>
                        </a:lnTo>
                        <a:lnTo>
                          <a:pt x="195" y="377"/>
                        </a:lnTo>
                        <a:lnTo>
                          <a:pt x="182" y="372"/>
                        </a:lnTo>
                        <a:lnTo>
                          <a:pt x="168" y="367"/>
                        </a:lnTo>
                        <a:lnTo>
                          <a:pt x="156" y="363"/>
                        </a:lnTo>
                        <a:lnTo>
                          <a:pt x="144" y="360"/>
                        </a:lnTo>
                        <a:lnTo>
                          <a:pt x="128" y="359"/>
                        </a:lnTo>
                        <a:lnTo>
                          <a:pt x="112" y="356"/>
                        </a:lnTo>
                        <a:lnTo>
                          <a:pt x="100" y="355"/>
                        </a:lnTo>
                        <a:lnTo>
                          <a:pt x="85" y="351"/>
                        </a:lnTo>
                        <a:lnTo>
                          <a:pt x="69" y="345"/>
                        </a:lnTo>
                        <a:lnTo>
                          <a:pt x="52" y="338"/>
                        </a:lnTo>
                        <a:lnTo>
                          <a:pt x="40" y="330"/>
                        </a:lnTo>
                        <a:lnTo>
                          <a:pt x="35" y="322"/>
                        </a:lnTo>
                        <a:lnTo>
                          <a:pt x="29" y="311"/>
                        </a:lnTo>
                        <a:lnTo>
                          <a:pt x="25" y="299"/>
                        </a:lnTo>
                        <a:lnTo>
                          <a:pt x="21" y="290"/>
                        </a:lnTo>
                        <a:lnTo>
                          <a:pt x="19" y="287"/>
                        </a:lnTo>
                        <a:lnTo>
                          <a:pt x="15" y="285"/>
                        </a:lnTo>
                        <a:lnTo>
                          <a:pt x="11" y="282"/>
                        </a:lnTo>
                        <a:lnTo>
                          <a:pt x="5" y="279"/>
                        </a:lnTo>
                        <a:lnTo>
                          <a:pt x="2" y="276"/>
                        </a:lnTo>
                        <a:lnTo>
                          <a:pt x="0" y="274"/>
                        </a:lnTo>
                        <a:lnTo>
                          <a:pt x="1" y="263"/>
                        </a:lnTo>
                        <a:lnTo>
                          <a:pt x="4" y="252"/>
                        </a:lnTo>
                        <a:lnTo>
                          <a:pt x="9" y="240"/>
                        </a:lnTo>
                        <a:lnTo>
                          <a:pt x="13" y="231"/>
                        </a:lnTo>
                        <a:lnTo>
                          <a:pt x="20" y="223"/>
                        </a:lnTo>
                        <a:lnTo>
                          <a:pt x="27" y="213"/>
                        </a:lnTo>
                        <a:lnTo>
                          <a:pt x="35" y="206"/>
                        </a:lnTo>
                        <a:lnTo>
                          <a:pt x="47" y="198"/>
                        </a:lnTo>
                        <a:lnTo>
                          <a:pt x="63" y="192"/>
                        </a:lnTo>
                        <a:lnTo>
                          <a:pt x="75" y="188"/>
                        </a:lnTo>
                        <a:lnTo>
                          <a:pt x="89" y="183"/>
                        </a:lnTo>
                        <a:lnTo>
                          <a:pt x="104" y="179"/>
                        </a:lnTo>
                        <a:lnTo>
                          <a:pt x="116" y="175"/>
                        </a:lnTo>
                        <a:lnTo>
                          <a:pt x="120" y="173"/>
                        </a:lnTo>
                        <a:lnTo>
                          <a:pt x="124" y="170"/>
                        </a:lnTo>
                        <a:lnTo>
                          <a:pt x="128" y="166"/>
                        </a:lnTo>
                        <a:lnTo>
                          <a:pt x="132" y="163"/>
                        </a:lnTo>
                        <a:lnTo>
                          <a:pt x="136" y="161"/>
                        </a:lnTo>
                        <a:lnTo>
                          <a:pt x="148" y="154"/>
                        </a:lnTo>
                        <a:lnTo>
                          <a:pt x="163" y="146"/>
                        </a:lnTo>
                        <a:lnTo>
                          <a:pt x="179" y="139"/>
                        </a:lnTo>
                        <a:lnTo>
                          <a:pt x="191" y="132"/>
                        </a:lnTo>
                        <a:lnTo>
                          <a:pt x="207" y="124"/>
                        </a:lnTo>
                        <a:lnTo>
                          <a:pt x="228" y="113"/>
                        </a:lnTo>
                        <a:lnTo>
                          <a:pt x="248" y="103"/>
                        </a:lnTo>
                        <a:lnTo>
                          <a:pt x="264" y="93"/>
                        </a:lnTo>
                        <a:lnTo>
                          <a:pt x="273" y="86"/>
                        </a:lnTo>
                        <a:lnTo>
                          <a:pt x="284" y="78"/>
                        </a:lnTo>
                        <a:lnTo>
                          <a:pt x="295" y="69"/>
                        </a:lnTo>
                        <a:lnTo>
                          <a:pt x="304" y="62"/>
                        </a:lnTo>
                        <a:lnTo>
                          <a:pt x="312" y="56"/>
                        </a:lnTo>
                        <a:lnTo>
                          <a:pt x="323" y="46"/>
                        </a:lnTo>
                        <a:lnTo>
                          <a:pt x="334" y="37"/>
                        </a:lnTo>
                        <a:lnTo>
                          <a:pt x="343" y="30"/>
                        </a:lnTo>
                        <a:lnTo>
                          <a:pt x="353" y="23"/>
                        </a:lnTo>
                        <a:lnTo>
                          <a:pt x="364" y="15"/>
                        </a:lnTo>
                        <a:lnTo>
                          <a:pt x="374" y="7"/>
                        </a:lnTo>
                        <a:lnTo>
                          <a:pt x="385" y="2"/>
                        </a:lnTo>
                        <a:lnTo>
                          <a:pt x="397" y="0"/>
                        </a:lnTo>
                        <a:lnTo>
                          <a:pt x="411" y="0"/>
                        </a:lnTo>
                        <a:lnTo>
                          <a:pt x="426" y="3"/>
                        </a:lnTo>
                        <a:lnTo>
                          <a:pt x="438" y="4"/>
                        </a:lnTo>
                        <a:lnTo>
                          <a:pt x="449" y="8"/>
                        </a:lnTo>
                        <a:lnTo>
                          <a:pt x="459" y="15"/>
                        </a:lnTo>
                        <a:lnTo>
                          <a:pt x="471" y="20"/>
                        </a:lnTo>
                        <a:lnTo>
                          <a:pt x="481" y="26"/>
                        </a:lnTo>
                        <a:lnTo>
                          <a:pt x="490" y="29"/>
                        </a:lnTo>
                        <a:lnTo>
                          <a:pt x="501" y="33"/>
                        </a:lnTo>
                        <a:lnTo>
                          <a:pt x="509" y="34"/>
                        </a:lnTo>
                        <a:lnTo>
                          <a:pt x="516" y="34"/>
                        </a:lnTo>
                        <a:lnTo>
                          <a:pt x="524" y="31"/>
                        </a:lnTo>
                        <a:lnTo>
                          <a:pt x="532" y="29"/>
                        </a:lnTo>
                        <a:lnTo>
                          <a:pt x="537" y="30"/>
                        </a:lnTo>
                        <a:lnTo>
                          <a:pt x="540" y="33"/>
                        </a:lnTo>
                        <a:lnTo>
                          <a:pt x="540" y="35"/>
                        </a:lnTo>
                        <a:lnTo>
                          <a:pt x="542" y="39"/>
                        </a:lnTo>
                        <a:lnTo>
                          <a:pt x="542" y="43"/>
                        </a:lnTo>
                        <a:lnTo>
                          <a:pt x="543" y="47"/>
                        </a:lnTo>
                        <a:lnTo>
                          <a:pt x="542" y="50"/>
                        </a:lnTo>
                        <a:lnTo>
                          <a:pt x="540" y="61"/>
                        </a:lnTo>
                        <a:lnTo>
                          <a:pt x="536" y="73"/>
                        </a:lnTo>
                        <a:lnTo>
                          <a:pt x="533" y="84"/>
                        </a:lnTo>
                        <a:lnTo>
                          <a:pt x="533" y="95"/>
                        </a:lnTo>
                        <a:lnTo>
                          <a:pt x="536" y="107"/>
                        </a:lnTo>
                        <a:lnTo>
                          <a:pt x="539" y="116"/>
                        </a:lnTo>
                        <a:lnTo>
                          <a:pt x="547" y="127"/>
                        </a:lnTo>
                        <a:lnTo>
                          <a:pt x="559" y="136"/>
                        </a:lnTo>
                        <a:lnTo>
                          <a:pt x="568" y="144"/>
                        </a:lnTo>
                        <a:lnTo>
                          <a:pt x="577" y="148"/>
                        </a:lnTo>
                        <a:lnTo>
                          <a:pt x="587" y="152"/>
                        </a:lnTo>
                        <a:lnTo>
                          <a:pt x="594" y="158"/>
                        </a:lnTo>
                        <a:lnTo>
                          <a:pt x="601" y="166"/>
                        </a:lnTo>
                        <a:lnTo>
                          <a:pt x="609" y="178"/>
                        </a:lnTo>
                        <a:lnTo>
                          <a:pt x="614" y="188"/>
                        </a:lnTo>
                        <a:lnTo>
                          <a:pt x="617" y="194"/>
                        </a:lnTo>
                        <a:lnTo>
                          <a:pt x="620" y="204"/>
                        </a:lnTo>
                        <a:lnTo>
                          <a:pt x="624" y="209"/>
                        </a:lnTo>
                        <a:lnTo>
                          <a:pt x="633" y="216"/>
                        </a:lnTo>
                        <a:lnTo>
                          <a:pt x="644" y="221"/>
                        </a:lnTo>
                        <a:lnTo>
                          <a:pt x="652" y="228"/>
                        </a:lnTo>
                        <a:lnTo>
                          <a:pt x="659" y="240"/>
                        </a:lnTo>
                        <a:lnTo>
                          <a:pt x="664" y="256"/>
                        </a:lnTo>
                        <a:lnTo>
                          <a:pt x="668" y="272"/>
                        </a:lnTo>
                        <a:lnTo>
                          <a:pt x="674" y="286"/>
                        </a:lnTo>
                        <a:lnTo>
                          <a:pt x="679" y="295"/>
                        </a:lnTo>
                        <a:lnTo>
                          <a:pt x="686" y="305"/>
                        </a:lnTo>
                        <a:lnTo>
                          <a:pt x="692" y="314"/>
                        </a:lnTo>
                        <a:lnTo>
                          <a:pt x="701" y="321"/>
                        </a:lnTo>
                        <a:lnTo>
                          <a:pt x="710" y="324"/>
                        </a:lnTo>
                        <a:lnTo>
                          <a:pt x="721" y="325"/>
                        </a:lnTo>
                        <a:lnTo>
                          <a:pt x="733" y="325"/>
                        </a:lnTo>
                        <a:lnTo>
                          <a:pt x="742" y="324"/>
                        </a:lnTo>
                        <a:lnTo>
                          <a:pt x="752" y="321"/>
                        </a:lnTo>
                        <a:lnTo>
                          <a:pt x="764" y="317"/>
                        </a:lnTo>
                        <a:lnTo>
                          <a:pt x="772" y="311"/>
                        </a:lnTo>
                        <a:lnTo>
                          <a:pt x="780" y="303"/>
                        </a:lnTo>
                        <a:lnTo>
                          <a:pt x="787" y="293"/>
                        </a:lnTo>
                        <a:lnTo>
                          <a:pt x="795" y="280"/>
                        </a:lnTo>
                        <a:lnTo>
                          <a:pt x="800" y="271"/>
                        </a:lnTo>
                        <a:lnTo>
                          <a:pt x="808" y="260"/>
                        </a:lnTo>
                        <a:lnTo>
                          <a:pt x="816" y="249"/>
                        </a:lnTo>
                        <a:lnTo>
                          <a:pt x="825" y="241"/>
                        </a:lnTo>
                        <a:lnTo>
                          <a:pt x="835" y="235"/>
                        </a:lnTo>
                        <a:lnTo>
                          <a:pt x="849" y="229"/>
                        </a:lnTo>
                        <a:lnTo>
                          <a:pt x="860" y="225"/>
                        </a:lnTo>
                        <a:lnTo>
                          <a:pt x="872" y="223"/>
                        </a:lnTo>
                        <a:lnTo>
                          <a:pt x="887" y="221"/>
                        </a:lnTo>
                        <a:lnTo>
                          <a:pt x="900" y="221"/>
                        </a:lnTo>
                        <a:lnTo>
                          <a:pt x="912" y="221"/>
                        </a:lnTo>
                        <a:lnTo>
                          <a:pt x="927" y="223"/>
                        </a:lnTo>
                        <a:lnTo>
                          <a:pt x="943" y="225"/>
                        </a:lnTo>
                        <a:lnTo>
                          <a:pt x="961" y="228"/>
                        </a:lnTo>
                        <a:lnTo>
                          <a:pt x="974" y="228"/>
                        </a:lnTo>
                        <a:lnTo>
                          <a:pt x="984" y="225"/>
                        </a:lnTo>
                        <a:lnTo>
                          <a:pt x="993" y="221"/>
                        </a:lnTo>
                        <a:lnTo>
                          <a:pt x="1004" y="216"/>
                        </a:lnTo>
                        <a:lnTo>
                          <a:pt x="1012" y="212"/>
                        </a:lnTo>
                        <a:lnTo>
                          <a:pt x="1020" y="208"/>
                        </a:lnTo>
                        <a:lnTo>
                          <a:pt x="1029" y="202"/>
                        </a:lnTo>
                        <a:lnTo>
                          <a:pt x="1040" y="197"/>
                        </a:lnTo>
                        <a:lnTo>
                          <a:pt x="1048" y="196"/>
                        </a:lnTo>
                        <a:lnTo>
                          <a:pt x="1058" y="198"/>
                        </a:lnTo>
                        <a:lnTo>
                          <a:pt x="1070" y="206"/>
                        </a:lnTo>
                        <a:lnTo>
                          <a:pt x="1081" y="216"/>
                        </a:lnTo>
                        <a:lnTo>
                          <a:pt x="1089" y="223"/>
                        </a:lnTo>
                        <a:lnTo>
                          <a:pt x="1099" y="227"/>
                        </a:lnTo>
                        <a:lnTo>
                          <a:pt x="1112" y="232"/>
                        </a:lnTo>
                        <a:lnTo>
                          <a:pt x="1124" y="236"/>
                        </a:lnTo>
                        <a:lnTo>
                          <a:pt x="1134" y="239"/>
                        </a:lnTo>
                        <a:lnTo>
                          <a:pt x="1145" y="239"/>
                        </a:lnTo>
                        <a:lnTo>
                          <a:pt x="1157" y="239"/>
                        </a:lnTo>
                        <a:lnTo>
                          <a:pt x="1171" y="237"/>
                        </a:lnTo>
                        <a:lnTo>
                          <a:pt x="1180" y="236"/>
                        </a:lnTo>
                        <a:lnTo>
                          <a:pt x="1195" y="236"/>
                        </a:lnTo>
                        <a:lnTo>
                          <a:pt x="1211" y="233"/>
                        </a:lnTo>
                        <a:lnTo>
                          <a:pt x="1226" y="231"/>
                        </a:lnTo>
                        <a:lnTo>
                          <a:pt x="1236" y="227"/>
                        </a:lnTo>
                        <a:lnTo>
                          <a:pt x="1248" y="220"/>
                        </a:lnTo>
                        <a:lnTo>
                          <a:pt x="1257" y="216"/>
                        </a:lnTo>
                        <a:lnTo>
                          <a:pt x="1269" y="213"/>
                        </a:lnTo>
                        <a:lnTo>
                          <a:pt x="1284" y="213"/>
                        </a:lnTo>
                        <a:lnTo>
                          <a:pt x="1296" y="214"/>
                        </a:lnTo>
                        <a:lnTo>
                          <a:pt x="1304" y="219"/>
                        </a:lnTo>
                        <a:lnTo>
                          <a:pt x="1314" y="224"/>
                        </a:lnTo>
                        <a:lnTo>
                          <a:pt x="1320" y="231"/>
                        </a:lnTo>
                        <a:lnTo>
                          <a:pt x="1326" y="240"/>
                        </a:lnTo>
                        <a:lnTo>
                          <a:pt x="1330" y="252"/>
                        </a:lnTo>
                        <a:lnTo>
                          <a:pt x="1334" y="263"/>
                        </a:lnTo>
                        <a:lnTo>
                          <a:pt x="1338" y="271"/>
                        </a:lnTo>
                        <a:lnTo>
                          <a:pt x="1343" y="280"/>
                        </a:lnTo>
                        <a:lnTo>
                          <a:pt x="1349" y="287"/>
                        </a:lnTo>
                        <a:lnTo>
                          <a:pt x="1358" y="291"/>
                        </a:lnTo>
                        <a:lnTo>
                          <a:pt x="1372" y="294"/>
                        </a:lnTo>
                        <a:lnTo>
                          <a:pt x="1384" y="295"/>
                        </a:lnTo>
                        <a:lnTo>
                          <a:pt x="1395" y="298"/>
                        </a:lnTo>
                        <a:lnTo>
                          <a:pt x="1412" y="301"/>
                        </a:lnTo>
                        <a:lnTo>
                          <a:pt x="1432" y="306"/>
                        </a:lnTo>
                        <a:lnTo>
                          <a:pt x="1448" y="310"/>
                        </a:lnTo>
                        <a:lnTo>
                          <a:pt x="1463" y="316"/>
                        </a:lnTo>
                        <a:lnTo>
                          <a:pt x="1481" y="324"/>
                        </a:lnTo>
                        <a:lnTo>
                          <a:pt x="1497" y="332"/>
                        </a:lnTo>
                        <a:lnTo>
                          <a:pt x="1512" y="338"/>
                        </a:lnTo>
                        <a:lnTo>
                          <a:pt x="1528" y="346"/>
                        </a:lnTo>
                        <a:lnTo>
                          <a:pt x="1548" y="355"/>
                        </a:lnTo>
                        <a:lnTo>
                          <a:pt x="1567" y="364"/>
                        </a:lnTo>
                        <a:lnTo>
                          <a:pt x="1582" y="373"/>
                        </a:lnTo>
                        <a:lnTo>
                          <a:pt x="1593" y="383"/>
                        </a:lnTo>
                        <a:lnTo>
                          <a:pt x="1603" y="396"/>
                        </a:lnTo>
                        <a:lnTo>
                          <a:pt x="1614" y="412"/>
                        </a:lnTo>
                        <a:lnTo>
                          <a:pt x="1624" y="426"/>
                        </a:lnTo>
                        <a:lnTo>
                          <a:pt x="1633" y="438"/>
                        </a:lnTo>
                        <a:lnTo>
                          <a:pt x="1644" y="453"/>
                        </a:lnTo>
                        <a:lnTo>
                          <a:pt x="1656" y="470"/>
                        </a:lnTo>
                        <a:lnTo>
                          <a:pt x="1669" y="489"/>
                        </a:lnTo>
                        <a:lnTo>
                          <a:pt x="1682" y="507"/>
                        </a:lnTo>
                        <a:lnTo>
                          <a:pt x="1692" y="522"/>
                        </a:lnTo>
                        <a:lnTo>
                          <a:pt x="1702" y="538"/>
                        </a:lnTo>
                        <a:lnTo>
                          <a:pt x="1713" y="558"/>
                        </a:lnTo>
                        <a:lnTo>
                          <a:pt x="1723" y="577"/>
                        </a:lnTo>
                        <a:lnTo>
                          <a:pt x="1731" y="593"/>
                        </a:lnTo>
                        <a:lnTo>
                          <a:pt x="1740" y="608"/>
                        </a:lnTo>
                        <a:lnTo>
                          <a:pt x="1748" y="624"/>
                        </a:lnTo>
                        <a:lnTo>
                          <a:pt x="1757" y="642"/>
                        </a:lnTo>
                        <a:lnTo>
                          <a:pt x="1765" y="654"/>
                        </a:lnTo>
                        <a:lnTo>
                          <a:pt x="1779" y="664"/>
                        </a:lnTo>
                        <a:lnTo>
                          <a:pt x="1796" y="675"/>
                        </a:lnTo>
                        <a:lnTo>
                          <a:pt x="1814" y="685"/>
                        </a:lnTo>
                        <a:lnTo>
                          <a:pt x="1829" y="691"/>
                        </a:lnTo>
                        <a:lnTo>
                          <a:pt x="1842" y="695"/>
                        </a:lnTo>
                        <a:lnTo>
                          <a:pt x="1858" y="698"/>
                        </a:lnTo>
                        <a:lnTo>
                          <a:pt x="1873" y="698"/>
                        </a:lnTo>
                        <a:lnTo>
                          <a:pt x="1881" y="697"/>
                        </a:lnTo>
                        <a:lnTo>
                          <a:pt x="1892" y="693"/>
                        </a:lnTo>
                        <a:lnTo>
                          <a:pt x="1900" y="689"/>
                        </a:lnTo>
                        <a:lnTo>
                          <a:pt x="1908" y="683"/>
                        </a:lnTo>
                        <a:lnTo>
                          <a:pt x="1917" y="677"/>
                        </a:lnTo>
                        <a:lnTo>
                          <a:pt x="1927" y="671"/>
                        </a:lnTo>
                        <a:lnTo>
                          <a:pt x="1938" y="668"/>
                        </a:lnTo>
                        <a:lnTo>
                          <a:pt x="1951" y="666"/>
                        </a:lnTo>
                        <a:lnTo>
                          <a:pt x="1965" y="666"/>
                        </a:lnTo>
                        <a:lnTo>
                          <a:pt x="1975" y="666"/>
                        </a:lnTo>
                        <a:lnTo>
                          <a:pt x="1979" y="667"/>
                        </a:lnTo>
                        <a:lnTo>
                          <a:pt x="1983" y="668"/>
                        </a:lnTo>
                        <a:lnTo>
                          <a:pt x="1988" y="671"/>
                        </a:lnTo>
                        <a:lnTo>
                          <a:pt x="1992" y="674"/>
                        </a:lnTo>
                        <a:lnTo>
                          <a:pt x="1996" y="675"/>
                        </a:lnTo>
                        <a:lnTo>
                          <a:pt x="2006" y="679"/>
                        </a:lnTo>
                        <a:lnTo>
                          <a:pt x="2019" y="682"/>
                        </a:lnTo>
                        <a:lnTo>
                          <a:pt x="2031" y="685"/>
                        </a:lnTo>
                        <a:lnTo>
                          <a:pt x="2040" y="686"/>
                        </a:lnTo>
                        <a:lnTo>
                          <a:pt x="2054" y="685"/>
                        </a:lnTo>
                        <a:lnTo>
                          <a:pt x="2068" y="682"/>
                        </a:lnTo>
                        <a:lnTo>
                          <a:pt x="2081" y="681"/>
                        </a:lnTo>
                        <a:lnTo>
                          <a:pt x="2089" y="681"/>
                        </a:lnTo>
                        <a:lnTo>
                          <a:pt x="2099" y="681"/>
                        </a:lnTo>
                        <a:lnTo>
                          <a:pt x="2107" y="681"/>
                        </a:lnTo>
                        <a:lnTo>
                          <a:pt x="2121" y="677"/>
                        </a:lnTo>
                        <a:lnTo>
                          <a:pt x="2136" y="671"/>
                        </a:lnTo>
                        <a:lnTo>
                          <a:pt x="2147" y="666"/>
                        </a:lnTo>
                        <a:lnTo>
                          <a:pt x="2151" y="663"/>
                        </a:lnTo>
                        <a:lnTo>
                          <a:pt x="2153" y="659"/>
                        </a:lnTo>
                        <a:lnTo>
                          <a:pt x="2157" y="654"/>
                        </a:lnTo>
                        <a:lnTo>
                          <a:pt x="2161" y="650"/>
                        </a:lnTo>
                        <a:lnTo>
                          <a:pt x="2164" y="647"/>
                        </a:lnTo>
                        <a:lnTo>
                          <a:pt x="2174" y="644"/>
                        </a:lnTo>
                        <a:lnTo>
                          <a:pt x="2186" y="644"/>
                        </a:lnTo>
                        <a:lnTo>
                          <a:pt x="2195" y="646"/>
                        </a:lnTo>
                        <a:lnTo>
                          <a:pt x="2199" y="647"/>
                        </a:lnTo>
                        <a:lnTo>
                          <a:pt x="2204" y="650"/>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19" name="Freeform 44">
                    <a:extLst>
                      <a:ext uri="{FF2B5EF4-FFF2-40B4-BE49-F238E27FC236}">
                        <a16:creationId xmlns:a16="http://schemas.microsoft.com/office/drawing/2014/main" id="{C0C537C3-FA36-4813-ABED-A1B8493C13AF}"/>
                      </a:ext>
                    </a:extLst>
                  </p:cNvPr>
                  <p:cNvSpPr>
                    <a:spLocks/>
                  </p:cNvSpPr>
                  <p:nvPr/>
                </p:nvSpPr>
                <p:spPr bwMode="auto">
                  <a:xfrm>
                    <a:off x="3819938" y="4847646"/>
                    <a:ext cx="1051874" cy="399990"/>
                  </a:xfrm>
                  <a:custGeom>
                    <a:avLst/>
                    <a:gdLst>
                      <a:gd name="T0" fmla="*/ 2230 w 2278"/>
                      <a:gd name="T1" fmla="*/ 353 h 868"/>
                      <a:gd name="T2" fmla="*/ 2096 w 2278"/>
                      <a:gd name="T3" fmla="*/ 502 h 868"/>
                      <a:gd name="T4" fmla="*/ 1957 w 2278"/>
                      <a:gd name="T5" fmla="*/ 601 h 868"/>
                      <a:gd name="T6" fmla="*/ 1849 w 2278"/>
                      <a:gd name="T7" fmla="*/ 686 h 868"/>
                      <a:gd name="T8" fmla="*/ 1713 w 2278"/>
                      <a:gd name="T9" fmla="*/ 692 h 868"/>
                      <a:gd name="T10" fmla="*/ 1598 w 2278"/>
                      <a:gd name="T11" fmla="*/ 762 h 868"/>
                      <a:gd name="T12" fmla="*/ 1481 w 2278"/>
                      <a:gd name="T13" fmla="*/ 837 h 868"/>
                      <a:gd name="T14" fmla="*/ 1387 w 2278"/>
                      <a:gd name="T15" fmla="*/ 861 h 868"/>
                      <a:gd name="T16" fmla="*/ 1305 w 2278"/>
                      <a:gd name="T17" fmla="*/ 824 h 868"/>
                      <a:gd name="T18" fmla="*/ 1202 w 2278"/>
                      <a:gd name="T19" fmla="*/ 825 h 868"/>
                      <a:gd name="T20" fmla="*/ 1115 w 2278"/>
                      <a:gd name="T21" fmla="*/ 772 h 868"/>
                      <a:gd name="T22" fmla="*/ 1090 w 2278"/>
                      <a:gd name="T23" fmla="*/ 682 h 868"/>
                      <a:gd name="T24" fmla="*/ 1055 w 2278"/>
                      <a:gd name="T25" fmla="*/ 599 h 868"/>
                      <a:gd name="T26" fmla="*/ 946 w 2278"/>
                      <a:gd name="T27" fmla="*/ 604 h 868"/>
                      <a:gd name="T28" fmla="*/ 833 w 2278"/>
                      <a:gd name="T29" fmla="*/ 546 h 868"/>
                      <a:gd name="T30" fmla="*/ 721 w 2278"/>
                      <a:gd name="T31" fmla="*/ 488 h 868"/>
                      <a:gd name="T32" fmla="*/ 632 w 2278"/>
                      <a:gd name="T33" fmla="*/ 433 h 868"/>
                      <a:gd name="T34" fmla="*/ 555 w 2278"/>
                      <a:gd name="T35" fmla="*/ 488 h 868"/>
                      <a:gd name="T36" fmla="*/ 450 w 2278"/>
                      <a:gd name="T37" fmla="*/ 503 h 868"/>
                      <a:gd name="T38" fmla="*/ 400 w 2278"/>
                      <a:gd name="T39" fmla="*/ 585 h 868"/>
                      <a:gd name="T40" fmla="*/ 394 w 2278"/>
                      <a:gd name="T41" fmla="*/ 677 h 868"/>
                      <a:gd name="T42" fmla="*/ 318 w 2278"/>
                      <a:gd name="T43" fmla="*/ 696 h 868"/>
                      <a:gd name="T44" fmla="*/ 224 w 2278"/>
                      <a:gd name="T45" fmla="*/ 704 h 868"/>
                      <a:gd name="T46" fmla="*/ 131 w 2278"/>
                      <a:gd name="T47" fmla="*/ 631 h 868"/>
                      <a:gd name="T48" fmla="*/ 49 w 2278"/>
                      <a:gd name="T49" fmla="*/ 550 h 868"/>
                      <a:gd name="T50" fmla="*/ 42 w 2278"/>
                      <a:gd name="T51" fmla="*/ 432 h 868"/>
                      <a:gd name="T52" fmla="*/ 1 w 2278"/>
                      <a:gd name="T53" fmla="*/ 359 h 868"/>
                      <a:gd name="T54" fmla="*/ 49 w 2278"/>
                      <a:gd name="T55" fmla="*/ 267 h 868"/>
                      <a:gd name="T56" fmla="*/ 19 w 2278"/>
                      <a:gd name="T57" fmla="*/ 165 h 868"/>
                      <a:gd name="T58" fmla="*/ 57 w 2278"/>
                      <a:gd name="T59" fmla="*/ 99 h 868"/>
                      <a:gd name="T60" fmla="*/ 200 w 2278"/>
                      <a:gd name="T61" fmla="*/ 68 h 868"/>
                      <a:gd name="T62" fmla="*/ 334 w 2278"/>
                      <a:gd name="T63" fmla="*/ 17 h 868"/>
                      <a:gd name="T64" fmla="*/ 469 w 2278"/>
                      <a:gd name="T65" fmla="*/ 17 h 868"/>
                      <a:gd name="T66" fmla="*/ 615 w 2278"/>
                      <a:gd name="T67" fmla="*/ 97 h 868"/>
                      <a:gd name="T68" fmla="*/ 768 w 2278"/>
                      <a:gd name="T69" fmla="*/ 154 h 868"/>
                      <a:gd name="T70" fmla="*/ 892 w 2278"/>
                      <a:gd name="T71" fmla="*/ 228 h 868"/>
                      <a:gd name="T72" fmla="*/ 1005 w 2278"/>
                      <a:gd name="T73" fmla="*/ 285 h 868"/>
                      <a:gd name="T74" fmla="*/ 1094 w 2278"/>
                      <a:gd name="T75" fmla="*/ 247 h 868"/>
                      <a:gd name="T76" fmla="*/ 1195 w 2278"/>
                      <a:gd name="T77" fmla="*/ 301 h 868"/>
                      <a:gd name="T78" fmla="*/ 1299 w 2278"/>
                      <a:gd name="T79" fmla="*/ 306 h 868"/>
                      <a:gd name="T80" fmla="*/ 1377 w 2278"/>
                      <a:gd name="T81" fmla="*/ 232 h 868"/>
                      <a:gd name="T82" fmla="*/ 1482 w 2278"/>
                      <a:gd name="T83" fmla="*/ 208 h 868"/>
                      <a:gd name="T84" fmla="*/ 1562 w 2278"/>
                      <a:gd name="T85" fmla="*/ 180 h 868"/>
                      <a:gd name="T86" fmla="*/ 1559 w 2278"/>
                      <a:gd name="T87" fmla="*/ 85 h 868"/>
                      <a:gd name="T88" fmla="*/ 1646 w 2278"/>
                      <a:gd name="T89" fmla="*/ 52 h 868"/>
                      <a:gd name="T90" fmla="*/ 1729 w 2278"/>
                      <a:gd name="T91" fmla="*/ 128 h 868"/>
                      <a:gd name="T92" fmla="*/ 1829 w 2278"/>
                      <a:gd name="T93" fmla="*/ 208 h 868"/>
                      <a:gd name="T94" fmla="*/ 1927 w 2278"/>
                      <a:gd name="T95" fmla="*/ 243 h 868"/>
                      <a:gd name="T96" fmla="*/ 1993 w 2278"/>
                      <a:gd name="T97" fmla="*/ 316 h 868"/>
                      <a:gd name="T98" fmla="*/ 2022 w 2278"/>
                      <a:gd name="T99" fmla="*/ 298 h 868"/>
                      <a:gd name="T100" fmla="*/ 1985 w 2278"/>
                      <a:gd name="T101" fmla="*/ 250 h 868"/>
                      <a:gd name="T102" fmla="*/ 2007 w 2278"/>
                      <a:gd name="T103" fmla="*/ 227 h 868"/>
                      <a:gd name="T104" fmla="*/ 2057 w 2278"/>
                      <a:gd name="T105" fmla="*/ 273 h 868"/>
                      <a:gd name="T106" fmla="*/ 2128 w 2278"/>
                      <a:gd name="T107" fmla="*/ 270 h 868"/>
                      <a:gd name="T108" fmla="*/ 2104 w 2278"/>
                      <a:gd name="T109" fmla="*/ 246 h 868"/>
                      <a:gd name="T110" fmla="*/ 2059 w 2278"/>
                      <a:gd name="T111" fmla="*/ 213 h 868"/>
                      <a:gd name="T112" fmla="*/ 2075 w 2278"/>
                      <a:gd name="T113" fmla="*/ 192 h 868"/>
                      <a:gd name="T114" fmla="*/ 2127 w 2278"/>
                      <a:gd name="T115" fmla="*/ 207 h 868"/>
                      <a:gd name="T116" fmla="*/ 2186 w 2278"/>
                      <a:gd name="T117" fmla="*/ 186 h 868"/>
                      <a:gd name="T118" fmla="*/ 2260 w 2278"/>
                      <a:gd name="T119" fmla="*/ 252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8" h="868">
                        <a:moveTo>
                          <a:pt x="2265" y="262"/>
                        </a:moveTo>
                        <a:lnTo>
                          <a:pt x="2269" y="267"/>
                        </a:lnTo>
                        <a:lnTo>
                          <a:pt x="2274" y="275"/>
                        </a:lnTo>
                        <a:lnTo>
                          <a:pt x="2276" y="282"/>
                        </a:lnTo>
                        <a:lnTo>
                          <a:pt x="2278" y="289"/>
                        </a:lnTo>
                        <a:lnTo>
                          <a:pt x="2272" y="305"/>
                        </a:lnTo>
                        <a:lnTo>
                          <a:pt x="2261" y="321"/>
                        </a:lnTo>
                        <a:lnTo>
                          <a:pt x="2247" y="337"/>
                        </a:lnTo>
                        <a:lnTo>
                          <a:pt x="2230" y="353"/>
                        </a:lnTo>
                        <a:lnTo>
                          <a:pt x="2217" y="367"/>
                        </a:lnTo>
                        <a:lnTo>
                          <a:pt x="2205" y="380"/>
                        </a:lnTo>
                        <a:lnTo>
                          <a:pt x="2190" y="397"/>
                        </a:lnTo>
                        <a:lnTo>
                          <a:pt x="2172" y="415"/>
                        </a:lnTo>
                        <a:lnTo>
                          <a:pt x="2155" y="437"/>
                        </a:lnTo>
                        <a:lnTo>
                          <a:pt x="2136" y="456"/>
                        </a:lnTo>
                        <a:lnTo>
                          <a:pt x="2121" y="472"/>
                        </a:lnTo>
                        <a:lnTo>
                          <a:pt x="2110" y="485"/>
                        </a:lnTo>
                        <a:lnTo>
                          <a:pt x="2096" y="502"/>
                        </a:lnTo>
                        <a:lnTo>
                          <a:pt x="2079" y="518"/>
                        </a:lnTo>
                        <a:lnTo>
                          <a:pt x="2065" y="534"/>
                        </a:lnTo>
                        <a:lnTo>
                          <a:pt x="2051" y="546"/>
                        </a:lnTo>
                        <a:lnTo>
                          <a:pt x="2036" y="555"/>
                        </a:lnTo>
                        <a:lnTo>
                          <a:pt x="2017" y="566"/>
                        </a:lnTo>
                        <a:lnTo>
                          <a:pt x="1997" y="577"/>
                        </a:lnTo>
                        <a:lnTo>
                          <a:pt x="1981" y="586"/>
                        </a:lnTo>
                        <a:lnTo>
                          <a:pt x="1970" y="593"/>
                        </a:lnTo>
                        <a:lnTo>
                          <a:pt x="1957" y="601"/>
                        </a:lnTo>
                        <a:lnTo>
                          <a:pt x="1943" y="609"/>
                        </a:lnTo>
                        <a:lnTo>
                          <a:pt x="1933" y="619"/>
                        </a:lnTo>
                        <a:lnTo>
                          <a:pt x="1923" y="631"/>
                        </a:lnTo>
                        <a:lnTo>
                          <a:pt x="1912" y="650"/>
                        </a:lnTo>
                        <a:lnTo>
                          <a:pt x="1900" y="666"/>
                        </a:lnTo>
                        <a:lnTo>
                          <a:pt x="1888" y="678"/>
                        </a:lnTo>
                        <a:lnTo>
                          <a:pt x="1877" y="682"/>
                        </a:lnTo>
                        <a:lnTo>
                          <a:pt x="1864" y="685"/>
                        </a:lnTo>
                        <a:lnTo>
                          <a:pt x="1849" y="686"/>
                        </a:lnTo>
                        <a:lnTo>
                          <a:pt x="1837" y="688"/>
                        </a:lnTo>
                        <a:lnTo>
                          <a:pt x="1821" y="688"/>
                        </a:lnTo>
                        <a:lnTo>
                          <a:pt x="1802" y="689"/>
                        </a:lnTo>
                        <a:lnTo>
                          <a:pt x="1782" y="689"/>
                        </a:lnTo>
                        <a:lnTo>
                          <a:pt x="1764" y="689"/>
                        </a:lnTo>
                        <a:lnTo>
                          <a:pt x="1753" y="689"/>
                        </a:lnTo>
                        <a:lnTo>
                          <a:pt x="1739" y="689"/>
                        </a:lnTo>
                        <a:lnTo>
                          <a:pt x="1725" y="690"/>
                        </a:lnTo>
                        <a:lnTo>
                          <a:pt x="1713" y="692"/>
                        </a:lnTo>
                        <a:lnTo>
                          <a:pt x="1699" y="696"/>
                        </a:lnTo>
                        <a:lnTo>
                          <a:pt x="1683" y="701"/>
                        </a:lnTo>
                        <a:lnTo>
                          <a:pt x="1667" y="708"/>
                        </a:lnTo>
                        <a:lnTo>
                          <a:pt x="1654" y="714"/>
                        </a:lnTo>
                        <a:lnTo>
                          <a:pt x="1643" y="720"/>
                        </a:lnTo>
                        <a:lnTo>
                          <a:pt x="1631" y="729"/>
                        </a:lnTo>
                        <a:lnTo>
                          <a:pt x="1620" y="739"/>
                        </a:lnTo>
                        <a:lnTo>
                          <a:pt x="1610" y="748"/>
                        </a:lnTo>
                        <a:lnTo>
                          <a:pt x="1598" y="762"/>
                        </a:lnTo>
                        <a:lnTo>
                          <a:pt x="1586" y="780"/>
                        </a:lnTo>
                        <a:lnTo>
                          <a:pt x="1574" y="799"/>
                        </a:lnTo>
                        <a:lnTo>
                          <a:pt x="1561" y="813"/>
                        </a:lnTo>
                        <a:lnTo>
                          <a:pt x="1551" y="820"/>
                        </a:lnTo>
                        <a:lnTo>
                          <a:pt x="1536" y="828"/>
                        </a:lnTo>
                        <a:lnTo>
                          <a:pt x="1523" y="834"/>
                        </a:lnTo>
                        <a:lnTo>
                          <a:pt x="1509" y="838"/>
                        </a:lnTo>
                        <a:lnTo>
                          <a:pt x="1497" y="838"/>
                        </a:lnTo>
                        <a:lnTo>
                          <a:pt x="1481" y="837"/>
                        </a:lnTo>
                        <a:lnTo>
                          <a:pt x="1465" y="837"/>
                        </a:lnTo>
                        <a:lnTo>
                          <a:pt x="1451" y="838"/>
                        </a:lnTo>
                        <a:lnTo>
                          <a:pt x="1443" y="842"/>
                        </a:lnTo>
                        <a:lnTo>
                          <a:pt x="1435" y="849"/>
                        </a:lnTo>
                        <a:lnTo>
                          <a:pt x="1426" y="859"/>
                        </a:lnTo>
                        <a:lnTo>
                          <a:pt x="1416" y="865"/>
                        </a:lnTo>
                        <a:lnTo>
                          <a:pt x="1407" y="868"/>
                        </a:lnTo>
                        <a:lnTo>
                          <a:pt x="1398" y="867"/>
                        </a:lnTo>
                        <a:lnTo>
                          <a:pt x="1387" y="861"/>
                        </a:lnTo>
                        <a:lnTo>
                          <a:pt x="1375" y="856"/>
                        </a:lnTo>
                        <a:lnTo>
                          <a:pt x="1364" y="848"/>
                        </a:lnTo>
                        <a:lnTo>
                          <a:pt x="1356" y="842"/>
                        </a:lnTo>
                        <a:lnTo>
                          <a:pt x="1349" y="836"/>
                        </a:lnTo>
                        <a:lnTo>
                          <a:pt x="1341" y="828"/>
                        </a:lnTo>
                        <a:lnTo>
                          <a:pt x="1333" y="822"/>
                        </a:lnTo>
                        <a:lnTo>
                          <a:pt x="1325" y="821"/>
                        </a:lnTo>
                        <a:lnTo>
                          <a:pt x="1315" y="822"/>
                        </a:lnTo>
                        <a:lnTo>
                          <a:pt x="1305" y="824"/>
                        </a:lnTo>
                        <a:lnTo>
                          <a:pt x="1296" y="824"/>
                        </a:lnTo>
                        <a:lnTo>
                          <a:pt x="1286" y="822"/>
                        </a:lnTo>
                        <a:lnTo>
                          <a:pt x="1274" y="821"/>
                        </a:lnTo>
                        <a:lnTo>
                          <a:pt x="1261" y="820"/>
                        </a:lnTo>
                        <a:lnTo>
                          <a:pt x="1251" y="818"/>
                        </a:lnTo>
                        <a:lnTo>
                          <a:pt x="1240" y="820"/>
                        </a:lnTo>
                        <a:lnTo>
                          <a:pt x="1226" y="822"/>
                        </a:lnTo>
                        <a:lnTo>
                          <a:pt x="1214" y="824"/>
                        </a:lnTo>
                        <a:lnTo>
                          <a:pt x="1202" y="825"/>
                        </a:lnTo>
                        <a:lnTo>
                          <a:pt x="1191" y="824"/>
                        </a:lnTo>
                        <a:lnTo>
                          <a:pt x="1178" y="821"/>
                        </a:lnTo>
                        <a:lnTo>
                          <a:pt x="1164" y="818"/>
                        </a:lnTo>
                        <a:lnTo>
                          <a:pt x="1154" y="814"/>
                        </a:lnTo>
                        <a:lnTo>
                          <a:pt x="1146" y="807"/>
                        </a:lnTo>
                        <a:lnTo>
                          <a:pt x="1135" y="799"/>
                        </a:lnTo>
                        <a:lnTo>
                          <a:pt x="1125" y="790"/>
                        </a:lnTo>
                        <a:lnTo>
                          <a:pt x="1119" y="782"/>
                        </a:lnTo>
                        <a:lnTo>
                          <a:pt x="1115" y="772"/>
                        </a:lnTo>
                        <a:lnTo>
                          <a:pt x="1111" y="760"/>
                        </a:lnTo>
                        <a:lnTo>
                          <a:pt x="1108" y="748"/>
                        </a:lnTo>
                        <a:lnTo>
                          <a:pt x="1104" y="739"/>
                        </a:lnTo>
                        <a:lnTo>
                          <a:pt x="1101" y="731"/>
                        </a:lnTo>
                        <a:lnTo>
                          <a:pt x="1096" y="721"/>
                        </a:lnTo>
                        <a:lnTo>
                          <a:pt x="1090" y="712"/>
                        </a:lnTo>
                        <a:lnTo>
                          <a:pt x="1088" y="704"/>
                        </a:lnTo>
                        <a:lnTo>
                          <a:pt x="1088" y="694"/>
                        </a:lnTo>
                        <a:lnTo>
                          <a:pt x="1090" y="682"/>
                        </a:lnTo>
                        <a:lnTo>
                          <a:pt x="1093" y="671"/>
                        </a:lnTo>
                        <a:lnTo>
                          <a:pt x="1093" y="662"/>
                        </a:lnTo>
                        <a:lnTo>
                          <a:pt x="1093" y="648"/>
                        </a:lnTo>
                        <a:lnTo>
                          <a:pt x="1090" y="634"/>
                        </a:lnTo>
                        <a:lnTo>
                          <a:pt x="1085" y="622"/>
                        </a:lnTo>
                        <a:lnTo>
                          <a:pt x="1080" y="613"/>
                        </a:lnTo>
                        <a:lnTo>
                          <a:pt x="1071" y="605"/>
                        </a:lnTo>
                        <a:lnTo>
                          <a:pt x="1063" y="600"/>
                        </a:lnTo>
                        <a:lnTo>
                          <a:pt x="1055" y="599"/>
                        </a:lnTo>
                        <a:lnTo>
                          <a:pt x="1043" y="601"/>
                        </a:lnTo>
                        <a:lnTo>
                          <a:pt x="1032" y="604"/>
                        </a:lnTo>
                        <a:lnTo>
                          <a:pt x="1022" y="605"/>
                        </a:lnTo>
                        <a:lnTo>
                          <a:pt x="1011" y="607"/>
                        </a:lnTo>
                        <a:lnTo>
                          <a:pt x="997" y="609"/>
                        </a:lnTo>
                        <a:lnTo>
                          <a:pt x="984" y="611"/>
                        </a:lnTo>
                        <a:lnTo>
                          <a:pt x="973" y="611"/>
                        </a:lnTo>
                        <a:lnTo>
                          <a:pt x="961" y="608"/>
                        </a:lnTo>
                        <a:lnTo>
                          <a:pt x="946" y="604"/>
                        </a:lnTo>
                        <a:lnTo>
                          <a:pt x="931" y="599"/>
                        </a:lnTo>
                        <a:lnTo>
                          <a:pt x="919" y="593"/>
                        </a:lnTo>
                        <a:lnTo>
                          <a:pt x="908" y="588"/>
                        </a:lnTo>
                        <a:lnTo>
                          <a:pt x="895" y="581"/>
                        </a:lnTo>
                        <a:lnTo>
                          <a:pt x="884" y="576"/>
                        </a:lnTo>
                        <a:lnTo>
                          <a:pt x="872" y="568"/>
                        </a:lnTo>
                        <a:lnTo>
                          <a:pt x="857" y="560"/>
                        </a:lnTo>
                        <a:lnTo>
                          <a:pt x="845" y="553"/>
                        </a:lnTo>
                        <a:lnTo>
                          <a:pt x="833" y="546"/>
                        </a:lnTo>
                        <a:lnTo>
                          <a:pt x="817" y="537"/>
                        </a:lnTo>
                        <a:lnTo>
                          <a:pt x="802" y="529"/>
                        </a:lnTo>
                        <a:lnTo>
                          <a:pt x="788" y="522"/>
                        </a:lnTo>
                        <a:lnTo>
                          <a:pt x="776" y="516"/>
                        </a:lnTo>
                        <a:lnTo>
                          <a:pt x="763" y="510"/>
                        </a:lnTo>
                        <a:lnTo>
                          <a:pt x="751" y="504"/>
                        </a:lnTo>
                        <a:lnTo>
                          <a:pt x="741" y="499"/>
                        </a:lnTo>
                        <a:lnTo>
                          <a:pt x="730" y="494"/>
                        </a:lnTo>
                        <a:lnTo>
                          <a:pt x="721" y="488"/>
                        </a:lnTo>
                        <a:lnTo>
                          <a:pt x="713" y="477"/>
                        </a:lnTo>
                        <a:lnTo>
                          <a:pt x="704" y="464"/>
                        </a:lnTo>
                        <a:lnTo>
                          <a:pt x="694" y="454"/>
                        </a:lnTo>
                        <a:lnTo>
                          <a:pt x="685" y="449"/>
                        </a:lnTo>
                        <a:lnTo>
                          <a:pt x="674" y="442"/>
                        </a:lnTo>
                        <a:lnTo>
                          <a:pt x="662" y="438"/>
                        </a:lnTo>
                        <a:lnTo>
                          <a:pt x="651" y="436"/>
                        </a:lnTo>
                        <a:lnTo>
                          <a:pt x="643" y="434"/>
                        </a:lnTo>
                        <a:lnTo>
                          <a:pt x="632" y="433"/>
                        </a:lnTo>
                        <a:lnTo>
                          <a:pt x="621" y="433"/>
                        </a:lnTo>
                        <a:lnTo>
                          <a:pt x="613" y="436"/>
                        </a:lnTo>
                        <a:lnTo>
                          <a:pt x="608" y="441"/>
                        </a:lnTo>
                        <a:lnTo>
                          <a:pt x="601" y="450"/>
                        </a:lnTo>
                        <a:lnTo>
                          <a:pt x="596" y="460"/>
                        </a:lnTo>
                        <a:lnTo>
                          <a:pt x="589" y="467"/>
                        </a:lnTo>
                        <a:lnTo>
                          <a:pt x="580" y="475"/>
                        </a:lnTo>
                        <a:lnTo>
                          <a:pt x="566" y="481"/>
                        </a:lnTo>
                        <a:lnTo>
                          <a:pt x="555" y="488"/>
                        </a:lnTo>
                        <a:lnTo>
                          <a:pt x="542" y="491"/>
                        </a:lnTo>
                        <a:lnTo>
                          <a:pt x="526" y="494"/>
                        </a:lnTo>
                        <a:lnTo>
                          <a:pt x="512" y="496"/>
                        </a:lnTo>
                        <a:lnTo>
                          <a:pt x="503" y="502"/>
                        </a:lnTo>
                        <a:lnTo>
                          <a:pt x="492" y="507"/>
                        </a:lnTo>
                        <a:lnTo>
                          <a:pt x="483" y="511"/>
                        </a:lnTo>
                        <a:lnTo>
                          <a:pt x="473" y="510"/>
                        </a:lnTo>
                        <a:lnTo>
                          <a:pt x="461" y="506"/>
                        </a:lnTo>
                        <a:lnTo>
                          <a:pt x="450" y="503"/>
                        </a:lnTo>
                        <a:lnTo>
                          <a:pt x="439" y="502"/>
                        </a:lnTo>
                        <a:lnTo>
                          <a:pt x="431" y="506"/>
                        </a:lnTo>
                        <a:lnTo>
                          <a:pt x="421" y="511"/>
                        </a:lnTo>
                        <a:lnTo>
                          <a:pt x="411" y="519"/>
                        </a:lnTo>
                        <a:lnTo>
                          <a:pt x="404" y="527"/>
                        </a:lnTo>
                        <a:lnTo>
                          <a:pt x="400" y="539"/>
                        </a:lnTo>
                        <a:lnTo>
                          <a:pt x="399" y="555"/>
                        </a:lnTo>
                        <a:lnTo>
                          <a:pt x="399" y="572"/>
                        </a:lnTo>
                        <a:lnTo>
                          <a:pt x="400" y="585"/>
                        </a:lnTo>
                        <a:lnTo>
                          <a:pt x="404" y="595"/>
                        </a:lnTo>
                        <a:lnTo>
                          <a:pt x="410" y="605"/>
                        </a:lnTo>
                        <a:lnTo>
                          <a:pt x="416" y="616"/>
                        </a:lnTo>
                        <a:lnTo>
                          <a:pt x="422" y="627"/>
                        </a:lnTo>
                        <a:lnTo>
                          <a:pt x="423" y="636"/>
                        </a:lnTo>
                        <a:lnTo>
                          <a:pt x="419" y="647"/>
                        </a:lnTo>
                        <a:lnTo>
                          <a:pt x="412" y="658"/>
                        </a:lnTo>
                        <a:lnTo>
                          <a:pt x="403" y="670"/>
                        </a:lnTo>
                        <a:lnTo>
                          <a:pt x="394" y="677"/>
                        </a:lnTo>
                        <a:lnTo>
                          <a:pt x="385" y="679"/>
                        </a:lnTo>
                        <a:lnTo>
                          <a:pt x="376" y="679"/>
                        </a:lnTo>
                        <a:lnTo>
                          <a:pt x="365" y="679"/>
                        </a:lnTo>
                        <a:lnTo>
                          <a:pt x="356" y="681"/>
                        </a:lnTo>
                        <a:lnTo>
                          <a:pt x="349" y="686"/>
                        </a:lnTo>
                        <a:lnTo>
                          <a:pt x="342" y="694"/>
                        </a:lnTo>
                        <a:lnTo>
                          <a:pt x="334" y="700"/>
                        </a:lnTo>
                        <a:lnTo>
                          <a:pt x="328" y="698"/>
                        </a:lnTo>
                        <a:lnTo>
                          <a:pt x="318" y="696"/>
                        </a:lnTo>
                        <a:lnTo>
                          <a:pt x="307" y="693"/>
                        </a:lnTo>
                        <a:lnTo>
                          <a:pt x="299" y="693"/>
                        </a:lnTo>
                        <a:lnTo>
                          <a:pt x="291" y="694"/>
                        </a:lnTo>
                        <a:lnTo>
                          <a:pt x="282" y="698"/>
                        </a:lnTo>
                        <a:lnTo>
                          <a:pt x="272" y="704"/>
                        </a:lnTo>
                        <a:lnTo>
                          <a:pt x="264" y="706"/>
                        </a:lnTo>
                        <a:lnTo>
                          <a:pt x="253" y="706"/>
                        </a:lnTo>
                        <a:lnTo>
                          <a:pt x="239" y="705"/>
                        </a:lnTo>
                        <a:lnTo>
                          <a:pt x="224" y="704"/>
                        </a:lnTo>
                        <a:lnTo>
                          <a:pt x="213" y="701"/>
                        </a:lnTo>
                        <a:lnTo>
                          <a:pt x="204" y="694"/>
                        </a:lnTo>
                        <a:lnTo>
                          <a:pt x="193" y="683"/>
                        </a:lnTo>
                        <a:lnTo>
                          <a:pt x="183" y="674"/>
                        </a:lnTo>
                        <a:lnTo>
                          <a:pt x="174" y="666"/>
                        </a:lnTo>
                        <a:lnTo>
                          <a:pt x="164" y="657"/>
                        </a:lnTo>
                        <a:lnTo>
                          <a:pt x="154" y="647"/>
                        </a:lnTo>
                        <a:lnTo>
                          <a:pt x="142" y="638"/>
                        </a:lnTo>
                        <a:lnTo>
                          <a:pt x="131" y="631"/>
                        </a:lnTo>
                        <a:lnTo>
                          <a:pt x="120" y="626"/>
                        </a:lnTo>
                        <a:lnTo>
                          <a:pt x="105" y="620"/>
                        </a:lnTo>
                        <a:lnTo>
                          <a:pt x="93" y="615"/>
                        </a:lnTo>
                        <a:lnTo>
                          <a:pt x="85" y="604"/>
                        </a:lnTo>
                        <a:lnTo>
                          <a:pt x="76" y="592"/>
                        </a:lnTo>
                        <a:lnTo>
                          <a:pt x="67" y="578"/>
                        </a:lnTo>
                        <a:lnTo>
                          <a:pt x="61" y="568"/>
                        </a:lnTo>
                        <a:lnTo>
                          <a:pt x="55" y="560"/>
                        </a:lnTo>
                        <a:lnTo>
                          <a:pt x="49" y="550"/>
                        </a:lnTo>
                        <a:lnTo>
                          <a:pt x="45" y="543"/>
                        </a:lnTo>
                        <a:lnTo>
                          <a:pt x="41" y="529"/>
                        </a:lnTo>
                        <a:lnTo>
                          <a:pt x="38" y="511"/>
                        </a:lnTo>
                        <a:lnTo>
                          <a:pt x="36" y="492"/>
                        </a:lnTo>
                        <a:lnTo>
                          <a:pt x="36" y="477"/>
                        </a:lnTo>
                        <a:lnTo>
                          <a:pt x="38" y="467"/>
                        </a:lnTo>
                        <a:lnTo>
                          <a:pt x="41" y="454"/>
                        </a:lnTo>
                        <a:lnTo>
                          <a:pt x="43" y="442"/>
                        </a:lnTo>
                        <a:lnTo>
                          <a:pt x="42" y="432"/>
                        </a:lnTo>
                        <a:lnTo>
                          <a:pt x="39" y="423"/>
                        </a:lnTo>
                        <a:lnTo>
                          <a:pt x="34" y="415"/>
                        </a:lnTo>
                        <a:lnTo>
                          <a:pt x="28" y="410"/>
                        </a:lnTo>
                        <a:lnTo>
                          <a:pt x="20" y="403"/>
                        </a:lnTo>
                        <a:lnTo>
                          <a:pt x="11" y="397"/>
                        </a:lnTo>
                        <a:lnTo>
                          <a:pt x="3" y="390"/>
                        </a:lnTo>
                        <a:lnTo>
                          <a:pt x="0" y="380"/>
                        </a:lnTo>
                        <a:lnTo>
                          <a:pt x="0" y="368"/>
                        </a:lnTo>
                        <a:lnTo>
                          <a:pt x="1" y="359"/>
                        </a:lnTo>
                        <a:lnTo>
                          <a:pt x="8" y="349"/>
                        </a:lnTo>
                        <a:lnTo>
                          <a:pt x="18" y="340"/>
                        </a:lnTo>
                        <a:lnTo>
                          <a:pt x="26" y="333"/>
                        </a:lnTo>
                        <a:lnTo>
                          <a:pt x="34" y="324"/>
                        </a:lnTo>
                        <a:lnTo>
                          <a:pt x="42" y="314"/>
                        </a:lnTo>
                        <a:lnTo>
                          <a:pt x="46" y="305"/>
                        </a:lnTo>
                        <a:lnTo>
                          <a:pt x="49" y="294"/>
                        </a:lnTo>
                        <a:lnTo>
                          <a:pt x="49" y="281"/>
                        </a:lnTo>
                        <a:lnTo>
                          <a:pt x="49" y="267"/>
                        </a:lnTo>
                        <a:lnTo>
                          <a:pt x="49" y="256"/>
                        </a:lnTo>
                        <a:lnTo>
                          <a:pt x="50" y="246"/>
                        </a:lnTo>
                        <a:lnTo>
                          <a:pt x="51" y="232"/>
                        </a:lnTo>
                        <a:lnTo>
                          <a:pt x="53" y="219"/>
                        </a:lnTo>
                        <a:lnTo>
                          <a:pt x="51" y="208"/>
                        </a:lnTo>
                        <a:lnTo>
                          <a:pt x="46" y="197"/>
                        </a:lnTo>
                        <a:lnTo>
                          <a:pt x="36" y="186"/>
                        </a:lnTo>
                        <a:lnTo>
                          <a:pt x="27" y="174"/>
                        </a:lnTo>
                        <a:lnTo>
                          <a:pt x="19" y="165"/>
                        </a:lnTo>
                        <a:lnTo>
                          <a:pt x="16" y="159"/>
                        </a:lnTo>
                        <a:lnTo>
                          <a:pt x="11" y="151"/>
                        </a:lnTo>
                        <a:lnTo>
                          <a:pt x="7" y="145"/>
                        </a:lnTo>
                        <a:lnTo>
                          <a:pt x="5" y="138"/>
                        </a:lnTo>
                        <a:lnTo>
                          <a:pt x="11" y="128"/>
                        </a:lnTo>
                        <a:lnTo>
                          <a:pt x="22" y="120"/>
                        </a:lnTo>
                        <a:lnTo>
                          <a:pt x="34" y="112"/>
                        </a:lnTo>
                        <a:lnTo>
                          <a:pt x="47" y="104"/>
                        </a:lnTo>
                        <a:lnTo>
                          <a:pt x="57" y="99"/>
                        </a:lnTo>
                        <a:lnTo>
                          <a:pt x="67" y="93"/>
                        </a:lnTo>
                        <a:lnTo>
                          <a:pt x="78" y="88"/>
                        </a:lnTo>
                        <a:lnTo>
                          <a:pt x="90" y="81"/>
                        </a:lnTo>
                        <a:lnTo>
                          <a:pt x="101" y="79"/>
                        </a:lnTo>
                        <a:lnTo>
                          <a:pt x="120" y="75"/>
                        </a:lnTo>
                        <a:lnTo>
                          <a:pt x="143" y="71"/>
                        </a:lnTo>
                        <a:lnTo>
                          <a:pt x="166" y="69"/>
                        </a:lnTo>
                        <a:lnTo>
                          <a:pt x="185" y="68"/>
                        </a:lnTo>
                        <a:lnTo>
                          <a:pt x="200" y="68"/>
                        </a:lnTo>
                        <a:lnTo>
                          <a:pt x="216" y="68"/>
                        </a:lnTo>
                        <a:lnTo>
                          <a:pt x="233" y="68"/>
                        </a:lnTo>
                        <a:lnTo>
                          <a:pt x="247" y="66"/>
                        </a:lnTo>
                        <a:lnTo>
                          <a:pt x="260" y="61"/>
                        </a:lnTo>
                        <a:lnTo>
                          <a:pt x="276" y="52"/>
                        </a:lnTo>
                        <a:lnTo>
                          <a:pt x="291" y="41"/>
                        </a:lnTo>
                        <a:lnTo>
                          <a:pt x="303" y="33"/>
                        </a:lnTo>
                        <a:lnTo>
                          <a:pt x="318" y="26"/>
                        </a:lnTo>
                        <a:lnTo>
                          <a:pt x="334" y="17"/>
                        </a:lnTo>
                        <a:lnTo>
                          <a:pt x="352" y="9"/>
                        </a:lnTo>
                        <a:lnTo>
                          <a:pt x="367" y="3"/>
                        </a:lnTo>
                        <a:lnTo>
                          <a:pt x="380" y="2"/>
                        </a:lnTo>
                        <a:lnTo>
                          <a:pt x="396" y="0"/>
                        </a:lnTo>
                        <a:lnTo>
                          <a:pt x="412" y="0"/>
                        </a:lnTo>
                        <a:lnTo>
                          <a:pt x="425" y="0"/>
                        </a:lnTo>
                        <a:lnTo>
                          <a:pt x="438" y="5"/>
                        </a:lnTo>
                        <a:lnTo>
                          <a:pt x="453" y="10"/>
                        </a:lnTo>
                        <a:lnTo>
                          <a:pt x="469" y="17"/>
                        </a:lnTo>
                        <a:lnTo>
                          <a:pt x="484" y="23"/>
                        </a:lnTo>
                        <a:lnTo>
                          <a:pt x="496" y="29"/>
                        </a:lnTo>
                        <a:lnTo>
                          <a:pt x="512" y="36"/>
                        </a:lnTo>
                        <a:lnTo>
                          <a:pt x="531" y="45"/>
                        </a:lnTo>
                        <a:lnTo>
                          <a:pt x="551" y="53"/>
                        </a:lnTo>
                        <a:lnTo>
                          <a:pt x="566" y="62"/>
                        </a:lnTo>
                        <a:lnTo>
                          <a:pt x="581" y="72"/>
                        </a:lnTo>
                        <a:lnTo>
                          <a:pt x="597" y="84"/>
                        </a:lnTo>
                        <a:lnTo>
                          <a:pt x="615" y="97"/>
                        </a:lnTo>
                        <a:lnTo>
                          <a:pt x="631" y="111"/>
                        </a:lnTo>
                        <a:lnTo>
                          <a:pt x="644" y="119"/>
                        </a:lnTo>
                        <a:lnTo>
                          <a:pt x="660" y="126"/>
                        </a:lnTo>
                        <a:lnTo>
                          <a:pt x="679" y="132"/>
                        </a:lnTo>
                        <a:lnTo>
                          <a:pt x="698" y="139"/>
                        </a:lnTo>
                        <a:lnTo>
                          <a:pt x="714" y="143"/>
                        </a:lnTo>
                        <a:lnTo>
                          <a:pt x="729" y="147"/>
                        </a:lnTo>
                        <a:lnTo>
                          <a:pt x="748" y="150"/>
                        </a:lnTo>
                        <a:lnTo>
                          <a:pt x="768" y="154"/>
                        </a:lnTo>
                        <a:lnTo>
                          <a:pt x="783" y="157"/>
                        </a:lnTo>
                        <a:lnTo>
                          <a:pt x="797" y="161"/>
                        </a:lnTo>
                        <a:lnTo>
                          <a:pt x="814" y="165"/>
                        </a:lnTo>
                        <a:lnTo>
                          <a:pt x="830" y="170"/>
                        </a:lnTo>
                        <a:lnTo>
                          <a:pt x="842" y="176"/>
                        </a:lnTo>
                        <a:lnTo>
                          <a:pt x="854" y="186"/>
                        </a:lnTo>
                        <a:lnTo>
                          <a:pt x="868" y="201"/>
                        </a:lnTo>
                        <a:lnTo>
                          <a:pt x="881" y="216"/>
                        </a:lnTo>
                        <a:lnTo>
                          <a:pt x="892" y="228"/>
                        </a:lnTo>
                        <a:lnTo>
                          <a:pt x="903" y="238"/>
                        </a:lnTo>
                        <a:lnTo>
                          <a:pt x="915" y="248"/>
                        </a:lnTo>
                        <a:lnTo>
                          <a:pt x="929" y="260"/>
                        </a:lnTo>
                        <a:lnTo>
                          <a:pt x="943" y="270"/>
                        </a:lnTo>
                        <a:lnTo>
                          <a:pt x="954" y="277"/>
                        </a:lnTo>
                        <a:lnTo>
                          <a:pt x="966" y="281"/>
                        </a:lnTo>
                        <a:lnTo>
                          <a:pt x="980" y="283"/>
                        </a:lnTo>
                        <a:lnTo>
                          <a:pt x="995" y="285"/>
                        </a:lnTo>
                        <a:lnTo>
                          <a:pt x="1005" y="285"/>
                        </a:lnTo>
                        <a:lnTo>
                          <a:pt x="1016" y="281"/>
                        </a:lnTo>
                        <a:lnTo>
                          <a:pt x="1028" y="274"/>
                        </a:lnTo>
                        <a:lnTo>
                          <a:pt x="1038" y="267"/>
                        </a:lnTo>
                        <a:lnTo>
                          <a:pt x="1044" y="262"/>
                        </a:lnTo>
                        <a:lnTo>
                          <a:pt x="1051" y="255"/>
                        </a:lnTo>
                        <a:lnTo>
                          <a:pt x="1059" y="248"/>
                        </a:lnTo>
                        <a:lnTo>
                          <a:pt x="1066" y="246"/>
                        </a:lnTo>
                        <a:lnTo>
                          <a:pt x="1080" y="244"/>
                        </a:lnTo>
                        <a:lnTo>
                          <a:pt x="1094" y="247"/>
                        </a:lnTo>
                        <a:lnTo>
                          <a:pt x="1109" y="252"/>
                        </a:lnTo>
                        <a:lnTo>
                          <a:pt x="1121" y="256"/>
                        </a:lnTo>
                        <a:lnTo>
                          <a:pt x="1131" y="262"/>
                        </a:lnTo>
                        <a:lnTo>
                          <a:pt x="1142" y="270"/>
                        </a:lnTo>
                        <a:lnTo>
                          <a:pt x="1151" y="278"/>
                        </a:lnTo>
                        <a:lnTo>
                          <a:pt x="1159" y="285"/>
                        </a:lnTo>
                        <a:lnTo>
                          <a:pt x="1171" y="290"/>
                        </a:lnTo>
                        <a:lnTo>
                          <a:pt x="1183" y="297"/>
                        </a:lnTo>
                        <a:lnTo>
                          <a:pt x="1195" y="301"/>
                        </a:lnTo>
                        <a:lnTo>
                          <a:pt x="1206" y="302"/>
                        </a:lnTo>
                        <a:lnTo>
                          <a:pt x="1220" y="302"/>
                        </a:lnTo>
                        <a:lnTo>
                          <a:pt x="1229" y="302"/>
                        </a:lnTo>
                        <a:lnTo>
                          <a:pt x="1240" y="305"/>
                        </a:lnTo>
                        <a:lnTo>
                          <a:pt x="1253" y="309"/>
                        </a:lnTo>
                        <a:lnTo>
                          <a:pt x="1265" y="313"/>
                        </a:lnTo>
                        <a:lnTo>
                          <a:pt x="1276" y="314"/>
                        </a:lnTo>
                        <a:lnTo>
                          <a:pt x="1287" y="312"/>
                        </a:lnTo>
                        <a:lnTo>
                          <a:pt x="1299" y="306"/>
                        </a:lnTo>
                        <a:lnTo>
                          <a:pt x="1310" y="301"/>
                        </a:lnTo>
                        <a:lnTo>
                          <a:pt x="1322" y="296"/>
                        </a:lnTo>
                        <a:lnTo>
                          <a:pt x="1338" y="287"/>
                        </a:lnTo>
                        <a:lnTo>
                          <a:pt x="1352" y="279"/>
                        </a:lnTo>
                        <a:lnTo>
                          <a:pt x="1363" y="270"/>
                        </a:lnTo>
                        <a:lnTo>
                          <a:pt x="1367" y="262"/>
                        </a:lnTo>
                        <a:lnTo>
                          <a:pt x="1371" y="251"/>
                        </a:lnTo>
                        <a:lnTo>
                          <a:pt x="1373" y="240"/>
                        </a:lnTo>
                        <a:lnTo>
                          <a:pt x="1377" y="232"/>
                        </a:lnTo>
                        <a:lnTo>
                          <a:pt x="1385" y="225"/>
                        </a:lnTo>
                        <a:lnTo>
                          <a:pt x="1395" y="219"/>
                        </a:lnTo>
                        <a:lnTo>
                          <a:pt x="1403" y="213"/>
                        </a:lnTo>
                        <a:lnTo>
                          <a:pt x="1415" y="209"/>
                        </a:lnTo>
                        <a:lnTo>
                          <a:pt x="1430" y="207"/>
                        </a:lnTo>
                        <a:lnTo>
                          <a:pt x="1445" y="204"/>
                        </a:lnTo>
                        <a:lnTo>
                          <a:pt x="1458" y="203"/>
                        </a:lnTo>
                        <a:lnTo>
                          <a:pt x="1469" y="204"/>
                        </a:lnTo>
                        <a:lnTo>
                          <a:pt x="1482" y="208"/>
                        </a:lnTo>
                        <a:lnTo>
                          <a:pt x="1496" y="211"/>
                        </a:lnTo>
                        <a:lnTo>
                          <a:pt x="1507" y="213"/>
                        </a:lnTo>
                        <a:lnTo>
                          <a:pt x="1516" y="212"/>
                        </a:lnTo>
                        <a:lnTo>
                          <a:pt x="1527" y="212"/>
                        </a:lnTo>
                        <a:lnTo>
                          <a:pt x="1538" y="209"/>
                        </a:lnTo>
                        <a:lnTo>
                          <a:pt x="1546" y="205"/>
                        </a:lnTo>
                        <a:lnTo>
                          <a:pt x="1553" y="200"/>
                        </a:lnTo>
                        <a:lnTo>
                          <a:pt x="1558" y="190"/>
                        </a:lnTo>
                        <a:lnTo>
                          <a:pt x="1562" y="180"/>
                        </a:lnTo>
                        <a:lnTo>
                          <a:pt x="1565" y="172"/>
                        </a:lnTo>
                        <a:lnTo>
                          <a:pt x="1565" y="162"/>
                        </a:lnTo>
                        <a:lnTo>
                          <a:pt x="1563" y="150"/>
                        </a:lnTo>
                        <a:lnTo>
                          <a:pt x="1561" y="138"/>
                        </a:lnTo>
                        <a:lnTo>
                          <a:pt x="1559" y="127"/>
                        </a:lnTo>
                        <a:lnTo>
                          <a:pt x="1559" y="118"/>
                        </a:lnTo>
                        <a:lnTo>
                          <a:pt x="1558" y="107"/>
                        </a:lnTo>
                        <a:lnTo>
                          <a:pt x="1558" y="95"/>
                        </a:lnTo>
                        <a:lnTo>
                          <a:pt x="1559" y="85"/>
                        </a:lnTo>
                        <a:lnTo>
                          <a:pt x="1565" y="73"/>
                        </a:lnTo>
                        <a:lnTo>
                          <a:pt x="1573" y="58"/>
                        </a:lnTo>
                        <a:lnTo>
                          <a:pt x="1582" y="45"/>
                        </a:lnTo>
                        <a:lnTo>
                          <a:pt x="1593" y="38"/>
                        </a:lnTo>
                        <a:lnTo>
                          <a:pt x="1602" y="37"/>
                        </a:lnTo>
                        <a:lnTo>
                          <a:pt x="1615" y="40"/>
                        </a:lnTo>
                        <a:lnTo>
                          <a:pt x="1627" y="44"/>
                        </a:lnTo>
                        <a:lnTo>
                          <a:pt x="1636" y="48"/>
                        </a:lnTo>
                        <a:lnTo>
                          <a:pt x="1646" y="52"/>
                        </a:lnTo>
                        <a:lnTo>
                          <a:pt x="1656" y="58"/>
                        </a:lnTo>
                        <a:lnTo>
                          <a:pt x="1667" y="64"/>
                        </a:lnTo>
                        <a:lnTo>
                          <a:pt x="1677" y="71"/>
                        </a:lnTo>
                        <a:lnTo>
                          <a:pt x="1686" y="76"/>
                        </a:lnTo>
                        <a:lnTo>
                          <a:pt x="1695" y="84"/>
                        </a:lnTo>
                        <a:lnTo>
                          <a:pt x="1706" y="93"/>
                        </a:lnTo>
                        <a:lnTo>
                          <a:pt x="1714" y="100"/>
                        </a:lnTo>
                        <a:lnTo>
                          <a:pt x="1721" y="112"/>
                        </a:lnTo>
                        <a:lnTo>
                          <a:pt x="1729" y="128"/>
                        </a:lnTo>
                        <a:lnTo>
                          <a:pt x="1736" y="145"/>
                        </a:lnTo>
                        <a:lnTo>
                          <a:pt x="1744" y="157"/>
                        </a:lnTo>
                        <a:lnTo>
                          <a:pt x="1752" y="166"/>
                        </a:lnTo>
                        <a:lnTo>
                          <a:pt x="1763" y="178"/>
                        </a:lnTo>
                        <a:lnTo>
                          <a:pt x="1775" y="188"/>
                        </a:lnTo>
                        <a:lnTo>
                          <a:pt x="1784" y="194"/>
                        </a:lnTo>
                        <a:lnTo>
                          <a:pt x="1798" y="200"/>
                        </a:lnTo>
                        <a:lnTo>
                          <a:pt x="1815" y="205"/>
                        </a:lnTo>
                        <a:lnTo>
                          <a:pt x="1829" y="208"/>
                        </a:lnTo>
                        <a:lnTo>
                          <a:pt x="1838" y="207"/>
                        </a:lnTo>
                        <a:lnTo>
                          <a:pt x="1848" y="205"/>
                        </a:lnTo>
                        <a:lnTo>
                          <a:pt x="1857" y="205"/>
                        </a:lnTo>
                        <a:lnTo>
                          <a:pt x="1868" y="208"/>
                        </a:lnTo>
                        <a:lnTo>
                          <a:pt x="1881" y="212"/>
                        </a:lnTo>
                        <a:lnTo>
                          <a:pt x="1892" y="217"/>
                        </a:lnTo>
                        <a:lnTo>
                          <a:pt x="1904" y="224"/>
                        </a:lnTo>
                        <a:lnTo>
                          <a:pt x="1916" y="234"/>
                        </a:lnTo>
                        <a:lnTo>
                          <a:pt x="1927" y="243"/>
                        </a:lnTo>
                        <a:lnTo>
                          <a:pt x="1934" y="251"/>
                        </a:lnTo>
                        <a:lnTo>
                          <a:pt x="1942" y="262"/>
                        </a:lnTo>
                        <a:lnTo>
                          <a:pt x="1949" y="270"/>
                        </a:lnTo>
                        <a:lnTo>
                          <a:pt x="1957" y="275"/>
                        </a:lnTo>
                        <a:lnTo>
                          <a:pt x="1966" y="281"/>
                        </a:lnTo>
                        <a:lnTo>
                          <a:pt x="1974" y="286"/>
                        </a:lnTo>
                        <a:lnTo>
                          <a:pt x="1981" y="294"/>
                        </a:lnTo>
                        <a:lnTo>
                          <a:pt x="1986" y="305"/>
                        </a:lnTo>
                        <a:lnTo>
                          <a:pt x="1993" y="316"/>
                        </a:lnTo>
                        <a:lnTo>
                          <a:pt x="2000" y="322"/>
                        </a:lnTo>
                        <a:lnTo>
                          <a:pt x="2005" y="325"/>
                        </a:lnTo>
                        <a:lnTo>
                          <a:pt x="2012" y="326"/>
                        </a:lnTo>
                        <a:lnTo>
                          <a:pt x="2019" y="326"/>
                        </a:lnTo>
                        <a:lnTo>
                          <a:pt x="2023" y="324"/>
                        </a:lnTo>
                        <a:lnTo>
                          <a:pt x="2026" y="318"/>
                        </a:lnTo>
                        <a:lnTo>
                          <a:pt x="2026" y="309"/>
                        </a:lnTo>
                        <a:lnTo>
                          <a:pt x="2024" y="302"/>
                        </a:lnTo>
                        <a:lnTo>
                          <a:pt x="2022" y="298"/>
                        </a:lnTo>
                        <a:lnTo>
                          <a:pt x="2019" y="294"/>
                        </a:lnTo>
                        <a:lnTo>
                          <a:pt x="2015" y="291"/>
                        </a:lnTo>
                        <a:lnTo>
                          <a:pt x="2011" y="287"/>
                        </a:lnTo>
                        <a:lnTo>
                          <a:pt x="2007" y="285"/>
                        </a:lnTo>
                        <a:lnTo>
                          <a:pt x="2003" y="281"/>
                        </a:lnTo>
                        <a:lnTo>
                          <a:pt x="1997" y="274"/>
                        </a:lnTo>
                        <a:lnTo>
                          <a:pt x="1992" y="266"/>
                        </a:lnTo>
                        <a:lnTo>
                          <a:pt x="1986" y="259"/>
                        </a:lnTo>
                        <a:lnTo>
                          <a:pt x="1985" y="250"/>
                        </a:lnTo>
                        <a:lnTo>
                          <a:pt x="1984" y="239"/>
                        </a:lnTo>
                        <a:lnTo>
                          <a:pt x="1985" y="231"/>
                        </a:lnTo>
                        <a:lnTo>
                          <a:pt x="1988" y="228"/>
                        </a:lnTo>
                        <a:lnTo>
                          <a:pt x="1991" y="225"/>
                        </a:lnTo>
                        <a:lnTo>
                          <a:pt x="1995" y="224"/>
                        </a:lnTo>
                        <a:lnTo>
                          <a:pt x="1997" y="223"/>
                        </a:lnTo>
                        <a:lnTo>
                          <a:pt x="2000" y="223"/>
                        </a:lnTo>
                        <a:lnTo>
                          <a:pt x="2004" y="224"/>
                        </a:lnTo>
                        <a:lnTo>
                          <a:pt x="2007" y="227"/>
                        </a:lnTo>
                        <a:lnTo>
                          <a:pt x="2008" y="231"/>
                        </a:lnTo>
                        <a:lnTo>
                          <a:pt x="2011" y="235"/>
                        </a:lnTo>
                        <a:lnTo>
                          <a:pt x="2013" y="238"/>
                        </a:lnTo>
                        <a:lnTo>
                          <a:pt x="2015" y="240"/>
                        </a:lnTo>
                        <a:lnTo>
                          <a:pt x="2022" y="250"/>
                        </a:lnTo>
                        <a:lnTo>
                          <a:pt x="2028" y="259"/>
                        </a:lnTo>
                        <a:lnTo>
                          <a:pt x="2035" y="267"/>
                        </a:lnTo>
                        <a:lnTo>
                          <a:pt x="2044" y="270"/>
                        </a:lnTo>
                        <a:lnTo>
                          <a:pt x="2057" y="273"/>
                        </a:lnTo>
                        <a:lnTo>
                          <a:pt x="2069" y="275"/>
                        </a:lnTo>
                        <a:lnTo>
                          <a:pt x="2078" y="277"/>
                        </a:lnTo>
                        <a:lnTo>
                          <a:pt x="2088" y="278"/>
                        </a:lnTo>
                        <a:lnTo>
                          <a:pt x="2100" y="281"/>
                        </a:lnTo>
                        <a:lnTo>
                          <a:pt x="2109" y="281"/>
                        </a:lnTo>
                        <a:lnTo>
                          <a:pt x="2113" y="279"/>
                        </a:lnTo>
                        <a:lnTo>
                          <a:pt x="2119" y="277"/>
                        </a:lnTo>
                        <a:lnTo>
                          <a:pt x="2124" y="274"/>
                        </a:lnTo>
                        <a:lnTo>
                          <a:pt x="2128" y="270"/>
                        </a:lnTo>
                        <a:lnTo>
                          <a:pt x="2129" y="267"/>
                        </a:lnTo>
                        <a:lnTo>
                          <a:pt x="2131" y="263"/>
                        </a:lnTo>
                        <a:lnTo>
                          <a:pt x="2131" y="260"/>
                        </a:lnTo>
                        <a:lnTo>
                          <a:pt x="2131" y="256"/>
                        </a:lnTo>
                        <a:lnTo>
                          <a:pt x="2129" y="252"/>
                        </a:lnTo>
                        <a:lnTo>
                          <a:pt x="2127" y="250"/>
                        </a:lnTo>
                        <a:lnTo>
                          <a:pt x="2121" y="247"/>
                        </a:lnTo>
                        <a:lnTo>
                          <a:pt x="2113" y="246"/>
                        </a:lnTo>
                        <a:lnTo>
                          <a:pt x="2104" y="246"/>
                        </a:lnTo>
                        <a:lnTo>
                          <a:pt x="2094" y="246"/>
                        </a:lnTo>
                        <a:lnTo>
                          <a:pt x="2086" y="244"/>
                        </a:lnTo>
                        <a:lnTo>
                          <a:pt x="2083" y="242"/>
                        </a:lnTo>
                        <a:lnTo>
                          <a:pt x="2079" y="239"/>
                        </a:lnTo>
                        <a:lnTo>
                          <a:pt x="2074" y="236"/>
                        </a:lnTo>
                        <a:lnTo>
                          <a:pt x="2071" y="232"/>
                        </a:lnTo>
                        <a:lnTo>
                          <a:pt x="2067" y="229"/>
                        </a:lnTo>
                        <a:lnTo>
                          <a:pt x="2063" y="221"/>
                        </a:lnTo>
                        <a:lnTo>
                          <a:pt x="2059" y="213"/>
                        </a:lnTo>
                        <a:lnTo>
                          <a:pt x="2057" y="204"/>
                        </a:lnTo>
                        <a:lnTo>
                          <a:pt x="2057" y="196"/>
                        </a:lnTo>
                        <a:lnTo>
                          <a:pt x="2058" y="193"/>
                        </a:lnTo>
                        <a:lnTo>
                          <a:pt x="2061" y="190"/>
                        </a:lnTo>
                        <a:lnTo>
                          <a:pt x="2063" y="189"/>
                        </a:lnTo>
                        <a:lnTo>
                          <a:pt x="2066" y="188"/>
                        </a:lnTo>
                        <a:lnTo>
                          <a:pt x="2069" y="188"/>
                        </a:lnTo>
                        <a:lnTo>
                          <a:pt x="2073" y="189"/>
                        </a:lnTo>
                        <a:lnTo>
                          <a:pt x="2075" y="192"/>
                        </a:lnTo>
                        <a:lnTo>
                          <a:pt x="2078" y="193"/>
                        </a:lnTo>
                        <a:lnTo>
                          <a:pt x="2082" y="196"/>
                        </a:lnTo>
                        <a:lnTo>
                          <a:pt x="2083" y="197"/>
                        </a:lnTo>
                        <a:lnTo>
                          <a:pt x="2092" y="200"/>
                        </a:lnTo>
                        <a:lnTo>
                          <a:pt x="2101" y="205"/>
                        </a:lnTo>
                        <a:lnTo>
                          <a:pt x="2110" y="208"/>
                        </a:lnTo>
                        <a:lnTo>
                          <a:pt x="2119" y="209"/>
                        </a:lnTo>
                        <a:lnTo>
                          <a:pt x="2121" y="208"/>
                        </a:lnTo>
                        <a:lnTo>
                          <a:pt x="2127" y="207"/>
                        </a:lnTo>
                        <a:lnTo>
                          <a:pt x="2131" y="204"/>
                        </a:lnTo>
                        <a:lnTo>
                          <a:pt x="2133" y="201"/>
                        </a:lnTo>
                        <a:lnTo>
                          <a:pt x="2137" y="200"/>
                        </a:lnTo>
                        <a:lnTo>
                          <a:pt x="2145" y="193"/>
                        </a:lnTo>
                        <a:lnTo>
                          <a:pt x="2154" y="185"/>
                        </a:lnTo>
                        <a:lnTo>
                          <a:pt x="2162" y="180"/>
                        </a:lnTo>
                        <a:lnTo>
                          <a:pt x="2170" y="180"/>
                        </a:lnTo>
                        <a:lnTo>
                          <a:pt x="2179" y="184"/>
                        </a:lnTo>
                        <a:lnTo>
                          <a:pt x="2186" y="186"/>
                        </a:lnTo>
                        <a:lnTo>
                          <a:pt x="2193" y="194"/>
                        </a:lnTo>
                        <a:lnTo>
                          <a:pt x="2198" y="204"/>
                        </a:lnTo>
                        <a:lnTo>
                          <a:pt x="2205" y="212"/>
                        </a:lnTo>
                        <a:lnTo>
                          <a:pt x="2214" y="217"/>
                        </a:lnTo>
                        <a:lnTo>
                          <a:pt x="2226" y="223"/>
                        </a:lnTo>
                        <a:lnTo>
                          <a:pt x="2238" y="228"/>
                        </a:lnTo>
                        <a:lnTo>
                          <a:pt x="2248" y="234"/>
                        </a:lnTo>
                        <a:lnTo>
                          <a:pt x="2255" y="242"/>
                        </a:lnTo>
                        <a:lnTo>
                          <a:pt x="2260" y="252"/>
                        </a:lnTo>
                        <a:lnTo>
                          <a:pt x="2265" y="262"/>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grpSp>
        <p:grpSp>
          <p:nvGrpSpPr>
            <p:cNvPr id="190" name="Flevoland">
              <a:extLst>
                <a:ext uri="{FF2B5EF4-FFF2-40B4-BE49-F238E27FC236}">
                  <a16:creationId xmlns:a16="http://schemas.microsoft.com/office/drawing/2014/main" id="{0CD43B87-FF2B-4A58-A35F-76A923DBC855}"/>
                </a:ext>
              </a:extLst>
            </p:cNvPr>
            <p:cNvGrpSpPr/>
            <p:nvPr/>
          </p:nvGrpSpPr>
          <p:grpSpPr>
            <a:xfrm>
              <a:off x="5923688" y="2118309"/>
              <a:ext cx="1022809" cy="1121078"/>
              <a:chOff x="5923687" y="2118309"/>
              <a:chExt cx="1022809" cy="1121078"/>
            </a:xfrm>
            <a:grpFill/>
          </p:grpSpPr>
          <p:sp>
            <p:nvSpPr>
              <p:cNvPr id="206" name="Freeform 46">
                <a:extLst>
                  <a:ext uri="{FF2B5EF4-FFF2-40B4-BE49-F238E27FC236}">
                    <a16:creationId xmlns:a16="http://schemas.microsoft.com/office/drawing/2014/main" id="{F1FE3436-904B-45DC-B19C-BEFED4D5CA04}"/>
                  </a:ext>
                </a:extLst>
              </p:cNvPr>
              <p:cNvSpPr>
                <a:spLocks/>
              </p:cNvSpPr>
              <p:nvPr/>
            </p:nvSpPr>
            <p:spPr bwMode="auto">
              <a:xfrm>
                <a:off x="5923687" y="2562588"/>
                <a:ext cx="856724" cy="676799"/>
              </a:xfrm>
              <a:custGeom>
                <a:avLst/>
                <a:gdLst>
                  <a:gd name="T0" fmla="*/ 1848 w 1857"/>
                  <a:gd name="T1" fmla="*/ 337 h 1467"/>
                  <a:gd name="T2" fmla="*/ 1844 w 1857"/>
                  <a:gd name="T3" fmla="*/ 442 h 1467"/>
                  <a:gd name="T4" fmla="*/ 1804 w 1857"/>
                  <a:gd name="T5" fmla="*/ 565 h 1467"/>
                  <a:gd name="T6" fmla="*/ 1733 w 1857"/>
                  <a:gd name="T7" fmla="*/ 689 h 1467"/>
                  <a:gd name="T8" fmla="*/ 1678 w 1857"/>
                  <a:gd name="T9" fmla="*/ 759 h 1467"/>
                  <a:gd name="T10" fmla="*/ 1599 w 1857"/>
                  <a:gd name="T11" fmla="*/ 803 h 1467"/>
                  <a:gd name="T12" fmla="*/ 1492 w 1857"/>
                  <a:gd name="T13" fmla="*/ 824 h 1467"/>
                  <a:gd name="T14" fmla="*/ 1387 w 1857"/>
                  <a:gd name="T15" fmla="*/ 876 h 1467"/>
                  <a:gd name="T16" fmla="*/ 1312 w 1857"/>
                  <a:gd name="T17" fmla="*/ 933 h 1467"/>
                  <a:gd name="T18" fmla="*/ 1287 w 1857"/>
                  <a:gd name="T19" fmla="*/ 995 h 1467"/>
                  <a:gd name="T20" fmla="*/ 1251 w 1857"/>
                  <a:gd name="T21" fmla="*/ 1031 h 1467"/>
                  <a:gd name="T22" fmla="*/ 1170 w 1857"/>
                  <a:gd name="T23" fmla="*/ 1035 h 1467"/>
                  <a:gd name="T24" fmla="*/ 1108 w 1857"/>
                  <a:gd name="T25" fmla="*/ 1070 h 1467"/>
                  <a:gd name="T26" fmla="*/ 1096 w 1857"/>
                  <a:gd name="T27" fmla="*/ 1137 h 1467"/>
                  <a:gd name="T28" fmla="*/ 1104 w 1857"/>
                  <a:gd name="T29" fmla="*/ 1237 h 1467"/>
                  <a:gd name="T30" fmla="*/ 1062 w 1857"/>
                  <a:gd name="T31" fmla="*/ 1338 h 1467"/>
                  <a:gd name="T32" fmla="*/ 980 w 1857"/>
                  <a:gd name="T33" fmla="*/ 1415 h 1467"/>
                  <a:gd name="T34" fmla="*/ 866 w 1857"/>
                  <a:gd name="T35" fmla="*/ 1463 h 1467"/>
                  <a:gd name="T36" fmla="*/ 760 w 1857"/>
                  <a:gd name="T37" fmla="*/ 1458 h 1467"/>
                  <a:gd name="T38" fmla="*/ 672 w 1857"/>
                  <a:gd name="T39" fmla="*/ 1384 h 1467"/>
                  <a:gd name="T40" fmla="*/ 585 w 1857"/>
                  <a:gd name="T41" fmla="*/ 1311 h 1467"/>
                  <a:gd name="T42" fmla="*/ 487 w 1857"/>
                  <a:gd name="T43" fmla="*/ 1260 h 1467"/>
                  <a:gd name="T44" fmla="*/ 394 w 1857"/>
                  <a:gd name="T45" fmla="*/ 1195 h 1467"/>
                  <a:gd name="T46" fmla="*/ 302 w 1857"/>
                  <a:gd name="T47" fmla="*/ 1156 h 1467"/>
                  <a:gd name="T48" fmla="*/ 220 w 1857"/>
                  <a:gd name="T49" fmla="*/ 1124 h 1467"/>
                  <a:gd name="T50" fmla="*/ 166 w 1857"/>
                  <a:gd name="T51" fmla="*/ 1150 h 1467"/>
                  <a:gd name="T52" fmla="*/ 114 w 1857"/>
                  <a:gd name="T53" fmla="*/ 1168 h 1467"/>
                  <a:gd name="T54" fmla="*/ 46 w 1857"/>
                  <a:gd name="T55" fmla="*/ 1151 h 1467"/>
                  <a:gd name="T56" fmla="*/ 26 w 1857"/>
                  <a:gd name="T57" fmla="*/ 1093 h 1467"/>
                  <a:gd name="T58" fmla="*/ 2 w 1857"/>
                  <a:gd name="T59" fmla="*/ 1023 h 1467"/>
                  <a:gd name="T60" fmla="*/ 25 w 1857"/>
                  <a:gd name="T61" fmla="*/ 970 h 1467"/>
                  <a:gd name="T62" fmla="*/ 87 w 1857"/>
                  <a:gd name="T63" fmla="*/ 921 h 1467"/>
                  <a:gd name="T64" fmla="*/ 131 w 1857"/>
                  <a:gd name="T65" fmla="*/ 872 h 1467"/>
                  <a:gd name="T66" fmla="*/ 213 w 1857"/>
                  <a:gd name="T67" fmla="*/ 841 h 1467"/>
                  <a:gd name="T68" fmla="*/ 298 w 1857"/>
                  <a:gd name="T69" fmla="*/ 786 h 1467"/>
                  <a:gd name="T70" fmla="*/ 382 w 1857"/>
                  <a:gd name="T71" fmla="*/ 718 h 1467"/>
                  <a:gd name="T72" fmla="*/ 452 w 1857"/>
                  <a:gd name="T73" fmla="*/ 652 h 1467"/>
                  <a:gd name="T74" fmla="*/ 526 w 1857"/>
                  <a:gd name="T75" fmla="*/ 588 h 1467"/>
                  <a:gd name="T76" fmla="*/ 623 w 1857"/>
                  <a:gd name="T77" fmla="*/ 526 h 1467"/>
                  <a:gd name="T78" fmla="*/ 731 w 1857"/>
                  <a:gd name="T79" fmla="*/ 476 h 1467"/>
                  <a:gd name="T80" fmla="*/ 820 w 1857"/>
                  <a:gd name="T81" fmla="*/ 406 h 1467"/>
                  <a:gd name="T82" fmla="*/ 864 w 1857"/>
                  <a:gd name="T83" fmla="*/ 298 h 1467"/>
                  <a:gd name="T84" fmla="*/ 875 w 1857"/>
                  <a:gd name="T85" fmla="*/ 217 h 1467"/>
                  <a:gd name="T86" fmla="*/ 949 w 1857"/>
                  <a:gd name="T87" fmla="*/ 200 h 1467"/>
                  <a:gd name="T88" fmla="*/ 1025 w 1857"/>
                  <a:gd name="T89" fmla="*/ 201 h 1467"/>
                  <a:gd name="T90" fmla="*/ 1069 w 1857"/>
                  <a:gd name="T91" fmla="*/ 138 h 1467"/>
                  <a:gd name="T92" fmla="*/ 1131 w 1857"/>
                  <a:gd name="T93" fmla="*/ 72 h 1467"/>
                  <a:gd name="T94" fmla="*/ 1240 w 1857"/>
                  <a:gd name="T95" fmla="*/ 22 h 1467"/>
                  <a:gd name="T96" fmla="*/ 1332 w 1857"/>
                  <a:gd name="T97" fmla="*/ 2 h 1467"/>
                  <a:gd name="T98" fmla="*/ 1399 w 1857"/>
                  <a:gd name="T99" fmla="*/ 46 h 1467"/>
                  <a:gd name="T100" fmla="*/ 1511 w 1857"/>
                  <a:gd name="T101" fmla="*/ 73 h 1467"/>
                  <a:gd name="T102" fmla="*/ 1634 w 1857"/>
                  <a:gd name="T103" fmla="*/ 114 h 1467"/>
                  <a:gd name="T104" fmla="*/ 1744 w 1857"/>
                  <a:gd name="T105" fmla="*/ 149 h 1467"/>
                  <a:gd name="T106" fmla="*/ 1830 w 1857"/>
                  <a:gd name="T107" fmla="*/ 215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7" h="1467">
                    <a:moveTo>
                      <a:pt x="1857" y="273"/>
                    </a:moveTo>
                    <a:lnTo>
                      <a:pt x="1856" y="283"/>
                    </a:lnTo>
                    <a:lnTo>
                      <a:pt x="1855" y="298"/>
                    </a:lnTo>
                    <a:lnTo>
                      <a:pt x="1852" y="312"/>
                    </a:lnTo>
                    <a:lnTo>
                      <a:pt x="1849" y="326"/>
                    </a:lnTo>
                    <a:lnTo>
                      <a:pt x="1848" y="337"/>
                    </a:lnTo>
                    <a:lnTo>
                      <a:pt x="1848" y="352"/>
                    </a:lnTo>
                    <a:lnTo>
                      <a:pt x="1849" y="371"/>
                    </a:lnTo>
                    <a:lnTo>
                      <a:pt x="1851" y="388"/>
                    </a:lnTo>
                    <a:lnTo>
                      <a:pt x="1852" y="403"/>
                    </a:lnTo>
                    <a:lnTo>
                      <a:pt x="1848" y="421"/>
                    </a:lnTo>
                    <a:lnTo>
                      <a:pt x="1844" y="442"/>
                    </a:lnTo>
                    <a:lnTo>
                      <a:pt x="1837" y="465"/>
                    </a:lnTo>
                    <a:lnTo>
                      <a:pt x="1832" y="485"/>
                    </a:lnTo>
                    <a:lnTo>
                      <a:pt x="1826" y="503"/>
                    </a:lnTo>
                    <a:lnTo>
                      <a:pt x="1820" y="520"/>
                    </a:lnTo>
                    <a:lnTo>
                      <a:pt x="1812" y="542"/>
                    </a:lnTo>
                    <a:lnTo>
                      <a:pt x="1804" y="565"/>
                    </a:lnTo>
                    <a:lnTo>
                      <a:pt x="1794" y="585"/>
                    </a:lnTo>
                    <a:lnTo>
                      <a:pt x="1787" y="603"/>
                    </a:lnTo>
                    <a:lnTo>
                      <a:pt x="1777" y="621"/>
                    </a:lnTo>
                    <a:lnTo>
                      <a:pt x="1763" y="643"/>
                    </a:lnTo>
                    <a:lnTo>
                      <a:pt x="1747" y="667"/>
                    </a:lnTo>
                    <a:lnTo>
                      <a:pt x="1733" y="689"/>
                    </a:lnTo>
                    <a:lnTo>
                      <a:pt x="1721" y="706"/>
                    </a:lnTo>
                    <a:lnTo>
                      <a:pt x="1713" y="716"/>
                    </a:lnTo>
                    <a:lnTo>
                      <a:pt x="1705" y="728"/>
                    </a:lnTo>
                    <a:lnTo>
                      <a:pt x="1696" y="740"/>
                    </a:lnTo>
                    <a:lnTo>
                      <a:pt x="1689" y="749"/>
                    </a:lnTo>
                    <a:lnTo>
                      <a:pt x="1678" y="759"/>
                    </a:lnTo>
                    <a:lnTo>
                      <a:pt x="1667" y="771"/>
                    </a:lnTo>
                    <a:lnTo>
                      <a:pt x="1654" y="782"/>
                    </a:lnTo>
                    <a:lnTo>
                      <a:pt x="1640" y="791"/>
                    </a:lnTo>
                    <a:lnTo>
                      <a:pt x="1630" y="798"/>
                    </a:lnTo>
                    <a:lnTo>
                      <a:pt x="1615" y="802"/>
                    </a:lnTo>
                    <a:lnTo>
                      <a:pt x="1599" y="803"/>
                    </a:lnTo>
                    <a:lnTo>
                      <a:pt x="1581" y="803"/>
                    </a:lnTo>
                    <a:lnTo>
                      <a:pt x="1564" y="805"/>
                    </a:lnTo>
                    <a:lnTo>
                      <a:pt x="1550" y="806"/>
                    </a:lnTo>
                    <a:lnTo>
                      <a:pt x="1533" y="810"/>
                    </a:lnTo>
                    <a:lnTo>
                      <a:pt x="1514" y="817"/>
                    </a:lnTo>
                    <a:lnTo>
                      <a:pt x="1492" y="824"/>
                    </a:lnTo>
                    <a:lnTo>
                      <a:pt x="1473" y="830"/>
                    </a:lnTo>
                    <a:lnTo>
                      <a:pt x="1459" y="837"/>
                    </a:lnTo>
                    <a:lnTo>
                      <a:pt x="1442" y="845"/>
                    </a:lnTo>
                    <a:lnTo>
                      <a:pt x="1425" y="855"/>
                    </a:lnTo>
                    <a:lnTo>
                      <a:pt x="1405" y="865"/>
                    </a:lnTo>
                    <a:lnTo>
                      <a:pt x="1387" y="876"/>
                    </a:lnTo>
                    <a:lnTo>
                      <a:pt x="1374" y="886"/>
                    </a:lnTo>
                    <a:lnTo>
                      <a:pt x="1360" y="894"/>
                    </a:lnTo>
                    <a:lnTo>
                      <a:pt x="1345" y="904"/>
                    </a:lnTo>
                    <a:lnTo>
                      <a:pt x="1331" y="915"/>
                    </a:lnTo>
                    <a:lnTo>
                      <a:pt x="1320" y="925"/>
                    </a:lnTo>
                    <a:lnTo>
                      <a:pt x="1312" y="933"/>
                    </a:lnTo>
                    <a:lnTo>
                      <a:pt x="1302" y="943"/>
                    </a:lnTo>
                    <a:lnTo>
                      <a:pt x="1294" y="954"/>
                    </a:lnTo>
                    <a:lnTo>
                      <a:pt x="1290" y="964"/>
                    </a:lnTo>
                    <a:lnTo>
                      <a:pt x="1287" y="972"/>
                    </a:lnTo>
                    <a:lnTo>
                      <a:pt x="1287" y="983"/>
                    </a:lnTo>
                    <a:lnTo>
                      <a:pt x="1287" y="995"/>
                    </a:lnTo>
                    <a:lnTo>
                      <a:pt x="1286" y="1005"/>
                    </a:lnTo>
                    <a:lnTo>
                      <a:pt x="1285" y="1013"/>
                    </a:lnTo>
                    <a:lnTo>
                      <a:pt x="1278" y="1019"/>
                    </a:lnTo>
                    <a:lnTo>
                      <a:pt x="1270" y="1024"/>
                    </a:lnTo>
                    <a:lnTo>
                      <a:pt x="1263" y="1028"/>
                    </a:lnTo>
                    <a:lnTo>
                      <a:pt x="1251" y="1031"/>
                    </a:lnTo>
                    <a:lnTo>
                      <a:pt x="1238" y="1034"/>
                    </a:lnTo>
                    <a:lnTo>
                      <a:pt x="1223" y="1035"/>
                    </a:lnTo>
                    <a:lnTo>
                      <a:pt x="1212" y="1036"/>
                    </a:lnTo>
                    <a:lnTo>
                      <a:pt x="1200" y="1036"/>
                    </a:lnTo>
                    <a:lnTo>
                      <a:pt x="1185" y="1036"/>
                    </a:lnTo>
                    <a:lnTo>
                      <a:pt x="1170" y="1035"/>
                    </a:lnTo>
                    <a:lnTo>
                      <a:pt x="1155" y="1035"/>
                    </a:lnTo>
                    <a:lnTo>
                      <a:pt x="1145" y="1038"/>
                    </a:lnTo>
                    <a:lnTo>
                      <a:pt x="1134" y="1043"/>
                    </a:lnTo>
                    <a:lnTo>
                      <a:pt x="1124" y="1051"/>
                    </a:lnTo>
                    <a:lnTo>
                      <a:pt x="1115" y="1062"/>
                    </a:lnTo>
                    <a:lnTo>
                      <a:pt x="1108" y="1070"/>
                    </a:lnTo>
                    <a:lnTo>
                      <a:pt x="1103" y="1080"/>
                    </a:lnTo>
                    <a:lnTo>
                      <a:pt x="1097" y="1090"/>
                    </a:lnTo>
                    <a:lnTo>
                      <a:pt x="1093" y="1102"/>
                    </a:lnTo>
                    <a:lnTo>
                      <a:pt x="1092" y="1113"/>
                    </a:lnTo>
                    <a:lnTo>
                      <a:pt x="1092" y="1124"/>
                    </a:lnTo>
                    <a:lnTo>
                      <a:pt x="1096" y="1137"/>
                    </a:lnTo>
                    <a:lnTo>
                      <a:pt x="1100" y="1151"/>
                    </a:lnTo>
                    <a:lnTo>
                      <a:pt x="1103" y="1162"/>
                    </a:lnTo>
                    <a:lnTo>
                      <a:pt x="1104" y="1179"/>
                    </a:lnTo>
                    <a:lnTo>
                      <a:pt x="1104" y="1199"/>
                    </a:lnTo>
                    <a:lnTo>
                      <a:pt x="1104" y="1220"/>
                    </a:lnTo>
                    <a:lnTo>
                      <a:pt x="1104" y="1237"/>
                    </a:lnTo>
                    <a:lnTo>
                      <a:pt x="1100" y="1253"/>
                    </a:lnTo>
                    <a:lnTo>
                      <a:pt x="1096" y="1271"/>
                    </a:lnTo>
                    <a:lnTo>
                      <a:pt x="1089" y="1290"/>
                    </a:lnTo>
                    <a:lnTo>
                      <a:pt x="1084" y="1304"/>
                    </a:lnTo>
                    <a:lnTo>
                      <a:pt x="1074" y="1321"/>
                    </a:lnTo>
                    <a:lnTo>
                      <a:pt x="1062" y="1338"/>
                    </a:lnTo>
                    <a:lnTo>
                      <a:pt x="1049" y="1357"/>
                    </a:lnTo>
                    <a:lnTo>
                      <a:pt x="1035" y="1373"/>
                    </a:lnTo>
                    <a:lnTo>
                      <a:pt x="1023" y="1387"/>
                    </a:lnTo>
                    <a:lnTo>
                      <a:pt x="1011" y="1396"/>
                    </a:lnTo>
                    <a:lnTo>
                      <a:pt x="996" y="1406"/>
                    </a:lnTo>
                    <a:lnTo>
                      <a:pt x="980" y="1415"/>
                    </a:lnTo>
                    <a:lnTo>
                      <a:pt x="968" y="1422"/>
                    </a:lnTo>
                    <a:lnTo>
                      <a:pt x="950" y="1430"/>
                    </a:lnTo>
                    <a:lnTo>
                      <a:pt x="929" y="1441"/>
                    </a:lnTo>
                    <a:lnTo>
                      <a:pt x="906" y="1450"/>
                    </a:lnTo>
                    <a:lnTo>
                      <a:pt x="883" y="1458"/>
                    </a:lnTo>
                    <a:lnTo>
                      <a:pt x="866" y="1463"/>
                    </a:lnTo>
                    <a:lnTo>
                      <a:pt x="849" y="1466"/>
                    </a:lnTo>
                    <a:lnTo>
                      <a:pt x="831" y="1466"/>
                    </a:lnTo>
                    <a:lnTo>
                      <a:pt x="810" y="1467"/>
                    </a:lnTo>
                    <a:lnTo>
                      <a:pt x="791" y="1466"/>
                    </a:lnTo>
                    <a:lnTo>
                      <a:pt x="777" y="1463"/>
                    </a:lnTo>
                    <a:lnTo>
                      <a:pt x="760" y="1458"/>
                    </a:lnTo>
                    <a:lnTo>
                      <a:pt x="743" y="1449"/>
                    </a:lnTo>
                    <a:lnTo>
                      <a:pt x="725" y="1439"/>
                    </a:lnTo>
                    <a:lnTo>
                      <a:pt x="712" y="1430"/>
                    </a:lnTo>
                    <a:lnTo>
                      <a:pt x="698" y="1418"/>
                    </a:lnTo>
                    <a:lnTo>
                      <a:pt x="685" y="1400"/>
                    </a:lnTo>
                    <a:lnTo>
                      <a:pt x="672" y="1384"/>
                    </a:lnTo>
                    <a:lnTo>
                      <a:pt x="661" y="1370"/>
                    </a:lnTo>
                    <a:lnTo>
                      <a:pt x="647" y="1360"/>
                    </a:lnTo>
                    <a:lnTo>
                      <a:pt x="632" y="1346"/>
                    </a:lnTo>
                    <a:lnTo>
                      <a:pt x="615" y="1333"/>
                    </a:lnTo>
                    <a:lnTo>
                      <a:pt x="599" y="1321"/>
                    </a:lnTo>
                    <a:lnTo>
                      <a:pt x="585" y="1311"/>
                    </a:lnTo>
                    <a:lnTo>
                      <a:pt x="569" y="1303"/>
                    </a:lnTo>
                    <a:lnTo>
                      <a:pt x="552" y="1295"/>
                    </a:lnTo>
                    <a:lnTo>
                      <a:pt x="533" y="1287"/>
                    </a:lnTo>
                    <a:lnTo>
                      <a:pt x="518" y="1279"/>
                    </a:lnTo>
                    <a:lnTo>
                      <a:pt x="503" y="1271"/>
                    </a:lnTo>
                    <a:lnTo>
                      <a:pt x="487" y="1260"/>
                    </a:lnTo>
                    <a:lnTo>
                      <a:pt x="469" y="1249"/>
                    </a:lnTo>
                    <a:lnTo>
                      <a:pt x="453" y="1238"/>
                    </a:lnTo>
                    <a:lnTo>
                      <a:pt x="440" y="1229"/>
                    </a:lnTo>
                    <a:lnTo>
                      <a:pt x="426" y="1220"/>
                    </a:lnTo>
                    <a:lnTo>
                      <a:pt x="410" y="1207"/>
                    </a:lnTo>
                    <a:lnTo>
                      <a:pt x="394" y="1195"/>
                    </a:lnTo>
                    <a:lnTo>
                      <a:pt x="380" y="1187"/>
                    </a:lnTo>
                    <a:lnTo>
                      <a:pt x="366" y="1181"/>
                    </a:lnTo>
                    <a:lnTo>
                      <a:pt x="347" y="1175"/>
                    </a:lnTo>
                    <a:lnTo>
                      <a:pt x="328" y="1168"/>
                    </a:lnTo>
                    <a:lnTo>
                      <a:pt x="313" y="1163"/>
                    </a:lnTo>
                    <a:lnTo>
                      <a:pt x="302" y="1156"/>
                    </a:lnTo>
                    <a:lnTo>
                      <a:pt x="290" y="1147"/>
                    </a:lnTo>
                    <a:lnTo>
                      <a:pt x="277" y="1137"/>
                    </a:lnTo>
                    <a:lnTo>
                      <a:pt x="265" y="1131"/>
                    </a:lnTo>
                    <a:lnTo>
                      <a:pt x="252" y="1128"/>
                    </a:lnTo>
                    <a:lnTo>
                      <a:pt x="236" y="1125"/>
                    </a:lnTo>
                    <a:lnTo>
                      <a:pt x="220" y="1124"/>
                    </a:lnTo>
                    <a:lnTo>
                      <a:pt x="207" y="1125"/>
                    </a:lnTo>
                    <a:lnTo>
                      <a:pt x="199" y="1129"/>
                    </a:lnTo>
                    <a:lnTo>
                      <a:pt x="188" y="1135"/>
                    </a:lnTo>
                    <a:lnTo>
                      <a:pt x="178" y="1141"/>
                    </a:lnTo>
                    <a:lnTo>
                      <a:pt x="169" y="1147"/>
                    </a:lnTo>
                    <a:lnTo>
                      <a:pt x="166" y="1150"/>
                    </a:lnTo>
                    <a:lnTo>
                      <a:pt x="162" y="1152"/>
                    </a:lnTo>
                    <a:lnTo>
                      <a:pt x="157" y="1155"/>
                    </a:lnTo>
                    <a:lnTo>
                      <a:pt x="153" y="1156"/>
                    </a:lnTo>
                    <a:lnTo>
                      <a:pt x="142" y="1162"/>
                    </a:lnTo>
                    <a:lnTo>
                      <a:pt x="127" y="1166"/>
                    </a:lnTo>
                    <a:lnTo>
                      <a:pt x="114" y="1168"/>
                    </a:lnTo>
                    <a:lnTo>
                      <a:pt x="103" y="1168"/>
                    </a:lnTo>
                    <a:lnTo>
                      <a:pt x="88" y="1168"/>
                    </a:lnTo>
                    <a:lnTo>
                      <a:pt x="73" y="1167"/>
                    </a:lnTo>
                    <a:lnTo>
                      <a:pt x="60" y="1163"/>
                    </a:lnTo>
                    <a:lnTo>
                      <a:pt x="49" y="1158"/>
                    </a:lnTo>
                    <a:lnTo>
                      <a:pt x="46" y="1151"/>
                    </a:lnTo>
                    <a:lnTo>
                      <a:pt x="45" y="1141"/>
                    </a:lnTo>
                    <a:lnTo>
                      <a:pt x="45" y="1132"/>
                    </a:lnTo>
                    <a:lnTo>
                      <a:pt x="45" y="1123"/>
                    </a:lnTo>
                    <a:lnTo>
                      <a:pt x="42" y="1115"/>
                    </a:lnTo>
                    <a:lnTo>
                      <a:pt x="35" y="1104"/>
                    </a:lnTo>
                    <a:lnTo>
                      <a:pt x="26" y="1093"/>
                    </a:lnTo>
                    <a:lnTo>
                      <a:pt x="18" y="1084"/>
                    </a:lnTo>
                    <a:lnTo>
                      <a:pt x="14" y="1073"/>
                    </a:lnTo>
                    <a:lnTo>
                      <a:pt x="9" y="1058"/>
                    </a:lnTo>
                    <a:lnTo>
                      <a:pt x="4" y="1044"/>
                    </a:lnTo>
                    <a:lnTo>
                      <a:pt x="2" y="1032"/>
                    </a:lnTo>
                    <a:lnTo>
                      <a:pt x="2" y="1023"/>
                    </a:lnTo>
                    <a:lnTo>
                      <a:pt x="0" y="1012"/>
                    </a:lnTo>
                    <a:lnTo>
                      <a:pt x="0" y="1001"/>
                    </a:lnTo>
                    <a:lnTo>
                      <a:pt x="2" y="993"/>
                    </a:lnTo>
                    <a:lnTo>
                      <a:pt x="7" y="985"/>
                    </a:lnTo>
                    <a:lnTo>
                      <a:pt x="15" y="977"/>
                    </a:lnTo>
                    <a:lnTo>
                      <a:pt x="25" y="970"/>
                    </a:lnTo>
                    <a:lnTo>
                      <a:pt x="31" y="964"/>
                    </a:lnTo>
                    <a:lnTo>
                      <a:pt x="42" y="954"/>
                    </a:lnTo>
                    <a:lnTo>
                      <a:pt x="56" y="943"/>
                    </a:lnTo>
                    <a:lnTo>
                      <a:pt x="65" y="935"/>
                    </a:lnTo>
                    <a:lnTo>
                      <a:pt x="75" y="929"/>
                    </a:lnTo>
                    <a:lnTo>
                      <a:pt x="87" y="921"/>
                    </a:lnTo>
                    <a:lnTo>
                      <a:pt x="97" y="912"/>
                    </a:lnTo>
                    <a:lnTo>
                      <a:pt x="106" y="904"/>
                    </a:lnTo>
                    <a:lnTo>
                      <a:pt x="111" y="896"/>
                    </a:lnTo>
                    <a:lnTo>
                      <a:pt x="115" y="886"/>
                    </a:lnTo>
                    <a:lnTo>
                      <a:pt x="119" y="877"/>
                    </a:lnTo>
                    <a:lnTo>
                      <a:pt x="131" y="872"/>
                    </a:lnTo>
                    <a:lnTo>
                      <a:pt x="147" y="869"/>
                    </a:lnTo>
                    <a:lnTo>
                      <a:pt x="165" y="868"/>
                    </a:lnTo>
                    <a:lnTo>
                      <a:pt x="181" y="865"/>
                    </a:lnTo>
                    <a:lnTo>
                      <a:pt x="193" y="861"/>
                    </a:lnTo>
                    <a:lnTo>
                      <a:pt x="204" y="853"/>
                    </a:lnTo>
                    <a:lnTo>
                      <a:pt x="213" y="841"/>
                    </a:lnTo>
                    <a:lnTo>
                      <a:pt x="224" y="829"/>
                    </a:lnTo>
                    <a:lnTo>
                      <a:pt x="232" y="820"/>
                    </a:lnTo>
                    <a:lnTo>
                      <a:pt x="247" y="811"/>
                    </a:lnTo>
                    <a:lnTo>
                      <a:pt x="266" y="802"/>
                    </a:lnTo>
                    <a:lnTo>
                      <a:pt x="283" y="794"/>
                    </a:lnTo>
                    <a:lnTo>
                      <a:pt x="298" y="786"/>
                    </a:lnTo>
                    <a:lnTo>
                      <a:pt x="314" y="778"/>
                    </a:lnTo>
                    <a:lnTo>
                      <a:pt x="332" y="768"/>
                    </a:lnTo>
                    <a:lnTo>
                      <a:pt x="349" y="758"/>
                    </a:lnTo>
                    <a:lnTo>
                      <a:pt x="363" y="747"/>
                    </a:lnTo>
                    <a:lnTo>
                      <a:pt x="371" y="735"/>
                    </a:lnTo>
                    <a:lnTo>
                      <a:pt x="382" y="718"/>
                    </a:lnTo>
                    <a:lnTo>
                      <a:pt x="391" y="702"/>
                    </a:lnTo>
                    <a:lnTo>
                      <a:pt x="401" y="690"/>
                    </a:lnTo>
                    <a:lnTo>
                      <a:pt x="411" y="681"/>
                    </a:lnTo>
                    <a:lnTo>
                      <a:pt x="425" y="671"/>
                    </a:lnTo>
                    <a:lnTo>
                      <a:pt x="440" y="661"/>
                    </a:lnTo>
                    <a:lnTo>
                      <a:pt x="452" y="652"/>
                    </a:lnTo>
                    <a:lnTo>
                      <a:pt x="463" y="643"/>
                    </a:lnTo>
                    <a:lnTo>
                      <a:pt x="476" y="632"/>
                    </a:lnTo>
                    <a:lnTo>
                      <a:pt x="490" y="620"/>
                    </a:lnTo>
                    <a:lnTo>
                      <a:pt x="503" y="608"/>
                    </a:lnTo>
                    <a:lnTo>
                      <a:pt x="515" y="599"/>
                    </a:lnTo>
                    <a:lnTo>
                      <a:pt x="526" y="588"/>
                    </a:lnTo>
                    <a:lnTo>
                      <a:pt x="541" y="574"/>
                    </a:lnTo>
                    <a:lnTo>
                      <a:pt x="554" y="562"/>
                    </a:lnTo>
                    <a:lnTo>
                      <a:pt x="568" y="553"/>
                    </a:lnTo>
                    <a:lnTo>
                      <a:pt x="583" y="545"/>
                    </a:lnTo>
                    <a:lnTo>
                      <a:pt x="603" y="535"/>
                    </a:lnTo>
                    <a:lnTo>
                      <a:pt x="623" y="526"/>
                    </a:lnTo>
                    <a:lnTo>
                      <a:pt x="641" y="519"/>
                    </a:lnTo>
                    <a:lnTo>
                      <a:pt x="655" y="512"/>
                    </a:lnTo>
                    <a:lnTo>
                      <a:pt x="676" y="503"/>
                    </a:lnTo>
                    <a:lnTo>
                      <a:pt x="696" y="494"/>
                    </a:lnTo>
                    <a:lnTo>
                      <a:pt x="715" y="484"/>
                    </a:lnTo>
                    <a:lnTo>
                      <a:pt x="731" y="476"/>
                    </a:lnTo>
                    <a:lnTo>
                      <a:pt x="746" y="467"/>
                    </a:lnTo>
                    <a:lnTo>
                      <a:pt x="763" y="454"/>
                    </a:lnTo>
                    <a:lnTo>
                      <a:pt x="781" y="442"/>
                    </a:lnTo>
                    <a:lnTo>
                      <a:pt x="798" y="429"/>
                    </a:lnTo>
                    <a:lnTo>
                      <a:pt x="812" y="417"/>
                    </a:lnTo>
                    <a:lnTo>
                      <a:pt x="820" y="406"/>
                    </a:lnTo>
                    <a:lnTo>
                      <a:pt x="831" y="392"/>
                    </a:lnTo>
                    <a:lnTo>
                      <a:pt x="840" y="378"/>
                    </a:lnTo>
                    <a:lnTo>
                      <a:pt x="847" y="366"/>
                    </a:lnTo>
                    <a:lnTo>
                      <a:pt x="852" y="347"/>
                    </a:lnTo>
                    <a:lnTo>
                      <a:pt x="859" y="322"/>
                    </a:lnTo>
                    <a:lnTo>
                      <a:pt x="864" y="298"/>
                    </a:lnTo>
                    <a:lnTo>
                      <a:pt x="868" y="278"/>
                    </a:lnTo>
                    <a:lnTo>
                      <a:pt x="868" y="267"/>
                    </a:lnTo>
                    <a:lnTo>
                      <a:pt x="868" y="254"/>
                    </a:lnTo>
                    <a:lnTo>
                      <a:pt x="870" y="240"/>
                    </a:lnTo>
                    <a:lnTo>
                      <a:pt x="871" y="227"/>
                    </a:lnTo>
                    <a:lnTo>
                      <a:pt x="875" y="217"/>
                    </a:lnTo>
                    <a:lnTo>
                      <a:pt x="883" y="209"/>
                    </a:lnTo>
                    <a:lnTo>
                      <a:pt x="894" y="203"/>
                    </a:lnTo>
                    <a:lnTo>
                      <a:pt x="906" y="198"/>
                    </a:lnTo>
                    <a:lnTo>
                      <a:pt x="918" y="197"/>
                    </a:lnTo>
                    <a:lnTo>
                      <a:pt x="933" y="198"/>
                    </a:lnTo>
                    <a:lnTo>
                      <a:pt x="949" y="200"/>
                    </a:lnTo>
                    <a:lnTo>
                      <a:pt x="963" y="201"/>
                    </a:lnTo>
                    <a:lnTo>
                      <a:pt x="973" y="203"/>
                    </a:lnTo>
                    <a:lnTo>
                      <a:pt x="987" y="204"/>
                    </a:lnTo>
                    <a:lnTo>
                      <a:pt x="1000" y="204"/>
                    </a:lnTo>
                    <a:lnTo>
                      <a:pt x="1014" y="204"/>
                    </a:lnTo>
                    <a:lnTo>
                      <a:pt x="1025" y="201"/>
                    </a:lnTo>
                    <a:lnTo>
                      <a:pt x="1033" y="193"/>
                    </a:lnTo>
                    <a:lnTo>
                      <a:pt x="1041" y="180"/>
                    </a:lnTo>
                    <a:lnTo>
                      <a:pt x="1049" y="169"/>
                    </a:lnTo>
                    <a:lnTo>
                      <a:pt x="1054" y="159"/>
                    </a:lnTo>
                    <a:lnTo>
                      <a:pt x="1061" y="149"/>
                    </a:lnTo>
                    <a:lnTo>
                      <a:pt x="1069" y="138"/>
                    </a:lnTo>
                    <a:lnTo>
                      <a:pt x="1076" y="130"/>
                    </a:lnTo>
                    <a:lnTo>
                      <a:pt x="1084" y="119"/>
                    </a:lnTo>
                    <a:lnTo>
                      <a:pt x="1095" y="106"/>
                    </a:lnTo>
                    <a:lnTo>
                      <a:pt x="1107" y="92"/>
                    </a:lnTo>
                    <a:lnTo>
                      <a:pt x="1119" y="81"/>
                    </a:lnTo>
                    <a:lnTo>
                      <a:pt x="1131" y="72"/>
                    </a:lnTo>
                    <a:lnTo>
                      <a:pt x="1147" y="62"/>
                    </a:lnTo>
                    <a:lnTo>
                      <a:pt x="1170" y="54"/>
                    </a:lnTo>
                    <a:lnTo>
                      <a:pt x="1192" y="46"/>
                    </a:lnTo>
                    <a:lnTo>
                      <a:pt x="1211" y="40"/>
                    </a:lnTo>
                    <a:lnTo>
                      <a:pt x="1224" y="31"/>
                    </a:lnTo>
                    <a:lnTo>
                      <a:pt x="1240" y="22"/>
                    </a:lnTo>
                    <a:lnTo>
                      <a:pt x="1258" y="14"/>
                    </a:lnTo>
                    <a:lnTo>
                      <a:pt x="1273" y="7"/>
                    </a:lnTo>
                    <a:lnTo>
                      <a:pt x="1285" y="4"/>
                    </a:lnTo>
                    <a:lnTo>
                      <a:pt x="1301" y="2"/>
                    </a:lnTo>
                    <a:lnTo>
                      <a:pt x="1318" y="0"/>
                    </a:lnTo>
                    <a:lnTo>
                      <a:pt x="1332" y="2"/>
                    </a:lnTo>
                    <a:lnTo>
                      <a:pt x="1341" y="7"/>
                    </a:lnTo>
                    <a:lnTo>
                      <a:pt x="1351" y="15"/>
                    </a:lnTo>
                    <a:lnTo>
                      <a:pt x="1360" y="22"/>
                    </a:lnTo>
                    <a:lnTo>
                      <a:pt x="1371" y="29"/>
                    </a:lnTo>
                    <a:lnTo>
                      <a:pt x="1384" y="38"/>
                    </a:lnTo>
                    <a:lnTo>
                      <a:pt x="1399" y="46"/>
                    </a:lnTo>
                    <a:lnTo>
                      <a:pt x="1411" y="52"/>
                    </a:lnTo>
                    <a:lnTo>
                      <a:pt x="1429" y="57"/>
                    </a:lnTo>
                    <a:lnTo>
                      <a:pt x="1452" y="61"/>
                    </a:lnTo>
                    <a:lnTo>
                      <a:pt x="1475" y="64"/>
                    </a:lnTo>
                    <a:lnTo>
                      <a:pt x="1495" y="68"/>
                    </a:lnTo>
                    <a:lnTo>
                      <a:pt x="1511" y="73"/>
                    </a:lnTo>
                    <a:lnTo>
                      <a:pt x="1531" y="80"/>
                    </a:lnTo>
                    <a:lnTo>
                      <a:pt x="1550" y="88"/>
                    </a:lnTo>
                    <a:lnTo>
                      <a:pt x="1568" y="93"/>
                    </a:lnTo>
                    <a:lnTo>
                      <a:pt x="1587" y="99"/>
                    </a:lnTo>
                    <a:lnTo>
                      <a:pt x="1609" y="107"/>
                    </a:lnTo>
                    <a:lnTo>
                      <a:pt x="1634" y="114"/>
                    </a:lnTo>
                    <a:lnTo>
                      <a:pt x="1654" y="119"/>
                    </a:lnTo>
                    <a:lnTo>
                      <a:pt x="1670" y="123"/>
                    </a:lnTo>
                    <a:lnTo>
                      <a:pt x="1689" y="128"/>
                    </a:lnTo>
                    <a:lnTo>
                      <a:pt x="1705" y="134"/>
                    </a:lnTo>
                    <a:lnTo>
                      <a:pt x="1723" y="141"/>
                    </a:lnTo>
                    <a:lnTo>
                      <a:pt x="1744" y="149"/>
                    </a:lnTo>
                    <a:lnTo>
                      <a:pt x="1766" y="158"/>
                    </a:lnTo>
                    <a:lnTo>
                      <a:pt x="1783" y="168"/>
                    </a:lnTo>
                    <a:lnTo>
                      <a:pt x="1794" y="177"/>
                    </a:lnTo>
                    <a:lnTo>
                      <a:pt x="1808" y="189"/>
                    </a:lnTo>
                    <a:lnTo>
                      <a:pt x="1820" y="203"/>
                    </a:lnTo>
                    <a:lnTo>
                      <a:pt x="1830" y="215"/>
                    </a:lnTo>
                    <a:lnTo>
                      <a:pt x="1837" y="227"/>
                    </a:lnTo>
                    <a:lnTo>
                      <a:pt x="1845" y="243"/>
                    </a:lnTo>
                    <a:lnTo>
                      <a:pt x="1853" y="259"/>
                    </a:lnTo>
                    <a:lnTo>
                      <a:pt x="1857" y="273"/>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7" name="Freeform 48">
                <a:extLst>
                  <a:ext uri="{FF2B5EF4-FFF2-40B4-BE49-F238E27FC236}">
                    <a16:creationId xmlns:a16="http://schemas.microsoft.com/office/drawing/2014/main" id="{43940488-BE81-42EC-BE82-263D8AB55DB1}"/>
                  </a:ext>
                </a:extLst>
              </p:cNvPr>
              <p:cNvSpPr>
                <a:spLocks/>
              </p:cNvSpPr>
              <p:nvPr/>
            </p:nvSpPr>
            <p:spPr bwMode="auto">
              <a:xfrm>
                <a:off x="6485609" y="2118309"/>
                <a:ext cx="460887" cy="445663"/>
              </a:xfrm>
              <a:custGeom>
                <a:avLst/>
                <a:gdLst>
                  <a:gd name="T0" fmla="*/ 512 w 999"/>
                  <a:gd name="T1" fmla="*/ 163 h 968"/>
                  <a:gd name="T2" fmla="*/ 519 w 999"/>
                  <a:gd name="T3" fmla="*/ 172 h 968"/>
                  <a:gd name="T4" fmla="*/ 539 w 999"/>
                  <a:gd name="T5" fmla="*/ 207 h 968"/>
                  <a:gd name="T6" fmla="*/ 592 w 999"/>
                  <a:gd name="T7" fmla="*/ 235 h 968"/>
                  <a:gd name="T8" fmla="*/ 660 w 999"/>
                  <a:gd name="T9" fmla="*/ 257 h 968"/>
                  <a:gd name="T10" fmla="*/ 717 w 999"/>
                  <a:gd name="T11" fmla="*/ 287 h 968"/>
                  <a:gd name="T12" fmla="*/ 771 w 999"/>
                  <a:gd name="T13" fmla="*/ 312 h 968"/>
                  <a:gd name="T14" fmla="*/ 819 w 999"/>
                  <a:gd name="T15" fmla="*/ 370 h 968"/>
                  <a:gd name="T16" fmla="*/ 857 w 999"/>
                  <a:gd name="T17" fmla="*/ 435 h 968"/>
                  <a:gd name="T18" fmla="*/ 891 w 999"/>
                  <a:gd name="T19" fmla="*/ 501 h 968"/>
                  <a:gd name="T20" fmla="*/ 923 w 999"/>
                  <a:gd name="T21" fmla="*/ 571 h 968"/>
                  <a:gd name="T22" fmla="*/ 927 w 999"/>
                  <a:gd name="T23" fmla="*/ 625 h 968"/>
                  <a:gd name="T24" fmla="*/ 896 w 999"/>
                  <a:gd name="T25" fmla="*/ 660 h 968"/>
                  <a:gd name="T26" fmla="*/ 880 w 999"/>
                  <a:gd name="T27" fmla="*/ 669 h 968"/>
                  <a:gd name="T28" fmla="*/ 873 w 999"/>
                  <a:gd name="T29" fmla="*/ 700 h 968"/>
                  <a:gd name="T30" fmla="*/ 896 w 999"/>
                  <a:gd name="T31" fmla="*/ 724 h 968"/>
                  <a:gd name="T32" fmla="*/ 935 w 999"/>
                  <a:gd name="T33" fmla="*/ 731 h 968"/>
                  <a:gd name="T34" fmla="*/ 978 w 999"/>
                  <a:gd name="T35" fmla="*/ 753 h 968"/>
                  <a:gd name="T36" fmla="*/ 988 w 999"/>
                  <a:gd name="T37" fmla="*/ 781 h 968"/>
                  <a:gd name="T38" fmla="*/ 958 w 999"/>
                  <a:gd name="T39" fmla="*/ 828 h 968"/>
                  <a:gd name="T40" fmla="*/ 916 w 999"/>
                  <a:gd name="T41" fmla="*/ 866 h 968"/>
                  <a:gd name="T42" fmla="*/ 833 w 999"/>
                  <a:gd name="T43" fmla="*/ 885 h 968"/>
                  <a:gd name="T44" fmla="*/ 738 w 999"/>
                  <a:gd name="T45" fmla="*/ 890 h 968"/>
                  <a:gd name="T46" fmla="*/ 641 w 999"/>
                  <a:gd name="T47" fmla="*/ 910 h 968"/>
                  <a:gd name="T48" fmla="*/ 557 w 999"/>
                  <a:gd name="T49" fmla="*/ 932 h 968"/>
                  <a:gd name="T50" fmla="*/ 503 w 999"/>
                  <a:gd name="T51" fmla="*/ 953 h 968"/>
                  <a:gd name="T52" fmla="*/ 449 w 999"/>
                  <a:gd name="T53" fmla="*/ 968 h 968"/>
                  <a:gd name="T54" fmla="*/ 369 w 999"/>
                  <a:gd name="T55" fmla="*/ 965 h 968"/>
                  <a:gd name="T56" fmla="*/ 282 w 999"/>
                  <a:gd name="T57" fmla="*/ 963 h 968"/>
                  <a:gd name="T58" fmla="*/ 208 w 999"/>
                  <a:gd name="T59" fmla="*/ 952 h 968"/>
                  <a:gd name="T60" fmla="*/ 154 w 999"/>
                  <a:gd name="T61" fmla="*/ 913 h 968"/>
                  <a:gd name="T62" fmla="*/ 105 w 999"/>
                  <a:gd name="T63" fmla="*/ 868 h 968"/>
                  <a:gd name="T64" fmla="*/ 57 w 999"/>
                  <a:gd name="T65" fmla="*/ 816 h 968"/>
                  <a:gd name="T66" fmla="*/ 16 w 999"/>
                  <a:gd name="T67" fmla="*/ 774 h 968"/>
                  <a:gd name="T68" fmla="*/ 0 w 999"/>
                  <a:gd name="T69" fmla="*/ 699 h 968"/>
                  <a:gd name="T70" fmla="*/ 0 w 999"/>
                  <a:gd name="T71" fmla="*/ 603 h 968"/>
                  <a:gd name="T72" fmla="*/ 4 w 999"/>
                  <a:gd name="T73" fmla="*/ 497 h 968"/>
                  <a:gd name="T74" fmla="*/ 7 w 999"/>
                  <a:gd name="T75" fmla="*/ 386 h 968"/>
                  <a:gd name="T76" fmla="*/ 9 w 999"/>
                  <a:gd name="T77" fmla="*/ 315 h 968"/>
                  <a:gd name="T78" fmla="*/ 31 w 999"/>
                  <a:gd name="T79" fmla="*/ 260 h 968"/>
                  <a:gd name="T80" fmla="*/ 73 w 999"/>
                  <a:gd name="T81" fmla="*/ 226 h 968"/>
                  <a:gd name="T82" fmla="*/ 102 w 999"/>
                  <a:gd name="T83" fmla="*/ 176 h 968"/>
                  <a:gd name="T84" fmla="*/ 123 w 999"/>
                  <a:gd name="T85" fmla="*/ 121 h 968"/>
                  <a:gd name="T86" fmla="*/ 160 w 999"/>
                  <a:gd name="T87" fmla="*/ 62 h 968"/>
                  <a:gd name="T88" fmla="*/ 170 w 999"/>
                  <a:gd name="T89" fmla="*/ 51 h 968"/>
                  <a:gd name="T90" fmla="*/ 209 w 999"/>
                  <a:gd name="T91" fmla="*/ 44 h 968"/>
                  <a:gd name="T92" fmla="*/ 264 w 999"/>
                  <a:gd name="T93" fmla="*/ 40 h 968"/>
                  <a:gd name="T94" fmla="*/ 300 w 999"/>
                  <a:gd name="T95" fmla="*/ 33 h 968"/>
                  <a:gd name="T96" fmla="*/ 315 w 999"/>
                  <a:gd name="T97" fmla="*/ 8 h 968"/>
                  <a:gd name="T98" fmla="*/ 331 w 999"/>
                  <a:gd name="T99" fmla="*/ 8 h 968"/>
                  <a:gd name="T100" fmla="*/ 364 w 999"/>
                  <a:gd name="T101" fmla="*/ 0 h 968"/>
                  <a:gd name="T102" fmla="*/ 399 w 999"/>
                  <a:gd name="T103" fmla="*/ 14 h 968"/>
                  <a:gd name="T104" fmla="*/ 437 w 999"/>
                  <a:gd name="T105" fmla="*/ 39 h 968"/>
                  <a:gd name="T106" fmla="*/ 462 w 999"/>
                  <a:gd name="T107" fmla="*/ 86 h 968"/>
                  <a:gd name="T108" fmla="*/ 488 w 999"/>
                  <a:gd name="T109" fmla="*/ 137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99" h="968">
                    <a:moveTo>
                      <a:pt x="500" y="149"/>
                    </a:moveTo>
                    <a:lnTo>
                      <a:pt x="504" y="154"/>
                    </a:lnTo>
                    <a:lnTo>
                      <a:pt x="508" y="159"/>
                    </a:lnTo>
                    <a:lnTo>
                      <a:pt x="512" y="163"/>
                    </a:lnTo>
                    <a:lnTo>
                      <a:pt x="515" y="165"/>
                    </a:lnTo>
                    <a:lnTo>
                      <a:pt x="517" y="168"/>
                    </a:lnTo>
                    <a:lnTo>
                      <a:pt x="517" y="169"/>
                    </a:lnTo>
                    <a:lnTo>
                      <a:pt x="519" y="172"/>
                    </a:lnTo>
                    <a:lnTo>
                      <a:pt x="523" y="179"/>
                    </a:lnTo>
                    <a:lnTo>
                      <a:pt x="528" y="188"/>
                    </a:lnTo>
                    <a:lnTo>
                      <a:pt x="534" y="198"/>
                    </a:lnTo>
                    <a:lnTo>
                      <a:pt x="539" y="207"/>
                    </a:lnTo>
                    <a:lnTo>
                      <a:pt x="544" y="212"/>
                    </a:lnTo>
                    <a:lnTo>
                      <a:pt x="558" y="222"/>
                    </a:lnTo>
                    <a:lnTo>
                      <a:pt x="574" y="229"/>
                    </a:lnTo>
                    <a:lnTo>
                      <a:pt x="592" y="235"/>
                    </a:lnTo>
                    <a:lnTo>
                      <a:pt x="606" y="241"/>
                    </a:lnTo>
                    <a:lnTo>
                      <a:pt x="623" y="246"/>
                    </a:lnTo>
                    <a:lnTo>
                      <a:pt x="641" y="251"/>
                    </a:lnTo>
                    <a:lnTo>
                      <a:pt x="660" y="257"/>
                    </a:lnTo>
                    <a:lnTo>
                      <a:pt x="676" y="262"/>
                    </a:lnTo>
                    <a:lnTo>
                      <a:pt x="689" y="269"/>
                    </a:lnTo>
                    <a:lnTo>
                      <a:pt x="702" y="277"/>
                    </a:lnTo>
                    <a:lnTo>
                      <a:pt x="717" y="287"/>
                    </a:lnTo>
                    <a:lnTo>
                      <a:pt x="729" y="293"/>
                    </a:lnTo>
                    <a:lnTo>
                      <a:pt x="741" y="299"/>
                    </a:lnTo>
                    <a:lnTo>
                      <a:pt x="756" y="305"/>
                    </a:lnTo>
                    <a:lnTo>
                      <a:pt x="771" y="312"/>
                    </a:lnTo>
                    <a:lnTo>
                      <a:pt x="783" y="320"/>
                    </a:lnTo>
                    <a:lnTo>
                      <a:pt x="795" y="332"/>
                    </a:lnTo>
                    <a:lnTo>
                      <a:pt x="807" y="350"/>
                    </a:lnTo>
                    <a:lnTo>
                      <a:pt x="819" y="370"/>
                    </a:lnTo>
                    <a:lnTo>
                      <a:pt x="830" y="388"/>
                    </a:lnTo>
                    <a:lnTo>
                      <a:pt x="840" y="404"/>
                    </a:lnTo>
                    <a:lnTo>
                      <a:pt x="848" y="419"/>
                    </a:lnTo>
                    <a:lnTo>
                      <a:pt x="857" y="435"/>
                    </a:lnTo>
                    <a:lnTo>
                      <a:pt x="866" y="454"/>
                    </a:lnTo>
                    <a:lnTo>
                      <a:pt x="875" y="471"/>
                    </a:lnTo>
                    <a:lnTo>
                      <a:pt x="883" y="486"/>
                    </a:lnTo>
                    <a:lnTo>
                      <a:pt x="891" y="501"/>
                    </a:lnTo>
                    <a:lnTo>
                      <a:pt x="900" y="518"/>
                    </a:lnTo>
                    <a:lnTo>
                      <a:pt x="910" y="537"/>
                    </a:lnTo>
                    <a:lnTo>
                      <a:pt x="918" y="556"/>
                    </a:lnTo>
                    <a:lnTo>
                      <a:pt x="923" y="571"/>
                    </a:lnTo>
                    <a:lnTo>
                      <a:pt x="924" y="583"/>
                    </a:lnTo>
                    <a:lnTo>
                      <a:pt x="927" y="596"/>
                    </a:lnTo>
                    <a:lnTo>
                      <a:pt x="927" y="611"/>
                    </a:lnTo>
                    <a:lnTo>
                      <a:pt x="927" y="625"/>
                    </a:lnTo>
                    <a:lnTo>
                      <a:pt x="924" y="635"/>
                    </a:lnTo>
                    <a:lnTo>
                      <a:pt x="916" y="643"/>
                    </a:lnTo>
                    <a:lnTo>
                      <a:pt x="906" y="653"/>
                    </a:lnTo>
                    <a:lnTo>
                      <a:pt x="896" y="660"/>
                    </a:lnTo>
                    <a:lnTo>
                      <a:pt x="892" y="662"/>
                    </a:lnTo>
                    <a:lnTo>
                      <a:pt x="888" y="664"/>
                    </a:lnTo>
                    <a:lnTo>
                      <a:pt x="884" y="666"/>
                    </a:lnTo>
                    <a:lnTo>
                      <a:pt x="880" y="669"/>
                    </a:lnTo>
                    <a:lnTo>
                      <a:pt x="877" y="672"/>
                    </a:lnTo>
                    <a:lnTo>
                      <a:pt x="875" y="680"/>
                    </a:lnTo>
                    <a:lnTo>
                      <a:pt x="873" y="691"/>
                    </a:lnTo>
                    <a:lnTo>
                      <a:pt x="873" y="700"/>
                    </a:lnTo>
                    <a:lnTo>
                      <a:pt x="877" y="708"/>
                    </a:lnTo>
                    <a:lnTo>
                      <a:pt x="883" y="716"/>
                    </a:lnTo>
                    <a:lnTo>
                      <a:pt x="888" y="722"/>
                    </a:lnTo>
                    <a:lnTo>
                      <a:pt x="896" y="724"/>
                    </a:lnTo>
                    <a:lnTo>
                      <a:pt x="907" y="726"/>
                    </a:lnTo>
                    <a:lnTo>
                      <a:pt x="916" y="727"/>
                    </a:lnTo>
                    <a:lnTo>
                      <a:pt x="926" y="728"/>
                    </a:lnTo>
                    <a:lnTo>
                      <a:pt x="935" y="731"/>
                    </a:lnTo>
                    <a:lnTo>
                      <a:pt x="947" y="736"/>
                    </a:lnTo>
                    <a:lnTo>
                      <a:pt x="958" y="742"/>
                    </a:lnTo>
                    <a:lnTo>
                      <a:pt x="968" y="747"/>
                    </a:lnTo>
                    <a:lnTo>
                      <a:pt x="978" y="753"/>
                    </a:lnTo>
                    <a:lnTo>
                      <a:pt x="989" y="758"/>
                    </a:lnTo>
                    <a:lnTo>
                      <a:pt x="999" y="766"/>
                    </a:lnTo>
                    <a:lnTo>
                      <a:pt x="993" y="771"/>
                    </a:lnTo>
                    <a:lnTo>
                      <a:pt x="988" y="781"/>
                    </a:lnTo>
                    <a:lnTo>
                      <a:pt x="984" y="788"/>
                    </a:lnTo>
                    <a:lnTo>
                      <a:pt x="976" y="801"/>
                    </a:lnTo>
                    <a:lnTo>
                      <a:pt x="966" y="816"/>
                    </a:lnTo>
                    <a:lnTo>
                      <a:pt x="958" y="828"/>
                    </a:lnTo>
                    <a:lnTo>
                      <a:pt x="949" y="837"/>
                    </a:lnTo>
                    <a:lnTo>
                      <a:pt x="938" y="848"/>
                    </a:lnTo>
                    <a:lnTo>
                      <a:pt x="927" y="858"/>
                    </a:lnTo>
                    <a:lnTo>
                      <a:pt x="916" y="866"/>
                    </a:lnTo>
                    <a:lnTo>
                      <a:pt x="897" y="873"/>
                    </a:lnTo>
                    <a:lnTo>
                      <a:pt x="875" y="878"/>
                    </a:lnTo>
                    <a:lnTo>
                      <a:pt x="852" y="882"/>
                    </a:lnTo>
                    <a:lnTo>
                      <a:pt x="833" y="885"/>
                    </a:lnTo>
                    <a:lnTo>
                      <a:pt x="813" y="887"/>
                    </a:lnTo>
                    <a:lnTo>
                      <a:pt x="788" y="887"/>
                    </a:lnTo>
                    <a:lnTo>
                      <a:pt x="763" y="889"/>
                    </a:lnTo>
                    <a:lnTo>
                      <a:pt x="738" y="890"/>
                    </a:lnTo>
                    <a:lnTo>
                      <a:pt x="718" y="891"/>
                    </a:lnTo>
                    <a:lnTo>
                      <a:pt x="697" y="895"/>
                    </a:lnTo>
                    <a:lnTo>
                      <a:pt x="670" y="902"/>
                    </a:lnTo>
                    <a:lnTo>
                      <a:pt x="641" y="910"/>
                    </a:lnTo>
                    <a:lnTo>
                      <a:pt x="614" y="917"/>
                    </a:lnTo>
                    <a:lnTo>
                      <a:pt x="593" y="922"/>
                    </a:lnTo>
                    <a:lnTo>
                      <a:pt x="577" y="926"/>
                    </a:lnTo>
                    <a:lnTo>
                      <a:pt x="557" y="932"/>
                    </a:lnTo>
                    <a:lnTo>
                      <a:pt x="536" y="937"/>
                    </a:lnTo>
                    <a:lnTo>
                      <a:pt x="522" y="943"/>
                    </a:lnTo>
                    <a:lnTo>
                      <a:pt x="512" y="947"/>
                    </a:lnTo>
                    <a:lnTo>
                      <a:pt x="503" y="953"/>
                    </a:lnTo>
                    <a:lnTo>
                      <a:pt x="493" y="960"/>
                    </a:lnTo>
                    <a:lnTo>
                      <a:pt x="485" y="964"/>
                    </a:lnTo>
                    <a:lnTo>
                      <a:pt x="469" y="967"/>
                    </a:lnTo>
                    <a:lnTo>
                      <a:pt x="449" y="968"/>
                    </a:lnTo>
                    <a:lnTo>
                      <a:pt x="427" y="968"/>
                    </a:lnTo>
                    <a:lnTo>
                      <a:pt x="406" y="967"/>
                    </a:lnTo>
                    <a:lnTo>
                      <a:pt x="385" y="965"/>
                    </a:lnTo>
                    <a:lnTo>
                      <a:pt x="369" y="965"/>
                    </a:lnTo>
                    <a:lnTo>
                      <a:pt x="349" y="965"/>
                    </a:lnTo>
                    <a:lnTo>
                      <a:pt x="325" y="965"/>
                    </a:lnTo>
                    <a:lnTo>
                      <a:pt x="300" y="964"/>
                    </a:lnTo>
                    <a:lnTo>
                      <a:pt x="282" y="963"/>
                    </a:lnTo>
                    <a:lnTo>
                      <a:pt x="264" y="961"/>
                    </a:lnTo>
                    <a:lnTo>
                      <a:pt x="244" y="960"/>
                    </a:lnTo>
                    <a:lnTo>
                      <a:pt x="224" y="956"/>
                    </a:lnTo>
                    <a:lnTo>
                      <a:pt x="208" y="952"/>
                    </a:lnTo>
                    <a:lnTo>
                      <a:pt x="195" y="945"/>
                    </a:lnTo>
                    <a:lnTo>
                      <a:pt x="182" y="934"/>
                    </a:lnTo>
                    <a:lnTo>
                      <a:pt x="167" y="924"/>
                    </a:lnTo>
                    <a:lnTo>
                      <a:pt x="154" y="913"/>
                    </a:lnTo>
                    <a:lnTo>
                      <a:pt x="144" y="903"/>
                    </a:lnTo>
                    <a:lnTo>
                      <a:pt x="132" y="893"/>
                    </a:lnTo>
                    <a:lnTo>
                      <a:pt x="119" y="881"/>
                    </a:lnTo>
                    <a:lnTo>
                      <a:pt x="105" y="868"/>
                    </a:lnTo>
                    <a:lnTo>
                      <a:pt x="96" y="858"/>
                    </a:lnTo>
                    <a:lnTo>
                      <a:pt x="84" y="846"/>
                    </a:lnTo>
                    <a:lnTo>
                      <a:pt x="70" y="831"/>
                    </a:lnTo>
                    <a:lnTo>
                      <a:pt x="57" y="816"/>
                    </a:lnTo>
                    <a:lnTo>
                      <a:pt x="44" y="804"/>
                    </a:lnTo>
                    <a:lnTo>
                      <a:pt x="36" y="796"/>
                    </a:lnTo>
                    <a:lnTo>
                      <a:pt x="26" y="785"/>
                    </a:lnTo>
                    <a:lnTo>
                      <a:pt x="16" y="774"/>
                    </a:lnTo>
                    <a:lnTo>
                      <a:pt x="9" y="765"/>
                    </a:lnTo>
                    <a:lnTo>
                      <a:pt x="4" y="746"/>
                    </a:lnTo>
                    <a:lnTo>
                      <a:pt x="1" y="723"/>
                    </a:lnTo>
                    <a:lnTo>
                      <a:pt x="0" y="699"/>
                    </a:lnTo>
                    <a:lnTo>
                      <a:pt x="0" y="674"/>
                    </a:lnTo>
                    <a:lnTo>
                      <a:pt x="0" y="656"/>
                    </a:lnTo>
                    <a:lnTo>
                      <a:pt x="0" y="631"/>
                    </a:lnTo>
                    <a:lnTo>
                      <a:pt x="0" y="603"/>
                    </a:lnTo>
                    <a:lnTo>
                      <a:pt x="1" y="572"/>
                    </a:lnTo>
                    <a:lnTo>
                      <a:pt x="3" y="544"/>
                    </a:lnTo>
                    <a:lnTo>
                      <a:pt x="4" y="520"/>
                    </a:lnTo>
                    <a:lnTo>
                      <a:pt x="4" y="497"/>
                    </a:lnTo>
                    <a:lnTo>
                      <a:pt x="5" y="468"/>
                    </a:lnTo>
                    <a:lnTo>
                      <a:pt x="5" y="437"/>
                    </a:lnTo>
                    <a:lnTo>
                      <a:pt x="7" y="409"/>
                    </a:lnTo>
                    <a:lnTo>
                      <a:pt x="7" y="386"/>
                    </a:lnTo>
                    <a:lnTo>
                      <a:pt x="7" y="370"/>
                    </a:lnTo>
                    <a:lnTo>
                      <a:pt x="7" y="350"/>
                    </a:lnTo>
                    <a:lnTo>
                      <a:pt x="8" y="331"/>
                    </a:lnTo>
                    <a:lnTo>
                      <a:pt x="9" y="315"/>
                    </a:lnTo>
                    <a:lnTo>
                      <a:pt x="13" y="301"/>
                    </a:lnTo>
                    <a:lnTo>
                      <a:pt x="17" y="287"/>
                    </a:lnTo>
                    <a:lnTo>
                      <a:pt x="24" y="272"/>
                    </a:lnTo>
                    <a:lnTo>
                      <a:pt x="31" y="260"/>
                    </a:lnTo>
                    <a:lnTo>
                      <a:pt x="39" y="251"/>
                    </a:lnTo>
                    <a:lnTo>
                      <a:pt x="51" y="242"/>
                    </a:lnTo>
                    <a:lnTo>
                      <a:pt x="63" y="234"/>
                    </a:lnTo>
                    <a:lnTo>
                      <a:pt x="73" y="226"/>
                    </a:lnTo>
                    <a:lnTo>
                      <a:pt x="81" y="215"/>
                    </a:lnTo>
                    <a:lnTo>
                      <a:pt x="89" y="202"/>
                    </a:lnTo>
                    <a:lnTo>
                      <a:pt x="96" y="188"/>
                    </a:lnTo>
                    <a:lnTo>
                      <a:pt x="102" y="176"/>
                    </a:lnTo>
                    <a:lnTo>
                      <a:pt x="106" y="164"/>
                    </a:lnTo>
                    <a:lnTo>
                      <a:pt x="112" y="149"/>
                    </a:lnTo>
                    <a:lnTo>
                      <a:pt x="117" y="133"/>
                    </a:lnTo>
                    <a:lnTo>
                      <a:pt x="123" y="121"/>
                    </a:lnTo>
                    <a:lnTo>
                      <a:pt x="129" y="107"/>
                    </a:lnTo>
                    <a:lnTo>
                      <a:pt x="140" y="90"/>
                    </a:lnTo>
                    <a:lnTo>
                      <a:pt x="150" y="74"/>
                    </a:lnTo>
                    <a:lnTo>
                      <a:pt x="160" y="62"/>
                    </a:lnTo>
                    <a:lnTo>
                      <a:pt x="162" y="59"/>
                    </a:lnTo>
                    <a:lnTo>
                      <a:pt x="164" y="56"/>
                    </a:lnTo>
                    <a:lnTo>
                      <a:pt x="167" y="53"/>
                    </a:lnTo>
                    <a:lnTo>
                      <a:pt x="170" y="51"/>
                    </a:lnTo>
                    <a:lnTo>
                      <a:pt x="174" y="49"/>
                    </a:lnTo>
                    <a:lnTo>
                      <a:pt x="183" y="47"/>
                    </a:lnTo>
                    <a:lnTo>
                      <a:pt x="197" y="45"/>
                    </a:lnTo>
                    <a:lnTo>
                      <a:pt x="209" y="44"/>
                    </a:lnTo>
                    <a:lnTo>
                      <a:pt x="220" y="44"/>
                    </a:lnTo>
                    <a:lnTo>
                      <a:pt x="233" y="43"/>
                    </a:lnTo>
                    <a:lnTo>
                      <a:pt x="251" y="41"/>
                    </a:lnTo>
                    <a:lnTo>
                      <a:pt x="264" y="40"/>
                    </a:lnTo>
                    <a:lnTo>
                      <a:pt x="272" y="39"/>
                    </a:lnTo>
                    <a:lnTo>
                      <a:pt x="283" y="37"/>
                    </a:lnTo>
                    <a:lnTo>
                      <a:pt x="292" y="36"/>
                    </a:lnTo>
                    <a:lnTo>
                      <a:pt x="300" y="33"/>
                    </a:lnTo>
                    <a:lnTo>
                      <a:pt x="307" y="27"/>
                    </a:lnTo>
                    <a:lnTo>
                      <a:pt x="311" y="17"/>
                    </a:lnTo>
                    <a:lnTo>
                      <a:pt x="315" y="9"/>
                    </a:lnTo>
                    <a:lnTo>
                      <a:pt x="315" y="8"/>
                    </a:lnTo>
                    <a:lnTo>
                      <a:pt x="319" y="9"/>
                    </a:lnTo>
                    <a:lnTo>
                      <a:pt x="323" y="9"/>
                    </a:lnTo>
                    <a:lnTo>
                      <a:pt x="327" y="8"/>
                    </a:lnTo>
                    <a:lnTo>
                      <a:pt x="331" y="8"/>
                    </a:lnTo>
                    <a:lnTo>
                      <a:pt x="334" y="8"/>
                    </a:lnTo>
                    <a:lnTo>
                      <a:pt x="344" y="5"/>
                    </a:lnTo>
                    <a:lnTo>
                      <a:pt x="354" y="2"/>
                    </a:lnTo>
                    <a:lnTo>
                      <a:pt x="364" y="0"/>
                    </a:lnTo>
                    <a:lnTo>
                      <a:pt x="372" y="2"/>
                    </a:lnTo>
                    <a:lnTo>
                      <a:pt x="381" y="6"/>
                    </a:lnTo>
                    <a:lnTo>
                      <a:pt x="391" y="10"/>
                    </a:lnTo>
                    <a:lnTo>
                      <a:pt x="399" y="14"/>
                    </a:lnTo>
                    <a:lnTo>
                      <a:pt x="410" y="18"/>
                    </a:lnTo>
                    <a:lnTo>
                      <a:pt x="420" y="24"/>
                    </a:lnTo>
                    <a:lnTo>
                      <a:pt x="430" y="31"/>
                    </a:lnTo>
                    <a:lnTo>
                      <a:pt x="437" y="39"/>
                    </a:lnTo>
                    <a:lnTo>
                      <a:pt x="445" y="51"/>
                    </a:lnTo>
                    <a:lnTo>
                      <a:pt x="453" y="63"/>
                    </a:lnTo>
                    <a:lnTo>
                      <a:pt x="458" y="74"/>
                    </a:lnTo>
                    <a:lnTo>
                      <a:pt x="462" y="86"/>
                    </a:lnTo>
                    <a:lnTo>
                      <a:pt x="466" y="102"/>
                    </a:lnTo>
                    <a:lnTo>
                      <a:pt x="472" y="114"/>
                    </a:lnTo>
                    <a:lnTo>
                      <a:pt x="478" y="125"/>
                    </a:lnTo>
                    <a:lnTo>
                      <a:pt x="488" y="137"/>
                    </a:lnTo>
                    <a:lnTo>
                      <a:pt x="500" y="149"/>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nvGrpSpPr>
            <p:cNvPr id="191" name="Waddeneilanden">
              <a:extLst>
                <a:ext uri="{FF2B5EF4-FFF2-40B4-BE49-F238E27FC236}">
                  <a16:creationId xmlns:a16="http://schemas.microsoft.com/office/drawing/2014/main" id="{0D8F1E05-0315-4DA3-B643-B81328E99414}"/>
                </a:ext>
              </a:extLst>
            </p:cNvPr>
            <p:cNvGrpSpPr/>
            <p:nvPr/>
          </p:nvGrpSpPr>
          <p:grpSpPr>
            <a:xfrm>
              <a:off x="5633038" y="739800"/>
              <a:ext cx="2017938" cy="667110"/>
              <a:chOff x="5633037" y="739800"/>
              <a:chExt cx="2017938" cy="667110"/>
            </a:xfrm>
            <a:grpFill/>
          </p:grpSpPr>
          <p:sp>
            <p:nvSpPr>
              <p:cNvPr id="199" name="Freeform 16">
                <a:extLst>
                  <a:ext uri="{FF2B5EF4-FFF2-40B4-BE49-F238E27FC236}">
                    <a16:creationId xmlns:a16="http://schemas.microsoft.com/office/drawing/2014/main" id="{72A1EB46-40E2-4C76-9742-399AC058C587}"/>
                  </a:ext>
                </a:extLst>
              </p:cNvPr>
              <p:cNvSpPr>
                <a:spLocks/>
              </p:cNvSpPr>
              <p:nvPr/>
            </p:nvSpPr>
            <p:spPr bwMode="auto">
              <a:xfrm>
                <a:off x="7447520" y="739800"/>
                <a:ext cx="67819" cy="35985"/>
              </a:xfrm>
              <a:custGeom>
                <a:avLst/>
                <a:gdLst>
                  <a:gd name="T0" fmla="*/ 136 w 148"/>
                  <a:gd name="T1" fmla="*/ 37 h 77"/>
                  <a:gd name="T2" fmla="*/ 142 w 148"/>
                  <a:gd name="T3" fmla="*/ 42 h 77"/>
                  <a:gd name="T4" fmla="*/ 146 w 148"/>
                  <a:gd name="T5" fmla="*/ 52 h 77"/>
                  <a:gd name="T6" fmla="*/ 148 w 148"/>
                  <a:gd name="T7" fmla="*/ 58 h 77"/>
                  <a:gd name="T8" fmla="*/ 147 w 148"/>
                  <a:gd name="T9" fmla="*/ 61 h 77"/>
                  <a:gd name="T10" fmla="*/ 146 w 148"/>
                  <a:gd name="T11" fmla="*/ 65 h 77"/>
                  <a:gd name="T12" fmla="*/ 144 w 148"/>
                  <a:gd name="T13" fmla="*/ 68 h 77"/>
                  <a:gd name="T14" fmla="*/ 142 w 148"/>
                  <a:gd name="T15" fmla="*/ 70 h 77"/>
                  <a:gd name="T16" fmla="*/ 139 w 148"/>
                  <a:gd name="T17" fmla="*/ 73 h 77"/>
                  <a:gd name="T18" fmla="*/ 136 w 148"/>
                  <a:gd name="T19" fmla="*/ 74 h 77"/>
                  <a:gd name="T20" fmla="*/ 132 w 148"/>
                  <a:gd name="T21" fmla="*/ 76 h 77"/>
                  <a:gd name="T22" fmla="*/ 127 w 148"/>
                  <a:gd name="T23" fmla="*/ 77 h 77"/>
                  <a:gd name="T24" fmla="*/ 123 w 148"/>
                  <a:gd name="T25" fmla="*/ 77 h 77"/>
                  <a:gd name="T26" fmla="*/ 119 w 148"/>
                  <a:gd name="T27" fmla="*/ 77 h 77"/>
                  <a:gd name="T28" fmla="*/ 111 w 148"/>
                  <a:gd name="T29" fmla="*/ 77 h 77"/>
                  <a:gd name="T30" fmla="*/ 103 w 148"/>
                  <a:gd name="T31" fmla="*/ 77 h 77"/>
                  <a:gd name="T32" fmla="*/ 96 w 148"/>
                  <a:gd name="T33" fmla="*/ 74 h 77"/>
                  <a:gd name="T34" fmla="*/ 88 w 148"/>
                  <a:gd name="T35" fmla="*/ 70 h 77"/>
                  <a:gd name="T36" fmla="*/ 80 w 148"/>
                  <a:gd name="T37" fmla="*/ 62 h 77"/>
                  <a:gd name="T38" fmla="*/ 72 w 148"/>
                  <a:gd name="T39" fmla="*/ 58 h 77"/>
                  <a:gd name="T40" fmla="*/ 65 w 148"/>
                  <a:gd name="T41" fmla="*/ 60 h 77"/>
                  <a:gd name="T42" fmla="*/ 55 w 148"/>
                  <a:gd name="T43" fmla="*/ 62 h 77"/>
                  <a:gd name="T44" fmla="*/ 46 w 148"/>
                  <a:gd name="T45" fmla="*/ 66 h 77"/>
                  <a:gd name="T46" fmla="*/ 39 w 148"/>
                  <a:gd name="T47" fmla="*/ 68 h 77"/>
                  <a:gd name="T48" fmla="*/ 30 w 148"/>
                  <a:gd name="T49" fmla="*/ 68 h 77"/>
                  <a:gd name="T50" fmla="*/ 20 w 148"/>
                  <a:gd name="T51" fmla="*/ 69 h 77"/>
                  <a:gd name="T52" fmla="*/ 11 w 148"/>
                  <a:gd name="T53" fmla="*/ 68 h 77"/>
                  <a:gd name="T54" fmla="*/ 4 w 148"/>
                  <a:gd name="T55" fmla="*/ 64 h 77"/>
                  <a:gd name="T56" fmla="*/ 0 w 148"/>
                  <a:gd name="T57" fmla="*/ 58 h 77"/>
                  <a:gd name="T58" fmla="*/ 0 w 148"/>
                  <a:gd name="T59" fmla="*/ 50 h 77"/>
                  <a:gd name="T60" fmla="*/ 0 w 148"/>
                  <a:gd name="T61" fmla="*/ 41 h 77"/>
                  <a:gd name="T62" fmla="*/ 1 w 148"/>
                  <a:gd name="T63" fmla="*/ 34 h 77"/>
                  <a:gd name="T64" fmla="*/ 7 w 148"/>
                  <a:gd name="T65" fmla="*/ 25 h 77"/>
                  <a:gd name="T66" fmla="*/ 15 w 148"/>
                  <a:gd name="T67" fmla="*/ 12 h 77"/>
                  <a:gd name="T68" fmla="*/ 24 w 148"/>
                  <a:gd name="T69" fmla="*/ 6 h 77"/>
                  <a:gd name="T70" fmla="*/ 35 w 148"/>
                  <a:gd name="T71" fmla="*/ 2 h 77"/>
                  <a:gd name="T72" fmla="*/ 50 w 148"/>
                  <a:gd name="T73" fmla="*/ 0 h 77"/>
                  <a:gd name="T74" fmla="*/ 63 w 148"/>
                  <a:gd name="T75" fmla="*/ 2 h 77"/>
                  <a:gd name="T76" fmla="*/ 76 w 148"/>
                  <a:gd name="T77" fmla="*/ 4 h 77"/>
                  <a:gd name="T78" fmla="*/ 82 w 148"/>
                  <a:gd name="T79" fmla="*/ 10 h 77"/>
                  <a:gd name="T80" fmla="*/ 90 w 148"/>
                  <a:gd name="T81" fmla="*/ 19 h 77"/>
                  <a:gd name="T82" fmla="*/ 98 w 148"/>
                  <a:gd name="T83" fmla="*/ 26 h 77"/>
                  <a:gd name="T84" fmla="*/ 107 w 148"/>
                  <a:gd name="T85" fmla="*/ 29 h 77"/>
                  <a:gd name="T86" fmla="*/ 117 w 148"/>
                  <a:gd name="T87" fmla="*/ 30 h 77"/>
                  <a:gd name="T88" fmla="*/ 128 w 148"/>
                  <a:gd name="T89" fmla="*/ 33 h 77"/>
                  <a:gd name="T90" fmla="*/ 136 w 148"/>
                  <a:gd name="T91" fmla="*/ 3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8" h="77">
                    <a:moveTo>
                      <a:pt x="136" y="37"/>
                    </a:moveTo>
                    <a:lnTo>
                      <a:pt x="142" y="42"/>
                    </a:lnTo>
                    <a:lnTo>
                      <a:pt x="146" y="52"/>
                    </a:lnTo>
                    <a:lnTo>
                      <a:pt x="148" y="58"/>
                    </a:lnTo>
                    <a:lnTo>
                      <a:pt x="147" y="61"/>
                    </a:lnTo>
                    <a:lnTo>
                      <a:pt x="146" y="65"/>
                    </a:lnTo>
                    <a:lnTo>
                      <a:pt x="144" y="68"/>
                    </a:lnTo>
                    <a:lnTo>
                      <a:pt x="142" y="70"/>
                    </a:lnTo>
                    <a:lnTo>
                      <a:pt x="139" y="73"/>
                    </a:lnTo>
                    <a:lnTo>
                      <a:pt x="136" y="74"/>
                    </a:lnTo>
                    <a:lnTo>
                      <a:pt x="132" y="76"/>
                    </a:lnTo>
                    <a:lnTo>
                      <a:pt x="127" y="77"/>
                    </a:lnTo>
                    <a:lnTo>
                      <a:pt x="123" y="77"/>
                    </a:lnTo>
                    <a:lnTo>
                      <a:pt x="119" y="77"/>
                    </a:lnTo>
                    <a:lnTo>
                      <a:pt x="111" y="77"/>
                    </a:lnTo>
                    <a:lnTo>
                      <a:pt x="103" y="77"/>
                    </a:lnTo>
                    <a:lnTo>
                      <a:pt x="96" y="74"/>
                    </a:lnTo>
                    <a:lnTo>
                      <a:pt x="88" y="70"/>
                    </a:lnTo>
                    <a:lnTo>
                      <a:pt x="80" y="62"/>
                    </a:lnTo>
                    <a:lnTo>
                      <a:pt x="72" y="58"/>
                    </a:lnTo>
                    <a:lnTo>
                      <a:pt x="65" y="60"/>
                    </a:lnTo>
                    <a:lnTo>
                      <a:pt x="55" y="62"/>
                    </a:lnTo>
                    <a:lnTo>
                      <a:pt x="46" y="66"/>
                    </a:lnTo>
                    <a:lnTo>
                      <a:pt x="39" y="68"/>
                    </a:lnTo>
                    <a:lnTo>
                      <a:pt x="30" y="68"/>
                    </a:lnTo>
                    <a:lnTo>
                      <a:pt x="20" y="69"/>
                    </a:lnTo>
                    <a:lnTo>
                      <a:pt x="11" y="68"/>
                    </a:lnTo>
                    <a:lnTo>
                      <a:pt x="4" y="64"/>
                    </a:lnTo>
                    <a:lnTo>
                      <a:pt x="0" y="58"/>
                    </a:lnTo>
                    <a:lnTo>
                      <a:pt x="0" y="50"/>
                    </a:lnTo>
                    <a:lnTo>
                      <a:pt x="0" y="41"/>
                    </a:lnTo>
                    <a:lnTo>
                      <a:pt x="1" y="34"/>
                    </a:lnTo>
                    <a:lnTo>
                      <a:pt x="7" y="25"/>
                    </a:lnTo>
                    <a:lnTo>
                      <a:pt x="15" y="12"/>
                    </a:lnTo>
                    <a:lnTo>
                      <a:pt x="24" y="6"/>
                    </a:lnTo>
                    <a:lnTo>
                      <a:pt x="35" y="2"/>
                    </a:lnTo>
                    <a:lnTo>
                      <a:pt x="50" y="0"/>
                    </a:lnTo>
                    <a:lnTo>
                      <a:pt x="63" y="2"/>
                    </a:lnTo>
                    <a:lnTo>
                      <a:pt x="76" y="4"/>
                    </a:lnTo>
                    <a:lnTo>
                      <a:pt x="82" y="10"/>
                    </a:lnTo>
                    <a:lnTo>
                      <a:pt x="90" y="19"/>
                    </a:lnTo>
                    <a:lnTo>
                      <a:pt x="98" y="26"/>
                    </a:lnTo>
                    <a:lnTo>
                      <a:pt x="107" y="29"/>
                    </a:lnTo>
                    <a:lnTo>
                      <a:pt x="117" y="30"/>
                    </a:lnTo>
                    <a:lnTo>
                      <a:pt x="128" y="33"/>
                    </a:lnTo>
                    <a:lnTo>
                      <a:pt x="136" y="37"/>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0" name="Freeform 18">
                <a:extLst>
                  <a:ext uri="{FF2B5EF4-FFF2-40B4-BE49-F238E27FC236}">
                    <a16:creationId xmlns:a16="http://schemas.microsoft.com/office/drawing/2014/main" id="{0FD54034-18EF-46A0-AA3E-C3B80A8D4919}"/>
                  </a:ext>
                </a:extLst>
              </p:cNvPr>
              <p:cNvSpPr>
                <a:spLocks/>
              </p:cNvSpPr>
              <p:nvPr/>
            </p:nvSpPr>
            <p:spPr bwMode="auto">
              <a:xfrm>
                <a:off x="7601149" y="742568"/>
                <a:ext cx="49826" cy="33217"/>
              </a:xfrm>
              <a:custGeom>
                <a:avLst/>
                <a:gdLst>
                  <a:gd name="T0" fmla="*/ 108 w 109"/>
                  <a:gd name="T1" fmla="*/ 7 h 73"/>
                  <a:gd name="T2" fmla="*/ 109 w 109"/>
                  <a:gd name="T3" fmla="*/ 14 h 73"/>
                  <a:gd name="T4" fmla="*/ 108 w 109"/>
                  <a:gd name="T5" fmla="*/ 22 h 73"/>
                  <a:gd name="T6" fmla="*/ 105 w 109"/>
                  <a:gd name="T7" fmla="*/ 30 h 73"/>
                  <a:gd name="T8" fmla="*/ 102 w 109"/>
                  <a:gd name="T9" fmla="*/ 35 h 73"/>
                  <a:gd name="T10" fmla="*/ 94 w 109"/>
                  <a:gd name="T11" fmla="*/ 41 h 73"/>
                  <a:gd name="T12" fmla="*/ 82 w 109"/>
                  <a:gd name="T13" fmla="*/ 42 h 73"/>
                  <a:gd name="T14" fmla="*/ 71 w 109"/>
                  <a:gd name="T15" fmla="*/ 45 h 73"/>
                  <a:gd name="T16" fmla="*/ 62 w 109"/>
                  <a:gd name="T17" fmla="*/ 48 h 73"/>
                  <a:gd name="T18" fmla="*/ 53 w 109"/>
                  <a:gd name="T19" fmla="*/ 54 h 73"/>
                  <a:gd name="T20" fmla="*/ 42 w 109"/>
                  <a:gd name="T21" fmla="*/ 64 h 73"/>
                  <a:gd name="T22" fmla="*/ 32 w 109"/>
                  <a:gd name="T23" fmla="*/ 70 h 73"/>
                  <a:gd name="T24" fmla="*/ 30 w 109"/>
                  <a:gd name="T25" fmla="*/ 72 h 73"/>
                  <a:gd name="T26" fmla="*/ 26 w 109"/>
                  <a:gd name="T27" fmla="*/ 72 h 73"/>
                  <a:gd name="T28" fmla="*/ 22 w 109"/>
                  <a:gd name="T29" fmla="*/ 73 h 73"/>
                  <a:gd name="T30" fmla="*/ 19 w 109"/>
                  <a:gd name="T31" fmla="*/ 73 h 73"/>
                  <a:gd name="T32" fmla="*/ 16 w 109"/>
                  <a:gd name="T33" fmla="*/ 72 h 73"/>
                  <a:gd name="T34" fmla="*/ 12 w 109"/>
                  <a:gd name="T35" fmla="*/ 70 h 73"/>
                  <a:gd name="T36" fmla="*/ 9 w 109"/>
                  <a:gd name="T37" fmla="*/ 68 h 73"/>
                  <a:gd name="T38" fmla="*/ 5 w 109"/>
                  <a:gd name="T39" fmla="*/ 64 h 73"/>
                  <a:gd name="T40" fmla="*/ 3 w 109"/>
                  <a:gd name="T41" fmla="*/ 61 h 73"/>
                  <a:gd name="T42" fmla="*/ 0 w 109"/>
                  <a:gd name="T43" fmla="*/ 57 h 73"/>
                  <a:gd name="T44" fmla="*/ 0 w 109"/>
                  <a:gd name="T45" fmla="*/ 54 h 73"/>
                  <a:gd name="T46" fmla="*/ 1 w 109"/>
                  <a:gd name="T47" fmla="*/ 45 h 73"/>
                  <a:gd name="T48" fmla="*/ 7 w 109"/>
                  <a:gd name="T49" fmla="*/ 35 h 73"/>
                  <a:gd name="T50" fmla="*/ 15 w 109"/>
                  <a:gd name="T51" fmla="*/ 27 h 73"/>
                  <a:gd name="T52" fmla="*/ 22 w 109"/>
                  <a:gd name="T53" fmla="*/ 21 h 73"/>
                  <a:gd name="T54" fmla="*/ 30 w 109"/>
                  <a:gd name="T55" fmla="*/ 14 h 73"/>
                  <a:gd name="T56" fmla="*/ 42 w 109"/>
                  <a:gd name="T57" fmla="*/ 7 h 73"/>
                  <a:gd name="T58" fmla="*/ 53 w 109"/>
                  <a:gd name="T59" fmla="*/ 3 h 73"/>
                  <a:gd name="T60" fmla="*/ 62 w 109"/>
                  <a:gd name="T61" fmla="*/ 2 h 73"/>
                  <a:gd name="T62" fmla="*/ 75 w 109"/>
                  <a:gd name="T63" fmla="*/ 0 h 73"/>
                  <a:gd name="T64" fmla="*/ 89 w 109"/>
                  <a:gd name="T65" fmla="*/ 0 h 73"/>
                  <a:gd name="T66" fmla="*/ 100 w 109"/>
                  <a:gd name="T67" fmla="*/ 2 h 73"/>
                  <a:gd name="T68" fmla="*/ 108 w 109"/>
                  <a:gd name="T69" fmla="*/ 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 h="73">
                    <a:moveTo>
                      <a:pt x="108" y="7"/>
                    </a:moveTo>
                    <a:lnTo>
                      <a:pt x="109" y="14"/>
                    </a:lnTo>
                    <a:lnTo>
                      <a:pt x="108" y="22"/>
                    </a:lnTo>
                    <a:lnTo>
                      <a:pt x="105" y="30"/>
                    </a:lnTo>
                    <a:lnTo>
                      <a:pt x="102" y="35"/>
                    </a:lnTo>
                    <a:lnTo>
                      <a:pt x="94" y="41"/>
                    </a:lnTo>
                    <a:lnTo>
                      <a:pt x="82" y="42"/>
                    </a:lnTo>
                    <a:lnTo>
                      <a:pt x="71" y="45"/>
                    </a:lnTo>
                    <a:lnTo>
                      <a:pt x="62" y="48"/>
                    </a:lnTo>
                    <a:lnTo>
                      <a:pt x="53" y="54"/>
                    </a:lnTo>
                    <a:lnTo>
                      <a:pt x="42" y="64"/>
                    </a:lnTo>
                    <a:lnTo>
                      <a:pt x="32" y="70"/>
                    </a:lnTo>
                    <a:lnTo>
                      <a:pt x="30" y="72"/>
                    </a:lnTo>
                    <a:lnTo>
                      <a:pt x="26" y="72"/>
                    </a:lnTo>
                    <a:lnTo>
                      <a:pt x="22" y="73"/>
                    </a:lnTo>
                    <a:lnTo>
                      <a:pt x="19" y="73"/>
                    </a:lnTo>
                    <a:lnTo>
                      <a:pt x="16" y="72"/>
                    </a:lnTo>
                    <a:lnTo>
                      <a:pt x="12" y="70"/>
                    </a:lnTo>
                    <a:lnTo>
                      <a:pt x="9" y="68"/>
                    </a:lnTo>
                    <a:lnTo>
                      <a:pt x="5" y="64"/>
                    </a:lnTo>
                    <a:lnTo>
                      <a:pt x="3" y="61"/>
                    </a:lnTo>
                    <a:lnTo>
                      <a:pt x="0" y="57"/>
                    </a:lnTo>
                    <a:lnTo>
                      <a:pt x="0" y="54"/>
                    </a:lnTo>
                    <a:lnTo>
                      <a:pt x="1" y="45"/>
                    </a:lnTo>
                    <a:lnTo>
                      <a:pt x="7" y="35"/>
                    </a:lnTo>
                    <a:lnTo>
                      <a:pt x="15" y="27"/>
                    </a:lnTo>
                    <a:lnTo>
                      <a:pt x="22" y="21"/>
                    </a:lnTo>
                    <a:lnTo>
                      <a:pt x="30" y="14"/>
                    </a:lnTo>
                    <a:lnTo>
                      <a:pt x="42" y="7"/>
                    </a:lnTo>
                    <a:lnTo>
                      <a:pt x="53" y="3"/>
                    </a:lnTo>
                    <a:lnTo>
                      <a:pt x="62" y="2"/>
                    </a:lnTo>
                    <a:lnTo>
                      <a:pt x="75" y="0"/>
                    </a:lnTo>
                    <a:lnTo>
                      <a:pt x="89" y="0"/>
                    </a:lnTo>
                    <a:lnTo>
                      <a:pt x="100" y="2"/>
                    </a:lnTo>
                    <a:lnTo>
                      <a:pt x="108" y="7"/>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1" name="Freeform 52">
                <a:extLst>
                  <a:ext uri="{FF2B5EF4-FFF2-40B4-BE49-F238E27FC236}">
                    <a16:creationId xmlns:a16="http://schemas.microsoft.com/office/drawing/2014/main" id="{1C4C252E-0019-48D6-AEAD-55A75B0BBE83}"/>
                  </a:ext>
                </a:extLst>
              </p:cNvPr>
              <p:cNvSpPr>
                <a:spLocks/>
              </p:cNvSpPr>
              <p:nvPr/>
            </p:nvSpPr>
            <p:spPr bwMode="auto">
              <a:xfrm>
                <a:off x="6500833" y="908654"/>
                <a:ext cx="409677" cy="80275"/>
              </a:xfrm>
              <a:custGeom>
                <a:avLst/>
                <a:gdLst>
                  <a:gd name="T0" fmla="*/ 875 w 888"/>
                  <a:gd name="T1" fmla="*/ 5 h 175"/>
                  <a:gd name="T2" fmla="*/ 887 w 888"/>
                  <a:gd name="T3" fmla="*/ 19 h 175"/>
                  <a:gd name="T4" fmla="*/ 884 w 888"/>
                  <a:gd name="T5" fmla="*/ 34 h 175"/>
                  <a:gd name="T6" fmla="*/ 864 w 888"/>
                  <a:gd name="T7" fmla="*/ 49 h 175"/>
                  <a:gd name="T8" fmla="*/ 838 w 888"/>
                  <a:gd name="T9" fmla="*/ 55 h 175"/>
                  <a:gd name="T10" fmla="*/ 798 w 888"/>
                  <a:gd name="T11" fmla="*/ 53 h 175"/>
                  <a:gd name="T12" fmla="*/ 761 w 888"/>
                  <a:gd name="T13" fmla="*/ 53 h 175"/>
                  <a:gd name="T14" fmla="*/ 721 w 888"/>
                  <a:gd name="T15" fmla="*/ 62 h 175"/>
                  <a:gd name="T16" fmla="*/ 677 w 888"/>
                  <a:gd name="T17" fmla="*/ 76 h 175"/>
                  <a:gd name="T18" fmla="*/ 637 w 888"/>
                  <a:gd name="T19" fmla="*/ 89 h 175"/>
                  <a:gd name="T20" fmla="*/ 604 w 888"/>
                  <a:gd name="T21" fmla="*/ 102 h 175"/>
                  <a:gd name="T22" fmla="*/ 563 w 888"/>
                  <a:gd name="T23" fmla="*/ 120 h 175"/>
                  <a:gd name="T24" fmla="*/ 528 w 888"/>
                  <a:gd name="T25" fmla="*/ 131 h 175"/>
                  <a:gd name="T26" fmla="*/ 496 w 888"/>
                  <a:gd name="T27" fmla="*/ 132 h 175"/>
                  <a:gd name="T28" fmla="*/ 460 w 888"/>
                  <a:gd name="T29" fmla="*/ 131 h 175"/>
                  <a:gd name="T30" fmla="*/ 427 w 888"/>
                  <a:gd name="T31" fmla="*/ 128 h 175"/>
                  <a:gd name="T32" fmla="*/ 383 w 888"/>
                  <a:gd name="T33" fmla="*/ 123 h 175"/>
                  <a:gd name="T34" fmla="*/ 350 w 888"/>
                  <a:gd name="T35" fmla="*/ 120 h 175"/>
                  <a:gd name="T36" fmla="*/ 314 w 888"/>
                  <a:gd name="T37" fmla="*/ 119 h 175"/>
                  <a:gd name="T38" fmla="*/ 288 w 888"/>
                  <a:gd name="T39" fmla="*/ 127 h 175"/>
                  <a:gd name="T40" fmla="*/ 260 w 888"/>
                  <a:gd name="T41" fmla="*/ 146 h 175"/>
                  <a:gd name="T42" fmla="*/ 236 w 888"/>
                  <a:gd name="T43" fmla="*/ 162 h 175"/>
                  <a:gd name="T44" fmla="*/ 195 w 888"/>
                  <a:gd name="T45" fmla="*/ 171 h 175"/>
                  <a:gd name="T46" fmla="*/ 155 w 888"/>
                  <a:gd name="T47" fmla="*/ 175 h 175"/>
                  <a:gd name="T48" fmla="*/ 119 w 888"/>
                  <a:gd name="T49" fmla="*/ 173 h 175"/>
                  <a:gd name="T50" fmla="*/ 80 w 888"/>
                  <a:gd name="T51" fmla="*/ 167 h 175"/>
                  <a:gd name="T52" fmla="*/ 51 w 888"/>
                  <a:gd name="T53" fmla="*/ 160 h 175"/>
                  <a:gd name="T54" fmla="*/ 24 w 888"/>
                  <a:gd name="T55" fmla="*/ 152 h 175"/>
                  <a:gd name="T56" fmla="*/ 8 w 888"/>
                  <a:gd name="T57" fmla="*/ 133 h 175"/>
                  <a:gd name="T58" fmla="*/ 1 w 888"/>
                  <a:gd name="T59" fmla="*/ 100 h 175"/>
                  <a:gd name="T60" fmla="*/ 1 w 888"/>
                  <a:gd name="T61" fmla="*/ 69 h 175"/>
                  <a:gd name="T62" fmla="*/ 5 w 888"/>
                  <a:gd name="T63" fmla="*/ 46 h 175"/>
                  <a:gd name="T64" fmla="*/ 15 w 888"/>
                  <a:gd name="T65" fmla="*/ 26 h 175"/>
                  <a:gd name="T66" fmla="*/ 38 w 888"/>
                  <a:gd name="T67" fmla="*/ 12 h 175"/>
                  <a:gd name="T68" fmla="*/ 67 w 888"/>
                  <a:gd name="T69" fmla="*/ 3 h 175"/>
                  <a:gd name="T70" fmla="*/ 94 w 888"/>
                  <a:gd name="T71" fmla="*/ 5 h 175"/>
                  <a:gd name="T72" fmla="*/ 127 w 888"/>
                  <a:gd name="T73" fmla="*/ 26 h 175"/>
                  <a:gd name="T74" fmla="*/ 156 w 888"/>
                  <a:gd name="T75" fmla="*/ 42 h 175"/>
                  <a:gd name="T76" fmla="*/ 195 w 888"/>
                  <a:gd name="T77" fmla="*/ 53 h 175"/>
                  <a:gd name="T78" fmla="*/ 236 w 888"/>
                  <a:gd name="T79" fmla="*/ 58 h 175"/>
                  <a:gd name="T80" fmla="*/ 279 w 888"/>
                  <a:gd name="T81" fmla="*/ 58 h 175"/>
                  <a:gd name="T82" fmla="*/ 327 w 888"/>
                  <a:gd name="T83" fmla="*/ 54 h 175"/>
                  <a:gd name="T84" fmla="*/ 363 w 888"/>
                  <a:gd name="T85" fmla="*/ 51 h 175"/>
                  <a:gd name="T86" fmla="*/ 399 w 888"/>
                  <a:gd name="T87" fmla="*/ 49 h 175"/>
                  <a:gd name="T88" fmla="*/ 431 w 888"/>
                  <a:gd name="T89" fmla="*/ 50 h 175"/>
                  <a:gd name="T90" fmla="*/ 470 w 888"/>
                  <a:gd name="T91" fmla="*/ 54 h 175"/>
                  <a:gd name="T92" fmla="*/ 504 w 888"/>
                  <a:gd name="T93" fmla="*/ 53 h 175"/>
                  <a:gd name="T94" fmla="*/ 548 w 888"/>
                  <a:gd name="T95" fmla="*/ 43 h 175"/>
                  <a:gd name="T96" fmla="*/ 581 w 888"/>
                  <a:gd name="T97" fmla="*/ 32 h 175"/>
                  <a:gd name="T98" fmla="*/ 617 w 888"/>
                  <a:gd name="T99" fmla="*/ 19 h 175"/>
                  <a:gd name="T100" fmla="*/ 647 w 888"/>
                  <a:gd name="T101" fmla="*/ 12 h 175"/>
                  <a:gd name="T102" fmla="*/ 683 w 888"/>
                  <a:gd name="T103" fmla="*/ 11 h 175"/>
                  <a:gd name="T104" fmla="*/ 718 w 888"/>
                  <a:gd name="T105" fmla="*/ 10 h 175"/>
                  <a:gd name="T106" fmla="*/ 768 w 888"/>
                  <a:gd name="T107" fmla="*/ 11 h 175"/>
                  <a:gd name="T108" fmla="*/ 803 w 888"/>
                  <a:gd name="T109" fmla="*/ 8 h 175"/>
                  <a:gd name="T110" fmla="*/ 838 w 888"/>
                  <a:gd name="T111" fmla="*/ 1 h 175"/>
                  <a:gd name="T112" fmla="*/ 868 w 888"/>
                  <a:gd name="T113" fmla="*/ 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8" h="175">
                    <a:moveTo>
                      <a:pt x="868" y="1"/>
                    </a:moveTo>
                    <a:lnTo>
                      <a:pt x="875" y="5"/>
                    </a:lnTo>
                    <a:lnTo>
                      <a:pt x="881" y="12"/>
                    </a:lnTo>
                    <a:lnTo>
                      <a:pt x="887" y="19"/>
                    </a:lnTo>
                    <a:lnTo>
                      <a:pt x="888" y="26"/>
                    </a:lnTo>
                    <a:lnTo>
                      <a:pt x="884" y="34"/>
                    </a:lnTo>
                    <a:lnTo>
                      <a:pt x="875" y="42"/>
                    </a:lnTo>
                    <a:lnTo>
                      <a:pt x="864" y="49"/>
                    </a:lnTo>
                    <a:lnTo>
                      <a:pt x="854" y="53"/>
                    </a:lnTo>
                    <a:lnTo>
                      <a:pt x="838" y="55"/>
                    </a:lnTo>
                    <a:lnTo>
                      <a:pt x="818" y="54"/>
                    </a:lnTo>
                    <a:lnTo>
                      <a:pt x="798" y="53"/>
                    </a:lnTo>
                    <a:lnTo>
                      <a:pt x="778" y="51"/>
                    </a:lnTo>
                    <a:lnTo>
                      <a:pt x="761" y="53"/>
                    </a:lnTo>
                    <a:lnTo>
                      <a:pt x="743" y="55"/>
                    </a:lnTo>
                    <a:lnTo>
                      <a:pt x="721" y="62"/>
                    </a:lnTo>
                    <a:lnTo>
                      <a:pt x="698" y="69"/>
                    </a:lnTo>
                    <a:lnTo>
                      <a:pt x="677" y="76"/>
                    </a:lnTo>
                    <a:lnTo>
                      <a:pt x="655" y="82"/>
                    </a:lnTo>
                    <a:lnTo>
                      <a:pt x="637" y="89"/>
                    </a:lnTo>
                    <a:lnTo>
                      <a:pt x="621" y="94"/>
                    </a:lnTo>
                    <a:lnTo>
                      <a:pt x="604" y="102"/>
                    </a:lnTo>
                    <a:lnTo>
                      <a:pt x="584" y="112"/>
                    </a:lnTo>
                    <a:lnTo>
                      <a:pt x="563" y="120"/>
                    </a:lnTo>
                    <a:lnTo>
                      <a:pt x="544" y="127"/>
                    </a:lnTo>
                    <a:lnTo>
                      <a:pt x="528" y="131"/>
                    </a:lnTo>
                    <a:lnTo>
                      <a:pt x="513" y="132"/>
                    </a:lnTo>
                    <a:lnTo>
                      <a:pt x="496" y="132"/>
                    </a:lnTo>
                    <a:lnTo>
                      <a:pt x="477" y="131"/>
                    </a:lnTo>
                    <a:lnTo>
                      <a:pt x="460" y="131"/>
                    </a:lnTo>
                    <a:lnTo>
                      <a:pt x="446" y="129"/>
                    </a:lnTo>
                    <a:lnTo>
                      <a:pt x="427" y="128"/>
                    </a:lnTo>
                    <a:lnTo>
                      <a:pt x="406" y="125"/>
                    </a:lnTo>
                    <a:lnTo>
                      <a:pt x="383" y="123"/>
                    </a:lnTo>
                    <a:lnTo>
                      <a:pt x="365" y="121"/>
                    </a:lnTo>
                    <a:lnTo>
                      <a:pt x="350" y="120"/>
                    </a:lnTo>
                    <a:lnTo>
                      <a:pt x="332" y="119"/>
                    </a:lnTo>
                    <a:lnTo>
                      <a:pt x="314" y="119"/>
                    </a:lnTo>
                    <a:lnTo>
                      <a:pt x="301" y="121"/>
                    </a:lnTo>
                    <a:lnTo>
                      <a:pt x="288" y="127"/>
                    </a:lnTo>
                    <a:lnTo>
                      <a:pt x="275" y="136"/>
                    </a:lnTo>
                    <a:lnTo>
                      <a:pt x="260" y="146"/>
                    </a:lnTo>
                    <a:lnTo>
                      <a:pt x="247" y="155"/>
                    </a:lnTo>
                    <a:lnTo>
                      <a:pt x="236" y="162"/>
                    </a:lnTo>
                    <a:lnTo>
                      <a:pt x="217" y="167"/>
                    </a:lnTo>
                    <a:lnTo>
                      <a:pt x="195" y="171"/>
                    </a:lnTo>
                    <a:lnTo>
                      <a:pt x="173" y="174"/>
                    </a:lnTo>
                    <a:lnTo>
                      <a:pt x="155" y="175"/>
                    </a:lnTo>
                    <a:lnTo>
                      <a:pt x="139" y="175"/>
                    </a:lnTo>
                    <a:lnTo>
                      <a:pt x="119" y="173"/>
                    </a:lnTo>
                    <a:lnTo>
                      <a:pt x="98" y="170"/>
                    </a:lnTo>
                    <a:lnTo>
                      <a:pt x="80" y="167"/>
                    </a:lnTo>
                    <a:lnTo>
                      <a:pt x="63" y="163"/>
                    </a:lnTo>
                    <a:lnTo>
                      <a:pt x="51" y="160"/>
                    </a:lnTo>
                    <a:lnTo>
                      <a:pt x="38" y="156"/>
                    </a:lnTo>
                    <a:lnTo>
                      <a:pt x="24" y="152"/>
                    </a:lnTo>
                    <a:lnTo>
                      <a:pt x="15" y="146"/>
                    </a:lnTo>
                    <a:lnTo>
                      <a:pt x="8" y="133"/>
                    </a:lnTo>
                    <a:lnTo>
                      <a:pt x="4" y="117"/>
                    </a:lnTo>
                    <a:lnTo>
                      <a:pt x="1" y="100"/>
                    </a:lnTo>
                    <a:lnTo>
                      <a:pt x="0" y="82"/>
                    </a:lnTo>
                    <a:lnTo>
                      <a:pt x="1" y="69"/>
                    </a:lnTo>
                    <a:lnTo>
                      <a:pt x="3" y="58"/>
                    </a:lnTo>
                    <a:lnTo>
                      <a:pt x="5" y="46"/>
                    </a:lnTo>
                    <a:lnTo>
                      <a:pt x="9" y="35"/>
                    </a:lnTo>
                    <a:lnTo>
                      <a:pt x="15" y="26"/>
                    </a:lnTo>
                    <a:lnTo>
                      <a:pt x="24" y="19"/>
                    </a:lnTo>
                    <a:lnTo>
                      <a:pt x="38" y="12"/>
                    </a:lnTo>
                    <a:lnTo>
                      <a:pt x="53" y="7"/>
                    </a:lnTo>
                    <a:lnTo>
                      <a:pt x="67" y="3"/>
                    </a:lnTo>
                    <a:lnTo>
                      <a:pt x="80" y="1"/>
                    </a:lnTo>
                    <a:lnTo>
                      <a:pt x="94" y="5"/>
                    </a:lnTo>
                    <a:lnTo>
                      <a:pt x="111" y="15"/>
                    </a:lnTo>
                    <a:lnTo>
                      <a:pt x="127" y="26"/>
                    </a:lnTo>
                    <a:lnTo>
                      <a:pt x="143" y="35"/>
                    </a:lnTo>
                    <a:lnTo>
                      <a:pt x="156" y="42"/>
                    </a:lnTo>
                    <a:lnTo>
                      <a:pt x="174" y="47"/>
                    </a:lnTo>
                    <a:lnTo>
                      <a:pt x="195" y="53"/>
                    </a:lnTo>
                    <a:lnTo>
                      <a:pt x="217" y="57"/>
                    </a:lnTo>
                    <a:lnTo>
                      <a:pt x="236" y="58"/>
                    </a:lnTo>
                    <a:lnTo>
                      <a:pt x="255" y="58"/>
                    </a:lnTo>
                    <a:lnTo>
                      <a:pt x="279" y="58"/>
                    </a:lnTo>
                    <a:lnTo>
                      <a:pt x="303" y="55"/>
                    </a:lnTo>
                    <a:lnTo>
                      <a:pt x="327" y="54"/>
                    </a:lnTo>
                    <a:lnTo>
                      <a:pt x="346" y="53"/>
                    </a:lnTo>
                    <a:lnTo>
                      <a:pt x="363" y="51"/>
                    </a:lnTo>
                    <a:lnTo>
                      <a:pt x="381" y="50"/>
                    </a:lnTo>
                    <a:lnTo>
                      <a:pt x="399" y="49"/>
                    </a:lnTo>
                    <a:lnTo>
                      <a:pt x="415" y="49"/>
                    </a:lnTo>
                    <a:lnTo>
                      <a:pt x="431" y="50"/>
                    </a:lnTo>
                    <a:lnTo>
                      <a:pt x="450" y="51"/>
                    </a:lnTo>
                    <a:lnTo>
                      <a:pt x="470" y="54"/>
                    </a:lnTo>
                    <a:lnTo>
                      <a:pt x="487" y="54"/>
                    </a:lnTo>
                    <a:lnTo>
                      <a:pt x="504" y="53"/>
                    </a:lnTo>
                    <a:lnTo>
                      <a:pt x="527" y="49"/>
                    </a:lnTo>
                    <a:lnTo>
                      <a:pt x="548" y="43"/>
                    </a:lnTo>
                    <a:lnTo>
                      <a:pt x="567" y="38"/>
                    </a:lnTo>
                    <a:lnTo>
                      <a:pt x="581" y="32"/>
                    </a:lnTo>
                    <a:lnTo>
                      <a:pt x="598" y="26"/>
                    </a:lnTo>
                    <a:lnTo>
                      <a:pt x="617" y="19"/>
                    </a:lnTo>
                    <a:lnTo>
                      <a:pt x="632" y="14"/>
                    </a:lnTo>
                    <a:lnTo>
                      <a:pt x="647" y="12"/>
                    </a:lnTo>
                    <a:lnTo>
                      <a:pt x="664" y="11"/>
                    </a:lnTo>
                    <a:lnTo>
                      <a:pt x="683" y="11"/>
                    </a:lnTo>
                    <a:lnTo>
                      <a:pt x="698" y="10"/>
                    </a:lnTo>
                    <a:lnTo>
                      <a:pt x="718" y="10"/>
                    </a:lnTo>
                    <a:lnTo>
                      <a:pt x="744" y="10"/>
                    </a:lnTo>
                    <a:lnTo>
                      <a:pt x="768" y="11"/>
                    </a:lnTo>
                    <a:lnTo>
                      <a:pt x="790" y="10"/>
                    </a:lnTo>
                    <a:lnTo>
                      <a:pt x="803" y="8"/>
                    </a:lnTo>
                    <a:lnTo>
                      <a:pt x="821" y="4"/>
                    </a:lnTo>
                    <a:lnTo>
                      <a:pt x="838" y="1"/>
                    </a:lnTo>
                    <a:lnTo>
                      <a:pt x="854" y="0"/>
                    </a:lnTo>
                    <a:lnTo>
                      <a:pt x="868" y="1"/>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2" name="Freeform 54">
                <a:extLst>
                  <a:ext uri="{FF2B5EF4-FFF2-40B4-BE49-F238E27FC236}">
                    <a16:creationId xmlns:a16="http://schemas.microsoft.com/office/drawing/2014/main" id="{0AC61E98-BD2E-43BE-9F81-9C023F4CF57F}"/>
                  </a:ext>
                </a:extLst>
              </p:cNvPr>
              <p:cNvSpPr>
                <a:spLocks/>
              </p:cNvSpPr>
              <p:nvPr/>
            </p:nvSpPr>
            <p:spPr bwMode="auto">
              <a:xfrm>
                <a:off x="6989401" y="923878"/>
                <a:ext cx="35985" cy="33217"/>
              </a:xfrm>
              <a:custGeom>
                <a:avLst/>
                <a:gdLst>
                  <a:gd name="T0" fmla="*/ 75 w 80"/>
                  <a:gd name="T1" fmla="*/ 5 h 71"/>
                  <a:gd name="T2" fmla="*/ 78 w 80"/>
                  <a:gd name="T3" fmla="*/ 6 h 71"/>
                  <a:gd name="T4" fmla="*/ 79 w 80"/>
                  <a:gd name="T5" fmla="*/ 11 h 71"/>
                  <a:gd name="T6" fmla="*/ 80 w 80"/>
                  <a:gd name="T7" fmla="*/ 15 h 71"/>
                  <a:gd name="T8" fmla="*/ 80 w 80"/>
                  <a:gd name="T9" fmla="*/ 19 h 71"/>
                  <a:gd name="T10" fmla="*/ 80 w 80"/>
                  <a:gd name="T11" fmla="*/ 21 h 71"/>
                  <a:gd name="T12" fmla="*/ 79 w 80"/>
                  <a:gd name="T13" fmla="*/ 24 h 71"/>
                  <a:gd name="T14" fmla="*/ 75 w 80"/>
                  <a:gd name="T15" fmla="*/ 27 h 71"/>
                  <a:gd name="T16" fmla="*/ 71 w 80"/>
                  <a:gd name="T17" fmla="*/ 28 h 71"/>
                  <a:gd name="T18" fmla="*/ 67 w 80"/>
                  <a:gd name="T19" fmla="*/ 29 h 71"/>
                  <a:gd name="T20" fmla="*/ 64 w 80"/>
                  <a:gd name="T21" fmla="*/ 32 h 71"/>
                  <a:gd name="T22" fmla="*/ 62 w 80"/>
                  <a:gd name="T23" fmla="*/ 33 h 71"/>
                  <a:gd name="T24" fmla="*/ 60 w 80"/>
                  <a:gd name="T25" fmla="*/ 37 h 71"/>
                  <a:gd name="T26" fmla="*/ 60 w 80"/>
                  <a:gd name="T27" fmla="*/ 40 h 71"/>
                  <a:gd name="T28" fmla="*/ 60 w 80"/>
                  <a:gd name="T29" fmla="*/ 44 h 71"/>
                  <a:gd name="T30" fmla="*/ 60 w 80"/>
                  <a:gd name="T31" fmla="*/ 48 h 71"/>
                  <a:gd name="T32" fmla="*/ 60 w 80"/>
                  <a:gd name="T33" fmla="*/ 52 h 71"/>
                  <a:gd name="T34" fmla="*/ 60 w 80"/>
                  <a:gd name="T35" fmla="*/ 55 h 71"/>
                  <a:gd name="T36" fmla="*/ 52 w 80"/>
                  <a:gd name="T37" fmla="*/ 62 h 71"/>
                  <a:gd name="T38" fmla="*/ 40 w 80"/>
                  <a:gd name="T39" fmla="*/ 67 h 71"/>
                  <a:gd name="T40" fmla="*/ 28 w 80"/>
                  <a:gd name="T41" fmla="*/ 71 h 71"/>
                  <a:gd name="T42" fmla="*/ 17 w 80"/>
                  <a:gd name="T43" fmla="*/ 71 h 71"/>
                  <a:gd name="T44" fmla="*/ 14 w 80"/>
                  <a:gd name="T45" fmla="*/ 70 h 71"/>
                  <a:gd name="T46" fmla="*/ 10 w 80"/>
                  <a:gd name="T47" fmla="*/ 67 h 71"/>
                  <a:gd name="T48" fmla="*/ 8 w 80"/>
                  <a:gd name="T49" fmla="*/ 64 h 71"/>
                  <a:gd name="T50" fmla="*/ 5 w 80"/>
                  <a:gd name="T51" fmla="*/ 60 h 71"/>
                  <a:gd name="T52" fmla="*/ 4 w 80"/>
                  <a:gd name="T53" fmla="*/ 58 h 71"/>
                  <a:gd name="T54" fmla="*/ 4 w 80"/>
                  <a:gd name="T55" fmla="*/ 52 h 71"/>
                  <a:gd name="T56" fmla="*/ 6 w 80"/>
                  <a:gd name="T57" fmla="*/ 46 h 71"/>
                  <a:gd name="T58" fmla="*/ 9 w 80"/>
                  <a:gd name="T59" fmla="*/ 39 h 71"/>
                  <a:gd name="T60" fmla="*/ 10 w 80"/>
                  <a:gd name="T61" fmla="*/ 32 h 71"/>
                  <a:gd name="T62" fmla="*/ 9 w 80"/>
                  <a:gd name="T63" fmla="*/ 32 h 71"/>
                  <a:gd name="T64" fmla="*/ 6 w 80"/>
                  <a:gd name="T65" fmla="*/ 31 h 71"/>
                  <a:gd name="T66" fmla="*/ 4 w 80"/>
                  <a:gd name="T67" fmla="*/ 29 h 71"/>
                  <a:gd name="T68" fmla="*/ 1 w 80"/>
                  <a:gd name="T69" fmla="*/ 28 h 71"/>
                  <a:gd name="T70" fmla="*/ 1 w 80"/>
                  <a:gd name="T71" fmla="*/ 27 h 71"/>
                  <a:gd name="T72" fmla="*/ 0 w 80"/>
                  <a:gd name="T73" fmla="*/ 20 h 71"/>
                  <a:gd name="T74" fmla="*/ 2 w 80"/>
                  <a:gd name="T75" fmla="*/ 11 h 71"/>
                  <a:gd name="T76" fmla="*/ 8 w 80"/>
                  <a:gd name="T77" fmla="*/ 4 h 71"/>
                  <a:gd name="T78" fmla="*/ 14 w 80"/>
                  <a:gd name="T79" fmla="*/ 1 h 71"/>
                  <a:gd name="T80" fmla="*/ 24 w 80"/>
                  <a:gd name="T81" fmla="*/ 0 h 71"/>
                  <a:gd name="T82" fmla="*/ 33 w 80"/>
                  <a:gd name="T83" fmla="*/ 1 h 71"/>
                  <a:gd name="T84" fmla="*/ 43 w 80"/>
                  <a:gd name="T85" fmla="*/ 1 h 71"/>
                  <a:gd name="T86" fmla="*/ 45 w 80"/>
                  <a:gd name="T87" fmla="*/ 2 h 71"/>
                  <a:gd name="T88" fmla="*/ 48 w 80"/>
                  <a:gd name="T89" fmla="*/ 5 h 71"/>
                  <a:gd name="T90" fmla="*/ 52 w 80"/>
                  <a:gd name="T91" fmla="*/ 8 h 71"/>
                  <a:gd name="T92" fmla="*/ 55 w 80"/>
                  <a:gd name="T93" fmla="*/ 9 h 71"/>
                  <a:gd name="T94" fmla="*/ 59 w 80"/>
                  <a:gd name="T95" fmla="*/ 11 h 71"/>
                  <a:gd name="T96" fmla="*/ 62 w 80"/>
                  <a:gd name="T97" fmla="*/ 12 h 71"/>
                  <a:gd name="T98" fmla="*/ 64 w 80"/>
                  <a:gd name="T99" fmla="*/ 12 h 71"/>
                  <a:gd name="T100" fmla="*/ 66 w 80"/>
                  <a:gd name="T101" fmla="*/ 9 h 71"/>
                  <a:gd name="T102" fmla="*/ 68 w 80"/>
                  <a:gd name="T103" fmla="*/ 8 h 71"/>
                  <a:gd name="T104" fmla="*/ 71 w 80"/>
                  <a:gd name="T105" fmla="*/ 6 h 71"/>
                  <a:gd name="T106" fmla="*/ 74 w 80"/>
                  <a:gd name="T107" fmla="*/ 5 h 71"/>
                  <a:gd name="T108" fmla="*/ 75 w 80"/>
                  <a:gd name="T109" fmla="*/ 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0" h="71">
                    <a:moveTo>
                      <a:pt x="75" y="5"/>
                    </a:moveTo>
                    <a:lnTo>
                      <a:pt x="78" y="6"/>
                    </a:lnTo>
                    <a:lnTo>
                      <a:pt x="79" y="11"/>
                    </a:lnTo>
                    <a:lnTo>
                      <a:pt x="80" y="15"/>
                    </a:lnTo>
                    <a:lnTo>
                      <a:pt x="80" y="19"/>
                    </a:lnTo>
                    <a:lnTo>
                      <a:pt x="80" y="21"/>
                    </a:lnTo>
                    <a:lnTo>
                      <a:pt x="79" y="24"/>
                    </a:lnTo>
                    <a:lnTo>
                      <a:pt x="75" y="27"/>
                    </a:lnTo>
                    <a:lnTo>
                      <a:pt x="71" y="28"/>
                    </a:lnTo>
                    <a:lnTo>
                      <a:pt x="67" y="29"/>
                    </a:lnTo>
                    <a:lnTo>
                      <a:pt x="64" y="32"/>
                    </a:lnTo>
                    <a:lnTo>
                      <a:pt x="62" y="33"/>
                    </a:lnTo>
                    <a:lnTo>
                      <a:pt x="60" y="37"/>
                    </a:lnTo>
                    <a:lnTo>
                      <a:pt x="60" y="40"/>
                    </a:lnTo>
                    <a:lnTo>
                      <a:pt x="60" y="44"/>
                    </a:lnTo>
                    <a:lnTo>
                      <a:pt x="60" y="48"/>
                    </a:lnTo>
                    <a:lnTo>
                      <a:pt x="60" y="52"/>
                    </a:lnTo>
                    <a:lnTo>
                      <a:pt x="60" y="55"/>
                    </a:lnTo>
                    <a:lnTo>
                      <a:pt x="52" y="62"/>
                    </a:lnTo>
                    <a:lnTo>
                      <a:pt x="40" y="67"/>
                    </a:lnTo>
                    <a:lnTo>
                      <a:pt x="28" y="71"/>
                    </a:lnTo>
                    <a:lnTo>
                      <a:pt x="17" y="71"/>
                    </a:lnTo>
                    <a:lnTo>
                      <a:pt x="14" y="70"/>
                    </a:lnTo>
                    <a:lnTo>
                      <a:pt x="10" y="67"/>
                    </a:lnTo>
                    <a:lnTo>
                      <a:pt x="8" y="64"/>
                    </a:lnTo>
                    <a:lnTo>
                      <a:pt x="5" y="60"/>
                    </a:lnTo>
                    <a:lnTo>
                      <a:pt x="4" y="58"/>
                    </a:lnTo>
                    <a:lnTo>
                      <a:pt x="4" y="52"/>
                    </a:lnTo>
                    <a:lnTo>
                      <a:pt x="6" y="46"/>
                    </a:lnTo>
                    <a:lnTo>
                      <a:pt x="9" y="39"/>
                    </a:lnTo>
                    <a:lnTo>
                      <a:pt x="10" y="32"/>
                    </a:lnTo>
                    <a:lnTo>
                      <a:pt x="9" y="32"/>
                    </a:lnTo>
                    <a:lnTo>
                      <a:pt x="6" y="31"/>
                    </a:lnTo>
                    <a:lnTo>
                      <a:pt x="4" y="29"/>
                    </a:lnTo>
                    <a:lnTo>
                      <a:pt x="1" y="28"/>
                    </a:lnTo>
                    <a:lnTo>
                      <a:pt x="1" y="27"/>
                    </a:lnTo>
                    <a:lnTo>
                      <a:pt x="0" y="20"/>
                    </a:lnTo>
                    <a:lnTo>
                      <a:pt x="2" y="11"/>
                    </a:lnTo>
                    <a:lnTo>
                      <a:pt x="8" y="4"/>
                    </a:lnTo>
                    <a:lnTo>
                      <a:pt x="14" y="1"/>
                    </a:lnTo>
                    <a:lnTo>
                      <a:pt x="24" y="0"/>
                    </a:lnTo>
                    <a:lnTo>
                      <a:pt x="33" y="1"/>
                    </a:lnTo>
                    <a:lnTo>
                      <a:pt x="43" y="1"/>
                    </a:lnTo>
                    <a:lnTo>
                      <a:pt x="45" y="2"/>
                    </a:lnTo>
                    <a:lnTo>
                      <a:pt x="48" y="5"/>
                    </a:lnTo>
                    <a:lnTo>
                      <a:pt x="52" y="8"/>
                    </a:lnTo>
                    <a:lnTo>
                      <a:pt x="55" y="9"/>
                    </a:lnTo>
                    <a:lnTo>
                      <a:pt x="59" y="11"/>
                    </a:lnTo>
                    <a:lnTo>
                      <a:pt x="62" y="12"/>
                    </a:lnTo>
                    <a:lnTo>
                      <a:pt x="64" y="12"/>
                    </a:lnTo>
                    <a:lnTo>
                      <a:pt x="66" y="9"/>
                    </a:lnTo>
                    <a:lnTo>
                      <a:pt x="68" y="8"/>
                    </a:lnTo>
                    <a:lnTo>
                      <a:pt x="71" y="6"/>
                    </a:lnTo>
                    <a:lnTo>
                      <a:pt x="74" y="5"/>
                    </a:lnTo>
                    <a:lnTo>
                      <a:pt x="75" y="5"/>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3" name="Freeform 56">
                <a:extLst>
                  <a:ext uri="{FF2B5EF4-FFF2-40B4-BE49-F238E27FC236}">
                    <a16:creationId xmlns:a16="http://schemas.microsoft.com/office/drawing/2014/main" id="{1E711C8B-E5BC-49BB-86D5-2343B010582A}"/>
                  </a:ext>
                </a:extLst>
              </p:cNvPr>
              <p:cNvSpPr>
                <a:spLocks/>
              </p:cNvSpPr>
              <p:nvPr/>
            </p:nvSpPr>
            <p:spPr bwMode="auto">
              <a:xfrm>
                <a:off x="7084900" y="817307"/>
                <a:ext cx="240824" cy="121796"/>
              </a:xfrm>
              <a:custGeom>
                <a:avLst/>
                <a:gdLst>
                  <a:gd name="T0" fmla="*/ 516 w 524"/>
                  <a:gd name="T1" fmla="*/ 51 h 265"/>
                  <a:gd name="T2" fmla="*/ 491 w 524"/>
                  <a:gd name="T3" fmla="*/ 75 h 265"/>
                  <a:gd name="T4" fmla="*/ 450 w 524"/>
                  <a:gd name="T5" fmla="*/ 93 h 265"/>
                  <a:gd name="T6" fmla="*/ 412 w 524"/>
                  <a:gd name="T7" fmla="*/ 96 h 265"/>
                  <a:gd name="T8" fmla="*/ 373 w 524"/>
                  <a:gd name="T9" fmla="*/ 109 h 265"/>
                  <a:gd name="T10" fmla="*/ 349 w 524"/>
                  <a:gd name="T11" fmla="*/ 129 h 265"/>
                  <a:gd name="T12" fmla="*/ 333 w 524"/>
                  <a:gd name="T13" fmla="*/ 146 h 265"/>
                  <a:gd name="T14" fmla="*/ 313 w 524"/>
                  <a:gd name="T15" fmla="*/ 159 h 265"/>
                  <a:gd name="T16" fmla="*/ 284 w 524"/>
                  <a:gd name="T17" fmla="*/ 174 h 265"/>
                  <a:gd name="T18" fmla="*/ 241 w 524"/>
                  <a:gd name="T19" fmla="*/ 177 h 265"/>
                  <a:gd name="T20" fmla="*/ 193 w 524"/>
                  <a:gd name="T21" fmla="*/ 175 h 265"/>
                  <a:gd name="T22" fmla="*/ 142 w 524"/>
                  <a:gd name="T23" fmla="*/ 178 h 265"/>
                  <a:gd name="T24" fmla="*/ 100 w 524"/>
                  <a:gd name="T25" fmla="*/ 190 h 265"/>
                  <a:gd name="T26" fmla="*/ 70 w 524"/>
                  <a:gd name="T27" fmla="*/ 206 h 265"/>
                  <a:gd name="T28" fmla="*/ 61 w 524"/>
                  <a:gd name="T29" fmla="*/ 228 h 265"/>
                  <a:gd name="T30" fmla="*/ 58 w 524"/>
                  <a:gd name="T31" fmla="*/ 247 h 265"/>
                  <a:gd name="T32" fmla="*/ 50 w 524"/>
                  <a:gd name="T33" fmla="*/ 260 h 265"/>
                  <a:gd name="T34" fmla="*/ 39 w 524"/>
                  <a:gd name="T35" fmla="*/ 264 h 265"/>
                  <a:gd name="T36" fmla="*/ 28 w 524"/>
                  <a:gd name="T37" fmla="*/ 265 h 265"/>
                  <a:gd name="T38" fmla="*/ 19 w 524"/>
                  <a:gd name="T39" fmla="*/ 260 h 265"/>
                  <a:gd name="T40" fmla="*/ 14 w 524"/>
                  <a:gd name="T41" fmla="*/ 252 h 265"/>
                  <a:gd name="T42" fmla="*/ 14 w 524"/>
                  <a:gd name="T43" fmla="*/ 240 h 265"/>
                  <a:gd name="T44" fmla="*/ 19 w 524"/>
                  <a:gd name="T45" fmla="*/ 230 h 265"/>
                  <a:gd name="T46" fmla="*/ 27 w 524"/>
                  <a:gd name="T47" fmla="*/ 224 h 265"/>
                  <a:gd name="T48" fmla="*/ 36 w 524"/>
                  <a:gd name="T49" fmla="*/ 218 h 265"/>
                  <a:gd name="T50" fmla="*/ 41 w 524"/>
                  <a:gd name="T51" fmla="*/ 213 h 265"/>
                  <a:gd name="T52" fmla="*/ 35 w 524"/>
                  <a:gd name="T53" fmla="*/ 209 h 265"/>
                  <a:gd name="T54" fmla="*/ 15 w 524"/>
                  <a:gd name="T55" fmla="*/ 213 h 265"/>
                  <a:gd name="T56" fmla="*/ 0 w 524"/>
                  <a:gd name="T57" fmla="*/ 208 h 265"/>
                  <a:gd name="T58" fmla="*/ 3 w 524"/>
                  <a:gd name="T59" fmla="*/ 183 h 265"/>
                  <a:gd name="T60" fmla="*/ 23 w 524"/>
                  <a:gd name="T61" fmla="*/ 143 h 265"/>
                  <a:gd name="T62" fmla="*/ 50 w 524"/>
                  <a:gd name="T63" fmla="*/ 111 h 265"/>
                  <a:gd name="T64" fmla="*/ 86 w 524"/>
                  <a:gd name="T65" fmla="*/ 81 h 265"/>
                  <a:gd name="T66" fmla="*/ 136 w 524"/>
                  <a:gd name="T67" fmla="*/ 71 h 265"/>
                  <a:gd name="T68" fmla="*/ 179 w 524"/>
                  <a:gd name="T69" fmla="*/ 58 h 265"/>
                  <a:gd name="T70" fmla="*/ 225 w 524"/>
                  <a:gd name="T71" fmla="*/ 44 h 265"/>
                  <a:gd name="T72" fmla="*/ 268 w 524"/>
                  <a:gd name="T73" fmla="*/ 44 h 265"/>
                  <a:gd name="T74" fmla="*/ 319 w 524"/>
                  <a:gd name="T75" fmla="*/ 42 h 265"/>
                  <a:gd name="T76" fmla="*/ 373 w 524"/>
                  <a:gd name="T77" fmla="*/ 34 h 265"/>
                  <a:gd name="T78" fmla="*/ 419 w 524"/>
                  <a:gd name="T79" fmla="*/ 20 h 265"/>
                  <a:gd name="T80" fmla="*/ 454 w 524"/>
                  <a:gd name="T81" fmla="*/ 1 h 265"/>
                  <a:gd name="T82" fmla="*/ 493 w 524"/>
                  <a:gd name="T83" fmla="*/ 3 h 265"/>
                  <a:gd name="T84" fmla="*/ 518 w 524"/>
                  <a:gd name="T85" fmla="*/ 1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265">
                    <a:moveTo>
                      <a:pt x="524" y="30"/>
                    </a:moveTo>
                    <a:lnTo>
                      <a:pt x="522" y="40"/>
                    </a:lnTo>
                    <a:lnTo>
                      <a:pt x="516" y="51"/>
                    </a:lnTo>
                    <a:lnTo>
                      <a:pt x="508" y="61"/>
                    </a:lnTo>
                    <a:lnTo>
                      <a:pt x="501" y="69"/>
                    </a:lnTo>
                    <a:lnTo>
                      <a:pt x="491" y="75"/>
                    </a:lnTo>
                    <a:lnTo>
                      <a:pt x="477" y="84"/>
                    </a:lnTo>
                    <a:lnTo>
                      <a:pt x="462" y="89"/>
                    </a:lnTo>
                    <a:lnTo>
                      <a:pt x="450" y="93"/>
                    </a:lnTo>
                    <a:lnTo>
                      <a:pt x="438" y="94"/>
                    </a:lnTo>
                    <a:lnTo>
                      <a:pt x="425" y="96"/>
                    </a:lnTo>
                    <a:lnTo>
                      <a:pt x="412" y="96"/>
                    </a:lnTo>
                    <a:lnTo>
                      <a:pt x="399" y="100"/>
                    </a:lnTo>
                    <a:lnTo>
                      <a:pt x="384" y="104"/>
                    </a:lnTo>
                    <a:lnTo>
                      <a:pt x="373" y="109"/>
                    </a:lnTo>
                    <a:lnTo>
                      <a:pt x="365" y="115"/>
                    </a:lnTo>
                    <a:lnTo>
                      <a:pt x="357" y="121"/>
                    </a:lnTo>
                    <a:lnTo>
                      <a:pt x="349" y="129"/>
                    </a:lnTo>
                    <a:lnTo>
                      <a:pt x="341" y="137"/>
                    </a:lnTo>
                    <a:lnTo>
                      <a:pt x="336" y="143"/>
                    </a:lnTo>
                    <a:lnTo>
                      <a:pt x="333" y="146"/>
                    </a:lnTo>
                    <a:lnTo>
                      <a:pt x="330" y="148"/>
                    </a:lnTo>
                    <a:lnTo>
                      <a:pt x="322" y="154"/>
                    </a:lnTo>
                    <a:lnTo>
                      <a:pt x="313" y="159"/>
                    </a:lnTo>
                    <a:lnTo>
                      <a:pt x="303" y="166"/>
                    </a:lnTo>
                    <a:lnTo>
                      <a:pt x="293" y="171"/>
                    </a:lnTo>
                    <a:lnTo>
                      <a:pt x="284" y="174"/>
                    </a:lnTo>
                    <a:lnTo>
                      <a:pt x="271" y="177"/>
                    </a:lnTo>
                    <a:lnTo>
                      <a:pt x="255" y="177"/>
                    </a:lnTo>
                    <a:lnTo>
                      <a:pt x="241" y="177"/>
                    </a:lnTo>
                    <a:lnTo>
                      <a:pt x="226" y="177"/>
                    </a:lnTo>
                    <a:lnTo>
                      <a:pt x="209" y="175"/>
                    </a:lnTo>
                    <a:lnTo>
                      <a:pt x="193" y="175"/>
                    </a:lnTo>
                    <a:lnTo>
                      <a:pt x="178" y="174"/>
                    </a:lnTo>
                    <a:lnTo>
                      <a:pt x="162" y="175"/>
                    </a:lnTo>
                    <a:lnTo>
                      <a:pt x="142" y="178"/>
                    </a:lnTo>
                    <a:lnTo>
                      <a:pt x="125" y="181"/>
                    </a:lnTo>
                    <a:lnTo>
                      <a:pt x="113" y="185"/>
                    </a:lnTo>
                    <a:lnTo>
                      <a:pt x="100" y="190"/>
                    </a:lnTo>
                    <a:lnTo>
                      <a:pt x="89" y="194"/>
                    </a:lnTo>
                    <a:lnTo>
                      <a:pt x="80" y="199"/>
                    </a:lnTo>
                    <a:lnTo>
                      <a:pt x="70" y="206"/>
                    </a:lnTo>
                    <a:lnTo>
                      <a:pt x="63" y="213"/>
                    </a:lnTo>
                    <a:lnTo>
                      <a:pt x="61" y="220"/>
                    </a:lnTo>
                    <a:lnTo>
                      <a:pt x="61" y="228"/>
                    </a:lnTo>
                    <a:lnTo>
                      <a:pt x="61" y="236"/>
                    </a:lnTo>
                    <a:lnTo>
                      <a:pt x="59" y="243"/>
                    </a:lnTo>
                    <a:lnTo>
                      <a:pt x="58" y="247"/>
                    </a:lnTo>
                    <a:lnTo>
                      <a:pt x="55" y="251"/>
                    </a:lnTo>
                    <a:lnTo>
                      <a:pt x="53" y="256"/>
                    </a:lnTo>
                    <a:lnTo>
                      <a:pt x="50" y="260"/>
                    </a:lnTo>
                    <a:lnTo>
                      <a:pt x="47" y="261"/>
                    </a:lnTo>
                    <a:lnTo>
                      <a:pt x="43" y="264"/>
                    </a:lnTo>
                    <a:lnTo>
                      <a:pt x="39" y="264"/>
                    </a:lnTo>
                    <a:lnTo>
                      <a:pt x="35" y="265"/>
                    </a:lnTo>
                    <a:lnTo>
                      <a:pt x="31" y="265"/>
                    </a:lnTo>
                    <a:lnTo>
                      <a:pt x="28" y="265"/>
                    </a:lnTo>
                    <a:lnTo>
                      <a:pt x="26" y="264"/>
                    </a:lnTo>
                    <a:lnTo>
                      <a:pt x="22" y="263"/>
                    </a:lnTo>
                    <a:lnTo>
                      <a:pt x="19" y="260"/>
                    </a:lnTo>
                    <a:lnTo>
                      <a:pt x="16" y="257"/>
                    </a:lnTo>
                    <a:lnTo>
                      <a:pt x="15" y="255"/>
                    </a:lnTo>
                    <a:lnTo>
                      <a:pt x="14" y="252"/>
                    </a:lnTo>
                    <a:lnTo>
                      <a:pt x="14" y="248"/>
                    </a:lnTo>
                    <a:lnTo>
                      <a:pt x="12" y="244"/>
                    </a:lnTo>
                    <a:lnTo>
                      <a:pt x="14" y="240"/>
                    </a:lnTo>
                    <a:lnTo>
                      <a:pt x="14" y="237"/>
                    </a:lnTo>
                    <a:lnTo>
                      <a:pt x="15" y="234"/>
                    </a:lnTo>
                    <a:lnTo>
                      <a:pt x="19" y="230"/>
                    </a:lnTo>
                    <a:lnTo>
                      <a:pt x="22" y="228"/>
                    </a:lnTo>
                    <a:lnTo>
                      <a:pt x="26" y="225"/>
                    </a:lnTo>
                    <a:lnTo>
                      <a:pt x="27" y="224"/>
                    </a:lnTo>
                    <a:lnTo>
                      <a:pt x="31" y="222"/>
                    </a:lnTo>
                    <a:lnTo>
                      <a:pt x="34" y="220"/>
                    </a:lnTo>
                    <a:lnTo>
                      <a:pt x="36" y="218"/>
                    </a:lnTo>
                    <a:lnTo>
                      <a:pt x="39" y="217"/>
                    </a:lnTo>
                    <a:lnTo>
                      <a:pt x="41" y="214"/>
                    </a:lnTo>
                    <a:lnTo>
                      <a:pt x="41" y="213"/>
                    </a:lnTo>
                    <a:lnTo>
                      <a:pt x="39" y="212"/>
                    </a:lnTo>
                    <a:lnTo>
                      <a:pt x="36" y="210"/>
                    </a:lnTo>
                    <a:lnTo>
                      <a:pt x="35" y="209"/>
                    </a:lnTo>
                    <a:lnTo>
                      <a:pt x="30" y="209"/>
                    </a:lnTo>
                    <a:lnTo>
                      <a:pt x="22" y="212"/>
                    </a:lnTo>
                    <a:lnTo>
                      <a:pt x="15" y="213"/>
                    </a:lnTo>
                    <a:lnTo>
                      <a:pt x="8" y="214"/>
                    </a:lnTo>
                    <a:lnTo>
                      <a:pt x="3" y="213"/>
                    </a:lnTo>
                    <a:lnTo>
                      <a:pt x="0" y="208"/>
                    </a:lnTo>
                    <a:lnTo>
                      <a:pt x="0" y="199"/>
                    </a:lnTo>
                    <a:lnTo>
                      <a:pt x="0" y="190"/>
                    </a:lnTo>
                    <a:lnTo>
                      <a:pt x="3" y="183"/>
                    </a:lnTo>
                    <a:lnTo>
                      <a:pt x="7" y="171"/>
                    </a:lnTo>
                    <a:lnTo>
                      <a:pt x="15" y="158"/>
                    </a:lnTo>
                    <a:lnTo>
                      <a:pt x="23" y="143"/>
                    </a:lnTo>
                    <a:lnTo>
                      <a:pt x="31" y="132"/>
                    </a:lnTo>
                    <a:lnTo>
                      <a:pt x="39" y="123"/>
                    </a:lnTo>
                    <a:lnTo>
                      <a:pt x="50" y="111"/>
                    </a:lnTo>
                    <a:lnTo>
                      <a:pt x="62" y="100"/>
                    </a:lnTo>
                    <a:lnTo>
                      <a:pt x="74" y="89"/>
                    </a:lnTo>
                    <a:lnTo>
                      <a:pt x="86" y="81"/>
                    </a:lnTo>
                    <a:lnTo>
                      <a:pt x="100" y="77"/>
                    </a:lnTo>
                    <a:lnTo>
                      <a:pt x="117" y="74"/>
                    </a:lnTo>
                    <a:lnTo>
                      <a:pt x="136" y="71"/>
                    </a:lnTo>
                    <a:lnTo>
                      <a:pt x="151" y="67"/>
                    </a:lnTo>
                    <a:lnTo>
                      <a:pt x="163" y="63"/>
                    </a:lnTo>
                    <a:lnTo>
                      <a:pt x="179" y="58"/>
                    </a:lnTo>
                    <a:lnTo>
                      <a:pt x="195" y="53"/>
                    </a:lnTo>
                    <a:lnTo>
                      <a:pt x="212" y="47"/>
                    </a:lnTo>
                    <a:lnTo>
                      <a:pt x="225" y="44"/>
                    </a:lnTo>
                    <a:lnTo>
                      <a:pt x="237" y="43"/>
                    </a:lnTo>
                    <a:lnTo>
                      <a:pt x="253" y="44"/>
                    </a:lnTo>
                    <a:lnTo>
                      <a:pt x="268" y="44"/>
                    </a:lnTo>
                    <a:lnTo>
                      <a:pt x="282" y="44"/>
                    </a:lnTo>
                    <a:lnTo>
                      <a:pt x="298" y="43"/>
                    </a:lnTo>
                    <a:lnTo>
                      <a:pt x="319" y="42"/>
                    </a:lnTo>
                    <a:lnTo>
                      <a:pt x="340" y="39"/>
                    </a:lnTo>
                    <a:lnTo>
                      <a:pt x="357" y="36"/>
                    </a:lnTo>
                    <a:lnTo>
                      <a:pt x="373" y="34"/>
                    </a:lnTo>
                    <a:lnTo>
                      <a:pt x="394" y="30"/>
                    </a:lnTo>
                    <a:lnTo>
                      <a:pt x="410" y="26"/>
                    </a:lnTo>
                    <a:lnTo>
                      <a:pt x="419" y="20"/>
                    </a:lnTo>
                    <a:lnTo>
                      <a:pt x="431" y="12"/>
                    </a:lnTo>
                    <a:lnTo>
                      <a:pt x="443" y="5"/>
                    </a:lnTo>
                    <a:lnTo>
                      <a:pt x="454" y="1"/>
                    </a:lnTo>
                    <a:lnTo>
                      <a:pt x="466" y="0"/>
                    </a:lnTo>
                    <a:lnTo>
                      <a:pt x="480" y="0"/>
                    </a:lnTo>
                    <a:lnTo>
                      <a:pt x="493" y="3"/>
                    </a:lnTo>
                    <a:lnTo>
                      <a:pt x="505" y="5"/>
                    </a:lnTo>
                    <a:lnTo>
                      <a:pt x="511" y="11"/>
                    </a:lnTo>
                    <a:lnTo>
                      <a:pt x="518" y="16"/>
                    </a:lnTo>
                    <a:lnTo>
                      <a:pt x="522" y="24"/>
                    </a:lnTo>
                    <a:lnTo>
                      <a:pt x="524" y="30"/>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4" name="Freeform 58">
                <a:extLst>
                  <a:ext uri="{FF2B5EF4-FFF2-40B4-BE49-F238E27FC236}">
                    <a16:creationId xmlns:a16="http://schemas.microsoft.com/office/drawing/2014/main" id="{6A4E20EE-1075-460F-9F08-8448479834AA}"/>
                  </a:ext>
                </a:extLst>
              </p:cNvPr>
              <p:cNvSpPr>
                <a:spLocks/>
              </p:cNvSpPr>
              <p:nvPr/>
            </p:nvSpPr>
            <p:spPr bwMode="auto">
              <a:xfrm>
                <a:off x="5633037" y="1222832"/>
                <a:ext cx="279577" cy="184078"/>
              </a:xfrm>
              <a:custGeom>
                <a:avLst/>
                <a:gdLst>
                  <a:gd name="T0" fmla="*/ 604 w 607"/>
                  <a:gd name="T1" fmla="*/ 21 h 398"/>
                  <a:gd name="T2" fmla="*/ 591 w 607"/>
                  <a:gd name="T3" fmla="*/ 43 h 398"/>
                  <a:gd name="T4" fmla="*/ 568 w 607"/>
                  <a:gd name="T5" fmla="*/ 59 h 398"/>
                  <a:gd name="T6" fmla="*/ 533 w 607"/>
                  <a:gd name="T7" fmla="*/ 55 h 398"/>
                  <a:gd name="T8" fmla="*/ 498 w 607"/>
                  <a:gd name="T9" fmla="*/ 64 h 398"/>
                  <a:gd name="T10" fmla="*/ 469 w 607"/>
                  <a:gd name="T11" fmla="*/ 94 h 398"/>
                  <a:gd name="T12" fmla="*/ 438 w 607"/>
                  <a:gd name="T13" fmla="*/ 121 h 398"/>
                  <a:gd name="T14" fmla="*/ 421 w 607"/>
                  <a:gd name="T15" fmla="*/ 133 h 398"/>
                  <a:gd name="T16" fmla="*/ 409 w 607"/>
                  <a:gd name="T17" fmla="*/ 137 h 398"/>
                  <a:gd name="T18" fmla="*/ 372 w 607"/>
                  <a:gd name="T19" fmla="*/ 138 h 398"/>
                  <a:gd name="T20" fmla="*/ 339 w 607"/>
                  <a:gd name="T21" fmla="*/ 147 h 398"/>
                  <a:gd name="T22" fmla="*/ 310 w 607"/>
                  <a:gd name="T23" fmla="*/ 159 h 398"/>
                  <a:gd name="T24" fmla="*/ 291 w 607"/>
                  <a:gd name="T25" fmla="*/ 172 h 398"/>
                  <a:gd name="T26" fmla="*/ 293 w 607"/>
                  <a:gd name="T27" fmla="*/ 196 h 398"/>
                  <a:gd name="T28" fmla="*/ 308 w 607"/>
                  <a:gd name="T29" fmla="*/ 218 h 398"/>
                  <a:gd name="T30" fmla="*/ 298 w 607"/>
                  <a:gd name="T31" fmla="*/ 246 h 398"/>
                  <a:gd name="T32" fmla="*/ 271 w 607"/>
                  <a:gd name="T33" fmla="*/ 272 h 398"/>
                  <a:gd name="T34" fmla="*/ 236 w 607"/>
                  <a:gd name="T35" fmla="*/ 307 h 398"/>
                  <a:gd name="T36" fmla="*/ 204 w 607"/>
                  <a:gd name="T37" fmla="*/ 341 h 398"/>
                  <a:gd name="T38" fmla="*/ 173 w 607"/>
                  <a:gd name="T39" fmla="*/ 369 h 398"/>
                  <a:gd name="T40" fmla="*/ 147 w 607"/>
                  <a:gd name="T41" fmla="*/ 389 h 398"/>
                  <a:gd name="T42" fmla="*/ 115 w 607"/>
                  <a:gd name="T43" fmla="*/ 390 h 398"/>
                  <a:gd name="T44" fmla="*/ 87 w 607"/>
                  <a:gd name="T45" fmla="*/ 393 h 398"/>
                  <a:gd name="T46" fmla="*/ 44 w 607"/>
                  <a:gd name="T47" fmla="*/ 398 h 398"/>
                  <a:gd name="T48" fmla="*/ 10 w 607"/>
                  <a:gd name="T49" fmla="*/ 385 h 398"/>
                  <a:gd name="T50" fmla="*/ 0 w 607"/>
                  <a:gd name="T51" fmla="*/ 359 h 398"/>
                  <a:gd name="T52" fmla="*/ 11 w 607"/>
                  <a:gd name="T53" fmla="*/ 342 h 398"/>
                  <a:gd name="T54" fmla="*/ 39 w 607"/>
                  <a:gd name="T55" fmla="*/ 345 h 398"/>
                  <a:gd name="T56" fmla="*/ 57 w 607"/>
                  <a:gd name="T57" fmla="*/ 328 h 398"/>
                  <a:gd name="T58" fmla="*/ 75 w 607"/>
                  <a:gd name="T59" fmla="*/ 307 h 398"/>
                  <a:gd name="T60" fmla="*/ 106 w 607"/>
                  <a:gd name="T61" fmla="*/ 289 h 398"/>
                  <a:gd name="T62" fmla="*/ 145 w 607"/>
                  <a:gd name="T63" fmla="*/ 281 h 398"/>
                  <a:gd name="T64" fmla="*/ 178 w 607"/>
                  <a:gd name="T65" fmla="*/ 261 h 398"/>
                  <a:gd name="T66" fmla="*/ 209 w 607"/>
                  <a:gd name="T67" fmla="*/ 248 h 398"/>
                  <a:gd name="T68" fmla="*/ 234 w 607"/>
                  <a:gd name="T69" fmla="*/ 221 h 398"/>
                  <a:gd name="T70" fmla="*/ 239 w 607"/>
                  <a:gd name="T71" fmla="*/ 194 h 398"/>
                  <a:gd name="T72" fmla="*/ 250 w 607"/>
                  <a:gd name="T73" fmla="*/ 168 h 398"/>
                  <a:gd name="T74" fmla="*/ 289 w 607"/>
                  <a:gd name="T75" fmla="*/ 138 h 398"/>
                  <a:gd name="T76" fmla="*/ 329 w 607"/>
                  <a:gd name="T77" fmla="*/ 103 h 398"/>
                  <a:gd name="T78" fmla="*/ 368 w 607"/>
                  <a:gd name="T79" fmla="*/ 74 h 398"/>
                  <a:gd name="T80" fmla="*/ 413 w 607"/>
                  <a:gd name="T81" fmla="*/ 47 h 398"/>
                  <a:gd name="T82" fmla="*/ 472 w 607"/>
                  <a:gd name="T83" fmla="*/ 23 h 398"/>
                  <a:gd name="T84" fmla="*/ 519 w 607"/>
                  <a:gd name="T85" fmla="*/ 8 h 398"/>
                  <a:gd name="T86" fmla="*/ 557 w 607"/>
                  <a:gd name="T87" fmla="*/ 1 h 398"/>
                  <a:gd name="T88" fmla="*/ 591 w 607"/>
                  <a:gd name="T89" fmla="*/ 0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7" h="398">
                    <a:moveTo>
                      <a:pt x="605" y="6"/>
                    </a:moveTo>
                    <a:lnTo>
                      <a:pt x="607" y="13"/>
                    </a:lnTo>
                    <a:lnTo>
                      <a:pt x="604" y="21"/>
                    </a:lnTo>
                    <a:lnTo>
                      <a:pt x="599" y="29"/>
                    </a:lnTo>
                    <a:lnTo>
                      <a:pt x="595" y="35"/>
                    </a:lnTo>
                    <a:lnTo>
                      <a:pt x="591" y="43"/>
                    </a:lnTo>
                    <a:lnTo>
                      <a:pt x="584" y="51"/>
                    </a:lnTo>
                    <a:lnTo>
                      <a:pt x="577" y="56"/>
                    </a:lnTo>
                    <a:lnTo>
                      <a:pt x="568" y="59"/>
                    </a:lnTo>
                    <a:lnTo>
                      <a:pt x="556" y="58"/>
                    </a:lnTo>
                    <a:lnTo>
                      <a:pt x="543" y="55"/>
                    </a:lnTo>
                    <a:lnTo>
                      <a:pt x="533" y="55"/>
                    </a:lnTo>
                    <a:lnTo>
                      <a:pt x="523" y="56"/>
                    </a:lnTo>
                    <a:lnTo>
                      <a:pt x="510" y="60"/>
                    </a:lnTo>
                    <a:lnTo>
                      <a:pt x="498" y="64"/>
                    </a:lnTo>
                    <a:lnTo>
                      <a:pt x="488" y="68"/>
                    </a:lnTo>
                    <a:lnTo>
                      <a:pt x="479" y="79"/>
                    </a:lnTo>
                    <a:lnTo>
                      <a:pt x="469" y="94"/>
                    </a:lnTo>
                    <a:lnTo>
                      <a:pt x="460" y="105"/>
                    </a:lnTo>
                    <a:lnTo>
                      <a:pt x="450" y="113"/>
                    </a:lnTo>
                    <a:lnTo>
                      <a:pt x="438" y="121"/>
                    </a:lnTo>
                    <a:lnTo>
                      <a:pt x="428" y="128"/>
                    </a:lnTo>
                    <a:lnTo>
                      <a:pt x="425" y="130"/>
                    </a:lnTo>
                    <a:lnTo>
                      <a:pt x="421" y="133"/>
                    </a:lnTo>
                    <a:lnTo>
                      <a:pt x="417" y="134"/>
                    </a:lnTo>
                    <a:lnTo>
                      <a:pt x="413" y="137"/>
                    </a:lnTo>
                    <a:lnTo>
                      <a:pt x="409" y="137"/>
                    </a:lnTo>
                    <a:lnTo>
                      <a:pt x="398" y="138"/>
                    </a:lnTo>
                    <a:lnTo>
                      <a:pt x="386" y="138"/>
                    </a:lnTo>
                    <a:lnTo>
                      <a:pt x="372" y="138"/>
                    </a:lnTo>
                    <a:lnTo>
                      <a:pt x="360" y="138"/>
                    </a:lnTo>
                    <a:lnTo>
                      <a:pt x="351" y="143"/>
                    </a:lnTo>
                    <a:lnTo>
                      <a:pt x="339" y="147"/>
                    </a:lnTo>
                    <a:lnTo>
                      <a:pt x="328" y="151"/>
                    </a:lnTo>
                    <a:lnTo>
                      <a:pt x="317" y="155"/>
                    </a:lnTo>
                    <a:lnTo>
                      <a:pt x="310" y="159"/>
                    </a:lnTo>
                    <a:lnTo>
                      <a:pt x="302" y="161"/>
                    </a:lnTo>
                    <a:lnTo>
                      <a:pt x="296" y="165"/>
                    </a:lnTo>
                    <a:lnTo>
                      <a:pt x="291" y="172"/>
                    </a:lnTo>
                    <a:lnTo>
                      <a:pt x="290" y="182"/>
                    </a:lnTo>
                    <a:lnTo>
                      <a:pt x="289" y="188"/>
                    </a:lnTo>
                    <a:lnTo>
                      <a:pt x="293" y="196"/>
                    </a:lnTo>
                    <a:lnTo>
                      <a:pt x="300" y="203"/>
                    </a:lnTo>
                    <a:lnTo>
                      <a:pt x="305" y="211"/>
                    </a:lnTo>
                    <a:lnTo>
                      <a:pt x="308" y="218"/>
                    </a:lnTo>
                    <a:lnTo>
                      <a:pt x="308" y="227"/>
                    </a:lnTo>
                    <a:lnTo>
                      <a:pt x="304" y="238"/>
                    </a:lnTo>
                    <a:lnTo>
                      <a:pt x="298" y="246"/>
                    </a:lnTo>
                    <a:lnTo>
                      <a:pt x="291" y="256"/>
                    </a:lnTo>
                    <a:lnTo>
                      <a:pt x="281" y="264"/>
                    </a:lnTo>
                    <a:lnTo>
                      <a:pt x="271" y="272"/>
                    </a:lnTo>
                    <a:lnTo>
                      <a:pt x="260" y="281"/>
                    </a:lnTo>
                    <a:lnTo>
                      <a:pt x="248" y="295"/>
                    </a:lnTo>
                    <a:lnTo>
                      <a:pt x="236" y="307"/>
                    </a:lnTo>
                    <a:lnTo>
                      <a:pt x="225" y="316"/>
                    </a:lnTo>
                    <a:lnTo>
                      <a:pt x="216" y="327"/>
                    </a:lnTo>
                    <a:lnTo>
                      <a:pt x="204" y="341"/>
                    </a:lnTo>
                    <a:lnTo>
                      <a:pt x="190" y="353"/>
                    </a:lnTo>
                    <a:lnTo>
                      <a:pt x="180" y="362"/>
                    </a:lnTo>
                    <a:lnTo>
                      <a:pt x="173" y="369"/>
                    </a:lnTo>
                    <a:lnTo>
                      <a:pt x="165" y="377"/>
                    </a:lnTo>
                    <a:lnTo>
                      <a:pt x="155" y="384"/>
                    </a:lnTo>
                    <a:lnTo>
                      <a:pt x="147" y="389"/>
                    </a:lnTo>
                    <a:lnTo>
                      <a:pt x="138" y="390"/>
                    </a:lnTo>
                    <a:lnTo>
                      <a:pt x="126" y="390"/>
                    </a:lnTo>
                    <a:lnTo>
                      <a:pt x="115" y="390"/>
                    </a:lnTo>
                    <a:lnTo>
                      <a:pt x="107" y="392"/>
                    </a:lnTo>
                    <a:lnTo>
                      <a:pt x="96" y="393"/>
                    </a:lnTo>
                    <a:lnTo>
                      <a:pt x="87" y="393"/>
                    </a:lnTo>
                    <a:lnTo>
                      <a:pt x="75" y="396"/>
                    </a:lnTo>
                    <a:lnTo>
                      <a:pt x="58" y="397"/>
                    </a:lnTo>
                    <a:lnTo>
                      <a:pt x="44" y="398"/>
                    </a:lnTo>
                    <a:lnTo>
                      <a:pt x="31" y="397"/>
                    </a:lnTo>
                    <a:lnTo>
                      <a:pt x="21" y="393"/>
                    </a:lnTo>
                    <a:lnTo>
                      <a:pt x="10" y="385"/>
                    </a:lnTo>
                    <a:lnTo>
                      <a:pt x="3" y="376"/>
                    </a:lnTo>
                    <a:lnTo>
                      <a:pt x="2" y="369"/>
                    </a:lnTo>
                    <a:lnTo>
                      <a:pt x="0" y="359"/>
                    </a:lnTo>
                    <a:lnTo>
                      <a:pt x="2" y="351"/>
                    </a:lnTo>
                    <a:lnTo>
                      <a:pt x="4" y="345"/>
                    </a:lnTo>
                    <a:lnTo>
                      <a:pt x="11" y="342"/>
                    </a:lnTo>
                    <a:lnTo>
                      <a:pt x="21" y="342"/>
                    </a:lnTo>
                    <a:lnTo>
                      <a:pt x="30" y="343"/>
                    </a:lnTo>
                    <a:lnTo>
                      <a:pt x="39" y="345"/>
                    </a:lnTo>
                    <a:lnTo>
                      <a:pt x="46" y="343"/>
                    </a:lnTo>
                    <a:lnTo>
                      <a:pt x="53" y="338"/>
                    </a:lnTo>
                    <a:lnTo>
                      <a:pt x="57" y="328"/>
                    </a:lnTo>
                    <a:lnTo>
                      <a:pt x="62" y="320"/>
                    </a:lnTo>
                    <a:lnTo>
                      <a:pt x="66" y="314"/>
                    </a:lnTo>
                    <a:lnTo>
                      <a:pt x="75" y="307"/>
                    </a:lnTo>
                    <a:lnTo>
                      <a:pt x="85" y="300"/>
                    </a:lnTo>
                    <a:lnTo>
                      <a:pt x="96" y="295"/>
                    </a:lnTo>
                    <a:lnTo>
                      <a:pt x="106" y="289"/>
                    </a:lnTo>
                    <a:lnTo>
                      <a:pt x="118" y="287"/>
                    </a:lnTo>
                    <a:lnTo>
                      <a:pt x="131" y="284"/>
                    </a:lnTo>
                    <a:lnTo>
                      <a:pt x="145" y="281"/>
                    </a:lnTo>
                    <a:lnTo>
                      <a:pt x="155" y="277"/>
                    </a:lnTo>
                    <a:lnTo>
                      <a:pt x="166" y="270"/>
                    </a:lnTo>
                    <a:lnTo>
                      <a:pt x="178" y="261"/>
                    </a:lnTo>
                    <a:lnTo>
                      <a:pt x="189" y="254"/>
                    </a:lnTo>
                    <a:lnTo>
                      <a:pt x="198" y="250"/>
                    </a:lnTo>
                    <a:lnTo>
                      <a:pt x="209" y="248"/>
                    </a:lnTo>
                    <a:lnTo>
                      <a:pt x="217" y="242"/>
                    </a:lnTo>
                    <a:lnTo>
                      <a:pt x="225" y="233"/>
                    </a:lnTo>
                    <a:lnTo>
                      <a:pt x="234" y="221"/>
                    </a:lnTo>
                    <a:lnTo>
                      <a:pt x="238" y="209"/>
                    </a:lnTo>
                    <a:lnTo>
                      <a:pt x="239" y="202"/>
                    </a:lnTo>
                    <a:lnTo>
                      <a:pt x="239" y="194"/>
                    </a:lnTo>
                    <a:lnTo>
                      <a:pt x="239" y="186"/>
                    </a:lnTo>
                    <a:lnTo>
                      <a:pt x="240" y="179"/>
                    </a:lnTo>
                    <a:lnTo>
                      <a:pt x="250" y="168"/>
                    </a:lnTo>
                    <a:lnTo>
                      <a:pt x="263" y="157"/>
                    </a:lnTo>
                    <a:lnTo>
                      <a:pt x="277" y="147"/>
                    </a:lnTo>
                    <a:lnTo>
                      <a:pt x="289" y="138"/>
                    </a:lnTo>
                    <a:lnTo>
                      <a:pt x="301" y="128"/>
                    </a:lnTo>
                    <a:lnTo>
                      <a:pt x="314" y="116"/>
                    </a:lnTo>
                    <a:lnTo>
                      <a:pt x="329" y="103"/>
                    </a:lnTo>
                    <a:lnTo>
                      <a:pt x="340" y="93"/>
                    </a:lnTo>
                    <a:lnTo>
                      <a:pt x="353" y="85"/>
                    </a:lnTo>
                    <a:lnTo>
                      <a:pt x="368" y="74"/>
                    </a:lnTo>
                    <a:lnTo>
                      <a:pt x="384" y="64"/>
                    </a:lnTo>
                    <a:lnTo>
                      <a:pt x="401" y="54"/>
                    </a:lnTo>
                    <a:lnTo>
                      <a:pt x="413" y="47"/>
                    </a:lnTo>
                    <a:lnTo>
                      <a:pt x="430" y="39"/>
                    </a:lnTo>
                    <a:lnTo>
                      <a:pt x="452" y="31"/>
                    </a:lnTo>
                    <a:lnTo>
                      <a:pt x="472" y="23"/>
                    </a:lnTo>
                    <a:lnTo>
                      <a:pt x="490" y="16"/>
                    </a:lnTo>
                    <a:lnTo>
                      <a:pt x="503" y="13"/>
                    </a:lnTo>
                    <a:lnTo>
                      <a:pt x="519" y="8"/>
                    </a:lnTo>
                    <a:lnTo>
                      <a:pt x="535" y="5"/>
                    </a:lnTo>
                    <a:lnTo>
                      <a:pt x="549" y="2"/>
                    </a:lnTo>
                    <a:lnTo>
                      <a:pt x="557" y="1"/>
                    </a:lnTo>
                    <a:lnTo>
                      <a:pt x="568" y="1"/>
                    </a:lnTo>
                    <a:lnTo>
                      <a:pt x="580" y="0"/>
                    </a:lnTo>
                    <a:lnTo>
                      <a:pt x="591" y="0"/>
                    </a:lnTo>
                    <a:lnTo>
                      <a:pt x="600" y="2"/>
                    </a:lnTo>
                    <a:lnTo>
                      <a:pt x="605" y="6"/>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205" name="Freeform 60">
                <a:extLst>
                  <a:ext uri="{FF2B5EF4-FFF2-40B4-BE49-F238E27FC236}">
                    <a16:creationId xmlns:a16="http://schemas.microsoft.com/office/drawing/2014/main" id="{8AD42BE5-968F-46F5-A5C5-EF3BE1D9C96A}"/>
                  </a:ext>
                </a:extLst>
              </p:cNvPr>
              <p:cNvSpPr>
                <a:spLocks/>
              </p:cNvSpPr>
              <p:nvPr/>
            </p:nvSpPr>
            <p:spPr bwMode="auto">
              <a:xfrm>
                <a:off x="5972128" y="943255"/>
                <a:ext cx="480264" cy="207607"/>
              </a:xfrm>
              <a:custGeom>
                <a:avLst/>
                <a:gdLst>
                  <a:gd name="T0" fmla="*/ 1042 w 1043"/>
                  <a:gd name="T1" fmla="*/ 18 h 451"/>
                  <a:gd name="T2" fmla="*/ 1029 w 1043"/>
                  <a:gd name="T3" fmla="*/ 39 h 451"/>
                  <a:gd name="T4" fmla="*/ 992 w 1043"/>
                  <a:gd name="T5" fmla="*/ 68 h 451"/>
                  <a:gd name="T6" fmla="*/ 954 w 1043"/>
                  <a:gd name="T7" fmla="*/ 86 h 451"/>
                  <a:gd name="T8" fmla="*/ 916 w 1043"/>
                  <a:gd name="T9" fmla="*/ 91 h 451"/>
                  <a:gd name="T10" fmla="*/ 889 w 1043"/>
                  <a:gd name="T11" fmla="*/ 84 h 451"/>
                  <a:gd name="T12" fmla="*/ 869 w 1043"/>
                  <a:gd name="T13" fmla="*/ 91 h 451"/>
                  <a:gd name="T14" fmla="*/ 858 w 1043"/>
                  <a:gd name="T15" fmla="*/ 119 h 451"/>
                  <a:gd name="T16" fmla="*/ 819 w 1043"/>
                  <a:gd name="T17" fmla="*/ 150 h 451"/>
                  <a:gd name="T18" fmla="*/ 779 w 1043"/>
                  <a:gd name="T19" fmla="*/ 176 h 451"/>
                  <a:gd name="T20" fmla="*/ 730 w 1043"/>
                  <a:gd name="T21" fmla="*/ 196 h 451"/>
                  <a:gd name="T22" fmla="*/ 682 w 1043"/>
                  <a:gd name="T23" fmla="*/ 199 h 451"/>
                  <a:gd name="T24" fmla="*/ 635 w 1043"/>
                  <a:gd name="T25" fmla="*/ 198 h 451"/>
                  <a:gd name="T26" fmla="*/ 590 w 1043"/>
                  <a:gd name="T27" fmla="*/ 203 h 451"/>
                  <a:gd name="T28" fmla="*/ 548 w 1043"/>
                  <a:gd name="T29" fmla="*/ 224 h 451"/>
                  <a:gd name="T30" fmla="*/ 511 w 1043"/>
                  <a:gd name="T31" fmla="*/ 251 h 451"/>
                  <a:gd name="T32" fmla="*/ 469 w 1043"/>
                  <a:gd name="T33" fmla="*/ 284 h 451"/>
                  <a:gd name="T34" fmla="*/ 422 w 1043"/>
                  <a:gd name="T35" fmla="*/ 307 h 451"/>
                  <a:gd name="T36" fmla="*/ 373 w 1043"/>
                  <a:gd name="T37" fmla="*/ 319 h 451"/>
                  <a:gd name="T38" fmla="*/ 311 w 1043"/>
                  <a:gd name="T39" fmla="*/ 317 h 451"/>
                  <a:gd name="T40" fmla="*/ 267 w 1043"/>
                  <a:gd name="T41" fmla="*/ 313 h 451"/>
                  <a:gd name="T42" fmla="*/ 229 w 1043"/>
                  <a:gd name="T43" fmla="*/ 320 h 451"/>
                  <a:gd name="T44" fmla="*/ 193 w 1043"/>
                  <a:gd name="T45" fmla="*/ 347 h 451"/>
                  <a:gd name="T46" fmla="*/ 182 w 1043"/>
                  <a:gd name="T47" fmla="*/ 383 h 451"/>
                  <a:gd name="T48" fmla="*/ 166 w 1043"/>
                  <a:gd name="T49" fmla="*/ 416 h 451"/>
                  <a:gd name="T50" fmla="*/ 127 w 1043"/>
                  <a:gd name="T51" fmla="*/ 440 h 451"/>
                  <a:gd name="T52" fmla="*/ 89 w 1043"/>
                  <a:gd name="T53" fmla="*/ 451 h 451"/>
                  <a:gd name="T54" fmla="*/ 58 w 1043"/>
                  <a:gd name="T55" fmla="*/ 445 h 451"/>
                  <a:gd name="T56" fmla="*/ 29 w 1043"/>
                  <a:gd name="T57" fmla="*/ 428 h 451"/>
                  <a:gd name="T58" fmla="*/ 3 w 1043"/>
                  <a:gd name="T59" fmla="*/ 392 h 451"/>
                  <a:gd name="T60" fmla="*/ 0 w 1043"/>
                  <a:gd name="T61" fmla="*/ 354 h 451"/>
                  <a:gd name="T62" fmla="*/ 25 w 1043"/>
                  <a:gd name="T63" fmla="*/ 328 h 451"/>
                  <a:gd name="T64" fmla="*/ 66 w 1043"/>
                  <a:gd name="T65" fmla="*/ 313 h 451"/>
                  <a:gd name="T66" fmla="*/ 102 w 1043"/>
                  <a:gd name="T67" fmla="*/ 289 h 451"/>
                  <a:gd name="T68" fmla="*/ 112 w 1043"/>
                  <a:gd name="T69" fmla="*/ 261 h 451"/>
                  <a:gd name="T70" fmla="*/ 114 w 1043"/>
                  <a:gd name="T71" fmla="*/ 231 h 451"/>
                  <a:gd name="T72" fmla="*/ 143 w 1043"/>
                  <a:gd name="T73" fmla="*/ 218 h 451"/>
                  <a:gd name="T74" fmla="*/ 202 w 1043"/>
                  <a:gd name="T75" fmla="*/ 200 h 451"/>
                  <a:gd name="T76" fmla="*/ 259 w 1043"/>
                  <a:gd name="T77" fmla="*/ 196 h 451"/>
                  <a:gd name="T78" fmla="*/ 323 w 1043"/>
                  <a:gd name="T79" fmla="*/ 196 h 451"/>
                  <a:gd name="T80" fmla="*/ 374 w 1043"/>
                  <a:gd name="T81" fmla="*/ 195 h 451"/>
                  <a:gd name="T82" fmla="*/ 420 w 1043"/>
                  <a:gd name="T83" fmla="*/ 183 h 451"/>
                  <a:gd name="T84" fmla="*/ 466 w 1043"/>
                  <a:gd name="T85" fmla="*/ 164 h 451"/>
                  <a:gd name="T86" fmla="*/ 521 w 1043"/>
                  <a:gd name="T87" fmla="*/ 140 h 451"/>
                  <a:gd name="T88" fmla="*/ 583 w 1043"/>
                  <a:gd name="T89" fmla="*/ 123 h 451"/>
                  <a:gd name="T90" fmla="*/ 648 w 1043"/>
                  <a:gd name="T91" fmla="*/ 109 h 451"/>
                  <a:gd name="T92" fmla="*/ 734 w 1043"/>
                  <a:gd name="T93" fmla="*/ 92 h 451"/>
                  <a:gd name="T94" fmla="*/ 791 w 1043"/>
                  <a:gd name="T95" fmla="*/ 71 h 451"/>
                  <a:gd name="T96" fmla="*/ 843 w 1043"/>
                  <a:gd name="T97" fmla="*/ 44 h 451"/>
                  <a:gd name="T98" fmla="*/ 888 w 1043"/>
                  <a:gd name="T99" fmla="*/ 22 h 451"/>
                  <a:gd name="T100" fmla="*/ 934 w 1043"/>
                  <a:gd name="T101" fmla="*/ 9 h 451"/>
                  <a:gd name="T102" fmla="*/ 988 w 1043"/>
                  <a:gd name="T103" fmla="*/ 2 h 451"/>
                  <a:gd name="T104" fmla="*/ 1017 w 1043"/>
                  <a:gd name="T105" fmla="*/ 0 h 451"/>
                  <a:gd name="T106" fmla="*/ 1043 w 1043"/>
                  <a:gd name="T107" fmla="*/ 5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43" h="451">
                    <a:moveTo>
                      <a:pt x="1043" y="5"/>
                    </a:moveTo>
                    <a:lnTo>
                      <a:pt x="1043" y="10"/>
                    </a:lnTo>
                    <a:lnTo>
                      <a:pt x="1042" y="18"/>
                    </a:lnTo>
                    <a:lnTo>
                      <a:pt x="1038" y="26"/>
                    </a:lnTo>
                    <a:lnTo>
                      <a:pt x="1033" y="33"/>
                    </a:lnTo>
                    <a:lnTo>
                      <a:pt x="1029" y="39"/>
                    </a:lnTo>
                    <a:lnTo>
                      <a:pt x="1019" y="48"/>
                    </a:lnTo>
                    <a:lnTo>
                      <a:pt x="1007" y="59"/>
                    </a:lnTo>
                    <a:lnTo>
                      <a:pt x="992" y="68"/>
                    </a:lnTo>
                    <a:lnTo>
                      <a:pt x="977" y="76"/>
                    </a:lnTo>
                    <a:lnTo>
                      <a:pt x="965" y="82"/>
                    </a:lnTo>
                    <a:lnTo>
                      <a:pt x="954" y="86"/>
                    </a:lnTo>
                    <a:lnTo>
                      <a:pt x="940" y="88"/>
                    </a:lnTo>
                    <a:lnTo>
                      <a:pt x="927" y="90"/>
                    </a:lnTo>
                    <a:lnTo>
                      <a:pt x="916" y="91"/>
                    </a:lnTo>
                    <a:lnTo>
                      <a:pt x="908" y="90"/>
                    </a:lnTo>
                    <a:lnTo>
                      <a:pt x="899" y="87"/>
                    </a:lnTo>
                    <a:lnTo>
                      <a:pt x="889" y="84"/>
                    </a:lnTo>
                    <a:lnTo>
                      <a:pt x="881" y="83"/>
                    </a:lnTo>
                    <a:lnTo>
                      <a:pt x="874" y="84"/>
                    </a:lnTo>
                    <a:lnTo>
                      <a:pt x="869" y="91"/>
                    </a:lnTo>
                    <a:lnTo>
                      <a:pt x="865" y="101"/>
                    </a:lnTo>
                    <a:lnTo>
                      <a:pt x="861" y="111"/>
                    </a:lnTo>
                    <a:lnTo>
                      <a:pt x="858" y="119"/>
                    </a:lnTo>
                    <a:lnTo>
                      <a:pt x="847" y="129"/>
                    </a:lnTo>
                    <a:lnTo>
                      <a:pt x="834" y="141"/>
                    </a:lnTo>
                    <a:lnTo>
                      <a:pt x="819" y="150"/>
                    </a:lnTo>
                    <a:lnTo>
                      <a:pt x="806" y="160"/>
                    </a:lnTo>
                    <a:lnTo>
                      <a:pt x="794" y="168"/>
                    </a:lnTo>
                    <a:lnTo>
                      <a:pt x="779" y="176"/>
                    </a:lnTo>
                    <a:lnTo>
                      <a:pt x="763" y="184"/>
                    </a:lnTo>
                    <a:lnTo>
                      <a:pt x="745" y="191"/>
                    </a:lnTo>
                    <a:lnTo>
                      <a:pt x="730" y="196"/>
                    </a:lnTo>
                    <a:lnTo>
                      <a:pt x="715" y="198"/>
                    </a:lnTo>
                    <a:lnTo>
                      <a:pt x="699" y="199"/>
                    </a:lnTo>
                    <a:lnTo>
                      <a:pt x="682" y="199"/>
                    </a:lnTo>
                    <a:lnTo>
                      <a:pt x="668" y="199"/>
                    </a:lnTo>
                    <a:lnTo>
                      <a:pt x="653" y="199"/>
                    </a:lnTo>
                    <a:lnTo>
                      <a:pt x="635" y="198"/>
                    </a:lnTo>
                    <a:lnTo>
                      <a:pt x="617" y="198"/>
                    </a:lnTo>
                    <a:lnTo>
                      <a:pt x="604" y="199"/>
                    </a:lnTo>
                    <a:lnTo>
                      <a:pt x="590" y="203"/>
                    </a:lnTo>
                    <a:lnTo>
                      <a:pt x="577" y="210"/>
                    </a:lnTo>
                    <a:lnTo>
                      <a:pt x="562" y="216"/>
                    </a:lnTo>
                    <a:lnTo>
                      <a:pt x="548" y="224"/>
                    </a:lnTo>
                    <a:lnTo>
                      <a:pt x="538" y="231"/>
                    </a:lnTo>
                    <a:lnTo>
                      <a:pt x="524" y="241"/>
                    </a:lnTo>
                    <a:lnTo>
                      <a:pt x="511" y="251"/>
                    </a:lnTo>
                    <a:lnTo>
                      <a:pt x="496" y="264"/>
                    </a:lnTo>
                    <a:lnTo>
                      <a:pt x="481" y="276"/>
                    </a:lnTo>
                    <a:lnTo>
                      <a:pt x="469" y="284"/>
                    </a:lnTo>
                    <a:lnTo>
                      <a:pt x="455" y="290"/>
                    </a:lnTo>
                    <a:lnTo>
                      <a:pt x="439" y="299"/>
                    </a:lnTo>
                    <a:lnTo>
                      <a:pt x="422" y="307"/>
                    </a:lnTo>
                    <a:lnTo>
                      <a:pt x="404" y="313"/>
                    </a:lnTo>
                    <a:lnTo>
                      <a:pt x="391" y="317"/>
                    </a:lnTo>
                    <a:lnTo>
                      <a:pt x="373" y="319"/>
                    </a:lnTo>
                    <a:lnTo>
                      <a:pt x="353" y="319"/>
                    </a:lnTo>
                    <a:lnTo>
                      <a:pt x="331" y="317"/>
                    </a:lnTo>
                    <a:lnTo>
                      <a:pt x="311" y="317"/>
                    </a:lnTo>
                    <a:lnTo>
                      <a:pt x="295" y="316"/>
                    </a:lnTo>
                    <a:lnTo>
                      <a:pt x="281" y="315"/>
                    </a:lnTo>
                    <a:lnTo>
                      <a:pt x="267" y="313"/>
                    </a:lnTo>
                    <a:lnTo>
                      <a:pt x="252" y="313"/>
                    </a:lnTo>
                    <a:lnTo>
                      <a:pt x="241" y="315"/>
                    </a:lnTo>
                    <a:lnTo>
                      <a:pt x="229" y="320"/>
                    </a:lnTo>
                    <a:lnTo>
                      <a:pt x="215" y="328"/>
                    </a:lnTo>
                    <a:lnTo>
                      <a:pt x="202" y="338"/>
                    </a:lnTo>
                    <a:lnTo>
                      <a:pt x="193" y="347"/>
                    </a:lnTo>
                    <a:lnTo>
                      <a:pt x="189" y="356"/>
                    </a:lnTo>
                    <a:lnTo>
                      <a:pt x="186" y="370"/>
                    </a:lnTo>
                    <a:lnTo>
                      <a:pt x="182" y="383"/>
                    </a:lnTo>
                    <a:lnTo>
                      <a:pt x="179" y="397"/>
                    </a:lnTo>
                    <a:lnTo>
                      <a:pt x="174" y="406"/>
                    </a:lnTo>
                    <a:lnTo>
                      <a:pt x="166" y="416"/>
                    </a:lnTo>
                    <a:lnTo>
                      <a:pt x="152" y="425"/>
                    </a:lnTo>
                    <a:lnTo>
                      <a:pt x="139" y="433"/>
                    </a:lnTo>
                    <a:lnTo>
                      <a:pt x="127" y="440"/>
                    </a:lnTo>
                    <a:lnTo>
                      <a:pt x="116" y="444"/>
                    </a:lnTo>
                    <a:lnTo>
                      <a:pt x="102" y="448"/>
                    </a:lnTo>
                    <a:lnTo>
                      <a:pt x="89" y="451"/>
                    </a:lnTo>
                    <a:lnTo>
                      <a:pt x="77" y="451"/>
                    </a:lnTo>
                    <a:lnTo>
                      <a:pt x="69" y="449"/>
                    </a:lnTo>
                    <a:lnTo>
                      <a:pt x="58" y="445"/>
                    </a:lnTo>
                    <a:lnTo>
                      <a:pt x="47" y="441"/>
                    </a:lnTo>
                    <a:lnTo>
                      <a:pt x="39" y="436"/>
                    </a:lnTo>
                    <a:lnTo>
                      <a:pt x="29" y="428"/>
                    </a:lnTo>
                    <a:lnTo>
                      <a:pt x="19" y="416"/>
                    </a:lnTo>
                    <a:lnTo>
                      <a:pt x="9" y="404"/>
                    </a:lnTo>
                    <a:lnTo>
                      <a:pt x="3" y="392"/>
                    </a:lnTo>
                    <a:lnTo>
                      <a:pt x="1" y="381"/>
                    </a:lnTo>
                    <a:lnTo>
                      <a:pt x="0" y="367"/>
                    </a:lnTo>
                    <a:lnTo>
                      <a:pt x="0" y="354"/>
                    </a:lnTo>
                    <a:lnTo>
                      <a:pt x="3" y="343"/>
                    </a:lnTo>
                    <a:lnTo>
                      <a:pt x="12" y="335"/>
                    </a:lnTo>
                    <a:lnTo>
                      <a:pt x="25" y="328"/>
                    </a:lnTo>
                    <a:lnTo>
                      <a:pt x="40" y="324"/>
                    </a:lnTo>
                    <a:lnTo>
                      <a:pt x="55" y="319"/>
                    </a:lnTo>
                    <a:lnTo>
                      <a:pt x="66" y="313"/>
                    </a:lnTo>
                    <a:lnTo>
                      <a:pt x="77" y="307"/>
                    </a:lnTo>
                    <a:lnTo>
                      <a:pt x="90" y="299"/>
                    </a:lnTo>
                    <a:lnTo>
                      <a:pt x="102" y="289"/>
                    </a:lnTo>
                    <a:lnTo>
                      <a:pt x="109" y="280"/>
                    </a:lnTo>
                    <a:lnTo>
                      <a:pt x="112" y="272"/>
                    </a:lnTo>
                    <a:lnTo>
                      <a:pt x="112" y="261"/>
                    </a:lnTo>
                    <a:lnTo>
                      <a:pt x="112" y="250"/>
                    </a:lnTo>
                    <a:lnTo>
                      <a:pt x="112" y="239"/>
                    </a:lnTo>
                    <a:lnTo>
                      <a:pt x="114" y="231"/>
                    </a:lnTo>
                    <a:lnTo>
                      <a:pt x="122" y="226"/>
                    </a:lnTo>
                    <a:lnTo>
                      <a:pt x="133" y="220"/>
                    </a:lnTo>
                    <a:lnTo>
                      <a:pt x="143" y="218"/>
                    </a:lnTo>
                    <a:lnTo>
                      <a:pt x="160" y="212"/>
                    </a:lnTo>
                    <a:lnTo>
                      <a:pt x="180" y="206"/>
                    </a:lnTo>
                    <a:lnTo>
                      <a:pt x="202" y="200"/>
                    </a:lnTo>
                    <a:lnTo>
                      <a:pt x="218" y="198"/>
                    </a:lnTo>
                    <a:lnTo>
                      <a:pt x="237" y="196"/>
                    </a:lnTo>
                    <a:lnTo>
                      <a:pt x="259" y="196"/>
                    </a:lnTo>
                    <a:lnTo>
                      <a:pt x="283" y="196"/>
                    </a:lnTo>
                    <a:lnTo>
                      <a:pt x="304" y="196"/>
                    </a:lnTo>
                    <a:lnTo>
                      <a:pt x="323" y="196"/>
                    </a:lnTo>
                    <a:lnTo>
                      <a:pt x="338" y="196"/>
                    </a:lnTo>
                    <a:lnTo>
                      <a:pt x="357" y="196"/>
                    </a:lnTo>
                    <a:lnTo>
                      <a:pt x="374" y="195"/>
                    </a:lnTo>
                    <a:lnTo>
                      <a:pt x="391" y="193"/>
                    </a:lnTo>
                    <a:lnTo>
                      <a:pt x="404" y="189"/>
                    </a:lnTo>
                    <a:lnTo>
                      <a:pt x="420" y="183"/>
                    </a:lnTo>
                    <a:lnTo>
                      <a:pt x="436" y="176"/>
                    </a:lnTo>
                    <a:lnTo>
                      <a:pt x="451" y="171"/>
                    </a:lnTo>
                    <a:lnTo>
                      <a:pt x="466" y="164"/>
                    </a:lnTo>
                    <a:lnTo>
                      <a:pt x="485" y="154"/>
                    </a:lnTo>
                    <a:lnTo>
                      <a:pt x="505" y="146"/>
                    </a:lnTo>
                    <a:lnTo>
                      <a:pt x="521" y="140"/>
                    </a:lnTo>
                    <a:lnTo>
                      <a:pt x="539" y="134"/>
                    </a:lnTo>
                    <a:lnTo>
                      <a:pt x="560" y="129"/>
                    </a:lnTo>
                    <a:lnTo>
                      <a:pt x="583" y="123"/>
                    </a:lnTo>
                    <a:lnTo>
                      <a:pt x="606" y="118"/>
                    </a:lnTo>
                    <a:lnTo>
                      <a:pt x="625" y="114"/>
                    </a:lnTo>
                    <a:lnTo>
                      <a:pt x="648" y="109"/>
                    </a:lnTo>
                    <a:lnTo>
                      <a:pt x="676" y="105"/>
                    </a:lnTo>
                    <a:lnTo>
                      <a:pt x="706" y="98"/>
                    </a:lnTo>
                    <a:lnTo>
                      <a:pt x="734" y="92"/>
                    </a:lnTo>
                    <a:lnTo>
                      <a:pt x="757" y="86"/>
                    </a:lnTo>
                    <a:lnTo>
                      <a:pt x="772" y="79"/>
                    </a:lnTo>
                    <a:lnTo>
                      <a:pt x="791" y="71"/>
                    </a:lnTo>
                    <a:lnTo>
                      <a:pt x="810" y="60"/>
                    </a:lnTo>
                    <a:lnTo>
                      <a:pt x="827" y="52"/>
                    </a:lnTo>
                    <a:lnTo>
                      <a:pt x="843" y="44"/>
                    </a:lnTo>
                    <a:lnTo>
                      <a:pt x="856" y="37"/>
                    </a:lnTo>
                    <a:lnTo>
                      <a:pt x="872" y="30"/>
                    </a:lnTo>
                    <a:lnTo>
                      <a:pt x="888" y="22"/>
                    </a:lnTo>
                    <a:lnTo>
                      <a:pt x="904" y="16"/>
                    </a:lnTo>
                    <a:lnTo>
                      <a:pt x="919" y="12"/>
                    </a:lnTo>
                    <a:lnTo>
                      <a:pt x="934" y="9"/>
                    </a:lnTo>
                    <a:lnTo>
                      <a:pt x="953" y="5"/>
                    </a:lnTo>
                    <a:lnTo>
                      <a:pt x="971" y="4"/>
                    </a:lnTo>
                    <a:lnTo>
                      <a:pt x="988" y="2"/>
                    </a:lnTo>
                    <a:lnTo>
                      <a:pt x="996" y="1"/>
                    </a:lnTo>
                    <a:lnTo>
                      <a:pt x="1005" y="0"/>
                    </a:lnTo>
                    <a:lnTo>
                      <a:pt x="1017" y="0"/>
                    </a:lnTo>
                    <a:lnTo>
                      <a:pt x="1028" y="0"/>
                    </a:lnTo>
                    <a:lnTo>
                      <a:pt x="1036" y="1"/>
                    </a:lnTo>
                    <a:lnTo>
                      <a:pt x="1043" y="5"/>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nvGrpSpPr>
            <p:cNvPr id="192" name="Noordholland">
              <a:extLst>
                <a:ext uri="{FF2B5EF4-FFF2-40B4-BE49-F238E27FC236}">
                  <a16:creationId xmlns:a16="http://schemas.microsoft.com/office/drawing/2014/main" id="{BABDF97F-4656-40D5-B803-03DBDCA85AA7}"/>
                </a:ext>
              </a:extLst>
            </p:cNvPr>
            <p:cNvGrpSpPr/>
            <p:nvPr/>
          </p:nvGrpSpPr>
          <p:grpSpPr>
            <a:xfrm>
              <a:off x="5183803" y="1458236"/>
              <a:ext cx="982916" cy="1949525"/>
              <a:chOff x="5183802" y="1458237"/>
              <a:chExt cx="982916" cy="1949525"/>
            </a:xfrm>
            <a:grpFill/>
          </p:grpSpPr>
          <p:sp>
            <p:nvSpPr>
              <p:cNvPr id="194" name="Freeform 9">
                <a:extLst>
                  <a:ext uri="{FF2B5EF4-FFF2-40B4-BE49-F238E27FC236}">
                    <a16:creationId xmlns:a16="http://schemas.microsoft.com/office/drawing/2014/main" id="{52ED051E-CDAA-4979-A0A4-7C0A21B49F17}"/>
                  </a:ext>
                </a:extLst>
              </p:cNvPr>
              <p:cNvSpPr>
                <a:spLocks/>
              </p:cNvSpPr>
              <p:nvPr/>
            </p:nvSpPr>
            <p:spPr bwMode="auto">
              <a:xfrm>
                <a:off x="5896006" y="2804796"/>
                <a:ext cx="56746" cy="87195"/>
              </a:xfrm>
              <a:custGeom>
                <a:avLst/>
                <a:gdLst>
                  <a:gd name="T0" fmla="*/ 121 w 121"/>
                  <a:gd name="T1" fmla="*/ 103 h 189"/>
                  <a:gd name="T2" fmla="*/ 121 w 121"/>
                  <a:gd name="T3" fmla="*/ 108 h 189"/>
                  <a:gd name="T4" fmla="*/ 118 w 121"/>
                  <a:gd name="T5" fmla="*/ 113 h 189"/>
                  <a:gd name="T6" fmla="*/ 113 w 121"/>
                  <a:gd name="T7" fmla="*/ 121 h 189"/>
                  <a:gd name="T8" fmla="*/ 106 w 121"/>
                  <a:gd name="T9" fmla="*/ 127 h 189"/>
                  <a:gd name="T10" fmla="*/ 98 w 121"/>
                  <a:gd name="T11" fmla="*/ 129 h 189"/>
                  <a:gd name="T12" fmla="*/ 89 w 121"/>
                  <a:gd name="T13" fmla="*/ 131 h 189"/>
                  <a:gd name="T14" fmla="*/ 67 w 121"/>
                  <a:gd name="T15" fmla="*/ 136 h 189"/>
                  <a:gd name="T16" fmla="*/ 55 w 121"/>
                  <a:gd name="T17" fmla="*/ 142 h 189"/>
                  <a:gd name="T18" fmla="*/ 46 w 121"/>
                  <a:gd name="T19" fmla="*/ 144 h 189"/>
                  <a:gd name="T20" fmla="*/ 39 w 121"/>
                  <a:gd name="T21" fmla="*/ 150 h 189"/>
                  <a:gd name="T22" fmla="*/ 33 w 121"/>
                  <a:gd name="T23" fmla="*/ 156 h 189"/>
                  <a:gd name="T24" fmla="*/ 28 w 121"/>
                  <a:gd name="T25" fmla="*/ 164 h 189"/>
                  <a:gd name="T26" fmla="*/ 25 w 121"/>
                  <a:gd name="T27" fmla="*/ 170 h 189"/>
                  <a:gd name="T28" fmla="*/ 21 w 121"/>
                  <a:gd name="T29" fmla="*/ 175 h 189"/>
                  <a:gd name="T30" fmla="*/ 17 w 121"/>
                  <a:gd name="T31" fmla="*/ 179 h 189"/>
                  <a:gd name="T32" fmla="*/ 12 w 121"/>
                  <a:gd name="T33" fmla="*/ 185 h 189"/>
                  <a:gd name="T34" fmla="*/ 7 w 121"/>
                  <a:gd name="T35" fmla="*/ 189 h 189"/>
                  <a:gd name="T36" fmla="*/ 1 w 121"/>
                  <a:gd name="T37" fmla="*/ 185 h 189"/>
                  <a:gd name="T38" fmla="*/ 0 w 121"/>
                  <a:gd name="T39" fmla="*/ 171 h 189"/>
                  <a:gd name="T40" fmla="*/ 1 w 121"/>
                  <a:gd name="T41" fmla="*/ 162 h 189"/>
                  <a:gd name="T42" fmla="*/ 8 w 121"/>
                  <a:gd name="T43" fmla="*/ 154 h 189"/>
                  <a:gd name="T44" fmla="*/ 13 w 121"/>
                  <a:gd name="T45" fmla="*/ 147 h 189"/>
                  <a:gd name="T46" fmla="*/ 19 w 121"/>
                  <a:gd name="T47" fmla="*/ 131 h 189"/>
                  <a:gd name="T48" fmla="*/ 25 w 121"/>
                  <a:gd name="T49" fmla="*/ 120 h 189"/>
                  <a:gd name="T50" fmla="*/ 35 w 121"/>
                  <a:gd name="T51" fmla="*/ 113 h 189"/>
                  <a:gd name="T52" fmla="*/ 42 w 121"/>
                  <a:gd name="T53" fmla="*/ 105 h 189"/>
                  <a:gd name="T54" fmla="*/ 44 w 121"/>
                  <a:gd name="T55" fmla="*/ 89 h 189"/>
                  <a:gd name="T56" fmla="*/ 42 w 121"/>
                  <a:gd name="T57" fmla="*/ 72 h 189"/>
                  <a:gd name="T58" fmla="*/ 36 w 121"/>
                  <a:gd name="T59" fmla="*/ 51 h 189"/>
                  <a:gd name="T60" fmla="*/ 32 w 121"/>
                  <a:gd name="T61" fmla="*/ 30 h 189"/>
                  <a:gd name="T62" fmla="*/ 28 w 121"/>
                  <a:gd name="T63" fmla="*/ 16 h 189"/>
                  <a:gd name="T64" fmla="*/ 25 w 121"/>
                  <a:gd name="T65" fmla="*/ 11 h 189"/>
                  <a:gd name="T66" fmla="*/ 23 w 121"/>
                  <a:gd name="T67" fmla="*/ 4 h 189"/>
                  <a:gd name="T68" fmla="*/ 25 w 121"/>
                  <a:gd name="T69" fmla="*/ 1 h 189"/>
                  <a:gd name="T70" fmla="*/ 31 w 121"/>
                  <a:gd name="T71" fmla="*/ 1 h 189"/>
                  <a:gd name="T72" fmla="*/ 36 w 121"/>
                  <a:gd name="T73" fmla="*/ 3 h 189"/>
                  <a:gd name="T74" fmla="*/ 46 w 121"/>
                  <a:gd name="T75" fmla="*/ 7 h 189"/>
                  <a:gd name="T76" fmla="*/ 60 w 121"/>
                  <a:gd name="T77" fmla="*/ 19 h 189"/>
                  <a:gd name="T78" fmla="*/ 63 w 121"/>
                  <a:gd name="T79" fmla="*/ 37 h 189"/>
                  <a:gd name="T80" fmla="*/ 69 w 121"/>
                  <a:gd name="T81" fmla="*/ 55 h 189"/>
                  <a:gd name="T82" fmla="*/ 79 w 121"/>
                  <a:gd name="T83" fmla="*/ 77 h 189"/>
                  <a:gd name="T84" fmla="*/ 98 w 121"/>
                  <a:gd name="T85" fmla="*/ 86 h 189"/>
                  <a:gd name="T86" fmla="*/ 109 w 121"/>
                  <a:gd name="T87" fmla="*/ 92 h 189"/>
                  <a:gd name="T88" fmla="*/ 116 w 121"/>
                  <a:gd name="T89" fmla="*/ 96 h 189"/>
                  <a:gd name="T90" fmla="*/ 121 w 121"/>
                  <a:gd name="T91" fmla="*/ 10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1" h="189">
                    <a:moveTo>
                      <a:pt x="121" y="100"/>
                    </a:moveTo>
                    <a:lnTo>
                      <a:pt x="121" y="103"/>
                    </a:lnTo>
                    <a:lnTo>
                      <a:pt x="121" y="105"/>
                    </a:lnTo>
                    <a:lnTo>
                      <a:pt x="121" y="108"/>
                    </a:lnTo>
                    <a:lnTo>
                      <a:pt x="120" y="111"/>
                    </a:lnTo>
                    <a:lnTo>
                      <a:pt x="118" y="113"/>
                    </a:lnTo>
                    <a:lnTo>
                      <a:pt x="116" y="117"/>
                    </a:lnTo>
                    <a:lnTo>
                      <a:pt x="113" y="121"/>
                    </a:lnTo>
                    <a:lnTo>
                      <a:pt x="109" y="124"/>
                    </a:lnTo>
                    <a:lnTo>
                      <a:pt x="106" y="127"/>
                    </a:lnTo>
                    <a:lnTo>
                      <a:pt x="102" y="128"/>
                    </a:lnTo>
                    <a:lnTo>
                      <a:pt x="98" y="129"/>
                    </a:lnTo>
                    <a:lnTo>
                      <a:pt x="93" y="131"/>
                    </a:lnTo>
                    <a:lnTo>
                      <a:pt x="89" y="131"/>
                    </a:lnTo>
                    <a:lnTo>
                      <a:pt x="79" y="134"/>
                    </a:lnTo>
                    <a:lnTo>
                      <a:pt x="67" y="136"/>
                    </a:lnTo>
                    <a:lnTo>
                      <a:pt x="58" y="140"/>
                    </a:lnTo>
                    <a:lnTo>
                      <a:pt x="55" y="142"/>
                    </a:lnTo>
                    <a:lnTo>
                      <a:pt x="51" y="143"/>
                    </a:lnTo>
                    <a:lnTo>
                      <a:pt x="46" y="144"/>
                    </a:lnTo>
                    <a:lnTo>
                      <a:pt x="42" y="147"/>
                    </a:lnTo>
                    <a:lnTo>
                      <a:pt x="39" y="150"/>
                    </a:lnTo>
                    <a:lnTo>
                      <a:pt x="36" y="152"/>
                    </a:lnTo>
                    <a:lnTo>
                      <a:pt x="33" y="156"/>
                    </a:lnTo>
                    <a:lnTo>
                      <a:pt x="31" y="160"/>
                    </a:lnTo>
                    <a:lnTo>
                      <a:pt x="28" y="164"/>
                    </a:lnTo>
                    <a:lnTo>
                      <a:pt x="27" y="169"/>
                    </a:lnTo>
                    <a:lnTo>
                      <a:pt x="25" y="170"/>
                    </a:lnTo>
                    <a:lnTo>
                      <a:pt x="23" y="173"/>
                    </a:lnTo>
                    <a:lnTo>
                      <a:pt x="21" y="175"/>
                    </a:lnTo>
                    <a:lnTo>
                      <a:pt x="19" y="177"/>
                    </a:lnTo>
                    <a:lnTo>
                      <a:pt x="17" y="179"/>
                    </a:lnTo>
                    <a:lnTo>
                      <a:pt x="15" y="182"/>
                    </a:lnTo>
                    <a:lnTo>
                      <a:pt x="12" y="185"/>
                    </a:lnTo>
                    <a:lnTo>
                      <a:pt x="9" y="187"/>
                    </a:lnTo>
                    <a:lnTo>
                      <a:pt x="7" y="189"/>
                    </a:lnTo>
                    <a:lnTo>
                      <a:pt x="4" y="189"/>
                    </a:lnTo>
                    <a:lnTo>
                      <a:pt x="1" y="185"/>
                    </a:lnTo>
                    <a:lnTo>
                      <a:pt x="0" y="178"/>
                    </a:lnTo>
                    <a:lnTo>
                      <a:pt x="0" y="171"/>
                    </a:lnTo>
                    <a:lnTo>
                      <a:pt x="0" y="166"/>
                    </a:lnTo>
                    <a:lnTo>
                      <a:pt x="1" y="162"/>
                    </a:lnTo>
                    <a:lnTo>
                      <a:pt x="5" y="158"/>
                    </a:lnTo>
                    <a:lnTo>
                      <a:pt x="8" y="154"/>
                    </a:lnTo>
                    <a:lnTo>
                      <a:pt x="11" y="150"/>
                    </a:lnTo>
                    <a:lnTo>
                      <a:pt x="13" y="147"/>
                    </a:lnTo>
                    <a:lnTo>
                      <a:pt x="16" y="139"/>
                    </a:lnTo>
                    <a:lnTo>
                      <a:pt x="19" y="131"/>
                    </a:lnTo>
                    <a:lnTo>
                      <a:pt x="21" y="124"/>
                    </a:lnTo>
                    <a:lnTo>
                      <a:pt x="25" y="120"/>
                    </a:lnTo>
                    <a:lnTo>
                      <a:pt x="29" y="117"/>
                    </a:lnTo>
                    <a:lnTo>
                      <a:pt x="35" y="113"/>
                    </a:lnTo>
                    <a:lnTo>
                      <a:pt x="39" y="109"/>
                    </a:lnTo>
                    <a:lnTo>
                      <a:pt x="42" y="105"/>
                    </a:lnTo>
                    <a:lnTo>
                      <a:pt x="44" y="98"/>
                    </a:lnTo>
                    <a:lnTo>
                      <a:pt x="44" y="89"/>
                    </a:lnTo>
                    <a:lnTo>
                      <a:pt x="43" y="81"/>
                    </a:lnTo>
                    <a:lnTo>
                      <a:pt x="42" y="72"/>
                    </a:lnTo>
                    <a:lnTo>
                      <a:pt x="39" y="61"/>
                    </a:lnTo>
                    <a:lnTo>
                      <a:pt x="36" y="51"/>
                    </a:lnTo>
                    <a:lnTo>
                      <a:pt x="35" y="41"/>
                    </a:lnTo>
                    <a:lnTo>
                      <a:pt x="32" y="30"/>
                    </a:lnTo>
                    <a:lnTo>
                      <a:pt x="29" y="19"/>
                    </a:lnTo>
                    <a:lnTo>
                      <a:pt x="28" y="16"/>
                    </a:lnTo>
                    <a:lnTo>
                      <a:pt x="27" y="14"/>
                    </a:lnTo>
                    <a:lnTo>
                      <a:pt x="25" y="11"/>
                    </a:lnTo>
                    <a:lnTo>
                      <a:pt x="24" y="7"/>
                    </a:lnTo>
                    <a:lnTo>
                      <a:pt x="23" y="4"/>
                    </a:lnTo>
                    <a:lnTo>
                      <a:pt x="24" y="1"/>
                    </a:lnTo>
                    <a:lnTo>
                      <a:pt x="25" y="1"/>
                    </a:lnTo>
                    <a:lnTo>
                      <a:pt x="28" y="0"/>
                    </a:lnTo>
                    <a:lnTo>
                      <a:pt x="31" y="1"/>
                    </a:lnTo>
                    <a:lnTo>
                      <a:pt x="33" y="1"/>
                    </a:lnTo>
                    <a:lnTo>
                      <a:pt x="36" y="3"/>
                    </a:lnTo>
                    <a:lnTo>
                      <a:pt x="38" y="3"/>
                    </a:lnTo>
                    <a:lnTo>
                      <a:pt x="46" y="7"/>
                    </a:lnTo>
                    <a:lnTo>
                      <a:pt x="55" y="12"/>
                    </a:lnTo>
                    <a:lnTo>
                      <a:pt x="60" y="19"/>
                    </a:lnTo>
                    <a:lnTo>
                      <a:pt x="63" y="26"/>
                    </a:lnTo>
                    <a:lnTo>
                      <a:pt x="63" y="37"/>
                    </a:lnTo>
                    <a:lnTo>
                      <a:pt x="64" y="45"/>
                    </a:lnTo>
                    <a:lnTo>
                      <a:pt x="69" y="55"/>
                    </a:lnTo>
                    <a:lnTo>
                      <a:pt x="74" y="67"/>
                    </a:lnTo>
                    <a:lnTo>
                      <a:pt x="79" y="77"/>
                    </a:lnTo>
                    <a:lnTo>
                      <a:pt x="87" y="82"/>
                    </a:lnTo>
                    <a:lnTo>
                      <a:pt x="98" y="86"/>
                    </a:lnTo>
                    <a:lnTo>
                      <a:pt x="106" y="90"/>
                    </a:lnTo>
                    <a:lnTo>
                      <a:pt x="109" y="92"/>
                    </a:lnTo>
                    <a:lnTo>
                      <a:pt x="113" y="93"/>
                    </a:lnTo>
                    <a:lnTo>
                      <a:pt x="116" y="96"/>
                    </a:lnTo>
                    <a:lnTo>
                      <a:pt x="118" y="97"/>
                    </a:lnTo>
                    <a:lnTo>
                      <a:pt x="121" y="100"/>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nvGrpSpPr>
              <p:cNvPr id="195" name="Noordholland">
                <a:extLst>
                  <a:ext uri="{FF2B5EF4-FFF2-40B4-BE49-F238E27FC236}">
                    <a16:creationId xmlns:a16="http://schemas.microsoft.com/office/drawing/2014/main" id="{85A8DF0E-C083-480E-9143-A578817BE326}"/>
                  </a:ext>
                </a:extLst>
              </p:cNvPr>
              <p:cNvGrpSpPr>
                <a:grpSpLocks noChangeAspect="1"/>
              </p:cNvGrpSpPr>
              <p:nvPr/>
            </p:nvGrpSpPr>
            <p:grpSpPr bwMode="auto">
              <a:xfrm>
                <a:off x="5183802" y="1458237"/>
                <a:ext cx="982916" cy="1949525"/>
                <a:chOff x="5783" y="1334"/>
                <a:chExt cx="663" cy="1315"/>
              </a:xfrm>
              <a:grpFill/>
            </p:grpSpPr>
            <p:sp>
              <p:nvSpPr>
                <p:cNvPr id="196" name="Freeform 5">
                  <a:extLst>
                    <a:ext uri="{FF2B5EF4-FFF2-40B4-BE49-F238E27FC236}">
                      <a16:creationId xmlns:a16="http://schemas.microsoft.com/office/drawing/2014/main" id="{F9D579E6-D105-4B6A-BECC-0D33964663F2}"/>
                    </a:ext>
                  </a:extLst>
                </p:cNvPr>
                <p:cNvSpPr>
                  <a:spLocks/>
                </p:cNvSpPr>
                <p:nvPr/>
              </p:nvSpPr>
              <p:spPr bwMode="auto">
                <a:xfrm>
                  <a:off x="5963" y="1334"/>
                  <a:ext cx="164" cy="257"/>
                </a:xfrm>
                <a:custGeom>
                  <a:avLst/>
                  <a:gdLst>
                    <a:gd name="T0" fmla="*/ 164 w 164"/>
                    <a:gd name="T1" fmla="*/ 70 h 257"/>
                    <a:gd name="T2" fmla="*/ 162 w 164"/>
                    <a:gd name="T3" fmla="*/ 84 h 257"/>
                    <a:gd name="T4" fmla="*/ 158 w 164"/>
                    <a:gd name="T5" fmla="*/ 107 h 257"/>
                    <a:gd name="T6" fmla="*/ 152 w 164"/>
                    <a:gd name="T7" fmla="*/ 124 h 257"/>
                    <a:gd name="T8" fmla="*/ 145 w 164"/>
                    <a:gd name="T9" fmla="*/ 143 h 257"/>
                    <a:gd name="T10" fmla="*/ 139 w 164"/>
                    <a:gd name="T11" fmla="*/ 158 h 257"/>
                    <a:gd name="T12" fmla="*/ 130 w 164"/>
                    <a:gd name="T13" fmla="*/ 175 h 257"/>
                    <a:gd name="T14" fmla="*/ 118 w 164"/>
                    <a:gd name="T15" fmla="*/ 185 h 257"/>
                    <a:gd name="T16" fmla="*/ 103 w 164"/>
                    <a:gd name="T17" fmla="*/ 194 h 257"/>
                    <a:gd name="T18" fmla="*/ 86 w 164"/>
                    <a:gd name="T19" fmla="*/ 200 h 257"/>
                    <a:gd name="T20" fmla="*/ 76 w 164"/>
                    <a:gd name="T21" fmla="*/ 211 h 257"/>
                    <a:gd name="T22" fmla="*/ 69 w 164"/>
                    <a:gd name="T23" fmla="*/ 223 h 257"/>
                    <a:gd name="T24" fmla="*/ 67 w 164"/>
                    <a:gd name="T25" fmla="*/ 232 h 257"/>
                    <a:gd name="T26" fmla="*/ 61 w 164"/>
                    <a:gd name="T27" fmla="*/ 234 h 257"/>
                    <a:gd name="T28" fmla="*/ 50 w 164"/>
                    <a:gd name="T29" fmla="*/ 229 h 257"/>
                    <a:gd name="T30" fmla="*/ 46 w 164"/>
                    <a:gd name="T31" fmla="*/ 227 h 257"/>
                    <a:gd name="T32" fmla="*/ 44 w 164"/>
                    <a:gd name="T33" fmla="*/ 223 h 257"/>
                    <a:gd name="T34" fmla="*/ 42 w 164"/>
                    <a:gd name="T35" fmla="*/ 223 h 257"/>
                    <a:gd name="T36" fmla="*/ 38 w 164"/>
                    <a:gd name="T37" fmla="*/ 223 h 257"/>
                    <a:gd name="T38" fmla="*/ 35 w 164"/>
                    <a:gd name="T39" fmla="*/ 227 h 257"/>
                    <a:gd name="T40" fmla="*/ 33 w 164"/>
                    <a:gd name="T41" fmla="*/ 234 h 257"/>
                    <a:gd name="T42" fmla="*/ 35 w 164"/>
                    <a:gd name="T43" fmla="*/ 238 h 257"/>
                    <a:gd name="T44" fmla="*/ 40 w 164"/>
                    <a:gd name="T45" fmla="*/ 240 h 257"/>
                    <a:gd name="T46" fmla="*/ 42 w 164"/>
                    <a:gd name="T47" fmla="*/ 248 h 257"/>
                    <a:gd name="T48" fmla="*/ 42 w 164"/>
                    <a:gd name="T49" fmla="*/ 253 h 257"/>
                    <a:gd name="T50" fmla="*/ 38 w 164"/>
                    <a:gd name="T51" fmla="*/ 255 h 257"/>
                    <a:gd name="T52" fmla="*/ 29 w 164"/>
                    <a:gd name="T53" fmla="*/ 257 h 257"/>
                    <a:gd name="T54" fmla="*/ 19 w 164"/>
                    <a:gd name="T55" fmla="*/ 255 h 257"/>
                    <a:gd name="T56" fmla="*/ 10 w 164"/>
                    <a:gd name="T57" fmla="*/ 250 h 257"/>
                    <a:gd name="T58" fmla="*/ 4 w 164"/>
                    <a:gd name="T59" fmla="*/ 240 h 257"/>
                    <a:gd name="T60" fmla="*/ 0 w 164"/>
                    <a:gd name="T61" fmla="*/ 225 h 257"/>
                    <a:gd name="T62" fmla="*/ 2 w 164"/>
                    <a:gd name="T63" fmla="*/ 213 h 257"/>
                    <a:gd name="T64" fmla="*/ 6 w 164"/>
                    <a:gd name="T65" fmla="*/ 198 h 257"/>
                    <a:gd name="T66" fmla="*/ 6 w 164"/>
                    <a:gd name="T67" fmla="*/ 183 h 257"/>
                    <a:gd name="T68" fmla="*/ 10 w 164"/>
                    <a:gd name="T69" fmla="*/ 166 h 257"/>
                    <a:gd name="T70" fmla="*/ 16 w 164"/>
                    <a:gd name="T71" fmla="*/ 147 h 257"/>
                    <a:gd name="T72" fmla="*/ 29 w 164"/>
                    <a:gd name="T73" fmla="*/ 128 h 257"/>
                    <a:gd name="T74" fmla="*/ 40 w 164"/>
                    <a:gd name="T75" fmla="*/ 112 h 257"/>
                    <a:gd name="T76" fmla="*/ 57 w 164"/>
                    <a:gd name="T77" fmla="*/ 93 h 257"/>
                    <a:gd name="T78" fmla="*/ 65 w 164"/>
                    <a:gd name="T79" fmla="*/ 76 h 257"/>
                    <a:gd name="T80" fmla="*/ 73 w 164"/>
                    <a:gd name="T81" fmla="*/ 59 h 257"/>
                    <a:gd name="T82" fmla="*/ 84 w 164"/>
                    <a:gd name="T83" fmla="*/ 38 h 257"/>
                    <a:gd name="T84" fmla="*/ 95 w 164"/>
                    <a:gd name="T85" fmla="*/ 21 h 257"/>
                    <a:gd name="T86" fmla="*/ 103 w 164"/>
                    <a:gd name="T87" fmla="*/ 9 h 257"/>
                    <a:gd name="T88" fmla="*/ 114 w 164"/>
                    <a:gd name="T89" fmla="*/ 2 h 257"/>
                    <a:gd name="T90" fmla="*/ 124 w 164"/>
                    <a:gd name="T91" fmla="*/ 0 h 257"/>
                    <a:gd name="T92" fmla="*/ 133 w 164"/>
                    <a:gd name="T93" fmla="*/ 4 h 257"/>
                    <a:gd name="T94" fmla="*/ 139 w 164"/>
                    <a:gd name="T95" fmla="*/ 13 h 257"/>
                    <a:gd name="T96" fmla="*/ 137 w 164"/>
                    <a:gd name="T97" fmla="*/ 21 h 257"/>
                    <a:gd name="T98" fmla="*/ 137 w 164"/>
                    <a:gd name="T99" fmla="*/ 30 h 257"/>
                    <a:gd name="T100" fmla="*/ 143 w 164"/>
                    <a:gd name="T101" fmla="*/ 32 h 257"/>
                    <a:gd name="T102" fmla="*/ 149 w 164"/>
                    <a:gd name="T103" fmla="*/ 36 h 257"/>
                    <a:gd name="T104" fmla="*/ 156 w 164"/>
                    <a:gd name="T105" fmla="*/ 44 h 257"/>
                    <a:gd name="T106" fmla="*/ 162 w 164"/>
                    <a:gd name="T107"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257">
                      <a:moveTo>
                        <a:pt x="164" y="59"/>
                      </a:moveTo>
                      <a:lnTo>
                        <a:pt x="164" y="63"/>
                      </a:lnTo>
                      <a:lnTo>
                        <a:pt x="164" y="70"/>
                      </a:lnTo>
                      <a:lnTo>
                        <a:pt x="164" y="76"/>
                      </a:lnTo>
                      <a:lnTo>
                        <a:pt x="162" y="80"/>
                      </a:lnTo>
                      <a:lnTo>
                        <a:pt x="162" y="84"/>
                      </a:lnTo>
                      <a:lnTo>
                        <a:pt x="162" y="91"/>
                      </a:lnTo>
                      <a:lnTo>
                        <a:pt x="160" y="99"/>
                      </a:lnTo>
                      <a:lnTo>
                        <a:pt x="158" y="107"/>
                      </a:lnTo>
                      <a:lnTo>
                        <a:pt x="156" y="114"/>
                      </a:lnTo>
                      <a:lnTo>
                        <a:pt x="154" y="120"/>
                      </a:lnTo>
                      <a:lnTo>
                        <a:pt x="152" y="124"/>
                      </a:lnTo>
                      <a:lnTo>
                        <a:pt x="152" y="131"/>
                      </a:lnTo>
                      <a:lnTo>
                        <a:pt x="147" y="137"/>
                      </a:lnTo>
                      <a:lnTo>
                        <a:pt x="145" y="143"/>
                      </a:lnTo>
                      <a:lnTo>
                        <a:pt x="143" y="147"/>
                      </a:lnTo>
                      <a:lnTo>
                        <a:pt x="141" y="152"/>
                      </a:lnTo>
                      <a:lnTo>
                        <a:pt x="139" y="158"/>
                      </a:lnTo>
                      <a:lnTo>
                        <a:pt x="135" y="164"/>
                      </a:lnTo>
                      <a:lnTo>
                        <a:pt x="133" y="171"/>
                      </a:lnTo>
                      <a:lnTo>
                        <a:pt x="130" y="175"/>
                      </a:lnTo>
                      <a:lnTo>
                        <a:pt x="126" y="177"/>
                      </a:lnTo>
                      <a:lnTo>
                        <a:pt x="122" y="181"/>
                      </a:lnTo>
                      <a:lnTo>
                        <a:pt x="118" y="185"/>
                      </a:lnTo>
                      <a:lnTo>
                        <a:pt x="111" y="187"/>
                      </a:lnTo>
                      <a:lnTo>
                        <a:pt x="107" y="192"/>
                      </a:lnTo>
                      <a:lnTo>
                        <a:pt x="103" y="194"/>
                      </a:lnTo>
                      <a:lnTo>
                        <a:pt x="97" y="196"/>
                      </a:lnTo>
                      <a:lnTo>
                        <a:pt x="92" y="198"/>
                      </a:lnTo>
                      <a:lnTo>
                        <a:pt x="86" y="200"/>
                      </a:lnTo>
                      <a:lnTo>
                        <a:pt x="84" y="202"/>
                      </a:lnTo>
                      <a:lnTo>
                        <a:pt x="80" y="206"/>
                      </a:lnTo>
                      <a:lnTo>
                        <a:pt x="76" y="211"/>
                      </a:lnTo>
                      <a:lnTo>
                        <a:pt x="71" y="215"/>
                      </a:lnTo>
                      <a:lnTo>
                        <a:pt x="71" y="219"/>
                      </a:lnTo>
                      <a:lnTo>
                        <a:pt x="69" y="223"/>
                      </a:lnTo>
                      <a:lnTo>
                        <a:pt x="69" y="227"/>
                      </a:lnTo>
                      <a:lnTo>
                        <a:pt x="67" y="229"/>
                      </a:lnTo>
                      <a:lnTo>
                        <a:pt x="67" y="232"/>
                      </a:lnTo>
                      <a:lnTo>
                        <a:pt x="65" y="234"/>
                      </a:lnTo>
                      <a:lnTo>
                        <a:pt x="63" y="234"/>
                      </a:lnTo>
                      <a:lnTo>
                        <a:pt x="61" y="234"/>
                      </a:lnTo>
                      <a:lnTo>
                        <a:pt x="59" y="232"/>
                      </a:lnTo>
                      <a:lnTo>
                        <a:pt x="54" y="232"/>
                      </a:lnTo>
                      <a:lnTo>
                        <a:pt x="50" y="229"/>
                      </a:lnTo>
                      <a:lnTo>
                        <a:pt x="48" y="229"/>
                      </a:lnTo>
                      <a:lnTo>
                        <a:pt x="48" y="227"/>
                      </a:lnTo>
                      <a:lnTo>
                        <a:pt x="46" y="227"/>
                      </a:lnTo>
                      <a:lnTo>
                        <a:pt x="46" y="225"/>
                      </a:lnTo>
                      <a:lnTo>
                        <a:pt x="44" y="225"/>
                      </a:lnTo>
                      <a:lnTo>
                        <a:pt x="44" y="223"/>
                      </a:lnTo>
                      <a:lnTo>
                        <a:pt x="44" y="223"/>
                      </a:lnTo>
                      <a:lnTo>
                        <a:pt x="42" y="223"/>
                      </a:lnTo>
                      <a:lnTo>
                        <a:pt x="42" y="223"/>
                      </a:lnTo>
                      <a:lnTo>
                        <a:pt x="40" y="223"/>
                      </a:lnTo>
                      <a:lnTo>
                        <a:pt x="40" y="223"/>
                      </a:lnTo>
                      <a:lnTo>
                        <a:pt x="38" y="223"/>
                      </a:lnTo>
                      <a:lnTo>
                        <a:pt x="38" y="225"/>
                      </a:lnTo>
                      <a:lnTo>
                        <a:pt x="35" y="225"/>
                      </a:lnTo>
                      <a:lnTo>
                        <a:pt x="35" y="227"/>
                      </a:lnTo>
                      <a:lnTo>
                        <a:pt x="35" y="227"/>
                      </a:lnTo>
                      <a:lnTo>
                        <a:pt x="33" y="232"/>
                      </a:lnTo>
                      <a:lnTo>
                        <a:pt x="33" y="234"/>
                      </a:lnTo>
                      <a:lnTo>
                        <a:pt x="33" y="236"/>
                      </a:lnTo>
                      <a:lnTo>
                        <a:pt x="35" y="238"/>
                      </a:lnTo>
                      <a:lnTo>
                        <a:pt x="35" y="238"/>
                      </a:lnTo>
                      <a:lnTo>
                        <a:pt x="38" y="238"/>
                      </a:lnTo>
                      <a:lnTo>
                        <a:pt x="40" y="240"/>
                      </a:lnTo>
                      <a:lnTo>
                        <a:pt x="40" y="240"/>
                      </a:lnTo>
                      <a:lnTo>
                        <a:pt x="42" y="242"/>
                      </a:lnTo>
                      <a:lnTo>
                        <a:pt x="42" y="244"/>
                      </a:lnTo>
                      <a:lnTo>
                        <a:pt x="42" y="248"/>
                      </a:lnTo>
                      <a:lnTo>
                        <a:pt x="42" y="250"/>
                      </a:lnTo>
                      <a:lnTo>
                        <a:pt x="42" y="250"/>
                      </a:lnTo>
                      <a:lnTo>
                        <a:pt x="42" y="253"/>
                      </a:lnTo>
                      <a:lnTo>
                        <a:pt x="40" y="253"/>
                      </a:lnTo>
                      <a:lnTo>
                        <a:pt x="40" y="255"/>
                      </a:lnTo>
                      <a:lnTo>
                        <a:pt x="38" y="255"/>
                      </a:lnTo>
                      <a:lnTo>
                        <a:pt x="38" y="257"/>
                      </a:lnTo>
                      <a:lnTo>
                        <a:pt x="33" y="257"/>
                      </a:lnTo>
                      <a:lnTo>
                        <a:pt x="29" y="257"/>
                      </a:lnTo>
                      <a:lnTo>
                        <a:pt x="25" y="257"/>
                      </a:lnTo>
                      <a:lnTo>
                        <a:pt x="21" y="257"/>
                      </a:lnTo>
                      <a:lnTo>
                        <a:pt x="19" y="255"/>
                      </a:lnTo>
                      <a:lnTo>
                        <a:pt x="14" y="255"/>
                      </a:lnTo>
                      <a:lnTo>
                        <a:pt x="12" y="250"/>
                      </a:lnTo>
                      <a:lnTo>
                        <a:pt x="10" y="250"/>
                      </a:lnTo>
                      <a:lnTo>
                        <a:pt x="6" y="246"/>
                      </a:lnTo>
                      <a:lnTo>
                        <a:pt x="4" y="242"/>
                      </a:lnTo>
                      <a:lnTo>
                        <a:pt x="4" y="240"/>
                      </a:lnTo>
                      <a:lnTo>
                        <a:pt x="2" y="236"/>
                      </a:lnTo>
                      <a:lnTo>
                        <a:pt x="2" y="232"/>
                      </a:lnTo>
                      <a:lnTo>
                        <a:pt x="0" y="225"/>
                      </a:lnTo>
                      <a:lnTo>
                        <a:pt x="0" y="221"/>
                      </a:lnTo>
                      <a:lnTo>
                        <a:pt x="0" y="215"/>
                      </a:lnTo>
                      <a:lnTo>
                        <a:pt x="2" y="213"/>
                      </a:lnTo>
                      <a:lnTo>
                        <a:pt x="4" y="206"/>
                      </a:lnTo>
                      <a:lnTo>
                        <a:pt x="6" y="202"/>
                      </a:lnTo>
                      <a:lnTo>
                        <a:pt x="6" y="198"/>
                      </a:lnTo>
                      <a:lnTo>
                        <a:pt x="6" y="194"/>
                      </a:lnTo>
                      <a:lnTo>
                        <a:pt x="6" y="187"/>
                      </a:lnTo>
                      <a:lnTo>
                        <a:pt x="6" y="183"/>
                      </a:lnTo>
                      <a:lnTo>
                        <a:pt x="6" y="177"/>
                      </a:lnTo>
                      <a:lnTo>
                        <a:pt x="6" y="173"/>
                      </a:lnTo>
                      <a:lnTo>
                        <a:pt x="10" y="166"/>
                      </a:lnTo>
                      <a:lnTo>
                        <a:pt x="12" y="158"/>
                      </a:lnTo>
                      <a:lnTo>
                        <a:pt x="14" y="152"/>
                      </a:lnTo>
                      <a:lnTo>
                        <a:pt x="16" y="147"/>
                      </a:lnTo>
                      <a:lnTo>
                        <a:pt x="19" y="141"/>
                      </a:lnTo>
                      <a:lnTo>
                        <a:pt x="23" y="135"/>
                      </a:lnTo>
                      <a:lnTo>
                        <a:pt x="29" y="128"/>
                      </a:lnTo>
                      <a:lnTo>
                        <a:pt x="33" y="122"/>
                      </a:lnTo>
                      <a:lnTo>
                        <a:pt x="38" y="116"/>
                      </a:lnTo>
                      <a:lnTo>
                        <a:pt x="40" y="112"/>
                      </a:lnTo>
                      <a:lnTo>
                        <a:pt x="46" y="105"/>
                      </a:lnTo>
                      <a:lnTo>
                        <a:pt x="50" y="99"/>
                      </a:lnTo>
                      <a:lnTo>
                        <a:pt x="57" y="93"/>
                      </a:lnTo>
                      <a:lnTo>
                        <a:pt x="59" y="86"/>
                      </a:lnTo>
                      <a:lnTo>
                        <a:pt x="63" y="82"/>
                      </a:lnTo>
                      <a:lnTo>
                        <a:pt x="65" y="76"/>
                      </a:lnTo>
                      <a:lnTo>
                        <a:pt x="69" y="70"/>
                      </a:lnTo>
                      <a:lnTo>
                        <a:pt x="71" y="63"/>
                      </a:lnTo>
                      <a:lnTo>
                        <a:pt x="73" y="59"/>
                      </a:lnTo>
                      <a:lnTo>
                        <a:pt x="78" y="53"/>
                      </a:lnTo>
                      <a:lnTo>
                        <a:pt x="80" y="46"/>
                      </a:lnTo>
                      <a:lnTo>
                        <a:pt x="84" y="38"/>
                      </a:lnTo>
                      <a:lnTo>
                        <a:pt x="88" y="32"/>
                      </a:lnTo>
                      <a:lnTo>
                        <a:pt x="92" y="25"/>
                      </a:lnTo>
                      <a:lnTo>
                        <a:pt x="95" y="21"/>
                      </a:lnTo>
                      <a:lnTo>
                        <a:pt x="97" y="17"/>
                      </a:lnTo>
                      <a:lnTo>
                        <a:pt x="101" y="13"/>
                      </a:lnTo>
                      <a:lnTo>
                        <a:pt x="103" y="9"/>
                      </a:lnTo>
                      <a:lnTo>
                        <a:pt x="107" y="7"/>
                      </a:lnTo>
                      <a:lnTo>
                        <a:pt x="109" y="4"/>
                      </a:lnTo>
                      <a:lnTo>
                        <a:pt x="114" y="2"/>
                      </a:lnTo>
                      <a:lnTo>
                        <a:pt x="118" y="0"/>
                      </a:lnTo>
                      <a:lnTo>
                        <a:pt x="120" y="0"/>
                      </a:lnTo>
                      <a:lnTo>
                        <a:pt x="124" y="0"/>
                      </a:lnTo>
                      <a:lnTo>
                        <a:pt x="126" y="0"/>
                      </a:lnTo>
                      <a:lnTo>
                        <a:pt x="130" y="2"/>
                      </a:lnTo>
                      <a:lnTo>
                        <a:pt x="133" y="4"/>
                      </a:lnTo>
                      <a:lnTo>
                        <a:pt x="137" y="9"/>
                      </a:lnTo>
                      <a:lnTo>
                        <a:pt x="137" y="11"/>
                      </a:lnTo>
                      <a:lnTo>
                        <a:pt x="139" y="13"/>
                      </a:lnTo>
                      <a:lnTo>
                        <a:pt x="139" y="17"/>
                      </a:lnTo>
                      <a:lnTo>
                        <a:pt x="139" y="19"/>
                      </a:lnTo>
                      <a:lnTo>
                        <a:pt x="137" y="21"/>
                      </a:lnTo>
                      <a:lnTo>
                        <a:pt x="135" y="23"/>
                      </a:lnTo>
                      <a:lnTo>
                        <a:pt x="135" y="25"/>
                      </a:lnTo>
                      <a:lnTo>
                        <a:pt x="137" y="30"/>
                      </a:lnTo>
                      <a:lnTo>
                        <a:pt x="137" y="30"/>
                      </a:lnTo>
                      <a:lnTo>
                        <a:pt x="139" y="32"/>
                      </a:lnTo>
                      <a:lnTo>
                        <a:pt x="143" y="32"/>
                      </a:lnTo>
                      <a:lnTo>
                        <a:pt x="145" y="34"/>
                      </a:lnTo>
                      <a:lnTo>
                        <a:pt x="147" y="34"/>
                      </a:lnTo>
                      <a:lnTo>
                        <a:pt x="149" y="36"/>
                      </a:lnTo>
                      <a:lnTo>
                        <a:pt x="152" y="38"/>
                      </a:lnTo>
                      <a:lnTo>
                        <a:pt x="154" y="42"/>
                      </a:lnTo>
                      <a:lnTo>
                        <a:pt x="156" y="44"/>
                      </a:lnTo>
                      <a:lnTo>
                        <a:pt x="158" y="49"/>
                      </a:lnTo>
                      <a:lnTo>
                        <a:pt x="158" y="51"/>
                      </a:lnTo>
                      <a:lnTo>
                        <a:pt x="162" y="55"/>
                      </a:lnTo>
                      <a:lnTo>
                        <a:pt x="164" y="57"/>
                      </a:lnTo>
                      <a:lnTo>
                        <a:pt x="164" y="59"/>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97" name="Freeform 6">
                  <a:extLst>
                    <a:ext uri="{FF2B5EF4-FFF2-40B4-BE49-F238E27FC236}">
                      <a16:creationId xmlns:a16="http://schemas.microsoft.com/office/drawing/2014/main" id="{BB0C24D9-1C76-42F1-B246-52CDAEFAD55F}"/>
                    </a:ext>
                  </a:extLst>
                </p:cNvPr>
                <p:cNvSpPr>
                  <a:spLocks/>
                </p:cNvSpPr>
                <p:nvPr/>
              </p:nvSpPr>
              <p:spPr bwMode="auto">
                <a:xfrm>
                  <a:off x="5963" y="1334"/>
                  <a:ext cx="164" cy="257"/>
                </a:xfrm>
                <a:custGeom>
                  <a:avLst/>
                  <a:gdLst>
                    <a:gd name="T0" fmla="*/ 164 w 164"/>
                    <a:gd name="T1" fmla="*/ 70 h 257"/>
                    <a:gd name="T2" fmla="*/ 162 w 164"/>
                    <a:gd name="T3" fmla="*/ 84 h 257"/>
                    <a:gd name="T4" fmla="*/ 158 w 164"/>
                    <a:gd name="T5" fmla="*/ 107 h 257"/>
                    <a:gd name="T6" fmla="*/ 152 w 164"/>
                    <a:gd name="T7" fmla="*/ 124 h 257"/>
                    <a:gd name="T8" fmla="*/ 145 w 164"/>
                    <a:gd name="T9" fmla="*/ 143 h 257"/>
                    <a:gd name="T10" fmla="*/ 139 w 164"/>
                    <a:gd name="T11" fmla="*/ 158 h 257"/>
                    <a:gd name="T12" fmla="*/ 130 w 164"/>
                    <a:gd name="T13" fmla="*/ 175 h 257"/>
                    <a:gd name="T14" fmla="*/ 118 w 164"/>
                    <a:gd name="T15" fmla="*/ 185 h 257"/>
                    <a:gd name="T16" fmla="*/ 103 w 164"/>
                    <a:gd name="T17" fmla="*/ 194 h 257"/>
                    <a:gd name="T18" fmla="*/ 86 w 164"/>
                    <a:gd name="T19" fmla="*/ 200 h 257"/>
                    <a:gd name="T20" fmla="*/ 76 w 164"/>
                    <a:gd name="T21" fmla="*/ 211 h 257"/>
                    <a:gd name="T22" fmla="*/ 69 w 164"/>
                    <a:gd name="T23" fmla="*/ 223 h 257"/>
                    <a:gd name="T24" fmla="*/ 67 w 164"/>
                    <a:gd name="T25" fmla="*/ 232 h 257"/>
                    <a:gd name="T26" fmla="*/ 61 w 164"/>
                    <a:gd name="T27" fmla="*/ 234 h 257"/>
                    <a:gd name="T28" fmla="*/ 50 w 164"/>
                    <a:gd name="T29" fmla="*/ 229 h 257"/>
                    <a:gd name="T30" fmla="*/ 46 w 164"/>
                    <a:gd name="T31" fmla="*/ 227 h 257"/>
                    <a:gd name="T32" fmla="*/ 44 w 164"/>
                    <a:gd name="T33" fmla="*/ 223 h 257"/>
                    <a:gd name="T34" fmla="*/ 42 w 164"/>
                    <a:gd name="T35" fmla="*/ 223 h 257"/>
                    <a:gd name="T36" fmla="*/ 38 w 164"/>
                    <a:gd name="T37" fmla="*/ 223 h 257"/>
                    <a:gd name="T38" fmla="*/ 35 w 164"/>
                    <a:gd name="T39" fmla="*/ 227 h 257"/>
                    <a:gd name="T40" fmla="*/ 33 w 164"/>
                    <a:gd name="T41" fmla="*/ 234 h 257"/>
                    <a:gd name="T42" fmla="*/ 35 w 164"/>
                    <a:gd name="T43" fmla="*/ 238 h 257"/>
                    <a:gd name="T44" fmla="*/ 40 w 164"/>
                    <a:gd name="T45" fmla="*/ 240 h 257"/>
                    <a:gd name="T46" fmla="*/ 42 w 164"/>
                    <a:gd name="T47" fmla="*/ 248 h 257"/>
                    <a:gd name="T48" fmla="*/ 42 w 164"/>
                    <a:gd name="T49" fmla="*/ 253 h 257"/>
                    <a:gd name="T50" fmla="*/ 38 w 164"/>
                    <a:gd name="T51" fmla="*/ 255 h 257"/>
                    <a:gd name="T52" fmla="*/ 29 w 164"/>
                    <a:gd name="T53" fmla="*/ 257 h 257"/>
                    <a:gd name="T54" fmla="*/ 19 w 164"/>
                    <a:gd name="T55" fmla="*/ 255 h 257"/>
                    <a:gd name="T56" fmla="*/ 10 w 164"/>
                    <a:gd name="T57" fmla="*/ 250 h 257"/>
                    <a:gd name="T58" fmla="*/ 4 w 164"/>
                    <a:gd name="T59" fmla="*/ 240 h 257"/>
                    <a:gd name="T60" fmla="*/ 0 w 164"/>
                    <a:gd name="T61" fmla="*/ 225 h 257"/>
                    <a:gd name="T62" fmla="*/ 2 w 164"/>
                    <a:gd name="T63" fmla="*/ 213 h 257"/>
                    <a:gd name="T64" fmla="*/ 6 w 164"/>
                    <a:gd name="T65" fmla="*/ 198 h 257"/>
                    <a:gd name="T66" fmla="*/ 6 w 164"/>
                    <a:gd name="T67" fmla="*/ 183 h 257"/>
                    <a:gd name="T68" fmla="*/ 10 w 164"/>
                    <a:gd name="T69" fmla="*/ 166 h 257"/>
                    <a:gd name="T70" fmla="*/ 16 w 164"/>
                    <a:gd name="T71" fmla="*/ 147 h 257"/>
                    <a:gd name="T72" fmla="*/ 29 w 164"/>
                    <a:gd name="T73" fmla="*/ 128 h 257"/>
                    <a:gd name="T74" fmla="*/ 40 w 164"/>
                    <a:gd name="T75" fmla="*/ 112 h 257"/>
                    <a:gd name="T76" fmla="*/ 57 w 164"/>
                    <a:gd name="T77" fmla="*/ 93 h 257"/>
                    <a:gd name="T78" fmla="*/ 65 w 164"/>
                    <a:gd name="T79" fmla="*/ 76 h 257"/>
                    <a:gd name="T80" fmla="*/ 73 w 164"/>
                    <a:gd name="T81" fmla="*/ 59 h 257"/>
                    <a:gd name="T82" fmla="*/ 84 w 164"/>
                    <a:gd name="T83" fmla="*/ 38 h 257"/>
                    <a:gd name="T84" fmla="*/ 95 w 164"/>
                    <a:gd name="T85" fmla="*/ 21 h 257"/>
                    <a:gd name="T86" fmla="*/ 103 w 164"/>
                    <a:gd name="T87" fmla="*/ 9 h 257"/>
                    <a:gd name="T88" fmla="*/ 114 w 164"/>
                    <a:gd name="T89" fmla="*/ 2 h 257"/>
                    <a:gd name="T90" fmla="*/ 124 w 164"/>
                    <a:gd name="T91" fmla="*/ 0 h 257"/>
                    <a:gd name="T92" fmla="*/ 133 w 164"/>
                    <a:gd name="T93" fmla="*/ 4 h 257"/>
                    <a:gd name="T94" fmla="*/ 139 w 164"/>
                    <a:gd name="T95" fmla="*/ 13 h 257"/>
                    <a:gd name="T96" fmla="*/ 137 w 164"/>
                    <a:gd name="T97" fmla="*/ 21 h 257"/>
                    <a:gd name="T98" fmla="*/ 137 w 164"/>
                    <a:gd name="T99" fmla="*/ 30 h 257"/>
                    <a:gd name="T100" fmla="*/ 143 w 164"/>
                    <a:gd name="T101" fmla="*/ 32 h 257"/>
                    <a:gd name="T102" fmla="*/ 149 w 164"/>
                    <a:gd name="T103" fmla="*/ 36 h 257"/>
                    <a:gd name="T104" fmla="*/ 156 w 164"/>
                    <a:gd name="T105" fmla="*/ 44 h 257"/>
                    <a:gd name="T106" fmla="*/ 162 w 164"/>
                    <a:gd name="T107"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4" h="257">
                      <a:moveTo>
                        <a:pt x="164" y="59"/>
                      </a:moveTo>
                      <a:lnTo>
                        <a:pt x="164" y="63"/>
                      </a:lnTo>
                      <a:lnTo>
                        <a:pt x="164" y="70"/>
                      </a:lnTo>
                      <a:lnTo>
                        <a:pt x="164" y="76"/>
                      </a:lnTo>
                      <a:lnTo>
                        <a:pt x="162" y="80"/>
                      </a:lnTo>
                      <a:lnTo>
                        <a:pt x="162" y="84"/>
                      </a:lnTo>
                      <a:lnTo>
                        <a:pt x="162" y="91"/>
                      </a:lnTo>
                      <a:lnTo>
                        <a:pt x="160" y="99"/>
                      </a:lnTo>
                      <a:lnTo>
                        <a:pt x="158" y="107"/>
                      </a:lnTo>
                      <a:lnTo>
                        <a:pt x="156" y="114"/>
                      </a:lnTo>
                      <a:lnTo>
                        <a:pt x="154" y="120"/>
                      </a:lnTo>
                      <a:lnTo>
                        <a:pt x="152" y="124"/>
                      </a:lnTo>
                      <a:lnTo>
                        <a:pt x="152" y="131"/>
                      </a:lnTo>
                      <a:lnTo>
                        <a:pt x="147" y="137"/>
                      </a:lnTo>
                      <a:lnTo>
                        <a:pt x="145" y="143"/>
                      </a:lnTo>
                      <a:lnTo>
                        <a:pt x="143" y="147"/>
                      </a:lnTo>
                      <a:lnTo>
                        <a:pt x="141" y="152"/>
                      </a:lnTo>
                      <a:lnTo>
                        <a:pt x="139" y="158"/>
                      </a:lnTo>
                      <a:lnTo>
                        <a:pt x="135" y="164"/>
                      </a:lnTo>
                      <a:lnTo>
                        <a:pt x="133" y="171"/>
                      </a:lnTo>
                      <a:lnTo>
                        <a:pt x="130" y="175"/>
                      </a:lnTo>
                      <a:lnTo>
                        <a:pt x="126" y="177"/>
                      </a:lnTo>
                      <a:lnTo>
                        <a:pt x="122" y="181"/>
                      </a:lnTo>
                      <a:lnTo>
                        <a:pt x="118" y="185"/>
                      </a:lnTo>
                      <a:lnTo>
                        <a:pt x="111" y="187"/>
                      </a:lnTo>
                      <a:lnTo>
                        <a:pt x="107" y="192"/>
                      </a:lnTo>
                      <a:lnTo>
                        <a:pt x="103" y="194"/>
                      </a:lnTo>
                      <a:lnTo>
                        <a:pt x="97" y="196"/>
                      </a:lnTo>
                      <a:lnTo>
                        <a:pt x="92" y="198"/>
                      </a:lnTo>
                      <a:lnTo>
                        <a:pt x="86" y="200"/>
                      </a:lnTo>
                      <a:lnTo>
                        <a:pt x="84" y="202"/>
                      </a:lnTo>
                      <a:lnTo>
                        <a:pt x="80" y="206"/>
                      </a:lnTo>
                      <a:lnTo>
                        <a:pt x="76" y="211"/>
                      </a:lnTo>
                      <a:lnTo>
                        <a:pt x="71" y="215"/>
                      </a:lnTo>
                      <a:lnTo>
                        <a:pt x="71" y="219"/>
                      </a:lnTo>
                      <a:lnTo>
                        <a:pt x="69" y="223"/>
                      </a:lnTo>
                      <a:lnTo>
                        <a:pt x="69" y="227"/>
                      </a:lnTo>
                      <a:lnTo>
                        <a:pt x="67" y="229"/>
                      </a:lnTo>
                      <a:lnTo>
                        <a:pt x="67" y="232"/>
                      </a:lnTo>
                      <a:lnTo>
                        <a:pt x="65" y="234"/>
                      </a:lnTo>
                      <a:lnTo>
                        <a:pt x="63" y="234"/>
                      </a:lnTo>
                      <a:lnTo>
                        <a:pt x="61" y="234"/>
                      </a:lnTo>
                      <a:lnTo>
                        <a:pt x="59" y="232"/>
                      </a:lnTo>
                      <a:lnTo>
                        <a:pt x="54" y="232"/>
                      </a:lnTo>
                      <a:lnTo>
                        <a:pt x="50" y="229"/>
                      </a:lnTo>
                      <a:lnTo>
                        <a:pt x="48" y="229"/>
                      </a:lnTo>
                      <a:lnTo>
                        <a:pt x="48" y="227"/>
                      </a:lnTo>
                      <a:lnTo>
                        <a:pt x="46" y="227"/>
                      </a:lnTo>
                      <a:lnTo>
                        <a:pt x="46" y="225"/>
                      </a:lnTo>
                      <a:lnTo>
                        <a:pt x="44" y="225"/>
                      </a:lnTo>
                      <a:lnTo>
                        <a:pt x="44" y="223"/>
                      </a:lnTo>
                      <a:lnTo>
                        <a:pt x="44" y="223"/>
                      </a:lnTo>
                      <a:lnTo>
                        <a:pt x="42" y="223"/>
                      </a:lnTo>
                      <a:lnTo>
                        <a:pt x="42" y="223"/>
                      </a:lnTo>
                      <a:lnTo>
                        <a:pt x="40" y="223"/>
                      </a:lnTo>
                      <a:lnTo>
                        <a:pt x="40" y="223"/>
                      </a:lnTo>
                      <a:lnTo>
                        <a:pt x="38" y="223"/>
                      </a:lnTo>
                      <a:lnTo>
                        <a:pt x="38" y="225"/>
                      </a:lnTo>
                      <a:lnTo>
                        <a:pt x="35" y="225"/>
                      </a:lnTo>
                      <a:lnTo>
                        <a:pt x="35" y="227"/>
                      </a:lnTo>
                      <a:lnTo>
                        <a:pt x="35" y="227"/>
                      </a:lnTo>
                      <a:lnTo>
                        <a:pt x="33" y="232"/>
                      </a:lnTo>
                      <a:lnTo>
                        <a:pt x="33" y="234"/>
                      </a:lnTo>
                      <a:lnTo>
                        <a:pt x="33" y="236"/>
                      </a:lnTo>
                      <a:lnTo>
                        <a:pt x="35" y="238"/>
                      </a:lnTo>
                      <a:lnTo>
                        <a:pt x="35" y="238"/>
                      </a:lnTo>
                      <a:lnTo>
                        <a:pt x="38" y="238"/>
                      </a:lnTo>
                      <a:lnTo>
                        <a:pt x="40" y="240"/>
                      </a:lnTo>
                      <a:lnTo>
                        <a:pt x="40" y="240"/>
                      </a:lnTo>
                      <a:lnTo>
                        <a:pt x="42" y="242"/>
                      </a:lnTo>
                      <a:lnTo>
                        <a:pt x="42" y="244"/>
                      </a:lnTo>
                      <a:lnTo>
                        <a:pt x="42" y="248"/>
                      </a:lnTo>
                      <a:lnTo>
                        <a:pt x="42" y="250"/>
                      </a:lnTo>
                      <a:lnTo>
                        <a:pt x="42" y="250"/>
                      </a:lnTo>
                      <a:lnTo>
                        <a:pt x="42" y="253"/>
                      </a:lnTo>
                      <a:lnTo>
                        <a:pt x="40" y="253"/>
                      </a:lnTo>
                      <a:lnTo>
                        <a:pt x="40" y="255"/>
                      </a:lnTo>
                      <a:lnTo>
                        <a:pt x="38" y="255"/>
                      </a:lnTo>
                      <a:lnTo>
                        <a:pt x="38" y="257"/>
                      </a:lnTo>
                      <a:lnTo>
                        <a:pt x="33" y="257"/>
                      </a:lnTo>
                      <a:lnTo>
                        <a:pt x="29" y="257"/>
                      </a:lnTo>
                      <a:lnTo>
                        <a:pt x="25" y="257"/>
                      </a:lnTo>
                      <a:lnTo>
                        <a:pt x="21" y="257"/>
                      </a:lnTo>
                      <a:lnTo>
                        <a:pt x="19" y="255"/>
                      </a:lnTo>
                      <a:lnTo>
                        <a:pt x="14" y="255"/>
                      </a:lnTo>
                      <a:lnTo>
                        <a:pt x="12" y="250"/>
                      </a:lnTo>
                      <a:lnTo>
                        <a:pt x="10" y="250"/>
                      </a:lnTo>
                      <a:lnTo>
                        <a:pt x="6" y="246"/>
                      </a:lnTo>
                      <a:lnTo>
                        <a:pt x="4" y="242"/>
                      </a:lnTo>
                      <a:lnTo>
                        <a:pt x="4" y="240"/>
                      </a:lnTo>
                      <a:lnTo>
                        <a:pt x="2" y="236"/>
                      </a:lnTo>
                      <a:lnTo>
                        <a:pt x="2" y="232"/>
                      </a:lnTo>
                      <a:lnTo>
                        <a:pt x="0" y="225"/>
                      </a:lnTo>
                      <a:lnTo>
                        <a:pt x="0" y="221"/>
                      </a:lnTo>
                      <a:lnTo>
                        <a:pt x="0" y="215"/>
                      </a:lnTo>
                      <a:lnTo>
                        <a:pt x="2" y="213"/>
                      </a:lnTo>
                      <a:lnTo>
                        <a:pt x="4" y="206"/>
                      </a:lnTo>
                      <a:lnTo>
                        <a:pt x="6" y="202"/>
                      </a:lnTo>
                      <a:lnTo>
                        <a:pt x="6" y="198"/>
                      </a:lnTo>
                      <a:lnTo>
                        <a:pt x="6" y="194"/>
                      </a:lnTo>
                      <a:lnTo>
                        <a:pt x="6" y="187"/>
                      </a:lnTo>
                      <a:lnTo>
                        <a:pt x="6" y="183"/>
                      </a:lnTo>
                      <a:lnTo>
                        <a:pt x="6" y="177"/>
                      </a:lnTo>
                      <a:lnTo>
                        <a:pt x="6" y="173"/>
                      </a:lnTo>
                      <a:lnTo>
                        <a:pt x="10" y="166"/>
                      </a:lnTo>
                      <a:lnTo>
                        <a:pt x="12" y="158"/>
                      </a:lnTo>
                      <a:lnTo>
                        <a:pt x="14" y="152"/>
                      </a:lnTo>
                      <a:lnTo>
                        <a:pt x="16" y="147"/>
                      </a:lnTo>
                      <a:lnTo>
                        <a:pt x="19" y="141"/>
                      </a:lnTo>
                      <a:lnTo>
                        <a:pt x="23" y="135"/>
                      </a:lnTo>
                      <a:lnTo>
                        <a:pt x="29" y="128"/>
                      </a:lnTo>
                      <a:lnTo>
                        <a:pt x="33" y="122"/>
                      </a:lnTo>
                      <a:lnTo>
                        <a:pt x="38" y="116"/>
                      </a:lnTo>
                      <a:lnTo>
                        <a:pt x="40" y="112"/>
                      </a:lnTo>
                      <a:lnTo>
                        <a:pt x="46" y="105"/>
                      </a:lnTo>
                      <a:lnTo>
                        <a:pt x="50" y="99"/>
                      </a:lnTo>
                      <a:lnTo>
                        <a:pt x="57" y="93"/>
                      </a:lnTo>
                      <a:lnTo>
                        <a:pt x="59" y="86"/>
                      </a:lnTo>
                      <a:lnTo>
                        <a:pt x="63" y="82"/>
                      </a:lnTo>
                      <a:lnTo>
                        <a:pt x="65" y="76"/>
                      </a:lnTo>
                      <a:lnTo>
                        <a:pt x="69" y="70"/>
                      </a:lnTo>
                      <a:lnTo>
                        <a:pt x="71" y="63"/>
                      </a:lnTo>
                      <a:lnTo>
                        <a:pt x="73" y="59"/>
                      </a:lnTo>
                      <a:lnTo>
                        <a:pt x="78" y="53"/>
                      </a:lnTo>
                      <a:lnTo>
                        <a:pt x="80" y="46"/>
                      </a:lnTo>
                      <a:lnTo>
                        <a:pt x="84" y="38"/>
                      </a:lnTo>
                      <a:lnTo>
                        <a:pt x="88" y="32"/>
                      </a:lnTo>
                      <a:lnTo>
                        <a:pt x="92" y="25"/>
                      </a:lnTo>
                      <a:lnTo>
                        <a:pt x="95" y="21"/>
                      </a:lnTo>
                      <a:lnTo>
                        <a:pt x="97" y="17"/>
                      </a:lnTo>
                      <a:lnTo>
                        <a:pt x="101" y="13"/>
                      </a:lnTo>
                      <a:lnTo>
                        <a:pt x="103" y="9"/>
                      </a:lnTo>
                      <a:lnTo>
                        <a:pt x="107" y="7"/>
                      </a:lnTo>
                      <a:lnTo>
                        <a:pt x="109" y="4"/>
                      </a:lnTo>
                      <a:lnTo>
                        <a:pt x="114" y="2"/>
                      </a:lnTo>
                      <a:lnTo>
                        <a:pt x="118" y="0"/>
                      </a:lnTo>
                      <a:lnTo>
                        <a:pt x="120" y="0"/>
                      </a:lnTo>
                      <a:lnTo>
                        <a:pt x="124" y="0"/>
                      </a:lnTo>
                      <a:lnTo>
                        <a:pt x="126" y="0"/>
                      </a:lnTo>
                      <a:lnTo>
                        <a:pt x="130" y="2"/>
                      </a:lnTo>
                      <a:lnTo>
                        <a:pt x="133" y="4"/>
                      </a:lnTo>
                      <a:lnTo>
                        <a:pt x="137" y="9"/>
                      </a:lnTo>
                      <a:lnTo>
                        <a:pt x="137" y="11"/>
                      </a:lnTo>
                      <a:lnTo>
                        <a:pt x="139" y="13"/>
                      </a:lnTo>
                      <a:lnTo>
                        <a:pt x="139" y="17"/>
                      </a:lnTo>
                      <a:lnTo>
                        <a:pt x="139" y="19"/>
                      </a:lnTo>
                      <a:lnTo>
                        <a:pt x="137" y="21"/>
                      </a:lnTo>
                      <a:lnTo>
                        <a:pt x="135" y="23"/>
                      </a:lnTo>
                      <a:lnTo>
                        <a:pt x="135" y="25"/>
                      </a:lnTo>
                      <a:lnTo>
                        <a:pt x="137" y="30"/>
                      </a:lnTo>
                      <a:lnTo>
                        <a:pt x="137" y="30"/>
                      </a:lnTo>
                      <a:lnTo>
                        <a:pt x="139" y="32"/>
                      </a:lnTo>
                      <a:lnTo>
                        <a:pt x="143" y="32"/>
                      </a:lnTo>
                      <a:lnTo>
                        <a:pt x="145" y="34"/>
                      </a:lnTo>
                      <a:lnTo>
                        <a:pt x="147" y="34"/>
                      </a:lnTo>
                      <a:lnTo>
                        <a:pt x="149" y="36"/>
                      </a:lnTo>
                      <a:lnTo>
                        <a:pt x="152" y="38"/>
                      </a:lnTo>
                      <a:lnTo>
                        <a:pt x="154" y="42"/>
                      </a:lnTo>
                      <a:lnTo>
                        <a:pt x="156" y="44"/>
                      </a:lnTo>
                      <a:lnTo>
                        <a:pt x="158" y="49"/>
                      </a:lnTo>
                      <a:lnTo>
                        <a:pt x="158" y="51"/>
                      </a:lnTo>
                      <a:lnTo>
                        <a:pt x="162" y="55"/>
                      </a:lnTo>
                      <a:lnTo>
                        <a:pt x="164" y="57"/>
                      </a:lnTo>
                      <a:lnTo>
                        <a:pt x="164" y="59"/>
                      </a:lnTo>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sp>
              <p:nvSpPr>
                <p:cNvPr id="198" name="Freeform 7">
                  <a:extLst>
                    <a:ext uri="{FF2B5EF4-FFF2-40B4-BE49-F238E27FC236}">
                      <a16:creationId xmlns:a16="http://schemas.microsoft.com/office/drawing/2014/main" id="{12D3B957-E7A4-42AF-9329-BEC5CA6D6912}"/>
                    </a:ext>
                  </a:extLst>
                </p:cNvPr>
                <p:cNvSpPr>
                  <a:spLocks/>
                </p:cNvSpPr>
                <p:nvPr/>
              </p:nvSpPr>
              <p:spPr bwMode="auto">
                <a:xfrm>
                  <a:off x="5783" y="1618"/>
                  <a:ext cx="663" cy="1031"/>
                </a:xfrm>
                <a:custGeom>
                  <a:avLst/>
                  <a:gdLst>
                    <a:gd name="T0" fmla="*/ 616 w 663"/>
                    <a:gd name="T1" fmla="*/ 850 h 1031"/>
                    <a:gd name="T2" fmla="*/ 538 w 663"/>
                    <a:gd name="T3" fmla="*/ 850 h 1031"/>
                    <a:gd name="T4" fmla="*/ 483 w 663"/>
                    <a:gd name="T5" fmla="*/ 808 h 1031"/>
                    <a:gd name="T6" fmla="*/ 437 w 663"/>
                    <a:gd name="T7" fmla="*/ 806 h 1031"/>
                    <a:gd name="T8" fmla="*/ 418 w 663"/>
                    <a:gd name="T9" fmla="*/ 785 h 1031"/>
                    <a:gd name="T10" fmla="*/ 462 w 663"/>
                    <a:gd name="T11" fmla="*/ 740 h 1031"/>
                    <a:gd name="T12" fmla="*/ 483 w 663"/>
                    <a:gd name="T13" fmla="*/ 709 h 1031"/>
                    <a:gd name="T14" fmla="*/ 454 w 663"/>
                    <a:gd name="T15" fmla="*/ 686 h 1031"/>
                    <a:gd name="T16" fmla="*/ 464 w 663"/>
                    <a:gd name="T17" fmla="*/ 667 h 1031"/>
                    <a:gd name="T18" fmla="*/ 469 w 663"/>
                    <a:gd name="T19" fmla="*/ 639 h 1031"/>
                    <a:gd name="T20" fmla="*/ 477 w 663"/>
                    <a:gd name="T21" fmla="*/ 602 h 1031"/>
                    <a:gd name="T22" fmla="*/ 456 w 663"/>
                    <a:gd name="T23" fmla="*/ 541 h 1031"/>
                    <a:gd name="T24" fmla="*/ 435 w 663"/>
                    <a:gd name="T25" fmla="*/ 499 h 1031"/>
                    <a:gd name="T26" fmla="*/ 443 w 663"/>
                    <a:gd name="T27" fmla="*/ 440 h 1031"/>
                    <a:gd name="T28" fmla="*/ 490 w 663"/>
                    <a:gd name="T29" fmla="*/ 431 h 1031"/>
                    <a:gd name="T30" fmla="*/ 519 w 663"/>
                    <a:gd name="T31" fmla="*/ 454 h 1031"/>
                    <a:gd name="T32" fmla="*/ 572 w 663"/>
                    <a:gd name="T33" fmla="*/ 438 h 1031"/>
                    <a:gd name="T34" fmla="*/ 610 w 663"/>
                    <a:gd name="T35" fmla="*/ 389 h 1031"/>
                    <a:gd name="T36" fmla="*/ 652 w 663"/>
                    <a:gd name="T37" fmla="*/ 362 h 1031"/>
                    <a:gd name="T38" fmla="*/ 644 w 663"/>
                    <a:gd name="T39" fmla="*/ 309 h 1031"/>
                    <a:gd name="T40" fmla="*/ 595 w 663"/>
                    <a:gd name="T41" fmla="*/ 284 h 1031"/>
                    <a:gd name="T42" fmla="*/ 564 w 663"/>
                    <a:gd name="T43" fmla="*/ 292 h 1031"/>
                    <a:gd name="T44" fmla="*/ 528 w 663"/>
                    <a:gd name="T45" fmla="*/ 295 h 1031"/>
                    <a:gd name="T46" fmla="*/ 505 w 663"/>
                    <a:gd name="T47" fmla="*/ 238 h 1031"/>
                    <a:gd name="T48" fmla="*/ 511 w 663"/>
                    <a:gd name="T49" fmla="*/ 164 h 1031"/>
                    <a:gd name="T50" fmla="*/ 481 w 663"/>
                    <a:gd name="T51" fmla="*/ 107 h 1031"/>
                    <a:gd name="T52" fmla="*/ 454 w 663"/>
                    <a:gd name="T53" fmla="*/ 53 h 1031"/>
                    <a:gd name="T54" fmla="*/ 399 w 663"/>
                    <a:gd name="T55" fmla="*/ 42 h 1031"/>
                    <a:gd name="T56" fmla="*/ 359 w 663"/>
                    <a:gd name="T57" fmla="*/ 86 h 1031"/>
                    <a:gd name="T58" fmla="*/ 268 w 663"/>
                    <a:gd name="T59" fmla="*/ 78 h 1031"/>
                    <a:gd name="T60" fmla="*/ 260 w 663"/>
                    <a:gd name="T61" fmla="*/ 17 h 1031"/>
                    <a:gd name="T62" fmla="*/ 203 w 663"/>
                    <a:gd name="T63" fmla="*/ 6 h 1031"/>
                    <a:gd name="T64" fmla="*/ 192 w 663"/>
                    <a:gd name="T65" fmla="*/ 74 h 1031"/>
                    <a:gd name="T66" fmla="*/ 158 w 663"/>
                    <a:gd name="T67" fmla="*/ 208 h 1031"/>
                    <a:gd name="T68" fmla="*/ 129 w 663"/>
                    <a:gd name="T69" fmla="*/ 311 h 1031"/>
                    <a:gd name="T70" fmla="*/ 116 w 663"/>
                    <a:gd name="T71" fmla="*/ 398 h 1031"/>
                    <a:gd name="T72" fmla="*/ 108 w 663"/>
                    <a:gd name="T73" fmla="*/ 488 h 1031"/>
                    <a:gd name="T74" fmla="*/ 87 w 663"/>
                    <a:gd name="T75" fmla="*/ 597 h 1031"/>
                    <a:gd name="T76" fmla="*/ 70 w 663"/>
                    <a:gd name="T77" fmla="*/ 650 h 1031"/>
                    <a:gd name="T78" fmla="*/ 45 w 663"/>
                    <a:gd name="T79" fmla="*/ 732 h 1031"/>
                    <a:gd name="T80" fmla="*/ 4 w 663"/>
                    <a:gd name="T81" fmla="*/ 829 h 1031"/>
                    <a:gd name="T82" fmla="*/ 72 w 663"/>
                    <a:gd name="T83" fmla="*/ 843 h 1031"/>
                    <a:gd name="T84" fmla="*/ 70 w 663"/>
                    <a:gd name="T85" fmla="*/ 890 h 1031"/>
                    <a:gd name="T86" fmla="*/ 61 w 663"/>
                    <a:gd name="T87" fmla="*/ 942 h 1031"/>
                    <a:gd name="T88" fmla="*/ 26 w 663"/>
                    <a:gd name="T89" fmla="*/ 978 h 1031"/>
                    <a:gd name="T90" fmla="*/ 42 w 663"/>
                    <a:gd name="T91" fmla="*/ 999 h 1031"/>
                    <a:gd name="T92" fmla="*/ 80 w 663"/>
                    <a:gd name="T93" fmla="*/ 976 h 1031"/>
                    <a:gd name="T94" fmla="*/ 150 w 663"/>
                    <a:gd name="T95" fmla="*/ 955 h 1031"/>
                    <a:gd name="T96" fmla="*/ 186 w 663"/>
                    <a:gd name="T97" fmla="*/ 976 h 1031"/>
                    <a:gd name="T98" fmla="*/ 234 w 663"/>
                    <a:gd name="T99" fmla="*/ 972 h 1031"/>
                    <a:gd name="T100" fmla="*/ 296 w 663"/>
                    <a:gd name="T101" fmla="*/ 938 h 1031"/>
                    <a:gd name="T102" fmla="*/ 361 w 663"/>
                    <a:gd name="T103" fmla="*/ 909 h 1031"/>
                    <a:gd name="T104" fmla="*/ 410 w 663"/>
                    <a:gd name="T105" fmla="*/ 883 h 1031"/>
                    <a:gd name="T106" fmla="*/ 450 w 663"/>
                    <a:gd name="T107" fmla="*/ 885 h 1031"/>
                    <a:gd name="T108" fmla="*/ 448 w 663"/>
                    <a:gd name="T109" fmla="*/ 906 h 1031"/>
                    <a:gd name="T110" fmla="*/ 464 w 663"/>
                    <a:gd name="T111" fmla="*/ 946 h 1031"/>
                    <a:gd name="T112" fmla="*/ 473 w 663"/>
                    <a:gd name="T113" fmla="*/ 976 h 1031"/>
                    <a:gd name="T114" fmla="*/ 528 w 663"/>
                    <a:gd name="T115" fmla="*/ 982 h 1031"/>
                    <a:gd name="T116" fmla="*/ 536 w 663"/>
                    <a:gd name="T117" fmla="*/ 1005 h 1031"/>
                    <a:gd name="T118" fmla="*/ 570 w 663"/>
                    <a:gd name="T119" fmla="*/ 1024 h 1031"/>
                    <a:gd name="T120" fmla="*/ 612 w 663"/>
                    <a:gd name="T121" fmla="*/ 953 h 1031"/>
                    <a:gd name="T122" fmla="*/ 659 w 663"/>
                    <a:gd name="T123" fmla="*/ 890 h 1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63" h="1031">
                      <a:moveTo>
                        <a:pt x="661" y="888"/>
                      </a:moveTo>
                      <a:lnTo>
                        <a:pt x="661" y="883"/>
                      </a:lnTo>
                      <a:lnTo>
                        <a:pt x="661" y="879"/>
                      </a:lnTo>
                      <a:lnTo>
                        <a:pt x="661" y="875"/>
                      </a:lnTo>
                      <a:lnTo>
                        <a:pt x="659" y="873"/>
                      </a:lnTo>
                      <a:lnTo>
                        <a:pt x="657" y="869"/>
                      </a:lnTo>
                      <a:lnTo>
                        <a:pt x="654" y="867"/>
                      </a:lnTo>
                      <a:lnTo>
                        <a:pt x="652" y="864"/>
                      </a:lnTo>
                      <a:lnTo>
                        <a:pt x="650" y="862"/>
                      </a:lnTo>
                      <a:lnTo>
                        <a:pt x="646" y="858"/>
                      </a:lnTo>
                      <a:lnTo>
                        <a:pt x="642" y="856"/>
                      </a:lnTo>
                      <a:lnTo>
                        <a:pt x="638" y="854"/>
                      </a:lnTo>
                      <a:lnTo>
                        <a:pt x="633" y="852"/>
                      </a:lnTo>
                      <a:lnTo>
                        <a:pt x="627" y="850"/>
                      </a:lnTo>
                      <a:lnTo>
                        <a:pt x="623" y="850"/>
                      </a:lnTo>
                      <a:lnTo>
                        <a:pt x="616" y="850"/>
                      </a:lnTo>
                      <a:lnTo>
                        <a:pt x="612" y="850"/>
                      </a:lnTo>
                      <a:lnTo>
                        <a:pt x="604" y="848"/>
                      </a:lnTo>
                      <a:lnTo>
                        <a:pt x="597" y="848"/>
                      </a:lnTo>
                      <a:lnTo>
                        <a:pt x="593" y="850"/>
                      </a:lnTo>
                      <a:lnTo>
                        <a:pt x="587" y="850"/>
                      </a:lnTo>
                      <a:lnTo>
                        <a:pt x="581" y="850"/>
                      </a:lnTo>
                      <a:lnTo>
                        <a:pt x="576" y="850"/>
                      </a:lnTo>
                      <a:lnTo>
                        <a:pt x="572" y="850"/>
                      </a:lnTo>
                      <a:lnTo>
                        <a:pt x="568" y="852"/>
                      </a:lnTo>
                      <a:lnTo>
                        <a:pt x="564" y="854"/>
                      </a:lnTo>
                      <a:lnTo>
                        <a:pt x="559" y="854"/>
                      </a:lnTo>
                      <a:lnTo>
                        <a:pt x="553" y="854"/>
                      </a:lnTo>
                      <a:lnTo>
                        <a:pt x="549" y="854"/>
                      </a:lnTo>
                      <a:lnTo>
                        <a:pt x="547" y="854"/>
                      </a:lnTo>
                      <a:lnTo>
                        <a:pt x="543" y="852"/>
                      </a:lnTo>
                      <a:lnTo>
                        <a:pt x="538" y="850"/>
                      </a:lnTo>
                      <a:lnTo>
                        <a:pt x="536" y="850"/>
                      </a:lnTo>
                      <a:lnTo>
                        <a:pt x="532" y="846"/>
                      </a:lnTo>
                      <a:lnTo>
                        <a:pt x="528" y="843"/>
                      </a:lnTo>
                      <a:lnTo>
                        <a:pt x="526" y="839"/>
                      </a:lnTo>
                      <a:lnTo>
                        <a:pt x="521" y="837"/>
                      </a:lnTo>
                      <a:lnTo>
                        <a:pt x="517" y="833"/>
                      </a:lnTo>
                      <a:lnTo>
                        <a:pt x="515" y="829"/>
                      </a:lnTo>
                      <a:lnTo>
                        <a:pt x="511" y="824"/>
                      </a:lnTo>
                      <a:lnTo>
                        <a:pt x="507" y="820"/>
                      </a:lnTo>
                      <a:lnTo>
                        <a:pt x="505" y="818"/>
                      </a:lnTo>
                      <a:lnTo>
                        <a:pt x="502" y="816"/>
                      </a:lnTo>
                      <a:lnTo>
                        <a:pt x="498" y="812"/>
                      </a:lnTo>
                      <a:lnTo>
                        <a:pt x="496" y="810"/>
                      </a:lnTo>
                      <a:lnTo>
                        <a:pt x="492" y="808"/>
                      </a:lnTo>
                      <a:lnTo>
                        <a:pt x="488" y="808"/>
                      </a:lnTo>
                      <a:lnTo>
                        <a:pt x="483" y="808"/>
                      </a:lnTo>
                      <a:lnTo>
                        <a:pt x="479" y="808"/>
                      </a:lnTo>
                      <a:lnTo>
                        <a:pt x="475" y="808"/>
                      </a:lnTo>
                      <a:lnTo>
                        <a:pt x="471" y="808"/>
                      </a:lnTo>
                      <a:lnTo>
                        <a:pt x="467" y="810"/>
                      </a:lnTo>
                      <a:lnTo>
                        <a:pt x="464" y="812"/>
                      </a:lnTo>
                      <a:lnTo>
                        <a:pt x="462" y="814"/>
                      </a:lnTo>
                      <a:lnTo>
                        <a:pt x="460" y="814"/>
                      </a:lnTo>
                      <a:lnTo>
                        <a:pt x="458" y="816"/>
                      </a:lnTo>
                      <a:lnTo>
                        <a:pt x="456" y="816"/>
                      </a:lnTo>
                      <a:lnTo>
                        <a:pt x="454" y="816"/>
                      </a:lnTo>
                      <a:lnTo>
                        <a:pt x="452" y="816"/>
                      </a:lnTo>
                      <a:lnTo>
                        <a:pt x="448" y="816"/>
                      </a:lnTo>
                      <a:lnTo>
                        <a:pt x="443" y="816"/>
                      </a:lnTo>
                      <a:lnTo>
                        <a:pt x="441" y="812"/>
                      </a:lnTo>
                      <a:lnTo>
                        <a:pt x="439" y="810"/>
                      </a:lnTo>
                      <a:lnTo>
                        <a:pt x="437" y="806"/>
                      </a:lnTo>
                      <a:lnTo>
                        <a:pt x="435" y="803"/>
                      </a:lnTo>
                      <a:lnTo>
                        <a:pt x="431" y="803"/>
                      </a:lnTo>
                      <a:lnTo>
                        <a:pt x="427" y="801"/>
                      </a:lnTo>
                      <a:lnTo>
                        <a:pt x="424" y="801"/>
                      </a:lnTo>
                      <a:lnTo>
                        <a:pt x="418" y="799"/>
                      </a:lnTo>
                      <a:lnTo>
                        <a:pt x="414" y="797"/>
                      </a:lnTo>
                      <a:lnTo>
                        <a:pt x="410" y="797"/>
                      </a:lnTo>
                      <a:lnTo>
                        <a:pt x="408" y="793"/>
                      </a:lnTo>
                      <a:lnTo>
                        <a:pt x="403" y="789"/>
                      </a:lnTo>
                      <a:lnTo>
                        <a:pt x="401" y="785"/>
                      </a:lnTo>
                      <a:lnTo>
                        <a:pt x="401" y="782"/>
                      </a:lnTo>
                      <a:lnTo>
                        <a:pt x="399" y="782"/>
                      </a:lnTo>
                      <a:lnTo>
                        <a:pt x="401" y="782"/>
                      </a:lnTo>
                      <a:lnTo>
                        <a:pt x="408" y="785"/>
                      </a:lnTo>
                      <a:lnTo>
                        <a:pt x="414" y="785"/>
                      </a:lnTo>
                      <a:lnTo>
                        <a:pt x="418" y="785"/>
                      </a:lnTo>
                      <a:lnTo>
                        <a:pt x="422" y="785"/>
                      </a:lnTo>
                      <a:lnTo>
                        <a:pt x="424" y="782"/>
                      </a:lnTo>
                      <a:lnTo>
                        <a:pt x="427" y="778"/>
                      </a:lnTo>
                      <a:lnTo>
                        <a:pt x="429" y="776"/>
                      </a:lnTo>
                      <a:lnTo>
                        <a:pt x="431" y="774"/>
                      </a:lnTo>
                      <a:lnTo>
                        <a:pt x="435" y="770"/>
                      </a:lnTo>
                      <a:lnTo>
                        <a:pt x="439" y="763"/>
                      </a:lnTo>
                      <a:lnTo>
                        <a:pt x="441" y="761"/>
                      </a:lnTo>
                      <a:lnTo>
                        <a:pt x="443" y="757"/>
                      </a:lnTo>
                      <a:lnTo>
                        <a:pt x="446" y="751"/>
                      </a:lnTo>
                      <a:lnTo>
                        <a:pt x="448" y="747"/>
                      </a:lnTo>
                      <a:lnTo>
                        <a:pt x="450" y="745"/>
                      </a:lnTo>
                      <a:lnTo>
                        <a:pt x="452" y="742"/>
                      </a:lnTo>
                      <a:lnTo>
                        <a:pt x="456" y="740"/>
                      </a:lnTo>
                      <a:lnTo>
                        <a:pt x="460" y="740"/>
                      </a:lnTo>
                      <a:lnTo>
                        <a:pt x="462" y="740"/>
                      </a:lnTo>
                      <a:lnTo>
                        <a:pt x="467" y="738"/>
                      </a:lnTo>
                      <a:lnTo>
                        <a:pt x="471" y="738"/>
                      </a:lnTo>
                      <a:lnTo>
                        <a:pt x="473" y="736"/>
                      </a:lnTo>
                      <a:lnTo>
                        <a:pt x="473" y="734"/>
                      </a:lnTo>
                      <a:lnTo>
                        <a:pt x="473" y="730"/>
                      </a:lnTo>
                      <a:lnTo>
                        <a:pt x="473" y="728"/>
                      </a:lnTo>
                      <a:lnTo>
                        <a:pt x="473" y="726"/>
                      </a:lnTo>
                      <a:lnTo>
                        <a:pt x="473" y="724"/>
                      </a:lnTo>
                      <a:lnTo>
                        <a:pt x="475" y="719"/>
                      </a:lnTo>
                      <a:lnTo>
                        <a:pt x="477" y="717"/>
                      </a:lnTo>
                      <a:lnTo>
                        <a:pt x="479" y="713"/>
                      </a:lnTo>
                      <a:lnTo>
                        <a:pt x="479" y="713"/>
                      </a:lnTo>
                      <a:lnTo>
                        <a:pt x="481" y="713"/>
                      </a:lnTo>
                      <a:lnTo>
                        <a:pt x="481" y="711"/>
                      </a:lnTo>
                      <a:lnTo>
                        <a:pt x="481" y="711"/>
                      </a:lnTo>
                      <a:lnTo>
                        <a:pt x="483" y="709"/>
                      </a:lnTo>
                      <a:lnTo>
                        <a:pt x="483" y="709"/>
                      </a:lnTo>
                      <a:lnTo>
                        <a:pt x="483" y="709"/>
                      </a:lnTo>
                      <a:lnTo>
                        <a:pt x="481" y="707"/>
                      </a:lnTo>
                      <a:lnTo>
                        <a:pt x="481" y="707"/>
                      </a:lnTo>
                      <a:lnTo>
                        <a:pt x="481" y="705"/>
                      </a:lnTo>
                      <a:lnTo>
                        <a:pt x="479" y="705"/>
                      </a:lnTo>
                      <a:lnTo>
                        <a:pt x="477" y="705"/>
                      </a:lnTo>
                      <a:lnTo>
                        <a:pt x="473" y="703"/>
                      </a:lnTo>
                      <a:lnTo>
                        <a:pt x="471" y="703"/>
                      </a:lnTo>
                      <a:lnTo>
                        <a:pt x="467" y="703"/>
                      </a:lnTo>
                      <a:lnTo>
                        <a:pt x="464" y="700"/>
                      </a:lnTo>
                      <a:lnTo>
                        <a:pt x="462" y="696"/>
                      </a:lnTo>
                      <a:lnTo>
                        <a:pt x="460" y="694"/>
                      </a:lnTo>
                      <a:lnTo>
                        <a:pt x="458" y="692"/>
                      </a:lnTo>
                      <a:lnTo>
                        <a:pt x="456" y="688"/>
                      </a:lnTo>
                      <a:lnTo>
                        <a:pt x="454" y="686"/>
                      </a:lnTo>
                      <a:lnTo>
                        <a:pt x="452" y="681"/>
                      </a:lnTo>
                      <a:lnTo>
                        <a:pt x="450" y="679"/>
                      </a:lnTo>
                      <a:lnTo>
                        <a:pt x="450" y="677"/>
                      </a:lnTo>
                      <a:lnTo>
                        <a:pt x="448" y="673"/>
                      </a:lnTo>
                      <a:lnTo>
                        <a:pt x="448" y="671"/>
                      </a:lnTo>
                      <a:lnTo>
                        <a:pt x="448" y="671"/>
                      </a:lnTo>
                      <a:lnTo>
                        <a:pt x="450" y="669"/>
                      </a:lnTo>
                      <a:lnTo>
                        <a:pt x="452" y="667"/>
                      </a:lnTo>
                      <a:lnTo>
                        <a:pt x="452" y="667"/>
                      </a:lnTo>
                      <a:lnTo>
                        <a:pt x="452" y="667"/>
                      </a:lnTo>
                      <a:lnTo>
                        <a:pt x="456" y="667"/>
                      </a:lnTo>
                      <a:lnTo>
                        <a:pt x="458" y="667"/>
                      </a:lnTo>
                      <a:lnTo>
                        <a:pt x="460" y="667"/>
                      </a:lnTo>
                      <a:lnTo>
                        <a:pt x="462" y="667"/>
                      </a:lnTo>
                      <a:lnTo>
                        <a:pt x="462" y="667"/>
                      </a:lnTo>
                      <a:lnTo>
                        <a:pt x="464" y="667"/>
                      </a:lnTo>
                      <a:lnTo>
                        <a:pt x="467" y="665"/>
                      </a:lnTo>
                      <a:lnTo>
                        <a:pt x="467" y="665"/>
                      </a:lnTo>
                      <a:lnTo>
                        <a:pt x="467" y="663"/>
                      </a:lnTo>
                      <a:lnTo>
                        <a:pt x="469" y="663"/>
                      </a:lnTo>
                      <a:lnTo>
                        <a:pt x="469" y="660"/>
                      </a:lnTo>
                      <a:lnTo>
                        <a:pt x="471" y="660"/>
                      </a:lnTo>
                      <a:lnTo>
                        <a:pt x="471" y="658"/>
                      </a:lnTo>
                      <a:lnTo>
                        <a:pt x="469" y="656"/>
                      </a:lnTo>
                      <a:lnTo>
                        <a:pt x="467" y="654"/>
                      </a:lnTo>
                      <a:lnTo>
                        <a:pt x="467" y="652"/>
                      </a:lnTo>
                      <a:lnTo>
                        <a:pt x="464" y="652"/>
                      </a:lnTo>
                      <a:lnTo>
                        <a:pt x="464" y="648"/>
                      </a:lnTo>
                      <a:lnTo>
                        <a:pt x="464" y="646"/>
                      </a:lnTo>
                      <a:lnTo>
                        <a:pt x="464" y="644"/>
                      </a:lnTo>
                      <a:lnTo>
                        <a:pt x="467" y="642"/>
                      </a:lnTo>
                      <a:lnTo>
                        <a:pt x="469" y="639"/>
                      </a:lnTo>
                      <a:lnTo>
                        <a:pt x="471" y="635"/>
                      </a:lnTo>
                      <a:lnTo>
                        <a:pt x="473" y="633"/>
                      </a:lnTo>
                      <a:lnTo>
                        <a:pt x="475" y="629"/>
                      </a:lnTo>
                      <a:lnTo>
                        <a:pt x="477" y="625"/>
                      </a:lnTo>
                      <a:lnTo>
                        <a:pt x="477" y="625"/>
                      </a:lnTo>
                      <a:lnTo>
                        <a:pt x="479" y="625"/>
                      </a:lnTo>
                      <a:lnTo>
                        <a:pt x="481" y="623"/>
                      </a:lnTo>
                      <a:lnTo>
                        <a:pt x="481" y="620"/>
                      </a:lnTo>
                      <a:lnTo>
                        <a:pt x="483" y="620"/>
                      </a:lnTo>
                      <a:lnTo>
                        <a:pt x="483" y="618"/>
                      </a:lnTo>
                      <a:lnTo>
                        <a:pt x="483" y="616"/>
                      </a:lnTo>
                      <a:lnTo>
                        <a:pt x="483" y="612"/>
                      </a:lnTo>
                      <a:lnTo>
                        <a:pt x="481" y="608"/>
                      </a:lnTo>
                      <a:lnTo>
                        <a:pt x="481" y="606"/>
                      </a:lnTo>
                      <a:lnTo>
                        <a:pt x="479" y="604"/>
                      </a:lnTo>
                      <a:lnTo>
                        <a:pt x="477" y="602"/>
                      </a:lnTo>
                      <a:lnTo>
                        <a:pt x="473" y="597"/>
                      </a:lnTo>
                      <a:lnTo>
                        <a:pt x="471" y="595"/>
                      </a:lnTo>
                      <a:lnTo>
                        <a:pt x="471" y="593"/>
                      </a:lnTo>
                      <a:lnTo>
                        <a:pt x="469" y="589"/>
                      </a:lnTo>
                      <a:lnTo>
                        <a:pt x="467" y="585"/>
                      </a:lnTo>
                      <a:lnTo>
                        <a:pt x="467" y="581"/>
                      </a:lnTo>
                      <a:lnTo>
                        <a:pt x="464" y="576"/>
                      </a:lnTo>
                      <a:lnTo>
                        <a:pt x="464" y="570"/>
                      </a:lnTo>
                      <a:lnTo>
                        <a:pt x="464" y="568"/>
                      </a:lnTo>
                      <a:lnTo>
                        <a:pt x="462" y="562"/>
                      </a:lnTo>
                      <a:lnTo>
                        <a:pt x="462" y="557"/>
                      </a:lnTo>
                      <a:lnTo>
                        <a:pt x="462" y="553"/>
                      </a:lnTo>
                      <a:lnTo>
                        <a:pt x="460" y="549"/>
                      </a:lnTo>
                      <a:lnTo>
                        <a:pt x="460" y="545"/>
                      </a:lnTo>
                      <a:lnTo>
                        <a:pt x="458" y="543"/>
                      </a:lnTo>
                      <a:lnTo>
                        <a:pt x="456" y="541"/>
                      </a:lnTo>
                      <a:lnTo>
                        <a:pt x="452" y="538"/>
                      </a:lnTo>
                      <a:lnTo>
                        <a:pt x="450" y="538"/>
                      </a:lnTo>
                      <a:lnTo>
                        <a:pt x="448" y="536"/>
                      </a:lnTo>
                      <a:lnTo>
                        <a:pt x="446" y="534"/>
                      </a:lnTo>
                      <a:lnTo>
                        <a:pt x="446" y="534"/>
                      </a:lnTo>
                      <a:lnTo>
                        <a:pt x="446" y="532"/>
                      </a:lnTo>
                      <a:lnTo>
                        <a:pt x="443" y="530"/>
                      </a:lnTo>
                      <a:lnTo>
                        <a:pt x="443" y="528"/>
                      </a:lnTo>
                      <a:lnTo>
                        <a:pt x="443" y="524"/>
                      </a:lnTo>
                      <a:lnTo>
                        <a:pt x="443" y="522"/>
                      </a:lnTo>
                      <a:lnTo>
                        <a:pt x="443" y="517"/>
                      </a:lnTo>
                      <a:lnTo>
                        <a:pt x="441" y="515"/>
                      </a:lnTo>
                      <a:lnTo>
                        <a:pt x="441" y="511"/>
                      </a:lnTo>
                      <a:lnTo>
                        <a:pt x="439" y="507"/>
                      </a:lnTo>
                      <a:lnTo>
                        <a:pt x="437" y="503"/>
                      </a:lnTo>
                      <a:lnTo>
                        <a:pt x="435" y="499"/>
                      </a:lnTo>
                      <a:lnTo>
                        <a:pt x="433" y="492"/>
                      </a:lnTo>
                      <a:lnTo>
                        <a:pt x="431" y="486"/>
                      </a:lnTo>
                      <a:lnTo>
                        <a:pt x="429" y="480"/>
                      </a:lnTo>
                      <a:lnTo>
                        <a:pt x="427" y="477"/>
                      </a:lnTo>
                      <a:lnTo>
                        <a:pt x="427" y="473"/>
                      </a:lnTo>
                      <a:lnTo>
                        <a:pt x="424" y="469"/>
                      </a:lnTo>
                      <a:lnTo>
                        <a:pt x="424" y="465"/>
                      </a:lnTo>
                      <a:lnTo>
                        <a:pt x="424" y="463"/>
                      </a:lnTo>
                      <a:lnTo>
                        <a:pt x="427" y="461"/>
                      </a:lnTo>
                      <a:lnTo>
                        <a:pt x="431" y="459"/>
                      </a:lnTo>
                      <a:lnTo>
                        <a:pt x="433" y="456"/>
                      </a:lnTo>
                      <a:lnTo>
                        <a:pt x="437" y="454"/>
                      </a:lnTo>
                      <a:lnTo>
                        <a:pt x="437" y="450"/>
                      </a:lnTo>
                      <a:lnTo>
                        <a:pt x="439" y="446"/>
                      </a:lnTo>
                      <a:lnTo>
                        <a:pt x="441" y="442"/>
                      </a:lnTo>
                      <a:lnTo>
                        <a:pt x="443" y="440"/>
                      </a:lnTo>
                      <a:lnTo>
                        <a:pt x="448" y="438"/>
                      </a:lnTo>
                      <a:lnTo>
                        <a:pt x="450" y="435"/>
                      </a:lnTo>
                      <a:lnTo>
                        <a:pt x="454" y="433"/>
                      </a:lnTo>
                      <a:lnTo>
                        <a:pt x="456" y="433"/>
                      </a:lnTo>
                      <a:lnTo>
                        <a:pt x="458" y="435"/>
                      </a:lnTo>
                      <a:lnTo>
                        <a:pt x="460" y="435"/>
                      </a:lnTo>
                      <a:lnTo>
                        <a:pt x="462" y="438"/>
                      </a:lnTo>
                      <a:lnTo>
                        <a:pt x="464" y="438"/>
                      </a:lnTo>
                      <a:lnTo>
                        <a:pt x="471" y="438"/>
                      </a:lnTo>
                      <a:lnTo>
                        <a:pt x="475" y="438"/>
                      </a:lnTo>
                      <a:lnTo>
                        <a:pt x="477" y="438"/>
                      </a:lnTo>
                      <a:lnTo>
                        <a:pt x="479" y="435"/>
                      </a:lnTo>
                      <a:lnTo>
                        <a:pt x="481" y="433"/>
                      </a:lnTo>
                      <a:lnTo>
                        <a:pt x="486" y="431"/>
                      </a:lnTo>
                      <a:lnTo>
                        <a:pt x="488" y="431"/>
                      </a:lnTo>
                      <a:lnTo>
                        <a:pt x="490" y="431"/>
                      </a:lnTo>
                      <a:lnTo>
                        <a:pt x="494" y="435"/>
                      </a:lnTo>
                      <a:lnTo>
                        <a:pt x="496" y="438"/>
                      </a:lnTo>
                      <a:lnTo>
                        <a:pt x="498" y="440"/>
                      </a:lnTo>
                      <a:lnTo>
                        <a:pt x="498" y="440"/>
                      </a:lnTo>
                      <a:lnTo>
                        <a:pt x="500" y="442"/>
                      </a:lnTo>
                      <a:lnTo>
                        <a:pt x="502" y="442"/>
                      </a:lnTo>
                      <a:lnTo>
                        <a:pt x="502" y="442"/>
                      </a:lnTo>
                      <a:lnTo>
                        <a:pt x="507" y="442"/>
                      </a:lnTo>
                      <a:lnTo>
                        <a:pt x="509" y="442"/>
                      </a:lnTo>
                      <a:lnTo>
                        <a:pt x="513" y="442"/>
                      </a:lnTo>
                      <a:lnTo>
                        <a:pt x="515" y="444"/>
                      </a:lnTo>
                      <a:lnTo>
                        <a:pt x="517" y="444"/>
                      </a:lnTo>
                      <a:lnTo>
                        <a:pt x="519" y="446"/>
                      </a:lnTo>
                      <a:lnTo>
                        <a:pt x="519" y="450"/>
                      </a:lnTo>
                      <a:lnTo>
                        <a:pt x="519" y="452"/>
                      </a:lnTo>
                      <a:lnTo>
                        <a:pt x="519" y="454"/>
                      </a:lnTo>
                      <a:lnTo>
                        <a:pt x="521" y="456"/>
                      </a:lnTo>
                      <a:lnTo>
                        <a:pt x="524" y="459"/>
                      </a:lnTo>
                      <a:lnTo>
                        <a:pt x="528" y="461"/>
                      </a:lnTo>
                      <a:lnTo>
                        <a:pt x="532" y="463"/>
                      </a:lnTo>
                      <a:lnTo>
                        <a:pt x="536" y="463"/>
                      </a:lnTo>
                      <a:lnTo>
                        <a:pt x="538" y="461"/>
                      </a:lnTo>
                      <a:lnTo>
                        <a:pt x="543" y="459"/>
                      </a:lnTo>
                      <a:lnTo>
                        <a:pt x="547" y="456"/>
                      </a:lnTo>
                      <a:lnTo>
                        <a:pt x="549" y="454"/>
                      </a:lnTo>
                      <a:lnTo>
                        <a:pt x="551" y="450"/>
                      </a:lnTo>
                      <a:lnTo>
                        <a:pt x="555" y="446"/>
                      </a:lnTo>
                      <a:lnTo>
                        <a:pt x="557" y="442"/>
                      </a:lnTo>
                      <a:lnTo>
                        <a:pt x="562" y="440"/>
                      </a:lnTo>
                      <a:lnTo>
                        <a:pt x="564" y="438"/>
                      </a:lnTo>
                      <a:lnTo>
                        <a:pt x="568" y="438"/>
                      </a:lnTo>
                      <a:lnTo>
                        <a:pt x="572" y="438"/>
                      </a:lnTo>
                      <a:lnTo>
                        <a:pt x="574" y="438"/>
                      </a:lnTo>
                      <a:lnTo>
                        <a:pt x="576" y="438"/>
                      </a:lnTo>
                      <a:lnTo>
                        <a:pt x="581" y="433"/>
                      </a:lnTo>
                      <a:lnTo>
                        <a:pt x="583" y="431"/>
                      </a:lnTo>
                      <a:lnTo>
                        <a:pt x="587" y="427"/>
                      </a:lnTo>
                      <a:lnTo>
                        <a:pt x="589" y="427"/>
                      </a:lnTo>
                      <a:lnTo>
                        <a:pt x="593" y="423"/>
                      </a:lnTo>
                      <a:lnTo>
                        <a:pt x="595" y="421"/>
                      </a:lnTo>
                      <a:lnTo>
                        <a:pt x="600" y="419"/>
                      </a:lnTo>
                      <a:lnTo>
                        <a:pt x="602" y="417"/>
                      </a:lnTo>
                      <a:lnTo>
                        <a:pt x="604" y="412"/>
                      </a:lnTo>
                      <a:lnTo>
                        <a:pt x="606" y="408"/>
                      </a:lnTo>
                      <a:lnTo>
                        <a:pt x="608" y="404"/>
                      </a:lnTo>
                      <a:lnTo>
                        <a:pt x="610" y="400"/>
                      </a:lnTo>
                      <a:lnTo>
                        <a:pt x="610" y="393"/>
                      </a:lnTo>
                      <a:lnTo>
                        <a:pt x="610" y="389"/>
                      </a:lnTo>
                      <a:lnTo>
                        <a:pt x="612" y="385"/>
                      </a:lnTo>
                      <a:lnTo>
                        <a:pt x="612" y="383"/>
                      </a:lnTo>
                      <a:lnTo>
                        <a:pt x="612" y="379"/>
                      </a:lnTo>
                      <a:lnTo>
                        <a:pt x="612" y="374"/>
                      </a:lnTo>
                      <a:lnTo>
                        <a:pt x="614" y="374"/>
                      </a:lnTo>
                      <a:lnTo>
                        <a:pt x="619" y="370"/>
                      </a:lnTo>
                      <a:lnTo>
                        <a:pt x="623" y="370"/>
                      </a:lnTo>
                      <a:lnTo>
                        <a:pt x="627" y="368"/>
                      </a:lnTo>
                      <a:lnTo>
                        <a:pt x="629" y="366"/>
                      </a:lnTo>
                      <a:lnTo>
                        <a:pt x="633" y="364"/>
                      </a:lnTo>
                      <a:lnTo>
                        <a:pt x="638" y="364"/>
                      </a:lnTo>
                      <a:lnTo>
                        <a:pt x="642" y="364"/>
                      </a:lnTo>
                      <a:lnTo>
                        <a:pt x="644" y="364"/>
                      </a:lnTo>
                      <a:lnTo>
                        <a:pt x="648" y="364"/>
                      </a:lnTo>
                      <a:lnTo>
                        <a:pt x="650" y="364"/>
                      </a:lnTo>
                      <a:lnTo>
                        <a:pt x="652" y="362"/>
                      </a:lnTo>
                      <a:lnTo>
                        <a:pt x="654" y="360"/>
                      </a:lnTo>
                      <a:lnTo>
                        <a:pt x="654" y="356"/>
                      </a:lnTo>
                      <a:lnTo>
                        <a:pt x="657" y="353"/>
                      </a:lnTo>
                      <a:lnTo>
                        <a:pt x="657" y="349"/>
                      </a:lnTo>
                      <a:lnTo>
                        <a:pt x="654" y="347"/>
                      </a:lnTo>
                      <a:lnTo>
                        <a:pt x="650" y="343"/>
                      </a:lnTo>
                      <a:lnTo>
                        <a:pt x="648" y="341"/>
                      </a:lnTo>
                      <a:lnTo>
                        <a:pt x="648" y="339"/>
                      </a:lnTo>
                      <a:lnTo>
                        <a:pt x="646" y="334"/>
                      </a:lnTo>
                      <a:lnTo>
                        <a:pt x="644" y="330"/>
                      </a:lnTo>
                      <a:lnTo>
                        <a:pt x="644" y="328"/>
                      </a:lnTo>
                      <a:lnTo>
                        <a:pt x="644" y="324"/>
                      </a:lnTo>
                      <a:lnTo>
                        <a:pt x="644" y="320"/>
                      </a:lnTo>
                      <a:lnTo>
                        <a:pt x="646" y="316"/>
                      </a:lnTo>
                      <a:lnTo>
                        <a:pt x="646" y="311"/>
                      </a:lnTo>
                      <a:lnTo>
                        <a:pt x="644" y="309"/>
                      </a:lnTo>
                      <a:lnTo>
                        <a:pt x="642" y="305"/>
                      </a:lnTo>
                      <a:lnTo>
                        <a:pt x="640" y="301"/>
                      </a:lnTo>
                      <a:lnTo>
                        <a:pt x="638" y="299"/>
                      </a:lnTo>
                      <a:lnTo>
                        <a:pt x="633" y="297"/>
                      </a:lnTo>
                      <a:lnTo>
                        <a:pt x="631" y="295"/>
                      </a:lnTo>
                      <a:lnTo>
                        <a:pt x="627" y="295"/>
                      </a:lnTo>
                      <a:lnTo>
                        <a:pt x="625" y="292"/>
                      </a:lnTo>
                      <a:lnTo>
                        <a:pt x="621" y="292"/>
                      </a:lnTo>
                      <a:lnTo>
                        <a:pt x="619" y="295"/>
                      </a:lnTo>
                      <a:lnTo>
                        <a:pt x="614" y="295"/>
                      </a:lnTo>
                      <a:lnTo>
                        <a:pt x="612" y="295"/>
                      </a:lnTo>
                      <a:lnTo>
                        <a:pt x="608" y="295"/>
                      </a:lnTo>
                      <a:lnTo>
                        <a:pt x="606" y="292"/>
                      </a:lnTo>
                      <a:lnTo>
                        <a:pt x="602" y="290"/>
                      </a:lnTo>
                      <a:lnTo>
                        <a:pt x="600" y="288"/>
                      </a:lnTo>
                      <a:lnTo>
                        <a:pt x="595" y="284"/>
                      </a:lnTo>
                      <a:lnTo>
                        <a:pt x="593" y="282"/>
                      </a:lnTo>
                      <a:lnTo>
                        <a:pt x="591" y="280"/>
                      </a:lnTo>
                      <a:lnTo>
                        <a:pt x="589" y="278"/>
                      </a:lnTo>
                      <a:lnTo>
                        <a:pt x="585" y="276"/>
                      </a:lnTo>
                      <a:lnTo>
                        <a:pt x="583" y="276"/>
                      </a:lnTo>
                      <a:lnTo>
                        <a:pt x="581" y="278"/>
                      </a:lnTo>
                      <a:lnTo>
                        <a:pt x="578" y="280"/>
                      </a:lnTo>
                      <a:lnTo>
                        <a:pt x="576" y="282"/>
                      </a:lnTo>
                      <a:lnTo>
                        <a:pt x="574" y="284"/>
                      </a:lnTo>
                      <a:lnTo>
                        <a:pt x="572" y="286"/>
                      </a:lnTo>
                      <a:lnTo>
                        <a:pt x="570" y="288"/>
                      </a:lnTo>
                      <a:lnTo>
                        <a:pt x="568" y="288"/>
                      </a:lnTo>
                      <a:lnTo>
                        <a:pt x="568" y="290"/>
                      </a:lnTo>
                      <a:lnTo>
                        <a:pt x="566" y="290"/>
                      </a:lnTo>
                      <a:lnTo>
                        <a:pt x="564" y="292"/>
                      </a:lnTo>
                      <a:lnTo>
                        <a:pt x="564" y="292"/>
                      </a:lnTo>
                      <a:lnTo>
                        <a:pt x="564" y="295"/>
                      </a:lnTo>
                      <a:lnTo>
                        <a:pt x="564" y="297"/>
                      </a:lnTo>
                      <a:lnTo>
                        <a:pt x="564" y="299"/>
                      </a:lnTo>
                      <a:lnTo>
                        <a:pt x="562" y="301"/>
                      </a:lnTo>
                      <a:lnTo>
                        <a:pt x="562" y="301"/>
                      </a:lnTo>
                      <a:lnTo>
                        <a:pt x="557" y="301"/>
                      </a:lnTo>
                      <a:lnTo>
                        <a:pt x="557" y="299"/>
                      </a:lnTo>
                      <a:lnTo>
                        <a:pt x="555" y="299"/>
                      </a:lnTo>
                      <a:lnTo>
                        <a:pt x="553" y="301"/>
                      </a:lnTo>
                      <a:lnTo>
                        <a:pt x="551" y="303"/>
                      </a:lnTo>
                      <a:lnTo>
                        <a:pt x="547" y="303"/>
                      </a:lnTo>
                      <a:lnTo>
                        <a:pt x="543" y="303"/>
                      </a:lnTo>
                      <a:lnTo>
                        <a:pt x="538" y="303"/>
                      </a:lnTo>
                      <a:lnTo>
                        <a:pt x="534" y="301"/>
                      </a:lnTo>
                      <a:lnTo>
                        <a:pt x="532" y="299"/>
                      </a:lnTo>
                      <a:lnTo>
                        <a:pt x="528" y="295"/>
                      </a:lnTo>
                      <a:lnTo>
                        <a:pt x="526" y="288"/>
                      </a:lnTo>
                      <a:lnTo>
                        <a:pt x="521" y="286"/>
                      </a:lnTo>
                      <a:lnTo>
                        <a:pt x="519" y="284"/>
                      </a:lnTo>
                      <a:lnTo>
                        <a:pt x="513" y="280"/>
                      </a:lnTo>
                      <a:lnTo>
                        <a:pt x="511" y="278"/>
                      </a:lnTo>
                      <a:lnTo>
                        <a:pt x="509" y="276"/>
                      </a:lnTo>
                      <a:lnTo>
                        <a:pt x="505" y="271"/>
                      </a:lnTo>
                      <a:lnTo>
                        <a:pt x="502" y="269"/>
                      </a:lnTo>
                      <a:lnTo>
                        <a:pt x="502" y="265"/>
                      </a:lnTo>
                      <a:lnTo>
                        <a:pt x="500" y="263"/>
                      </a:lnTo>
                      <a:lnTo>
                        <a:pt x="502" y="257"/>
                      </a:lnTo>
                      <a:lnTo>
                        <a:pt x="502" y="252"/>
                      </a:lnTo>
                      <a:lnTo>
                        <a:pt x="505" y="248"/>
                      </a:lnTo>
                      <a:lnTo>
                        <a:pt x="505" y="246"/>
                      </a:lnTo>
                      <a:lnTo>
                        <a:pt x="505" y="242"/>
                      </a:lnTo>
                      <a:lnTo>
                        <a:pt x="505" y="238"/>
                      </a:lnTo>
                      <a:lnTo>
                        <a:pt x="502" y="234"/>
                      </a:lnTo>
                      <a:lnTo>
                        <a:pt x="502" y="229"/>
                      </a:lnTo>
                      <a:lnTo>
                        <a:pt x="502" y="225"/>
                      </a:lnTo>
                      <a:lnTo>
                        <a:pt x="505" y="219"/>
                      </a:lnTo>
                      <a:lnTo>
                        <a:pt x="505" y="215"/>
                      </a:lnTo>
                      <a:lnTo>
                        <a:pt x="505" y="210"/>
                      </a:lnTo>
                      <a:lnTo>
                        <a:pt x="507" y="206"/>
                      </a:lnTo>
                      <a:lnTo>
                        <a:pt x="509" y="204"/>
                      </a:lnTo>
                      <a:lnTo>
                        <a:pt x="511" y="200"/>
                      </a:lnTo>
                      <a:lnTo>
                        <a:pt x="513" y="196"/>
                      </a:lnTo>
                      <a:lnTo>
                        <a:pt x="513" y="191"/>
                      </a:lnTo>
                      <a:lnTo>
                        <a:pt x="513" y="185"/>
                      </a:lnTo>
                      <a:lnTo>
                        <a:pt x="513" y="179"/>
                      </a:lnTo>
                      <a:lnTo>
                        <a:pt x="513" y="173"/>
                      </a:lnTo>
                      <a:lnTo>
                        <a:pt x="513" y="168"/>
                      </a:lnTo>
                      <a:lnTo>
                        <a:pt x="511" y="164"/>
                      </a:lnTo>
                      <a:lnTo>
                        <a:pt x="511" y="160"/>
                      </a:lnTo>
                      <a:lnTo>
                        <a:pt x="511" y="156"/>
                      </a:lnTo>
                      <a:lnTo>
                        <a:pt x="509" y="154"/>
                      </a:lnTo>
                      <a:lnTo>
                        <a:pt x="509" y="149"/>
                      </a:lnTo>
                      <a:lnTo>
                        <a:pt x="509" y="147"/>
                      </a:lnTo>
                      <a:lnTo>
                        <a:pt x="507" y="143"/>
                      </a:lnTo>
                      <a:lnTo>
                        <a:pt x="505" y="137"/>
                      </a:lnTo>
                      <a:lnTo>
                        <a:pt x="500" y="133"/>
                      </a:lnTo>
                      <a:lnTo>
                        <a:pt x="498" y="128"/>
                      </a:lnTo>
                      <a:lnTo>
                        <a:pt x="494" y="124"/>
                      </a:lnTo>
                      <a:lnTo>
                        <a:pt x="490" y="122"/>
                      </a:lnTo>
                      <a:lnTo>
                        <a:pt x="488" y="120"/>
                      </a:lnTo>
                      <a:lnTo>
                        <a:pt x="486" y="116"/>
                      </a:lnTo>
                      <a:lnTo>
                        <a:pt x="483" y="114"/>
                      </a:lnTo>
                      <a:lnTo>
                        <a:pt x="483" y="112"/>
                      </a:lnTo>
                      <a:lnTo>
                        <a:pt x="481" y="107"/>
                      </a:lnTo>
                      <a:lnTo>
                        <a:pt x="481" y="103"/>
                      </a:lnTo>
                      <a:lnTo>
                        <a:pt x="479" y="101"/>
                      </a:lnTo>
                      <a:lnTo>
                        <a:pt x="477" y="97"/>
                      </a:lnTo>
                      <a:lnTo>
                        <a:pt x="475" y="93"/>
                      </a:lnTo>
                      <a:lnTo>
                        <a:pt x="473" y="91"/>
                      </a:lnTo>
                      <a:lnTo>
                        <a:pt x="469" y="88"/>
                      </a:lnTo>
                      <a:lnTo>
                        <a:pt x="467" y="86"/>
                      </a:lnTo>
                      <a:lnTo>
                        <a:pt x="464" y="82"/>
                      </a:lnTo>
                      <a:lnTo>
                        <a:pt x="462" y="80"/>
                      </a:lnTo>
                      <a:lnTo>
                        <a:pt x="460" y="76"/>
                      </a:lnTo>
                      <a:lnTo>
                        <a:pt x="458" y="72"/>
                      </a:lnTo>
                      <a:lnTo>
                        <a:pt x="456" y="67"/>
                      </a:lnTo>
                      <a:lnTo>
                        <a:pt x="456" y="65"/>
                      </a:lnTo>
                      <a:lnTo>
                        <a:pt x="456" y="61"/>
                      </a:lnTo>
                      <a:lnTo>
                        <a:pt x="456" y="55"/>
                      </a:lnTo>
                      <a:lnTo>
                        <a:pt x="454" y="53"/>
                      </a:lnTo>
                      <a:lnTo>
                        <a:pt x="452" y="48"/>
                      </a:lnTo>
                      <a:lnTo>
                        <a:pt x="452" y="46"/>
                      </a:lnTo>
                      <a:lnTo>
                        <a:pt x="450" y="44"/>
                      </a:lnTo>
                      <a:lnTo>
                        <a:pt x="446" y="40"/>
                      </a:lnTo>
                      <a:lnTo>
                        <a:pt x="443" y="40"/>
                      </a:lnTo>
                      <a:lnTo>
                        <a:pt x="439" y="40"/>
                      </a:lnTo>
                      <a:lnTo>
                        <a:pt x="435" y="40"/>
                      </a:lnTo>
                      <a:lnTo>
                        <a:pt x="431" y="40"/>
                      </a:lnTo>
                      <a:lnTo>
                        <a:pt x="427" y="40"/>
                      </a:lnTo>
                      <a:lnTo>
                        <a:pt x="422" y="38"/>
                      </a:lnTo>
                      <a:lnTo>
                        <a:pt x="418" y="38"/>
                      </a:lnTo>
                      <a:lnTo>
                        <a:pt x="412" y="36"/>
                      </a:lnTo>
                      <a:lnTo>
                        <a:pt x="410" y="38"/>
                      </a:lnTo>
                      <a:lnTo>
                        <a:pt x="405" y="40"/>
                      </a:lnTo>
                      <a:lnTo>
                        <a:pt x="403" y="40"/>
                      </a:lnTo>
                      <a:lnTo>
                        <a:pt x="399" y="42"/>
                      </a:lnTo>
                      <a:lnTo>
                        <a:pt x="395" y="42"/>
                      </a:lnTo>
                      <a:lnTo>
                        <a:pt x="391" y="44"/>
                      </a:lnTo>
                      <a:lnTo>
                        <a:pt x="389" y="46"/>
                      </a:lnTo>
                      <a:lnTo>
                        <a:pt x="386" y="51"/>
                      </a:lnTo>
                      <a:lnTo>
                        <a:pt x="384" y="53"/>
                      </a:lnTo>
                      <a:lnTo>
                        <a:pt x="382" y="55"/>
                      </a:lnTo>
                      <a:lnTo>
                        <a:pt x="378" y="59"/>
                      </a:lnTo>
                      <a:lnTo>
                        <a:pt x="376" y="63"/>
                      </a:lnTo>
                      <a:lnTo>
                        <a:pt x="372" y="67"/>
                      </a:lnTo>
                      <a:lnTo>
                        <a:pt x="370" y="70"/>
                      </a:lnTo>
                      <a:lnTo>
                        <a:pt x="370" y="72"/>
                      </a:lnTo>
                      <a:lnTo>
                        <a:pt x="367" y="76"/>
                      </a:lnTo>
                      <a:lnTo>
                        <a:pt x="367" y="78"/>
                      </a:lnTo>
                      <a:lnTo>
                        <a:pt x="367" y="80"/>
                      </a:lnTo>
                      <a:lnTo>
                        <a:pt x="363" y="84"/>
                      </a:lnTo>
                      <a:lnTo>
                        <a:pt x="359" y="86"/>
                      </a:lnTo>
                      <a:lnTo>
                        <a:pt x="355" y="88"/>
                      </a:lnTo>
                      <a:lnTo>
                        <a:pt x="351" y="91"/>
                      </a:lnTo>
                      <a:lnTo>
                        <a:pt x="346" y="93"/>
                      </a:lnTo>
                      <a:lnTo>
                        <a:pt x="340" y="95"/>
                      </a:lnTo>
                      <a:lnTo>
                        <a:pt x="334" y="95"/>
                      </a:lnTo>
                      <a:lnTo>
                        <a:pt x="327" y="97"/>
                      </a:lnTo>
                      <a:lnTo>
                        <a:pt x="321" y="97"/>
                      </a:lnTo>
                      <a:lnTo>
                        <a:pt x="315" y="97"/>
                      </a:lnTo>
                      <a:lnTo>
                        <a:pt x="306" y="95"/>
                      </a:lnTo>
                      <a:lnTo>
                        <a:pt x="300" y="93"/>
                      </a:lnTo>
                      <a:lnTo>
                        <a:pt x="291" y="93"/>
                      </a:lnTo>
                      <a:lnTo>
                        <a:pt x="287" y="91"/>
                      </a:lnTo>
                      <a:lnTo>
                        <a:pt x="283" y="88"/>
                      </a:lnTo>
                      <a:lnTo>
                        <a:pt x="277" y="84"/>
                      </a:lnTo>
                      <a:lnTo>
                        <a:pt x="272" y="80"/>
                      </a:lnTo>
                      <a:lnTo>
                        <a:pt x="268" y="78"/>
                      </a:lnTo>
                      <a:lnTo>
                        <a:pt x="264" y="74"/>
                      </a:lnTo>
                      <a:lnTo>
                        <a:pt x="260" y="72"/>
                      </a:lnTo>
                      <a:lnTo>
                        <a:pt x="253" y="67"/>
                      </a:lnTo>
                      <a:lnTo>
                        <a:pt x="249" y="63"/>
                      </a:lnTo>
                      <a:lnTo>
                        <a:pt x="247" y="59"/>
                      </a:lnTo>
                      <a:lnTo>
                        <a:pt x="247" y="55"/>
                      </a:lnTo>
                      <a:lnTo>
                        <a:pt x="247" y="51"/>
                      </a:lnTo>
                      <a:lnTo>
                        <a:pt x="247" y="46"/>
                      </a:lnTo>
                      <a:lnTo>
                        <a:pt x="249" y="42"/>
                      </a:lnTo>
                      <a:lnTo>
                        <a:pt x="249" y="38"/>
                      </a:lnTo>
                      <a:lnTo>
                        <a:pt x="251" y="36"/>
                      </a:lnTo>
                      <a:lnTo>
                        <a:pt x="253" y="32"/>
                      </a:lnTo>
                      <a:lnTo>
                        <a:pt x="258" y="27"/>
                      </a:lnTo>
                      <a:lnTo>
                        <a:pt x="260" y="23"/>
                      </a:lnTo>
                      <a:lnTo>
                        <a:pt x="260" y="21"/>
                      </a:lnTo>
                      <a:lnTo>
                        <a:pt x="260" y="17"/>
                      </a:lnTo>
                      <a:lnTo>
                        <a:pt x="260" y="13"/>
                      </a:lnTo>
                      <a:lnTo>
                        <a:pt x="260" y="11"/>
                      </a:lnTo>
                      <a:lnTo>
                        <a:pt x="258" y="9"/>
                      </a:lnTo>
                      <a:lnTo>
                        <a:pt x="253" y="4"/>
                      </a:lnTo>
                      <a:lnTo>
                        <a:pt x="249" y="2"/>
                      </a:lnTo>
                      <a:lnTo>
                        <a:pt x="247" y="0"/>
                      </a:lnTo>
                      <a:lnTo>
                        <a:pt x="243" y="0"/>
                      </a:lnTo>
                      <a:lnTo>
                        <a:pt x="237" y="0"/>
                      </a:lnTo>
                      <a:lnTo>
                        <a:pt x="232" y="0"/>
                      </a:lnTo>
                      <a:lnTo>
                        <a:pt x="228" y="0"/>
                      </a:lnTo>
                      <a:lnTo>
                        <a:pt x="224" y="0"/>
                      </a:lnTo>
                      <a:lnTo>
                        <a:pt x="220" y="0"/>
                      </a:lnTo>
                      <a:lnTo>
                        <a:pt x="213" y="2"/>
                      </a:lnTo>
                      <a:lnTo>
                        <a:pt x="209" y="2"/>
                      </a:lnTo>
                      <a:lnTo>
                        <a:pt x="207" y="4"/>
                      </a:lnTo>
                      <a:lnTo>
                        <a:pt x="203" y="6"/>
                      </a:lnTo>
                      <a:lnTo>
                        <a:pt x="201" y="9"/>
                      </a:lnTo>
                      <a:lnTo>
                        <a:pt x="199" y="11"/>
                      </a:lnTo>
                      <a:lnTo>
                        <a:pt x="196" y="13"/>
                      </a:lnTo>
                      <a:lnTo>
                        <a:pt x="196" y="15"/>
                      </a:lnTo>
                      <a:lnTo>
                        <a:pt x="194" y="17"/>
                      </a:lnTo>
                      <a:lnTo>
                        <a:pt x="192" y="21"/>
                      </a:lnTo>
                      <a:lnTo>
                        <a:pt x="192" y="25"/>
                      </a:lnTo>
                      <a:lnTo>
                        <a:pt x="192" y="30"/>
                      </a:lnTo>
                      <a:lnTo>
                        <a:pt x="190" y="34"/>
                      </a:lnTo>
                      <a:lnTo>
                        <a:pt x="190" y="38"/>
                      </a:lnTo>
                      <a:lnTo>
                        <a:pt x="190" y="44"/>
                      </a:lnTo>
                      <a:lnTo>
                        <a:pt x="192" y="51"/>
                      </a:lnTo>
                      <a:lnTo>
                        <a:pt x="192" y="57"/>
                      </a:lnTo>
                      <a:lnTo>
                        <a:pt x="192" y="63"/>
                      </a:lnTo>
                      <a:lnTo>
                        <a:pt x="192" y="67"/>
                      </a:lnTo>
                      <a:lnTo>
                        <a:pt x="192" y="74"/>
                      </a:lnTo>
                      <a:lnTo>
                        <a:pt x="192" y="80"/>
                      </a:lnTo>
                      <a:lnTo>
                        <a:pt x="190" y="84"/>
                      </a:lnTo>
                      <a:lnTo>
                        <a:pt x="190" y="93"/>
                      </a:lnTo>
                      <a:lnTo>
                        <a:pt x="188" y="103"/>
                      </a:lnTo>
                      <a:lnTo>
                        <a:pt x="186" y="116"/>
                      </a:lnTo>
                      <a:lnTo>
                        <a:pt x="184" y="126"/>
                      </a:lnTo>
                      <a:lnTo>
                        <a:pt x="182" y="137"/>
                      </a:lnTo>
                      <a:lnTo>
                        <a:pt x="180" y="145"/>
                      </a:lnTo>
                      <a:lnTo>
                        <a:pt x="177" y="152"/>
                      </a:lnTo>
                      <a:lnTo>
                        <a:pt x="175" y="160"/>
                      </a:lnTo>
                      <a:lnTo>
                        <a:pt x="171" y="170"/>
                      </a:lnTo>
                      <a:lnTo>
                        <a:pt x="169" y="179"/>
                      </a:lnTo>
                      <a:lnTo>
                        <a:pt x="167" y="189"/>
                      </a:lnTo>
                      <a:lnTo>
                        <a:pt x="165" y="196"/>
                      </a:lnTo>
                      <a:lnTo>
                        <a:pt x="163" y="202"/>
                      </a:lnTo>
                      <a:lnTo>
                        <a:pt x="158" y="208"/>
                      </a:lnTo>
                      <a:lnTo>
                        <a:pt x="156" y="215"/>
                      </a:lnTo>
                      <a:lnTo>
                        <a:pt x="152" y="223"/>
                      </a:lnTo>
                      <a:lnTo>
                        <a:pt x="150" y="229"/>
                      </a:lnTo>
                      <a:lnTo>
                        <a:pt x="148" y="236"/>
                      </a:lnTo>
                      <a:lnTo>
                        <a:pt x="146" y="240"/>
                      </a:lnTo>
                      <a:lnTo>
                        <a:pt x="142" y="246"/>
                      </a:lnTo>
                      <a:lnTo>
                        <a:pt x="139" y="252"/>
                      </a:lnTo>
                      <a:lnTo>
                        <a:pt x="137" y="259"/>
                      </a:lnTo>
                      <a:lnTo>
                        <a:pt x="135" y="265"/>
                      </a:lnTo>
                      <a:lnTo>
                        <a:pt x="135" y="271"/>
                      </a:lnTo>
                      <a:lnTo>
                        <a:pt x="133" y="278"/>
                      </a:lnTo>
                      <a:lnTo>
                        <a:pt x="133" y="286"/>
                      </a:lnTo>
                      <a:lnTo>
                        <a:pt x="131" y="292"/>
                      </a:lnTo>
                      <a:lnTo>
                        <a:pt x="131" y="299"/>
                      </a:lnTo>
                      <a:lnTo>
                        <a:pt x="131" y="305"/>
                      </a:lnTo>
                      <a:lnTo>
                        <a:pt x="129" y="311"/>
                      </a:lnTo>
                      <a:lnTo>
                        <a:pt x="129" y="318"/>
                      </a:lnTo>
                      <a:lnTo>
                        <a:pt x="127" y="324"/>
                      </a:lnTo>
                      <a:lnTo>
                        <a:pt x="127" y="328"/>
                      </a:lnTo>
                      <a:lnTo>
                        <a:pt x="125" y="334"/>
                      </a:lnTo>
                      <a:lnTo>
                        <a:pt x="125" y="339"/>
                      </a:lnTo>
                      <a:lnTo>
                        <a:pt x="123" y="345"/>
                      </a:lnTo>
                      <a:lnTo>
                        <a:pt x="123" y="347"/>
                      </a:lnTo>
                      <a:lnTo>
                        <a:pt x="121" y="351"/>
                      </a:lnTo>
                      <a:lnTo>
                        <a:pt x="116" y="356"/>
                      </a:lnTo>
                      <a:lnTo>
                        <a:pt x="116" y="360"/>
                      </a:lnTo>
                      <a:lnTo>
                        <a:pt x="116" y="366"/>
                      </a:lnTo>
                      <a:lnTo>
                        <a:pt x="116" y="372"/>
                      </a:lnTo>
                      <a:lnTo>
                        <a:pt x="116" y="379"/>
                      </a:lnTo>
                      <a:lnTo>
                        <a:pt x="116" y="387"/>
                      </a:lnTo>
                      <a:lnTo>
                        <a:pt x="116" y="393"/>
                      </a:lnTo>
                      <a:lnTo>
                        <a:pt x="116" y="398"/>
                      </a:lnTo>
                      <a:lnTo>
                        <a:pt x="116" y="404"/>
                      </a:lnTo>
                      <a:lnTo>
                        <a:pt x="116" y="410"/>
                      </a:lnTo>
                      <a:lnTo>
                        <a:pt x="116" y="417"/>
                      </a:lnTo>
                      <a:lnTo>
                        <a:pt x="116" y="423"/>
                      </a:lnTo>
                      <a:lnTo>
                        <a:pt x="114" y="427"/>
                      </a:lnTo>
                      <a:lnTo>
                        <a:pt x="112" y="433"/>
                      </a:lnTo>
                      <a:lnTo>
                        <a:pt x="110" y="440"/>
                      </a:lnTo>
                      <a:lnTo>
                        <a:pt x="110" y="444"/>
                      </a:lnTo>
                      <a:lnTo>
                        <a:pt x="110" y="450"/>
                      </a:lnTo>
                      <a:lnTo>
                        <a:pt x="110" y="454"/>
                      </a:lnTo>
                      <a:lnTo>
                        <a:pt x="110" y="461"/>
                      </a:lnTo>
                      <a:lnTo>
                        <a:pt x="110" y="467"/>
                      </a:lnTo>
                      <a:lnTo>
                        <a:pt x="110" y="471"/>
                      </a:lnTo>
                      <a:lnTo>
                        <a:pt x="110" y="475"/>
                      </a:lnTo>
                      <a:lnTo>
                        <a:pt x="108" y="482"/>
                      </a:lnTo>
                      <a:lnTo>
                        <a:pt x="108" y="488"/>
                      </a:lnTo>
                      <a:lnTo>
                        <a:pt x="106" y="492"/>
                      </a:lnTo>
                      <a:lnTo>
                        <a:pt x="106" y="499"/>
                      </a:lnTo>
                      <a:lnTo>
                        <a:pt x="104" y="507"/>
                      </a:lnTo>
                      <a:lnTo>
                        <a:pt x="102" y="515"/>
                      </a:lnTo>
                      <a:lnTo>
                        <a:pt x="99" y="526"/>
                      </a:lnTo>
                      <a:lnTo>
                        <a:pt x="97" y="536"/>
                      </a:lnTo>
                      <a:lnTo>
                        <a:pt x="95" y="545"/>
                      </a:lnTo>
                      <a:lnTo>
                        <a:pt x="93" y="549"/>
                      </a:lnTo>
                      <a:lnTo>
                        <a:pt x="91" y="555"/>
                      </a:lnTo>
                      <a:lnTo>
                        <a:pt x="89" y="562"/>
                      </a:lnTo>
                      <a:lnTo>
                        <a:pt x="87" y="568"/>
                      </a:lnTo>
                      <a:lnTo>
                        <a:pt x="87" y="572"/>
                      </a:lnTo>
                      <a:lnTo>
                        <a:pt x="87" y="578"/>
                      </a:lnTo>
                      <a:lnTo>
                        <a:pt x="87" y="585"/>
                      </a:lnTo>
                      <a:lnTo>
                        <a:pt x="87" y="591"/>
                      </a:lnTo>
                      <a:lnTo>
                        <a:pt x="87" y="597"/>
                      </a:lnTo>
                      <a:lnTo>
                        <a:pt x="87" y="602"/>
                      </a:lnTo>
                      <a:lnTo>
                        <a:pt x="87" y="606"/>
                      </a:lnTo>
                      <a:lnTo>
                        <a:pt x="87" y="612"/>
                      </a:lnTo>
                      <a:lnTo>
                        <a:pt x="87" y="616"/>
                      </a:lnTo>
                      <a:lnTo>
                        <a:pt x="87" y="620"/>
                      </a:lnTo>
                      <a:lnTo>
                        <a:pt x="85" y="625"/>
                      </a:lnTo>
                      <a:lnTo>
                        <a:pt x="80" y="627"/>
                      </a:lnTo>
                      <a:lnTo>
                        <a:pt x="78" y="631"/>
                      </a:lnTo>
                      <a:lnTo>
                        <a:pt x="76" y="635"/>
                      </a:lnTo>
                      <a:lnTo>
                        <a:pt x="74" y="637"/>
                      </a:lnTo>
                      <a:lnTo>
                        <a:pt x="74" y="642"/>
                      </a:lnTo>
                      <a:lnTo>
                        <a:pt x="74" y="646"/>
                      </a:lnTo>
                      <a:lnTo>
                        <a:pt x="74" y="646"/>
                      </a:lnTo>
                      <a:lnTo>
                        <a:pt x="72" y="648"/>
                      </a:lnTo>
                      <a:lnTo>
                        <a:pt x="72" y="648"/>
                      </a:lnTo>
                      <a:lnTo>
                        <a:pt x="70" y="650"/>
                      </a:lnTo>
                      <a:lnTo>
                        <a:pt x="70" y="652"/>
                      </a:lnTo>
                      <a:lnTo>
                        <a:pt x="68" y="652"/>
                      </a:lnTo>
                      <a:lnTo>
                        <a:pt x="66" y="656"/>
                      </a:lnTo>
                      <a:lnTo>
                        <a:pt x="64" y="660"/>
                      </a:lnTo>
                      <a:lnTo>
                        <a:pt x="61" y="665"/>
                      </a:lnTo>
                      <a:lnTo>
                        <a:pt x="61" y="669"/>
                      </a:lnTo>
                      <a:lnTo>
                        <a:pt x="59" y="675"/>
                      </a:lnTo>
                      <a:lnTo>
                        <a:pt x="59" y="679"/>
                      </a:lnTo>
                      <a:lnTo>
                        <a:pt x="57" y="686"/>
                      </a:lnTo>
                      <a:lnTo>
                        <a:pt x="55" y="692"/>
                      </a:lnTo>
                      <a:lnTo>
                        <a:pt x="53" y="698"/>
                      </a:lnTo>
                      <a:lnTo>
                        <a:pt x="51" y="705"/>
                      </a:lnTo>
                      <a:lnTo>
                        <a:pt x="49" y="711"/>
                      </a:lnTo>
                      <a:lnTo>
                        <a:pt x="49" y="719"/>
                      </a:lnTo>
                      <a:lnTo>
                        <a:pt x="47" y="726"/>
                      </a:lnTo>
                      <a:lnTo>
                        <a:pt x="45" y="732"/>
                      </a:lnTo>
                      <a:lnTo>
                        <a:pt x="42" y="738"/>
                      </a:lnTo>
                      <a:lnTo>
                        <a:pt x="40" y="747"/>
                      </a:lnTo>
                      <a:lnTo>
                        <a:pt x="36" y="755"/>
                      </a:lnTo>
                      <a:lnTo>
                        <a:pt x="34" y="763"/>
                      </a:lnTo>
                      <a:lnTo>
                        <a:pt x="32" y="770"/>
                      </a:lnTo>
                      <a:lnTo>
                        <a:pt x="30" y="774"/>
                      </a:lnTo>
                      <a:lnTo>
                        <a:pt x="26" y="780"/>
                      </a:lnTo>
                      <a:lnTo>
                        <a:pt x="23" y="787"/>
                      </a:lnTo>
                      <a:lnTo>
                        <a:pt x="19" y="793"/>
                      </a:lnTo>
                      <a:lnTo>
                        <a:pt x="17" y="799"/>
                      </a:lnTo>
                      <a:lnTo>
                        <a:pt x="13" y="803"/>
                      </a:lnTo>
                      <a:lnTo>
                        <a:pt x="9" y="812"/>
                      </a:lnTo>
                      <a:lnTo>
                        <a:pt x="4" y="818"/>
                      </a:lnTo>
                      <a:lnTo>
                        <a:pt x="0" y="827"/>
                      </a:lnTo>
                      <a:lnTo>
                        <a:pt x="2" y="827"/>
                      </a:lnTo>
                      <a:lnTo>
                        <a:pt x="4" y="829"/>
                      </a:lnTo>
                      <a:lnTo>
                        <a:pt x="7" y="829"/>
                      </a:lnTo>
                      <a:lnTo>
                        <a:pt x="7" y="829"/>
                      </a:lnTo>
                      <a:lnTo>
                        <a:pt x="11" y="833"/>
                      </a:lnTo>
                      <a:lnTo>
                        <a:pt x="15" y="835"/>
                      </a:lnTo>
                      <a:lnTo>
                        <a:pt x="21" y="839"/>
                      </a:lnTo>
                      <a:lnTo>
                        <a:pt x="28" y="841"/>
                      </a:lnTo>
                      <a:lnTo>
                        <a:pt x="32" y="843"/>
                      </a:lnTo>
                      <a:lnTo>
                        <a:pt x="36" y="843"/>
                      </a:lnTo>
                      <a:lnTo>
                        <a:pt x="42" y="846"/>
                      </a:lnTo>
                      <a:lnTo>
                        <a:pt x="49" y="848"/>
                      </a:lnTo>
                      <a:lnTo>
                        <a:pt x="55" y="848"/>
                      </a:lnTo>
                      <a:lnTo>
                        <a:pt x="57" y="848"/>
                      </a:lnTo>
                      <a:lnTo>
                        <a:pt x="61" y="846"/>
                      </a:lnTo>
                      <a:lnTo>
                        <a:pt x="66" y="846"/>
                      </a:lnTo>
                      <a:lnTo>
                        <a:pt x="68" y="846"/>
                      </a:lnTo>
                      <a:lnTo>
                        <a:pt x="72" y="843"/>
                      </a:lnTo>
                      <a:lnTo>
                        <a:pt x="76" y="843"/>
                      </a:lnTo>
                      <a:lnTo>
                        <a:pt x="78" y="843"/>
                      </a:lnTo>
                      <a:lnTo>
                        <a:pt x="83" y="843"/>
                      </a:lnTo>
                      <a:lnTo>
                        <a:pt x="85" y="843"/>
                      </a:lnTo>
                      <a:lnTo>
                        <a:pt x="87" y="846"/>
                      </a:lnTo>
                      <a:lnTo>
                        <a:pt x="89" y="848"/>
                      </a:lnTo>
                      <a:lnTo>
                        <a:pt x="91" y="854"/>
                      </a:lnTo>
                      <a:lnTo>
                        <a:pt x="91" y="858"/>
                      </a:lnTo>
                      <a:lnTo>
                        <a:pt x="91" y="864"/>
                      </a:lnTo>
                      <a:lnTo>
                        <a:pt x="89" y="869"/>
                      </a:lnTo>
                      <a:lnTo>
                        <a:pt x="87" y="873"/>
                      </a:lnTo>
                      <a:lnTo>
                        <a:pt x="85" y="877"/>
                      </a:lnTo>
                      <a:lnTo>
                        <a:pt x="80" y="881"/>
                      </a:lnTo>
                      <a:lnTo>
                        <a:pt x="78" y="883"/>
                      </a:lnTo>
                      <a:lnTo>
                        <a:pt x="74" y="888"/>
                      </a:lnTo>
                      <a:lnTo>
                        <a:pt x="70" y="890"/>
                      </a:lnTo>
                      <a:lnTo>
                        <a:pt x="64" y="892"/>
                      </a:lnTo>
                      <a:lnTo>
                        <a:pt x="59" y="894"/>
                      </a:lnTo>
                      <a:lnTo>
                        <a:pt x="57" y="898"/>
                      </a:lnTo>
                      <a:lnTo>
                        <a:pt x="55" y="902"/>
                      </a:lnTo>
                      <a:lnTo>
                        <a:pt x="55" y="906"/>
                      </a:lnTo>
                      <a:lnTo>
                        <a:pt x="53" y="911"/>
                      </a:lnTo>
                      <a:lnTo>
                        <a:pt x="55" y="915"/>
                      </a:lnTo>
                      <a:lnTo>
                        <a:pt x="57" y="917"/>
                      </a:lnTo>
                      <a:lnTo>
                        <a:pt x="61" y="919"/>
                      </a:lnTo>
                      <a:lnTo>
                        <a:pt x="64" y="923"/>
                      </a:lnTo>
                      <a:lnTo>
                        <a:pt x="64" y="925"/>
                      </a:lnTo>
                      <a:lnTo>
                        <a:pt x="66" y="930"/>
                      </a:lnTo>
                      <a:lnTo>
                        <a:pt x="66" y="932"/>
                      </a:lnTo>
                      <a:lnTo>
                        <a:pt x="64" y="936"/>
                      </a:lnTo>
                      <a:lnTo>
                        <a:pt x="64" y="938"/>
                      </a:lnTo>
                      <a:lnTo>
                        <a:pt x="61" y="942"/>
                      </a:lnTo>
                      <a:lnTo>
                        <a:pt x="59" y="944"/>
                      </a:lnTo>
                      <a:lnTo>
                        <a:pt x="57" y="946"/>
                      </a:lnTo>
                      <a:lnTo>
                        <a:pt x="55" y="949"/>
                      </a:lnTo>
                      <a:lnTo>
                        <a:pt x="53" y="953"/>
                      </a:lnTo>
                      <a:lnTo>
                        <a:pt x="53" y="955"/>
                      </a:lnTo>
                      <a:lnTo>
                        <a:pt x="53" y="959"/>
                      </a:lnTo>
                      <a:lnTo>
                        <a:pt x="53" y="961"/>
                      </a:lnTo>
                      <a:lnTo>
                        <a:pt x="53" y="965"/>
                      </a:lnTo>
                      <a:lnTo>
                        <a:pt x="51" y="967"/>
                      </a:lnTo>
                      <a:lnTo>
                        <a:pt x="49" y="970"/>
                      </a:lnTo>
                      <a:lnTo>
                        <a:pt x="47" y="972"/>
                      </a:lnTo>
                      <a:lnTo>
                        <a:pt x="42" y="974"/>
                      </a:lnTo>
                      <a:lnTo>
                        <a:pt x="38" y="976"/>
                      </a:lnTo>
                      <a:lnTo>
                        <a:pt x="32" y="976"/>
                      </a:lnTo>
                      <a:lnTo>
                        <a:pt x="30" y="978"/>
                      </a:lnTo>
                      <a:lnTo>
                        <a:pt x="26" y="978"/>
                      </a:lnTo>
                      <a:lnTo>
                        <a:pt x="21" y="980"/>
                      </a:lnTo>
                      <a:lnTo>
                        <a:pt x="19" y="982"/>
                      </a:lnTo>
                      <a:lnTo>
                        <a:pt x="17" y="984"/>
                      </a:lnTo>
                      <a:lnTo>
                        <a:pt x="15" y="989"/>
                      </a:lnTo>
                      <a:lnTo>
                        <a:pt x="13" y="991"/>
                      </a:lnTo>
                      <a:lnTo>
                        <a:pt x="13" y="995"/>
                      </a:lnTo>
                      <a:lnTo>
                        <a:pt x="13" y="997"/>
                      </a:lnTo>
                      <a:lnTo>
                        <a:pt x="15" y="999"/>
                      </a:lnTo>
                      <a:lnTo>
                        <a:pt x="17" y="1001"/>
                      </a:lnTo>
                      <a:lnTo>
                        <a:pt x="21" y="1003"/>
                      </a:lnTo>
                      <a:lnTo>
                        <a:pt x="23" y="1003"/>
                      </a:lnTo>
                      <a:lnTo>
                        <a:pt x="28" y="1003"/>
                      </a:lnTo>
                      <a:lnTo>
                        <a:pt x="32" y="1003"/>
                      </a:lnTo>
                      <a:lnTo>
                        <a:pt x="36" y="1003"/>
                      </a:lnTo>
                      <a:lnTo>
                        <a:pt x="40" y="1001"/>
                      </a:lnTo>
                      <a:lnTo>
                        <a:pt x="42" y="999"/>
                      </a:lnTo>
                      <a:lnTo>
                        <a:pt x="42" y="997"/>
                      </a:lnTo>
                      <a:lnTo>
                        <a:pt x="45" y="993"/>
                      </a:lnTo>
                      <a:lnTo>
                        <a:pt x="49" y="991"/>
                      </a:lnTo>
                      <a:lnTo>
                        <a:pt x="51" y="986"/>
                      </a:lnTo>
                      <a:lnTo>
                        <a:pt x="55" y="984"/>
                      </a:lnTo>
                      <a:lnTo>
                        <a:pt x="57" y="984"/>
                      </a:lnTo>
                      <a:lnTo>
                        <a:pt x="59" y="984"/>
                      </a:lnTo>
                      <a:lnTo>
                        <a:pt x="61" y="984"/>
                      </a:lnTo>
                      <a:lnTo>
                        <a:pt x="66" y="984"/>
                      </a:lnTo>
                      <a:lnTo>
                        <a:pt x="70" y="982"/>
                      </a:lnTo>
                      <a:lnTo>
                        <a:pt x="74" y="980"/>
                      </a:lnTo>
                      <a:lnTo>
                        <a:pt x="74" y="980"/>
                      </a:lnTo>
                      <a:lnTo>
                        <a:pt x="76" y="978"/>
                      </a:lnTo>
                      <a:lnTo>
                        <a:pt x="78" y="978"/>
                      </a:lnTo>
                      <a:lnTo>
                        <a:pt x="78" y="976"/>
                      </a:lnTo>
                      <a:lnTo>
                        <a:pt x="80" y="976"/>
                      </a:lnTo>
                      <a:lnTo>
                        <a:pt x="83" y="976"/>
                      </a:lnTo>
                      <a:lnTo>
                        <a:pt x="89" y="976"/>
                      </a:lnTo>
                      <a:lnTo>
                        <a:pt x="93" y="976"/>
                      </a:lnTo>
                      <a:lnTo>
                        <a:pt x="97" y="976"/>
                      </a:lnTo>
                      <a:lnTo>
                        <a:pt x="102" y="976"/>
                      </a:lnTo>
                      <a:lnTo>
                        <a:pt x="106" y="974"/>
                      </a:lnTo>
                      <a:lnTo>
                        <a:pt x="110" y="972"/>
                      </a:lnTo>
                      <a:lnTo>
                        <a:pt x="114" y="972"/>
                      </a:lnTo>
                      <a:lnTo>
                        <a:pt x="121" y="970"/>
                      </a:lnTo>
                      <a:lnTo>
                        <a:pt x="127" y="970"/>
                      </a:lnTo>
                      <a:lnTo>
                        <a:pt x="131" y="967"/>
                      </a:lnTo>
                      <a:lnTo>
                        <a:pt x="135" y="965"/>
                      </a:lnTo>
                      <a:lnTo>
                        <a:pt x="139" y="963"/>
                      </a:lnTo>
                      <a:lnTo>
                        <a:pt x="144" y="959"/>
                      </a:lnTo>
                      <a:lnTo>
                        <a:pt x="146" y="957"/>
                      </a:lnTo>
                      <a:lnTo>
                        <a:pt x="150" y="955"/>
                      </a:lnTo>
                      <a:lnTo>
                        <a:pt x="152" y="953"/>
                      </a:lnTo>
                      <a:lnTo>
                        <a:pt x="154" y="953"/>
                      </a:lnTo>
                      <a:lnTo>
                        <a:pt x="158" y="951"/>
                      </a:lnTo>
                      <a:lnTo>
                        <a:pt x="163" y="951"/>
                      </a:lnTo>
                      <a:lnTo>
                        <a:pt x="167" y="951"/>
                      </a:lnTo>
                      <a:lnTo>
                        <a:pt x="171" y="953"/>
                      </a:lnTo>
                      <a:lnTo>
                        <a:pt x="175" y="953"/>
                      </a:lnTo>
                      <a:lnTo>
                        <a:pt x="180" y="953"/>
                      </a:lnTo>
                      <a:lnTo>
                        <a:pt x="184" y="955"/>
                      </a:lnTo>
                      <a:lnTo>
                        <a:pt x="186" y="957"/>
                      </a:lnTo>
                      <a:lnTo>
                        <a:pt x="186" y="959"/>
                      </a:lnTo>
                      <a:lnTo>
                        <a:pt x="184" y="963"/>
                      </a:lnTo>
                      <a:lnTo>
                        <a:pt x="184" y="965"/>
                      </a:lnTo>
                      <a:lnTo>
                        <a:pt x="184" y="967"/>
                      </a:lnTo>
                      <a:lnTo>
                        <a:pt x="184" y="972"/>
                      </a:lnTo>
                      <a:lnTo>
                        <a:pt x="186" y="976"/>
                      </a:lnTo>
                      <a:lnTo>
                        <a:pt x="188" y="980"/>
                      </a:lnTo>
                      <a:lnTo>
                        <a:pt x="190" y="982"/>
                      </a:lnTo>
                      <a:lnTo>
                        <a:pt x="192" y="982"/>
                      </a:lnTo>
                      <a:lnTo>
                        <a:pt x="196" y="982"/>
                      </a:lnTo>
                      <a:lnTo>
                        <a:pt x="199" y="980"/>
                      </a:lnTo>
                      <a:lnTo>
                        <a:pt x="203" y="978"/>
                      </a:lnTo>
                      <a:lnTo>
                        <a:pt x="205" y="976"/>
                      </a:lnTo>
                      <a:lnTo>
                        <a:pt x="209" y="974"/>
                      </a:lnTo>
                      <a:lnTo>
                        <a:pt x="213" y="972"/>
                      </a:lnTo>
                      <a:lnTo>
                        <a:pt x="215" y="970"/>
                      </a:lnTo>
                      <a:lnTo>
                        <a:pt x="220" y="970"/>
                      </a:lnTo>
                      <a:lnTo>
                        <a:pt x="222" y="972"/>
                      </a:lnTo>
                      <a:lnTo>
                        <a:pt x="226" y="972"/>
                      </a:lnTo>
                      <a:lnTo>
                        <a:pt x="230" y="972"/>
                      </a:lnTo>
                      <a:lnTo>
                        <a:pt x="230" y="972"/>
                      </a:lnTo>
                      <a:lnTo>
                        <a:pt x="234" y="972"/>
                      </a:lnTo>
                      <a:lnTo>
                        <a:pt x="237" y="970"/>
                      </a:lnTo>
                      <a:lnTo>
                        <a:pt x="241" y="967"/>
                      </a:lnTo>
                      <a:lnTo>
                        <a:pt x="243" y="967"/>
                      </a:lnTo>
                      <a:lnTo>
                        <a:pt x="247" y="965"/>
                      </a:lnTo>
                      <a:lnTo>
                        <a:pt x="253" y="963"/>
                      </a:lnTo>
                      <a:lnTo>
                        <a:pt x="258" y="961"/>
                      </a:lnTo>
                      <a:lnTo>
                        <a:pt x="262" y="961"/>
                      </a:lnTo>
                      <a:lnTo>
                        <a:pt x="266" y="959"/>
                      </a:lnTo>
                      <a:lnTo>
                        <a:pt x="270" y="957"/>
                      </a:lnTo>
                      <a:lnTo>
                        <a:pt x="275" y="955"/>
                      </a:lnTo>
                      <a:lnTo>
                        <a:pt x="279" y="953"/>
                      </a:lnTo>
                      <a:lnTo>
                        <a:pt x="283" y="951"/>
                      </a:lnTo>
                      <a:lnTo>
                        <a:pt x="287" y="946"/>
                      </a:lnTo>
                      <a:lnTo>
                        <a:pt x="289" y="944"/>
                      </a:lnTo>
                      <a:lnTo>
                        <a:pt x="291" y="942"/>
                      </a:lnTo>
                      <a:lnTo>
                        <a:pt x="296" y="938"/>
                      </a:lnTo>
                      <a:lnTo>
                        <a:pt x="298" y="934"/>
                      </a:lnTo>
                      <a:lnTo>
                        <a:pt x="302" y="932"/>
                      </a:lnTo>
                      <a:lnTo>
                        <a:pt x="306" y="930"/>
                      </a:lnTo>
                      <a:lnTo>
                        <a:pt x="308" y="928"/>
                      </a:lnTo>
                      <a:lnTo>
                        <a:pt x="313" y="928"/>
                      </a:lnTo>
                      <a:lnTo>
                        <a:pt x="319" y="928"/>
                      </a:lnTo>
                      <a:lnTo>
                        <a:pt x="323" y="928"/>
                      </a:lnTo>
                      <a:lnTo>
                        <a:pt x="327" y="928"/>
                      </a:lnTo>
                      <a:lnTo>
                        <a:pt x="332" y="928"/>
                      </a:lnTo>
                      <a:lnTo>
                        <a:pt x="338" y="925"/>
                      </a:lnTo>
                      <a:lnTo>
                        <a:pt x="342" y="923"/>
                      </a:lnTo>
                      <a:lnTo>
                        <a:pt x="346" y="921"/>
                      </a:lnTo>
                      <a:lnTo>
                        <a:pt x="348" y="919"/>
                      </a:lnTo>
                      <a:lnTo>
                        <a:pt x="355" y="915"/>
                      </a:lnTo>
                      <a:lnTo>
                        <a:pt x="357" y="911"/>
                      </a:lnTo>
                      <a:lnTo>
                        <a:pt x="361" y="909"/>
                      </a:lnTo>
                      <a:lnTo>
                        <a:pt x="361" y="904"/>
                      </a:lnTo>
                      <a:lnTo>
                        <a:pt x="361" y="902"/>
                      </a:lnTo>
                      <a:lnTo>
                        <a:pt x="361" y="898"/>
                      </a:lnTo>
                      <a:lnTo>
                        <a:pt x="361" y="896"/>
                      </a:lnTo>
                      <a:lnTo>
                        <a:pt x="365" y="894"/>
                      </a:lnTo>
                      <a:lnTo>
                        <a:pt x="367" y="892"/>
                      </a:lnTo>
                      <a:lnTo>
                        <a:pt x="372" y="892"/>
                      </a:lnTo>
                      <a:lnTo>
                        <a:pt x="374" y="890"/>
                      </a:lnTo>
                      <a:lnTo>
                        <a:pt x="380" y="888"/>
                      </a:lnTo>
                      <a:lnTo>
                        <a:pt x="382" y="888"/>
                      </a:lnTo>
                      <a:lnTo>
                        <a:pt x="389" y="885"/>
                      </a:lnTo>
                      <a:lnTo>
                        <a:pt x="393" y="885"/>
                      </a:lnTo>
                      <a:lnTo>
                        <a:pt x="399" y="885"/>
                      </a:lnTo>
                      <a:lnTo>
                        <a:pt x="403" y="885"/>
                      </a:lnTo>
                      <a:lnTo>
                        <a:pt x="405" y="883"/>
                      </a:lnTo>
                      <a:lnTo>
                        <a:pt x="410" y="883"/>
                      </a:lnTo>
                      <a:lnTo>
                        <a:pt x="412" y="883"/>
                      </a:lnTo>
                      <a:lnTo>
                        <a:pt x="416" y="885"/>
                      </a:lnTo>
                      <a:lnTo>
                        <a:pt x="416" y="888"/>
                      </a:lnTo>
                      <a:lnTo>
                        <a:pt x="416" y="890"/>
                      </a:lnTo>
                      <a:lnTo>
                        <a:pt x="416" y="892"/>
                      </a:lnTo>
                      <a:lnTo>
                        <a:pt x="418" y="894"/>
                      </a:lnTo>
                      <a:lnTo>
                        <a:pt x="420" y="894"/>
                      </a:lnTo>
                      <a:lnTo>
                        <a:pt x="422" y="894"/>
                      </a:lnTo>
                      <a:lnTo>
                        <a:pt x="424" y="894"/>
                      </a:lnTo>
                      <a:lnTo>
                        <a:pt x="427" y="894"/>
                      </a:lnTo>
                      <a:lnTo>
                        <a:pt x="431" y="892"/>
                      </a:lnTo>
                      <a:lnTo>
                        <a:pt x="433" y="890"/>
                      </a:lnTo>
                      <a:lnTo>
                        <a:pt x="437" y="888"/>
                      </a:lnTo>
                      <a:lnTo>
                        <a:pt x="441" y="888"/>
                      </a:lnTo>
                      <a:lnTo>
                        <a:pt x="446" y="885"/>
                      </a:lnTo>
                      <a:lnTo>
                        <a:pt x="450" y="885"/>
                      </a:lnTo>
                      <a:lnTo>
                        <a:pt x="452" y="885"/>
                      </a:lnTo>
                      <a:lnTo>
                        <a:pt x="454" y="885"/>
                      </a:lnTo>
                      <a:lnTo>
                        <a:pt x="458" y="885"/>
                      </a:lnTo>
                      <a:lnTo>
                        <a:pt x="460" y="885"/>
                      </a:lnTo>
                      <a:lnTo>
                        <a:pt x="462" y="888"/>
                      </a:lnTo>
                      <a:lnTo>
                        <a:pt x="464" y="890"/>
                      </a:lnTo>
                      <a:lnTo>
                        <a:pt x="464" y="892"/>
                      </a:lnTo>
                      <a:lnTo>
                        <a:pt x="464" y="894"/>
                      </a:lnTo>
                      <a:lnTo>
                        <a:pt x="462" y="896"/>
                      </a:lnTo>
                      <a:lnTo>
                        <a:pt x="462" y="900"/>
                      </a:lnTo>
                      <a:lnTo>
                        <a:pt x="460" y="902"/>
                      </a:lnTo>
                      <a:lnTo>
                        <a:pt x="458" y="902"/>
                      </a:lnTo>
                      <a:lnTo>
                        <a:pt x="454" y="904"/>
                      </a:lnTo>
                      <a:lnTo>
                        <a:pt x="452" y="904"/>
                      </a:lnTo>
                      <a:lnTo>
                        <a:pt x="450" y="904"/>
                      </a:lnTo>
                      <a:lnTo>
                        <a:pt x="448" y="906"/>
                      </a:lnTo>
                      <a:lnTo>
                        <a:pt x="448" y="911"/>
                      </a:lnTo>
                      <a:lnTo>
                        <a:pt x="448" y="913"/>
                      </a:lnTo>
                      <a:lnTo>
                        <a:pt x="448" y="915"/>
                      </a:lnTo>
                      <a:lnTo>
                        <a:pt x="450" y="919"/>
                      </a:lnTo>
                      <a:lnTo>
                        <a:pt x="452" y="921"/>
                      </a:lnTo>
                      <a:lnTo>
                        <a:pt x="452" y="923"/>
                      </a:lnTo>
                      <a:lnTo>
                        <a:pt x="456" y="925"/>
                      </a:lnTo>
                      <a:lnTo>
                        <a:pt x="460" y="928"/>
                      </a:lnTo>
                      <a:lnTo>
                        <a:pt x="464" y="930"/>
                      </a:lnTo>
                      <a:lnTo>
                        <a:pt x="467" y="934"/>
                      </a:lnTo>
                      <a:lnTo>
                        <a:pt x="467" y="936"/>
                      </a:lnTo>
                      <a:lnTo>
                        <a:pt x="467" y="938"/>
                      </a:lnTo>
                      <a:lnTo>
                        <a:pt x="467" y="942"/>
                      </a:lnTo>
                      <a:lnTo>
                        <a:pt x="464" y="944"/>
                      </a:lnTo>
                      <a:lnTo>
                        <a:pt x="464" y="946"/>
                      </a:lnTo>
                      <a:lnTo>
                        <a:pt x="464" y="946"/>
                      </a:lnTo>
                      <a:lnTo>
                        <a:pt x="462" y="949"/>
                      </a:lnTo>
                      <a:lnTo>
                        <a:pt x="462" y="949"/>
                      </a:lnTo>
                      <a:lnTo>
                        <a:pt x="462" y="951"/>
                      </a:lnTo>
                      <a:lnTo>
                        <a:pt x="460" y="951"/>
                      </a:lnTo>
                      <a:lnTo>
                        <a:pt x="462" y="955"/>
                      </a:lnTo>
                      <a:lnTo>
                        <a:pt x="462" y="957"/>
                      </a:lnTo>
                      <a:lnTo>
                        <a:pt x="462" y="961"/>
                      </a:lnTo>
                      <a:lnTo>
                        <a:pt x="464" y="963"/>
                      </a:lnTo>
                      <a:lnTo>
                        <a:pt x="467" y="967"/>
                      </a:lnTo>
                      <a:lnTo>
                        <a:pt x="469" y="972"/>
                      </a:lnTo>
                      <a:lnTo>
                        <a:pt x="469" y="972"/>
                      </a:lnTo>
                      <a:lnTo>
                        <a:pt x="471" y="974"/>
                      </a:lnTo>
                      <a:lnTo>
                        <a:pt x="471" y="976"/>
                      </a:lnTo>
                      <a:lnTo>
                        <a:pt x="471" y="976"/>
                      </a:lnTo>
                      <a:lnTo>
                        <a:pt x="471" y="976"/>
                      </a:lnTo>
                      <a:lnTo>
                        <a:pt x="473" y="976"/>
                      </a:lnTo>
                      <a:lnTo>
                        <a:pt x="475" y="976"/>
                      </a:lnTo>
                      <a:lnTo>
                        <a:pt x="479" y="976"/>
                      </a:lnTo>
                      <a:lnTo>
                        <a:pt x="481" y="976"/>
                      </a:lnTo>
                      <a:lnTo>
                        <a:pt x="483" y="978"/>
                      </a:lnTo>
                      <a:lnTo>
                        <a:pt x="486" y="978"/>
                      </a:lnTo>
                      <a:lnTo>
                        <a:pt x="490" y="980"/>
                      </a:lnTo>
                      <a:lnTo>
                        <a:pt x="492" y="980"/>
                      </a:lnTo>
                      <a:lnTo>
                        <a:pt x="496" y="980"/>
                      </a:lnTo>
                      <a:lnTo>
                        <a:pt x="500" y="980"/>
                      </a:lnTo>
                      <a:lnTo>
                        <a:pt x="507" y="978"/>
                      </a:lnTo>
                      <a:lnTo>
                        <a:pt x="511" y="976"/>
                      </a:lnTo>
                      <a:lnTo>
                        <a:pt x="513" y="978"/>
                      </a:lnTo>
                      <a:lnTo>
                        <a:pt x="517" y="978"/>
                      </a:lnTo>
                      <a:lnTo>
                        <a:pt x="521" y="980"/>
                      </a:lnTo>
                      <a:lnTo>
                        <a:pt x="524" y="980"/>
                      </a:lnTo>
                      <a:lnTo>
                        <a:pt x="528" y="982"/>
                      </a:lnTo>
                      <a:lnTo>
                        <a:pt x="532" y="982"/>
                      </a:lnTo>
                      <a:lnTo>
                        <a:pt x="534" y="984"/>
                      </a:lnTo>
                      <a:lnTo>
                        <a:pt x="536" y="986"/>
                      </a:lnTo>
                      <a:lnTo>
                        <a:pt x="540" y="989"/>
                      </a:lnTo>
                      <a:lnTo>
                        <a:pt x="543" y="993"/>
                      </a:lnTo>
                      <a:lnTo>
                        <a:pt x="543" y="995"/>
                      </a:lnTo>
                      <a:lnTo>
                        <a:pt x="543" y="997"/>
                      </a:lnTo>
                      <a:lnTo>
                        <a:pt x="543" y="1001"/>
                      </a:lnTo>
                      <a:lnTo>
                        <a:pt x="543" y="1003"/>
                      </a:lnTo>
                      <a:lnTo>
                        <a:pt x="543" y="1005"/>
                      </a:lnTo>
                      <a:lnTo>
                        <a:pt x="540" y="1005"/>
                      </a:lnTo>
                      <a:lnTo>
                        <a:pt x="540" y="1005"/>
                      </a:lnTo>
                      <a:lnTo>
                        <a:pt x="538" y="1005"/>
                      </a:lnTo>
                      <a:lnTo>
                        <a:pt x="538" y="1005"/>
                      </a:lnTo>
                      <a:lnTo>
                        <a:pt x="536" y="1005"/>
                      </a:lnTo>
                      <a:lnTo>
                        <a:pt x="536" y="1005"/>
                      </a:lnTo>
                      <a:lnTo>
                        <a:pt x="534" y="1007"/>
                      </a:lnTo>
                      <a:lnTo>
                        <a:pt x="532" y="1010"/>
                      </a:lnTo>
                      <a:lnTo>
                        <a:pt x="530" y="1014"/>
                      </a:lnTo>
                      <a:lnTo>
                        <a:pt x="528" y="1016"/>
                      </a:lnTo>
                      <a:lnTo>
                        <a:pt x="528" y="1018"/>
                      </a:lnTo>
                      <a:lnTo>
                        <a:pt x="530" y="1022"/>
                      </a:lnTo>
                      <a:lnTo>
                        <a:pt x="530" y="1024"/>
                      </a:lnTo>
                      <a:lnTo>
                        <a:pt x="532" y="1026"/>
                      </a:lnTo>
                      <a:lnTo>
                        <a:pt x="536" y="1028"/>
                      </a:lnTo>
                      <a:lnTo>
                        <a:pt x="540" y="1031"/>
                      </a:lnTo>
                      <a:lnTo>
                        <a:pt x="547" y="1031"/>
                      </a:lnTo>
                      <a:lnTo>
                        <a:pt x="551" y="1031"/>
                      </a:lnTo>
                      <a:lnTo>
                        <a:pt x="555" y="1031"/>
                      </a:lnTo>
                      <a:lnTo>
                        <a:pt x="562" y="1028"/>
                      </a:lnTo>
                      <a:lnTo>
                        <a:pt x="566" y="1026"/>
                      </a:lnTo>
                      <a:lnTo>
                        <a:pt x="570" y="1024"/>
                      </a:lnTo>
                      <a:lnTo>
                        <a:pt x="574" y="1022"/>
                      </a:lnTo>
                      <a:lnTo>
                        <a:pt x="578" y="1020"/>
                      </a:lnTo>
                      <a:lnTo>
                        <a:pt x="583" y="1016"/>
                      </a:lnTo>
                      <a:lnTo>
                        <a:pt x="587" y="1014"/>
                      </a:lnTo>
                      <a:lnTo>
                        <a:pt x="591" y="1010"/>
                      </a:lnTo>
                      <a:lnTo>
                        <a:pt x="593" y="1005"/>
                      </a:lnTo>
                      <a:lnTo>
                        <a:pt x="595" y="999"/>
                      </a:lnTo>
                      <a:lnTo>
                        <a:pt x="597" y="995"/>
                      </a:lnTo>
                      <a:lnTo>
                        <a:pt x="600" y="991"/>
                      </a:lnTo>
                      <a:lnTo>
                        <a:pt x="602" y="986"/>
                      </a:lnTo>
                      <a:lnTo>
                        <a:pt x="604" y="982"/>
                      </a:lnTo>
                      <a:lnTo>
                        <a:pt x="606" y="976"/>
                      </a:lnTo>
                      <a:lnTo>
                        <a:pt x="608" y="970"/>
                      </a:lnTo>
                      <a:lnTo>
                        <a:pt x="610" y="963"/>
                      </a:lnTo>
                      <a:lnTo>
                        <a:pt x="612" y="957"/>
                      </a:lnTo>
                      <a:lnTo>
                        <a:pt x="612" y="953"/>
                      </a:lnTo>
                      <a:lnTo>
                        <a:pt x="614" y="946"/>
                      </a:lnTo>
                      <a:lnTo>
                        <a:pt x="616" y="938"/>
                      </a:lnTo>
                      <a:lnTo>
                        <a:pt x="619" y="930"/>
                      </a:lnTo>
                      <a:lnTo>
                        <a:pt x="621" y="923"/>
                      </a:lnTo>
                      <a:lnTo>
                        <a:pt x="621" y="919"/>
                      </a:lnTo>
                      <a:lnTo>
                        <a:pt x="625" y="915"/>
                      </a:lnTo>
                      <a:lnTo>
                        <a:pt x="627" y="909"/>
                      </a:lnTo>
                      <a:lnTo>
                        <a:pt x="629" y="904"/>
                      </a:lnTo>
                      <a:lnTo>
                        <a:pt x="633" y="900"/>
                      </a:lnTo>
                      <a:lnTo>
                        <a:pt x="635" y="898"/>
                      </a:lnTo>
                      <a:lnTo>
                        <a:pt x="640" y="894"/>
                      </a:lnTo>
                      <a:lnTo>
                        <a:pt x="644" y="892"/>
                      </a:lnTo>
                      <a:lnTo>
                        <a:pt x="648" y="890"/>
                      </a:lnTo>
                      <a:lnTo>
                        <a:pt x="650" y="890"/>
                      </a:lnTo>
                      <a:lnTo>
                        <a:pt x="654" y="890"/>
                      </a:lnTo>
                      <a:lnTo>
                        <a:pt x="659" y="890"/>
                      </a:lnTo>
                      <a:lnTo>
                        <a:pt x="663" y="890"/>
                      </a:lnTo>
                      <a:lnTo>
                        <a:pt x="661" y="888"/>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grpSp>
        <p:sp>
          <p:nvSpPr>
            <p:cNvPr id="193" name="Friesland">
              <a:extLst>
                <a:ext uri="{FF2B5EF4-FFF2-40B4-BE49-F238E27FC236}">
                  <a16:creationId xmlns:a16="http://schemas.microsoft.com/office/drawing/2014/main" id="{1895D3B0-446A-4C22-B0C8-E4C9D1B9482D}"/>
                </a:ext>
              </a:extLst>
            </p:cNvPr>
            <p:cNvSpPr>
              <a:spLocks/>
            </p:cNvSpPr>
            <p:nvPr/>
          </p:nvSpPr>
          <p:spPr bwMode="auto">
            <a:xfrm>
              <a:off x="6204647" y="1016609"/>
              <a:ext cx="1265017" cy="1169519"/>
            </a:xfrm>
            <a:custGeom>
              <a:avLst/>
              <a:gdLst>
                <a:gd name="T0" fmla="*/ 1792 w 2744"/>
                <a:gd name="T1" fmla="*/ 2370 h 2537"/>
                <a:gd name="T2" fmla="*/ 1668 w 2744"/>
                <a:gd name="T3" fmla="*/ 2467 h 2537"/>
                <a:gd name="T4" fmla="*/ 1533 w 2744"/>
                <a:gd name="T5" fmla="*/ 2385 h 2537"/>
                <a:gd name="T6" fmla="*/ 1409 w 2744"/>
                <a:gd name="T7" fmla="*/ 2441 h 2537"/>
                <a:gd name="T8" fmla="*/ 1292 w 2744"/>
                <a:gd name="T9" fmla="*/ 2536 h 2537"/>
                <a:gd name="T10" fmla="*/ 1168 w 2744"/>
                <a:gd name="T11" fmla="*/ 2516 h 2537"/>
                <a:gd name="T12" fmla="*/ 1081 w 2744"/>
                <a:gd name="T13" fmla="*/ 2502 h 2537"/>
                <a:gd name="T14" fmla="*/ 973 w 2744"/>
                <a:gd name="T15" fmla="*/ 2388 h 2537"/>
                <a:gd name="T16" fmla="*/ 926 w 2744"/>
                <a:gd name="T17" fmla="*/ 2375 h 2537"/>
                <a:gd name="T18" fmla="*/ 786 w 2744"/>
                <a:gd name="T19" fmla="*/ 2381 h 2537"/>
                <a:gd name="T20" fmla="*/ 694 w 2744"/>
                <a:gd name="T21" fmla="*/ 2334 h 2537"/>
                <a:gd name="T22" fmla="*/ 587 w 2744"/>
                <a:gd name="T23" fmla="*/ 2381 h 2537"/>
                <a:gd name="T24" fmla="*/ 400 w 2744"/>
                <a:gd name="T25" fmla="*/ 2367 h 2537"/>
                <a:gd name="T26" fmla="*/ 230 w 2744"/>
                <a:gd name="T27" fmla="*/ 2340 h 2537"/>
                <a:gd name="T28" fmla="*/ 47 w 2744"/>
                <a:gd name="T29" fmla="*/ 2281 h 2537"/>
                <a:gd name="T30" fmla="*/ 55 w 2744"/>
                <a:gd name="T31" fmla="*/ 2142 h 2537"/>
                <a:gd name="T32" fmla="*/ 135 w 2744"/>
                <a:gd name="T33" fmla="*/ 2017 h 2537"/>
                <a:gd name="T34" fmla="*/ 144 w 2744"/>
                <a:gd name="T35" fmla="*/ 1952 h 2537"/>
                <a:gd name="T36" fmla="*/ 125 w 2744"/>
                <a:gd name="T37" fmla="*/ 1796 h 2537"/>
                <a:gd name="T38" fmla="*/ 132 w 2744"/>
                <a:gd name="T39" fmla="*/ 1635 h 2537"/>
                <a:gd name="T40" fmla="*/ 62 w 2744"/>
                <a:gd name="T41" fmla="*/ 1529 h 2537"/>
                <a:gd name="T42" fmla="*/ 5 w 2744"/>
                <a:gd name="T43" fmla="*/ 1393 h 2537"/>
                <a:gd name="T44" fmla="*/ 101 w 2744"/>
                <a:gd name="T45" fmla="*/ 1490 h 2537"/>
                <a:gd name="T46" fmla="*/ 69 w 2744"/>
                <a:gd name="T47" fmla="*/ 1396 h 2537"/>
                <a:gd name="T48" fmla="*/ 136 w 2744"/>
                <a:gd name="T49" fmla="*/ 1217 h 2537"/>
                <a:gd name="T50" fmla="*/ 175 w 2744"/>
                <a:gd name="T51" fmla="*/ 942 h 2537"/>
                <a:gd name="T52" fmla="*/ 295 w 2744"/>
                <a:gd name="T53" fmla="*/ 740 h 2537"/>
                <a:gd name="T54" fmla="*/ 504 w 2744"/>
                <a:gd name="T55" fmla="*/ 608 h 2537"/>
                <a:gd name="T56" fmla="*/ 664 w 2744"/>
                <a:gd name="T57" fmla="*/ 458 h 2537"/>
                <a:gd name="T58" fmla="*/ 821 w 2744"/>
                <a:gd name="T59" fmla="*/ 411 h 2537"/>
                <a:gd name="T60" fmla="*/ 1036 w 2744"/>
                <a:gd name="T61" fmla="*/ 297 h 2537"/>
                <a:gd name="T62" fmla="*/ 1322 w 2744"/>
                <a:gd name="T63" fmla="*/ 139 h 2537"/>
                <a:gd name="T64" fmla="*/ 1633 w 2744"/>
                <a:gd name="T65" fmla="*/ 50 h 2537"/>
                <a:gd name="T66" fmla="*/ 1853 w 2744"/>
                <a:gd name="T67" fmla="*/ 18 h 2537"/>
                <a:gd name="T68" fmla="*/ 2010 w 2744"/>
                <a:gd name="T69" fmla="*/ 11 h 2537"/>
                <a:gd name="T70" fmla="*/ 2015 w 2744"/>
                <a:gd name="T71" fmla="*/ 62 h 2537"/>
                <a:gd name="T72" fmla="*/ 2021 w 2744"/>
                <a:gd name="T73" fmla="*/ 256 h 2537"/>
                <a:gd name="T74" fmla="*/ 2121 w 2744"/>
                <a:gd name="T75" fmla="*/ 331 h 2537"/>
                <a:gd name="T76" fmla="*/ 2077 w 2744"/>
                <a:gd name="T77" fmla="*/ 223 h 2537"/>
                <a:gd name="T78" fmla="*/ 2106 w 2744"/>
                <a:gd name="T79" fmla="*/ 238 h 2537"/>
                <a:gd name="T80" fmla="*/ 2140 w 2744"/>
                <a:gd name="T81" fmla="*/ 273 h 2537"/>
                <a:gd name="T82" fmla="*/ 2171 w 2744"/>
                <a:gd name="T83" fmla="*/ 254 h 2537"/>
                <a:gd name="T84" fmla="*/ 2207 w 2744"/>
                <a:gd name="T85" fmla="*/ 341 h 2537"/>
                <a:gd name="T86" fmla="*/ 2219 w 2744"/>
                <a:gd name="T87" fmla="*/ 282 h 2537"/>
                <a:gd name="T88" fmla="*/ 2338 w 2744"/>
                <a:gd name="T89" fmla="*/ 308 h 2537"/>
                <a:gd name="T90" fmla="*/ 2333 w 2744"/>
                <a:gd name="T91" fmla="*/ 461 h 2537"/>
                <a:gd name="T92" fmla="*/ 2240 w 2744"/>
                <a:gd name="T93" fmla="*/ 609 h 2537"/>
                <a:gd name="T94" fmla="*/ 2167 w 2744"/>
                <a:gd name="T95" fmla="*/ 749 h 2537"/>
                <a:gd name="T96" fmla="*/ 2144 w 2744"/>
                <a:gd name="T97" fmla="*/ 907 h 2537"/>
                <a:gd name="T98" fmla="*/ 2040 w 2744"/>
                <a:gd name="T99" fmla="*/ 1121 h 2537"/>
                <a:gd name="T100" fmla="*/ 2170 w 2744"/>
                <a:gd name="T101" fmla="*/ 1234 h 2537"/>
                <a:gd name="T102" fmla="*/ 2334 w 2744"/>
                <a:gd name="T103" fmla="*/ 1286 h 2537"/>
                <a:gd name="T104" fmla="*/ 2403 w 2744"/>
                <a:gd name="T105" fmla="*/ 1360 h 2537"/>
                <a:gd name="T106" fmla="*/ 2541 w 2744"/>
                <a:gd name="T107" fmla="*/ 1457 h 2537"/>
                <a:gd name="T108" fmla="*/ 2587 w 2744"/>
                <a:gd name="T109" fmla="*/ 1655 h 2537"/>
                <a:gd name="T110" fmla="*/ 2738 w 2744"/>
                <a:gd name="T111" fmla="*/ 1816 h 2537"/>
                <a:gd name="T112" fmla="*/ 2632 w 2744"/>
                <a:gd name="T113" fmla="*/ 2031 h 2537"/>
                <a:gd name="T114" fmla="*/ 2438 w 2744"/>
                <a:gd name="T115" fmla="*/ 2066 h 2537"/>
                <a:gd name="T116" fmla="*/ 2248 w 2744"/>
                <a:gd name="T117" fmla="*/ 2056 h 2537"/>
                <a:gd name="T118" fmla="*/ 2048 w 2744"/>
                <a:gd name="T119" fmla="*/ 2291 h 2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4" h="2537">
                  <a:moveTo>
                    <a:pt x="1970" y="2336"/>
                  </a:moveTo>
                  <a:lnTo>
                    <a:pt x="1957" y="2342"/>
                  </a:lnTo>
                  <a:lnTo>
                    <a:pt x="1939" y="2349"/>
                  </a:lnTo>
                  <a:lnTo>
                    <a:pt x="1923" y="2354"/>
                  </a:lnTo>
                  <a:lnTo>
                    <a:pt x="1909" y="2358"/>
                  </a:lnTo>
                  <a:lnTo>
                    <a:pt x="1899" y="2362"/>
                  </a:lnTo>
                  <a:lnTo>
                    <a:pt x="1885" y="2367"/>
                  </a:lnTo>
                  <a:lnTo>
                    <a:pt x="1874" y="2371"/>
                  </a:lnTo>
                  <a:lnTo>
                    <a:pt x="1860" y="2373"/>
                  </a:lnTo>
                  <a:lnTo>
                    <a:pt x="1843" y="2374"/>
                  </a:lnTo>
                  <a:lnTo>
                    <a:pt x="1829" y="2374"/>
                  </a:lnTo>
                  <a:lnTo>
                    <a:pt x="1818" y="2373"/>
                  </a:lnTo>
                  <a:lnTo>
                    <a:pt x="1806" y="2371"/>
                  </a:lnTo>
                  <a:lnTo>
                    <a:pt x="1792" y="2370"/>
                  </a:lnTo>
                  <a:lnTo>
                    <a:pt x="1783" y="2373"/>
                  </a:lnTo>
                  <a:lnTo>
                    <a:pt x="1776" y="2381"/>
                  </a:lnTo>
                  <a:lnTo>
                    <a:pt x="1771" y="2393"/>
                  </a:lnTo>
                  <a:lnTo>
                    <a:pt x="1767" y="2406"/>
                  </a:lnTo>
                  <a:lnTo>
                    <a:pt x="1764" y="2417"/>
                  </a:lnTo>
                  <a:lnTo>
                    <a:pt x="1758" y="2427"/>
                  </a:lnTo>
                  <a:lnTo>
                    <a:pt x="1752" y="2440"/>
                  </a:lnTo>
                  <a:lnTo>
                    <a:pt x="1745" y="2451"/>
                  </a:lnTo>
                  <a:lnTo>
                    <a:pt x="1738" y="2459"/>
                  </a:lnTo>
                  <a:lnTo>
                    <a:pt x="1726" y="2464"/>
                  </a:lnTo>
                  <a:lnTo>
                    <a:pt x="1710" y="2468"/>
                  </a:lnTo>
                  <a:lnTo>
                    <a:pt x="1694" y="2471"/>
                  </a:lnTo>
                  <a:lnTo>
                    <a:pt x="1680" y="2470"/>
                  </a:lnTo>
                  <a:lnTo>
                    <a:pt x="1668" y="2467"/>
                  </a:lnTo>
                  <a:lnTo>
                    <a:pt x="1655" y="2459"/>
                  </a:lnTo>
                  <a:lnTo>
                    <a:pt x="1641" y="2451"/>
                  </a:lnTo>
                  <a:lnTo>
                    <a:pt x="1629" y="2441"/>
                  </a:lnTo>
                  <a:lnTo>
                    <a:pt x="1618" y="2435"/>
                  </a:lnTo>
                  <a:lnTo>
                    <a:pt x="1609" y="2429"/>
                  </a:lnTo>
                  <a:lnTo>
                    <a:pt x="1597" y="2423"/>
                  </a:lnTo>
                  <a:lnTo>
                    <a:pt x="1586" y="2416"/>
                  </a:lnTo>
                  <a:lnTo>
                    <a:pt x="1577" y="2409"/>
                  </a:lnTo>
                  <a:lnTo>
                    <a:pt x="1568" y="2404"/>
                  </a:lnTo>
                  <a:lnTo>
                    <a:pt x="1559" y="2394"/>
                  </a:lnTo>
                  <a:lnTo>
                    <a:pt x="1550" y="2388"/>
                  </a:lnTo>
                  <a:lnTo>
                    <a:pt x="1540" y="2384"/>
                  </a:lnTo>
                  <a:lnTo>
                    <a:pt x="1537" y="2384"/>
                  </a:lnTo>
                  <a:lnTo>
                    <a:pt x="1533" y="2385"/>
                  </a:lnTo>
                  <a:lnTo>
                    <a:pt x="1529" y="2386"/>
                  </a:lnTo>
                  <a:lnTo>
                    <a:pt x="1527" y="2388"/>
                  </a:lnTo>
                  <a:lnTo>
                    <a:pt x="1524" y="2389"/>
                  </a:lnTo>
                  <a:lnTo>
                    <a:pt x="1515" y="2397"/>
                  </a:lnTo>
                  <a:lnTo>
                    <a:pt x="1504" y="2406"/>
                  </a:lnTo>
                  <a:lnTo>
                    <a:pt x="1494" y="2413"/>
                  </a:lnTo>
                  <a:lnTo>
                    <a:pt x="1485" y="2416"/>
                  </a:lnTo>
                  <a:lnTo>
                    <a:pt x="1474" y="2416"/>
                  </a:lnTo>
                  <a:lnTo>
                    <a:pt x="1462" y="2416"/>
                  </a:lnTo>
                  <a:lnTo>
                    <a:pt x="1454" y="2417"/>
                  </a:lnTo>
                  <a:lnTo>
                    <a:pt x="1440" y="2421"/>
                  </a:lnTo>
                  <a:lnTo>
                    <a:pt x="1427" y="2428"/>
                  </a:lnTo>
                  <a:lnTo>
                    <a:pt x="1416" y="2433"/>
                  </a:lnTo>
                  <a:lnTo>
                    <a:pt x="1409" y="2441"/>
                  </a:lnTo>
                  <a:lnTo>
                    <a:pt x="1404" y="2452"/>
                  </a:lnTo>
                  <a:lnTo>
                    <a:pt x="1399" y="2460"/>
                  </a:lnTo>
                  <a:lnTo>
                    <a:pt x="1392" y="2468"/>
                  </a:lnTo>
                  <a:lnTo>
                    <a:pt x="1384" y="2479"/>
                  </a:lnTo>
                  <a:lnTo>
                    <a:pt x="1376" y="2490"/>
                  </a:lnTo>
                  <a:lnTo>
                    <a:pt x="1369" y="2497"/>
                  </a:lnTo>
                  <a:lnTo>
                    <a:pt x="1361" y="2503"/>
                  </a:lnTo>
                  <a:lnTo>
                    <a:pt x="1350" y="2509"/>
                  </a:lnTo>
                  <a:lnTo>
                    <a:pt x="1342" y="2514"/>
                  </a:lnTo>
                  <a:lnTo>
                    <a:pt x="1333" y="2520"/>
                  </a:lnTo>
                  <a:lnTo>
                    <a:pt x="1321" y="2526"/>
                  </a:lnTo>
                  <a:lnTo>
                    <a:pt x="1311" y="2530"/>
                  </a:lnTo>
                  <a:lnTo>
                    <a:pt x="1303" y="2533"/>
                  </a:lnTo>
                  <a:lnTo>
                    <a:pt x="1292" y="2536"/>
                  </a:lnTo>
                  <a:lnTo>
                    <a:pt x="1283" y="2537"/>
                  </a:lnTo>
                  <a:lnTo>
                    <a:pt x="1275" y="2536"/>
                  </a:lnTo>
                  <a:lnTo>
                    <a:pt x="1265" y="2532"/>
                  </a:lnTo>
                  <a:lnTo>
                    <a:pt x="1256" y="2522"/>
                  </a:lnTo>
                  <a:lnTo>
                    <a:pt x="1248" y="2516"/>
                  </a:lnTo>
                  <a:lnTo>
                    <a:pt x="1240" y="2512"/>
                  </a:lnTo>
                  <a:lnTo>
                    <a:pt x="1230" y="2507"/>
                  </a:lnTo>
                  <a:lnTo>
                    <a:pt x="1219" y="2503"/>
                  </a:lnTo>
                  <a:lnTo>
                    <a:pt x="1211" y="2501"/>
                  </a:lnTo>
                  <a:lnTo>
                    <a:pt x="1199" y="2501"/>
                  </a:lnTo>
                  <a:lnTo>
                    <a:pt x="1184" y="2505"/>
                  </a:lnTo>
                  <a:lnTo>
                    <a:pt x="1174" y="2509"/>
                  </a:lnTo>
                  <a:lnTo>
                    <a:pt x="1171" y="2512"/>
                  </a:lnTo>
                  <a:lnTo>
                    <a:pt x="1168" y="2516"/>
                  </a:lnTo>
                  <a:lnTo>
                    <a:pt x="1166" y="2520"/>
                  </a:lnTo>
                  <a:lnTo>
                    <a:pt x="1163" y="2524"/>
                  </a:lnTo>
                  <a:lnTo>
                    <a:pt x="1160" y="2526"/>
                  </a:lnTo>
                  <a:lnTo>
                    <a:pt x="1152" y="2528"/>
                  </a:lnTo>
                  <a:lnTo>
                    <a:pt x="1141" y="2526"/>
                  </a:lnTo>
                  <a:lnTo>
                    <a:pt x="1131" y="2525"/>
                  </a:lnTo>
                  <a:lnTo>
                    <a:pt x="1122" y="2526"/>
                  </a:lnTo>
                  <a:lnTo>
                    <a:pt x="1118" y="2528"/>
                  </a:lnTo>
                  <a:lnTo>
                    <a:pt x="1114" y="2530"/>
                  </a:lnTo>
                  <a:lnTo>
                    <a:pt x="1112" y="2534"/>
                  </a:lnTo>
                  <a:lnTo>
                    <a:pt x="1109" y="2537"/>
                  </a:lnTo>
                  <a:lnTo>
                    <a:pt x="1097" y="2525"/>
                  </a:lnTo>
                  <a:lnTo>
                    <a:pt x="1087" y="2513"/>
                  </a:lnTo>
                  <a:lnTo>
                    <a:pt x="1081" y="2502"/>
                  </a:lnTo>
                  <a:lnTo>
                    <a:pt x="1075" y="2490"/>
                  </a:lnTo>
                  <a:lnTo>
                    <a:pt x="1071" y="2474"/>
                  </a:lnTo>
                  <a:lnTo>
                    <a:pt x="1067" y="2462"/>
                  </a:lnTo>
                  <a:lnTo>
                    <a:pt x="1062" y="2451"/>
                  </a:lnTo>
                  <a:lnTo>
                    <a:pt x="1054" y="2439"/>
                  </a:lnTo>
                  <a:lnTo>
                    <a:pt x="1046" y="2427"/>
                  </a:lnTo>
                  <a:lnTo>
                    <a:pt x="1039" y="2419"/>
                  </a:lnTo>
                  <a:lnTo>
                    <a:pt x="1029" y="2412"/>
                  </a:lnTo>
                  <a:lnTo>
                    <a:pt x="1019" y="2406"/>
                  </a:lnTo>
                  <a:lnTo>
                    <a:pt x="1008" y="2402"/>
                  </a:lnTo>
                  <a:lnTo>
                    <a:pt x="1000" y="2398"/>
                  </a:lnTo>
                  <a:lnTo>
                    <a:pt x="990" y="2394"/>
                  </a:lnTo>
                  <a:lnTo>
                    <a:pt x="981" y="2390"/>
                  </a:lnTo>
                  <a:lnTo>
                    <a:pt x="973" y="2388"/>
                  </a:lnTo>
                  <a:lnTo>
                    <a:pt x="963" y="2390"/>
                  </a:lnTo>
                  <a:lnTo>
                    <a:pt x="953" y="2393"/>
                  </a:lnTo>
                  <a:lnTo>
                    <a:pt x="943" y="2396"/>
                  </a:lnTo>
                  <a:lnTo>
                    <a:pt x="940" y="2396"/>
                  </a:lnTo>
                  <a:lnTo>
                    <a:pt x="936" y="2396"/>
                  </a:lnTo>
                  <a:lnTo>
                    <a:pt x="932" y="2397"/>
                  </a:lnTo>
                  <a:lnTo>
                    <a:pt x="928" y="2397"/>
                  </a:lnTo>
                  <a:lnTo>
                    <a:pt x="924" y="2396"/>
                  </a:lnTo>
                  <a:lnTo>
                    <a:pt x="926" y="2393"/>
                  </a:lnTo>
                  <a:lnTo>
                    <a:pt x="926" y="2389"/>
                  </a:lnTo>
                  <a:lnTo>
                    <a:pt x="926" y="2385"/>
                  </a:lnTo>
                  <a:lnTo>
                    <a:pt x="927" y="2382"/>
                  </a:lnTo>
                  <a:lnTo>
                    <a:pt x="926" y="2378"/>
                  </a:lnTo>
                  <a:lnTo>
                    <a:pt x="926" y="2375"/>
                  </a:lnTo>
                  <a:lnTo>
                    <a:pt x="920" y="2373"/>
                  </a:lnTo>
                  <a:lnTo>
                    <a:pt x="912" y="2371"/>
                  </a:lnTo>
                  <a:lnTo>
                    <a:pt x="904" y="2370"/>
                  </a:lnTo>
                  <a:lnTo>
                    <a:pt x="897" y="2370"/>
                  </a:lnTo>
                  <a:lnTo>
                    <a:pt x="885" y="2370"/>
                  </a:lnTo>
                  <a:lnTo>
                    <a:pt x="870" y="2371"/>
                  </a:lnTo>
                  <a:lnTo>
                    <a:pt x="856" y="2374"/>
                  </a:lnTo>
                  <a:lnTo>
                    <a:pt x="845" y="2377"/>
                  </a:lnTo>
                  <a:lnTo>
                    <a:pt x="835" y="2379"/>
                  </a:lnTo>
                  <a:lnTo>
                    <a:pt x="826" y="2382"/>
                  </a:lnTo>
                  <a:lnTo>
                    <a:pt x="815" y="2385"/>
                  </a:lnTo>
                  <a:lnTo>
                    <a:pt x="807" y="2386"/>
                  </a:lnTo>
                  <a:lnTo>
                    <a:pt x="798" y="2385"/>
                  </a:lnTo>
                  <a:lnTo>
                    <a:pt x="786" y="2381"/>
                  </a:lnTo>
                  <a:lnTo>
                    <a:pt x="775" y="2377"/>
                  </a:lnTo>
                  <a:lnTo>
                    <a:pt x="767" y="2371"/>
                  </a:lnTo>
                  <a:lnTo>
                    <a:pt x="763" y="2365"/>
                  </a:lnTo>
                  <a:lnTo>
                    <a:pt x="761" y="2354"/>
                  </a:lnTo>
                  <a:lnTo>
                    <a:pt x="760" y="2343"/>
                  </a:lnTo>
                  <a:lnTo>
                    <a:pt x="757" y="2335"/>
                  </a:lnTo>
                  <a:lnTo>
                    <a:pt x="753" y="2327"/>
                  </a:lnTo>
                  <a:lnTo>
                    <a:pt x="746" y="2319"/>
                  </a:lnTo>
                  <a:lnTo>
                    <a:pt x="740" y="2313"/>
                  </a:lnTo>
                  <a:lnTo>
                    <a:pt x="732" y="2312"/>
                  </a:lnTo>
                  <a:lnTo>
                    <a:pt x="721" y="2315"/>
                  </a:lnTo>
                  <a:lnTo>
                    <a:pt x="713" y="2319"/>
                  </a:lnTo>
                  <a:lnTo>
                    <a:pt x="703" y="2324"/>
                  </a:lnTo>
                  <a:lnTo>
                    <a:pt x="694" y="2334"/>
                  </a:lnTo>
                  <a:lnTo>
                    <a:pt x="686" y="2340"/>
                  </a:lnTo>
                  <a:lnTo>
                    <a:pt x="678" y="2346"/>
                  </a:lnTo>
                  <a:lnTo>
                    <a:pt x="668" y="2351"/>
                  </a:lnTo>
                  <a:lnTo>
                    <a:pt x="660" y="2354"/>
                  </a:lnTo>
                  <a:lnTo>
                    <a:pt x="651" y="2353"/>
                  </a:lnTo>
                  <a:lnTo>
                    <a:pt x="641" y="2349"/>
                  </a:lnTo>
                  <a:lnTo>
                    <a:pt x="632" y="2346"/>
                  </a:lnTo>
                  <a:lnTo>
                    <a:pt x="625" y="2343"/>
                  </a:lnTo>
                  <a:lnTo>
                    <a:pt x="616" y="2342"/>
                  </a:lnTo>
                  <a:lnTo>
                    <a:pt x="609" y="2343"/>
                  </a:lnTo>
                  <a:lnTo>
                    <a:pt x="602" y="2350"/>
                  </a:lnTo>
                  <a:lnTo>
                    <a:pt x="597" y="2361"/>
                  </a:lnTo>
                  <a:lnTo>
                    <a:pt x="593" y="2371"/>
                  </a:lnTo>
                  <a:lnTo>
                    <a:pt x="587" y="2381"/>
                  </a:lnTo>
                  <a:lnTo>
                    <a:pt x="581" y="2388"/>
                  </a:lnTo>
                  <a:lnTo>
                    <a:pt x="571" y="2396"/>
                  </a:lnTo>
                  <a:lnTo>
                    <a:pt x="562" y="2404"/>
                  </a:lnTo>
                  <a:lnTo>
                    <a:pt x="554" y="2408"/>
                  </a:lnTo>
                  <a:lnTo>
                    <a:pt x="539" y="2410"/>
                  </a:lnTo>
                  <a:lnTo>
                    <a:pt x="520" y="2412"/>
                  </a:lnTo>
                  <a:lnTo>
                    <a:pt x="503" y="2410"/>
                  </a:lnTo>
                  <a:lnTo>
                    <a:pt x="488" y="2409"/>
                  </a:lnTo>
                  <a:lnTo>
                    <a:pt x="472" y="2406"/>
                  </a:lnTo>
                  <a:lnTo>
                    <a:pt x="453" y="2404"/>
                  </a:lnTo>
                  <a:lnTo>
                    <a:pt x="438" y="2398"/>
                  </a:lnTo>
                  <a:lnTo>
                    <a:pt x="427" y="2390"/>
                  </a:lnTo>
                  <a:lnTo>
                    <a:pt x="414" y="2379"/>
                  </a:lnTo>
                  <a:lnTo>
                    <a:pt x="400" y="2367"/>
                  </a:lnTo>
                  <a:lnTo>
                    <a:pt x="388" y="2357"/>
                  </a:lnTo>
                  <a:lnTo>
                    <a:pt x="377" y="2349"/>
                  </a:lnTo>
                  <a:lnTo>
                    <a:pt x="366" y="2343"/>
                  </a:lnTo>
                  <a:lnTo>
                    <a:pt x="354" y="2338"/>
                  </a:lnTo>
                  <a:lnTo>
                    <a:pt x="341" y="2332"/>
                  </a:lnTo>
                  <a:lnTo>
                    <a:pt x="330" y="2330"/>
                  </a:lnTo>
                  <a:lnTo>
                    <a:pt x="318" y="2327"/>
                  </a:lnTo>
                  <a:lnTo>
                    <a:pt x="304" y="2324"/>
                  </a:lnTo>
                  <a:lnTo>
                    <a:pt x="290" y="2323"/>
                  </a:lnTo>
                  <a:lnTo>
                    <a:pt x="279" y="2323"/>
                  </a:lnTo>
                  <a:lnTo>
                    <a:pt x="267" y="2326"/>
                  </a:lnTo>
                  <a:lnTo>
                    <a:pt x="253" y="2331"/>
                  </a:lnTo>
                  <a:lnTo>
                    <a:pt x="241" y="2336"/>
                  </a:lnTo>
                  <a:lnTo>
                    <a:pt x="230" y="2340"/>
                  </a:lnTo>
                  <a:lnTo>
                    <a:pt x="218" y="2344"/>
                  </a:lnTo>
                  <a:lnTo>
                    <a:pt x="203" y="2349"/>
                  </a:lnTo>
                  <a:lnTo>
                    <a:pt x="191" y="2351"/>
                  </a:lnTo>
                  <a:lnTo>
                    <a:pt x="179" y="2351"/>
                  </a:lnTo>
                  <a:lnTo>
                    <a:pt x="164" y="2350"/>
                  </a:lnTo>
                  <a:lnTo>
                    <a:pt x="149" y="2349"/>
                  </a:lnTo>
                  <a:lnTo>
                    <a:pt x="139" y="2346"/>
                  </a:lnTo>
                  <a:lnTo>
                    <a:pt x="127" y="2340"/>
                  </a:lnTo>
                  <a:lnTo>
                    <a:pt x="113" y="2334"/>
                  </a:lnTo>
                  <a:lnTo>
                    <a:pt x="100" y="2327"/>
                  </a:lnTo>
                  <a:lnTo>
                    <a:pt x="90" y="2320"/>
                  </a:lnTo>
                  <a:lnTo>
                    <a:pt x="77" y="2309"/>
                  </a:lnTo>
                  <a:lnTo>
                    <a:pt x="62" y="2296"/>
                  </a:lnTo>
                  <a:lnTo>
                    <a:pt x="47" y="2281"/>
                  </a:lnTo>
                  <a:lnTo>
                    <a:pt x="34" y="2266"/>
                  </a:lnTo>
                  <a:lnTo>
                    <a:pt x="23" y="2253"/>
                  </a:lnTo>
                  <a:lnTo>
                    <a:pt x="17" y="2243"/>
                  </a:lnTo>
                  <a:lnTo>
                    <a:pt x="11" y="2231"/>
                  </a:lnTo>
                  <a:lnTo>
                    <a:pt x="5" y="2219"/>
                  </a:lnTo>
                  <a:lnTo>
                    <a:pt x="1" y="2208"/>
                  </a:lnTo>
                  <a:lnTo>
                    <a:pt x="0" y="2199"/>
                  </a:lnTo>
                  <a:lnTo>
                    <a:pt x="0" y="2186"/>
                  </a:lnTo>
                  <a:lnTo>
                    <a:pt x="1" y="2173"/>
                  </a:lnTo>
                  <a:lnTo>
                    <a:pt x="5" y="2164"/>
                  </a:lnTo>
                  <a:lnTo>
                    <a:pt x="15" y="2157"/>
                  </a:lnTo>
                  <a:lnTo>
                    <a:pt x="28" y="2150"/>
                  </a:lnTo>
                  <a:lnTo>
                    <a:pt x="43" y="2146"/>
                  </a:lnTo>
                  <a:lnTo>
                    <a:pt x="55" y="2142"/>
                  </a:lnTo>
                  <a:lnTo>
                    <a:pt x="67" y="2138"/>
                  </a:lnTo>
                  <a:lnTo>
                    <a:pt x="82" y="2133"/>
                  </a:lnTo>
                  <a:lnTo>
                    <a:pt x="96" y="2126"/>
                  </a:lnTo>
                  <a:lnTo>
                    <a:pt x="106" y="2121"/>
                  </a:lnTo>
                  <a:lnTo>
                    <a:pt x="114" y="2114"/>
                  </a:lnTo>
                  <a:lnTo>
                    <a:pt x="125" y="2106"/>
                  </a:lnTo>
                  <a:lnTo>
                    <a:pt x="133" y="2097"/>
                  </a:lnTo>
                  <a:lnTo>
                    <a:pt x="139" y="2087"/>
                  </a:lnTo>
                  <a:lnTo>
                    <a:pt x="141" y="2078"/>
                  </a:lnTo>
                  <a:lnTo>
                    <a:pt x="143" y="2064"/>
                  </a:lnTo>
                  <a:lnTo>
                    <a:pt x="143" y="2052"/>
                  </a:lnTo>
                  <a:lnTo>
                    <a:pt x="141" y="2041"/>
                  </a:lnTo>
                  <a:lnTo>
                    <a:pt x="139" y="2029"/>
                  </a:lnTo>
                  <a:lnTo>
                    <a:pt x="135" y="2017"/>
                  </a:lnTo>
                  <a:lnTo>
                    <a:pt x="131" y="2006"/>
                  </a:lnTo>
                  <a:lnTo>
                    <a:pt x="124" y="1996"/>
                  </a:lnTo>
                  <a:lnTo>
                    <a:pt x="113" y="1985"/>
                  </a:lnTo>
                  <a:lnTo>
                    <a:pt x="106" y="1975"/>
                  </a:lnTo>
                  <a:lnTo>
                    <a:pt x="104" y="1969"/>
                  </a:lnTo>
                  <a:lnTo>
                    <a:pt x="101" y="1959"/>
                  </a:lnTo>
                  <a:lnTo>
                    <a:pt x="100" y="1950"/>
                  </a:lnTo>
                  <a:lnTo>
                    <a:pt x="102" y="1944"/>
                  </a:lnTo>
                  <a:lnTo>
                    <a:pt x="108" y="1943"/>
                  </a:lnTo>
                  <a:lnTo>
                    <a:pt x="116" y="1946"/>
                  </a:lnTo>
                  <a:lnTo>
                    <a:pt x="124" y="1950"/>
                  </a:lnTo>
                  <a:lnTo>
                    <a:pt x="131" y="1952"/>
                  </a:lnTo>
                  <a:lnTo>
                    <a:pt x="136" y="1952"/>
                  </a:lnTo>
                  <a:lnTo>
                    <a:pt x="144" y="1952"/>
                  </a:lnTo>
                  <a:lnTo>
                    <a:pt x="151" y="1952"/>
                  </a:lnTo>
                  <a:lnTo>
                    <a:pt x="156" y="1950"/>
                  </a:lnTo>
                  <a:lnTo>
                    <a:pt x="158" y="1942"/>
                  </a:lnTo>
                  <a:lnTo>
                    <a:pt x="155" y="1932"/>
                  </a:lnTo>
                  <a:lnTo>
                    <a:pt x="152" y="1923"/>
                  </a:lnTo>
                  <a:lnTo>
                    <a:pt x="149" y="1915"/>
                  </a:lnTo>
                  <a:lnTo>
                    <a:pt x="149" y="1901"/>
                  </a:lnTo>
                  <a:lnTo>
                    <a:pt x="151" y="1886"/>
                  </a:lnTo>
                  <a:lnTo>
                    <a:pt x="152" y="1870"/>
                  </a:lnTo>
                  <a:lnTo>
                    <a:pt x="152" y="1858"/>
                  </a:lnTo>
                  <a:lnTo>
                    <a:pt x="147" y="1843"/>
                  </a:lnTo>
                  <a:lnTo>
                    <a:pt x="139" y="1827"/>
                  </a:lnTo>
                  <a:lnTo>
                    <a:pt x="132" y="1810"/>
                  </a:lnTo>
                  <a:lnTo>
                    <a:pt x="125" y="1796"/>
                  </a:lnTo>
                  <a:lnTo>
                    <a:pt x="122" y="1785"/>
                  </a:lnTo>
                  <a:lnTo>
                    <a:pt x="118" y="1772"/>
                  </a:lnTo>
                  <a:lnTo>
                    <a:pt x="114" y="1758"/>
                  </a:lnTo>
                  <a:lnTo>
                    <a:pt x="114" y="1748"/>
                  </a:lnTo>
                  <a:lnTo>
                    <a:pt x="114" y="1738"/>
                  </a:lnTo>
                  <a:lnTo>
                    <a:pt x="118" y="1727"/>
                  </a:lnTo>
                  <a:lnTo>
                    <a:pt x="121" y="1715"/>
                  </a:lnTo>
                  <a:lnTo>
                    <a:pt x="125" y="1707"/>
                  </a:lnTo>
                  <a:lnTo>
                    <a:pt x="128" y="1695"/>
                  </a:lnTo>
                  <a:lnTo>
                    <a:pt x="133" y="1682"/>
                  </a:lnTo>
                  <a:lnTo>
                    <a:pt x="137" y="1668"/>
                  </a:lnTo>
                  <a:lnTo>
                    <a:pt x="139" y="1657"/>
                  </a:lnTo>
                  <a:lnTo>
                    <a:pt x="137" y="1647"/>
                  </a:lnTo>
                  <a:lnTo>
                    <a:pt x="132" y="1635"/>
                  </a:lnTo>
                  <a:lnTo>
                    <a:pt x="127" y="1624"/>
                  </a:lnTo>
                  <a:lnTo>
                    <a:pt x="124" y="1622"/>
                  </a:lnTo>
                  <a:lnTo>
                    <a:pt x="120" y="1620"/>
                  </a:lnTo>
                  <a:lnTo>
                    <a:pt x="114" y="1617"/>
                  </a:lnTo>
                  <a:lnTo>
                    <a:pt x="110" y="1614"/>
                  </a:lnTo>
                  <a:lnTo>
                    <a:pt x="108" y="1613"/>
                  </a:lnTo>
                  <a:lnTo>
                    <a:pt x="104" y="1604"/>
                  </a:lnTo>
                  <a:lnTo>
                    <a:pt x="101" y="1593"/>
                  </a:lnTo>
                  <a:lnTo>
                    <a:pt x="98" y="1583"/>
                  </a:lnTo>
                  <a:lnTo>
                    <a:pt x="91" y="1575"/>
                  </a:lnTo>
                  <a:lnTo>
                    <a:pt x="83" y="1567"/>
                  </a:lnTo>
                  <a:lnTo>
                    <a:pt x="78" y="1559"/>
                  </a:lnTo>
                  <a:lnTo>
                    <a:pt x="70" y="1546"/>
                  </a:lnTo>
                  <a:lnTo>
                    <a:pt x="62" y="1529"/>
                  </a:lnTo>
                  <a:lnTo>
                    <a:pt x="55" y="1516"/>
                  </a:lnTo>
                  <a:lnTo>
                    <a:pt x="46" y="1504"/>
                  </a:lnTo>
                  <a:lnTo>
                    <a:pt x="35" y="1489"/>
                  </a:lnTo>
                  <a:lnTo>
                    <a:pt x="25" y="1474"/>
                  </a:lnTo>
                  <a:lnTo>
                    <a:pt x="17" y="1462"/>
                  </a:lnTo>
                  <a:lnTo>
                    <a:pt x="13" y="1451"/>
                  </a:lnTo>
                  <a:lnTo>
                    <a:pt x="9" y="1439"/>
                  </a:lnTo>
                  <a:lnTo>
                    <a:pt x="5" y="1427"/>
                  </a:lnTo>
                  <a:lnTo>
                    <a:pt x="3" y="1416"/>
                  </a:lnTo>
                  <a:lnTo>
                    <a:pt x="1" y="1411"/>
                  </a:lnTo>
                  <a:lnTo>
                    <a:pt x="1" y="1404"/>
                  </a:lnTo>
                  <a:lnTo>
                    <a:pt x="1" y="1397"/>
                  </a:lnTo>
                  <a:lnTo>
                    <a:pt x="4" y="1393"/>
                  </a:lnTo>
                  <a:lnTo>
                    <a:pt x="5" y="1393"/>
                  </a:lnTo>
                  <a:lnTo>
                    <a:pt x="8" y="1393"/>
                  </a:lnTo>
                  <a:lnTo>
                    <a:pt x="12" y="1395"/>
                  </a:lnTo>
                  <a:lnTo>
                    <a:pt x="15" y="1397"/>
                  </a:lnTo>
                  <a:lnTo>
                    <a:pt x="17" y="1399"/>
                  </a:lnTo>
                  <a:lnTo>
                    <a:pt x="21" y="1401"/>
                  </a:lnTo>
                  <a:lnTo>
                    <a:pt x="23" y="1403"/>
                  </a:lnTo>
                  <a:lnTo>
                    <a:pt x="34" y="1414"/>
                  </a:lnTo>
                  <a:lnTo>
                    <a:pt x="43" y="1426"/>
                  </a:lnTo>
                  <a:lnTo>
                    <a:pt x="52" y="1437"/>
                  </a:lnTo>
                  <a:lnTo>
                    <a:pt x="62" y="1447"/>
                  </a:lnTo>
                  <a:lnTo>
                    <a:pt x="73" y="1461"/>
                  </a:lnTo>
                  <a:lnTo>
                    <a:pt x="85" y="1474"/>
                  </a:lnTo>
                  <a:lnTo>
                    <a:pt x="96" y="1485"/>
                  </a:lnTo>
                  <a:lnTo>
                    <a:pt x="101" y="1490"/>
                  </a:lnTo>
                  <a:lnTo>
                    <a:pt x="108" y="1496"/>
                  </a:lnTo>
                  <a:lnTo>
                    <a:pt x="114" y="1500"/>
                  </a:lnTo>
                  <a:lnTo>
                    <a:pt x="120" y="1500"/>
                  </a:lnTo>
                  <a:lnTo>
                    <a:pt x="122" y="1496"/>
                  </a:lnTo>
                  <a:lnTo>
                    <a:pt x="124" y="1488"/>
                  </a:lnTo>
                  <a:lnTo>
                    <a:pt x="121" y="1480"/>
                  </a:lnTo>
                  <a:lnTo>
                    <a:pt x="120" y="1472"/>
                  </a:lnTo>
                  <a:lnTo>
                    <a:pt x="117" y="1465"/>
                  </a:lnTo>
                  <a:lnTo>
                    <a:pt x="112" y="1454"/>
                  </a:lnTo>
                  <a:lnTo>
                    <a:pt x="104" y="1442"/>
                  </a:lnTo>
                  <a:lnTo>
                    <a:pt x="97" y="1432"/>
                  </a:lnTo>
                  <a:lnTo>
                    <a:pt x="89" y="1422"/>
                  </a:lnTo>
                  <a:lnTo>
                    <a:pt x="78" y="1410"/>
                  </a:lnTo>
                  <a:lnTo>
                    <a:pt x="69" y="1396"/>
                  </a:lnTo>
                  <a:lnTo>
                    <a:pt x="63" y="1384"/>
                  </a:lnTo>
                  <a:lnTo>
                    <a:pt x="60" y="1373"/>
                  </a:lnTo>
                  <a:lnTo>
                    <a:pt x="60" y="1360"/>
                  </a:lnTo>
                  <a:lnTo>
                    <a:pt x="63" y="1345"/>
                  </a:lnTo>
                  <a:lnTo>
                    <a:pt x="66" y="1334"/>
                  </a:lnTo>
                  <a:lnTo>
                    <a:pt x="71" y="1321"/>
                  </a:lnTo>
                  <a:lnTo>
                    <a:pt x="82" y="1306"/>
                  </a:lnTo>
                  <a:lnTo>
                    <a:pt x="93" y="1290"/>
                  </a:lnTo>
                  <a:lnTo>
                    <a:pt x="102" y="1278"/>
                  </a:lnTo>
                  <a:lnTo>
                    <a:pt x="108" y="1268"/>
                  </a:lnTo>
                  <a:lnTo>
                    <a:pt x="116" y="1257"/>
                  </a:lnTo>
                  <a:lnTo>
                    <a:pt x="122" y="1245"/>
                  </a:lnTo>
                  <a:lnTo>
                    <a:pt x="128" y="1236"/>
                  </a:lnTo>
                  <a:lnTo>
                    <a:pt x="136" y="1217"/>
                  </a:lnTo>
                  <a:lnTo>
                    <a:pt x="144" y="1195"/>
                  </a:lnTo>
                  <a:lnTo>
                    <a:pt x="151" y="1172"/>
                  </a:lnTo>
                  <a:lnTo>
                    <a:pt x="156" y="1154"/>
                  </a:lnTo>
                  <a:lnTo>
                    <a:pt x="160" y="1137"/>
                  </a:lnTo>
                  <a:lnTo>
                    <a:pt x="164" y="1119"/>
                  </a:lnTo>
                  <a:lnTo>
                    <a:pt x="168" y="1098"/>
                  </a:lnTo>
                  <a:lnTo>
                    <a:pt x="172" y="1078"/>
                  </a:lnTo>
                  <a:lnTo>
                    <a:pt x="174" y="1062"/>
                  </a:lnTo>
                  <a:lnTo>
                    <a:pt x="175" y="1043"/>
                  </a:lnTo>
                  <a:lnTo>
                    <a:pt x="174" y="1019"/>
                  </a:lnTo>
                  <a:lnTo>
                    <a:pt x="174" y="996"/>
                  </a:lnTo>
                  <a:lnTo>
                    <a:pt x="174" y="977"/>
                  </a:lnTo>
                  <a:lnTo>
                    <a:pt x="175" y="961"/>
                  </a:lnTo>
                  <a:lnTo>
                    <a:pt x="175" y="942"/>
                  </a:lnTo>
                  <a:lnTo>
                    <a:pt x="176" y="923"/>
                  </a:lnTo>
                  <a:lnTo>
                    <a:pt x="180" y="907"/>
                  </a:lnTo>
                  <a:lnTo>
                    <a:pt x="186" y="894"/>
                  </a:lnTo>
                  <a:lnTo>
                    <a:pt x="195" y="877"/>
                  </a:lnTo>
                  <a:lnTo>
                    <a:pt x="206" y="861"/>
                  </a:lnTo>
                  <a:lnTo>
                    <a:pt x="217" y="846"/>
                  </a:lnTo>
                  <a:lnTo>
                    <a:pt x="225" y="834"/>
                  </a:lnTo>
                  <a:lnTo>
                    <a:pt x="233" y="822"/>
                  </a:lnTo>
                  <a:lnTo>
                    <a:pt x="242" y="810"/>
                  </a:lnTo>
                  <a:lnTo>
                    <a:pt x="253" y="797"/>
                  </a:lnTo>
                  <a:lnTo>
                    <a:pt x="261" y="786"/>
                  </a:lnTo>
                  <a:lnTo>
                    <a:pt x="271" y="772"/>
                  </a:lnTo>
                  <a:lnTo>
                    <a:pt x="283" y="755"/>
                  </a:lnTo>
                  <a:lnTo>
                    <a:pt x="295" y="740"/>
                  </a:lnTo>
                  <a:lnTo>
                    <a:pt x="307" y="728"/>
                  </a:lnTo>
                  <a:lnTo>
                    <a:pt x="322" y="720"/>
                  </a:lnTo>
                  <a:lnTo>
                    <a:pt x="342" y="712"/>
                  </a:lnTo>
                  <a:lnTo>
                    <a:pt x="362" y="704"/>
                  </a:lnTo>
                  <a:lnTo>
                    <a:pt x="379" y="697"/>
                  </a:lnTo>
                  <a:lnTo>
                    <a:pt x="391" y="690"/>
                  </a:lnTo>
                  <a:lnTo>
                    <a:pt x="407" y="681"/>
                  </a:lnTo>
                  <a:lnTo>
                    <a:pt x="423" y="671"/>
                  </a:lnTo>
                  <a:lnTo>
                    <a:pt x="438" y="661"/>
                  </a:lnTo>
                  <a:lnTo>
                    <a:pt x="450" y="652"/>
                  </a:lnTo>
                  <a:lnTo>
                    <a:pt x="462" y="643"/>
                  </a:lnTo>
                  <a:lnTo>
                    <a:pt x="476" y="632"/>
                  </a:lnTo>
                  <a:lnTo>
                    <a:pt x="490" y="620"/>
                  </a:lnTo>
                  <a:lnTo>
                    <a:pt x="504" y="608"/>
                  </a:lnTo>
                  <a:lnTo>
                    <a:pt x="513" y="597"/>
                  </a:lnTo>
                  <a:lnTo>
                    <a:pt x="524" y="581"/>
                  </a:lnTo>
                  <a:lnTo>
                    <a:pt x="534" y="561"/>
                  </a:lnTo>
                  <a:lnTo>
                    <a:pt x="544" y="541"/>
                  </a:lnTo>
                  <a:lnTo>
                    <a:pt x="554" y="525"/>
                  </a:lnTo>
                  <a:lnTo>
                    <a:pt x="562" y="514"/>
                  </a:lnTo>
                  <a:lnTo>
                    <a:pt x="571" y="502"/>
                  </a:lnTo>
                  <a:lnTo>
                    <a:pt x="583" y="489"/>
                  </a:lnTo>
                  <a:lnTo>
                    <a:pt x="594" y="481"/>
                  </a:lnTo>
                  <a:lnTo>
                    <a:pt x="605" y="475"/>
                  </a:lnTo>
                  <a:lnTo>
                    <a:pt x="621" y="469"/>
                  </a:lnTo>
                  <a:lnTo>
                    <a:pt x="637" y="465"/>
                  </a:lnTo>
                  <a:lnTo>
                    <a:pt x="651" y="461"/>
                  </a:lnTo>
                  <a:lnTo>
                    <a:pt x="664" y="458"/>
                  </a:lnTo>
                  <a:lnTo>
                    <a:pt x="682" y="454"/>
                  </a:lnTo>
                  <a:lnTo>
                    <a:pt x="699" y="452"/>
                  </a:lnTo>
                  <a:lnTo>
                    <a:pt x="713" y="450"/>
                  </a:lnTo>
                  <a:lnTo>
                    <a:pt x="722" y="450"/>
                  </a:lnTo>
                  <a:lnTo>
                    <a:pt x="733" y="452"/>
                  </a:lnTo>
                  <a:lnTo>
                    <a:pt x="742" y="453"/>
                  </a:lnTo>
                  <a:lnTo>
                    <a:pt x="752" y="453"/>
                  </a:lnTo>
                  <a:lnTo>
                    <a:pt x="761" y="450"/>
                  </a:lnTo>
                  <a:lnTo>
                    <a:pt x="771" y="445"/>
                  </a:lnTo>
                  <a:lnTo>
                    <a:pt x="780" y="441"/>
                  </a:lnTo>
                  <a:lnTo>
                    <a:pt x="788" y="434"/>
                  </a:lnTo>
                  <a:lnTo>
                    <a:pt x="799" y="426"/>
                  </a:lnTo>
                  <a:lnTo>
                    <a:pt x="808" y="419"/>
                  </a:lnTo>
                  <a:lnTo>
                    <a:pt x="821" y="411"/>
                  </a:lnTo>
                  <a:lnTo>
                    <a:pt x="834" y="403"/>
                  </a:lnTo>
                  <a:lnTo>
                    <a:pt x="849" y="395"/>
                  </a:lnTo>
                  <a:lnTo>
                    <a:pt x="861" y="388"/>
                  </a:lnTo>
                  <a:lnTo>
                    <a:pt x="874" y="382"/>
                  </a:lnTo>
                  <a:lnTo>
                    <a:pt x="889" y="372"/>
                  </a:lnTo>
                  <a:lnTo>
                    <a:pt x="907" y="363"/>
                  </a:lnTo>
                  <a:lnTo>
                    <a:pt x="922" y="355"/>
                  </a:lnTo>
                  <a:lnTo>
                    <a:pt x="935" y="347"/>
                  </a:lnTo>
                  <a:lnTo>
                    <a:pt x="950" y="340"/>
                  </a:lnTo>
                  <a:lnTo>
                    <a:pt x="967" y="331"/>
                  </a:lnTo>
                  <a:lnTo>
                    <a:pt x="986" y="322"/>
                  </a:lnTo>
                  <a:lnTo>
                    <a:pt x="1004" y="313"/>
                  </a:lnTo>
                  <a:lnTo>
                    <a:pt x="1019" y="306"/>
                  </a:lnTo>
                  <a:lnTo>
                    <a:pt x="1036" y="297"/>
                  </a:lnTo>
                  <a:lnTo>
                    <a:pt x="1056" y="285"/>
                  </a:lnTo>
                  <a:lnTo>
                    <a:pt x="1079" y="273"/>
                  </a:lnTo>
                  <a:lnTo>
                    <a:pt x="1100" y="260"/>
                  </a:lnTo>
                  <a:lnTo>
                    <a:pt x="1117" y="250"/>
                  </a:lnTo>
                  <a:lnTo>
                    <a:pt x="1133" y="240"/>
                  </a:lnTo>
                  <a:lnTo>
                    <a:pt x="1153" y="229"/>
                  </a:lnTo>
                  <a:lnTo>
                    <a:pt x="1174" y="217"/>
                  </a:lnTo>
                  <a:lnTo>
                    <a:pt x="1194" y="205"/>
                  </a:lnTo>
                  <a:lnTo>
                    <a:pt x="1210" y="196"/>
                  </a:lnTo>
                  <a:lnTo>
                    <a:pt x="1229" y="185"/>
                  </a:lnTo>
                  <a:lnTo>
                    <a:pt x="1253" y="173"/>
                  </a:lnTo>
                  <a:lnTo>
                    <a:pt x="1277" y="159"/>
                  </a:lnTo>
                  <a:lnTo>
                    <a:pt x="1302" y="149"/>
                  </a:lnTo>
                  <a:lnTo>
                    <a:pt x="1322" y="139"/>
                  </a:lnTo>
                  <a:lnTo>
                    <a:pt x="1341" y="131"/>
                  </a:lnTo>
                  <a:lnTo>
                    <a:pt x="1365" y="124"/>
                  </a:lnTo>
                  <a:lnTo>
                    <a:pt x="1388" y="116"/>
                  </a:lnTo>
                  <a:lnTo>
                    <a:pt x="1408" y="110"/>
                  </a:lnTo>
                  <a:lnTo>
                    <a:pt x="1427" y="103"/>
                  </a:lnTo>
                  <a:lnTo>
                    <a:pt x="1450" y="95"/>
                  </a:lnTo>
                  <a:lnTo>
                    <a:pt x="1474" y="87"/>
                  </a:lnTo>
                  <a:lnTo>
                    <a:pt x="1498" y="79"/>
                  </a:lnTo>
                  <a:lnTo>
                    <a:pt x="1519" y="72"/>
                  </a:lnTo>
                  <a:lnTo>
                    <a:pt x="1540" y="68"/>
                  </a:lnTo>
                  <a:lnTo>
                    <a:pt x="1567" y="62"/>
                  </a:lnTo>
                  <a:lnTo>
                    <a:pt x="1594" y="57"/>
                  </a:lnTo>
                  <a:lnTo>
                    <a:pt x="1617" y="53"/>
                  </a:lnTo>
                  <a:lnTo>
                    <a:pt x="1633" y="50"/>
                  </a:lnTo>
                  <a:lnTo>
                    <a:pt x="1655" y="45"/>
                  </a:lnTo>
                  <a:lnTo>
                    <a:pt x="1675" y="41"/>
                  </a:lnTo>
                  <a:lnTo>
                    <a:pt x="1691" y="37"/>
                  </a:lnTo>
                  <a:lnTo>
                    <a:pt x="1705" y="33"/>
                  </a:lnTo>
                  <a:lnTo>
                    <a:pt x="1721" y="27"/>
                  </a:lnTo>
                  <a:lnTo>
                    <a:pt x="1737" y="22"/>
                  </a:lnTo>
                  <a:lnTo>
                    <a:pt x="1750" y="19"/>
                  </a:lnTo>
                  <a:lnTo>
                    <a:pt x="1761" y="19"/>
                  </a:lnTo>
                  <a:lnTo>
                    <a:pt x="1776" y="19"/>
                  </a:lnTo>
                  <a:lnTo>
                    <a:pt x="1789" y="19"/>
                  </a:lnTo>
                  <a:lnTo>
                    <a:pt x="1802" y="21"/>
                  </a:lnTo>
                  <a:lnTo>
                    <a:pt x="1818" y="19"/>
                  </a:lnTo>
                  <a:lnTo>
                    <a:pt x="1837" y="19"/>
                  </a:lnTo>
                  <a:lnTo>
                    <a:pt x="1853" y="18"/>
                  </a:lnTo>
                  <a:lnTo>
                    <a:pt x="1865" y="17"/>
                  </a:lnTo>
                  <a:lnTo>
                    <a:pt x="1878" y="14"/>
                  </a:lnTo>
                  <a:lnTo>
                    <a:pt x="1891" y="13"/>
                  </a:lnTo>
                  <a:lnTo>
                    <a:pt x="1904" y="15"/>
                  </a:lnTo>
                  <a:lnTo>
                    <a:pt x="1919" y="18"/>
                  </a:lnTo>
                  <a:lnTo>
                    <a:pt x="1931" y="21"/>
                  </a:lnTo>
                  <a:lnTo>
                    <a:pt x="1942" y="25"/>
                  </a:lnTo>
                  <a:lnTo>
                    <a:pt x="1954" y="27"/>
                  </a:lnTo>
                  <a:lnTo>
                    <a:pt x="1963" y="29"/>
                  </a:lnTo>
                  <a:lnTo>
                    <a:pt x="1973" y="27"/>
                  </a:lnTo>
                  <a:lnTo>
                    <a:pt x="1984" y="25"/>
                  </a:lnTo>
                  <a:lnTo>
                    <a:pt x="1996" y="19"/>
                  </a:lnTo>
                  <a:lnTo>
                    <a:pt x="2004" y="15"/>
                  </a:lnTo>
                  <a:lnTo>
                    <a:pt x="2010" y="11"/>
                  </a:lnTo>
                  <a:lnTo>
                    <a:pt x="2019" y="5"/>
                  </a:lnTo>
                  <a:lnTo>
                    <a:pt x="2025" y="0"/>
                  </a:lnTo>
                  <a:lnTo>
                    <a:pt x="2035" y="2"/>
                  </a:lnTo>
                  <a:lnTo>
                    <a:pt x="2044" y="6"/>
                  </a:lnTo>
                  <a:lnTo>
                    <a:pt x="2050" y="13"/>
                  </a:lnTo>
                  <a:lnTo>
                    <a:pt x="2048" y="19"/>
                  </a:lnTo>
                  <a:lnTo>
                    <a:pt x="2043" y="27"/>
                  </a:lnTo>
                  <a:lnTo>
                    <a:pt x="2036" y="35"/>
                  </a:lnTo>
                  <a:lnTo>
                    <a:pt x="2031" y="42"/>
                  </a:lnTo>
                  <a:lnTo>
                    <a:pt x="2028" y="46"/>
                  </a:lnTo>
                  <a:lnTo>
                    <a:pt x="2024" y="50"/>
                  </a:lnTo>
                  <a:lnTo>
                    <a:pt x="2020" y="54"/>
                  </a:lnTo>
                  <a:lnTo>
                    <a:pt x="2017" y="58"/>
                  </a:lnTo>
                  <a:lnTo>
                    <a:pt x="2015" y="62"/>
                  </a:lnTo>
                  <a:lnTo>
                    <a:pt x="2012" y="76"/>
                  </a:lnTo>
                  <a:lnTo>
                    <a:pt x="2009" y="91"/>
                  </a:lnTo>
                  <a:lnTo>
                    <a:pt x="2009" y="104"/>
                  </a:lnTo>
                  <a:lnTo>
                    <a:pt x="2009" y="116"/>
                  </a:lnTo>
                  <a:lnTo>
                    <a:pt x="2010" y="131"/>
                  </a:lnTo>
                  <a:lnTo>
                    <a:pt x="2013" y="146"/>
                  </a:lnTo>
                  <a:lnTo>
                    <a:pt x="2015" y="158"/>
                  </a:lnTo>
                  <a:lnTo>
                    <a:pt x="2017" y="172"/>
                  </a:lnTo>
                  <a:lnTo>
                    <a:pt x="2020" y="188"/>
                  </a:lnTo>
                  <a:lnTo>
                    <a:pt x="2023" y="205"/>
                  </a:lnTo>
                  <a:lnTo>
                    <a:pt x="2025" y="219"/>
                  </a:lnTo>
                  <a:lnTo>
                    <a:pt x="2024" y="229"/>
                  </a:lnTo>
                  <a:lnTo>
                    <a:pt x="2023" y="243"/>
                  </a:lnTo>
                  <a:lnTo>
                    <a:pt x="2021" y="256"/>
                  </a:lnTo>
                  <a:lnTo>
                    <a:pt x="2021" y="270"/>
                  </a:lnTo>
                  <a:lnTo>
                    <a:pt x="2023" y="281"/>
                  </a:lnTo>
                  <a:lnTo>
                    <a:pt x="2029" y="291"/>
                  </a:lnTo>
                  <a:lnTo>
                    <a:pt x="2039" y="302"/>
                  </a:lnTo>
                  <a:lnTo>
                    <a:pt x="2050" y="312"/>
                  </a:lnTo>
                  <a:lnTo>
                    <a:pt x="2059" y="320"/>
                  </a:lnTo>
                  <a:lnTo>
                    <a:pt x="2071" y="325"/>
                  </a:lnTo>
                  <a:lnTo>
                    <a:pt x="2086" y="329"/>
                  </a:lnTo>
                  <a:lnTo>
                    <a:pt x="2099" y="333"/>
                  </a:lnTo>
                  <a:lnTo>
                    <a:pt x="2105" y="335"/>
                  </a:lnTo>
                  <a:lnTo>
                    <a:pt x="2110" y="336"/>
                  </a:lnTo>
                  <a:lnTo>
                    <a:pt x="2117" y="336"/>
                  </a:lnTo>
                  <a:lnTo>
                    <a:pt x="2121" y="335"/>
                  </a:lnTo>
                  <a:lnTo>
                    <a:pt x="2121" y="331"/>
                  </a:lnTo>
                  <a:lnTo>
                    <a:pt x="2120" y="324"/>
                  </a:lnTo>
                  <a:lnTo>
                    <a:pt x="2117" y="318"/>
                  </a:lnTo>
                  <a:lnTo>
                    <a:pt x="2114" y="313"/>
                  </a:lnTo>
                  <a:lnTo>
                    <a:pt x="2108" y="302"/>
                  </a:lnTo>
                  <a:lnTo>
                    <a:pt x="2099" y="289"/>
                  </a:lnTo>
                  <a:lnTo>
                    <a:pt x="2091" y="278"/>
                  </a:lnTo>
                  <a:lnTo>
                    <a:pt x="2086" y="270"/>
                  </a:lnTo>
                  <a:lnTo>
                    <a:pt x="2078" y="262"/>
                  </a:lnTo>
                  <a:lnTo>
                    <a:pt x="2074" y="254"/>
                  </a:lnTo>
                  <a:lnTo>
                    <a:pt x="2072" y="247"/>
                  </a:lnTo>
                  <a:lnTo>
                    <a:pt x="2071" y="239"/>
                  </a:lnTo>
                  <a:lnTo>
                    <a:pt x="2071" y="229"/>
                  </a:lnTo>
                  <a:lnTo>
                    <a:pt x="2074" y="224"/>
                  </a:lnTo>
                  <a:lnTo>
                    <a:pt x="2077" y="223"/>
                  </a:lnTo>
                  <a:lnTo>
                    <a:pt x="2079" y="223"/>
                  </a:lnTo>
                  <a:lnTo>
                    <a:pt x="2083" y="223"/>
                  </a:lnTo>
                  <a:lnTo>
                    <a:pt x="2086" y="223"/>
                  </a:lnTo>
                  <a:lnTo>
                    <a:pt x="2090" y="223"/>
                  </a:lnTo>
                  <a:lnTo>
                    <a:pt x="2093" y="221"/>
                  </a:lnTo>
                  <a:lnTo>
                    <a:pt x="2095" y="221"/>
                  </a:lnTo>
                  <a:lnTo>
                    <a:pt x="2099" y="221"/>
                  </a:lnTo>
                  <a:lnTo>
                    <a:pt x="2102" y="221"/>
                  </a:lnTo>
                  <a:lnTo>
                    <a:pt x="2105" y="223"/>
                  </a:lnTo>
                  <a:lnTo>
                    <a:pt x="2106" y="224"/>
                  </a:lnTo>
                  <a:lnTo>
                    <a:pt x="2106" y="227"/>
                  </a:lnTo>
                  <a:lnTo>
                    <a:pt x="2106" y="231"/>
                  </a:lnTo>
                  <a:lnTo>
                    <a:pt x="2106" y="235"/>
                  </a:lnTo>
                  <a:lnTo>
                    <a:pt x="2106" y="238"/>
                  </a:lnTo>
                  <a:lnTo>
                    <a:pt x="2106" y="240"/>
                  </a:lnTo>
                  <a:lnTo>
                    <a:pt x="2108" y="251"/>
                  </a:lnTo>
                  <a:lnTo>
                    <a:pt x="2110" y="262"/>
                  </a:lnTo>
                  <a:lnTo>
                    <a:pt x="2114" y="271"/>
                  </a:lnTo>
                  <a:lnTo>
                    <a:pt x="2117" y="274"/>
                  </a:lnTo>
                  <a:lnTo>
                    <a:pt x="2120" y="277"/>
                  </a:lnTo>
                  <a:lnTo>
                    <a:pt x="2122" y="279"/>
                  </a:lnTo>
                  <a:lnTo>
                    <a:pt x="2125" y="282"/>
                  </a:lnTo>
                  <a:lnTo>
                    <a:pt x="2128" y="282"/>
                  </a:lnTo>
                  <a:lnTo>
                    <a:pt x="2130" y="282"/>
                  </a:lnTo>
                  <a:lnTo>
                    <a:pt x="2134" y="281"/>
                  </a:lnTo>
                  <a:lnTo>
                    <a:pt x="2137" y="279"/>
                  </a:lnTo>
                  <a:lnTo>
                    <a:pt x="2139" y="278"/>
                  </a:lnTo>
                  <a:lnTo>
                    <a:pt x="2140" y="273"/>
                  </a:lnTo>
                  <a:lnTo>
                    <a:pt x="2137" y="265"/>
                  </a:lnTo>
                  <a:lnTo>
                    <a:pt x="2136" y="256"/>
                  </a:lnTo>
                  <a:lnTo>
                    <a:pt x="2136" y="250"/>
                  </a:lnTo>
                  <a:lnTo>
                    <a:pt x="2137" y="242"/>
                  </a:lnTo>
                  <a:lnTo>
                    <a:pt x="2143" y="232"/>
                  </a:lnTo>
                  <a:lnTo>
                    <a:pt x="2148" y="225"/>
                  </a:lnTo>
                  <a:lnTo>
                    <a:pt x="2151" y="224"/>
                  </a:lnTo>
                  <a:lnTo>
                    <a:pt x="2153" y="224"/>
                  </a:lnTo>
                  <a:lnTo>
                    <a:pt x="2156" y="224"/>
                  </a:lnTo>
                  <a:lnTo>
                    <a:pt x="2160" y="224"/>
                  </a:lnTo>
                  <a:lnTo>
                    <a:pt x="2163" y="225"/>
                  </a:lnTo>
                  <a:lnTo>
                    <a:pt x="2167" y="232"/>
                  </a:lnTo>
                  <a:lnTo>
                    <a:pt x="2170" y="243"/>
                  </a:lnTo>
                  <a:lnTo>
                    <a:pt x="2171" y="254"/>
                  </a:lnTo>
                  <a:lnTo>
                    <a:pt x="2174" y="263"/>
                  </a:lnTo>
                  <a:lnTo>
                    <a:pt x="2178" y="271"/>
                  </a:lnTo>
                  <a:lnTo>
                    <a:pt x="2184" y="282"/>
                  </a:lnTo>
                  <a:lnTo>
                    <a:pt x="2188" y="291"/>
                  </a:lnTo>
                  <a:lnTo>
                    <a:pt x="2188" y="298"/>
                  </a:lnTo>
                  <a:lnTo>
                    <a:pt x="2188" y="308"/>
                  </a:lnTo>
                  <a:lnTo>
                    <a:pt x="2190" y="317"/>
                  </a:lnTo>
                  <a:lnTo>
                    <a:pt x="2191" y="324"/>
                  </a:lnTo>
                  <a:lnTo>
                    <a:pt x="2192" y="326"/>
                  </a:lnTo>
                  <a:lnTo>
                    <a:pt x="2195" y="331"/>
                  </a:lnTo>
                  <a:lnTo>
                    <a:pt x="2198" y="333"/>
                  </a:lnTo>
                  <a:lnTo>
                    <a:pt x="2201" y="337"/>
                  </a:lnTo>
                  <a:lnTo>
                    <a:pt x="2203" y="340"/>
                  </a:lnTo>
                  <a:lnTo>
                    <a:pt x="2207" y="341"/>
                  </a:lnTo>
                  <a:lnTo>
                    <a:pt x="2210" y="341"/>
                  </a:lnTo>
                  <a:lnTo>
                    <a:pt x="2211" y="340"/>
                  </a:lnTo>
                  <a:lnTo>
                    <a:pt x="2214" y="337"/>
                  </a:lnTo>
                  <a:lnTo>
                    <a:pt x="2214" y="335"/>
                  </a:lnTo>
                  <a:lnTo>
                    <a:pt x="2215" y="331"/>
                  </a:lnTo>
                  <a:lnTo>
                    <a:pt x="2217" y="328"/>
                  </a:lnTo>
                  <a:lnTo>
                    <a:pt x="2215" y="320"/>
                  </a:lnTo>
                  <a:lnTo>
                    <a:pt x="2213" y="309"/>
                  </a:lnTo>
                  <a:lnTo>
                    <a:pt x="2211" y="301"/>
                  </a:lnTo>
                  <a:lnTo>
                    <a:pt x="2213" y="297"/>
                  </a:lnTo>
                  <a:lnTo>
                    <a:pt x="2214" y="293"/>
                  </a:lnTo>
                  <a:lnTo>
                    <a:pt x="2215" y="289"/>
                  </a:lnTo>
                  <a:lnTo>
                    <a:pt x="2218" y="285"/>
                  </a:lnTo>
                  <a:lnTo>
                    <a:pt x="2219" y="282"/>
                  </a:lnTo>
                  <a:lnTo>
                    <a:pt x="2222" y="281"/>
                  </a:lnTo>
                  <a:lnTo>
                    <a:pt x="2226" y="279"/>
                  </a:lnTo>
                  <a:lnTo>
                    <a:pt x="2230" y="278"/>
                  </a:lnTo>
                  <a:lnTo>
                    <a:pt x="2236" y="278"/>
                  </a:lnTo>
                  <a:lnTo>
                    <a:pt x="2238" y="277"/>
                  </a:lnTo>
                  <a:lnTo>
                    <a:pt x="2252" y="277"/>
                  </a:lnTo>
                  <a:lnTo>
                    <a:pt x="2268" y="277"/>
                  </a:lnTo>
                  <a:lnTo>
                    <a:pt x="2281" y="278"/>
                  </a:lnTo>
                  <a:lnTo>
                    <a:pt x="2289" y="279"/>
                  </a:lnTo>
                  <a:lnTo>
                    <a:pt x="2300" y="282"/>
                  </a:lnTo>
                  <a:lnTo>
                    <a:pt x="2308" y="285"/>
                  </a:lnTo>
                  <a:lnTo>
                    <a:pt x="2316" y="290"/>
                  </a:lnTo>
                  <a:lnTo>
                    <a:pt x="2327" y="298"/>
                  </a:lnTo>
                  <a:lnTo>
                    <a:pt x="2338" y="308"/>
                  </a:lnTo>
                  <a:lnTo>
                    <a:pt x="2337" y="313"/>
                  </a:lnTo>
                  <a:lnTo>
                    <a:pt x="2337" y="318"/>
                  </a:lnTo>
                  <a:lnTo>
                    <a:pt x="2337" y="322"/>
                  </a:lnTo>
                  <a:lnTo>
                    <a:pt x="2334" y="332"/>
                  </a:lnTo>
                  <a:lnTo>
                    <a:pt x="2331" y="344"/>
                  </a:lnTo>
                  <a:lnTo>
                    <a:pt x="2329" y="355"/>
                  </a:lnTo>
                  <a:lnTo>
                    <a:pt x="2327" y="364"/>
                  </a:lnTo>
                  <a:lnTo>
                    <a:pt x="2329" y="376"/>
                  </a:lnTo>
                  <a:lnTo>
                    <a:pt x="2331" y="391"/>
                  </a:lnTo>
                  <a:lnTo>
                    <a:pt x="2335" y="406"/>
                  </a:lnTo>
                  <a:lnTo>
                    <a:pt x="2338" y="419"/>
                  </a:lnTo>
                  <a:lnTo>
                    <a:pt x="2339" y="432"/>
                  </a:lnTo>
                  <a:lnTo>
                    <a:pt x="2337" y="445"/>
                  </a:lnTo>
                  <a:lnTo>
                    <a:pt x="2333" y="461"/>
                  </a:lnTo>
                  <a:lnTo>
                    <a:pt x="2329" y="473"/>
                  </a:lnTo>
                  <a:lnTo>
                    <a:pt x="2322" y="481"/>
                  </a:lnTo>
                  <a:lnTo>
                    <a:pt x="2314" y="491"/>
                  </a:lnTo>
                  <a:lnTo>
                    <a:pt x="2307" y="498"/>
                  </a:lnTo>
                  <a:lnTo>
                    <a:pt x="2298" y="503"/>
                  </a:lnTo>
                  <a:lnTo>
                    <a:pt x="2285" y="510"/>
                  </a:lnTo>
                  <a:lnTo>
                    <a:pt x="2277" y="516"/>
                  </a:lnTo>
                  <a:lnTo>
                    <a:pt x="2269" y="526"/>
                  </a:lnTo>
                  <a:lnTo>
                    <a:pt x="2263" y="539"/>
                  </a:lnTo>
                  <a:lnTo>
                    <a:pt x="2257" y="553"/>
                  </a:lnTo>
                  <a:lnTo>
                    <a:pt x="2253" y="564"/>
                  </a:lnTo>
                  <a:lnTo>
                    <a:pt x="2248" y="577"/>
                  </a:lnTo>
                  <a:lnTo>
                    <a:pt x="2244" y="593"/>
                  </a:lnTo>
                  <a:lnTo>
                    <a:pt x="2240" y="609"/>
                  </a:lnTo>
                  <a:lnTo>
                    <a:pt x="2236" y="623"/>
                  </a:lnTo>
                  <a:lnTo>
                    <a:pt x="2229" y="635"/>
                  </a:lnTo>
                  <a:lnTo>
                    <a:pt x="2222" y="651"/>
                  </a:lnTo>
                  <a:lnTo>
                    <a:pt x="2214" y="666"/>
                  </a:lnTo>
                  <a:lnTo>
                    <a:pt x="2207" y="677"/>
                  </a:lnTo>
                  <a:lnTo>
                    <a:pt x="2196" y="685"/>
                  </a:lnTo>
                  <a:lnTo>
                    <a:pt x="2182" y="692"/>
                  </a:lnTo>
                  <a:lnTo>
                    <a:pt x="2172" y="700"/>
                  </a:lnTo>
                  <a:lnTo>
                    <a:pt x="2167" y="706"/>
                  </a:lnTo>
                  <a:lnTo>
                    <a:pt x="2160" y="716"/>
                  </a:lnTo>
                  <a:lnTo>
                    <a:pt x="2156" y="725"/>
                  </a:lnTo>
                  <a:lnTo>
                    <a:pt x="2156" y="733"/>
                  </a:lnTo>
                  <a:lnTo>
                    <a:pt x="2159" y="741"/>
                  </a:lnTo>
                  <a:lnTo>
                    <a:pt x="2167" y="749"/>
                  </a:lnTo>
                  <a:lnTo>
                    <a:pt x="2176" y="759"/>
                  </a:lnTo>
                  <a:lnTo>
                    <a:pt x="2184" y="767"/>
                  </a:lnTo>
                  <a:lnTo>
                    <a:pt x="2190" y="775"/>
                  </a:lnTo>
                  <a:lnTo>
                    <a:pt x="2190" y="786"/>
                  </a:lnTo>
                  <a:lnTo>
                    <a:pt x="2188" y="801"/>
                  </a:lnTo>
                  <a:lnTo>
                    <a:pt x="2186" y="814"/>
                  </a:lnTo>
                  <a:lnTo>
                    <a:pt x="2184" y="826"/>
                  </a:lnTo>
                  <a:lnTo>
                    <a:pt x="2179" y="840"/>
                  </a:lnTo>
                  <a:lnTo>
                    <a:pt x="2174" y="855"/>
                  </a:lnTo>
                  <a:lnTo>
                    <a:pt x="2168" y="867"/>
                  </a:lnTo>
                  <a:lnTo>
                    <a:pt x="2163" y="876"/>
                  </a:lnTo>
                  <a:lnTo>
                    <a:pt x="2156" y="887"/>
                  </a:lnTo>
                  <a:lnTo>
                    <a:pt x="2149" y="898"/>
                  </a:lnTo>
                  <a:lnTo>
                    <a:pt x="2144" y="907"/>
                  </a:lnTo>
                  <a:lnTo>
                    <a:pt x="2136" y="921"/>
                  </a:lnTo>
                  <a:lnTo>
                    <a:pt x="2126" y="935"/>
                  </a:lnTo>
                  <a:lnTo>
                    <a:pt x="2120" y="949"/>
                  </a:lnTo>
                  <a:lnTo>
                    <a:pt x="2109" y="961"/>
                  </a:lnTo>
                  <a:lnTo>
                    <a:pt x="2097" y="974"/>
                  </a:lnTo>
                  <a:lnTo>
                    <a:pt x="2085" y="989"/>
                  </a:lnTo>
                  <a:lnTo>
                    <a:pt x="2075" y="1001"/>
                  </a:lnTo>
                  <a:lnTo>
                    <a:pt x="2067" y="1015"/>
                  </a:lnTo>
                  <a:lnTo>
                    <a:pt x="2058" y="1032"/>
                  </a:lnTo>
                  <a:lnTo>
                    <a:pt x="2050" y="1051"/>
                  </a:lnTo>
                  <a:lnTo>
                    <a:pt x="2046" y="1066"/>
                  </a:lnTo>
                  <a:lnTo>
                    <a:pt x="2043" y="1082"/>
                  </a:lnTo>
                  <a:lnTo>
                    <a:pt x="2040" y="1101"/>
                  </a:lnTo>
                  <a:lnTo>
                    <a:pt x="2040" y="1121"/>
                  </a:lnTo>
                  <a:lnTo>
                    <a:pt x="2043" y="1137"/>
                  </a:lnTo>
                  <a:lnTo>
                    <a:pt x="2046" y="1150"/>
                  </a:lnTo>
                  <a:lnTo>
                    <a:pt x="2052" y="1166"/>
                  </a:lnTo>
                  <a:lnTo>
                    <a:pt x="2059" y="1179"/>
                  </a:lnTo>
                  <a:lnTo>
                    <a:pt x="2067" y="1191"/>
                  </a:lnTo>
                  <a:lnTo>
                    <a:pt x="2074" y="1202"/>
                  </a:lnTo>
                  <a:lnTo>
                    <a:pt x="2083" y="1216"/>
                  </a:lnTo>
                  <a:lnTo>
                    <a:pt x="2094" y="1226"/>
                  </a:lnTo>
                  <a:lnTo>
                    <a:pt x="2105" y="1234"/>
                  </a:lnTo>
                  <a:lnTo>
                    <a:pt x="2116" y="1237"/>
                  </a:lnTo>
                  <a:lnTo>
                    <a:pt x="2129" y="1237"/>
                  </a:lnTo>
                  <a:lnTo>
                    <a:pt x="2144" y="1237"/>
                  </a:lnTo>
                  <a:lnTo>
                    <a:pt x="2157" y="1236"/>
                  </a:lnTo>
                  <a:lnTo>
                    <a:pt x="2170" y="1234"/>
                  </a:lnTo>
                  <a:lnTo>
                    <a:pt x="2179" y="1233"/>
                  </a:lnTo>
                  <a:lnTo>
                    <a:pt x="2192" y="1229"/>
                  </a:lnTo>
                  <a:lnTo>
                    <a:pt x="2203" y="1228"/>
                  </a:lnTo>
                  <a:lnTo>
                    <a:pt x="2215" y="1226"/>
                  </a:lnTo>
                  <a:lnTo>
                    <a:pt x="2230" y="1226"/>
                  </a:lnTo>
                  <a:lnTo>
                    <a:pt x="2245" y="1228"/>
                  </a:lnTo>
                  <a:lnTo>
                    <a:pt x="2258" y="1229"/>
                  </a:lnTo>
                  <a:lnTo>
                    <a:pt x="2271" y="1233"/>
                  </a:lnTo>
                  <a:lnTo>
                    <a:pt x="2284" y="1238"/>
                  </a:lnTo>
                  <a:lnTo>
                    <a:pt x="2296" y="1245"/>
                  </a:lnTo>
                  <a:lnTo>
                    <a:pt x="2304" y="1253"/>
                  </a:lnTo>
                  <a:lnTo>
                    <a:pt x="2315" y="1265"/>
                  </a:lnTo>
                  <a:lnTo>
                    <a:pt x="2324" y="1276"/>
                  </a:lnTo>
                  <a:lnTo>
                    <a:pt x="2334" y="1286"/>
                  </a:lnTo>
                  <a:lnTo>
                    <a:pt x="2343" y="1292"/>
                  </a:lnTo>
                  <a:lnTo>
                    <a:pt x="2357" y="1300"/>
                  </a:lnTo>
                  <a:lnTo>
                    <a:pt x="2370" y="1309"/>
                  </a:lnTo>
                  <a:lnTo>
                    <a:pt x="2382" y="1315"/>
                  </a:lnTo>
                  <a:lnTo>
                    <a:pt x="2385" y="1317"/>
                  </a:lnTo>
                  <a:lnTo>
                    <a:pt x="2389" y="1319"/>
                  </a:lnTo>
                  <a:lnTo>
                    <a:pt x="2395" y="1322"/>
                  </a:lnTo>
                  <a:lnTo>
                    <a:pt x="2399" y="1323"/>
                  </a:lnTo>
                  <a:lnTo>
                    <a:pt x="2401" y="1326"/>
                  </a:lnTo>
                  <a:lnTo>
                    <a:pt x="2401" y="1329"/>
                  </a:lnTo>
                  <a:lnTo>
                    <a:pt x="2403" y="1335"/>
                  </a:lnTo>
                  <a:lnTo>
                    <a:pt x="2401" y="1345"/>
                  </a:lnTo>
                  <a:lnTo>
                    <a:pt x="2401" y="1353"/>
                  </a:lnTo>
                  <a:lnTo>
                    <a:pt x="2403" y="1360"/>
                  </a:lnTo>
                  <a:lnTo>
                    <a:pt x="2408" y="1369"/>
                  </a:lnTo>
                  <a:lnTo>
                    <a:pt x="2417" y="1377"/>
                  </a:lnTo>
                  <a:lnTo>
                    <a:pt x="2426" y="1385"/>
                  </a:lnTo>
                  <a:lnTo>
                    <a:pt x="2435" y="1391"/>
                  </a:lnTo>
                  <a:lnTo>
                    <a:pt x="2446" y="1397"/>
                  </a:lnTo>
                  <a:lnTo>
                    <a:pt x="2459" y="1404"/>
                  </a:lnTo>
                  <a:lnTo>
                    <a:pt x="2473" y="1411"/>
                  </a:lnTo>
                  <a:lnTo>
                    <a:pt x="2485" y="1416"/>
                  </a:lnTo>
                  <a:lnTo>
                    <a:pt x="2497" y="1422"/>
                  </a:lnTo>
                  <a:lnTo>
                    <a:pt x="2512" y="1427"/>
                  </a:lnTo>
                  <a:lnTo>
                    <a:pt x="2524" y="1432"/>
                  </a:lnTo>
                  <a:lnTo>
                    <a:pt x="2531" y="1441"/>
                  </a:lnTo>
                  <a:lnTo>
                    <a:pt x="2537" y="1449"/>
                  </a:lnTo>
                  <a:lnTo>
                    <a:pt x="2541" y="1457"/>
                  </a:lnTo>
                  <a:lnTo>
                    <a:pt x="2540" y="1465"/>
                  </a:lnTo>
                  <a:lnTo>
                    <a:pt x="2539" y="1474"/>
                  </a:lnTo>
                  <a:lnTo>
                    <a:pt x="2535" y="1484"/>
                  </a:lnTo>
                  <a:lnTo>
                    <a:pt x="2533" y="1490"/>
                  </a:lnTo>
                  <a:lnTo>
                    <a:pt x="2532" y="1508"/>
                  </a:lnTo>
                  <a:lnTo>
                    <a:pt x="2529" y="1529"/>
                  </a:lnTo>
                  <a:lnTo>
                    <a:pt x="2529" y="1550"/>
                  </a:lnTo>
                  <a:lnTo>
                    <a:pt x="2531" y="1567"/>
                  </a:lnTo>
                  <a:lnTo>
                    <a:pt x="2533" y="1581"/>
                  </a:lnTo>
                  <a:lnTo>
                    <a:pt x="2537" y="1595"/>
                  </a:lnTo>
                  <a:lnTo>
                    <a:pt x="2544" y="1606"/>
                  </a:lnTo>
                  <a:lnTo>
                    <a:pt x="2555" y="1621"/>
                  </a:lnTo>
                  <a:lnTo>
                    <a:pt x="2570" y="1639"/>
                  </a:lnTo>
                  <a:lnTo>
                    <a:pt x="2587" y="1655"/>
                  </a:lnTo>
                  <a:lnTo>
                    <a:pt x="2605" y="1670"/>
                  </a:lnTo>
                  <a:lnTo>
                    <a:pt x="2618" y="1682"/>
                  </a:lnTo>
                  <a:lnTo>
                    <a:pt x="2630" y="1692"/>
                  </a:lnTo>
                  <a:lnTo>
                    <a:pt x="2644" y="1706"/>
                  </a:lnTo>
                  <a:lnTo>
                    <a:pt x="2659" y="1718"/>
                  </a:lnTo>
                  <a:lnTo>
                    <a:pt x="2671" y="1727"/>
                  </a:lnTo>
                  <a:lnTo>
                    <a:pt x="2683" y="1737"/>
                  </a:lnTo>
                  <a:lnTo>
                    <a:pt x="2699" y="1748"/>
                  </a:lnTo>
                  <a:lnTo>
                    <a:pt x="2714" y="1760"/>
                  </a:lnTo>
                  <a:lnTo>
                    <a:pt x="2726" y="1771"/>
                  </a:lnTo>
                  <a:lnTo>
                    <a:pt x="2730" y="1780"/>
                  </a:lnTo>
                  <a:lnTo>
                    <a:pt x="2734" y="1792"/>
                  </a:lnTo>
                  <a:lnTo>
                    <a:pt x="2737" y="1806"/>
                  </a:lnTo>
                  <a:lnTo>
                    <a:pt x="2738" y="1816"/>
                  </a:lnTo>
                  <a:lnTo>
                    <a:pt x="2741" y="1831"/>
                  </a:lnTo>
                  <a:lnTo>
                    <a:pt x="2742" y="1850"/>
                  </a:lnTo>
                  <a:lnTo>
                    <a:pt x="2744" y="1869"/>
                  </a:lnTo>
                  <a:lnTo>
                    <a:pt x="2742" y="1884"/>
                  </a:lnTo>
                  <a:lnTo>
                    <a:pt x="2738" y="1897"/>
                  </a:lnTo>
                  <a:lnTo>
                    <a:pt x="2730" y="1913"/>
                  </a:lnTo>
                  <a:lnTo>
                    <a:pt x="2722" y="1928"/>
                  </a:lnTo>
                  <a:lnTo>
                    <a:pt x="2714" y="1939"/>
                  </a:lnTo>
                  <a:lnTo>
                    <a:pt x="2703" y="1955"/>
                  </a:lnTo>
                  <a:lnTo>
                    <a:pt x="2690" y="1973"/>
                  </a:lnTo>
                  <a:lnTo>
                    <a:pt x="2674" y="1992"/>
                  </a:lnTo>
                  <a:lnTo>
                    <a:pt x="2659" y="2008"/>
                  </a:lnTo>
                  <a:lnTo>
                    <a:pt x="2645" y="2020"/>
                  </a:lnTo>
                  <a:lnTo>
                    <a:pt x="2632" y="2031"/>
                  </a:lnTo>
                  <a:lnTo>
                    <a:pt x="2614" y="2041"/>
                  </a:lnTo>
                  <a:lnTo>
                    <a:pt x="2594" y="2052"/>
                  </a:lnTo>
                  <a:lnTo>
                    <a:pt x="2576" y="2062"/>
                  </a:lnTo>
                  <a:lnTo>
                    <a:pt x="2560" y="2068"/>
                  </a:lnTo>
                  <a:lnTo>
                    <a:pt x="2550" y="2074"/>
                  </a:lnTo>
                  <a:lnTo>
                    <a:pt x="2536" y="2079"/>
                  </a:lnTo>
                  <a:lnTo>
                    <a:pt x="2523" y="2084"/>
                  </a:lnTo>
                  <a:lnTo>
                    <a:pt x="2510" y="2087"/>
                  </a:lnTo>
                  <a:lnTo>
                    <a:pt x="2498" y="2089"/>
                  </a:lnTo>
                  <a:lnTo>
                    <a:pt x="2484" y="2087"/>
                  </a:lnTo>
                  <a:lnTo>
                    <a:pt x="2471" y="2086"/>
                  </a:lnTo>
                  <a:lnTo>
                    <a:pt x="2461" y="2080"/>
                  </a:lnTo>
                  <a:lnTo>
                    <a:pt x="2450" y="2074"/>
                  </a:lnTo>
                  <a:lnTo>
                    <a:pt x="2438" y="2066"/>
                  </a:lnTo>
                  <a:lnTo>
                    <a:pt x="2430" y="2058"/>
                  </a:lnTo>
                  <a:lnTo>
                    <a:pt x="2417" y="2049"/>
                  </a:lnTo>
                  <a:lnTo>
                    <a:pt x="2405" y="2040"/>
                  </a:lnTo>
                  <a:lnTo>
                    <a:pt x="2392" y="2029"/>
                  </a:lnTo>
                  <a:lnTo>
                    <a:pt x="2381" y="2023"/>
                  </a:lnTo>
                  <a:lnTo>
                    <a:pt x="2368" y="2020"/>
                  </a:lnTo>
                  <a:lnTo>
                    <a:pt x="2353" y="2018"/>
                  </a:lnTo>
                  <a:lnTo>
                    <a:pt x="2338" y="2017"/>
                  </a:lnTo>
                  <a:lnTo>
                    <a:pt x="2326" y="2018"/>
                  </a:lnTo>
                  <a:lnTo>
                    <a:pt x="2310" y="2023"/>
                  </a:lnTo>
                  <a:lnTo>
                    <a:pt x="2292" y="2029"/>
                  </a:lnTo>
                  <a:lnTo>
                    <a:pt x="2276" y="2036"/>
                  </a:lnTo>
                  <a:lnTo>
                    <a:pt x="2263" y="2044"/>
                  </a:lnTo>
                  <a:lnTo>
                    <a:pt x="2248" y="2056"/>
                  </a:lnTo>
                  <a:lnTo>
                    <a:pt x="2232" y="2072"/>
                  </a:lnTo>
                  <a:lnTo>
                    <a:pt x="2215" y="2091"/>
                  </a:lnTo>
                  <a:lnTo>
                    <a:pt x="2201" y="2110"/>
                  </a:lnTo>
                  <a:lnTo>
                    <a:pt x="2188" y="2125"/>
                  </a:lnTo>
                  <a:lnTo>
                    <a:pt x="2179" y="2141"/>
                  </a:lnTo>
                  <a:lnTo>
                    <a:pt x="2170" y="2161"/>
                  </a:lnTo>
                  <a:lnTo>
                    <a:pt x="2159" y="2181"/>
                  </a:lnTo>
                  <a:lnTo>
                    <a:pt x="2149" y="2198"/>
                  </a:lnTo>
                  <a:lnTo>
                    <a:pt x="2136" y="2214"/>
                  </a:lnTo>
                  <a:lnTo>
                    <a:pt x="2118" y="2231"/>
                  </a:lnTo>
                  <a:lnTo>
                    <a:pt x="2099" y="2250"/>
                  </a:lnTo>
                  <a:lnTo>
                    <a:pt x="2081" y="2266"/>
                  </a:lnTo>
                  <a:lnTo>
                    <a:pt x="2064" y="2280"/>
                  </a:lnTo>
                  <a:lnTo>
                    <a:pt x="2048" y="2291"/>
                  </a:lnTo>
                  <a:lnTo>
                    <a:pt x="2029" y="2304"/>
                  </a:lnTo>
                  <a:lnTo>
                    <a:pt x="2008" y="2316"/>
                  </a:lnTo>
                  <a:lnTo>
                    <a:pt x="1988" y="2328"/>
                  </a:lnTo>
                  <a:lnTo>
                    <a:pt x="1971" y="2336"/>
                  </a:lnTo>
                  <a:lnTo>
                    <a:pt x="1970" y="2336"/>
                  </a:lnTo>
                  <a:close/>
                </a:path>
              </a:pathLst>
            </a:custGeom>
            <a:grpFill/>
            <a:ln w="19050" cap="flat">
              <a:solidFill>
                <a:schemeClr val="bg1"/>
              </a:solidFill>
              <a:prstDash val="solid"/>
              <a:miter/>
            </a:ln>
          </p:spPr>
          <p:txBody>
            <a:bodyPr vert="horz" wrap="square" lIns="91440" tIns="45720" rIns="91440" bIns="45720" numCol="1" anchor="t" anchorCtr="0" compatLnSpc="1">
              <a:prstTxWarp prst="textNoShape">
                <a:avLst/>
              </a:prstTxWarp>
            </a:bodyPr>
            <a:lstStyle/>
            <a:p>
              <a:endParaRPr lang="nl-NL"/>
            </a:p>
          </p:txBody>
        </p:sp>
      </p:grpSp>
      <p:sp>
        <p:nvSpPr>
          <p:cNvPr id="222" name="Vrije vorm: vorm 221">
            <a:extLst>
              <a:ext uri="{FF2B5EF4-FFF2-40B4-BE49-F238E27FC236}">
                <a16:creationId xmlns:a16="http://schemas.microsoft.com/office/drawing/2014/main" id="{8DE2F9EE-6812-4AF3-A4BD-6A46640B9446}"/>
              </a:ext>
            </a:extLst>
          </p:cNvPr>
          <p:cNvSpPr>
            <a:spLocks/>
          </p:cNvSpPr>
          <p:nvPr userDrawn="1"/>
        </p:nvSpPr>
        <p:spPr>
          <a:xfrm>
            <a:off x="-13841"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17" name="Groep 16">
            <a:extLst>
              <a:ext uri="{FF2B5EF4-FFF2-40B4-BE49-F238E27FC236}">
                <a16:creationId xmlns:a16="http://schemas.microsoft.com/office/drawing/2014/main" id="{043A3973-8445-4257-8D6A-B39F4AF7EACF}"/>
              </a:ext>
            </a:extLst>
          </p:cNvPr>
          <p:cNvGrpSpPr/>
          <p:nvPr userDrawn="1"/>
        </p:nvGrpSpPr>
        <p:grpSpPr>
          <a:xfrm>
            <a:off x="1113740" y="1300480"/>
            <a:ext cx="3639920" cy="844169"/>
            <a:chOff x="2226086" y="3818256"/>
            <a:chExt cx="7743114" cy="1795777"/>
          </a:xfrm>
        </p:grpSpPr>
        <p:sp>
          <p:nvSpPr>
            <p:cNvPr id="18" name="Vrije vorm: vorm 17">
              <a:extLst>
                <a:ext uri="{FF2B5EF4-FFF2-40B4-BE49-F238E27FC236}">
                  <a16:creationId xmlns:a16="http://schemas.microsoft.com/office/drawing/2014/main" id="{82D5A6F1-AD7F-41B1-8217-124FB78338C8}"/>
                </a:ext>
              </a:extLst>
            </p:cNvPr>
            <p:cNvSpPr/>
            <p:nvPr/>
          </p:nvSpPr>
          <p:spPr>
            <a:xfrm>
              <a:off x="2226086" y="3818256"/>
              <a:ext cx="804899" cy="289223"/>
            </a:xfrm>
            <a:custGeom>
              <a:avLst/>
              <a:gdLst>
                <a:gd name="connsiteX0" fmla="*/ 764889 w 804899"/>
                <a:gd name="connsiteY0" fmla="*/ 67315 h 289223"/>
                <a:gd name="connsiteX1" fmla="*/ 748844 w 804899"/>
                <a:gd name="connsiteY1" fmla="*/ 72665 h 289223"/>
                <a:gd name="connsiteX2" fmla="*/ 529538 w 804899"/>
                <a:gd name="connsiteY2" fmla="*/ 131501 h 289223"/>
                <a:gd name="connsiteX3" fmla="*/ 454654 w 804899"/>
                <a:gd name="connsiteY3" fmla="*/ 158246 h 289223"/>
                <a:gd name="connsiteX4" fmla="*/ 748844 w 804899"/>
                <a:gd name="connsiteY4" fmla="*/ 78012 h 289223"/>
                <a:gd name="connsiteX5" fmla="*/ 764889 w 804899"/>
                <a:gd name="connsiteY5" fmla="*/ 67315 h 289223"/>
                <a:gd name="connsiteX6" fmla="*/ 641195 w 804899"/>
                <a:gd name="connsiteY6" fmla="*/ 31211 h 289223"/>
                <a:gd name="connsiteX7" fmla="*/ 593724 w 804899"/>
                <a:gd name="connsiteY7" fmla="*/ 35223 h 289223"/>
                <a:gd name="connsiteX8" fmla="*/ 465351 w 804899"/>
                <a:gd name="connsiteY8" fmla="*/ 78012 h 289223"/>
                <a:gd name="connsiteX9" fmla="*/ 668610 w 804899"/>
                <a:gd name="connsiteY9" fmla="*/ 35223 h 289223"/>
                <a:gd name="connsiteX10" fmla="*/ 641195 w 804899"/>
                <a:gd name="connsiteY10" fmla="*/ 31211 h 289223"/>
                <a:gd name="connsiteX11" fmla="*/ 568569 w 804899"/>
                <a:gd name="connsiteY11" fmla="*/ 287 h 289223"/>
                <a:gd name="connsiteX12" fmla="*/ 588377 w 804899"/>
                <a:gd name="connsiteY12" fmla="*/ 3129 h 289223"/>
                <a:gd name="connsiteX13" fmla="*/ 593724 w 804899"/>
                <a:gd name="connsiteY13" fmla="*/ 8479 h 289223"/>
                <a:gd name="connsiteX14" fmla="*/ 679308 w 804899"/>
                <a:gd name="connsiteY14" fmla="*/ 13826 h 289223"/>
                <a:gd name="connsiteX15" fmla="*/ 695355 w 804899"/>
                <a:gd name="connsiteY15" fmla="*/ 35223 h 289223"/>
                <a:gd name="connsiteX16" fmla="*/ 695355 w 804899"/>
                <a:gd name="connsiteY16" fmla="*/ 45920 h 289223"/>
                <a:gd name="connsiteX17" fmla="*/ 470701 w 804899"/>
                <a:gd name="connsiteY17" fmla="*/ 99409 h 289223"/>
                <a:gd name="connsiteX18" fmla="*/ 208606 w 804899"/>
                <a:gd name="connsiteY18" fmla="*/ 152899 h 289223"/>
                <a:gd name="connsiteX19" fmla="*/ 58836 w 804899"/>
                <a:gd name="connsiteY19" fmla="*/ 201038 h 289223"/>
                <a:gd name="connsiteX20" fmla="*/ 37442 w 804899"/>
                <a:gd name="connsiteY20" fmla="*/ 217085 h 289223"/>
                <a:gd name="connsiteX21" fmla="*/ 37442 w 804899"/>
                <a:gd name="connsiteY21" fmla="*/ 222432 h 289223"/>
                <a:gd name="connsiteX22" fmla="*/ 518841 w 804899"/>
                <a:gd name="connsiteY22" fmla="*/ 110107 h 289223"/>
                <a:gd name="connsiteX23" fmla="*/ 786286 w 804899"/>
                <a:gd name="connsiteY23" fmla="*/ 45920 h 289223"/>
                <a:gd name="connsiteX24" fmla="*/ 791633 w 804899"/>
                <a:gd name="connsiteY24" fmla="*/ 56618 h 289223"/>
                <a:gd name="connsiteX25" fmla="*/ 791633 w 804899"/>
                <a:gd name="connsiteY25" fmla="*/ 72665 h 289223"/>
                <a:gd name="connsiteX26" fmla="*/ 804899 w 804899"/>
                <a:gd name="connsiteY26" fmla="*/ 71338 h 289223"/>
                <a:gd name="connsiteX27" fmla="*/ 97048 w 804899"/>
                <a:gd name="connsiteY27" fmla="*/ 280055 h 289223"/>
                <a:gd name="connsiteX28" fmla="*/ 78457 w 804899"/>
                <a:gd name="connsiteY28" fmla="*/ 284269 h 289223"/>
                <a:gd name="connsiteX29" fmla="*/ 26745 w 804899"/>
                <a:gd name="connsiteY29" fmla="*/ 286619 h 289223"/>
                <a:gd name="connsiteX30" fmla="*/ 21395 w 804899"/>
                <a:gd name="connsiteY30" fmla="*/ 275921 h 289223"/>
                <a:gd name="connsiteX31" fmla="*/ 26745 w 804899"/>
                <a:gd name="connsiteY31" fmla="*/ 259874 h 289223"/>
                <a:gd name="connsiteX32" fmla="*/ 42789 w 804899"/>
                <a:gd name="connsiteY32" fmla="*/ 249177 h 289223"/>
                <a:gd name="connsiteX33" fmla="*/ 26745 w 804899"/>
                <a:gd name="connsiteY33" fmla="*/ 243829 h 289223"/>
                <a:gd name="connsiteX34" fmla="*/ 10697 w 804899"/>
                <a:gd name="connsiteY34" fmla="*/ 233132 h 289223"/>
                <a:gd name="connsiteX35" fmla="*/ 16045 w 804899"/>
                <a:gd name="connsiteY35" fmla="*/ 206388 h 289223"/>
                <a:gd name="connsiteX36" fmla="*/ 10697 w 804899"/>
                <a:gd name="connsiteY36" fmla="*/ 195688 h 289223"/>
                <a:gd name="connsiteX37" fmla="*/ 16045 w 804899"/>
                <a:gd name="connsiteY37" fmla="*/ 179643 h 289223"/>
                <a:gd name="connsiteX38" fmla="*/ 21395 w 804899"/>
                <a:gd name="connsiteY38" fmla="*/ 174293 h 289223"/>
                <a:gd name="connsiteX39" fmla="*/ 5347 w 804899"/>
                <a:gd name="connsiteY39" fmla="*/ 152899 h 289223"/>
                <a:gd name="connsiteX40" fmla="*/ 26745 w 804899"/>
                <a:gd name="connsiteY40" fmla="*/ 120804 h 289223"/>
                <a:gd name="connsiteX41" fmla="*/ 10697 w 804899"/>
                <a:gd name="connsiteY41" fmla="*/ 120804 h 289223"/>
                <a:gd name="connsiteX42" fmla="*/ 0 w 804899"/>
                <a:gd name="connsiteY42" fmla="*/ 110107 h 289223"/>
                <a:gd name="connsiteX43" fmla="*/ 32092 w 804899"/>
                <a:gd name="connsiteY43" fmla="*/ 72665 h 289223"/>
                <a:gd name="connsiteX44" fmla="*/ 16045 w 804899"/>
                <a:gd name="connsiteY44" fmla="*/ 72665 h 289223"/>
                <a:gd name="connsiteX45" fmla="*/ 10697 w 804899"/>
                <a:gd name="connsiteY45" fmla="*/ 61968 h 289223"/>
                <a:gd name="connsiteX46" fmla="*/ 21395 w 804899"/>
                <a:gd name="connsiteY46" fmla="*/ 45920 h 289223"/>
                <a:gd name="connsiteX47" fmla="*/ 26745 w 804899"/>
                <a:gd name="connsiteY47" fmla="*/ 45920 h 289223"/>
                <a:gd name="connsiteX48" fmla="*/ 42789 w 804899"/>
                <a:gd name="connsiteY48" fmla="*/ 40570 h 289223"/>
                <a:gd name="connsiteX49" fmla="*/ 90931 w 804899"/>
                <a:gd name="connsiteY49" fmla="*/ 29873 h 289223"/>
                <a:gd name="connsiteX50" fmla="*/ 96278 w 804899"/>
                <a:gd name="connsiteY50" fmla="*/ 40570 h 289223"/>
                <a:gd name="connsiteX51" fmla="*/ 58836 w 804899"/>
                <a:gd name="connsiteY51" fmla="*/ 83362 h 289223"/>
                <a:gd name="connsiteX52" fmla="*/ 48139 w 804899"/>
                <a:gd name="connsiteY52" fmla="*/ 94060 h 289223"/>
                <a:gd name="connsiteX53" fmla="*/ 208606 w 804899"/>
                <a:gd name="connsiteY53" fmla="*/ 51268 h 289223"/>
                <a:gd name="connsiteX54" fmla="*/ 390468 w 804899"/>
                <a:gd name="connsiteY54" fmla="*/ 8479 h 289223"/>
                <a:gd name="connsiteX55" fmla="*/ 395815 w 804899"/>
                <a:gd name="connsiteY55" fmla="*/ 19176 h 289223"/>
                <a:gd name="connsiteX56" fmla="*/ 278140 w 804899"/>
                <a:gd name="connsiteY56" fmla="*/ 67315 h 289223"/>
                <a:gd name="connsiteX57" fmla="*/ 26745 w 804899"/>
                <a:gd name="connsiteY57" fmla="*/ 152899 h 289223"/>
                <a:gd name="connsiteX58" fmla="*/ 32092 w 804899"/>
                <a:gd name="connsiteY58" fmla="*/ 158246 h 289223"/>
                <a:gd name="connsiteX59" fmla="*/ 37442 w 804899"/>
                <a:gd name="connsiteY59" fmla="*/ 158246 h 289223"/>
                <a:gd name="connsiteX60" fmla="*/ 336979 w 804899"/>
                <a:gd name="connsiteY60" fmla="*/ 78012 h 289223"/>
                <a:gd name="connsiteX61" fmla="*/ 342326 w 804899"/>
                <a:gd name="connsiteY61" fmla="*/ 78012 h 289223"/>
                <a:gd name="connsiteX62" fmla="*/ 379771 w 804899"/>
                <a:gd name="connsiteY62" fmla="*/ 61968 h 289223"/>
                <a:gd name="connsiteX63" fmla="*/ 568569 w 804899"/>
                <a:gd name="connsiteY63" fmla="*/ 287 h 2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4899" h="289223">
                  <a:moveTo>
                    <a:pt x="764889" y="67315"/>
                  </a:moveTo>
                  <a:cubicBezTo>
                    <a:pt x="759541" y="67315"/>
                    <a:pt x="754191" y="67315"/>
                    <a:pt x="748844" y="72665"/>
                  </a:cubicBezTo>
                  <a:cubicBezTo>
                    <a:pt x="700702" y="83362"/>
                    <a:pt x="615121" y="110107"/>
                    <a:pt x="529538" y="131501"/>
                  </a:cubicBezTo>
                  <a:cubicBezTo>
                    <a:pt x="502793" y="142199"/>
                    <a:pt x="476049" y="147549"/>
                    <a:pt x="454654" y="158246"/>
                  </a:cubicBezTo>
                  <a:cubicBezTo>
                    <a:pt x="588377" y="120804"/>
                    <a:pt x="684655" y="94060"/>
                    <a:pt x="748844" y="78012"/>
                  </a:cubicBezTo>
                  <a:cubicBezTo>
                    <a:pt x="754191" y="72665"/>
                    <a:pt x="759541" y="72665"/>
                    <a:pt x="764889" y="67315"/>
                  </a:cubicBezTo>
                  <a:close/>
                  <a:moveTo>
                    <a:pt x="641195" y="31211"/>
                  </a:moveTo>
                  <a:cubicBezTo>
                    <a:pt x="628492" y="31211"/>
                    <a:pt x="612445" y="32548"/>
                    <a:pt x="593724" y="35223"/>
                  </a:cubicBezTo>
                  <a:cubicBezTo>
                    <a:pt x="583027" y="45920"/>
                    <a:pt x="540235" y="61968"/>
                    <a:pt x="465351" y="78012"/>
                  </a:cubicBezTo>
                  <a:cubicBezTo>
                    <a:pt x="550935" y="61968"/>
                    <a:pt x="641866" y="45920"/>
                    <a:pt x="668610" y="35223"/>
                  </a:cubicBezTo>
                  <a:cubicBezTo>
                    <a:pt x="663260" y="32548"/>
                    <a:pt x="653899" y="31211"/>
                    <a:pt x="641195" y="31211"/>
                  </a:cubicBezTo>
                  <a:close/>
                  <a:moveTo>
                    <a:pt x="568569" y="287"/>
                  </a:moveTo>
                  <a:cubicBezTo>
                    <a:pt x="578013" y="-549"/>
                    <a:pt x="584365" y="454"/>
                    <a:pt x="588377" y="3129"/>
                  </a:cubicBezTo>
                  <a:cubicBezTo>
                    <a:pt x="588377" y="3129"/>
                    <a:pt x="593724" y="3129"/>
                    <a:pt x="593724" y="8479"/>
                  </a:cubicBezTo>
                  <a:cubicBezTo>
                    <a:pt x="636516" y="3129"/>
                    <a:pt x="663260" y="3129"/>
                    <a:pt x="679308" y="13826"/>
                  </a:cubicBezTo>
                  <a:cubicBezTo>
                    <a:pt x="690005" y="19176"/>
                    <a:pt x="695355" y="24523"/>
                    <a:pt x="695355" y="35223"/>
                  </a:cubicBezTo>
                  <a:cubicBezTo>
                    <a:pt x="695355" y="40570"/>
                    <a:pt x="695355" y="45920"/>
                    <a:pt x="695355" y="45920"/>
                  </a:cubicBezTo>
                  <a:cubicBezTo>
                    <a:pt x="684655" y="61968"/>
                    <a:pt x="625819" y="72665"/>
                    <a:pt x="470701" y="99409"/>
                  </a:cubicBezTo>
                  <a:cubicBezTo>
                    <a:pt x="390468" y="115454"/>
                    <a:pt x="294187" y="131501"/>
                    <a:pt x="208606" y="152899"/>
                  </a:cubicBezTo>
                  <a:cubicBezTo>
                    <a:pt x="133720" y="179643"/>
                    <a:pt x="90931" y="190340"/>
                    <a:pt x="58836" y="201038"/>
                  </a:cubicBezTo>
                  <a:cubicBezTo>
                    <a:pt x="48139" y="206388"/>
                    <a:pt x="42789" y="211735"/>
                    <a:pt x="37442" y="217085"/>
                  </a:cubicBezTo>
                  <a:cubicBezTo>
                    <a:pt x="37442" y="222432"/>
                    <a:pt x="37442" y="222432"/>
                    <a:pt x="37442" y="222432"/>
                  </a:cubicBezTo>
                  <a:cubicBezTo>
                    <a:pt x="69534" y="243829"/>
                    <a:pt x="363723" y="158246"/>
                    <a:pt x="518841" y="110107"/>
                  </a:cubicBezTo>
                  <a:cubicBezTo>
                    <a:pt x="738144" y="45920"/>
                    <a:pt x="775586" y="35223"/>
                    <a:pt x="786286" y="45920"/>
                  </a:cubicBezTo>
                  <a:cubicBezTo>
                    <a:pt x="791633" y="45920"/>
                    <a:pt x="791633" y="51268"/>
                    <a:pt x="791633" y="56618"/>
                  </a:cubicBezTo>
                  <a:cubicBezTo>
                    <a:pt x="791633" y="61968"/>
                    <a:pt x="791633" y="67315"/>
                    <a:pt x="791633" y="72665"/>
                  </a:cubicBezTo>
                  <a:lnTo>
                    <a:pt x="804899" y="71338"/>
                  </a:lnTo>
                  <a:lnTo>
                    <a:pt x="97048" y="280055"/>
                  </a:lnTo>
                  <a:lnTo>
                    <a:pt x="78457" y="284269"/>
                  </a:lnTo>
                  <a:cubicBezTo>
                    <a:pt x="49560" y="290130"/>
                    <a:pt x="34768" y="290631"/>
                    <a:pt x="26745" y="286619"/>
                  </a:cubicBezTo>
                  <a:cubicBezTo>
                    <a:pt x="21395" y="286619"/>
                    <a:pt x="21395" y="281271"/>
                    <a:pt x="21395" y="275921"/>
                  </a:cubicBezTo>
                  <a:cubicBezTo>
                    <a:pt x="21395" y="270574"/>
                    <a:pt x="21395" y="265224"/>
                    <a:pt x="26745" y="259874"/>
                  </a:cubicBezTo>
                  <a:cubicBezTo>
                    <a:pt x="26745" y="254527"/>
                    <a:pt x="32092" y="254527"/>
                    <a:pt x="42789" y="249177"/>
                  </a:cubicBezTo>
                  <a:cubicBezTo>
                    <a:pt x="37442" y="249177"/>
                    <a:pt x="32092" y="249177"/>
                    <a:pt x="26745" y="243829"/>
                  </a:cubicBezTo>
                  <a:cubicBezTo>
                    <a:pt x="16045" y="243829"/>
                    <a:pt x="10697" y="238480"/>
                    <a:pt x="10697" y="233132"/>
                  </a:cubicBezTo>
                  <a:cubicBezTo>
                    <a:pt x="10697" y="222432"/>
                    <a:pt x="10697" y="211735"/>
                    <a:pt x="16045" y="206388"/>
                  </a:cubicBezTo>
                  <a:cubicBezTo>
                    <a:pt x="10697" y="206388"/>
                    <a:pt x="10697" y="201038"/>
                    <a:pt x="10697" y="195688"/>
                  </a:cubicBezTo>
                  <a:cubicBezTo>
                    <a:pt x="10697" y="190340"/>
                    <a:pt x="10697" y="184990"/>
                    <a:pt x="16045" y="179643"/>
                  </a:cubicBezTo>
                  <a:cubicBezTo>
                    <a:pt x="16045" y="179643"/>
                    <a:pt x="16045" y="174293"/>
                    <a:pt x="21395" y="174293"/>
                  </a:cubicBezTo>
                  <a:cubicBezTo>
                    <a:pt x="10697" y="168943"/>
                    <a:pt x="5347" y="163596"/>
                    <a:pt x="5347" y="152899"/>
                  </a:cubicBezTo>
                  <a:cubicBezTo>
                    <a:pt x="0" y="142199"/>
                    <a:pt x="10697" y="131501"/>
                    <a:pt x="26745" y="120804"/>
                  </a:cubicBezTo>
                  <a:cubicBezTo>
                    <a:pt x="16045" y="120804"/>
                    <a:pt x="10697" y="120804"/>
                    <a:pt x="10697" y="120804"/>
                  </a:cubicBezTo>
                  <a:cubicBezTo>
                    <a:pt x="5347" y="115454"/>
                    <a:pt x="5347" y="115454"/>
                    <a:pt x="0" y="110107"/>
                  </a:cubicBezTo>
                  <a:cubicBezTo>
                    <a:pt x="0" y="99409"/>
                    <a:pt x="10697" y="88712"/>
                    <a:pt x="32092" y="72665"/>
                  </a:cubicBezTo>
                  <a:cubicBezTo>
                    <a:pt x="21395" y="78012"/>
                    <a:pt x="21395" y="78012"/>
                    <a:pt x="16045" y="72665"/>
                  </a:cubicBezTo>
                  <a:cubicBezTo>
                    <a:pt x="10697" y="72665"/>
                    <a:pt x="10697" y="67315"/>
                    <a:pt x="10697" y="61968"/>
                  </a:cubicBezTo>
                  <a:cubicBezTo>
                    <a:pt x="10697" y="56618"/>
                    <a:pt x="16045" y="45920"/>
                    <a:pt x="21395" y="45920"/>
                  </a:cubicBezTo>
                  <a:cubicBezTo>
                    <a:pt x="21395" y="45920"/>
                    <a:pt x="26745" y="45920"/>
                    <a:pt x="26745" y="45920"/>
                  </a:cubicBezTo>
                  <a:cubicBezTo>
                    <a:pt x="32092" y="45920"/>
                    <a:pt x="37442" y="40570"/>
                    <a:pt x="42789" y="40570"/>
                  </a:cubicBezTo>
                  <a:cubicBezTo>
                    <a:pt x="74884" y="29873"/>
                    <a:pt x="85581" y="24523"/>
                    <a:pt x="90931" y="29873"/>
                  </a:cubicBezTo>
                  <a:cubicBezTo>
                    <a:pt x="96278" y="29873"/>
                    <a:pt x="96278" y="35223"/>
                    <a:pt x="96278" y="40570"/>
                  </a:cubicBezTo>
                  <a:cubicBezTo>
                    <a:pt x="96278" y="56618"/>
                    <a:pt x="85581" y="67315"/>
                    <a:pt x="58836" y="83362"/>
                  </a:cubicBezTo>
                  <a:cubicBezTo>
                    <a:pt x="53489" y="83362"/>
                    <a:pt x="53489" y="88712"/>
                    <a:pt x="48139" y="94060"/>
                  </a:cubicBezTo>
                  <a:cubicBezTo>
                    <a:pt x="85581" y="83362"/>
                    <a:pt x="155117" y="67315"/>
                    <a:pt x="208606" y="51268"/>
                  </a:cubicBezTo>
                  <a:cubicBezTo>
                    <a:pt x="363723" y="8479"/>
                    <a:pt x="379771" y="3129"/>
                    <a:pt x="390468" y="8479"/>
                  </a:cubicBezTo>
                  <a:cubicBezTo>
                    <a:pt x="395815" y="8479"/>
                    <a:pt x="395815" y="13826"/>
                    <a:pt x="395815" y="19176"/>
                  </a:cubicBezTo>
                  <a:cubicBezTo>
                    <a:pt x="401165" y="35223"/>
                    <a:pt x="390468" y="40570"/>
                    <a:pt x="278140" y="67315"/>
                  </a:cubicBezTo>
                  <a:cubicBezTo>
                    <a:pt x="208606" y="83362"/>
                    <a:pt x="42789" y="126154"/>
                    <a:pt x="26745" y="152899"/>
                  </a:cubicBezTo>
                  <a:cubicBezTo>
                    <a:pt x="26745" y="152899"/>
                    <a:pt x="26745" y="152899"/>
                    <a:pt x="32092" y="158246"/>
                  </a:cubicBezTo>
                  <a:cubicBezTo>
                    <a:pt x="32092" y="158246"/>
                    <a:pt x="37442" y="158246"/>
                    <a:pt x="37442" y="158246"/>
                  </a:cubicBezTo>
                  <a:cubicBezTo>
                    <a:pt x="85581" y="131501"/>
                    <a:pt x="192559" y="110107"/>
                    <a:pt x="336979" y="78012"/>
                  </a:cubicBezTo>
                  <a:cubicBezTo>
                    <a:pt x="336979" y="78012"/>
                    <a:pt x="336979" y="78012"/>
                    <a:pt x="342326" y="78012"/>
                  </a:cubicBezTo>
                  <a:cubicBezTo>
                    <a:pt x="353026" y="72665"/>
                    <a:pt x="369071" y="67315"/>
                    <a:pt x="379771" y="61968"/>
                  </a:cubicBezTo>
                  <a:cubicBezTo>
                    <a:pt x="484073" y="21851"/>
                    <a:pt x="540236" y="2795"/>
                    <a:pt x="568569" y="287"/>
                  </a:cubicBez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19" name="Vrije vorm: vorm 18">
              <a:extLst>
                <a:ext uri="{FF2B5EF4-FFF2-40B4-BE49-F238E27FC236}">
                  <a16:creationId xmlns:a16="http://schemas.microsoft.com/office/drawing/2014/main" id="{FEA7DECE-8742-4F8B-B881-4542342E0936}"/>
                </a:ext>
              </a:extLst>
            </p:cNvPr>
            <p:cNvSpPr/>
            <p:nvPr/>
          </p:nvSpPr>
          <p:spPr>
            <a:xfrm>
              <a:off x="4001675" y="5320416"/>
              <a:ext cx="754194" cy="269953"/>
            </a:xfrm>
            <a:custGeom>
              <a:avLst/>
              <a:gdLst>
                <a:gd name="connsiteX0" fmla="*/ 705468 w 754194"/>
                <a:gd name="connsiteY0" fmla="*/ 54645 h 269953"/>
                <a:gd name="connsiteX1" fmla="*/ 727449 w 754194"/>
                <a:gd name="connsiteY1" fmla="*/ 56567 h 269953"/>
                <a:gd name="connsiteX2" fmla="*/ 738147 w 754194"/>
                <a:gd name="connsiteY2" fmla="*/ 67267 h 269953"/>
                <a:gd name="connsiteX3" fmla="*/ 593727 w 754194"/>
                <a:gd name="connsiteY3" fmla="*/ 126104 h 269953"/>
                <a:gd name="connsiteX4" fmla="*/ 615121 w 754194"/>
                <a:gd name="connsiteY4" fmla="*/ 126104 h 269953"/>
                <a:gd name="connsiteX5" fmla="*/ 620471 w 754194"/>
                <a:gd name="connsiteY5" fmla="*/ 136801 h 269953"/>
                <a:gd name="connsiteX6" fmla="*/ 609774 w 754194"/>
                <a:gd name="connsiteY6" fmla="*/ 152848 h 269953"/>
                <a:gd name="connsiteX7" fmla="*/ 599074 w 754194"/>
                <a:gd name="connsiteY7" fmla="*/ 152848 h 269953"/>
                <a:gd name="connsiteX8" fmla="*/ 390468 w 754194"/>
                <a:gd name="connsiteY8" fmla="*/ 206337 h 269953"/>
                <a:gd name="connsiteX9" fmla="*/ 208606 w 754194"/>
                <a:gd name="connsiteY9" fmla="*/ 249129 h 269953"/>
                <a:gd name="connsiteX10" fmla="*/ 139072 w 754194"/>
                <a:gd name="connsiteY10" fmla="*/ 259826 h 269953"/>
                <a:gd name="connsiteX11" fmla="*/ 16047 w 754194"/>
                <a:gd name="connsiteY11" fmla="*/ 259826 h 269953"/>
                <a:gd name="connsiteX12" fmla="*/ 0 w 754194"/>
                <a:gd name="connsiteY12" fmla="*/ 238429 h 269953"/>
                <a:gd name="connsiteX13" fmla="*/ 669 w 754194"/>
                <a:gd name="connsiteY13" fmla="*/ 223052 h 269953"/>
                <a:gd name="connsiteX14" fmla="*/ 5157 w 754194"/>
                <a:gd name="connsiteY14" fmla="*/ 212156 h 269953"/>
                <a:gd name="connsiteX15" fmla="*/ 41868 w 754194"/>
                <a:gd name="connsiteY15" fmla="*/ 201630 h 269953"/>
                <a:gd name="connsiteX16" fmla="*/ 27414 w 754194"/>
                <a:gd name="connsiteY16" fmla="*/ 211686 h 269953"/>
                <a:gd name="connsiteX17" fmla="*/ 16047 w 754194"/>
                <a:gd name="connsiteY17" fmla="*/ 222384 h 269953"/>
                <a:gd name="connsiteX18" fmla="*/ 10697 w 754194"/>
                <a:gd name="connsiteY18" fmla="*/ 238429 h 269953"/>
                <a:gd name="connsiteX19" fmla="*/ 16047 w 754194"/>
                <a:gd name="connsiteY19" fmla="*/ 243779 h 269953"/>
                <a:gd name="connsiteX20" fmla="*/ 117675 w 754194"/>
                <a:gd name="connsiteY20" fmla="*/ 238429 h 269953"/>
                <a:gd name="connsiteX21" fmla="*/ 443957 w 754194"/>
                <a:gd name="connsiteY21" fmla="*/ 136801 h 269953"/>
                <a:gd name="connsiteX22" fmla="*/ 476051 w 754194"/>
                <a:gd name="connsiteY22" fmla="*/ 126104 h 269953"/>
                <a:gd name="connsiteX23" fmla="*/ 705468 w 754194"/>
                <a:gd name="connsiteY23" fmla="*/ 54645 h 269953"/>
                <a:gd name="connsiteX24" fmla="*/ 745034 w 754194"/>
                <a:gd name="connsiteY24" fmla="*/ 0 h 269953"/>
                <a:gd name="connsiteX25" fmla="*/ 743494 w 754194"/>
                <a:gd name="connsiteY25" fmla="*/ 3078 h 269953"/>
                <a:gd name="connsiteX26" fmla="*/ 754194 w 754194"/>
                <a:gd name="connsiteY26" fmla="*/ 19125 h 269953"/>
                <a:gd name="connsiteX27" fmla="*/ 754194 w 754194"/>
                <a:gd name="connsiteY27" fmla="*/ 29823 h 269953"/>
                <a:gd name="connsiteX28" fmla="*/ 593727 w 754194"/>
                <a:gd name="connsiteY28" fmla="*/ 67267 h 269953"/>
                <a:gd name="connsiteX29" fmla="*/ 468697 w 754194"/>
                <a:gd name="connsiteY29" fmla="*/ 87325 h 269953"/>
                <a:gd name="connsiteX30" fmla="*/ 369925 w 754194"/>
                <a:gd name="connsiteY30" fmla="*/ 107561 h 26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54194" h="269953">
                  <a:moveTo>
                    <a:pt x="705468" y="54645"/>
                  </a:moveTo>
                  <a:cubicBezTo>
                    <a:pt x="716417" y="53224"/>
                    <a:pt x="723437" y="53893"/>
                    <a:pt x="727449" y="56567"/>
                  </a:cubicBezTo>
                  <a:cubicBezTo>
                    <a:pt x="732797" y="56567"/>
                    <a:pt x="732797" y="61917"/>
                    <a:pt x="738147" y="67267"/>
                  </a:cubicBezTo>
                  <a:cubicBezTo>
                    <a:pt x="743494" y="83312"/>
                    <a:pt x="743494" y="83312"/>
                    <a:pt x="593727" y="126104"/>
                  </a:cubicBezTo>
                  <a:cubicBezTo>
                    <a:pt x="609774" y="126104"/>
                    <a:pt x="615121" y="126104"/>
                    <a:pt x="615121" y="126104"/>
                  </a:cubicBezTo>
                  <a:cubicBezTo>
                    <a:pt x="620471" y="126104"/>
                    <a:pt x="620471" y="131453"/>
                    <a:pt x="620471" y="136801"/>
                  </a:cubicBezTo>
                  <a:cubicBezTo>
                    <a:pt x="620471" y="142151"/>
                    <a:pt x="615121" y="152848"/>
                    <a:pt x="609774" y="152848"/>
                  </a:cubicBezTo>
                  <a:cubicBezTo>
                    <a:pt x="604424" y="152848"/>
                    <a:pt x="604424" y="152848"/>
                    <a:pt x="599074" y="152848"/>
                  </a:cubicBezTo>
                  <a:cubicBezTo>
                    <a:pt x="577679" y="152848"/>
                    <a:pt x="476051" y="179592"/>
                    <a:pt x="390468" y="206337"/>
                  </a:cubicBezTo>
                  <a:cubicBezTo>
                    <a:pt x="310234" y="222384"/>
                    <a:pt x="251398" y="238429"/>
                    <a:pt x="208606" y="249129"/>
                  </a:cubicBezTo>
                  <a:cubicBezTo>
                    <a:pt x="165817" y="259826"/>
                    <a:pt x="144420" y="259826"/>
                    <a:pt x="139072" y="259826"/>
                  </a:cubicBezTo>
                  <a:cubicBezTo>
                    <a:pt x="80234" y="270524"/>
                    <a:pt x="37442" y="275873"/>
                    <a:pt x="16047" y="259826"/>
                  </a:cubicBezTo>
                  <a:cubicBezTo>
                    <a:pt x="5350" y="254476"/>
                    <a:pt x="0" y="243779"/>
                    <a:pt x="0" y="238429"/>
                  </a:cubicBezTo>
                  <a:cubicBezTo>
                    <a:pt x="0" y="233081"/>
                    <a:pt x="0" y="227732"/>
                    <a:pt x="669" y="223052"/>
                  </a:cubicBezTo>
                  <a:lnTo>
                    <a:pt x="5157" y="212156"/>
                  </a:lnTo>
                  <a:lnTo>
                    <a:pt x="41868" y="201630"/>
                  </a:lnTo>
                  <a:lnTo>
                    <a:pt x="27414" y="211686"/>
                  </a:lnTo>
                  <a:cubicBezTo>
                    <a:pt x="22734" y="215697"/>
                    <a:pt x="18722" y="219709"/>
                    <a:pt x="16047" y="222384"/>
                  </a:cubicBezTo>
                  <a:cubicBezTo>
                    <a:pt x="10697" y="227732"/>
                    <a:pt x="10697" y="233082"/>
                    <a:pt x="10697" y="238429"/>
                  </a:cubicBezTo>
                  <a:cubicBezTo>
                    <a:pt x="10697" y="238429"/>
                    <a:pt x="10697" y="243779"/>
                    <a:pt x="16047" y="243779"/>
                  </a:cubicBezTo>
                  <a:cubicBezTo>
                    <a:pt x="32094" y="254476"/>
                    <a:pt x="69536" y="249129"/>
                    <a:pt x="117675" y="238429"/>
                  </a:cubicBezTo>
                  <a:cubicBezTo>
                    <a:pt x="133723" y="222384"/>
                    <a:pt x="192562" y="200987"/>
                    <a:pt x="443957" y="136801"/>
                  </a:cubicBezTo>
                  <a:cubicBezTo>
                    <a:pt x="454654" y="131453"/>
                    <a:pt x="465354" y="131453"/>
                    <a:pt x="476051" y="126104"/>
                  </a:cubicBezTo>
                  <a:cubicBezTo>
                    <a:pt x="604425" y="81976"/>
                    <a:pt x="672623" y="58909"/>
                    <a:pt x="705468" y="54645"/>
                  </a:cubicBezTo>
                  <a:close/>
                  <a:moveTo>
                    <a:pt x="745034" y="0"/>
                  </a:moveTo>
                  <a:lnTo>
                    <a:pt x="743494" y="3078"/>
                  </a:lnTo>
                  <a:cubicBezTo>
                    <a:pt x="748844" y="8428"/>
                    <a:pt x="754194" y="13778"/>
                    <a:pt x="754194" y="19125"/>
                  </a:cubicBezTo>
                  <a:cubicBezTo>
                    <a:pt x="754194" y="24475"/>
                    <a:pt x="754194" y="24475"/>
                    <a:pt x="754194" y="29823"/>
                  </a:cubicBezTo>
                  <a:cubicBezTo>
                    <a:pt x="748844" y="40522"/>
                    <a:pt x="732797" y="40522"/>
                    <a:pt x="593727" y="67267"/>
                  </a:cubicBezTo>
                  <a:cubicBezTo>
                    <a:pt x="556285" y="72616"/>
                    <a:pt x="513494" y="79302"/>
                    <a:pt x="468697" y="87325"/>
                  </a:cubicBezTo>
                  <a:lnTo>
                    <a:pt x="369925" y="107561"/>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0" name="Vrije vorm: vorm 19">
              <a:extLst>
                <a:ext uri="{FF2B5EF4-FFF2-40B4-BE49-F238E27FC236}">
                  <a16:creationId xmlns:a16="http://schemas.microsoft.com/office/drawing/2014/main" id="{A4BB1CE7-1B65-41E2-B941-C99DB409A328}"/>
                </a:ext>
              </a:extLst>
            </p:cNvPr>
            <p:cNvSpPr/>
            <p:nvPr/>
          </p:nvSpPr>
          <p:spPr>
            <a:xfrm>
              <a:off x="7969977" y="5382633"/>
              <a:ext cx="737862" cy="220761"/>
            </a:xfrm>
            <a:custGeom>
              <a:avLst/>
              <a:gdLst>
                <a:gd name="connsiteX0" fmla="*/ 737862 w 737862"/>
                <a:gd name="connsiteY0" fmla="*/ 0 h 220761"/>
                <a:gd name="connsiteX1" fmla="*/ 737436 w 737862"/>
                <a:gd name="connsiteY1" fmla="*/ 974 h 220761"/>
                <a:gd name="connsiteX2" fmla="*/ 614410 w 737862"/>
                <a:gd name="connsiteY2" fmla="*/ 49116 h 220761"/>
                <a:gd name="connsiteX3" fmla="*/ 614410 w 737862"/>
                <a:gd name="connsiteY3" fmla="*/ 54463 h 220761"/>
                <a:gd name="connsiteX4" fmla="*/ 603713 w 737862"/>
                <a:gd name="connsiteY4" fmla="*/ 70510 h 220761"/>
                <a:gd name="connsiteX5" fmla="*/ 593016 w 737862"/>
                <a:gd name="connsiteY5" fmla="*/ 65160 h 220761"/>
                <a:gd name="connsiteX6" fmla="*/ 416502 w 737862"/>
                <a:gd name="connsiteY6" fmla="*/ 123999 h 220761"/>
                <a:gd name="connsiteX7" fmla="*/ 122315 w 737862"/>
                <a:gd name="connsiteY7" fmla="*/ 209580 h 220761"/>
                <a:gd name="connsiteX8" fmla="*/ 4639 w 737862"/>
                <a:gd name="connsiteY8" fmla="*/ 214930 h 220761"/>
                <a:gd name="connsiteX9" fmla="*/ 0 w 737862"/>
                <a:gd name="connsiteY9" fmla="*/ 211579 h 220761"/>
                <a:gd name="connsiteX10" fmla="*/ 51317 w 737862"/>
                <a:gd name="connsiteY10" fmla="*/ 196864 h 220761"/>
                <a:gd name="connsiteX11" fmla="*/ 80108 w 737862"/>
                <a:gd name="connsiteY11" fmla="*/ 194287 h 220761"/>
                <a:gd name="connsiteX12" fmla="*/ 405804 w 737862"/>
                <a:gd name="connsiteY12" fmla="*/ 97255 h 220761"/>
                <a:gd name="connsiteX13" fmla="*/ 425584 w 737862"/>
                <a:gd name="connsiteY13" fmla="*/ 89545 h 22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862" h="220761">
                  <a:moveTo>
                    <a:pt x="737862" y="0"/>
                  </a:moveTo>
                  <a:lnTo>
                    <a:pt x="737436" y="974"/>
                  </a:lnTo>
                  <a:cubicBezTo>
                    <a:pt x="721388" y="22371"/>
                    <a:pt x="683947" y="33068"/>
                    <a:pt x="614410" y="49116"/>
                  </a:cubicBezTo>
                  <a:cubicBezTo>
                    <a:pt x="614410" y="49116"/>
                    <a:pt x="614410" y="54463"/>
                    <a:pt x="614410" y="54463"/>
                  </a:cubicBezTo>
                  <a:cubicBezTo>
                    <a:pt x="614410" y="59813"/>
                    <a:pt x="609063" y="70510"/>
                    <a:pt x="603713" y="70510"/>
                  </a:cubicBezTo>
                  <a:cubicBezTo>
                    <a:pt x="598366" y="70510"/>
                    <a:pt x="593016" y="70510"/>
                    <a:pt x="593016" y="65160"/>
                  </a:cubicBezTo>
                  <a:cubicBezTo>
                    <a:pt x="571621" y="65160"/>
                    <a:pt x="491388" y="97255"/>
                    <a:pt x="416502" y="123999"/>
                  </a:cubicBezTo>
                  <a:cubicBezTo>
                    <a:pt x="298826" y="161441"/>
                    <a:pt x="197198" y="193536"/>
                    <a:pt x="122315" y="209580"/>
                  </a:cubicBezTo>
                  <a:cubicBezTo>
                    <a:pt x="68826" y="220280"/>
                    <a:pt x="26034" y="225628"/>
                    <a:pt x="4639" y="214930"/>
                  </a:cubicBezTo>
                  <a:lnTo>
                    <a:pt x="0" y="211579"/>
                  </a:lnTo>
                  <a:lnTo>
                    <a:pt x="51317" y="196864"/>
                  </a:lnTo>
                  <a:lnTo>
                    <a:pt x="80108" y="194287"/>
                  </a:lnTo>
                  <a:cubicBezTo>
                    <a:pt x="163099" y="181499"/>
                    <a:pt x="305512" y="133359"/>
                    <a:pt x="405804" y="97255"/>
                  </a:cubicBezTo>
                  <a:lnTo>
                    <a:pt x="425584" y="89545"/>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1" name="Vrije vorm: vorm 20">
              <a:extLst>
                <a:ext uri="{FF2B5EF4-FFF2-40B4-BE49-F238E27FC236}">
                  <a16:creationId xmlns:a16="http://schemas.microsoft.com/office/drawing/2014/main" id="{D3293B04-B97D-43D5-B09B-474ADBEE1E81}"/>
                </a:ext>
              </a:extLst>
            </p:cNvPr>
            <p:cNvSpPr/>
            <p:nvPr/>
          </p:nvSpPr>
          <p:spPr>
            <a:xfrm>
              <a:off x="5586011" y="5372613"/>
              <a:ext cx="434637" cy="217756"/>
            </a:xfrm>
            <a:custGeom>
              <a:avLst/>
              <a:gdLst>
                <a:gd name="connsiteX0" fmla="*/ 92309 w 434637"/>
                <a:gd name="connsiteY0" fmla="*/ 160257 h 217756"/>
                <a:gd name="connsiteX1" fmla="*/ 60217 w 434637"/>
                <a:gd name="connsiteY1" fmla="*/ 170954 h 217756"/>
                <a:gd name="connsiteX2" fmla="*/ 92309 w 434637"/>
                <a:gd name="connsiteY2" fmla="*/ 160257 h 217756"/>
                <a:gd name="connsiteX3" fmla="*/ 338357 w 434637"/>
                <a:gd name="connsiteY3" fmla="*/ 128163 h 217756"/>
                <a:gd name="connsiteX4" fmla="*/ 151148 w 434637"/>
                <a:gd name="connsiteY4" fmla="*/ 192349 h 217756"/>
                <a:gd name="connsiteX5" fmla="*/ 263473 w 434637"/>
                <a:gd name="connsiteY5" fmla="*/ 154907 h 217756"/>
                <a:gd name="connsiteX6" fmla="*/ 338357 w 434637"/>
                <a:gd name="connsiteY6" fmla="*/ 128163 h 217756"/>
                <a:gd name="connsiteX7" fmla="*/ 391846 w 434637"/>
                <a:gd name="connsiteY7" fmla="*/ 63976 h 217756"/>
                <a:gd name="connsiteX8" fmla="*/ 279520 w 434637"/>
                <a:gd name="connsiteY8" fmla="*/ 96071 h 217756"/>
                <a:gd name="connsiteX9" fmla="*/ 290218 w 434637"/>
                <a:gd name="connsiteY9" fmla="*/ 96071 h 217756"/>
                <a:gd name="connsiteX10" fmla="*/ 365101 w 434637"/>
                <a:gd name="connsiteY10" fmla="*/ 74673 h 217756"/>
                <a:gd name="connsiteX11" fmla="*/ 391846 w 434637"/>
                <a:gd name="connsiteY11" fmla="*/ 63976 h 217756"/>
                <a:gd name="connsiteX12" fmla="*/ 375801 w 434637"/>
                <a:gd name="connsiteY12" fmla="*/ 15837 h 217756"/>
                <a:gd name="connsiteX13" fmla="*/ 343707 w 434637"/>
                <a:gd name="connsiteY13" fmla="*/ 21184 h 217756"/>
                <a:gd name="connsiteX14" fmla="*/ 199287 w 434637"/>
                <a:gd name="connsiteY14" fmla="*/ 69326 h 217756"/>
                <a:gd name="connsiteX15" fmla="*/ 188589 w 434637"/>
                <a:gd name="connsiteY15" fmla="*/ 74673 h 217756"/>
                <a:gd name="connsiteX16" fmla="*/ 375801 w 434637"/>
                <a:gd name="connsiteY16" fmla="*/ 15837 h 217756"/>
                <a:gd name="connsiteX17" fmla="*/ 374449 w 434637"/>
                <a:gd name="connsiteY17" fmla="*/ 0 h 217756"/>
                <a:gd name="connsiteX18" fmla="*/ 383155 w 434637"/>
                <a:gd name="connsiteY18" fmla="*/ 459 h 217756"/>
                <a:gd name="connsiteX19" fmla="*/ 391846 w 434637"/>
                <a:gd name="connsiteY19" fmla="*/ 5140 h 217756"/>
                <a:gd name="connsiteX20" fmla="*/ 402546 w 434637"/>
                <a:gd name="connsiteY20" fmla="*/ 21184 h 217756"/>
                <a:gd name="connsiteX21" fmla="*/ 391846 w 434637"/>
                <a:gd name="connsiteY21" fmla="*/ 47929 h 217756"/>
                <a:gd name="connsiteX22" fmla="*/ 429290 w 434637"/>
                <a:gd name="connsiteY22" fmla="*/ 47929 h 217756"/>
                <a:gd name="connsiteX23" fmla="*/ 434637 w 434637"/>
                <a:gd name="connsiteY23" fmla="*/ 58626 h 217756"/>
                <a:gd name="connsiteX24" fmla="*/ 429290 w 434637"/>
                <a:gd name="connsiteY24" fmla="*/ 80023 h 217756"/>
                <a:gd name="connsiteX25" fmla="*/ 418590 w 434637"/>
                <a:gd name="connsiteY25" fmla="*/ 90721 h 217756"/>
                <a:gd name="connsiteX26" fmla="*/ 429290 w 434637"/>
                <a:gd name="connsiteY26" fmla="*/ 106768 h 217756"/>
                <a:gd name="connsiteX27" fmla="*/ 381148 w 434637"/>
                <a:gd name="connsiteY27" fmla="*/ 133513 h 217756"/>
                <a:gd name="connsiteX28" fmla="*/ 402546 w 434637"/>
                <a:gd name="connsiteY28" fmla="*/ 138860 h 217756"/>
                <a:gd name="connsiteX29" fmla="*/ 413243 w 434637"/>
                <a:gd name="connsiteY29" fmla="*/ 149557 h 217756"/>
                <a:gd name="connsiteX30" fmla="*/ 402546 w 434637"/>
                <a:gd name="connsiteY30" fmla="*/ 165604 h 217756"/>
                <a:gd name="connsiteX31" fmla="*/ 386498 w 434637"/>
                <a:gd name="connsiteY31" fmla="*/ 160257 h 217756"/>
                <a:gd name="connsiteX32" fmla="*/ 274170 w 434637"/>
                <a:gd name="connsiteY32" fmla="*/ 197699 h 217756"/>
                <a:gd name="connsiteX33" fmla="*/ 172542 w 434637"/>
                <a:gd name="connsiteY33" fmla="*/ 213746 h 217756"/>
                <a:gd name="connsiteX34" fmla="*/ 135100 w 434637"/>
                <a:gd name="connsiteY34" fmla="*/ 213746 h 217756"/>
                <a:gd name="connsiteX35" fmla="*/ 124403 w 434637"/>
                <a:gd name="connsiteY35" fmla="*/ 203046 h 217756"/>
                <a:gd name="connsiteX36" fmla="*/ 135100 w 434637"/>
                <a:gd name="connsiteY36" fmla="*/ 176302 h 217756"/>
                <a:gd name="connsiteX37" fmla="*/ 22775 w 434637"/>
                <a:gd name="connsiteY37" fmla="*/ 197699 h 217756"/>
                <a:gd name="connsiteX38" fmla="*/ 12075 w 434637"/>
                <a:gd name="connsiteY38" fmla="*/ 187001 h 217756"/>
                <a:gd name="connsiteX39" fmla="*/ 17425 w 434637"/>
                <a:gd name="connsiteY39" fmla="*/ 170954 h 217756"/>
                <a:gd name="connsiteX40" fmla="*/ 28122 w 434637"/>
                <a:gd name="connsiteY40" fmla="*/ 160257 h 217756"/>
                <a:gd name="connsiteX41" fmla="*/ 17425 w 434637"/>
                <a:gd name="connsiteY41" fmla="*/ 154907 h 217756"/>
                <a:gd name="connsiteX42" fmla="*/ 6728 w 434637"/>
                <a:gd name="connsiteY42" fmla="*/ 144210 h 217756"/>
                <a:gd name="connsiteX43" fmla="*/ 17425 w 434637"/>
                <a:gd name="connsiteY43" fmla="*/ 122815 h 217756"/>
                <a:gd name="connsiteX44" fmla="*/ 6728 w 434637"/>
                <a:gd name="connsiteY44" fmla="*/ 117465 h 217756"/>
                <a:gd name="connsiteX45" fmla="*/ 0 w 434637"/>
                <a:gd name="connsiteY45" fmla="*/ 107372 h 21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34637" h="217756">
                  <a:moveTo>
                    <a:pt x="92309" y="160257"/>
                  </a:moveTo>
                  <a:cubicBezTo>
                    <a:pt x="81611" y="165604"/>
                    <a:pt x="65564" y="165604"/>
                    <a:pt x="60217" y="170954"/>
                  </a:cubicBezTo>
                  <a:cubicBezTo>
                    <a:pt x="70914" y="165604"/>
                    <a:pt x="81611" y="165604"/>
                    <a:pt x="92309" y="160257"/>
                  </a:cubicBezTo>
                  <a:close/>
                  <a:moveTo>
                    <a:pt x="338357" y="128163"/>
                  </a:moveTo>
                  <a:cubicBezTo>
                    <a:pt x="279520" y="138860"/>
                    <a:pt x="172542" y="170954"/>
                    <a:pt x="151148" y="192349"/>
                  </a:cubicBezTo>
                  <a:cubicBezTo>
                    <a:pt x="172542" y="192349"/>
                    <a:pt x="226031" y="170954"/>
                    <a:pt x="263473" y="154907"/>
                  </a:cubicBezTo>
                  <a:cubicBezTo>
                    <a:pt x="295568" y="144210"/>
                    <a:pt x="316962" y="133513"/>
                    <a:pt x="338357" y="128163"/>
                  </a:cubicBezTo>
                  <a:close/>
                  <a:moveTo>
                    <a:pt x="391846" y="63976"/>
                  </a:moveTo>
                  <a:cubicBezTo>
                    <a:pt x="370451" y="63976"/>
                    <a:pt x="322312" y="80023"/>
                    <a:pt x="279520" y="96071"/>
                  </a:cubicBezTo>
                  <a:lnTo>
                    <a:pt x="290218" y="96071"/>
                  </a:lnTo>
                  <a:cubicBezTo>
                    <a:pt x="322312" y="85371"/>
                    <a:pt x="349057" y="80023"/>
                    <a:pt x="365101" y="74673"/>
                  </a:cubicBezTo>
                  <a:cubicBezTo>
                    <a:pt x="375801" y="69326"/>
                    <a:pt x="386498" y="69326"/>
                    <a:pt x="391846" y="63976"/>
                  </a:cubicBezTo>
                  <a:close/>
                  <a:moveTo>
                    <a:pt x="375801" y="15837"/>
                  </a:moveTo>
                  <a:cubicBezTo>
                    <a:pt x="365101" y="15837"/>
                    <a:pt x="359754" y="15837"/>
                    <a:pt x="343707" y="21184"/>
                  </a:cubicBezTo>
                  <a:cubicBezTo>
                    <a:pt x="306265" y="31882"/>
                    <a:pt x="242078" y="53279"/>
                    <a:pt x="199287" y="69326"/>
                  </a:cubicBezTo>
                  <a:cubicBezTo>
                    <a:pt x="193937" y="69326"/>
                    <a:pt x="188589" y="74673"/>
                    <a:pt x="188589" y="74673"/>
                  </a:cubicBezTo>
                  <a:cubicBezTo>
                    <a:pt x="258126" y="58626"/>
                    <a:pt x="354404" y="31882"/>
                    <a:pt x="375801" y="15837"/>
                  </a:cubicBezTo>
                  <a:close/>
                  <a:moveTo>
                    <a:pt x="374449" y="0"/>
                  </a:moveTo>
                  <a:lnTo>
                    <a:pt x="383155" y="459"/>
                  </a:lnTo>
                  <a:cubicBezTo>
                    <a:pt x="386498" y="1128"/>
                    <a:pt x="389172" y="2465"/>
                    <a:pt x="391846" y="5140"/>
                  </a:cubicBezTo>
                  <a:cubicBezTo>
                    <a:pt x="397196" y="10487"/>
                    <a:pt x="402546" y="15837"/>
                    <a:pt x="402546" y="21184"/>
                  </a:cubicBezTo>
                  <a:cubicBezTo>
                    <a:pt x="402546" y="31882"/>
                    <a:pt x="402546" y="37232"/>
                    <a:pt x="391846" y="47929"/>
                  </a:cubicBezTo>
                  <a:cubicBezTo>
                    <a:pt x="413243" y="42582"/>
                    <a:pt x="423940" y="42582"/>
                    <a:pt x="429290" y="47929"/>
                  </a:cubicBezTo>
                  <a:cubicBezTo>
                    <a:pt x="434637" y="47929"/>
                    <a:pt x="434637" y="53279"/>
                    <a:pt x="434637" y="58626"/>
                  </a:cubicBezTo>
                  <a:cubicBezTo>
                    <a:pt x="434637" y="63976"/>
                    <a:pt x="434637" y="74673"/>
                    <a:pt x="429290" y="80023"/>
                  </a:cubicBezTo>
                  <a:lnTo>
                    <a:pt x="418590" y="90721"/>
                  </a:lnTo>
                  <a:cubicBezTo>
                    <a:pt x="423940" y="96071"/>
                    <a:pt x="423940" y="101418"/>
                    <a:pt x="429290" y="106768"/>
                  </a:cubicBezTo>
                  <a:cubicBezTo>
                    <a:pt x="434637" y="117465"/>
                    <a:pt x="429290" y="122815"/>
                    <a:pt x="381148" y="133513"/>
                  </a:cubicBezTo>
                  <a:cubicBezTo>
                    <a:pt x="391846" y="133513"/>
                    <a:pt x="397196" y="133513"/>
                    <a:pt x="402546" y="138860"/>
                  </a:cubicBezTo>
                  <a:cubicBezTo>
                    <a:pt x="407893" y="144210"/>
                    <a:pt x="413243" y="144210"/>
                    <a:pt x="413243" y="149557"/>
                  </a:cubicBezTo>
                  <a:cubicBezTo>
                    <a:pt x="413243" y="154907"/>
                    <a:pt x="407893" y="165604"/>
                    <a:pt x="402546" y="165604"/>
                  </a:cubicBezTo>
                  <a:cubicBezTo>
                    <a:pt x="397196" y="165604"/>
                    <a:pt x="391846" y="165604"/>
                    <a:pt x="386498" y="160257"/>
                  </a:cubicBezTo>
                  <a:cubicBezTo>
                    <a:pt x="370451" y="160257"/>
                    <a:pt x="311612" y="181652"/>
                    <a:pt x="274170" y="197699"/>
                  </a:cubicBezTo>
                  <a:cubicBezTo>
                    <a:pt x="226031" y="197699"/>
                    <a:pt x="193937" y="208396"/>
                    <a:pt x="172542" y="213746"/>
                  </a:cubicBezTo>
                  <a:cubicBezTo>
                    <a:pt x="156495" y="219093"/>
                    <a:pt x="145798" y="219093"/>
                    <a:pt x="135100" y="213746"/>
                  </a:cubicBezTo>
                  <a:cubicBezTo>
                    <a:pt x="129750" y="208396"/>
                    <a:pt x="124403" y="208396"/>
                    <a:pt x="124403" y="203046"/>
                  </a:cubicBezTo>
                  <a:cubicBezTo>
                    <a:pt x="124403" y="192349"/>
                    <a:pt x="124403" y="187001"/>
                    <a:pt x="135100" y="176302"/>
                  </a:cubicBezTo>
                  <a:cubicBezTo>
                    <a:pt x="65564" y="203046"/>
                    <a:pt x="33472" y="208396"/>
                    <a:pt x="22775" y="197699"/>
                  </a:cubicBezTo>
                  <a:cubicBezTo>
                    <a:pt x="17425" y="197699"/>
                    <a:pt x="17425" y="192349"/>
                    <a:pt x="12075" y="187001"/>
                  </a:cubicBezTo>
                  <a:cubicBezTo>
                    <a:pt x="12075" y="181652"/>
                    <a:pt x="12075" y="176302"/>
                    <a:pt x="17425" y="170954"/>
                  </a:cubicBezTo>
                  <a:lnTo>
                    <a:pt x="28122" y="160257"/>
                  </a:lnTo>
                  <a:cubicBezTo>
                    <a:pt x="22775" y="160257"/>
                    <a:pt x="22775" y="160257"/>
                    <a:pt x="17425" y="154907"/>
                  </a:cubicBezTo>
                  <a:cubicBezTo>
                    <a:pt x="12075" y="154907"/>
                    <a:pt x="6728" y="149557"/>
                    <a:pt x="6728" y="144210"/>
                  </a:cubicBezTo>
                  <a:cubicBezTo>
                    <a:pt x="6728" y="133513"/>
                    <a:pt x="6728" y="128163"/>
                    <a:pt x="17425" y="122815"/>
                  </a:cubicBezTo>
                  <a:cubicBezTo>
                    <a:pt x="12075" y="122815"/>
                    <a:pt x="12075" y="122815"/>
                    <a:pt x="6728" y="117465"/>
                  </a:cubicBezTo>
                  <a:lnTo>
                    <a:pt x="0" y="107372"/>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2" name="Vrije vorm: vorm 21">
              <a:extLst>
                <a:ext uri="{FF2B5EF4-FFF2-40B4-BE49-F238E27FC236}">
                  <a16:creationId xmlns:a16="http://schemas.microsoft.com/office/drawing/2014/main" id="{955087E5-3B63-47D1-89A3-98444B409C37}"/>
                </a:ext>
              </a:extLst>
            </p:cNvPr>
            <p:cNvSpPr/>
            <p:nvPr/>
          </p:nvSpPr>
          <p:spPr>
            <a:xfrm>
              <a:off x="9578733" y="5448559"/>
              <a:ext cx="390467" cy="134108"/>
            </a:xfrm>
            <a:custGeom>
              <a:avLst/>
              <a:gdLst>
                <a:gd name="connsiteX0" fmla="*/ 351132 w 390467"/>
                <a:gd name="connsiteY0" fmla="*/ 0 h 134108"/>
                <a:gd name="connsiteX1" fmla="*/ 353026 w 390467"/>
                <a:gd name="connsiteY1" fmla="*/ 385 h 134108"/>
                <a:gd name="connsiteX2" fmla="*/ 363723 w 390467"/>
                <a:gd name="connsiteY2" fmla="*/ 11083 h 134108"/>
                <a:gd name="connsiteX3" fmla="*/ 347678 w 390467"/>
                <a:gd name="connsiteY3" fmla="*/ 32480 h 134108"/>
                <a:gd name="connsiteX4" fmla="*/ 385120 w 390467"/>
                <a:gd name="connsiteY4" fmla="*/ 32480 h 134108"/>
                <a:gd name="connsiteX5" fmla="*/ 390467 w 390467"/>
                <a:gd name="connsiteY5" fmla="*/ 43177 h 134108"/>
                <a:gd name="connsiteX6" fmla="*/ 379770 w 390467"/>
                <a:gd name="connsiteY6" fmla="*/ 59224 h 134108"/>
                <a:gd name="connsiteX7" fmla="*/ 369073 w 390467"/>
                <a:gd name="connsiteY7" fmla="*/ 53874 h 134108"/>
                <a:gd name="connsiteX8" fmla="*/ 230000 w 390467"/>
                <a:gd name="connsiteY8" fmla="*/ 91316 h 134108"/>
                <a:gd name="connsiteX9" fmla="*/ 176511 w 390467"/>
                <a:gd name="connsiteY9" fmla="*/ 134108 h 134108"/>
                <a:gd name="connsiteX10" fmla="*/ 160467 w 390467"/>
                <a:gd name="connsiteY10" fmla="*/ 134108 h 134108"/>
                <a:gd name="connsiteX11" fmla="*/ 155117 w 390467"/>
                <a:gd name="connsiteY11" fmla="*/ 123411 h 134108"/>
                <a:gd name="connsiteX12" fmla="*/ 256745 w 390467"/>
                <a:gd name="connsiteY12" fmla="*/ 64572 h 134108"/>
                <a:gd name="connsiteX13" fmla="*/ 267445 w 390467"/>
                <a:gd name="connsiteY13" fmla="*/ 59224 h 134108"/>
                <a:gd name="connsiteX14" fmla="*/ 155117 w 390467"/>
                <a:gd name="connsiteY14" fmla="*/ 91316 h 134108"/>
                <a:gd name="connsiteX15" fmla="*/ 5347 w 390467"/>
                <a:gd name="connsiteY15" fmla="*/ 123411 h 134108"/>
                <a:gd name="connsiteX16" fmla="*/ 0 w 390467"/>
                <a:gd name="connsiteY16" fmla="*/ 112713 h 134108"/>
                <a:gd name="connsiteX17" fmla="*/ 5797 w 390467"/>
                <a:gd name="connsiteY17" fmla="*/ 99023 h 13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0467" h="134108">
                  <a:moveTo>
                    <a:pt x="351132" y="0"/>
                  </a:moveTo>
                  <a:lnTo>
                    <a:pt x="353026" y="385"/>
                  </a:lnTo>
                  <a:cubicBezTo>
                    <a:pt x="358376" y="385"/>
                    <a:pt x="358376" y="5735"/>
                    <a:pt x="363723" y="11083"/>
                  </a:cubicBezTo>
                  <a:cubicBezTo>
                    <a:pt x="363723" y="21783"/>
                    <a:pt x="363723" y="27130"/>
                    <a:pt x="347678" y="32480"/>
                  </a:cubicBezTo>
                  <a:cubicBezTo>
                    <a:pt x="363723" y="27130"/>
                    <a:pt x="379770" y="27130"/>
                    <a:pt x="385120" y="32480"/>
                  </a:cubicBezTo>
                  <a:cubicBezTo>
                    <a:pt x="390467" y="32480"/>
                    <a:pt x="390467" y="37827"/>
                    <a:pt x="390467" y="43177"/>
                  </a:cubicBezTo>
                  <a:cubicBezTo>
                    <a:pt x="390467" y="48527"/>
                    <a:pt x="385120" y="59224"/>
                    <a:pt x="379770" y="59224"/>
                  </a:cubicBezTo>
                  <a:cubicBezTo>
                    <a:pt x="374420" y="59224"/>
                    <a:pt x="369073" y="59224"/>
                    <a:pt x="369073" y="53874"/>
                  </a:cubicBezTo>
                  <a:cubicBezTo>
                    <a:pt x="347678" y="53874"/>
                    <a:pt x="272792" y="75271"/>
                    <a:pt x="230000" y="91316"/>
                  </a:cubicBezTo>
                  <a:cubicBezTo>
                    <a:pt x="197909" y="128761"/>
                    <a:pt x="181861" y="128761"/>
                    <a:pt x="176511" y="134108"/>
                  </a:cubicBezTo>
                  <a:cubicBezTo>
                    <a:pt x="165814" y="134108"/>
                    <a:pt x="165814" y="134108"/>
                    <a:pt x="160467" y="134108"/>
                  </a:cubicBezTo>
                  <a:cubicBezTo>
                    <a:pt x="155117" y="134108"/>
                    <a:pt x="155117" y="128761"/>
                    <a:pt x="155117" y="123411"/>
                  </a:cubicBezTo>
                  <a:cubicBezTo>
                    <a:pt x="149767" y="102016"/>
                    <a:pt x="181861" y="85969"/>
                    <a:pt x="256745" y="64572"/>
                  </a:cubicBezTo>
                  <a:cubicBezTo>
                    <a:pt x="262095" y="64572"/>
                    <a:pt x="262095" y="64572"/>
                    <a:pt x="267445" y="59224"/>
                  </a:cubicBezTo>
                  <a:cubicBezTo>
                    <a:pt x="230000" y="69922"/>
                    <a:pt x="192559" y="80619"/>
                    <a:pt x="155117" y="91316"/>
                  </a:cubicBezTo>
                  <a:cubicBezTo>
                    <a:pt x="37441" y="128761"/>
                    <a:pt x="16047" y="134108"/>
                    <a:pt x="5347" y="123411"/>
                  </a:cubicBezTo>
                  <a:cubicBezTo>
                    <a:pt x="0" y="123411"/>
                    <a:pt x="0" y="118061"/>
                    <a:pt x="0" y="112713"/>
                  </a:cubicBezTo>
                  <a:lnTo>
                    <a:pt x="5797" y="99023"/>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23" name="Vrije vorm: vorm 22">
              <a:extLst>
                <a:ext uri="{FF2B5EF4-FFF2-40B4-BE49-F238E27FC236}">
                  <a16:creationId xmlns:a16="http://schemas.microsoft.com/office/drawing/2014/main" id="{AE6D7AB5-366A-4032-8319-3F999EC14C12}"/>
                </a:ext>
              </a:extLst>
            </p:cNvPr>
            <p:cNvSpPr/>
            <p:nvPr/>
          </p:nvSpPr>
          <p:spPr>
            <a:xfrm>
              <a:off x="2226086" y="3886908"/>
              <a:ext cx="1040105" cy="430028"/>
            </a:xfrm>
            <a:custGeom>
              <a:avLst/>
              <a:gdLst>
                <a:gd name="connsiteX0" fmla="*/ 342326 w 1040105"/>
                <a:gd name="connsiteY0" fmla="*/ 308897 h 430028"/>
                <a:gd name="connsiteX1" fmla="*/ 271146 w 1040105"/>
                <a:gd name="connsiteY1" fmla="*/ 328310 h 430028"/>
                <a:gd name="connsiteX2" fmla="*/ 235351 w 1040105"/>
                <a:gd name="connsiteY2" fmla="*/ 335641 h 430028"/>
                <a:gd name="connsiteX3" fmla="*/ 233194 w 1040105"/>
                <a:gd name="connsiteY3" fmla="*/ 338661 h 430028"/>
                <a:gd name="connsiteX4" fmla="*/ 224651 w 1040105"/>
                <a:gd name="connsiteY4" fmla="*/ 340991 h 430028"/>
                <a:gd name="connsiteX5" fmla="*/ 232007 w 1040105"/>
                <a:gd name="connsiteY5" fmla="*/ 340322 h 430028"/>
                <a:gd name="connsiteX6" fmla="*/ 233194 w 1040105"/>
                <a:gd name="connsiteY6" fmla="*/ 338661 h 430028"/>
                <a:gd name="connsiteX7" fmla="*/ 271146 w 1040105"/>
                <a:gd name="connsiteY7" fmla="*/ 328310 h 430028"/>
                <a:gd name="connsiteX8" fmla="*/ 290845 w 1040105"/>
                <a:gd name="connsiteY8" fmla="*/ 324276 h 430028"/>
                <a:gd name="connsiteX9" fmla="*/ 342326 w 1040105"/>
                <a:gd name="connsiteY9" fmla="*/ 308897 h 430028"/>
                <a:gd name="connsiteX10" fmla="*/ 37442 w 1040105"/>
                <a:gd name="connsiteY10" fmla="*/ 271455 h 430028"/>
                <a:gd name="connsiteX11" fmla="*/ 26745 w 1040105"/>
                <a:gd name="connsiteY11" fmla="*/ 282155 h 430028"/>
                <a:gd name="connsiteX12" fmla="*/ 26745 w 1040105"/>
                <a:gd name="connsiteY12" fmla="*/ 287502 h 430028"/>
                <a:gd name="connsiteX13" fmla="*/ 58837 w 1040105"/>
                <a:gd name="connsiteY13" fmla="*/ 287502 h 430028"/>
                <a:gd name="connsiteX14" fmla="*/ 69534 w 1040105"/>
                <a:gd name="connsiteY14" fmla="*/ 276805 h 430028"/>
                <a:gd name="connsiteX15" fmla="*/ 37442 w 1040105"/>
                <a:gd name="connsiteY15" fmla="*/ 271455 h 430028"/>
                <a:gd name="connsiteX16" fmla="*/ 401165 w 1040105"/>
                <a:gd name="connsiteY16" fmla="*/ 223316 h 430028"/>
                <a:gd name="connsiteX17" fmla="*/ 358374 w 1040105"/>
                <a:gd name="connsiteY17" fmla="*/ 228666 h 430028"/>
                <a:gd name="connsiteX18" fmla="*/ 69534 w 1040105"/>
                <a:gd name="connsiteY18" fmla="*/ 314247 h 430028"/>
                <a:gd name="connsiteX19" fmla="*/ 64186 w 1040105"/>
                <a:gd name="connsiteY19" fmla="*/ 319596 h 430028"/>
                <a:gd name="connsiteX20" fmla="*/ 58837 w 1040105"/>
                <a:gd name="connsiteY20" fmla="*/ 330294 h 430028"/>
                <a:gd name="connsiteX21" fmla="*/ 80231 w 1040105"/>
                <a:gd name="connsiteY21" fmla="*/ 330294 h 430028"/>
                <a:gd name="connsiteX22" fmla="*/ 262095 w 1040105"/>
                <a:gd name="connsiteY22" fmla="*/ 271455 h 430028"/>
                <a:gd name="connsiteX23" fmla="*/ 385118 w 1040105"/>
                <a:gd name="connsiteY23" fmla="*/ 228666 h 430028"/>
                <a:gd name="connsiteX24" fmla="*/ 401165 w 1040105"/>
                <a:gd name="connsiteY24" fmla="*/ 223316 h 430028"/>
                <a:gd name="connsiteX25" fmla="*/ 283490 w 1040105"/>
                <a:gd name="connsiteY25" fmla="*/ 196571 h 430028"/>
                <a:gd name="connsiteX26" fmla="*/ 181862 w 1040105"/>
                <a:gd name="connsiteY26" fmla="*/ 217966 h 430028"/>
                <a:gd name="connsiteX27" fmla="*/ 69534 w 1040105"/>
                <a:gd name="connsiteY27" fmla="*/ 255410 h 430028"/>
                <a:gd name="connsiteX28" fmla="*/ 283490 w 1040105"/>
                <a:gd name="connsiteY28" fmla="*/ 196571 h 430028"/>
                <a:gd name="connsiteX29" fmla="*/ 454654 w 1040105"/>
                <a:gd name="connsiteY29" fmla="*/ 169827 h 430028"/>
                <a:gd name="connsiteX30" fmla="*/ 443956 w 1040105"/>
                <a:gd name="connsiteY30" fmla="*/ 170496 h 430028"/>
                <a:gd name="connsiteX31" fmla="*/ 437437 w 1040105"/>
                <a:gd name="connsiteY31" fmla="*/ 173348 h 430028"/>
                <a:gd name="connsiteX32" fmla="*/ 417212 w 1040105"/>
                <a:gd name="connsiteY32" fmla="*/ 180524 h 430028"/>
                <a:gd name="connsiteX33" fmla="*/ 385118 w 1040105"/>
                <a:gd name="connsiteY33" fmla="*/ 191223 h 430028"/>
                <a:gd name="connsiteX34" fmla="*/ 380301 w 1040105"/>
                <a:gd name="connsiteY34" fmla="*/ 192829 h 430028"/>
                <a:gd name="connsiteX35" fmla="*/ 347676 w 1040105"/>
                <a:gd name="connsiteY35" fmla="*/ 201921 h 430028"/>
                <a:gd name="connsiteX36" fmla="*/ 353026 w 1040105"/>
                <a:gd name="connsiteY36" fmla="*/ 201921 h 430028"/>
                <a:gd name="connsiteX37" fmla="*/ 380301 w 1040105"/>
                <a:gd name="connsiteY37" fmla="*/ 192829 h 430028"/>
                <a:gd name="connsiteX38" fmla="*/ 388462 w 1040105"/>
                <a:gd name="connsiteY38" fmla="*/ 190554 h 430028"/>
                <a:gd name="connsiteX39" fmla="*/ 433260 w 1040105"/>
                <a:gd name="connsiteY39" fmla="*/ 175176 h 430028"/>
                <a:gd name="connsiteX40" fmla="*/ 437437 w 1040105"/>
                <a:gd name="connsiteY40" fmla="*/ 173348 h 430028"/>
                <a:gd name="connsiteX41" fmla="*/ 437940 w 1040105"/>
                <a:gd name="connsiteY41" fmla="*/ 173170 h 430028"/>
                <a:gd name="connsiteX42" fmla="*/ 454654 w 1040105"/>
                <a:gd name="connsiteY42" fmla="*/ 169827 h 430028"/>
                <a:gd name="connsiteX43" fmla="*/ 727447 w 1040105"/>
                <a:gd name="connsiteY43" fmla="*/ 164479 h 430028"/>
                <a:gd name="connsiteX44" fmla="*/ 566980 w 1040105"/>
                <a:gd name="connsiteY44" fmla="*/ 191221 h 430028"/>
                <a:gd name="connsiteX45" fmla="*/ 534888 w 1040105"/>
                <a:gd name="connsiteY45" fmla="*/ 196571 h 430028"/>
                <a:gd name="connsiteX46" fmla="*/ 465352 w 1040105"/>
                <a:gd name="connsiteY46" fmla="*/ 223316 h 430028"/>
                <a:gd name="connsiteX47" fmla="*/ 706052 w 1040105"/>
                <a:gd name="connsiteY47" fmla="*/ 169827 h 430028"/>
                <a:gd name="connsiteX48" fmla="*/ 727447 w 1040105"/>
                <a:gd name="connsiteY48" fmla="*/ 164479 h 430028"/>
                <a:gd name="connsiteX49" fmla="*/ 588377 w 1040105"/>
                <a:gd name="connsiteY49" fmla="*/ 153779 h 430028"/>
                <a:gd name="connsiteX50" fmla="*/ 513491 w 1040105"/>
                <a:gd name="connsiteY50" fmla="*/ 175176 h 430028"/>
                <a:gd name="connsiteX51" fmla="*/ 524191 w 1040105"/>
                <a:gd name="connsiteY51" fmla="*/ 175176 h 430028"/>
                <a:gd name="connsiteX52" fmla="*/ 588377 w 1040105"/>
                <a:gd name="connsiteY52" fmla="*/ 153779 h 430028"/>
                <a:gd name="connsiteX53" fmla="*/ 1020486 w 1040105"/>
                <a:gd name="connsiteY53" fmla="*/ 121937 h 430028"/>
                <a:gd name="connsiteX54" fmla="*/ 1037681 w 1040105"/>
                <a:gd name="connsiteY54" fmla="*/ 127035 h 430028"/>
                <a:gd name="connsiteX55" fmla="*/ 1040105 w 1040105"/>
                <a:gd name="connsiteY55" fmla="*/ 130670 h 430028"/>
                <a:gd name="connsiteX56" fmla="*/ 935595 w 1040105"/>
                <a:gd name="connsiteY56" fmla="*/ 161486 h 430028"/>
                <a:gd name="connsiteX57" fmla="*/ 856740 w 1040105"/>
                <a:gd name="connsiteY57" fmla="*/ 182280 h 430028"/>
                <a:gd name="connsiteX58" fmla="*/ 820101 w 1040105"/>
                <a:gd name="connsiteY58" fmla="*/ 193333 h 430028"/>
                <a:gd name="connsiteX59" fmla="*/ 806344 w 1040105"/>
                <a:gd name="connsiteY59" fmla="*/ 196571 h 430028"/>
                <a:gd name="connsiteX60" fmla="*/ 791633 w 1040105"/>
                <a:gd name="connsiteY60" fmla="*/ 201921 h 430028"/>
                <a:gd name="connsiteX61" fmla="*/ 820101 w 1040105"/>
                <a:gd name="connsiteY61" fmla="*/ 193333 h 430028"/>
                <a:gd name="connsiteX62" fmla="*/ 829075 w 1040105"/>
                <a:gd name="connsiteY62" fmla="*/ 191221 h 430028"/>
                <a:gd name="connsiteX63" fmla="*/ 856489 w 1040105"/>
                <a:gd name="connsiteY63" fmla="*/ 183867 h 430028"/>
                <a:gd name="connsiteX64" fmla="*/ 861497 w 1040105"/>
                <a:gd name="connsiteY64" fmla="*/ 183334 h 430028"/>
                <a:gd name="connsiteX65" fmla="*/ 636385 w 1040105"/>
                <a:gd name="connsiteY65" fmla="*/ 249711 h 430028"/>
                <a:gd name="connsiteX66" fmla="*/ 640527 w 1040105"/>
                <a:gd name="connsiteY66" fmla="*/ 245380 h 430028"/>
                <a:gd name="connsiteX67" fmla="*/ 663260 w 1040105"/>
                <a:gd name="connsiteY67" fmla="*/ 234013 h 430028"/>
                <a:gd name="connsiteX68" fmla="*/ 492096 w 1040105"/>
                <a:gd name="connsiteY68" fmla="*/ 276805 h 430028"/>
                <a:gd name="connsiteX69" fmla="*/ 476049 w 1040105"/>
                <a:gd name="connsiteY69" fmla="*/ 276805 h 430028"/>
                <a:gd name="connsiteX70" fmla="*/ 486746 w 1040105"/>
                <a:gd name="connsiteY70" fmla="*/ 260757 h 430028"/>
                <a:gd name="connsiteX71" fmla="*/ 497446 w 1040105"/>
                <a:gd name="connsiteY71" fmla="*/ 260757 h 430028"/>
                <a:gd name="connsiteX72" fmla="*/ 657911 w 1040105"/>
                <a:gd name="connsiteY72" fmla="*/ 212618 h 430028"/>
                <a:gd name="connsiteX73" fmla="*/ 706134 w 1040105"/>
                <a:gd name="connsiteY73" fmla="*/ 197710 h 430028"/>
                <a:gd name="connsiteX74" fmla="*/ 711400 w 1040105"/>
                <a:gd name="connsiteY74" fmla="*/ 196571 h 430028"/>
                <a:gd name="connsiteX75" fmla="*/ 997232 w 1040105"/>
                <a:gd name="connsiteY75" fmla="*/ 130379 h 430028"/>
                <a:gd name="connsiteX76" fmla="*/ 1010298 w 1040105"/>
                <a:gd name="connsiteY76" fmla="*/ 122094 h 430028"/>
                <a:gd name="connsiteX77" fmla="*/ 973495 w 1040105"/>
                <a:gd name="connsiteY77" fmla="*/ 100290 h 430028"/>
                <a:gd name="connsiteX78" fmla="*/ 920006 w 1040105"/>
                <a:gd name="connsiteY78" fmla="*/ 127035 h 430028"/>
                <a:gd name="connsiteX79" fmla="*/ 984195 w 1040105"/>
                <a:gd name="connsiteY79" fmla="*/ 110990 h 430028"/>
                <a:gd name="connsiteX80" fmla="*/ 973495 w 1040105"/>
                <a:gd name="connsiteY80" fmla="*/ 100290 h 430028"/>
                <a:gd name="connsiteX81" fmla="*/ 941403 w 1040105"/>
                <a:gd name="connsiteY81" fmla="*/ 89593 h 430028"/>
                <a:gd name="connsiteX82" fmla="*/ 673958 w 1040105"/>
                <a:gd name="connsiteY82" fmla="*/ 148432 h 430028"/>
                <a:gd name="connsiteX83" fmla="*/ 941403 w 1040105"/>
                <a:gd name="connsiteY83" fmla="*/ 89593 h 430028"/>
                <a:gd name="connsiteX84" fmla="*/ 770238 w 1040105"/>
                <a:gd name="connsiteY84" fmla="*/ 57501 h 430028"/>
                <a:gd name="connsiteX85" fmla="*/ 673958 w 1040105"/>
                <a:gd name="connsiteY85" fmla="*/ 84246 h 430028"/>
                <a:gd name="connsiteX86" fmla="*/ 770238 w 1040105"/>
                <a:gd name="connsiteY86" fmla="*/ 57501 h 430028"/>
                <a:gd name="connsiteX87" fmla="*/ 855819 w 1040105"/>
                <a:gd name="connsiteY87" fmla="*/ 41454 h 430028"/>
                <a:gd name="connsiteX88" fmla="*/ 839775 w 1040105"/>
                <a:gd name="connsiteY88" fmla="*/ 52151 h 430028"/>
                <a:gd name="connsiteX89" fmla="*/ 877217 w 1040105"/>
                <a:gd name="connsiteY89" fmla="*/ 46801 h 430028"/>
                <a:gd name="connsiteX90" fmla="*/ 855819 w 1040105"/>
                <a:gd name="connsiteY90" fmla="*/ 41454 h 430028"/>
                <a:gd name="connsiteX91" fmla="*/ 770238 w 1040105"/>
                <a:gd name="connsiteY91" fmla="*/ 30756 h 430028"/>
                <a:gd name="connsiteX92" fmla="*/ 754191 w 1040105"/>
                <a:gd name="connsiteY92" fmla="*/ 36104 h 430028"/>
                <a:gd name="connsiteX93" fmla="*/ 770238 w 1040105"/>
                <a:gd name="connsiteY93" fmla="*/ 30756 h 430028"/>
                <a:gd name="connsiteX94" fmla="*/ 831750 w 1040105"/>
                <a:gd name="connsiteY94" fmla="*/ 0 h 430028"/>
                <a:gd name="connsiteX95" fmla="*/ 855819 w 1040105"/>
                <a:gd name="connsiteY95" fmla="*/ 4012 h 430028"/>
                <a:gd name="connsiteX96" fmla="*/ 866519 w 1040105"/>
                <a:gd name="connsiteY96" fmla="*/ 14709 h 430028"/>
                <a:gd name="connsiteX97" fmla="*/ 866519 w 1040105"/>
                <a:gd name="connsiteY97" fmla="*/ 20059 h 430028"/>
                <a:gd name="connsiteX98" fmla="*/ 887914 w 1040105"/>
                <a:gd name="connsiteY98" fmla="*/ 25407 h 430028"/>
                <a:gd name="connsiteX99" fmla="*/ 903961 w 1040105"/>
                <a:gd name="connsiteY99" fmla="*/ 41454 h 430028"/>
                <a:gd name="connsiteX100" fmla="*/ 968147 w 1040105"/>
                <a:gd name="connsiteY100" fmla="*/ 46801 h 430028"/>
                <a:gd name="connsiteX101" fmla="*/ 984195 w 1040105"/>
                <a:gd name="connsiteY101" fmla="*/ 68198 h 430028"/>
                <a:gd name="connsiteX102" fmla="*/ 984195 w 1040105"/>
                <a:gd name="connsiteY102" fmla="*/ 73546 h 430028"/>
                <a:gd name="connsiteX103" fmla="*/ 1010939 w 1040105"/>
                <a:gd name="connsiteY103" fmla="*/ 110990 h 430028"/>
                <a:gd name="connsiteX104" fmla="*/ 1010939 w 1040105"/>
                <a:gd name="connsiteY104" fmla="*/ 121687 h 430028"/>
                <a:gd name="connsiteX105" fmla="*/ 1010298 w 1040105"/>
                <a:gd name="connsiteY105" fmla="*/ 122094 h 430028"/>
                <a:gd name="connsiteX106" fmla="*/ 993387 w 1040105"/>
                <a:gd name="connsiteY106" fmla="*/ 122355 h 430028"/>
                <a:gd name="connsiteX107" fmla="*/ 798487 w 1040105"/>
                <a:gd name="connsiteY107" fmla="*/ 169159 h 430028"/>
                <a:gd name="connsiteX108" fmla="*/ 706134 w 1040105"/>
                <a:gd name="connsiteY108" fmla="*/ 197710 h 430028"/>
                <a:gd name="connsiteX109" fmla="*/ 488753 w 1040105"/>
                <a:gd name="connsiteY109" fmla="*/ 244712 h 430028"/>
                <a:gd name="connsiteX110" fmla="*/ 278140 w 1040105"/>
                <a:gd name="connsiteY110" fmla="*/ 292852 h 430028"/>
                <a:gd name="connsiteX111" fmla="*/ 272793 w 1040105"/>
                <a:gd name="connsiteY111" fmla="*/ 292852 h 430028"/>
                <a:gd name="connsiteX112" fmla="*/ 90931 w 1040105"/>
                <a:gd name="connsiteY112" fmla="*/ 351688 h 430028"/>
                <a:gd name="connsiteX113" fmla="*/ 58837 w 1040105"/>
                <a:gd name="connsiteY113" fmla="*/ 367736 h 430028"/>
                <a:gd name="connsiteX114" fmla="*/ 197909 w 1040105"/>
                <a:gd name="connsiteY114" fmla="*/ 324944 h 430028"/>
                <a:gd name="connsiteX115" fmla="*/ 449304 w 1040105"/>
                <a:gd name="connsiteY115" fmla="*/ 271455 h 430028"/>
                <a:gd name="connsiteX116" fmla="*/ 460004 w 1040105"/>
                <a:gd name="connsiteY116" fmla="*/ 282155 h 430028"/>
                <a:gd name="connsiteX117" fmla="*/ 417212 w 1040105"/>
                <a:gd name="connsiteY117" fmla="*/ 314247 h 430028"/>
                <a:gd name="connsiteX118" fmla="*/ 417416 w 1040105"/>
                <a:gd name="connsiteY118" fmla="*/ 314276 h 430028"/>
                <a:gd name="connsiteX119" fmla="*/ 24850 w 1040105"/>
                <a:gd name="connsiteY119" fmla="*/ 430028 h 430028"/>
                <a:gd name="connsiteX120" fmla="*/ 24070 w 1040105"/>
                <a:gd name="connsiteY120" fmla="*/ 429247 h 430028"/>
                <a:gd name="connsiteX121" fmla="*/ 21395 w 1040105"/>
                <a:gd name="connsiteY121" fmla="*/ 426572 h 430028"/>
                <a:gd name="connsiteX122" fmla="*/ 96278 w 1040105"/>
                <a:gd name="connsiteY122" fmla="*/ 383783 h 430028"/>
                <a:gd name="connsiteX123" fmla="*/ 32092 w 1040105"/>
                <a:gd name="connsiteY123" fmla="*/ 389130 h 430028"/>
                <a:gd name="connsiteX124" fmla="*/ 26745 w 1040105"/>
                <a:gd name="connsiteY124" fmla="*/ 378433 h 430028"/>
                <a:gd name="connsiteX125" fmla="*/ 32092 w 1040105"/>
                <a:gd name="connsiteY125" fmla="*/ 362386 h 430028"/>
                <a:gd name="connsiteX126" fmla="*/ 48139 w 1040105"/>
                <a:gd name="connsiteY126" fmla="*/ 346341 h 430028"/>
                <a:gd name="connsiteX127" fmla="*/ 37442 w 1040105"/>
                <a:gd name="connsiteY127" fmla="*/ 335641 h 430028"/>
                <a:gd name="connsiteX128" fmla="*/ 37442 w 1040105"/>
                <a:gd name="connsiteY128" fmla="*/ 314247 h 430028"/>
                <a:gd name="connsiteX129" fmla="*/ 16045 w 1040105"/>
                <a:gd name="connsiteY129" fmla="*/ 308897 h 430028"/>
                <a:gd name="connsiteX130" fmla="*/ 0 w 1040105"/>
                <a:gd name="connsiteY130" fmla="*/ 298199 h 430028"/>
                <a:gd name="connsiteX131" fmla="*/ 5348 w 1040105"/>
                <a:gd name="connsiteY131" fmla="*/ 271455 h 430028"/>
                <a:gd name="connsiteX132" fmla="*/ 21395 w 1040105"/>
                <a:gd name="connsiteY132" fmla="*/ 255410 h 430028"/>
                <a:gd name="connsiteX133" fmla="*/ 21395 w 1040105"/>
                <a:gd name="connsiteY133" fmla="*/ 244710 h 430028"/>
                <a:gd name="connsiteX134" fmla="*/ 181862 w 1040105"/>
                <a:gd name="connsiteY134" fmla="*/ 196571 h 430028"/>
                <a:gd name="connsiteX135" fmla="*/ 288840 w 1040105"/>
                <a:gd name="connsiteY135" fmla="*/ 175176 h 430028"/>
                <a:gd name="connsiteX136" fmla="*/ 310234 w 1040105"/>
                <a:gd name="connsiteY136" fmla="*/ 169827 h 430028"/>
                <a:gd name="connsiteX137" fmla="*/ 454654 w 1040105"/>
                <a:gd name="connsiteY137" fmla="*/ 137735 h 430028"/>
                <a:gd name="connsiteX138" fmla="*/ 609771 w 1040105"/>
                <a:gd name="connsiteY138" fmla="*/ 78896 h 430028"/>
                <a:gd name="connsiteX139" fmla="*/ 438607 w 1040105"/>
                <a:gd name="connsiteY139" fmla="*/ 116337 h 430028"/>
                <a:gd name="connsiteX140" fmla="*/ 374421 w 1040105"/>
                <a:gd name="connsiteY140" fmla="*/ 137735 h 430028"/>
                <a:gd name="connsiteX141" fmla="*/ 112326 w 1040105"/>
                <a:gd name="connsiteY141" fmla="*/ 207938 h 430028"/>
                <a:gd name="connsiteX142" fmla="*/ 97047 w 1040105"/>
                <a:gd name="connsiteY142" fmla="*/ 211402 h 430028"/>
                <a:gd name="connsiteX143" fmla="*/ 804899 w 1040105"/>
                <a:gd name="connsiteY143" fmla="*/ 2685 h 430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1040105" h="430028">
                  <a:moveTo>
                    <a:pt x="342326" y="308897"/>
                  </a:moveTo>
                  <a:lnTo>
                    <a:pt x="271146" y="328310"/>
                  </a:lnTo>
                  <a:lnTo>
                    <a:pt x="235351" y="335641"/>
                  </a:lnTo>
                  <a:lnTo>
                    <a:pt x="233194" y="338661"/>
                  </a:lnTo>
                  <a:lnTo>
                    <a:pt x="224651" y="340991"/>
                  </a:lnTo>
                  <a:cubicBezTo>
                    <a:pt x="227326" y="340991"/>
                    <a:pt x="230001" y="340991"/>
                    <a:pt x="232007" y="340322"/>
                  </a:cubicBezTo>
                  <a:lnTo>
                    <a:pt x="233194" y="338661"/>
                  </a:lnTo>
                  <a:lnTo>
                    <a:pt x="271146" y="328310"/>
                  </a:lnTo>
                  <a:lnTo>
                    <a:pt x="290845" y="324276"/>
                  </a:lnTo>
                  <a:cubicBezTo>
                    <a:pt x="308897" y="319596"/>
                    <a:pt x="326280" y="314246"/>
                    <a:pt x="342326" y="308897"/>
                  </a:cubicBezTo>
                  <a:close/>
                  <a:moveTo>
                    <a:pt x="37442" y="271455"/>
                  </a:moveTo>
                  <a:cubicBezTo>
                    <a:pt x="32092" y="276805"/>
                    <a:pt x="32092" y="282155"/>
                    <a:pt x="26745" y="282155"/>
                  </a:cubicBezTo>
                  <a:cubicBezTo>
                    <a:pt x="26745" y="287502"/>
                    <a:pt x="26745" y="287502"/>
                    <a:pt x="26745" y="287502"/>
                  </a:cubicBezTo>
                  <a:cubicBezTo>
                    <a:pt x="32092" y="287502"/>
                    <a:pt x="42789" y="287502"/>
                    <a:pt x="58837" y="287502"/>
                  </a:cubicBezTo>
                  <a:cubicBezTo>
                    <a:pt x="64186" y="282155"/>
                    <a:pt x="64186" y="282155"/>
                    <a:pt x="69534" y="276805"/>
                  </a:cubicBezTo>
                  <a:cubicBezTo>
                    <a:pt x="53489" y="276805"/>
                    <a:pt x="42789" y="276805"/>
                    <a:pt x="37442" y="271455"/>
                  </a:cubicBezTo>
                  <a:close/>
                  <a:moveTo>
                    <a:pt x="401165" y="223316"/>
                  </a:moveTo>
                  <a:cubicBezTo>
                    <a:pt x="385118" y="223316"/>
                    <a:pt x="369071" y="228666"/>
                    <a:pt x="358374" y="228666"/>
                  </a:cubicBezTo>
                  <a:cubicBezTo>
                    <a:pt x="224651" y="271455"/>
                    <a:pt x="128373" y="303549"/>
                    <a:pt x="69534" y="314247"/>
                  </a:cubicBezTo>
                  <a:cubicBezTo>
                    <a:pt x="69534" y="314247"/>
                    <a:pt x="64186" y="319596"/>
                    <a:pt x="64186" y="319596"/>
                  </a:cubicBezTo>
                  <a:cubicBezTo>
                    <a:pt x="58837" y="324944"/>
                    <a:pt x="58837" y="324944"/>
                    <a:pt x="58837" y="330294"/>
                  </a:cubicBezTo>
                  <a:cubicBezTo>
                    <a:pt x="64186" y="330294"/>
                    <a:pt x="69534" y="330294"/>
                    <a:pt x="80231" y="330294"/>
                  </a:cubicBezTo>
                  <a:cubicBezTo>
                    <a:pt x="123023" y="308897"/>
                    <a:pt x="187209" y="292852"/>
                    <a:pt x="262095" y="271455"/>
                  </a:cubicBezTo>
                  <a:cubicBezTo>
                    <a:pt x="304885" y="255410"/>
                    <a:pt x="342326" y="239363"/>
                    <a:pt x="385118" y="228666"/>
                  </a:cubicBezTo>
                  <a:cubicBezTo>
                    <a:pt x="390468" y="228666"/>
                    <a:pt x="395815" y="223316"/>
                    <a:pt x="401165" y="223316"/>
                  </a:cubicBezTo>
                  <a:close/>
                  <a:moveTo>
                    <a:pt x="283490" y="196571"/>
                  </a:moveTo>
                  <a:cubicBezTo>
                    <a:pt x="251396" y="207268"/>
                    <a:pt x="213954" y="212618"/>
                    <a:pt x="181862" y="217966"/>
                  </a:cubicBezTo>
                  <a:cubicBezTo>
                    <a:pt x="133720" y="234013"/>
                    <a:pt x="96278" y="244710"/>
                    <a:pt x="69534" y="255410"/>
                  </a:cubicBezTo>
                  <a:cubicBezTo>
                    <a:pt x="112326" y="255410"/>
                    <a:pt x="192559" y="228666"/>
                    <a:pt x="283490" y="196571"/>
                  </a:cubicBezTo>
                  <a:close/>
                  <a:moveTo>
                    <a:pt x="454654" y="169827"/>
                  </a:moveTo>
                  <a:cubicBezTo>
                    <a:pt x="451979" y="169827"/>
                    <a:pt x="447967" y="169827"/>
                    <a:pt x="443956" y="170496"/>
                  </a:cubicBezTo>
                  <a:lnTo>
                    <a:pt x="437437" y="173348"/>
                  </a:lnTo>
                  <a:lnTo>
                    <a:pt x="417212" y="180524"/>
                  </a:lnTo>
                  <a:cubicBezTo>
                    <a:pt x="406514" y="183199"/>
                    <a:pt x="395816" y="187211"/>
                    <a:pt x="385118" y="191223"/>
                  </a:cubicBezTo>
                  <a:lnTo>
                    <a:pt x="380301" y="192829"/>
                  </a:lnTo>
                  <a:lnTo>
                    <a:pt x="347676" y="201921"/>
                  </a:lnTo>
                  <a:cubicBezTo>
                    <a:pt x="347676" y="201921"/>
                    <a:pt x="353026" y="201921"/>
                    <a:pt x="353026" y="201921"/>
                  </a:cubicBezTo>
                  <a:lnTo>
                    <a:pt x="380301" y="192829"/>
                  </a:lnTo>
                  <a:lnTo>
                    <a:pt x="388462" y="190554"/>
                  </a:lnTo>
                  <a:cubicBezTo>
                    <a:pt x="402503" y="185874"/>
                    <a:pt x="417213" y="180525"/>
                    <a:pt x="433260" y="175176"/>
                  </a:cubicBezTo>
                  <a:lnTo>
                    <a:pt x="437437" y="173348"/>
                  </a:lnTo>
                  <a:lnTo>
                    <a:pt x="437940" y="173170"/>
                  </a:lnTo>
                  <a:cubicBezTo>
                    <a:pt x="443957" y="171164"/>
                    <a:pt x="449306" y="169827"/>
                    <a:pt x="454654" y="169827"/>
                  </a:cubicBezTo>
                  <a:close/>
                  <a:moveTo>
                    <a:pt x="727447" y="164479"/>
                  </a:moveTo>
                  <a:cubicBezTo>
                    <a:pt x="679308" y="175176"/>
                    <a:pt x="625819" y="180524"/>
                    <a:pt x="566980" y="191221"/>
                  </a:cubicBezTo>
                  <a:cubicBezTo>
                    <a:pt x="556282" y="191221"/>
                    <a:pt x="545585" y="196571"/>
                    <a:pt x="534888" y="196571"/>
                  </a:cubicBezTo>
                  <a:cubicBezTo>
                    <a:pt x="513491" y="207268"/>
                    <a:pt x="486746" y="212618"/>
                    <a:pt x="465352" y="223316"/>
                  </a:cubicBezTo>
                  <a:cubicBezTo>
                    <a:pt x="540235" y="207268"/>
                    <a:pt x="620469" y="191221"/>
                    <a:pt x="706052" y="169827"/>
                  </a:cubicBezTo>
                  <a:cubicBezTo>
                    <a:pt x="711400" y="169827"/>
                    <a:pt x="716749" y="164479"/>
                    <a:pt x="727447" y="164479"/>
                  </a:cubicBezTo>
                  <a:close/>
                  <a:moveTo>
                    <a:pt x="588377" y="153779"/>
                  </a:moveTo>
                  <a:cubicBezTo>
                    <a:pt x="566980" y="159129"/>
                    <a:pt x="540235" y="164479"/>
                    <a:pt x="513491" y="175176"/>
                  </a:cubicBezTo>
                  <a:cubicBezTo>
                    <a:pt x="518841" y="175176"/>
                    <a:pt x="524191" y="175176"/>
                    <a:pt x="524191" y="175176"/>
                  </a:cubicBezTo>
                  <a:cubicBezTo>
                    <a:pt x="545585" y="169827"/>
                    <a:pt x="566980" y="159129"/>
                    <a:pt x="588377" y="153779"/>
                  </a:cubicBezTo>
                  <a:close/>
                  <a:moveTo>
                    <a:pt x="1020486" y="121937"/>
                  </a:moveTo>
                  <a:cubicBezTo>
                    <a:pt x="1027903" y="122689"/>
                    <a:pt x="1033670" y="124360"/>
                    <a:pt x="1037681" y="127035"/>
                  </a:cubicBezTo>
                  <a:lnTo>
                    <a:pt x="1040105" y="130670"/>
                  </a:lnTo>
                  <a:lnTo>
                    <a:pt x="935595" y="161486"/>
                  </a:lnTo>
                  <a:lnTo>
                    <a:pt x="856740" y="182280"/>
                  </a:lnTo>
                  <a:lnTo>
                    <a:pt x="820101" y="193333"/>
                  </a:lnTo>
                  <a:lnTo>
                    <a:pt x="806344" y="196571"/>
                  </a:lnTo>
                  <a:cubicBezTo>
                    <a:pt x="799657" y="197909"/>
                    <a:pt x="794308" y="199246"/>
                    <a:pt x="791633" y="201921"/>
                  </a:cubicBezTo>
                  <a:lnTo>
                    <a:pt x="820101" y="193333"/>
                  </a:lnTo>
                  <a:lnTo>
                    <a:pt x="829075" y="191221"/>
                  </a:lnTo>
                  <a:cubicBezTo>
                    <a:pt x="837099" y="188548"/>
                    <a:pt x="846460" y="185873"/>
                    <a:pt x="856489" y="183867"/>
                  </a:cubicBezTo>
                  <a:lnTo>
                    <a:pt x="861497" y="183334"/>
                  </a:lnTo>
                  <a:lnTo>
                    <a:pt x="636385" y="249711"/>
                  </a:lnTo>
                  <a:lnTo>
                    <a:pt x="640527" y="245380"/>
                  </a:lnTo>
                  <a:cubicBezTo>
                    <a:pt x="647213" y="240700"/>
                    <a:pt x="655237" y="236688"/>
                    <a:pt x="663260" y="234013"/>
                  </a:cubicBezTo>
                  <a:cubicBezTo>
                    <a:pt x="524191" y="276805"/>
                    <a:pt x="502793" y="282155"/>
                    <a:pt x="492096" y="276805"/>
                  </a:cubicBezTo>
                  <a:cubicBezTo>
                    <a:pt x="481399" y="282155"/>
                    <a:pt x="481399" y="276805"/>
                    <a:pt x="476049" y="276805"/>
                  </a:cubicBezTo>
                  <a:cubicBezTo>
                    <a:pt x="476049" y="271455"/>
                    <a:pt x="481399" y="260757"/>
                    <a:pt x="486746" y="260757"/>
                  </a:cubicBezTo>
                  <a:cubicBezTo>
                    <a:pt x="492096" y="260757"/>
                    <a:pt x="492096" y="260757"/>
                    <a:pt x="497446" y="260757"/>
                  </a:cubicBezTo>
                  <a:cubicBezTo>
                    <a:pt x="513491" y="260757"/>
                    <a:pt x="588377" y="234013"/>
                    <a:pt x="657911" y="212618"/>
                  </a:cubicBezTo>
                  <a:lnTo>
                    <a:pt x="706134" y="197710"/>
                  </a:lnTo>
                  <a:lnTo>
                    <a:pt x="711400" y="196571"/>
                  </a:lnTo>
                  <a:cubicBezTo>
                    <a:pt x="899948" y="156455"/>
                    <a:pt x="971155" y="140408"/>
                    <a:pt x="997232" y="130379"/>
                  </a:cubicBezTo>
                  <a:lnTo>
                    <a:pt x="1010298" y="122094"/>
                  </a:lnTo>
                  <a:close/>
                  <a:moveTo>
                    <a:pt x="973495" y="100290"/>
                  </a:moveTo>
                  <a:cubicBezTo>
                    <a:pt x="962797" y="110990"/>
                    <a:pt x="946750" y="116337"/>
                    <a:pt x="920006" y="127035"/>
                  </a:cubicBezTo>
                  <a:cubicBezTo>
                    <a:pt x="946750" y="121687"/>
                    <a:pt x="973495" y="116337"/>
                    <a:pt x="984195" y="110990"/>
                  </a:cubicBezTo>
                  <a:cubicBezTo>
                    <a:pt x="984195" y="105640"/>
                    <a:pt x="978845" y="100290"/>
                    <a:pt x="973495" y="100290"/>
                  </a:cubicBezTo>
                  <a:close/>
                  <a:moveTo>
                    <a:pt x="941403" y="89593"/>
                  </a:moveTo>
                  <a:cubicBezTo>
                    <a:pt x="882564" y="89593"/>
                    <a:pt x="780936" y="116337"/>
                    <a:pt x="673958" y="148432"/>
                  </a:cubicBezTo>
                  <a:cubicBezTo>
                    <a:pt x="780936" y="132385"/>
                    <a:pt x="893261" y="110990"/>
                    <a:pt x="941403" y="89593"/>
                  </a:cubicBezTo>
                  <a:close/>
                  <a:moveTo>
                    <a:pt x="770238" y="57501"/>
                  </a:moveTo>
                  <a:cubicBezTo>
                    <a:pt x="743494" y="62848"/>
                    <a:pt x="706052" y="73546"/>
                    <a:pt x="673958" y="84246"/>
                  </a:cubicBezTo>
                  <a:cubicBezTo>
                    <a:pt x="711400" y="73546"/>
                    <a:pt x="743494" y="62848"/>
                    <a:pt x="770238" y="57501"/>
                  </a:cubicBezTo>
                  <a:close/>
                  <a:moveTo>
                    <a:pt x="855819" y="41454"/>
                  </a:moveTo>
                  <a:cubicBezTo>
                    <a:pt x="850472" y="46801"/>
                    <a:pt x="845122" y="52151"/>
                    <a:pt x="839775" y="52151"/>
                  </a:cubicBezTo>
                  <a:cubicBezTo>
                    <a:pt x="850472" y="52151"/>
                    <a:pt x="861169" y="46801"/>
                    <a:pt x="877217" y="46801"/>
                  </a:cubicBezTo>
                  <a:cubicBezTo>
                    <a:pt x="871867" y="46801"/>
                    <a:pt x="866519" y="41454"/>
                    <a:pt x="855819" y="41454"/>
                  </a:cubicBezTo>
                  <a:close/>
                  <a:moveTo>
                    <a:pt x="770238" y="30756"/>
                  </a:moveTo>
                  <a:cubicBezTo>
                    <a:pt x="764889" y="30756"/>
                    <a:pt x="759541" y="30756"/>
                    <a:pt x="754191" y="36104"/>
                  </a:cubicBezTo>
                  <a:cubicBezTo>
                    <a:pt x="759541" y="36104"/>
                    <a:pt x="764889" y="36104"/>
                    <a:pt x="770238" y="30756"/>
                  </a:cubicBezTo>
                  <a:close/>
                  <a:moveTo>
                    <a:pt x="831750" y="0"/>
                  </a:moveTo>
                  <a:cubicBezTo>
                    <a:pt x="842448" y="0"/>
                    <a:pt x="850471" y="1337"/>
                    <a:pt x="855819" y="4012"/>
                  </a:cubicBezTo>
                  <a:cubicBezTo>
                    <a:pt x="861169" y="9359"/>
                    <a:pt x="861169" y="9359"/>
                    <a:pt x="866519" y="14709"/>
                  </a:cubicBezTo>
                  <a:cubicBezTo>
                    <a:pt x="866519" y="14709"/>
                    <a:pt x="866519" y="20059"/>
                    <a:pt x="866519" y="20059"/>
                  </a:cubicBezTo>
                  <a:cubicBezTo>
                    <a:pt x="877217" y="20059"/>
                    <a:pt x="882564" y="25407"/>
                    <a:pt x="887914" y="25407"/>
                  </a:cubicBezTo>
                  <a:cubicBezTo>
                    <a:pt x="898611" y="30756"/>
                    <a:pt x="903961" y="36104"/>
                    <a:pt x="903961" y="41454"/>
                  </a:cubicBezTo>
                  <a:cubicBezTo>
                    <a:pt x="936053" y="36104"/>
                    <a:pt x="957450" y="41454"/>
                    <a:pt x="968147" y="46801"/>
                  </a:cubicBezTo>
                  <a:cubicBezTo>
                    <a:pt x="978845" y="52151"/>
                    <a:pt x="984195" y="57501"/>
                    <a:pt x="984195" y="68198"/>
                  </a:cubicBezTo>
                  <a:cubicBezTo>
                    <a:pt x="984195" y="68198"/>
                    <a:pt x="984195" y="73546"/>
                    <a:pt x="984195" y="73546"/>
                  </a:cubicBezTo>
                  <a:cubicBezTo>
                    <a:pt x="1000239" y="84246"/>
                    <a:pt x="1010939" y="94943"/>
                    <a:pt x="1010939" y="110990"/>
                  </a:cubicBezTo>
                  <a:cubicBezTo>
                    <a:pt x="1010939" y="116337"/>
                    <a:pt x="1010939" y="116337"/>
                    <a:pt x="1010939" y="121687"/>
                  </a:cubicBezTo>
                  <a:lnTo>
                    <a:pt x="1010298" y="122094"/>
                  </a:lnTo>
                  <a:lnTo>
                    <a:pt x="993387" y="122355"/>
                  </a:lnTo>
                  <a:cubicBezTo>
                    <a:pt x="950930" y="126367"/>
                    <a:pt x="883735" y="143751"/>
                    <a:pt x="798487" y="169159"/>
                  </a:cubicBezTo>
                  <a:lnTo>
                    <a:pt x="706134" y="197710"/>
                  </a:lnTo>
                  <a:lnTo>
                    <a:pt x="488753" y="244712"/>
                  </a:lnTo>
                  <a:cubicBezTo>
                    <a:pt x="414538" y="260758"/>
                    <a:pt x="342328" y="276805"/>
                    <a:pt x="278140" y="292852"/>
                  </a:cubicBezTo>
                  <a:cubicBezTo>
                    <a:pt x="278140" y="292852"/>
                    <a:pt x="272793" y="292852"/>
                    <a:pt x="272793" y="292852"/>
                  </a:cubicBezTo>
                  <a:cubicBezTo>
                    <a:pt x="187209" y="324944"/>
                    <a:pt x="128373" y="346341"/>
                    <a:pt x="90931" y="351688"/>
                  </a:cubicBezTo>
                  <a:cubicBezTo>
                    <a:pt x="74884" y="357038"/>
                    <a:pt x="69534" y="362386"/>
                    <a:pt x="58837" y="367736"/>
                  </a:cubicBezTo>
                  <a:cubicBezTo>
                    <a:pt x="90931" y="362386"/>
                    <a:pt x="149767" y="340991"/>
                    <a:pt x="197909" y="324944"/>
                  </a:cubicBezTo>
                  <a:cubicBezTo>
                    <a:pt x="353026" y="276805"/>
                    <a:pt x="427910" y="255410"/>
                    <a:pt x="449304" y="271455"/>
                  </a:cubicBezTo>
                  <a:cubicBezTo>
                    <a:pt x="454654" y="276805"/>
                    <a:pt x="454654" y="276805"/>
                    <a:pt x="460004" y="282155"/>
                  </a:cubicBezTo>
                  <a:cubicBezTo>
                    <a:pt x="460004" y="292852"/>
                    <a:pt x="465352" y="298199"/>
                    <a:pt x="417212" y="314247"/>
                  </a:cubicBezTo>
                  <a:lnTo>
                    <a:pt x="417416" y="314276"/>
                  </a:lnTo>
                  <a:lnTo>
                    <a:pt x="24850" y="430028"/>
                  </a:lnTo>
                  <a:lnTo>
                    <a:pt x="24070" y="429247"/>
                  </a:lnTo>
                  <a:cubicBezTo>
                    <a:pt x="22732" y="427910"/>
                    <a:pt x="21395" y="426572"/>
                    <a:pt x="21395" y="426572"/>
                  </a:cubicBezTo>
                  <a:cubicBezTo>
                    <a:pt x="21395" y="410527"/>
                    <a:pt x="16045" y="405177"/>
                    <a:pt x="96278" y="383783"/>
                  </a:cubicBezTo>
                  <a:cubicBezTo>
                    <a:pt x="53489" y="394480"/>
                    <a:pt x="37442" y="394480"/>
                    <a:pt x="32092" y="389130"/>
                  </a:cubicBezTo>
                  <a:cubicBezTo>
                    <a:pt x="26745" y="389130"/>
                    <a:pt x="26745" y="383783"/>
                    <a:pt x="26745" y="378433"/>
                  </a:cubicBezTo>
                  <a:cubicBezTo>
                    <a:pt x="26745" y="373086"/>
                    <a:pt x="26745" y="367736"/>
                    <a:pt x="32092" y="362386"/>
                  </a:cubicBezTo>
                  <a:cubicBezTo>
                    <a:pt x="37442" y="357038"/>
                    <a:pt x="42789" y="351688"/>
                    <a:pt x="48139" y="346341"/>
                  </a:cubicBezTo>
                  <a:cubicBezTo>
                    <a:pt x="37442" y="346341"/>
                    <a:pt x="37442" y="340991"/>
                    <a:pt x="37442" y="335641"/>
                  </a:cubicBezTo>
                  <a:cubicBezTo>
                    <a:pt x="37442" y="330294"/>
                    <a:pt x="37442" y="319596"/>
                    <a:pt x="37442" y="314247"/>
                  </a:cubicBezTo>
                  <a:cubicBezTo>
                    <a:pt x="26745" y="314247"/>
                    <a:pt x="21395" y="314247"/>
                    <a:pt x="16045" y="308897"/>
                  </a:cubicBezTo>
                  <a:cubicBezTo>
                    <a:pt x="5348" y="308897"/>
                    <a:pt x="5348" y="303549"/>
                    <a:pt x="0" y="298199"/>
                  </a:cubicBezTo>
                  <a:cubicBezTo>
                    <a:pt x="0" y="287502"/>
                    <a:pt x="0" y="276805"/>
                    <a:pt x="5348" y="271455"/>
                  </a:cubicBezTo>
                  <a:cubicBezTo>
                    <a:pt x="10697" y="266107"/>
                    <a:pt x="16045" y="260757"/>
                    <a:pt x="21395" y="255410"/>
                  </a:cubicBezTo>
                  <a:cubicBezTo>
                    <a:pt x="21395" y="250060"/>
                    <a:pt x="21395" y="244710"/>
                    <a:pt x="21395" y="244710"/>
                  </a:cubicBezTo>
                  <a:cubicBezTo>
                    <a:pt x="26745" y="234013"/>
                    <a:pt x="64186" y="223316"/>
                    <a:pt x="181862" y="196571"/>
                  </a:cubicBezTo>
                  <a:cubicBezTo>
                    <a:pt x="213954" y="191221"/>
                    <a:pt x="251396" y="180524"/>
                    <a:pt x="288840" y="175176"/>
                  </a:cubicBezTo>
                  <a:cubicBezTo>
                    <a:pt x="294187" y="175176"/>
                    <a:pt x="299537" y="175176"/>
                    <a:pt x="310234" y="169827"/>
                  </a:cubicBezTo>
                  <a:cubicBezTo>
                    <a:pt x="353026" y="159129"/>
                    <a:pt x="401165" y="148432"/>
                    <a:pt x="454654" y="137735"/>
                  </a:cubicBezTo>
                  <a:cubicBezTo>
                    <a:pt x="513491" y="116337"/>
                    <a:pt x="561632" y="94943"/>
                    <a:pt x="609771" y="78896"/>
                  </a:cubicBezTo>
                  <a:cubicBezTo>
                    <a:pt x="561632" y="89593"/>
                    <a:pt x="502793" y="105640"/>
                    <a:pt x="438607" y="116337"/>
                  </a:cubicBezTo>
                  <a:cubicBezTo>
                    <a:pt x="417212" y="127035"/>
                    <a:pt x="390468" y="132385"/>
                    <a:pt x="374421" y="137735"/>
                  </a:cubicBezTo>
                  <a:cubicBezTo>
                    <a:pt x="246048" y="172502"/>
                    <a:pt x="164478" y="195234"/>
                    <a:pt x="112326" y="207938"/>
                  </a:cubicBezTo>
                  <a:lnTo>
                    <a:pt x="97047" y="211402"/>
                  </a:lnTo>
                  <a:lnTo>
                    <a:pt x="804899" y="2685"/>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4" name="Vrije vorm: vorm 23">
              <a:extLst>
                <a:ext uri="{FF2B5EF4-FFF2-40B4-BE49-F238E27FC236}">
                  <a16:creationId xmlns:a16="http://schemas.microsoft.com/office/drawing/2014/main" id="{D6506F97-C2E3-4B39-B118-D271BCD7A0F7}"/>
                </a:ext>
              </a:extLst>
            </p:cNvPr>
            <p:cNvSpPr/>
            <p:nvPr/>
          </p:nvSpPr>
          <p:spPr>
            <a:xfrm>
              <a:off x="2226086" y="4017579"/>
              <a:ext cx="1094465" cy="443737"/>
            </a:xfrm>
            <a:custGeom>
              <a:avLst/>
              <a:gdLst>
                <a:gd name="connsiteX0" fmla="*/ 130511 w 1094465"/>
                <a:gd name="connsiteY0" fmla="*/ 412550 h 443737"/>
                <a:gd name="connsiteX1" fmla="*/ 24744 w 1094465"/>
                <a:gd name="connsiteY1" fmla="*/ 443737 h 443737"/>
                <a:gd name="connsiteX2" fmla="*/ 25264 w 1094465"/>
                <a:gd name="connsiteY2" fmla="*/ 436979 h 443737"/>
                <a:gd name="connsiteX3" fmla="*/ 29944 w 1094465"/>
                <a:gd name="connsiteY3" fmla="*/ 424276 h 443737"/>
                <a:gd name="connsiteX4" fmla="*/ 71899 w 1094465"/>
                <a:gd name="connsiteY4" fmla="*/ 426282 h 443737"/>
                <a:gd name="connsiteX5" fmla="*/ 436710 w 1094465"/>
                <a:gd name="connsiteY5" fmla="*/ 320975 h 443737"/>
                <a:gd name="connsiteX6" fmla="*/ 439547 w 1094465"/>
                <a:gd name="connsiteY6" fmla="*/ 321428 h 443737"/>
                <a:gd name="connsiteX7" fmla="*/ 289085 w 1094465"/>
                <a:gd name="connsiteY7" fmla="*/ 365794 h 443737"/>
                <a:gd name="connsiteX8" fmla="*/ 308084 w 1094465"/>
                <a:gd name="connsiteY8" fmla="*/ 360090 h 443737"/>
                <a:gd name="connsiteX9" fmla="*/ 436710 w 1094465"/>
                <a:gd name="connsiteY9" fmla="*/ 320975 h 443737"/>
                <a:gd name="connsiteX10" fmla="*/ 302737 w 1094465"/>
                <a:gd name="connsiteY10" fmla="*/ 301251 h 443737"/>
                <a:gd name="connsiteX11" fmla="*/ 270643 w 1094465"/>
                <a:gd name="connsiteY11" fmla="*/ 311948 h 443737"/>
                <a:gd name="connsiteX12" fmla="*/ 261438 w 1094465"/>
                <a:gd name="connsiteY12" fmla="*/ 315929 h 443737"/>
                <a:gd name="connsiteX13" fmla="*/ 227851 w 1094465"/>
                <a:gd name="connsiteY13" fmla="*/ 322646 h 443737"/>
                <a:gd name="connsiteX14" fmla="*/ 29944 w 1094465"/>
                <a:gd name="connsiteY14" fmla="*/ 381485 h 443737"/>
                <a:gd name="connsiteX15" fmla="*/ 51339 w 1094465"/>
                <a:gd name="connsiteY15" fmla="*/ 381485 h 443737"/>
                <a:gd name="connsiteX16" fmla="*/ 217153 w 1094465"/>
                <a:gd name="connsiteY16" fmla="*/ 333345 h 443737"/>
                <a:gd name="connsiteX17" fmla="*/ 245904 w 1094465"/>
                <a:gd name="connsiteY17" fmla="*/ 322647 h 443737"/>
                <a:gd name="connsiteX18" fmla="*/ 261438 w 1094465"/>
                <a:gd name="connsiteY18" fmla="*/ 315929 h 443737"/>
                <a:gd name="connsiteX19" fmla="*/ 271312 w 1094465"/>
                <a:gd name="connsiteY19" fmla="*/ 313955 h 443737"/>
                <a:gd name="connsiteX20" fmla="*/ 302737 w 1094465"/>
                <a:gd name="connsiteY20" fmla="*/ 301251 h 443737"/>
                <a:gd name="connsiteX21" fmla="*/ 259945 w 1094465"/>
                <a:gd name="connsiteY21" fmla="*/ 263809 h 443737"/>
                <a:gd name="connsiteX22" fmla="*/ 40642 w 1094465"/>
                <a:gd name="connsiteY22" fmla="*/ 322646 h 443737"/>
                <a:gd name="connsiteX23" fmla="*/ 179712 w 1094465"/>
                <a:gd name="connsiteY23" fmla="*/ 285204 h 443737"/>
                <a:gd name="connsiteX24" fmla="*/ 259945 w 1094465"/>
                <a:gd name="connsiteY24" fmla="*/ 263809 h 443737"/>
                <a:gd name="connsiteX25" fmla="*/ 404365 w 1094465"/>
                <a:gd name="connsiteY25" fmla="*/ 204970 h 443737"/>
                <a:gd name="connsiteX26" fmla="*/ 313434 w 1094465"/>
                <a:gd name="connsiteY26" fmla="*/ 226367 h 443737"/>
                <a:gd name="connsiteX27" fmla="*/ 404365 w 1094465"/>
                <a:gd name="connsiteY27" fmla="*/ 204970 h 443737"/>
                <a:gd name="connsiteX28" fmla="*/ 420617 w 1094465"/>
                <a:gd name="connsiteY28" fmla="*/ 183605 h 443737"/>
                <a:gd name="connsiteX29" fmla="*/ 425092 w 1094465"/>
                <a:gd name="connsiteY29" fmla="*/ 184244 h 443737"/>
                <a:gd name="connsiteX30" fmla="*/ 425760 w 1094465"/>
                <a:gd name="connsiteY30" fmla="*/ 188925 h 443737"/>
                <a:gd name="connsiteX31" fmla="*/ 436459 w 1094465"/>
                <a:gd name="connsiteY31" fmla="*/ 204970 h 443737"/>
                <a:gd name="connsiteX32" fmla="*/ 436459 w 1094465"/>
                <a:gd name="connsiteY32" fmla="*/ 221017 h 443737"/>
                <a:gd name="connsiteX33" fmla="*/ 404365 w 1094465"/>
                <a:gd name="connsiteY33" fmla="*/ 231715 h 443737"/>
                <a:gd name="connsiteX34" fmla="*/ 425760 w 1094465"/>
                <a:gd name="connsiteY34" fmla="*/ 231715 h 443737"/>
                <a:gd name="connsiteX35" fmla="*/ 431110 w 1094465"/>
                <a:gd name="connsiteY35" fmla="*/ 242415 h 443737"/>
                <a:gd name="connsiteX36" fmla="*/ 415062 w 1094465"/>
                <a:gd name="connsiteY36" fmla="*/ 269159 h 443737"/>
                <a:gd name="connsiteX37" fmla="*/ 452504 w 1094465"/>
                <a:gd name="connsiteY37" fmla="*/ 269159 h 443737"/>
                <a:gd name="connsiteX38" fmla="*/ 463204 w 1094465"/>
                <a:gd name="connsiteY38" fmla="*/ 279856 h 443737"/>
                <a:gd name="connsiteX39" fmla="*/ 463204 w 1094465"/>
                <a:gd name="connsiteY39" fmla="*/ 290554 h 443737"/>
                <a:gd name="connsiteX40" fmla="*/ 286690 w 1094465"/>
                <a:gd name="connsiteY40" fmla="*/ 344043 h 443737"/>
                <a:gd name="connsiteX41" fmla="*/ 227851 w 1094465"/>
                <a:gd name="connsiteY41" fmla="*/ 360090 h 443737"/>
                <a:gd name="connsiteX42" fmla="*/ 56689 w 1094465"/>
                <a:gd name="connsiteY42" fmla="*/ 408229 h 443737"/>
                <a:gd name="connsiteX43" fmla="*/ 29944 w 1094465"/>
                <a:gd name="connsiteY43" fmla="*/ 424276 h 443737"/>
                <a:gd name="connsiteX44" fmla="*/ 35292 w 1094465"/>
                <a:gd name="connsiteY44" fmla="*/ 413579 h 443737"/>
                <a:gd name="connsiteX45" fmla="*/ 19245 w 1094465"/>
                <a:gd name="connsiteY45" fmla="*/ 397532 h 443737"/>
                <a:gd name="connsiteX46" fmla="*/ 56689 w 1094465"/>
                <a:gd name="connsiteY46" fmla="*/ 360090 h 443737"/>
                <a:gd name="connsiteX47" fmla="*/ 19245 w 1094465"/>
                <a:gd name="connsiteY47" fmla="*/ 360090 h 443737"/>
                <a:gd name="connsiteX48" fmla="*/ 13897 w 1094465"/>
                <a:gd name="connsiteY48" fmla="*/ 349390 h 443737"/>
                <a:gd name="connsiteX49" fmla="*/ 3200 w 1094465"/>
                <a:gd name="connsiteY49" fmla="*/ 322646 h 443737"/>
                <a:gd name="connsiteX50" fmla="*/ 29944 w 1094465"/>
                <a:gd name="connsiteY50" fmla="*/ 301251 h 443737"/>
                <a:gd name="connsiteX51" fmla="*/ 28050 w 1094465"/>
                <a:gd name="connsiteY51" fmla="*/ 299357 h 443737"/>
                <a:gd name="connsiteX52" fmla="*/ 928555 w 1094465"/>
                <a:gd name="connsiteY52" fmla="*/ 108692 h 443737"/>
                <a:gd name="connsiteX53" fmla="*/ 907161 w 1094465"/>
                <a:gd name="connsiteY53" fmla="*/ 114039 h 443737"/>
                <a:gd name="connsiteX54" fmla="*/ 687855 w 1094465"/>
                <a:gd name="connsiteY54" fmla="*/ 188925 h 443737"/>
                <a:gd name="connsiteX55" fmla="*/ 875066 w 1094465"/>
                <a:gd name="connsiteY55" fmla="*/ 130086 h 443737"/>
                <a:gd name="connsiteX56" fmla="*/ 928555 w 1094465"/>
                <a:gd name="connsiteY56" fmla="*/ 108692 h 443737"/>
                <a:gd name="connsiteX57" fmla="*/ 1046231 w 1094465"/>
                <a:gd name="connsiteY57" fmla="*/ 103342 h 443737"/>
                <a:gd name="connsiteX58" fmla="*/ 1024836 w 1094465"/>
                <a:gd name="connsiteY58" fmla="*/ 108692 h 443737"/>
                <a:gd name="connsiteX59" fmla="*/ 885764 w 1094465"/>
                <a:gd name="connsiteY59" fmla="*/ 156831 h 443737"/>
                <a:gd name="connsiteX60" fmla="*/ 869719 w 1094465"/>
                <a:gd name="connsiteY60" fmla="*/ 162181 h 443737"/>
                <a:gd name="connsiteX61" fmla="*/ 1046231 w 1094465"/>
                <a:gd name="connsiteY61" fmla="*/ 103342 h 443737"/>
                <a:gd name="connsiteX62" fmla="*/ 939253 w 1094465"/>
                <a:gd name="connsiteY62" fmla="*/ 60550 h 443737"/>
                <a:gd name="connsiteX63" fmla="*/ 891114 w 1094465"/>
                <a:gd name="connsiteY63" fmla="*/ 71250 h 443737"/>
                <a:gd name="connsiteX64" fmla="*/ 842975 w 1094465"/>
                <a:gd name="connsiteY64" fmla="*/ 81947 h 443737"/>
                <a:gd name="connsiteX65" fmla="*/ 639716 w 1094465"/>
                <a:gd name="connsiteY65" fmla="*/ 151484 h 443737"/>
                <a:gd name="connsiteX66" fmla="*/ 853672 w 1094465"/>
                <a:gd name="connsiteY66" fmla="*/ 92645 h 443737"/>
                <a:gd name="connsiteX67" fmla="*/ 939253 w 1094465"/>
                <a:gd name="connsiteY67" fmla="*/ 60550 h 443737"/>
                <a:gd name="connsiteX68" fmla="*/ 1043305 w 1094465"/>
                <a:gd name="connsiteY68" fmla="*/ 0 h 443737"/>
                <a:gd name="connsiteX69" fmla="*/ 1051581 w 1094465"/>
                <a:gd name="connsiteY69" fmla="*/ 12411 h 443737"/>
                <a:gd name="connsiteX70" fmla="*/ 1051581 w 1094465"/>
                <a:gd name="connsiteY70" fmla="*/ 23108 h 443737"/>
                <a:gd name="connsiteX71" fmla="*/ 1030184 w 1094465"/>
                <a:gd name="connsiteY71" fmla="*/ 39156 h 443737"/>
                <a:gd name="connsiteX72" fmla="*/ 1056928 w 1094465"/>
                <a:gd name="connsiteY72" fmla="*/ 44505 h 443737"/>
                <a:gd name="connsiteX73" fmla="*/ 1067625 w 1094465"/>
                <a:gd name="connsiteY73" fmla="*/ 60550 h 443737"/>
                <a:gd name="connsiteX74" fmla="*/ 1040881 w 1094465"/>
                <a:gd name="connsiteY74" fmla="*/ 87295 h 443737"/>
                <a:gd name="connsiteX75" fmla="*/ 1067625 w 1094465"/>
                <a:gd name="connsiteY75" fmla="*/ 92645 h 443737"/>
                <a:gd name="connsiteX76" fmla="*/ 1078325 w 1094465"/>
                <a:gd name="connsiteY76" fmla="*/ 108692 h 443737"/>
                <a:gd name="connsiteX77" fmla="*/ 1072975 w 1094465"/>
                <a:gd name="connsiteY77" fmla="*/ 130086 h 443737"/>
                <a:gd name="connsiteX78" fmla="*/ 1093034 w 1094465"/>
                <a:gd name="connsiteY78" fmla="*/ 128081 h 443737"/>
                <a:gd name="connsiteX79" fmla="*/ 1094465 w 1094465"/>
                <a:gd name="connsiteY79" fmla="*/ 128320 h 443737"/>
                <a:gd name="connsiteX80" fmla="*/ 707837 w 1094465"/>
                <a:gd name="connsiteY80" fmla="*/ 242320 h 443737"/>
                <a:gd name="connsiteX81" fmla="*/ 699222 w 1094465"/>
                <a:gd name="connsiteY81" fmla="*/ 241746 h 443737"/>
                <a:gd name="connsiteX82" fmla="*/ 693205 w 1094465"/>
                <a:gd name="connsiteY82" fmla="*/ 237065 h 443737"/>
                <a:gd name="connsiteX83" fmla="*/ 682507 w 1094465"/>
                <a:gd name="connsiteY83" fmla="*/ 226367 h 443737"/>
                <a:gd name="connsiteX84" fmla="*/ 693205 w 1094465"/>
                <a:gd name="connsiteY84" fmla="*/ 210320 h 443737"/>
                <a:gd name="connsiteX85" fmla="*/ 682507 w 1094465"/>
                <a:gd name="connsiteY85" fmla="*/ 204970 h 443737"/>
                <a:gd name="connsiteX86" fmla="*/ 671810 w 1094465"/>
                <a:gd name="connsiteY86" fmla="*/ 188925 h 443737"/>
                <a:gd name="connsiteX87" fmla="*/ 671810 w 1094465"/>
                <a:gd name="connsiteY87" fmla="*/ 172878 h 443737"/>
                <a:gd name="connsiteX88" fmla="*/ 639716 w 1094465"/>
                <a:gd name="connsiteY88" fmla="*/ 167528 h 443737"/>
                <a:gd name="connsiteX89" fmla="*/ 623669 w 1094465"/>
                <a:gd name="connsiteY89" fmla="*/ 151484 h 443737"/>
                <a:gd name="connsiteX90" fmla="*/ 629018 w 1094465"/>
                <a:gd name="connsiteY90" fmla="*/ 130086 h 443737"/>
                <a:gd name="connsiteX91" fmla="*/ 639583 w 1094465"/>
                <a:gd name="connsiteY91" fmla="*/ 119041 h 443737"/>
                <a:gd name="connsiteX92" fmla="*/ 864699 w 1094465"/>
                <a:gd name="connsiteY92" fmla="*/ 52663 h 443737"/>
                <a:gd name="connsiteX93" fmla="*/ 891114 w 1094465"/>
                <a:gd name="connsiteY93" fmla="*/ 49853 h 443737"/>
                <a:gd name="connsiteX94" fmla="*/ 1014139 w 1094465"/>
                <a:gd name="connsiteY94" fmla="*/ 17761 h 443737"/>
                <a:gd name="connsiteX95" fmla="*/ 976111 w 1094465"/>
                <a:gd name="connsiteY95" fmla="*/ 22358 h 443737"/>
                <a:gd name="connsiteX96" fmla="*/ 939037 w 1094465"/>
                <a:gd name="connsiteY96" fmla="*/ 30744 h 443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094465" h="443737">
                  <a:moveTo>
                    <a:pt x="130511" y="412550"/>
                  </a:moveTo>
                  <a:lnTo>
                    <a:pt x="24744" y="443737"/>
                  </a:lnTo>
                  <a:lnTo>
                    <a:pt x="25264" y="436979"/>
                  </a:lnTo>
                  <a:cubicBezTo>
                    <a:pt x="25932" y="433636"/>
                    <a:pt x="27270" y="429625"/>
                    <a:pt x="29944" y="424276"/>
                  </a:cubicBezTo>
                  <a:cubicBezTo>
                    <a:pt x="35293" y="429625"/>
                    <a:pt x="50671" y="429625"/>
                    <a:pt x="71899" y="426282"/>
                  </a:cubicBezTo>
                  <a:close/>
                  <a:moveTo>
                    <a:pt x="436710" y="320975"/>
                  </a:moveTo>
                  <a:lnTo>
                    <a:pt x="439547" y="321428"/>
                  </a:lnTo>
                  <a:lnTo>
                    <a:pt x="289085" y="365794"/>
                  </a:lnTo>
                  <a:lnTo>
                    <a:pt x="308084" y="360090"/>
                  </a:lnTo>
                  <a:cubicBezTo>
                    <a:pt x="392330" y="332007"/>
                    <a:pt x="422418" y="321978"/>
                    <a:pt x="436710" y="320975"/>
                  </a:cubicBezTo>
                  <a:close/>
                  <a:moveTo>
                    <a:pt x="302737" y="301251"/>
                  </a:moveTo>
                  <a:cubicBezTo>
                    <a:pt x="292040" y="301251"/>
                    <a:pt x="281340" y="306601"/>
                    <a:pt x="270643" y="311948"/>
                  </a:cubicBezTo>
                  <a:lnTo>
                    <a:pt x="261438" y="315929"/>
                  </a:lnTo>
                  <a:lnTo>
                    <a:pt x="227851" y="322646"/>
                  </a:lnTo>
                  <a:cubicBezTo>
                    <a:pt x="158317" y="344043"/>
                    <a:pt x="56689" y="365437"/>
                    <a:pt x="29944" y="381485"/>
                  </a:cubicBezTo>
                  <a:cubicBezTo>
                    <a:pt x="35292" y="381485"/>
                    <a:pt x="40642" y="381485"/>
                    <a:pt x="51339" y="381485"/>
                  </a:cubicBezTo>
                  <a:cubicBezTo>
                    <a:pt x="88781" y="365437"/>
                    <a:pt x="147620" y="349390"/>
                    <a:pt x="217153" y="333345"/>
                  </a:cubicBezTo>
                  <a:cubicBezTo>
                    <a:pt x="227852" y="330671"/>
                    <a:pt x="237213" y="326659"/>
                    <a:pt x="245904" y="322647"/>
                  </a:cubicBezTo>
                  <a:lnTo>
                    <a:pt x="261438" y="315929"/>
                  </a:lnTo>
                  <a:lnTo>
                    <a:pt x="271312" y="313955"/>
                  </a:lnTo>
                  <a:cubicBezTo>
                    <a:pt x="284016" y="310612"/>
                    <a:pt x="294714" y="306600"/>
                    <a:pt x="302737" y="301251"/>
                  </a:cubicBezTo>
                  <a:close/>
                  <a:moveTo>
                    <a:pt x="259945" y="263809"/>
                  </a:moveTo>
                  <a:cubicBezTo>
                    <a:pt x="179712" y="279856"/>
                    <a:pt x="78084" y="301251"/>
                    <a:pt x="40642" y="322646"/>
                  </a:cubicBezTo>
                  <a:cubicBezTo>
                    <a:pt x="72734" y="317298"/>
                    <a:pt x="131573" y="301251"/>
                    <a:pt x="179712" y="285204"/>
                  </a:cubicBezTo>
                  <a:cubicBezTo>
                    <a:pt x="211806" y="279856"/>
                    <a:pt x="238551" y="269159"/>
                    <a:pt x="259945" y="263809"/>
                  </a:cubicBezTo>
                  <a:close/>
                  <a:moveTo>
                    <a:pt x="404365" y="204970"/>
                  </a:moveTo>
                  <a:cubicBezTo>
                    <a:pt x="382970" y="204970"/>
                    <a:pt x="350876" y="215670"/>
                    <a:pt x="313434" y="226367"/>
                  </a:cubicBezTo>
                  <a:cubicBezTo>
                    <a:pt x="350876" y="221017"/>
                    <a:pt x="382970" y="210320"/>
                    <a:pt x="404365" y="204970"/>
                  </a:cubicBezTo>
                  <a:close/>
                  <a:moveTo>
                    <a:pt x="420617" y="183605"/>
                  </a:moveTo>
                  <a:lnTo>
                    <a:pt x="425092" y="184244"/>
                  </a:lnTo>
                  <a:cubicBezTo>
                    <a:pt x="425760" y="184913"/>
                    <a:pt x="425760" y="186251"/>
                    <a:pt x="425760" y="188925"/>
                  </a:cubicBezTo>
                  <a:cubicBezTo>
                    <a:pt x="431110" y="194273"/>
                    <a:pt x="436459" y="199623"/>
                    <a:pt x="436459" y="204970"/>
                  </a:cubicBezTo>
                  <a:cubicBezTo>
                    <a:pt x="436459" y="210320"/>
                    <a:pt x="436459" y="215670"/>
                    <a:pt x="436459" y="221017"/>
                  </a:cubicBezTo>
                  <a:cubicBezTo>
                    <a:pt x="431110" y="221017"/>
                    <a:pt x="420412" y="226367"/>
                    <a:pt x="404365" y="231715"/>
                  </a:cubicBezTo>
                  <a:cubicBezTo>
                    <a:pt x="415062" y="231715"/>
                    <a:pt x="425760" y="231715"/>
                    <a:pt x="425760" y="231715"/>
                  </a:cubicBezTo>
                  <a:cubicBezTo>
                    <a:pt x="431110" y="231715"/>
                    <a:pt x="431110" y="237065"/>
                    <a:pt x="431110" y="242415"/>
                  </a:cubicBezTo>
                  <a:cubicBezTo>
                    <a:pt x="431110" y="253112"/>
                    <a:pt x="431110" y="258459"/>
                    <a:pt x="415062" y="269159"/>
                  </a:cubicBezTo>
                  <a:cubicBezTo>
                    <a:pt x="436459" y="263809"/>
                    <a:pt x="447157" y="263809"/>
                    <a:pt x="452504" y="269159"/>
                  </a:cubicBezTo>
                  <a:cubicBezTo>
                    <a:pt x="457854" y="269159"/>
                    <a:pt x="457854" y="274506"/>
                    <a:pt x="463204" y="279856"/>
                  </a:cubicBezTo>
                  <a:cubicBezTo>
                    <a:pt x="463204" y="285204"/>
                    <a:pt x="463204" y="290554"/>
                    <a:pt x="463204" y="290554"/>
                  </a:cubicBezTo>
                  <a:cubicBezTo>
                    <a:pt x="452504" y="306601"/>
                    <a:pt x="404365" y="317298"/>
                    <a:pt x="286690" y="344043"/>
                  </a:cubicBezTo>
                  <a:cubicBezTo>
                    <a:pt x="270643" y="349390"/>
                    <a:pt x="249248" y="354740"/>
                    <a:pt x="227851" y="360090"/>
                  </a:cubicBezTo>
                  <a:cubicBezTo>
                    <a:pt x="152967" y="386835"/>
                    <a:pt x="94131" y="402879"/>
                    <a:pt x="56689" y="408229"/>
                  </a:cubicBezTo>
                  <a:cubicBezTo>
                    <a:pt x="40642" y="413579"/>
                    <a:pt x="29944" y="418926"/>
                    <a:pt x="29944" y="424276"/>
                  </a:cubicBezTo>
                  <a:cubicBezTo>
                    <a:pt x="29944" y="418926"/>
                    <a:pt x="35292" y="418926"/>
                    <a:pt x="35292" y="413579"/>
                  </a:cubicBezTo>
                  <a:cubicBezTo>
                    <a:pt x="29944" y="408229"/>
                    <a:pt x="24595" y="402879"/>
                    <a:pt x="19245" y="397532"/>
                  </a:cubicBezTo>
                  <a:cubicBezTo>
                    <a:pt x="13897" y="381485"/>
                    <a:pt x="24595" y="376135"/>
                    <a:pt x="56689" y="360090"/>
                  </a:cubicBezTo>
                  <a:cubicBezTo>
                    <a:pt x="29944" y="365437"/>
                    <a:pt x="24595" y="365437"/>
                    <a:pt x="19245" y="360090"/>
                  </a:cubicBezTo>
                  <a:cubicBezTo>
                    <a:pt x="13897" y="360090"/>
                    <a:pt x="13897" y="354740"/>
                    <a:pt x="13897" y="349390"/>
                  </a:cubicBezTo>
                  <a:cubicBezTo>
                    <a:pt x="-2150" y="338693"/>
                    <a:pt x="-2150" y="327996"/>
                    <a:pt x="3200" y="322646"/>
                  </a:cubicBezTo>
                  <a:cubicBezTo>
                    <a:pt x="8547" y="317298"/>
                    <a:pt x="13897" y="306601"/>
                    <a:pt x="29944" y="301251"/>
                  </a:cubicBezTo>
                  <a:lnTo>
                    <a:pt x="28050" y="299357"/>
                  </a:lnTo>
                  <a:close/>
                  <a:moveTo>
                    <a:pt x="928555" y="108692"/>
                  </a:moveTo>
                  <a:cubicBezTo>
                    <a:pt x="923205" y="108692"/>
                    <a:pt x="912508" y="114039"/>
                    <a:pt x="907161" y="114039"/>
                  </a:cubicBezTo>
                  <a:cubicBezTo>
                    <a:pt x="832275" y="140784"/>
                    <a:pt x="709252" y="172878"/>
                    <a:pt x="687855" y="188925"/>
                  </a:cubicBezTo>
                  <a:cubicBezTo>
                    <a:pt x="709252" y="194273"/>
                    <a:pt x="816230" y="156831"/>
                    <a:pt x="875066" y="130086"/>
                  </a:cubicBezTo>
                  <a:cubicBezTo>
                    <a:pt x="891114" y="124739"/>
                    <a:pt x="912508" y="114039"/>
                    <a:pt x="928555" y="108692"/>
                  </a:cubicBezTo>
                  <a:close/>
                  <a:moveTo>
                    <a:pt x="1046231" y="103342"/>
                  </a:moveTo>
                  <a:cubicBezTo>
                    <a:pt x="1040881" y="108692"/>
                    <a:pt x="1030184" y="108692"/>
                    <a:pt x="1024836" y="108692"/>
                  </a:cubicBezTo>
                  <a:cubicBezTo>
                    <a:pt x="987394" y="119389"/>
                    <a:pt x="928555" y="140784"/>
                    <a:pt x="885764" y="156831"/>
                  </a:cubicBezTo>
                  <a:cubicBezTo>
                    <a:pt x="880416" y="156831"/>
                    <a:pt x="875066" y="162181"/>
                    <a:pt x="869719" y="162181"/>
                  </a:cubicBezTo>
                  <a:cubicBezTo>
                    <a:pt x="939253" y="146134"/>
                    <a:pt x="1019486" y="119389"/>
                    <a:pt x="1046231" y="103342"/>
                  </a:cubicBezTo>
                  <a:close/>
                  <a:moveTo>
                    <a:pt x="939253" y="60550"/>
                  </a:moveTo>
                  <a:cubicBezTo>
                    <a:pt x="923205" y="65900"/>
                    <a:pt x="907161" y="71250"/>
                    <a:pt x="891114" y="71250"/>
                  </a:cubicBezTo>
                  <a:cubicBezTo>
                    <a:pt x="880416" y="76597"/>
                    <a:pt x="859019" y="81947"/>
                    <a:pt x="842975" y="81947"/>
                  </a:cubicBezTo>
                  <a:cubicBezTo>
                    <a:pt x="757391" y="103342"/>
                    <a:pt x="639716" y="135436"/>
                    <a:pt x="639716" y="151484"/>
                  </a:cubicBezTo>
                  <a:cubicBezTo>
                    <a:pt x="655763" y="167528"/>
                    <a:pt x="784136" y="119389"/>
                    <a:pt x="853672" y="92645"/>
                  </a:cubicBezTo>
                  <a:cubicBezTo>
                    <a:pt x="885764" y="81947"/>
                    <a:pt x="912508" y="71250"/>
                    <a:pt x="939253" y="60550"/>
                  </a:cubicBezTo>
                  <a:close/>
                  <a:moveTo>
                    <a:pt x="1043305" y="0"/>
                  </a:moveTo>
                  <a:lnTo>
                    <a:pt x="1051581" y="12411"/>
                  </a:lnTo>
                  <a:cubicBezTo>
                    <a:pt x="1051581" y="17761"/>
                    <a:pt x="1051581" y="23108"/>
                    <a:pt x="1051581" y="23108"/>
                  </a:cubicBezTo>
                  <a:cubicBezTo>
                    <a:pt x="1046231" y="28458"/>
                    <a:pt x="1040881" y="33808"/>
                    <a:pt x="1030184" y="39156"/>
                  </a:cubicBezTo>
                  <a:cubicBezTo>
                    <a:pt x="1040881" y="39156"/>
                    <a:pt x="1051581" y="39156"/>
                    <a:pt x="1056928" y="44505"/>
                  </a:cubicBezTo>
                  <a:cubicBezTo>
                    <a:pt x="1062278" y="49853"/>
                    <a:pt x="1067625" y="55203"/>
                    <a:pt x="1067625" y="60550"/>
                  </a:cubicBezTo>
                  <a:cubicBezTo>
                    <a:pt x="1067625" y="71250"/>
                    <a:pt x="1067625" y="76597"/>
                    <a:pt x="1040881" y="87295"/>
                  </a:cubicBezTo>
                  <a:cubicBezTo>
                    <a:pt x="1051581" y="87295"/>
                    <a:pt x="1062278" y="87295"/>
                    <a:pt x="1067625" y="92645"/>
                  </a:cubicBezTo>
                  <a:cubicBezTo>
                    <a:pt x="1072975" y="97995"/>
                    <a:pt x="1078325" y="97995"/>
                    <a:pt x="1078325" y="108692"/>
                  </a:cubicBezTo>
                  <a:cubicBezTo>
                    <a:pt x="1078325" y="114039"/>
                    <a:pt x="1078325" y="124739"/>
                    <a:pt x="1072975" y="130086"/>
                  </a:cubicBezTo>
                  <a:cubicBezTo>
                    <a:pt x="1080999" y="127413"/>
                    <a:pt x="1087685" y="127413"/>
                    <a:pt x="1093034" y="128081"/>
                  </a:cubicBezTo>
                  <a:lnTo>
                    <a:pt x="1094465" y="128320"/>
                  </a:lnTo>
                  <a:lnTo>
                    <a:pt x="707837" y="242320"/>
                  </a:lnTo>
                  <a:lnTo>
                    <a:pt x="699222" y="241746"/>
                  </a:lnTo>
                  <a:cubicBezTo>
                    <a:pt x="695879" y="241077"/>
                    <a:pt x="693205" y="239740"/>
                    <a:pt x="693205" y="237065"/>
                  </a:cubicBezTo>
                  <a:cubicBezTo>
                    <a:pt x="687855" y="231715"/>
                    <a:pt x="682507" y="231715"/>
                    <a:pt x="682507" y="226367"/>
                  </a:cubicBezTo>
                  <a:cubicBezTo>
                    <a:pt x="682507" y="221017"/>
                    <a:pt x="682507" y="215670"/>
                    <a:pt x="693205" y="210320"/>
                  </a:cubicBezTo>
                  <a:cubicBezTo>
                    <a:pt x="687855" y="210320"/>
                    <a:pt x="682507" y="210320"/>
                    <a:pt x="682507" y="204970"/>
                  </a:cubicBezTo>
                  <a:cubicBezTo>
                    <a:pt x="677157" y="199623"/>
                    <a:pt x="671810" y="194273"/>
                    <a:pt x="671810" y="188925"/>
                  </a:cubicBezTo>
                  <a:cubicBezTo>
                    <a:pt x="671810" y="183576"/>
                    <a:pt x="671810" y="178226"/>
                    <a:pt x="671810" y="172878"/>
                  </a:cubicBezTo>
                  <a:cubicBezTo>
                    <a:pt x="655763" y="172878"/>
                    <a:pt x="645066" y="172878"/>
                    <a:pt x="639716" y="167528"/>
                  </a:cubicBezTo>
                  <a:cubicBezTo>
                    <a:pt x="634366" y="162181"/>
                    <a:pt x="629018" y="156831"/>
                    <a:pt x="623669" y="151484"/>
                  </a:cubicBezTo>
                  <a:cubicBezTo>
                    <a:pt x="623669" y="146134"/>
                    <a:pt x="623669" y="140784"/>
                    <a:pt x="629018" y="130086"/>
                  </a:cubicBezTo>
                  <a:lnTo>
                    <a:pt x="639583" y="119041"/>
                  </a:lnTo>
                  <a:lnTo>
                    <a:pt x="864699" y="52663"/>
                  </a:lnTo>
                  <a:lnTo>
                    <a:pt x="891114" y="49853"/>
                  </a:lnTo>
                  <a:cubicBezTo>
                    <a:pt x="933905" y="39156"/>
                    <a:pt x="987394" y="28458"/>
                    <a:pt x="1014139" y="17761"/>
                  </a:cubicBezTo>
                  <a:cubicBezTo>
                    <a:pt x="1004778" y="17761"/>
                    <a:pt x="991740" y="19432"/>
                    <a:pt x="976111" y="22358"/>
                  </a:cubicBezTo>
                  <a:lnTo>
                    <a:pt x="939037" y="30744"/>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5" name="Vrije vorm: vorm 24">
              <a:extLst>
                <a:ext uri="{FF2B5EF4-FFF2-40B4-BE49-F238E27FC236}">
                  <a16:creationId xmlns:a16="http://schemas.microsoft.com/office/drawing/2014/main" id="{22440AA5-0919-4A0A-8D8F-1FF6DF457775}"/>
                </a:ext>
              </a:extLst>
            </p:cNvPr>
            <p:cNvSpPr/>
            <p:nvPr/>
          </p:nvSpPr>
          <p:spPr>
            <a:xfrm>
              <a:off x="2241326" y="4145899"/>
              <a:ext cx="1107219" cy="437993"/>
            </a:xfrm>
            <a:custGeom>
              <a:avLst/>
              <a:gdLst>
                <a:gd name="connsiteX0" fmla="*/ 331631 w 1107219"/>
                <a:gd name="connsiteY0" fmla="*/ 312001 h 437993"/>
                <a:gd name="connsiteX1" fmla="*/ 197908 w 1107219"/>
                <a:gd name="connsiteY1" fmla="*/ 338746 h 437993"/>
                <a:gd name="connsiteX2" fmla="*/ 16047 w 1107219"/>
                <a:gd name="connsiteY2" fmla="*/ 392235 h 437993"/>
                <a:gd name="connsiteX3" fmla="*/ 310236 w 1107219"/>
                <a:gd name="connsiteY3" fmla="*/ 317351 h 437993"/>
                <a:gd name="connsiteX4" fmla="*/ 331631 w 1107219"/>
                <a:gd name="connsiteY4" fmla="*/ 312001 h 437993"/>
                <a:gd name="connsiteX5" fmla="*/ 385120 w 1107219"/>
                <a:gd name="connsiteY5" fmla="*/ 263862 h 437993"/>
                <a:gd name="connsiteX6" fmla="*/ 187211 w 1107219"/>
                <a:gd name="connsiteY6" fmla="*/ 317351 h 437993"/>
                <a:gd name="connsiteX7" fmla="*/ 192561 w 1107219"/>
                <a:gd name="connsiteY7" fmla="*/ 317351 h 437993"/>
                <a:gd name="connsiteX8" fmla="*/ 385120 w 1107219"/>
                <a:gd name="connsiteY8" fmla="*/ 263862 h 437993"/>
                <a:gd name="connsiteX9" fmla="*/ 420302 w 1107219"/>
                <a:gd name="connsiteY9" fmla="*/ 193109 h 437993"/>
                <a:gd name="connsiteX10" fmla="*/ 427912 w 1107219"/>
                <a:gd name="connsiteY10" fmla="*/ 194326 h 437993"/>
                <a:gd name="connsiteX11" fmla="*/ 433259 w 1107219"/>
                <a:gd name="connsiteY11" fmla="*/ 205025 h 437993"/>
                <a:gd name="connsiteX12" fmla="*/ 406515 w 1107219"/>
                <a:gd name="connsiteY12" fmla="*/ 242467 h 437993"/>
                <a:gd name="connsiteX13" fmla="*/ 417214 w 1107219"/>
                <a:gd name="connsiteY13" fmla="*/ 253165 h 437993"/>
                <a:gd name="connsiteX14" fmla="*/ 411865 w 1107219"/>
                <a:gd name="connsiteY14" fmla="*/ 269212 h 437993"/>
                <a:gd name="connsiteX15" fmla="*/ 358376 w 1107219"/>
                <a:gd name="connsiteY15" fmla="*/ 301304 h 437993"/>
                <a:gd name="connsiteX16" fmla="*/ 438609 w 1107219"/>
                <a:gd name="connsiteY16" fmla="*/ 285259 h 437993"/>
                <a:gd name="connsiteX17" fmla="*/ 443959 w 1107219"/>
                <a:gd name="connsiteY17" fmla="*/ 295956 h 437993"/>
                <a:gd name="connsiteX18" fmla="*/ 438610 w 1107219"/>
                <a:gd name="connsiteY18" fmla="*/ 312002 h 437993"/>
                <a:gd name="connsiteX19" fmla="*/ 427298 w 1107219"/>
                <a:gd name="connsiteY19" fmla="*/ 320486 h 437993"/>
                <a:gd name="connsiteX20" fmla="*/ 28779 w 1107219"/>
                <a:gd name="connsiteY20" fmla="*/ 437993 h 437993"/>
                <a:gd name="connsiteX21" fmla="*/ 30087 w 1107219"/>
                <a:gd name="connsiteY21" fmla="*/ 433021 h 437993"/>
                <a:gd name="connsiteX22" fmla="*/ 53489 w 1107219"/>
                <a:gd name="connsiteY22" fmla="*/ 424329 h 437993"/>
                <a:gd name="connsiteX23" fmla="*/ 10699 w 1107219"/>
                <a:gd name="connsiteY23" fmla="*/ 418979 h 437993"/>
                <a:gd name="connsiteX24" fmla="*/ 0 w 1107219"/>
                <a:gd name="connsiteY24" fmla="*/ 408282 h 437993"/>
                <a:gd name="connsiteX25" fmla="*/ 5350 w 1107219"/>
                <a:gd name="connsiteY25" fmla="*/ 392235 h 437993"/>
                <a:gd name="connsiteX26" fmla="*/ 42791 w 1107219"/>
                <a:gd name="connsiteY26" fmla="*/ 370840 h 437993"/>
                <a:gd name="connsiteX27" fmla="*/ 32094 w 1107219"/>
                <a:gd name="connsiteY27" fmla="*/ 370840 h 437993"/>
                <a:gd name="connsiteX28" fmla="*/ 26744 w 1107219"/>
                <a:gd name="connsiteY28" fmla="*/ 360143 h 437993"/>
                <a:gd name="connsiteX29" fmla="*/ 32094 w 1107219"/>
                <a:gd name="connsiteY29" fmla="*/ 338746 h 437993"/>
                <a:gd name="connsiteX30" fmla="*/ 16047 w 1107219"/>
                <a:gd name="connsiteY30" fmla="*/ 333398 h 437993"/>
                <a:gd name="connsiteX31" fmla="*/ 5350 w 1107219"/>
                <a:gd name="connsiteY31" fmla="*/ 317351 h 437993"/>
                <a:gd name="connsiteX32" fmla="*/ 5499 w 1107219"/>
                <a:gd name="connsiteY32" fmla="*/ 315417 h 437993"/>
                <a:gd name="connsiteX33" fmla="*/ 96962 w 1107219"/>
                <a:gd name="connsiteY33" fmla="*/ 288448 h 437993"/>
                <a:gd name="connsiteX34" fmla="*/ 129711 w 1107219"/>
                <a:gd name="connsiteY34" fmla="*/ 279909 h 437993"/>
                <a:gd name="connsiteX35" fmla="*/ 256266 w 1107219"/>
                <a:gd name="connsiteY35" fmla="*/ 241548 h 437993"/>
                <a:gd name="connsiteX36" fmla="*/ 269830 w 1107219"/>
                <a:gd name="connsiteY36" fmla="*/ 237476 h 437993"/>
                <a:gd name="connsiteX37" fmla="*/ 866519 w 1107219"/>
                <a:gd name="connsiteY37" fmla="*/ 82000 h 437993"/>
                <a:gd name="connsiteX38" fmla="*/ 700704 w 1107219"/>
                <a:gd name="connsiteY38" fmla="*/ 135489 h 437993"/>
                <a:gd name="connsiteX39" fmla="*/ 834427 w 1107219"/>
                <a:gd name="connsiteY39" fmla="*/ 92697 h 437993"/>
                <a:gd name="connsiteX40" fmla="*/ 866519 w 1107219"/>
                <a:gd name="connsiteY40" fmla="*/ 82000 h 437993"/>
                <a:gd name="connsiteX41" fmla="*/ 1033672 w 1107219"/>
                <a:gd name="connsiteY41" fmla="*/ 56593 h 437993"/>
                <a:gd name="connsiteX42" fmla="*/ 1005591 w 1107219"/>
                <a:gd name="connsiteY42" fmla="*/ 60605 h 437993"/>
                <a:gd name="connsiteX43" fmla="*/ 839774 w 1107219"/>
                <a:gd name="connsiteY43" fmla="*/ 114095 h 437993"/>
                <a:gd name="connsiteX44" fmla="*/ 759541 w 1107219"/>
                <a:gd name="connsiteY44" fmla="*/ 140839 h 437993"/>
                <a:gd name="connsiteX45" fmla="*/ 834427 w 1107219"/>
                <a:gd name="connsiteY45" fmla="*/ 130139 h 437993"/>
                <a:gd name="connsiteX46" fmla="*/ 1053730 w 1107219"/>
                <a:gd name="connsiteY46" fmla="*/ 60605 h 437993"/>
                <a:gd name="connsiteX47" fmla="*/ 1033672 w 1107219"/>
                <a:gd name="connsiteY47" fmla="*/ 56593 h 437993"/>
                <a:gd name="connsiteX48" fmla="*/ 1075221 w 1107219"/>
                <a:gd name="connsiteY48" fmla="*/ 0 h 437993"/>
                <a:gd name="connsiteX49" fmla="*/ 1085825 w 1107219"/>
                <a:gd name="connsiteY49" fmla="*/ 1766 h 437993"/>
                <a:gd name="connsiteX50" fmla="*/ 1096522 w 1107219"/>
                <a:gd name="connsiteY50" fmla="*/ 12464 h 437993"/>
                <a:gd name="connsiteX51" fmla="*/ 1059080 w 1107219"/>
                <a:gd name="connsiteY51" fmla="*/ 44558 h 437993"/>
                <a:gd name="connsiteX52" fmla="*/ 1064428 w 1107219"/>
                <a:gd name="connsiteY52" fmla="*/ 49906 h 437993"/>
                <a:gd name="connsiteX53" fmla="*/ 1075125 w 1107219"/>
                <a:gd name="connsiteY53" fmla="*/ 65953 h 437993"/>
                <a:gd name="connsiteX54" fmla="*/ 1069778 w 1107219"/>
                <a:gd name="connsiteY54" fmla="*/ 87350 h 437993"/>
                <a:gd name="connsiteX55" fmla="*/ 1096522 w 1107219"/>
                <a:gd name="connsiteY55" fmla="*/ 92697 h 437993"/>
                <a:gd name="connsiteX56" fmla="*/ 1107219 w 1107219"/>
                <a:gd name="connsiteY56" fmla="*/ 103395 h 437993"/>
                <a:gd name="connsiteX57" fmla="*/ 1107219 w 1107219"/>
                <a:gd name="connsiteY57" fmla="*/ 114095 h 437993"/>
                <a:gd name="connsiteX58" fmla="*/ 1098359 w 1107219"/>
                <a:gd name="connsiteY58" fmla="*/ 121532 h 437993"/>
                <a:gd name="connsiteX59" fmla="*/ 1082341 w 1107219"/>
                <a:gd name="connsiteY59" fmla="*/ 127340 h 437993"/>
                <a:gd name="connsiteX60" fmla="*/ 1057337 w 1107219"/>
                <a:gd name="connsiteY60" fmla="*/ 134713 h 437993"/>
                <a:gd name="connsiteX61" fmla="*/ 1036513 w 1107219"/>
                <a:gd name="connsiteY61" fmla="*/ 140419 h 437993"/>
                <a:gd name="connsiteX62" fmla="*/ 973497 w 1107219"/>
                <a:gd name="connsiteY62" fmla="*/ 156884 h 437993"/>
                <a:gd name="connsiteX63" fmla="*/ 725078 w 1107219"/>
                <a:gd name="connsiteY63" fmla="*/ 230453 h 437993"/>
                <a:gd name="connsiteX64" fmla="*/ 721258 w 1107219"/>
                <a:gd name="connsiteY64" fmla="*/ 233809 h 437993"/>
                <a:gd name="connsiteX65" fmla="*/ 692557 w 1107219"/>
                <a:gd name="connsiteY65" fmla="*/ 242271 h 437993"/>
                <a:gd name="connsiteX66" fmla="*/ 700704 w 1107219"/>
                <a:gd name="connsiteY66" fmla="*/ 237117 h 437993"/>
                <a:gd name="connsiteX67" fmla="*/ 695354 w 1107219"/>
                <a:gd name="connsiteY67" fmla="*/ 226420 h 437993"/>
                <a:gd name="connsiteX68" fmla="*/ 700704 w 1107219"/>
                <a:gd name="connsiteY68" fmla="*/ 205025 h 437993"/>
                <a:gd name="connsiteX69" fmla="*/ 716751 w 1107219"/>
                <a:gd name="connsiteY69" fmla="*/ 188978 h 437993"/>
                <a:gd name="connsiteX70" fmla="*/ 711402 w 1107219"/>
                <a:gd name="connsiteY70" fmla="*/ 188978 h 437993"/>
                <a:gd name="connsiteX71" fmla="*/ 706054 w 1107219"/>
                <a:gd name="connsiteY71" fmla="*/ 178281 h 437993"/>
                <a:gd name="connsiteX72" fmla="*/ 727449 w 1107219"/>
                <a:gd name="connsiteY72" fmla="*/ 151536 h 437993"/>
                <a:gd name="connsiteX73" fmla="*/ 690007 w 1107219"/>
                <a:gd name="connsiteY73" fmla="*/ 151536 h 437993"/>
                <a:gd name="connsiteX74" fmla="*/ 679310 w 1107219"/>
                <a:gd name="connsiteY74" fmla="*/ 140839 h 437993"/>
                <a:gd name="connsiteX75" fmla="*/ 690007 w 1107219"/>
                <a:gd name="connsiteY75" fmla="*/ 114095 h 437993"/>
                <a:gd name="connsiteX76" fmla="*/ 688593 w 1107219"/>
                <a:gd name="connsiteY76" fmla="*/ 114000 h 43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07219" h="437993">
                  <a:moveTo>
                    <a:pt x="331631" y="312001"/>
                  </a:moveTo>
                  <a:cubicBezTo>
                    <a:pt x="299539" y="317351"/>
                    <a:pt x="251398" y="328048"/>
                    <a:pt x="197908" y="338746"/>
                  </a:cubicBezTo>
                  <a:cubicBezTo>
                    <a:pt x="133722" y="354793"/>
                    <a:pt x="42791" y="376190"/>
                    <a:pt x="16047" y="392235"/>
                  </a:cubicBezTo>
                  <a:cubicBezTo>
                    <a:pt x="58839" y="392235"/>
                    <a:pt x="224653" y="344096"/>
                    <a:pt x="310236" y="317351"/>
                  </a:cubicBezTo>
                  <a:cubicBezTo>
                    <a:pt x="315584" y="317351"/>
                    <a:pt x="326281" y="312001"/>
                    <a:pt x="331631" y="312001"/>
                  </a:cubicBezTo>
                  <a:close/>
                  <a:moveTo>
                    <a:pt x="385120" y="263862"/>
                  </a:moveTo>
                  <a:cubicBezTo>
                    <a:pt x="353026" y="263862"/>
                    <a:pt x="256747" y="295956"/>
                    <a:pt x="187211" y="317351"/>
                  </a:cubicBezTo>
                  <a:lnTo>
                    <a:pt x="192561" y="317351"/>
                  </a:lnTo>
                  <a:cubicBezTo>
                    <a:pt x="256747" y="301304"/>
                    <a:pt x="358376" y="279909"/>
                    <a:pt x="385120" y="263862"/>
                  </a:cubicBezTo>
                  <a:close/>
                  <a:moveTo>
                    <a:pt x="420302" y="193109"/>
                  </a:moveTo>
                  <a:lnTo>
                    <a:pt x="427912" y="194326"/>
                  </a:lnTo>
                  <a:cubicBezTo>
                    <a:pt x="433259" y="194326"/>
                    <a:pt x="433259" y="199676"/>
                    <a:pt x="433259" y="205025"/>
                  </a:cubicBezTo>
                  <a:cubicBezTo>
                    <a:pt x="438609" y="221070"/>
                    <a:pt x="427912" y="231770"/>
                    <a:pt x="406515" y="242467"/>
                  </a:cubicBezTo>
                  <a:cubicBezTo>
                    <a:pt x="411865" y="242467"/>
                    <a:pt x="411865" y="247815"/>
                    <a:pt x="417214" y="253165"/>
                  </a:cubicBezTo>
                  <a:cubicBezTo>
                    <a:pt x="417214" y="258515"/>
                    <a:pt x="417214" y="263862"/>
                    <a:pt x="411865" y="269212"/>
                  </a:cubicBezTo>
                  <a:cubicBezTo>
                    <a:pt x="406515" y="279909"/>
                    <a:pt x="385120" y="290606"/>
                    <a:pt x="358376" y="301304"/>
                  </a:cubicBezTo>
                  <a:cubicBezTo>
                    <a:pt x="427912" y="279909"/>
                    <a:pt x="427912" y="279909"/>
                    <a:pt x="438609" y="285259"/>
                  </a:cubicBezTo>
                  <a:cubicBezTo>
                    <a:pt x="443959" y="285259"/>
                    <a:pt x="443959" y="290606"/>
                    <a:pt x="443959" y="295956"/>
                  </a:cubicBezTo>
                  <a:cubicBezTo>
                    <a:pt x="443959" y="301305"/>
                    <a:pt x="442622" y="306654"/>
                    <a:pt x="438610" y="312002"/>
                  </a:cubicBezTo>
                  <a:lnTo>
                    <a:pt x="427298" y="320486"/>
                  </a:lnTo>
                  <a:lnTo>
                    <a:pt x="28779" y="437993"/>
                  </a:lnTo>
                  <a:lnTo>
                    <a:pt x="30087" y="433021"/>
                  </a:lnTo>
                  <a:cubicBezTo>
                    <a:pt x="33430" y="429679"/>
                    <a:pt x="40117" y="427004"/>
                    <a:pt x="53489" y="424329"/>
                  </a:cubicBezTo>
                  <a:cubicBezTo>
                    <a:pt x="32094" y="424329"/>
                    <a:pt x="21397" y="424329"/>
                    <a:pt x="10699" y="418979"/>
                  </a:cubicBezTo>
                  <a:cubicBezTo>
                    <a:pt x="5350" y="413632"/>
                    <a:pt x="0" y="408282"/>
                    <a:pt x="0" y="408282"/>
                  </a:cubicBezTo>
                  <a:cubicBezTo>
                    <a:pt x="0" y="402935"/>
                    <a:pt x="0" y="397585"/>
                    <a:pt x="5350" y="392235"/>
                  </a:cubicBezTo>
                  <a:cubicBezTo>
                    <a:pt x="10699" y="381537"/>
                    <a:pt x="21397" y="376190"/>
                    <a:pt x="42791" y="370840"/>
                  </a:cubicBezTo>
                  <a:cubicBezTo>
                    <a:pt x="37444" y="370840"/>
                    <a:pt x="37444" y="370840"/>
                    <a:pt x="32094" y="370840"/>
                  </a:cubicBezTo>
                  <a:cubicBezTo>
                    <a:pt x="26744" y="370840"/>
                    <a:pt x="26744" y="365490"/>
                    <a:pt x="26744" y="360143"/>
                  </a:cubicBezTo>
                  <a:cubicBezTo>
                    <a:pt x="26744" y="354793"/>
                    <a:pt x="26744" y="344096"/>
                    <a:pt x="32094" y="338746"/>
                  </a:cubicBezTo>
                  <a:cubicBezTo>
                    <a:pt x="26744" y="338746"/>
                    <a:pt x="16047" y="338746"/>
                    <a:pt x="16047" y="333398"/>
                  </a:cubicBezTo>
                  <a:cubicBezTo>
                    <a:pt x="10699" y="328048"/>
                    <a:pt x="5350" y="322701"/>
                    <a:pt x="5350" y="317351"/>
                  </a:cubicBezTo>
                  <a:lnTo>
                    <a:pt x="5499" y="315417"/>
                  </a:lnTo>
                  <a:lnTo>
                    <a:pt x="96962" y="288448"/>
                  </a:lnTo>
                  <a:lnTo>
                    <a:pt x="129711" y="279909"/>
                  </a:lnTo>
                  <a:cubicBezTo>
                    <a:pt x="172836" y="267874"/>
                    <a:pt x="219722" y="252831"/>
                    <a:pt x="256266" y="241548"/>
                  </a:cubicBezTo>
                  <a:lnTo>
                    <a:pt x="269830" y="237476"/>
                  </a:lnTo>
                  <a:close/>
                  <a:moveTo>
                    <a:pt x="866519" y="82000"/>
                  </a:moveTo>
                  <a:cubicBezTo>
                    <a:pt x="796985" y="98047"/>
                    <a:pt x="716751" y="119442"/>
                    <a:pt x="700704" y="135489"/>
                  </a:cubicBezTo>
                  <a:cubicBezTo>
                    <a:pt x="727449" y="130139"/>
                    <a:pt x="786285" y="108745"/>
                    <a:pt x="834427" y="92697"/>
                  </a:cubicBezTo>
                  <a:cubicBezTo>
                    <a:pt x="845124" y="87350"/>
                    <a:pt x="855821" y="87350"/>
                    <a:pt x="866519" y="82000"/>
                  </a:cubicBezTo>
                  <a:close/>
                  <a:moveTo>
                    <a:pt x="1033672" y="56593"/>
                  </a:moveTo>
                  <a:cubicBezTo>
                    <a:pt x="1025649" y="56593"/>
                    <a:pt x="1016288" y="57931"/>
                    <a:pt x="1005591" y="60605"/>
                  </a:cubicBezTo>
                  <a:cubicBezTo>
                    <a:pt x="957450" y="71303"/>
                    <a:pt x="887916" y="98047"/>
                    <a:pt x="839774" y="114095"/>
                  </a:cubicBezTo>
                  <a:cubicBezTo>
                    <a:pt x="807682" y="124792"/>
                    <a:pt x="780938" y="135489"/>
                    <a:pt x="759541" y="140839"/>
                  </a:cubicBezTo>
                  <a:cubicBezTo>
                    <a:pt x="780938" y="140839"/>
                    <a:pt x="802332" y="135489"/>
                    <a:pt x="834427" y="130139"/>
                  </a:cubicBezTo>
                  <a:cubicBezTo>
                    <a:pt x="903960" y="114095"/>
                    <a:pt x="1037683" y="82000"/>
                    <a:pt x="1053730" y="60605"/>
                  </a:cubicBezTo>
                  <a:cubicBezTo>
                    <a:pt x="1048382" y="57931"/>
                    <a:pt x="1041696" y="56593"/>
                    <a:pt x="1033672" y="56593"/>
                  </a:cubicBezTo>
                  <a:close/>
                  <a:moveTo>
                    <a:pt x="1075221" y="0"/>
                  </a:moveTo>
                  <a:lnTo>
                    <a:pt x="1085825" y="1766"/>
                  </a:lnTo>
                  <a:cubicBezTo>
                    <a:pt x="1091172" y="1766"/>
                    <a:pt x="1091172" y="7116"/>
                    <a:pt x="1096522" y="12464"/>
                  </a:cubicBezTo>
                  <a:cubicBezTo>
                    <a:pt x="1101869" y="28511"/>
                    <a:pt x="1085825" y="33861"/>
                    <a:pt x="1059080" y="44558"/>
                  </a:cubicBezTo>
                  <a:cubicBezTo>
                    <a:pt x="1064428" y="44558"/>
                    <a:pt x="1064428" y="44558"/>
                    <a:pt x="1064428" y="49906"/>
                  </a:cubicBezTo>
                  <a:cubicBezTo>
                    <a:pt x="1069778" y="55256"/>
                    <a:pt x="1075125" y="60605"/>
                    <a:pt x="1075125" y="65953"/>
                  </a:cubicBezTo>
                  <a:cubicBezTo>
                    <a:pt x="1075125" y="71303"/>
                    <a:pt x="1075125" y="76650"/>
                    <a:pt x="1069778" y="87350"/>
                  </a:cubicBezTo>
                  <a:cubicBezTo>
                    <a:pt x="1085825" y="87350"/>
                    <a:pt x="1091172" y="87350"/>
                    <a:pt x="1096522" y="92697"/>
                  </a:cubicBezTo>
                  <a:cubicBezTo>
                    <a:pt x="1101869" y="92697"/>
                    <a:pt x="1101869" y="98047"/>
                    <a:pt x="1107219" y="103395"/>
                  </a:cubicBezTo>
                  <a:cubicBezTo>
                    <a:pt x="1107219" y="108745"/>
                    <a:pt x="1107219" y="108745"/>
                    <a:pt x="1107219" y="114095"/>
                  </a:cubicBezTo>
                  <a:cubicBezTo>
                    <a:pt x="1105882" y="116769"/>
                    <a:pt x="1103207" y="119109"/>
                    <a:pt x="1098359" y="121532"/>
                  </a:cubicBezTo>
                  <a:lnTo>
                    <a:pt x="1082341" y="127340"/>
                  </a:lnTo>
                  <a:lnTo>
                    <a:pt x="1057337" y="134713"/>
                  </a:lnTo>
                  <a:lnTo>
                    <a:pt x="1036513" y="140419"/>
                  </a:lnTo>
                  <a:cubicBezTo>
                    <a:pt x="1019631" y="144849"/>
                    <a:pt x="998904" y="150198"/>
                    <a:pt x="973497" y="156884"/>
                  </a:cubicBezTo>
                  <a:cubicBezTo>
                    <a:pt x="893932" y="175606"/>
                    <a:pt x="769321" y="202517"/>
                    <a:pt x="725078" y="230453"/>
                  </a:cubicBezTo>
                  <a:lnTo>
                    <a:pt x="721258" y="233809"/>
                  </a:lnTo>
                  <a:lnTo>
                    <a:pt x="692557" y="242271"/>
                  </a:lnTo>
                  <a:lnTo>
                    <a:pt x="700704" y="237117"/>
                  </a:lnTo>
                  <a:cubicBezTo>
                    <a:pt x="695354" y="231770"/>
                    <a:pt x="695354" y="231770"/>
                    <a:pt x="695354" y="226420"/>
                  </a:cubicBezTo>
                  <a:cubicBezTo>
                    <a:pt x="695354" y="221070"/>
                    <a:pt x="695354" y="210373"/>
                    <a:pt x="700704" y="205025"/>
                  </a:cubicBezTo>
                  <a:cubicBezTo>
                    <a:pt x="706054" y="199676"/>
                    <a:pt x="711402" y="194326"/>
                    <a:pt x="716751" y="188978"/>
                  </a:cubicBezTo>
                  <a:cubicBezTo>
                    <a:pt x="716751" y="188978"/>
                    <a:pt x="711402" y="188978"/>
                    <a:pt x="711402" y="188978"/>
                  </a:cubicBezTo>
                  <a:cubicBezTo>
                    <a:pt x="706054" y="188978"/>
                    <a:pt x="706054" y="183628"/>
                    <a:pt x="706054" y="178281"/>
                  </a:cubicBezTo>
                  <a:cubicBezTo>
                    <a:pt x="706054" y="167581"/>
                    <a:pt x="706054" y="162234"/>
                    <a:pt x="727449" y="151536"/>
                  </a:cubicBezTo>
                  <a:cubicBezTo>
                    <a:pt x="711402" y="156884"/>
                    <a:pt x="695354" y="156884"/>
                    <a:pt x="690007" y="151536"/>
                  </a:cubicBezTo>
                  <a:cubicBezTo>
                    <a:pt x="684657" y="151536"/>
                    <a:pt x="684657" y="146186"/>
                    <a:pt x="679310" y="140839"/>
                  </a:cubicBezTo>
                  <a:cubicBezTo>
                    <a:pt x="679310" y="130139"/>
                    <a:pt x="679310" y="119442"/>
                    <a:pt x="690007" y="114095"/>
                  </a:cubicBezTo>
                  <a:lnTo>
                    <a:pt x="688593" y="114000"/>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6" name="Vrije vorm: vorm 25">
              <a:extLst>
                <a:ext uri="{FF2B5EF4-FFF2-40B4-BE49-F238E27FC236}">
                  <a16:creationId xmlns:a16="http://schemas.microsoft.com/office/drawing/2014/main" id="{878305DC-62A9-4FBB-A6E9-50640648C4D9}"/>
                </a:ext>
              </a:extLst>
            </p:cNvPr>
            <p:cNvSpPr/>
            <p:nvPr/>
          </p:nvSpPr>
          <p:spPr>
            <a:xfrm>
              <a:off x="2256566" y="4273241"/>
              <a:ext cx="1107218" cy="475284"/>
            </a:xfrm>
            <a:custGeom>
              <a:avLst/>
              <a:gdLst>
                <a:gd name="connsiteX0" fmla="*/ 123023 w 1107218"/>
                <a:gd name="connsiteY0" fmla="*/ 371871 h 475284"/>
                <a:gd name="connsiteX1" fmla="*/ 21395 w 1107218"/>
                <a:gd name="connsiteY1" fmla="*/ 393268 h 475284"/>
                <a:gd name="connsiteX2" fmla="*/ 53487 w 1107218"/>
                <a:gd name="connsiteY2" fmla="*/ 393268 h 475284"/>
                <a:gd name="connsiteX3" fmla="*/ 123023 w 1107218"/>
                <a:gd name="connsiteY3" fmla="*/ 371871 h 475284"/>
                <a:gd name="connsiteX4" fmla="*/ 427910 w 1107218"/>
                <a:gd name="connsiteY4" fmla="*/ 259545 h 475284"/>
                <a:gd name="connsiteX5" fmla="*/ 315582 w 1107218"/>
                <a:gd name="connsiteY5" fmla="*/ 296987 h 475284"/>
                <a:gd name="connsiteX6" fmla="*/ 251396 w 1107218"/>
                <a:gd name="connsiteY6" fmla="*/ 318382 h 475284"/>
                <a:gd name="connsiteX7" fmla="*/ 427910 w 1107218"/>
                <a:gd name="connsiteY7" fmla="*/ 259545 h 475284"/>
                <a:gd name="connsiteX8" fmla="*/ 374421 w 1107218"/>
                <a:gd name="connsiteY8" fmla="*/ 248848 h 475284"/>
                <a:gd name="connsiteX9" fmla="*/ 262096 w 1107218"/>
                <a:gd name="connsiteY9" fmla="*/ 275593 h 475284"/>
                <a:gd name="connsiteX10" fmla="*/ 219304 w 1107218"/>
                <a:gd name="connsiteY10" fmla="*/ 286290 h 475284"/>
                <a:gd name="connsiteX11" fmla="*/ 53487 w 1107218"/>
                <a:gd name="connsiteY11" fmla="*/ 323732 h 475284"/>
                <a:gd name="connsiteX12" fmla="*/ 26745 w 1107218"/>
                <a:gd name="connsiteY12" fmla="*/ 339779 h 475284"/>
                <a:gd name="connsiteX13" fmla="*/ 304885 w 1107218"/>
                <a:gd name="connsiteY13" fmla="*/ 270243 h 475284"/>
                <a:gd name="connsiteX14" fmla="*/ 374421 w 1107218"/>
                <a:gd name="connsiteY14" fmla="*/ 248848 h 475284"/>
                <a:gd name="connsiteX15" fmla="*/ 711400 w 1107218"/>
                <a:gd name="connsiteY15" fmla="*/ 168614 h 475284"/>
                <a:gd name="connsiteX16" fmla="*/ 695355 w 1107218"/>
                <a:gd name="connsiteY16" fmla="*/ 173962 h 475284"/>
                <a:gd name="connsiteX17" fmla="*/ 679308 w 1107218"/>
                <a:gd name="connsiteY17" fmla="*/ 179312 h 475284"/>
                <a:gd name="connsiteX18" fmla="*/ 711400 w 1107218"/>
                <a:gd name="connsiteY18" fmla="*/ 168614 h 475284"/>
                <a:gd name="connsiteX19" fmla="*/ 1059078 w 1107218"/>
                <a:gd name="connsiteY19" fmla="*/ 147217 h 475284"/>
                <a:gd name="connsiteX20" fmla="*/ 743494 w 1107218"/>
                <a:gd name="connsiteY20" fmla="*/ 232801 h 475284"/>
                <a:gd name="connsiteX21" fmla="*/ 1059078 w 1107218"/>
                <a:gd name="connsiteY21" fmla="*/ 147217 h 475284"/>
                <a:gd name="connsiteX22" fmla="*/ 1067320 w 1107218"/>
                <a:gd name="connsiteY22" fmla="*/ 134546 h 475284"/>
                <a:gd name="connsiteX23" fmla="*/ 1080473 w 1107218"/>
                <a:gd name="connsiteY23" fmla="*/ 136520 h 475284"/>
                <a:gd name="connsiteX24" fmla="*/ 1091170 w 1107218"/>
                <a:gd name="connsiteY24" fmla="*/ 147217 h 475284"/>
                <a:gd name="connsiteX25" fmla="*/ 1088347 w 1107218"/>
                <a:gd name="connsiteY25" fmla="*/ 155688 h 475284"/>
                <a:gd name="connsiteX26" fmla="*/ 667016 w 1107218"/>
                <a:gd name="connsiteY26" fmla="*/ 279922 h 475284"/>
                <a:gd name="connsiteX27" fmla="*/ 566980 w 1107218"/>
                <a:gd name="connsiteY27" fmla="*/ 302337 h 475284"/>
                <a:gd name="connsiteX28" fmla="*/ 465352 w 1107218"/>
                <a:gd name="connsiteY28" fmla="*/ 323732 h 475284"/>
                <a:gd name="connsiteX29" fmla="*/ 58837 w 1107218"/>
                <a:gd name="connsiteY29" fmla="*/ 425360 h 475284"/>
                <a:gd name="connsiteX30" fmla="*/ 26745 w 1107218"/>
                <a:gd name="connsiteY30" fmla="*/ 441407 h 475284"/>
                <a:gd name="connsiteX31" fmla="*/ 37442 w 1107218"/>
                <a:gd name="connsiteY31" fmla="*/ 457454 h 475284"/>
                <a:gd name="connsiteX32" fmla="*/ 115669 w 1107218"/>
                <a:gd name="connsiteY32" fmla="*/ 440069 h 475284"/>
                <a:gd name="connsiteX33" fmla="*/ 139537 w 1107218"/>
                <a:gd name="connsiteY33" fmla="*/ 435454 h 475284"/>
                <a:gd name="connsiteX34" fmla="*/ 4456 w 1107218"/>
                <a:gd name="connsiteY34" fmla="*/ 475284 h 475284"/>
                <a:gd name="connsiteX35" fmla="*/ 6686 w 1107218"/>
                <a:gd name="connsiteY35" fmla="*/ 473500 h 475284"/>
                <a:gd name="connsiteX36" fmla="*/ 21395 w 1107218"/>
                <a:gd name="connsiteY36" fmla="*/ 468152 h 475284"/>
                <a:gd name="connsiteX37" fmla="*/ 10698 w 1107218"/>
                <a:gd name="connsiteY37" fmla="*/ 446755 h 475284"/>
                <a:gd name="connsiteX38" fmla="*/ 16045 w 1107218"/>
                <a:gd name="connsiteY38" fmla="*/ 430710 h 475284"/>
                <a:gd name="connsiteX39" fmla="*/ 21395 w 1107218"/>
                <a:gd name="connsiteY39" fmla="*/ 425360 h 475284"/>
                <a:gd name="connsiteX40" fmla="*/ 10698 w 1107218"/>
                <a:gd name="connsiteY40" fmla="*/ 420013 h 475284"/>
                <a:gd name="connsiteX41" fmla="*/ 0 w 1107218"/>
                <a:gd name="connsiteY41" fmla="*/ 403965 h 475284"/>
                <a:gd name="connsiteX42" fmla="*/ 0 w 1107218"/>
                <a:gd name="connsiteY42" fmla="*/ 393268 h 475284"/>
                <a:gd name="connsiteX43" fmla="*/ 32092 w 1107218"/>
                <a:gd name="connsiteY43" fmla="*/ 377221 h 475284"/>
                <a:gd name="connsiteX44" fmla="*/ 26745 w 1107218"/>
                <a:gd name="connsiteY44" fmla="*/ 377221 h 475284"/>
                <a:gd name="connsiteX45" fmla="*/ 16045 w 1107218"/>
                <a:gd name="connsiteY45" fmla="*/ 361174 h 475284"/>
                <a:gd name="connsiteX46" fmla="*/ 21395 w 1107218"/>
                <a:gd name="connsiteY46" fmla="*/ 339779 h 475284"/>
                <a:gd name="connsiteX47" fmla="*/ 26745 w 1107218"/>
                <a:gd name="connsiteY47" fmla="*/ 334429 h 475284"/>
                <a:gd name="connsiteX48" fmla="*/ 16045 w 1107218"/>
                <a:gd name="connsiteY48" fmla="*/ 318382 h 475284"/>
                <a:gd name="connsiteX49" fmla="*/ 18080 w 1107218"/>
                <a:gd name="connsiteY49" fmla="*/ 310651 h 475284"/>
                <a:gd name="connsiteX50" fmla="*/ 416598 w 1107218"/>
                <a:gd name="connsiteY50" fmla="*/ 193144 h 475284"/>
                <a:gd name="connsiteX51" fmla="*/ 406515 w 1107218"/>
                <a:gd name="connsiteY51" fmla="*/ 200706 h 475284"/>
                <a:gd name="connsiteX52" fmla="*/ 427910 w 1107218"/>
                <a:gd name="connsiteY52" fmla="*/ 200706 h 475284"/>
                <a:gd name="connsiteX53" fmla="*/ 433260 w 1107218"/>
                <a:gd name="connsiteY53" fmla="*/ 211404 h 475284"/>
                <a:gd name="connsiteX54" fmla="*/ 433260 w 1107218"/>
                <a:gd name="connsiteY54" fmla="*/ 227451 h 475284"/>
                <a:gd name="connsiteX55" fmla="*/ 411863 w 1107218"/>
                <a:gd name="connsiteY55" fmla="*/ 243498 h 475284"/>
                <a:gd name="connsiteX56" fmla="*/ 454655 w 1107218"/>
                <a:gd name="connsiteY56" fmla="*/ 238148 h 475284"/>
                <a:gd name="connsiteX57" fmla="*/ 460002 w 1107218"/>
                <a:gd name="connsiteY57" fmla="*/ 248848 h 475284"/>
                <a:gd name="connsiteX58" fmla="*/ 454655 w 1107218"/>
                <a:gd name="connsiteY58" fmla="*/ 270243 h 475284"/>
                <a:gd name="connsiteX59" fmla="*/ 369071 w 1107218"/>
                <a:gd name="connsiteY59" fmla="*/ 318382 h 475284"/>
                <a:gd name="connsiteX60" fmla="*/ 454655 w 1107218"/>
                <a:gd name="connsiteY60" fmla="*/ 302337 h 475284"/>
                <a:gd name="connsiteX61" fmla="*/ 636516 w 1107218"/>
                <a:gd name="connsiteY61" fmla="*/ 248848 h 475284"/>
                <a:gd name="connsiteX62" fmla="*/ 1067320 w 1107218"/>
                <a:gd name="connsiteY62" fmla="*/ 134546 h 475284"/>
                <a:gd name="connsiteX63" fmla="*/ 877217 w 1107218"/>
                <a:gd name="connsiteY63" fmla="*/ 83031 h 475284"/>
                <a:gd name="connsiteX64" fmla="*/ 861170 w 1107218"/>
                <a:gd name="connsiteY64" fmla="*/ 88381 h 475284"/>
                <a:gd name="connsiteX65" fmla="*/ 738144 w 1107218"/>
                <a:gd name="connsiteY65" fmla="*/ 120473 h 475284"/>
                <a:gd name="connsiteX66" fmla="*/ 673958 w 1107218"/>
                <a:gd name="connsiteY66" fmla="*/ 147217 h 475284"/>
                <a:gd name="connsiteX67" fmla="*/ 684655 w 1107218"/>
                <a:gd name="connsiteY67" fmla="*/ 147217 h 475284"/>
                <a:gd name="connsiteX68" fmla="*/ 759542 w 1107218"/>
                <a:gd name="connsiteY68" fmla="*/ 125823 h 475284"/>
                <a:gd name="connsiteX69" fmla="*/ 877217 w 1107218"/>
                <a:gd name="connsiteY69" fmla="*/ 83031 h 475284"/>
                <a:gd name="connsiteX70" fmla="*/ 1075126 w 1107218"/>
                <a:gd name="connsiteY70" fmla="*/ 56286 h 475284"/>
                <a:gd name="connsiteX71" fmla="*/ 914659 w 1107218"/>
                <a:gd name="connsiteY71" fmla="*/ 99078 h 475284"/>
                <a:gd name="connsiteX72" fmla="*/ 936053 w 1107218"/>
                <a:gd name="connsiteY72" fmla="*/ 93728 h 475284"/>
                <a:gd name="connsiteX73" fmla="*/ 984195 w 1107218"/>
                <a:gd name="connsiteY73" fmla="*/ 83031 h 475284"/>
                <a:gd name="connsiteX74" fmla="*/ 1021637 w 1107218"/>
                <a:gd name="connsiteY74" fmla="*/ 77683 h 475284"/>
                <a:gd name="connsiteX75" fmla="*/ 1075126 w 1107218"/>
                <a:gd name="connsiteY75" fmla="*/ 56286 h 475284"/>
                <a:gd name="connsiteX76" fmla="*/ 1082814 w 1107218"/>
                <a:gd name="connsiteY76" fmla="*/ 12661 h 475284"/>
                <a:gd name="connsiteX77" fmla="*/ 1096520 w 1107218"/>
                <a:gd name="connsiteY77" fmla="*/ 13497 h 475284"/>
                <a:gd name="connsiteX78" fmla="*/ 1107218 w 1107218"/>
                <a:gd name="connsiteY78" fmla="*/ 24194 h 475284"/>
                <a:gd name="connsiteX79" fmla="*/ 1104544 w 1107218"/>
                <a:gd name="connsiteY79" fmla="*/ 36897 h 475284"/>
                <a:gd name="connsiteX80" fmla="*/ 1102161 w 1107218"/>
                <a:gd name="connsiteY80" fmla="*/ 38003 h 475284"/>
                <a:gd name="connsiteX81" fmla="*/ 1096520 w 1107218"/>
                <a:gd name="connsiteY81" fmla="*/ 29542 h 475284"/>
                <a:gd name="connsiteX82" fmla="*/ 1085823 w 1107218"/>
                <a:gd name="connsiteY82" fmla="*/ 45589 h 475284"/>
                <a:gd name="connsiteX83" fmla="*/ 1102161 w 1107218"/>
                <a:gd name="connsiteY83" fmla="*/ 38003 h 475284"/>
                <a:gd name="connsiteX84" fmla="*/ 1107218 w 1107218"/>
                <a:gd name="connsiteY84" fmla="*/ 45589 h 475284"/>
                <a:gd name="connsiteX85" fmla="*/ 1101870 w 1107218"/>
                <a:gd name="connsiteY85" fmla="*/ 66984 h 475284"/>
                <a:gd name="connsiteX86" fmla="*/ 1069776 w 1107218"/>
                <a:gd name="connsiteY86" fmla="*/ 88381 h 475284"/>
                <a:gd name="connsiteX87" fmla="*/ 1069776 w 1107218"/>
                <a:gd name="connsiteY87" fmla="*/ 93728 h 475284"/>
                <a:gd name="connsiteX88" fmla="*/ 1059078 w 1107218"/>
                <a:gd name="connsiteY88" fmla="*/ 109775 h 475284"/>
                <a:gd name="connsiteX89" fmla="*/ 1043031 w 1107218"/>
                <a:gd name="connsiteY89" fmla="*/ 104428 h 475284"/>
                <a:gd name="connsiteX90" fmla="*/ 1026984 w 1107218"/>
                <a:gd name="connsiteY90" fmla="*/ 104428 h 475284"/>
                <a:gd name="connsiteX91" fmla="*/ 941403 w 1107218"/>
                <a:gd name="connsiteY91" fmla="*/ 125823 h 475284"/>
                <a:gd name="connsiteX92" fmla="*/ 807681 w 1107218"/>
                <a:gd name="connsiteY92" fmla="*/ 168614 h 475284"/>
                <a:gd name="connsiteX93" fmla="*/ 684655 w 1107218"/>
                <a:gd name="connsiteY93" fmla="*/ 200706 h 475284"/>
                <a:gd name="connsiteX94" fmla="*/ 647214 w 1107218"/>
                <a:gd name="connsiteY94" fmla="*/ 200706 h 475284"/>
                <a:gd name="connsiteX95" fmla="*/ 641866 w 1107218"/>
                <a:gd name="connsiteY95" fmla="*/ 190009 h 475284"/>
                <a:gd name="connsiteX96" fmla="*/ 647214 w 1107218"/>
                <a:gd name="connsiteY96" fmla="*/ 168614 h 475284"/>
                <a:gd name="connsiteX97" fmla="*/ 657911 w 1107218"/>
                <a:gd name="connsiteY97" fmla="*/ 157917 h 475284"/>
                <a:gd name="connsiteX98" fmla="*/ 652563 w 1107218"/>
                <a:gd name="connsiteY98" fmla="*/ 147217 h 475284"/>
                <a:gd name="connsiteX99" fmla="*/ 657243 w 1107218"/>
                <a:gd name="connsiteY99" fmla="*/ 130502 h 475284"/>
                <a:gd name="connsiteX100" fmla="*/ 681857 w 1107218"/>
                <a:gd name="connsiteY100" fmla="*/ 114930 h 475284"/>
                <a:gd name="connsiteX101" fmla="*/ 710558 w 1107218"/>
                <a:gd name="connsiteY101" fmla="*/ 106467 h 475284"/>
                <a:gd name="connsiteX102" fmla="*/ 700703 w 1107218"/>
                <a:gd name="connsiteY102" fmla="*/ 115125 h 475284"/>
                <a:gd name="connsiteX103" fmla="*/ 727447 w 1107218"/>
                <a:gd name="connsiteY103" fmla="*/ 120473 h 475284"/>
                <a:gd name="connsiteX104" fmla="*/ 850472 w 1107218"/>
                <a:gd name="connsiteY104" fmla="*/ 88381 h 475284"/>
                <a:gd name="connsiteX105" fmla="*/ 941403 w 1107218"/>
                <a:gd name="connsiteY105" fmla="*/ 56286 h 475284"/>
                <a:gd name="connsiteX106" fmla="*/ 1082814 w 1107218"/>
                <a:gd name="connsiteY106" fmla="*/ 12661 h 475284"/>
                <a:gd name="connsiteX107" fmla="*/ 1071637 w 1107218"/>
                <a:gd name="connsiteY107" fmla="*/ 0 h 475284"/>
                <a:gd name="connsiteX108" fmla="*/ 1065763 w 1107218"/>
                <a:gd name="connsiteY108" fmla="*/ 2129 h 475284"/>
                <a:gd name="connsiteX109" fmla="*/ 1046656 w 1107218"/>
                <a:gd name="connsiteY109" fmla="*/ 7366 h 47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107218" h="475284">
                  <a:moveTo>
                    <a:pt x="123023" y="371871"/>
                  </a:moveTo>
                  <a:cubicBezTo>
                    <a:pt x="80231" y="377221"/>
                    <a:pt x="42790" y="387918"/>
                    <a:pt x="21395" y="393268"/>
                  </a:cubicBezTo>
                  <a:cubicBezTo>
                    <a:pt x="26745" y="393268"/>
                    <a:pt x="37442" y="393268"/>
                    <a:pt x="53487" y="393268"/>
                  </a:cubicBezTo>
                  <a:cubicBezTo>
                    <a:pt x="69534" y="387918"/>
                    <a:pt x="96279" y="377221"/>
                    <a:pt x="123023" y="371871"/>
                  </a:cubicBezTo>
                  <a:close/>
                  <a:moveTo>
                    <a:pt x="427910" y="259545"/>
                  </a:moveTo>
                  <a:cubicBezTo>
                    <a:pt x="401166" y="264893"/>
                    <a:pt x="358374" y="280940"/>
                    <a:pt x="315582" y="296987"/>
                  </a:cubicBezTo>
                  <a:cubicBezTo>
                    <a:pt x="294188" y="302337"/>
                    <a:pt x="272793" y="313034"/>
                    <a:pt x="251396" y="318382"/>
                  </a:cubicBezTo>
                  <a:cubicBezTo>
                    <a:pt x="326282" y="302337"/>
                    <a:pt x="401166" y="280940"/>
                    <a:pt x="427910" y="259545"/>
                  </a:cubicBezTo>
                  <a:close/>
                  <a:moveTo>
                    <a:pt x="374421" y="248848"/>
                  </a:moveTo>
                  <a:cubicBezTo>
                    <a:pt x="347677" y="254195"/>
                    <a:pt x="310235" y="264893"/>
                    <a:pt x="262096" y="275593"/>
                  </a:cubicBezTo>
                  <a:cubicBezTo>
                    <a:pt x="251396" y="280940"/>
                    <a:pt x="235351" y="280940"/>
                    <a:pt x="219304" y="286290"/>
                  </a:cubicBezTo>
                  <a:cubicBezTo>
                    <a:pt x="144420" y="307684"/>
                    <a:pt x="90931" y="318382"/>
                    <a:pt x="53487" y="323732"/>
                  </a:cubicBezTo>
                  <a:cubicBezTo>
                    <a:pt x="37442" y="329079"/>
                    <a:pt x="26745" y="334429"/>
                    <a:pt x="26745" y="339779"/>
                  </a:cubicBezTo>
                  <a:cubicBezTo>
                    <a:pt x="42790" y="361174"/>
                    <a:pt x="224651" y="296987"/>
                    <a:pt x="304885" y="270243"/>
                  </a:cubicBezTo>
                  <a:cubicBezTo>
                    <a:pt x="331629" y="259545"/>
                    <a:pt x="353026" y="254195"/>
                    <a:pt x="374421" y="248848"/>
                  </a:cubicBezTo>
                  <a:close/>
                  <a:moveTo>
                    <a:pt x="711400" y="168614"/>
                  </a:moveTo>
                  <a:cubicBezTo>
                    <a:pt x="706052" y="168614"/>
                    <a:pt x="700703" y="168614"/>
                    <a:pt x="695355" y="173962"/>
                  </a:cubicBezTo>
                  <a:cubicBezTo>
                    <a:pt x="690005" y="173962"/>
                    <a:pt x="684655" y="179312"/>
                    <a:pt x="679308" y="179312"/>
                  </a:cubicBezTo>
                  <a:cubicBezTo>
                    <a:pt x="690005" y="179312"/>
                    <a:pt x="700703" y="173962"/>
                    <a:pt x="711400" y="168614"/>
                  </a:cubicBezTo>
                  <a:close/>
                  <a:moveTo>
                    <a:pt x="1059078" y="147217"/>
                  </a:moveTo>
                  <a:cubicBezTo>
                    <a:pt x="1010937" y="152567"/>
                    <a:pt x="882564" y="195359"/>
                    <a:pt x="743494" y="232801"/>
                  </a:cubicBezTo>
                  <a:cubicBezTo>
                    <a:pt x="887914" y="200706"/>
                    <a:pt x="1021637" y="168614"/>
                    <a:pt x="1059078" y="147217"/>
                  </a:cubicBezTo>
                  <a:close/>
                  <a:moveTo>
                    <a:pt x="1067320" y="134546"/>
                  </a:moveTo>
                  <a:cubicBezTo>
                    <a:pt x="1073453" y="134514"/>
                    <a:pt x="1077799" y="135183"/>
                    <a:pt x="1080473" y="136520"/>
                  </a:cubicBezTo>
                  <a:cubicBezTo>
                    <a:pt x="1085823" y="136520"/>
                    <a:pt x="1085823" y="141870"/>
                    <a:pt x="1091170" y="147217"/>
                  </a:cubicBezTo>
                  <a:lnTo>
                    <a:pt x="1088347" y="155688"/>
                  </a:lnTo>
                  <a:lnTo>
                    <a:pt x="667016" y="279922"/>
                  </a:lnTo>
                  <a:lnTo>
                    <a:pt x="566980" y="302337"/>
                  </a:lnTo>
                  <a:cubicBezTo>
                    <a:pt x="534888" y="307684"/>
                    <a:pt x="497446" y="318382"/>
                    <a:pt x="465352" y="323732"/>
                  </a:cubicBezTo>
                  <a:cubicBezTo>
                    <a:pt x="278140" y="377221"/>
                    <a:pt x="139070" y="414663"/>
                    <a:pt x="58837" y="425360"/>
                  </a:cubicBezTo>
                  <a:cubicBezTo>
                    <a:pt x="42790" y="430710"/>
                    <a:pt x="32092" y="436057"/>
                    <a:pt x="26745" y="441407"/>
                  </a:cubicBezTo>
                  <a:cubicBezTo>
                    <a:pt x="26745" y="446755"/>
                    <a:pt x="32092" y="452104"/>
                    <a:pt x="37442" y="457454"/>
                  </a:cubicBezTo>
                  <a:cubicBezTo>
                    <a:pt x="56163" y="452105"/>
                    <a:pt x="81570" y="446755"/>
                    <a:pt x="115669" y="440069"/>
                  </a:cubicBezTo>
                  <a:lnTo>
                    <a:pt x="139537" y="435454"/>
                  </a:lnTo>
                  <a:lnTo>
                    <a:pt x="4456" y="475284"/>
                  </a:lnTo>
                  <a:lnTo>
                    <a:pt x="6686" y="473500"/>
                  </a:lnTo>
                  <a:cubicBezTo>
                    <a:pt x="10698" y="472162"/>
                    <a:pt x="16047" y="470826"/>
                    <a:pt x="21395" y="468152"/>
                  </a:cubicBezTo>
                  <a:cubicBezTo>
                    <a:pt x="16045" y="462802"/>
                    <a:pt x="10698" y="457454"/>
                    <a:pt x="10698" y="446755"/>
                  </a:cubicBezTo>
                  <a:cubicBezTo>
                    <a:pt x="10698" y="441407"/>
                    <a:pt x="10698" y="436057"/>
                    <a:pt x="16045" y="430710"/>
                  </a:cubicBezTo>
                  <a:cubicBezTo>
                    <a:pt x="16045" y="430710"/>
                    <a:pt x="21395" y="425360"/>
                    <a:pt x="21395" y="425360"/>
                  </a:cubicBezTo>
                  <a:cubicBezTo>
                    <a:pt x="16045" y="425360"/>
                    <a:pt x="10698" y="425360"/>
                    <a:pt x="10698" y="420013"/>
                  </a:cubicBezTo>
                  <a:cubicBezTo>
                    <a:pt x="0" y="414663"/>
                    <a:pt x="0" y="409313"/>
                    <a:pt x="0" y="403965"/>
                  </a:cubicBezTo>
                  <a:cubicBezTo>
                    <a:pt x="0" y="398615"/>
                    <a:pt x="0" y="393268"/>
                    <a:pt x="0" y="393268"/>
                  </a:cubicBezTo>
                  <a:cubicBezTo>
                    <a:pt x="5348" y="387918"/>
                    <a:pt x="10698" y="382568"/>
                    <a:pt x="32092" y="377221"/>
                  </a:cubicBezTo>
                  <a:cubicBezTo>
                    <a:pt x="32092" y="377221"/>
                    <a:pt x="26745" y="377221"/>
                    <a:pt x="26745" y="377221"/>
                  </a:cubicBezTo>
                  <a:cubicBezTo>
                    <a:pt x="21395" y="371871"/>
                    <a:pt x="16045" y="366523"/>
                    <a:pt x="16045" y="361174"/>
                  </a:cubicBezTo>
                  <a:cubicBezTo>
                    <a:pt x="16045" y="355824"/>
                    <a:pt x="16045" y="345126"/>
                    <a:pt x="21395" y="339779"/>
                  </a:cubicBezTo>
                  <a:cubicBezTo>
                    <a:pt x="21395" y="339779"/>
                    <a:pt x="21395" y="334429"/>
                    <a:pt x="26745" y="334429"/>
                  </a:cubicBezTo>
                  <a:cubicBezTo>
                    <a:pt x="21395" y="329079"/>
                    <a:pt x="16045" y="323732"/>
                    <a:pt x="16045" y="318382"/>
                  </a:cubicBezTo>
                  <a:lnTo>
                    <a:pt x="18080" y="310651"/>
                  </a:lnTo>
                  <a:lnTo>
                    <a:pt x="416598" y="193144"/>
                  </a:lnTo>
                  <a:lnTo>
                    <a:pt x="406515" y="200706"/>
                  </a:lnTo>
                  <a:cubicBezTo>
                    <a:pt x="417213" y="200706"/>
                    <a:pt x="422560" y="200706"/>
                    <a:pt x="427910" y="200706"/>
                  </a:cubicBezTo>
                  <a:cubicBezTo>
                    <a:pt x="433260" y="200706"/>
                    <a:pt x="433260" y="206056"/>
                    <a:pt x="433260" y="211404"/>
                  </a:cubicBezTo>
                  <a:cubicBezTo>
                    <a:pt x="433260" y="216754"/>
                    <a:pt x="433260" y="222103"/>
                    <a:pt x="433260" y="227451"/>
                  </a:cubicBezTo>
                  <a:cubicBezTo>
                    <a:pt x="427910" y="232801"/>
                    <a:pt x="422560" y="238148"/>
                    <a:pt x="411863" y="243498"/>
                  </a:cubicBezTo>
                  <a:cubicBezTo>
                    <a:pt x="438607" y="238148"/>
                    <a:pt x="449305" y="238148"/>
                    <a:pt x="454655" y="238148"/>
                  </a:cubicBezTo>
                  <a:cubicBezTo>
                    <a:pt x="460002" y="238148"/>
                    <a:pt x="460002" y="243498"/>
                    <a:pt x="460002" y="248848"/>
                  </a:cubicBezTo>
                  <a:cubicBezTo>
                    <a:pt x="460002" y="254195"/>
                    <a:pt x="460002" y="264893"/>
                    <a:pt x="454655" y="270243"/>
                  </a:cubicBezTo>
                  <a:cubicBezTo>
                    <a:pt x="443957" y="286290"/>
                    <a:pt x="411863" y="302337"/>
                    <a:pt x="369071" y="318382"/>
                  </a:cubicBezTo>
                  <a:cubicBezTo>
                    <a:pt x="395816" y="313034"/>
                    <a:pt x="422560" y="307684"/>
                    <a:pt x="454655" y="302337"/>
                  </a:cubicBezTo>
                  <a:cubicBezTo>
                    <a:pt x="513491" y="286290"/>
                    <a:pt x="577677" y="264893"/>
                    <a:pt x="636516" y="248848"/>
                  </a:cubicBezTo>
                  <a:cubicBezTo>
                    <a:pt x="893932" y="169284"/>
                    <a:pt x="1024394" y="134766"/>
                    <a:pt x="1067320" y="134546"/>
                  </a:cubicBezTo>
                  <a:close/>
                  <a:moveTo>
                    <a:pt x="877217" y="83031"/>
                  </a:moveTo>
                  <a:cubicBezTo>
                    <a:pt x="871867" y="83031"/>
                    <a:pt x="866517" y="88381"/>
                    <a:pt x="861170" y="88381"/>
                  </a:cubicBezTo>
                  <a:cubicBezTo>
                    <a:pt x="807681" y="104428"/>
                    <a:pt x="770239" y="120473"/>
                    <a:pt x="738144" y="120473"/>
                  </a:cubicBezTo>
                  <a:cubicBezTo>
                    <a:pt x="711400" y="136520"/>
                    <a:pt x="684655" y="141870"/>
                    <a:pt x="673958" y="147217"/>
                  </a:cubicBezTo>
                  <a:cubicBezTo>
                    <a:pt x="679308" y="147217"/>
                    <a:pt x="679308" y="147217"/>
                    <a:pt x="684655" y="147217"/>
                  </a:cubicBezTo>
                  <a:cubicBezTo>
                    <a:pt x="706052" y="141870"/>
                    <a:pt x="727447" y="136520"/>
                    <a:pt x="759542" y="125823"/>
                  </a:cubicBezTo>
                  <a:cubicBezTo>
                    <a:pt x="796983" y="115125"/>
                    <a:pt x="839775" y="99078"/>
                    <a:pt x="877217" y="83031"/>
                  </a:cubicBezTo>
                  <a:close/>
                  <a:moveTo>
                    <a:pt x="1075126" y="56286"/>
                  </a:moveTo>
                  <a:cubicBezTo>
                    <a:pt x="1053728" y="50939"/>
                    <a:pt x="978845" y="77683"/>
                    <a:pt x="914659" y="99078"/>
                  </a:cubicBezTo>
                  <a:cubicBezTo>
                    <a:pt x="920006" y="99078"/>
                    <a:pt x="930706" y="93728"/>
                    <a:pt x="936053" y="93728"/>
                  </a:cubicBezTo>
                  <a:cubicBezTo>
                    <a:pt x="957450" y="88381"/>
                    <a:pt x="973495" y="83031"/>
                    <a:pt x="984195" y="83031"/>
                  </a:cubicBezTo>
                  <a:cubicBezTo>
                    <a:pt x="1000240" y="77683"/>
                    <a:pt x="1010937" y="77683"/>
                    <a:pt x="1021637" y="77683"/>
                  </a:cubicBezTo>
                  <a:cubicBezTo>
                    <a:pt x="1048381" y="72334"/>
                    <a:pt x="1069776" y="61636"/>
                    <a:pt x="1075126" y="56286"/>
                  </a:cubicBezTo>
                  <a:close/>
                  <a:moveTo>
                    <a:pt x="1082814" y="12661"/>
                  </a:moveTo>
                  <a:cubicBezTo>
                    <a:pt x="1089500" y="11825"/>
                    <a:pt x="1093846" y="12160"/>
                    <a:pt x="1096520" y="13497"/>
                  </a:cubicBezTo>
                  <a:cubicBezTo>
                    <a:pt x="1101870" y="13497"/>
                    <a:pt x="1101870" y="18844"/>
                    <a:pt x="1107218" y="24194"/>
                  </a:cubicBezTo>
                  <a:cubicBezTo>
                    <a:pt x="1107218" y="29543"/>
                    <a:pt x="1107218" y="33554"/>
                    <a:pt x="1104544" y="36897"/>
                  </a:cubicBezTo>
                  <a:lnTo>
                    <a:pt x="1102161" y="38003"/>
                  </a:lnTo>
                  <a:lnTo>
                    <a:pt x="1096520" y="29542"/>
                  </a:lnTo>
                  <a:cubicBezTo>
                    <a:pt x="1091170" y="29542"/>
                    <a:pt x="1091170" y="29542"/>
                    <a:pt x="1085823" y="45589"/>
                  </a:cubicBezTo>
                  <a:lnTo>
                    <a:pt x="1102161" y="38003"/>
                  </a:lnTo>
                  <a:lnTo>
                    <a:pt x="1107218" y="45589"/>
                  </a:lnTo>
                  <a:cubicBezTo>
                    <a:pt x="1107218" y="50939"/>
                    <a:pt x="1107218" y="56286"/>
                    <a:pt x="1101870" y="66984"/>
                  </a:cubicBezTo>
                  <a:cubicBezTo>
                    <a:pt x="1096520" y="77683"/>
                    <a:pt x="1085823" y="83031"/>
                    <a:pt x="1069776" y="88381"/>
                  </a:cubicBezTo>
                  <a:cubicBezTo>
                    <a:pt x="1069776" y="88381"/>
                    <a:pt x="1069776" y="93728"/>
                    <a:pt x="1069776" y="93728"/>
                  </a:cubicBezTo>
                  <a:cubicBezTo>
                    <a:pt x="1069776" y="99078"/>
                    <a:pt x="1064426" y="109775"/>
                    <a:pt x="1059078" y="109775"/>
                  </a:cubicBezTo>
                  <a:cubicBezTo>
                    <a:pt x="1053728" y="109775"/>
                    <a:pt x="1048381" y="109775"/>
                    <a:pt x="1043031" y="104428"/>
                  </a:cubicBezTo>
                  <a:cubicBezTo>
                    <a:pt x="1037681" y="104428"/>
                    <a:pt x="1037681" y="104428"/>
                    <a:pt x="1026984" y="104428"/>
                  </a:cubicBezTo>
                  <a:cubicBezTo>
                    <a:pt x="1005589" y="109775"/>
                    <a:pt x="973495" y="115125"/>
                    <a:pt x="941403" y="125823"/>
                  </a:cubicBezTo>
                  <a:cubicBezTo>
                    <a:pt x="898611" y="136520"/>
                    <a:pt x="850472" y="157917"/>
                    <a:pt x="807681" y="168614"/>
                  </a:cubicBezTo>
                  <a:cubicBezTo>
                    <a:pt x="748842" y="184659"/>
                    <a:pt x="711400" y="195359"/>
                    <a:pt x="684655" y="200706"/>
                  </a:cubicBezTo>
                  <a:cubicBezTo>
                    <a:pt x="663261" y="206056"/>
                    <a:pt x="652563" y="206056"/>
                    <a:pt x="647214" y="200706"/>
                  </a:cubicBezTo>
                  <a:cubicBezTo>
                    <a:pt x="641866" y="200706"/>
                    <a:pt x="641866" y="195359"/>
                    <a:pt x="641866" y="190009"/>
                  </a:cubicBezTo>
                  <a:cubicBezTo>
                    <a:pt x="641866" y="184659"/>
                    <a:pt x="641866" y="179312"/>
                    <a:pt x="647214" y="168614"/>
                  </a:cubicBezTo>
                  <a:cubicBezTo>
                    <a:pt x="647214" y="163264"/>
                    <a:pt x="652563" y="163264"/>
                    <a:pt x="657911" y="157917"/>
                  </a:cubicBezTo>
                  <a:cubicBezTo>
                    <a:pt x="652563" y="152567"/>
                    <a:pt x="652563" y="152567"/>
                    <a:pt x="652563" y="147217"/>
                  </a:cubicBezTo>
                  <a:cubicBezTo>
                    <a:pt x="649888" y="141869"/>
                    <a:pt x="651225" y="136520"/>
                    <a:pt x="657243" y="130502"/>
                  </a:cubicBezTo>
                  <a:lnTo>
                    <a:pt x="681857" y="114930"/>
                  </a:lnTo>
                  <a:lnTo>
                    <a:pt x="710558" y="106467"/>
                  </a:lnTo>
                  <a:lnTo>
                    <a:pt x="700703" y="115125"/>
                  </a:lnTo>
                  <a:cubicBezTo>
                    <a:pt x="706052" y="120473"/>
                    <a:pt x="711400" y="120473"/>
                    <a:pt x="727447" y="120473"/>
                  </a:cubicBezTo>
                  <a:cubicBezTo>
                    <a:pt x="759542" y="109775"/>
                    <a:pt x="796983" y="99078"/>
                    <a:pt x="850472" y="88381"/>
                  </a:cubicBezTo>
                  <a:cubicBezTo>
                    <a:pt x="882564" y="77683"/>
                    <a:pt x="914659" y="66984"/>
                    <a:pt x="941403" y="56286"/>
                  </a:cubicBezTo>
                  <a:cubicBezTo>
                    <a:pt x="1021637" y="28205"/>
                    <a:pt x="1062756" y="15167"/>
                    <a:pt x="1082814" y="12661"/>
                  </a:cubicBezTo>
                  <a:close/>
                  <a:moveTo>
                    <a:pt x="1071637" y="0"/>
                  </a:moveTo>
                  <a:lnTo>
                    <a:pt x="1065763" y="2129"/>
                  </a:lnTo>
                  <a:lnTo>
                    <a:pt x="1046656" y="7366"/>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7" name="Vrije vorm: vorm 26">
              <a:extLst>
                <a:ext uri="{FF2B5EF4-FFF2-40B4-BE49-F238E27FC236}">
                  <a16:creationId xmlns:a16="http://schemas.microsoft.com/office/drawing/2014/main" id="{F16781E8-B794-49D7-8A39-55039E860046}"/>
                </a:ext>
              </a:extLst>
            </p:cNvPr>
            <p:cNvSpPr/>
            <p:nvPr/>
          </p:nvSpPr>
          <p:spPr>
            <a:xfrm>
              <a:off x="2248946" y="4428929"/>
              <a:ext cx="1088348" cy="512863"/>
            </a:xfrm>
            <a:custGeom>
              <a:avLst/>
              <a:gdLst>
                <a:gd name="connsiteX0" fmla="*/ 149768 w 1088348"/>
                <a:gd name="connsiteY0" fmla="*/ 467581 h 512863"/>
                <a:gd name="connsiteX1" fmla="*/ 26744 w 1088348"/>
                <a:gd name="connsiteY1" fmla="*/ 478278 h 512863"/>
                <a:gd name="connsiteX2" fmla="*/ 21396 w 1088348"/>
                <a:gd name="connsiteY2" fmla="*/ 494325 h 512863"/>
                <a:gd name="connsiteX3" fmla="*/ 26744 w 1088348"/>
                <a:gd name="connsiteY3" fmla="*/ 499675 h 512863"/>
                <a:gd name="connsiteX4" fmla="*/ 37442 w 1088348"/>
                <a:gd name="connsiteY4" fmla="*/ 505023 h 512863"/>
                <a:gd name="connsiteX5" fmla="*/ 149768 w 1088348"/>
                <a:gd name="connsiteY5" fmla="*/ 467581 h 512863"/>
                <a:gd name="connsiteX6" fmla="*/ 411862 w 1088348"/>
                <a:gd name="connsiteY6" fmla="*/ 371300 h 512863"/>
                <a:gd name="connsiteX7" fmla="*/ 369072 w 1088348"/>
                <a:gd name="connsiteY7" fmla="*/ 376650 h 512863"/>
                <a:gd name="connsiteX8" fmla="*/ 299538 w 1088348"/>
                <a:gd name="connsiteY8" fmla="*/ 387347 h 512863"/>
                <a:gd name="connsiteX9" fmla="*/ 96278 w 1088348"/>
                <a:gd name="connsiteY9" fmla="*/ 435487 h 512863"/>
                <a:gd name="connsiteX10" fmla="*/ 58836 w 1088348"/>
                <a:gd name="connsiteY10" fmla="*/ 451534 h 512863"/>
                <a:gd name="connsiteX11" fmla="*/ 240698 w 1088348"/>
                <a:gd name="connsiteY11" fmla="*/ 419442 h 512863"/>
                <a:gd name="connsiteX12" fmla="*/ 411862 w 1088348"/>
                <a:gd name="connsiteY12" fmla="*/ 371300 h 512863"/>
                <a:gd name="connsiteX13" fmla="*/ 21396 w 1088348"/>
                <a:gd name="connsiteY13" fmla="*/ 360603 h 512863"/>
                <a:gd name="connsiteX14" fmla="*/ 16046 w 1088348"/>
                <a:gd name="connsiteY14" fmla="*/ 365953 h 512863"/>
                <a:gd name="connsiteX15" fmla="*/ 26744 w 1088348"/>
                <a:gd name="connsiteY15" fmla="*/ 365953 h 512863"/>
                <a:gd name="connsiteX16" fmla="*/ 32092 w 1088348"/>
                <a:gd name="connsiteY16" fmla="*/ 360603 h 512863"/>
                <a:gd name="connsiteX17" fmla="*/ 21396 w 1088348"/>
                <a:gd name="connsiteY17" fmla="*/ 360603 h 512863"/>
                <a:gd name="connsiteX18" fmla="*/ 74884 w 1088348"/>
                <a:gd name="connsiteY18" fmla="*/ 328511 h 512863"/>
                <a:gd name="connsiteX19" fmla="*/ 58836 w 1088348"/>
                <a:gd name="connsiteY19" fmla="*/ 333858 h 512863"/>
                <a:gd name="connsiteX20" fmla="*/ 69534 w 1088348"/>
                <a:gd name="connsiteY20" fmla="*/ 333858 h 512863"/>
                <a:gd name="connsiteX21" fmla="*/ 80232 w 1088348"/>
                <a:gd name="connsiteY21" fmla="*/ 328511 h 512863"/>
                <a:gd name="connsiteX22" fmla="*/ 74884 w 1088348"/>
                <a:gd name="connsiteY22" fmla="*/ 328511 h 512863"/>
                <a:gd name="connsiteX23" fmla="*/ 914658 w 1088348"/>
                <a:gd name="connsiteY23" fmla="*/ 216183 h 512863"/>
                <a:gd name="connsiteX24" fmla="*/ 700702 w 1088348"/>
                <a:gd name="connsiteY24" fmla="*/ 258975 h 512863"/>
                <a:gd name="connsiteX25" fmla="*/ 577678 w 1088348"/>
                <a:gd name="connsiteY25" fmla="*/ 301766 h 512863"/>
                <a:gd name="connsiteX26" fmla="*/ 534888 w 1088348"/>
                <a:gd name="connsiteY26" fmla="*/ 317811 h 512863"/>
                <a:gd name="connsiteX27" fmla="*/ 620468 w 1088348"/>
                <a:gd name="connsiteY27" fmla="*/ 301766 h 512863"/>
                <a:gd name="connsiteX28" fmla="*/ 679308 w 1088348"/>
                <a:gd name="connsiteY28" fmla="*/ 291067 h 512863"/>
                <a:gd name="connsiteX29" fmla="*/ 909308 w 1088348"/>
                <a:gd name="connsiteY29" fmla="*/ 221533 h 512863"/>
                <a:gd name="connsiteX30" fmla="*/ 914658 w 1088348"/>
                <a:gd name="connsiteY30" fmla="*/ 216183 h 512863"/>
                <a:gd name="connsiteX31" fmla="*/ 855820 w 1088348"/>
                <a:gd name="connsiteY31" fmla="*/ 157346 h 512863"/>
                <a:gd name="connsiteX32" fmla="*/ 802330 w 1088348"/>
                <a:gd name="connsiteY32" fmla="*/ 168044 h 512863"/>
                <a:gd name="connsiteX33" fmla="*/ 534888 w 1088348"/>
                <a:gd name="connsiteY33" fmla="*/ 226880 h 512863"/>
                <a:gd name="connsiteX34" fmla="*/ 411862 w 1088348"/>
                <a:gd name="connsiteY34" fmla="*/ 269672 h 512863"/>
                <a:gd name="connsiteX35" fmla="*/ 465352 w 1088348"/>
                <a:gd name="connsiteY35" fmla="*/ 264325 h 512863"/>
                <a:gd name="connsiteX36" fmla="*/ 620468 w 1088348"/>
                <a:gd name="connsiteY36" fmla="*/ 221533 h 512863"/>
                <a:gd name="connsiteX37" fmla="*/ 855820 w 1088348"/>
                <a:gd name="connsiteY37" fmla="*/ 157346 h 512863"/>
                <a:gd name="connsiteX38" fmla="*/ 973496 w 1088348"/>
                <a:gd name="connsiteY38" fmla="*/ 151996 h 512863"/>
                <a:gd name="connsiteX39" fmla="*/ 631166 w 1088348"/>
                <a:gd name="connsiteY39" fmla="*/ 237580 h 512863"/>
                <a:gd name="connsiteX40" fmla="*/ 695356 w 1088348"/>
                <a:gd name="connsiteY40" fmla="*/ 226880 h 512863"/>
                <a:gd name="connsiteX41" fmla="*/ 861170 w 1088348"/>
                <a:gd name="connsiteY41" fmla="*/ 184091 h 512863"/>
                <a:gd name="connsiteX42" fmla="*/ 936054 w 1088348"/>
                <a:gd name="connsiteY42" fmla="*/ 178741 h 512863"/>
                <a:gd name="connsiteX43" fmla="*/ 968148 w 1088348"/>
                <a:gd name="connsiteY43" fmla="*/ 157346 h 512863"/>
                <a:gd name="connsiteX44" fmla="*/ 973496 w 1088348"/>
                <a:gd name="connsiteY44" fmla="*/ 151996 h 512863"/>
                <a:gd name="connsiteX45" fmla="*/ 1026984 w 1088348"/>
                <a:gd name="connsiteY45" fmla="*/ 82460 h 512863"/>
                <a:gd name="connsiteX46" fmla="*/ 1016286 w 1088348"/>
                <a:gd name="connsiteY46" fmla="*/ 87810 h 512863"/>
                <a:gd name="connsiteX47" fmla="*/ 1026984 w 1088348"/>
                <a:gd name="connsiteY47" fmla="*/ 82460 h 512863"/>
                <a:gd name="connsiteX48" fmla="*/ 968148 w 1088348"/>
                <a:gd name="connsiteY48" fmla="*/ 82460 h 512863"/>
                <a:gd name="connsiteX49" fmla="*/ 738144 w 1088348"/>
                <a:gd name="connsiteY49" fmla="*/ 151996 h 512863"/>
                <a:gd name="connsiteX50" fmla="*/ 791634 w 1088348"/>
                <a:gd name="connsiteY50" fmla="*/ 141299 h 512863"/>
                <a:gd name="connsiteX51" fmla="*/ 968148 w 1088348"/>
                <a:gd name="connsiteY51" fmla="*/ 82460 h 512863"/>
                <a:gd name="connsiteX52" fmla="*/ 1088348 w 1088348"/>
                <a:gd name="connsiteY52" fmla="*/ 0 h 512863"/>
                <a:gd name="connsiteX53" fmla="*/ 1085824 w 1088348"/>
                <a:gd name="connsiteY53" fmla="*/ 7576 h 512863"/>
                <a:gd name="connsiteX54" fmla="*/ 1026984 w 1088348"/>
                <a:gd name="connsiteY54" fmla="*/ 39671 h 512863"/>
                <a:gd name="connsiteX55" fmla="*/ 1032334 w 1088348"/>
                <a:gd name="connsiteY55" fmla="*/ 50368 h 512863"/>
                <a:gd name="connsiteX56" fmla="*/ 1032334 w 1088348"/>
                <a:gd name="connsiteY56" fmla="*/ 66415 h 512863"/>
                <a:gd name="connsiteX57" fmla="*/ 1048382 w 1088348"/>
                <a:gd name="connsiteY57" fmla="*/ 82460 h 512863"/>
                <a:gd name="connsiteX58" fmla="*/ 1048382 w 1088348"/>
                <a:gd name="connsiteY58" fmla="*/ 98507 h 512863"/>
                <a:gd name="connsiteX59" fmla="*/ 957450 w 1088348"/>
                <a:gd name="connsiteY59" fmla="*/ 135949 h 512863"/>
                <a:gd name="connsiteX60" fmla="*/ 978844 w 1088348"/>
                <a:gd name="connsiteY60" fmla="*/ 135949 h 512863"/>
                <a:gd name="connsiteX61" fmla="*/ 984194 w 1088348"/>
                <a:gd name="connsiteY61" fmla="*/ 146649 h 512863"/>
                <a:gd name="connsiteX62" fmla="*/ 978844 w 1088348"/>
                <a:gd name="connsiteY62" fmla="*/ 184091 h 512863"/>
                <a:gd name="connsiteX63" fmla="*/ 936054 w 1088348"/>
                <a:gd name="connsiteY63" fmla="*/ 216183 h 512863"/>
                <a:gd name="connsiteX64" fmla="*/ 936054 w 1088348"/>
                <a:gd name="connsiteY64" fmla="*/ 226880 h 512863"/>
                <a:gd name="connsiteX65" fmla="*/ 973496 w 1088348"/>
                <a:gd name="connsiteY65" fmla="*/ 226880 h 512863"/>
                <a:gd name="connsiteX66" fmla="*/ 978042 w 1088348"/>
                <a:gd name="connsiteY66" fmla="*/ 230129 h 512863"/>
                <a:gd name="connsiteX67" fmla="*/ 19168 w 1088348"/>
                <a:gd name="connsiteY67" fmla="*/ 512863 h 512863"/>
                <a:gd name="connsiteX68" fmla="*/ 18722 w 1088348"/>
                <a:gd name="connsiteY68" fmla="*/ 512378 h 512863"/>
                <a:gd name="connsiteX69" fmla="*/ 10698 w 1088348"/>
                <a:gd name="connsiteY69" fmla="*/ 499675 h 512863"/>
                <a:gd name="connsiteX70" fmla="*/ 16046 w 1088348"/>
                <a:gd name="connsiteY70" fmla="*/ 467581 h 512863"/>
                <a:gd name="connsiteX71" fmla="*/ 21396 w 1088348"/>
                <a:gd name="connsiteY71" fmla="*/ 462231 h 512863"/>
                <a:gd name="connsiteX72" fmla="*/ 21396 w 1088348"/>
                <a:gd name="connsiteY72" fmla="*/ 456884 h 512863"/>
                <a:gd name="connsiteX73" fmla="*/ 26744 w 1088348"/>
                <a:gd name="connsiteY73" fmla="*/ 440836 h 512863"/>
                <a:gd name="connsiteX74" fmla="*/ 37442 w 1088348"/>
                <a:gd name="connsiteY74" fmla="*/ 430139 h 512863"/>
                <a:gd name="connsiteX75" fmla="*/ 26744 w 1088348"/>
                <a:gd name="connsiteY75" fmla="*/ 414092 h 512863"/>
                <a:gd name="connsiteX76" fmla="*/ 26744 w 1088348"/>
                <a:gd name="connsiteY76" fmla="*/ 403395 h 512863"/>
                <a:gd name="connsiteX77" fmla="*/ 32092 w 1088348"/>
                <a:gd name="connsiteY77" fmla="*/ 408745 h 512863"/>
                <a:gd name="connsiteX78" fmla="*/ 42790 w 1088348"/>
                <a:gd name="connsiteY78" fmla="*/ 414092 h 512863"/>
                <a:gd name="connsiteX79" fmla="*/ 181862 w 1088348"/>
                <a:gd name="connsiteY79" fmla="*/ 382000 h 512863"/>
                <a:gd name="connsiteX80" fmla="*/ 224652 w 1088348"/>
                <a:gd name="connsiteY80" fmla="*/ 371300 h 512863"/>
                <a:gd name="connsiteX81" fmla="*/ 353026 w 1088348"/>
                <a:gd name="connsiteY81" fmla="*/ 344556 h 512863"/>
                <a:gd name="connsiteX82" fmla="*/ 459334 w 1088348"/>
                <a:gd name="connsiteY82" fmla="*/ 309789 h 512863"/>
                <a:gd name="connsiteX83" fmla="*/ 559138 w 1088348"/>
                <a:gd name="connsiteY83" fmla="*/ 275869 h 512863"/>
                <a:gd name="connsiteX84" fmla="*/ 566980 w 1088348"/>
                <a:gd name="connsiteY84" fmla="*/ 275022 h 512863"/>
                <a:gd name="connsiteX85" fmla="*/ 561632 w 1088348"/>
                <a:gd name="connsiteY85" fmla="*/ 275022 h 512863"/>
                <a:gd name="connsiteX86" fmla="*/ 559138 w 1088348"/>
                <a:gd name="connsiteY86" fmla="*/ 275869 h 512863"/>
                <a:gd name="connsiteX87" fmla="*/ 542244 w 1088348"/>
                <a:gd name="connsiteY87" fmla="*/ 277696 h 512863"/>
                <a:gd name="connsiteX88" fmla="*/ 513492 w 1088348"/>
                <a:gd name="connsiteY88" fmla="*/ 280369 h 512863"/>
                <a:gd name="connsiteX89" fmla="*/ 460002 w 1088348"/>
                <a:gd name="connsiteY89" fmla="*/ 285719 h 512863"/>
                <a:gd name="connsiteX90" fmla="*/ 26744 w 1088348"/>
                <a:gd name="connsiteY90" fmla="*/ 387347 h 512863"/>
                <a:gd name="connsiteX91" fmla="*/ 26744 w 1088348"/>
                <a:gd name="connsiteY91" fmla="*/ 392697 h 512863"/>
                <a:gd name="connsiteX92" fmla="*/ 10698 w 1088348"/>
                <a:gd name="connsiteY92" fmla="*/ 387347 h 512863"/>
                <a:gd name="connsiteX93" fmla="*/ 0 w 1088348"/>
                <a:gd name="connsiteY93" fmla="*/ 376650 h 512863"/>
                <a:gd name="connsiteX94" fmla="*/ 5348 w 1088348"/>
                <a:gd name="connsiteY94" fmla="*/ 355255 h 512863"/>
                <a:gd name="connsiteX95" fmla="*/ 10698 w 1088348"/>
                <a:gd name="connsiteY95" fmla="*/ 349906 h 512863"/>
                <a:gd name="connsiteX96" fmla="*/ 0 w 1088348"/>
                <a:gd name="connsiteY96" fmla="*/ 333858 h 512863"/>
                <a:gd name="connsiteX97" fmla="*/ 0 w 1088348"/>
                <a:gd name="connsiteY97" fmla="*/ 323161 h 512863"/>
                <a:gd name="connsiteX98" fmla="*/ 4456 w 1088348"/>
                <a:gd name="connsiteY98" fmla="*/ 319596 h 512863"/>
                <a:gd name="connsiteX99" fmla="*/ 139540 w 1088348"/>
                <a:gd name="connsiteY99" fmla="*/ 279766 h 512863"/>
                <a:gd name="connsiteX100" fmla="*/ 173588 w 1088348"/>
                <a:gd name="connsiteY100" fmla="*/ 273182 h 512863"/>
                <a:gd name="connsiteX101" fmla="*/ 246048 w 1088348"/>
                <a:gd name="connsiteY101" fmla="*/ 258975 h 512863"/>
                <a:gd name="connsiteX102" fmla="*/ 272792 w 1088348"/>
                <a:gd name="connsiteY102" fmla="*/ 248277 h 512863"/>
                <a:gd name="connsiteX103" fmla="*/ 540236 w 1088348"/>
                <a:gd name="connsiteY103" fmla="*/ 194788 h 512863"/>
                <a:gd name="connsiteX104" fmla="*/ 759542 w 1088348"/>
                <a:gd name="connsiteY104" fmla="*/ 119905 h 512863"/>
                <a:gd name="connsiteX105" fmla="*/ 861170 w 1088348"/>
                <a:gd name="connsiteY105" fmla="*/ 82460 h 512863"/>
                <a:gd name="connsiteX106" fmla="*/ 728116 w 1088348"/>
                <a:gd name="connsiteY106" fmla="*/ 110543 h 512863"/>
                <a:gd name="connsiteX107" fmla="*/ 667018 w 1088348"/>
                <a:gd name="connsiteY107" fmla="*/ 124234 h 51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088348" h="512863">
                  <a:moveTo>
                    <a:pt x="149768" y="467581"/>
                  </a:moveTo>
                  <a:cubicBezTo>
                    <a:pt x="96278" y="478278"/>
                    <a:pt x="53486" y="483628"/>
                    <a:pt x="26744" y="478278"/>
                  </a:cubicBezTo>
                  <a:cubicBezTo>
                    <a:pt x="21396" y="483628"/>
                    <a:pt x="21396" y="488976"/>
                    <a:pt x="21396" y="494325"/>
                  </a:cubicBezTo>
                  <a:cubicBezTo>
                    <a:pt x="21396" y="494325"/>
                    <a:pt x="21396" y="499675"/>
                    <a:pt x="26744" y="499675"/>
                  </a:cubicBezTo>
                  <a:cubicBezTo>
                    <a:pt x="32092" y="499675"/>
                    <a:pt x="32092" y="505023"/>
                    <a:pt x="37442" y="505023"/>
                  </a:cubicBezTo>
                  <a:cubicBezTo>
                    <a:pt x="64186" y="494325"/>
                    <a:pt x="101628" y="483628"/>
                    <a:pt x="149768" y="467581"/>
                  </a:cubicBezTo>
                  <a:close/>
                  <a:moveTo>
                    <a:pt x="411862" y="371300"/>
                  </a:moveTo>
                  <a:cubicBezTo>
                    <a:pt x="395816" y="371300"/>
                    <a:pt x="385118" y="376650"/>
                    <a:pt x="369072" y="376650"/>
                  </a:cubicBezTo>
                  <a:cubicBezTo>
                    <a:pt x="347676" y="382000"/>
                    <a:pt x="320932" y="382000"/>
                    <a:pt x="299538" y="387347"/>
                  </a:cubicBezTo>
                  <a:cubicBezTo>
                    <a:pt x="213954" y="414092"/>
                    <a:pt x="144420" y="430139"/>
                    <a:pt x="96278" y="435487"/>
                  </a:cubicBezTo>
                  <a:cubicBezTo>
                    <a:pt x="80232" y="440836"/>
                    <a:pt x="69534" y="446186"/>
                    <a:pt x="58836" y="451534"/>
                  </a:cubicBezTo>
                  <a:cubicBezTo>
                    <a:pt x="85582" y="451534"/>
                    <a:pt x="139070" y="446186"/>
                    <a:pt x="240698" y="419442"/>
                  </a:cubicBezTo>
                  <a:cubicBezTo>
                    <a:pt x="294188" y="408745"/>
                    <a:pt x="353026" y="387347"/>
                    <a:pt x="411862" y="371300"/>
                  </a:cubicBezTo>
                  <a:close/>
                  <a:moveTo>
                    <a:pt x="21396" y="360603"/>
                  </a:moveTo>
                  <a:cubicBezTo>
                    <a:pt x="16046" y="360603"/>
                    <a:pt x="16046" y="360603"/>
                    <a:pt x="16046" y="365953"/>
                  </a:cubicBezTo>
                  <a:cubicBezTo>
                    <a:pt x="21396" y="365953"/>
                    <a:pt x="21396" y="365953"/>
                    <a:pt x="26744" y="365953"/>
                  </a:cubicBezTo>
                  <a:cubicBezTo>
                    <a:pt x="26744" y="365953"/>
                    <a:pt x="32092" y="360603"/>
                    <a:pt x="32092" y="360603"/>
                  </a:cubicBezTo>
                  <a:cubicBezTo>
                    <a:pt x="26744" y="360603"/>
                    <a:pt x="26744" y="360603"/>
                    <a:pt x="21396" y="360603"/>
                  </a:cubicBezTo>
                  <a:close/>
                  <a:moveTo>
                    <a:pt x="74884" y="328511"/>
                  </a:moveTo>
                  <a:cubicBezTo>
                    <a:pt x="69534" y="333858"/>
                    <a:pt x="64186" y="333858"/>
                    <a:pt x="58836" y="333858"/>
                  </a:cubicBezTo>
                  <a:cubicBezTo>
                    <a:pt x="64186" y="333858"/>
                    <a:pt x="64186" y="333858"/>
                    <a:pt x="69534" y="333858"/>
                  </a:cubicBezTo>
                  <a:cubicBezTo>
                    <a:pt x="74884" y="333858"/>
                    <a:pt x="74884" y="328511"/>
                    <a:pt x="80232" y="328511"/>
                  </a:cubicBezTo>
                  <a:cubicBezTo>
                    <a:pt x="80232" y="328511"/>
                    <a:pt x="74884" y="328511"/>
                    <a:pt x="74884" y="328511"/>
                  </a:cubicBezTo>
                  <a:close/>
                  <a:moveTo>
                    <a:pt x="914658" y="216183"/>
                  </a:moveTo>
                  <a:cubicBezTo>
                    <a:pt x="861170" y="232230"/>
                    <a:pt x="786286" y="248277"/>
                    <a:pt x="700702" y="258975"/>
                  </a:cubicBezTo>
                  <a:cubicBezTo>
                    <a:pt x="657910" y="275022"/>
                    <a:pt x="615122" y="285719"/>
                    <a:pt x="577678" y="301766"/>
                  </a:cubicBezTo>
                  <a:cubicBezTo>
                    <a:pt x="561632" y="307114"/>
                    <a:pt x="545586" y="312464"/>
                    <a:pt x="534888" y="317811"/>
                  </a:cubicBezTo>
                  <a:cubicBezTo>
                    <a:pt x="561632" y="312464"/>
                    <a:pt x="593724" y="307114"/>
                    <a:pt x="620468" y="301766"/>
                  </a:cubicBezTo>
                  <a:cubicBezTo>
                    <a:pt x="641866" y="296416"/>
                    <a:pt x="657910" y="296416"/>
                    <a:pt x="679308" y="291067"/>
                  </a:cubicBezTo>
                  <a:cubicBezTo>
                    <a:pt x="791634" y="258975"/>
                    <a:pt x="861170" y="237580"/>
                    <a:pt x="909308" y="221533"/>
                  </a:cubicBezTo>
                  <a:cubicBezTo>
                    <a:pt x="909308" y="221533"/>
                    <a:pt x="914658" y="216183"/>
                    <a:pt x="914658" y="216183"/>
                  </a:cubicBezTo>
                  <a:close/>
                  <a:moveTo>
                    <a:pt x="855820" y="157346"/>
                  </a:moveTo>
                  <a:cubicBezTo>
                    <a:pt x="839776" y="162694"/>
                    <a:pt x="818378" y="162694"/>
                    <a:pt x="802330" y="168044"/>
                  </a:cubicBezTo>
                  <a:cubicBezTo>
                    <a:pt x="727448" y="189438"/>
                    <a:pt x="636516" y="205486"/>
                    <a:pt x="534888" y="226880"/>
                  </a:cubicBezTo>
                  <a:cubicBezTo>
                    <a:pt x="486746" y="242927"/>
                    <a:pt x="449304" y="253625"/>
                    <a:pt x="411862" y="269672"/>
                  </a:cubicBezTo>
                  <a:cubicBezTo>
                    <a:pt x="427910" y="269672"/>
                    <a:pt x="449304" y="264325"/>
                    <a:pt x="465352" y="264325"/>
                  </a:cubicBezTo>
                  <a:cubicBezTo>
                    <a:pt x="518840" y="248277"/>
                    <a:pt x="572330" y="237580"/>
                    <a:pt x="620468" y="221533"/>
                  </a:cubicBezTo>
                  <a:cubicBezTo>
                    <a:pt x="727448" y="194788"/>
                    <a:pt x="802330" y="173391"/>
                    <a:pt x="855820" y="157346"/>
                  </a:cubicBezTo>
                  <a:close/>
                  <a:moveTo>
                    <a:pt x="973496" y="151996"/>
                  </a:moveTo>
                  <a:cubicBezTo>
                    <a:pt x="930706" y="157346"/>
                    <a:pt x="780936" y="200136"/>
                    <a:pt x="631166" y="237580"/>
                  </a:cubicBezTo>
                  <a:cubicBezTo>
                    <a:pt x="652564" y="237580"/>
                    <a:pt x="673958" y="232230"/>
                    <a:pt x="695356" y="226880"/>
                  </a:cubicBezTo>
                  <a:cubicBezTo>
                    <a:pt x="770238" y="210835"/>
                    <a:pt x="823728" y="194788"/>
                    <a:pt x="861170" y="184091"/>
                  </a:cubicBezTo>
                  <a:cubicBezTo>
                    <a:pt x="898612" y="173391"/>
                    <a:pt x="925356" y="173391"/>
                    <a:pt x="936054" y="178741"/>
                  </a:cubicBezTo>
                  <a:cubicBezTo>
                    <a:pt x="952100" y="173391"/>
                    <a:pt x="962798" y="162694"/>
                    <a:pt x="968148" y="157346"/>
                  </a:cubicBezTo>
                  <a:cubicBezTo>
                    <a:pt x="968148" y="157346"/>
                    <a:pt x="968148" y="151996"/>
                    <a:pt x="973496" y="151996"/>
                  </a:cubicBezTo>
                  <a:close/>
                  <a:moveTo>
                    <a:pt x="1026984" y="82460"/>
                  </a:moveTo>
                  <a:cubicBezTo>
                    <a:pt x="1021636" y="82460"/>
                    <a:pt x="1021636" y="87810"/>
                    <a:pt x="1016286" y="87810"/>
                  </a:cubicBezTo>
                  <a:cubicBezTo>
                    <a:pt x="1021636" y="87810"/>
                    <a:pt x="1026984" y="87810"/>
                    <a:pt x="1026984" y="82460"/>
                  </a:cubicBezTo>
                  <a:close/>
                  <a:moveTo>
                    <a:pt x="968148" y="82460"/>
                  </a:moveTo>
                  <a:cubicBezTo>
                    <a:pt x="920006" y="93160"/>
                    <a:pt x="834426" y="119905"/>
                    <a:pt x="738144" y="151996"/>
                  </a:cubicBezTo>
                  <a:cubicBezTo>
                    <a:pt x="759542" y="146649"/>
                    <a:pt x="775586" y="146649"/>
                    <a:pt x="791634" y="141299"/>
                  </a:cubicBezTo>
                  <a:cubicBezTo>
                    <a:pt x="866516" y="119905"/>
                    <a:pt x="930706" y="103857"/>
                    <a:pt x="968148" y="82460"/>
                  </a:cubicBezTo>
                  <a:close/>
                  <a:moveTo>
                    <a:pt x="1088348" y="0"/>
                  </a:moveTo>
                  <a:lnTo>
                    <a:pt x="1085824" y="7576"/>
                  </a:lnTo>
                  <a:cubicBezTo>
                    <a:pt x="1080474" y="18274"/>
                    <a:pt x="1059078" y="28971"/>
                    <a:pt x="1026984" y="39671"/>
                  </a:cubicBezTo>
                  <a:cubicBezTo>
                    <a:pt x="1032334" y="39671"/>
                    <a:pt x="1032334" y="45018"/>
                    <a:pt x="1032334" y="50368"/>
                  </a:cubicBezTo>
                  <a:cubicBezTo>
                    <a:pt x="1032334" y="55716"/>
                    <a:pt x="1032334" y="61066"/>
                    <a:pt x="1032334" y="66415"/>
                  </a:cubicBezTo>
                  <a:cubicBezTo>
                    <a:pt x="1037682" y="71763"/>
                    <a:pt x="1043032" y="77113"/>
                    <a:pt x="1048382" y="82460"/>
                  </a:cubicBezTo>
                  <a:cubicBezTo>
                    <a:pt x="1048382" y="87810"/>
                    <a:pt x="1048382" y="93160"/>
                    <a:pt x="1048382" y="98507"/>
                  </a:cubicBezTo>
                  <a:cubicBezTo>
                    <a:pt x="1043032" y="109205"/>
                    <a:pt x="1016286" y="119905"/>
                    <a:pt x="957450" y="135949"/>
                  </a:cubicBezTo>
                  <a:cubicBezTo>
                    <a:pt x="973496" y="135949"/>
                    <a:pt x="978844" y="135949"/>
                    <a:pt x="978844" y="135949"/>
                  </a:cubicBezTo>
                  <a:cubicBezTo>
                    <a:pt x="984194" y="135949"/>
                    <a:pt x="984194" y="141299"/>
                    <a:pt x="984194" y="146649"/>
                  </a:cubicBezTo>
                  <a:cubicBezTo>
                    <a:pt x="989542" y="157346"/>
                    <a:pt x="984194" y="173391"/>
                    <a:pt x="978844" y="184091"/>
                  </a:cubicBezTo>
                  <a:cubicBezTo>
                    <a:pt x="968148" y="194788"/>
                    <a:pt x="957450" y="205486"/>
                    <a:pt x="936054" y="216183"/>
                  </a:cubicBezTo>
                  <a:cubicBezTo>
                    <a:pt x="936054" y="221533"/>
                    <a:pt x="936054" y="221533"/>
                    <a:pt x="936054" y="226880"/>
                  </a:cubicBezTo>
                  <a:cubicBezTo>
                    <a:pt x="957450" y="221533"/>
                    <a:pt x="968148" y="221533"/>
                    <a:pt x="973496" y="226880"/>
                  </a:cubicBezTo>
                  <a:lnTo>
                    <a:pt x="978042" y="230129"/>
                  </a:lnTo>
                  <a:lnTo>
                    <a:pt x="19168" y="512863"/>
                  </a:lnTo>
                  <a:lnTo>
                    <a:pt x="18722" y="512378"/>
                  </a:lnTo>
                  <a:cubicBezTo>
                    <a:pt x="16046" y="509035"/>
                    <a:pt x="13372" y="505024"/>
                    <a:pt x="10698" y="499675"/>
                  </a:cubicBezTo>
                  <a:cubicBezTo>
                    <a:pt x="10698" y="488976"/>
                    <a:pt x="10698" y="478278"/>
                    <a:pt x="16046" y="467581"/>
                  </a:cubicBezTo>
                  <a:cubicBezTo>
                    <a:pt x="16046" y="467581"/>
                    <a:pt x="16046" y="462231"/>
                    <a:pt x="21396" y="462231"/>
                  </a:cubicBezTo>
                  <a:cubicBezTo>
                    <a:pt x="21396" y="462231"/>
                    <a:pt x="21396" y="456884"/>
                    <a:pt x="21396" y="456884"/>
                  </a:cubicBezTo>
                  <a:cubicBezTo>
                    <a:pt x="21396" y="451534"/>
                    <a:pt x="21396" y="446186"/>
                    <a:pt x="26744" y="440836"/>
                  </a:cubicBezTo>
                  <a:cubicBezTo>
                    <a:pt x="26744" y="435487"/>
                    <a:pt x="32092" y="435487"/>
                    <a:pt x="37442" y="430139"/>
                  </a:cubicBezTo>
                  <a:cubicBezTo>
                    <a:pt x="32092" y="424789"/>
                    <a:pt x="32092" y="419442"/>
                    <a:pt x="26744" y="414092"/>
                  </a:cubicBezTo>
                  <a:lnTo>
                    <a:pt x="26744" y="403395"/>
                  </a:lnTo>
                  <a:cubicBezTo>
                    <a:pt x="26744" y="403395"/>
                    <a:pt x="26744" y="403395"/>
                    <a:pt x="32092" y="408745"/>
                  </a:cubicBezTo>
                  <a:cubicBezTo>
                    <a:pt x="37442" y="408745"/>
                    <a:pt x="37442" y="414092"/>
                    <a:pt x="42790" y="414092"/>
                  </a:cubicBezTo>
                  <a:cubicBezTo>
                    <a:pt x="80232" y="403395"/>
                    <a:pt x="128374" y="392697"/>
                    <a:pt x="181862" y="382000"/>
                  </a:cubicBezTo>
                  <a:cubicBezTo>
                    <a:pt x="197906" y="382000"/>
                    <a:pt x="208606" y="376650"/>
                    <a:pt x="224652" y="371300"/>
                  </a:cubicBezTo>
                  <a:cubicBezTo>
                    <a:pt x="262096" y="360603"/>
                    <a:pt x="310234" y="355255"/>
                    <a:pt x="353026" y="344556"/>
                  </a:cubicBezTo>
                  <a:cubicBezTo>
                    <a:pt x="387794" y="333858"/>
                    <a:pt x="423898" y="321824"/>
                    <a:pt x="459334" y="309789"/>
                  </a:cubicBezTo>
                  <a:lnTo>
                    <a:pt x="559138" y="275869"/>
                  </a:lnTo>
                  <a:lnTo>
                    <a:pt x="566980" y="275022"/>
                  </a:lnTo>
                  <a:cubicBezTo>
                    <a:pt x="566980" y="275022"/>
                    <a:pt x="561632" y="275022"/>
                    <a:pt x="561632" y="275022"/>
                  </a:cubicBezTo>
                  <a:lnTo>
                    <a:pt x="559138" y="275869"/>
                  </a:lnTo>
                  <a:lnTo>
                    <a:pt x="542244" y="277696"/>
                  </a:lnTo>
                  <a:cubicBezTo>
                    <a:pt x="533552" y="279032"/>
                    <a:pt x="524190" y="280369"/>
                    <a:pt x="513492" y="280369"/>
                  </a:cubicBezTo>
                  <a:cubicBezTo>
                    <a:pt x="497446" y="280369"/>
                    <a:pt x="481400" y="285719"/>
                    <a:pt x="460002" y="285719"/>
                  </a:cubicBezTo>
                  <a:cubicBezTo>
                    <a:pt x="235352" y="349906"/>
                    <a:pt x="96278" y="382000"/>
                    <a:pt x="26744" y="387347"/>
                  </a:cubicBezTo>
                  <a:lnTo>
                    <a:pt x="26744" y="392697"/>
                  </a:lnTo>
                  <a:cubicBezTo>
                    <a:pt x="21396" y="392697"/>
                    <a:pt x="16046" y="392697"/>
                    <a:pt x="10698" y="387347"/>
                  </a:cubicBezTo>
                  <a:cubicBezTo>
                    <a:pt x="5348" y="387347"/>
                    <a:pt x="5348" y="382000"/>
                    <a:pt x="0" y="376650"/>
                  </a:cubicBezTo>
                  <a:cubicBezTo>
                    <a:pt x="0" y="371300"/>
                    <a:pt x="0" y="360603"/>
                    <a:pt x="5348" y="355255"/>
                  </a:cubicBezTo>
                  <a:cubicBezTo>
                    <a:pt x="5348" y="355255"/>
                    <a:pt x="10698" y="349906"/>
                    <a:pt x="10698" y="349906"/>
                  </a:cubicBezTo>
                  <a:cubicBezTo>
                    <a:pt x="5348" y="344556"/>
                    <a:pt x="5348" y="339208"/>
                    <a:pt x="0" y="333858"/>
                  </a:cubicBezTo>
                  <a:cubicBezTo>
                    <a:pt x="0" y="328511"/>
                    <a:pt x="0" y="328511"/>
                    <a:pt x="0" y="323161"/>
                  </a:cubicBezTo>
                  <a:lnTo>
                    <a:pt x="4456" y="319596"/>
                  </a:lnTo>
                  <a:lnTo>
                    <a:pt x="139540" y="279766"/>
                  </a:lnTo>
                  <a:lnTo>
                    <a:pt x="173588" y="273182"/>
                  </a:lnTo>
                  <a:cubicBezTo>
                    <a:pt x="195234" y="269003"/>
                    <a:pt x="219304" y="264323"/>
                    <a:pt x="246048" y="258975"/>
                  </a:cubicBezTo>
                  <a:cubicBezTo>
                    <a:pt x="256746" y="253625"/>
                    <a:pt x="262096" y="248277"/>
                    <a:pt x="272792" y="248277"/>
                  </a:cubicBezTo>
                  <a:cubicBezTo>
                    <a:pt x="347676" y="232230"/>
                    <a:pt x="438608" y="210835"/>
                    <a:pt x="540236" y="194788"/>
                  </a:cubicBezTo>
                  <a:cubicBezTo>
                    <a:pt x="615122" y="168044"/>
                    <a:pt x="695356" y="141299"/>
                    <a:pt x="759542" y="119905"/>
                  </a:cubicBezTo>
                  <a:cubicBezTo>
                    <a:pt x="796984" y="103857"/>
                    <a:pt x="834426" y="93160"/>
                    <a:pt x="861170" y="82460"/>
                  </a:cubicBezTo>
                  <a:cubicBezTo>
                    <a:pt x="821052" y="90484"/>
                    <a:pt x="776924" y="99845"/>
                    <a:pt x="728116" y="110543"/>
                  </a:cubicBezTo>
                  <a:lnTo>
                    <a:pt x="667018" y="124234"/>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8" name="Vrije vorm: vorm 27">
              <a:extLst>
                <a:ext uri="{FF2B5EF4-FFF2-40B4-BE49-F238E27FC236}">
                  <a16:creationId xmlns:a16="http://schemas.microsoft.com/office/drawing/2014/main" id="{A6B3E196-4867-4F9D-B7AF-6E67509ABA27}"/>
                </a:ext>
              </a:extLst>
            </p:cNvPr>
            <p:cNvSpPr/>
            <p:nvPr/>
          </p:nvSpPr>
          <p:spPr>
            <a:xfrm>
              <a:off x="2233706" y="4651438"/>
              <a:ext cx="1146375" cy="467025"/>
            </a:xfrm>
            <a:custGeom>
              <a:avLst/>
              <a:gdLst>
                <a:gd name="connsiteX0" fmla="*/ 231713 w 1146375"/>
                <a:gd name="connsiteY0" fmla="*/ 339080 h 467025"/>
                <a:gd name="connsiteX1" fmla="*/ 44505 w 1146375"/>
                <a:gd name="connsiteY1" fmla="*/ 397919 h 467025"/>
                <a:gd name="connsiteX2" fmla="*/ 204969 w 1146375"/>
                <a:gd name="connsiteY2" fmla="*/ 349777 h 467025"/>
                <a:gd name="connsiteX3" fmla="*/ 231713 w 1146375"/>
                <a:gd name="connsiteY3" fmla="*/ 339080 h 467025"/>
                <a:gd name="connsiteX4" fmla="*/ 360087 w 1146375"/>
                <a:gd name="connsiteY4" fmla="*/ 323033 h 467025"/>
                <a:gd name="connsiteX5" fmla="*/ 215667 w 1146375"/>
                <a:gd name="connsiteY5" fmla="*/ 371175 h 467025"/>
                <a:gd name="connsiteX6" fmla="*/ 376133 w 1146375"/>
                <a:gd name="connsiteY6" fmla="*/ 323033 h 467025"/>
                <a:gd name="connsiteX7" fmla="*/ 360087 w 1146375"/>
                <a:gd name="connsiteY7" fmla="*/ 323033 h 467025"/>
                <a:gd name="connsiteX8" fmla="*/ 55203 w 1146375"/>
                <a:gd name="connsiteY8" fmla="*/ 301638 h 467025"/>
                <a:gd name="connsiteX9" fmla="*/ 44505 w 1146375"/>
                <a:gd name="connsiteY9" fmla="*/ 306988 h 467025"/>
                <a:gd name="connsiteX10" fmla="*/ 92645 w 1146375"/>
                <a:gd name="connsiteY10" fmla="*/ 301638 h 467025"/>
                <a:gd name="connsiteX11" fmla="*/ 55203 w 1146375"/>
                <a:gd name="connsiteY11" fmla="*/ 301638 h 467025"/>
                <a:gd name="connsiteX12" fmla="*/ 386831 w 1146375"/>
                <a:gd name="connsiteY12" fmla="*/ 269546 h 467025"/>
                <a:gd name="connsiteX13" fmla="*/ 263809 w 1146375"/>
                <a:gd name="connsiteY13" fmla="*/ 306988 h 467025"/>
                <a:gd name="connsiteX14" fmla="*/ 397531 w 1146375"/>
                <a:gd name="connsiteY14" fmla="*/ 269546 h 467025"/>
                <a:gd name="connsiteX15" fmla="*/ 386831 w 1146375"/>
                <a:gd name="connsiteY15" fmla="*/ 269546 h 467025"/>
                <a:gd name="connsiteX16" fmla="*/ 392181 w 1146375"/>
                <a:gd name="connsiteY16" fmla="*/ 237452 h 467025"/>
                <a:gd name="connsiteX17" fmla="*/ 365437 w 1146375"/>
                <a:gd name="connsiteY17" fmla="*/ 242802 h 467025"/>
                <a:gd name="connsiteX18" fmla="*/ 376133 w 1146375"/>
                <a:gd name="connsiteY18" fmla="*/ 242802 h 467025"/>
                <a:gd name="connsiteX19" fmla="*/ 392181 w 1146375"/>
                <a:gd name="connsiteY19" fmla="*/ 237452 h 467025"/>
                <a:gd name="connsiteX20" fmla="*/ 333343 w 1146375"/>
                <a:gd name="connsiteY20" fmla="*/ 226755 h 467025"/>
                <a:gd name="connsiteX21" fmla="*/ 146133 w 1146375"/>
                <a:gd name="connsiteY21" fmla="*/ 269546 h 467025"/>
                <a:gd name="connsiteX22" fmla="*/ 279855 w 1146375"/>
                <a:gd name="connsiteY22" fmla="*/ 242802 h 467025"/>
                <a:gd name="connsiteX23" fmla="*/ 333343 w 1146375"/>
                <a:gd name="connsiteY23" fmla="*/ 226755 h 467025"/>
                <a:gd name="connsiteX24" fmla="*/ 798697 w 1146375"/>
                <a:gd name="connsiteY24" fmla="*/ 146521 h 467025"/>
                <a:gd name="connsiteX25" fmla="*/ 729159 w 1146375"/>
                <a:gd name="connsiteY25" fmla="*/ 157218 h 467025"/>
                <a:gd name="connsiteX26" fmla="*/ 638229 w 1146375"/>
                <a:gd name="connsiteY26" fmla="*/ 189313 h 467025"/>
                <a:gd name="connsiteX27" fmla="*/ 809393 w 1146375"/>
                <a:gd name="connsiteY27" fmla="*/ 146521 h 467025"/>
                <a:gd name="connsiteX28" fmla="*/ 798697 w 1146375"/>
                <a:gd name="connsiteY28" fmla="*/ 146521 h 467025"/>
                <a:gd name="connsiteX29" fmla="*/ 1070237 w 1146375"/>
                <a:gd name="connsiteY29" fmla="*/ 123037 h 467025"/>
                <a:gd name="connsiteX30" fmla="*/ 894977 w 1146375"/>
                <a:gd name="connsiteY30" fmla="*/ 183963 h 467025"/>
                <a:gd name="connsiteX31" fmla="*/ 911021 w 1146375"/>
                <a:gd name="connsiteY31" fmla="*/ 178616 h 467025"/>
                <a:gd name="connsiteX32" fmla="*/ 1103583 w 1146375"/>
                <a:gd name="connsiteY32" fmla="*/ 125126 h 467025"/>
                <a:gd name="connsiteX33" fmla="*/ 1070237 w 1146375"/>
                <a:gd name="connsiteY33" fmla="*/ 123037 h 467025"/>
                <a:gd name="connsiteX34" fmla="*/ 999091 w 1146375"/>
                <a:gd name="connsiteY34" fmla="*/ 65927 h 467025"/>
                <a:gd name="connsiteX35" fmla="*/ 985657 w 1146375"/>
                <a:gd name="connsiteY35" fmla="*/ 72890 h 467025"/>
                <a:gd name="connsiteX36" fmla="*/ 880445 w 1146375"/>
                <a:gd name="connsiteY36" fmla="*/ 105892 h 467025"/>
                <a:gd name="connsiteX37" fmla="*/ 870043 w 1146375"/>
                <a:gd name="connsiteY37" fmla="*/ 108467 h 467025"/>
                <a:gd name="connsiteX38" fmla="*/ 957157 w 1146375"/>
                <a:gd name="connsiteY38" fmla="*/ 78991 h 467025"/>
                <a:gd name="connsiteX39" fmla="*/ 992341 w 1146375"/>
                <a:gd name="connsiteY39" fmla="*/ 67708 h 467025"/>
                <a:gd name="connsiteX40" fmla="*/ 884277 w 1146375"/>
                <a:gd name="connsiteY40" fmla="*/ 60938 h 467025"/>
                <a:gd name="connsiteX41" fmla="*/ 841487 w 1146375"/>
                <a:gd name="connsiteY41" fmla="*/ 66287 h 467025"/>
                <a:gd name="connsiteX42" fmla="*/ 627531 w 1146375"/>
                <a:gd name="connsiteY42" fmla="*/ 114427 h 467025"/>
                <a:gd name="connsiteX43" fmla="*/ 344041 w 1146375"/>
                <a:gd name="connsiteY43" fmla="*/ 194660 h 467025"/>
                <a:gd name="connsiteX44" fmla="*/ 568695 w 1146375"/>
                <a:gd name="connsiteY44" fmla="*/ 146521 h 467025"/>
                <a:gd name="connsiteX45" fmla="*/ 691717 w 1146375"/>
                <a:gd name="connsiteY45" fmla="*/ 119777 h 467025"/>
                <a:gd name="connsiteX46" fmla="*/ 745207 w 1146375"/>
                <a:gd name="connsiteY46" fmla="*/ 103729 h 467025"/>
                <a:gd name="connsiteX47" fmla="*/ 884277 w 1146375"/>
                <a:gd name="connsiteY47" fmla="*/ 60938 h 467025"/>
                <a:gd name="connsiteX48" fmla="*/ 1027109 w 1146375"/>
                <a:gd name="connsiteY48" fmla="*/ 42051 h 467025"/>
                <a:gd name="connsiteX49" fmla="*/ 1050093 w 1146375"/>
                <a:gd name="connsiteY49" fmla="*/ 44893 h 467025"/>
                <a:gd name="connsiteX50" fmla="*/ 1060791 w 1146375"/>
                <a:gd name="connsiteY50" fmla="*/ 55590 h 467025"/>
                <a:gd name="connsiteX51" fmla="*/ 1055441 w 1146375"/>
                <a:gd name="connsiteY51" fmla="*/ 76985 h 467025"/>
                <a:gd name="connsiteX52" fmla="*/ 1092885 w 1146375"/>
                <a:gd name="connsiteY52" fmla="*/ 76985 h 467025"/>
                <a:gd name="connsiteX53" fmla="*/ 1098233 w 1146375"/>
                <a:gd name="connsiteY53" fmla="*/ 87682 h 467025"/>
                <a:gd name="connsiteX54" fmla="*/ 1098233 w 1146375"/>
                <a:gd name="connsiteY54" fmla="*/ 98382 h 467025"/>
                <a:gd name="connsiteX55" fmla="*/ 1130327 w 1146375"/>
                <a:gd name="connsiteY55" fmla="*/ 103729 h 467025"/>
                <a:gd name="connsiteX56" fmla="*/ 1146375 w 1146375"/>
                <a:gd name="connsiteY56" fmla="*/ 125126 h 467025"/>
                <a:gd name="connsiteX57" fmla="*/ 1145815 w 1146375"/>
                <a:gd name="connsiteY57" fmla="*/ 132413 h 467025"/>
                <a:gd name="connsiteX58" fmla="*/ 916899 w 1146375"/>
                <a:gd name="connsiteY58" fmla="*/ 199911 h 467025"/>
                <a:gd name="connsiteX59" fmla="*/ 916371 w 1146375"/>
                <a:gd name="connsiteY59" fmla="*/ 200010 h 467025"/>
                <a:gd name="connsiteX60" fmla="*/ 734509 w 1146375"/>
                <a:gd name="connsiteY60" fmla="*/ 253499 h 467025"/>
                <a:gd name="connsiteX61" fmla="*/ 734871 w 1146375"/>
                <a:gd name="connsiteY61" fmla="*/ 253583 h 467025"/>
                <a:gd name="connsiteX62" fmla="*/ 724553 w 1146375"/>
                <a:gd name="connsiteY62" fmla="*/ 256625 h 467025"/>
                <a:gd name="connsiteX63" fmla="*/ 729159 w 1146375"/>
                <a:gd name="connsiteY63" fmla="*/ 242802 h 467025"/>
                <a:gd name="connsiteX64" fmla="*/ 734509 w 1146375"/>
                <a:gd name="connsiteY64" fmla="*/ 237452 h 467025"/>
                <a:gd name="connsiteX65" fmla="*/ 723813 w 1146375"/>
                <a:gd name="connsiteY65" fmla="*/ 232102 h 467025"/>
                <a:gd name="connsiteX66" fmla="*/ 713115 w 1146375"/>
                <a:gd name="connsiteY66" fmla="*/ 216057 h 467025"/>
                <a:gd name="connsiteX67" fmla="*/ 718463 w 1146375"/>
                <a:gd name="connsiteY67" fmla="*/ 200010 h 467025"/>
                <a:gd name="connsiteX68" fmla="*/ 611485 w 1146375"/>
                <a:gd name="connsiteY68" fmla="*/ 210707 h 467025"/>
                <a:gd name="connsiteX69" fmla="*/ 606137 w 1146375"/>
                <a:gd name="connsiteY69" fmla="*/ 205358 h 467025"/>
                <a:gd name="connsiteX70" fmla="*/ 522561 w 1146375"/>
                <a:gd name="connsiteY70" fmla="*/ 220737 h 467025"/>
                <a:gd name="connsiteX71" fmla="*/ 473625 w 1146375"/>
                <a:gd name="connsiteY71" fmla="*/ 216610 h 467025"/>
                <a:gd name="connsiteX72" fmla="*/ 556659 w 1146375"/>
                <a:gd name="connsiteY72" fmla="*/ 191318 h 467025"/>
                <a:gd name="connsiteX73" fmla="*/ 557259 w 1146375"/>
                <a:gd name="connsiteY73" fmla="*/ 191128 h 467025"/>
                <a:gd name="connsiteX74" fmla="*/ 611485 w 1146375"/>
                <a:gd name="connsiteY74" fmla="*/ 178616 h 467025"/>
                <a:gd name="connsiteX75" fmla="*/ 625285 w 1146375"/>
                <a:gd name="connsiteY75" fmla="*/ 169550 h 467025"/>
                <a:gd name="connsiteX76" fmla="*/ 681021 w 1146375"/>
                <a:gd name="connsiteY76" fmla="*/ 151871 h 467025"/>
                <a:gd name="connsiteX77" fmla="*/ 825357 w 1146375"/>
                <a:gd name="connsiteY77" fmla="*/ 119526 h 467025"/>
                <a:gd name="connsiteX78" fmla="*/ 870043 w 1146375"/>
                <a:gd name="connsiteY78" fmla="*/ 108467 h 467025"/>
                <a:gd name="connsiteX79" fmla="*/ 868233 w 1146375"/>
                <a:gd name="connsiteY79" fmla="*/ 109079 h 467025"/>
                <a:gd name="connsiteX80" fmla="*/ 1017999 w 1146375"/>
                <a:gd name="connsiteY80" fmla="*/ 60938 h 467025"/>
                <a:gd name="connsiteX81" fmla="*/ 999091 w 1146375"/>
                <a:gd name="connsiteY81" fmla="*/ 65927 h 467025"/>
                <a:gd name="connsiteX82" fmla="*/ 1003011 w 1146375"/>
                <a:gd name="connsiteY82" fmla="*/ 63895 h 467025"/>
                <a:gd name="connsiteX83" fmla="*/ 1012653 w 1146375"/>
                <a:gd name="connsiteY83" fmla="*/ 55590 h 467025"/>
                <a:gd name="connsiteX84" fmla="*/ 1012653 w 1146375"/>
                <a:gd name="connsiteY84" fmla="*/ 52247 h 467025"/>
                <a:gd name="connsiteX85" fmla="*/ 1012653 w 1146375"/>
                <a:gd name="connsiteY85" fmla="*/ 44972 h 467025"/>
                <a:gd name="connsiteX86" fmla="*/ 995803 w 1146375"/>
                <a:gd name="connsiteY86" fmla="*/ 0 h 467025"/>
                <a:gd name="connsiteX87" fmla="*/ 995937 w 1146375"/>
                <a:gd name="connsiteY87" fmla="*/ 95 h 467025"/>
                <a:gd name="connsiteX88" fmla="*/ 996605 w 1146375"/>
                <a:gd name="connsiteY88" fmla="*/ 7451 h 467025"/>
                <a:gd name="connsiteX89" fmla="*/ 991255 w 1146375"/>
                <a:gd name="connsiteY89" fmla="*/ 23496 h 467025"/>
                <a:gd name="connsiteX90" fmla="*/ 975211 w 1146375"/>
                <a:gd name="connsiteY90" fmla="*/ 34196 h 467025"/>
                <a:gd name="connsiteX91" fmla="*/ 1007303 w 1146375"/>
                <a:gd name="connsiteY91" fmla="*/ 34196 h 467025"/>
                <a:gd name="connsiteX92" fmla="*/ 1012653 w 1146375"/>
                <a:gd name="connsiteY92" fmla="*/ 44893 h 467025"/>
                <a:gd name="connsiteX93" fmla="*/ 1012653 w 1146375"/>
                <a:gd name="connsiteY93" fmla="*/ 44972 h 467025"/>
                <a:gd name="connsiteX94" fmla="*/ 986577 w 1146375"/>
                <a:gd name="connsiteY94" fmla="*/ 50241 h 467025"/>
                <a:gd name="connsiteX95" fmla="*/ 830791 w 1146375"/>
                <a:gd name="connsiteY95" fmla="*/ 103729 h 467025"/>
                <a:gd name="connsiteX96" fmla="*/ 739859 w 1146375"/>
                <a:gd name="connsiteY96" fmla="*/ 135824 h 467025"/>
                <a:gd name="connsiteX97" fmla="*/ 628535 w 1146375"/>
                <a:gd name="connsiteY97" fmla="*/ 167416 h 467025"/>
                <a:gd name="connsiteX98" fmla="*/ 625285 w 1146375"/>
                <a:gd name="connsiteY98" fmla="*/ 169550 h 467025"/>
                <a:gd name="connsiteX99" fmla="*/ 557259 w 1146375"/>
                <a:gd name="connsiteY99" fmla="*/ 191128 h 467025"/>
                <a:gd name="connsiteX100" fmla="*/ 533259 w 1146375"/>
                <a:gd name="connsiteY100" fmla="*/ 196666 h 467025"/>
                <a:gd name="connsiteX101" fmla="*/ 483111 w 1146375"/>
                <a:gd name="connsiteY101" fmla="*/ 194660 h 467025"/>
                <a:gd name="connsiteX102" fmla="*/ 477761 w 1146375"/>
                <a:gd name="connsiteY102" fmla="*/ 189313 h 467025"/>
                <a:gd name="connsiteX103" fmla="*/ 461717 w 1146375"/>
                <a:gd name="connsiteY103" fmla="*/ 178616 h 467025"/>
                <a:gd name="connsiteX104" fmla="*/ 451019 w 1146375"/>
                <a:gd name="connsiteY104" fmla="*/ 194660 h 467025"/>
                <a:gd name="connsiteX105" fmla="*/ 467065 w 1146375"/>
                <a:gd name="connsiteY105" fmla="*/ 216057 h 467025"/>
                <a:gd name="connsiteX106" fmla="*/ 473625 w 1146375"/>
                <a:gd name="connsiteY106" fmla="*/ 216610 h 467025"/>
                <a:gd name="connsiteX107" fmla="*/ 440321 w 1146375"/>
                <a:gd name="connsiteY107" fmla="*/ 226755 h 467025"/>
                <a:gd name="connsiteX108" fmla="*/ 402879 w 1146375"/>
                <a:gd name="connsiteY108" fmla="*/ 264196 h 467025"/>
                <a:gd name="connsiteX109" fmla="*/ 408229 w 1146375"/>
                <a:gd name="connsiteY109" fmla="*/ 274894 h 467025"/>
                <a:gd name="connsiteX110" fmla="*/ 402879 w 1146375"/>
                <a:gd name="connsiteY110" fmla="*/ 290941 h 467025"/>
                <a:gd name="connsiteX111" fmla="*/ 381483 w 1146375"/>
                <a:gd name="connsiteY111" fmla="*/ 306988 h 467025"/>
                <a:gd name="connsiteX112" fmla="*/ 386831 w 1146375"/>
                <a:gd name="connsiteY112" fmla="*/ 312336 h 467025"/>
                <a:gd name="connsiteX113" fmla="*/ 397531 w 1146375"/>
                <a:gd name="connsiteY113" fmla="*/ 328383 h 467025"/>
                <a:gd name="connsiteX114" fmla="*/ 370787 w 1146375"/>
                <a:gd name="connsiteY114" fmla="*/ 360477 h 467025"/>
                <a:gd name="connsiteX115" fmla="*/ 384267 w 1146375"/>
                <a:gd name="connsiteY115" fmla="*/ 356962 h 467025"/>
                <a:gd name="connsiteX116" fmla="*/ 10995 w 1146375"/>
                <a:gd name="connsiteY116" fmla="*/ 467025 h 467025"/>
                <a:gd name="connsiteX117" fmla="*/ 17761 w 1146375"/>
                <a:gd name="connsiteY117" fmla="*/ 462106 h 467025"/>
                <a:gd name="connsiteX118" fmla="*/ 7061 w 1146375"/>
                <a:gd name="connsiteY118" fmla="*/ 462106 h 467025"/>
                <a:gd name="connsiteX119" fmla="*/ 1713 w 1146375"/>
                <a:gd name="connsiteY119" fmla="*/ 451408 h 467025"/>
                <a:gd name="connsiteX120" fmla="*/ 44505 w 1146375"/>
                <a:gd name="connsiteY120" fmla="*/ 419314 h 467025"/>
                <a:gd name="connsiteX121" fmla="*/ 39155 w 1146375"/>
                <a:gd name="connsiteY121" fmla="*/ 419314 h 467025"/>
                <a:gd name="connsiteX122" fmla="*/ 28457 w 1146375"/>
                <a:gd name="connsiteY122" fmla="*/ 408616 h 467025"/>
                <a:gd name="connsiteX123" fmla="*/ 33805 w 1146375"/>
                <a:gd name="connsiteY123" fmla="*/ 387222 h 467025"/>
                <a:gd name="connsiteX124" fmla="*/ 44505 w 1146375"/>
                <a:gd name="connsiteY124" fmla="*/ 376522 h 467025"/>
                <a:gd name="connsiteX125" fmla="*/ 39155 w 1146375"/>
                <a:gd name="connsiteY125" fmla="*/ 376522 h 467025"/>
                <a:gd name="connsiteX126" fmla="*/ 28457 w 1146375"/>
                <a:gd name="connsiteY126" fmla="*/ 365825 h 467025"/>
                <a:gd name="connsiteX127" fmla="*/ 71247 w 1146375"/>
                <a:gd name="connsiteY127" fmla="*/ 339080 h 467025"/>
                <a:gd name="connsiteX128" fmla="*/ 39155 w 1146375"/>
                <a:gd name="connsiteY128" fmla="*/ 333733 h 467025"/>
                <a:gd name="connsiteX129" fmla="*/ 28457 w 1146375"/>
                <a:gd name="connsiteY129" fmla="*/ 317686 h 467025"/>
                <a:gd name="connsiteX130" fmla="*/ 33805 w 1146375"/>
                <a:gd name="connsiteY130" fmla="*/ 301638 h 467025"/>
                <a:gd name="connsiteX131" fmla="*/ 44505 w 1146375"/>
                <a:gd name="connsiteY131" fmla="*/ 290941 h 467025"/>
                <a:gd name="connsiteX132" fmla="*/ 36927 w 1146375"/>
                <a:gd name="connsiteY132" fmla="*/ 282733 h 46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146375" h="467025">
                  <a:moveTo>
                    <a:pt x="231713" y="339080"/>
                  </a:moveTo>
                  <a:cubicBezTo>
                    <a:pt x="162181" y="355127"/>
                    <a:pt x="60549" y="376522"/>
                    <a:pt x="44505" y="397919"/>
                  </a:cubicBezTo>
                  <a:cubicBezTo>
                    <a:pt x="65899" y="397919"/>
                    <a:pt x="151481" y="371175"/>
                    <a:pt x="204969" y="349777"/>
                  </a:cubicBezTo>
                  <a:cubicBezTo>
                    <a:pt x="215667" y="344430"/>
                    <a:pt x="221017" y="339080"/>
                    <a:pt x="231713" y="339080"/>
                  </a:cubicBezTo>
                  <a:close/>
                  <a:moveTo>
                    <a:pt x="360087" y="323033"/>
                  </a:moveTo>
                  <a:cubicBezTo>
                    <a:pt x="322645" y="333733"/>
                    <a:pt x="263809" y="355127"/>
                    <a:pt x="215667" y="371175"/>
                  </a:cubicBezTo>
                  <a:cubicBezTo>
                    <a:pt x="279855" y="355127"/>
                    <a:pt x="344041" y="333733"/>
                    <a:pt x="376133" y="323033"/>
                  </a:cubicBezTo>
                  <a:cubicBezTo>
                    <a:pt x="376133" y="323033"/>
                    <a:pt x="370787" y="323033"/>
                    <a:pt x="360087" y="323033"/>
                  </a:cubicBezTo>
                  <a:close/>
                  <a:moveTo>
                    <a:pt x="55203" y="301638"/>
                  </a:moveTo>
                  <a:cubicBezTo>
                    <a:pt x="55203" y="301638"/>
                    <a:pt x="49853" y="306988"/>
                    <a:pt x="44505" y="306988"/>
                  </a:cubicBezTo>
                  <a:cubicBezTo>
                    <a:pt x="55203" y="306988"/>
                    <a:pt x="71247" y="306988"/>
                    <a:pt x="92645" y="301638"/>
                  </a:cubicBezTo>
                  <a:cubicBezTo>
                    <a:pt x="76597" y="301638"/>
                    <a:pt x="65899" y="301638"/>
                    <a:pt x="55203" y="301638"/>
                  </a:cubicBezTo>
                  <a:close/>
                  <a:moveTo>
                    <a:pt x="386831" y="269546"/>
                  </a:moveTo>
                  <a:cubicBezTo>
                    <a:pt x="354739" y="280244"/>
                    <a:pt x="317297" y="290941"/>
                    <a:pt x="263809" y="306988"/>
                  </a:cubicBezTo>
                  <a:cubicBezTo>
                    <a:pt x="317297" y="296291"/>
                    <a:pt x="381483" y="280244"/>
                    <a:pt x="397531" y="269546"/>
                  </a:cubicBezTo>
                  <a:cubicBezTo>
                    <a:pt x="397531" y="269546"/>
                    <a:pt x="392181" y="269546"/>
                    <a:pt x="386831" y="269546"/>
                  </a:cubicBezTo>
                  <a:close/>
                  <a:moveTo>
                    <a:pt x="392181" y="237452"/>
                  </a:moveTo>
                  <a:cubicBezTo>
                    <a:pt x="386831" y="237452"/>
                    <a:pt x="376133" y="242802"/>
                    <a:pt x="365437" y="242802"/>
                  </a:cubicBezTo>
                  <a:cubicBezTo>
                    <a:pt x="370787" y="242802"/>
                    <a:pt x="370787" y="242802"/>
                    <a:pt x="376133" y="242802"/>
                  </a:cubicBezTo>
                  <a:cubicBezTo>
                    <a:pt x="381483" y="242802"/>
                    <a:pt x="386831" y="237452"/>
                    <a:pt x="392181" y="237452"/>
                  </a:cubicBezTo>
                  <a:close/>
                  <a:moveTo>
                    <a:pt x="333343" y="226755"/>
                  </a:moveTo>
                  <a:cubicBezTo>
                    <a:pt x="263809" y="237452"/>
                    <a:pt x="199623" y="253499"/>
                    <a:pt x="146133" y="269546"/>
                  </a:cubicBezTo>
                  <a:cubicBezTo>
                    <a:pt x="183575" y="264196"/>
                    <a:pt x="231713" y="253499"/>
                    <a:pt x="279855" y="242802"/>
                  </a:cubicBezTo>
                  <a:cubicBezTo>
                    <a:pt x="301251" y="237452"/>
                    <a:pt x="317297" y="232102"/>
                    <a:pt x="333343" y="226755"/>
                  </a:cubicBezTo>
                  <a:close/>
                  <a:moveTo>
                    <a:pt x="798697" y="146521"/>
                  </a:moveTo>
                  <a:cubicBezTo>
                    <a:pt x="777301" y="151871"/>
                    <a:pt x="750557" y="151871"/>
                    <a:pt x="729159" y="157218"/>
                  </a:cubicBezTo>
                  <a:cubicBezTo>
                    <a:pt x="697067" y="173266"/>
                    <a:pt x="664973" y="183963"/>
                    <a:pt x="638229" y="189313"/>
                  </a:cubicBezTo>
                  <a:cubicBezTo>
                    <a:pt x="675671" y="183963"/>
                    <a:pt x="745207" y="162568"/>
                    <a:pt x="809393" y="146521"/>
                  </a:cubicBezTo>
                  <a:cubicBezTo>
                    <a:pt x="804045" y="146521"/>
                    <a:pt x="804045" y="146521"/>
                    <a:pt x="798697" y="146521"/>
                  </a:cubicBezTo>
                  <a:close/>
                  <a:moveTo>
                    <a:pt x="1070237" y="123037"/>
                  </a:moveTo>
                  <a:cubicBezTo>
                    <a:pt x="1025355" y="129807"/>
                    <a:pt x="951141" y="159894"/>
                    <a:pt x="894977" y="183963"/>
                  </a:cubicBezTo>
                  <a:cubicBezTo>
                    <a:pt x="900325" y="183963"/>
                    <a:pt x="905675" y="183963"/>
                    <a:pt x="911021" y="178616"/>
                  </a:cubicBezTo>
                  <a:cubicBezTo>
                    <a:pt x="980557" y="162568"/>
                    <a:pt x="1098233" y="141171"/>
                    <a:pt x="1103583" y="125126"/>
                  </a:cubicBezTo>
                  <a:cubicBezTo>
                    <a:pt x="1096897" y="121115"/>
                    <a:pt x="1085197" y="120780"/>
                    <a:pt x="1070237" y="123037"/>
                  </a:cubicBezTo>
                  <a:close/>
                  <a:moveTo>
                    <a:pt x="999091" y="65927"/>
                  </a:moveTo>
                  <a:lnTo>
                    <a:pt x="985657" y="72890"/>
                  </a:lnTo>
                  <a:cubicBezTo>
                    <a:pt x="964219" y="82292"/>
                    <a:pt x="930183" y="93011"/>
                    <a:pt x="880445" y="105892"/>
                  </a:cubicBezTo>
                  <a:lnTo>
                    <a:pt x="870043" y="108467"/>
                  </a:lnTo>
                  <a:lnTo>
                    <a:pt x="957157" y="78991"/>
                  </a:lnTo>
                  <a:cubicBezTo>
                    <a:pt x="970195" y="74645"/>
                    <a:pt x="982061" y="70800"/>
                    <a:pt x="992341" y="67708"/>
                  </a:cubicBezTo>
                  <a:close/>
                  <a:moveTo>
                    <a:pt x="884277" y="60938"/>
                  </a:moveTo>
                  <a:cubicBezTo>
                    <a:pt x="873579" y="60938"/>
                    <a:pt x="857535" y="66287"/>
                    <a:pt x="841487" y="66287"/>
                  </a:cubicBezTo>
                  <a:cubicBezTo>
                    <a:pt x="787999" y="82335"/>
                    <a:pt x="713115" y="98382"/>
                    <a:pt x="627531" y="114427"/>
                  </a:cubicBezTo>
                  <a:cubicBezTo>
                    <a:pt x="515207" y="146521"/>
                    <a:pt x="418925" y="173266"/>
                    <a:pt x="344041" y="194660"/>
                  </a:cubicBezTo>
                  <a:cubicBezTo>
                    <a:pt x="408229" y="178616"/>
                    <a:pt x="488461" y="162568"/>
                    <a:pt x="568695" y="146521"/>
                  </a:cubicBezTo>
                  <a:cubicBezTo>
                    <a:pt x="606137" y="135824"/>
                    <a:pt x="648927" y="130474"/>
                    <a:pt x="691717" y="119777"/>
                  </a:cubicBezTo>
                  <a:cubicBezTo>
                    <a:pt x="707765" y="114427"/>
                    <a:pt x="729159" y="109079"/>
                    <a:pt x="745207" y="103729"/>
                  </a:cubicBezTo>
                  <a:cubicBezTo>
                    <a:pt x="798697" y="87682"/>
                    <a:pt x="846835" y="71637"/>
                    <a:pt x="884277" y="60938"/>
                  </a:cubicBezTo>
                  <a:close/>
                  <a:moveTo>
                    <a:pt x="1027109" y="42051"/>
                  </a:moveTo>
                  <a:cubicBezTo>
                    <a:pt x="1037389" y="41216"/>
                    <a:pt x="1044743" y="42219"/>
                    <a:pt x="1050093" y="44893"/>
                  </a:cubicBezTo>
                  <a:cubicBezTo>
                    <a:pt x="1055441" y="44893"/>
                    <a:pt x="1055441" y="50240"/>
                    <a:pt x="1060791" y="55590"/>
                  </a:cubicBezTo>
                  <a:cubicBezTo>
                    <a:pt x="1060791" y="60938"/>
                    <a:pt x="1060791" y="71637"/>
                    <a:pt x="1055441" y="76985"/>
                  </a:cubicBezTo>
                  <a:cubicBezTo>
                    <a:pt x="1076839" y="71637"/>
                    <a:pt x="1087535" y="71637"/>
                    <a:pt x="1092885" y="76985"/>
                  </a:cubicBezTo>
                  <a:cubicBezTo>
                    <a:pt x="1098233" y="76985"/>
                    <a:pt x="1098233" y="82335"/>
                    <a:pt x="1098233" y="87682"/>
                  </a:cubicBezTo>
                  <a:cubicBezTo>
                    <a:pt x="1098233" y="93032"/>
                    <a:pt x="1098233" y="98382"/>
                    <a:pt x="1098233" y="98382"/>
                  </a:cubicBezTo>
                  <a:cubicBezTo>
                    <a:pt x="1108931" y="98382"/>
                    <a:pt x="1119631" y="98382"/>
                    <a:pt x="1130327" y="103729"/>
                  </a:cubicBezTo>
                  <a:cubicBezTo>
                    <a:pt x="1135675" y="109079"/>
                    <a:pt x="1141025" y="114427"/>
                    <a:pt x="1146375" y="125126"/>
                  </a:cubicBezTo>
                  <a:lnTo>
                    <a:pt x="1145815" y="132413"/>
                  </a:lnTo>
                  <a:lnTo>
                    <a:pt x="916899" y="199911"/>
                  </a:lnTo>
                  <a:lnTo>
                    <a:pt x="916371" y="200010"/>
                  </a:lnTo>
                  <a:cubicBezTo>
                    <a:pt x="846835" y="216057"/>
                    <a:pt x="750557" y="237452"/>
                    <a:pt x="734509" y="253499"/>
                  </a:cubicBezTo>
                  <a:lnTo>
                    <a:pt x="734871" y="253583"/>
                  </a:lnTo>
                  <a:lnTo>
                    <a:pt x="724553" y="256625"/>
                  </a:lnTo>
                  <a:lnTo>
                    <a:pt x="729159" y="242802"/>
                  </a:lnTo>
                  <a:cubicBezTo>
                    <a:pt x="729159" y="242802"/>
                    <a:pt x="729159" y="237452"/>
                    <a:pt x="734509" y="237452"/>
                  </a:cubicBezTo>
                  <a:cubicBezTo>
                    <a:pt x="729159" y="237452"/>
                    <a:pt x="729159" y="237452"/>
                    <a:pt x="723813" y="232102"/>
                  </a:cubicBezTo>
                  <a:cubicBezTo>
                    <a:pt x="718463" y="226755"/>
                    <a:pt x="713115" y="221405"/>
                    <a:pt x="713115" y="216057"/>
                  </a:cubicBezTo>
                  <a:cubicBezTo>
                    <a:pt x="713115" y="210707"/>
                    <a:pt x="713115" y="205358"/>
                    <a:pt x="718463" y="200010"/>
                  </a:cubicBezTo>
                  <a:cubicBezTo>
                    <a:pt x="664973" y="216057"/>
                    <a:pt x="627531" y="216057"/>
                    <a:pt x="611485" y="210707"/>
                  </a:cubicBezTo>
                  <a:cubicBezTo>
                    <a:pt x="606137" y="210707"/>
                    <a:pt x="606137" y="205358"/>
                    <a:pt x="606137" y="205358"/>
                  </a:cubicBezTo>
                  <a:cubicBezTo>
                    <a:pt x="574045" y="213381"/>
                    <a:pt x="545963" y="218731"/>
                    <a:pt x="522561" y="220737"/>
                  </a:cubicBezTo>
                  <a:lnTo>
                    <a:pt x="473625" y="216610"/>
                  </a:lnTo>
                  <a:lnTo>
                    <a:pt x="556659" y="191318"/>
                  </a:lnTo>
                  <a:lnTo>
                    <a:pt x="557259" y="191128"/>
                  </a:lnTo>
                  <a:lnTo>
                    <a:pt x="611485" y="178616"/>
                  </a:lnTo>
                  <a:lnTo>
                    <a:pt x="625285" y="169550"/>
                  </a:lnTo>
                  <a:lnTo>
                    <a:pt x="681021" y="151871"/>
                  </a:lnTo>
                  <a:cubicBezTo>
                    <a:pt x="737185" y="139836"/>
                    <a:pt x="784991" y="129138"/>
                    <a:pt x="825357" y="119526"/>
                  </a:cubicBezTo>
                  <a:lnTo>
                    <a:pt x="870043" y="108467"/>
                  </a:lnTo>
                  <a:lnTo>
                    <a:pt x="868233" y="109079"/>
                  </a:lnTo>
                  <a:cubicBezTo>
                    <a:pt x="937765" y="98382"/>
                    <a:pt x="1001955" y="82335"/>
                    <a:pt x="1017999" y="60938"/>
                  </a:cubicBezTo>
                  <a:lnTo>
                    <a:pt x="999091" y="65927"/>
                  </a:lnTo>
                  <a:lnTo>
                    <a:pt x="1003011" y="63895"/>
                  </a:lnTo>
                  <a:cubicBezTo>
                    <a:pt x="1007471" y="61023"/>
                    <a:pt x="1010647" y="58265"/>
                    <a:pt x="1012653" y="55590"/>
                  </a:cubicBezTo>
                  <a:cubicBezTo>
                    <a:pt x="1012653" y="55590"/>
                    <a:pt x="1012653" y="54253"/>
                    <a:pt x="1012653" y="52247"/>
                  </a:cubicBezTo>
                  <a:lnTo>
                    <a:pt x="1012653" y="44972"/>
                  </a:lnTo>
                  <a:close/>
                  <a:moveTo>
                    <a:pt x="995803" y="0"/>
                  </a:moveTo>
                  <a:lnTo>
                    <a:pt x="995937" y="95"/>
                  </a:lnTo>
                  <a:cubicBezTo>
                    <a:pt x="996605" y="2101"/>
                    <a:pt x="996605" y="4776"/>
                    <a:pt x="996605" y="7451"/>
                  </a:cubicBezTo>
                  <a:cubicBezTo>
                    <a:pt x="996605" y="12798"/>
                    <a:pt x="996605" y="18148"/>
                    <a:pt x="991255" y="23496"/>
                  </a:cubicBezTo>
                  <a:cubicBezTo>
                    <a:pt x="991255" y="28846"/>
                    <a:pt x="985907" y="28846"/>
                    <a:pt x="975211" y="34196"/>
                  </a:cubicBezTo>
                  <a:cubicBezTo>
                    <a:pt x="991255" y="28846"/>
                    <a:pt x="1001955" y="28846"/>
                    <a:pt x="1007303" y="34196"/>
                  </a:cubicBezTo>
                  <a:cubicBezTo>
                    <a:pt x="1012653" y="34196"/>
                    <a:pt x="1012653" y="39543"/>
                    <a:pt x="1012653" y="44893"/>
                  </a:cubicBezTo>
                  <a:lnTo>
                    <a:pt x="1012653" y="44972"/>
                  </a:lnTo>
                  <a:lnTo>
                    <a:pt x="986577" y="50241"/>
                  </a:lnTo>
                  <a:cubicBezTo>
                    <a:pt x="952477" y="59601"/>
                    <a:pt x="903001" y="76985"/>
                    <a:pt x="830791" y="103729"/>
                  </a:cubicBezTo>
                  <a:cubicBezTo>
                    <a:pt x="804045" y="114427"/>
                    <a:pt x="771951" y="125126"/>
                    <a:pt x="739859" y="135824"/>
                  </a:cubicBezTo>
                  <a:cubicBezTo>
                    <a:pt x="687707" y="147859"/>
                    <a:pt x="650599" y="156885"/>
                    <a:pt x="628535" y="167416"/>
                  </a:cubicBezTo>
                  <a:lnTo>
                    <a:pt x="625285" y="169550"/>
                  </a:lnTo>
                  <a:lnTo>
                    <a:pt x="557259" y="191128"/>
                  </a:lnTo>
                  <a:lnTo>
                    <a:pt x="533259" y="196666"/>
                  </a:lnTo>
                  <a:cubicBezTo>
                    <a:pt x="511193" y="200009"/>
                    <a:pt x="493809" y="200009"/>
                    <a:pt x="483111" y="194660"/>
                  </a:cubicBezTo>
                  <a:cubicBezTo>
                    <a:pt x="477761" y="194660"/>
                    <a:pt x="477761" y="189313"/>
                    <a:pt x="477761" y="189313"/>
                  </a:cubicBezTo>
                  <a:cubicBezTo>
                    <a:pt x="477761" y="183963"/>
                    <a:pt x="467065" y="178616"/>
                    <a:pt x="461717" y="178616"/>
                  </a:cubicBezTo>
                  <a:cubicBezTo>
                    <a:pt x="456367" y="178616"/>
                    <a:pt x="451019" y="189313"/>
                    <a:pt x="451019" y="194660"/>
                  </a:cubicBezTo>
                  <a:cubicBezTo>
                    <a:pt x="451019" y="205358"/>
                    <a:pt x="456367" y="210707"/>
                    <a:pt x="467065" y="216057"/>
                  </a:cubicBezTo>
                  <a:lnTo>
                    <a:pt x="473625" y="216610"/>
                  </a:lnTo>
                  <a:lnTo>
                    <a:pt x="440321" y="226755"/>
                  </a:lnTo>
                  <a:cubicBezTo>
                    <a:pt x="440321" y="237452"/>
                    <a:pt x="429623" y="248149"/>
                    <a:pt x="402879" y="264196"/>
                  </a:cubicBezTo>
                  <a:cubicBezTo>
                    <a:pt x="408229" y="269546"/>
                    <a:pt x="408229" y="269546"/>
                    <a:pt x="408229" y="274894"/>
                  </a:cubicBezTo>
                  <a:cubicBezTo>
                    <a:pt x="408229" y="280244"/>
                    <a:pt x="408229" y="285591"/>
                    <a:pt x="402879" y="290941"/>
                  </a:cubicBezTo>
                  <a:cubicBezTo>
                    <a:pt x="397531" y="296291"/>
                    <a:pt x="392181" y="301638"/>
                    <a:pt x="381483" y="306988"/>
                  </a:cubicBezTo>
                  <a:cubicBezTo>
                    <a:pt x="386831" y="306988"/>
                    <a:pt x="386831" y="306988"/>
                    <a:pt x="386831" y="312336"/>
                  </a:cubicBezTo>
                  <a:cubicBezTo>
                    <a:pt x="392181" y="317686"/>
                    <a:pt x="397531" y="317686"/>
                    <a:pt x="397531" y="328383"/>
                  </a:cubicBezTo>
                  <a:cubicBezTo>
                    <a:pt x="397531" y="339080"/>
                    <a:pt x="392181" y="349777"/>
                    <a:pt x="370787" y="360477"/>
                  </a:cubicBezTo>
                  <a:lnTo>
                    <a:pt x="384267" y="356962"/>
                  </a:lnTo>
                  <a:lnTo>
                    <a:pt x="10995" y="467025"/>
                  </a:lnTo>
                  <a:lnTo>
                    <a:pt x="17761" y="462106"/>
                  </a:lnTo>
                  <a:cubicBezTo>
                    <a:pt x="12411" y="462106"/>
                    <a:pt x="7061" y="462106"/>
                    <a:pt x="7061" y="462106"/>
                  </a:cubicBezTo>
                  <a:cubicBezTo>
                    <a:pt x="1713" y="462106"/>
                    <a:pt x="1713" y="456756"/>
                    <a:pt x="1713" y="451408"/>
                  </a:cubicBezTo>
                  <a:cubicBezTo>
                    <a:pt x="-3637" y="440708"/>
                    <a:pt x="1713" y="435361"/>
                    <a:pt x="44505" y="419314"/>
                  </a:cubicBezTo>
                  <a:cubicBezTo>
                    <a:pt x="39155" y="419314"/>
                    <a:pt x="39155" y="419314"/>
                    <a:pt x="39155" y="419314"/>
                  </a:cubicBezTo>
                  <a:cubicBezTo>
                    <a:pt x="33805" y="413966"/>
                    <a:pt x="28457" y="413966"/>
                    <a:pt x="28457" y="408616"/>
                  </a:cubicBezTo>
                  <a:cubicBezTo>
                    <a:pt x="28457" y="403267"/>
                    <a:pt x="28457" y="392569"/>
                    <a:pt x="33805" y="387222"/>
                  </a:cubicBezTo>
                  <a:cubicBezTo>
                    <a:pt x="39155" y="381872"/>
                    <a:pt x="39155" y="376522"/>
                    <a:pt x="44505" y="376522"/>
                  </a:cubicBezTo>
                  <a:cubicBezTo>
                    <a:pt x="44505" y="376522"/>
                    <a:pt x="39155" y="376522"/>
                    <a:pt x="39155" y="376522"/>
                  </a:cubicBezTo>
                  <a:cubicBezTo>
                    <a:pt x="33805" y="376522"/>
                    <a:pt x="33805" y="371175"/>
                    <a:pt x="28457" y="365825"/>
                  </a:cubicBezTo>
                  <a:cubicBezTo>
                    <a:pt x="28457" y="355127"/>
                    <a:pt x="28457" y="349777"/>
                    <a:pt x="71247" y="339080"/>
                  </a:cubicBezTo>
                  <a:cubicBezTo>
                    <a:pt x="55203" y="339080"/>
                    <a:pt x="44505" y="339080"/>
                    <a:pt x="39155" y="333733"/>
                  </a:cubicBezTo>
                  <a:cubicBezTo>
                    <a:pt x="33805" y="328383"/>
                    <a:pt x="28457" y="323033"/>
                    <a:pt x="28457" y="317686"/>
                  </a:cubicBezTo>
                  <a:cubicBezTo>
                    <a:pt x="28457" y="312336"/>
                    <a:pt x="28457" y="306988"/>
                    <a:pt x="33805" y="301638"/>
                  </a:cubicBezTo>
                  <a:cubicBezTo>
                    <a:pt x="33805" y="296291"/>
                    <a:pt x="39155" y="296291"/>
                    <a:pt x="44505" y="290941"/>
                  </a:cubicBezTo>
                  <a:lnTo>
                    <a:pt x="36927" y="282733"/>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29" name="Vrije vorm: vorm 28">
              <a:extLst>
                <a:ext uri="{FF2B5EF4-FFF2-40B4-BE49-F238E27FC236}">
                  <a16:creationId xmlns:a16="http://schemas.microsoft.com/office/drawing/2014/main" id="{08496757-1617-42C6-BEEA-7FD3F9E0042E}"/>
                </a:ext>
              </a:extLst>
            </p:cNvPr>
            <p:cNvSpPr/>
            <p:nvPr/>
          </p:nvSpPr>
          <p:spPr>
            <a:xfrm>
              <a:off x="2226086" y="4783851"/>
              <a:ext cx="1235594" cy="516521"/>
            </a:xfrm>
            <a:custGeom>
              <a:avLst/>
              <a:gdLst>
                <a:gd name="connsiteX0" fmla="*/ 294190 w 1235594"/>
                <a:gd name="connsiteY0" fmla="*/ 415274 h 516521"/>
                <a:gd name="connsiteX1" fmla="*/ 251398 w 1235594"/>
                <a:gd name="connsiteY1" fmla="*/ 425973 h 516521"/>
                <a:gd name="connsiteX2" fmla="*/ 26746 w 1235594"/>
                <a:gd name="connsiteY2" fmla="*/ 495507 h 516521"/>
                <a:gd name="connsiteX3" fmla="*/ 251398 w 1235594"/>
                <a:gd name="connsiteY3" fmla="*/ 431321 h 516521"/>
                <a:gd name="connsiteX4" fmla="*/ 294190 w 1235594"/>
                <a:gd name="connsiteY4" fmla="*/ 415274 h 516521"/>
                <a:gd name="connsiteX5" fmla="*/ 22530 w 1235594"/>
                <a:gd name="connsiteY5" fmla="*/ 371509 h 516521"/>
                <a:gd name="connsiteX6" fmla="*/ 23028 w 1235594"/>
                <a:gd name="connsiteY6" fmla="*/ 372254 h 516521"/>
                <a:gd name="connsiteX7" fmla="*/ 21396 w 1235594"/>
                <a:gd name="connsiteY7" fmla="*/ 372484 h 516521"/>
                <a:gd name="connsiteX8" fmla="*/ 411866 w 1235594"/>
                <a:gd name="connsiteY8" fmla="*/ 308295 h 516521"/>
                <a:gd name="connsiteX9" fmla="*/ 267446 w 1235594"/>
                <a:gd name="connsiteY9" fmla="*/ 351087 h 516521"/>
                <a:gd name="connsiteX10" fmla="*/ 213958 w 1235594"/>
                <a:gd name="connsiteY10" fmla="*/ 372484 h 516521"/>
                <a:gd name="connsiteX11" fmla="*/ 197910 w 1235594"/>
                <a:gd name="connsiteY11" fmla="*/ 377832 h 516521"/>
                <a:gd name="connsiteX12" fmla="*/ 213958 w 1235594"/>
                <a:gd name="connsiteY12" fmla="*/ 372484 h 516521"/>
                <a:gd name="connsiteX13" fmla="*/ 422564 w 1235594"/>
                <a:gd name="connsiteY13" fmla="*/ 308295 h 516521"/>
                <a:gd name="connsiteX14" fmla="*/ 411866 w 1235594"/>
                <a:gd name="connsiteY14" fmla="*/ 308295 h 516521"/>
                <a:gd name="connsiteX15" fmla="*/ 417214 w 1235594"/>
                <a:gd name="connsiteY15" fmla="*/ 276203 h 516521"/>
                <a:gd name="connsiteX16" fmla="*/ 395818 w 1235594"/>
                <a:gd name="connsiteY16" fmla="*/ 281553 h 516521"/>
                <a:gd name="connsiteX17" fmla="*/ 406516 w 1235594"/>
                <a:gd name="connsiteY17" fmla="*/ 281553 h 516521"/>
                <a:gd name="connsiteX18" fmla="*/ 417214 w 1235594"/>
                <a:gd name="connsiteY18" fmla="*/ 276203 h 516521"/>
                <a:gd name="connsiteX19" fmla="*/ 439284 w 1235594"/>
                <a:gd name="connsiteY19" fmla="*/ 247934 h 516521"/>
                <a:gd name="connsiteX20" fmla="*/ 443958 w 1235594"/>
                <a:gd name="connsiteY20" fmla="*/ 249459 h 516521"/>
                <a:gd name="connsiteX21" fmla="*/ 449308 w 1235594"/>
                <a:gd name="connsiteY21" fmla="*/ 260156 h 516521"/>
                <a:gd name="connsiteX22" fmla="*/ 443958 w 1235594"/>
                <a:gd name="connsiteY22" fmla="*/ 281553 h 516521"/>
                <a:gd name="connsiteX23" fmla="*/ 433260 w 1235594"/>
                <a:gd name="connsiteY23" fmla="*/ 292251 h 516521"/>
                <a:gd name="connsiteX24" fmla="*/ 443958 w 1235594"/>
                <a:gd name="connsiteY24" fmla="*/ 308295 h 516521"/>
                <a:gd name="connsiteX25" fmla="*/ 411866 w 1235594"/>
                <a:gd name="connsiteY25" fmla="*/ 345740 h 516521"/>
                <a:gd name="connsiteX26" fmla="*/ 438610 w 1235594"/>
                <a:gd name="connsiteY26" fmla="*/ 345740 h 516521"/>
                <a:gd name="connsiteX27" fmla="*/ 443958 w 1235594"/>
                <a:gd name="connsiteY27" fmla="*/ 356437 h 516521"/>
                <a:gd name="connsiteX28" fmla="*/ 438610 w 1235594"/>
                <a:gd name="connsiteY28" fmla="*/ 372484 h 516521"/>
                <a:gd name="connsiteX29" fmla="*/ 417214 w 1235594"/>
                <a:gd name="connsiteY29" fmla="*/ 388529 h 516521"/>
                <a:gd name="connsiteX30" fmla="*/ 433260 w 1235594"/>
                <a:gd name="connsiteY30" fmla="*/ 393879 h 516521"/>
                <a:gd name="connsiteX31" fmla="*/ 435172 w 1235594"/>
                <a:gd name="connsiteY31" fmla="*/ 395075 h 516521"/>
                <a:gd name="connsiteX32" fmla="*/ 23292 w 1235594"/>
                <a:gd name="connsiteY32" fmla="*/ 516521 h 516521"/>
                <a:gd name="connsiteX33" fmla="*/ 16716 w 1235594"/>
                <a:gd name="connsiteY33" fmla="*/ 516236 h 516521"/>
                <a:gd name="connsiteX34" fmla="*/ 5350 w 1235594"/>
                <a:gd name="connsiteY34" fmla="*/ 511554 h 516521"/>
                <a:gd name="connsiteX35" fmla="*/ 0 w 1235594"/>
                <a:gd name="connsiteY35" fmla="*/ 500857 h 516521"/>
                <a:gd name="connsiteX36" fmla="*/ 5350 w 1235594"/>
                <a:gd name="connsiteY36" fmla="*/ 479460 h 516521"/>
                <a:gd name="connsiteX37" fmla="*/ 26746 w 1235594"/>
                <a:gd name="connsiteY37" fmla="*/ 463415 h 516521"/>
                <a:gd name="connsiteX38" fmla="*/ 16048 w 1235594"/>
                <a:gd name="connsiteY38" fmla="*/ 463415 h 516521"/>
                <a:gd name="connsiteX39" fmla="*/ 10698 w 1235594"/>
                <a:gd name="connsiteY39" fmla="*/ 452718 h 516521"/>
                <a:gd name="connsiteX40" fmla="*/ 32096 w 1235594"/>
                <a:gd name="connsiteY40" fmla="*/ 425973 h 516521"/>
                <a:gd name="connsiteX41" fmla="*/ 16048 w 1235594"/>
                <a:gd name="connsiteY41" fmla="*/ 420623 h 516521"/>
                <a:gd name="connsiteX42" fmla="*/ 5350 w 1235594"/>
                <a:gd name="connsiteY42" fmla="*/ 404576 h 516521"/>
                <a:gd name="connsiteX43" fmla="*/ 5350 w 1235594"/>
                <a:gd name="connsiteY43" fmla="*/ 393879 h 516521"/>
                <a:gd name="connsiteX44" fmla="*/ 26746 w 1235594"/>
                <a:gd name="connsiteY44" fmla="*/ 377832 h 516521"/>
                <a:gd name="connsiteX45" fmla="*/ 23028 w 1235594"/>
                <a:gd name="connsiteY45" fmla="*/ 372254 h 516521"/>
                <a:gd name="connsiteX46" fmla="*/ 39710 w 1235594"/>
                <a:gd name="connsiteY46" fmla="*/ 369904 h 516521"/>
                <a:gd name="connsiteX47" fmla="*/ 268938 w 1235594"/>
                <a:gd name="connsiteY47" fmla="*/ 298257 h 516521"/>
                <a:gd name="connsiteX48" fmla="*/ 287060 w 1235594"/>
                <a:gd name="connsiteY48" fmla="*/ 291532 h 516521"/>
                <a:gd name="connsiteX49" fmla="*/ 354448 w 1235594"/>
                <a:gd name="connsiteY49" fmla="*/ 277958 h 516521"/>
                <a:gd name="connsiteX50" fmla="*/ 430168 w 1235594"/>
                <a:gd name="connsiteY50" fmla="*/ 255392 h 516521"/>
                <a:gd name="connsiteX51" fmla="*/ 423900 w 1235594"/>
                <a:gd name="connsiteY51" fmla="*/ 219371 h 516521"/>
                <a:gd name="connsiteX52" fmla="*/ 438610 w 1235594"/>
                <a:gd name="connsiteY52" fmla="*/ 222714 h 516521"/>
                <a:gd name="connsiteX53" fmla="*/ 443958 w 1235594"/>
                <a:gd name="connsiteY53" fmla="*/ 233412 h 516521"/>
                <a:gd name="connsiteX54" fmla="*/ 443958 w 1235594"/>
                <a:gd name="connsiteY54" fmla="*/ 244109 h 516521"/>
                <a:gd name="connsiteX55" fmla="*/ 439284 w 1235594"/>
                <a:gd name="connsiteY55" fmla="*/ 247934 h 516521"/>
                <a:gd name="connsiteX56" fmla="*/ 431922 w 1235594"/>
                <a:gd name="connsiteY56" fmla="*/ 245531 h 516521"/>
                <a:gd name="connsiteX57" fmla="*/ 299538 w 1235594"/>
                <a:gd name="connsiteY57" fmla="*/ 286901 h 516521"/>
                <a:gd name="connsiteX58" fmla="*/ 287060 w 1235594"/>
                <a:gd name="connsiteY58" fmla="*/ 291532 h 516521"/>
                <a:gd name="connsiteX59" fmla="*/ 283490 w 1235594"/>
                <a:gd name="connsiteY59" fmla="*/ 292251 h 516521"/>
                <a:gd name="connsiteX60" fmla="*/ 33316 w 1235594"/>
                <a:gd name="connsiteY60" fmla="*/ 362236 h 516521"/>
                <a:gd name="connsiteX61" fmla="*/ 22530 w 1235594"/>
                <a:gd name="connsiteY61" fmla="*/ 371509 h 516521"/>
                <a:gd name="connsiteX62" fmla="*/ 16048 w 1235594"/>
                <a:gd name="connsiteY62" fmla="*/ 361784 h 516521"/>
                <a:gd name="connsiteX63" fmla="*/ 21396 w 1235594"/>
                <a:gd name="connsiteY63" fmla="*/ 340390 h 516521"/>
                <a:gd name="connsiteX64" fmla="*/ 24740 w 1235594"/>
                <a:gd name="connsiteY64" fmla="*/ 335040 h 516521"/>
                <a:gd name="connsiteX65" fmla="*/ 25328 w 1235594"/>
                <a:gd name="connsiteY65" fmla="*/ 334612 h 516521"/>
                <a:gd name="connsiteX66" fmla="*/ 398608 w 1235594"/>
                <a:gd name="connsiteY66" fmla="*/ 224548 h 516521"/>
                <a:gd name="connsiteX67" fmla="*/ 408524 w 1235594"/>
                <a:gd name="connsiteY67" fmla="*/ 221962 h 516521"/>
                <a:gd name="connsiteX68" fmla="*/ 423900 w 1235594"/>
                <a:gd name="connsiteY68" fmla="*/ 219371 h 516521"/>
                <a:gd name="connsiteX69" fmla="*/ 866520 w 1235594"/>
                <a:gd name="connsiteY69" fmla="*/ 131783 h 516521"/>
                <a:gd name="connsiteX70" fmla="*/ 791636 w 1235594"/>
                <a:gd name="connsiteY70" fmla="*/ 147831 h 516521"/>
                <a:gd name="connsiteX71" fmla="*/ 780936 w 1235594"/>
                <a:gd name="connsiteY71" fmla="*/ 153178 h 516521"/>
                <a:gd name="connsiteX72" fmla="*/ 866520 w 1235594"/>
                <a:gd name="connsiteY72" fmla="*/ 131783 h 516521"/>
                <a:gd name="connsiteX73" fmla="*/ 1163382 w 1235594"/>
                <a:gd name="connsiteY73" fmla="*/ 109720 h 516521"/>
                <a:gd name="connsiteX74" fmla="*/ 1117918 w 1235594"/>
                <a:gd name="connsiteY74" fmla="*/ 121086 h 516521"/>
                <a:gd name="connsiteX75" fmla="*/ 1005590 w 1235594"/>
                <a:gd name="connsiteY75" fmla="*/ 153178 h 516521"/>
                <a:gd name="connsiteX76" fmla="*/ 941404 w 1235594"/>
                <a:gd name="connsiteY76" fmla="*/ 174575 h 516521"/>
                <a:gd name="connsiteX77" fmla="*/ 898612 w 1235594"/>
                <a:gd name="connsiteY77" fmla="*/ 190620 h 516521"/>
                <a:gd name="connsiteX78" fmla="*/ 989546 w 1235594"/>
                <a:gd name="connsiteY78" fmla="*/ 169225 h 516521"/>
                <a:gd name="connsiteX79" fmla="*/ 1010940 w 1235594"/>
                <a:gd name="connsiteY79" fmla="*/ 163878 h 516521"/>
                <a:gd name="connsiteX80" fmla="*/ 1166058 w 1235594"/>
                <a:gd name="connsiteY80" fmla="*/ 126434 h 516521"/>
                <a:gd name="connsiteX81" fmla="*/ 1192802 w 1235594"/>
                <a:gd name="connsiteY81" fmla="*/ 110389 h 516521"/>
                <a:gd name="connsiteX82" fmla="*/ 1163382 w 1235594"/>
                <a:gd name="connsiteY82" fmla="*/ 109720 h 516521"/>
                <a:gd name="connsiteX83" fmla="*/ 1160150 w 1235594"/>
                <a:gd name="connsiteY83" fmla="*/ 0 h 516521"/>
                <a:gd name="connsiteX84" fmla="*/ 1160042 w 1235594"/>
                <a:gd name="connsiteY84" fmla="*/ 1405 h 516521"/>
                <a:gd name="connsiteX85" fmla="*/ 1155360 w 1235594"/>
                <a:gd name="connsiteY85" fmla="*/ 14108 h 516521"/>
                <a:gd name="connsiteX86" fmla="*/ 1117918 w 1235594"/>
                <a:gd name="connsiteY86" fmla="*/ 35503 h 516521"/>
                <a:gd name="connsiteX87" fmla="*/ 1187452 w 1235594"/>
                <a:gd name="connsiteY87" fmla="*/ 19458 h 516521"/>
                <a:gd name="connsiteX88" fmla="*/ 1192802 w 1235594"/>
                <a:gd name="connsiteY88" fmla="*/ 30155 h 516521"/>
                <a:gd name="connsiteX89" fmla="*/ 1192802 w 1235594"/>
                <a:gd name="connsiteY89" fmla="*/ 40853 h 516521"/>
                <a:gd name="connsiteX90" fmla="*/ 1176754 w 1235594"/>
                <a:gd name="connsiteY90" fmla="*/ 51550 h 516521"/>
                <a:gd name="connsiteX91" fmla="*/ 1192802 w 1235594"/>
                <a:gd name="connsiteY91" fmla="*/ 56900 h 516521"/>
                <a:gd name="connsiteX92" fmla="*/ 1203498 w 1235594"/>
                <a:gd name="connsiteY92" fmla="*/ 72945 h 516521"/>
                <a:gd name="connsiteX93" fmla="*/ 1198152 w 1235594"/>
                <a:gd name="connsiteY93" fmla="*/ 94342 h 516521"/>
                <a:gd name="connsiteX94" fmla="*/ 1224896 w 1235594"/>
                <a:gd name="connsiteY94" fmla="*/ 99689 h 516521"/>
                <a:gd name="connsiteX95" fmla="*/ 1235594 w 1235594"/>
                <a:gd name="connsiteY95" fmla="*/ 115736 h 516521"/>
                <a:gd name="connsiteX96" fmla="*/ 1230244 w 1235594"/>
                <a:gd name="connsiteY96" fmla="*/ 137133 h 516521"/>
                <a:gd name="connsiteX97" fmla="*/ 1219546 w 1235594"/>
                <a:gd name="connsiteY97" fmla="*/ 147831 h 516521"/>
                <a:gd name="connsiteX98" fmla="*/ 1228440 w 1235594"/>
                <a:gd name="connsiteY98" fmla="*/ 161172 h 516521"/>
                <a:gd name="connsiteX99" fmla="*/ 792010 w 1235594"/>
                <a:gd name="connsiteY99" fmla="*/ 289858 h 516521"/>
                <a:gd name="connsiteX100" fmla="*/ 792136 w 1235594"/>
                <a:gd name="connsiteY100" fmla="*/ 287236 h 516521"/>
                <a:gd name="connsiteX101" fmla="*/ 1016290 w 1235594"/>
                <a:gd name="connsiteY101" fmla="*/ 212017 h 516521"/>
                <a:gd name="connsiteX102" fmla="*/ 1198152 w 1235594"/>
                <a:gd name="connsiteY102" fmla="*/ 153178 h 516521"/>
                <a:gd name="connsiteX103" fmla="*/ 1192802 w 1235594"/>
                <a:gd name="connsiteY103" fmla="*/ 153178 h 516521"/>
                <a:gd name="connsiteX104" fmla="*/ 1037684 w 1235594"/>
                <a:gd name="connsiteY104" fmla="*/ 190620 h 516521"/>
                <a:gd name="connsiteX105" fmla="*/ 941404 w 1235594"/>
                <a:gd name="connsiteY105" fmla="*/ 222714 h 516521"/>
                <a:gd name="connsiteX106" fmla="*/ 818380 w 1235594"/>
                <a:gd name="connsiteY106" fmla="*/ 254809 h 516521"/>
                <a:gd name="connsiteX107" fmla="*/ 813032 w 1235594"/>
                <a:gd name="connsiteY107" fmla="*/ 244109 h 516521"/>
                <a:gd name="connsiteX108" fmla="*/ 818380 w 1235594"/>
                <a:gd name="connsiteY108" fmla="*/ 228064 h 516521"/>
                <a:gd name="connsiteX109" fmla="*/ 850472 w 1235594"/>
                <a:gd name="connsiteY109" fmla="*/ 206667 h 516521"/>
                <a:gd name="connsiteX110" fmla="*/ 818380 w 1235594"/>
                <a:gd name="connsiteY110" fmla="*/ 206667 h 516521"/>
                <a:gd name="connsiteX111" fmla="*/ 813032 w 1235594"/>
                <a:gd name="connsiteY111" fmla="*/ 195970 h 516521"/>
                <a:gd name="connsiteX112" fmla="*/ 815120 w 1235594"/>
                <a:gd name="connsiteY112" fmla="*/ 182347 h 516521"/>
                <a:gd name="connsiteX113" fmla="*/ 831804 w 1235594"/>
                <a:gd name="connsiteY113" fmla="*/ 172397 h 516521"/>
                <a:gd name="connsiteX114" fmla="*/ 841782 w 1235594"/>
                <a:gd name="connsiteY114" fmla="*/ 170563 h 516521"/>
                <a:gd name="connsiteX115" fmla="*/ 897458 w 1235594"/>
                <a:gd name="connsiteY115" fmla="*/ 153981 h 516521"/>
                <a:gd name="connsiteX116" fmla="*/ 946754 w 1235594"/>
                <a:gd name="connsiteY116" fmla="*/ 142481 h 516521"/>
                <a:gd name="connsiteX117" fmla="*/ 1016290 w 1235594"/>
                <a:gd name="connsiteY117" fmla="*/ 126434 h 516521"/>
                <a:gd name="connsiteX118" fmla="*/ 1128616 w 1235594"/>
                <a:gd name="connsiteY118" fmla="*/ 94342 h 516521"/>
                <a:gd name="connsiteX119" fmla="*/ 1182104 w 1235594"/>
                <a:gd name="connsiteY119" fmla="*/ 67597 h 516521"/>
                <a:gd name="connsiteX120" fmla="*/ 978846 w 1235594"/>
                <a:gd name="connsiteY120" fmla="*/ 126434 h 516521"/>
                <a:gd name="connsiteX121" fmla="*/ 899030 w 1235594"/>
                <a:gd name="connsiteY121" fmla="*/ 153513 h 516521"/>
                <a:gd name="connsiteX122" fmla="*/ 897458 w 1235594"/>
                <a:gd name="connsiteY122" fmla="*/ 153981 h 516521"/>
                <a:gd name="connsiteX123" fmla="*/ 875464 w 1235594"/>
                <a:gd name="connsiteY123" fmla="*/ 159113 h 516521"/>
                <a:gd name="connsiteX124" fmla="*/ 833758 w 1235594"/>
                <a:gd name="connsiteY124" fmla="*/ 171232 h 516521"/>
                <a:gd name="connsiteX125" fmla="*/ 831804 w 1235594"/>
                <a:gd name="connsiteY125" fmla="*/ 172397 h 516521"/>
                <a:gd name="connsiteX126" fmla="*/ 803586 w 1235594"/>
                <a:gd name="connsiteY126" fmla="*/ 177584 h 516521"/>
                <a:gd name="connsiteX127" fmla="*/ 780936 w 1235594"/>
                <a:gd name="connsiteY127" fmla="*/ 174575 h 516521"/>
                <a:gd name="connsiteX128" fmla="*/ 770240 w 1235594"/>
                <a:gd name="connsiteY128" fmla="*/ 163878 h 516521"/>
                <a:gd name="connsiteX129" fmla="*/ 770240 w 1235594"/>
                <a:gd name="connsiteY129" fmla="*/ 147831 h 516521"/>
                <a:gd name="connsiteX130" fmla="*/ 754194 w 1235594"/>
                <a:gd name="connsiteY130" fmla="*/ 142481 h 516521"/>
                <a:gd name="connsiteX131" fmla="*/ 738148 w 1235594"/>
                <a:gd name="connsiteY131" fmla="*/ 126434 h 516521"/>
                <a:gd name="connsiteX132" fmla="*/ 738888 w 1235594"/>
                <a:gd name="connsiteY132" fmla="*/ 124213 h 516521"/>
                <a:gd name="connsiteX133" fmla="*/ 749208 w 1235594"/>
                <a:gd name="connsiteY133" fmla="*/ 121170 h 516521"/>
                <a:gd name="connsiteX134" fmla="*/ 757536 w 1235594"/>
                <a:gd name="connsiteY134" fmla="*/ 123092 h 516521"/>
                <a:gd name="connsiteX135" fmla="*/ 786286 w 1235594"/>
                <a:gd name="connsiteY135" fmla="*/ 121086 h 516521"/>
                <a:gd name="connsiteX136" fmla="*/ 1000242 w 1235594"/>
                <a:gd name="connsiteY136" fmla="*/ 62247 h 516521"/>
                <a:gd name="connsiteX137" fmla="*/ 1010940 w 1235594"/>
                <a:gd name="connsiteY137" fmla="*/ 56900 h 516521"/>
                <a:gd name="connsiteX138" fmla="*/ 1043032 w 1235594"/>
                <a:gd name="connsiteY138" fmla="*/ 46201 h 516521"/>
                <a:gd name="connsiteX139" fmla="*/ 1059718 w 1235594"/>
                <a:gd name="connsiteY139" fmla="*/ 40639 h 516521"/>
                <a:gd name="connsiteX140" fmla="*/ 1080476 w 1235594"/>
                <a:gd name="connsiteY140" fmla="*/ 35503 h 516521"/>
                <a:gd name="connsiteX141" fmla="*/ 1075126 w 1235594"/>
                <a:gd name="connsiteY141" fmla="*/ 35503 h 516521"/>
                <a:gd name="connsiteX142" fmla="*/ 1059718 w 1235594"/>
                <a:gd name="connsiteY142" fmla="*/ 40639 h 516521"/>
                <a:gd name="connsiteX143" fmla="*/ 1015620 w 1235594"/>
                <a:gd name="connsiteY143" fmla="*/ 51551 h 516521"/>
                <a:gd name="connsiteX144" fmla="*/ 931236 w 1235594"/>
                <a:gd name="connsiteY144" fmla="*/ 67497 h 51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1235594" h="516521">
                  <a:moveTo>
                    <a:pt x="294190" y="415274"/>
                  </a:moveTo>
                  <a:cubicBezTo>
                    <a:pt x="283490" y="420623"/>
                    <a:pt x="267446" y="420623"/>
                    <a:pt x="251398" y="425973"/>
                  </a:cubicBezTo>
                  <a:cubicBezTo>
                    <a:pt x="165816" y="442018"/>
                    <a:pt x="42792" y="468763"/>
                    <a:pt x="26746" y="495507"/>
                  </a:cubicBezTo>
                  <a:cubicBezTo>
                    <a:pt x="53490" y="500857"/>
                    <a:pt x="176516" y="458065"/>
                    <a:pt x="251398" y="431321"/>
                  </a:cubicBezTo>
                  <a:cubicBezTo>
                    <a:pt x="267446" y="425973"/>
                    <a:pt x="283490" y="420623"/>
                    <a:pt x="294190" y="415274"/>
                  </a:cubicBezTo>
                  <a:close/>
                  <a:moveTo>
                    <a:pt x="22530" y="371509"/>
                  </a:moveTo>
                  <a:lnTo>
                    <a:pt x="23028" y="372254"/>
                  </a:lnTo>
                  <a:lnTo>
                    <a:pt x="21396" y="372484"/>
                  </a:lnTo>
                  <a:close/>
                  <a:moveTo>
                    <a:pt x="411866" y="308295"/>
                  </a:moveTo>
                  <a:cubicBezTo>
                    <a:pt x="385122" y="318995"/>
                    <a:pt x="331632" y="335040"/>
                    <a:pt x="267446" y="351087"/>
                  </a:cubicBezTo>
                  <a:cubicBezTo>
                    <a:pt x="246048" y="356437"/>
                    <a:pt x="230002" y="367134"/>
                    <a:pt x="213958" y="372484"/>
                  </a:cubicBezTo>
                  <a:cubicBezTo>
                    <a:pt x="208608" y="372484"/>
                    <a:pt x="203260" y="377832"/>
                    <a:pt x="197910" y="377832"/>
                  </a:cubicBezTo>
                  <a:cubicBezTo>
                    <a:pt x="203260" y="377832"/>
                    <a:pt x="208608" y="377832"/>
                    <a:pt x="213958" y="372484"/>
                  </a:cubicBezTo>
                  <a:cubicBezTo>
                    <a:pt x="288840" y="356437"/>
                    <a:pt x="401166" y="324343"/>
                    <a:pt x="422564" y="308295"/>
                  </a:cubicBezTo>
                  <a:cubicBezTo>
                    <a:pt x="422564" y="308295"/>
                    <a:pt x="417214" y="308295"/>
                    <a:pt x="411866" y="308295"/>
                  </a:cubicBezTo>
                  <a:close/>
                  <a:moveTo>
                    <a:pt x="417214" y="276203"/>
                  </a:moveTo>
                  <a:cubicBezTo>
                    <a:pt x="411866" y="276203"/>
                    <a:pt x="406516" y="281553"/>
                    <a:pt x="395818" y="281553"/>
                  </a:cubicBezTo>
                  <a:cubicBezTo>
                    <a:pt x="401166" y="281553"/>
                    <a:pt x="406516" y="281553"/>
                    <a:pt x="406516" y="281553"/>
                  </a:cubicBezTo>
                  <a:cubicBezTo>
                    <a:pt x="411866" y="281553"/>
                    <a:pt x="417214" y="276203"/>
                    <a:pt x="417214" y="276203"/>
                  </a:cubicBezTo>
                  <a:close/>
                  <a:moveTo>
                    <a:pt x="439284" y="247934"/>
                  </a:moveTo>
                  <a:lnTo>
                    <a:pt x="443958" y="249459"/>
                  </a:lnTo>
                  <a:cubicBezTo>
                    <a:pt x="449308" y="249459"/>
                    <a:pt x="449308" y="254809"/>
                    <a:pt x="449308" y="260156"/>
                  </a:cubicBezTo>
                  <a:cubicBezTo>
                    <a:pt x="449308" y="265506"/>
                    <a:pt x="449308" y="270854"/>
                    <a:pt x="443958" y="281553"/>
                  </a:cubicBezTo>
                  <a:cubicBezTo>
                    <a:pt x="443958" y="286901"/>
                    <a:pt x="438610" y="286901"/>
                    <a:pt x="433260" y="292251"/>
                  </a:cubicBezTo>
                  <a:cubicBezTo>
                    <a:pt x="438610" y="297598"/>
                    <a:pt x="438610" y="302948"/>
                    <a:pt x="443958" y="308295"/>
                  </a:cubicBezTo>
                  <a:cubicBezTo>
                    <a:pt x="449308" y="318995"/>
                    <a:pt x="438610" y="329693"/>
                    <a:pt x="411866" y="345740"/>
                  </a:cubicBezTo>
                  <a:cubicBezTo>
                    <a:pt x="427910" y="340390"/>
                    <a:pt x="438610" y="345740"/>
                    <a:pt x="438610" y="345740"/>
                  </a:cubicBezTo>
                  <a:cubicBezTo>
                    <a:pt x="443958" y="345740"/>
                    <a:pt x="443958" y="351087"/>
                    <a:pt x="443958" y="356437"/>
                  </a:cubicBezTo>
                  <a:cubicBezTo>
                    <a:pt x="443958" y="361784"/>
                    <a:pt x="443958" y="367134"/>
                    <a:pt x="438610" y="372484"/>
                  </a:cubicBezTo>
                  <a:cubicBezTo>
                    <a:pt x="433260" y="377832"/>
                    <a:pt x="427910" y="383182"/>
                    <a:pt x="417214" y="388529"/>
                  </a:cubicBezTo>
                  <a:cubicBezTo>
                    <a:pt x="422564" y="388529"/>
                    <a:pt x="433260" y="388529"/>
                    <a:pt x="433260" y="393879"/>
                  </a:cubicBezTo>
                  <a:lnTo>
                    <a:pt x="435172" y="395075"/>
                  </a:lnTo>
                  <a:lnTo>
                    <a:pt x="23292" y="516521"/>
                  </a:lnTo>
                  <a:lnTo>
                    <a:pt x="16716" y="516236"/>
                  </a:lnTo>
                  <a:cubicBezTo>
                    <a:pt x="12036" y="515567"/>
                    <a:pt x="8024" y="514229"/>
                    <a:pt x="5350" y="511554"/>
                  </a:cubicBezTo>
                  <a:cubicBezTo>
                    <a:pt x="5350" y="511554"/>
                    <a:pt x="0" y="506204"/>
                    <a:pt x="0" y="500857"/>
                  </a:cubicBezTo>
                  <a:cubicBezTo>
                    <a:pt x="0" y="495507"/>
                    <a:pt x="0" y="484810"/>
                    <a:pt x="5350" y="479460"/>
                  </a:cubicBezTo>
                  <a:cubicBezTo>
                    <a:pt x="10698" y="474113"/>
                    <a:pt x="16048" y="468763"/>
                    <a:pt x="26746" y="463415"/>
                  </a:cubicBezTo>
                  <a:cubicBezTo>
                    <a:pt x="21396" y="463415"/>
                    <a:pt x="21396" y="463415"/>
                    <a:pt x="16048" y="463415"/>
                  </a:cubicBezTo>
                  <a:cubicBezTo>
                    <a:pt x="10698" y="463415"/>
                    <a:pt x="10698" y="458065"/>
                    <a:pt x="10698" y="452718"/>
                  </a:cubicBezTo>
                  <a:cubicBezTo>
                    <a:pt x="10698" y="442018"/>
                    <a:pt x="10698" y="436671"/>
                    <a:pt x="32096" y="425973"/>
                  </a:cubicBezTo>
                  <a:cubicBezTo>
                    <a:pt x="26746" y="425973"/>
                    <a:pt x="21396" y="425973"/>
                    <a:pt x="16048" y="420623"/>
                  </a:cubicBezTo>
                  <a:cubicBezTo>
                    <a:pt x="10698" y="415274"/>
                    <a:pt x="5350" y="415274"/>
                    <a:pt x="5350" y="404576"/>
                  </a:cubicBezTo>
                  <a:cubicBezTo>
                    <a:pt x="5350" y="399229"/>
                    <a:pt x="5350" y="393879"/>
                    <a:pt x="5350" y="393879"/>
                  </a:cubicBezTo>
                  <a:cubicBezTo>
                    <a:pt x="10698" y="388529"/>
                    <a:pt x="16048" y="383182"/>
                    <a:pt x="26746" y="377832"/>
                  </a:cubicBezTo>
                  <a:lnTo>
                    <a:pt x="23028" y="372254"/>
                  </a:lnTo>
                  <a:lnTo>
                    <a:pt x="39710" y="369904"/>
                  </a:lnTo>
                  <a:cubicBezTo>
                    <a:pt x="87912" y="359937"/>
                    <a:pt x="199674" y="323267"/>
                    <a:pt x="268938" y="298257"/>
                  </a:cubicBezTo>
                  <a:lnTo>
                    <a:pt x="287060" y="291532"/>
                  </a:lnTo>
                  <a:lnTo>
                    <a:pt x="354448" y="277958"/>
                  </a:lnTo>
                  <a:cubicBezTo>
                    <a:pt x="393394" y="269433"/>
                    <a:pt x="416628" y="262580"/>
                    <a:pt x="430168" y="255392"/>
                  </a:cubicBezTo>
                  <a:close/>
                  <a:moveTo>
                    <a:pt x="423900" y="219371"/>
                  </a:moveTo>
                  <a:cubicBezTo>
                    <a:pt x="431924" y="218702"/>
                    <a:pt x="435936" y="220039"/>
                    <a:pt x="438610" y="222714"/>
                  </a:cubicBezTo>
                  <a:cubicBezTo>
                    <a:pt x="443958" y="222714"/>
                    <a:pt x="443958" y="228064"/>
                    <a:pt x="443958" y="233412"/>
                  </a:cubicBezTo>
                  <a:cubicBezTo>
                    <a:pt x="443958" y="238762"/>
                    <a:pt x="443958" y="244109"/>
                    <a:pt x="443958" y="244109"/>
                  </a:cubicBezTo>
                  <a:lnTo>
                    <a:pt x="439284" y="247934"/>
                  </a:lnTo>
                  <a:lnTo>
                    <a:pt x="431922" y="245531"/>
                  </a:lnTo>
                  <a:cubicBezTo>
                    <a:pt x="414874" y="245782"/>
                    <a:pt x="379772" y="258820"/>
                    <a:pt x="299538" y="286901"/>
                  </a:cubicBezTo>
                  <a:lnTo>
                    <a:pt x="287060" y="291532"/>
                  </a:lnTo>
                  <a:lnTo>
                    <a:pt x="283490" y="292251"/>
                  </a:lnTo>
                  <a:cubicBezTo>
                    <a:pt x="199246" y="310971"/>
                    <a:pt x="74048" y="337883"/>
                    <a:pt x="33316" y="362236"/>
                  </a:cubicBezTo>
                  <a:lnTo>
                    <a:pt x="22530" y="371509"/>
                  </a:lnTo>
                  <a:lnTo>
                    <a:pt x="16048" y="361784"/>
                  </a:lnTo>
                  <a:cubicBezTo>
                    <a:pt x="16048" y="356437"/>
                    <a:pt x="16048" y="345740"/>
                    <a:pt x="21396" y="340390"/>
                  </a:cubicBezTo>
                  <a:cubicBezTo>
                    <a:pt x="21396" y="337715"/>
                    <a:pt x="22734" y="336378"/>
                    <a:pt x="24740" y="335040"/>
                  </a:cubicBezTo>
                  <a:lnTo>
                    <a:pt x="25328" y="334612"/>
                  </a:lnTo>
                  <a:lnTo>
                    <a:pt x="398608" y="224548"/>
                  </a:lnTo>
                  <a:lnTo>
                    <a:pt x="408524" y="221962"/>
                  </a:lnTo>
                  <a:cubicBezTo>
                    <a:pt x="414874" y="220541"/>
                    <a:pt x="419890" y="219705"/>
                    <a:pt x="423900" y="219371"/>
                  </a:cubicBezTo>
                  <a:close/>
                  <a:moveTo>
                    <a:pt x="866520" y="131783"/>
                  </a:moveTo>
                  <a:cubicBezTo>
                    <a:pt x="839776" y="137133"/>
                    <a:pt x="813032" y="142481"/>
                    <a:pt x="791636" y="147831"/>
                  </a:cubicBezTo>
                  <a:cubicBezTo>
                    <a:pt x="786286" y="147831"/>
                    <a:pt x="780936" y="153178"/>
                    <a:pt x="780936" y="153178"/>
                  </a:cubicBezTo>
                  <a:cubicBezTo>
                    <a:pt x="796984" y="153178"/>
                    <a:pt x="829078" y="142481"/>
                    <a:pt x="866520" y="131783"/>
                  </a:cubicBezTo>
                  <a:close/>
                  <a:moveTo>
                    <a:pt x="1163382" y="109720"/>
                  </a:moveTo>
                  <a:cubicBezTo>
                    <a:pt x="1150010" y="111726"/>
                    <a:pt x="1133964" y="115737"/>
                    <a:pt x="1117918" y="121086"/>
                  </a:cubicBezTo>
                  <a:cubicBezTo>
                    <a:pt x="1091174" y="131783"/>
                    <a:pt x="1053732" y="142481"/>
                    <a:pt x="1005590" y="153178"/>
                  </a:cubicBezTo>
                  <a:cubicBezTo>
                    <a:pt x="978846" y="158528"/>
                    <a:pt x="957450" y="169225"/>
                    <a:pt x="941404" y="174575"/>
                  </a:cubicBezTo>
                  <a:cubicBezTo>
                    <a:pt x="920010" y="179923"/>
                    <a:pt x="909312" y="185273"/>
                    <a:pt x="898612" y="190620"/>
                  </a:cubicBezTo>
                  <a:cubicBezTo>
                    <a:pt x="925356" y="185273"/>
                    <a:pt x="957450" y="179923"/>
                    <a:pt x="989546" y="169225"/>
                  </a:cubicBezTo>
                  <a:cubicBezTo>
                    <a:pt x="994892" y="169225"/>
                    <a:pt x="1005590" y="163878"/>
                    <a:pt x="1010940" y="163878"/>
                  </a:cubicBezTo>
                  <a:cubicBezTo>
                    <a:pt x="1075126" y="142481"/>
                    <a:pt x="1128616" y="126434"/>
                    <a:pt x="1166058" y="126434"/>
                  </a:cubicBezTo>
                  <a:cubicBezTo>
                    <a:pt x="1176754" y="121086"/>
                    <a:pt x="1187452" y="115736"/>
                    <a:pt x="1192802" y="110389"/>
                  </a:cubicBezTo>
                  <a:cubicBezTo>
                    <a:pt x="1187452" y="107714"/>
                    <a:pt x="1176754" y="107714"/>
                    <a:pt x="1163382" y="109720"/>
                  </a:cubicBezTo>
                  <a:close/>
                  <a:moveTo>
                    <a:pt x="1160150" y="0"/>
                  </a:moveTo>
                  <a:lnTo>
                    <a:pt x="1160042" y="1405"/>
                  </a:lnTo>
                  <a:cubicBezTo>
                    <a:pt x="1159372" y="4748"/>
                    <a:pt x="1158036" y="8760"/>
                    <a:pt x="1155360" y="14108"/>
                  </a:cubicBezTo>
                  <a:cubicBezTo>
                    <a:pt x="1150010" y="24805"/>
                    <a:pt x="1139312" y="30155"/>
                    <a:pt x="1117918" y="35503"/>
                  </a:cubicBezTo>
                  <a:cubicBezTo>
                    <a:pt x="1182104" y="14108"/>
                    <a:pt x="1182104" y="14108"/>
                    <a:pt x="1187452" y="19458"/>
                  </a:cubicBezTo>
                  <a:cubicBezTo>
                    <a:pt x="1192802" y="19458"/>
                    <a:pt x="1192802" y="24805"/>
                    <a:pt x="1192802" y="30155"/>
                  </a:cubicBezTo>
                  <a:cubicBezTo>
                    <a:pt x="1192802" y="35503"/>
                    <a:pt x="1192802" y="40853"/>
                    <a:pt x="1192802" y="40853"/>
                  </a:cubicBezTo>
                  <a:cubicBezTo>
                    <a:pt x="1192802" y="46203"/>
                    <a:pt x="1187452" y="46203"/>
                    <a:pt x="1176754" y="51550"/>
                  </a:cubicBezTo>
                  <a:cubicBezTo>
                    <a:pt x="1182104" y="51550"/>
                    <a:pt x="1187452" y="51550"/>
                    <a:pt x="1192802" y="56900"/>
                  </a:cubicBezTo>
                  <a:cubicBezTo>
                    <a:pt x="1198152" y="62247"/>
                    <a:pt x="1203498" y="67597"/>
                    <a:pt x="1203498" y="72945"/>
                  </a:cubicBezTo>
                  <a:cubicBezTo>
                    <a:pt x="1203498" y="78294"/>
                    <a:pt x="1203498" y="88992"/>
                    <a:pt x="1198152" y="94342"/>
                  </a:cubicBezTo>
                  <a:cubicBezTo>
                    <a:pt x="1208848" y="94342"/>
                    <a:pt x="1219546" y="94342"/>
                    <a:pt x="1224896" y="99689"/>
                  </a:cubicBezTo>
                  <a:cubicBezTo>
                    <a:pt x="1230244" y="105039"/>
                    <a:pt x="1235594" y="110389"/>
                    <a:pt x="1235594" y="115736"/>
                  </a:cubicBezTo>
                  <a:cubicBezTo>
                    <a:pt x="1235594" y="121086"/>
                    <a:pt x="1235594" y="131783"/>
                    <a:pt x="1230244" y="137133"/>
                  </a:cubicBezTo>
                  <a:cubicBezTo>
                    <a:pt x="1230244" y="142481"/>
                    <a:pt x="1224896" y="142481"/>
                    <a:pt x="1219546" y="147831"/>
                  </a:cubicBezTo>
                  <a:lnTo>
                    <a:pt x="1228440" y="161172"/>
                  </a:lnTo>
                  <a:lnTo>
                    <a:pt x="792010" y="289858"/>
                  </a:lnTo>
                  <a:lnTo>
                    <a:pt x="792136" y="287236"/>
                  </a:lnTo>
                  <a:cubicBezTo>
                    <a:pt x="800662" y="277207"/>
                    <a:pt x="843788" y="264169"/>
                    <a:pt x="1016290" y="212017"/>
                  </a:cubicBezTo>
                  <a:cubicBezTo>
                    <a:pt x="1080476" y="190620"/>
                    <a:pt x="1160710" y="169225"/>
                    <a:pt x="1198152" y="153178"/>
                  </a:cubicBezTo>
                  <a:cubicBezTo>
                    <a:pt x="1198152" y="153178"/>
                    <a:pt x="1192802" y="153178"/>
                    <a:pt x="1192802" y="153178"/>
                  </a:cubicBezTo>
                  <a:cubicBezTo>
                    <a:pt x="1160710" y="169225"/>
                    <a:pt x="1107220" y="179923"/>
                    <a:pt x="1037684" y="190620"/>
                  </a:cubicBezTo>
                  <a:cubicBezTo>
                    <a:pt x="1005590" y="201320"/>
                    <a:pt x="968148" y="212017"/>
                    <a:pt x="941404" y="222714"/>
                  </a:cubicBezTo>
                  <a:cubicBezTo>
                    <a:pt x="850472" y="254809"/>
                    <a:pt x="829078" y="265506"/>
                    <a:pt x="818380" y="254809"/>
                  </a:cubicBezTo>
                  <a:cubicBezTo>
                    <a:pt x="813032" y="254809"/>
                    <a:pt x="813032" y="249459"/>
                    <a:pt x="813032" y="244109"/>
                  </a:cubicBezTo>
                  <a:cubicBezTo>
                    <a:pt x="813032" y="238762"/>
                    <a:pt x="813032" y="233412"/>
                    <a:pt x="818380" y="228064"/>
                  </a:cubicBezTo>
                  <a:cubicBezTo>
                    <a:pt x="823728" y="222714"/>
                    <a:pt x="834426" y="212017"/>
                    <a:pt x="850472" y="206667"/>
                  </a:cubicBezTo>
                  <a:cubicBezTo>
                    <a:pt x="834426" y="212017"/>
                    <a:pt x="823728" y="212017"/>
                    <a:pt x="818380" y="206667"/>
                  </a:cubicBezTo>
                  <a:cubicBezTo>
                    <a:pt x="813032" y="206667"/>
                    <a:pt x="813032" y="201320"/>
                    <a:pt x="813032" y="195970"/>
                  </a:cubicBezTo>
                  <a:cubicBezTo>
                    <a:pt x="811694" y="190621"/>
                    <a:pt x="812028" y="186275"/>
                    <a:pt x="815120" y="182347"/>
                  </a:cubicBezTo>
                  <a:lnTo>
                    <a:pt x="831804" y="172397"/>
                  </a:lnTo>
                  <a:lnTo>
                    <a:pt x="841782" y="170563"/>
                  </a:lnTo>
                  <a:lnTo>
                    <a:pt x="897458" y="153981"/>
                  </a:lnTo>
                  <a:lnTo>
                    <a:pt x="946754" y="142481"/>
                  </a:lnTo>
                  <a:cubicBezTo>
                    <a:pt x="968148" y="137133"/>
                    <a:pt x="989546" y="131783"/>
                    <a:pt x="1016290" y="126434"/>
                  </a:cubicBezTo>
                  <a:cubicBezTo>
                    <a:pt x="1059080" y="110389"/>
                    <a:pt x="1096520" y="99689"/>
                    <a:pt x="1128616" y="94342"/>
                  </a:cubicBezTo>
                  <a:cubicBezTo>
                    <a:pt x="1155360" y="83644"/>
                    <a:pt x="1176754" y="78294"/>
                    <a:pt x="1182104" y="67597"/>
                  </a:cubicBezTo>
                  <a:cubicBezTo>
                    <a:pt x="1160710" y="62247"/>
                    <a:pt x="1053732" y="99689"/>
                    <a:pt x="978846" y="126434"/>
                  </a:cubicBezTo>
                  <a:cubicBezTo>
                    <a:pt x="948090" y="137132"/>
                    <a:pt x="921680" y="146158"/>
                    <a:pt x="899030" y="153513"/>
                  </a:cubicBezTo>
                  <a:lnTo>
                    <a:pt x="897458" y="153981"/>
                  </a:lnTo>
                  <a:lnTo>
                    <a:pt x="875464" y="159113"/>
                  </a:lnTo>
                  <a:cubicBezTo>
                    <a:pt x="856992" y="163709"/>
                    <a:pt x="843454" y="167554"/>
                    <a:pt x="833758" y="171232"/>
                  </a:cubicBezTo>
                  <a:lnTo>
                    <a:pt x="831804" y="172397"/>
                  </a:lnTo>
                  <a:lnTo>
                    <a:pt x="803586" y="177584"/>
                  </a:lnTo>
                  <a:cubicBezTo>
                    <a:pt x="793640" y="178252"/>
                    <a:pt x="786286" y="177250"/>
                    <a:pt x="780936" y="174575"/>
                  </a:cubicBezTo>
                  <a:cubicBezTo>
                    <a:pt x="775590" y="169225"/>
                    <a:pt x="770240" y="169225"/>
                    <a:pt x="770240" y="163878"/>
                  </a:cubicBezTo>
                  <a:cubicBezTo>
                    <a:pt x="770240" y="158528"/>
                    <a:pt x="770240" y="153178"/>
                    <a:pt x="770240" y="147831"/>
                  </a:cubicBezTo>
                  <a:cubicBezTo>
                    <a:pt x="764892" y="147831"/>
                    <a:pt x="759542" y="147831"/>
                    <a:pt x="754194" y="142481"/>
                  </a:cubicBezTo>
                  <a:cubicBezTo>
                    <a:pt x="748844" y="137133"/>
                    <a:pt x="743494" y="131783"/>
                    <a:pt x="738148" y="126434"/>
                  </a:cubicBezTo>
                  <a:lnTo>
                    <a:pt x="738888" y="124213"/>
                  </a:lnTo>
                  <a:lnTo>
                    <a:pt x="749208" y="121170"/>
                  </a:lnTo>
                  <a:lnTo>
                    <a:pt x="757536" y="123092"/>
                  </a:lnTo>
                  <a:cubicBezTo>
                    <a:pt x="763554" y="123760"/>
                    <a:pt x="772914" y="123760"/>
                    <a:pt x="786286" y="121086"/>
                  </a:cubicBezTo>
                  <a:cubicBezTo>
                    <a:pt x="829078" y="99689"/>
                    <a:pt x="898612" y="83644"/>
                    <a:pt x="1000242" y="62247"/>
                  </a:cubicBezTo>
                  <a:cubicBezTo>
                    <a:pt x="1005590" y="62247"/>
                    <a:pt x="1010940" y="62247"/>
                    <a:pt x="1010940" y="56900"/>
                  </a:cubicBezTo>
                  <a:cubicBezTo>
                    <a:pt x="1021638" y="54225"/>
                    <a:pt x="1032336" y="50213"/>
                    <a:pt x="1043032" y="46201"/>
                  </a:cubicBezTo>
                  <a:lnTo>
                    <a:pt x="1059718" y="40639"/>
                  </a:lnTo>
                  <a:lnTo>
                    <a:pt x="1080476" y="35503"/>
                  </a:lnTo>
                  <a:cubicBezTo>
                    <a:pt x="1075126" y="35503"/>
                    <a:pt x="1075126" y="35503"/>
                    <a:pt x="1075126" y="35503"/>
                  </a:cubicBezTo>
                  <a:lnTo>
                    <a:pt x="1059718" y="40639"/>
                  </a:lnTo>
                  <a:lnTo>
                    <a:pt x="1015620" y="51551"/>
                  </a:lnTo>
                  <a:lnTo>
                    <a:pt x="931236" y="67497"/>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0" name="Vrije vorm: vorm 29">
              <a:extLst>
                <a:ext uri="{FF2B5EF4-FFF2-40B4-BE49-F238E27FC236}">
                  <a16:creationId xmlns:a16="http://schemas.microsoft.com/office/drawing/2014/main" id="{A55F0525-F172-494D-AD1E-105871E1CA40}"/>
                </a:ext>
              </a:extLst>
            </p:cNvPr>
            <p:cNvSpPr/>
            <p:nvPr/>
          </p:nvSpPr>
          <p:spPr>
            <a:xfrm>
              <a:off x="2226086" y="4945024"/>
              <a:ext cx="1251640" cy="531450"/>
            </a:xfrm>
            <a:custGeom>
              <a:avLst/>
              <a:gdLst>
                <a:gd name="connsiteX0" fmla="*/ 90930 w 1251640"/>
                <a:gd name="connsiteY0" fmla="*/ 473407 h 531450"/>
                <a:gd name="connsiteX1" fmla="*/ 69536 w 1251640"/>
                <a:gd name="connsiteY1" fmla="*/ 478754 h 531450"/>
                <a:gd name="connsiteX2" fmla="*/ 69536 w 1251640"/>
                <a:gd name="connsiteY2" fmla="*/ 484104 h 531450"/>
                <a:gd name="connsiteX3" fmla="*/ 90930 w 1251640"/>
                <a:gd name="connsiteY3" fmla="*/ 473407 h 531450"/>
                <a:gd name="connsiteX4" fmla="*/ 58838 w 1251640"/>
                <a:gd name="connsiteY4" fmla="*/ 441312 h 531450"/>
                <a:gd name="connsiteX5" fmla="*/ 53490 w 1251640"/>
                <a:gd name="connsiteY5" fmla="*/ 444656 h 531450"/>
                <a:gd name="connsiteX6" fmla="*/ 53444 w 1251640"/>
                <a:gd name="connsiteY6" fmla="*/ 444720 h 531450"/>
                <a:gd name="connsiteX7" fmla="*/ 46134 w 1251640"/>
                <a:gd name="connsiteY7" fmla="*/ 449336 h 531450"/>
                <a:gd name="connsiteX8" fmla="*/ 37442 w 1251640"/>
                <a:gd name="connsiteY8" fmla="*/ 457360 h 531450"/>
                <a:gd name="connsiteX9" fmla="*/ 48140 w 1251640"/>
                <a:gd name="connsiteY9" fmla="*/ 457360 h 531450"/>
                <a:gd name="connsiteX10" fmla="*/ 48140 w 1251640"/>
                <a:gd name="connsiteY10" fmla="*/ 452010 h 531450"/>
                <a:gd name="connsiteX11" fmla="*/ 53444 w 1251640"/>
                <a:gd name="connsiteY11" fmla="*/ 444720 h 531450"/>
                <a:gd name="connsiteX12" fmla="*/ 347676 w 1251640"/>
                <a:gd name="connsiteY12" fmla="*/ 382476 h 531450"/>
                <a:gd name="connsiteX13" fmla="*/ 90930 w 1251640"/>
                <a:gd name="connsiteY13" fmla="*/ 452010 h 531450"/>
                <a:gd name="connsiteX14" fmla="*/ 347676 w 1251640"/>
                <a:gd name="connsiteY14" fmla="*/ 382476 h 531450"/>
                <a:gd name="connsiteX15" fmla="*/ 620472 w 1251640"/>
                <a:gd name="connsiteY15" fmla="*/ 350381 h 531450"/>
                <a:gd name="connsiteX16" fmla="*/ 492096 w 1251640"/>
                <a:gd name="connsiteY16" fmla="*/ 366429 h 531450"/>
                <a:gd name="connsiteX17" fmla="*/ 401166 w 1251640"/>
                <a:gd name="connsiteY17" fmla="*/ 393173 h 531450"/>
                <a:gd name="connsiteX18" fmla="*/ 620472 w 1251640"/>
                <a:gd name="connsiteY18" fmla="*/ 350381 h 531450"/>
                <a:gd name="connsiteX19" fmla="*/ 315584 w 1251640"/>
                <a:gd name="connsiteY19" fmla="*/ 345031 h 531450"/>
                <a:gd name="connsiteX20" fmla="*/ 208606 w 1251640"/>
                <a:gd name="connsiteY20" fmla="*/ 366429 h 531450"/>
                <a:gd name="connsiteX21" fmla="*/ 155118 w 1251640"/>
                <a:gd name="connsiteY21" fmla="*/ 377126 h 531450"/>
                <a:gd name="connsiteX22" fmla="*/ 106978 w 1251640"/>
                <a:gd name="connsiteY22" fmla="*/ 387823 h 531450"/>
                <a:gd name="connsiteX23" fmla="*/ 26744 w 1251640"/>
                <a:gd name="connsiteY23" fmla="*/ 414568 h 531450"/>
                <a:gd name="connsiteX24" fmla="*/ 58838 w 1251640"/>
                <a:gd name="connsiteY24" fmla="*/ 414568 h 531450"/>
                <a:gd name="connsiteX25" fmla="*/ 288840 w 1251640"/>
                <a:gd name="connsiteY25" fmla="*/ 355731 h 531450"/>
                <a:gd name="connsiteX26" fmla="*/ 315584 w 1251640"/>
                <a:gd name="connsiteY26" fmla="*/ 345031 h 531450"/>
                <a:gd name="connsiteX27" fmla="*/ 1180380 w 1251640"/>
                <a:gd name="connsiteY27" fmla="*/ 166482 h 531450"/>
                <a:gd name="connsiteX28" fmla="*/ 1208848 w 1251640"/>
                <a:gd name="connsiteY28" fmla="*/ 173867 h 531450"/>
                <a:gd name="connsiteX29" fmla="*/ 1215912 w 1251640"/>
                <a:gd name="connsiteY29" fmla="*/ 179924 h 531450"/>
                <a:gd name="connsiteX30" fmla="*/ 1195812 w 1251640"/>
                <a:gd name="connsiteY30" fmla="*/ 185850 h 531450"/>
                <a:gd name="connsiteX31" fmla="*/ 1185444 w 1251640"/>
                <a:gd name="connsiteY31" fmla="*/ 185026 h 531450"/>
                <a:gd name="connsiteX32" fmla="*/ 994892 w 1251640"/>
                <a:gd name="connsiteY32" fmla="*/ 222009 h 531450"/>
                <a:gd name="connsiteX33" fmla="*/ 625818 w 1251640"/>
                <a:gd name="connsiteY33" fmla="*/ 328987 h 531450"/>
                <a:gd name="connsiteX34" fmla="*/ 636516 w 1251640"/>
                <a:gd name="connsiteY34" fmla="*/ 328987 h 531450"/>
                <a:gd name="connsiteX35" fmla="*/ 750718 w 1251640"/>
                <a:gd name="connsiteY35" fmla="*/ 317090 h 531450"/>
                <a:gd name="connsiteX36" fmla="*/ 382168 w 1251640"/>
                <a:gd name="connsiteY36" fmla="*/ 425761 h 531450"/>
                <a:gd name="connsiteX37" fmla="*/ 355032 w 1251640"/>
                <a:gd name="connsiteY37" fmla="*/ 431284 h 531450"/>
                <a:gd name="connsiteX38" fmla="*/ 80234 w 1251640"/>
                <a:gd name="connsiteY38" fmla="*/ 510849 h 531450"/>
                <a:gd name="connsiteX39" fmla="*/ 82908 w 1251640"/>
                <a:gd name="connsiteY39" fmla="*/ 511517 h 531450"/>
                <a:gd name="connsiteX40" fmla="*/ 84122 w 1251640"/>
                <a:gd name="connsiteY40" fmla="*/ 513643 h 531450"/>
                <a:gd name="connsiteX41" fmla="*/ 23730 w 1251640"/>
                <a:gd name="connsiteY41" fmla="*/ 531450 h 531450"/>
                <a:gd name="connsiteX42" fmla="*/ 26744 w 1251640"/>
                <a:gd name="connsiteY42" fmla="*/ 521546 h 531450"/>
                <a:gd name="connsiteX43" fmla="*/ 48140 w 1251640"/>
                <a:gd name="connsiteY43" fmla="*/ 500151 h 531450"/>
                <a:gd name="connsiteX44" fmla="*/ 48140 w 1251640"/>
                <a:gd name="connsiteY44" fmla="*/ 494801 h 531450"/>
                <a:gd name="connsiteX45" fmla="*/ 48140 w 1251640"/>
                <a:gd name="connsiteY45" fmla="*/ 478754 h 531450"/>
                <a:gd name="connsiteX46" fmla="*/ 26744 w 1251640"/>
                <a:gd name="connsiteY46" fmla="*/ 473407 h 531450"/>
                <a:gd name="connsiteX47" fmla="*/ 16048 w 1251640"/>
                <a:gd name="connsiteY47" fmla="*/ 457360 h 531450"/>
                <a:gd name="connsiteX48" fmla="*/ 21394 w 1251640"/>
                <a:gd name="connsiteY48" fmla="*/ 441312 h 531450"/>
                <a:gd name="connsiteX49" fmla="*/ 26744 w 1251640"/>
                <a:gd name="connsiteY49" fmla="*/ 435962 h 531450"/>
                <a:gd name="connsiteX50" fmla="*/ 21394 w 1251640"/>
                <a:gd name="connsiteY50" fmla="*/ 435962 h 531450"/>
                <a:gd name="connsiteX51" fmla="*/ 0 w 1251640"/>
                <a:gd name="connsiteY51" fmla="*/ 419918 h 531450"/>
                <a:gd name="connsiteX52" fmla="*/ 5350 w 1251640"/>
                <a:gd name="connsiteY52" fmla="*/ 403870 h 531450"/>
                <a:gd name="connsiteX53" fmla="*/ 37442 w 1251640"/>
                <a:gd name="connsiteY53" fmla="*/ 382476 h 531450"/>
                <a:gd name="connsiteX54" fmla="*/ 32094 w 1251640"/>
                <a:gd name="connsiteY54" fmla="*/ 371776 h 531450"/>
                <a:gd name="connsiteX55" fmla="*/ 32094 w 1251640"/>
                <a:gd name="connsiteY55" fmla="*/ 355731 h 531450"/>
                <a:gd name="connsiteX56" fmla="*/ 23292 w 1251640"/>
                <a:gd name="connsiteY56" fmla="*/ 355349 h 531450"/>
                <a:gd name="connsiteX57" fmla="*/ 435172 w 1251640"/>
                <a:gd name="connsiteY57" fmla="*/ 233902 h 531450"/>
                <a:gd name="connsiteX58" fmla="*/ 438610 w 1251640"/>
                <a:gd name="connsiteY58" fmla="*/ 236049 h 531450"/>
                <a:gd name="connsiteX59" fmla="*/ 443956 w 1251640"/>
                <a:gd name="connsiteY59" fmla="*/ 243403 h 531450"/>
                <a:gd name="connsiteX60" fmla="*/ 294190 w 1251640"/>
                <a:gd name="connsiteY60" fmla="*/ 302242 h 531450"/>
                <a:gd name="connsiteX61" fmla="*/ 48140 w 1251640"/>
                <a:gd name="connsiteY61" fmla="*/ 377126 h 531450"/>
                <a:gd name="connsiteX62" fmla="*/ 69536 w 1251640"/>
                <a:gd name="connsiteY62" fmla="*/ 377126 h 531450"/>
                <a:gd name="connsiteX63" fmla="*/ 128372 w 1251640"/>
                <a:gd name="connsiteY63" fmla="*/ 366429 h 531450"/>
                <a:gd name="connsiteX64" fmla="*/ 310234 w 1251640"/>
                <a:gd name="connsiteY64" fmla="*/ 307590 h 531450"/>
                <a:gd name="connsiteX65" fmla="*/ 406516 w 1251640"/>
                <a:gd name="connsiteY65" fmla="*/ 280845 h 531450"/>
                <a:gd name="connsiteX66" fmla="*/ 427910 w 1251640"/>
                <a:gd name="connsiteY66" fmla="*/ 280845 h 531450"/>
                <a:gd name="connsiteX67" fmla="*/ 422562 w 1251640"/>
                <a:gd name="connsiteY67" fmla="*/ 302242 h 531450"/>
                <a:gd name="connsiteX68" fmla="*/ 406516 w 1251640"/>
                <a:gd name="connsiteY68" fmla="*/ 318287 h 531450"/>
                <a:gd name="connsiteX69" fmla="*/ 556284 w 1251640"/>
                <a:gd name="connsiteY69" fmla="*/ 280845 h 531450"/>
                <a:gd name="connsiteX70" fmla="*/ 561632 w 1251640"/>
                <a:gd name="connsiteY70" fmla="*/ 291545 h 531450"/>
                <a:gd name="connsiteX71" fmla="*/ 561632 w 1251640"/>
                <a:gd name="connsiteY71" fmla="*/ 307590 h 531450"/>
                <a:gd name="connsiteX72" fmla="*/ 454654 w 1251640"/>
                <a:gd name="connsiteY72" fmla="*/ 350381 h 531450"/>
                <a:gd name="connsiteX73" fmla="*/ 492096 w 1251640"/>
                <a:gd name="connsiteY73" fmla="*/ 345031 h 531450"/>
                <a:gd name="connsiteX74" fmla="*/ 561632 w 1251640"/>
                <a:gd name="connsiteY74" fmla="*/ 323637 h 531450"/>
                <a:gd name="connsiteX75" fmla="*/ 1180380 w 1251640"/>
                <a:gd name="connsiteY75" fmla="*/ 166482 h 531450"/>
                <a:gd name="connsiteX76" fmla="*/ 978844 w 1251640"/>
                <a:gd name="connsiteY76" fmla="*/ 157822 h 531450"/>
                <a:gd name="connsiteX77" fmla="*/ 775588 w 1251640"/>
                <a:gd name="connsiteY77" fmla="*/ 211311 h 531450"/>
                <a:gd name="connsiteX78" fmla="*/ 978844 w 1251640"/>
                <a:gd name="connsiteY78" fmla="*/ 157822 h 531450"/>
                <a:gd name="connsiteX79" fmla="*/ 1208848 w 1251640"/>
                <a:gd name="connsiteY79" fmla="*/ 82936 h 531450"/>
                <a:gd name="connsiteX80" fmla="*/ 1064428 w 1251640"/>
                <a:gd name="connsiteY80" fmla="*/ 120380 h 531450"/>
                <a:gd name="connsiteX81" fmla="*/ 1208848 w 1251640"/>
                <a:gd name="connsiteY81" fmla="*/ 82936 h 531450"/>
                <a:gd name="connsiteX82" fmla="*/ 1201400 w 1251640"/>
                <a:gd name="connsiteY82" fmla="*/ 25196 h 531450"/>
                <a:gd name="connsiteX83" fmla="*/ 952100 w 1251640"/>
                <a:gd name="connsiteY83" fmla="*/ 98983 h 531450"/>
                <a:gd name="connsiteX84" fmla="*/ 925356 w 1251640"/>
                <a:gd name="connsiteY84" fmla="*/ 109681 h 531450"/>
                <a:gd name="connsiteX85" fmla="*/ 989544 w 1251640"/>
                <a:gd name="connsiteY85" fmla="*/ 98983 h 531450"/>
                <a:gd name="connsiteX86" fmla="*/ 1214196 w 1251640"/>
                <a:gd name="connsiteY86" fmla="*/ 34797 h 531450"/>
                <a:gd name="connsiteX87" fmla="*/ 1214196 w 1251640"/>
                <a:gd name="connsiteY87" fmla="*/ 29447 h 531450"/>
                <a:gd name="connsiteX88" fmla="*/ 1201400 w 1251640"/>
                <a:gd name="connsiteY88" fmla="*/ 25196 h 531450"/>
                <a:gd name="connsiteX89" fmla="*/ 1228440 w 1251640"/>
                <a:gd name="connsiteY89" fmla="*/ 0 h 531450"/>
                <a:gd name="connsiteX90" fmla="*/ 1230244 w 1251640"/>
                <a:gd name="connsiteY90" fmla="*/ 2705 h 531450"/>
                <a:gd name="connsiteX91" fmla="*/ 1219544 w 1251640"/>
                <a:gd name="connsiteY91" fmla="*/ 18750 h 531450"/>
                <a:gd name="connsiteX92" fmla="*/ 1235592 w 1251640"/>
                <a:gd name="connsiteY92" fmla="*/ 24100 h 531450"/>
                <a:gd name="connsiteX93" fmla="*/ 1251640 w 1251640"/>
                <a:gd name="connsiteY93" fmla="*/ 40147 h 531450"/>
                <a:gd name="connsiteX94" fmla="*/ 1246288 w 1251640"/>
                <a:gd name="connsiteY94" fmla="*/ 61541 h 531450"/>
                <a:gd name="connsiteX95" fmla="*/ 1240940 w 1251640"/>
                <a:gd name="connsiteY95" fmla="*/ 66891 h 531450"/>
                <a:gd name="connsiteX96" fmla="*/ 1246288 w 1251640"/>
                <a:gd name="connsiteY96" fmla="*/ 66891 h 531450"/>
                <a:gd name="connsiteX97" fmla="*/ 1251640 w 1251640"/>
                <a:gd name="connsiteY97" fmla="*/ 77589 h 531450"/>
                <a:gd name="connsiteX98" fmla="*/ 1246288 w 1251640"/>
                <a:gd name="connsiteY98" fmla="*/ 93636 h 531450"/>
                <a:gd name="connsiteX99" fmla="*/ 1230244 w 1251640"/>
                <a:gd name="connsiteY99" fmla="*/ 109681 h 531450"/>
                <a:gd name="connsiteX100" fmla="*/ 1235592 w 1251640"/>
                <a:gd name="connsiteY100" fmla="*/ 109681 h 531450"/>
                <a:gd name="connsiteX101" fmla="*/ 1240940 w 1251640"/>
                <a:gd name="connsiteY101" fmla="*/ 120380 h 531450"/>
                <a:gd name="connsiteX102" fmla="*/ 1230244 w 1251640"/>
                <a:gd name="connsiteY102" fmla="*/ 136425 h 531450"/>
                <a:gd name="connsiteX103" fmla="*/ 1219544 w 1251640"/>
                <a:gd name="connsiteY103" fmla="*/ 136425 h 531450"/>
                <a:gd name="connsiteX104" fmla="*/ 1010938 w 1251640"/>
                <a:gd name="connsiteY104" fmla="*/ 189914 h 531450"/>
                <a:gd name="connsiteX105" fmla="*/ 818380 w 1251640"/>
                <a:gd name="connsiteY105" fmla="*/ 232706 h 531450"/>
                <a:gd name="connsiteX106" fmla="*/ 754194 w 1251640"/>
                <a:gd name="connsiteY106" fmla="*/ 238056 h 531450"/>
                <a:gd name="connsiteX107" fmla="*/ 748844 w 1251640"/>
                <a:gd name="connsiteY107" fmla="*/ 227356 h 531450"/>
                <a:gd name="connsiteX108" fmla="*/ 754194 w 1251640"/>
                <a:gd name="connsiteY108" fmla="*/ 205961 h 531450"/>
                <a:gd name="connsiteX109" fmla="*/ 796982 w 1251640"/>
                <a:gd name="connsiteY109" fmla="*/ 179217 h 531450"/>
                <a:gd name="connsiteX110" fmla="*/ 796982 w 1251640"/>
                <a:gd name="connsiteY110" fmla="*/ 173867 h 531450"/>
                <a:gd name="connsiteX111" fmla="*/ 802332 w 1251640"/>
                <a:gd name="connsiteY111" fmla="*/ 157822 h 531450"/>
                <a:gd name="connsiteX112" fmla="*/ 813030 w 1251640"/>
                <a:gd name="connsiteY112" fmla="*/ 147122 h 531450"/>
                <a:gd name="connsiteX113" fmla="*/ 796982 w 1251640"/>
                <a:gd name="connsiteY113" fmla="*/ 147122 h 531450"/>
                <a:gd name="connsiteX114" fmla="*/ 791636 w 1251640"/>
                <a:gd name="connsiteY114" fmla="*/ 136425 h 531450"/>
                <a:gd name="connsiteX115" fmla="*/ 792010 w 1251640"/>
                <a:gd name="connsiteY115" fmla="*/ 128685 h 53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251640" h="531450">
                  <a:moveTo>
                    <a:pt x="90930" y="473407"/>
                  </a:moveTo>
                  <a:cubicBezTo>
                    <a:pt x="80234" y="478754"/>
                    <a:pt x="74884" y="478754"/>
                    <a:pt x="69536" y="478754"/>
                  </a:cubicBezTo>
                  <a:cubicBezTo>
                    <a:pt x="69536" y="478754"/>
                    <a:pt x="69536" y="484104"/>
                    <a:pt x="69536" y="484104"/>
                  </a:cubicBezTo>
                  <a:cubicBezTo>
                    <a:pt x="74884" y="478754"/>
                    <a:pt x="85580" y="478754"/>
                    <a:pt x="90930" y="473407"/>
                  </a:cubicBezTo>
                  <a:close/>
                  <a:moveTo>
                    <a:pt x="58838" y="441312"/>
                  </a:moveTo>
                  <a:cubicBezTo>
                    <a:pt x="56164" y="441312"/>
                    <a:pt x="54828" y="442650"/>
                    <a:pt x="53490" y="444656"/>
                  </a:cubicBezTo>
                  <a:lnTo>
                    <a:pt x="53444" y="444720"/>
                  </a:lnTo>
                  <a:lnTo>
                    <a:pt x="46134" y="449336"/>
                  </a:lnTo>
                  <a:cubicBezTo>
                    <a:pt x="42792" y="452010"/>
                    <a:pt x="40118" y="454685"/>
                    <a:pt x="37442" y="457360"/>
                  </a:cubicBezTo>
                  <a:cubicBezTo>
                    <a:pt x="42792" y="457360"/>
                    <a:pt x="42792" y="457360"/>
                    <a:pt x="48140" y="457360"/>
                  </a:cubicBezTo>
                  <a:cubicBezTo>
                    <a:pt x="48140" y="457360"/>
                    <a:pt x="48140" y="452010"/>
                    <a:pt x="48140" y="452010"/>
                  </a:cubicBezTo>
                  <a:lnTo>
                    <a:pt x="53444" y="444720"/>
                  </a:lnTo>
                  <a:close/>
                  <a:moveTo>
                    <a:pt x="347676" y="382476"/>
                  </a:moveTo>
                  <a:cubicBezTo>
                    <a:pt x="230000" y="403870"/>
                    <a:pt x="133722" y="425265"/>
                    <a:pt x="90930" y="452010"/>
                  </a:cubicBezTo>
                  <a:cubicBezTo>
                    <a:pt x="149770" y="441312"/>
                    <a:pt x="246048" y="414568"/>
                    <a:pt x="347676" y="382476"/>
                  </a:cubicBezTo>
                  <a:close/>
                  <a:moveTo>
                    <a:pt x="620472" y="350381"/>
                  </a:moveTo>
                  <a:cubicBezTo>
                    <a:pt x="577680" y="355731"/>
                    <a:pt x="534888" y="361079"/>
                    <a:pt x="492096" y="366429"/>
                  </a:cubicBezTo>
                  <a:cubicBezTo>
                    <a:pt x="465354" y="377126"/>
                    <a:pt x="433260" y="387823"/>
                    <a:pt x="401166" y="393173"/>
                  </a:cubicBezTo>
                  <a:cubicBezTo>
                    <a:pt x="470702" y="377126"/>
                    <a:pt x="540238" y="366429"/>
                    <a:pt x="620472" y="350381"/>
                  </a:cubicBezTo>
                  <a:close/>
                  <a:moveTo>
                    <a:pt x="315584" y="345031"/>
                  </a:moveTo>
                  <a:cubicBezTo>
                    <a:pt x="283490" y="350381"/>
                    <a:pt x="246048" y="361079"/>
                    <a:pt x="208606" y="366429"/>
                  </a:cubicBezTo>
                  <a:cubicBezTo>
                    <a:pt x="192558" y="371776"/>
                    <a:pt x="171164" y="371776"/>
                    <a:pt x="155118" y="377126"/>
                  </a:cubicBezTo>
                  <a:cubicBezTo>
                    <a:pt x="133722" y="382476"/>
                    <a:pt x="117676" y="387823"/>
                    <a:pt x="106978" y="387823"/>
                  </a:cubicBezTo>
                  <a:cubicBezTo>
                    <a:pt x="64186" y="398521"/>
                    <a:pt x="32094" y="403870"/>
                    <a:pt x="26744" y="414568"/>
                  </a:cubicBezTo>
                  <a:cubicBezTo>
                    <a:pt x="32094" y="419918"/>
                    <a:pt x="42792" y="419918"/>
                    <a:pt x="58838" y="414568"/>
                  </a:cubicBezTo>
                  <a:cubicBezTo>
                    <a:pt x="106978" y="398521"/>
                    <a:pt x="181862" y="377126"/>
                    <a:pt x="288840" y="355731"/>
                  </a:cubicBezTo>
                  <a:cubicBezTo>
                    <a:pt x="299536" y="350381"/>
                    <a:pt x="310234" y="350381"/>
                    <a:pt x="315584" y="345031"/>
                  </a:cubicBezTo>
                  <a:close/>
                  <a:moveTo>
                    <a:pt x="1180380" y="166482"/>
                  </a:moveTo>
                  <a:cubicBezTo>
                    <a:pt x="1192634" y="167432"/>
                    <a:pt x="1202160" y="169856"/>
                    <a:pt x="1208848" y="173867"/>
                  </a:cubicBezTo>
                  <a:lnTo>
                    <a:pt x="1215912" y="179924"/>
                  </a:lnTo>
                  <a:lnTo>
                    <a:pt x="1195812" y="185850"/>
                  </a:lnTo>
                  <a:lnTo>
                    <a:pt x="1185444" y="185026"/>
                  </a:lnTo>
                  <a:cubicBezTo>
                    <a:pt x="1161626" y="184817"/>
                    <a:pt x="1108556" y="191920"/>
                    <a:pt x="994892" y="222009"/>
                  </a:cubicBezTo>
                  <a:cubicBezTo>
                    <a:pt x="887914" y="248753"/>
                    <a:pt x="754194" y="286195"/>
                    <a:pt x="625818" y="328987"/>
                  </a:cubicBezTo>
                  <a:cubicBezTo>
                    <a:pt x="631168" y="328987"/>
                    <a:pt x="631168" y="328987"/>
                    <a:pt x="636516" y="328987"/>
                  </a:cubicBezTo>
                  <a:lnTo>
                    <a:pt x="750718" y="317090"/>
                  </a:lnTo>
                  <a:lnTo>
                    <a:pt x="382168" y="425761"/>
                  </a:lnTo>
                  <a:lnTo>
                    <a:pt x="355032" y="431284"/>
                  </a:lnTo>
                  <a:cubicBezTo>
                    <a:pt x="235352" y="457360"/>
                    <a:pt x="133724" y="484104"/>
                    <a:pt x="80234" y="510849"/>
                  </a:cubicBezTo>
                  <a:cubicBezTo>
                    <a:pt x="80234" y="510849"/>
                    <a:pt x="81570" y="510849"/>
                    <a:pt x="82908" y="511517"/>
                  </a:cubicBezTo>
                  <a:lnTo>
                    <a:pt x="84122" y="513643"/>
                  </a:lnTo>
                  <a:lnTo>
                    <a:pt x="23730" y="531450"/>
                  </a:lnTo>
                  <a:lnTo>
                    <a:pt x="26744" y="521546"/>
                  </a:lnTo>
                  <a:cubicBezTo>
                    <a:pt x="32094" y="516196"/>
                    <a:pt x="37442" y="510849"/>
                    <a:pt x="48140" y="500151"/>
                  </a:cubicBezTo>
                  <a:cubicBezTo>
                    <a:pt x="48140" y="500151"/>
                    <a:pt x="48140" y="494801"/>
                    <a:pt x="48140" y="494801"/>
                  </a:cubicBezTo>
                  <a:cubicBezTo>
                    <a:pt x="48140" y="489451"/>
                    <a:pt x="48140" y="484104"/>
                    <a:pt x="48140" y="478754"/>
                  </a:cubicBezTo>
                  <a:cubicBezTo>
                    <a:pt x="37442" y="478754"/>
                    <a:pt x="32094" y="478754"/>
                    <a:pt x="26744" y="473407"/>
                  </a:cubicBezTo>
                  <a:cubicBezTo>
                    <a:pt x="21394" y="468057"/>
                    <a:pt x="16048" y="462707"/>
                    <a:pt x="16048" y="457360"/>
                  </a:cubicBezTo>
                  <a:cubicBezTo>
                    <a:pt x="16048" y="452010"/>
                    <a:pt x="16048" y="446662"/>
                    <a:pt x="21394" y="441312"/>
                  </a:cubicBezTo>
                  <a:cubicBezTo>
                    <a:pt x="21394" y="441312"/>
                    <a:pt x="26744" y="435962"/>
                    <a:pt x="26744" y="435962"/>
                  </a:cubicBezTo>
                  <a:cubicBezTo>
                    <a:pt x="26744" y="435962"/>
                    <a:pt x="21394" y="435962"/>
                    <a:pt x="21394" y="435962"/>
                  </a:cubicBezTo>
                  <a:cubicBezTo>
                    <a:pt x="5350" y="430615"/>
                    <a:pt x="5350" y="425265"/>
                    <a:pt x="0" y="419918"/>
                  </a:cubicBezTo>
                  <a:cubicBezTo>
                    <a:pt x="0" y="414568"/>
                    <a:pt x="0" y="409218"/>
                    <a:pt x="5350" y="403870"/>
                  </a:cubicBezTo>
                  <a:cubicBezTo>
                    <a:pt x="10698" y="393173"/>
                    <a:pt x="21394" y="387823"/>
                    <a:pt x="37442" y="382476"/>
                  </a:cubicBezTo>
                  <a:cubicBezTo>
                    <a:pt x="37442" y="377126"/>
                    <a:pt x="32094" y="377126"/>
                    <a:pt x="32094" y="371776"/>
                  </a:cubicBezTo>
                  <a:cubicBezTo>
                    <a:pt x="32094" y="366429"/>
                    <a:pt x="32094" y="361079"/>
                    <a:pt x="32094" y="355731"/>
                  </a:cubicBezTo>
                  <a:lnTo>
                    <a:pt x="23292" y="355349"/>
                  </a:lnTo>
                  <a:lnTo>
                    <a:pt x="435172" y="233902"/>
                  </a:lnTo>
                  <a:lnTo>
                    <a:pt x="438610" y="236049"/>
                  </a:lnTo>
                  <a:cubicBezTo>
                    <a:pt x="439946" y="238055"/>
                    <a:pt x="441284" y="240730"/>
                    <a:pt x="443956" y="243403"/>
                  </a:cubicBezTo>
                  <a:cubicBezTo>
                    <a:pt x="449306" y="259450"/>
                    <a:pt x="443956" y="264800"/>
                    <a:pt x="294190" y="302242"/>
                  </a:cubicBezTo>
                  <a:cubicBezTo>
                    <a:pt x="213956" y="323637"/>
                    <a:pt x="80234" y="361079"/>
                    <a:pt x="48140" y="377126"/>
                  </a:cubicBezTo>
                  <a:cubicBezTo>
                    <a:pt x="53490" y="377126"/>
                    <a:pt x="58838" y="377126"/>
                    <a:pt x="69536" y="377126"/>
                  </a:cubicBezTo>
                  <a:cubicBezTo>
                    <a:pt x="85580" y="371776"/>
                    <a:pt x="106978" y="371776"/>
                    <a:pt x="128372" y="366429"/>
                  </a:cubicBezTo>
                  <a:cubicBezTo>
                    <a:pt x="192558" y="350381"/>
                    <a:pt x="272792" y="323637"/>
                    <a:pt x="310234" y="307590"/>
                  </a:cubicBezTo>
                  <a:cubicBezTo>
                    <a:pt x="395818" y="280845"/>
                    <a:pt x="401166" y="275498"/>
                    <a:pt x="406516" y="280845"/>
                  </a:cubicBezTo>
                  <a:cubicBezTo>
                    <a:pt x="427910" y="270148"/>
                    <a:pt x="427910" y="275498"/>
                    <a:pt x="427910" y="280845"/>
                  </a:cubicBezTo>
                  <a:cubicBezTo>
                    <a:pt x="427910" y="286195"/>
                    <a:pt x="427910" y="296892"/>
                    <a:pt x="422562" y="302242"/>
                  </a:cubicBezTo>
                  <a:cubicBezTo>
                    <a:pt x="417212" y="307590"/>
                    <a:pt x="411864" y="312940"/>
                    <a:pt x="406516" y="318287"/>
                  </a:cubicBezTo>
                  <a:cubicBezTo>
                    <a:pt x="524190" y="280845"/>
                    <a:pt x="545584" y="275498"/>
                    <a:pt x="556284" y="280845"/>
                  </a:cubicBezTo>
                  <a:cubicBezTo>
                    <a:pt x="561632" y="280845"/>
                    <a:pt x="561632" y="286195"/>
                    <a:pt x="561632" y="291545"/>
                  </a:cubicBezTo>
                  <a:cubicBezTo>
                    <a:pt x="561632" y="296892"/>
                    <a:pt x="561632" y="302242"/>
                    <a:pt x="561632" y="307590"/>
                  </a:cubicBezTo>
                  <a:cubicBezTo>
                    <a:pt x="550934" y="323637"/>
                    <a:pt x="518840" y="334334"/>
                    <a:pt x="454654" y="350381"/>
                  </a:cubicBezTo>
                  <a:cubicBezTo>
                    <a:pt x="465354" y="350381"/>
                    <a:pt x="481398" y="345031"/>
                    <a:pt x="492096" y="345031"/>
                  </a:cubicBezTo>
                  <a:cubicBezTo>
                    <a:pt x="518840" y="339684"/>
                    <a:pt x="540238" y="328987"/>
                    <a:pt x="561632" y="323637"/>
                  </a:cubicBezTo>
                  <a:cubicBezTo>
                    <a:pt x="875210" y="225352"/>
                    <a:pt x="1094598" y="159828"/>
                    <a:pt x="1180380" y="166482"/>
                  </a:cubicBezTo>
                  <a:close/>
                  <a:moveTo>
                    <a:pt x="978844" y="157822"/>
                  </a:moveTo>
                  <a:cubicBezTo>
                    <a:pt x="903960" y="173867"/>
                    <a:pt x="802332" y="195264"/>
                    <a:pt x="775588" y="211311"/>
                  </a:cubicBezTo>
                  <a:cubicBezTo>
                    <a:pt x="807680" y="205961"/>
                    <a:pt x="903960" y="179217"/>
                    <a:pt x="978844" y="157822"/>
                  </a:cubicBezTo>
                  <a:close/>
                  <a:moveTo>
                    <a:pt x="1208848" y="82936"/>
                  </a:moveTo>
                  <a:cubicBezTo>
                    <a:pt x="1176754" y="88286"/>
                    <a:pt x="1117916" y="104333"/>
                    <a:pt x="1064428" y="120380"/>
                  </a:cubicBezTo>
                  <a:cubicBezTo>
                    <a:pt x="1123264" y="109681"/>
                    <a:pt x="1182104" y="93636"/>
                    <a:pt x="1208848" y="82936"/>
                  </a:cubicBezTo>
                  <a:close/>
                  <a:moveTo>
                    <a:pt x="1201400" y="25196"/>
                  </a:moveTo>
                  <a:cubicBezTo>
                    <a:pt x="1156864" y="23514"/>
                    <a:pt x="1017626" y="75582"/>
                    <a:pt x="952100" y="98983"/>
                  </a:cubicBezTo>
                  <a:cubicBezTo>
                    <a:pt x="941402" y="104333"/>
                    <a:pt x="930706" y="109681"/>
                    <a:pt x="925356" y="109681"/>
                  </a:cubicBezTo>
                  <a:cubicBezTo>
                    <a:pt x="946752" y="104333"/>
                    <a:pt x="968148" y="104333"/>
                    <a:pt x="989544" y="98983"/>
                  </a:cubicBezTo>
                  <a:cubicBezTo>
                    <a:pt x="1075126" y="82936"/>
                    <a:pt x="1192800" y="61541"/>
                    <a:pt x="1214196" y="34797"/>
                  </a:cubicBezTo>
                  <a:cubicBezTo>
                    <a:pt x="1214196" y="34797"/>
                    <a:pt x="1214196" y="34797"/>
                    <a:pt x="1214196" y="29447"/>
                  </a:cubicBezTo>
                  <a:cubicBezTo>
                    <a:pt x="1212192" y="26773"/>
                    <a:pt x="1207760" y="25436"/>
                    <a:pt x="1201400" y="25196"/>
                  </a:cubicBezTo>
                  <a:close/>
                  <a:moveTo>
                    <a:pt x="1228440" y="0"/>
                  </a:moveTo>
                  <a:lnTo>
                    <a:pt x="1230244" y="2705"/>
                  </a:lnTo>
                  <a:cubicBezTo>
                    <a:pt x="1230244" y="8052"/>
                    <a:pt x="1230244" y="13402"/>
                    <a:pt x="1219544" y="18750"/>
                  </a:cubicBezTo>
                  <a:cubicBezTo>
                    <a:pt x="1224896" y="18750"/>
                    <a:pt x="1230244" y="18750"/>
                    <a:pt x="1235592" y="24100"/>
                  </a:cubicBezTo>
                  <a:cubicBezTo>
                    <a:pt x="1240940" y="29447"/>
                    <a:pt x="1246288" y="34797"/>
                    <a:pt x="1251640" y="40147"/>
                  </a:cubicBezTo>
                  <a:cubicBezTo>
                    <a:pt x="1251640" y="45494"/>
                    <a:pt x="1251640" y="56191"/>
                    <a:pt x="1246288" y="61541"/>
                  </a:cubicBezTo>
                  <a:cubicBezTo>
                    <a:pt x="1246288" y="61541"/>
                    <a:pt x="1240940" y="66891"/>
                    <a:pt x="1240940" y="66891"/>
                  </a:cubicBezTo>
                  <a:cubicBezTo>
                    <a:pt x="1240940" y="66891"/>
                    <a:pt x="1246288" y="66891"/>
                    <a:pt x="1246288" y="66891"/>
                  </a:cubicBezTo>
                  <a:cubicBezTo>
                    <a:pt x="1251640" y="66891"/>
                    <a:pt x="1251640" y="72239"/>
                    <a:pt x="1251640" y="77589"/>
                  </a:cubicBezTo>
                  <a:cubicBezTo>
                    <a:pt x="1251640" y="82936"/>
                    <a:pt x="1251640" y="88286"/>
                    <a:pt x="1246288" y="93636"/>
                  </a:cubicBezTo>
                  <a:cubicBezTo>
                    <a:pt x="1240940" y="98983"/>
                    <a:pt x="1235592" y="104333"/>
                    <a:pt x="1230244" y="109681"/>
                  </a:cubicBezTo>
                  <a:cubicBezTo>
                    <a:pt x="1230244" y="109681"/>
                    <a:pt x="1235592" y="109681"/>
                    <a:pt x="1235592" y="109681"/>
                  </a:cubicBezTo>
                  <a:cubicBezTo>
                    <a:pt x="1240940" y="109681"/>
                    <a:pt x="1240940" y="115030"/>
                    <a:pt x="1240940" y="120380"/>
                  </a:cubicBezTo>
                  <a:cubicBezTo>
                    <a:pt x="1240940" y="125728"/>
                    <a:pt x="1235592" y="136425"/>
                    <a:pt x="1230244" y="136425"/>
                  </a:cubicBezTo>
                  <a:cubicBezTo>
                    <a:pt x="1224896" y="136425"/>
                    <a:pt x="1224896" y="136425"/>
                    <a:pt x="1219544" y="136425"/>
                  </a:cubicBezTo>
                  <a:cubicBezTo>
                    <a:pt x="1198150" y="136425"/>
                    <a:pt x="1091172" y="168520"/>
                    <a:pt x="1010938" y="189914"/>
                  </a:cubicBezTo>
                  <a:cubicBezTo>
                    <a:pt x="914658" y="205961"/>
                    <a:pt x="855822" y="222009"/>
                    <a:pt x="818380" y="232706"/>
                  </a:cubicBezTo>
                  <a:cubicBezTo>
                    <a:pt x="780936" y="243403"/>
                    <a:pt x="759542" y="243403"/>
                    <a:pt x="754194" y="238056"/>
                  </a:cubicBezTo>
                  <a:cubicBezTo>
                    <a:pt x="748844" y="238056"/>
                    <a:pt x="748844" y="232706"/>
                    <a:pt x="748844" y="227356"/>
                  </a:cubicBezTo>
                  <a:cubicBezTo>
                    <a:pt x="748844" y="222009"/>
                    <a:pt x="748844" y="211311"/>
                    <a:pt x="754194" y="205961"/>
                  </a:cubicBezTo>
                  <a:cubicBezTo>
                    <a:pt x="759542" y="195264"/>
                    <a:pt x="775588" y="184567"/>
                    <a:pt x="796982" y="179217"/>
                  </a:cubicBezTo>
                  <a:cubicBezTo>
                    <a:pt x="796982" y="179217"/>
                    <a:pt x="796982" y="173867"/>
                    <a:pt x="796982" y="173867"/>
                  </a:cubicBezTo>
                  <a:cubicBezTo>
                    <a:pt x="796982" y="168520"/>
                    <a:pt x="796982" y="163170"/>
                    <a:pt x="802332" y="157822"/>
                  </a:cubicBezTo>
                  <a:cubicBezTo>
                    <a:pt x="802332" y="152472"/>
                    <a:pt x="807680" y="152472"/>
                    <a:pt x="813030" y="147122"/>
                  </a:cubicBezTo>
                  <a:cubicBezTo>
                    <a:pt x="807680" y="147122"/>
                    <a:pt x="802332" y="147122"/>
                    <a:pt x="796982" y="147122"/>
                  </a:cubicBezTo>
                  <a:cubicBezTo>
                    <a:pt x="791636" y="147122"/>
                    <a:pt x="791636" y="141775"/>
                    <a:pt x="791636" y="136425"/>
                  </a:cubicBezTo>
                  <a:lnTo>
                    <a:pt x="792010" y="128685"/>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1" name="Vrije vorm: vorm 30">
              <a:extLst>
                <a:ext uri="{FF2B5EF4-FFF2-40B4-BE49-F238E27FC236}">
                  <a16:creationId xmlns:a16="http://schemas.microsoft.com/office/drawing/2014/main" id="{AE6691A8-A219-4C22-8706-D38893AFF183}"/>
                </a:ext>
              </a:extLst>
            </p:cNvPr>
            <p:cNvSpPr/>
            <p:nvPr/>
          </p:nvSpPr>
          <p:spPr>
            <a:xfrm>
              <a:off x="2241326" y="5124948"/>
              <a:ext cx="1203496" cy="458144"/>
            </a:xfrm>
            <a:custGeom>
              <a:avLst/>
              <a:gdLst>
                <a:gd name="connsiteX0" fmla="*/ 32092 w 1203496"/>
                <a:gd name="connsiteY0" fmla="*/ 395111 h 458144"/>
                <a:gd name="connsiteX1" fmla="*/ 26744 w 1203496"/>
                <a:gd name="connsiteY1" fmla="*/ 400458 h 458144"/>
                <a:gd name="connsiteX2" fmla="*/ 64184 w 1203496"/>
                <a:gd name="connsiteY2" fmla="*/ 400458 h 458144"/>
                <a:gd name="connsiteX3" fmla="*/ 32092 w 1203496"/>
                <a:gd name="connsiteY3" fmla="*/ 395111 h 458144"/>
                <a:gd name="connsiteX4" fmla="*/ 90932 w 1203496"/>
                <a:gd name="connsiteY4" fmla="*/ 363017 h 458144"/>
                <a:gd name="connsiteX5" fmla="*/ 58836 w 1203496"/>
                <a:gd name="connsiteY5" fmla="*/ 379064 h 458144"/>
                <a:gd name="connsiteX6" fmla="*/ 106976 w 1203496"/>
                <a:gd name="connsiteY6" fmla="*/ 379064 h 458144"/>
                <a:gd name="connsiteX7" fmla="*/ 128372 w 1203496"/>
                <a:gd name="connsiteY7" fmla="*/ 368366 h 458144"/>
                <a:gd name="connsiteX8" fmla="*/ 90932 w 1203496"/>
                <a:gd name="connsiteY8" fmla="*/ 363017 h 458144"/>
                <a:gd name="connsiteX9" fmla="*/ 42792 w 1203496"/>
                <a:gd name="connsiteY9" fmla="*/ 341622 h 458144"/>
                <a:gd name="connsiteX10" fmla="*/ 32092 w 1203496"/>
                <a:gd name="connsiteY10" fmla="*/ 357669 h 458144"/>
                <a:gd name="connsiteX11" fmla="*/ 32092 w 1203496"/>
                <a:gd name="connsiteY11" fmla="*/ 363017 h 458144"/>
                <a:gd name="connsiteX12" fmla="*/ 32092 w 1203496"/>
                <a:gd name="connsiteY12" fmla="*/ 368366 h 458144"/>
                <a:gd name="connsiteX13" fmla="*/ 58836 w 1203496"/>
                <a:gd name="connsiteY13" fmla="*/ 357669 h 458144"/>
                <a:gd name="connsiteX14" fmla="*/ 42792 w 1203496"/>
                <a:gd name="connsiteY14" fmla="*/ 341622 h 458144"/>
                <a:gd name="connsiteX15" fmla="*/ 572328 w 1203496"/>
                <a:gd name="connsiteY15" fmla="*/ 304180 h 458144"/>
                <a:gd name="connsiteX16" fmla="*/ 411860 w 1203496"/>
                <a:gd name="connsiteY16" fmla="*/ 330925 h 458144"/>
                <a:gd name="connsiteX17" fmla="*/ 80232 w 1203496"/>
                <a:gd name="connsiteY17" fmla="*/ 432553 h 458144"/>
                <a:gd name="connsiteX18" fmla="*/ 262096 w 1203496"/>
                <a:gd name="connsiteY18" fmla="*/ 400458 h 458144"/>
                <a:gd name="connsiteX19" fmla="*/ 518840 w 1203496"/>
                <a:gd name="connsiteY19" fmla="*/ 320227 h 458144"/>
                <a:gd name="connsiteX20" fmla="*/ 561632 w 1203496"/>
                <a:gd name="connsiteY20" fmla="*/ 309527 h 458144"/>
                <a:gd name="connsiteX21" fmla="*/ 572328 w 1203496"/>
                <a:gd name="connsiteY21" fmla="*/ 304180 h 458144"/>
                <a:gd name="connsiteX22" fmla="*/ 775588 w 1203496"/>
                <a:gd name="connsiteY22" fmla="*/ 266738 h 458144"/>
                <a:gd name="connsiteX23" fmla="*/ 738144 w 1203496"/>
                <a:gd name="connsiteY23" fmla="*/ 272086 h 458144"/>
                <a:gd name="connsiteX24" fmla="*/ 743492 w 1203496"/>
                <a:gd name="connsiteY24" fmla="*/ 272086 h 458144"/>
                <a:gd name="connsiteX25" fmla="*/ 775588 w 1203496"/>
                <a:gd name="connsiteY25" fmla="*/ 266738 h 458144"/>
                <a:gd name="connsiteX26" fmla="*/ 550936 w 1203496"/>
                <a:gd name="connsiteY26" fmla="*/ 250691 h 458144"/>
                <a:gd name="connsiteX27" fmla="*/ 149768 w 1203496"/>
                <a:gd name="connsiteY27" fmla="*/ 346972 h 458144"/>
                <a:gd name="connsiteX28" fmla="*/ 476048 w 1203496"/>
                <a:gd name="connsiteY28" fmla="*/ 277436 h 458144"/>
                <a:gd name="connsiteX29" fmla="*/ 550936 w 1203496"/>
                <a:gd name="connsiteY29" fmla="*/ 250691 h 458144"/>
                <a:gd name="connsiteX30" fmla="*/ 1021636 w 1203496"/>
                <a:gd name="connsiteY30" fmla="*/ 191852 h 458144"/>
                <a:gd name="connsiteX31" fmla="*/ 978844 w 1203496"/>
                <a:gd name="connsiteY31" fmla="*/ 202552 h 458144"/>
                <a:gd name="connsiteX32" fmla="*/ 1005588 w 1203496"/>
                <a:gd name="connsiteY32" fmla="*/ 197202 h 458144"/>
                <a:gd name="connsiteX33" fmla="*/ 1021636 w 1203496"/>
                <a:gd name="connsiteY33" fmla="*/ 191852 h 458144"/>
                <a:gd name="connsiteX34" fmla="*/ 1150008 w 1203496"/>
                <a:gd name="connsiteY34" fmla="*/ 133016 h 458144"/>
                <a:gd name="connsiteX35" fmla="*/ 807680 w 1203496"/>
                <a:gd name="connsiteY35" fmla="*/ 202552 h 458144"/>
                <a:gd name="connsiteX36" fmla="*/ 775588 w 1203496"/>
                <a:gd name="connsiteY36" fmla="*/ 207899 h 458144"/>
                <a:gd name="connsiteX37" fmla="*/ 566980 w 1203496"/>
                <a:gd name="connsiteY37" fmla="*/ 277436 h 458144"/>
                <a:gd name="connsiteX38" fmla="*/ 657912 w 1203496"/>
                <a:gd name="connsiteY38" fmla="*/ 261388 h 458144"/>
                <a:gd name="connsiteX39" fmla="*/ 738144 w 1203496"/>
                <a:gd name="connsiteY39" fmla="*/ 250691 h 458144"/>
                <a:gd name="connsiteX40" fmla="*/ 984192 w 1203496"/>
                <a:gd name="connsiteY40" fmla="*/ 175807 h 458144"/>
                <a:gd name="connsiteX41" fmla="*/ 1128612 w 1203496"/>
                <a:gd name="connsiteY41" fmla="*/ 165107 h 458144"/>
                <a:gd name="connsiteX42" fmla="*/ 1166056 w 1203496"/>
                <a:gd name="connsiteY42" fmla="*/ 143713 h 458144"/>
                <a:gd name="connsiteX43" fmla="*/ 1155360 w 1203496"/>
                <a:gd name="connsiteY43" fmla="*/ 133016 h 458144"/>
                <a:gd name="connsiteX44" fmla="*/ 1150008 w 1203496"/>
                <a:gd name="connsiteY44" fmla="*/ 133016 h 458144"/>
                <a:gd name="connsiteX45" fmla="*/ 1165384 w 1203496"/>
                <a:gd name="connsiteY45" fmla="*/ 88218 h 458144"/>
                <a:gd name="connsiteX46" fmla="*/ 1150008 w 1203496"/>
                <a:gd name="connsiteY46" fmla="*/ 90224 h 458144"/>
                <a:gd name="connsiteX47" fmla="*/ 1123264 w 1203496"/>
                <a:gd name="connsiteY47" fmla="*/ 95574 h 458144"/>
                <a:gd name="connsiteX48" fmla="*/ 1144660 w 1203496"/>
                <a:gd name="connsiteY48" fmla="*/ 100921 h 458144"/>
                <a:gd name="connsiteX49" fmla="*/ 1176752 w 1203496"/>
                <a:gd name="connsiteY49" fmla="*/ 90224 h 458144"/>
                <a:gd name="connsiteX50" fmla="*/ 1165384 w 1203496"/>
                <a:gd name="connsiteY50" fmla="*/ 88218 h 458144"/>
                <a:gd name="connsiteX51" fmla="*/ 1199864 w 1203496"/>
                <a:gd name="connsiteY51" fmla="*/ 0 h 458144"/>
                <a:gd name="connsiteX52" fmla="*/ 1202160 w 1203496"/>
                <a:gd name="connsiteY52" fmla="*/ 1967 h 458144"/>
                <a:gd name="connsiteX53" fmla="*/ 1203496 w 1203496"/>
                <a:gd name="connsiteY53" fmla="*/ 9990 h 458144"/>
                <a:gd name="connsiteX54" fmla="*/ 1198148 w 1203496"/>
                <a:gd name="connsiteY54" fmla="*/ 42085 h 458144"/>
                <a:gd name="connsiteX55" fmla="*/ 1203496 w 1203496"/>
                <a:gd name="connsiteY55" fmla="*/ 47432 h 458144"/>
                <a:gd name="connsiteX56" fmla="*/ 1198148 w 1203496"/>
                <a:gd name="connsiteY56" fmla="*/ 63479 h 458144"/>
                <a:gd name="connsiteX57" fmla="*/ 1187448 w 1203496"/>
                <a:gd name="connsiteY57" fmla="*/ 74177 h 458144"/>
                <a:gd name="connsiteX58" fmla="*/ 1203496 w 1203496"/>
                <a:gd name="connsiteY58" fmla="*/ 95574 h 458144"/>
                <a:gd name="connsiteX59" fmla="*/ 1203496 w 1203496"/>
                <a:gd name="connsiteY59" fmla="*/ 106271 h 458144"/>
                <a:gd name="connsiteX60" fmla="*/ 1171404 w 1203496"/>
                <a:gd name="connsiteY60" fmla="*/ 122318 h 458144"/>
                <a:gd name="connsiteX61" fmla="*/ 1182104 w 1203496"/>
                <a:gd name="connsiteY61" fmla="*/ 138363 h 458144"/>
                <a:gd name="connsiteX62" fmla="*/ 1176752 w 1203496"/>
                <a:gd name="connsiteY62" fmla="*/ 159760 h 458144"/>
                <a:gd name="connsiteX63" fmla="*/ 1139312 w 1203496"/>
                <a:gd name="connsiteY63" fmla="*/ 186505 h 458144"/>
                <a:gd name="connsiteX64" fmla="*/ 1138916 w 1203496"/>
                <a:gd name="connsiteY64" fmla="*/ 191265 h 458144"/>
                <a:gd name="connsiteX65" fmla="*/ 793556 w 1203496"/>
                <a:gd name="connsiteY65" fmla="*/ 293098 h 458144"/>
                <a:gd name="connsiteX66" fmla="*/ 791632 w 1203496"/>
                <a:gd name="connsiteY66" fmla="*/ 293483 h 458144"/>
                <a:gd name="connsiteX67" fmla="*/ 524188 w 1203496"/>
                <a:gd name="connsiteY67" fmla="*/ 346972 h 458144"/>
                <a:gd name="connsiteX68" fmla="*/ 267440 w 1203496"/>
                <a:gd name="connsiteY68" fmla="*/ 421856 h 458144"/>
                <a:gd name="connsiteX69" fmla="*/ 256744 w 1203496"/>
                <a:gd name="connsiteY69" fmla="*/ 432553 h 458144"/>
                <a:gd name="connsiteX70" fmla="*/ 256744 w 1203496"/>
                <a:gd name="connsiteY70" fmla="*/ 437903 h 458144"/>
                <a:gd name="connsiteX71" fmla="*/ 258080 w 1203496"/>
                <a:gd name="connsiteY71" fmla="*/ 443251 h 458144"/>
                <a:gd name="connsiteX72" fmla="*/ 267012 w 1203496"/>
                <a:gd name="connsiteY72" fmla="*/ 448355 h 458144"/>
                <a:gd name="connsiteX73" fmla="*/ 242344 w 1203496"/>
                <a:gd name="connsiteY73" fmla="*/ 455628 h 458144"/>
                <a:gd name="connsiteX74" fmla="*/ 235348 w 1203496"/>
                <a:gd name="connsiteY74" fmla="*/ 443250 h 458144"/>
                <a:gd name="connsiteX75" fmla="*/ 235348 w 1203496"/>
                <a:gd name="connsiteY75" fmla="*/ 432553 h 458144"/>
                <a:gd name="connsiteX76" fmla="*/ 69532 w 1203496"/>
                <a:gd name="connsiteY76" fmla="*/ 453947 h 458144"/>
                <a:gd name="connsiteX77" fmla="*/ 58836 w 1203496"/>
                <a:gd name="connsiteY77" fmla="*/ 437903 h 458144"/>
                <a:gd name="connsiteX78" fmla="*/ 58836 w 1203496"/>
                <a:gd name="connsiteY78" fmla="*/ 432553 h 458144"/>
                <a:gd name="connsiteX79" fmla="*/ 16048 w 1203496"/>
                <a:gd name="connsiteY79" fmla="*/ 427203 h 458144"/>
                <a:gd name="connsiteX80" fmla="*/ 0 w 1203496"/>
                <a:gd name="connsiteY80" fmla="*/ 411158 h 458144"/>
                <a:gd name="connsiteX81" fmla="*/ 5348 w 1203496"/>
                <a:gd name="connsiteY81" fmla="*/ 389761 h 458144"/>
                <a:gd name="connsiteX82" fmla="*/ 10696 w 1203496"/>
                <a:gd name="connsiteY82" fmla="*/ 384414 h 458144"/>
                <a:gd name="connsiteX83" fmla="*/ 5348 w 1203496"/>
                <a:gd name="connsiteY83" fmla="*/ 368366 h 458144"/>
                <a:gd name="connsiteX84" fmla="*/ 6016 w 1203496"/>
                <a:gd name="connsiteY84" fmla="*/ 357000 h 458144"/>
                <a:gd name="connsiteX85" fmla="*/ 7684 w 1203496"/>
                <a:gd name="connsiteY85" fmla="*/ 351526 h 458144"/>
                <a:gd name="connsiteX86" fmla="*/ 68072 w 1203496"/>
                <a:gd name="connsiteY86" fmla="*/ 333719 h 458144"/>
                <a:gd name="connsiteX87" fmla="*/ 69532 w 1203496"/>
                <a:gd name="connsiteY87" fmla="*/ 336272 h 458144"/>
                <a:gd name="connsiteX88" fmla="*/ 85580 w 1203496"/>
                <a:gd name="connsiteY88" fmla="*/ 341622 h 458144"/>
                <a:gd name="connsiteX89" fmla="*/ 722100 w 1203496"/>
                <a:gd name="connsiteY89" fmla="*/ 186505 h 458144"/>
                <a:gd name="connsiteX90" fmla="*/ 786284 w 1203496"/>
                <a:gd name="connsiteY90" fmla="*/ 165107 h 458144"/>
                <a:gd name="connsiteX91" fmla="*/ 722100 w 1203496"/>
                <a:gd name="connsiteY91" fmla="*/ 175807 h 458144"/>
                <a:gd name="connsiteX92" fmla="*/ 528284 w 1203496"/>
                <a:gd name="connsiteY92" fmla="*/ 212831 h 458144"/>
                <a:gd name="connsiteX93" fmla="*/ 366124 w 1203496"/>
                <a:gd name="connsiteY93" fmla="*/ 245836 h 458144"/>
                <a:gd name="connsiteX94" fmla="*/ 734672 w 1203496"/>
                <a:gd name="connsiteY94" fmla="*/ 137166 h 458144"/>
                <a:gd name="connsiteX95" fmla="*/ 813028 w 1203496"/>
                <a:gd name="connsiteY95" fmla="*/ 129004 h 458144"/>
                <a:gd name="connsiteX96" fmla="*/ 989540 w 1203496"/>
                <a:gd name="connsiteY96" fmla="*/ 100921 h 458144"/>
                <a:gd name="connsiteX97" fmla="*/ 1000240 w 1203496"/>
                <a:gd name="connsiteY97" fmla="*/ 95574 h 458144"/>
                <a:gd name="connsiteX98" fmla="*/ 1176752 w 1203496"/>
                <a:gd name="connsiteY98" fmla="*/ 36735 h 458144"/>
                <a:gd name="connsiteX99" fmla="*/ 1182104 w 1203496"/>
                <a:gd name="connsiteY99" fmla="*/ 31387 h 458144"/>
                <a:gd name="connsiteX100" fmla="*/ 1187448 w 1203496"/>
                <a:gd name="connsiteY100" fmla="*/ 9990 h 458144"/>
                <a:gd name="connsiteX101" fmla="*/ 1183780 w 1203496"/>
                <a:gd name="connsiteY101" fmla="*/ 6841 h 458144"/>
                <a:gd name="connsiteX102" fmla="*/ 1178732 w 1203496"/>
                <a:gd name="connsiteY102" fmla="*/ 6231 h 45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1203496" h="458144">
                  <a:moveTo>
                    <a:pt x="32092" y="395111"/>
                  </a:moveTo>
                  <a:cubicBezTo>
                    <a:pt x="26744" y="400458"/>
                    <a:pt x="26744" y="400458"/>
                    <a:pt x="26744" y="400458"/>
                  </a:cubicBezTo>
                  <a:cubicBezTo>
                    <a:pt x="26744" y="400458"/>
                    <a:pt x="32092" y="405808"/>
                    <a:pt x="64184" y="400458"/>
                  </a:cubicBezTo>
                  <a:cubicBezTo>
                    <a:pt x="48140" y="405808"/>
                    <a:pt x="37440" y="400458"/>
                    <a:pt x="32092" y="395111"/>
                  </a:cubicBezTo>
                  <a:close/>
                  <a:moveTo>
                    <a:pt x="90932" y="363017"/>
                  </a:moveTo>
                  <a:cubicBezTo>
                    <a:pt x="74884" y="368366"/>
                    <a:pt x="64184" y="373714"/>
                    <a:pt x="58836" y="379064"/>
                  </a:cubicBezTo>
                  <a:cubicBezTo>
                    <a:pt x="69532" y="379064"/>
                    <a:pt x="85580" y="379064"/>
                    <a:pt x="106976" y="379064"/>
                  </a:cubicBezTo>
                  <a:cubicBezTo>
                    <a:pt x="112324" y="373714"/>
                    <a:pt x="117676" y="373714"/>
                    <a:pt x="128372" y="368366"/>
                  </a:cubicBezTo>
                  <a:cubicBezTo>
                    <a:pt x="112324" y="368366"/>
                    <a:pt x="101628" y="368366"/>
                    <a:pt x="90932" y="363017"/>
                  </a:cubicBezTo>
                  <a:close/>
                  <a:moveTo>
                    <a:pt x="42792" y="341622"/>
                  </a:moveTo>
                  <a:cubicBezTo>
                    <a:pt x="37440" y="346972"/>
                    <a:pt x="32092" y="352319"/>
                    <a:pt x="32092" y="357669"/>
                  </a:cubicBezTo>
                  <a:cubicBezTo>
                    <a:pt x="32092" y="363017"/>
                    <a:pt x="32092" y="363017"/>
                    <a:pt x="32092" y="363017"/>
                  </a:cubicBezTo>
                  <a:cubicBezTo>
                    <a:pt x="32092" y="363017"/>
                    <a:pt x="32092" y="368366"/>
                    <a:pt x="32092" y="368366"/>
                  </a:cubicBezTo>
                  <a:cubicBezTo>
                    <a:pt x="37440" y="363017"/>
                    <a:pt x="48140" y="357669"/>
                    <a:pt x="58836" y="357669"/>
                  </a:cubicBezTo>
                  <a:cubicBezTo>
                    <a:pt x="48140" y="352319"/>
                    <a:pt x="42792" y="346972"/>
                    <a:pt x="42792" y="341622"/>
                  </a:cubicBezTo>
                  <a:close/>
                  <a:moveTo>
                    <a:pt x="572328" y="304180"/>
                  </a:moveTo>
                  <a:cubicBezTo>
                    <a:pt x="518840" y="314877"/>
                    <a:pt x="465352" y="320227"/>
                    <a:pt x="411860" y="330925"/>
                  </a:cubicBezTo>
                  <a:cubicBezTo>
                    <a:pt x="262096" y="379064"/>
                    <a:pt x="149768" y="416506"/>
                    <a:pt x="80232" y="432553"/>
                  </a:cubicBezTo>
                  <a:cubicBezTo>
                    <a:pt x="96276" y="443250"/>
                    <a:pt x="165812" y="427203"/>
                    <a:pt x="262096" y="400458"/>
                  </a:cubicBezTo>
                  <a:cubicBezTo>
                    <a:pt x="304888" y="373714"/>
                    <a:pt x="395816" y="346972"/>
                    <a:pt x="518840" y="320227"/>
                  </a:cubicBezTo>
                  <a:cubicBezTo>
                    <a:pt x="534888" y="314877"/>
                    <a:pt x="545584" y="309527"/>
                    <a:pt x="561632" y="309527"/>
                  </a:cubicBezTo>
                  <a:cubicBezTo>
                    <a:pt x="566980" y="309527"/>
                    <a:pt x="572328" y="304180"/>
                    <a:pt x="572328" y="304180"/>
                  </a:cubicBezTo>
                  <a:close/>
                  <a:moveTo>
                    <a:pt x="775588" y="266738"/>
                  </a:moveTo>
                  <a:cubicBezTo>
                    <a:pt x="764888" y="266738"/>
                    <a:pt x="748844" y="272086"/>
                    <a:pt x="738144" y="272086"/>
                  </a:cubicBezTo>
                  <a:cubicBezTo>
                    <a:pt x="738144" y="272086"/>
                    <a:pt x="738144" y="272086"/>
                    <a:pt x="743492" y="272086"/>
                  </a:cubicBezTo>
                  <a:cubicBezTo>
                    <a:pt x="754192" y="272086"/>
                    <a:pt x="764888" y="266738"/>
                    <a:pt x="775588" y="266738"/>
                  </a:cubicBezTo>
                  <a:close/>
                  <a:moveTo>
                    <a:pt x="550936" y="250691"/>
                  </a:moveTo>
                  <a:cubicBezTo>
                    <a:pt x="401164" y="277436"/>
                    <a:pt x="251396" y="314877"/>
                    <a:pt x="149768" y="346972"/>
                  </a:cubicBezTo>
                  <a:cubicBezTo>
                    <a:pt x="230000" y="341622"/>
                    <a:pt x="347676" y="314877"/>
                    <a:pt x="476048" y="277436"/>
                  </a:cubicBezTo>
                  <a:cubicBezTo>
                    <a:pt x="502792" y="266738"/>
                    <a:pt x="524188" y="261388"/>
                    <a:pt x="550936" y="250691"/>
                  </a:cubicBezTo>
                  <a:close/>
                  <a:moveTo>
                    <a:pt x="1021636" y="191852"/>
                  </a:moveTo>
                  <a:cubicBezTo>
                    <a:pt x="1010940" y="191852"/>
                    <a:pt x="994892" y="197202"/>
                    <a:pt x="978844" y="202552"/>
                  </a:cubicBezTo>
                  <a:cubicBezTo>
                    <a:pt x="989540" y="202552"/>
                    <a:pt x="1000240" y="197202"/>
                    <a:pt x="1005588" y="197202"/>
                  </a:cubicBezTo>
                  <a:cubicBezTo>
                    <a:pt x="1010940" y="197202"/>
                    <a:pt x="1016284" y="191852"/>
                    <a:pt x="1021636" y="191852"/>
                  </a:cubicBezTo>
                  <a:close/>
                  <a:moveTo>
                    <a:pt x="1150008" y="133016"/>
                  </a:moveTo>
                  <a:cubicBezTo>
                    <a:pt x="1091172" y="149063"/>
                    <a:pt x="989540" y="170457"/>
                    <a:pt x="807680" y="202552"/>
                  </a:cubicBezTo>
                  <a:cubicBezTo>
                    <a:pt x="796984" y="202552"/>
                    <a:pt x="786284" y="207899"/>
                    <a:pt x="775588" y="207899"/>
                  </a:cubicBezTo>
                  <a:cubicBezTo>
                    <a:pt x="706052" y="234644"/>
                    <a:pt x="636516" y="256038"/>
                    <a:pt x="566980" y="277436"/>
                  </a:cubicBezTo>
                  <a:cubicBezTo>
                    <a:pt x="599072" y="272086"/>
                    <a:pt x="625816" y="266738"/>
                    <a:pt x="657912" y="261388"/>
                  </a:cubicBezTo>
                  <a:cubicBezTo>
                    <a:pt x="684656" y="256038"/>
                    <a:pt x="711400" y="250691"/>
                    <a:pt x="738144" y="250691"/>
                  </a:cubicBezTo>
                  <a:cubicBezTo>
                    <a:pt x="834424" y="213249"/>
                    <a:pt x="920008" y="191852"/>
                    <a:pt x="984192" y="175807"/>
                  </a:cubicBezTo>
                  <a:cubicBezTo>
                    <a:pt x="1053728" y="159760"/>
                    <a:pt x="1101868" y="154410"/>
                    <a:pt x="1128612" y="165107"/>
                  </a:cubicBezTo>
                  <a:cubicBezTo>
                    <a:pt x="1160704" y="154410"/>
                    <a:pt x="1166056" y="143713"/>
                    <a:pt x="1166056" y="143713"/>
                  </a:cubicBezTo>
                  <a:cubicBezTo>
                    <a:pt x="1166056" y="138363"/>
                    <a:pt x="1160704" y="133016"/>
                    <a:pt x="1155360" y="133016"/>
                  </a:cubicBezTo>
                  <a:cubicBezTo>
                    <a:pt x="1155360" y="133016"/>
                    <a:pt x="1150008" y="133016"/>
                    <a:pt x="1150008" y="133016"/>
                  </a:cubicBezTo>
                  <a:close/>
                  <a:moveTo>
                    <a:pt x="1165384" y="88218"/>
                  </a:moveTo>
                  <a:cubicBezTo>
                    <a:pt x="1160704" y="87550"/>
                    <a:pt x="1155356" y="87550"/>
                    <a:pt x="1150008" y="90224"/>
                  </a:cubicBezTo>
                  <a:cubicBezTo>
                    <a:pt x="1144660" y="90224"/>
                    <a:pt x="1133960" y="90224"/>
                    <a:pt x="1123264" y="95574"/>
                  </a:cubicBezTo>
                  <a:cubicBezTo>
                    <a:pt x="1133960" y="95574"/>
                    <a:pt x="1139312" y="95574"/>
                    <a:pt x="1144660" y="100921"/>
                  </a:cubicBezTo>
                  <a:cubicBezTo>
                    <a:pt x="1160704" y="95574"/>
                    <a:pt x="1171404" y="95574"/>
                    <a:pt x="1176752" y="90224"/>
                  </a:cubicBezTo>
                  <a:cubicBezTo>
                    <a:pt x="1174080" y="90224"/>
                    <a:pt x="1170068" y="88887"/>
                    <a:pt x="1165384" y="88218"/>
                  </a:cubicBezTo>
                  <a:close/>
                  <a:moveTo>
                    <a:pt x="1199864" y="0"/>
                  </a:moveTo>
                  <a:lnTo>
                    <a:pt x="1202160" y="1967"/>
                  </a:lnTo>
                  <a:cubicBezTo>
                    <a:pt x="1203496" y="4642"/>
                    <a:pt x="1203496" y="7316"/>
                    <a:pt x="1203496" y="9990"/>
                  </a:cubicBezTo>
                  <a:cubicBezTo>
                    <a:pt x="1203496" y="20687"/>
                    <a:pt x="1203496" y="31387"/>
                    <a:pt x="1198148" y="42085"/>
                  </a:cubicBezTo>
                  <a:cubicBezTo>
                    <a:pt x="1198148" y="42085"/>
                    <a:pt x="1203496" y="47432"/>
                    <a:pt x="1203496" y="47432"/>
                  </a:cubicBezTo>
                  <a:cubicBezTo>
                    <a:pt x="1203496" y="52782"/>
                    <a:pt x="1203496" y="58132"/>
                    <a:pt x="1198148" y="63479"/>
                  </a:cubicBezTo>
                  <a:cubicBezTo>
                    <a:pt x="1198148" y="68829"/>
                    <a:pt x="1192800" y="68829"/>
                    <a:pt x="1187448" y="74177"/>
                  </a:cubicBezTo>
                  <a:cubicBezTo>
                    <a:pt x="1198148" y="79526"/>
                    <a:pt x="1203496" y="84876"/>
                    <a:pt x="1203496" y="95574"/>
                  </a:cubicBezTo>
                  <a:cubicBezTo>
                    <a:pt x="1203496" y="100921"/>
                    <a:pt x="1203496" y="106271"/>
                    <a:pt x="1203496" y="106271"/>
                  </a:cubicBezTo>
                  <a:cubicBezTo>
                    <a:pt x="1198148" y="111621"/>
                    <a:pt x="1192800" y="116968"/>
                    <a:pt x="1171404" y="122318"/>
                  </a:cubicBezTo>
                  <a:cubicBezTo>
                    <a:pt x="1176752" y="127666"/>
                    <a:pt x="1176752" y="133016"/>
                    <a:pt x="1182104" y="138363"/>
                  </a:cubicBezTo>
                  <a:cubicBezTo>
                    <a:pt x="1182104" y="143713"/>
                    <a:pt x="1182104" y="149063"/>
                    <a:pt x="1176752" y="159760"/>
                  </a:cubicBezTo>
                  <a:cubicBezTo>
                    <a:pt x="1171404" y="170457"/>
                    <a:pt x="1155360" y="175807"/>
                    <a:pt x="1139312" y="186505"/>
                  </a:cubicBezTo>
                  <a:lnTo>
                    <a:pt x="1138916" y="191265"/>
                  </a:lnTo>
                  <a:lnTo>
                    <a:pt x="793556" y="293098"/>
                  </a:lnTo>
                  <a:lnTo>
                    <a:pt x="791632" y="293483"/>
                  </a:lnTo>
                  <a:cubicBezTo>
                    <a:pt x="706052" y="309527"/>
                    <a:pt x="609772" y="325575"/>
                    <a:pt x="524188" y="346972"/>
                  </a:cubicBezTo>
                  <a:cubicBezTo>
                    <a:pt x="422560" y="373714"/>
                    <a:pt x="336976" y="400458"/>
                    <a:pt x="267440" y="421856"/>
                  </a:cubicBezTo>
                  <a:cubicBezTo>
                    <a:pt x="262096" y="427203"/>
                    <a:pt x="262096" y="427203"/>
                    <a:pt x="256744" y="432553"/>
                  </a:cubicBezTo>
                  <a:cubicBezTo>
                    <a:pt x="256744" y="437903"/>
                    <a:pt x="256744" y="437903"/>
                    <a:pt x="256744" y="437903"/>
                  </a:cubicBezTo>
                  <a:cubicBezTo>
                    <a:pt x="256744" y="440577"/>
                    <a:pt x="256744" y="441913"/>
                    <a:pt x="258080" y="443251"/>
                  </a:cubicBezTo>
                  <a:lnTo>
                    <a:pt x="267012" y="448355"/>
                  </a:lnTo>
                  <a:lnTo>
                    <a:pt x="242344" y="455628"/>
                  </a:lnTo>
                  <a:lnTo>
                    <a:pt x="235348" y="443250"/>
                  </a:lnTo>
                  <a:cubicBezTo>
                    <a:pt x="235348" y="437903"/>
                    <a:pt x="235348" y="437903"/>
                    <a:pt x="235348" y="432553"/>
                  </a:cubicBezTo>
                  <a:cubicBezTo>
                    <a:pt x="144420" y="453947"/>
                    <a:pt x="90932" y="464647"/>
                    <a:pt x="69532" y="453947"/>
                  </a:cubicBezTo>
                  <a:cubicBezTo>
                    <a:pt x="58836" y="448600"/>
                    <a:pt x="58836" y="443250"/>
                    <a:pt x="58836" y="437903"/>
                  </a:cubicBezTo>
                  <a:cubicBezTo>
                    <a:pt x="58836" y="437903"/>
                    <a:pt x="58836" y="432553"/>
                    <a:pt x="58836" y="432553"/>
                  </a:cubicBezTo>
                  <a:cubicBezTo>
                    <a:pt x="42792" y="432553"/>
                    <a:pt x="26744" y="432553"/>
                    <a:pt x="16048" y="427203"/>
                  </a:cubicBezTo>
                  <a:cubicBezTo>
                    <a:pt x="10696" y="421856"/>
                    <a:pt x="5348" y="416506"/>
                    <a:pt x="0" y="411158"/>
                  </a:cubicBezTo>
                  <a:cubicBezTo>
                    <a:pt x="0" y="405808"/>
                    <a:pt x="0" y="400458"/>
                    <a:pt x="5348" y="389761"/>
                  </a:cubicBezTo>
                  <a:cubicBezTo>
                    <a:pt x="5348" y="389761"/>
                    <a:pt x="10696" y="384414"/>
                    <a:pt x="10696" y="384414"/>
                  </a:cubicBezTo>
                  <a:cubicBezTo>
                    <a:pt x="5348" y="379064"/>
                    <a:pt x="5348" y="373714"/>
                    <a:pt x="5348" y="368366"/>
                  </a:cubicBezTo>
                  <a:cubicBezTo>
                    <a:pt x="5348" y="365691"/>
                    <a:pt x="5348" y="361680"/>
                    <a:pt x="6016" y="357000"/>
                  </a:cubicBezTo>
                  <a:lnTo>
                    <a:pt x="7684" y="351526"/>
                  </a:lnTo>
                  <a:lnTo>
                    <a:pt x="68072" y="333719"/>
                  </a:lnTo>
                  <a:lnTo>
                    <a:pt x="69532" y="336272"/>
                  </a:lnTo>
                  <a:cubicBezTo>
                    <a:pt x="74884" y="341622"/>
                    <a:pt x="80232" y="341622"/>
                    <a:pt x="85580" y="341622"/>
                  </a:cubicBezTo>
                  <a:cubicBezTo>
                    <a:pt x="208604" y="293483"/>
                    <a:pt x="438608" y="245341"/>
                    <a:pt x="722100" y="186505"/>
                  </a:cubicBezTo>
                  <a:cubicBezTo>
                    <a:pt x="743492" y="181155"/>
                    <a:pt x="764888" y="170457"/>
                    <a:pt x="786284" y="165107"/>
                  </a:cubicBezTo>
                  <a:cubicBezTo>
                    <a:pt x="764888" y="170457"/>
                    <a:pt x="743492" y="170457"/>
                    <a:pt x="722100" y="175807"/>
                  </a:cubicBezTo>
                  <a:cubicBezTo>
                    <a:pt x="659248" y="187842"/>
                    <a:pt x="593392" y="200211"/>
                    <a:pt x="528284" y="212831"/>
                  </a:cubicBezTo>
                  <a:lnTo>
                    <a:pt x="366124" y="245836"/>
                  </a:lnTo>
                  <a:lnTo>
                    <a:pt x="734672" y="137166"/>
                  </a:lnTo>
                  <a:lnTo>
                    <a:pt x="813028" y="129004"/>
                  </a:lnTo>
                  <a:cubicBezTo>
                    <a:pt x="875876" y="120980"/>
                    <a:pt x="936052" y="111620"/>
                    <a:pt x="989540" y="100921"/>
                  </a:cubicBezTo>
                  <a:cubicBezTo>
                    <a:pt x="994892" y="100921"/>
                    <a:pt x="994892" y="100921"/>
                    <a:pt x="1000240" y="95574"/>
                  </a:cubicBezTo>
                  <a:cubicBezTo>
                    <a:pt x="1101868" y="58132"/>
                    <a:pt x="1150008" y="42085"/>
                    <a:pt x="1176752" y="36735"/>
                  </a:cubicBezTo>
                  <a:cubicBezTo>
                    <a:pt x="1176752" y="36735"/>
                    <a:pt x="1182104" y="31387"/>
                    <a:pt x="1182104" y="31387"/>
                  </a:cubicBezTo>
                  <a:cubicBezTo>
                    <a:pt x="1187448" y="26037"/>
                    <a:pt x="1187448" y="15340"/>
                    <a:pt x="1187448" y="9990"/>
                  </a:cubicBezTo>
                  <a:cubicBezTo>
                    <a:pt x="1187448" y="8988"/>
                    <a:pt x="1186508" y="7797"/>
                    <a:pt x="1183780" y="6841"/>
                  </a:cubicBezTo>
                  <a:lnTo>
                    <a:pt x="1178732" y="6231"/>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2" name="Vrije vorm: vorm 31">
              <a:extLst>
                <a:ext uri="{FF2B5EF4-FFF2-40B4-BE49-F238E27FC236}">
                  <a16:creationId xmlns:a16="http://schemas.microsoft.com/office/drawing/2014/main" id="{96D45ECB-D5B7-4D53-ABA3-A9BA0D6C3CD1}"/>
                </a:ext>
              </a:extLst>
            </p:cNvPr>
            <p:cNvSpPr/>
            <p:nvPr/>
          </p:nvSpPr>
          <p:spPr>
            <a:xfrm>
              <a:off x="2477546" y="5316600"/>
              <a:ext cx="897042" cy="297433"/>
            </a:xfrm>
            <a:custGeom>
              <a:avLst/>
              <a:gdLst>
                <a:gd name="connsiteX0" fmla="*/ 506500 w 897042"/>
                <a:gd name="connsiteY0" fmla="*/ 203458 h 297433"/>
                <a:gd name="connsiteX1" fmla="*/ 485100 w 897042"/>
                <a:gd name="connsiteY1" fmla="*/ 208805 h 297433"/>
                <a:gd name="connsiteX2" fmla="*/ 476508 w 897042"/>
                <a:gd name="connsiteY2" fmla="*/ 211940 h 297433"/>
                <a:gd name="connsiteX3" fmla="*/ 440304 w 897042"/>
                <a:gd name="connsiteY3" fmla="*/ 222179 h 297433"/>
                <a:gd name="connsiteX4" fmla="*/ 394172 w 897042"/>
                <a:gd name="connsiteY4" fmla="*/ 240900 h 297433"/>
                <a:gd name="connsiteX5" fmla="*/ 435624 w 897042"/>
                <a:gd name="connsiteY5" fmla="*/ 226859 h 297433"/>
                <a:gd name="connsiteX6" fmla="*/ 476508 w 897042"/>
                <a:gd name="connsiteY6" fmla="*/ 211940 h 297433"/>
                <a:gd name="connsiteX7" fmla="*/ 783220 w 897042"/>
                <a:gd name="connsiteY7" fmla="*/ 100408 h 297433"/>
                <a:gd name="connsiteX8" fmla="*/ 597428 w 897042"/>
                <a:gd name="connsiteY8" fmla="*/ 155319 h 297433"/>
                <a:gd name="connsiteX9" fmla="*/ 629520 w 897042"/>
                <a:gd name="connsiteY9" fmla="*/ 149969 h 297433"/>
                <a:gd name="connsiteX10" fmla="*/ 811384 w 897042"/>
                <a:gd name="connsiteY10" fmla="*/ 101830 h 297433"/>
                <a:gd name="connsiteX11" fmla="*/ 783220 w 897042"/>
                <a:gd name="connsiteY11" fmla="*/ 100408 h 297433"/>
                <a:gd name="connsiteX12" fmla="*/ 895252 w 897042"/>
                <a:gd name="connsiteY12" fmla="*/ 0 h 297433"/>
                <a:gd name="connsiteX13" fmla="*/ 891616 w 897042"/>
                <a:gd name="connsiteY13" fmla="*/ 10899 h 297433"/>
                <a:gd name="connsiteX14" fmla="*/ 854176 w 897042"/>
                <a:gd name="connsiteY14" fmla="*/ 32293 h 297433"/>
                <a:gd name="connsiteX15" fmla="*/ 886268 w 897042"/>
                <a:gd name="connsiteY15" fmla="*/ 32293 h 297433"/>
                <a:gd name="connsiteX16" fmla="*/ 896968 w 897042"/>
                <a:gd name="connsiteY16" fmla="*/ 42991 h 297433"/>
                <a:gd name="connsiteX17" fmla="*/ 822084 w 897042"/>
                <a:gd name="connsiteY17" fmla="*/ 85783 h 297433"/>
                <a:gd name="connsiteX18" fmla="*/ 838128 w 897042"/>
                <a:gd name="connsiteY18" fmla="*/ 101830 h 297433"/>
                <a:gd name="connsiteX19" fmla="*/ 832780 w 897042"/>
                <a:gd name="connsiteY19" fmla="*/ 117874 h 297433"/>
                <a:gd name="connsiteX20" fmla="*/ 709756 w 897042"/>
                <a:gd name="connsiteY20" fmla="*/ 160666 h 297433"/>
                <a:gd name="connsiteX21" fmla="*/ 720452 w 897042"/>
                <a:gd name="connsiteY21" fmla="*/ 171364 h 297433"/>
                <a:gd name="connsiteX22" fmla="*/ 709756 w 897042"/>
                <a:gd name="connsiteY22" fmla="*/ 187411 h 297433"/>
                <a:gd name="connsiteX23" fmla="*/ 693708 w 897042"/>
                <a:gd name="connsiteY23" fmla="*/ 176713 h 297433"/>
                <a:gd name="connsiteX24" fmla="*/ 485100 w 897042"/>
                <a:gd name="connsiteY24" fmla="*/ 230203 h 297433"/>
                <a:gd name="connsiteX25" fmla="*/ 394172 w 897042"/>
                <a:gd name="connsiteY25" fmla="*/ 267644 h 297433"/>
                <a:gd name="connsiteX26" fmla="*/ 367428 w 897042"/>
                <a:gd name="connsiteY26" fmla="*/ 267644 h 297433"/>
                <a:gd name="connsiteX27" fmla="*/ 362080 w 897042"/>
                <a:gd name="connsiteY27" fmla="*/ 256947 h 297433"/>
                <a:gd name="connsiteX28" fmla="*/ 362080 w 897042"/>
                <a:gd name="connsiteY28" fmla="*/ 246250 h 297433"/>
                <a:gd name="connsiteX29" fmla="*/ 132076 w 897042"/>
                <a:gd name="connsiteY29" fmla="*/ 289039 h 297433"/>
                <a:gd name="connsiteX30" fmla="*/ 126728 w 897042"/>
                <a:gd name="connsiteY30" fmla="*/ 283692 h 297433"/>
                <a:gd name="connsiteX31" fmla="*/ 14400 w 897042"/>
                <a:gd name="connsiteY31" fmla="*/ 278342 h 297433"/>
                <a:gd name="connsiteX32" fmla="*/ 1696 w 897042"/>
                <a:gd name="connsiteY32" fmla="*/ 266976 h 297433"/>
                <a:gd name="connsiteX33" fmla="*/ 0 w 897042"/>
                <a:gd name="connsiteY33" fmla="*/ 263973 h 297433"/>
                <a:gd name="connsiteX34" fmla="*/ 24664 w 897042"/>
                <a:gd name="connsiteY34" fmla="*/ 256701 h 297433"/>
                <a:gd name="connsiteX35" fmla="*/ 25096 w 897042"/>
                <a:gd name="connsiteY35" fmla="*/ 256947 h 297433"/>
                <a:gd name="connsiteX36" fmla="*/ 110680 w 897042"/>
                <a:gd name="connsiteY36" fmla="*/ 262294 h 297433"/>
                <a:gd name="connsiteX37" fmla="*/ 506500 w 897042"/>
                <a:gd name="connsiteY37" fmla="*/ 144619 h 297433"/>
                <a:gd name="connsiteX38" fmla="*/ 570684 w 897042"/>
                <a:gd name="connsiteY38" fmla="*/ 128574 h 297433"/>
                <a:gd name="connsiteX39" fmla="*/ 613476 w 897042"/>
                <a:gd name="connsiteY39" fmla="*/ 112527 h 297433"/>
                <a:gd name="connsiteX40" fmla="*/ 789988 w 897042"/>
                <a:gd name="connsiteY40" fmla="*/ 53688 h 297433"/>
                <a:gd name="connsiteX41" fmla="*/ 624508 w 897042"/>
                <a:gd name="connsiteY41" fmla="*/ 86785 h 297433"/>
                <a:gd name="connsiteX42" fmla="*/ 551192 w 897042"/>
                <a:gd name="connsiteY42" fmla="*/ 101449 h 29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97042" h="297433">
                  <a:moveTo>
                    <a:pt x="506500" y="203458"/>
                  </a:moveTo>
                  <a:cubicBezTo>
                    <a:pt x="501148" y="203458"/>
                    <a:pt x="490452" y="203458"/>
                    <a:pt x="485100" y="208805"/>
                  </a:cubicBezTo>
                  <a:lnTo>
                    <a:pt x="476508" y="211940"/>
                  </a:lnTo>
                  <a:lnTo>
                    <a:pt x="440304" y="222179"/>
                  </a:lnTo>
                  <a:cubicBezTo>
                    <a:pt x="420916" y="228865"/>
                    <a:pt x="404872" y="235551"/>
                    <a:pt x="394172" y="240900"/>
                  </a:cubicBezTo>
                  <a:cubicBezTo>
                    <a:pt x="404872" y="238225"/>
                    <a:pt x="419580" y="232876"/>
                    <a:pt x="435624" y="226859"/>
                  </a:cubicBezTo>
                  <a:lnTo>
                    <a:pt x="476508" y="211940"/>
                  </a:lnTo>
                  <a:close/>
                  <a:moveTo>
                    <a:pt x="783220" y="100408"/>
                  </a:moveTo>
                  <a:cubicBezTo>
                    <a:pt x="743852" y="105171"/>
                    <a:pt x="673648" y="127235"/>
                    <a:pt x="597428" y="155319"/>
                  </a:cubicBezTo>
                  <a:cubicBezTo>
                    <a:pt x="608128" y="155319"/>
                    <a:pt x="618824" y="149969"/>
                    <a:pt x="629520" y="149969"/>
                  </a:cubicBezTo>
                  <a:cubicBezTo>
                    <a:pt x="699056" y="133922"/>
                    <a:pt x="795340" y="117874"/>
                    <a:pt x="811384" y="101830"/>
                  </a:cubicBezTo>
                  <a:cubicBezTo>
                    <a:pt x="806036" y="99155"/>
                    <a:pt x="796340" y="98820"/>
                    <a:pt x="783220" y="100408"/>
                  </a:cubicBezTo>
                  <a:close/>
                  <a:moveTo>
                    <a:pt x="895252" y="0"/>
                  </a:moveTo>
                  <a:lnTo>
                    <a:pt x="891616" y="10899"/>
                  </a:lnTo>
                  <a:cubicBezTo>
                    <a:pt x="886268" y="16246"/>
                    <a:pt x="875572" y="26944"/>
                    <a:pt x="854176" y="32293"/>
                  </a:cubicBezTo>
                  <a:cubicBezTo>
                    <a:pt x="870224" y="26944"/>
                    <a:pt x="880920" y="26944"/>
                    <a:pt x="886268" y="32293"/>
                  </a:cubicBezTo>
                  <a:cubicBezTo>
                    <a:pt x="891616" y="32293"/>
                    <a:pt x="891616" y="37641"/>
                    <a:pt x="896968" y="42991"/>
                  </a:cubicBezTo>
                  <a:cubicBezTo>
                    <a:pt x="896968" y="53688"/>
                    <a:pt x="902316" y="59038"/>
                    <a:pt x="822084" y="85783"/>
                  </a:cubicBezTo>
                  <a:cubicBezTo>
                    <a:pt x="827432" y="91130"/>
                    <a:pt x="832780" y="96480"/>
                    <a:pt x="838128" y="101830"/>
                  </a:cubicBezTo>
                  <a:cubicBezTo>
                    <a:pt x="838128" y="107177"/>
                    <a:pt x="838128" y="112527"/>
                    <a:pt x="832780" y="117874"/>
                  </a:cubicBezTo>
                  <a:cubicBezTo>
                    <a:pt x="822084" y="133922"/>
                    <a:pt x="779292" y="144619"/>
                    <a:pt x="709756" y="160666"/>
                  </a:cubicBezTo>
                  <a:cubicBezTo>
                    <a:pt x="715104" y="166016"/>
                    <a:pt x="715104" y="166016"/>
                    <a:pt x="720452" y="171364"/>
                  </a:cubicBezTo>
                  <a:cubicBezTo>
                    <a:pt x="720452" y="176713"/>
                    <a:pt x="715104" y="187411"/>
                    <a:pt x="709756" y="187411"/>
                  </a:cubicBezTo>
                  <a:cubicBezTo>
                    <a:pt x="704408" y="187411"/>
                    <a:pt x="693708" y="182061"/>
                    <a:pt x="693708" y="176713"/>
                  </a:cubicBezTo>
                  <a:cubicBezTo>
                    <a:pt x="677664" y="166016"/>
                    <a:pt x="549288" y="208805"/>
                    <a:pt x="485100" y="230203"/>
                  </a:cubicBezTo>
                  <a:cubicBezTo>
                    <a:pt x="442312" y="251597"/>
                    <a:pt x="415568" y="262294"/>
                    <a:pt x="394172" y="267644"/>
                  </a:cubicBezTo>
                  <a:cubicBezTo>
                    <a:pt x="378124" y="272994"/>
                    <a:pt x="372776" y="272994"/>
                    <a:pt x="367428" y="267644"/>
                  </a:cubicBezTo>
                  <a:cubicBezTo>
                    <a:pt x="362080" y="267644"/>
                    <a:pt x="362080" y="262294"/>
                    <a:pt x="362080" y="256947"/>
                  </a:cubicBezTo>
                  <a:cubicBezTo>
                    <a:pt x="362080" y="251597"/>
                    <a:pt x="362080" y="246250"/>
                    <a:pt x="362080" y="246250"/>
                  </a:cubicBezTo>
                  <a:cubicBezTo>
                    <a:pt x="239052" y="289039"/>
                    <a:pt x="164172" y="310436"/>
                    <a:pt x="132076" y="289039"/>
                  </a:cubicBezTo>
                  <a:cubicBezTo>
                    <a:pt x="126728" y="289039"/>
                    <a:pt x="126728" y="283692"/>
                    <a:pt x="126728" y="283692"/>
                  </a:cubicBezTo>
                  <a:cubicBezTo>
                    <a:pt x="78588" y="289039"/>
                    <a:pt x="35796" y="289039"/>
                    <a:pt x="14400" y="278342"/>
                  </a:cubicBezTo>
                  <a:cubicBezTo>
                    <a:pt x="9052" y="275668"/>
                    <a:pt x="5040" y="271656"/>
                    <a:pt x="1696" y="266976"/>
                  </a:cubicBezTo>
                  <a:lnTo>
                    <a:pt x="0" y="263973"/>
                  </a:lnTo>
                  <a:lnTo>
                    <a:pt x="24664" y="256701"/>
                  </a:lnTo>
                  <a:lnTo>
                    <a:pt x="25096" y="256947"/>
                  </a:lnTo>
                  <a:cubicBezTo>
                    <a:pt x="41144" y="267644"/>
                    <a:pt x="73240" y="267644"/>
                    <a:pt x="110680" y="262294"/>
                  </a:cubicBezTo>
                  <a:cubicBezTo>
                    <a:pt x="116028" y="246250"/>
                    <a:pt x="164172" y="230203"/>
                    <a:pt x="506500" y="144619"/>
                  </a:cubicBezTo>
                  <a:cubicBezTo>
                    <a:pt x="527892" y="139272"/>
                    <a:pt x="549288" y="133922"/>
                    <a:pt x="570684" y="128574"/>
                  </a:cubicBezTo>
                  <a:cubicBezTo>
                    <a:pt x="586732" y="123224"/>
                    <a:pt x="602776" y="117874"/>
                    <a:pt x="613476" y="112527"/>
                  </a:cubicBezTo>
                  <a:cubicBezTo>
                    <a:pt x="688360" y="85783"/>
                    <a:pt x="747196" y="64385"/>
                    <a:pt x="789988" y="53688"/>
                  </a:cubicBezTo>
                  <a:cubicBezTo>
                    <a:pt x="749872" y="61711"/>
                    <a:pt x="694712" y="72743"/>
                    <a:pt x="624508" y="86785"/>
                  </a:cubicBezTo>
                  <a:lnTo>
                    <a:pt x="551192" y="101449"/>
                  </a:lnTo>
                  <a:close/>
                </a:path>
              </a:pathLst>
            </a:custGeom>
            <a:gradFill>
              <a:gsLst>
                <a:gs pos="100000">
                  <a:srgbClr val="ED6A11"/>
                </a:gs>
                <a:gs pos="0">
                  <a:srgbClr val="E9551A"/>
                </a:gs>
              </a:gsLst>
              <a:lin ang="0" scaled="0"/>
            </a:gradFill>
            <a:ln w="21055" cap="flat">
              <a:noFill/>
              <a:prstDash val="solid"/>
              <a:miter/>
            </a:ln>
          </p:spPr>
          <p:txBody>
            <a:bodyPr rtlCol="0" anchor="ctr"/>
            <a:lstStyle/>
            <a:p>
              <a:endParaRPr lang="nl-NL"/>
            </a:p>
          </p:txBody>
        </p:sp>
        <p:sp>
          <p:nvSpPr>
            <p:cNvPr id="33" name="Vrije vorm: vorm 32">
              <a:extLst>
                <a:ext uri="{FF2B5EF4-FFF2-40B4-BE49-F238E27FC236}">
                  <a16:creationId xmlns:a16="http://schemas.microsoft.com/office/drawing/2014/main" id="{CACA2C15-ED10-4C4E-A632-E64E5A4C364C}"/>
                </a:ext>
              </a:extLst>
            </p:cNvPr>
            <p:cNvSpPr/>
            <p:nvPr/>
          </p:nvSpPr>
          <p:spPr>
            <a:xfrm>
              <a:off x="3726415" y="4281146"/>
              <a:ext cx="598479" cy="201539"/>
            </a:xfrm>
            <a:custGeom>
              <a:avLst/>
              <a:gdLst>
                <a:gd name="connsiteX0" fmla="*/ 894592 w 894592"/>
                <a:gd name="connsiteY0" fmla="*/ 1178562 h 1249415"/>
                <a:gd name="connsiteX1" fmla="*/ 892079 w 894592"/>
                <a:gd name="connsiteY1" fmla="*/ 1186101 h 1249415"/>
                <a:gd name="connsiteX2" fmla="*/ 884725 w 894592"/>
                <a:gd name="connsiteY2" fmla="*/ 1192118 h 1249415"/>
                <a:gd name="connsiteX3" fmla="*/ 874025 w 894592"/>
                <a:gd name="connsiteY3" fmla="*/ 1192118 h 1249415"/>
                <a:gd name="connsiteX4" fmla="*/ 665419 w 894592"/>
                <a:gd name="connsiteY4" fmla="*/ 1245607 h 1249415"/>
                <a:gd name="connsiteX5" fmla="*/ 647499 w 894592"/>
                <a:gd name="connsiteY5" fmla="*/ 1249415 h 1249415"/>
                <a:gd name="connsiteX6" fmla="*/ 226812 w 894592"/>
                <a:gd name="connsiteY6" fmla="*/ 133039 h 1249415"/>
                <a:gd name="connsiteX7" fmla="*/ 189370 w 894592"/>
                <a:gd name="connsiteY7" fmla="*/ 138386 h 1249415"/>
                <a:gd name="connsiteX8" fmla="*/ 182075 w 894592"/>
                <a:gd name="connsiteY8" fmla="*/ 146898 h 1249415"/>
                <a:gd name="connsiteX9" fmla="*/ 173323 w 894592"/>
                <a:gd name="connsiteY9" fmla="*/ 149086 h 1249415"/>
                <a:gd name="connsiteX10" fmla="*/ 181345 w 894592"/>
                <a:gd name="connsiteY10" fmla="*/ 147749 h 1249415"/>
                <a:gd name="connsiteX11" fmla="*/ 182075 w 894592"/>
                <a:gd name="connsiteY11" fmla="*/ 146898 h 1249415"/>
                <a:gd name="connsiteX12" fmla="*/ 194719 w 894592"/>
                <a:gd name="connsiteY12" fmla="*/ 143736 h 1249415"/>
                <a:gd name="connsiteX13" fmla="*/ 216115 w 894592"/>
                <a:gd name="connsiteY13" fmla="*/ 138386 h 1249415"/>
                <a:gd name="connsiteX14" fmla="*/ 226812 w 894592"/>
                <a:gd name="connsiteY14" fmla="*/ 133039 h 1249415"/>
                <a:gd name="connsiteX15" fmla="*/ 547743 w 894592"/>
                <a:gd name="connsiteY15" fmla="*/ 26061 h 1249415"/>
                <a:gd name="connsiteX16" fmla="*/ 517573 w 894592"/>
                <a:gd name="connsiteY16" fmla="*/ 32329 h 1249415"/>
                <a:gd name="connsiteX17" fmla="*/ 516774 w 894592"/>
                <a:gd name="connsiteY17" fmla="*/ 32578 h 1249415"/>
                <a:gd name="connsiteX18" fmla="*/ 510804 w 894592"/>
                <a:gd name="connsiteY18" fmla="*/ 33834 h 1249415"/>
                <a:gd name="connsiteX19" fmla="*/ 349835 w 894592"/>
                <a:gd name="connsiteY19" fmla="*/ 90247 h 1249415"/>
                <a:gd name="connsiteX20" fmla="*/ 466842 w 894592"/>
                <a:gd name="connsiteY20" fmla="*/ 48125 h 1249415"/>
                <a:gd name="connsiteX21" fmla="*/ 516774 w 894592"/>
                <a:gd name="connsiteY21" fmla="*/ 32578 h 1249415"/>
                <a:gd name="connsiteX22" fmla="*/ 546156 w 894592"/>
                <a:gd name="connsiteY22" fmla="*/ 320 h 1249415"/>
                <a:gd name="connsiteX23" fmla="*/ 574488 w 894592"/>
                <a:gd name="connsiteY23" fmla="*/ 4666 h 1249415"/>
                <a:gd name="connsiteX24" fmla="*/ 579838 w 894592"/>
                <a:gd name="connsiteY24" fmla="*/ 20711 h 1249415"/>
                <a:gd name="connsiteX25" fmla="*/ 579838 w 894592"/>
                <a:gd name="connsiteY25" fmla="*/ 26061 h 1249415"/>
                <a:gd name="connsiteX26" fmla="*/ 592541 w 894592"/>
                <a:gd name="connsiteY26" fmla="*/ 26730 h 1249415"/>
                <a:gd name="connsiteX27" fmla="*/ 598479 w 894592"/>
                <a:gd name="connsiteY27" fmla="*/ 29928 h 1249415"/>
                <a:gd name="connsiteX28" fmla="*/ 126969 w 894592"/>
                <a:gd name="connsiteY28" fmla="*/ 165131 h 1249415"/>
                <a:gd name="connsiteX29" fmla="*/ 125184 w 894592"/>
                <a:gd name="connsiteY29" fmla="*/ 165131 h 1249415"/>
                <a:gd name="connsiteX30" fmla="*/ 98439 w 894592"/>
                <a:gd name="connsiteY30" fmla="*/ 170481 h 1249415"/>
                <a:gd name="connsiteX31" fmla="*/ 114485 w 894592"/>
                <a:gd name="connsiteY31" fmla="*/ 167806 h 1249415"/>
                <a:gd name="connsiteX32" fmla="*/ 122022 w 894592"/>
                <a:gd name="connsiteY32" fmla="*/ 166549 h 1249415"/>
                <a:gd name="connsiteX33" fmla="*/ 0 w 894592"/>
                <a:gd name="connsiteY33" fmla="*/ 201539 h 1249415"/>
                <a:gd name="connsiteX34" fmla="*/ 23553 w 894592"/>
                <a:gd name="connsiteY34" fmla="*/ 191875 h 1249415"/>
                <a:gd name="connsiteX35" fmla="*/ 28903 w 894592"/>
                <a:gd name="connsiteY35" fmla="*/ 181178 h 1249415"/>
                <a:gd name="connsiteX36" fmla="*/ 82392 w 894592"/>
                <a:gd name="connsiteY36" fmla="*/ 154434 h 1249415"/>
                <a:gd name="connsiteX37" fmla="*/ 77042 w 894592"/>
                <a:gd name="connsiteY37" fmla="*/ 143736 h 1249415"/>
                <a:gd name="connsiteX38" fmla="*/ 226812 w 894592"/>
                <a:gd name="connsiteY38" fmla="*/ 68853 h 1249415"/>
                <a:gd name="connsiteX39" fmla="*/ 226812 w 894592"/>
                <a:gd name="connsiteY39" fmla="*/ 63503 h 1249415"/>
                <a:gd name="connsiteX40" fmla="*/ 237509 w 894592"/>
                <a:gd name="connsiteY40" fmla="*/ 47455 h 1249415"/>
                <a:gd name="connsiteX41" fmla="*/ 248206 w 894592"/>
                <a:gd name="connsiteY41" fmla="*/ 52805 h 1249415"/>
                <a:gd name="connsiteX42" fmla="*/ 344487 w 894592"/>
                <a:gd name="connsiteY42" fmla="*/ 26061 h 1249415"/>
                <a:gd name="connsiteX43" fmla="*/ 408674 w 894592"/>
                <a:gd name="connsiteY43" fmla="*/ 10014 h 1249415"/>
                <a:gd name="connsiteX44" fmla="*/ 414023 w 894592"/>
                <a:gd name="connsiteY44" fmla="*/ 20711 h 1249415"/>
                <a:gd name="connsiteX45" fmla="*/ 285648 w 894592"/>
                <a:gd name="connsiteY45" fmla="*/ 79550 h 1249415"/>
                <a:gd name="connsiteX46" fmla="*/ 109136 w 894592"/>
                <a:gd name="connsiteY46" fmla="*/ 138386 h 1249415"/>
                <a:gd name="connsiteX47" fmla="*/ 119834 w 894592"/>
                <a:gd name="connsiteY47" fmla="*/ 138386 h 1249415"/>
                <a:gd name="connsiteX48" fmla="*/ 189370 w 894592"/>
                <a:gd name="connsiteY48" fmla="*/ 122342 h 1249415"/>
                <a:gd name="connsiteX49" fmla="*/ 349835 w 894592"/>
                <a:gd name="connsiteY49" fmla="*/ 63503 h 1249415"/>
                <a:gd name="connsiteX50" fmla="*/ 546156 w 894592"/>
                <a:gd name="connsiteY50" fmla="*/ 320 h 1249415"/>
                <a:gd name="connsiteX0" fmla="*/ 647499 w 892079"/>
                <a:gd name="connsiteY0" fmla="*/ 1249415 h 1249415"/>
                <a:gd name="connsiteX1" fmla="*/ 892079 w 892079"/>
                <a:gd name="connsiteY1" fmla="*/ 1186101 h 1249415"/>
                <a:gd name="connsiteX2" fmla="*/ 884725 w 892079"/>
                <a:gd name="connsiteY2" fmla="*/ 1192118 h 1249415"/>
                <a:gd name="connsiteX3" fmla="*/ 874025 w 892079"/>
                <a:gd name="connsiteY3" fmla="*/ 1192118 h 1249415"/>
                <a:gd name="connsiteX4" fmla="*/ 665419 w 892079"/>
                <a:gd name="connsiteY4" fmla="*/ 1245607 h 1249415"/>
                <a:gd name="connsiteX5" fmla="*/ 647499 w 892079"/>
                <a:gd name="connsiteY5" fmla="*/ 1249415 h 1249415"/>
                <a:gd name="connsiteX6" fmla="*/ 226812 w 892079"/>
                <a:gd name="connsiteY6" fmla="*/ 133039 h 1249415"/>
                <a:gd name="connsiteX7" fmla="*/ 189370 w 892079"/>
                <a:gd name="connsiteY7" fmla="*/ 138386 h 1249415"/>
                <a:gd name="connsiteX8" fmla="*/ 182075 w 892079"/>
                <a:gd name="connsiteY8" fmla="*/ 146898 h 1249415"/>
                <a:gd name="connsiteX9" fmla="*/ 173323 w 892079"/>
                <a:gd name="connsiteY9" fmla="*/ 149086 h 1249415"/>
                <a:gd name="connsiteX10" fmla="*/ 181345 w 892079"/>
                <a:gd name="connsiteY10" fmla="*/ 147749 h 1249415"/>
                <a:gd name="connsiteX11" fmla="*/ 182075 w 892079"/>
                <a:gd name="connsiteY11" fmla="*/ 146898 h 1249415"/>
                <a:gd name="connsiteX12" fmla="*/ 194719 w 892079"/>
                <a:gd name="connsiteY12" fmla="*/ 143736 h 1249415"/>
                <a:gd name="connsiteX13" fmla="*/ 216115 w 892079"/>
                <a:gd name="connsiteY13" fmla="*/ 138386 h 1249415"/>
                <a:gd name="connsiteX14" fmla="*/ 226812 w 892079"/>
                <a:gd name="connsiteY14" fmla="*/ 133039 h 1249415"/>
                <a:gd name="connsiteX15" fmla="*/ 547743 w 892079"/>
                <a:gd name="connsiteY15" fmla="*/ 26061 h 1249415"/>
                <a:gd name="connsiteX16" fmla="*/ 517573 w 892079"/>
                <a:gd name="connsiteY16" fmla="*/ 32329 h 1249415"/>
                <a:gd name="connsiteX17" fmla="*/ 516774 w 892079"/>
                <a:gd name="connsiteY17" fmla="*/ 32578 h 1249415"/>
                <a:gd name="connsiteX18" fmla="*/ 510804 w 892079"/>
                <a:gd name="connsiteY18" fmla="*/ 33834 h 1249415"/>
                <a:gd name="connsiteX19" fmla="*/ 349835 w 892079"/>
                <a:gd name="connsiteY19" fmla="*/ 90247 h 1249415"/>
                <a:gd name="connsiteX20" fmla="*/ 466842 w 892079"/>
                <a:gd name="connsiteY20" fmla="*/ 48125 h 1249415"/>
                <a:gd name="connsiteX21" fmla="*/ 516774 w 892079"/>
                <a:gd name="connsiteY21" fmla="*/ 32578 h 1249415"/>
                <a:gd name="connsiteX22" fmla="*/ 547743 w 892079"/>
                <a:gd name="connsiteY22" fmla="*/ 26061 h 1249415"/>
                <a:gd name="connsiteX23" fmla="*/ 546156 w 892079"/>
                <a:gd name="connsiteY23" fmla="*/ 320 h 1249415"/>
                <a:gd name="connsiteX24" fmla="*/ 574488 w 892079"/>
                <a:gd name="connsiteY24" fmla="*/ 4666 h 1249415"/>
                <a:gd name="connsiteX25" fmla="*/ 579838 w 892079"/>
                <a:gd name="connsiteY25" fmla="*/ 20711 h 1249415"/>
                <a:gd name="connsiteX26" fmla="*/ 579838 w 892079"/>
                <a:gd name="connsiteY26" fmla="*/ 26061 h 1249415"/>
                <a:gd name="connsiteX27" fmla="*/ 592541 w 892079"/>
                <a:gd name="connsiteY27" fmla="*/ 26730 h 1249415"/>
                <a:gd name="connsiteX28" fmla="*/ 598479 w 892079"/>
                <a:gd name="connsiteY28" fmla="*/ 29928 h 1249415"/>
                <a:gd name="connsiteX29" fmla="*/ 126969 w 892079"/>
                <a:gd name="connsiteY29" fmla="*/ 165131 h 1249415"/>
                <a:gd name="connsiteX30" fmla="*/ 125184 w 892079"/>
                <a:gd name="connsiteY30" fmla="*/ 165131 h 1249415"/>
                <a:gd name="connsiteX31" fmla="*/ 98439 w 892079"/>
                <a:gd name="connsiteY31" fmla="*/ 170481 h 1249415"/>
                <a:gd name="connsiteX32" fmla="*/ 114485 w 892079"/>
                <a:gd name="connsiteY32" fmla="*/ 167806 h 1249415"/>
                <a:gd name="connsiteX33" fmla="*/ 122022 w 892079"/>
                <a:gd name="connsiteY33" fmla="*/ 166549 h 1249415"/>
                <a:gd name="connsiteX34" fmla="*/ 0 w 892079"/>
                <a:gd name="connsiteY34" fmla="*/ 201539 h 1249415"/>
                <a:gd name="connsiteX35" fmla="*/ 23553 w 892079"/>
                <a:gd name="connsiteY35" fmla="*/ 191875 h 1249415"/>
                <a:gd name="connsiteX36" fmla="*/ 28903 w 892079"/>
                <a:gd name="connsiteY36" fmla="*/ 181178 h 1249415"/>
                <a:gd name="connsiteX37" fmla="*/ 82392 w 892079"/>
                <a:gd name="connsiteY37" fmla="*/ 154434 h 1249415"/>
                <a:gd name="connsiteX38" fmla="*/ 77042 w 892079"/>
                <a:gd name="connsiteY38" fmla="*/ 143736 h 1249415"/>
                <a:gd name="connsiteX39" fmla="*/ 226812 w 892079"/>
                <a:gd name="connsiteY39" fmla="*/ 68853 h 1249415"/>
                <a:gd name="connsiteX40" fmla="*/ 226812 w 892079"/>
                <a:gd name="connsiteY40" fmla="*/ 63503 h 1249415"/>
                <a:gd name="connsiteX41" fmla="*/ 237509 w 892079"/>
                <a:gd name="connsiteY41" fmla="*/ 47455 h 1249415"/>
                <a:gd name="connsiteX42" fmla="*/ 248206 w 892079"/>
                <a:gd name="connsiteY42" fmla="*/ 52805 h 1249415"/>
                <a:gd name="connsiteX43" fmla="*/ 344487 w 892079"/>
                <a:gd name="connsiteY43" fmla="*/ 26061 h 1249415"/>
                <a:gd name="connsiteX44" fmla="*/ 408674 w 892079"/>
                <a:gd name="connsiteY44" fmla="*/ 10014 h 1249415"/>
                <a:gd name="connsiteX45" fmla="*/ 414023 w 892079"/>
                <a:gd name="connsiteY45" fmla="*/ 20711 h 1249415"/>
                <a:gd name="connsiteX46" fmla="*/ 285648 w 892079"/>
                <a:gd name="connsiteY46" fmla="*/ 79550 h 1249415"/>
                <a:gd name="connsiteX47" fmla="*/ 109136 w 892079"/>
                <a:gd name="connsiteY47" fmla="*/ 138386 h 1249415"/>
                <a:gd name="connsiteX48" fmla="*/ 119834 w 892079"/>
                <a:gd name="connsiteY48" fmla="*/ 138386 h 1249415"/>
                <a:gd name="connsiteX49" fmla="*/ 189370 w 892079"/>
                <a:gd name="connsiteY49" fmla="*/ 122342 h 1249415"/>
                <a:gd name="connsiteX50" fmla="*/ 349835 w 892079"/>
                <a:gd name="connsiteY50" fmla="*/ 63503 h 1249415"/>
                <a:gd name="connsiteX51" fmla="*/ 546156 w 892079"/>
                <a:gd name="connsiteY51" fmla="*/ 320 h 1249415"/>
                <a:gd name="connsiteX0" fmla="*/ 647499 w 892079"/>
                <a:gd name="connsiteY0" fmla="*/ 1249415 h 1249415"/>
                <a:gd name="connsiteX1" fmla="*/ 892079 w 892079"/>
                <a:gd name="connsiteY1" fmla="*/ 1186101 h 1249415"/>
                <a:gd name="connsiteX2" fmla="*/ 884725 w 892079"/>
                <a:gd name="connsiteY2" fmla="*/ 1192118 h 1249415"/>
                <a:gd name="connsiteX3" fmla="*/ 665419 w 892079"/>
                <a:gd name="connsiteY3" fmla="*/ 1245607 h 1249415"/>
                <a:gd name="connsiteX4" fmla="*/ 647499 w 892079"/>
                <a:gd name="connsiteY4" fmla="*/ 1249415 h 1249415"/>
                <a:gd name="connsiteX5" fmla="*/ 226812 w 892079"/>
                <a:gd name="connsiteY5" fmla="*/ 133039 h 1249415"/>
                <a:gd name="connsiteX6" fmla="*/ 189370 w 892079"/>
                <a:gd name="connsiteY6" fmla="*/ 138386 h 1249415"/>
                <a:gd name="connsiteX7" fmla="*/ 182075 w 892079"/>
                <a:gd name="connsiteY7" fmla="*/ 146898 h 1249415"/>
                <a:gd name="connsiteX8" fmla="*/ 173323 w 892079"/>
                <a:gd name="connsiteY8" fmla="*/ 149086 h 1249415"/>
                <a:gd name="connsiteX9" fmla="*/ 181345 w 892079"/>
                <a:gd name="connsiteY9" fmla="*/ 147749 h 1249415"/>
                <a:gd name="connsiteX10" fmla="*/ 182075 w 892079"/>
                <a:gd name="connsiteY10" fmla="*/ 146898 h 1249415"/>
                <a:gd name="connsiteX11" fmla="*/ 194719 w 892079"/>
                <a:gd name="connsiteY11" fmla="*/ 143736 h 1249415"/>
                <a:gd name="connsiteX12" fmla="*/ 216115 w 892079"/>
                <a:gd name="connsiteY12" fmla="*/ 138386 h 1249415"/>
                <a:gd name="connsiteX13" fmla="*/ 226812 w 892079"/>
                <a:gd name="connsiteY13" fmla="*/ 133039 h 1249415"/>
                <a:gd name="connsiteX14" fmla="*/ 547743 w 892079"/>
                <a:gd name="connsiteY14" fmla="*/ 26061 h 1249415"/>
                <a:gd name="connsiteX15" fmla="*/ 517573 w 892079"/>
                <a:gd name="connsiteY15" fmla="*/ 32329 h 1249415"/>
                <a:gd name="connsiteX16" fmla="*/ 516774 w 892079"/>
                <a:gd name="connsiteY16" fmla="*/ 32578 h 1249415"/>
                <a:gd name="connsiteX17" fmla="*/ 510804 w 892079"/>
                <a:gd name="connsiteY17" fmla="*/ 33834 h 1249415"/>
                <a:gd name="connsiteX18" fmla="*/ 349835 w 892079"/>
                <a:gd name="connsiteY18" fmla="*/ 90247 h 1249415"/>
                <a:gd name="connsiteX19" fmla="*/ 466842 w 892079"/>
                <a:gd name="connsiteY19" fmla="*/ 48125 h 1249415"/>
                <a:gd name="connsiteX20" fmla="*/ 516774 w 892079"/>
                <a:gd name="connsiteY20" fmla="*/ 32578 h 1249415"/>
                <a:gd name="connsiteX21" fmla="*/ 547743 w 892079"/>
                <a:gd name="connsiteY21" fmla="*/ 26061 h 1249415"/>
                <a:gd name="connsiteX22" fmla="*/ 546156 w 892079"/>
                <a:gd name="connsiteY22" fmla="*/ 320 h 1249415"/>
                <a:gd name="connsiteX23" fmla="*/ 574488 w 892079"/>
                <a:gd name="connsiteY23" fmla="*/ 4666 h 1249415"/>
                <a:gd name="connsiteX24" fmla="*/ 579838 w 892079"/>
                <a:gd name="connsiteY24" fmla="*/ 20711 h 1249415"/>
                <a:gd name="connsiteX25" fmla="*/ 579838 w 892079"/>
                <a:gd name="connsiteY25" fmla="*/ 26061 h 1249415"/>
                <a:gd name="connsiteX26" fmla="*/ 592541 w 892079"/>
                <a:gd name="connsiteY26" fmla="*/ 26730 h 1249415"/>
                <a:gd name="connsiteX27" fmla="*/ 598479 w 892079"/>
                <a:gd name="connsiteY27" fmla="*/ 29928 h 1249415"/>
                <a:gd name="connsiteX28" fmla="*/ 126969 w 892079"/>
                <a:gd name="connsiteY28" fmla="*/ 165131 h 1249415"/>
                <a:gd name="connsiteX29" fmla="*/ 125184 w 892079"/>
                <a:gd name="connsiteY29" fmla="*/ 165131 h 1249415"/>
                <a:gd name="connsiteX30" fmla="*/ 98439 w 892079"/>
                <a:gd name="connsiteY30" fmla="*/ 170481 h 1249415"/>
                <a:gd name="connsiteX31" fmla="*/ 114485 w 892079"/>
                <a:gd name="connsiteY31" fmla="*/ 167806 h 1249415"/>
                <a:gd name="connsiteX32" fmla="*/ 122022 w 892079"/>
                <a:gd name="connsiteY32" fmla="*/ 166549 h 1249415"/>
                <a:gd name="connsiteX33" fmla="*/ 0 w 892079"/>
                <a:gd name="connsiteY33" fmla="*/ 201539 h 1249415"/>
                <a:gd name="connsiteX34" fmla="*/ 23553 w 892079"/>
                <a:gd name="connsiteY34" fmla="*/ 191875 h 1249415"/>
                <a:gd name="connsiteX35" fmla="*/ 28903 w 892079"/>
                <a:gd name="connsiteY35" fmla="*/ 181178 h 1249415"/>
                <a:gd name="connsiteX36" fmla="*/ 82392 w 892079"/>
                <a:gd name="connsiteY36" fmla="*/ 154434 h 1249415"/>
                <a:gd name="connsiteX37" fmla="*/ 77042 w 892079"/>
                <a:gd name="connsiteY37" fmla="*/ 143736 h 1249415"/>
                <a:gd name="connsiteX38" fmla="*/ 226812 w 892079"/>
                <a:gd name="connsiteY38" fmla="*/ 68853 h 1249415"/>
                <a:gd name="connsiteX39" fmla="*/ 226812 w 892079"/>
                <a:gd name="connsiteY39" fmla="*/ 63503 h 1249415"/>
                <a:gd name="connsiteX40" fmla="*/ 237509 w 892079"/>
                <a:gd name="connsiteY40" fmla="*/ 47455 h 1249415"/>
                <a:gd name="connsiteX41" fmla="*/ 248206 w 892079"/>
                <a:gd name="connsiteY41" fmla="*/ 52805 h 1249415"/>
                <a:gd name="connsiteX42" fmla="*/ 344487 w 892079"/>
                <a:gd name="connsiteY42" fmla="*/ 26061 h 1249415"/>
                <a:gd name="connsiteX43" fmla="*/ 408674 w 892079"/>
                <a:gd name="connsiteY43" fmla="*/ 10014 h 1249415"/>
                <a:gd name="connsiteX44" fmla="*/ 414023 w 892079"/>
                <a:gd name="connsiteY44" fmla="*/ 20711 h 1249415"/>
                <a:gd name="connsiteX45" fmla="*/ 285648 w 892079"/>
                <a:gd name="connsiteY45" fmla="*/ 79550 h 1249415"/>
                <a:gd name="connsiteX46" fmla="*/ 109136 w 892079"/>
                <a:gd name="connsiteY46" fmla="*/ 138386 h 1249415"/>
                <a:gd name="connsiteX47" fmla="*/ 119834 w 892079"/>
                <a:gd name="connsiteY47" fmla="*/ 138386 h 1249415"/>
                <a:gd name="connsiteX48" fmla="*/ 189370 w 892079"/>
                <a:gd name="connsiteY48" fmla="*/ 122342 h 1249415"/>
                <a:gd name="connsiteX49" fmla="*/ 349835 w 892079"/>
                <a:gd name="connsiteY49" fmla="*/ 63503 h 1249415"/>
                <a:gd name="connsiteX50" fmla="*/ 546156 w 892079"/>
                <a:gd name="connsiteY50" fmla="*/ 320 h 1249415"/>
                <a:gd name="connsiteX0" fmla="*/ 647499 w 892114"/>
                <a:gd name="connsiteY0" fmla="*/ 1249415 h 1249415"/>
                <a:gd name="connsiteX1" fmla="*/ 892079 w 892114"/>
                <a:gd name="connsiteY1" fmla="*/ 1186101 h 1249415"/>
                <a:gd name="connsiteX2" fmla="*/ 665419 w 892114"/>
                <a:gd name="connsiteY2" fmla="*/ 1245607 h 1249415"/>
                <a:gd name="connsiteX3" fmla="*/ 647499 w 892114"/>
                <a:gd name="connsiteY3" fmla="*/ 1249415 h 1249415"/>
                <a:gd name="connsiteX4" fmla="*/ 226812 w 892114"/>
                <a:gd name="connsiteY4" fmla="*/ 133039 h 1249415"/>
                <a:gd name="connsiteX5" fmla="*/ 189370 w 892114"/>
                <a:gd name="connsiteY5" fmla="*/ 138386 h 1249415"/>
                <a:gd name="connsiteX6" fmla="*/ 182075 w 892114"/>
                <a:gd name="connsiteY6" fmla="*/ 146898 h 1249415"/>
                <a:gd name="connsiteX7" fmla="*/ 173323 w 892114"/>
                <a:gd name="connsiteY7" fmla="*/ 149086 h 1249415"/>
                <a:gd name="connsiteX8" fmla="*/ 181345 w 892114"/>
                <a:gd name="connsiteY8" fmla="*/ 147749 h 1249415"/>
                <a:gd name="connsiteX9" fmla="*/ 182075 w 892114"/>
                <a:gd name="connsiteY9" fmla="*/ 146898 h 1249415"/>
                <a:gd name="connsiteX10" fmla="*/ 194719 w 892114"/>
                <a:gd name="connsiteY10" fmla="*/ 143736 h 1249415"/>
                <a:gd name="connsiteX11" fmla="*/ 216115 w 892114"/>
                <a:gd name="connsiteY11" fmla="*/ 138386 h 1249415"/>
                <a:gd name="connsiteX12" fmla="*/ 226812 w 892114"/>
                <a:gd name="connsiteY12" fmla="*/ 133039 h 1249415"/>
                <a:gd name="connsiteX13" fmla="*/ 547743 w 892114"/>
                <a:gd name="connsiteY13" fmla="*/ 26061 h 1249415"/>
                <a:gd name="connsiteX14" fmla="*/ 517573 w 892114"/>
                <a:gd name="connsiteY14" fmla="*/ 32329 h 1249415"/>
                <a:gd name="connsiteX15" fmla="*/ 516774 w 892114"/>
                <a:gd name="connsiteY15" fmla="*/ 32578 h 1249415"/>
                <a:gd name="connsiteX16" fmla="*/ 510804 w 892114"/>
                <a:gd name="connsiteY16" fmla="*/ 33834 h 1249415"/>
                <a:gd name="connsiteX17" fmla="*/ 349835 w 892114"/>
                <a:gd name="connsiteY17" fmla="*/ 90247 h 1249415"/>
                <a:gd name="connsiteX18" fmla="*/ 466842 w 892114"/>
                <a:gd name="connsiteY18" fmla="*/ 48125 h 1249415"/>
                <a:gd name="connsiteX19" fmla="*/ 516774 w 892114"/>
                <a:gd name="connsiteY19" fmla="*/ 32578 h 1249415"/>
                <a:gd name="connsiteX20" fmla="*/ 547743 w 892114"/>
                <a:gd name="connsiteY20" fmla="*/ 26061 h 1249415"/>
                <a:gd name="connsiteX21" fmla="*/ 546156 w 892114"/>
                <a:gd name="connsiteY21" fmla="*/ 320 h 1249415"/>
                <a:gd name="connsiteX22" fmla="*/ 574488 w 892114"/>
                <a:gd name="connsiteY22" fmla="*/ 4666 h 1249415"/>
                <a:gd name="connsiteX23" fmla="*/ 579838 w 892114"/>
                <a:gd name="connsiteY23" fmla="*/ 20711 h 1249415"/>
                <a:gd name="connsiteX24" fmla="*/ 579838 w 892114"/>
                <a:gd name="connsiteY24" fmla="*/ 26061 h 1249415"/>
                <a:gd name="connsiteX25" fmla="*/ 592541 w 892114"/>
                <a:gd name="connsiteY25" fmla="*/ 26730 h 1249415"/>
                <a:gd name="connsiteX26" fmla="*/ 598479 w 892114"/>
                <a:gd name="connsiteY26" fmla="*/ 29928 h 1249415"/>
                <a:gd name="connsiteX27" fmla="*/ 126969 w 892114"/>
                <a:gd name="connsiteY27" fmla="*/ 165131 h 1249415"/>
                <a:gd name="connsiteX28" fmla="*/ 125184 w 892114"/>
                <a:gd name="connsiteY28" fmla="*/ 165131 h 1249415"/>
                <a:gd name="connsiteX29" fmla="*/ 98439 w 892114"/>
                <a:gd name="connsiteY29" fmla="*/ 170481 h 1249415"/>
                <a:gd name="connsiteX30" fmla="*/ 114485 w 892114"/>
                <a:gd name="connsiteY30" fmla="*/ 167806 h 1249415"/>
                <a:gd name="connsiteX31" fmla="*/ 122022 w 892114"/>
                <a:gd name="connsiteY31" fmla="*/ 166549 h 1249415"/>
                <a:gd name="connsiteX32" fmla="*/ 0 w 892114"/>
                <a:gd name="connsiteY32" fmla="*/ 201539 h 1249415"/>
                <a:gd name="connsiteX33" fmla="*/ 23553 w 892114"/>
                <a:gd name="connsiteY33" fmla="*/ 191875 h 1249415"/>
                <a:gd name="connsiteX34" fmla="*/ 28903 w 892114"/>
                <a:gd name="connsiteY34" fmla="*/ 181178 h 1249415"/>
                <a:gd name="connsiteX35" fmla="*/ 82392 w 892114"/>
                <a:gd name="connsiteY35" fmla="*/ 154434 h 1249415"/>
                <a:gd name="connsiteX36" fmla="*/ 77042 w 892114"/>
                <a:gd name="connsiteY36" fmla="*/ 143736 h 1249415"/>
                <a:gd name="connsiteX37" fmla="*/ 226812 w 892114"/>
                <a:gd name="connsiteY37" fmla="*/ 68853 h 1249415"/>
                <a:gd name="connsiteX38" fmla="*/ 226812 w 892114"/>
                <a:gd name="connsiteY38" fmla="*/ 63503 h 1249415"/>
                <a:gd name="connsiteX39" fmla="*/ 237509 w 892114"/>
                <a:gd name="connsiteY39" fmla="*/ 47455 h 1249415"/>
                <a:gd name="connsiteX40" fmla="*/ 248206 w 892114"/>
                <a:gd name="connsiteY40" fmla="*/ 52805 h 1249415"/>
                <a:gd name="connsiteX41" fmla="*/ 344487 w 892114"/>
                <a:gd name="connsiteY41" fmla="*/ 26061 h 1249415"/>
                <a:gd name="connsiteX42" fmla="*/ 408674 w 892114"/>
                <a:gd name="connsiteY42" fmla="*/ 10014 h 1249415"/>
                <a:gd name="connsiteX43" fmla="*/ 414023 w 892114"/>
                <a:gd name="connsiteY43" fmla="*/ 20711 h 1249415"/>
                <a:gd name="connsiteX44" fmla="*/ 285648 w 892114"/>
                <a:gd name="connsiteY44" fmla="*/ 79550 h 1249415"/>
                <a:gd name="connsiteX45" fmla="*/ 109136 w 892114"/>
                <a:gd name="connsiteY45" fmla="*/ 138386 h 1249415"/>
                <a:gd name="connsiteX46" fmla="*/ 119834 w 892114"/>
                <a:gd name="connsiteY46" fmla="*/ 138386 h 1249415"/>
                <a:gd name="connsiteX47" fmla="*/ 189370 w 892114"/>
                <a:gd name="connsiteY47" fmla="*/ 122342 h 1249415"/>
                <a:gd name="connsiteX48" fmla="*/ 349835 w 892114"/>
                <a:gd name="connsiteY48" fmla="*/ 63503 h 1249415"/>
                <a:gd name="connsiteX49" fmla="*/ 546156 w 892114"/>
                <a:gd name="connsiteY49" fmla="*/ 320 h 1249415"/>
                <a:gd name="connsiteX0" fmla="*/ 647499 w 665419"/>
                <a:gd name="connsiteY0" fmla="*/ 1249415 h 1249415"/>
                <a:gd name="connsiteX1" fmla="*/ 665419 w 665419"/>
                <a:gd name="connsiteY1" fmla="*/ 1245607 h 1249415"/>
                <a:gd name="connsiteX2" fmla="*/ 647499 w 665419"/>
                <a:gd name="connsiteY2" fmla="*/ 1249415 h 1249415"/>
                <a:gd name="connsiteX3" fmla="*/ 226812 w 665419"/>
                <a:gd name="connsiteY3" fmla="*/ 133039 h 1249415"/>
                <a:gd name="connsiteX4" fmla="*/ 189370 w 665419"/>
                <a:gd name="connsiteY4" fmla="*/ 138386 h 1249415"/>
                <a:gd name="connsiteX5" fmla="*/ 182075 w 665419"/>
                <a:gd name="connsiteY5" fmla="*/ 146898 h 1249415"/>
                <a:gd name="connsiteX6" fmla="*/ 173323 w 665419"/>
                <a:gd name="connsiteY6" fmla="*/ 149086 h 1249415"/>
                <a:gd name="connsiteX7" fmla="*/ 181345 w 665419"/>
                <a:gd name="connsiteY7" fmla="*/ 147749 h 1249415"/>
                <a:gd name="connsiteX8" fmla="*/ 182075 w 665419"/>
                <a:gd name="connsiteY8" fmla="*/ 146898 h 1249415"/>
                <a:gd name="connsiteX9" fmla="*/ 194719 w 665419"/>
                <a:gd name="connsiteY9" fmla="*/ 143736 h 1249415"/>
                <a:gd name="connsiteX10" fmla="*/ 216115 w 665419"/>
                <a:gd name="connsiteY10" fmla="*/ 138386 h 1249415"/>
                <a:gd name="connsiteX11" fmla="*/ 226812 w 665419"/>
                <a:gd name="connsiteY11" fmla="*/ 133039 h 1249415"/>
                <a:gd name="connsiteX12" fmla="*/ 547743 w 665419"/>
                <a:gd name="connsiteY12" fmla="*/ 26061 h 1249415"/>
                <a:gd name="connsiteX13" fmla="*/ 517573 w 665419"/>
                <a:gd name="connsiteY13" fmla="*/ 32329 h 1249415"/>
                <a:gd name="connsiteX14" fmla="*/ 516774 w 665419"/>
                <a:gd name="connsiteY14" fmla="*/ 32578 h 1249415"/>
                <a:gd name="connsiteX15" fmla="*/ 510804 w 665419"/>
                <a:gd name="connsiteY15" fmla="*/ 33834 h 1249415"/>
                <a:gd name="connsiteX16" fmla="*/ 349835 w 665419"/>
                <a:gd name="connsiteY16" fmla="*/ 90247 h 1249415"/>
                <a:gd name="connsiteX17" fmla="*/ 466842 w 665419"/>
                <a:gd name="connsiteY17" fmla="*/ 48125 h 1249415"/>
                <a:gd name="connsiteX18" fmla="*/ 516774 w 665419"/>
                <a:gd name="connsiteY18" fmla="*/ 32578 h 1249415"/>
                <a:gd name="connsiteX19" fmla="*/ 547743 w 665419"/>
                <a:gd name="connsiteY19" fmla="*/ 26061 h 1249415"/>
                <a:gd name="connsiteX20" fmla="*/ 546156 w 665419"/>
                <a:gd name="connsiteY20" fmla="*/ 320 h 1249415"/>
                <a:gd name="connsiteX21" fmla="*/ 574488 w 665419"/>
                <a:gd name="connsiteY21" fmla="*/ 4666 h 1249415"/>
                <a:gd name="connsiteX22" fmla="*/ 579838 w 665419"/>
                <a:gd name="connsiteY22" fmla="*/ 20711 h 1249415"/>
                <a:gd name="connsiteX23" fmla="*/ 579838 w 665419"/>
                <a:gd name="connsiteY23" fmla="*/ 26061 h 1249415"/>
                <a:gd name="connsiteX24" fmla="*/ 592541 w 665419"/>
                <a:gd name="connsiteY24" fmla="*/ 26730 h 1249415"/>
                <a:gd name="connsiteX25" fmla="*/ 598479 w 665419"/>
                <a:gd name="connsiteY25" fmla="*/ 29928 h 1249415"/>
                <a:gd name="connsiteX26" fmla="*/ 126969 w 665419"/>
                <a:gd name="connsiteY26" fmla="*/ 165131 h 1249415"/>
                <a:gd name="connsiteX27" fmla="*/ 125184 w 665419"/>
                <a:gd name="connsiteY27" fmla="*/ 165131 h 1249415"/>
                <a:gd name="connsiteX28" fmla="*/ 98439 w 665419"/>
                <a:gd name="connsiteY28" fmla="*/ 170481 h 1249415"/>
                <a:gd name="connsiteX29" fmla="*/ 114485 w 665419"/>
                <a:gd name="connsiteY29" fmla="*/ 167806 h 1249415"/>
                <a:gd name="connsiteX30" fmla="*/ 122022 w 665419"/>
                <a:gd name="connsiteY30" fmla="*/ 166549 h 1249415"/>
                <a:gd name="connsiteX31" fmla="*/ 0 w 665419"/>
                <a:gd name="connsiteY31" fmla="*/ 201539 h 1249415"/>
                <a:gd name="connsiteX32" fmla="*/ 23553 w 665419"/>
                <a:gd name="connsiteY32" fmla="*/ 191875 h 1249415"/>
                <a:gd name="connsiteX33" fmla="*/ 28903 w 665419"/>
                <a:gd name="connsiteY33" fmla="*/ 181178 h 1249415"/>
                <a:gd name="connsiteX34" fmla="*/ 82392 w 665419"/>
                <a:gd name="connsiteY34" fmla="*/ 154434 h 1249415"/>
                <a:gd name="connsiteX35" fmla="*/ 77042 w 665419"/>
                <a:gd name="connsiteY35" fmla="*/ 143736 h 1249415"/>
                <a:gd name="connsiteX36" fmla="*/ 226812 w 665419"/>
                <a:gd name="connsiteY36" fmla="*/ 68853 h 1249415"/>
                <a:gd name="connsiteX37" fmla="*/ 226812 w 665419"/>
                <a:gd name="connsiteY37" fmla="*/ 63503 h 1249415"/>
                <a:gd name="connsiteX38" fmla="*/ 237509 w 665419"/>
                <a:gd name="connsiteY38" fmla="*/ 47455 h 1249415"/>
                <a:gd name="connsiteX39" fmla="*/ 248206 w 665419"/>
                <a:gd name="connsiteY39" fmla="*/ 52805 h 1249415"/>
                <a:gd name="connsiteX40" fmla="*/ 344487 w 665419"/>
                <a:gd name="connsiteY40" fmla="*/ 26061 h 1249415"/>
                <a:gd name="connsiteX41" fmla="*/ 408674 w 665419"/>
                <a:gd name="connsiteY41" fmla="*/ 10014 h 1249415"/>
                <a:gd name="connsiteX42" fmla="*/ 414023 w 665419"/>
                <a:gd name="connsiteY42" fmla="*/ 20711 h 1249415"/>
                <a:gd name="connsiteX43" fmla="*/ 285648 w 665419"/>
                <a:gd name="connsiteY43" fmla="*/ 79550 h 1249415"/>
                <a:gd name="connsiteX44" fmla="*/ 109136 w 665419"/>
                <a:gd name="connsiteY44" fmla="*/ 138386 h 1249415"/>
                <a:gd name="connsiteX45" fmla="*/ 119834 w 665419"/>
                <a:gd name="connsiteY45" fmla="*/ 138386 h 1249415"/>
                <a:gd name="connsiteX46" fmla="*/ 189370 w 665419"/>
                <a:gd name="connsiteY46" fmla="*/ 122342 h 1249415"/>
                <a:gd name="connsiteX47" fmla="*/ 349835 w 665419"/>
                <a:gd name="connsiteY47" fmla="*/ 63503 h 1249415"/>
                <a:gd name="connsiteX48" fmla="*/ 546156 w 665419"/>
                <a:gd name="connsiteY48" fmla="*/ 320 h 1249415"/>
                <a:gd name="connsiteX0" fmla="*/ 226812 w 598479"/>
                <a:gd name="connsiteY0" fmla="*/ 133039 h 201539"/>
                <a:gd name="connsiteX1" fmla="*/ 189370 w 598479"/>
                <a:gd name="connsiteY1" fmla="*/ 138386 h 201539"/>
                <a:gd name="connsiteX2" fmla="*/ 182075 w 598479"/>
                <a:gd name="connsiteY2" fmla="*/ 146898 h 201539"/>
                <a:gd name="connsiteX3" fmla="*/ 173323 w 598479"/>
                <a:gd name="connsiteY3" fmla="*/ 149086 h 201539"/>
                <a:gd name="connsiteX4" fmla="*/ 181345 w 598479"/>
                <a:gd name="connsiteY4" fmla="*/ 147749 h 201539"/>
                <a:gd name="connsiteX5" fmla="*/ 182075 w 598479"/>
                <a:gd name="connsiteY5" fmla="*/ 146898 h 201539"/>
                <a:gd name="connsiteX6" fmla="*/ 194719 w 598479"/>
                <a:gd name="connsiteY6" fmla="*/ 143736 h 201539"/>
                <a:gd name="connsiteX7" fmla="*/ 216115 w 598479"/>
                <a:gd name="connsiteY7" fmla="*/ 138386 h 201539"/>
                <a:gd name="connsiteX8" fmla="*/ 226812 w 598479"/>
                <a:gd name="connsiteY8" fmla="*/ 133039 h 201539"/>
                <a:gd name="connsiteX9" fmla="*/ 547743 w 598479"/>
                <a:gd name="connsiteY9" fmla="*/ 26061 h 201539"/>
                <a:gd name="connsiteX10" fmla="*/ 517573 w 598479"/>
                <a:gd name="connsiteY10" fmla="*/ 32329 h 201539"/>
                <a:gd name="connsiteX11" fmla="*/ 516774 w 598479"/>
                <a:gd name="connsiteY11" fmla="*/ 32578 h 201539"/>
                <a:gd name="connsiteX12" fmla="*/ 510804 w 598479"/>
                <a:gd name="connsiteY12" fmla="*/ 33834 h 201539"/>
                <a:gd name="connsiteX13" fmla="*/ 349835 w 598479"/>
                <a:gd name="connsiteY13" fmla="*/ 90247 h 201539"/>
                <a:gd name="connsiteX14" fmla="*/ 466842 w 598479"/>
                <a:gd name="connsiteY14" fmla="*/ 48125 h 201539"/>
                <a:gd name="connsiteX15" fmla="*/ 516774 w 598479"/>
                <a:gd name="connsiteY15" fmla="*/ 32578 h 201539"/>
                <a:gd name="connsiteX16" fmla="*/ 547743 w 598479"/>
                <a:gd name="connsiteY16" fmla="*/ 26061 h 201539"/>
                <a:gd name="connsiteX17" fmla="*/ 546156 w 598479"/>
                <a:gd name="connsiteY17" fmla="*/ 320 h 201539"/>
                <a:gd name="connsiteX18" fmla="*/ 574488 w 598479"/>
                <a:gd name="connsiteY18" fmla="*/ 4666 h 201539"/>
                <a:gd name="connsiteX19" fmla="*/ 579838 w 598479"/>
                <a:gd name="connsiteY19" fmla="*/ 20711 h 201539"/>
                <a:gd name="connsiteX20" fmla="*/ 579838 w 598479"/>
                <a:gd name="connsiteY20" fmla="*/ 26061 h 201539"/>
                <a:gd name="connsiteX21" fmla="*/ 592541 w 598479"/>
                <a:gd name="connsiteY21" fmla="*/ 26730 h 201539"/>
                <a:gd name="connsiteX22" fmla="*/ 598479 w 598479"/>
                <a:gd name="connsiteY22" fmla="*/ 29928 h 201539"/>
                <a:gd name="connsiteX23" fmla="*/ 126969 w 598479"/>
                <a:gd name="connsiteY23" fmla="*/ 165131 h 201539"/>
                <a:gd name="connsiteX24" fmla="*/ 125184 w 598479"/>
                <a:gd name="connsiteY24" fmla="*/ 165131 h 201539"/>
                <a:gd name="connsiteX25" fmla="*/ 98439 w 598479"/>
                <a:gd name="connsiteY25" fmla="*/ 170481 h 201539"/>
                <a:gd name="connsiteX26" fmla="*/ 114485 w 598479"/>
                <a:gd name="connsiteY26" fmla="*/ 167806 h 201539"/>
                <a:gd name="connsiteX27" fmla="*/ 122022 w 598479"/>
                <a:gd name="connsiteY27" fmla="*/ 166549 h 201539"/>
                <a:gd name="connsiteX28" fmla="*/ 0 w 598479"/>
                <a:gd name="connsiteY28" fmla="*/ 201539 h 201539"/>
                <a:gd name="connsiteX29" fmla="*/ 23553 w 598479"/>
                <a:gd name="connsiteY29" fmla="*/ 191875 h 201539"/>
                <a:gd name="connsiteX30" fmla="*/ 28903 w 598479"/>
                <a:gd name="connsiteY30" fmla="*/ 181178 h 201539"/>
                <a:gd name="connsiteX31" fmla="*/ 82392 w 598479"/>
                <a:gd name="connsiteY31" fmla="*/ 154434 h 201539"/>
                <a:gd name="connsiteX32" fmla="*/ 77042 w 598479"/>
                <a:gd name="connsiteY32" fmla="*/ 143736 h 201539"/>
                <a:gd name="connsiteX33" fmla="*/ 226812 w 598479"/>
                <a:gd name="connsiteY33" fmla="*/ 68853 h 201539"/>
                <a:gd name="connsiteX34" fmla="*/ 226812 w 598479"/>
                <a:gd name="connsiteY34" fmla="*/ 63503 h 201539"/>
                <a:gd name="connsiteX35" fmla="*/ 237509 w 598479"/>
                <a:gd name="connsiteY35" fmla="*/ 47455 h 201539"/>
                <a:gd name="connsiteX36" fmla="*/ 248206 w 598479"/>
                <a:gd name="connsiteY36" fmla="*/ 52805 h 201539"/>
                <a:gd name="connsiteX37" fmla="*/ 344487 w 598479"/>
                <a:gd name="connsiteY37" fmla="*/ 26061 h 201539"/>
                <a:gd name="connsiteX38" fmla="*/ 408674 w 598479"/>
                <a:gd name="connsiteY38" fmla="*/ 10014 h 201539"/>
                <a:gd name="connsiteX39" fmla="*/ 414023 w 598479"/>
                <a:gd name="connsiteY39" fmla="*/ 20711 h 201539"/>
                <a:gd name="connsiteX40" fmla="*/ 285648 w 598479"/>
                <a:gd name="connsiteY40" fmla="*/ 79550 h 201539"/>
                <a:gd name="connsiteX41" fmla="*/ 109136 w 598479"/>
                <a:gd name="connsiteY41" fmla="*/ 138386 h 201539"/>
                <a:gd name="connsiteX42" fmla="*/ 119834 w 598479"/>
                <a:gd name="connsiteY42" fmla="*/ 138386 h 201539"/>
                <a:gd name="connsiteX43" fmla="*/ 189370 w 598479"/>
                <a:gd name="connsiteY43" fmla="*/ 122342 h 201539"/>
                <a:gd name="connsiteX44" fmla="*/ 349835 w 598479"/>
                <a:gd name="connsiteY44" fmla="*/ 63503 h 201539"/>
                <a:gd name="connsiteX45" fmla="*/ 546156 w 598479"/>
                <a:gd name="connsiteY45" fmla="*/ 320 h 201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98479" h="201539">
                  <a:moveTo>
                    <a:pt x="226812" y="133039"/>
                  </a:moveTo>
                  <a:cubicBezTo>
                    <a:pt x="216115" y="133039"/>
                    <a:pt x="205415" y="138386"/>
                    <a:pt x="189370" y="138386"/>
                  </a:cubicBezTo>
                  <a:lnTo>
                    <a:pt x="182075" y="146898"/>
                  </a:lnTo>
                  <a:lnTo>
                    <a:pt x="173323" y="149086"/>
                  </a:lnTo>
                  <a:cubicBezTo>
                    <a:pt x="175997" y="149086"/>
                    <a:pt x="178671" y="149086"/>
                    <a:pt x="181345" y="147749"/>
                  </a:cubicBezTo>
                  <a:lnTo>
                    <a:pt x="182075" y="146898"/>
                  </a:lnTo>
                  <a:lnTo>
                    <a:pt x="194719" y="143736"/>
                  </a:lnTo>
                  <a:cubicBezTo>
                    <a:pt x="201405" y="142399"/>
                    <a:pt x="208091" y="141061"/>
                    <a:pt x="216115" y="138386"/>
                  </a:cubicBezTo>
                  <a:cubicBezTo>
                    <a:pt x="221462" y="138386"/>
                    <a:pt x="221462" y="138386"/>
                    <a:pt x="226812" y="133039"/>
                  </a:cubicBezTo>
                  <a:close/>
                  <a:moveTo>
                    <a:pt x="547743" y="26061"/>
                  </a:moveTo>
                  <a:cubicBezTo>
                    <a:pt x="542395" y="26061"/>
                    <a:pt x="531697" y="28401"/>
                    <a:pt x="517573" y="32329"/>
                  </a:cubicBezTo>
                  <a:lnTo>
                    <a:pt x="516774" y="32578"/>
                  </a:lnTo>
                  <a:lnTo>
                    <a:pt x="510804" y="33834"/>
                  </a:lnTo>
                  <a:cubicBezTo>
                    <a:pt x="469183" y="45117"/>
                    <a:pt x="414022" y="66178"/>
                    <a:pt x="349835" y="90247"/>
                  </a:cubicBezTo>
                  <a:cubicBezTo>
                    <a:pt x="384603" y="76875"/>
                    <a:pt x="428731" y="60828"/>
                    <a:pt x="466842" y="48125"/>
                  </a:cubicBezTo>
                  <a:lnTo>
                    <a:pt x="516774" y="32578"/>
                  </a:lnTo>
                  <a:lnTo>
                    <a:pt x="547743" y="26061"/>
                  </a:lnTo>
                  <a:close/>
                  <a:moveTo>
                    <a:pt x="546156" y="320"/>
                  </a:moveTo>
                  <a:cubicBezTo>
                    <a:pt x="558441" y="-683"/>
                    <a:pt x="567802" y="655"/>
                    <a:pt x="574488" y="4666"/>
                  </a:cubicBezTo>
                  <a:cubicBezTo>
                    <a:pt x="574488" y="10014"/>
                    <a:pt x="579838" y="15364"/>
                    <a:pt x="579838" y="20711"/>
                  </a:cubicBezTo>
                  <a:lnTo>
                    <a:pt x="579838" y="26061"/>
                  </a:lnTo>
                  <a:cubicBezTo>
                    <a:pt x="585187" y="26061"/>
                    <a:pt x="589198" y="26061"/>
                    <a:pt x="592541" y="26730"/>
                  </a:cubicBezTo>
                  <a:lnTo>
                    <a:pt x="598479" y="29928"/>
                  </a:lnTo>
                  <a:lnTo>
                    <a:pt x="126969" y="165131"/>
                  </a:lnTo>
                  <a:lnTo>
                    <a:pt x="125184" y="165131"/>
                  </a:lnTo>
                  <a:cubicBezTo>
                    <a:pt x="114484" y="165131"/>
                    <a:pt x="103787" y="165131"/>
                    <a:pt x="98439" y="170481"/>
                  </a:cubicBezTo>
                  <a:cubicBezTo>
                    <a:pt x="103788" y="170481"/>
                    <a:pt x="109136" y="169143"/>
                    <a:pt x="114485" y="167806"/>
                  </a:cubicBezTo>
                  <a:lnTo>
                    <a:pt x="122022" y="166549"/>
                  </a:lnTo>
                  <a:lnTo>
                    <a:pt x="0" y="201539"/>
                  </a:lnTo>
                  <a:lnTo>
                    <a:pt x="23553" y="191875"/>
                  </a:lnTo>
                  <a:cubicBezTo>
                    <a:pt x="23553" y="186528"/>
                    <a:pt x="23553" y="181178"/>
                    <a:pt x="28903" y="181178"/>
                  </a:cubicBezTo>
                  <a:cubicBezTo>
                    <a:pt x="34250" y="170481"/>
                    <a:pt x="55647" y="159784"/>
                    <a:pt x="82392" y="154434"/>
                  </a:cubicBezTo>
                  <a:cubicBezTo>
                    <a:pt x="82392" y="154434"/>
                    <a:pt x="77042" y="149086"/>
                    <a:pt x="77042" y="143736"/>
                  </a:cubicBezTo>
                  <a:cubicBezTo>
                    <a:pt x="71695" y="122342"/>
                    <a:pt x="98439" y="111642"/>
                    <a:pt x="226812" y="68853"/>
                  </a:cubicBezTo>
                  <a:lnTo>
                    <a:pt x="226812" y="63503"/>
                  </a:lnTo>
                  <a:cubicBezTo>
                    <a:pt x="226812" y="58155"/>
                    <a:pt x="232159" y="47455"/>
                    <a:pt x="237509" y="47455"/>
                  </a:cubicBezTo>
                  <a:cubicBezTo>
                    <a:pt x="242859" y="47455"/>
                    <a:pt x="248206" y="47455"/>
                    <a:pt x="248206" y="52805"/>
                  </a:cubicBezTo>
                  <a:cubicBezTo>
                    <a:pt x="264254" y="52805"/>
                    <a:pt x="317743" y="36758"/>
                    <a:pt x="344487" y="26061"/>
                  </a:cubicBezTo>
                  <a:cubicBezTo>
                    <a:pt x="392626" y="10014"/>
                    <a:pt x="397976" y="10014"/>
                    <a:pt x="408674" y="10014"/>
                  </a:cubicBezTo>
                  <a:cubicBezTo>
                    <a:pt x="414023" y="10014"/>
                    <a:pt x="414023" y="15364"/>
                    <a:pt x="414023" y="20711"/>
                  </a:cubicBezTo>
                  <a:cubicBezTo>
                    <a:pt x="419371" y="36758"/>
                    <a:pt x="408674" y="42108"/>
                    <a:pt x="285648" y="79550"/>
                  </a:cubicBezTo>
                  <a:cubicBezTo>
                    <a:pt x="226812" y="95597"/>
                    <a:pt x="135881" y="122342"/>
                    <a:pt x="109136" y="138386"/>
                  </a:cubicBezTo>
                  <a:lnTo>
                    <a:pt x="119834" y="138386"/>
                  </a:lnTo>
                  <a:cubicBezTo>
                    <a:pt x="141228" y="133039"/>
                    <a:pt x="162626" y="127689"/>
                    <a:pt x="189370" y="122342"/>
                  </a:cubicBezTo>
                  <a:cubicBezTo>
                    <a:pt x="237509" y="106294"/>
                    <a:pt x="296348" y="84900"/>
                    <a:pt x="349835" y="63503"/>
                  </a:cubicBezTo>
                  <a:cubicBezTo>
                    <a:pt x="446116" y="27399"/>
                    <a:pt x="509299" y="3329"/>
                    <a:pt x="546156" y="320"/>
                  </a:cubicBez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4" name="Vrije vorm: vorm 33">
              <a:extLst>
                <a:ext uri="{FF2B5EF4-FFF2-40B4-BE49-F238E27FC236}">
                  <a16:creationId xmlns:a16="http://schemas.microsoft.com/office/drawing/2014/main" id="{5A3D4319-7D58-42DC-872D-C9EEB902C54E}"/>
                </a:ext>
              </a:extLst>
            </p:cNvPr>
            <p:cNvSpPr/>
            <p:nvPr/>
          </p:nvSpPr>
          <p:spPr>
            <a:xfrm>
              <a:off x="3598012" y="4311074"/>
              <a:ext cx="969213" cy="412544"/>
            </a:xfrm>
            <a:custGeom>
              <a:avLst/>
              <a:gdLst>
                <a:gd name="connsiteX0" fmla="*/ 400233 w 969213"/>
                <a:gd name="connsiteY0" fmla="*/ 258228 h 412544"/>
                <a:gd name="connsiteX1" fmla="*/ 234416 w 969213"/>
                <a:gd name="connsiteY1" fmla="*/ 284973 h 412544"/>
                <a:gd name="connsiteX2" fmla="*/ 202324 w 969213"/>
                <a:gd name="connsiteY2" fmla="*/ 290323 h 412544"/>
                <a:gd name="connsiteX3" fmla="*/ 68601 w 969213"/>
                <a:gd name="connsiteY3" fmla="*/ 333112 h 412544"/>
                <a:gd name="connsiteX4" fmla="*/ 36507 w 969213"/>
                <a:gd name="connsiteY4" fmla="*/ 354509 h 412544"/>
                <a:gd name="connsiteX5" fmla="*/ 36507 w 969213"/>
                <a:gd name="connsiteY5" fmla="*/ 359857 h 412544"/>
                <a:gd name="connsiteX6" fmla="*/ 400233 w 969213"/>
                <a:gd name="connsiteY6" fmla="*/ 258228 h 412544"/>
                <a:gd name="connsiteX7" fmla="*/ 223718 w 969213"/>
                <a:gd name="connsiteY7" fmla="*/ 247531 h 412544"/>
                <a:gd name="connsiteX8" fmla="*/ 100693 w 969213"/>
                <a:gd name="connsiteY8" fmla="*/ 268926 h 412544"/>
                <a:gd name="connsiteX9" fmla="*/ 223718 w 969213"/>
                <a:gd name="connsiteY9" fmla="*/ 247531 h 412544"/>
                <a:gd name="connsiteX10" fmla="*/ 576744 w 969213"/>
                <a:gd name="connsiteY10" fmla="*/ 231484 h 412544"/>
                <a:gd name="connsiteX11" fmla="*/ 550000 w 969213"/>
                <a:gd name="connsiteY11" fmla="*/ 236834 h 412544"/>
                <a:gd name="connsiteX12" fmla="*/ 443022 w 969213"/>
                <a:gd name="connsiteY12" fmla="*/ 274276 h 412544"/>
                <a:gd name="connsiteX13" fmla="*/ 357441 w 969213"/>
                <a:gd name="connsiteY13" fmla="*/ 306367 h 412544"/>
                <a:gd name="connsiteX14" fmla="*/ 378835 w 969213"/>
                <a:gd name="connsiteY14" fmla="*/ 301020 h 412544"/>
                <a:gd name="connsiteX15" fmla="*/ 389533 w 969213"/>
                <a:gd name="connsiteY15" fmla="*/ 295670 h 412544"/>
                <a:gd name="connsiteX16" fmla="*/ 576744 w 969213"/>
                <a:gd name="connsiteY16" fmla="*/ 231484 h 412544"/>
                <a:gd name="connsiteX17" fmla="*/ 164879 w 969213"/>
                <a:gd name="connsiteY17" fmla="*/ 183345 h 412544"/>
                <a:gd name="connsiteX18" fmla="*/ 95346 w 969213"/>
                <a:gd name="connsiteY18" fmla="*/ 215437 h 412544"/>
                <a:gd name="connsiteX19" fmla="*/ 223718 w 969213"/>
                <a:gd name="connsiteY19" fmla="*/ 183345 h 412544"/>
                <a:gd name="connsiteX20" fmla="*/ 164879 w 969213"/>
                <a:gd name="connsiteY20" fmla="*/ 183345 h 412544"/>
                <a:gd name="connsiteX21" fmla="*/ 886979 w 969213"/>
                <a:gd name="connsiteY21" fmla="*/ 97761 h 412544"/>
                <a:gd name="connsiteX22" fmla="*/ 881631 w 969213"/>
                <a:gd name="connsiteY22" fmla="*/ 113808 h 412544"/>
                <a:gd name="connsiteX23" fmla="*/ 913723 w 969213"/>
                <a:gd name="connsiteY23" fmla="*/ 113808 h 412544"/>
                <a:gd name="connsiteX24" fmla="*/ 919073 w 969213"/>
                <a:gd name="connsiteY24" fmla="*/ 108458 h 412544"/>
                <a:gd name="connsiteX25" fmla="*/ 913723 w 969213"/>
                <a:gd name="connsiteY25" fmla="*/ 103111 h 412544"/>
                <a:gd name="connsiteX26" fmla="*/ 886979 w 969213"/>
                <a:gd name="connsiteY26" fmla="*/ 97761 h 412544"/>
                <a:gd name="connsiteX27" fmla="*/ 860234 w 969213"/>
                <a:gd name="connsiteY27" fmla="*/ 97761 h 412544"/>
                <a:gd name="connsiteX28" fmla="*/ 790700 w 969213"/>
                <a:gd name="connsiteY28" fmla="*/ 108458 h 412544"/>
                <a:gd name="connsiteX29" fmla="*/ 480464 w 969213"/>
                <a:gd name="connsiteY29" fmla="*/ 199392 h 412544"/>
                <a:gd name="connsiteX30" fmla="*/ 624883 w 969213"/>
                <a:gd name="connsiteY30" fmla="*/ 172647 h 412544"/>
                <a:gd name="connsiteX31" fmla="*/ 705117 w 969213"/>
                <a:gd name="connsiteY31" fmla="*/ 156600 h 412544"/>
                <a:gd name="connsiteX32" fmla="*/ 838840 w 969213"/>
                <a:gd name="connsiteY32" fmla="*/ 119158 h 412544"/>
                <a:gd name="connsiteX33" fmla="*/ 854887 w 969213"/>
                <a:gd name="connsiteY33" fmla="*/ 103111 h 412544"/>
                <a:gd name="connsiteX34" fmla="*/ 860234 w 969213"/>
                <a:gd name="connsiteY34" fmla="*/ 97761 h 412544"/>
                <a:gd name="connsiteX35" fmla="*/ 483807 w 969213"/>
                <a:gd name="connsiteY35" fmla="*/ 88401 h 412544"/>
                <a:gd name="connsiteX36" fmla="*/ 480464 w 969213"/>
                <a:gd name="connsiteY36" fmla="*/ 92414 h 412544"/>
                <a:gd name="connsiteX37" fmla="*/ 491163 w 969213"/>
                <a:gd name="connsiteY37" fmla="*/ 92414 h 412544"/>
                <a:gd name="connsiteX38" fmla="*/ 483807 w 969213"/>
                <a:gd name="connsiteY38" fmla="*/ 88401 h 412544"/>
                <a:gd name="connsiteX39" fmla="*/ 747909 w 969213"/>
                <a:gd name="connsiteY39" fmla="*/ 44272 h 412544"/>
                <a:gd name="connsiteX40" fmla="*/ 491163 w 969213"/>
                <a:gd name="connsiteY40" fmla="*/ 113808 h 412544"/>
                <a:gd name="connsiteX41" fmla="*/ 368138 w 969213"/>
                <a:gd name="connsiteY41" fmla="*/ 156600 h 412544"/>
                <a:gd name="connsiteX42" fmla="*/ 148835 w 969213"/>
                <a:gd name="connsiteY42" fmla="*/ 231484 h 412544"/>
                <a:gd name="connsiteX43" fmla="*/ 255813 w 969213"/>
                <a:gd name="connsiteY43" fmla="*/ 215437 h 412544"/>
                <a:gd name="connsiteX44" fmla="*/ 394883 w 969213"/>
                <a:gd name="connsiteY44" fmla="*/ 194042 h 412544"/>
                <a:gd name="connsiteX45" fmla="*/ 480464 w 969213"/>
                <a:gd name="connsiteY45" fmla="*/ 161947 h 412544"/>
                <a:gd name="connsiteX46" fmla="*/ 806748 w 969213"/>
                <a:gd name="connsiteY46" fmla="*/ 60319 h 412544"/>
                <a:gd name="connsiteX47" fmla="*/ 806748 w 969213"/>
                <a:gd name="connsiteY47" fmla="*/ 54972 h 412544"/>
                <a:gd name="connsiteX48" fmla="*/ 801398 w 969213"/>
                <a:gd name="connsiteY48" fmla="*/ 49622 h 412544"/>
                <a:gd name="connsiteX49" fmla="*/ 747909 w 969213"/>
                <a:gd name="connsiteY49" fmla="*/ 44272 h 412544"/>
                <a:gd name="connsiteX50" fmla="*/ 699770 w 969213"/>
                <a:gd name="connsiteY50" fmla="*/ 22877 h 412544"/>
                <a:gd name="connsiteX51" fmla="*/ 694420 w 969213"/>
                <a:gd name="connsiteY51" fmla="*/ 28227 h 412544"/>
                <a:gd name="connsiteX52" fmla="*/ 715814 w 969213"/>
                <a:gd name="connsiteY52" fmla="*/ 22877 h 412544"/>
                <a:gd name="connsiteX53" fmla="*/ 699770 w 969213"/>
                <a:gd name="connsiteY53" fmla="*/ 22877 h 412544"/>
                <a:gd name="connsiteX54" fmla="*/ 729108 w 969213"/>
                <a:gd name="connsiteY54" fmla="*/ 0 h 412544"/>
                <a:gd name="connsiteX55" fmla="*/ 731862 w 969213"/>
                <a:gd name="connsiteY55" fmla="*/ 1483 h 412544"/>
                <a:gd name="connsiteX56" fmla="*/ 747909 w 969213"/>
                <a:gd name="connsiteY56" fmla="*/ 17527 h 412544"/>
                <a:gd name="connsiteX57" fmla="*/ 806748 w 969213"/>
                <a:gd name="connsiteY57" fmla="*/ 22877 h 412544"/>
                <a:gd name="connsiteX58" fmla="*/ 822792 w 969213"/>
                <a:gd name="connsiteY58" fmla="*/ 44272 h 412544"/>
                <a:gd name="connsiteX59" fmla="*/ 822792 w 969213"/>
                <a:gd name="connsiteY59" fmla="*/ 49622 h 412544"/>
                <a:gd name="connsiteX60" fmla="*/ 865584 w 969213"/>
                <a:gd name="connsiteY60" fmla="*/ 54972 h 412544"/>
                <a:gd name="connsiteX61" fmla="*/ 876281 w 969213"/>
                <a:gd name="connsiteY61" fmla="*/ 65669 h 412544"/>
                <a:gd name="connsiteX62" fmla="*/ 913723 w 969213"/>
                <a:gd name="connsiteY62" fmla="*/ 76366 h 412544"/>
                <a:gd name="connsiteX63" fmla="*/ 935120 w 969213"/>
                <a:gd name="connsiteY63" fmla="*/ 103111 h 412544"/>
                <a:gd name="connsiteX64" fmla="*/ 935120 w 969213"/>
                <a:gd name="connsiteY64" fmla="*/ 108458 h 412544"/>
                <a:gd name="connsiteX65" fmla="*/ 951168 w 969213"/>
                <a:gd name="connsiteY65" fmla="*/ 113808 h 412544"/>
                <a:gd name="connsiteX66" fmla="*/ 963870 w 969213"/>
                <a:gd name="connsiteY66" fmla="*/ 125175 h 412544"/>
                <a:gd name="connsiteX67" fmla="*/ 969213 w 969213"/>
                <a:gd name="connsiteY67" fmla="*/ 134627 h 412544"/>
                <a:gd name="connsiteX68" fmla="*/ 950056 w 969213"/>
                <a:gd name="connsiteY68" fmla="*/ 140120 h 412544"/>
                <a:gd name="connsiteX69" fmla="*/ 939132 w 969213"/>
                <a:gd name="connsiteY69" fmla="*/ 135872 h 412544"/>
                <a:gd name="connsiteX70" fmla="*/ 919073 w 969213"/>
                <a:gd name="connsiteY70" fmla="*/ 135203 h 412544"/>
                <a:gd name="connsiteX71" fmla="*/ 854887 w 969213"/>
                <a:gd name="connsiteY71" fmla="*/ 151250 h 412544"/>
                <a:gd name="connsiteX72" fmla="*/ 911050 w 969213"/>
                <a:gd name="connsiteY72" fmla="*/ 147240 h 412544"/>
                <a:gd name="connsiteX73" fmla="*/ 921562 w 969213"/>
                <a:gd name="connsiteY73" fmla="*/ 148291 h 412544"/>
                <a:gd name="connsiteX74" fmla="*/ 0 w 969213"/>
                <a:gd name="connsiteY74" fmla="*/ 412544 h 412544"/>
                <a:gd name="connsiteX75" fmla="*/ 8426 w 969213"/>
                <a:gd name="connsiteY75" fmla="*/ 405323 h 412544"/>
                <a:gd name="connsiteX76" fmla="*/ 25809 w 969213"/>
                <a:gd name="connsiteY76" fmla="*/ 397298 h 412544"/>
                <a:gd name="connsiteX77" fmla="*/ 15112 w 969213"/>
                <a:gd name="connsiteY77" fmla="*/ 381254 h 412544"/>
                <a:gd name="connsiteX78" fmla="*/ 20462 w 969213"/>
                <a:gd name="connsiteY78" fmla="*/ 354509 h 412544"/>
                <a:gd name="connsiteX79" fmla="*/ 36507 w 969213"/>
                <a:gd name="connsiteY79" fmla="*/ 338462 h 412544"/>
                <a:gd name="connsiteX80" fmla="*/ 31159 w 969213"/>
                <a:gd name="connsiteY80" fmla="*/ 327765 h 412544"/>
                <a:gd name="connsiteX81" fmla="*/ 31159 w 969213"/>
                <a:gd name="connsiteY81" fmla="*/ 317067 h 412544"/>
                <a:gd name="connsiteX82" fmla="*/ 84648 w 969213"/>
                <a:gd name="connsiteY82" fmla="*/ 295670 h 412544"/>
                <a:gd name="connsiteX83" fmla="*/ 79298 w 969213"/>
                <a:gd name="connsiteY83" fmla="*/ 290323 h 412544"/>
                <a:gd name="connsiteX84" fmla="*/ 63251 w 969213"/>
                <a:gd name="connsiteY84" fmla="*/ 268926 h 412544"/>
                <a:gd name="connsiteX85" fmla="*/ 63251 w 969213"/>
                <a:gd name="connsiteY85" fmla="*/ 258228 h 412544"/>
                <a:gd name="connsiteX86" fmla="*/ 106043 w 969213"/>
                <a:gd name="connsiteY86" fmla="*/ 242181 h 412544"/>
                <a:gd name="connsiteX87" fmla="*/ 79298 w 969213"/>
                <a:gd name="connsiteY87" fmla="*/ 236834 h 412544"/>
                <a:gd name="connsiteX88" fmla="*/ 68601 w 969213"/>
                <a:gd name="connsiteY88" fmla="*/ 226134 h 412544"/>
                <a:gd name="connsiteX89" fmla="*/ 73949 w 969213"/>
                <a:gd name="connsiteY89" fmla="*/ 204739 h 412544"/>
                <a:gd name="connsiteX90" fmla="*/ 102032 w 969213"/>
                <a:gd name="connsiteY90" fmla="*/ 183343 h 412544"/>
                <a:gd name="connsiteX91" fmla="*/ 130628 w 969213"/>
                <a:gd name="connsiteY91" fmla="*/ 171611 h 412544"/>
                <a:gd name="connsiteX92" fmla="*/ 252653 w 969213"/>
                <a:gd name="connsiteY92" fmla="*/ 136621 h 412544"/>
                <a:gd name="connsiteX93" fmla="*/ 261160 w 969213"/>
                <a:gd name="connsiteY93" fmla="*/ 135203 h 412544"/>
                <a:gd name="connsiteX94" fmla="*/ 258486 w 969213"/>
                <a:gd name="connsiteY94" fmla="*/ 135203 h 412544"/>
                <a:gd name="connsiteX95" fmla="*/ 257599 w 969213"/>
                <a:gd name="connsiteY95" fmla="*/ 135203 h 4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69213" h="412544">
                  <a:moveTo>
                    <a:pt x="400233" y="258228"/>
                  </a:moveTo>
                  <a:cubicBezTo>
                    <a:pt x="346744" y="268926"/>
                    <a:pt x="293255" y="274276"/>
                    <a:pt x="234416" y="284973"/>
                  </a:cubicBezTo>
                  <a:cubicBezTo>
                    <a:pt x="223718" y="284973"/>
                    <a:pt x="213021" y="290323"/>
                    <a:pt x="202324" y="290323"/>
                  </a:cubicBezTo>
                  <a:cubicBezTo>
                    <a:pt x="138137" y="317067"/>
                    <a:pt x="95346" y="327765"/>
                    <a:pt x="68601" y="333112"/>
                  </a:cubicBezTo>
                  <a:cubicBezTo>
                    <a:pt x="52554" y="338462"/>
                    <a:pt x="41857" y="349159"/>
                    <a:pt x="36507" y="354509"/>
                  </a:cubicBezTo>
                  <a:cubicBezTo>
                    <a:pt x="31159" y="359857"/>
                    <a:pt x="36507" y="359857"/>
                    <a:pt x="36507" y="359857"/>
                  </a:cubicBezTo>
                  <a:cubicBezTo>
                    <a:pt x="68601" y="375904"/>
                    <a:pt x="239766" y="317067"/>
                    <a:pt x="400233" y="258228"/>
                  </a:cubicBezTo>
                  <a:close/>
                  <a:moveTo>
                    <a:pt x="223718" y="247531"/>
                  </a:moveTo>
                  <a:cubicBezTo>
                    <a:pt x="170229" y="252878"/>
                    <a:pt x="127438" y="258228"/>
                    <a:pt x="100693" y="268926"/>
                  </a:cubicBezTo>
                  <a:cubicBezTo>
                    <a:pt x="122090" y="268926"/>
                    <a:pt x="170229" y="263578"/>
                    <a:pt x="223718" y="247531"/>
                  </a:cubicBezTo>
                  <a:close/>
                  <a:moveTo>
                    <a:pt x="576744" y="231484"/>
                  </a:moveTo>
                  <a:cubicBezTo>
                    <a:pt x="566047" y="231484"/>
                    <a:pt x="555350" y="236834"/>
                    <a:pt x="550000" y="236834"/>
                  </a:cubicBezTo>
                  <a:cubicBezTo>
                    <a:pt x="512558" y="247531"/>
                    <a:pt x="480464" y="263578"/>
                    <a:pt x="443022" y="274276"/>
                  </a:cubicBezTo>
                  <a:cubicBezTo>
                    <a:pt x="410930" y="284973"/>
                    <a:pt x="378835" y="295670"/>
                    <a:pt x="357441" y="306367"/>
                  </a:cubicBezTo>
                  <a:cubicBezTo>
                    <a:pt x="368138" y="306367"/>
                    <a:pt x="373488" y="301020"/>
                    <a:pt x="378835" y="301020"/>
                  </a:cubicBezTo>
                  <a:cubicBezTo>
                    <a:pt x="384185" y="301020"/>
                    <a:pt x="384185" y="301020"/>
                    <a:pt x="389533" y="295670"/>
                  </a:cubicBezTo>
                  <a:cubicBezTo>
                    <a:pt x="453719" y="268926"/>
                    <a:pt x="517908" y="247531"/>
                    <a:pt x="576744" y="231484"/>
                  </a:cubicBezTo>
                  <a:close/>
                  <a:moveTo>
                    <a:pt x="164879" y="183345"/>
                  </a:moveTo>
                  <a:cubicBezTo>
                    <a:pt x="127438" y="188692"/>
                    <a:pt x="100693" y="204739"/>
                    <a:pt x="95346" y="215437"/>
                  </a:cubicBezTo>
                  <a:cubicBezTo>
                    <a:pt x="111393" y="215437"/>
                    <a:pt x="164879" y="204739"/>
                    <a:pt x="223718" y="183345"/>
                  </a:cubicBezTo>
                  <a:cubicBezTo>
                    <a:pt x="196974" y="188692"/>
                    <a:pt x="175579" y="188692"/>
                    <a:pt x="164879" y="183345"/>
                  </a:cubicBezTo>
                  <a:close/>
                  <a:moveTo>
                    <a:pt x="886979" y="97761"/>
                  </a:moveTo>
                  <a:cubicBezTo>
                    <a:pt x="886979" y="103111"/>
                    <a:pt x="886979" y="108458"/>
                    <a:pt x="881631" y="113808"/>
                  </a:cubicBezTo>
                  <a:cubicBezTo>
                    <a:pt x="892329" y="113808"/>
                    <a:pt x="903026" y="113808"/>
                    <a:pt x="913723" y="113808"/>
                  </a:cubicBezTo>
                  <a:cubicBezTo>
                    <a:pt x="919073" y="113808"/>
                    <a:pt x="919073" y="113808"/>
                    <a:pt x="919073" y="108458"/>
                  </a:cubicBezTo>
                  <a:cubicBezTo>
                    <a:pt x="919073" y="108458"/>
                    <a:pt x="913723" y="103111"/>
                    <a:pt x="913723" y="103111"/>
                  </a:cubicBezTo>
                  <a:cubicBezTo>
                    <a:pt x="908376" y="97761"/>
                    <a:pt x="897678" y="97761"/>
                    <a:pt x="886979" y="97761"/>
                  </a:cubicBezTo>
                  <a:close/>
                  <a:moveTo>
                    <a:pt x="860234" y="97761"/>
                  </a:moveTo>
                  <a:cubicBezTo>
                    <a:pt x="838840" y="97761"/>
                    <a:pt x="817445" y="103111"/>
                    <a:pt x="790700" y="108458"/>
                  </a:cubicBezTo>
                  <a:cubicBezTo>
                    <a:pt x="737211" y="140553"/>
                    <a:pt x="619536" y="172647"/>
                    <a:pt x="480464" y="199392"/>
                  </a:cubicBezTo>
                  <a:cubicBezTo>
                    <a:pt x="528605" y="188692"/>
                    <a:pt x="576744" y="183345"/>
                    <a:pt x="624883" y="172647"/>
                  </a:cubicBezTo>
                  <a:cubicBezTo>
                    <a:pt x="651628" y="167297"/>
                    <a:pt x="678372" y="161947"/>
                    <a:pt x="705117" y="156600"/>
                  </a:cubicBezTo>
                  <a:cubicBezTo>
                    <a:pt x="758606" y="140553"/>
                    <a:pt x="801398" y="129856"/>
                    <a:pt x="838840" y="119158"/>
                  </a:cubicBezTo>
                  <a:cubicBezTo>
                    <a:pt x="849537" y="113808"/>
                    <a:pt x="854887" y="108458"/>
                    <a:pt x="854887" y="103111"/>
                  </a:cubicBezTo>
                  <a:cubicBezTo>
                    <a:pt x="854887" y="103111"/>
                    <a:pt x="854887" y="97761"/>
                    <a:pt x="860234" y="97761"/>
                  </a:cubicBezTo>
                  <a:close/>
                  <a:moveTo>
                    <a:pt x="483807" y="88401"/>
                  </a:moveTo>
                  <a:cubicBezTo>
                    <a:pt x="481801" y="88401"/>
                    <a:pt x="480464" y="89739"/>
                    <a:pt x="480464" y="92414"/>
                  </a:cubicBezTo>
                  <a:cubicBezTo>
                    <a:pt x="485814" y="92414"/>
                    <a:pt x="485814" y="92414"/>
                    <a:pt x="491163" y="92414"/>
                  </a:cubicBezTo>
                  <a:cubicBezTo>
                    <a:pt x="488489" y="89739"/>
                    <a:pt x="485814" y="88401"/>
                    <a:pt x="483807" y="88401"/>
                  </a:cubicBezTo>
                  <a:close/>
                  <a:moveTo>
                    <a:pt x="747909" y="44272"/>
                  </a:moveTo>
                  <a:cubicBezTo>
                    <a:pt x="726514" y="71017"/>
                    <a:pt x="640931" y="87064"/>
                    <a:pt x="491163" y="113808"/>
                  </a:cubicBezTo>
                  <a:cubicBezTo>
                    <a:pt x="448372" y="129856"/>
                    <a:pt x="405580" y="145903"/>
                    <a:pt x="368138" y="156600"/>
                  </a:cubicBezTo>
                  <a:cubicBezTo>
                    <a:pt x="266510" y="194042"/>
                    <a:pt x="196974" y="220786"/>
                    <a:pt x="148835" y="231484"/>
                  </a:cubicBezTo>
                  <a:cubicBezTo>
                    <a:pt x="175579" y="226134"/>
                    <a:pt x="207671" y="220786"/>
                    <a:pt x="255813" y="215437"/>
                  </a:cubicBezTo>
                  <a:cubicBezTo>
                    <a:pt x="298602" y="210089"/>
                    <a:pt x="346744" y="199392"/>
                    <a:pt x="394883" y="194042"/>
                  </a:cubicBezTo>
                  <a:cubicBezTo>
                    <a:pt x="421627" y="183345"/>
                    <a:pt x="453719" y="172647"/>
                    <a:pt x="480464" y="161947"/>
                  </a:cubicBezTo>
                  <a:cubicBezTo>
                    <a:pt x="630233" y="108458"/>
                    <a:pt x="737211" y="71017"/>
                    <a:pt x="806748" y="60319"/>
                  </a:cubicBezTo>
                  <a:cubicBezTo>
                    <a:pt x="806748" y="60319"/>
                    <a:pt x="806748" y="54972"/>
                    <a:pt x="806748" y="54972"/>
                  </a:cubicBezTo>
                  <a:cubicBezTo>
                    <a:pt x="806748" y="54972"/>
                    <a:pt x="806748" y="49622"/>
                    <a:pt x="801398" y="49622"/>
                  </a:cubicBezTo>
                  <a:cubicBezTo>
                    <a:pt x="790700" y="44272"/>
                    <a:pt x="774653" y="44272"/>
                    <a:pt x="747909" y="44272"/>
                  </a:cubicBezTo>
                  <a:close/>
                  <a:moveTo>
                    <a:pt x="699770" y="22877"/>
                  </a:moveTo>
                  <a:cubicBezTo>
                    <a:pt x="699770" y="22877"/>
                    <a:pt x="694420" y="22877"/>
                    <a:pt x="694420" y="28227"/>
                  </a:cubicBezTo>
                  <a:cubicBezTo>
                    <a:pt x="699770" y="28227"/>
                    <a:pt x="710467" y="22877"/>
                    <a:pt x="715814" y="22877"/>
                  </a:cubicBezTo>
                  <a:cubicBezTo>
                    <a:pt x="710467" y="22877"/>
                    <a:pt x="705117" y="22877"/>
                    <a:pt x="699770" y="22877"/>
                  </a:cubicBezTo>
                  <a:close/>
                  <a:moveTo>
                    <a:pt x="729108" y="0"/>
                  </a:moveTo>
                  <a:lnTo>
                    <a:pt x="731862" y="1483"/>
                  </a:lnTo>
                  <a:cubicBezTo>
                    <a:pt x="737211" y="6830"/>
                    <a:pt x="742559" y="12180"/>
                    <a:pt x="747909" y="17527"/>
                  </a:cubicBezTo>
                  <a:cubicBezTo>
                    <a:pt x="774653" y="17527"/>
                    <a:pt x="796048" y="17527"/>
                    <a:pt x="806748" y="22877"/>
                  </a:cubicBezTo>
                  <a:cubicBezTo>
                    <a:pt x="817445" y="28227"/>
                    <a:pt x="822792" y="33575"/>
                    <a:pt x="822792" y="44272"/>
                  </a:cubicBezTo>
                  <a:cubicBezTo>
                    <a:pt x="822792" y="44272"/>
                    <a:pt x="822792" y="49622"/>
                    <a:pt x="822792" y="49622"/>
                  </a:cubicBezTo>
                  <a:cubicBezTo>
                    <a:pt x="844189" y="49622"/>
                    <a:pt x="854887" y="49622"/>
                    <a:pt x="865584" y="54972"/>
                  </a:cubicBezTo>
                  <a:cubicBezTo>
                    <a:pt x="870934" y="60319"/>
                    <a:pt x="876281" y="60319"/>
                    <a:pt x="876281" y="65669"/>
                  </a:cubicBezTo>
                  <a:cubicBezTo>
                    <a:pt x="892329" y="65669"/>
                    <a:pt x="903026" y="71017"/>
                    <a:pt x="913723" y="76366"/>
                  </a:cubicBezTo>
                  <a:cubicBezTo>
                    <a:pt x="924423" y="81714"/>
                    <a:pt x="929770" y="92414"/>
                    <a:pt x="935120" y="103111"/>
                  </a:cubicBezTo>
                  <a:cubicBezTo>
                    <a:pt x="935120" y="103111"/>
                    <a:pt x="935120" y="108458"/>
                    <a:pt x="935120" y="108458"/>
                  </a:cubicBezTo>
                  <a:cubicBezTo>
                    <a:pt x="940468" y="108458"/>
                    <a:pt x="945818" y="113808"/>
                    <a:pt x="951168" y="113808"/>
                  </a:cubicBezTo>
                  <a:cubicBezTo>
                    <a:pt x="956516" y="116483"/>
                    <a:pt x="960527" y="120495"/>
                    <a:pt x="963870" y="125175"/>
                  </a:cubicBezTo>
                  <a:lnTo>
                    <a:pt x="969213" y="134627"/>
                  </a:lnTo>
                  <a:lnTo>
                    <a:pt x="950056" y="140120"/>
                  </a:lnTo>
                  <a:lnTo>
                    <a:pt x="939132" y="135872"/>
                  </a:lnTo>
                  <a:cubicBezTo>
                    <a:pt x="933783" y="135203"/>
                    <a:pt x="927097" y="135203"/>
                    <a:pt x="919073" y="135203"/>
                  </a:cubicBezTo>
                  <a:cubicBezTo>
                    <a:pt x="903026" y="140553"/>
                    <a:pt x="881631" y="145903"/>
                    <a:pt x="854887" y="151250"/>
                  </a:cubicBezTo>
                  <a:cubicBezTo>
                    <a:pt x="876282" y="148577"/>
                    <a:pt x="895003" y="147240"/>
                    <a:pt x="911050" y="147240"/>
                  </a:cubicBezTo>
                  <a:lnTo>
                    <a:pt x="921562" y="148291"/>
                  </a:lnTo>
                  <a:lnTo>
                    <a:pt x="0" y="412544"/>
                  </a:lnTo>
                  <a:lnTo>
                    <a:pt x="8426" y="405323"/>
                  </a:lnTo>
                  <a:cubicBezTo>
                    <a:pt x="12437" y="402648"/>
                    <a:pt x="17786" y="399973"/>
                    <a:pt x="25809" y="397298"/>
                  </a:cubicBezTo>
                  <a:cubicBezTo>
                    <a:pt x="20462" y="391951"/>
                    <a:pt x="15112" y="386601"/>
                    <a:pt x="15112" y="381254"/>
                  </a:cubicBezTo>
                  <a:cubicBezTo>
                    <a:pt x="15112" y="375904"/>
                    <a:pt x="15112" y="365206"/>
                    <a:pt x="20462" y="354509"/>
                  </a:cubicBezTo>
                  <a:cubicBezTo>
                    <a:pt x="25809" y="349159"/>
                    <a:pt x="31159" y="343809"/>
                    <a:pt x="36507" y="338462"/>
                  </a:cubicBezTo>
                  <a:cubicBezTo>
                    <a:pt x="36507" y="338462"/>
                    <a:pt x="31159" y="333112"/>
                    <a:pt x="31159" y="327765"/>
                  </a:cubicBezTo>
                  <a:cubicBezTo>
                    <a:pt x="31159" y="322415"/>
                    <a:pt x="31159" y="322415"/>
                    <a:pt x="31159" y="317067"/>
                  </a:cubicBezTo>
                  <a:cubicBezTo>
                    <a:pt x="36507" y="311717"/>
                    <a:pt x="47204" y="306367"/>
                    <a:pt x="84648" y="295670"/>
                  </a:cubicBezTo>
                  <a:cubicBezTo>
                    <a:pt x="84648" y="295670"/>
                    <a:pt x="79298" y="295670"/>
                    <a:pt x="79298" y="290323"/>
                  </a:cubicBezTo>
                  <a:cubicBezTo>
                    <a:pt x="73949" y="284973"/>
                    <a:pt x="68601" y="279623"/>
                    <a:pt x="63251" y="268926"/>
                  </a:cubicBezTo>
                  <a:cubicBezTo>
                    <a:pt x="63251" y="263578"/>
                    <a:pt x="63251" y="263578"/>
                    <a:pt x="63251" y="258228"/>
                  </a:cubicBezTo>
                  <a:cubicBezTo>
                    <a:pt x="68601" y="252878"/>
                    <a:pt x="73949" y="247531"/>
                    <a:pt x="106043" y="242181"/>
                  </a:cubicBezTo>
                  <a:cubicBezTo>
                    <a:pt x="95346" y="242181"/>
                    <a:pt x="84648" y="242181"/>
                    <a:pt x="79298" y="236834"/>
                  </a:cubicBezTo>
                  <a:cubicBezTo>
                    <a:pt x="73949" y="231484"/>
                    <a:pt x="68601" y="231484"/>
                    <a:pt x="68601" y="226134"/>
                  </a:cubicBezTo>
                  <a:cubicBezTo>
                    <a:pt x="68601" y="220786"/>
                    <a:pt x="68601" y="210089"/>
                    <a:pt x="73949" y="204739"/>
                  </a:cubicBezTo>
                  <a:cubicBezTo>
                    <a:pt x="79299" y="196716"/>
                    <a:pt x="88660" y="190030"/>
                    <a:pt x="102032" y="183343"/>
                  </a:cubicBezTo>
                  <a:lnTo>
                    <a:pt x="130628" y="171611"/>
                  </a:lnTo>
                  <a:lnTo>
                    <a:pt x="252653" y="136621"/>
                  </a:lnTo>
                  <a:lnTo>
                    <a:pt x="261160" y="135203"/>
                  </a:lnTo>
                  <a:cubicBezTo>
                    <a:pt x="261160" y="135203"/>
                    <a:pt x="259823" y="135203"/>
                    <a:pt x="258486" y="135203"/>
                  </a:cubicBezTo>
                  <a:lnTo>
                    <a:pt x="257599" y="135203"/>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5" name="Vrije vorm: vorm 34">
              <a:extLst>
                <a:ext uri="{FF2B5EF4-FFF2-40B4-BE49-F238E27FC236}">
                  <a16:creationId xmlns:a16="http://schemas.microsoft.com/office/drawing/2014/main" id="{305FAF7D-5149-4BF7-BDD4-97DC2B52F264}"/>
                </a:ext>
              </a:extLst>
            </p:cNvPr>
            <p:cNvSpPr/>
            <p:nvPr/>
          </p:nvSpPr>
          <p:spPr>
            <a:xfrm>
              <a:off x="3565119" y="4445848"/>
              <a:ext cx="1076464" cy="463222"/>
            </a:xfrm>
            <a:custGeom>
              <a:avLst/>
              <a:gdLst>
                <a:gd name="connsiteX0" fmla="*/ 353026 w 1076464"/>
                <a:gd name="connsiteY0" fmla="*/ 289416 h 463222"/>
                <a:gd name="connsiteX1" fmla="*/ 331629 w 1076464"/>
                <a:gd name="connsiteY1" fmla="*/ 294766 h 463222"/>
                <a:gd name="connsiteX2" fmla="*/ 176512 w 1076464"/>
                <a:gd name="connsiteY2" fmla="*/ 342905 h 463222"/>
                <a:gd name="connsiteX3" fmla="*/ 353026 w 1076464"/>
                <a:gd name="connsiteY3" fmla="*/ 289416 h 463222"/>
                <a:gd name="connsiteX4" fmla="*/ 395815 w 1076464"/>
                <a:gd name="connsiteY4" fmla="*/ 241277 h 463222"/>
                <a:gd name="connsiteX5" fmla="*/ 369071 w 1076464"/>
                <a:gd name="connsiteY5" fmla="*/ 246627 h 463222"/>
                <a:gd name="connsiteX6" fmla="*/ 187209 w 1076464"/>
                <a:gd name="connsiteY6" fmla="*/ 294766 h 463222"/>
                <a:gd name="connsiteX7" fmla="*/ 183505 w 1076464"/>
                <a:gd name="connsiteY7" fmla="*/ 295898 h 463222"/>
                <a:gd name="connsiteX8" fmla="*/ 165815 w 1076464"/>
                <a:gd name="connsiteY8" fmla="*/ 298109 h 463222"/>
                <a:gd name="connsiteX9" fmla="*/ 139070 w 1076464"/>
                <a:gd name="connsiteY9" fmla="*/ 305463 h 463222"/>
                <a:gd name="connsiteX10" fmla="*/ 163140 w 1076464"/>
                <a:gd name="connsiteY10" fmla="*/ 302121 h 463222"/>
                <a:gd name="connsiteX11" fmla="*/ 183505 w 1076464"/>
                <a:gd name="connsiteY11" fmla="*/ 295898 h 463222"/>
                <a:gd name="connsiteX12" fmla="*/ 192559 w 1076464"/>
                <a:gd name="connsiteY12" fmla="*/ 294766 h 463222"/>
                <a:gd name="connsiteX13" fmla="*/ 395815 w 1076464"/>
                <a:gd name="connsiteY13" fmla="*/ 241277 h 463222"/>
                <a:gd name="connsiteX14" fmla="*/ 181862 w 1076464"/>
                <a:gd name="connsiteY14" fmla="*/ 241277 h 463222"/>
                <a:gd name="connsiteX15" fmla="*/ 90931 w 1076464"/>
                <a:gd name="connsiteY15" fmla="*/ 268021 h 463222"/>
                <a:gd name="connsiteX16" fmla="*/ 89846 w 1076464"/>
                <a:gd name="connsiteY16" fmla="*/ 268496 h 463222"/>
                <a:gd name="connsiteX17" fmla="*/ 69534 w 1076464"/>
                <a:gd name="connsiteY17" fmla="*/ 273371 h 463222"/>
                <a:gd name="connsiteX18" fmla="*/ 80232 w 1076464"/>
                <a:gd name="connsiteY18" fmla="*/ 272703 h 463222"/>
                <a:gd name="connsiteX19" fmla="*/ 89846 w 1076464"/>
                <a:gd name="connsiteY19" fmla="*/ 268496 h 463222"/>
                <a:gd name="connsiteX20" fmla="*/ 119680 w 1076464"/>
                <a:gd name="connsiteY20" fmla="*/ 261336 h 463222"/>
                <a:gd name="connsiteX21" fmla="*/ 181862 w 1076464"/>
                <a:gd name="connsiteY21" fmla="*/ 241277 h 463222"/>
                <a:gd name="connsiteX22" fmla="*/ 576496 w 1076464"/>
                <a:gd name="connsiteY22" fmla="*/ 154039 h 463222"/>
                <a:gd name="connsiteX23" fmla="*/ 576511 w 1076464"/>
                <a:gd name="connsiteY23" fmla="*/ 154060 h 463222"/>
                <a:gd name="connsiteX24" fmla="*/ 559082 w 1076464"/>
                <a:gd name="connsiteY24" fmla="*/ 157996 h 463222"/>
                <a:gd name="connsiteX25" fmla="*/ 559086 w 1076464"/>
                <a:gd name="connsiteY25" fmla="*/ 157984 h 463222"/>
                <a:gd name="connsiteX26" fmla="*/ 690602 w 1076464"/>
                <a:gd name="connsiteY26" fmla="*/ 151641 h 463222"/>
                <a:gd name="connsiteX27" fmla="*/ 690097 w 1076464"/>
                <a:gd name="connsiteY27" fmla="*/ 151821 h 463222"/>
                <a:gd name="connsiteX28" fmla="*/ 668411 w 1076464"/>
                <a:gd name="connsiteY28" fmla="*/ 157335 h 463222"/>
                <a:gd name="connsiteX29" fmla="*/ 650558 w 1076464"/>
                <a:gd name="connsiteY29" fmla="*/ 163050 h 463222"/>
                <a:gd name="connsiteX30" fmla="*/ 644698 w 1076464"/>
                <a:gd name="connsiteY30" fmla="*/ 166674 h 463222"/>
                <a:gd name="connsiteX31" fmla="*/ 624481 w 1076464"/>
                <a:gd name="connsiteY31" fmla="*/ 173078 h 463222"/>
                <a:gd name="connsiteX32" fmla="*/ 588710 w 1076464"/>
                <a:gd name="connsiteY32" fmla="*/ 180099 h 463222"/>
                <a:gd name="connsiteX33" fmla="*/ 572049 w 1076464"/>
                <a:gd name="connsiteY33" fmla="*/ 177792 h 463222"/>
                <a:gd name="connsiteX34" fmla="*/ 660650 w 1076464"/>
                <a:gd name="connsiteY34" fmla="*/ 158287 h 463222"/>
                <a:gd name="connsiteX35" fmla="*/ 647035 w 1076464"/>
                <a:gd name="connsiteY35" fmla="*/ 138053 h 463222"/>
                <a:gd name="connsiteX36" fmla="*/ 644540 w 1076464"/>
                <a:gd name="connsiteY36" fmla="*/ 138980 h 463222"/>
                <a:gd name="connsiteX37" fmla="*/ 577679 w 1076464"/>
                <a:gd name="connsiteY37" fmla="*/ 155696 h 463222"/>
                <a:gd name="connsiteX38" fmla="*/ 576511 w 1076464"/>
                <a:gd name="connsiteY38" fmla="*/ 154060 h 463222"/>
                <a:gd name="connsiteX39" fmla="*/ 631126 w 1076464"/>
                <a:gd name="connsiteY39" fmla="*/ 141727 h 463222"/>
                <a:gd name="connsiteX40" fmla="*/ 639893 w 1076464"/>
                <a:gd name="connsiteY40" fmla="*/ 139672 h 463222"/>
                <a:gd name="connsiteX41" fmla="*/ 1026984 w 1076464"/>
                <a:gd name="connsiteY41" fmla="*/ 107554 h 463222"/>
                <a:gd name="connsiteX42" fmla="*/ 898611 w 1076464"/>
                <a:gd name="connsiteY42" fmla="*/ 144996 h 463222"/>
                <a:gd name="connsiteX43" fmla="*/ 866519 w 1076464"/>
                <a:gd name="connsiteY43" fmla="*/ 155696 h 463222"/>
                <a:gd name="connsiteX44" fmla="*/ 1026984 w 1076464"/>
                <a:gd name="connsiteY44" fmla="*/ 107554 h 463222"/>
                <a:gd name="connsiteX45" fmla="*/ 990838 w 1076464"/>
                <a:gd name="connsiteY45" fmla="*/ 56260 h 463222"/>
                <a:gd name="connsiteX46" fmla="*/ 1005589 w 1076464"/>
                <a:gd name="connsiteY46" fmla="*/ 59415 h 463222"/>
                <a:gd name="connsiteX47" fmla="*/ 911984 w 1076464"/>
                <a:gd name="connsiteY47" fmla="*/ 98862 h 463222"/>
                <a:gd name="connsiteX48" fmla="*/ 850598 w 1076464"/>
                <a:gd name="connsiteY48" fmla="*/ 115236 h 463222"/>
                <a:gd name="connsiteX49" fmla="*/ 830936 w 1076464"/>
                <a:gd name="connsiteY49" fmla="*/ 120008 h 463222"/>
                <a:gd name="connsiteX50" fmla="*/ 753691 w 1076464"/>
                <a:gd name="connsiteY50" fmla="*/ 137643 h 463222"/>
                <a:gd name="connsiteX51" fmla="*/ 739124 w 1076464"/>
                <a:gd name="connsiteY51" fmla="*/ 140875 h 463222"/>
                <a:gd name="connsiteX52" fmla="*/ 727186 w 1076464"/>
                <a:gd name="connsiteY52" fmla="*/ 143398 h 463222"/>
                <a:gd name="connsiteX53" fmla="*/ 693599 w 1076464"/>
                <a:gd name="connsiteY53" fmla="*/ 150931 h 463222"/>
                <a:gd name="connsiteX54" fmla="*/ 692203 w 1076464"/>
                <a:gd name="connsiteY54" fmla="*/ 151286 h 463222"/>
                <a:gd name="connsiteX55" fmla="*/ 690602 w 1076464"/>
                <a:gd name="connsiteY55" fmla="*/ 151641 h 463222"/>
                <a:gd name="connsiteX56" fmla="*/ 754191 w 1076464"/>
                <a:gd name="connsiteY56" fmla="*/ 128951 h 463222"/>
                <a:gd name="connsiteX57" fmla="*/ 828073 w 1076464"/>
                <a:gd name="connsiteY57" fmla="*/ 100033 h 463222"/>
                <a:gd name="connsiteX58" fmla="*/ 867878 w 1076464"/>
                <a:gd name="connsiteY58" fmla="*/ 86443 h 463222"/>
                <a:gd name="connsiteX59" fmla="*/ 884331 w 1076464"/>
                <a:gd name="connsiteY59" fmla="*/ 82377 h 463222"/>
                <a:gd name="connsiteX60" fmla="*/ 932962 w 1076464"/>
                <a:gd name="connsiteY60" fmla="*/ 69277 h 463222"/>
                <a:gd name="connsiteX61" fmla="*/ 967987 w 1076464"/>
                <a:gd name="connsiteY61" fmla="*/ 58229 h 463222"/>
                <a:gd name="connsiteX62" fmla="*/ 984195 w 1076464"/>
                <a:gd name="connsiteY62" fmla="*/ 43368 h 463222"/>
                <a:gd name="connsiteX63" fmla="*/ 989542 w 1076464"/>
                <a:gd name="connsiteY63" fmla="*/ 48718 h 463222"/>
                <a:gd name="connsiteX64" fmla="*/ 968931 w 1076464"/>
                <a:gd name="connsiteY64" fmla="*/ 57932 h 463222"/>
                <a:gd name="connsiteX65" fmla="*/ 967987 w 1076464"/>
                <a:gd name="connsiteY65" fmla="*/ 58229 h 463222"/>
                <a:gd name="connsiteX66" fmla="*/ 967813 w 1076464"/>
                <a:gd name="connsiteY66" fmla="*/ 58244 h 463222"/>
                <a:gd name="connsiteX67" fmla="*/ 903960 w 1076464"/>
                <a:gd name="connsiteY67" fmla="*/ 74124 h 463222"/>
                <a:gd name="connsiteX68" fmla="*/ 867878 w 1076464"/>
                <a:gd name="connsiteY68" fmla="*/ 86443 h 463222"/>
                <a:gd name="connsiteX69" fmla="*/ 825734 w 1076464"/>
                <a:gd name="connsiteY69" fmla="*/ 96856 h 463222"/>
                <a:gd name="connsiteX70" fmla="*/ 689420 w 1076464"/>
                <a:gd name="connsiteY70" fmla="*/ 128448 h 463222"/>
                <a:gd name="connsiteX71" fmla="*/ 647035 w 1076464"/>
                <a:gd name="connsiteY71" fmla="*/ 138053 h 463222"/>
                <a:gd name="connsiteX72" fmla="*/ 647439 w 1076464"/>
                <a:gd name="connsiteY72" fmla="*/ 137903 h 463222"/>
                <a:gd name="connsiteX73" fmla="*/ 707389 w 1076464"/>
                <a:gd name="connsiteY73" fmla="*/ 123852 h 463222"/>
                <a:gd name="connsiteX74" fmla="*/ 984195 w 1076464"/>
                <a:gd name="connsiteY74" fmla="*/ 43368 h 463222"/>
                <a:gd name="connsiteX75" fmla="*/ 1007747 w 1076464"/>
                <a:gd name="connsiteY75" fmla="*/ 36588 h 463222"/>
                <a:gd name="connsiteX76" fmla="*/ 1016286 w 1076464"/>
                <a:gd name="connsiteY76" fmla="*/ 38020 h 463222"/>
                <a:gd name="connsiteX77" fmla="*/ 1032334 w 1076464"/>
                <a:gd name="connsiteY77" fmla="*/ 54065 h 463222"/>
                <a:gd name="connsiteX78" fmla="*/ 1021636 w 1076464"/>
                <a:gd name="connsiteY78" fmla="*/ 80810 h 463222"/>
                <a:gd name="connsiteX79" fmla="*/ 1053728 w 1076464"/>
                <a:gd name="connsiteY79" fmla="*/ 80810 h 463222"/>
                <a:gd name="connsiteX80" fmla="*/ 1059078 w 1076464"/>
                <a:gd name="connsiteY80" fmla="*/ 91507 h 463222"/>
                <a:gd name="connsiteX81" fmla="*/ 1053728 w 1076464"/>
                <a:gd name="connsiteY81" fmla="*/ 112904 h 463222"/>
                <a:gd name="connsiteX82" fmla="*/ 1043031 w 1076464"/>
                <a:gd name="connsiteY82" fmla="*/ 123601 h 463222"/>
                <a:gd name="connsiteX83" fmla="*/ 1048381 w 1076464"/>
                <a:gd name="connsiteY83" fmla="*/ 123601 h 463222"/>
                <a:gd name="connsiteX84" fmla="*/ 1053728 w 1076464"/>
                <a:gd name="connsiteY84" fmla="*/ 134299 h 463222"/>
                <a:gd name="connsiteX85" fmla="*/ 1043031 w 1076464"/>
                <a:gd name="connsiteY85" fmla="*/ 155696 h 463222"/>
                <a:gd name="connsiteX86" fmla="*/ 1069775 w 1076464"/>
                <a:gd name="connsiteY86" fmla="*/ 155696 h 463222"/>
                <a:gd name="connsiteX87" fmla="*/ 1075125 w 1076464"/>
                <a:gd name="connsiteY87" fmla="*/ 159038 h 463222"/>
                <a:gd name="connsiteX88" fmla="*/ 1076464 w 1076464"/>
                <a:gd name="connsiteY88" fmla="*/ 160880 h 463222"/>
                <a:gd name="connsiteX89" fmla="*/ 746899 w 1076464"/>
                <a:gd name="connsiteY89" fmla="*/ 255381 h 463222"/>
                <a:gd name="connsiteX90" fmla="*/ 743494 w 1076464"/>
                <a:gd name="connsiteY90" fmla="*/ 251975 h 463222"/>
                <a:gd name="connsiteX91" fmla="*/ 738144 w 1076464"/>
                <a:gd name="connsiteY91" fmla="*/ 246627 h 463222"/>
                <a:gd name="connsiteX92" fmla="*/ 743494 w 1076464"/>
                <a:gd name="connsiteY92" fmla="*/ 230579 h 463222"/>
                <a:gd name="connsiteX93" fmla="*/ 684655 w 1076464"/>
                <a:gd name="connsiteY93" fmla="*/ 230579 h 463222"/>
                <a:gd name="connsiteX94" fmla="*/ 673958 w 1076464"/>
                <a:gd name="connsiteY94" fmla="*/ 219882 h 463222"/>
                <a:gd name="connsiteX95" fmla="*/ 673958 w 1076464"/>
                <a:gd name="connsiteY95" fmla="*/ 209182 h 463222"/>
                <a:gd name="connsiteX96" fmla="*/ 679308 w 1076464"/>
                <a:gd name="connsiteY96" fmla="*/ 203835 h 463222"/>
                <a:gd name="connsiteX97" fmla="*/ 641866 w 1076464"/>
                <a:gd name="connsiteY97" fmla="*/ 198485 h 463222"/>
                <a:gd name="connsiteX98" fmla="*/ 631169 w 1076464"/>
                <a:gd name="connsiteY98" fmla="*/ 187788 h 463222"/>
                <a:gd name="connsiteX99" fmla="*/ 632589 w 1076464"/>
                <a:gd name="connsiteY99" fmla="*/ 174165 h 463222"/>
                <a:gd name="connsiteX100" fmla="*/ 644698 w 1076464"/>
                <a:gd name="connsiteY100" fmla="*/ 166674 h 463222"/>
                <a:gd name="connsiteX101" fmla="*/ 678304 w 1076464"/>
                <a:gd name="connsiteY101" fmla="*/ 156029 h 463222"/>
                <a:gd name="connsiteX102" fmla="*/ 690097 w 1076464"/>
                <a:gd name="connsiteY102" fmla="*/ 151821 h 463222"/>
                <a:gd name="connsiteX103" fmla="*/ 692203 w 1076464"/>
                <a:gd name="connsiteY103" fmla="*/ 151286 h 463222"/>
                <a:gd name="connsiteX104" fmla="*/ 739124 w 1076464"/>
                <a:gd name="connsiteY104" fmla="*/ 140875 h 463222"/>
                <a:gd name="connsiteX105" fmla="*/ 770238 w 1076464"/>
                <a:gd name="connsiteY105" fmla="*/ 134299 h 463222"/>
                <a:gd name="connsiteX106" fmla="*/ 837099 w 1076464"/>
                <a:gd name="connsiteY106" fmla="*/ 118837 h 463222"/>
                <a:gd name="connsiteX107" fmla="*/ 850598 w 1076464"/>
                <a:gd name="connsiteY107" fmla="*/ 115236 h 463222"/>
                <a:gd name="connsiteX108" fmla="*/ 893263 w 1076464"/>
                <a:gd name="connsiteY108" fmla="*/ 104881 h 463222"/>
                <a:gd name="connsiteX109" fmla="*/ 1010939 w 1076464"/>
                <a:gd name="connsiteY109" fmla="*/ 59415 h 463222"/>
                <a:gd name="connsiteX110" fmla="*/ 1010939 w 1076464"/>
                <a:gd name="connsiteY110" fmla="*/ 48718 h 463222"/>
                <a:gd name="connsiteX111" fmla="*/ 930706 w 1076464"/>
                <a:gd name="connsiteY111" fmla="*/ 32670 h 463222"/>
                <a:gd name="connsiteX112" fmla="*/ 845122 w 1076464"/>
                <a:gd name="connsiteY112" fmla="*/ 48718 h 463222"/>
                <a:gd name="connsiteX113" fmla="*/ 620469 w 1076464"/>
                <a:gd name="connsiteY113" fmla="*/ 112904 h 463222"/>
                <a:gd name="connsiteX114" fmla="*/ 930706 w 1076464"/>
                <a:gd name="connsiteY114" fmla="*/ 32670 h 463222"/>
                <a:gd name="connsiteX115" fmla="*/ 1002240 w 1076464"/>
                <a:gd name="connsiteY115" fmla="*/ 0 h 463222"/>
                <a:gd name="connsiteX116" fmla="*/ 1005589 w 1076464"/>
                <a:gd name="connsiteY116" fmla="*/ 5926 h 463222"/>
                <a:gd name="connsiteX117" fmla="*/ 1005589 w 1076464"/>
                <a:gd name="connsiteY117" fmla="*/ 21973 h 463222"/>
                <a:gd name="connsiteX118" fmla="*/ 1000239 w 1076464"/>
                <a:gd name="connsiteY118" fmla="*/ 27320 h 463222"/>
                <a:gd name="connsiteX119" fmla="*/ 1007596 w 1076464"/>
                <a:gd name="connsiteY119" fmla="*/ 36014 h 463222"/>
                <a:gd name="connsiteX120" fmla="*/ 1007747 w 1076464"/>
                <a:gd name="connsiteY120" fmla="*/ 36588 h 463222"/>
                <a:gd name="connsiteX121" fmla="*/ 977424 w 1076464"/>
                <a:gd name="connsiteY121" fmla="*/ 31501 h 463222"/>
                <a:gd name="connsiteX122" fmla="*/ 743494 w 1076464"/>
                <a:gd name="connsiteY122" fmla="*/ 102207 h 463222"/>
                <a:gd name="connsiteX123" fmla="*/ 647439 w 1076464"/>
                <a:gd name="connsiteY123" fmla="*/ 137903 h 463222"/>
                <a:gd name="connsiteX124" fmla="*/ 639893 w 1076464"/>
                <a:gd name="connsiteY124" fmla="*/ 139672 h 463222"/>
                <a:gd name="connsiteX125" fmla="*/ 576496 w 1076464"/>
                <a:gd name="connsiteY125" fmla="*/ 154039 h 463222"/>
                <a:gd name="connsiteX126" fmla="*/ 574336 w 1076464"/>
                <a:gd name="connsiteY126" fmla="*/ 151015 h 463222"/>
                <a:gd name="connsiteX127" fmla="*/ 566980 w 1076464"/>
                <a:gd name="connsiteY127" fmla="*/ 150346 h 463222"/>
                <a:gd name="connsiteX128" fmla="*/ 559626 w 1076464"/>
                <a:gd name="connsiteY128" fmla="*/ 156363 h 463222"/>
                <a:gd name="connsiteX129" fmla="*/ 559086 w 1076464"/>
                <a:gd name="connsiteY129" fmla="*/ 157984 h 463222"/>
                <a:gd name="connsiteX130" fmla="*/ 545585 w 1076464"/>
                <a:gd name="connsiteY130" fmla="*/ 161043 h 463222"/>
                <a:gd name="connsiteX131" fmla="*/ 559082 w 1076464"/>
                <a:gd name="connsiteY131" fmla="*/ 157996 h 463222"/>
                <a:gd name="connsiteX132" fmla="*/ 556282 w 1076464"/>
                <a:gd name="connsiteY132" fmla="*/ 166393 h 463222"/>
                <a:gd name="connsiteX133" fmla="*/ 566980 w 1076464"/>
                <a:gd name="connsiteY133" fmla="*/ 177090 h 463222"/>
                <a:gd name="connsiteX134" fmla="*/ 572049 w 1076464"/>
                <a:gd name="connsiteY134" fmla="*/ 177792 h 463222"/>
                <a:gd name="connsiteX135" fmla="*/ 550935 w 1076464"/>
                <a:gd name="connsiteY135" fmla="*/ 182440 h 463222"/>
                <a:gd name="connsiteX136" fmla="*/ 427910 w 1076464"/>
                <a:gd name="connsiteY136" fmla="*/ 209182 h 463222"/>
                <a:gd name="connsiteX137" fmla="*/ 433260 w 1076464"/>
                <a:gd name="connsiteY137" fmla="*/ 209182 h 463222"/>
                <a:gd name="connsiteX138" fmla="*/ 438607 w 1076464"/>
                <a:gd name="connsiteY138" fmla="*/ 219882 h 463222"/>
                <a:gd name="connsiteX139" fmla="*/ 433260 w 1076464"/>
                <a:gd name="connsiteY139" fmla="*/ 235927 h 463222"/>
                <a:gd name="connsiteX140" fmla="*/ 379771 w 1076464"/>
                <a:gd name="connsiteY140" fmla="*/ 268021 h 463222"/>
                <a:gd name="connsiteX141" fmla="*/ 385118 w 1076464"/>
                <a:gd name="connsiteY141" fmla="*/ 278719 h 463222"/>
                <a:gd name="connsiteX142" fmla="*/ 363723 w 1076464"/>
                <a:gd name="connsiteY142" fmla="*/ 305463 h 463222"/>
                <a:gd name="connsiteX143" fmla="*/ 385118 w 1076464"/>
                <a:gd name="connsiteY143" fmla="*/ 305463 h 463222"/>
                <a:gd name="connsiteX144" fmla="*/ 390468 w 1076464"/>
                <a:gd name="connsiteY144" fmla="*/ 316160 h 463222"/>
                <a:gd name="connsiteX145" fmla="*/ 358373 w 1076464"/>
                <a:gd name="connsiteY145" fmla="*/ 342905 h 463222"/>
                <a:gd name="connsiteX146" fmla="*/ 385118 w 1076464"/>
                <a:gd name="connsiteY146" fmla="*/ 348255 h 463222"/>
                <a:gd name="connsiteX147" fmla="*/ 390468 w 1076464"/>
                <a:gd name="connsiteY147" fmla="*/ 351597 h 463222"/>
                <a:gd name="connsiteX148" fmla="*/ 394071 w 1076464"/>
                <a:gd name="connsiteY148" fmla="*/ 356553 h 463222"/>
                <a:gd name="connsiteX149" fmla="*/ 22072 w 1076464"/>
                <a:gd name="connsiteY149" fmla="*/ 463222 h 463222"/>
                <a:gd name="connsiteX150" fmla="*/ 24738 w 1076464"/>
                <a:gd name="connsiteY150" fmla="*/ 452558 h 463222"/>
                <a:gd name="connsiteX151" fmla="*/ 48139 w 1076464"/>
                <a:gd name="connsiteY151" fmla="*/ 439186 h 463222"/>
                <a:gd name="connsiteX152" fmla="*/ 26745 w 1076464"/>
                <a:gd name="connsiteY152" fmla="*/ 433836 h 463222"/>
                <a:gd name="connsiteX153" fmla="*/ 21395 w 1076464"/>
                <a:gd name="connsiteY153" fmla="*/ 423139 h 463222"/>
                <a:gd name="connsiteX154" fmla="*/ 37442 w 1076464"/>
                <a:gd name="connsiteY154" fmla="*/ 401744 h 463222"/>
                <a:gd name="connsiteX155" fmla="*/ 10697 w 1076464"/>
                <a:gd name="connsiteY155" fmla="*/ 401744 h 463222"/>
                <a:gd name="connsiteX156" fmla="*/ 0 w 1076464"/>
                <a:gd name="connsiteY156" fmla="*/ 391047 h 463222"/>
                <a:gd name="connsiteX157" fmla="*/ 0 w 1076464"/>
                <a:gd name="connsiteY157" fmla="*/ 374999 h 463222"/>
                <a:gd name="connsiteX158" fmla="*/ 53489 w 1076464"/>
                <a:gd name="connsiteY158" fmla="*/ 348255 h 463222"/>
                <a:gd name="connsiteX159" fmla="*/ 16045 w 1076464"/>
                <a:gd name="connsiteY159" fmla="*/ 348255 h 463222"/>
                <a:gd name="connsiteX160" fmla="*/ 10697 w 1076464"/>
                <a:gd name="connsiteY160" fmla="*/ 337558 h 463222"/>
                <a:gd name="connsiteX161" fmla="*/ 16045 w 1076464"/>
                <a:gd name="connsiteY161" fmla="*/ 321510 h 463222"/>
                <a:gd name="connsiteX162" fmla="*/ 42789 w 1076464"/>
                <a:gd name="connsiteY162" fmla="*/ 305463 h 463222"/>
                <a:gd name="connsiteX163" fmla="*/ 32092 w 1076464"/>
                <a:gd name="connsiteY163" fmla="*/ 289416 h 463222"/>
                <a:gd name="connsiteX164" fmla="*/ 32092 w 1076464"/>
                <a:gd name="connsiteY164" fmla="*/ 278719 h 463222"/>
                <a:gd name="connsiteX165" fmla="*/ 33027 w 1076464"/>
                <a:gd name="connsiteY165" fmla="*/ 277917 h 463222"/>
                <a:gd name="connsiteX166" fmla="*/ 954590 w 1076464"/>
                <a:gd name="connsiteY166" fmla="*/ 13664 h 463222"/>
                <a:gd name="connsiteX167" fmla="*/ 984195 w 1076464"/>
                <a:gd name="connsiteY167" fmla="*/ 16623 h 463222"/>
                <a:gd name="connsiteX168" fmla="*/ 989542 w 1076464"/>
                <a:gd name="connsiteY168" fmla="*/ 11276 h 463222"/>
                <a:gd name="connsiteX169" fmla="*/ 984195 w 1076464"/>
                <a:gd name="connsiteY169" fmla="*/ 5926 h 463222"/>
                <a:gd name="connsiteX170" fmla="*/ 983083 w 1076464"/>
                <a:gd name="connsiteY170" fmla="*/ 5493 h 46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Lst>
              <a:rect l="l" t="t" r="r" b="b"/>
              <a:pathLst>
                <a:path w="1076464" h="463222">
                  <a:moveTo>
                    <a:pt x="353026" y="289416"/>
                  </a:moveTo>
                  <a:cubicBezTo>
                    <a:pt x="347676" y="289416"/>
                    <a:pt x="342326" y="289416"/>
                    <a:pt x="331629" y="294766"/>
                  </a:cubicBezTo>
                  <a:cubicBezTo>
                    <a:pt x="288840" y="305463"/>
                    <a:pt x="224651" y="326860"/>
                    <a:pt x="176512" y="342905"/>
                  </a:cubicBezTo>
                  <a:cubicBezTo>
                    <a:pt x="235351" y="326860"/>
                    <a:pt x="315584" y="305463"/>
                    <a:pt x="353026" y="289416"/>
                  </a:cubicBezTo>
                  <a:close/>
                  <a:moveTo>
                    <a:pt x="395815" y="241277"/>
                  </a:moveTo>
                  <a:cubicBezTo>
                    <a:pt x="390468" y="241277"/>
                    <a:pt x="379771" y="246627"/>
                    <a:pt x="369071" y="246627"/>
                  </a:cubicBezTo>
                  <a:cubicBezTo>
                    <a:pt x="315584" y="257324"/>
                    <a:pt x="240698" y="278719"/>
                    <a:pt x="187209" y="294766"/>
                  </a:cubicBezTo>
                  <a:lnTo>
                    <a:pt x="183505" y="295898"/>
                  </a:lnTo>
                  <a:lnTo>
                    <a:pt x="165815" y="298109"/>
                  </a:lnTo>
                  <a:cubicBezTo>
                    <a:pt x="156454" y="300115"/>
                    <a:pt x="147094" y="302790"/>
                    <a:pt x="139070" y="305463"/>
                  </a:cubicBezTo>
                  <a:cubicBezTo>
                    <a:pt x="147094" y="305463"/>
                    <a:pt x="155117" y="304126"/>
                    <a:pt x="163140" y="302121"/>
                  </a:cubicBezTo>
                  <a:lnTo>
                    <a:pt x="183505" y="295898"/>
                  </a:lnTo>
                  <a:lnTo>
                    <a:pt x="192559" y="294766"/>
                  </a:lnTo>
                  <a:cubicBezTo>
                    <a:pt x="262095" y="278719"/>
                    <a:pt x="353026" y="257324"/>
                    <a:pt x="395815" y="241277"/>
                  </a:cubicBezTo>
                  <a:close/>
                  <a:moveTo>
                    <a:pt x="181862" y="241277"/>
                  </a:moveTo>
                  <a:cubicBezTo>
                    <a:pt x="149767" y="251974"/>
                    <a:pt x="117675" y="257324"/>
                    <a:pt x="90931" y="268021"/>
                  </a:cubicBezTo>
                  <a:lnTo>
                    <a:pt x="89846" y="268496"/>
                  </a:lnTo>
                  <a:lnTo>
                    <a:pt x="69534" y="273371"/>
                  </a:lnTo>
                  <a:cubicBezTo>
                    <a:pt x="72209" y="273371"/>
                    <a:pt x="76220" y="273371"/>
                    <a:pt x="80232" y="272703"/>
                  </a:cubicBezTo>
                  <a:lnTo>
                    <a:pt x="89846" y="268496"/>
                  </a:lnTo>
                  <a:lnTo>
                    <a:pt x="119680" y="261336"/>
                  </a:lnTo>
                  <a:cubicBezTo>
                    <a:pt x="139070" y="255987"/>
                    <a:pt x="160466" y="249301"/>
                    <a:pt x="181862" y="241277"/>
                  </a:cubicBezTo>
                  <a:close/>
                  <a:moveTo>
                    <a:pt x="576496" y="154039"/>
                  </a:moveTo>
                  <a:lnTo>
                    <a:pt x="576511" y="154060"/>
                  </a:lnTo>
                  <a:lnTo>
                    <a:pt x="559082" y="157996"/>
                  </a:lnTo>
                  <a:lnTo>
                    <a:pt x="559086" y="157984"/>
                  </a:lnTo>
                  <a:close/>
                  <a:moveTo>
                    <a:pt x="690602" y="151641"/>
                  </a:moveTo>
                  <a:lnTo>
                    <a:pt x="690097" y="151821"/>
                  </a:lnTo>
                  <a:lnTo>
                    <a:pt x="668411" y="157335"/>
                  </a:lnTo>
                  <a:cubicBezTo>
                    <a:pt x="661297" y="159330"/>
                    <a:pt x="655405" y="161211"/>
                    <a:pt x="650558" y="163050"/>
                  </a:cubicBezTo>
                  <a:lnTo>
                    <a:pt x="644698" y="166674"/>
                  </a:lnTo>
                  <a:lnTo>
                    <a:pt x="624481" y="173078"/>
                  </a:lnTo>
                  <a:cubicBezTo>
                    <a:pt x="609772" y="177090"/>
                    <a:pt x="598071" y="179430"/>
                    <a:pt x="588710" y="180099"/>
                  </a:cubicBezTo>
                  <a:lnTo>
                    <a:pt x="572049" y="177792"/>
                  </a:lnTo>
                  <a:lnTo>
                    <a:pt x="660650" y="158287"/>
                  </a:lnTo>
                  <a:close/>
                  <a:moveTo>
                    <a:pt x="647035" y="138053"/>
                  </a:moveTo>
                  <a:lnTo>
                    <a:pt x="644540" y="138980"/>
                  </a:lnTo>
                  <a:cubicBezTo>
                    <a:pt x="613784" y="149010"/>
                    <a:pt x="588377" y="155696"/>
                    <a:pt x="577679" y="155696"/>
                  </a:cubicBezTo>
                  <a:lnTo>
                    <a:pt x="576511" y="154060"/>
                  </a:lnTo>
                  <a:lnTo>
                    <a:pt x="631126" y="141727"/>
                  </a:lnTo>
                  <a:lnTo>
                    <a:pt x="639893" y="139672"/>
                  </a:lnTo>
                  <a:close/>
                  <a:moveTo>
                    <a:pt x="1026984" y="107554"/>
                  </a:moveTo>
                  <a:cubicBezTo>
                    <a:pt x="1000239" y="112904"/>
                    <a:pt x="941403" y="134299"/>
                    <a:pt x="898611" y="144996"/>
                  </a:cubicBezTo>
                  <a:cubicBezTo>
                    <a:pt x="887914" y="150346"/>
                    <a:pt x="877217" y="150346"/>
                    <a:pt x="866519" y="155696"/>
                  </a:cubicBezTo>
                  <a:cubicBezTo>
                    <a:pt x="925356" y="139649"/>
                    <a:pt x="1000239" y="123601"/>
                    <a:pt x="1026984" y="107554"/>
                  </a:cubicBezTo>
                  <a:close/>
                  <a:moveTo>
                    <a:pt x="990838" y="56260"/>
                  </a:moveTo>
                  <a:cubicBezTo>
                    <a:pt x="997232" y="56406"/>
                    <a:pt x="1002246" y="57409"/>
                    <a:pt x="1005589" y="59415"/>
                  </a:cubicBezTo>
                  <a:cubicBezTo>
                    <a:pt x="1000240" y="70112"/>
                    <a:pt x="960124" y="84821"/>
                    <a:pt x="911984" y="98862"/>
                  </a:cubicBezTo>
                  <a:lnTo>
                    <a:pt x="850598" y="115236"/>
                  </a:lnTo>
                  <a:lnTo>
                    <a:pt x="830936" y="120008"/>
                  </a:lnTo>
                  <a:cubicBezTo>
                    <a:pt x="807723" y="125441"/>
                    <a:pt x="782023" y="131291"/>
                    <a:pt x="753691" y="137643"/>
                  </a:cubicBezTo>
                  <a:lnTo>
                    <a:pt x="739124" y="140875"/>
                  </a:lnTo>
                  <a:lnTo>
                    <a:pt x="727186" y="143398"/>
                  </a:lnTo>
                  <a:cubicBezTo>
                    <a:pt x="714472" y="146146"/>
                    <a:pt x="703336" y="148632"/>
                    <a:pt x="693599" y="150931"/>
                  </a:cubicBezTo>
                  <a:lnTo>
                    <a:pt x="692203" y="151286"/>
                  </a:lnTo>
                  <a:lnTo>
                    <a:pt x="690602" y="151641"/>
                  </a:lnTo>
                  <a:lnTo>
                    <a:pt x="754191" y="128951"/>
                  </a:lnTo>
                  <a:cubicBezTo>
                    <a:pt x="776924" y="119590"/>
                    <a:pt x="802331" y="109561"/>
                    <a:pt x="828073" y="100033"/>
                  </a:cubicBezTo>
                  <a:lnTo>
                    <a:pt x="867878" y="86443"/>
                  </a:lnTo>
                  <a:lnTo>
                    <a:pt x="884331" y="82377"/>
                  </a:lnTo>
                  <a:cubicBezTo>
                    <a:pt x="902352" y="77760"/>
                    <a:pt x="918712" y="73372"/>
                    <a:pt x="932962" y="69277"/>
                  </a:cubicBezTo>
                  <a:lnTo>
                    <a:pt x="967987" y="58229"/>
                  </a:lnTo>
                  <a:close/>
                  <a:moveTo>
                    <a:pt x="984195" y="43368"/>
                  </a:moveTo>
                  <a:cubicBezTo>
                    <a:pt x="984195" y="43368"/>
                    <a:pt x="989542" y="48718"/>
                    <a:pt x="989542" y="48718"/>
                  </a:cubicBezTo>
                  <a:cubicBezTo>
                    <a:pt x="985531" y="51392"/>
                    <a:pt x="978510" y="54484"/>
                    <a:pt x="968931" y="57932"/>
                  </a:cubicBezTo>
                  <a:lnTo>
                    <a:pt x="967987" y="58229"/>
                  </a:lnTo>
                  <a:lnTo>
                    <a:pt x="967813" y="58244"/>
                  </a:lnTo>
                  <a:cubicBezTo>
                    <a:pt x="950094" y="61086"/>
                    <a:pt x="928030" y="66769"/>
                    <a:pt x="903960" y="74124"/>
                  </a:cubicBezTo>
                  <a:lnTo>
                    <a:pt x="867878" y="86443"/>
                  </a:lnTo>
                  <a:lnTo>
                    <a:pt x="825734" y="96856"/>
                  </a:lnTo>
                  <a:cubicBezTo>
                    <a:pt x="783945" y="106885"/>
                    <a:pt x="737310" y="117583"/>
                    <a:pt x="689420" y="128448"/>
                  </a:cubicBezTo>
                  <a:lnTo>
                    <a:pt x="647035" y="138053"/>
                  </a:lnTo>
                  <a:lnTo>
                    <a:pt x="647439" y="137903"/>
                  </a:lnTo>
                  <a:lnTo>
                    <a:pt x="707389" y="123852"/>
                  </a:lnTo>
                  <a:cubicBezTo>
                    <a:pt x="850806" y="89502"/>
                    <a:pt x="940065" y="63426"/>
                    <a:pt x="984195" y="43368"/>
                  </a:cubicBezTo>
                  <a:close/>
                  <a:moveTo>
                    <a:pt x="1007747" y="36588"/>
                  </a:moveTo>
                  <a:lnTo>
                    <a:pt x="1016286" y="38020"/>
                  </a:lnTo>
                  <a:cubicBezTo>
                    <a:pt x="1021636" y="43368"/>
                    <a:pt x="1026984" y="48718"/>
                    <a:pt x="1032334" y="54065"/>
                  </a:cubicBezTo>
                  <a:cubicBezTo>
                    <a:pt x="1032334" y="64765"/>
                    <a:pt x="1032334" y="70112"/>
                    <a:pt x="1021636" y="80810"/>
                  </a:cubicBezTo>
                  <a:cubicBezTo>
                    <a:pt x="1037681" y="75462"/>
                    <a:pt x="1048381" y="75462"/>
                    <a:pt x="1053728" y="80810"/>
                  </a:cubicBezTo>
                  <a:cubicBezTo>
                    <a:pt x="1059078" y="80810"/>
                    <a:pt x="1059078" y="86159"/>
                    <a:pt x="1059078" y="91507"/>
                  </a:cubicBezTo>
                  <a:cubicBezTo>
                    <a:pt x="1059078" y="96857"/>
                    <a:pt x="1059078" y="107554"/>
                    <a:pt x="1053728" y="112904"/>
                  </a:cubicBezTo>
                  <a:cubicBezTo>
                    <a:pt x="1053728" y="118251"/>
                    <a:pt x="1048381" y="118251"/>
                    <a:pt x="1043031" y="123601"/>
                  </a:cubicBezTo>
                  <a:cubicBezTo>
                    <a:pt x="1048381" y="123601"/>
                    <a:pt x="1048381" y="123601"/>
                    <a:pt x="1048381" y="123601"/>
                  </a:cubicBezTo>
                  <a:cubicBezTo>
                    <a:pt x="1053728" y="123601"/>
                    <a:pt x="1053728" y="128951"/>
                    <a:pt x="1053728" y="134299"/>
                  </a:cubicBezTo>
                  <a:cubicBezTo>
                    <a:pt x="1053728" y="144996"/>
                    <a:pt x="1053728" y="150346"/>
                    <a:pt x="1043031" y="155696"/>
                  </a:cubicBezTo>
                  <a:cubicBezTo>
                    <a:pt x="1059078" y="155696"/>
                    <a:pt x="1064426" y="155696"/>
                    <a:pt x="1069775" y="155696"/>
                  </a:cubicBezTo>
                  <a:cubicBezTo>
                    <a:pt x="1072450" y="155696"/>
                    <a:pt x="1073788" y="157033"/>
                    <a:pt x="1075125" y="159038"/>
                  </a:cubicBezTo>
                  <a:lnTo>
                    <a:pt x="1076464" y="160880"/>
                  </a:lnTo>
                  <a:lnTo>
                    <a:pt x="746899" y="255381"/>
                  </a:lnTo>
                  <a:lnTo>
                    <a:pt x="743494" y="251975"/>
                  </a:lnTo>
                  <a:cubicBezTo>
                    <a:pt x="742157" y="250637"/>
                    <a:pt x="740819" y="249301"/>
                    <a:pt x="738144" y="246627"/>
                  </a:cubicBezTo>
                  <a:cubicBezTo>
                    <a:pt x="738144" y="241277"/>
                    <a:pt x="738144" y="235927"/>
                    <a:pt x="743494" y="230579"/>
                  </a:cubicBezTo>
                  <a:cubicBezTo>
                    <a:pt x="711400" y="235927"/>
                    <a:pt x="695355" y="235927"/>
                    <a:pt x="684655" y="230579"/>
                  </a:cubicBezTo>
                  <a:cubicBezTo>
                    <a:pt x="679308" y="225230"/>
                    <a:pt x="673958" y="225230"/>
                    <a:pt x="673958" y="219882"/>
                  </a:cubicBezTo>
                  <a:cubicBezTo>
                    <a:pt x="673958" y="214532"/>
                    <a:pt x="673958" y="209182"/>
                    <a:pt x="673958" y="209182"/>
                  </a:cubicBezTo>
                  <a:cubicBezTo>
                    <a:pt x="673958" y="209182"/>
                    <a:pt x="673958" y="203835"/>
                    <a:pt x="679308" y="203835"/>
                  </a:cubicBezTo>
                  <a:cubicBezTo>
                    <a:pt x="663260" y="203835"/>
                    <a:pt x="647213" y="203835"/>
                    <a:pt x="641866" y="198485"/>
                  </a:cubicBezTo>
                  <a:cubicBezTo>
                    <a:pt x="636516" y="193138"/>
                    <a:pt x="631169" y="193138"/>
                    <a:pt x="631169" y="187788"/>
                  </a:cubicBezTo>
                  <a:cubicBezTo>
                    <a:pt x="629831" y="182439"/>
                    <a:pt x="629831" y="178093"/>
                    <a:pt x="632589" y="174165"/>
                  </a:cubicBezTo>
                  <a:lnTo>
                    <a:pt x="644698" y="166674"/>
                  </a:lnTo>
                  <a:lnTo>
                    <a:pt x="678304" y="156029"/>
                  </a:lnTo>
                  <a:lnTo>
                    <a:pt x="690097" y="151821"/>
                  </a:lnTo>
                  <a:lnTo>
                    <a:pt x="692203" y="151286"/>
                  </a:lnTo>
                  <a:lnTo>
                    <a:pt x="739124" y="140875"/>
                  </a:lnTo>
                  <a:lnTo>
                    <a:pt x="770238" y="134299"/>
                  </a:lnTo>
                  <a:cubicBezTo>
                    <a:pt x="788959" y="130287"/>
                    <a:pt x="812361" y="124938"/>
                    <a:pt x="837099" y="118837"/>
                  </a:cubicBezTo>
                  <a:lnTo>
                    <a:pt x="850598" y="115236"/>
                  </a:lnTo>
                  <a:lnTo>
                    <a:pt x="893263" y="104881"/>
                  </a:lnTo>
                  <a:cubicBezTo>
                    <a:pt x="966811" y="86159"/>
                    <a:pt x="1002916" y="72787"/>
                    <a:pt x="1010939" y="59415"/>
                  </a:cubicBezTo>
                  <a:cubicBezTo>
                    <a:pt x="1010939" y="59415"/>
                    <a:pt x="1010939" y="54065"/>
                    <a:pt x="1010939" y="48718"/>
                  </a:cubicBezTo>
                  <a:close/>
                  <a:moveTo>
                    <a:pt x="930706" y="32670"/>
                  </a:moveTo>
                  <a:cubicBezTo>
                    <a:pt x="909308" y="38020"/>
                    <a:pt x="877217" y="43368"/>
                    <a:pt x="845122" y="48718"/>
                  </a:cubicBezTo>
                  <a:cubicBezTo>
                    <a:pt x="780936" y="64765"/>
                    <a:pt x="706052" y="86159"/>
                    <a:pt x="620469" y="112904"/>
                  </a:cubicBezTo>
                  <a:cubicBezTo>
                    <a:pt x="743494" y="86159"/>
                    <a:pt x="861169" y="54065"/>
                    <a:pt x="930706" y="32670"/>
                  </a:cubicBezTo>
                  <a:close/>
                  <a:moveTo>
                    <a:pt x="1002240" y="0"/>
                  </a:moveTo>
                  <a:lnTo>
                    <a:pt x="1005589" y="5926"/>
                  </a:lnTo>
                  <a:cubicBezTo>
                    <a:pt x="1005589" y="11276"/>
                    <a:pt x="1005589" y="16623"/>
                    <a:pt x="1005589" y="21973"/>
                  </a:cubicBezTo>
                  <a:cubicBezTo>
                    <a:pt x="1005589" y="21973"/>
                    <a:pt x="1000239" y="27320"/>
                    <a:pt x="1000239" y="27320"/>
                  </a:cubicBezTo>
                  <a:cubicBezTo>
                    <a:pt x="1002914" y="29995"/>
                    <a:pt x="1005589" y="32670"/>
                    <a:pt x="1007596" y="36014"/>
                  </a:cubicBezTo>
                  <a:lnTo>
                    <a:pt x="1007747" y="36588"/>
                  </a:lnTo>
                  <a:lnTo>
                    <a:pt x="977424" y="31501"/>
                  </a:lnTo>
                  <a:cubicBezTo>
                    <a:pt x="928030" y="34008"/>
                    <a:pt x="847796" y="62090"/>
                    <a:pt x="743494" y="102207"/>
                  </a:cubicBezTo>
                  <a:lnTo>
                    <a:pt x="647439" y="137903"/>
                  </a:lnTo>
                  <a:lnTo>
                    <a:pt x="639893" y="139672"/>
                  </a:lnTo>
                  <a:lnTo>
                    <a:pt x="576496" y="154039"/>
                  </a:lnTo>
                  <a:lnTo>
                    <a:pt x="574336" y="151015"/>
                  </a:lnTo>
                  <a:cubicBezTo>
                    <a:pt x="572330" y="150346"/>
                    <a:pt x="569655" y="150346"/>
                    <a:pt x="566980" y="150346"/>
                  </a:cubicBezTo>
                  <a:cubicBezTo>
                    <a:pt x="564306" y="150346"/>
                    <a:pt x="561632" y="153020"/>
                    <a:pt x="559626" y="156363"/>
                  </a:cubicBezTo>
                  <a:lnTo>
                    <a:pt x="559086" y="157984"/>
                  </a:lnTo>
                  <a:lnTo>
                    <a:pt x="545585" y="161043"/>
                  </a:lnTo>
                  <a:lnTo>
                    <a:pt x="559082" y="157996"/>
                  </a:lnTo>
                  <a:lnTo>
                    <a:pt x="556282" y="166393"/>
                  </a:lnTo>
                  <a:cubicBezTo>
                    <a:pt x="556282" y="171740"/>
                    <a:pt x="561632" y="177090"/>
                    <a:pt x="566980" y="177090"/>
                  </a:cubicBezTo>
                  <a:lnTo>
                    <a:pt x="572049" y="177792"/>
                  </a:lnTo>
                  <a:lnTo>
                    <a:pt x="550935" y="182440"/>
                  </a:lnTo>
                  <a:cubicBezTo>
                    <a:pt x="513491" y="193138"/>
                    <a:pt x="470701" y="198485"/>
                    <a:pt x="427910" y="209182"/>
                  </a:cubicBezTo>
                  <a:cubicBezTo>
                    <a:pt x="427910" y="209182"/>
                    <a:pt x="427910" y="209182"/>
                    <a:pt x="433260" y="209182"/>
                  </a:cubicBezTo>
                  <a:cubicBezTo>
                    <a:pt x="438607" y="209182"/>
                    <a:pt x="438607" y="214532"/>
                    <a:pt x="438607" y="219882"/>
                  </a:cubicBezTo>
                  <a:cubicBezTo>
                    <a:pt x="438607" y="225230"/>
                    <a:pt x="438607" y="230579"/>
                    <a:pt x="433260" y="235927"/>
                  </a:cubicBezTo>
                  <a:cubicBezTo>
                    <a:pt x="427910" y="246627"/>
                    <a:pt x="406515" y="257324"/>
                    <a:pt x="379771" y="268021"/>
                  </a:cubicBezTo>
                  <a:cubicBezTo>
                    <a:pt x="379771" y="268021"/>
                    <a:pt x="385118" y="273371"/>
                    <a:pt x="385118" y="278719"/>
                  </a:cubicBezTo>
                  <a:cubicBezTo>
                    <a:pt x="385118" y="289416"/>
                    <a:pt x="385118" y="294766"/>
                    <a:pt x="363723" y="305463"/>
                  </a:cubicBezTo>
                  <a:cubicBezTo>
                    <a:pt x="374421" y="305463"/>
                    <a:pt x="379771" y="305463"/>
                    <a:pt x="385118" y="305463"/>
                  </a:cubicBezTo>
                  <a:cubicBezTo>
                    <a:pt x="390468" y="305463"/>
                    <a:pt x="390468" y="310813"/>
                    <a:pt x="390468" y="316160"/>
                  </a:cubicBezTo>
                  <a:cubicBezTo>
                    <a:pt x="390468" y="326860"/>
                    <a:pt x="390468" y="332208"/>
                    <a:pt x="358373" y="342905"/>
                  </a:cubicBezTo>
                  <a:cubicBezTo>
                    <a:pt x="369071" y="342905"/>
                    <a:pt x="379771" y="342905"/>
                    <a:pt x="385118" y="348255"/>
                  </a:cubicBezTo>
                  <a:cubicBezTo>
                    <a:pt x="387793" y="348255"/>
                    <a:pt x="389130" y="349592"/>
                    <a:pt x="390468" y="351597"/>
                  </a:cubicBezTo>
                  <a:lnTo>
                    <a:pt x="394071" y="356553"/>
                  </a:lnTo>
                  <a:lnTo>
                    <a:pt x="22072" y="463222"/>
                  </a:lnTo>
                  <a:lnTo>
                    <a:pt x="24738" y="452558"/>
                  </a:lnTo>
                  <a:cubicBezTo>
                    <a:pt x="28081" y="448546"/>
                    <a:pt x="34767" y="444535"/>
                    <a:pt x="48139" y="439186"/>
                  </a:cubicBezTo>
                  <a:cubicBezTo>
                    <a:pt x="37442" y="439186"/>
                    <a:pt x="26745" y="439186"/>
                    <a:pt x="26745" y="433836"/>
                  </a:cubicBezTo>
                  <a:cubicBezTo>
                    <a:pt x="21395" y="433836"/>
                    <a:pt x="21395" y="428489"/>
                    <a:pt x="21395" y="423139"/>
                  </a:cubicBezTo>
                  <a:cubicBezTo>
                    <a:pt x="21395" y="412441"/>
                    <a:pt x="21395" y="407091"/>
                    <a:pt x="37442" y="401744"/>
                  </a:cubicBezTo>
                  <a:cubicBezTo>
                    <a:pt x="26745" y="401744"/>
                    <a:pt x="16045" y="401744"/>
                    <a:pt x="10697" y="401744"/>
                  </a:cubicBezTo>
                  <a:cubicBezTo>
                    <a:pt x="5347" y="401744"/>
                    <a:pt x="5347" y="396394"/>
                    <a:pt x="0" y="391047"/>
                  </a:cubicBezTo>
                  <a:cubicBezTo>
                    <a:pt x="0" y="385697"/>
                    <a:pt x="0" y="380347"/>
                    <a:pt x="0" y="374999"/>
                  </a:cubicBezTo>
                  <a:cubicBezTo>
                    <a:pt x="5347" y="364302"/>
                    <a:pt x="21395" y="358952"/>
                    <a:pt x="53489" y="348255"/>
                  </a:cubicBezTo>
                  <a:cubicBezTo>
                    <a:pt x="26745" y="353602"/>
                    <a:pt x="21395" y="353602"/>
                    <a:pt x="16045" y="348255"/>
                  </a:cubicBezTo>
                  <a:cubicBezTo>
                    <a:pt x="10697" y="348255"/>
                    <a:pt x="10697" y="342905"/>
                    <a:pt x="10697" y="337558"/>
                  </a:cubicBezTo>
                  <a:cubicBezTo>
                    <a:pt x="10697" y="332208"/>
                    <a:pt x="10697" y="326860"/>
                    <a:pt x="16045" y="321510"/>
                  </a:cubicBezTo>
                  <a:cubicBezTo>
                    <a:pt x="21395" y="316160"/>
                    <a:pt x="26745" y="310813"/>
                    <a:pt x="42789" y="305463"/>
                  </a:cubicBezTo>
                  <a:cubicBezTo>
                    <a:pt x="37442" y="300116"/>
                    <a:pt x="32092" y="294766"/>
                    <a:pt x="32092" y="289416"/>
                  </a:cubicBezTo>
                  <a:cubicBezTo>
                    <a:pt x="32092" y="284069"/>
                    <a:pt x="32092" y="284069"/>
                    <a:pt x="32092" y="278719"/>
                  </a:cubicBezTo>
                  <a:lnTo>
                    <a:pt x="33027" y="277917"/>
                  </a:lnTo>
                  <a:lnTo>
                    <a:pt x="954590" y="13664"/>
                  </a:lnTo>
                  <a:lnTo>
                    <a:pt x="984195" y="16623"/>
                  </a:lnTo>
                  <a:cubicBezTo>
                    <a:pt x="984195" y="16623"/>
                    <a:pt x="989542" y="16623"/>
                    <a:pt x="989542" y="11276"/>
                  </a:cubicBezTo>
                  <a:cubicBezTo>
                    <a:pt x="989542" y="11276"/>
                    <a:pt x="984195" y="5926"/>
                    <a:pt x="984195" y="5926"/>
                  </a:cubicBezTo>
                  <a:lnTo>
                    <a:pt x="983083" y="5493"/>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6" name="Vrije vorm: vorm 35">
              <a:extLst>
                <a:ext uri="{FF2B5EF4-FFF2-40B4-BE49-F238E27FC236}">
                  <a16:creationId xmlns:a16="http://schemas.microsoft.com/office/drawing/2014/main" id="{B99A47EB-4F3F-413B-A20F-6603F3115D1D}"/>
                </a:ext>
              </a:extLst>
            </p:cNvPr>
            <p:cNvSpPr/>
            <p:nvPr/>
          </p:nvSpPr>
          <p:spPr>
            <a:xfrm>
              <a:off x="3557267" y="4606582"/>
              <a:ext cx="1123265" cy="471553"/>
            </a:xfrm>
            <a:custGeom>
              <a:avLst/>
              <a:gdLst>
                <a:gd name="connsiteX0" fmla="*/ 58839 w 1123265"/>
                <a:gd name="connsiteY0" fmla="*/ 401330 h 471553"/>
                <a:gd name="connsiteX1" fmla="*/ 53489 w 1123265"/>
                <a:gd name="connsiteY1" fmla="*/ 417375 h 471553"/>
                <a:gd name="connsiteX2" fmla="*/ 58839 w 1123265"/>
                <a:gd name="connsiteY2" fmla="*/ 422725 h 471553"/>
                <a:gd name="connsiteX3" fmla="*/ 85581 w 1123265"/>
                <a:gd name="connsiteY3" fmla="*/ 401330 h 471553"/>
                <a:gd name="connsiteX4" fmla="*/ 58839 w 1123265"/>
                <a:gd name="connsiteY4" fmla="*/ 401330 h 471553"/>
                <a:gd name="connsiteX5" fmla="*/ 556285 w 1123265"/>
                <a:gd name="connsiteY5" fmla="*/ 267608 h 471553"/>
                <a:gd name="connsiteX6" fmla="*/ 331632 w 1123265"/>
                <a:gd name="connsiteY6" fmla="*/ 305049 h 471553"/>
                <a:gd name="connsiteX7" fmla="*/ 117675 w 1123265"/>
                <a:gd name="connsiteY7" fmla="*/ 363886 h 471553"/>
                <a:gd name="connsiteX8" fmla="*/ 80234 w 1123265"/>
                <a:gd name="connsiteY8" fmla="*/ 379933 h 471553"/>
                <a:gd name="connsiteX9" fmla="*/ 556285 w 1123265"/>
                <a:gd name="connsiteY9" fmla="*/ 267608 h 471553"/>
                <a:gd name="connsiteX10" fmla="*/ 385121 w 1123265"/>
                <a:gd name="connsiteY10" fmla="*/ 262258 h 471553"/>
                <a:gd name="connsiteX11" fmla="*/ 101628 w 1123265"/>
                <a:gd name="connsiteY11" fmla="*/ 337141 h 471553"/>
                <a:gd name="connsiteX12" fmla="*/ 112326 w 1123265"/>
                <a:gd name="connsiteY12" fmla="*/ 337141 h 471553"/>
                <a:gd name="connsiteX13" fmla="*/ 326282 w 1123265"/>
                <a:gd name="connsiteY13" fmla="*/ 278305 h 471553"/>
                <a:gd name="connsiteX14" fmla="*/ 385121 w 1123265"/>
                <a:gd name="connsiteY14" fmla="*/ 262258 h 471553"/>
                <a:gd name="connsiteX15" fmla="*/ 893264 w 1123265"/>
                <a:gd name="connsiteY15" fmla="*/ 208769 h 471553"/>
                <a:gd name="connsiteX16" fmla="*/ 706052 w 1123265"/>
                <a:gd name="connsiteY16" fmla="*/ 235513 h 471553"/>
                <a:gd name="connsiteX17" fmla="*/ 679308 w 1123265"/>
                <a:gd name="connsiteY17" fmla="*/ 246210 h 471553"/>
                <a:gd name="connsiteX18" fmla="*/ 454654 w 1123265"/>
                <a:gd name="connsiteY18" fmla="*/ 321097 h 471553"/>
                <a:gd name="connsiteX19" fmla="*/ 583029 w 1123265"/>
                <a:gd name="connsiteY19" fmla="*/ 299699 h 471553"/>
                <a:gd name="connsiteX20" fmla="*/ 636519 w 1123265"/>
                <a:gd name="connsiteY20" fmla="*/ 294352 h 471553"/>
                <a:gd name="connsiteX21" fmla="*/ 780936 w 1123265"/>
                <a:gd name="connsiteY21" fmla="*/ 246210 h 471553"/>
                <a:gd name="connsiteX22" fmla="*/ 893264 w 1123265"/>
                <a:gd name="connsiteY22" fmla="*/ 208769 h 471553"/>
                <a:gd name="connsiteX23" fmla="*/ 813030 w 1123265"/>
                <a:gd name="connsiteY23" fmla="*/ 182024 h 471553"/>
                <a:gd name="connsiteX24" fmla="*/ 684658 w 1123265"/>
                <a:gd name="connsiteY24" fmla="*/ 203421 h 471553"/>
                <a:gd name="connsiteX25" fmla="*/ 577680 w 1123265"/>
                <a:gd name="connsiteY25" fmla="*/ 224816 h 471553"/>
                <a:gd name="connsiteX26" fmla="*/ 508143 w 1123265"/>
                <a:gd name="connsiteY26" fmla="*/ 246210 h 471553"/>
                <a:gd name="connsiteX27" fmla="*/ 684658 w 1123265"/>
                <a:gd name="connsiteY27" fmla="*/ 219466 h 471553"/>
                <a:gd name="connsiteX28" fmla="*/ 706052 w 1123265"/>
                <a:gd name="connsiteY28" fmla="*/ 214118 h 471553"/>
                <a:gd name="connsiteX29" fmla="*/ 813030 w 1123265"/>
                <a:gd name="connsiteY29" fmla="*/ 182024 h 471553"/>
                <a:gd name="connsiteX30" fmla="*/ 1101870 w 1123265"/>
                <a:gd name="connsiteY30" fmla="*/ 139235 h 471553"/>
                <a:gd name="connsiteX31" fmla="*/ 871869 w 1123265"/>
                <a:gd name="connsiteY31" fmla="*/ 192721 h 471553"/>
                <a:gd name="connsiteX32" fmla="*/ 1101870 w 1123265"/>
                <a:gd name="connsiteY32" fmla="*/ 139235 h 471553"/>
                <a:gd name="connsiteX33" fmla="*/ 914658 w 1123265"/>
                <a:gd name="connsiteY33" fmla="*/ 85746 h 471553"/>
                <a:gd name="connsiteX34" fmla="*/ 770239 w 1123265"/>
                <a:gd name="connsiteY34" fmla="*/ 123188 h 471553"/>
                <a:gd name="connsiteX35" fmla="*/ 914658 w 1123265"/>
                <a:gd name="connsiteY35" fmla="*/ 85746 h 471553"/>
                <a:gd name="connsiteX36" fmla="*/ 1079158 w 1123265"/>
                <a:gd name="connsiteY36" fmla="*/ 82402 h 471553"/>
                <a:gd name="connsiteX37" fmla="*/ 743494 w 1123265"/>
                <a:gd name="connsiteY37" fmla="*/ 171327 h 471553"/>
                <a:gd name="connsiteX38" fmla="*/ 1096520 w 1123265"/>
                <a:gd name="connsiteY38" fmla="*/ 85746 h 471553"/>
                <a:gd name="connsiteX39" fmla="*/ 1079158 w 1123265"/>
                <a:gd name="connsiteY39" fmla="*/ 82402 h 471553"/>
                <a:gd name="connsiteX40" fmla="*/ 1082930 w 1123265"/>
                <a:gd name="connsiteY40" fmla="*/ 58248 h 471553"/>
                <a:gd name="connsiteX41" fmla="*/ 1107220 w 1123265"/>
                <a:gd name="connsiteY41" fmla="*/ 64349 h 471553"/>
                <a:gd name="connsiteX42" fmla="*/ 1123265 w 1123265"/>
                <a:gd name="connsiteY42" fmla="*/ 80396 h 471553"/>
                <a:gd name="connsiteX43" fmla="*/ 1117917 w 1123265"/>
                <a:gd name="connsiteY43" fmla="*/ 96443 h 471553"/>
                <a:gd name="connsiteX44" fmla="*/ 1101870 w 1123265"/>
                <a:gd name="connsiteY44" fmla="*/ 112490 h 471553"/>
                <a:gd name="connsiteX45" fmla="*/ 1112567 w 1123265"/>
                <a:gd name="connsiteY45" fmla="*/ 117838 h 471553"/>
                <a:gd name="connsiteX46" fmla="*/ 1123265 w 1123265"/>
                <a:gd name="connsiteY46" fmla="*/ 128535 h 471553"/>
                <a:gd name="connsiteX47" fmla="*/ 1117917 w 1123265"/>
                <a:gd name="connsiteY47" fmla="*/ 144582 h 471553"/>
                <a:gd name="connsiteX48" fmla="*/ 1107220 w 1123265"/>
                <a:gd name="connsiteY48" fmla="*/ 155279 h 471553"/>
                <a:gd name="connsiteX49" fmla="*/ 1117917 w 1123265"/>
                <a:gd name="connsiteY49" fmla="*/ 155279 h 471553"/>
                <a:gd name="connsiteX50" fmla="*/ 1122596 w 1123265"/>
                <a:gd name="connsiteY50" fmla="*/ 158623 h 471553"/>
                <a:gd name="connsiteX51" fmla="*/ 1122889 w 1123265"/>
                <a:gd name="connsiteY51" fmla="*/ 161840 h 471553"/>
                <a:gd name="connsiteX52" fmla="*/ 467325 w 1123265"/>
                <a:gd name="connsiteY52" fmla="*/ 349820 h 471553"/>
                <a:gd name="connsiteX53" fmla="*/ 359545 w 1123265"/>
                <a:gd name="connsiteY53" fmla="*/ 364974 h 471553"/>
                <a:gd name="connsiteX54" fmla="*/ 96281 w 1123265"/>
                <a:gd name="connsiteY54" fmla="*/ 433422 h 471553"/>
                <a:gd name="connsiteX55" fmla="*/ 256747 w 1123265"/>
                <a:gd name="connsiteY55" fmla="*/ 408684 h 471553"/>
                <a:gd name="connsiteX56" fmla="*/ 301894 w 1123265"/>
                <a:gd name="connsiteY56" fmla="*/ 397257 h 471553"/>
                <a:gd name="connsiteX57" fmla="*/ 101158 w 1123265"/>
                <a:gd name="connsiteY57" fmla="*/ 454817 h 471553"/>
                <a:gd name="connsiteX58" fmla="*/ 69536 w 1123265"/>
                <a:gd name="connsiteY58" fmla="*/ 454817 h 471553"/>
                <a:gd name="connsiteX59" fmla="*/ 70205 w 1123265"/>
                <a:gd name="connsiteY59" fmla="*/ 462173 h 471553"/>
                <a:gd name="connsiteX60" fmla="*/ 71722 w 1123265"/>
                <a:gd name="connsiteY60" fmla="*/ 463257 h 471553"/>
                <a:gd name="connsiteX61" fmla="*/ 42792 w 1123265"/>
                <a:gd name="connsiteY61" fmla="*/ 471553 h 471553"/>
                <a:gd name="connsiteX62" fmla="*/ 42792 w 1123265"/>
                <a:gd name="connsiteY62" fmla="*/ 460167 h 471553"/>
                <a:gd name="connsiteX63" fmla="*/ 26745 w 1123265"/>
                <a:gd name="connsiteY63" fmla="*/ 438772 h 471553"/>
                <a:gd name="connsiteX64" fmla="*/ 32095 w 1123265"/>
                <a:gd name="connsiteY64" fmla="*/ 401330 h 471553"/>
                <a:gd name="connsiteX65" fmla="*/ 37442 w 1123265"/>
                <a:gd name="connsiteY65" fmla="*/ 395980 h 471553"/>
                <a:gd name="connsiteX66" fmla="*/ 37442 w 1123265"/>
                <a:gd name="connsiteY66" fmla="*/ 385283 h 471553"/>
                <a:gd name="connsiteX67" fmla="*/ 16047 w 1123265"/>
                <a:gd name="connsiteY67" fmla="*/ 379933 h 471553"/>
                <a:gd name="connsiteX68" fmla="*/ 0 w 1123265"/>
                <a:gd name="connsiteY68" fmla="*/ 358538 h 471553"/>
                <a:gd name="connsiteX69" fmla="*/ 5350 w 1123265"/>
                <a:gd name="connsiteY69" fmla="*/ 337141 h 471553"/>
                <a:gd name="connsiteX70" fmla="*/ 32095 w 1123265"/>
                <a:gd name="connsiteY70" fmla="*/ 315747 h 471553"/>
                <a:gd name="connsiteX71" fmla="*/ 26745 w 1123265"/>
                <a:gd name="connsiteY71" fmla="*/ 305049 h 471553"/>
                <a:gd name="connsiteX72" fmla="*/ 27421 w 1123265"/>
                <a:gd name="connsiteY72" fmla="*/ 302342 h 471553"/>
                <a:gd name="connsiteX73" fmla="*/ 399421 w 1123265"/>
                <a:gd name="connsiteY73" fmla="*/ 195673 h 471553"/>
                <a:gd name="connsiteX74" fmla="*/ 401165 w 1123265"/>
                <a:gd name="connsiteY74" fmla="*/ 198071 h 471553"/>
                <a:gd name="connsiteX75" fmla="*/ 401165 w 1123265"/>
                <a:gd name="connsiteY75" fmla="*/ 214118 h 471553"/>
                <a:gd name="connsiteX76" fmla="*/ 240701 w 1123265"/>
                <a:gd name="connsiteY76" fmla="*/ 262258 h 471553"/>
                <a:gd name="connsiteX77" fmla="*/ 21395 w 1123265"/>
                <a:gd name="connsiteY77" fmla="*/ 331794 h 471553"/>
                <a:gd name="connsiteX78" fmla="*/ 21395 w 1123265"/>
                <a:gd name="connsiteY78" fmla="*/ 337141 h 471553"/>
                <a:gd name="connsiteX79" fmla="*/ 26745 w 1123265"/>
                <a:gd name="connsiteY79" fmla="*/ 342491 h 471553"/>
                <a:gd name="connsiteX80" fmla="*/ 48139 w 1123265"/>
                <a:gd name="connsiteY80" fmla="*/ 347841 h 471553"/>
                <a:gd name="connsiteX81" fmla="*/ 566982 w 1123265"/>
                <a:gd name="connsiteY81" fmla="*/ 203421 h 471553"/>
                <a:gd name="connsiteX82" fmla="*/ 577680 w 1123265"/>
                <a:gd name="connsiteY82" fmla="*/ 198071 h 471553"/>
                <a:gd name="connsiteX83" fmla="*/ 684459 w 1123265"/>
                <a:gd name="connsiteY83" fmla="*/ 162050 h 471553"/>
                <a:gd name="connsiteX84" fmla="*/ 751172 w 1123265"/>
                <a:gd name="connsiteY84" fmla="*/ 140053 h 471553"/>
                <a:gd name="connsiteX85" fmla="*/ 754191 w 1123265"/>
                <a:gd name="connsiteY85" fmla="*/ 144582 h 471553"/>
                <a:gd name="connsiteX86" fmla="*/ 807680 w 1123265"/>
                <a:gd name="connsiteY86" fmla="*/ 144582 h 471553"/>
                <a:gd name="connsiteX87" fmla="*/ 946753 w 1123265"/>
                <a:gd name="connsiteY87" fmla="*/ 101790 h 471553"/>
                <a:gd name="connsiteX88" fmla="*/ 1069776 w 1123265"/>
                <a:gd name="connsiteY88" fmla="*/ 64349 h 471553"/>
                <a:gd name="connsiteX89" fmla="*/ 1076950 w 1123265"/>
                <a:gd name="connsiteY89" fmla="*/ 58480 h 471553"/>
                <a:gd name="connsiteX90" fmla="*/ 1064428 w 1123265"/>
                <a:gd name="connsiteY90" fmla="*/ 21559 h 471553"/>
                <a:gd name="connsiteX91" fmla="*/ 994892 w 1123265"/>
                <a:gd name="connsiteY91" fmla="*/ 42954 h 471553"/>
                <a:gd name="connsiteX92" fmla="*/ 1064428 w 1123265"/>
                <a:gd name="connsiteY92" fmla="*/ 21559 h 471553"/>
                <a:gd name="connsiteX93" fmla="*/ 1081815 w 1123265"/>
                <a:gd name="connsiteY93" fmla="*/ 0 h 471553"/>
                <a:gd name="connsiteX94" fmla="*/ 1085823 w 1123265"/>
                <a:gd name="connsiteY94" fmla="*/ 5512 h 471553"/>
                <a:gd name="connsiteX95" fmla="*/ 1080475 w 1123265"/>
                <a:gd name="connsiteY95" fmla="*/ 26907 h 471553"/>
                <a:gd name="connsiteX96" fmla="*/ 1069776 w 1123265"/>
                <a:gd name="connsiteY96" fmla="*/ 37604 h 471553"/>
                <a:gd name="connsiteX97" fmla="*/ 1080475 w 1123265"/>
                <a:gd name="connsiteY97" fmla="*/ 48301 h 471553"/>
                <a:gd name="connsiteX98" fmla="*/ 1077132 w 1123265"/>
                <a:gd name="connsiteY98" fmla="*/ 58331 h 471553"/>
                <a:gd name="connsiteX99" fmla="*/ 1076950 w 1123265"/>
                <a:gd name="connsiteY99" fmla="*/ 58480 h 471553"/>
                <a:gd name="connsiteX100" fmla="*/ 1046292 w 1123265"/>
                <a:gd name="connsiteY100" fmla="*/ 59669 h 471553"/>
                <a:gd name="connsiteX101" fmla="*/ 780018 w 1123265"/>
                <a:gd name="connsiteY101" fmla="*/ 130542 h 471553"/>
                <a:gd name="connsiteX102" fmla="*/ 751172 w 1123265"/>
                <a:gd name="connsiteY102" fmla="*/ 140053 h 471553"/>
                <a:gd name="connsiteX103" fmla="*/ 743494 w 1123265"/>
                <a:gd name="connsiteY103" fmla="*/ 128535 h 471553"/>
                <a:gd name="connsiteX104" fmla="*/ 748844 w 1123265"/>
                <a:gd name="connsiteY104" fmla="*/ 107140 h 471553"/>
                <a:gd name="connsiteX105" fmla="*/ 754191 w 1123265"/>
                <a:gd name="connsiteY105" fmla="*/ 96443 h 471553"/>
                <a:gd name="connsiteX106" fmla="*/ 752250 w 1123265"/>
                <a:gd name="connsiteY106" fmla="*/ 94501 h 471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123265" h="471553">
                  <a:moveTo>
                    <a:pt x="58839" y="401330"/>
                  </a:moveTo>
                  <a:cubicBezTo>
                    <a:pt x="53489" y="406678"/>
                    <a:pt x="53489" y="412028"/>
                    <a:pt x="53489" y="417375"/>
                  </a:cubicBezTo>
                  <a:cubicBezTo>
                    <a:pt x="53489" y="417375"/>
                    <a:pt x="53489" y="422725"/>
                    <a:pt x="58839" y="422725"/>
                  </a:cubicBezTo>
                  <a:cubicBezTo>
                    <a:pt x="64186" y="417375"/>
                    <a:pt x="74884" y="412028"/>
                    <a:pt x="85581" y="401330"/>
                  </a:cubicBezTo>
                  <a:cubicBezTo>
                    <a:pt x="74884" y="406678"/>
                    <a:pt x="64186" y="406678"/>
                    <a:pt x="58839" y="401330"/>
                  </a:cubicBezTo>
                  <a:close/>
                  <a:moveTo>
                    <a:pt x="556285" y="267608"/>
                  </a:moveTo>
                  <a:cubicBezTo>
                    <a:pt x="481399" y="278305"/>
                    <a:pt x="401165" y="294352"/>
                    <a:pt x="331632" y="305049"/>
                  </a:cubicBezTo>
                  <a:cubicBezTo>
                    <a:pt x="240701" y="331794"/>
                    <a:pt x="171164" y="353189"/>
                    <a:pt x="117675" y="363886"/>
                  </a:cubicBezTo>
                  <a:cubicBezTo>
                    <a:pt x="101628" y="369236"/>
                    <a:pt x="90931" y="374586"/>
                    <a:pt x="80234" y="379933"/>
                  </a:cubicBezTo>
                  <a:cubicBezTo>
                    <a:pt x="144420" y="390630"/>
                    <a:pt x="353026" y="331794"/>
                    <a:pt x="556285" y="267608"/>
                  </a:cubicBezTo>
                  <a:close/>
                  <a:moveTo>
                    <a:pt x="385121" y="262258"/>
                  </a:moveTo>
                  <a:cubicBezTo>
                    <a:pt x="262095" y="283655"/>
                    <a:pt x="160467" y="310399"/>
                    <a:pt x="101628" y="337141"/>
                  </a:cubicBezTo>
                  <a:cubicBezTo>
                    <a:pt x="106978" y="337141"/>
                    <a:pt x="106978" y="337141"/>
                    <a:pt x="112326" y="337141"/>
                  </a:cubicBezTo>
                  <a:cubicBezTo>
                    <a:pt x="165815" y="315747"/>
                    <a:pt x="240701" y="294352"/>
                    <a:pt x="326282" y="278305"/>
                  </a:cubicBezTo>
                  <a:cubicBezTo>
                    <a:pt x="347676" y="272955"/>
                    <a:pt x="363723" y="267608"/>
                    <a:pt x="385121" y="262258"/>
                  </a:cubicBezTo>
                  <a:close/>
                  <a:moveTo>
                    <a:pt x="893264" y="208769"/>
                  </a:moveTo>
                  <a:cubicBezTo>
                    <a:pt x="839775" y="219466"/>
                    <a:pt x="780936" y="224816"/>
                    <a:pt x="706052" y="235513"/>
                  </a:cubicBezTo>
                  <a:cubicBezTo>
                    <a:pt x="695355" y="240863"/>
                    <a:pt x="684658" y="240863"/>
                    <a:pt x="679308" y="246210"/>
                  </a:cubicBezTo>
                  <a:cubicBezTo>
                    <a:pt x="599074" y="278305"/>
                    <a:pt x="524191" y="299699"/>
                    <a:pt x="454654" y="321097"/>
                  </a:cubicBezTo>
                  <a:cubicBezTo>
                    <a:pt x="497446" y="315747"/>
                    <a:pt x="540238" y="310399"/>
                    <a:pt x="583029" y="299699"/>
                  </a:cubicBezTo>
                  <a:cubicBezTo>
                    <a:pt x="599074" y="299699"/>
                    <a:pt x="615121" y="294352"/>
                    <a:pt x="636519" y="294352"/>
                  </a:cubicBezTo>
                  <a:cubicBezTo>
                    <a:pt x="690005" y="278305"/>
                    <a:pt x="738147" y="262258"/>
                    <a:pt x="780936" y="246210"/>
                  </a:cubicBezTo>
                  <a:cubicBezTo>
                    <a:pt x="823728" y="230166"/>
                    <a:pt x="861169" y="219466"/>
                    <a:pt x="893264" y="208769"/>
                  </a:cubicBezTo>
                  <a:close/>
                  <a:moveTo>
                    <a:pt x="813030" y="182024"/>
                  </a:moveTo>
                  <a:cubicBezTo>
                    <a:pt x="775588" y="187374"/>
                    <a:pt x="732797" y="198071"/>
                    <a:pt x="684658" y="203421"/>
                  </a:cubicBezTo>
                  <a:cubicBezTo>
                    <a:pt x="647216" y="208769"/>
                    <a:pt x="615121" y="214118"/>
                    <a:pt x="577680" y="224816"/>
                  </a:cubicBezTo>
                  <a:cubicBezTo>
                    <a:pt x="550935" y="230166"/>
                    <a:pt x="529540" y="240863"/>
                    <a:pt x="508143" y="246210"/>
                  </a:cubicBezTo>
                  <a:cubicBezTo>
                    <a:pt x="566982" y="235513"/>
                    <a:pt x="625819" y="230166"/>
                    <a:pt x="684658" y="219466"/>
                  </a:cubicBezTo>
                  <a:cubicBezTo>
                    <a:pt x="690005" y="219466"/>
                    <a:pt x="695355" y="219466"/>
                    <a:pt x="706052" y="214118"/>
                  </a:cubicBezTo>
                  <a:cubicBezTo>
                    <a:pt x="743494" y="203421"/>
                    <a:pt x="780936" y="192721"/>
                    <a:pt x="813030" y="182024"/>
                  </a:cubicBezTo>
                  <a:close/>
                  <a:moveTo>
                    <a:pt x="1101870" y="139235"/>
                  </a:moveTo>
                  <a:cubicBezTo>
                    <a:pt x="1069776" y="133885"/>
                    <a:pt x="978845" y="155279"/>
                    <a:pt x="871869" y="192721"/>
                  </a:cubicBezTo>
                  <a:cubicBezTo>
                    <a:pt x="984195" y="171327"/>
                    <a:pt x="1080475" y="155279"/>
                    <a:pt x="1101870" y="139235"/>
                  </a:cubicBezTo>
                  <a:close/>
                  <a:moveTo>
                    <a:pt x="914658" y="85746"/>
                  </a:moveTo>
                  <a:cubicBezTo>
                    <a:pt x="861169" y="91093"/>
                    <a:pt x="780936" y="107140"/>
                    <a:pt x="770239" y="123188"/>
                  </a:cubicBezTo>
                  <a:cubicBezTo>
                    <a:pt x="791636" y="128535"/>
                    <a:pt x="861169" y="101790"/>
                    <a:pt x="914658" y="85746"/>
                  </a:cubicBezTo>
                  <a:close/>
                  <a:moveTo>
                    <a:pt x="1079158" y="82402"/>
                  </a:moveTo>
                  <a:cubicBezTo>
                    <a:pt x="1026651" y="80647"/>
                    <a:pt x="893263" y="119845"/>
                    <a:pt x="743494" y="171327"/>
                  </a:cubicBezTo>
                  <a:cubicBezTo>
                    <a:pt x="903961" y="144582"/>
                    <a:pt x="1075125" y="112490"/>
                    <a:pt x="1096520" y="85746"/>
                  </a:cubicBezTo>
                  <a:cubicBezTo>
                    <a:pt x="1092509" y="83740"/>
                    <a:pt x="1086659" y="82653"/>
                    <a:pt x="1079158" y="82402"/>
                  </a:cubicBezTo>
                  <a:close/>
                  <a:moveTo>
                    <a:pt x="1082930" y="58248"/>
                  </a:moveTo>
                  <a:cubicBezTo>
                    <a:pt x="1093095" y="59000"/>
                    <a:pt x="1101203" y="61006"/>
                    <a:pt x="1107220" y="64349"/>
                  </a:cubicBezTo>
                  <a:cubicBezTo>
                    <a:pt x="1117917" y="69698"/>
                    <a:pt x="1117917" y="75046"/>
                    <a:pt x="1123265" y="80396"/>
                  </a:cubicBezTo>
                  <a:cubicBezTo>
                    <a:pt x="1123265" y="85746"/>
                    <a:pt x="1123265" y="91093"/>
                    <a:pt x="1117917" y="96443"/>
                  </a:cubicBezTo>
                  <a:cubicBezTo>
                    <a:pt x="1112567" y="101790"/>
                    <a:pt x="1107220" y="107140"/>
                    <a:pt x="1101870" y="112490"/>
                  </a:cubicBezTo>
                  <a:cubicBezTo>
                    <a:pt x="1107220" y="112490"/>
                    <a:pt x="1107220" y="112490"/>
                    <a:pt x="1112567" y="117838"/>
                  </a:cubicBezTo>
                  <a:cubicBezTo>
                    <a:pt x="1123265" y="117838"/>
                    <a:pt x="1123265" y="123188"/>
                    <a:pt x="1123265" y="128535"/>
                  </a:cubicBezTo>
                  <a:cubicBezTo>
                    <a:pt x="1123265" y="133885"/>
                    <a:pt x="1123265" y="139235"/>
                    <a:pt x="1117917" y="144582"/>
                  </a:cubicBezTo>
                  <a:cubicBezTo>
                    <a:pt x="1117917" y="149932"/>
                    <a:pt x="1112567" y="149932"/>
                    <a:pt x="1107220" y="155279"/>
                  </a:cubicBezTo>
                  <a:cubicBezTo>
                    <a:pt x="1112567" y="155279"/>
                    <a:pt x="1112567" y="155279"/>
                    <a:pt x="1117917" y="155279"/>
                  </a:cubicBezTo>
                  <a:cubicBezTo>
                    <a:pt x="1120591" y="155279"/>
                    <a:pt x="1121928" y="156617"/>
                    <a:pt x="1122596" y="158623"/>
                  </a:cubicBezTo>
                  <a:lnTo>
                    <a:pt x="1122889" y="161840"/>
                  </a:lnTo>
                  <a:lnTo>
                    <a:pt x="467325" y="349820"/>
                  </a:lnTo>
                  <a:lnTo>
                    <a:pt x="359545" y="364974"/>
                  </a:lnTo>
                  <a:cubicBezTo>
                    <a:pt x="241703" y="383277"/>
                    <a:pt x="140408" y="405341"/>
                    <a:pt x="96281" y="433422"/>
                  </a:cubicBezTo>
                  <a:cubicBezTo>
                    <a:pt x="133723" y="433422"/>
                    <a:pt x="189886" y="424062"/>
                    <a:pt x="256747" y="408684"/>
                  </a:cubicBezTo>
                  <a:lnTo>
                    <a:pt x="301894" y="397257"/>
                  </a:lnTo>
                  <a:lnTo>
                    <a:pt x="101158" y="454817"/>
                  </a:lnTo>
                  <a:lnTo>
                    <a:pt x="69536" y="454817"/>
                  </a:lnTo>
                  <a:cubicBezTo>
                    <a:pt x="69536" y="457492"/>
                    <a:pt x="69536" y="460167"/>
                    <a:pt x="70205" y="462173"/>
                  </a:cubicBezTo>
                  <a:lnTo>
                    <a:pt x="71722" y="463257"/>
                  </a:lnTo>
                  <a:lnTo>
                    <a:pt x="42792" y="471553"/>
                  </a:lnTo>
                  <a:lnTo>
                    <a:pt x="42792" y="460167"/>
                  </a:lnTo>
                  <a:cubicBezTo>
                    <a:pt x="32095" y="454817"/>
                    <a:pt x="26745" y="444120"/>
                    <a:pt x="26745" y="438772"/>
                  </a:cubicBezTo>
                  <a:cubicBezTo>
                    <a:pt x="21395" y="428075"/>
                    <a:pt x="26745" y="412028"/>
                    <a:pt x="32095" y="401330"/>
                  </a:cubicBezTo>
                  <a:cubicBezTo>
                    <a:pt x="32095" y="401330"/>
                    <a:pt x="37442" y="395980"/>
                    <a:pt x="37442" y="395980"/>
                  </a:cubicBezTo>
                  <a:cubicBezTo>
                    <a:pt x="37442" y="390630"/>
                    <a:pt x="37442" y="390630"/>
                    <a:pt x="37442" y="385283"/>
                  </a:cubicBezTo>
                  <a:cubicBezTo>
                    <a:pt x="26745" y="385283"/>
                    <a:pt x="21395" y="379933"/>
                    <a:pt x="16047" y="379933"/>
                  </a:cubicBezTo>
                  <a:cubicBezTo>
                    <a:pt x="5350" y="374586"/>
                    <a:pt x="0" y="369236"/>
                    <a:pt x="0" y="358538"/>
                  </a:cubicBezTo>
                  <a:cubicBezTo>
                    <a:pt x="0" y="353189"/>
                    <a:pt x="0" y="342491"/>
                    <a:pt x="5350" y="337141"/>
                  </a:cubicBezTo>
                  <a:cubicBezTo>
                    <a:pt x="10697" y="331794"/>
                    <a:pt x="16047" y="321097"/>
                    <a:pt x="32095" y="315747"/>
                  </a:cubicBezTo>
                  <a:cubicBezTo>
                    <a:pt x="26745" y="315747"/>
                    <a:pt x="26745" y="310399"/>
                    <a:pt x="26745" y="305049"/>
                  </a:cubicBezTo>
                  <a:lnTo>
                    <a:pt x="27421" y="302342"/>
                  </a:lnTo>
                  <a:lnTo>
                    <a:pt x="399421" y="195673"/>
                  </a:lnTo>
                  <a:lnTo>
                    <a:pt x="401165" y="198071"/>
                  </a:lnTo>
                  <a:cubicBezTo>
                    <a:pt x="401165" y="203421"/>
                    <a:pt x="401165" y="208769"/>
                    <a:pt x="401165" y="214118"/>
                  </a:cubicBezTo>
                  <a:cubicBezTo>
                    <a:pt x="390468" y="230166"/>
                    <a:pt x="347676" y="240863"/>
                    <a:pt x="240701" y="262258"/>
                  </a:cubicBezTo>
                  <a:cubicBezTo>
                    <a:pt x="155117" y="278305"/>
                    <a:pt x="37442" y="305049"/>
                    <a:pt x="21395" y="331794"/>
                  </a:cubicBezTo>
                  <a:cubicBezTo>
                    <a:pt x="21395" y="331794"/>
                    <a:pt x="21395" y="331794"/>
                    <a:pt x="21395" y="337141"/>
                  </a:cubicBezTo>
                  <a:cubicBezTo>
                    <a:pt x="21395" y="337141"/>
                    <a:pt x="21395" y="337141"/>
                    <a:pt x="26745" y="342491"/>
                  </a:cubicBezTo>
                  <a:cubicBezTo>
                    <a:pt x="32095" y="347841"/>
                    <a:pt x="37442" y="347841"/>
                    <a:pt x="48139" y="347841"/>
                  </a:cubicBezTo>
                  <a:cubicBezTo>
                    <a:pt x="96281" y="294352"/>
                    <a:pt x="294190" y="251560"/>
                    <a:pt x="566982" y="203421"/>
                  </a:cubicBezTo>
                  <a:cubicBezTo>
                    <a:pt x="572330" y="203421"/>
                    <a:pt x="572330" y="203421"/>
                    <a:pt x="577680" y="198071"/>
                  </a:cubicBezTo>
                  <a:cubicBezTo>
                    <a:pt x="615122" y="185368"/>
                    <a:pt x="650725" y="173333"/>
                    <a:pt x="684459" y="162050"/>
                  </a:cubicBezTo>
                  <a:lnTo>
                    <a:pt x="751172" y="140053"/>
                  </a:lnTo>
                  <a:lnTo>
                    <a:pt x="754191" y="144582"/>
                  </a:lnTo>
                  <a:cubicBezTo>
                    <a:pt x="764891" y="149932"/>
                    <a:pt x="780936" y="149932"/>
                    <a:pt x="807680" y="144582"/>
                  </a:cubicBezTo>
                  <a:cubicBezTo>
                    <a:pt x="839775" y="133885"/>
                    <a:pt x="887914" y="117838"/>
                    <a:pt x="946753" y="101790"/>
                  </a:cubicBezTo>
                  <a:cubicBezTo>
                    <a:pt x="989545" y="85746"/>
                    <a:pt x="1053731" y="64349"/>
                    <a:pt x="1069776" y="64349"/>
                  </a:cubicBezTo>
                  <a:lnTo>
                    <a:pt x="1076950" y="58480"/>
                  </a:lnTo>
                  <a:close/>
                  <a:moveTo>
                    <a:pt x="1064428" y="21559"/>
                  </a:moveTo>
                  <a:cubicBezTo>
                    <a:pt x="1048381" y="21559"/>
                    <a:pt x="1021636" y="32257"/>
                    <a:pt x="994892" y="42954"/>
                  </a:cubicBezTo>
                  <a:cubicBezTo>
                    <a:pt x="1026986" y="37604"/>
                    <a:pt x="1053731" y="26907"/>
                    <a:pt x="1064428" y="21559"/>
                  </a:cubicBezTo>
                  <a:close/>
                  <a:moveTo>
                    <a:pt x="1081815" y="0"/>
                  </a:moveTo>
                  <a:lnTo>
                    <a:pt x="1085823" y="5512"/>
                  </a:lnTo>
                  <a:cubicBezTo>
                    <a:pt x="1085823" y="10859"/>
                    <a:pt x="1085823" y="21559"/>
                    <a:pt x="1080475" y="26907"/>
                  </a:cubicBezTo>
                  <a:cubicBezTo>
                    <a:pt x="1080475" y="32257"/>
                    <a:pt x="1075125" y="32257"/>
                    <a:pt x="1069776" y="37604"/>
                  </a:cubicBezTo>
                  <a:cubicBezTo>
                    <a:pt x="1075125" y="37604"/>
                    <a:pt x="1075125" y="42954"/>
                    <a:pt x="1080475" y="48301"/>
                  </a:cubicBezTo>
                  <a:cubicBezTo>
                    <a:pt x="1080475" y="50976"/>
                    <a:pt x="1079138" y="54988"/>
                    <a:pt x="1077132" y="58331"/>
                  </a:cubicBezTo>
                  <a:lnTo>
                    <a:pt x="1076950" y="58480"/>
                  </a:lnTo>
                  <a:lnTo>
                    <a:pt x="1046292" y="59669"/>
                  </a:lnTo>
                  <a:cubicBezTo>
                    <a:pt x="989293" y="66355"/>
                    <a:pt x="899866" y="91762"/>
                    <a:pt x="780018" y="130542"/>
                  </a:cubicBezTo>
                  <a:lnTo>
                    <a:pt x="751172" y="140053"/>
                  </a:lnTo>
                  <a:lnTo>
                    <a:pt x="743494" y="128535"/>
                  </a:lnTo>
                  <a:cubicBezTo>
                    <a:pt x="743494" y="123188"/>
                    <a:pt x="743494" y="112490"/>
                    <a:pt x="748844" y="107140"/>
                  </a:cubicBezTo>
                  <a:cubicBezTo>
                    <a:pt x="748844" y="101790"/>
                    <a:pt x="754191" y="101790"/>
                    <a:pt x="754191" y="96443"/>
                  </a:cubicBezTo>
                  <a:lnTo>
                    <a:pt x="752250" y="94501"/>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7" name="Vrije vorm: vorm 36">
              <a:extLst>
                <a:ext uri="{FF2B5EF4-FFF2-40B4-BE49-F238E27FC236}">
                  <a16:creationId xmlns:a16="http://schemas.microsoft.com/office/drawing/2014/main" id="{13D91ED7-6EF4-4210-9271-289C9B680CAC}"/>
                </a:ext>
              </a:extLst>
            </p:cNvPr>
            <p:cNvSpPr/>
            <p:nvPr/>
          </p:nvSpPr>
          <p:spPr>
            <a:xfrm>
              <a:off x="3583940" y="4768422"/>
              <a:ext cx="1128614" cy="467679"/>
            </a:xfrm>
            <a:custGeom>
              <a:avLst/>
              <a:gdLst>
                <a:gd name="connsiteX0" fmla="*/ 262095 w 1128614"/>
                <a:gd name="connsiteY0" fmla="*/ 416002 h 467679"/>
                <a:gd name="connsiteX1" fmla="*/ 133722 w 1128614"/>
                <a:gd name="connsiteY1" fmla="*/ 432049 h 467679"/>
                <a:gd name="connsiteX2" fmla="*/ 106978 w 1128614"/>
                <a:gd name="connsiteY2" fmla="*/ 453444 h 467679"/>
                <a:gd name="connsiteX3" fmla="*/ 262095 w 1128614"/>
                <a:gd name="connsiteY3" fmla="*/ 416002 h 467679"/>
                <a:gd name="connsiteX4" fmla="*/ 74883 w 1128614"/>
                <a:gd name="connsiteY4" fmla="*/ 394608 h 467679"/>
                <a:gd name="connsiteX5" fmla="*/ 80233 w 1128614"/>
                <a:gd name="connsiteY5" fmla="*/ 399955 h 467679"/>
                <a:gd name="connsiteX6" fmla="*/ 106978 w 1128614"/>
                <a:gd name="connsiteY6" fmla="*/ 394608 h 467679"/>
                <a:gd name="connsiteX7" fmla="*/ 74883 w 1128614"/>
                <a:gd name="connsiteY7" fmla="*/ 394608 h 467679"/>
                <a:gd name="connsiteX8" fmla="*/ 48139 w 1128614"/>
                <a:gd name="connsiteY8" fmla="*/ 330421 h 467679"/>
                <a:gd name="connsiteX9" fmla="*/ 26744 w 1128614"/>
                <a:gd name="connsiteY9" fmla="*/ 346466 h 467679"/>
                <a:gd name="connsiteX10" fmla="*/ 37441 w 1128614"/>
                <a:gd name="connsiteY10" fmla="*/ 362513 h 467679"/>
                <a:gd name="connsiteX11" fmla="*/ 48139 w 1128614"/>
                <a:gd name="connsiteY11" fmla="*/ 367863 h 467679"/>
                <a:gd name="connsiteX12" fmla="*/ 117675 w 1128614"/>
                <a:gd name="connsiteY12" fmla="*/ 335769 h 467679"/>
                <a:gd name="connsiteX13" fmla="*/ 48139 w 1128614"/>
                <a:gd name="connsiteY13" fmla="*/ 330421 h 467679"/>
                <a:gd name="connsiteX14" fmla="*/ 433259 w 1128614"/>
                <a:gd name="connsiteY14" fmla="*/ 282280 h 467679"/>
                <a:gd name="connsiteX15" fmla="*/ 90930 w 1128614"/>
                <a:gd name="connsiteY15" fmla="*/ 367863 h 467679"/>
                <a:gd name="connsiteX16" fmla="*/ 433259 w 1128614"/>
                <a:gd name="connsiteY16" fmla="*/ 282280 h 467679"/>
                <a:gd name="connsiteX17" fmla="*/ 395817 w 1128614"/>
                <a:gd name="connsiteY17" fmla="*/ 260885 h 467679"/>
                <a:gd name="connsiteX18" fmla="*/ 385120 w 1128614"/>
                <a:gd name="connsiteY18" fmla="*/ 266235 h 467679"/>
                <a:gd name="connsiteX19" fmla="*/ 401165 w 1128614"/>
                <a:gd name="connsiteY19" fmla="*/ 260885 h 467679"/>
                <a:gd name="connsiteX20" fmla="*/ 395817 w 1128614"/>
                <a:gd name="connsiteY20" fmla="*/ 260885 h 467679"/>
                <a:gd name="connsiteX21" fmla="*/ 834424 w 1128614"/>
                <a:gd name="connsiteY21" fmla="*/ 196698 h 467679"/>
                <a:gd name="connsiteX22" fmla="*/ 620471 w 1128614"/>
                <a:gd name="connsiteY22" fmla="*/ 244838 h 467679"/>
                <a:gd name="connsiteX23" fmla="*/ 240700 w 1128614"/>
                <a:gd name="connsiteY23" fmla="*/ 367863 h 467679"/>
                <a:gd name="connsiteX24" fmla="*/ 310234 w 1128614"/>
                <a:gd name="connsiteY24" fmla="*/ 357166 h 467679"/>
                <a:gd name="connsiteX25" fmla="*/ 347676 w 1128614"/>
                <a:gd name="connsiteY25" fmla="*/ 346466 h 467679"/>
                <a:gd name="connsiteX26" fmla="*/ 604424 w 1128614"/>
                <a:gd name="connsiteY26" fmla="*/ 282280 h 467679"/>
                <a:gd name="connsiteX27" fmla="*/ 743494 w 1128614"/>
                <a:gd name="connsiteY27" fmla="*/ 228790 h 467679"/>
                <a:gd name="connsiteX28" fmla="*/ 834424 w 1128614"/>
                <a:gd name="connsiteY28" fmla="*/ 196698 h 467679"/>
                <a:gd name="connsiteX29" fmla="*/ 615121 w 1128614"/>
                <a:gd name="connsiteY29" fmla="*/ 153907 h 467679"/>
                <a:gd name="connsiteX30" fmla="*/ 326281 w 1128614"/>
                <a:gd name="connsiteY30" fmla="*/ 244838 h 467679"/>
                <a:gd name="connsiteX31" fmla="*/ 385120 w 1128614"/>
                <a:gd name="connsiteY31" fmla="*/ 234140 h 467679"/>
                <a:gd name="connsiteX32" fmla="*/ 631168 w 1128614"/>
                <a:gd name="connsiteY32" fmla="*/ 153907 h 467679"/>
                <a:gd name="connsiteX33" fmla="*/ 615121 w 1128614"/>
                <a:gd name="connsiteY33" fmla="*/ 153907 h 467679"/>
                <a:gd name="connsiteX34" fmla="*/ 1101869 w 1128614"/>
                <a:gd name="connsiteY34" fmla="*/ 143209 h 467679"/>
                <a:gd name="connsiteX35" fmla="*/ 764891 w 1128614"/>
                <a:gd name="connsiteY35" fmla="*/ 250188 h 467679"/>
                <a:gd name="connsiteX36" fmla="*/ 636516 w 1128614"/>
                <a:gd name="connsiteY36" fmla="*/ 292977 h 467679"/>
                <a:gd name="connsiteX37" fmla="*/ 1096520 w 1128614"/>
                <a:gd name="connsiteY37" fmla="*/ 148559 h 467679"/>
                <a:gd name="connsiteX38" fmla="*/ 1101869 w 1128614"/>
                <a:gd name="connsiteY38" fmla="*/ 143209 h 467679"/>
                <a:gd name="connsiteX39" fmla="*/ 909311 w 1128614"/>
                <a:gd name="connsiteY39" fmla="*/ 111115 h 467679"/>
                <a:gd name="connsiteX40" fmla="*/ 780935 w 1128614"/>
                <a:gd name="connsiteY40" fmla="*/ 137859 h 467679"/>
                <a:gd name="connsiteX41" fmla="*/ 652563 w 1128614"/>
                <a:gd name="connsiteY41" fmla="*/ 180651 h 467679"/>
                <a:gd name="connsiteX42" fmla="*/ 534887 w 1128614"/>
                <a:gd name="connsiteY42" fmla="*/ 218093 h 467679"/>
                <a:gd name="connsiteX43" fmla="*/ 668610 w 1128614"/>
                <a:gd name="connsiteY43" fmla="*/ 196698 h 467679"/>
                <a:gd name="connsiteX44" fmla="*/ 909311 w 1128614"/>
                <a:gd name="connsiteY44" fmla="*/ 111115 h 467679"/>
                <a:gd name="connsiteX45" fmla="*/ 1075125 w 1128614"/>
                <a:gd name="connsiteY45" fmla="*/ 95070 h 467679"/>
                <a:gd name="connsiteX46" fmla="*/ 813030 w 1128614"/>
                <a:gd name="connsiteY46" fmla="*/ 169954 h 467679"/>
                <a:gd name="connsiteX47" fmla="*/ 887913 w 1128614"/>
                <a:gd name="connsiteY47" fmla="*/ 153907 h 467679"/>
                <a:gd name="connsiteX48" fmla="*/ 920008 w 1128614"/>
                <a:gd name="connsiteY48" fmla="*/ 148559 h 467679"/>
                <a:gd name="connsiteX49" fmla="*/ 1075125 w 1128614"/>
                <a:gd name="connsiteY49" fmla="*/ 95070 h 467679"/>
                <a:gd name="connsiteX50" fmla="*/ 1082480 w 1128614"/>
                <a:gd name="connsiteY50" fmla="*/ 55620 h 467679"/>
                <a:gd name="connsiteX51" fmla="*/ 1069775 w 1128614"/>
                <a:gd name="connsiteY51" fmla="*/ 57626 h 467679"/>
                <a:gd name="connsiteX52" fmla="*/ 1037683 w 1128614"/>
                <a:gd name="connsiteY52" fmla="*/ 73673 h 467679"/>
                <a:gd name="connsiteX53" fmla="*/ 1091172 w 1128614"/>
                <a:gd name="connsiteY53" fmla="*/ 68326 h 467679"/>
                <a:gd name="connsiteX54" fmla="*/ 1091172 w 1128614"/>
                <a:gd name="connsiteY54" fmla="*/ 57626 h 467679"/>
                <a:gd name="connsiteX55" fmla="*/ 1082480 w 1128614"/>
                <a:gd name="connsiteY55" fmla="*/ 55620 h 467679"/>
                <a:gd name="connsiteX56" fmla="*/ 1069775 w 1128614"/>
                <a:gd name="connsiteY56" fmla="*/ 20184 h 467679"/>
                <a:gd name="connsiteX57" fmla="*/ 764891 w 1128614"/>
                <a:gd name="connsiteY57" fmla="*/ 111115 h 467679"/>
                <a:gd name="connsiteX58" fmla="*/ 775588 w 1128614"/>
                <a:gd name="connsiteY58" fmla="*/ 111115 h 467679"/>
                <a:gd name="connsiteX59" fmla="*/ 1064428 w 1128614"/>
                <a:gd name="connsiteY59" fmla="*/ 30881 h 467679"/>
                <a:gd name="connsiteX60" fmla="*/ 1069775 w 1128614"/>
                <a:gd name="connsiteY60" fmla="*/ 25534 h 467679"/>
                <a:gd name="connsiteX61" fmla="*/ 1069775 w 1128614"/>
                <a:gd name="connsiteY61" fmla="*/ 20184 h 467679"/>
                <a:gd name="connsiteX62" fmla="*/ 1096144 w 1128614"/>
                <a:gd name="connsiteY62" fmla="*/ 0 h 467679"/>
                <a:gd name="connsiteX63" fmla="*/ 1096520 w 1128614"/>
                <a:gd name="connsiteY63" fmla="*/ 4139 h 467679"/>
                <a:gd name="connsiteX64" fmla="*/ 1096520 w 1128614"/>
                <a:gd name="connsiteY64" fmla="*/ 25534 h 467679"/>
                <a:gd name="connsiteX65" fmla="*/ 1107219 w 1128614"/>
                <a:gd name="connsiteY65" fmla="*/ 30881 h 467679"/>
                <a:gd name="connsiteX66" fmla="*/ 1117917 w 1128614"/>
                <a:gd name="connsiteY66" fmla="*/ 46929 h 467679"/>
                <a:gd name="connsiteX67" fmla="*/ 1117917 w 1128614"/>
                <a:gd name="connsiteY67" fmla="*/ 73673 h 467679"/>
                <a:gd name="connsiteX68" fmla="*/ 1128614 w 1128614"/>
                <a:gd name="connsiteY68" fmla="*/ 89720 h 467679"/>
                <a:gd name="connsiteX69" fmla="*/ 1123264 w 1128614"/>
                <a:gd name="connsiteY69" fmla="*/ 105768 h 467679"/>
                <a:gd name="connsiteX70" fmla="*/ 1101869 w 1128614"/>
                <a:gd name="connsiteY70" fmla="*/ 121815 h 467679"/>
                <a:gd name="connsiteX71" fmla="*/ 1107219 w 1128614"/>
                <a:gd name="connsiteY71" fmla="*/ 121815 h 467679"/>
                <a:gd name="connsiteX72" fmla="*/ 1117917 w 1128614"/>
                <a:gd name="connsiteY72" fmla="*/ 132512 h 467679"/>
                <a:gd name="connsiteX73" fmla="*/ 1112567 w 1128614"/>
                <a:gd name="connsiteY73" fmla="*/ 164604 h 467679"/>
                <a:gd name="connsiteX74" fmla="*/ 1097692 w 1128614"/>
                <a:gd name="connsiteY74" fmla="*/ 178995 h 467679"/>
                <a:gd name="connsiteX75" fmla="*/ 512786 w 1128614"/>
                <a:gd name="connsiteY75" fmla="*/ 346714 h 467679"/>
                <a:gd name="connsiteX76" fmla="*/ 454654 w 1128614"/>
                <a:gd name="connsiteY76" fmla="*/ 357166 h 467679"/>
                <a:gd name="connsiteX77" fmla="*/ 433259 w 1128614"/>
                <a:gd name="connsiteY77" fmla="*/ 362513 h 467679"/>
                <a:gd name="connsiteX78" fmla="*/ 450643 w 1128614"/>
                <a:gd name="connsiteY78" fmla="*/ 358503 h 467679"/>
                <a:gd name="connsiteX79" fmla="*/ 459076 w 1128614"/>
                <a:gd name="connsiteY79" fmla="*/ 362116 h 467679"/>
                <a:gd name="connsiteX80" fmla="*/ 90930 w 1128614"/>
                <a:gd name="connsiteY80" fmla="*/ 467679 h 467679"/>
                <a:gd name="connsiteX81" fmla="*/ 90930 w 1128614"/>
                <a:gd name="connsiteY81" fmla="*/ 458793 h 467679"/>
                <a:gd name="connsiteX82" fmla="*/ 90930 w 1128614"/>
                <a:gd name="connsiteY82" fmla="*/ 448096 h 467679"/>
                <a:gd name="connsiteX83" fmla="*/ 42791 w 1128614"/>
                <a:gd name="connsiteY83" fmla="*/ 448096 h 467679"/>
                <a:gd name="connsiteX84" fmla="*/ 32094 w 1128614"/>
                <a:gd name="connsiteY84" fmla="*/ 437397 h 467679"/>
                <a:gd name="connsiteX85" fmla="*/ 32094 w 1128614"/>
                <a:gd name="connsiteY85" fmla="*/ 426700 h 467679"/>
                <a:gd name="connsiteX86" fmla="*/ 53489 w 1128614"/>
                <a:gd name="connsiteY86" fmla="*/ 416002 h 467679"/>
                <a:gd name="connsiteX87" fmla="*/ 42791 w 1128614"/>
                <a:gd name="connsiteY87" fmla="*/ 399955 h 467679"/>
                <a:gd name="connsiteX88" fmla="*/ 26744 w 1128614"/>
                <a:gd name="connsiteY88" fmla="*/ 394608 h 467679"/>
                <a:gd name="connsiteX89" fmla="*/ 0 w 1128614"/>
                <a:gd name="connsiteY89" fmla="*/ 362513 h 467679"/>
                <a:gd name="connsiteX90" fmla="*/ 5350 w 1128614"/>
                <a:gd name="connsiteY90" fmla="*/ 341119 h 467679"/>
                <a:gd name="connsiteX91" fmla="*/ 21394 w 1128614"/>
                <a:gd name="connsiteY91" fmla="*/ 325071 h 467679"/>
                <a:gd name="connsiteX92" fmla="*/ 16047 w 1128614"/>
                <a:gd name="connsiteY92" fmla="*/ 314374 h 467679"/>
                <a:gd name="connsiteX93" fmla="*/ 16047 w 1128614"/>
                <a:gd name="connsiteY93" fmla="*/ 309713 h 467679"/>
                <a:gd name="connsiteX94" fmla="*/ 44977 w 1128614"/>
                <a:gd name="connsiteY94" fmla="*/ 301417 h 467679"/>
                <a:gd name="connsiteX95" fmla="*/ 48139 w 1128614"/>
                <a:gd name="connsiteY95" fmla="*/ 303677 h 467679"/>
                <a:gd name="connsiteX96" fmla="*/ 74883 w 1128614"/>
                <a:gd name="connsiteY96" fmla="*/ 292977 h 467679"/>
                <a:gd name="connsiteX97" fmla="*/ 74413 w 1128614"/>
                <a:gd name="connsiteY97" fmla="*/ 292977 h 467679"/>
                <a:gd name="connsiteX98" fmla="*/ 275152 w 1128614"/>
                <a:gd name="connsiteY98" fmla="*/ 235416 h 467679"/>
                <a:gd name="connsiteX99" fmla="*/ 337314 w 1128614"/>
                <a:gd name="connsiteY99" fmla="*/ 219682 h 467679"/>
                <a:gd name="connsiteX100" fmla="*/ 454654 w 1128614"/>
                <a:gd name="connsiteY100" fmla="*/ 186001 h 467679"/>
                <a:gd name="connsiteX101" fmla="*/ 440580 w 1128614"/>
                <a:gd name="connsiteY101" fmla="*/ 187980 h 46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28614" h="467679">
                  <a:moveTo>
                    <a:pt x="262095" y="416002"/>
                  </a:moveTo>
                  <a:cubicBezTo>
                    <a:pt x="213956" y="426700"/>
                    <a:pt x="171164" y="432049"/>
                    <a:pt x="133722" y="432049"/>
                  </a:cubicBezTo>
                  <a:cubicBezTo>
                    <a:pt x="123025" y="437397"/>
                    <a:pt x="112325" y="442746"/>
                    <a:pt x="106978" y="453444"/>
                  </a:cubicBezTo>
                  <a:cubicBezTo>
                    <a:pt x="128372" y="453444"/>
                    <a:pt x="197909" y="432049"/>
                    <a:pt x="262095" y="416002"/>
                  </a:cubicBezTo>
                  <a:close/>
                  <a:moveTo>
                    <a:pt x="74883" y="394608"/>
                  </a:moveTo>
                  <a:cubicBezTo>
                    <a:pt x="74883" y="394608"/>
                    <a:pt x="80233" y="394608"/>
                    <a:pt x="80233" y="399955"/>
                  </a:cubicBezTo>
                  <a:cubicBezTo>
                    <a:pt x="85581" y="399955"/>
                    <a:pt x="96280" y="394608"/>
                    <a:pt x="106978" y="394608"/>
                  </a:cubicBezTo>
                  <a:cubicBezTo>
                    <a:pt x="96280" y="394608"/>
                    <a:pt x="85581" y="394608"/>
                    <a:pt x="74883" y="394608"/>
                  </a:cubicBezTo>
                  <a:close/>
                  <a:moveTo>
                    <a:pt x="48139" y="330421"/>
                  </a:moveTo>
                  <a:cubicBezTo>
                    <a:pt x="37441" y="335769"/>
                    <a:pt x="26744" y="341119"/>
                    <a:pt x="26744" y="346466"/>
                  </a:cubicBezTo>
                  <a:cubicBezTo>
                    <a:pt x="26744" y="351816"/>
                    <a:pt x="32094" y="357166"/>
                    <a:pt x="37441" y="362513"/>
                  </a:cubicBezTo>
                  <a:cubicBezTo>
                    <a:pt x="42791" y="362513"/>
                    <a:pt x="42791" y="367863"/>
                    <a:pt x="48139" y="367863"/>
                  </a:cubicBezTo>
                  <a:cubicBezTo>
                    <a:pt x="58836" y="357166"/>
                    <a:pt x="80233" y="346466"/>
                    <a:pt x="117675" y="335769"/>
                  </a:cubicBezTo>
                  <a:cubicBezTo>
                    <a:pt x="85581" y="335769"/>
                    <a:pt x="64186" y="335769"/>
                    <a:pt x="48139" y="330421"/>
                  </a:cubicBezTo>
                  <a:close/>
                  <a:moveTo>
                    <a:pt x="433259" y="282280"/>
                  </a:moveTo>
                  <a:cubicBezTo>
                    <a:pt x="288839" y="314374"/>
                    <a:pt x="149769" y="346466"/>
                    <a:pt x="90930" y="367863"/>
                  </a:cubicBezTo>
                  <a:cubicBezTo>
                    <a:pt x="165814" y="367863"/>
                    <a:pt x="294189" y="325071"/>
                    <a:pt x="433259" y="282280"/>
                  </a:cubicBezTo>
                  <a:close/>
                  <a:moveTo>
                    <a:pt x="395817" y="260885"/>
                  </a:moveTo>
                  <a:cubicBezTo>
                    <a:pt x="390467" y="266235"/>
                    <a:pt x="385120" y="266235"/>
                    <a:pt x="385120" y="266235"/>
                  </a:cubicBezTo>
                  <a:cubicBezTo>
                    <a:pt x="390467" y="266235"/>
                    <a:pt x="395817" y="266235"/>
                    <a:pt x="401165" y="260885"/>
                  </a:cubicBezTo>
                  <a:cubicBezTo>
                    <a:pt x="401165" y="260885"/>
                    <a:pt x="395817" y="260885"/>
                    <a:pt x="395817" y="260885"/>
                  </a:cubicBezTo>
                  <a:close/>
                  <a:moveTo>
                    <a:pt x="834424" y="196698"/>
                  </a:moveTo>
                  <a:cubicBezTo>
                    <a:pt x="775588" y="212746"/>
                    <a:pt x="700704" y="223443"/>
                    <a:pt x="620471" y="244838"/>
                  </a:cubicBezTo>
                  <a:cubicBezTo>
                    <a:pt x="486748" y="292977"/>
                    <a:pt x="347676" y="341119"/>
                    <a:pt x="240700" y="367863"/>
                  </a:cubicBezTo>
                  <a:cubicBezTo>
                    <a:pt x="262095" y="362513"/>
                    <a:pt x="283489" y="362513"/>
                    <a:pt x="310234" y="357166"/>
                  </a:cubicBezTo>
                  <a:cubicBezTo>
                    <a:pt x="320931" y="351816"/>
                    <a:pt x="336978" y="351816"/>
                    <a:pt x="347676" y="346466"/>
                  </a:cubicBezTo>
                  <a:cubicBezTo>
                    <a:pt x="513493" y="298327"/>
                    <a:pt x="577679" y="276932"/>
                    <a:pt x="604424" y="282280"/>
                  </a:cubicBezTo>
                  <a:cubicBezTo>
                    <a:pt x="652563" y="266235"/>
                    <a:pt x="700704" y="244838"/>
                    <a:pt x="743494" y="228790"/>
                  </a:cubicBezTo>
                  <a:cubicBezTo>
                    <a:pt x="775588" y="218093"/>
                    <a:pt x="807680" y="207396"/>
                    <a:pt x="834424" y="196698"/>
                  </a:cubicBezTo>
                  <a:close/>
                  <a:moveTo>
                    <a:pt x="615121" y="153907"/>
                  </a:moveTo>
                  <a:cubicBezTo>
                    <a:pt x="508143" y="191349"/>
                    <a:pt x="411865" y="223443"/>
                    <a:pt x="326281" y="244838"/>
                  </a:cubicBezTo>
                  <a:cubicBezTo>
                    <a:pt x="347676" y="239490"/>
                    <a:pt x="363723" y="239490"/>
                    <a:pt x="385120" y="234140"/>
                  </a:cubicBezTo>
                  <a:cubicBezTo>
                    <a:pt x="465351" y="207396"/>
                    <a:pt x="550935" y="180651"/>
                    <a:pt x="631168" y="153907"/>
                  </a:cubicBezTo>
                  <a:cubicBezTo>
                    <a:pt x="625818" y="153907"/>
                    <a:pt x="620471" y="153907"/>
                    <a:pt x="615121" y="153907"/>
                  </a:cubicBezTo>
                  <a:close/>
                  <a:moveTo>
                    <a:pt x="1101869" y="143209"/>
                  </a:moveTo>
                  <a:cubicBezTo>
                    <a:pt x="1069775" y="137859"/>
                    <a:pt x="909311" y="196698"/>
                    <a:pt x="764891" y="250188"/>
                  </a:cubicBezTo>
                  <a:cubicBezTo>
                    <a:pt x="716749" y="266235"/>
                    <a:pt x="673960" y="282280"/>
                    <a:pt x="636516" y="292977"/>
                  </a:cubicBezTo>
                  <a:cubicBezTo>
                    <a:pt x="855822" y="250188"/>
                    <a:pt x="1064428" y="196698"/>
                    <a:pt x="1096520" y="148559"/>
                  </a:cubicBezTo>
                  <a:cubicBezTo>
                    <a:pt x="1096520" y="143209"/>
                    <a:pt x="1101869" y="143209"/>
                    <a:pt x="1101869" y="143209"/>
                  </a:cubicBezTo>
                  <a:close/>
                  <a:moveTo>
                    <a:pt x="909311" y="111115"/>
                  </a:moveTo>
                  <a:cubicBezTo>
                    <a:pt x="871866" y="121815"/>
                    <a:pt x="829077" y="127162"/>
                    <a:pt x="780935" y="137859"/>
                  </a:cubicBezTo>
                  <a:cubicBezTo>
                    <a:pt x="738146" y="153907"/>
                    <a:pt x="690005" y="169954"/>
                    <a:pt x="652563" y="180651"/>
                  </a:cubicBezTo>
                  <a:cubicBezTo>
                    <a:pt x="609774" y="191349"/>
                    <a:pt x="572329" y="207396"/>
                    <a:pt x="534887" y="218093"/>
                  </a:cubicBezTo>
                  <a:cubicBezTo>
                    <a:pt x="577679" y="212746"/>
                    <a:pt x="625818" y="207396"/>
                    <a:pt x="668610" y="196698"/>
                  </a:cubicBezTo>
                  <a:cubicBezTo>
                    <a:pt x="764891" y="159257"/>
                    <a:pt x="845124" y="132512"/>
                    <a:pt x="909311" y="111115"/>
                  </a:cubicBezTo>
                  <a:close/>
                  <a:moveTo>
                    <a:pt x="1075125" y="95070"/>
                  </a:moveTo>
                  <a:cubicBezTo>
                    <a:pt x="1021636" y="100418"/>
                    <a:pt x="914658" y="132512"/>
                    <a:pt x="813030" y="169954"/>
                  </a:cubicBezTo>
                  <a:cubicBezTo>
                    <a:pt x="839774" y="164604"/>
                    <a:pt x="866519" y="159257"/>
                    <a:pt x="887913" y="153907"/>
                  </a:cubicBezTo>
                  <a:cubicBezTo>
                    <a:pt x="898611" y="153907"/>
                    <a:pt x="909311" y="148559"/>
                    <a:pt x="920008" y="148559"/>
                  </a:cubicBezTo>
                  <a:cubicBezTo>
                    <a:pt x="989544" y="132512"/>
                    <a:pt x="1043031" y="111115"/>
                    <a:pt x="1075125" y="95070"/>
                  </a:cubicBezTo>
                  <a:close/>
                  <a:moveTo>
                    <a:pt x="1082480" y="55620"/>
                  </a:moveTo>
                  <a:cubicBezTo>
                    <a:pt x="1079137" y="54952"/>
                    <a:pt x="1075125" y="54952"/>
                    <a:pt x="1069775" y="57626"/>
                  </a:cubicBezTo>
                  <a:cubicBezTo>
                    <a:pt x="1069775" y="62976"/>
                    <a:pt x="1053730" y="68326"/>
                    <a:pt x="1037683" y="73673"/>
                  </a:cubicBezTo>
                  <a:cubicBezTo>
                    <a:pt x="1059078" y="68326"/>
                    <a:pt x="1080475" y="68326"/>
                    <a:pt x="1091172" y="68326"/>
                  </a:cubicBezTo>
                  <a:cubicBezTo>
                    <a:pt x="1091172" y="62976"/>
                    <a:pt x="1091172" y="57626"/>
                    <a:pt x="1091172" y="57626"/>
                  </a:cubicBezTo>
                  <a:cubicBezTo>
                    <a:pt x="1088497" y="57626"/>
                    <a:pt x="1085823" y="56289"/>
                    <a:pt x="1082480" y="55620"/>
                  </a:cubicBezTo>
                  <a:close/>
                  <a:moveTo>
                    <a:pt x="1069775" y="20184"/>
                  </a:moveTo>
                  <a:cubicBezTo>
                    <a:pt x="1037683" y="20184"/>
                    <a:pt x="898611" y="68326"/>
                    <a:pt x="764891" y="111115"/>
                  </a:cubicBezTo>
                  <a:cubicBezTo>
                    <a:pt x="770238" y="111115"/>
                    <a:pt x="770238" y="111115"/>
                    <a:pt x="775588" y="111115"/>
                  </a:cubicBezTo>
                  <a:cubicBezTo>
                    <a:pt x="909311" y="68326"/>
                    <a:pt x="1010939" y="36231"/>
                    <a:pt x="1064428" y="30881"/>
                  </a:cubicBezTo>
                  <a:cubicBezTo>
                    <a:pt x="1064428" y="30881"/>
                    <a:pt x="1069775" y="25534"/>
                    <a:pt x="1069775" y="25534"/>
                  </a:cubicBezTo>
                  <a:cubicBezTo>
                    <a:pt x="1069775" y="25534"/>
                    <a:pt x="1069775" y="25534"/>
                    <a:pt x="1069775" y="20184"/>
                  </a:cubicBezTo>
                  <a:close/>
                  <a:moveTo>
                    <a:pt x="1096144" y="0"/>
                  </a:moveTo>
                  <a:lnTo>
                    <a:pt x="1096520" y="4139"/>
                  </a:lnTo>
                  <a:cubicBezTo>
                    <a:pt x="1096520" y="9487"/>
                    <a:pt x="1096520" y="20184"/>
                    <a:pt x="1096520" y="25534"/>
                  </a:cubicBezTo>
                  <a:cubicBezTo>
                    <a:pt x="1101869" y="25534"/>
                    <a:pt x="1107219" y="25534"/>
                    <a:pt x="1107219" y="30881"/>
                  </a:cubicBezTo>
                  <a:cubicBezTo>
                    <a:pt x="1112567" y="36231"/>
                    <a:pt x="1117917" y="41581"/>
                    <a:pt x="1117917" y="46929"/>
                  </a:cubicBezTo>
                  <a:cubicBezTo>
                    <a:pt x="1117917" y="57626"/>
                    <a:pt x="1117917" y="68326"/>
                    <a:pt x="1117917" y="73673"/>
                  </a:cubicBezTo>
                  <a:cubicBezTo>
                    <a:pt x="1123264" y="79023"/>
                    <a:pt x="1123264" y="84370"/>
                    <a:pt x="1128614" y="89720"/>
                  </a:cubicBezTo>
                  <a:cubicBezTo>
                    <a:pt x="1128614" y="95070"/>
                    <a:pt x="1128614" y="100418"/>
                    <a:pt x="1123264" y="105768"/>
                  </a:cubicBezTo>
                  <a:cubicBezTo>
                    <a:pt x="1117917" y="111115"/>
                    <a:pt x="1112567" y="116465"/>
                    <a:pt x="1101869" y="121815"/>
                  </a:cubicBezTo>
                  <a:cubicBezTo>
                    <a:pt x="1101869" y="121815"/>
                    <a:pt x="1107219" y="121815"/>
                    <a:pt x="1107219" y="121815"/>
                  </a:cubicBezTo>
                  <a:cubicBezTo>
                    <a:pt x="1112567" y="127162"/>
                    <a:pt x="1117917" y="127162"/>
                    <a:pt x="1117917" y="132512"/>
                  </a:cubicBezTo>
                  <a:cubicBezTo>
                    <a:pt x="1117917" y="137859"/>
                    <a:pt x="1117917" y="148559"/>
                    <a:pt x="1112567" y="164604"/>
                  </a:cubicBezTo>
                  <a:lnTo>
                    <a:pt x="1097692" y="178995"/>
                  </a:lnTo>
                  <a:lnTo>
                    <a:pt x="512786" y="346714"/>
                  </a:lnTo>
                  <a:lnTo>
                    <a:pt x="454654" y="357166"/>
                  </a:lnTo>
                  <a:cubicBezTo>
                    <a:pt x="449306" y="357166"/>
                    <a:pt x="438609" y="362513"/>
                    <a:pt x="433259" y="362513"/>
                  </a:cubicBezTo>
                  <a:cubicBezTo>
                    <a:pt x="441283" y="359839"/>
                    <a:pt x="446631" y="358503"/>
                    <a:pt x="450643" y="358503"/>
                  </a:cubicBezTo>
                  <a:lnTo>
                    <a:pt x="459076" y="362116"/>
                  </a:lnTo>
                  <a:lnTo>
                    <a:pt x="90930" y="467679"/>
                  </a:lnTo>
                  <a:lnTo>
                    <a:pt x="90930" y="458793"/>
                  </a:lnTo>
                  <a:cubicBezTo>
                    <a:pt x="90930" y="454781"/>
                    <a:pt x="90930" y="450770"/>
                    <a:pt x="90930" y="448096"/>
                  </a:cubicBezTo>
                  <a:cubicBezTo>
                    <a:pt x="69536" y="453444"/>
                    <a:pt x="53489" y="453444"/>
                    <a:pt x="42791" y="448096"/>
                  </a:cubicBezTo>
                  <a:cubicBezTo>
                    <a:pt x="37441" y="448096"/>
                    <a:pt x="37441" y="442746"/>
                    <a:pt x="32094" y="437397"/>
                  </a:cubicBezTo>
                  <a:cubicBezTo>
                    <a:pt x="32094" y="432049"/>
                    <a:pt x="32094" y="432049"/>
                    <a:pt x="32094" y="426700"/>
                  </a:cubicBezTo>
                  <a:cubicBezTo>
                    <a:pt x="32094" y="421352"/>
                    <a:pt x="37441" y="421352"/>
                    <a:pt x="53489" y="416002"/>
                  </a:cubicBezTo>
                  <a:cubicBezTo>
                    <a:pt x="48139" y="410655"/>
                    <a:pt x="48139" y="405305"/>
                    <a:pt x="42791" y="399955"/>
                  </a:cubicBezTo>
                  <a:cubicBezTo>
                    <a:pt x="37441" y="399955"/>
                    <a:pt x="32094" y="394608"/>
                    <a:pt x="26744" y="394608"/>
                  </a:cubicBezTo>
                  <a:cubicBezTo>
                    <a:pt x="10697" y="389258"/>
                    <a:pt x="5350" y="378560"/>
                    <a:pt x="0" y="362513"/>
                  </a:cubicBezTo>
                  <a:cubicBezTo>
                    <a:pt x="0" y="357166"/>
                    <a:pt x="0" y="346466"/>
                    <a:pt x="5350" y="341119"/>
                  </a:cubicBezTo>
                  <a:cubicBezTo>
                    <a:pt x="10697" y="335769"/>
                    <a:pt x="16047" y="330421"/>
                    <a:pt x="21394" y="325071"/>
                  </a:cubicBezTo>
                  <a:cubicBezTo>
                    <a:pt x="21394" y="319721"/>
                    <a:pt x="16047" y="319721"/>
                    <a:pt x="16047" y="314374"/>
                  </a:cubicBezTo>
                  <a:lnTo>
                    <a:pt x="16047" y="309713"/>
                  </a:lnTo>
                  <a:lnTo>
                    <a:pt x="44977" y="301417"/>
                  </a:lnTo>
                  <a:lnTo>
                    <a:pt x="48139" y="303677"/>
                  </a:lnTo>
                  <a:cubicBezTo>
                    <a:pt x="53489" y="298327"/>
                    <a:pt x="64186" y="298327"/>
                    <a:pt x="74883" y="292977"/>
                  </a:cubicBezTo>
                  <a:lnTo>
                    <a:pt x="74413" y="292977"/>
                  </a:lnTo>
                  <a:lnTo>
                    <a:pt x="275152" y="235416"/>
                  </a:lnTo>
                  <a:lnTo>
                    <a:pt x="337314" y="219682"/>
                  </a:lnTo>
                  <a:cubicBezTo>
                    <a:pt x="375090" y="209402"/>
                    <a:pt x="414538" y="198036"/>
                    <a:pt x="454654" y="186001"/>
                  </a:cubicBezTo>
                  <a:lnTo>
                    <a:pt x="440580" y="187980"/>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8" name="Vrije vorm: vorm 37">
              <a:extLst>
                <a:ext uri="{FF2B5EF4-FFF2-40B4-BE49-F238E27FC236}">
                  <a16:creationId xmlns:a16="http://schemas.microsoft.com/office/drawing/2014/main" id="{875A6F5C-1C9D-449D-811A-9409E84DD776}"/>
                </a:ext>
              </a:extLst>
            </p:cNvPr>
            <p:cNvSpPr/>
            <p:nvPr/>
          </p:nvSpPr>
          <p:spPr>
            <a:xfrm>
              <a:off x="3674735" y="4947418"/>
              <a:ext cx="1006762" cy="453492"/>
            </a:xfrm>
            <a:custGeom>
              <a:avLst/>
              <a:gdLst>
                <a:gd name="connsiteX0" fmla="*/ 74884 w 1006762"/>
                <a:gd name="connsiteY0" fmla="*/ 386776 h 453492"/>
                <a:gd name="connsiteX1" fmla="*/ 71259 w 1006762"/>
                <a:gd name="connsiteY1" fmla="*/ 389948 h 453492"/>
                <a:gd name="connsiteX2" fmla="*/ 64187 w 1006762"/>
                <a:gd name="connsiteY2" fmla="*/ 392123 h 453492"/>
                <a:gd name="connsiteX3" fmla="*/ 69536 w 1006762"/>
                <a:gd name="connsiteY3" fmla="*/ 391455 h 453492"/>
                <a:gd name="connsiteX4" fmla="*/ 71259 w 1006762"/>
                <a:gd name="connsiteY4" fmla="*/ 389948 h 453492"/>
                <a:gd name="connsiteX5" fmla="*/ 72879 w 1006762"/>
                <a:gd name="connsiteY5" fmla="*/ 389450 h 453492"/>
                <a:gd name="connsiteX6" fmla="*/ 85581 w 1006762"/>
                <a:gd name="connsiteY6" fmla="*/ 386776 h 453492"/>
                <a:gd name="connsiteX7" fmla="*/ 74884 w 1006762"/>
                <a:gd name="connsiteY7" fmla="*/ 386776 h 453492"/>
                <a:gd name="connsiteX8" fmla="*/ 320935 w 1006762"/>
                <a:gd name="connsiteY8" fmla="*/ 290495 h 453492"/>
                <a:gd name="connsiteX9" fmla="*/ 208607 w 1006762"/>
                <a:gd name="connsiteY9" fmla="*/ 317240 h 453492"/>
                <a:gd name="connsiteX10" fmla="*/ 48140 w 1006762"/>
                <a:gd name="connsiteY10" fmla="*/ 360031 h 453492"/>
                <a:gd name="connsiteX11" fmla="*/ 69537 w 1006762"/>
                <a:gd name="connsiteY11" fmla="*/ 365379 h 453492"/>
                <a:gd name="connsiteX12" fmla="*/ 304887 w 1006762"/>
                <a:gd name="connsiteY12" fmla="*/ 295845 h 453492"/>
                <a:gd name="connsiteX13" fmla="*/ 320935 w 1006762"/>
                <a:gd name="connsiteY13" fmla="*/ 290495 h 453492"/>
                <a:gd name="connsiteX14" fmla="*/ 208607 w 1006762"/>
                <a:gd name="connsiteY14" fmla="*/ 269100 h 453492"/>
                <a:gd name="connsiteX15" fmla="*/ 192561 w 1006762"/>
                <a:gd name="connsiteY15" fmla="*/ 272443 h 453492"/>
                <a:gd name="connsiteX16" fmla="*/ 182254 w 1006762"/>
                <a:gd name="connsiteY16" fmla="*/ 277167 h 453492"/>
                <a:gd name="connsiteX17" fmla="*/ 163432 w 1006762"/>
                <a:gd name="connsiteY17" fmla="*/ 282929 h 453492"/>
                <a:gd name="connsiteX18" fmla="*/ 98286 w 1006762"/>
                <a:gd name="connsiteY18" fmla="*/ 298519 h 453492"/>
                <a:gd name="connsiteX19" fmla="*/ 32095 w 1006762"/>
                <a:gd name="connsiteY19" fmla="*/ 317240 h 453492"/>
                <a:gd name="connsiteX20" fmla="*/ 110322 w 1006762"/>
                <a:gd name="connsiteY20" fmla="*/ 299187 h 453492"/>
                <a:gd name="connsiteX21" fmla="*/ 163432 w 1006762"/>
                <a:gd name="connsiteY21" fmla="*/ 282929 h 453492"/>
                <a:gd name="connsiteX22" fmla="*/ 176515 w 1006762"/>
                <a:gd name="connsiteY22" fmla="*/ 279798 h 453492"/>
                <a:gd name="connsiteX23" fmla="*/ 182254 w 1006762"/>
                <a:gd name="connsiteY23" fmla="*/ 277167 h 453492"/>
                <a:gd name="connsiteX24" fmla="*/ 379771 w 1006762"/>
                <a:gd name="connsiteY24" fmla="*/ 247704 h 453492"/>
                <a:gd name="connsiteX25" fmla="*/ 278143 w 1006762"/>
                <a:gd name="connsiteY25" fmla="*/ 274448 h 453492"/>
                <a:gd name="connsiteX26" fmla="*/ 379771 w 1006762"/>
                <a:gd name="connsiteY26" fmla="*/ 247704 h 453492"/>
                <a:gd name="connsiteX27" fmla="*/ 368146 w 1006762"/>
                <a:gd name="connsiteY27" fmla="*/ 183120 h 453492"/>
                <a:gd name="connsiteX28" fmla="*/ 369074 w 1006762"/>
                <a:gd name="connsiteY28" fmla="*/ 183517 h 453492"/>
                <a:gd name="connsiteX29" fmla="*/ 374421 w 1006762"/>
                <a:gd name="connsiteY29" fmla="*/ 194214 h 453492"/>
                <a:gd name="connsiteX30" fmla="*/ 347679 w 1006762"/>
                <a:gd name="connsiteY30" fmla="*/ 226309 h 453492"/>
                <a:gd name="connsiteX31" fmla="*/ 411865 w 1006762"/>
                <a:gd name="connsiteY31" fmla="*/ 215612 h 453492"/>
                <a:gd name="connsiteX32" fmla="*/ 417213 w 1006762"/>
                <a:gd name="connsiteY32" fmla="*/ 226309 h 453492"/>
                <a:gd name="connsiteX33" fmla="*/ 411865 w 1006762"/>
                <a:gd name="connsiteY33" fmla="*/ 247704 h 453492"/>
                <a:gd name="connsiteX34" fmla="*/ 395818 w 1006762"/>
                <a:gd name="connsiteY34" fmla="*/ 263750 h 453492"/>
                <a:gd name="connsiteX35" fmla="*/ 460005 w 1006762"/>
                <a:gd name="connsiteY35" fmla="*/ 253053 h 453492"/>
                <a:gd name="connsiteX36" fmla="*/ 465354 w 1006762"/>
                <a:gd name="connsiteY36" fmla="*/ 263750 h 453492"/>
                <a:gd name="connsiteX37" fmla="*/ 465354 w 1006762"/>
                <a:gd name="connsiteY37" fmla="*/ 274448 h 453492"/>
                <a:gd name="connsiteX38" fmla="*/ 572330 w 1006762"/>
                <a:gd name="connsiteY38" fmla="*/ 269100 h 453492"/>
                <a:gd name="connsiteX39" fmla="*/ 583030 w 1006762"/>
                <a:gd name="connsiteY39" fmla="*/ 285145 h 453492"/>
                <a:gd name="connsiteX40" fmla="*/ 580354 w 1006762"/>
                <a:gd name="connsiteY40" fmla="*/ 301193 h 453492"/>
                <a:gd name="connsiteX41" fmla="*/ 570027 w 1006762"/>
                <a:gd name="connsiteY41" fmla="*/ 310045 h 453492"/>
                <a:gd name="connsiteX42" fmla="*/ 69767 w 1006762"/>
                <a:gd name="connsiteY42" fmla="*/ 453492 h 453492"/>
                <a:gd name="connsiteX43" fmla="*/ 69537 w 1006762"/>
                <a:gd name="connsiteY43" fmla="*/ 450962 h 453492"/>
                <a:gd name="connsiteX44" fmla="*/ 240701 w 1006762"/>
                <a:gd name="connsiteY44" fmla="*/ 392123 h 453492"/>
                <a:gd name="connsiteX45" fmla="*/ 262096 w 1006762"/>
                <a:gd name="connsiteY45" fmla="*/ 386776 h 453492"/>
                <a:gd name="connsiteX46" fmla="*/ 401166 w 1006762"/>
                <a:gd name="connsiteY46" fmla="*/ 354681 h 453492"/>
                <a:gd name="connsiteX47" fmla="*/ 577680 w 1006762"/>
                <a:gd name="connsiteY47" fmla="*/ 290495 h 453492"/>
                <a:gd name="connsiteX48" fmla="*/ 267446 w 1006762"/>
                <a:gd name="connsiteY48" fmla="*/ 370729 h 453492"/>
                <a:gd name="connsiteX49" fmla="*/ 42792 w 1006762"/>
                <a:gd name="connsiteY49" fmla="*/ 429565 h 453492"/>
                <a:gd name="connsiteX50" fmla="*/ 32095 w 1006762"/>
                <a:gd name="connsiteY50" fmla="*/ 418868 h 453492"/>
                <a:gd name="connsiteX51" fmla="*/ 42792 w 1006762"/>
                <a:gd name="connsiteY51" fmla="*/ 392123 h 453492"/>
                <a:gd name="connsiteX52" fmla="*/ 32095 w 1006762"/>
                <a:gd name="connsiteY52" fmla="*/ 376076 h 453492"/>
                <a:gd name="connsiteX53" fmla="*/ 37442 w 1006762"/>
                <a:gd name="connsiteY53" fmla="*/ 360031 h 453492"/>
                <a:gd name="connsiteX54" fmla="*/ 42792 w 1006762"/>
                <a:gd name="connsiteY54" fmla="*/ 354681 h 453492"/>
                <a:gd name="connsiteX55" fmla="*/ 10698 w 1006762"/>
                <a:gd name="connsiteY55" fmla="*/ 349334 h 453492"/>
                <a:gd name="connsiteX56" fmla="*/ 0 w 1006762"/>
                <a:gd name="connsiteY56" fmla="*/ 338634 h 453492"/>
                <a:gd name="connsiteX57" fmla="*/ 21395 w 1006762"/>
                <a:gd name="connsiteY57" fmla="*/ 306542 h 453492"/>
                <a:gd name="connsiteX58" fmla="*/ 5350 w 1006762"/>
                <a:gd name="connsiteY58" fmla="*/ 301192 h 453492"/>
                <a:gd name="connsiteX59" fmla="*/ 0 w 1006762"/>
                <a:gd name="connsiteY59" fmla="*/ 290495 h 453492"/>
                <a:gd name="connsiteX60" fmla="*/ 0 w 1006762"/>
                <a:gd name="connsiteY60" fmla="*/ 288684 h 453492"/>
                <a:gd name="connsiteX61" fmla="*/ 932712 w 1006762"/>
                <a:gd name="connsiteY61" fmla="*/ 115318 h 453492"/>
                <a:gd name="connsiteX62" fmla="*/ 941403 w 1006762"/>
                <a:gd name="connsiteY62" fmla="*/ 119331 h 453492"/>
                <a:gd name="connsiteX63" fmla="*/ 946753 w 1006762"/>
                <a:gd name="connsiteY63" fmla="*/ 130028 h 453492"/>
                <a:gd name="connsiteX64" fmla="*/ 925356 w 1006762"/>
                <a:gd name="connsiteY64" fmla="*/ 156773 h 453492"/>
                <a:gd name="connsiteX65" fmla="*/ 978845 w 1006762"/>
                <a:gd name="connsiteY65" fmla="*/ 151425 h 453492"/>
                <a:gd name="connsiteX66" fmla="*/ 989545 w 1006762"/>
                <a:gd name="connsiteY66" fmla="*/ 162123 h 453492"/>
                <a:gd name="connsiteX67" fmla="*/ 978845 w 1006762"/>
                <a:gd name="connsiteY67" fmla="*/ 178170 h 453492"/>
                <a:gd name="connsiteX68" fmla="*/ 968148 w 1006762"/>
                <a:gd name="connsiteY68" fmla="*/ 172820 h 453492"/>
                <a:gd name="connsiteX69" fmla="*/ 882567 w 1006762"/>
                <a:gd name="connsiteY69" fmla="*/ 199564 h 453492"/>
                <a:gd name="connsiteX70" fmla="*/ 829078 w 1006762"/>
                <a:gd name="connsiteY70" fmla="*/ 210262 h 453492"/>
                <a:gd name="connsiteX71" fmla="*/ 807681 w 1006762"/>
                <a:gd name="connsiteY71" fmla="*/ 210262 h 453492"/>
                <a:gd name="connsiteX72" fmla="*/ 802333 w 1006762"/>
                <a:gd name="connsiteY72" fmla="*/ 199564 h 453492"/>
                <a:gd name="connsiteX73" fmla="*/ 850472 w 1006762"/>
                <a:gd name="connsiteY73" fmla="*/ 162123 h 453492"/>
                <a:gd name="connsiteX74" fmla="*/ 903961 w 1006762"/>
                <a:gd name="connsiteY74" fmla="*/ 135378 h 453492"/>
                <a:gd name="connsiteX75" fmla="*/ 914659 w 1006762"/>
                <a:gd name="connsiteY75" fmla="*/ 119331 h 453492"/>
                <a:gd name="connsiteX76" fmla="*/ 920009 w 1006762"/>
                <a:gd name="connsiteY76" fmla="*/ 119331 h 453492"/>
                <a:gd name="connsiteX77" fmla="*/ 932712 w 1006762"/>
                <a:gd name="connsiteY77" fmla="*/ 115318 h 453492"/>
                <a:gd name="connsiteX78" fmla="*/ 1006762 w 1006762"/>
                <a:gd name="connsiteY78" fmla="*/ 0 h 453492"/>
                <a:gd name="connsiteX79" fmla="*/ 998842 w 1006762"/>
                <a:gd name="connsiteY79" fmla="*/ 7662 h 453492"/>
                <a:gd name="connsiteX80" fmla="*/ 470702 w 1006762"/>
                <a:gd name="connsiteY80" fmla="*/ 156773 h 453492"/>
                <a:gd name="connsiteX81" fmla="*/ 423231 w 1006762"/>
                <a:gd name="connsiteY81" fmla="*/ 167471 h 453492"/>
                <a:gd name="connsiteX82" fmla="*/ 421859 w 1006762"/>
                <a:gd name="connsiteY82" fmla="*/ 167718 h 453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006762" h="453492">
                  <a:moveTo>
                    <a:pt x="74884" y="386776"/>
                  </a:moveTo>
                  <a:lnTo>
                    <a:pt x="71259" y="389948"/>
                  </a:lnTo>
                  <a:lnTo>
                    <a:pt x="64187" y="392123"/>
                  </a:lnTo>
                  <a:cubicBezTo>
                    <a:pt x="66862" y="392123"/>
                    <a:pt x="68199" y="392123"/>
                    <a:pt x="69536" y="391455"/>
                  </a:cubicBezTo>
                  <a:lnTo>
                    <a:pt x="71259" y="389948"/>
                  </a:lnTo>
                  <a:lnTo>
                    <a:pt x="72879" y="389450"/>
                  </a:lnTo>
                  <a:cubicBezTo>
                    <a:pt x="76222" y="388113"/>
                    <a:pt x="80233" y="386776"/>
                    <a:pt x="85581" y="386776"/>
                  </a:cubicBezTo>
                  <a:cubicBezTo>
                    <a:pt x="80234" y="386776"/>
                    <a:pt x="80234" y="386776"/>
                    <a:pt x="74884" y="386776"/>
                  </a:cubicBezTo>
                  <a:close/>
                  <a:moveTo>
                    <a:pt x="320935" y="290495"/>
                  </a:moveTo>
                  <a:cubicBezTo>
                    <a:pt x="288840" y="295845"/>
                    <a:pt x="251398" y="306542"/>
                    <a:pt x="208607" y="317240"/>
                  </a:cubicBezTo>
                  <a:cubicBezTo>
                    <a:pt x="149770" y="327937"/>
                    <a:pt x="64187" y="349334"/>
                    <a:pt x="48140" y="360031"/>
                  </a:cubicBezTo>
                  <a:cubicBezTo>
                    <a:pt x="53489" y="365379"/>
                    <a:pt x="58839" y="365379"/>
                    <a:pt x="69537" y="365379"/>
                  </a:cubicBezTo>
                  <a:cubicBezTo>
                    <a:pt x="112326" y="349334"/>
                    <a:pt x="187212" y="327937"/>
                    <a:pt x="304887" y="295845"/>
                  </a:cubicBezTo>
                  <a:cubicBezTo>
                    <a:pt x="310235" y="295845"/>
                    <a:pt x="315585" y="290495"/>
                    <a:pt x="320935" y="290495"/>
                  </a:cubicBezTo>
                  <a:close/>
                  <a:moveTo>
                    <a:pt x="208607" y="269100"/>
                  </a:moveTo>
                  <a:cubicBezTo>
                    <a:pt x="203258" y="269100"/>
                    <a:pt x="197909" y="270437"/>
                    <a:pt x="192561" y="272443"/>
                  </a:cubicBezTo>
                  <a:lnTo>
                    <a:pt x="182254" y="277167"/>
                  </a:lnTo>
                  <a:lnTo>
                    <a:pt x="163432" y="282929"/>
                  </a:lnTo>
                  <a:lnTo>
                    <a:pt x="98286" y="298519"/>
                  </a:lnTo>
                  <a:cubicBezTo>
                    <a:pt x="72210" y="305205"/>
                    <a:pt x="48141" y="311891"/>
                    <a:pt x="32095" y="317240"/>
                  </a:cubicBezTo>
                  <a:cubicBezTo>
                    <a:pt x="50816" y="314565"/>
                    <a:pt x="78897" y="307879"/>
                    <a:pt x="110322" y="299187"/>
                  </a:cubicBezTo>
                  <a:lnTo>
                    <a:pt x="163432" y="282929"/>
                  </a:lnTo>
                  <a:lnTo>
                    <a:pt x="176515" y="279798"/>
                  </a:lnTo>
                  <a:lnTo>
                    <a:pt x="182254" y="277167"/>
                  </a:lnTo>
                  <a:close/>
                  <a:moveTo>
                    <a:pt x="379771" y="247704"/>
                  </a:moveTo>
                  <a:cubicBezTo>
                    <a:pt x="353027" y="253053"/>
                    <a:pt x="315585" y="263750"/>
                    <a:pt x="278143" y="274448"/>
                  </a:cubicBezTo>
                  <a:cubicBezTo>
                    <a:pt x="315585" y="269100"/>
                    <a:pt x="353027" y="258401"/>
                    <a:pt x="379771" y="247704"/>
                  </a:cubicBezTo>
                  <a:close/>
                  <a:moveTo>
                    <a:pt x="368146" y="183120"/>
                  </a:moveTo>
                  <a:lnTo>
                    <a:pt x="369074" y="183517"/>
                  </a:lnTo>
                  <a:cubicBezTo>
                    <a:pt x="374421" y="183517"/>
                    <a:pt x="374421" y="188867"/>
                    <a:pt x="374421" y="194214"/>
                  </a:cubicBezTo>
                  <a:cubicBezTo>
                    <a:pt x="379771" y="204914"/>
                    <a:pt x="369074" y="215612"/>
                    <a:pt x="347679" y="226309"/>
                  </a:cubicBezTo>
                  <a:cubicBezTo>
                    <a:pt x="390468" y="215612"/>
                    <a:pt x="406516" y="210262"/>
                    <a:pt x="411865" y="215612"/>
                  </a:cubicBezTo>
                  <a:cubicBezTo>
                    <a:pt x="417213" y="215612"/>
                    <a:pt x="417213" y="220959"/>
                    <a:pt x="417213" y="226309"/>
                  </a:cubicBezTo>
                  <a:cubicBezTo>
                    <a:pt x="417213" y="231659"/>
                    <a:pt x="417213" y="242356"/>
                    <a:pt x="411865" y="247704"/>
                  </a:cubicBezTo>
                  <a:cubicBezTo>
                    <a:pt x="406516" y="253053"/>
                    <a:pt x="401166" y="258401"/>
                    <a:pt x="395818" y="263750"/>
                  </a:cubicBezTo>
                  <a:cubicBezTo>
                    <a:pt x="438610" y="247704"/>
                    <a:pt x="454655" y="247704"/>
                    <a:pt x="460005" y="253053"/>
                  </a:cubicBezTo>
                  <a:cubicBezTo>
                    <a:pt x="465354" y="253053"/>
                    <a:pt x="465354" y="258401"/>
                    <a:pt x="465354" y="263750"/>
                  </a:cubicBezTo>
                  <a:cubicBezTo>
                    <a:pt x="465354" y="269100"/>
                    <a:pt x="465354" y="269100"/>
                    <a:pt x="465354" y="274448"/>
                  </a:cubicBezTo>
                  <a:cubicBezTo>
                    <a:pt x="518844" y="263750"/>
                    <a:pt x="556285" y="258401"/>
                    <a:pt x="572330" y="269100"/>
                  </a:cubicBezTo>
                  <a:cubicBezTo>
                    <a:pt x="577680" y="274448"/>
                    <a:pt x="583030" y="279798"/>
                    <a:pt x="583030" y="285145"/>
                  </a:cubicBezTo>
                  <a:cubicBezTo>
                    <a:pt x="585703" y="290495"/>
                    <a:pt x="584366" y="295844"/>
                    <a:pt x="580354" y="301193"/>
                  </a:cubicBezTo>
                  <a:lnTo>
                    <a:pt x="570027" y="310045"/>
                  </a:lnTo>
                  <a:lnTo>
                    <a:pt x="69767" y="453492"/>
                  </a:lnTo>
                  <a:lnTo>
                    <a:pt x="69537" y="450962"/>
                  </a:lnTo>
                  <a:cubicBezTo>
                    <a:pt x="64187" y="434915"/>
                    <a:pt x="74884" y="429565"/>
                    <a:pt x="240701" y="392123"/>
                  </a:cubicBezTo>
                  <a:cubicBezTo>
                    <a:pt x="246048" y="392123"/>
                    <a:pt x="256746" y="386776"/>
                    <a:pt x="262096" y="386776"/>
                  </a:cubicBezTo>
                  <a:cubicBezTo>
                    <a:pt x="299537" y="376076"/>
                    <a:pt x="347679" y="365379"/>
                    <a:pt x="401166" y="354681"/>
                  </a:cubicBezTo>
                  <a:cubicBezTo>
                    <a:pt x="486749" y="333287"/>
                    <a:pt x="566983" y="306542"/>
                    <a:pt x="577680" y="290495"/>
                  </a:cubicBezTo>
                  <a:cubicBezTo>
                    <a:pt x="550935" y="279798"/>
                    <a:pt x="374421" y="333287"/>
                    <a:pt x="267446" y="370729"/>
                  </a:cubicBezTo>
                  <a:cubicBezTo>
                    <a:pt x="117676" y="418868"/>
                    <a:pt x="58839" y="434915"/>
                    <a:pt x="42792" y="429565"/>
                  </a:cubicBezTo>
                  <a:cubicBezTo>
                    <a:pt x="37442" y="429565"/>
                    <a:pt x="37442" y="424218"/>
                    <a:pt x="32095" y="418868"/>
                  </a:cubicBezTo>
                  <a:cubicBezTo>
                    <a:pt x="32095" y="408170"/>
                    <a:pt x="32095" y="402821"/>
                    <a:pt x="42792" y="392123"/>
                  </a:cubicBezTo>
                  <a:cubicBezTo>
                    <a:pt x="37442" y="386776"/>
                    <a:pt x="32095" y="381426"/>
                    <a:pt x="32095" y="376076"/>
                  </a:cubicBezTo>
                  <a:cubicBezTo>
                    <a:pt x="32095" y="370729"/>
                    <a:pt x="32095" y="365379"/>
                    <a:pt x="37442" y="360031"/>
                  </a:cubicBezTo>
                  <a:cubicBezTo>
                    <a:pt x="37442" y="360031"/>
                    <a:pt x="42792" y="354681"/>
                    <a:pt x="42792" y="354681"/>
                  </a:cubicBezTo>
                  <a:cubicBezTo>
                    <a:pt x="26745" y="354681"/>
                    <a:pt x="16048" y="354681"/>
                    <a:pt x="10698" y="349334"/>
                  </a:cubicBezTo>
                  <a:cubicBezTo>
                    <a:pt x="5350" y="349334"/>
                    <a:pt x="5350" y="343984"/>
                    <a:pt x="0" y="338634"/>
                  </a:cubicBezTo>
                  <a:cubicBezTo>
                    <a:pt x="0" y="327937"/>
                    <a:pt x="5350" y="317240"/>
                    <a:pt x="21395" y="306542"/>
                  </a:cubicBezTo>
                  <a:cubicBezTo>
                    <a:pt x="16048" y="306542"/>
                    <a:pt x="10698" y="306542"/>
                    <a:pt x="5350" y="301192"/>
                  </a:cubicBezTo>
                  <a:cubicBezTo>
                    <a:pt x="0" y="301192"/>
                    <a:pt x="0" y="295845"/>
                    <a:pt x="0" y="290495"/>
                  </a:cubicBezTo>
                  <a:lnTo>
                    <a:pt x="0" y="288684"/>
                  </a:lnTo>
                  <a:close/>
                  <a:moveTo>
                    <a:pt x="932712" y="115318"/>
                  </a:moveTo>
                  <a:cubicBezTo>
                    <a:pt x="936055" y="115318"/>
                    <a:pt x="938729" y="116656"/>
                    <a:pt x="941403" y="119331"/>
                  </a:cubicBezTo>
                  <a:cubicBezTo>
                    <a:pt x="946753" y="119331"/>
                    <a:pt x="946753" y="124681"/>
                    <a:pt x="946753" y="130028"/>
                  </a:cubicBezTo>
                  <a:cubicBezTo>
                    <a:pt x="946753" y="140725"/>
                    <a:pt x="946753" y="146075"/>
                    <a:pt x="925356" y="156773"/>
                  </a:cubicBezTo>
                  <a:cubicBezTo>
                    <a:pt x="952101" y="151425"/>
                    <a:pt x="968148" y="146075"/>
                    <a:pt x="978845" y="151425"/>
                  </a:cubicBezTo>
                  <a:cubicBezTo>
                    <a:pt x="984195" y="151425"/>
                    <a:pt x="984195" y="156773"/>
                    <a:pt x="989545" y="162123"/>
                  </a:cubicBezTo>
                  <a:cubicBezTo>
                    <a:pt x="989545" y="167470"/>
                    <a:pt x="984195" y="178170"/>
                    <a:pt x="978845" y="178170"/>
                  </a:cubicBezTo>
                  <a:cubicBezTo>
                    <a:pt x="973498" y="178170"/>
                    <a:pt x="968148" y="178170"/>
                    <a:pt x="968148" y="172820"/>
                  </a:cubicBezTo>
                  <a:cubicBezTo>
                    <a:pt x="952101" y="172820"/>
                    <a:pt x="909311" y="188867"/>
                    <a:pt x="882567" y="199564"/>
                  </a:cubicBezTo>
                  <a:cubicBezTo>
                    <a:pt x="855822" y="204914"/>
                    <a:pt x="839775" y="210262"/>
                    <a:pt x="829078" y="210262"/>
                  </a:cubicBezTo>
                  <a:cubicBezTo>
                    <a:pt x="818381" y="210262"/>
                    <a:pt x="813031" y="210262"/>
                    <a:pt x="807681" y="210262"/>
                  </a:cubicBezTo>
                  <a:cubicBezTo>
                    <a:pt x="802333" y="210262"/>
                    <a:pt x="802333" y="204914"/>
                    <a:pt x="802333" y="199564"/>
                  </a:cubicBezTo>
                  <a:cubicBezTo>
                    <a:pt x="796983" y="188867"/>
                    <a:pt x="802333" y="183517"/>
                    <a:pt x="850472" y="162123"/>
                  </a:cubicBezTo>
                  <a:cubicBezTo>
                    <a:pt x="866520" y="156773"/>
                    <a:pt x="887914" y="140725"/>
                    <a:pt x="903961" y="135378"/>
                  </a:cubicBezTo>
                  <a:cubicBezTo>
                    <a:pt x="903961" y="130028"/>
                    <a:pt x="909311" y="119331"/>
                    <a:pt x="914659" y="119331"/>
                  </a:cubicBezTo>
                  <a:cubicBezTo>
                    <a:pt x="914659" y="119331"/>
                    <a:pt x="914659" y="119331"/>
                    <a:pt x="920009" y="119331"/>
                  </a:cubicBezTo>
                  <a:cubicBezTo>
                    <a:pt x="925358" y="116656"/>
                    <a:pt x="929369" y="115318"/>
                    <a:pt x="932712" y="115318"/>
                  </a:cubicBezTo>
                  <a:close/>
                  <a:moveTo>
                    <a:pt x="1006762" y="0"/>
                  </a:moveTo>
                  <a:lnTo>
                    <a:pt x="998842" y="7662"/>
                  </a:lnTo>
                  <a:cubicBezTo>
                    <a:pt x="925859" y="59073"/>
                    <a:pt x="718758" y="109970"/>
                    <a:pt x="470702" y="156773"/>
                  </a:cubicBezTo>
                  <a:cubicBezTo>
                    <a:pt x="457330" y="159448"/>
                    <a:pt x="441283" y="163459"/>
                    <a:pt x="423231" y="167471"/>
                  </a:cubicBezTo>
                  <a:lnTo>
                    <a:pt x="421859" y="167718"/>
                  </a:ln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39" name="Vrije vorm: vorm 38">
              <a:extLst>
                <a:ext uri="{FF2B5EF4-FFF2-40B4-BE49-F238E27FC236}">
                  <a16:creationId xmlns:a16="http://schemas.microsoft.com/office/drawing/2014/main" id="{FE8F8A6D-DD8E-4308-99FD-95CD126A23CF}"/>
                </a:ext>
              </a:extLst>
            </p:cNvPr>
            <p:cNvSpPr/>
            <p:nvPr/>
          </p:nvSpPr>
          <p:spPr>
            <a:xfrm>
              <a:off x="3745161" y="5161858"/>
              <a:ext cx="1010709" cy="388296"/>
            </a:xfrm>
            <a:custGeom>
              <a:avLst/>
              <a:gdLst>
                <a:gd name="connsiteX0" fmla="*/ 368843 w 1010709"/>
                <a:gd name="connsiteY0" fmla="*/ 295359 h 388296"/>
                <a:gd name="connsiteX1" fmla="*/ 181631 w 1010709"/>
                <a:gd name="connsiteY1" fmla="*/ 359545 h 388296"/>
                <a:gd name="connsiteX2" fmla="*/ 299307 w 1010709"/>
                <a:gd name="connsiteY2" fmla="*/ 327453 h 388296"/>
                <a:gd name="connsiteX3" fmla="*/ 368843 w 1010709"/>
                <a:gd name="connsiteY3" fmla="*/ 295359 h 388296"/>
                <a:gd name="connsiteX4" fmla="*/ 449077 w 1010709"/>
                <a:gd name="connsiteY4" fmla="*/ 215125 h 388296"/>
                <a:gd name="connsiteX5" fmla="*/ 352796 w 1010709"/>
                <a:gd name="connsiteY5" fmla="*/ 231172 h 388296"/>
                <a:gd name="connsiteX6" fmla="*/ 117445 w 1010709"/>
                <a:gd name="connsiteY6" fmla="*/ 300709 h 388296"/>
                <a:gd name="connsiteX7" fmla="*/ 203026 w 1010709"/>
                <a:gd name="connsiteY7" fmla="*/ 284662 h 388296"/>
                <a:gd name="connsiteX8" fmla="*/ 315354 w 1010709"/>
                <a:gd name="connsiteY8" fmla="*/ 257917 h 388296"/>
                <a:gd name="connsiteX9" fmla="*/ 454424 w 1010709"/>
                <a:gd name="connsiteY9" fmla="*/ 215125 h 388296"/>
                <a:gd name="connsiteX10" fmla="*/ 449077 w 1010709"/>
                <a:gd name="connsiteY10" fmla="*/ 215125 h 388296"/>
                <a:gd name="connsiteX11" fmla="*/ 967917 w 1010709"/>
                <a:gd name="connsiteY11" fmla="*/ 124194 h 388296"/>
                <a:gd name="connsiteX12" fmla="*/ 497216 w 1010709"/>
                <a:gd name="connsiteY12" fmla="*/ 247220 h 388296"/>
                <a:gd name="connsiteX13" fmla="*/ 459774 w 1010709"/>
                <a:gd name="connsiteY13" fmla="*/ 257917 h 388296"/>
                <a:gd name="connsiteX14" fmla="*/ 433029 w 1010709"/>
                <a:gd name="connsiteY14" fmla="*/ 268614 h 388296"/>
                <a:gd name="connsiteX15" fmla="*/ 588146 w 1010709"/>
                <a:gd name="connsiteY15" fmla="*/ 241870 h 388296"/>
                <a:gd name="connsiteX16" fmla="*/ 636286 w 1010709"/>
                <a:gd name="connsiteY16" fmla="*/ 236522 h 388296"/>
                <a:gd name="connsiteX17" fmla="*/ 850242 w 1010709"/>
                <a:gd name="connsiteY17" fmla="*/ 172336 h 388296"/>
                <a:gd name="connsiteX18" fmla="*/ 978614 w 1010709"/>
                <a:gd name="connsiteY18" fmla="*/ 150939 h 388296"/>
                <a:gd name="connsiteX19" fmla="*/ 1000009 w 1010709"/>
                <a:gd name="connsiteY19" fmla="*/ 134894 h 388296"/>
                <a:gd name="connsiteX20" fmla="*/ 1000009 w 1010709"/>
                <a:gd name="connsiteY20" fmla="*/ 129544 h 388296"/>
                <a:gd name="connsiteX21" fmla="*/ 967917 w 1010709"/>
                <a:gd name="connsiteY21" fmla="*/ 124194 h 388296"/>
                <a:gd name="connsiteX22" fmla="*/ 657683 w 1010709"/>
                <a:gd name="connsiteY22" fmla="*/ 97450 h 388296"/>
                <a:gd name="connsiteX23" fmla="*/ 614891 w 1010709"/>
                <a:gd name="connsiteY23" fmla="*/ 102800 h 388296"/>
                <a:gd name="connsiteX24" fmla="*/ 545355 w 1010709"/>
                <a:gd name="connsiteY24" fmla="*/ 118847 h 388296"/>
                <a:gd name="connsiteX25" fmla="*/ 69303 w 1010709"/>
                <a:gd name="connsiteY25" fmla="*/ 236522 h 388296"/>
                <a:gd name="connsiteX26" fmla="*/ 53259 w 1010709"/>
                <a:gd name="connsiteY26" fmla="*/ 252570 h 388296"/>
                <a:gd name="connsiteX27" fmla="*/ 53259 w 1010709"/>
                <a:gd name="connsiteY27" fmla="*/ 263267 h 388296"/>
                <a:gd name="connsiteX28" fmla="*/ 58606 w 1010709"/>
                <a:gd name="connsiteY28" fmla="*/ 273964 h 388296"/>
                <a:gd name="connsiteX29" fmla="*/ 74653 w 1010709"/>
                <a:gd name="connsiteY29" fmla="*/ 279312 h 388296"/>
                <a:gd name="connsiteX30" fmla="*/ 352796 w 1010709"/>
                <a:gd name="connsiteY30" fmla="*/ 209778 h 388296"/>
                <a:gd name="connsiteX31" fmla="*/ 529308 w 1010709"/>
                <a:gd name="connsiteY31" fmla="*/ 145591 h 388296"/>
                <a:gd name="connsiteX32" fmla="*/ 657683 w 1010709"/>
                <a:gd name="connsiteY32" fmla="*/ 97450 h 388296"/>
                <a:gd name="connsiteX33" fmla="*/ 935823 w 1010709"/>
                <a:gd name="connsiteY33" fmla="*/ 43961 h 388296"/>
                <a:gd name="connsiteX34" fmla="*/ 818147 w 1010709"/>
                <a:gd name="connsiteY34" fmla="*/ 70705 h 388296"/>
                <a:gd name="connsiteX35" fmla="*/ 534657 w 1010709"/>
                <a:gd name="connsiteY35" fmla="*/ 172336 h 388296"/>
                <a:gd name="connsiteX36" fmla="*/ 465121 w 1010709"/>
                <a:gd name="connsiteY36" fmla="*/ 193730 h 388296"/>
                <a:gd name="connsiteX37" fmla="*/ 614891 w 1010709"/>
                <a:gd name="connsiteY37" fmla="*/ 172336 h 388296"/>
                <a:gd name="connsiteX38" fmla="*/ 620238 w 1010709"/>
                <a:gd name="connsiteY38" fmla="*/ 172336 h 388296"/>
                <a:gd name="connsiteX39" fmla="*/ 967917 w 1010709"/>
                <a:gd name="connsiteY39" fmla="*/ 76055 h 388296"/>
                <a:gd name="connsiteX40" fmla="*/ 973267 w 1010709"/>
                <a:gd name="connsiteY40" fmla="*/ 70705 h 388296"/>
                <a:gd name="connsiteX41" fmla="*/ 978614 w 1010709"/>
                <a:gd name="connsiteY41" fmla="*/ 54660 h 388296"/>
                <a:gd name="connsiteX42" fmla="*/ 973267 w 1010709"/>
                <a:gd name="connsiteY42" fmla="*/ 49310 h 388296"/>
                <a:gd name="connsiteX43" fmla="*/ 935823 w 1010709"/>
                <a:gd name="connsiteY43" fmla="*/ 43961 h 388296"/>
                <a:gd name="connsiteX44" fmla="*/ 945027 w 1010709"/>
                <a:gd name="connsiteY44" fmla="*/ 12 h 388296"/>
                <a:gd name="connsiteX45" fmla="*/ 951870 w 1010709"/>
                <a:gd name="connsiteY45" fmla="*/ 1172 h 388296"/>
                <a:gd name="connsiteX46" fmla="*/ 957220 w 1010709"/>
                <a:gd name="connsiteY46" fmla="*/ 11869 h 388296"/>
                <a:gd name="connsiteX47" fmla="*/ 957220 w 1010709"/>
                <a:gd name="connsiteY47" fmla="*/ 17219 h 388296"/>
                <a:gd name="connsiteX48" fmla="*/ 973267 w 1010709"/>
                <a:gd name="connsiteY48" fmla="*/ 22566 h 388296"/>
                <a:gd name="connsiteX49" fmla="*/ 994662 w 1010709"/>
                <a:gd name="connsiteY49" fmla="*/ 43961 h 388296"/>
                <a:gd name="connsiteX50" fmla="*/ 989312 w 1010709"/>
                <a:gd name="connsiteY50" fmla="*/ 70705 h 388296"/>
                <a:gd name="connsiteX51" fmla="*/ 1000009 w 1010709"/>
                <a:gd name="connsiteY51" fmla="*/ 81405 h 388296"/>
                <a:gd name="connsiteX52" fmla="*/ 994662 w 1010709"/>
                <a:gd name="connsiteY52" fmla="*/ 97450 h 388296"/>
                <a:gd name="connsiteX53" fmla="*/ 989312 w 1010709"/>
                <a:gd name="connsiteY53" fmla="*/ 102800 h 388296"/>
                <a:gd name="connsiteX54" fmla="*/ 994662 w 1010709"/>
                <a:gd name="connsiteY54" fmla="*/ 108150 h 388296"/>
                <a:gd name="connsiteX55" fmla="*/ 1010709 w 1010709"/>
                <a:gd name="connsiteY55" fmla="*/ 124194 h 388296"/>
                <a:gd name="connsiteX56" fmla="*/ 1005359 w 1010709"/>
                <a:gd name="connsiteY56" fmla="*/ 150939 h 388296"/>
                <a:gd name="connsiteX57" fmla="*/ 1002684 w 1010709"/>
                <a:gd name="connsiteY57" fmla="*/ 156289 h 388296"/>
                <a:gd name="connsiteX58" fmla="*/ 1001548 w 1010709"/>
                <a:gd name="connsiteY58" fmla="*/ 158559 h 388296"/>
                <a:gd name="connsiteX59" fmla="*/ 626447 w 1010709"/>
                <a:gd name="connsiteY59" fmla="*/ 266117 h 388296"/>
                <a:gd name="connsiteX60" fmla="*/ 588146 w 1010709"/>
                <a:gd name="connsiteY60" fmla="*/ 273964 h 388296"/>
                <a:gd name="connsiteX61" fmla="*/ 454424 w 1010709"/>
                <a:gd name="connsiteY61" fmla="*/ 311406 h 388296"/>
                <a:gd name="connsiteX62" fmla="*/ 299307 w 1010709"/>
                <a:gd name="connsiteY62" fmla="*/ 359545 h 388296"/>
                <a:gd name="connsiteX63" fmla="*/ 298382 w 1010709"/>
                <a:gd name="connsiteY63" fmla="*/ 360188 h 388296"/>
                <a:gd name="connsiteX64" fmla="*/ 261671 w 1010709"/>
                <a:gd name="connsiteY64" fmla="*/ 370715 h 388296"/>
                <a:gd name="connsiteX65" fmla="*/ 261865 w 1010709"/>
                <a:gd name="connsiteY65" fmla="*/ 370245 h 388296"/>
                <a:gd name="connsiteX66" fmla="*/ 165584 w 1010709"/>
                <a:gd name="connsiteY66" fmla="*/ 386290 h 388296"/>
                <a:gd name="connsiteX67" fmla="*/ 160234 w 1010709"/>
                <a:gd name="connsiteY67" fmla="*/ 375592 h 388296"/>
                <a:gd name="connsiteX68" fmla="*/ 165584 w 1010709"/>
                <a:gd name="connsiteY68" fmla="*/ 348848 h 388296"/>
                <a:gd name="connsiteX69" fmla="*/ 170934 w 1010709"/>
                <a:gd name="connsiteY69" fmla="*/ 343500 h 388296"/>
                <a:gd name="connsiteX70" fmla="*/ 128142 w 1010709"/>
                <a:gd name="connsiteY70" fmla="*/ 343500 h 388296"/>
                <a:gd name="connsiteX71" fmla="*/ 122792 w 1010709"/>
                <a:gd name="connsiteY71" fmla="*/ 332801 h 388296"/>
                <a:gd name="connsiteX72" fmla="*/ 122792 w 1010709"/>
                <a:gd name="connsiteY72" fmla="*/ 327453 h 388296"/>
                <a:gd name="connsiteX73" fmla="*/ 80003 w 1010709"/>
                <a:gd name="connsiteY73" fmla="*/ 322103 h 388296"/>
                <a:gd name="connsiteX74" fmla="*/ 69303 w 1010709"/>
                <a:gd name="connsiteY74" fmla="*/ 306056 h 388296"/>
                <a:gd name="connsiteX75" fmla="*/ 53259 w 1010709"/>
                <a:gd name="connsiteY75" fmla="*/ 300709 h 388296"/>
                <a:gd name="connsiteX76" fmla="*/ 31862 w 1010709"/>
                <a:gd name="connsiteY76" fmla="*/ 273964 h 388296"/>
                <a:gd name="connsiteX77" fmla="*/ 37212 w 1010709"/>
                <a:gd name="connsiteY77" fmla="*/ 247220 h 388296"/>
                <a:gd name="connsiteX78" fmla="*/ 5117 w 1010709"/>
                <a:gd name="connsiteY78" fmla="*/ 247220 h 388296"/>
                <a:gd name="connsiteX79" fmla="*/ 438 w 1010709"/>
                <a:gd name="connsiteY79" fmla="*/ 243877 h 388296"/>
                <a:gd name="connsiteX80" fmla="*/ 0 w 1010709"/>
                <a:gd name="connsiteY80" fmla="*/ 239052 h 388296"/>
                <a:gd name="connsiteX81" fmla="*/ 500260 w 1010709"/>
                <a:gd name="connsiteY81" fmla="*/ 95605 h 388296"/>
                <a:gd name="connsiteX82" fmla="*/ 491866 w 1010709"/>
                <a:gd name="connsiteY82" fmla="*/ 102800 h 388296"/>
                <a:gd name="connsiteX83" fmla="*/ 593494 w 1010709"/>
                <a:gd name="connsiteY83" fmla="*/ 81405 h 388296"/>
                <a:gd name="connsiteX84" fmla="*/ 945027 w 1010709"/>
                <a:gd name="connsiteY84" fmla="*/ 12 h 38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010709" h="388296">
                  <a:moveTo>
                    <a:pt x="368843" y="295359"/>
                  </a:moveTo>
                  <a:cubicBezTo>
                    <a:pt x="272562" y="316756"/>
                    <a:pt x="203026" y="338150"/>
                    <a:pt x="181631" y="359545"/>
                  </a:cubicBezTo>
                  <a:cubicBezTo>
                    <a:pt x="203026" y="354198"/>
                    <a:pt x="245818" y="343500"/>
                    <a:pt x="299307" y="327453"/>
                  </a:cubicBezTo>
                  <a:cubicBezTo>
                    <a:pt x="315354" y="316756"/>
                    <a:pt x="342098" y="306056"/>
                    <a:pt x="368843" y="295359"/>
                  </a:cubicBezTo>
                  <a:close/>
                  <a:moveTo>
                    <a:pt x="449077" y="215125"/>
                  </a:moveTo>
                  <a:cubicBezTo>
                    <a:pt x="416982" y="220475"/>
                    <a:pt x="384888" y="225825"/>
                    <a:pt x="352796" y="231172"/>
                  </a:cubicBezTo>
                  <a:cubicBezTo>
                    <a:pt x="256515" y="268614"/>
                    <a:pt x="176281" y="295359"/>
                    <a:pt x="117445" y="300709"/>
                  </a:cubicBezTo>
                  <a:cubicBezTo>
                    <a:pt x="133492" y="300709"/>
                    <a:pt x="160234" y="295359"/>
                    <a:pt x="203026" y="284662"/>
                  </a:cubicBezTo>
                  <a:cubicBezTo>
                    <a:pt x="229770" y="279312"/>
                    <a:pt x="267212" y="268614"/>
                    <a:pt x="315354" y="257917"/>
                  </a:cubicBezTo>
                  <a:cubicBezTo>
                    <a:pt x="358143" y="247220"/>
                    <a:pt x="406285" y="231172"/>
                    <a:pt x="454424" y="215125"/>
                  </a:cubicBezTo>
                  <a:cubicBezTo>
                    <a:pt x="454424" y="215125"/>
                    <a:pt x="449077" y="215125"/>
                    <a:pt x="449077" y="215125"/>
                  </a:cubicBezTo>
                  <a:close/>
                  <a:moveTo>
                    <a:pt x="967917" y="124194"/>
                  </a:moveTo>
                  <a:cubicBezTo>
                    <a:pt x="898381" y="156289"/>
                    <a:pt x="732566" y="193730"/>
                    <a:pt x="497216" y="247220"/>
                  </a:cubicBezTo>
                  <a:cubicBezTo>
                    <a:pt x="486518" y="252570"/>
                    <a:pt x="470471" y="252570"/>
                    <a:pt x="459774" y="257917"/>
                  </a:cubicBezTo>
                  <a:cubicBezTo>
                    <a:pt x="449077" y="263267"/>
                    <a:pt x="443727" y="263267"/>
                    <a:pt x="433029" y="268614"/>
                  </a:cubicBezTo>
                  <a:cubicBezTo>
                    <a:pt x="481168" y="257917"/>
                    <a:pt x="534657" y="252570"/>
                    <a:pt x="588146" y="241870"/>
                  </a:cubicBezTo>
                  <a:cubicBezTo>
                    <a:pt x="604194" y="241870"/>
                    <a:pt x="620238" y="236522"/>
                    <a:pt x="636286" y="236522"/>
                  </a:cubicBezTo>
                  <a:cubicBezTo>
                    <a:pt x="721869" y="204428"/>
                    <a:pt x="791403" y="183033"/>
                    <a:pt x="850242" y="172336"/>
                  </a:cubicBezTo>
                  <a:cubicBezTo>
                    <a:pt x="909078" y="161636"/>
                    <a:pt x="951870" y="150939"/>
                    <a:pt x="978614" y="150939"/>
                  </a:cubicBezTo>
                  <a:cubicBezTo>
                    <a:pt x="989312" y="145591"/>
                    <a:pt x="994662" y="140241"/>
                    <a:pt x="1000009" y="134894"/>
                  </a:cubicBezTo>
                  <a:cubicBezTo>
                    <a:pt x="1000009" y="129544"/>
                    <a:pt x="1000009" y="129544"/>
                    <a:pt x="1000009" y="129544"/>
                  </a:cubicBezTo>
                  <a:cubicBezTo>
                    <a:pt x="994662" y="124194"/>
                    <a:pt x="983964" y="124194"/>
                    <a:pt x="967917" y="124194"/>
                  </a:cubicBezTo>
                  <a:close/>
                  <a:moveTo>
                    <a:pt x="657683" y="97450"/>
                  </a:moveTo>
                  <a:cubicBezTo>
                    <a:pt x="646983" y="97450"/>
                    <a:pt x="630938" y="102800"/>
                    <a:pt x="614891" y="102800"/>
                  </a:cubicBezTo>
                  <a:cubicBezTo>
                    <a:pt x="593494" y="108150"/>
                    <a:pt x="566749" y="113497"/>
                    <a:pt x="545355" y="118847"/>
                  </a:cubicBezTo>
                  <a:cubicBezTo>
                    <a:pt x="288609" y="188381"/>
                    <a:pt x="144190" y="225825"/>
                    <a:pt x="69303" y="236522"/>
                  </a:cubicBezTo>
                  <a:cubicBezTo>
                    <a:pt x="58606" y="241870"/>
                    <a:pt x="53259" y="247220"/>
                    <a:pt x="53259" y="252570"/>
                  </a:cubicBezTo>
                  <a:cubicBezTo>
                    <a:pt x="47909" y="257917"/>
                    <a:pt x="47909" y="257917"/>
                    <a:pt x="53259" y="263267"/>
                  </a:cubicBezTo>
                  <a:cubicBezTo>
                    <a:pt x="53259" y="268614"/>
                    <a:pt x="58606" y="268614"/>
                    <a:pt x="58606" y="273964"/>
                  </a:cubicBezTo>
                  <a:cubicBezTo>
                    <a:pt x="63956" y="273964"/>
                    <a:pt x="69303" y="279312"/>
                    <a:pt x="74653" y="279312"/>
                  </a:cubicBezTo>
                  <a:cubicBezTo>
                    <a:pt x="101398" y="252570"/>
                    <a:pt x="197679" y="236522"/>
                    <a:pt x="352796" y="209778"/>
                  </a:cubicBezTo>
                  <a:cubicBezTo>
                    <a:pt x="411632" y="188381"/>
                    <a:pt x="470471" y="166986"/>
                    <a:pt x="529308" y="145591"/>
                  </a:cubicBezTo>
                  <a:cubicBezTo>
                    <a:pt x="577449" y="129544"/>
                    <a:pt x="620238" y="113497"/>
                    <a:pt x="657683" y="97450"/>
                  </a:cubicBezTo>
                  <a:close/>
                  <a:moveTo>
                    <a:pt x="935823" y="43961"/>
                  </a:moveTo>
                  <a:cubicBezTo>
                    <a:pt x="914428" y="49310"/>
                    <a:pt x="876986" y="60008"/>
                    <a:pt x="818147" y="70705"/>
                  </a:cubicBezTo>
                  <a:cubicBezTo>
                    <a:pt x="732566" y="97450"/>
                    <a:pt x="630938" y="134894"/>
                    <a:pt x="534657" y="172336"/>
                  </a:cubicBezTo>
                  <a:cubicBezTo>
                    <a:pt x="507913" y="177683"/>
                    <a:pt x="486518" y="183033"/>
                    <a:pt x="465121" y="193730"/>
                  </a:cubicBezTo>
                  <a:cubicBezTo>
                    <a:pt x="513263" y="188381"/>
                    <a:pt x="566749" y="177683"/>
                    <a:pt x="614891" y="172336"/>
                  </a:cubicBezTo>
                  <a:cubicBezTo>
                    <a:pt x="614891" y="172336"/>
                    <a:pt x="620238" y="172336"/>
                    <a:pt x="620238" y="172336"/>
                  </a:cubicBezTo>
                  <a:cubicBezTo>
                    <a:pt x="812800" y="113497"/>
                    <a:pt x="914428" y="81405"/>
                    <a:pt x="967917" y="76055"/>
                  </a:cubicBezTo>
                  <a:cubicBezTo>
                    <a:pt x="967917" y="76055"/>
                    <a:pt x="973267" y="70705"/>
                    <a:pt x="973267" y="70705"/>
                  </a:cubicBezTo>
                  <a:cubicBezTo>
                    <a:pt x="978614" y="65358"/>
                    <a:pt x="978614" y="60008"/>
                    <a:pt x="978614" y="54660"/>
                  </a:cubicBezTo>
                  <a:cubicBezTo>
                    <a:pt x="978614" y="54660"/>
                    <a:pt x="978614" y="49310"/>
                    <a:pt x="973267" y="49310"/>
                  </a:cubicBezTo>
                  <a:cubicBezTo>
                    <a:pt x="962567" y="43961"/>
                    <a:pt x="951870" y="43961"/>
                    <a:pt x="935823" y="43961"/>
                  </a:cubicBezTo>
                  <a:close/>
                  <a:moveTo>
                    <a:pt x="945027" y="12"/>
                  </a:moveTo>
                  <a:cubicBezTo>
                    <a:pt x="948360" y="85"/>
                    <a:pt x="950533" y="503"/>
                    <a:pt x="951870" y="1172"/>
                  </a:cubicBezTo>
                  <a:cubicBezTo>
                    <a:pt x="957220" y="1172"/>
                    <a:pt x="957220" y="6519"/>
                    <a:pt x="957220" y="11869"/>
                  </a:cubicBezTo>
                  <a:cubicBezTo>
                    <a:pt x="957220" y="11869"/>
                    <a:pt x="957220" y="17219"/>
                    <a:pt x="957220" y="17219"/>
                  </a:cubicBezTo>
                  <a:cubicBezTo>
                    <a:pt x="962567" y="17219"/>
                    <a:pt x="967917" y="22566"/>
                    <a:pt x="973267" y="22566"/>
                  </a:cubicBezTo>
                  <a:cubicBezTo>
                    <a:pt x="983964" y="27916"/>
                    <a:pt x="989312" y="38613"/>
                    <a:pt x="994662" y="43961"/>
                  </a:cubicBezTo>
                  <a:cubicBezTo>
                    <a:pt x="994662" y="54660"/>
                    <a:pt x="994662" y="65358"/>
                    <a:pt x="989312" y="70705"/>
                  </a:cubicBezTo>
                  <a:cubicBezTo>
                    <a:pt x="994662" y="70705"/>
                    <a:pt x="994662" y="76055"/>
                    <a:pt x="1000009" y="81405"/>
                  </a:cubicBezTo>
                  <a:cubicBezTo>
                    <a:pt x="1000009" y="86752"/>
                    <a:pt x="1000009" y="92102"/>
                    <a:pt x="994662" y="97450"/>
                  </a:cubicBezTo>
                  <a:cubicBezTo>
                    <a:pt x="994662" y="97450"/>
                    <a:pt x="994662" y="97450"/>
                    <a:pt x="989312" y="102800"/>
                  </a:cubicBezTo>
                  <a:cubicBezTo>
                    <a:pt x="994662" y="102800"/>
                    <a:pt x="994662" y="102800"/>
                    <a:pt x="994662" y="108150"/>
                  </a:cubicBezTo>
                  <a:cubicBezTo>
                    <a:pt x="1005359" y="113497"/>
                    <a:pt x="1005359" y="118847"/>
                    <a:pt x="1010709" y="124194"/>
                  </a:cubicBezTo>
                  <a:cubicBezTo>
                    <a:pt x="1010709" y="134894"/>
                    <a:pt x="1010709" y="140241"/>
                    <a:pt x="1005359" y="150939"/>
                  </a:cubicBezTo>
                  <a:cubicBezTo>
                    <a:pt x="1005359" y="153614"/>
                    <a:pt x="1004021" y="154952"/>
                    <a:pt x="1002684" y="156289"/>
                  </a:cubicBezTo>
                  <a:lnTo>
                    <a:pt x="1001548" y="158559"/>
                  </a:lnTo>
                  <a:lnTo>
                    <a:pt x="626447" y="266117"/>
                  </a:lnTo>
                  <a:lnTo>
                    <a:pt x="588146" y="273964"/>
                  </a:lnTo>
                  <a:cubicBezTo>
                    <a:pt x="540007" y="290011"/>
                    <a:pt x="491866" y="300709"/>
                    <a:pt x="454424" y="311406"/>
                  </a:cubicBezTo>
                  <a:cubicBezTo>
                    <a:pt x="390238" y="332801"/>
                    <a:pt x="336749" y="348848"/>
                    <a:pt x="299307" y="359545"/>
                  </a:cubicBezTo>
                  <a:lnTo>
                    <a:pt x="298382" y="360188"/>
                  </a:lnTo>
                  <a:lnTo>
                    <a:pt x="261671" y="370715"/>
                  </a:lnTo>
                  <a:lnTo>
                    <a:pt x="261865" y="370245"/>
                  </a:lnTo>
                  <a:cubicBezTo>
                    <a:pt x="203026" y="386290"/>
                    <a:pt x="176281" y="391640"/>
                    <a:pt x="165584" y="386290"/>
                  </a:cubicBezTo>
                  <a:cubicBezTo>
                    <a:pt x="160234" y="386290"/>
                    <a:pt x="160234" y="380942"/>
                    <a:pt x="160234" y="375592"/>
                  </a:cubicBezTo>
                  <a:cubicBezTo>
                    <a:pt x="160234" y="364895"/>
                    <a:pt x="160234" y="359545"/>
                    <a:pt x="165584" y="348848"/>
                  </a:cubicBezTo>
                  <a:cubicBezTo>
                    <a:pt x="165584" y="348848"/>
                    <a:pt x="170934" y="343500"/>
                    <a:pt x="170934" y="343500"/>
                  </a:cubicBezTo>
                  <a:cubicBezTo>
                    <a:pt x="144190" y="348848"/>
                    <a:pt x="133492" y="348848"/>
                    <a:pt x="128142" y="343500"/>
                  </a:cubicBezTo>
                  <a:cubicBezTo>
                    <a:pt x="122792" y="343500"/>
                    <a:pt x="122792" y="338150"/>
                    <a:pt x="122792" y="332801"/>
                  </a:cubicBezTo>
                  <a:cubicBezTo>
                    <a:pt x="122792" y="332801"/>
                    <a:pt x="122792" y="327453"/>
                    <a:pt x="122792" y="327453"/>
                  </a:cubicBezTo>
                  <a:cubicBezTo>
                    <a:pt x="101398" y="327453"/>
                    <a:pt x="90701" y="327453"/>
                    <a:pt x="80003" y="322103"/>
                  </a:cubicBezTo>
                  <a:cubicBezTo>
                    <a:pt x="69303" y="316756"/>
                    <a:pt x="69303" y="311406"/>
                    <a:pt x="69303" y="306056"/>
                  </a:cubicBezTo>
                  <a:cubicBezTo>
                    <a:pt x="63956" y="306056"/>
                    <a:pt x="58606" y="300709"/>
                    <a:pt x="53259" y="300709"/>
                  </a:cubicBezTo>
                  <a:cubicBezTo>
                    <a:pt x="42559" y="295359"/>
                    <a:pt x="37212" y="284662"/>
                    <a:pt x="31862" y="273964"/>
                  </a:cubicBezTo>
                  <a:cubicBezTo>
                    <a:pt x="31862" y="263267"/>
                    <a:pt x="31862" y="257917"/>
                    <a:pt x="37212" y="247220"/>
                  </a:cubicBezTo>
                  <a:cubicBezTo>
                    <a:pt x="21164" y="247220"/>
                    <a:pt x="10467" y="247220"/>
                    <a:pt x="5117" y="247220"/>
                  </a:cubicBezTo>
                  <a:cubicBezTo>
                    <a:pt x="2443" y="247220"/>
                    <a:pt x="1107" y="245882"/>
                    <a:pt x="438" y="243877"/>
                  </a:cubicBezTo>
                  <a:lnTo>
                    <a:pt x="0" y="239052"/>
                  </a:lnTo>
                  <a:lnTo>
                    <a:pt x="500260" y="95605"/>
                  </a:lnTo>
                  <a:lnTo>
                    <a:pt x="491866" y="102800"/>
                  </a:lnTo>
                  <a:cubicBezTo>
                    <a:pt x="523960" y="97450"/>
                    <a:pt x="561402" y="92102"/>
                    <a:pt x="593494" y="81405"/>
                  </a:cubicBezTo>
                  <a:cubicBezTo>
                    <a:pt x="841550" y="15880"/>
                    <a:pt x="921699" y="-501"/>
                    <a:pt x="945027" y="12"/>
                  </a:cubicBezTo>
                  <a:close/>
                </a:path>
              </a:pathLst>
            </a:custGeom>
            <a:gradFill>
              <a:gsLst>
                <a:gs pos="100000">
                  <a:srgbClr val="F07F09"/>
                </a:gs>
                <a:gs pos="0">
                  <a:srgbClr val="ED6D10"/>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0" name="Vrije vorm: vorm 39">
              <a:extLst>
                <a:ext uri="{FF2B5EF4-FFF2-40B4-BE49-F238E27FC236}">
                  <a16:creationId xmlns:a16="http://schemas.microsoft.com/office/drawing/2014/main" id="{138E6C9F-DB45-4569-99E3-031160C1745F}"/>
                </a:ext>
              </a:extLst>
            </p:cNvPr>
            <p:cNvSpPr/>
            <p:nvPr/>
          </p:nvSpPr>
          <p:spPr>
            <a:xfrm>
              <a:off x="4904126" y="4292222"/>
              <a:ext cx="688854" cy="226759"/>
            </a:xfrm>
            <a:custGeom>
              <a:avLst/>
              <a:gdLst>
                <a:gd name="connsiteX0" fmla="*/ 427793 w 688854"/>
                <a:gd name="connsiteY0" fmla="*/ 57588 h 226759"/>
                <a:gd name="connsiteX1" fmla="*/ 240584 w 688854"/>
                <a:gd name="connsiteY1" fmla="*/ 105730 h 226759"/>
                <a:gd name="connsiteX2" fmla="*/ 187094 w 688854"/>
                <a:gd name="connsiteY2" fmla="*/ 121774 h 226759"/>
                <a:gd name="connsiteX3" fmla="*/ 224536 w 688854"/>
                <a:gd name="connsiteY3" fmla="*/ 111077 h 226759"/>
                <a:gd name="connsiteX4" fmla="*/ 427793 w 688854"/>
                <a:gd name="connsiteY4" fmla="*/ 57588 h 226759"/>
                <a:gd name="connsiteX5" fmla="*/ 654871 w 688854"/>
                <a:gd name="connsiteY5" fmla="*/ 4 h 226759"/>
                <a:gd name="connsiteX6" fmla="*/ 673843 w 688854"/>
                <a:gd name="connsiteY6" fmla="*/ 4099 h 226759"/>
                <a:gd name="connsiteX7" fmla="*/ 683872 w 688854"/>
                <a:gd name="connsiteY7" fmla="*/ 21484 h 226759"/>
                <a:gd name="connsiteX8" fmla="*/ 688854 w 688854"/>
                <a:gd name="connsiteY8" fmla="*/ 29234 h 226759"/>
                <a:gd name="connsiteX9" fmla="*/ 478137 w 688854"/>
                <a:gd name="connsiteY9" fmla="*/ 89655 h 226759"/>
                <a:gd name="connsiteX10" fmla="*/ 459218 w 688854"/>
                <a:gd name="connsiteY10" fmla="*/ 93025 h 226759"/>
                <a:gd name="connsiteX11" fmla="*/ 406398 w 688854"/>
                <a:gd name="connsiteY11" fmla="*/ 105730 h 226759"/>
                <a:gd name="connsiteX12" fmla="*/ 363606 w 688854"/>
                <a:gd name="connsiteY12" fmla="*/ 121774 h 226759"/>
                <a:gd name="connsiteX13" fmla="*/ 349979 w 688854"/>
                <a:gd name="connsiteY13" fmla="*/ 126404 h 226759"/>
                <a:gd name="connsiteX14" fmla="*/ 64984 w 688854"/>
                <a:gd name="connsiteY14" fmla="*/ 208125 h 226759"/>
                <a:gd name="connsiteX15" fmla="*/ 80116 w 688854"/>
                <a:gd name="connsiteY15" fmla="*/ 202008 h 226759"/>
                <a:gd name="connsiteX16" fmla="*/ 37325 w 688854"/>
                <a:gd name="connsiteY16" fmla="*/ 202008 h 226759"/>
                <a:gd name="connsiteX17" fmla="*/ 29301 w 688854"/>
                <a:gd name="connsiteY17" fmla="*/ 212706 h 226759"/>
                <a:gd name="connsiteX18" fmla="*/ 23902 w 688854"/>
                <a:gd name="connsiteY18" fmla="*/ 219905 h 226759"/>
                <a:gd name="connsiteX19" fmla="*/ 0 w 688854"/>
                <a:gd name="connsiteY19" fmla="*/ 226759 h 226759"/>
                <a:gd name="connsiteX20" fmla="*/ 552 w 688854"/>
                <a:gd name="connsiteY20" fmla="*/ 217386 h 226759"/>
                <a:gd name="connsiteX21" fmla="*/ 5233 w 688854"/>
                <a:gd name="connsiteY21" fmla="*/ 202008 h 226759"/>
                <a:gd name="connsiteX22" fmla="*/ 15930 w 688854"/>
                <a:gd name="connsiteY22" fmla="*/ 191311 h 226759"/>
                <a:gd name="connsiteX23" fmla="*/ 15930 w 688854"/>
                <a:gd name="connsiteY23" fmla="*/ 185961 h 226759"/>
                <a:gd name="connsiteX24" fmla="*/ 96164 w 688854"/>
                <a:gd name="connsiteY24" fmla="*/ 143171 h 226759"/>
                <a:gd name="connsiteX25" fmla="*/ 15930 w 688854"/>
                <a:gd name="connsiteY25" fmla="*/ 153869 h 226759"/>
                <a:gd name="connsiteX26" fmla="*/ 10580 w 688854"/>
                <a:gd name="connsiteY26" fmla="*/ 143171 h 226759"/>
                <a:gd name="connsiteX27" fmla="*/ 26627 w 688854"/>
                <a:gd name="connsiteY27" fmla="*/ 116427 h 226759"/>
                <a:gd name="connsiteX28" fmla="*/ 15930 w 688854"/>
                <a:gd name="connsiteY28" fmla="*/ 111077 h 226759"/>
                <a:gd name="connsiteX29" fmla="*/ 5233 w 688854"/>
                <a:gd name="connsiteY29" fmla="*/ 95030 h 226759"/>
                <a:gd name="connsiteX30" fmla="*/ 15930 w 688854"/>
                <a:gd name="connsiteY30" fmla="*/ 78985 h 226759"/>
                <a:gd name="connsiteX31" fmla="*/ 31975 w 688854"/>
                <a:gd name="connsiteY31" fmla="*/ 84332 h 226759"/>
                <a:gd name="connsiteX32" fmla="*/ 240584 w 688854"/>
                <a:gd name="connsiteY32" fmla="*/ 30843 h 226759"/>
                <a:gd name="connsiteX33" fmla="*/ 320815 w 688854"/>
                <a:gd name="connsiteY33" fmla="*/ 9449 h 226759"/>
                <a:gd name="connsiteX34" fmla="*/ 326164 w 688854"/>
                <a:gd name="connsiteY34" fmla="*/ 20146 h 226759"/>
                <a:gd name="connsiteX35" fmla="*/ 192442 w 688854"/>
                <a:gd name="connsiteY35" fmla="*/ 78985 h 226759"/>
                <a:gd name="connsiteX36" fmla="*/ 144303 w 688854"/>
                <a:gd name="connsiteY36" fmla="*/ 95030 h 226759"/>
                <a:gd name="connsiteX37" fmla="*/ 229884 w 688854"/>
                <a:gd name="connsiteY37" fmla="*/ 73635 h 226759"/>
                <a:gd name="connsiteX38" fmla="*/ 513376 w 688854"/>
                <a:gd name="connsiteY38" fmla="*/ 9449 h 226759"/>
                <a:gd name="connsiteX39" fmla="*/ 518724 w 688854"/>
                <a:gd name="connsiteY39" fmla="*/ 20146 h 226759"/>
                <a:gd name="connsiteX40" fmla="*/ 518724 w 688854"/>
                <a:gd name="connsiteY40" fmla="*/ 30843 h 226759"/>
                <a:gd name="connsiteX41" fmla="*/ 654871 w 688854"/>
                <a:gd name="connsiteY41" fmla="*/ 4 h 226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88854" h="226759">
                  <a:moveTo>
                    <a:pt x="427793" y="57588"/>
                  </a:moveTo>
                  <a:cubicBezTo>
                    <a:pt x="374304" y="68285"/>
                    <a:pt x="299420" y="89682"/>
                    <a:pt x="240584" y="105730"/>
                  </a:cubicBezTo>
                  <a:cubicBezTo>
                    <a:pt x="219186" y="111077"/>
                    <a:pt x="203139" y="116427"/>
                    <a:pt x="187094" y="121774"/>
                  </a:cubicBezTo>
                  <a:cubicBezTo>
                    <a:pt x="197792" y="116427"/>
                    <a:pt x="213839" y="116427"/>
                    <a:pt x="224536" y="111077"/>
                  </a:cubicBezTo>
                  <a:cubicBezTo>
                    <a:pt x="283373" y="95030"/>
                    <a:pt x="368956" y="73635"/>
                    <a:pt x="427793" y="57588"/>
                  </a:cubicBezTo>
                  <a:close/>
                  <a:moveTo>
                    <a:pt x="654871" y="4"/>
                  </a:moveTo>
                  <a:cubicBezTo>
                    <a:pt x="663480" y="87"/>
                    <a:pt x="669832" y="1425"/>
                    <a:pt x="673843" y="4099"/>
                  </a:cubicBezTo>
                  <a:cubicBezTo>
                    <a:pt x="679192" y="12123"/>
                    <a:pt x="681866" y="17472"/>
                    <a:pt x="683872" y="21484"/>
                  </a:cubicBezTo>
                  <a:lnTo>
                    <a:pt x="688854" y="29234"/>
                  </a:lnTo>
                  <a:lnTo>
                    <a:pt x="478137" y="89655"/>
                  </a:lnTo>
                  <a:lnTo>
                    <a:pt x="459218" y="93025"/>
                  </a:lnTo>
                  <a:cubicBezTo>
                    <a:pt x="442503" y="96368"/>
                    <a:pt x="425119" y="100380"/>
                    <a:pt x="406398" y="105730"/>
                  </a:cubicBezTo>
                  <a:cubicBezTo>
                    <a:pt x="390351" y="111077"/>
                    <a:pt x="374304" y="116427"/>
                    <a:pt x="363606" y="121774"/>
                  </a:cubicBezTo>
                  <a:lnTo>
                    <a:pt x="349979" y="126404"/>
                  </a:lnTo>
                  <a:lnTo>
                    <a:pt x="64984" y="208125"/>
                  </a:lnTo>
                  <a:lnTo>
                    <a:pt x="80116" y="202008"/>
                  </a:lnTo>
                  <a:cubicBezTo>
                    <a:pt x="64069" y="207358"/>
                    <a:pt x="48022" y="207358"/>
                    <a:pt x="37325" y="202008"/>
                  </a:cubicBezTo>
                  <a:cubicBezTo>
                    <a:pt x="34650" y="207357"/>
                    <a:pt x="31975" y="210031"/>
                    <a:pt x="29301" y="212706"/>
                  </a:cubicBezTo>
                  <a:lnTo>
                    <a:pt x="23902" y="219905"/>
                  </a:lnTo>
                  <a:lnTo>
                    <a:pt x="0" y="226759"/>
                  </a:lnTo>
                  <a:lnTo>
                    <a:pt x="552" y="217386"/>
                  </a:lnTo>
                  <a:cubicBezTo>
                    <a:pt x="1220" y="212706"/>
                    <a:pt x="2558" y="207357"/>
                    <a:pt x="5233" y="202008"/>
                  </a:cubicBezTo>
                  <a:cubicBezTo>
                    <a:pt x="10580" y="196660"/>
                    <a:pt x="10580" y="191311"/>
                    <a:pt x="15930" y="191311"/>
                  </a:cubicBezTo>
                  <a:cubicBezTo>
                    <a:pt x="15930" y="191311"/>
                    <a:pt x="15930" y="185961"/>
                    <a:pt x="15930" y="185961"/>
                  </a:cubicBezTo>
                  <a:cubicBezTo>
                    <a:pt x="10580" y="169916"/>
                    <a:pt x="15930" y="164566"/>
                    <a:pt x="96164" y="143171"/>
                  </a:cubicBezTo>
                  <a:cubicBezTo>
                    <a:pt x="37325" y="159219"/>
                    <a:pt x="21277" y="159219"/>
                    <a:pt x="15930" y="153869"/>
                  </a:cubicBezTo>
                  <a:cubicBezTo>
                    <a:pt x="10580" y="153869"/>
                    <a:pt x="10580" y="148519"/>
                    <a:pt x="10580" y="143171"/>
                  </a:cubicBezTo>
                  <a:cubicBezTo>
                    <a:pt x="10580" y="132474"/>
                    <a:pt x="10580" y="127124"/>
                    <a:pt x="26627" y="116427"/>
                  </a:cubicBezTo>
                  <a:cubicBezTo>
                    <a:pt x="21277" y="116427"/>
                    <a:pt x="21277" y="116427"/>
                    <a:pt x="15930" y="111077"/>
                  </a:cubicBezTo>
                  <a:cubicBezTo>
                    <a:pt x="10580" y="105730"/>
                    <a:pt x="5233" y="105730"/>
                    <a:pt x="5233" y="95030"/>
                  </a:cubicBezTo>
                  <a:cubicBezTo>
                    <a:pt x="5233" y="89682"/>
                    <a:pt x="10580" y="78985"/>
                    <a:pt x="15930" y="78985"/>
                  </a:cubicBezTo>
                  <a:cubicBezTo>
                    <a:pt x="21277" y="78985"/>
                    <a:pt x="26627" y="78985"/>
                    <a:pt x="31975" y="84332"/>
                  </a:cubicBezTo>
                  <a:cubicBezTo>
                    <a:pt x="53372" y="95030"/>
                    <a:pt x="187094" y="46891"/>
                    <a:pt x="240584" y="30843"/>
                  </a:cubicBezTo>
                  <a:cubicBezTo>
                    <a:pt x="310117" y="9449"/>
                    <a:pt x="315467" y="4099"/>
                    <a:pt x="320815" y="9449"/>
                  </a:cubicBezTo>
                  <a:cubicBezTo>
                    <a:pt x="326164" y="9449"/>
                    <a:pt x="326164" y="14799"/>
                    <a:pt x="326164" y="20146"/>
                  </a:cubicBezTo>
                  <a:cubicBezTo>
                    <a:pt x="331514" y="36193"/>
                    <a:pt x="315467" y="46891"/>
                    <a:pt x="192442" y="78985"/>
                  </a:cubicBezTo>
                  <a:cubicBezTo>
                    <a:pt x="176395" y="84332"/>
                    <a:pt x="160350" y="89682"/>
                    <a:pt x="144303" y="95030"/>
                  </a:cubicBezTo>
                  <a:cubicBezTo>
                    <a:pt x="171047" y="89682"/>
                    <a:pt x="203139" y="78985"/>
                    <a:pt x="229884" y="73635"/>
                  </a:cubicBezTo>
                  <a:cubicBezTo>
                    <a:pt x="449190" y="14799"/>
                    <a:pt x="497329" y="4099"/>
                    <a:pt x="513376" y="9449"/>
                  </a:cubicBezTo>
                  <a:cubicBezTo>
                    <a:pt x="518724" y="9449"/>
                    <a:pt x="518724" y="14799"/>
                    <a:pt x="518724" y="20146"/>
                  </a:cubicBezTo>
                  <a:cubicBezTo>
                    <a:pt x="518724" y="25496"/>
                    <a:pt x="518724" y="30843"/>
                    <a:pt x="518724" y="30843"/>
                  </a:cubicBezTo>
                  <a:cubicBezTo>
                    <a:pt x="582911" y="10785"/>
                    <a:pt x="629046" y="-247"/>
                    <a:pt x="654871" y="4"/>
                  </a:cubicBez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1" name="Vrije vorm: vorm 40">
              <a:extLst>
                <a:ext uri="{FF2B5EF4-FFF2-40B4-BE49-F238E27FC236}">
                  <a16:creationId xmlns:a16="http://schemas.microsoft.com/office/drawing/2014/main" id="{E2DDA919-EDC5-493D-ACAC-613FBF739EF2}"/>
                </a:ext>
              </a:extLst>
            </p:cNvPr>
            <p:cNvSpPr/>
            <p:nvPr/>
          </p:nvSpPr>
          <p:spPr>
            <a:xfrm>
              <a:off x="4895093" y="4320434"/>
              <a:ext cx="990614" cy="401673"/>
            </a:xfrm>
            <a:custGeom>
              <a:avLst/>
              <a:gdLst>
                <a:gd name="connsiteX0" fmla="*/ 42790 w 990614"/>
                <a:gd name="connsiteY0" fmla="*/ 220916 h 401673"/>
                <a:gd name="connsiteX1" fmla="*/ 26745 w 990614"/>
                <a:gd name="connsiteY1" fmla="*/ 236960 h 401673"/>
                <a:gd name="connsiteX2" fmla="*/ 21395 w 990614"/>
                <a:gd name="connsiteY2" fmla="*/ 242310 h 401673"/>
                <a:gd name="connsiteX3" fmla="*/ 64187 w 990614"/>
                <a:gd name="connsiteY3" fmla="*/ 220916 h 401673"/>
                <a:gd name="connsiteX4" fmla="*/ 42790 w 990614"/>
                <a:gd name="connsiteY4" fmla="*/ 220916 h 401673"/>
                <a:gd name="connsiteX5" fmla="*/ 583028 w 990614"/>
                <a:gd name="connsiteY5" fmla="*/ 156727 h 401673"/>
                <a:gd name="connsiteX6" fmla="*/ 449308 w 990614"/>
                <a:gd name="connsiteY6" fmla="*/ 172774 h 401673"/>
                <a:gd name="connsiteX7" fmla="*/ 326282 w 990614"/>
                <a:gd name="connsiteY7" fmla="*/ 188821 h 401673"/>
                <a:gd name="connsiteX8" fmla="*/ 26745 w 990614"/>
                <a:gd name="connsiteY8" fmla="*/ 263705 h 401673"/>
                <a:gd name="connsiteX9" fmla="*/ 21395 w 990614"/>
                <a:gd name="connsiteY9" fmla="*/ 269055 h 401673"/>
                <a:gd name="connsiteX10" fmla="*/ 16048 w 990614"/>
                <a:gd name="connsiteY10" fmla="*/ 285102 h 401673"/>
                <a:gd name="connsiteX11" fmla="*/ 26745 w 990614"/>
                <a:gd name="connsiteY11" fmla="*/ 295799 h 401673"/>
                <a:gd name="connsiteX12" fmla="*/ 69534 w 990614"/>
                <a:gd name="connsiteY12" fmla="*/ 306497 h 401673"/>
                <a:gd name="connsiteX13" fmla="*/ 224654 w 990614"/>
                <a:gd name="connsiteY13" fmla="*/ 274402 h 401673"/>
                <a:gd name="connsiteX14" fmla="*/ 256746 w 990614"/>
                <a:gd name="connsiteY14" fmla="*/ 269055 h 401673"/>
                <a:gd name="connsiteX15" fmla="*/ 583028 w 990614"/>
                <a:gd name="connsiteY15" fmla="*/ 156727 h 401673"/>
                <a:gd name="connsiteX16" fmla="*/ 893265 w 990614"/>
                <a:gd name="connsiteY16" fmla="*/ 140682 h 401673"/>
                <a:gd name="connsiteX17" fmla="*/ 850473 w 990614"/>
                <a:gd name="connsiteY17" fmla="*/ 146029 h 401673"/>
                <a:gd name="connsiteX18" fmla="*/ 839776 w 990614"/>
                <a:gd name="connsiteY18" fmla="*/ 151379 h 401673"/>
                <a:gd name="connsiteX19" fmla="*/ 877217 w 990614"/>
                <a:gd name="connsiteY19" fmla="*/ 146029 h 401673"/>
                <a:gd name="connsiteX20" fmla="*/ 893265 w 990614"/>
                <a:gd name="connsiteY20" fmla="*/ 140682 h 401673"/>
                <a:gd name="connsiteX21" fmla="*/ 411863 w 990614"/>
                <a:gd name="connsiteY21" fmla="*/ 140682 h 401673"/>
                <a:gd name="connsiteX22" fmla="*/ 403841 w 990614"/>
                <a:gd name="connsiteY22" fmla="*/ 141350 h 401673"/>
                <a:gd name="connsiteX23" fmla="*/ 396159 w 990614"/>
                <a:gd name="connsiteY23" fmla="*/ 145830 h 401673"/>
                <a:gd name="connsiteX24" fmla="*/ 395149 w 990614"/>
                <a:gd name="connsiteY24" fmla="*/ 146162 h 401673"/>
                <a:gd name="connsiteX25" fmla="*/ 338317 w 990614"/>
                <a:gd name="connsiteY25" fmla="*/ 157396 h 401673"/>
                <a:gd name="connsiteX26" fmla="*/ 288840 w 990614"/>
                <a:gd name="connsiteY26" fmla="*/ 172774 h 401673"/>
                <a:gd name="connsiteX27" fmla="*/ 326282 w 990614"/>
                <a:gd name="connsiteY27" fmla="*/ 167426 h 401673"/>
                <a:gd name="connsiteX28" fmla="*/ 371078 w 990614"/>
                <a:gd name="connsiteY28" fmla="*/ 154053 h 401673"/>
                <a:gd name="connsiteX29" fmla="*/ 395149 w 990614"/>
                <a:gd name="connsiteY29" fmla="*/ 146162 h 401673"/>
                <a:gd name="connsiteX30" fmla="*/ 395818 w 990614"/>
                <a:gd name="connsiteY30" fmla="*/ 146029 h 401673"/>
                <a:gd name="connsiteX31" fmla="*/ 396159 w 990614"/>
                <a:gd name="connsiteY31" fmla="*/ 145830 h 401673"/>
                <a:gd name="connsiteX32" fmla="*/ 871867 w 990614"/>
                <a:gd name="connsiteY32" fmla="*/ 92540 h 401673"/>
                <a:gd name="connsiteX33" fmla="*/ 845123 w 990614"/>
                <a:gd name="connsiteY33" fmla="*/ 97890 h 401673"/>
                <a:gd name="connsiteX34" fmla="*/ 813031 w 990614"/>
                <a:gd name="connsiteY34" fmla="*/ 113937 h 401673"/>
                <a:gd name="connsiteX35" fmla="*/ 866520 w 990614"/>
                <a:gd name="connsiteY35" fmla="*/ 103240 h 401673"/>
                <a:gd name="connsiteX36" fmla="*/ 871867 w 990614"/>
                <a:gd name="connsiteY36" fmla="*/ 97890 h 401673"/>
                <a:gd name="connsiteX37" fmla="*/ 871867 w 990614"/>
                <a:gd name="connsiteY37" fmla="*/ 92540 h 401673"/>
                <a:gd name="connsiteX38" fmla="*/ 831333 w 990614"/>
                <a:gd name="connsiteY38" fmla="*/ 53093 h 401673"/>
                <a:gd name="connsiteX39" fmla="*/ 732797 w 990614"/>
                <a:gd name="connsiteY39" fmla="*/ 71146 h 401673"/>
                <a:gd name="connsiteX40" fmla="*/ 604425 w 990614"/>
                <a:gd name="connsiteY40" fmla="*/ 108587 h 401673"/>
                <a:gd name="connsiteX41" fmla="*/ 465352 w 990614"/>
                <a:gd name="connsiteY41" fmla="*/ 151379 h 401673"/>
                <a:gd name="connsiteX42" fmla="*/ 711403 w 990614"/>
                <a:gd name="connsiteY42" fmla="*/ 113937 h 401673"/>
                <a:gd name="connsiteX43" fmla="*/ 829078 w 990614"/>
                <a:gd name="connsiteY43" fmla="*/ 76496 h 401673"/>
                <a:gd name="connsiteX44" fmla="*/ 839776 w 990614"/>
                <a:gd name="connsiteY44" fmla="*/ 65796 h 401673"/>
                <a:gd name="connsiteX45" fmla="*/ 845123 w 990614"/>
                <a:gd name="connsiteY45" fmla="*/ 55098 h 401673"/>
                <a:gd name="connsiteX46" fmla="*/ 831333 w 990614"/>
                <a:gd name="connsiteY46" fmla="*/ 53093 h 401673"/>
                <a:gd name="connsiteX47" fmla="*/ 738145 w 990614"/>
                <a:gd name="connsiteY47" fmla="*/ 39051 h 401673"/>
                <a:gd name="connsiteX48" fmla="*/ 672622 w 990614"/>
                <a:gd name="connsiteY48" fmla="*/ 59111 h 401673"/>
                <a:gd name="connsiteX49" fmla="*/ 632738 w 990614"/>
                <a:gd name="connsiteY49" fmla="*/ 71612 h 401673"/>
                <a:gd name="connsiteX50" fmla="*/ 599075 w 990614"/>
                <a:gd name="connsiteY50" fmla="*/ 81843 h 401673"/>
                <a:gd name="connsiteX51" fmla="*/ 597889 w 990614"/>
                <a:gd name="connsiteY51" fmla="*/ 82535 h 401673"/>
                <a:gd name="connsiteX52" fmla="*/ 583028 w 990614"/>
                <a:gd name="connsiteY52" fmla="*/ 87193 h 401673"/>
                <a:gd name="connsiteX53" fmla="*/ 591051 w 990614"/>
                <a:gd name="connsiteY53" fmla="*/ 86524 h 401673"/>
                <a:gd name="connsiteX54" fmla="*/ 597889 w 990614"/>
                <a:gd name="connsiteY54" fmla="*/ 82535 h 401673"/>
                <a:gd name="connsiteX55" fmla="*/ 632738 w 990614"/>
                <a:gd name="connsiteY55" fmla="*/ 71612 h 401673"/>
                <a:gd name="connsiteX56" fmla="*/ 667273 w 990614"/>
                <a:gd name="connsiteY56" fmla="*/ 61116 h 401673"/>
                <a:gd name="connsiteX57" fmla="*/ 727448 w 990614"/>
                <a:gd name="connsiteY57" fmla="*/ 44401 h 401673"/>
                <a:gd name="connsiteX58" fmla="*/ 738145 w 990614"/>
                <a:gd name="connsiteY58" fmla="*/ 39051 h 401673"/>
                <a:gd name="connsiteX59" fmla="*/ 753775 w 990614"/>
                <a:gd name="connsiteY59" fmla="*/ 10970 h 401673"/>
                <a:gd name="connsiteX60" fmla="*/ 770239 w 990614"/>
                <a:gd name="connsiteY60" fmla="*/ 12307 h 401673"/>
                <a:gd name="connsiteX61" fmla="*/ 775589 w 990614"/>
                <a:gd name="connsiteY61" fmla="*/ 23006 h 401673"/>
                <a:gd name="connsiteX62" fmla="*/ 775589 w 990614"/>
                <a:gd name="connsiteY62" fmla="*/ 33704 h 401673"/>
                <a:gd name="connsiteX63" fmla="*/ 866520 w 990614"/>
                <a:gd name="connsiteY63" fmla="*/ 28354 h 401673"/>
                <a:gd name="connsiteX64" fmla="*/ 877217 w 990614"/>
                <a:gd name="connsiteY64" fmla="*/ 44401 h 401673"/>
                <a:gd name="connsiteX65" fmla="*/ 877217 w 990614"/>
                <a:gd name="connsiteY65" fmla="*/ 65796 h 401673"/>
                <a:gd name="connsiteX66" fmla="*/ 893265 w 990614"/>
                <a:gd name="connsiteY66" fmla="*/ 71146 h 401673"/>
                <a:gd name="connsiteX67" fmla="*/ 903962 w 990614"/>
                <a:gd name="connsiteY67" fmla="*/ 81843 h 401673"/>
                <a:gd name="connsiteX68" fmla="*/ 903962 w 990614"/>
                <a:gd name="connsiteY68" fmla="*/ 97890 h 401673"/>
                <a:gd name="connsiteX69" fmla="*/ 936054 w 990614"/>
                <a:gd name="connsiteY69" fmla="*/ 103240 h 401673"/>
                <a:gd name="connsiteX70" fmla="*/ 941404 w 990614"/>
                <a:gd name="connsiteY70" fmla="*/ 108587 h 401673"/>
                <a:gd name="connsiteX71" fmla="*/ 989543 w 990614"/>
                <a:gd name="connsiteY71" fmla="*/ 119285 h 401673"/>
                <a:gd name="connsiteX72" fmla="*/ 990614 w 990614"/>
                <a:gd name="connsiteY72" fmla="*/ 120243 h 401673"/>
                <a:gd name="connsiteX73" fmla="*/ 937001 w 990614"/>
                <a:gd name="connsiteY73" fmla="*/ 135617 h 401673"/>
                <a:gd name="connsiteX74" fmla="*/ 936054 w 990614"/>
                <a:gd name="connsiteY74" fmla="*/ 135332 h 401673"/>
                <a:gd name="connsiteX75" fmla="*/ 935936 w 990614"/>
                <a:gd name="connsiteY75" fmla="*/ 135922 h 401673"/>
                <a:gd name="connsiteX76" fmla="*/ 9152 w 990614"/>
                <a:gd name="connsiteY76" fmla="*/ 401673 h 401673"/>
                <a:gd name="connsiteX77" fmla="*/ 6017 w 990614"/>
                <a:gd name="connsiteY77" fmla="*/ 399434 h 401673"/>
                <a:gd name="connsiteX78" fmla="*/ 5348 w 990614"/>
                <a:gd name="connsiteY78" fmla="*/ 392080 h 401673"/>
                <a:gd name="connsiteX79" fmla="*/ 5348 w 990614"/>
                <a:gd name="connsiteY79" fmla="*/ 381380 h 401673"/>
                <a:gd name="connsiteX80" fmla="*/ 32092 w 990614"/>
                <a:gd name="connsiteY80" fmla="*/ 365336 h 401673"/>
                <a:gd name="connsiteX81" fmla="*/ 21395 w 990614"/>
                <a:gd name="connsiteY81" fmla="*/ 359986 h 401673"/>
                <a:gd name="connsiteX82" fmla="*/ 10698 w 990614"/>
                <a:gd name="connsiteY82" fmla="*/ 349288 h 401673"/>
                <a:gd name="connsiteX83" fmla="*/ 10698 w 990614"/>
                <a:gd name="connsiteY83" fmla="*/ 338591 h 401673"/>
                <a:gd name="connsiteX84" fmla="*/ 21395 w 990614"/>
                <a:gd name="connsiteY84" fmla="*/ 327891 h 401673"/>
                <a:gd name="connsiteX85" fmla="*/ 0 w 990614"/>
                <a:gd name="connsiteY85" fmla="*/ 301147 h 401673"/>
                <a:gd name="connsiteX86" fmla="*/ 5348 w 990614"/>
                <a:gd name="connsiteY86" fmla="*/ 269055 h 401673"/>
                <a:gd name="connsiteX87" fmla="*/ 0 w 990614"/>
                <a:gd name="connsiteY87" fmla="*/ 247660 h 401673"/>
                <a:gd name="connsiteX88" fmla="*/ 5348 w 990614"/>
                <a:gd name="connsiteY88" fmla="*/ 220916 h 401673"/>
                <a:gd name="connsiteX89" fmla="*/ 16048 w 990614"/>
                <a:gd name="connsiteY89" fmla="*/ 210216 h 401673"/>
                <a:gd name="connsiteX90" fmla="*/ 10698 w 990614"/>
                <a:gd name="connsiteY90" fmla="*/ 199518 h 401673"/>
                <a:gd name="connsiteX91" fmla="*/ 10815 w 990614"/>
                <a:gd name="connsiteY91" fmla="*/ 197526 h 401673"/>
                <a:gd name="connsiteX92" fmla="*/ 34716 w 990614"/>
                <a:gd name="connsiteY92" fmla="*/ 190673 h 401673"/>
                <a:gd name="connsiteX93" fmla="*/ 32092 w 990614"/>
                <a:gd name="connsiteY93" fmla="*/ 194171 h 401673"/>
                <a:gd name="connsiteX94" fmla="*/ 59506 w 990614"/>
                <a:gd name="connsiteY94" fmla="*/ 185478 h 401673"/>
                <a:gd name="connsiteX95" fmla="*/ 75789 w 990614"/>
                <a:gd name="connsiteY95" fmla="*/ 178895 h 401673"/>
                <a:gd name="connsiteX96" fmla="*/ 360772 w 990614"/>
                <a:gd name="connsiteY96" fmla="*/ 97178 h 401673"/>
                <a:gd name="connsiteX97" fmla="*/ 270119 w 990614"/>
                <a:gd name="connsiteY97" fmla="*/ 127977 h 401673"/>
                <a:gd name="connsiteX98" fmla="*/ 181862 w 990614"/>
                <a:gd name="connsiteY98" fmla="*/ 151379 h 401673"/>
                <a:gd name="connsiteX99" fmla="*/ 390469 w 990614"/>
                <a:gd name="connsiteY99" fmla="*/ 113937 h 401673"/>
                <a:gd name="connsiteX100" fmla="*/ 534888 w 990614"/>
                <a:gd name="connsiteY100" fmla="*/ 71146 h 401673"/>
                <a:gd name="connsiteX101" fmla="*/ 753775 w 990614"/>
                <a:gd name="connsiteY101" fmla="*/ 10970 h 401673"/>
                <a:gd name="connsiteX102" fmla="*/ 699669 w 990614"/>
                <a:gd name="connsiteY102" fmla="*/ 0 h 401673"/>
                <a:gd name="connsiteX103" fmla="*/ 700703 w 990614"/>
                <a:gd name="connsiteY103" fmla="*/ 1609 h 401673"/>
                <a:gd name="connsiteX104" fmla="*/ 700703 w 990614"/>
                <a:gd name="connsiteY104" fmla="*/ 12307 h 401673"/>
                <a:gd name="connsiteX105" fmla="*/ 518841 w 990614"/>
                <a:gd name="connsiteY105" fmla="*/ 55098 h 401673"/>
                <a:gd name="connsiteX106" fmla="*/ 488963 w 990614"/>
                <a:gd name="connsiteY106" fmla="*/ 60419 h 401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90614" h="401673">
                  <a:moveTo>
                    <a:pt x="42790" y="220916"/>
                  </a:moveTo>
                  <a:cubicBezTo>
                    <a:pt x="32092" y="226263"/>
                    <a:pt x="26745" y="231613"/>
                    <a:pt x="26745" y="236960"/>
                  </a:cubicBezTo>
                  <a:cubicBezTo>
                    <a:pt x="21395" y="236960"/>
                    <a:pt x="21395" y="242310"/>
                    <a:pt x="21395" y="242310"/>
                  </a:cubicBezTo>
                  <a:cubicBezTo>
                    <a:pt x="32092" y="236960"/>
                    <a:pt x="48140" y="226263"/>
                    <a:pt x="64187" y="220916"/>
                  </a:cubicBezTo>
                  <a:cubicBezTo>
                    <a:pt x="53490" y="220916"/>
                    <a:pt x="48140" y="220916"/>
                    <a:pt x="42790" y="220916"/>
                  </a:cubicBezTo>
                  <a:close/>
                  <a:moveTo>
                    <a:pt x="583028" y="156727"/>
                  </a:moveTo>
                  <a:cubicBezTo>
                    <a:pt x="540238" y="162077"/>
                    <a:pt x="497447" y="167426"/>
                    <a:pt x="449308" y="172774"/>
                  </a:cubicBezTo>
                  <a:cubicBezTo>
                    <a:pt x="411863" y="178124"/>
                    <a:pt x="369074" y="183471"/>
                    <a:pt x="326282" y="188821"/>
                  </a:cubicBezTo>
                  <a:cubicBezTo>
                    <a:pt x="171165" y="236960"/>
                    <a:pt x="74884" y="263705"/>
                    <a:pt x="26745" y="263705"/>
                  </a:cubicBezTo>
                  <a:cubicBezTo>
                    <a:pt x="26745" y="263705"/>
                    <a:pt x="26745" y="269055"/>
                    <a:pt x="21395" y="269055"/>
                  </a:cubicBezTo>
                  <a:cubicBezTo>
                    <a:pt x="16048" y="274402"/>
                    <a:pt x="16048" y="279752"/>
                    <a:pt x="16048" y="285102"/>
                  </a:cubicBezTo>
                  <a:cubicBezTo>
                    <a:pt x="16048" y="290449"/>
                    <a:pt x="21395" y="295799"/>
                    <a:pt x="26745" y="295799"/>
                  </a:cubicBezTo>
                  <a:cubicBezTo>
                    <a:pt x="42790" y="301147"/>
                    <a:pt x="53490" y="306497"/>
                    <a:pt x="69534" y="306497"/>
                  </a:cubicBezTo>
                  <a:cubicBezTo>
                    <a:pt x="101629" y="301147"/>
                    <a:pt x="149768" y="290449"/>
                    <a:pt x="224654" y="274402"/>
                  </a:cubicBezTo>
                  <a:cubicBezTo>
                    <a:pt x="235351" y="274402"/>
                    <a:pt x="246049" y="269055"/>
                    <a:pt x="256746" y="269055"/>
                  </a:cubicBezTo>
                  <a:cubicBezTo>
                    <a:pt x="358374" y="236960"/>
                    <a:pt x="481399" y="194171"/>
                    <a:pt x="583028" y="156727"/>
                  </a:cubicBezTo>
                  <a:close/>
                  <a:moveTo>
                    <a:pt x="893265" y="140682"/>
                  </a:moveTo>
                  <a:cubicBezTo>
                    <a:pt x="882565" y="140682"/>
                    <a:pt x="866520" y="146029"/>
                    <a:pt x="850473" y="146029"/>
                  </a:cubicBezTo>
                  <a:cubicBezTo>
                    <a:pt x="845123" y="151379"/>
                    <a:pt x="839776" y="151379"/>
                    <a:pt x="839776" y="151379"/>
                  </a:cubicBezTo>
                  <a:cubicBezTo>
                    <a:pt x="850473" y="151379"/>
                    <a:pt x="866520" y="146029"/>
                    <a:pt x="877217" y="146029"/>
                  </a:cubicBezTo>
                  <a:cubicBezTo>
                    <a:pt x="882565" y="146029"/>
                    <a:pt x="887915" y="140682"/>
                    <a:pt x="893265" y="140682"/>
                  </a:cubicBezTo>
                  <a:close/>
                  <a:moveTo>
                    <a:pt x="411863" y="140682"/>
                  </a:moveTo>
                  <a:cubicBezTo>
                    <a:pt x="409190" y="140682"/>
                    <a:pt x="406515" y="140682"/>
                    <a:pt x="403841" y="141350"/>
                  </a:cubicBezTo>
                  <a:lnTo>
                    <a:pt x="396159" y="145830"/>
                  </a:lnTo>
                  <a:lnTo>
                    <a:pt x="395149" y="146162"/>
                  </a:lnTo>
                  <a:lnTo>
                    <a:pt x="338317" y="157396"/>
                  </a:lnTo>
                  <a:cubicBezTo>
                    <a:pt x="320933" y="162077"/>
                    <a:pt x="304886" y="167425"/>
                    <a:pt x="288840" y="172774"/>
                  </a:cubicBezTo>
                  <a:cubicBezTo>
                    <a:pt x="299538" y="172774"/>
                    <a:pt x="315585" y="167426"/>
                    <a:pt x="326282" y="167426"/>
                  </a:cubicBezTo>
                  <a:cubicBezTo>
                    <a:pt x="342328" y="162077"/>
                    <a:pt x="357037" y="158065"/>
                    <a:pt x="371078" y="154053"/>
                  </a:cubicBezTo>
                  <a:lnTo>
                    <a:pt x="395149" y="146162"/>
                  </a:lnTo>
                  <a:lnTo>
                    <a:pt x="395818" y="146029"/>
                  </a:lnTo>
                  <a:lnTo>
                    <a:pt x="396159" y="145830"/>
                  </a:lnTo>
                  <a:close/>
                  <a:moveTo>
                    <a:pt x="871867" y="92540"/>
                  </a:moveTo>
                  <a:cubicBezTo>
                    <a:pt x="866520" y="92540"/>
                    <a:pt x="855823" y="92540"/>
                    <a:pt x="845123" y="97890"/>
                  </a:cubicBezTo>
                  <a:cubicBezTo>
                    <a:pt x="834426" y="103240"/>
                    <a:pt x="823728" y="108587"/>
                    <a:pt x="813031" y="113937"/>
                  </a:cubicBezTo>
                  <a:cubicBezTo>
                    <a:pt x="834426" y="108587"/>
                    <a:pt x="850473" y="108587"/>
                    <a:pt x="866520" y="103240"/>
                  </a:cubicBezTo>
                  <a:cubicBezTo>
                    <a:pt x="866520" y="103240"/>
                    <a:pt x="866520" y="97890"/>
                    <a:pt x="871867" y="97890"/>
                  </a:cubicBezTo>
                  <a:cubicBezTo>
                    <a:pt x="871867" y="97890"/>
                    <a:pt x="871867" y="92540"/>
                    <a:pt x="871867" y="92540"/>
                  </a:cubicBezTo>
                  <a:close/>
                  <a:moveTo>
                    <a:pt x="831333" y="53093"/>
                  </a:moveTo>
                  <a:cubicBezTo>
                    <a:pt x="812027" y="53094"/>
                    <a:pt x="776925" y="59110"/>
                    <a:pt x="732797" y="71146"/>
                  </a:cubicBezTo>
                  <a:cubicBezTo>
                    <a:pt x="706053" y="81843"/>
                    <a:pt x="663261" y="97890"/>
                    <a:pt x="604425" y="108587"/>
                  </a:cubicBezTo>
                  <a:cubicBezTo>
                    <a:pt x="561633" y="119285"/>
                    <a:pt x="513494" y="135332"/>
                    <a:pt x="465352" y="151379"/>
                  </a:cubicBezTo>
                  <a:cubicBezTo>
                    <a:pt x="550936" y="140682"/>
                    <a:pt x="641867" y="129985"/>
                    <a:pt x="711403" y="113937"/>
                  </a:cubicBezTo>
                  <a:cubicBezTo>
                    <a:pt x="764892" y="97890"/>
                    <a:pt x="802334" y="81843"/>
                    <a:pt x="829078" y="76496"/>
                  </a:cubicBezTo>
                  <a:cubicBezTo>
                    <a:pt x="834426" y="71146"/>
                    <a:pt x="839776" y="71146"/>
                    <a:pt x="839776" y="65796"/>
                  </a:cubicBezTo>
                  <a:cubicBezTo>
                    <a:pt x="839776" y="60448"/>
                    <a:pt x="845123" y="60448"/>
                    <a:pt x="845123" y="55098"/>
                  </a:cubicBezTo>
                  <a:cubicBezTo>
                    <a:pt x="842449" y="53762"/>
                    <a:pt x="837769" y="53093"/>
                    <a:pt x="831333" y="53093"/>
                  </a:cubicBezTo>
                  <a:close/>
                  <a:moveTo>
                    <a:pt x="738145" y="39051"/>
                  </a:moveTo>
                  <a:cubicBezTo>
                    <a:pt x="722099" y="44401"/>
                    <a:pt x="699366" y="51087"/>
                    <a:pt x="672622" y="59111"/>
                  </a:cubicBezTo>
                  <a:lnTo>
                    <a:pt x="632738" y="71612"/>
                  </a:lnTo>
                  <a:lnTo>
                    <a:pt x="599075" y="81843"/>
                  </a:lnTo>
                  <a:lnTo>
                    <a:pt x="597889" y="82535"/>
                  </a:lnTo>
                  <a:lnTo>
                    <a:pt x="583028" y="87193"/>
                  </a:lnTo>
                  <a:cubicBezTo>
                    <a:pt x="585703" y="87193"/>
                    <a:pt x="588377" y="87193"/>
                    <a:pt x="591051" y="86524"/>
                  </a:cubicBezTo>
                  <a:lnTo>
                    <a:pt x="597889" y="82535"/>
                  </a:lnTo>
                  <a:lnTo>
                    <a:pt x="632738" y="71612"/>
                  </a:lnTo>
                  <a:lnTo>
                    <a:pt x="667273" y="61116"/>
                  </a:lnTo>
                  <a:cubicBezTo>
                    <a:pt x="688668" y="55098"/>
                    <a:pt x="708727" y="49750"/>
                    <a:pt x="727448" y="44401"/>
                  </a:cubicBezTo>
                  <a:cubicBezTo>
                    <a:pt x="732797" y="44401"/>
                    <a:pt x="732797" y="39051"/>
                    <a:pt x="738145" y="39051"/>
                  </a:cubicBezTo>
                  <a:close/>
                  <a:moveTo>
                    <a:pt x="753775" y="10970"/>
                  </a:moveTo>
                  <a:cubicBezTo>
                    <a:pt x="761547" y="10301"/>
                    <a:pt x="766228" y="10970"/>
                    <a:pt x="770239" y="12307"/>
                  </a:cubicBezTo>
                  <a:cubicBezTo>
                    <a:pt x="775589" y="12307"/>
                    <a:pt x="775589" y="17657"/>
                    <a:pt x="775589" y="23006"/>
                  </a:cubicBezTo>
                  <a:cubicBezTo>
                    <a:pt x="775589" y="28354"/>
                    <a:pt x="775589" y="33704"/>
                    <a:pt x="775589" y="33704"/>
                  </a:cubicBezTo>
                  <a:cubicBezTo>
                    <a:pt x="823728" y="23006"/>
                    <a:pt x="855823" y="23006"/>
                    <a:pt x="866520" y="28354"/>
                  </a:cubicBezTo>
                  <a:cubicBezTo>
                    <a:pt x="871867" y="33704"/>
                    <a:pt x="877217" y="39051"/>
                    <a:pt x="877217" y="44401"/>
                  </a:cubicBezTo>
                  <a:cubicBezTo>
                    <a:pt x="877217" y="49751"/>
                    <a:pt x="877217" y="60448"/>
                    <a:pt x="877217" y="65796"/>
                  </a:cubicBezTo>
                  <a:cubicBezTo>
                    <a:pt x="882565" y="65796"/>
                    <a:pt x="887915" y="65796"/>
                    <a:pt x="893265" y="71146"/>
                  </a:cubicBezTo>
                  <a:cubicBezTo>
                    <a:pt x="898612" y="71146"/>
                    <a:pt x="898612" y="76496"/>
                    <a:pt x="903962" y="81843"/>
                  </a:cubicBezTo>
                  <a:cubicBezTo>
                    <a:pt x="903962" y="87193"/>
                    <a:pt x="903962" y="92540"/>
                    <a:pt x="903962" y="97890"/>
                  </a:cubicBezTo>
                  <a:cubicBezTo>
                    <a:pt x="914659" y="97890"/>
                    <a:pt x="925357" y="97890"/>
                    <a:pt x="936054" y="103240"/>
                  </a:cubicBezTo>
                  <a:cubicBezTo>
                    <a:pt x="941404" y="103240"/>
                    <a:pt x="941404" y="108587"/>
                    <a:pt x="941404" y="108587"/>
                  </a:cubicBezTo>
                  <a:cubicBezTo>
                    <a:pt x="962798" y="108587"/>
                    <a:pt x="978846" y="113937"/>
                    <a:pt x="989543" y="119285"/>
                  </a:cubicBezTo>
                  <a:lnTo>
                    <a:pt x="990614" y="120243"/>
                  </a:lnTo>
                  <a:lnTo>
                    <a:pt x="937001" y="135617"/>
                  </a:lnTo>
                  <a:lnTo>
                    <a:pt x="936054" y="135332"/>
                  </a:lnTo>
                  <a:lnTo>
                    <a:pt x="935936" y="135922"/>
                  </a:lnTo>
                  <a:lnTo>
                    <a:pt x="9152" y="401673"/>
                  </a:lnTo>
                  <a:lnTo>
                    <a:pt x="6017" y="399434"/>
                  </a:lnTo>
                  <a:cubicBezTo>
                    <a:pt x="5348" y="397428"/>
                    <a:pt x="5348" y="394754"/>
                    <a:pt x="5348" y="392080"/>
                  </a:cubicBezTo>
                  <a:cubicBezTo>
                    <a:pt x="5348" y="386730"/>
                    <a:pt x="5348" y="386730"/>
                    <a:pt x="5348" y="381380"/>
                  </a:cubicBezTo>
                  <a:cubicBezTo>
                    <a:pt x="10698" y="376033"/>
                    <a:pt x="16048" y="370683"/>
                    <a:pt x="32092" y="365336"/>
                  </a:cubicBezTo>
                  <a:cubicBezTo>
                    <a:pt x="26745" y="365336"/>
                    <a:pt x="21395" y="365336"/>
                    <a:pt x="21395" y="359986"/>
                  </a:cubicBezTo>
                  <a:cubicBezTo>
                    <a:pt x="16048" y="354636"/>
                    <a:pt x="10698" y="354636"/>
                    <a:pt x="10698" y="349288"/>
                  </a:cubicBezTo>
                  <a:cubicBezTo>
                    <a:pt x="10698" y="343938"/>
                    <a:pt x="10698" y="343938"/>
                    <a:pt x="10698" y="338591"/>
                  </a:cubicBezTo>
                  <a:cubicBezTo>
                    <a:pt x="10698" y="333241"/>
                    <a:pt x="16048" y="333241"/>
                    <a:pt x="21395" y="327891"/>
                  </a:cubicBezTo>
                  <a:cubicBezTo>
                    <a:pt x="10698" y="322544"/>
                    <a:pt x="5348" y="311846"/>
                    <a:pt x="0" y="301147"/>
                  </a:cubicBezTo>
                  <a:cubicBezTo>
                    <a:pt x="0" y="290449"/>
                    <a:pt x="0" y="279752"/>
                    <a:pt x="5348" y="269055"/>
                  </a:cubicBezTo>
                  <a:cubicBezTo>
                    <a:pt x="0" y="258357"/>
                    <a:pt x="0" y="253007"/>
                    <a:pt x="0" y="247660"/>
                  </a:cubicBezTo>
                  <a:cubicBezTo>
                    <a:pt x="0" y="236960"/>
                    <a:pt x="0" y="226263"/>
                    <a:pt x="5348" y="220916"/>
                  </a:cubicBezTo>
                  <a:cubicBezTo>
                    <a:pt x="5348" y="215566"/>
                    <a:pt x="10698" y="215566"/>
                    <a:pt x="16048" y="210216"/>
                  </a:cubicBezTo>
                  <a:cubicBezTo>
                    <a:pt x="10698" y="204868"/>
                    <a:pt x="10698" y="204868"/>
                    <a:pt x="10698" y="199518"/>
                  </a:cubicBezTo>
                  <a:lnTo>
                    <a:pt x="10815" y="197526"/>
                  </a:lnTo>
                  <a:lnTo>
                    <a:pt x="34716" y="190673"/>
                  </a:lnTo>
                  <a:lnTo>
                    <a:pt x="32092" y="194171"/>
                  </a:lnTo>
                  <a:cubicBezTo>
                    <a:pt x="40116" y="191496"/>
                    <a:pt x="49477" y="188821"/>
                    <a:pt x="59506" y="185478"/>
                  </a:cubicBezTo>
                  <a:lnTo>
                    <a:pt x="75789" y="178895"/>
                  </a:lnTo>
                  <a:lnTo>
                    <a:pt x="360772" y="97178"/>
                  </a:lnTo>
                  <a:lnTo>
                    <a:pt x="270119" y="127977"/>
                  </a:lnTo>
                  <a:cubicBezTo>
                    <a:pt x="238026" y="138007"/>
                    <a:pt x="208607" y="146030"/>
                    <a:pt x="181862" y="151379"/>
                  </a:cubicBezTo>
                  <a:cubicBezTo>
                    <a:pt x="240699" y="140682"/>
                    <a:pt x="310235" y="129985"/>
                    <a:pt x="390469" y="113937"/>
                  </a:cubicBezTo>
                  <a:cubicBezTo>
                    <a:pt x="443958" y="97890"/>
                    <a:pt x="492097" y="81843"/>
                    <a:pt x="534888" y="71146"/>
                  </a:cubicBezTo>
                  <a:cubicBezTo>
                    <a:pt x="679308" y="27017"/>
                    <a:pt x="730457" y="12976"/>
                    <a:pt x="753775" y="10970"/>
                  </a:cubicBezTo>
                  <a:close/>
                  <a:moveTo>
                    <a:pt x="699669" y="0"/>
                  </a:moveTo>
                  <a:lnTo>
                    <a:pt x="700703" y="1609"/>
                  </a:lnTo>
                  <a:cubicBezTo>
                    <a:pt x="700703" y="6959"/>
                    <a:pt x="700703" y="6959"/>
                    <a:pt x="700703" y="12307"/>
                  </a:cubicBezTo>
                  <a:cubicBezTo>
                    <a:pt x="695356" y="23006"/>
                    <a:pt x="673958" y="28354"/>
                    <a:pt x="518841" y="55098"/>
                  </a:cubicBezTo>
                  <a:lnTo>
                    <a:pt x="488963" y="60419"/>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2" name="Vrije vorm: vorm 41">
              <a:extLst>
                <a:ext uri="{FF2B5EF4-FFF2-40B4-BE49-F238E27FC236}">
                  <a16:creationId xmlns:a16="http://schemas.microsoft.com/office/drawing/2014/main" id="{FC6D9C35-AF22-41C7-8D75-16D20E140271}"/>
                </a:ext>
              </a:extLst>
            </p:cNvPr>
            <p:cNvSpPr/>
            <p:nvPr/>
          </p:nvSpPr>
          <p:spPr>
            <a:xfrm>
              <a:off x="4886487" y="4437281"/>
              <a:ext cx="1103077" cy="429800"/>
            </a:xfrm>
            <a:custGeom>
              <a:avLst/>
              <a:gdLst>
                <a:gd name="connsiteX0" fmla="*/ 235351 w 1103077"/>
                <a:gd name="connsiteY0" fmla="*/ 330674 h 429800"/>
                <a:gd name="connsiteX1" fmla="*/ 42789 w 1103077"/>
                <a:gd name="connsiteY1" fmla="*/ 389513 h 429800"/>
                <a:gd name="connsiteX2" fmla="*/ 80231 w 1103077"/>
                <a:gd name="connsiteY2" fmla="*/ 384163 h 429800"/>
                <a:gd name="connsiteX3" fmla="*/ 144420 w 1103077"/>
                <a:gd name="connsiteY3" fmla="*/ 362768 h 429800"/>
                <a:gd name="connsiteX4" fmla="*/ 224651 w 1103077"/>
                <a:gd name="connsiteY4" fmla="*/ 336023 h 429800"/>
                <a:gd name="connsiteX5" fmla="*/ 235351 w 1103077"/>
                <a:gd name="connsiteY5" fmla="*/ 330674 h 429800"/>
                <a:gd name="connsiteX6" fmla="*/ 240698 w 1103077"/>
                <a:gd name="connsiteY6" fmla="*/ 282534 h 429800"/>
                <a:gd name="connsiteX7" fmla="*/ 58837 w 1103077"/>
                <a:gd name="connsiteY7" fmla="*/ 336023 h 429800"/>
                <a:gd name="connsiteX8" fmla="*/ 213954 w 1103077"/>
                <a:gd name="connsiteY8" fmla="*/ 293232 h 429800"/>
                <a:gd name="connsiteX9" fmla="*/ 240698 w 1103077"/>
                <a:gd name="connsiteY9" fmla="*/ 282534 h 429800"/>
                <a:gd name="connsiteX10" fmla="*/ 197907 w 1103077"/>
                <a:gd name="connsiteY10" fmla="*/ 234393 h 429800"/>
                <a:gd name="connsiteX11" fmla="*/ 26745 w 1103077"/>
                <a:gd name="connsiteY11" fmla="*/ 293232 h 429800"/>
                <a:gd name="connsiteX12" fmla="*/ 197907 w 1103077"/>
                <a:gd name="connsiteY12" fmla="*/ 234393 h 429800"/>
                <a:gd name="connsiteX13" fmla="*/ 673958 w 1103077"/>
                <a:gd name="connsiteY13" fmla="*/ 229045 h 429800"/>
                <a:gd name="connsiteX14" fmla="*/ 636516 w 1103077"/>
                <a:gd name="connsiteY14" fmla="*/ 239743 h 429800"/>
                <a:gd name="connsiteX15" fmla="*/ 663261 w 1103077"/>
                <a:gd name="connsiteY15" fmla="*/ 234393 h 429800"/>
                <a:gd name="connsiteX16" fmla="*/ 673958 w 1103077"/>
                <a:gd name="connsiteY16" fmla="*/ 229045 h 429800"/>
                <a:gd name="connsiteX17" fmla="*/ 1048382 w 1103077"/>
                <a:gd name="connsiteY17" fmla="*/ 138114 h 429800"/>
                <a:gd name="connsiteX18" fmla="*/ 978845 w 1103077"/>
                <a:gd name="connsiteY18" fmla="*/ 154159 h 429800"/>
                <a:gd name="connsiteX19" fmla="*/ 1048382 w 1103077"/>
                <a:gd name="connsiteY19" fmla="*/ 138114 h 429800"/>
                <a:gd name="connsiteX20" fmla="*/ 998117 w 1103077"/>
                <a:gd name="connsiteY20" fmla="*/ 94855 h 429800"/>
                <a:gd name="connsiteX21" fmla="*/ 1000240 w 1103077"/>
                <a:gd name="connsiteY21" fmla="*/ 95323 h 429800"/>
                <a:gd name="connsiteX22" fmla="*/ 1000240 w 1103077"/>
                <a:gd name="connsiteY22" fmla="*/ 100673 h 429800"/>
                <a:gd name="connsiteX23" fmla="*/ 748842 w 1103077"/>
                <a:gd name="connsiteY23" fmla="*/ 180904 h 429800"/>
                <a:gd name="connsiteX24" fmla="*/ 684655 w 1103077"/>
                <a:gd name="connsiteY24" fmla="*/ 196951 h 429800"/>
                <a:gd name="connsiteX25" fmla="*/ 732926 w 1103077"/>
                <a:gd name="connsiteY25" fmla="*/ 172816 h 429800"/>
                <a:gd name="connsiteX26" fmla="*/ 735450 w 1103077"/>
                <a:gd name="connsiteY26" fmla="*/ 172380 h 429800"/>
                <a:gd name="connsiteX27" fmla="*/ 986429 w 1103077"/>
                <a:gd name="connsiteY27" fmla="*/ 104182 h 429800"/>
                <a:gd name="connsiteX28" fmla="*/ 1041548 w 1103077"/>
                <a:gd name="connsiteY28" fmla="*/ 87417 h 429800"/>
                <a:gd name="connsiteX29" fmla="*/ 1049718 w 1103077"/>
                <a:gd name="connsiteY29" fmla="*/ 93316 h 429800"/>
                <a:gd name="connsiteX30" fmla="*/ 1053729 w 1103077"/>
                <a:gd name="connsiteY30" fmla="*/ 106020 h 429800"/>
                <a:gd name="connsiteX31" fmla="*/ 1053729 w 1103077"/>
                <a:gd name="connsiteY31" fmla="*/ 122067 h 429800"/>
                <a:gd name="connsiteX32" fmla="*/ 1101871 w 1103077"/>
                <a:gd name="connsiteY32" fmla="*/ 122067 h 429800"/>
                <a:gd name="connsiteX33" fmla="*/ 1103077 w 1103077"/>
                <a:gd name="connsiteY33" fmla="*/ 123877 h 429800"/>
                <a:gd name="connsiteX34" fmla="*/ 632890 w 1103077"/>
                <a:gd name="connsiteY34" fmla="*/ 258701 h 429800"/>
                <a:gd name="connsiteX35" fmla="*/ 625819 w 1103077"/>
                <a:gd name="connsiteY35" fmla="*/ 255790 h 429800"/>
                <a:gd name="connsiteX36" fmla="*/ 615122 w 1103077"/>
                <a:gd name="connsiteY36" fmla="*/ 239743 h 429800"/>
                <a:gd name="connsiteX37" fmla="*/ 615122 w 1103077"/>
                <a:gd name="connsiteY37" fmla="*/ 229045 h 429800"/>
                <a:gd name="connsiteX38" fmla="*/ 524191 w 1103077"/>
                <a:gd name="connsiteY38" fmla="*/ 239743 h 429800"/>
                <a:gd name="connsiteX39" fmla="*/ 520429 w 1103077"/>
                <a:gd name="connsiteY39" fmla="*/ 235640 h 429800"/>
                <a:gd name="connsiteX40" fmla="*/ 601540 w 1103077"/>
                <a:gd name="connsiteY40" fmla="*/ 223894 h 429800"/>
                <a:gd name="connsiteX41" fmla="*/ 1037682 w 1103077"/>
                <a:gd name="connsiteY41" fmla="*/ 100673 h 429800"/>
                <a:gd name="connsiteX42" fmla="*/ 999571 w 1103077"/>
                <a:gd name="connsiteY42" fmla="*/ 78189 h 429800"/>
                <a:gd name="connsiteX43" fmla="*/ 1013533 w 1103077"/>
                <a:gd name="connsiteY43" fmla="*/ 80547 h 429800"/>
                <a:gd name="connsiteX44" fmla="*/ 1010937 w 1103077"/>
                <a:gd name="connsiteY44" fmla="*/ 84625 h 429800"/>
                <a:gd name="connsiteX45" fmla="*/ 998117 w 1103077"/>
                <a:gd name="connsiteY45" fmla="*/ 94855 h 429800"/>
                <a:gd name="connsiteX46" fmla="*/ 985927 w 1103077"/>
                <a:gd name="connsiteY46" fmla="*/ 92168 h 429800"/>
                <a:gd name="connsiteX47" fmla="*/ 748842 w 1103077"/>
                <a:gd name="connsiteY47" fmla="*/ 164859 h 429800"/>
                <a:gd name="connsiteX48" fmla="*/ 732926 w 1103077"/>
                <a:gd name="connsiteY48" fmla="*/ 172816 h 429800"/>
                <a:gd name="connsiteX49" fmla="*/ 692084 w 1103077"/>
                <a:gd name="connsiteY49" fmla="*/ 179882 h 429800"/>
                <a:gd name="connsiteX50" fmla="*/ 698195 w 1103077"/>
                <a:gd name="connsiteY50" fmla="*/ 177728 h 429800"/>
                <a:gd name="connsiteX51" fmla="*/ 764889 w 1103077"/>
                <a:gd name="connsiteY51" fmla="*/ 154159 h 429800"/>
                <a:gd name="connsiteX52" fmla="*/ 999571 w 1103077"/>
                <a:gd name="connsiteY52" fmla="*/ 78189 h 429800"/>
                <a:gd name="connsiteX53" fmla="*/ 957451 w 1103077"/>
                <a:gd name="connsiteY53" fmla="*/ 52531 h 429800"/>
                <a:gd name="connsiteX54" fmla="*/ 882564 w 1103077"/>
                <a:gd name="connsiteY54" fmla="*/ 57881 h 429800"/>
                <a:gd name="connsiteX55" fmla="*/ 620469 w 1103077"/>
                <a:gd name="connsiteY55" fmla="*/ 127417 h 429800"/>
                <a:gd name="connsiteX56" fmla="*/ 957451 w 1103077"/>
                <a:gd name="connsiteY56" fmla="*/ 52531 h 429800"/>
                <a:gd name="connsiteX57" fmla="*/ 1001311 w 1103077"/>
                <a:gd name="connsiteY57" fmla="*/ 0 h 429800"/>
                <a:gd name="connsiteX58" fmla="*/ 1012944 w 1103077"/>
                <a:gd name="connsiteY58" fmla="*/ 10409 h 429800"/>
                <a:gd name="connsiteX59" fmla="*/ 1021637 w 1103077"/>
                <a:gd name="connsiteY59" fmla="*/ 25786 h 429800"/>
                <a:gd name="connsiteX60" fmla="*/ 1021637 w 1103077"/>
                <a:gd name="connsiteY60" fmla="*/ 36484 h 429800"/>
                <a:gd name="connsiteX61" fmla="*/ 1043032 w 1103077"/>
                <a:gd name="connsiteY61" fmla="*/ 68578 h 429800"/>
                <a:gd name="connsiteX62" fmla="*/ 1042363 w 1103077"/>
                <a:gd name="connsiteY62" fmla="*/ 84624 h 429800"/>
                <a:gd name="connsiteX63" fmla="*/ 1041548 w 1103077"/>
                <a:gd name="connsiteY63" fmla="*/ 87417 h 429800"/>
                <a:gd name="connsiteX64" fmla="*/ 1037682 w 1103077"/>
                <a:gd name="connsiteY64" fmla="*/ 84625 h 429800"/>
                <a:gd name="connsiteX65" fmla="*/ 1013533 w 1103077"/>
                <a:gd name="connsiteY65" fmla="*/ 80547 h 429800"/>
                <a:gd name="connsiteX66" fmla="*/ 1015618 w 1103077"/>
                <a:gd name="connsiteY66" fmla="*/ 77271 h 429800"/>
                <a:gd name="connsiteX67" fmla="*/ 1016287 w 1103077"/>
                <a:gd name="connsiteY67" fmla="*/ 73928 h 429800"/>
                <a:gd name="connsiteX68" fmla="*/ 1000240 w 1103077"/>
                <a:gd name="connsiteY68" fmla="*/ 57881 h 429800"/>
                <a:gd name="connsiteX69" fmla="*/ 545585 w 1103077"/>
                <a:gd name="connsiteY69" fmla="*/ 164859 h 429800"/>
                <a:gd name="connsiteX70" fmla="*/ 385118 w 1103077"/>
                <a:gd name="connsiteY70" fmla="*/ 191603 h 429800"/>
                <a:gd name="connsiteX71" fmla="*/ 230001 w 1103077"/>
                <a:gd name="connsiteY71" fmla="*/ 245093 h 429800"/>
                <a:gd name="connsiteX72" fmla="*/ 181862 w 1103077"/>
                <a:gd name="connsiteY72" fmla="*/ 266487 h 429800"/>
                <a:gd name="connsiteX73" fmla="*/ 481399 w 1103077"/>
                <a:gd name="connsiteY73" fmla="*/ 212998 h 429800"/>
                <a:gd name="connsiteX74" fmla="*/ 651393 w 1103077"/>
                <a:gd name="connsiteY74" fmla="*/ 186922 h 429800"/>
                <a:gd name="connsiteX75" fmla="*/ 692084 w 1103077"/>
                <a:gd name="connsiteY75" fmla="*/ 179882 h 429800"/>
                <a:gd name="connsiteX76" fmla="*/ 628492 w 1103077"/>
                <a:gd name="connsiteY76" fmla="*/ 202300 h 429800"/>
                <a:gd name="connsiteX77" fmla="*/ 540236 w 1103077"/>
                <a:gd name="connsiteY77" fmla="*/ 218348 h 429800"/>
                <a:gd name="connsiteX78" fmla="*/ 524191 w 1103077"/>
                <a:gd name="connsiteY78" fmla="*/ 207648 h 429800"/>
                <a:gd name="connsiteX79" fmla="*/ 513491 w 1103077"/>
                <a:gd name="connsiteY79" fmla="*/ 223695 h 429800"/>
                <a:gd name="connsiteX80" fmla="*/ 516835 w 1103077"/>
                <a:gd name="connsiteY80" fmla="*/ 231719 h 429800"/>
                <a:gd name="connsiteX81" fmla="*/ 520429 w 1103077"/>
                <a:gd name="connsiteY81" fmla="*/ 235640 h 429800"/>
                <a:gd name="connsiteX82" fmla="*/ 492096 w 1103077"/>
                <a:gd name="connsiteY82" fmla="*/ 239743 h 429800"/>
                <a:gd name="connsiteX83" fmla="*/ 460005 w 1103077"/>
                <a:gd name="connsiteY83" fmla="*/ 245093 h 429800"/>
                <a:gd name="connsiteX84" fmla="*/ 460005 w 1103077"/>
                <a:gd name="connsiteY84" fmla="*/ 250440 h 429800"/>
                <a:gd name="connsiteX85" fmla="*/ 422560 w 1103077"/>
                <a:gd name="connsiteY85" fmla="*/ 282534 h 429800"/>
                <a:gd name="connsiteX86" fmla="*/ 427910 w 1103077"/>
                <a:gd name="connsiteY86" fmla="*/ 287882 h 429800"/>
                <a:gd name="connsiteX87" fmla="*/ 438607 w 1103077"/>
                <a:gd name="connsiteY87" fmla="*/ 303929 h 429800"/>
                <a:gd name="connsiteX88" fmla="*/ 438607 w 1103077"/>
                <a:gd name="connsiteY88" fmla="*/ 311284 h 429800"/>
                <a:gd name="connsiteX89" fmla="*/ 438607 w 1103077"/>
                <a:gd name="connsiteY89" fmla="*/ 314410 h 429800"/>
                <a:gd name="connsiteX90" fmla="*/ 138309 w 1103077"/>
                <a:gd name="connsiteY90" fmla="*/ 400520 h 429800"/>
                <a:gd name="connsiteX91" fmla="*/ 171581 w 1103077"/>
                <a:gd name="connsiteY91" fmla="*/ 390013 h 429800"/>
                <a:gd name="connsiteX92" fmla="*/ 219304 w 1103077"/>
                <a:gd name="connsiteY92" fmla="*/ 373465 h 429800"/>
                <a:gd name="connsiteX93" fmla="*/ 234508 w 1103077"/>
                <a:gd name="connsiteY93" fmla="*/ 366496 h 429800"/>
                <a:gd name="connsiteX94" fmla="*/ 251396 w 1103077"/>
                <a:gd name="connsiteY94" fmla="*/ 362768 h 429800"/>
                <a:gd name="connsiteX95" fmla="*/ 235350 w 1103077"/>
                <a:gd name="connsiteY95" fmla="*/ 366111 h 429800"/>
                <a:gd name="connsiteX96" fmla="*/ 234508 w 1103077"/>
                <a:gd name="connsiteY96" fmla="*/ 366496 h 429800"/>
                <a:gd name="connsiteX97" fmla="*/ 199914 w 1103077"/>
                <a:gd name="connsiteY97" fmla="*/ 374133 h 429800"/>
                <a:gd name="connsiteX98" fmla="*/ 144420 w 1103077"/>
                <a:gd name="connsiteY98" fmla="*/ 389513 h 429800"/>
                <a:gd name="connsiteX99" fmla="*/ 80231 w 1103077"/>
                <a:gd name="connsiteY99" fmla="*/ 410907 h 429800"/>
                <a:gd name="connsiteX100" fmla="*/ 53487 w 1103077"/>
                <a:gd name="connsiteY100" fmla="*/ 421604 h 429800"/>
                <a:gd name="connsiteX101" fmla="*/ 80148 w 1103077"/>
                <a:gd name="connsiteY101" fmla="*/ 417091 h 429800"/>
                <a:gd name="connsiteX102" fmla="*/ 87990 w 1103077"/>
                <a:gd name="connsiteY102" fmla="*/ 414948 h 429800"/>
                <a:gd name="connsiteX103" fmla="*/ 36197 w 1103077"/>
                <a:gd name="connsiteY103" fmla="*/ 429800 h 429800"/>
                <a:gd name="connsiteX104" fmla="*/ 37442 w 1103077"/>
                <a:gd name="connsiteY104" fmla="*/ 426954 h 429800"/>
                <a:gd name="connsiteX105" fmla="*/ 26745 w 1103077"/>
                <a:gd name="connsiteY105" fmla="*/ 421604 h 429800"/>
                <a:gd name="connsiteX106" fmla="*/ 16045 w 1103077"/>
                <a:gd name="connsiteY106" fmla="*/ 405557 h 429800"/>
                <a:gd name="connsiteX107" fmla="*/ 48139 w 1103077"/>
                <a:gd name="connsiteY107" fmla="*/ 373465 h 429800"/>
                <a:gd name="connsiteX108" fmla="*/ 37442 w 1103077"/>
                <a:gd name="connsiteY108" fmla="*/ 373465 h 429800"/>
                <a:gd name="connsiteX109" fmla="*/ 32092 w 1103077"/>
                <a:gd name="connsiteY109" fmla="*/ 362768 h 429800"/>
                <a:gd name="connsiteX110" fmla="*/ 37442 w 1103077"/>
                <a:gd name="connsiteY110" fmla="*/ 341371 h 429800"/>
                <a:gd name="connsiteX111" fmla="*/ 48139 w 1103077"/>
                <a:gd name="connsiteY111" fmla="*/ 330674 h 429800"/>
                <a:gd name="connsiteX112" fmla="*/ 5348 w 1103077"/>
                <a:gd name="connsiteY112" fmla="*/ 336023 h 429800"/>
                <a:gd name="connsiteX113" fmla="*/ 0 w 1103077"/>
                <a:gd name="connsiteY113" fmla="*/ 325324 h 429800"/>
                <a:gd name="connsiteX114" fmla="*/ 5348 w 1103077"/>
                <a:gd name="connsiteY114" fmla="*/ 298579 h 429800"/>
                <a:gd name="connsiteX115" fmla="*/ 21395 w 1103077"/>
                <a:gd name="connsiteY115" fmla="*/ 282534 h 429800"/>
                <a:gd name="connsiteX116" fmla="*/ 19848 w 1103077"/>
                <a:gd name="connsiteY116" fmla="*/ 281430 h 429800"/>
                <a:gd name="connsiteX117" fmla="*/ 946633 w 1103077"/>
                <a:gd name="connsiteY117" fmla="*/ 15679 h 429800"/>
                <a:gd name="connsiteX118" fmla="*/ 946082 w 1103077"/>
                <a:gd name="connsiteY118" fmla="*/ 18432 h 429800"/>
                <a:gd name="connsiteX119" fmla="*/ 941403 w 1103077"/>
                <a:gd name="connsiteY119" fmla="*/ 25786 h 429800"/>
                <a:gd name="connsiteX120" fmla="*/ 964804 w 1103077"/>
                <a:gd name="connsiteY120" fmla="*/ 26455 h 429800"/>
                <a:gd name="connsiteX121" fmla="*/ 976664 w 1103077"/>
                <a:gd name="connsiteY121" fmla="*/ 29318 h 429800"/>
                <a:gd name="connsiteX122" fmla="*/ 978845 w 1103077"/>
                <a:gd name="connsiteY122" fmla="*/ 31136 h 429800"/>
                <a:gd name="connsiteX123" fmla="*/ 984193 w 1103077"/>
                <a:gd name="connsiteY123" fmla="*/ 31136 h 429800"/>
                <a:gd name="connsiteX124" fmla="*/ 976664 w 1103077"/>
                <a:gd name="connsiteY124" fmla="*/ 29318 h 429800"/>
                <a:gd name="connsiteX125" fmla="*/ 966810 w 1103077"/>
                <a:gd name="connsiteY125" fmla="*/ 21107 h 429800"/>
                <a:gd name="connsiteX126" fmla="*/ 947698 w 1103077"/>
                <a:gd name="connsiteY126" fmla="*/ 15373 h 429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103077" h="429800">
                  <a:moveTo>
                    <a:pt x="235351" y="330674"/>
                  </a:moveTo>
                  <a:cubicBezTo>
                    <a:pt x="155117" y="352068"/>
                    <a:pt x="69534" y="373465"/>
                    <a:pt x="42789" y="389513"/>
                  </a:cubicBezTo>
                  <a:cubicBezTo>
                    <a:pt x="53487" y="389513"/>
                    <a:pt x="64187" y="389513"/>
                    <a:pt x="80231" y="384163"/>
                  </a:cubicBezTo>
                  <a:cubicBezTo>
                    <a:pt x="96278" y="378813"/>
                    <a:pt x="117676" y="373465"/>
                    <a:pt x="144420" y="362768"/>
                  </a:cubicBezTo>
                  <a:cubicBezTo>
                    <a:pt x="171165" y="352068"/>
                    <a:pt x="197907" y="341371"/>
                    <a:pt x="224651" y="336023"/>
                  </a:cubicBezTo>
                  <a:cubicBezTo>
                    <a:pt x="230001" y="336023"/>
                    <a:pt x="230001" y="336023"/>
                    <a:pt x="235351" y="330674"/>
                  </a:cubicBezTo>
                  <a:close/>
                  <a:moveTo>
                    <a:pt x="240698" y="282534"/>
                  </a:moveTo>
                  <a:cubicBezTo>
                    <a:pt x="149767" y="298579"/>
                    <a:pt x="80231" y="314626"/>
                    <a:pt x="58837" y="336023"/>
                  </a:cubicBezTo>
                  <a:cubicBezTo>
                    <a:pt x="90931" y="330674"/>
                    <a:pt x="155117" y="309279"/>
                    <a:pt x="213954" y="293232"/>
                  </a:cubicBezTo>
                  <a:cubicBezTo>
                    <a:pt x="224651" y="287882"/>
                    <a:pt x="230001" y="287882"/>
                    <a:pt x="240698" y="282534"/>
                  </a:cubicBezTo>
                  <a:close/>
                  <a:moveTo>
                    <a:pt x="197907" y="234393"/>
                  </a:moveTo>
                  <a:cubicBezTo>
                    <a:pt x="112326" y="255790"/>
                    <a:pt x="48139" y="271837"/>
                    <a:pt x="26745" y="293232"/>
                  </a:cubicBezTo>
                  <a:cubicBezTo>
                    <a:pt x="58837" y="282534"/>
                    <a:pt x="128373" y="261137"/>
                    <a:pt x="197907" y="234393"/>
                  </a:cubicBezTo>
                  <a:close/>
                  <a:moveTo>
                    <a:pt x="673958" y="229045"/>
                  </a:moveTo>
                  <a:cubicBezTo>
                    <a:pt x="657911" y="229045"/>
                    <a:pt x="647214" y="234393"/>
                    <a:pt x="636516" y="239743"/>
                  </a:cubicBezTo>
                  <a:cubicBezTo>
                    <a:pt x="641866" y="239743"/>
                    <a:pt x="652564" y="239743"/>
                    <a:pt x="663261" y="234393"/>
                  </a:cubicBezTo>
                  <a:cubicBezTo>
                    <a:pt x="668611" y="234393"/>
                    <a:pt x="668611" y="229045"/>
                    <a:pt x="673958" y="229045"/>
                  </a:cubicBezTo>
                  <a:close/>
                  <a:moveTo>
                    <a:pt x="1048382" y="138114"/>
                  </a:moveTo>
                  <a:cubicBezTo>
                    <a:pt x="1026984" y="138114"/>
                    <a:pt x="1005590" y="143462"/>
                    <a:pt x="978845" y="154159"/>
                  </a:cubicBezTo>
                  <a:cubicBezTo>
                    <a:pt x="1005590" y="148812"/>
                    <a:pt x="1032334" y="143462"/>
                    <a:pt x="1048382" y="138114"/>
                  </a:cubicBezTo>
                  <a:close/>
                  <a:moveTo>
                    <a:pt x="998117" y="94855"/>
                  </a:moveTo>
                  <a:lnTo>
                    <a:pt x="1000240" y="95323"/>
                  </a:lnTo>
                  <a:cubicBezTo>
                    <a:pt x="1000240" y="100673"/>
                    <a:pt x="1000240" y="100673"/>
                    <a:pt x="1000240" y="100673"/>
                  </a:cubicBezTo>
                  <a:cubicBezTo>
                    <a:pt x="978845" y="132764"/>
                    <a:pt x="839775" y="159509"/>
                    <a:pt x="748842" y="180904"/>
                  </a:cubicBezTo>
                  <a:cubicBezTo>
                    <a:pt x="727447" y="186254"/>
                    <a:pt x="700703" y="191603"/>
                    <a:pt x="684655" y="196951"/>
                  </a:cubicBezTo>
                  <a:lnTo>
                    <a:pt x="732926" y="172816"/>
                  </a:lnTo>
                  <a:lnTo>
                    <a:pt x="735450" y="172380"/>
                  </a:lnTo>
                  <a:cubicBezTo>
                    <a:pt x="844851" y="152322"/>
                    <a:pt x="940545" y="129589"/>
                    <a:pt x="986429" y="104182"/>
                  </a:cubicBezTo>
                  <a:close/>
                  <a:moveTo>
                    <a:pt x="1041548" y="87417"/>
                  </a:moveTo>
                  <a:lnTo>
                    <a:pt x="1049718" y="93316"/>
                  </a:lnTo>
                  <a:cubicBezTo>
                    <a:pt x="1052392" y="96660"/>
                    <a:pt x="1053729" y="100671"/>
                    <a:pt x="1053729" y="106020"/>
                  </a:cubicBezTo>
                  <a:cubicBezTo>
                    <a:pt x="1053729" y="111370"/>
                    <a:pt x="1053729" y="116717"/>
                    <a:pt x="1053729" y="122067"/>
                  </a:cubicBezTo>
                  <a:cubicBezTo>
                    <a:pt x="1075126" y="116717"/>
                    <a:pt x="1091171" y="116717"/>
                    <a:pt x="1101871" y="122067"/>
                  </a:cubicBezTo>
                  <a:lnTo>
                    <a:pt x="1103077" y="123877"/>
                  </a:lnTo>
                  <a:lnTo>
                    <a:pt x="632890" y="258701"/>
                  </a:lnTo>
                  <a:lnTo>
                    <a:pt x="625819" y="255790"/>
                  </a:lnTo>
                  <a:cubicBezTo>
                    <a:pt x="620469" y="250440"/>
                    <a:pt x="615122" y="245093"/>
                    <a:pt x="615122" y="239743"/>
                  </a:cubicBezTo>
                  <a:cubicBezTo>
                    <a:pt x="615122" y="234393"/>
                    <a:pt x="615122" y="229045"/>
                    <a:pt x="615122" y="229045"/>
                  </a:cubicBezTo>
                  <a:cubicBezTo>
                    <a:pt x="572330" y="239743"/>
                    <a:pt x="540236" y="245093"/>
                    <a:pt x="524191" y="239743"/>
                  </a:cubicBezTo>
                  <a:lnTo>
                    <a:pt x="520429" y="235640"/>
                  </a:lnTo>
                  <a:lnTo>
                    <a:pt x="601540" y="223894"/>
                  </a:lnTo>
                  <a:cubicBezTo>
                    <a:pt x="845207" y="187256"/>
                    <a:pt x="1004920" y="152155"/>
                    <a:pt x="1037682" y="100673"/>
                  </a:cubicBezTo>
                  <a:close/>
                  <a:moveTo>
                    <a:pt x="999571" y="78189"/>
                  </a:moveTo>
                  <a:lnTo>
                    <a:pt x="1013533" y="80547"/>
                  </a:lnTo>
                  <a:lnTo>
                    <a:pt x="1010937" y="84625"/>
                  </a:lnTo>
                  <a:lnTo>
                    <a:pt x="998117" y="94855"/>
                  </a:lnTo>
                  <a:lnTo>
                    <a:pt x="985927" y="92168"/>
                  </a:lnTo>
                  <a:cubicBezTo>
                    <a:pt x="943074" y="91144"/>
                    <a:pt x="837769" y="132097"/>
                    <a:pt x="748842" y="164859"/>
                  </a:cubicBezTo>
                  <a:lnTo>
                    <a:pt x="732926" y="172816"/>
                  </a:lnTo>
                  <a:lnTo>
                    <a:pt x="692084" y="179882"/>
                  </a:lnTo>
                  <a:lnTo>
                    <a:pt x="698195" y="177728"/>
                  </a:lnTo>
                  <a:cubicBezTo>
                    <a:pt x="721764" y="169203"/>
                    <a:pt x="744831" y="160845"/>
                    <a:pt x="764889" y="154159"/>
                  </a:cubicBezTo>
                  <a:cubicBezTo>
                    <a:pt x="873204" y="110032"/>
                    <a:pt x="951431" y="80947"/>
                    <a:pt x="999571" y="78189"/>
                  </a:cubicBezTo>
                  <a:close/>
                  <a:moveTo>
                    <a:pt x="957451" y="52531"/>
                  </a:moveTo>
                  <a:cubicBezTo>
                    <a:pt x="936054" y="52531"/>
                    <a:pt x="914659" y="52531"/>
                    <a:pt x="882564" y="57881"/>
                  </a:cubicBezTo>
                  <a:cubicBezTo>
                    <a:pt x="834425" y="73928"/>
                    <a:pt x="743494" y="100673"/>
                    <a:pt x="620469" y="127417"/>
                  </a:cubicBezTo>
                  <a:cubicBezTo>
                    <a:pt x="754192" y="100673"/>
                    <a:pt x="903962" y="73928"/>
                    <a:pt x="957451" y="52531"/>
                  </a:cubicBezTo>
                  <a:close/>
                  <a:moveTo>
                    <a:pt x="1001311" y="0"/>
                  </a:moveTo>
                  <a:lnTo>
                    <a:pt x="1012944" y="10409"/>
                  </a:lnTo>
                  <a:cubicBezTo>
                    <a:pt x="1016287" y="15089"/>
                    <a:pt x="1018962" y="20438"/>
                    <a:pt x="1021637" y="25786"/>
                  </a:cubicBezTo>
                  <a:cubicBezTo>
                    <a:pt x="1021637" y="31136"/>
                    <a:pt x="1021637" y="31136"/>
                    <a:pt x="1021637" y="36484"/>
                  </a:cubicBezTo>
                  <a:cubicBezTo>
                    <a:pt x="1032334" y="41834"/>
                    <a:pt x="1043032" y="52531"/>
                    <a:pt x="1043032" y="68578"/>
                  </a:cubicBezTo>
                  <a:cubicBezTo>
                    <a:pt x="1043032" y="73927"/>
                    <a:pt x="1043032" y="79275"/>
                    <a:pt x="1042363" y="84624"/>
                  </a:cubicBezTo>
                  <a:lnTo>
                    <a:pt x="1041548" y="87417"/>
                  </a:lnTo>
                  <a:lnTo>
                    <a:pt x="1037682" y="84625"/>
                  </a:lnTo>
                  <a:lnTo>
                    <a:pt x="1013533" y="80547"/>
                  </a:lnTo>
                  <a:lnTo>
                    <a:pt x="1015618" y="77271"/>
                  </a:lnTo>
                  <a:cubicBezTo>
                    <a:pt x="1016287" y="75265"/>
                    <a:pt x="1016287" y="73928"/>
                    <a:pt x="1016287" y="73928"/>
                  </a:cubicBezTo>
                  <a:cubicBezTo>
                    <a:pt x="1016287" y="68578"/>
                    <a:pt x="1010937" y="63228"/>
                    <a:pt x="1000240" y="57881"/>
                  </a:cubicBezTo>
                  <a:cubicBezTo>
                    <a:pt x="952101" y="95323"/>
                    <a:pt x="791634" y="122067"/>
                    <a:pt x="545585" y="164859"/>
                  </a:cubicBezTo>
                  <a:cubicBezTo>
                    <a:pt x="492096" y="175556"/>
                    <a:pt x="438607" y="186254"/>
                    <a:pt x="385118" y="191603"/>
                  </a:cubicBezTo>
                  <a:cubicBezTo>
                    <a:pt x="326282" y="212998"/>
                    <a:pt x="272793" y="229045"/>
                    <a:pt x="230001" y="245093"/>
                  </a:cubicBezTo>
                  <a:cubicBezTo>
                    <a:pt x="208606" y="255790"/>
                    <a:pt x="192559" y="261137"/>
                    <a:pt x="181862" y="266487"/>
                  </a:cubicBezTo>
                  <a:cubicBezTo>
                    <a:pt x="256746" y="250440"/>
                    <a:pt x="358374" y="234393"/>
                    <a:pt x="481399" y="212998"/>
                  </a:cubicBezTo>
                  <a:cubicBezTo>
                    <a:pt x="536225" y="204975"/>
                    <a:pt x="594394" y="196283"/>
                    <a:pt x="651393" y="186922"/>
                  </a:cubicBezTo>
                  <a:lnTo>
                    <a:pt x="692084" y="179882"/>
                  </a:lnTo>
                  <a:lnTo>
                    <a:pt x="628492" y="202300"/>
                  </a:lnTo>
                  <a:cubicBezTo>
                    <a:pt x="584364" y="217009"/>
                    <a:pt x="548259" y="226371"/>
                    <a:pt x="540236" y="218348"/>
                  </a:cubicBezTo>
                  <a:cubicBezTo>
                    <a:pt x="540236" y="212998"/>
                    <a:pt x="529538" y="207648"/>
                    <a:pt x="524191" y="207648"/>
                  </a:cubicBezTo>
                  <a:cubicBezTo>
                    <a:pt x="518841" y="207648"/>
                    <a:pt x="513491" y="218348"/>
                    <a:pt x="513491" y="223695"/>
                  </a:cubicBezTo>
                  <a:cubicBezTo>
                    <a:pt x="513491" y="226370"/>
                    <a:pt x="514829" y="229045"/>
                    <a:pt x="516835" y="231719"/>
                  </a:cubicBezTo>
                  <a:lnTo>
                    <a:pt x="520429" y="235640"/>
                  </a:lnTo>
                  <a:lnTo>
                    <a:pt x="492096" y="239743"/>
                  </a:lnTo>
                  <a:cubicBezTo>
                    <a:pt x="481399" y="239743"/>
                    <a:pt x="470702" y="245093"/>
                    <a:pt x="460005" y="245093"/>
                  </a:cubicBezTo>
                  <a:cubicBezTo>
                    <a:pt x="460005" y="245093"/>
                    <a:pt x="460005" y="245093"/>
                    <a:pt x="460005" y="250440"/>
                  </a:cubicBezTo>
                  <a:cubicBezTo>
                    <a:pt x="460005" y="261137"/>
                    <a:pt x="460005" y="271837"/>
                    <a:pt x="422560" y="282534"/>
                  </a:cubicBezTo>
                  <a:cubicBezTo>
                    <a:pt x="427910" y="282534"/>
                    <a:pt x="427910" y="282534"/>
                    <a:pt x="427910" y="287882"/>
                  </a:cubicBezTo>
                  <a:cubicBezTo>
                    <a:pt x="433260" y="293232"/>
                    <a:pt x="438607" y="298579"/>
                    <a:pt x="438607" y="303929"/>
                  </a:cubicBezTo>
                  <a:cubicBezTo>
                    <a:pt x="438607" y="306604"/>
                    <a:pt x="438607" y="309278"/>
                    <a:pt x="438607" y="311284"/>
                  </a:cubicBezTo>
                  <a:lnTo>
                    <a:pt x="438607" y="314410"/>
                  </a:lnTo>
                  <a:lnTo>
                    <a:pt x="138309" y="400520"/>
                  </a:lnTo>
                  <a:lnTo>
                    <a:pt x="171581" y="390013"/>
                  </a:lnTo>
                  <a:cubicBezTo>
                    <a:pt x="188213" y="384497"/>
                    <a:pt x="204594" y="378814"/>
                    <a:pt x="219304" y="373465"/>
                  </a:cubicBezTo>
                  <a:lnTo>
                    <a:pt x="234508" y="366496"/>
                  </a:lnTo>
                  <a:lnTo>
                    <a:pt x="251396" y="362768"/>
                  </a:lnTo>
                  <a:cubicBezTo>
                    <a:pt x="246047" y="362768"/>
                    <a:pt x="240698" y="364105"/>
                    <a:pt x="235350" y="366111"/>
                  </a:cubicBezTo>
                  <a:lnTo>
                    <a:pt x="234508" y="366496"/>
                  </a:lnTo>
                  <a:lnTo>
                    <a:pt x="199914" y="374133"/>
                  </a:lnTo>
                  <a:cubicBezTo>
                    <a:pt x="181862" y="378813"/>
                    <a:pt x="163141" y="384163"/>
                    <a:pt x="144420" y="389513"/>
                  </a:cubicBezTo>
                  <a:cubicBezTo>
                    <a:pt x="123023" y="400210"/>
                    <a:pt x="101628" y="405557"/>
                    <a:pt x="80231" y="410907"/>
                  </a:cubicBezTo>
                  <a:cubicBezTo>
                    <a:pt x="69534" y="410907"/>
                    <a:pt x="58837" y="416255"/>
                    <a:pt x="53487" y="421604"/>
                  </a:cubicBezTo>
                  <a:cubicBezTo>
                    <a:pt x="58836" y="421604"/>
                    <a:pt x="68197" y="419933"/>
                    <a:pt x="80148" y="417091"/>
                  </a:cubicBezTo>
                  <a:lnTo>
                    <a:pt x="87990" y="414948"/>
                  </a:lnTo>
                  <a:lnTo>
                    <a:pt x="36197" y="429800"/>
                  </a:lnTo>
                  <a:lnTo>
                    <a:pt x="37442" y="426954"/>
                  </a:lnTo>
                  <a:cubicBezTo>
                    <a:pt x="32092" y="426954"/>
                    <a:pt x="32092" y="426954"/>
                    <a:pt x="26745" y="421604"/>
                  </a:cubicBezTo>
                  <a:cubicBezTo>
                    <a:pt x="21395" y="416255"/>
                    <a:pt x="16045" y="410907"/>
                    <a:pt x="16045" y="405557"/>
                  </a:cubicBezTo>
                  <a:cubicBezTo>
                    <a:pt x="10697" y="394860"/>
                    <a:pt x="21395" y="384163"/>
                    <a:pt x="48139" y="373465"/>
                  </a:cubicBezTo>
                  <a:cubicBezTo>
                    <a:pt x="42789" y="373465"/>
                    <a:pt x="42789" y="373465"/>
                    <a:pt x="37442" y="373465"/>
                  </a:cubicBezTo>
                  <a:cubicBezTo>
                    <a:pt x="32092" y="373465"/>
                    <a:pt x="32092" y="368115"/>
                    <a:pt x="32092" y="362768"/>
                  </a:cubicBezTo>
                  <a:cubicBezTo>
                    <a:pt x="32092" y="357418"/>
                    <a:pt x="32092" y="346721"/>
                    <a:pt x="37442" y="341371"/>
                  </a:cubicBezTo>
                  <a:cubicBezTo>
                    <a:pt x="37442" y="336023"/>
                    <a:pt x="42789" y="336023"/>
                    <a:pt x="48139" y="330674"/>
                  </a:cubicBezTo>
                  <a:cubicBezTo>
                    <a:pt x="21395" y="336023"/>
                    <a:pt x="10697" y="341371"/>
                    <a:pt x="5348" y="336023"/>
                  </a:cubicBezTo>
                  <a:cubicBezTo>
                    <a:pt x="0" y="336023"/>
                    <a:pt x="0" y="330674"/>
                    <a:pt x="0" y="325324"/>
                  </a:cubicBezTo>
                  <a:cubicBezTo>
                    <a:pt x="0" y="319976"/>
                    <a:pt x="0" y="309279"/>
                    <a:pt x="5348" y="298579"/>
                  </a:cubicBezTo>
                  <a:cubicBezTo>
                    <a:pt x="10697" y="293232"/>
                    <a:pt x="16045" y="287882"/>
                    <a:pt x="21395" y="282534"/>
                  </a:cubicBezTo>
                  <a:lnTo>
                    <a:pt x="19848" y="281430"/>
                  </a:lnTo>
                  <a:lnTo>
                    <a:pt x="946633" y="15679"/>
                  </a:lnTo>
                  <a:lnTo>
                    <a:pt x="946082" y="18432"/>
                  </a:lnTo>
                  <a:cubicBezTo>
                    <a:pt x="945414" y="20438"/>
                    <a:pt x="944077" y="23113"/>
                    <a:pt x="941403" y="25786"/>
                  </a:cubicBezTo>
                  <a:cubicBezTo>
                    <a:pt x="949427" y="25786"/>
                    <a:pt x="957450" y="25786"/>
                    <a:pt x="964804" y="26455"/>
                  </a:cubicBezTo>
                  <a:lnTo>
                    <a:pt x="976664" y="29318"/>
                  </a:lnTo>
                  <a:lnTo>
                    <a:pt x="978845" y="31136"/>
                  </a:lnTo>
                  <a:cubicBezTo>
                    <a:pt x="984193" y="31136"/>
                    <a:pt x="984193" y="31136"/>
                    <a:pt x="984193" y="31136"/>
                  </a:cubicBezTo>
                  <a:lnTo>
                    <a:pt x="976664" y="29318"/>
                  </a:lnTo>
                  <a:lnTo>
                    <a:pt x="966810" y="21107"/>
                  </a:lnTo>
                  <a:lnTo>
                    <a:pt x="947698" y="15373"/>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3" name="Vrije vorm: vorm 42">
              <a:extLst>
                <a:ext uri="{FF2B5EF4-FFF2-40B4-BE49-F238E27FC236}">
                  <a16:creationId xmlns:a16="http://schemas.microsoft.com/office/drawing/2014/main" id="{AEA43007-3052-4F37-9108-90499E602EE7}"/>
                </a:ext>
              </a:extLst>
            </p:cNvPr>
            <p:cNvSpPr/>
            <p:nvPr/>
          </p:nvSpPr>
          <p:spPr>
            <a:xfrm>
              <a:off x="4878453" y="4559240"/>
              <a:ext cx="1133965" cy="503618"/>
            </a:xfrm>
            <a:custGeom>
              <a:avLst/>
              <a:gdLst>
                <a:gd name="connsiteX0" fmla="*/ 419553 w 1133965"/>
                <a:gd name="connsiteY0" fmla="*/ 391520 h 503618"/>
                <a:gd name="connsiteX1" fmla="*/ 422888 w 1133965"/>
                <a:gd name="connsiteY1" fmla="*/ 392554 h 503618"/>
                <a:gd name="connsiteX2" fmla="*/ 333864 w 1133965"/>
                <a:gd name="connsiteY2" fmla="*/ 418081 h 503618"/>
                <a:gd name="connsiteX3" fmla="*/ 376762 w 1133965"/>
                <a:gd name="connsiteY3" fmla="*/ 402385 h 503618"/>
                <a:gd name="connsiteX4" fmla="*/ 419553 w 1133965"/>
                <a:gd name="connsiteY4" fmla="*/ 391520 h 503618"/>
                <a:gd name="connsiteX5" fmla="*/ 374421 w 1133965"/>
                <a:gd name="connsiteY5" fmla="*/ 287133 h 503618"/>
                <a:gd name="connsiteX6" fmla="*/ 278143 w 1133965"/>
                <a:gd name="connsiteY6" fmla="*/ 313878 h 503618"/>
                <a:gd name="connsiteX7" fmla="*/ 262096 w 1133965"/>
                <a:gd name="connsiteY7" fmla="*/ 319225 h 503618"/>
                <a:gd name="connsiteX8" fmla="*/ 374421 w 1133965"/>
                <a:gd name="connsiteY8" fmla="*/ 287133 h 503618"/>
                <a:gd name="connsiteX9" fmla="*/ 416126 w 1133965"/>
                <a:gd name="connsiteY9" fmla="*/ 217482 h 503618"/>
                <a:gd name="connsiteX10" fmla="*/ 235351 w 1133965"/>
                <a:gd name="connsiteY10" fmla="*/ 271086 h 503618"/>
                <a:gd name="connsiteX11" fmla="*/ 230001 w 1133965"/>
                <a:gd name="connsiteY11" fmla="*/ 276436 h 503618"/>
                <a:gd name="connsiteX12" fmla="*/ 427910 w 1133965"/>
                <a:gd name="connsiteY12" fmla="*/ 217597 h 503618"/>
                <a:gd name="connsiteX13" fmla="*/ 416126 w 1133965"/>
                <a:gd name="connsiteY13" fmla="*/ 217482 h 503618"/>
                <a:gd name="connsiteX14" fmla="*/ 941404 w 1133965"/>
                <a:gd name="connsiteY14" fmla="*/ 206900 h 503618"/>
                <a:gd name="connsiteX15" fmla="*/ 893264 w 1133965"/>
                <a:gd name="connsiteY15" fmla="*/ 217597 h 503618"/>
                <a:gd name="connsiteX16" fmla="*/ 802334 w 1133965"/>
                <a:gd name="connsiteY16" fmla="*/ 233644 h 503618"/>
                <a:gd name="connsiteX17" fmla="*/ 722100 w 1133965"/>
                <a:gd name="connsiteY17" fmla="*/ 265739 h 503618"/>
                <a:gd name="connsiteX18" fmla="*/ 732797 w 1133965"/>
                <a:gd name="connsiteY18" fmla="*/ 271086 h 503618"/>
                <a:gd name="connsiteX19" fmla="*/ 898612 w 1133965"/>
                <a:gd name="connsiteY19" fmla="*/ 222947 h 503618"/>
                <a:gd name="connsiteX20" fmla="*/ 941404 w 1133965"/>
                <a:gd name="connsiteY20" fmla="*/ 206900 h 503618"/>
                <a:gd name="connsiteX21" fmla="*/ 443957 w 1133965"/>
                <a:gd name="connsiteY21" fmla="*/ 190636 h 503618"/>
                <a:gd name="connsiteX22" fmla="*/ 443957 w 1133965"/>
                <a:gd name="connsiteY22" fmla="*/ 190852 h 503618"/>
                <a:gd name="connsiteX23" fmla="*/ 438610 w 1133965"/>
                <a:gd name="connsiteY23" fmla="*/ 196202 h 503618"/>
                <a:gd name="connsiteX24" fmla="*/ 454655 w 1133965"/>
                <a:gd name="connsiteY24" fmla="*/ 201550 h 503618"/>
                <a:gd name="connsiteX25" fmla="*/ 465355 w 1133965"/>
                <a:gd name="connsiteY25" fmla="*/ 217597 h 503618"/>
                <a:gd name="connsiteX26" fmla="*/ 460005 w 1133965"/>
                <a:gd name="connsiteY26" fmla="*/ 238994 h 503618"/>
                <a:gd name="connsiteX27" fmla="*/ 433260 w 1133965"/>
                <a:gd name="connsiteY27" fmla="*/ 260389 h 503618"/>
                <a:gd name="connsiteX28" fmla="*/ 443957 w 1133965"/>
                <a:gd name="connsiteY28" fmla="*/ 260389 h 503618"/>
                <a:gd name="connsiteX29" fmla="*/ 449307 w 1133965"/>
                <a:gd name="connsiteY29" fmla="*/ 271086 h 503618"/>
                <a:gd name="connsiteX30" fmla="*/ 443957 w 1133965"/>
                <a:gd name="connsiteY30" fmla="*/ 287133 h 503618"/>
                <a:gd name="connsiteX31" fmla="*/ 438610 w 1133965"/>
                <a:gd name="connsiteY31" fmla="*/ 292481 h 503618"/>
                <a:gd name="connsiteX32" fmla="*/ 449307 w 1133965"/>
                <a:gd name="connsiteY32" fmla="*/ 297830 h 503618"/>
                <a:gd name="connsiteX33" fmla="*/ 454655 w 1133965"/>
                <a:gd name="connsiteY33" fmla="*/ 308528 h 503618"/>
                <a:gd name="connsiteX34" fmla="*/ 427910 w 1133965"/>
                <a:gd name="connsiteY34" fmla="*/ 345970 h 503618"/>
                <a:gd name="connsiteX35" fmla="*/ 433260 w 1133965"/>
                <a:gd name="connsiteY35" fmla="*/ 356669 h 503618"/>
                <a:gd name="connsiteX36" fmla="*/ 299537 w 1133965"/>
                <a:gd name="connsiteY36" fmla="*/ 410159 h 503618"/>
                <a:gd name="connsiteX37" fmla="*/ 58837 w 1133965"/>
                <a:gd name="connsiteY37" fmla="*/ 490390 h 503618"/>
                <a:gd name="connsiteX38" fmla="*/ 69622 w 1133965"/>
                <a:gd name="connsiteY38" fmla="*/ 493852 h 503618"/>
                <a:gd name="connsiteX39" fmla="*/ 35563 w 1133965"/>
                <a:gd name="connsiteY39" fmla="*/ 503618 h 503618"/>
                <a:gd name="connsiteX40" fmla="*/ 26745 w 1133965"/>
                <a:gd name="connsiteY40" fmla="*/ 490390 h 503618"/>
                <a:gd name="connsiteX41" fmla="*/ 37442 w 1133965"/>
                <a:gd name="connsiteY41" fmla="*/ 463645 h 503618"/>
                <a:gd name="connsiteX42" fmla="*/ 32095 w 1133965"/>
                <a:gd name="connsiteY42" fmla="*/ 463645 h 503618"/>
                <a:gd name="connsiteX43" fmla="*/ 21395 w 1133965"/>
                <a:gd name="connsiteY43" fmla="*/ 447600 h 503618"/>
                <a:gd name="connsiteX44" fmla="*/ 149770 w 1133965"/>
                <a:gd name="connsiteY44" fmla="*/ 399459 h 503618"/>
                <a:gd name="connsiteX45" fmla="*/ 288840 w 1133965"/>
                <a:gd name="connsiteY45" fmla="*/ 367367 h 503618"/>
                <a:gd name="connsiteX46" fmla="*/ 369074 w 1133965"/>
                <a:gd name="connsiteY46" fmla="*/ 340622 h 503618"/>
                <a:gd name="connsiteX47" fmla="*/ 417213 w 1133965"/>
                <a:gd name="connsiteY47" fmla="*/ 319225 h 503618"/>
                <a:gd name="connsiteX48" fmla="*/ 165815 w 1133965"/>
                <a:gd name="connsiteY48" fmla="*/ 383414 h 503618"/>
                <a:gd name="connsiteX49" fmla="*/ 5350 w 1133965"/>
                <a:gd name="connsiteY49" fmla="*/ 420856 h 503618"/>
                <a:gd name="connsiteX50" fmla="*/ 0 w 1133965"/>
                <a:gd name="connsiteY50" fmla="*/ 410159 h 503618"/>
                <a:gd name="connsiteX51" fmla="*/ 0 w 1133965"/>
                <a:gd name="connsiteY51" fmla="*/ 399459 h 503618"/>
                <a:gd name="connsiteX52" fmla="*/ 48139 w 1133965"/>
                <a:gd name="connsiteY52" fmla="*/ 378064 h 503618"/>
                <a:gd name="connsiteX53" fmla="*/ 37442 w 1133965"/>
                <a:gd name="connsiteY53" fmla="*/ 378064 h 503618"/>
                <a:gd name="connsiteX54" fmla="*/ 32095 w 1133965"/>
                <a:gd name="connsiteY54" fmla="*/ 367367 h 503618"/>
                <a:gd name="connsiteX55" fmla="*/ 37442 w 1133965"/>
                <a:gd name="connsiteY55" fmla="*/ 351320 h 503618"/>
                <a:gd name="connsiteX56" fmla="*/ 53489 w 1133965"/>
                <a:gd name="connsiteY56" fmla="*/ 335272 h 503618"/>
                <a:gd name="connsiteX57" fmla="*/ 48139 w 1133965"/>
                <a:gd name="connsiteY57" fmla="*/ 335272 h 503618"/>
                <a:gd name="connsiteX58" fmla="*/ 37442 w 1133965"/>
                <a:gd name="connsiteY58" fmla="*/ 324575 h 503618"/>
                <a:gd name="connsiteX59" fmla="*/ 38111 w 1133965"/>
                <a:gd name="connsiteY59" fmla="*/ 313877 h 503618"/>
                <a:gd name="connsiteX60" fmla="*/ 41547 w 1133965"/>
                <a:gd name="connsiteY60" fmla="*/ 306026 h 503618"/>
                <a:gd name="connsiteX61" fmla="*/ 93342 w 1133965"/>
                <a:gd name="connsiteY61" fmla="*/ 291174 h 503618"/>
                <a:gd name="connsiteX62" fmla="*/ 127705 w 1133965"/>
                <a:gd name="connsiteY62" fmla="*/ 281784 h 503618"/>
                <a:gd name="connsiteX63" fmla="*/ 143659 w 1133965"/>
                <a:gd name="connsiteY63" fmla="*/ 276746 h 503618"/>
                <a:gd name="connsiteX64" fmla="*/ 887914 w 1133965"/>
                <a:gd name="connsiteY64" fmla="*/ 169458 h 503618"/>
                <a:gd name="connsiteX65" fmla="*/ 706053 w 1133965"/>
                <a:gd name="connsiteY65" fmla="*/ 217597 h 503618"/>
                <a:gd name="connsiteX66" fmla="*/ 887914 w 1133965"/>
                <a:gd name="connsiteY66" fmla="*/ 169458 h 503618"/>
                <a:gd name="connsiteX67" fmla="*/ 1059079 w 1133965"/>
                <a:gd name="connsiteY67" fmla="*/ 148063 h 503618"/>
                <a:gd name="connsiteX68" fmla="*/ 946753 w 1133965"/>
                <a:gd name="connsiteY68" fmla="*/ 180155 h 503618"/>
                <a:gd name="connsiteX69" fmla="*/ 1059079 w 1133965"/>
                <a:gd name="connsiteY69" fmla="*/ 148063 h 503618"/>
                <a:gd name="connsiteX70" fmla="*/ 877217 w 1133965"/>
                <a:gd name="connsiteY70" fmla="*/ 126666 h 503618"/>
                <a:gd name="connsiteX71" fmla="*/ 706053 w 1133965"/>
                <a:gd name="connsiteY71" fmla="*/ 180155 h 503618"/>
                <a:gd name="connsiteX72" fmla="*/ 877217 w 1133965"/>
                <a:gd name="connsiteY72" fmla="*/ 126666 h 503618"/>
                <a:gd name="connsiteX73" fmla="*/ 1064429 w 1133965"/>
                <a:gd name="connsiteY73" fmla="*/ 94574 h 503618"/>
                <a:gd name="connsiteX74" fmla="*/ 936056 w 1133965"/>
                <a:gd name="connsiteY74" fmla="*/ 132016 h 503618"/>
                <a:gd name="connsiteX75" fmla="*/ 1064429 w 1133965"/>
                <a:gd name="connsiteY75" fmla="*/ 94574 h 503618"/>
                <a:gd name="connsiteX76" fmla="*/ 829078 w 1133965"/>
                <a:gd name="connsiteY76" fmla="*/ 89224 h 503618"/>
                <a:gd name="connsiteX77" fmla="*/ 802334 w 1133965"/>
                <a:gd name="connsiteY77" fmla="*/ 94574 h 503618"/>
                <a:gd name="connsiteX78" fmla="*/ 679308 w 1133965"/>
                <a:gd name="connsiteY78" fmla="*/ 132016 h 503618"/>
                <a:gd name="connsiteX79" fmla="*/ 672512 w 1133965"/>
                <a:gd name="connsiteY79" fmla="*/ 136340 h 503618"/>
                <a:gd name="connsiteX80" fmla="*/ 668611 w 1133965"/>
                <a:gd name="connsiteY80" fmla="*/ 137363 h 503618"/>
                <a:gd name="connsiteX81" fmla="*/ 671954 w 1133965"/>
                <a:gd name="connsiteY81" fmla="*/ 136695 h 503618"/>
                <a:gd name="connsiteX82" fmla="*/ 672512 w 1133965"/>
                <a:gd name="connsiteY82" fmla="*/ 136340 h 503618"/>
                <a:gd name="connsiteX83" fmla="*/ 694101 w 1133965"/>
                <a:gd name="connsiteY83" fmla="*/ 130678 h 503618"/>
                <a:gd name="connsiteX84" fmla="*/ 807681 w 1133965"/>
                <a:gd name="connsiteY84" fmla="*/ 94574 h 503618"/>
                <a:gd name="connsiteX85" fmla="*/ 829078 w 1133965"/>
                <a:gd name="connsiteY85" fmla="*/ 89224 h 503618"/>
                <a:gd name="connsiteX86" fmla="*/ 1032334 w 1133965"/>
                <a:gd name="connsiteY86" fmla="*/ 57130 h 503618"/>
                <a:gd name="connsiteX87" fmla="*/ 994893 w 1133965"/>
                <a:gd name="connsiteY87" fmla="*/ 62480 h 503618"/>
                <a:gd name="connsiteX88" fmla="*/ 854234 w 1133965"/>
                <a:gd name="connsiteY88" fmla="*/ 106859 h 503618"/>
                <a:gd name="connsiteX89" fmla="*/ 826283 w 1133965"/>
                <a:gd name="connsiteY89" fmla="*/ 116668 h 503618"/>
                <a:gd name="connsiteX90" fmla="*/ 807681 w 1133965"/>
                <a:gd name="connsiteY90" fmla="*/ 121319 h 503618"/>
                <a:gd name="connsiteX91" fmla="*/ 813031 w 1133965"/>
                <a:gd name="connsiteY91" fmla="*/ 121319 h 503618"/>
                <a:gd name="connsiteX92" fmla="*/ 826283 w 1133965"/>
                <a:gd name="connsiteY92" fmla="*/ 116668 h 503618"/>
                <a:gd name="connsiteX93" fmla="*/ 871870 w 1133965"/>
                <a:gd name="connsiteY93" fmla="*/ 105271 h 503618"/>
                <a:gd name="connsiteX94" fmla="*/ 1032334 w 1133965"/>
                <a:gd name="connsiteY94" fmla="*/ 57130 h 503618"/>
                <a:gd name="connsiteX95" fmla="*/ 1108785 w 1133965"/>
                <a:gd name="connsiteY95" fmla="*/ 0 h 503618"/>
                <a:gd name="connsiteX96" fmla="*/ 1114575 w 1133965"/>
                <a:gd name="connsiteY96" fmla="*/ 6317 h 503618"/>
                <a:gd name="connsiteX97" fmla="*/ 1117918 w 1133965"/>
                <a:gd name="connsiteY97" fmla="*/ 14340 h 503618"/>
                <a:gd name="connsiteX98" fmla="*/ 1117918 w 1133965"/>
                <a:gd name="connsiteY98" fmla="*/ 30385 h 503618"/>
                <a:gd name="connsiteX99" fmla="*/ 1085823 w 1133965"/>
                <a:gd name="connsiteY99" fmla="*/ 46432 h 503618"/>
                <a:gd name="connsiteX100" fmla="*/ 1096521 w 1133965"/>
                <a:gd name="connsiteY100" fmla="*/ 62480 h 503618"/>
                <a:gd name="connsiteX101" fmla="*/ 1085823 w 1133965"/>
                <a:gd name="connsiteY101" fmla="*/ 83874 h 503618"/>
                <a:gd name="connsiteX102" fmla="*/ 1112568 w 1133965"/>
                <a:gd name="connsiteY102" fmla="*/ 89224 h 503618"/>
                <a:gd name="connsiteX103" fmla="*/ 1123265 w 1133965"/>
                <a:gd name="connsiteY103" fmla="*/ 99921 h 503618"/>
                <a:gd name="connsiteX104" fmla="*/ 1117918 w 1133965"/>
                <a:gd name="connsiteY104" fmla="*/ 115969 h 503618"/>
                <a:gd name="connsiteX105" fmla="*/ 1101871 w 1133965"/>
                <a:gd name="connsiteY105" fmla="*/ 132016 h 503618"/>
                <a:gd name="connsiteX106" fmla="*/ 1112568 w 1133965"/>
                <a:gd name="connsiteY106" fmla="*/ 132016 h 503618"/>
                <a:gd name="connsiteX107" fmla="*/ 1117918 w 1133965"/>
                <a:gd name="connsiteY107" fmla="*/ 142713 h 503618"/>
                <a:gd name="connsiteX108" fmla="*/ 1112568 w 1133965"/>
                <a:gd name="connsiteY108" fmla="*/ 164108 h 503618"/>
                <a:gd name="connsiteX109" fmla="*/ 1107221 w 1133965"/>
                <a:gd name="connsiteY109" fmla="*/ 174805 h 503618"/>
                <a:gd name="connsiteX110" fmla="*/ 1123265 w 1133965"/>
                <a:gd name="connsiteY110" fmla="*/ 174805 h 503618"/>
                <a:gd name="connsiteX111" fmla="*/ 1133965 w 1133965"/>
                <a:gd name="connsiteY111" fmla="*/ 185505 h 503618"/>
                <a:gd name="connsiteX112" fmla="*/ 1133965 w 1133965"/>
                <a:gd name="connsiteY112" fmla="*/ 188656 h 503618"/>
                <a:gd name="connsiteX113" fmla="*/ 722213 w 1133965"/>
                <a:gd name="connsiteY113" fmla="*/ 306724 h 503618"/>
                <a:gd name="connsiteX114" fmla="*/ 722769 w 1133965"/>
                <a:gd name="connsiteY114" fmla="*/ 297831 h 503618"/>
                <a:gd name="connsiteX115" fmla="*/ 727450 w 1133965"/>
                <a:gd name="connsiteY115" fmla="*/ 287133 h 503618"/>
                <a:gd name="connsiteX116" fmla="*/ 716750 w 1133965"/>
                <a:gd name="connsiteY116" fmla="*/ 271086 h 503618"/>
                <a:gd name="connsiteX117" fmla="*/ 722100 w 1133965"/>
                <a:gd name="connsiteY117" fmla="*/ 249691 h 503618"/>
                <a:gd name="connsiteX118" fmla="*/ 727450 w 1133965"/>
                <a:gd name="connsiteY118" fmla="*/ 244341 h 503618"/>
                <a:gd name="connsiteX119" fmla="*/ 706053 w 1133965"/>
                <a:gd name="connsiteY119" fmla="*/ 238994 h 503618"/>
                <a:gd name="connsiteX120" fmla="*/ 695355 w 1133965"/>
                <a:gd name="connsiteY120" fmla="*/ 228294 h 503618"/>
                <a:gd name="connsiteX121" fmla="*/ 700705 w 1133965"/>
                <a:gd name="connsiteY121" fmla="*/ 212249 h 503618"/>
                <a:gd name="connsiteX122" fmla="*/ 706053 w 1133965"/>
                <a:gd name="connsiteY122" fmla="*/ 201550 h 503618"/>
                <a:gd name="connsiteX123" fmla="*/ 695355 w 1133965"/>
                <a:gd name="connsiteY123" fmla="*/ 185505 h 503618"/>
                <a:gd name="connsiteX124" fmla="*/ 711403 w 1133965"/>
                <a:gd name="connsiteY124" fmla="*/ 158760 h 503618"/>
                <a:gd name="connsiteX125" fmla="*/ 668611 w 1133965"/>
                <a:gd name="connsiteY125" fmla="*/ 158760 h 503618"/>
                <a:gd name="connsiteX126" fmla="*/ 657914 w 1133965"/>
                <a:gd name="connsiteY126" fmla="*/ 148063 h 503618"/>
                <a:gd name="connsiteX127" fmla="*/ 657914 w 1133965"/>
                <a:gd name="connsiteY127" fmla="*/ 137363 h 503618"/>
                <a:gd name="connsiteX128" fmla="*/ 642535 w 1133965"/>
                <a:gd name="connsiteY128" fmla="*/ 136695 h 503618"/>
                <a:gd name="connsiteX129" fmla="*/ 638240 w 1133965"/>
                <a:gd name="connsiteY129" fmla="*/ 134927 h 50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1133965" h="503618">
                  <a:moveTo>
                    <a:pt x="419553" y="391520"/>
                  </a:moveTo>
                  <a:lnTo>
                    <a:pt x="422888" y="392554"/>
                  </a:lnTo>
                  <a:lnTo>
                    <a:pt x="333864" y="418081"/>
                  </a:lnTo>
                  <a:lnTo>
                    <a:pt x="376762" y="402385"/>
                  </a:lnTo>
                  <a:cubicBezTo>
                    <a:pt x="402170" y="393525"/>
                    <a:pt x="412867" y="391018"/>
                    <a:pt x="419553" y="391520"/>
                  </a:cubicBezTo>
                  <a:close/>
                  <a:moveTo>
                    <a:pt x="374421" y="287133"/>
                  </a:moveTo>
                  <a:cubicBezTo>
                    <a:pt x="347677" y="292481"/>
                    <a:pt x="310235" y="303180"/>
                    <a:pt x="278143" y="313878"/>
                  </a:cubicBezTo>
                  <a:cubicBezTo>
                    <a:pt x="272793" y="313878"/>
                    <a:pt x="267446" y="319225"/>
                    <a:pt x="262096" y="319225"/>
                  </a:cubicBezTo>
                  <a:cubicBezTo>
                    <a:pt x="304887" y="308528"/>
                    <a:pt x="342329" y="297830"/>
                    <a:pt x="374421" y="287133"/>
                  </a:cubicBezTo>
                  <a:close/>
                  <a:moveTo>
                    <a:pt x="416126" y="217482"/>
                  </a:moveTo>
                  <a:cubicBezTo>
                    <a:pt x="380440" y="221359"/>
                    <a:pt x="291514" y="252366"/>
                    <a:pt x="235351" y="271086"/>
                  </a:cubicBezTo>
                  <a:cubicBezTo>
                    <a:pt x="235351" y="276436"/>
                    <a:pt x="230001" y="276436"/>
                    <a:pt x="230001" y="276436"/>
                  </a:cubicBezTo>
                  <a:cubicBezTo>
                    <a:pt x="299537" y="260389"/>
                    <a:pt x="417213" y="238994"/>
                    <a:pt x="427910" y="217597"/>
                  </a:cubicBezTo>
                  <a:cubicBezTo>
                    <a:pt x="425236" y="216928"/>
                    <a:pt x="421224" y="216928"/>
                    <a:pt x="416126" y="217482"/>
                  </a:cubicBezTo>
                  <a:close/>
                  <a:moveTo>
                    <a:pt x="941404" y="206900"/>
                  </a:moveTo>
                  <a:cubicBezTo>
                    <a:pt x="925356" y="212249"/>
                    <a:pt x="909312" y="212249"/>
                    <a:pt x="893264" y="217597"/>
                  </a:cubicBezTo>
                  <a:cubicBezTo>
                    <a:pt x="866520" y="217597"/>
                    <a:pt x="834425" y="228294"/>
                    <a:pt x="802334" y="233644"/>
                  </a:cubicBezTo>
                  <a:cubicBezTo>
                    <a:pt x="759542" y="244341"/>
                    <a:pt x="722100" y="255039"/>
                    <a:pt x="722100" y="265739"/>
                  </a:cubicBezTo>
                  <a:cubicBezTo>
                    <a:pt x="722100" y="265739"/>
                    <a:pt x="727450" y="271086"/>
                    <a:pt x="732797" y="271086"/>
                  </a:cubicBezTo>
                  <a:cubicBezTo>
                    <a:pt x="764892" y="255039"/>
                    <a:pt x="823728" y="238994"/>
                    <a:pt x="898612" y="222947"/>
                  </a:cubicBezTo>
                  <a:cubicBezTo>
                    <a:pt x="914659" y="217597"/>
                    <a:pt x="930706" y="212249"/>
                    <a:pt x="941404" y="206900"/>
                  </a:cubicBezTo>
                  <a:close/>
                  <a:moveTo>
                    <a:pt x="443957" y="190636"/>
                  </a:moveTo>
                  <a:lnTo>
                    <a:pt x="443957" y="190852"/>
                  </a:lnTo>
                  <a:cubicBezTo>
                    <a:pt x="443957" y="190852"/>
                    <a:pt x="438610" y="196202"/>
                    <a:pt x="438610" y="196202"/>
                  </a:cubicBezTo>
                  <a:cubicBezTo>
                    <a:pt x="443957" y="196202"/>
                    <a:pt x="449307" y="196202"/>
                    <a:pt x="454655" y="201550"/>
                  </a:cubicBezTo>
                  <a:cubicBezTo>
                    <a:pt x="460005" y="206900"/>
                    <a:pt x="465355" y="212249"/>
                    <a:pt x="465355" y="217597"/>
                  </a:cubicBezTo>
                  <a:cubicBezTo>
                    <a:pt x="465355" y="222947"/>
                    <a:pt x="465355" y="228294"/>
                    <a:pt x="460005" y="238994"/>
                  </a:cubicBezTo>
                  <a:cubicBezTo>
                    <a:pt x="454655" y="244341"/>
                    <a:pt x="449307" y="249691"/>
                    <a:pt x="433260" y="260389"/>
                  </a:cubicBezTo>
                  <a:cubicBezTo>
                    <a:pt x="438610" y="260389"/>
                    <a:pt x="443957" y="260389"/>
                    <a:pt x="443957" y="260389"/>
                  </a:cubicBezTo>
                  <a:cubicBezTo>
                    <a:pt x="449307" y="260389"/>
                    <a:pt x="449307" y="265739"/>
                    <a:pt x="449307" y="271086"/>
                  </a:cubicBezTo>
                  <a:cubicBezTo>
                    <a:pt x="449307" y="276436"/>
                    <a:pt x="449307" y="281783"/>
                    <a:pt x="443957" y="287133"/>
                  </a:cubicBezTo>
                  <a:cubicBezTo>
                    <a:pt x="443957" y="292481"/>
                    <a:pt x="438610" y="292481"/>
                    <a:pt x="438610" y="292481"/>
                  </a:cubicBezTo>
                  <a:cubicBezTo>
                    <a:pt x="443957" y="292481"/>
                    <a:pt x="443957" y="292481"/>
                    <a:pt x="449307" y="297830"/>
                  </a:cubicBezTo>
                  <a:cubicBezTo>
                    <a:pt x="454655" y="297830"/>
                    <a:pt x="454655" y="303180"/>
                    <a:pt x="454655" y="308528"/>
                  </a:cubicBezTo>
                  <a:cubicBezTo>
                    <a:pt x="460005" y="324575"/>
                    <a:pt x="449307" y="335272"/>
                    <a:pt x="427910" y="345970"/>
                  </a:cubicBezTo>
                  <a:cubicBezTo>
                    <a:pt x="433260" y="351320"/>
                    <a:pt x="433260" y="351320"/>
                    <a:pt x="433260" y="356669"/>
                  </a:cubicBezTo>
                  <a:cubicBezTo>
                    <a:pt x="438610" y="378064"/>
                    <a:pt x="417213" y="383414"/>
                    <a:pt x="299537" y="410159"/>
                  </a:cubicBezTo>
                  <a:cubicBezTo>
                    <a:pt x="224654" y="426203"/>
                    <a:pt x="64187" y="463645"/>
                    <a:pt x="58837" y="490390"/>
                  </a:cubicBezTo>
                  <a:lnTo>
                    <a:pt x="69622" y="493852"/>
                  </a:lnTo>
                  <a:lnTo>
                    <a:pt x="35563" y="503618"/>
                  </a:lnTo>
                  <a:lnTo>
                    <a:pt x="26745" y="490390"/>
                  </a:lnTo>
                  <a:cubicBezTo>
                    <a:pt x="26745" y="479692"/>
                    <a:pt x="26745" y="468995"/>
                    <a:pt x="37442" y="463645"/>
                  </a:cubicBezTo>
                  <a:cubicBezTo>
                    <a:pt x="37442" y="463645"/>
                    <a:pt x="37442" y="463645"/>
                    <a:pt x="32095" y="463645"/>
                  </a:cubicBezTo>
                  <a:cubicBezTo>
                    <a:pt x="26745" y="458298"/>
                    <a:pt x="21395" y="452948"/>
                    <a:pt x="21395" y="447600"/>
                  </a:cubicBezTo>
                  <a:cubicBezTo>
                    <a:pt x="16047" y="431553"/>
                    <a:pt x="26745" y="426203"/>
                    <a:pt x="149770" y="399459"/>
                  </a:cubicBezTo>
                  <a:cubicBezTo>
                    <a:pt x="187212" y="388761"/>
                    <a:pt x="235351" y="378064"/>
                    <a:pt x="288840" y="367367"/>
                  </a:cubicBezTo>
                  <a:cubicBezTo>
                    <a:pt x="320935" y="356669"/>
                    <a:pt x="347677" y="345970"/>
                    <a:pt x="369074" y="340622"/>
                  </a:cubicBezTo>
                  <a:cubicBezTo>
                    <a:pt x="390468" y="335272"/>
                    <a:pt x="406516" y="324575"/>
                    <a:pt x="417213" y="319225"/>
                  </a:cubicBezTo>
                  <a:cubicBezTo>
                    <a:pt x="374421" y="324575"/>
                    <a:pt x="246048" y="362017"/>
                    <a:pt x="165815" y="383414"/>
                  </a:cubicBezTo>
                  <a:cubicBezTo>
                    <a:pt x="26745" y="426203"/>
                    <a:pt x="10698" y="426203"/>
                    <a:pt x="5350" y="420856"/>
                  </a:cubicBezTo>
                  <a:cubicBezTo>
                    <a:pt x="0" y="420856"/>
                    <a:pt x="0" y="415506"/>
                    <a:pt x="0" y="410159"/>
                  </a:cubicBezTo>
                  <a:cubicBezTo>
                    <a:pt x="0" y="404809"/>
                    <a:pt x="0" y="399459"/>
                    <a:pt x="0" y="399459"/>
                  </a:cubicBezTo>
                  <a:cubicBezTo>
                    <a:pt x="5350" y="388761"/>
                    <a:pt x="21395" y="383414"/>
                    <a:pt x="48139" y="378064"/>
                  </a:cubicBezTo>
                  <a:cubicBezTo>
                    <a:pt x="42792" y="378064"/>
                    <a:pt x="42792" y="378064"/>
                    <a:pt x="37442" y="378064"/>
                  </a:cubicBezTo>
                  <a:cubicBezTo>
                    <a:pt x="32095" y="378064"/>
                    <a:pt x="32095" y="372714"/>
                    <a:pt x="32095" y="367367"/>
                  </a:cubicBezTo>
                  <a:cubicBezTo>
                    <a:pt x="32095" y="362017"/>
                    <a:pt x="32095" y="356669"/>
                    <a:pt x="37442" y="351320"/>
                  </a:cubicBezTo>
                  <a:cubicBezTo>
                    <a:pt x="42792" y="345970"/>
                    <a:pt x="48139" y="340622"/>
                    <a:pt x="53489" y="335272"/>
                  </a:cubicBezTo>
                  <a:cubicBezTo>
                    <a:pt x="53489" y="335272"/>
                    <a:pt x="48139" y="335272"/>
                    <a:pt x="48139" y="335272"/>
                  </a:cubicBezTo>
                  <a:cubicBezTo>
                    <a:pt x="42792" y="329925"/>
                    <a:pt x="37442" y="329925"/>
                    <a:pt x="37442" y="324575"/>
                  </a:cubicBezTo>
                  <a:cubicBezTo>
                    <a:pt x="37442" y="321900"/>
                    <a:pt x="37442" y="317888"/>
                    <a:pt x="38111" y="313877"/>
                  </a:cubicBezTo>
                  <a:lnTo>
                    <a:pt x="41547" y="306026"/>
                  </a:lnTo>
                  <a:lnTo>
                    <a:pt x="93342" y="291174"/>
                  </a:lnTo>
                  <a:lnTo>
                    <a:pt x="127705" y="281784"/>
                  </a:lnTo>
                  <a:lnTo>
                    <a:pt x="143659" y="276746"/>
                  </a:lnTo>
                  <a:close/>
                  <a:moveTo>
                    <a:pt x="887914" y="169458"/>
                  </a:moveTo>
                  <a:cubicBezTo>
                    <a:pt x="829078" y="180155"/>
                    <a:pt x="732797" y="201550"/>
                    <a:pt x="706053" y="217597"/>
                  </a:cubicBezTo>
                  <a:cubicBezTo>
                    <a:pt x="738147" y="217597"/>
                    <a:pt x="818381" y="190852"/>
                    <a:pt x="887914" y="169458"/>
                  </a:cubicBezTo>
                  <a:close/>
                  <a:moveTo>
                    <a:pt x="1059079" y="148063"/>
                  </a:moveTo>
                  <a:cubicBezTo>
                    <a:pt x="1032334" y="153410"/>
                    <a:pt x="989543" y="164108"/>
                    <a:pt x="946753" y="180155"/>
                  </a:cubicBezTo>
                  <a:cubicBezTo>
                    <a:pt x="994893" y="169458"/>
                    <a:pt x="1037684" y="158760"/>
                    <a:pt x="1059079" y="148063"/>
                  </a:cubicBezTo>
                  <a:close/>
                  <a:moveTo>
                    <a:pt x="877217" y="126666"/>
                  </a:moveTo>
                  <a:cubicBezTo>
                    <a:pt x="818381" y="142713"/>
                    <a:pt x="738147" y="164108"/>
                    <a:pt x="706053" y="180155"/>
                  </a:cubicBezTo>
                  <a:cubicBezTo>
                    <a:pt x="738147" y="180155"/>
                    <a:pt x="818381" y="148063"/>
                    <a:pt x="877217" y="126666"/>
                  </a:cubicBezTo>
                  <a:close/>
                  <a:moveTo>
                    <a:pt x="1064429" y="94574"/>
                  </a:moveTo>
                  <a:cubicBezTo>
                    <a:pt x="1043032" y="94574"/>
                    <a:pt x="989543" y="115969"/>
                    <a:pt x="936056" y="132016"/>
                  </a:cubicBezTo>
                  <a:cubicBezTo>
                    <a:pt x="989543" y="121319"/>
                    <a:pt x="1048382" y="105271"/>
                    <a:pt x="1064429" y="94574"/>
                  </a:cubicBezTo>
                  <a:close/>
                  <a:moveTo>
                    <a:pt x="829078" y="89224"/>
                  </a:moveTo>
                  <a:cubicBezTo>
                    <a:pt x="818381" y="89224"/>
                    <a:pt x="813031" y="94574"/>
                    <a:pt x="802334" y="94574"/>
                  </a:cubicBezTo>
                  <a:cubicBezTo>
                    <a:pt x="748844" y="110619"/>
                    <a:pt x="711403" y="126666"/>
                    <a:pt x="679308" y="132016"/>
                  </a:cubicBezTo>
                  <a:lnTo>
                    <a:pt x="672512" y="136340"/>
                  </a:lnTo>
                  <a:lnTo>
                    <a:pt x="668611" y="137363"/>
                  </a:lnTo>
                  <a:cubicBezTo>
                    <a:pt x="668611" y="137363"/>
                    <a:pt x="669948" y="137363"/>
                    <a:pt x="671954" y="136695"/>
                  </a:cubicBezTo>
                  <a:lnTo>
                    <a:pt x="672512" y="136340"/>
                  </a:lnTo>
                  <a:lnTo>
                    <a:pt x="694101" y="130678"/>
                  </a:lnTo>
                  <a:cubicBezTo>
                    <a:pt x="724439" y="121652"/>
                    <a:pt x="767564" y="106608"/>
                    <a:pt x="807681" y="94574"/>
                  </a:cubicBezTo>
                  <a:cubicBezTo>
                    <a:pt x="813031" y="94574"/>
                    <a:pt x="823728" y="89224"/>
                    <a:pt x="829078" y="89224"/>
                  </a:cubicBezTo>
                  <a:close/>
                  <a:moveTo>
                    <a:pt x="1032334" y="57130"/>
                  </a:moveTo>
                  <a:cubicBezTo>
                    <a:pt x="1026987" y="57130"/>
                    <a:pt x="1010940" y="57130"/>
                    <a:pt x="994893" y="62480"/>
                  </a:cubicBezTo>
                  <a:cubicBezTo>
                    <a:pt x="954776" y="70503"/>
                    <a:pt x="899615" y="90561"/>
                    <a:pt x="854234" y="106859"/>
                  </a:cubicBezTo>
                  <a:lnTo>
                    <a:pt x="826283" y="116668"/>
                  </a:lnTo>
                  <a:lnTo>
                    <a:pt x="807681" y="121319"/>
                  </a:lnTo>
                  <a:cubicBezTo>
                    <a:pt x="807681" y="121319"/>
                    <a:pt x="813031" y="121319"/>
                    <a:pt x="813031" y="121319"/>
                  </a:cubicBezTo>
                  <a:lnTo>
                    <a:pt x="826283" y="116668"/>
                  </a:lnTo>
                  <a:lnTo>
                    <a:pt x="871870" y="105271"/>
                  </a:lnTo>
                  <a:cubicBezTo>
                    <a:pt x="930706" y="89224"/>
                    <a:pt x="1005590" y="67829"/>
                    <a:pt x="1032334" y="57130"/>
                  </a:cubicBezTo>
                  <a:close/>
                  <a:moveTo>
                    <a:pt x="1108785" y="0"/>
                  </a:moveTo>
                  <a:lnTo>
                    <a:pt x="1114575" y="6317"/>
                  </a:lnTo>
                  <a:cubicBezTo>
                    <a:pt x="1116581" y="8991"/>
                    <a:pt x="1117918" y="11665"/>
                    <a:pt x="1117918" y="14340"/>
                  </a:cubicBezTo>
                  <a:cubicBezTo>
                    <a:pt x="1117918" y="19688"/>
                    <a:pt x="1117918" y="25038"/>
                    <a:pt x="1117918" y="30385"/>
                  </a:cubicBezTo>
                  <a:cubicBezTo>
                    <a:pt x="1112568" y="35735"/>
                    <a:pt x="1101871" y="41085"/>
                    <a:pt x="1085823" y="46432"/>
                  </a:cubicBezTo>
                  <a:cubicBezTo>
                    <a:pt x="1091173" y="51782"/>
                    <a:pt x="1096521" y="57130"/>
                    <a:pt x="1096521" y="62480"/>
                  </a:cubicBezTo>
                  <a:cubicBezTo>
                    <a:pt x="1096521" y="67829"/>
                    <a:pt x="1096521" y="73177"/>
                    <a:pt x="1085823" y="83874"/>
                  </a:cubicBezTo>
                  <a:cubicBezTo>
                    <a:pt x="1096521" y="83874"/>
                    <a:pt x="1107221" y="83874"/>
                    <a:pt x="1112568" y="89224"/>
                  </a:cubicBezTo>
                  <a:cubicBezTo>
                    <a:pt x="1117918" y="94574"/>
                    <a:pt x="1123265" y="94574"/>
                    <a:pt x="1123265" y="99921"/>
                  </a:cubicBezTo>
                  <a:cubicBezTo>
                    <a:pt x="1123265" y="105271"/>
                    <a:pt x="1123265" y="110619"/>
                    <a:pt x="1117918" y="115969"/>
                  </a:cubicBezTo>
                  <a:cubicBezTo>
                    <a:pt x="1112568" y="121319"/>
                    <a:pt x="1107221" y="126666"/>
                    <a:pt x="1101871" y="132016"/>
                  </a:cubicBezTo>
                  <a:cubicBezTo>
                    <a:pt x="1107221" y="132016"/>
                    <a:pt x="1112568" y="132016"/>
                    <a:pt x="1112568" y="132016"/>
                  </a:cubicBezTo>
                  <a:cubicBezTo>
                    <a:pt x="1117918" y="132016"/>
                    <a:pt x="1117918" y="137363"/>
                    <a:pt x="1117918" y="142713"/>
                  </a:cubicBezTo>
                  <a:cubicBezTo>
                    <a:pt x="1117918" y="148063"/>
                    <a:pt x="1117918" y="158760"/>
                    <a:pt x="1112568" y="164108"/>
                  </a:cubicBezTo>
                  <a:cubicBezTo>
                    <a:pt x="1112568" y="169458"/>
                    <a:pt x="1107221" y="169458"/>
                    <a:pt x="1107221" y="174805"/>
                  </a:cubicBezTo>
                  <a:cubicBezTo>
                    <a:pt x="1112568" y="174805"/>
                    <a:pt x="1117918" y="174805"/>
                    <a:pt x="1123265" y="174805"/>
                  </a:cubicBezTo>
                  <a:cubicBezTo>
                    <a:pt x="1128615" y="174805"/>
                    <a:pt x="1128615" y="180155"/>
                    <a:pt x="1133965" y="185505"/>
                  </a:cubicBezTo>
                  <a:lnTo>
                    <a:pt x="1133965" y="188656"/>
                  </a:lnTo>
                  <a:lnTo>
                    <a:pt x="722213" y="306724"/>
                  </a:lnTo>
                  <a:lnTo>
                    <a:pt x="722769" y="297831"/>
                  </a:lnTo>
                  <a:cubicBezTo>
                    <a:pt x="723437" y="293819"/>
                    <a:pt x="724775" y="289807"/>
                    <a:pt x="727450" y="287133"/>
                  </a:cubicBezTo>
                  <a:cubicBezTo>
                    <a:pt x="722100" y="281783"/>
                    <a:pt x="716750" y="276436"/>
                    <a:pt x="716750" y="271086"/>
                  </a:cubicBezTo>
                  <a:cubicBezTo>
                    <a:pt x="716750" y="265739"/>
                    <a:pt x="716750" y="255039"/>
                    <a:pt x="722100" y="249691"/>
                  </a:cubicBezTo>
                  <a:cubicBezTo>
                    <a:pt x="722100" y="249691"/>
                    <a:pt x="727450" y="244341"/>
                    <a:pt x="727450" y="244341"/>
                  </a:cubicBezTo>
                  <a:cubicBezTo>
                    <a:pt x="716750" y="244341"/>
                    <a:pt x="711403" y="244341"/>
                    <a:pt x="706053" y="238994"/>
                  </a:cubicBezTo>
                  <a:cubicBezTo>
                    <a:pt x="700705" y="238994"/>
                    <a:pt x="700705" y="233644"/>
                    <a:pt x="695355" y="228294"/>
                  </a:cubicBezTo>
                  <a:cubicBezTo>
                    <a:pt x="695355" y="222947"/>
                    <a:pt x="695355" y="217597"/>
                    <a:pt x="700705" y="212249"/>
                  </a:cubicBezTo>
                  <a:cubicBezTo>
                    <a:pt x="700705" y="206900"/>
                    <a:pt x="706053" y="206900"/>
                    <a:pt x="706053" y="201550"/>
                  </a:cubicBezTo>
                  <a:cubicBezTo>
                    <a:pt x="700705" y="196202"/>
                    <a:pt x="695355" y="190852"/>
                    <a:pt x="695355" y="185505"/>
                  </a:cubicBezTo>
                  <a:cubicBezTo>
                    <a:pt x="695355" y="174805"/>
                    <a:pt x="695355" y="169458"/>
                    <a:pt x="711403" y="158760"/>
                  </a:cubicBezTo>
                  <a:cubicBezTo>
                    <a:pt x="690005" y="164108"/>
                    <a:pt x="673961" y="164108"/>
                    <a:pt x="668611" y="158760"/>
                  </a:cubicBezTo>
                  <a:cubicBezTo>
                    <a:pt x="663261" y="158760"/>
                    <a:pt x="663261" y="153410"/>
                    <a:pt x="657914" y="148063"/>
                  </a:cubicBezTo>
                  <a:cubicBezTo>
                    <a:pt x="657914" y="142713"/>
                    <a:pt x="657914" y="137363"/>
                    <a:pt x="657914" y="137363"/>
                  </a:cubicBezTo>
                  <a:cubicBezTo>
                    <a:pt x="652565" y="137363"/>
                    <a:pt x="647216" y="137363"/>
                    <a:pt x="642535" y="136695"/>
                  </a:cubicBezTo>
                  <a:lnTo>
                    <a:pt x="638240" y="134927"/>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4" name="Vrije vorm: vorm 43">
              <a:extLst>
                <a:ext uri="{FF2B5EF4-FFF2-40B4-BE49-F238E27FC236}">
                  <a16:creationId xmlns:a16="http://schemas.microsoft.com/office/drawing/2014/main" id="{748B86E8-7BC0-4461-B1CB-18C30440905B}"/>
                </a:ext>
              </a:extLst>
            </p:cNvPr>
            <p:cNvSpPr/>
            <p:nvPr/>
          </p:nvSpPr>
          <p:spPr>
            <a:xfrm>
              <a:off x="4889823" y="4749202"/>
              <a:ext cx="1144662" cy="540837"/>
            </a:xfrm>
            <a:custGeom>
              <a:avLst/>
              <a:gdLst>
                <a:gd name="connsiteX0" fmla="*/ 369073 w 1144662"/>
                <a:gd name="connsiteY0" fmla="*/ 419410 h 540837"/>
                <a:gd name="connsiteX1" fmla="*/ 267445 w 1144662"/>
                <a:gd name="connsiteY1" fmla="*/ 456854 h 540837"/>
                <a:gd name="connsiteX2" fmla="*/ 230003 w 1144662"/>
                <a:gd name="connsiteY2" fmla="*/ 472899 h 540837"/>
                <a:gd name="connsiteX3" fmla="*/ 181861 w 1144662"/>
                <a:gd name="connsiteY3" fmla="*/ 488946 h 540837"/>
                <a:gd name="connsiteX4" fmla="*/ 385120 w 1144662"/>
                <a:gd name="connsiteY4" fmla="*/ 419410 h 540837"/>
                <a:gd name="connsiteX5" fmla="*/ 369073 w 1144662"/>
                <a:gd name="connsiteY5" fmla="*/ 419410 h 540837"/>
                <a:gd name="connsiteX6" fmla="*/ 176514 w 1144662"/>
                <a:gd name="connsiteY6" fmla="*/ 408713 h 540837"/>
                <a:gd name="connsiteX7" fmla="*/ 160467 w 1144662"/>
                <a:gd name="connsiteY7" fmla="*/ 414063 h 540837"/>
                <a:gd name="connsiteX8" fmla="*/ 125515 w 1144662"/>
                <a:gd name="connsiteY8" fmla="*/ 424910 h 540837"/>
                <a:gd name="connsiteX9" fmla="*/ 103635 w 1144662"/>
                <a:gd name="connsiteY9" fmla="*/ 430109 h 540837"/>
                <a:gd name="connsiteX10" fmla="*/ 48139 w 1144662"/>
                <a:gd name="connsiteY10" fmla="*/ 446155 h 540837"/>
                <a:gd name="connsiteX11" fmla="*/ 102297 w 1144662"/>
                <a:gd name="connsiteY11" fmla="*/ 432115 h 540837"/>
                <a:gd name="connsiteX12" fmla="*/ 125515 w 1144662"/>
                <a:gd name="connsiteY12" fmla="*/ 424910 h 540837"/>
                <a:gd name="connsiteX13" fmla="*/ 171164 w 1144662"/>
                <a:gd name="connsiteY13" fmla="*/ 414063 h 540837"/>
                <a:gd name="connsiteX14" fmla="*/ 176514 w 1144662"/>
                <a:gd name="connsiteY14" fmla="*/ 408713 h 540837"/>
                <a:gd name="connsiteX15" fmla="*/ 181861 w 1144662"/>
                <a:gd name="connsiteY15" fmla="*/ 339179 h 540837"/>
                <a:gd name="connsiteX16" fmla="*/ 32094 w 1144662"/>
                <a:gd name="connsiteY16" fmla="*/ 376621 h 540837"/>
                <a:gd name="connsiteX17" fmla="*/ 181861 w 1144662"/>
                <a:gd name="connsiteY17" fmla="*/ 339179 h 540837"/>
                <a:gd name="connsiteX18" fmla="*/ 369073 w 1144662"/>
                <a:gd name="connsiteY18" fmla="*/ 296387 h 540837"/>
                <a:gd name="connsiteX19" fmla="*/ 349768 w 1144662"/>
                <a:gd name="connsiteY19" fmla="*/ 305745 h 540837"/>
                <a:gd name="connsiteX20" fmla="*/ 305556 w 1144662"/>
                <a:gd name="connsiteY20" fmla="*/ 318451 h 540837"/>
                <a:gd name="connsiteX21" fmla="*/ 235350 w 1144662"/>
                <a:gd name="connsiteY21" fmla="*/ 339179 h 540837"/>
                <a:gd name="connsiteX22" fmla="*/ 344418 w 1144662"/>
                <a:gd name="connsiteY22" fmla="*/ 308339 h 540837"/>
                <a:gd name="connsiteX23" fmla="*/ 349768 w 1144662"/>
                <a:gd name="connsiteY23" fmla="*/ 305745 h 540837"/>
                <a:gd name="connsiteX24" fmla="*/ 363723 w 1144662"/>
                <a:gd name="connsiteY24" fmla="*/ 301735 h 540837"/>
                <a:gd name="connsiteX25" fmla="*/ 369073 w 1144662"/>
                <a:gd name="connsiteY25" fmla="*/ 296387 h 540837"/>
                <a:gd name="connsiteX26" fmla="*/ 406766 w 1144662"/>
                <a:gd name="connsiteY26" fmla="*/ 248142 h 540837"/>
                <a:gd name="connsiteX27" fmla="*/ 197909 w 1144662"/>
                <a:gd name="connsiteY27" fmla="*/ 307085 h 540837"/>
                <a:gd name="connsiteX28" fmla="*/ 213956 w 1144662"/>
                <a:gd name="connsiteY28" fmla="*/ 307085 h 540837"/>
                <a:gd name="connsiteX29" fmla="*/ 422562 w 1144662"/>
                <a:gd name="connsiteY29" fmla="*/ 248246 h 540837"/>
                <a:gd name="connsiteX30" fmla="*/ 406766 w 1144662"/>
                <a:gd name="connsiteY30" fmla="*/ 248142 h 540837"/>
                <a:gd name="connsiteX31" fmla="*/ 1112234 w 1144662"/>
                <a:gd name="connsiteY31" fmla="*/ 219832 h 540837"/>
                <a:gd name="connsiteX32" fmla="*/ 1123267 w 1144662"/>
                <a:gd name="connsiteY32" fmla="*/ 221504 h 540837"/>
                <a:gd name="connsiteX33" fmla="*/ 1126801 w 1144662"/>
                <a:gd name="connsiteY33" fmla="*/ 224028 h 540837"/>
                <a:gd name="connsiteX34" fmla="*/ 972010 w 1144662"/>
                <a:gd name="connsiteY34" fmla="*/ 268413 h 540837"/>
                <a:gd name="connsiteX35" fmla="*/ 994892 w 1144662"/>
                <a:gd name="connsiteY35" fmla="*/ 258945 h 540837"/>
                <a:gd name="connsiteX36" fmla="*/ 1112234 w 1144662"/>
                <a:gd name="connsiteY36" fmla="*/ 219832 h 540837"/>
                <a:gd name="connsiteX37" fmla="*/ 412189 w 1144662"/>
                <a:gd name="connsiteY37" fmla="*/ 203899 h 540837"/>
                <a:gd name="connsiteX38" fmla="*/ 417212 w 1144662"/>
                <a:gd name="connsiteY38" fmla="*/ 205456 h 540837"/>
                <a:gd name="connsiteX39" fmla="*/ 422562 w 1144662"/>
                <a:gd name="connsiteY39" fmla="*/ 216154 h 540837"/>
                <a:gd name="connsiteX40" fmla="*/ 417212 w 1144662"/>
                <a:gd name="connsiteY40" fmla="*/ 232201 h 540837"/>
                <a:gd name="connsiteX41" fmla="*/ 443957 w 1144662"/>
                <a:gd name="connsiteY41" fmla="*/ 237548 h 540837"/>
                <a:gd name="connsiteX42" fmla="*/ 454657 w 1144662"/>
                <a:gd name="connsiteY42" fmla="*/ 248246 h 540837"/>
                <a:gd name="connsiteX43" fmla="*/ 449307 w 1144662"/>
                <a:gd name="connsiteY43" fmla="*/ 269643 h 540837"/>
                <a:gd name="connsiteX44" fmla="*/ 417212 w 1144662"/>
                <a:gd name="connsiteY44" fmla="*/ 291037 h 540837"/>
                <a:gd name="connsiteX45" fmla="*/ 417212 w 1144662"/>
                <a:gd name="connsiteY45" fmla="*/ 296387 h 540837"/>
                <a:gd name="connsiteX46" fmla="*/ 411865 w 1144662"/>
                <a:gd name="connsiteY46" fmla="*/ 317782 h 540837"/>
                <a:gd name="connsiteX47" fmla="*/ 427912 w 1144662"/>
                <a:gd name="connsiteY47" fmla="*/ 323132 h 540837"/>
                <a:gd name="connsiteX48" fmla="*/ 438609 w 1144662"/>
                <a:gd name="connsiteY48" fmla="*/ 333829 h 540837"/>
                <a:gd name="connsiteX49" fmla="*/ 433259 w 1144662"/>
                <a:gd name="connsiteY49" fmla="*/ 349876 h 540837"/>
                <a:gd name="connsiteX50" fmla="*/ 401167 w 1144662"/>
                <a:gd name="connsiteY50" fmla="*/ 371271 h 540837"/>
                <a:gd name="connsiteX51" fmla="*/ 417212 w 1144662"/>
                <a:gd name="connsiteY51" fmla="*/ 376621 h 540837"/>
                <a:gd name="connsiteX52" fmla="*/ 422562 w 1144662"/>
                <a:gd name="connsiteY52" fmla="*/ 387318 h 540837"/>
                <a:gd name="connsiteX53" fmla="*/ 417212 w 1144662"/>
                <a:gd name="connsiteY53" fmla="*/ 408713 h 540837"/>
                <a:gd name="connsiteX54" fmla="*/ 411865 w 1144662"/>
                <a:gd name="connsiteY54" fmla="*/ 419410 h 540837"/>
                <a:gd name="connsiteX55" fmla="*/ 416544 w 1144662"/>
                <a:gd name="connsiteY55" fmla="*/ 424760 h 540837"/>
                <a:gd name="connsiteX56" fmla="*/ 416897 w 1144662"/>
                <a:gd name="connsiteY56" fmla="*/ 427589 h 540837"/>
                <a:gd name="connsiteX57" fmla="*/ 21952 w 1144662"/>
                <a:gd name="connsiteY57" fmla="*/ 540837 h 540837"/>
                <a:gd name="connsiteX58" fmla="*/ 10697 w 1144662"/>
                <a:gd name="connsiteY58" fmla="*/ 537085 h 540837"/>
                <a:gd name="connsiteX59" fmla="*/ 0 w 1144662"/>
                <a:gd name="connsiteY59" fmla="*/ 521041 h 540837"/>
                <a:gd name="connsiteX60" fmla="*/ 0 w 1144662"/>
                <a:gd name="connsiteY60" fmla="*/ 510341 h 540837"/>
                <a:gd name="connsiteX61" fmla="*/ 101628 w 1144662"/>
                <a:gd name="connsiteY61" fmla="*/ 478249 h 540837"/>
                <a:gd name="connsiteX62" fmla="*/ 256748 w 1144662"/>
                <a:gd name="connsiteY62" fmla="*/ 440807 h 540837"/>
                <a:gd name="connsiteX63" fmla="*/ 358376 w 1144662"/>
                <a:gd name="connsiteY63" fmla="*/ 408713 h 540837"/>
                <a:gd name="connsiteX64" fmla="*/ 385120 w 1144662"/>
                <a:gd name="connsiteY64" fmla="*/ 392665 h 540837"/>
                <a:gd name="connsiteX65" fmla="*/ 171164 w 1144662"/>
                <a:gd name="connsiteY65" fmla="*/ 446155 h 540837"/>
                <a:gd name="connsiteX66" fmla="*/ 5349 w 1144662"/>
                <a:gd name="connsiteY66" fmla="*/ 483599 h 540837"/>
                <a:gd name="connsiteX67" fmla="*/ 0 w 1144662"/>
                <a:gd name="connsiteY67" fmla="*/ 472899 h 540837"/>
                <a:gd name="connsiteX68" fmla="*/ 5349 w 1144662"/>
                <a:gd name="connsiteY68" fmla="*/ 451504 h 540837"/>
                <a:gd name="connsiteX69" fmla="*/ 26744 w 1144662"/>
                <a:gd name="connsiteY69" fmla="*/ 435457 h 540837"/>
                <a:gd name="connsiteX70" fmla="*/ 21397 w 1144662"/>
                <a:gd name="connsiteY70" fmla="*/ 435457 h 540837"/>
                <a:gd name="connsiteX71" fmla="*/ 16047 w 1144662"/>
                <a:gd name="connsiteY71" fmla="*/ 424760 h 540837"/>
                <a:gd name="connsiteX72" fmla="*/ 26744 w 1144662"/>
                <a:gd name="connsiteY72" fmla="*/ 403365 h 540837"/>
                <a:gd name="connsiteX73" fmla="*/ 16047 w 1144662"/>
                <a:gd name="connsiteY73" fmla="*/ 398015 h 540837"/>
                <a:gd name="connsiteX74" fmla="*/ 5349 w 1144662"/>
                <a:gd name="connsiteY74" fmla="*/ 381968 h 540837"/>
                <a:gd name="connsiteX75" fmla="*/ 10697 w 1144662"/>
                <a:gd name="connsiteY75" fmla="*/ 360574 h 540837"/>
                <a:gd name="connsiteX76" fmla="*/ 21397 w 1144662"/>
                <a:gd name="connsiteY76" fmla="*/ 349876 h 540837"/>
                <a:gd name="connsiteX77" fmla="*/ 16047 w 1144662"/>
                <a:gd name="connsiteY77" fmla="*/ 349876 h 540837"/>
                <a:gd name="connsiteX78" fmla="*/ 10697 w 1144662"/>
                <a:gd name="connsiteY78" fmla="*/ 339179 h 540837"/>
                <a:gd name="connsiteX79" fmla="*/ 32094 w 1144662"/>
                <a:gd name="connsiteY79" fmla="*/ 317782 h 540837"/>
                <a:gd name="connsiteX80" fmla="*/ 26744 w 1144662"/>
                <a:gd name="connsiteY80" fmla="*/ 317782 h 540837"/>
                <a:gd name="connsiteX81" fmla="*/ 24865 w 1144662"/>
                <a:gd name="connsiteY81" fmla="*/ 314962 h 540837"/>
                <a:gd name="connsiteX82" fmla="*/ 58922 w 1144662"/>
                <a:gd name="connsiteY82" fmla="*/ 305196 h 540837"/>
                <a:gd name="connsiteX83" fmla="*/ 61386 w 1144662"/>
                <a:gd name="connsiteY83" fmla="*/ 305987 h 540837"/>
                <a:gd name="connsiteX84" fmla="*/ 315584 w 1144662"/>
                <a:gd name="connsiteY84" fmla="*/ 232201 h 540837"/>
                <a:gd name="connsiteX85" fmla="*/ 323178 w 1144662"/>
                <a:gd name="connsiteY85" fmla="*/ 229422 h 540837"/>
                <a:gd name="connsiteX86" fmla="*/ 893264 w 1144662"/>
                <a:gd name="connsiteY86" fmla="*/ 151967 h 540837"/>
                <a:gd name="connsiteX87" fmla="*/ 738146 w 1144662"/>
                <a:gd name="connsiteY87" fmla="*/ 194759 h 540837"/>
                <a:gd name="connsiteX88" fmla="*/ 893264 w 1144662"/>
                <a:gd name="connsiteY88" fmla="*/ 151967 h 540837"/>
                <a:gd name="connsiteX89" fmla="*/ 1059078 w 1144662"/>
                <a:gd name="connsiteY89" fmla="*/ 119873 h 540837"/>
                <a:gd name="connsiteX90" fmla="*/ 952103 w 1144662"/>
                <a:gd name="connsiteY90" fmla="*/ 157315 h 540837"/>
                <a:gd name="connsiteX91" fmla="*/ 1069778 w 1144662"/>
                <a:gd name="connsiteY91" fmla="*/ 119873 h 540837"/>
                <a:gd name="connsiteX92" fmla="*/ 1059078 w 1144662"/>
                <a:gd name="connsiteY92" fmla="*/ 119873 h 540837"/>
                <a:gd name="connsiteX93" fmla="*/ 882566 w 1144662"/>
                <a:gd name="connsiteY93" fmla="*/ 103826 h 540837"/>
                <a:gd name="connsiteX94" fmla="*/ 770241 w 1144662"/>
                <a:gd name="connsiteY94" fmla="*/ 130570 h 540837"/>
                <a:gd name="connsiteX95" fmla="*/ 716752 w 1144662"/>
                <a:gd name="connsiteY95" fmla="*/ 157315 h 540837"/>
                <a:gd name="connsiteX96" fmla="*/ 882566 w 1144662"/>
                <a:gd name="connsiteY96" fmla="*/ 103826 h 540837"/>
                <a:gd name="connsiteX97" fmla="*/ 1084498 w 1144662"/>
                <a:gd name="connsiteY97" fmla="*/ 64744 h 540837"/>
                <a:gd name="connsiteX98" fmla="*/ 893264 w 1144662"/>
                <a:gd name="connsiteY98" fmla="*/ 125223 h 540837"/>
                <a:gd name="connsiteX99" fmla="*/ 903961 w 1144662"/>
                <a:gd name="connsiteY99" fmla="*/ 125223 h 540837"/>
                <a:gd name="connsiteX100" fmla="*/ 1096523 w 1144662"/>
                <a:gd name="connsiteY100" fmla="*/ 66384 h 540837"/>
                <a:gd name="connsiteX101" fmla="*/ 1084498 w 1144662"/>
                <a:gd name="connsiteY101" fmla="*/ 64744 h 540837"/>
                <a:gd name="connsiteX102" fmla="*/ 1123267 w 1144662"/>
                <a:gd name="connsiteY102" fmla="*/ 0 h 540837"/>
                <a:gd name="connsiteX103" fmla="*/ 1123267 w 1144662"/>
                <a:gd name="connsiteY103" fmla="*/ 12895 h 540837"/>
                <a:gd name="connsiteX104" fmla="*/ 1117324 w 1144662"/>
                <a:gd name="connsiteY104" fmla="*/ 17479 h 540837"/>
                <a:gd name="connsiteX105" fmla="*/ 1116579 w 1144662"/>
                <a:gd name="connsiteY105" fmla="*/ 17575 h 540837"/>
                <a:gd name="connsiteX106" fmla="*/ 1021636 w 1144662"/>
                <a:gd name="connsiteY106" fmla="*/ 44989 h 540837"/>
                <a:gd name="connsiteX107" fmla="*/ 1001774 w 1144662"/>
                <a:gd name="connsiteY107" fmla="*/ 52212 h 540837"/>
                <a:gd name="connsiteX108" fmla="*/ 957450 w 1144662"/>
                <a:gd name="connsiteY108" fmla="*/ 61036 h 540837"/>
                <a:gd name="connsiteX109" fmla="*/ 920008 w 1144662"/>
                <a:gd name="connsiteY109" fmla="*/ 66384 h 540837"/>
                <a:gd name="connsiteX110" fmla="*/ 748844 w 1144662"/>
                <a:gd name="connsiteY110" fmla="*/ 114525 h 540837"/>
                <a:gd name="connsiteX111" fmla="*/ 738146 w 1144662"/>
                <a:gd name="connsiteY111" fmla="*/ 119873 h 540837"/>
                <a:gd name="connsiteX112" fmla="*/ 780938 w 1144662"/>
                <a:gd name="connsiteY112" fmla="*/ 114525 h 540837"/>
                <a:gd name="connsiteX113" fmla="*/ 973497 w 1144662"/>
                <a:gd name="connsiteY113" fmla="*/ 61036 h 540837"/>
                <a:gd name="connsiteX114" fmla="*/ 999573 w 1144662"/>
                <a:gd name="connsiteY114" fmla="*/ 53013 h 540837"/>
                <a:gd name="connsiteX115" fmla="*/ 1001774 w 1144662"/>
                <a:gd name="connsiteY115" fmla="*/ 52212 h 540837"/>
                <a:gd name="connsiteX116" fmla="*/ 1029243 w 1144662"/>
                <a:gd name="connsiteY116" fmla="*/ 46744 h 540837"/>
                <a:gd name="connsiteX117" fmla="*/ 1108640 w 1144662"/>
                <a:gd name="connsiteY117" fmla="*/ 24178 h 540837"/>
                <a:gd name="connsiteX118" fmla="*/ 1117324 w 1144662"/>
                <a:gd name="connsiteY118" fmla="*/ 17479 h 540837"/>
                <a:gd name="connsiteX119" fmla="*/ 1131456 w 1144662"/>
                <a:gd name="connsiteY119" fmla="*/ 15653 h 540837"/>
                <a:gd name="connsiteX120" fmla="*/ 1139312 w 1144662"/>
                <a:gd name="connsiteY120" fmla="*/ 18245 h 540837"/>
                <a:gd name="connsiteX121" fmla="*/ 1144662 w 1144662"/>
                <a:gd name="connsiteY121" fmla="*/ 28942 h 540837"/>
                <a:gd name="connsiteX122" fmla="*/ 1123267 w 1144662"/>
                <a:gd name="connsiteY122" fmla="*/ 50339 h 540837"/>
                <a:gd name="connsiteX123" fmla="*/ 1128614 w 1144662"/>
                <a:gd name="connsiteY123" fmla="*/ 50339 h 540837"/>
                <a:gd name="connsiteX124" fmla="*/ 1139312 w 1144662"/>
                <a:gd name="connsiteY124" fmla="*/ 66384 h 540837"/>
                <a:gd name="connsiteX125" fmla="*/ 1133964 w 1144662"/>
                <a:gd name="connsiteY125" fmla="*/ 82431 h 540837"/>
                <a:gd name="connsiteX126" fmla="*/ 1107220 w 1144662"/>
                <a:gd name="connsiteY126" fmla="*/ 98478 h 540837"/>
                <a:gd name="connsiteX127" fmla="*/ 1112567 w 1144662"/>
                <a:gd name="connsiteY127" fmla="*/ 109175 h 540837"/>
                <a:gd name="connsiteX128" fmla="*/ 1096523 w 1144662"/>
                <a:gd name="connsiteY128" fmla="*/ 141270 h 540837"/>
                <a:gd name="connsiteX129" fmla="*/ 1101870 w 1144662"/>
                <a:gd name="connsiteY129" fmla="*/ 141270 h 540837"/>
                <a:gd name="connsiteX130" fmla="*/ 1107220 w 1144662"/>
                <a:gd name="connsiteY130" fmla="*/ 151967 h 540837"/>
                <a:gd name="connsiteX131" fmla="*/ 1101870 w 1144662"/>
                <a:gd name="connsiteY131" fmla="*/ 168014 h 540837"/>
                <a:gd name="connsiteX132" fmla="*/ 1096523 w 1144662"/>
                <a:gd name="connsiteY132" fmla="*/ 173362 h 540837"/>
                <a:gd name="connsiteX133" fmla="*/ 1101870 w 1144662"/>
                <a:gd name="connsiteY133" fmla="*/ 173362 h 540837"/>
                <a:gd name="connsiteX134" fmla="*/ 1117917 w 1144662"/>
                <a:gd name="connsiteY134" fmla="*/ 189409 h 540837"/>
                <a:gd name="connsiteX135" fmla="*/ 920008 w 1144662"/>
                <a:gd name="connsiteY135" fmla="*/ 269643 h 540837"/>
                <a:gd name="connsiteX136" fmla="*/ 738146 w 1144662"/>
                <a:gd name="connsiteY136" fmla="*/ 328479 h 540837"/>
                <a:gd name="connsiteX137" fmla="*/ 749513 w 1144662"/>
                <a:gd name="connsiteY137" fmla="*/ 328479 h 540837"/>
                <a:gd name="connsiteX138" fmla="*/ 762535 w 1144662"/>
                <a:gd name="connsiteY138" fmla="*/ 328479 h 540837"/>
                <a:gd name="connsiteX139" fmla="*/ 702011 w 1144662"/>
                <a:gd name="connsiteY139" fmla="*/ 345834 h 540837"/>
                <a:gd name="connsiteX140" fmla="*/ 690007 w 1144662"/>
                <a:gd name="connsiteY140" fmla="*/ 333829 h 540837"/>
                <a:gd name="connsiteX141" fmla="*/ 898614 w 1144662"/>
                <a:gd name="connsiteY141" fmla="*/ 248246 h 540837"/>
                <a:gd name="connsiteX142" fmla="*/ 1069778 w 1144662"/>
                <a:gd name="connsiteY142" fmla="*/ 194759 h 540837"/>
                <a:gd name="connsiteX143" fmla="*/ 1037684 w 1144662"/>
                <a:gd name="connsiteY143" fmla="*/ 194759 h 540837"/>
                <a:gd name="connsiteX144" fmla="*/ 952103 w 1144662"/>
                <a:gd name="connsiteY144" fmla="*/ 216154 h 540837"/>
                <a:gd name="connsiteX145" fmla="*/ 813030 w 1144662"/>
                <a:gd name="connsiteY145" fmla="*/ 264293 h 540837"/>
                <a:gd name="connsiteX146" fmla="*/ 679307 w 1144662"/>
                <a:gd name="connsiteY146" fmla="*/ 301735 h 540837"/>
                <a:gd name="connsiteX147" fmla="*/ 673960 w 1144662"/>
                <a:gd name="connsiteY147" fmla="*/ 291037 h 540837"/>
                <a:gd name="connsiteX148" fmla="*/ 679307 w 1144662"/>
                <a:gd name="connsiteY148" fmla="*/ 274990 h 540837"/>
                <a:gd name="connsiteX149" fmla="*/ 716752 w 1144662"/>
                <a:gd name="connsiteY149" fmla="*/ 253595 h 540837"/>
                <a:gd name="connsiteX150" fmla="*/ 711402 w 1144662"/>
                <a:gd name="connsiteY150" fmla="*/ 242898 h 540837"/>
                <a:gd name="connsiteX151" fmla="*/ 738146 w 1144662"/>
                <a:gd name="connsiteY151" fmla="*/ 216154 h 540837"/>
                <a:gd name="connsiteX152" fmla="*/ 727449 w 1144662"/>
                <a:gd name="connsiteY152" fmla="*/ 200106 h 540837"/>
                <a:gd name="connsiteX153" fmla="*/ 732797 w 1144662"/>
                <a:gd name="connsiteY153" fmla="*/ 184059 h 540837"/>
                <a:gd name="connsiteX154" fmla="*/ 738146 w 1144662"/>
                <a:gd name="connsiteY154" fmla="*/ 178712 h 540837"/>
                <a:gd name="connsiteX155" fmla="*/ 716752 w 1144662"/>
                <a:gd name="connsiteY155" fmla="*/ 173362 h 540837"/>
                <a:gd name="connsiteX156" fmla="*/ 706052 w 1144662"/>
                <a:gd name="connsiteY156" fmla="*/ 157315 h 540837"/>
                <a:gd name="connsiteX157" fmla="*/ 722099 w 1144662"/>
                <a:gd name="connsiteY157" fmla="*/ 130570 h 540837"/>
                <a:gd name="connsiteX158" fmla="*/ 711402 w 1144662"/>
                <a:gd name="connsiteY158" fmla="*/ 119873 h 540837"/>
                <a:gd name="connsiteX159" fmla="*/ 711515 w 1144662"/>
                <a:gd name="connsiteY159" fmla="*/ 118068 h 54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4662" h="540837">
                  <a:moveTo>
                    <a:pt x="369073" y="419410"/>
                  </a:moveTo>
                  <a:cubicBezTo>
                    <a:pt x="342328" y="435457"/>
                    <a:pt x="310237" y="446155"/>
                    <a:pt x="267445" y="456854"/>
                  </a:cubicBezTo>
                  <a:cubicBezTo>
                    <a:pt x="256748" y="462202"/>
                    <a:pt x="240700" y="467552"/>
                    <a:pt x="230003" y="472899"/>
                  </a:cubicBezTo>
                  <a:cubicBezTo>
                    <a:pt x="213956" y="478249"/>
                    <a:pt x="197909" y="483599"/>
                    <a:pt x="181861" y="488946"/>
                  </a:cubicBezTo>
                  <a:cubicBezTo>
                    <a:pt x="256748" y="472899"/>
                    <a:pt x="369073" y="440807"/>
                    <a:pt x="385120" y="419410"/>
                  </a:cubicBezTo>
                  <a:cubicBezTo>
                    <a:pt x="379770" y="419410"/>
                    <a:pt x="374423" y="419410"/>
                    <a:pt x="369073" y="419410"/>
                  </a:cubicBezTo>
                  <a:close/>
                  <a:moveTo>
                    <a:pt x="176514" y="408713"/>
                  </a:moveTo>
                  <a:cubicBezTo>
                    <a:pt x="171164" y="408713"/>
                    <a:pt x="165817" y="414063"/>
                    <a:pt x="160467" y="414063"/>
                  </a:cubicBezTo>
                  <a:lnTo>
                    <a:pt x="125515" y="424910"/>
                  </a:lnTo>
                  <a:lnTo>
                    <a:pt x="103635" y="430109"/>
                  </a:lnTo>
                  <a:cubicBezTo>
                    <a:pt x="82908" y="435457"/>
                    <a:pt x="64186" y="440806"/>
                    <a:pt x="48139" y="446155"/>
                  </a:cubicBezTo>
                  <a:cubicBezTo>
                    <a:pt x="64186" y="443481"/>
                    <a:pt x="82908" y="438132"/>
                    <a:pt x="102297" y="432115"/>
                  </a:cubicBezTo>
                  <a:lnTo>
                    <a:pt x="125515" y="424910"/>
                  </a:lnTo>
                  <a:lnTo>
                    <a:pt x="171164" y="414063"/>
                  </a:lnTo>
                  <a:cubicBezTo>
                    <a:pt x="171164" y="414063"/>
                    <a:pt x="176514" y="408713"/>
                    <a:pt x="176514" y="408713"/>
                  </a:cubicBezTo>
                  <a:close/>
                  <a:moveTo>
                    <a:pt x="181861" y="339179"/>
                  </a:moveTo>
                  <a:cubicBezTo>
                    <a:pt x="117675" y="344526"/>
                    <a:pt x="42791" y="360574"/>
                    <a:pt x="32094" y="376621"/>
                  </a:cubicBezTo>
                  <a:cubicBezTo>
                    <a:pt x="53489" y="376621"/>
                    <a:pt x="123025" y="355224"/>
                    <a:pt x="181861" y="339179"/>
                  </a:cubicBezTo>
                  <a:close/>
                  <a:moveTo>
                    <a:pt x="369073" y="296387"/>
                  </a:moveTo>
                  <a:lnTo>
                    <a:pt x="349768" y="305745"/>
                  </a:lnTo>
                  <a:lnTo>
                    <a:pt x="305556" y="318451"/>
                  </a:lnTo>
                  <a:cubicBezTo>
                    <a:pt x="283492" y="325806"/>
                    <a:pt x="259421" y="333829"/>
                    <a:pt x="235350" y="339179"/>
                  </a:cubicBezTo>
                  <a:cubicBezTo>
                    <a:pt x="275467" y="331154"/>
                    <a:pt x="315584" y="320123"/>
                    <a:pt x="344418" y="308339"/>
                  </a:cubicBezTo>
                  <a:lnTo>
                    <a:pt x="349768" y="305745"/>
                  </a:lnTo>
                  <a:lnTo>
                    <a:pt x="363723" y="301735"/>
                  </a:lnTo>
                  <a:cubicBezTo>
                    <a:pt x="363723" y="301735"/>
                    <a:pt x="369073" y="301735"/>
                    <a:pt x="369073" y="296387"/>
                  </a:cubicBezTo>
                  <a:close/>
                  <a:moveTo>
                    <a:pt x="406766" y="248142"/>
                  </a:moveTo>
                  <a:cubicBezTo>
                    <a:pt x="361718" y="252092"/>
                    <a:pt x="263432" y="283683"/>
                    <a:pt x="197909" y="307085"/>
                  </a:cubicBezTo>
                  <a:cubicBezTo>
                    <a:pt x="203258" y="307085"/>
                    <a:pt x="208606" y="307085"/>
                    <a:pt x="213956" y="307085"/>
                  </a:cubicBezTo>
                  <a:cubicBezTo>
                    <a:pt x="299537" y="291037"/>
                    <a:pt x="406515" y="274990"/>
                    <a:pt x="422562" y="248246"/>
                  </a:cubicBezTo>
                  <a:cubicBezTo>
                    <a:pt x="418550" y="247577"/>
                    <a:pt x="413201" y="247577"/>
                    <a:pt x="406766" y="248142"/>
                  </a:cubicBezTo>
                  <a:close/>
                  <a:moveTo>
                    <a:pt x="1112234" y="219832"/>
                  </a:moveTo>
                  <a:cubicBezTo>
                    <a:pt x="1117249" y="219498"/>
                    <a:pt x="1120592" y="220166"/>
                    <a:pt x="1123267" y="221504"/>
                  </a:cubicBezTo>
                  <a:lnTo>
                    <a:pt x="1126801" y="224028"/>
                  </a:lnTo>
                  <a:lnTo>
                    <a:pt x="972010" y="268413"/>
                  </a:lnTo>
                  <a:lnTo>
                    <a:pt x="994892" y="258945"/>
                  </a:lnTo>
                  <a:cubicBezTo>
                    <a:pt x="1067102" y="230864"/>
                    <a:pt x="1097190" y="220834"/>
                    <a:pt x="1112234" y="219832"/>
                  </a:cubicBezTo>
                  <a:close/>
                  <a:moveTo>
                    <a:pt x="412189" y="203899"/>
                  </a:moveTo>
                  <a:lnTo>
                    <a:pt x="417212" y="205456"/>
                  </a:lnTo>
                  <a:cubicBezTo>
                    <a:pt x="422562" y="205456"/>
                    <a:pt x="422562" y="210804"/>
                    <a:pt x="422562" y="216154"/>
                  </a:cubicBezTo>
                  <a:cubicBezTo>
                    <a:pt x="422562" y="221504"/>
                    <a:pt x="422562" y="226851"/>
                    <a:pt x="417212" y="232201"/>
                  </a:cubicBezTo>
                  <a:cubicBezTo>
                    <a:pt x="427912" y="232201"/>
                    <a:pt x="438609" y="232201"/>
                    <a:pt x="443957" y="237548"/>
                  </a:cubicBezTo>
                  <a:cubicBezTo>
                    <a:pt x="449307" y="242898"/>
                    <a:pt x="454657" y="242898"/>
                    <a:pt x="454657" y="248246"/>
                  </a:cubicBezTo>
                  <a:cubicBezTo>
                    <a:pt x="454657" y="253595"/>
                    <a:pt x="454657" y="264293"/>
                    <a:pt x="449307" y="269643"/>
                  </a:cubicBezTo>
                  <a:cubicBezTo>
                    <a:pt x="443957" y="280340"/>
                    <a:pt x="433259" y="285690"/>
                    <a:pt x="417212" y="291037"/>
                  </a:cubicBezTo>
                  <a:cubicBezTo>
                    <a:pt x="417212" y="291037"/>
                    <a:pt x="417212" y="296387"/>
                    <a:pt x="417212" y="296387"/>
                  </a:cubicBezTo>
                  <a:cubicBezTo>
                    <a:pt x="417212" y="301735"/>
                    <a:pt x="417212" y="312434"/>
                    <a:pt x="411865" y="317782"/>
                  </a:cubicBezTo>
                  <a:cubicBezTo>
                    <a:pt x="417212" y="317782"/>
                    <a:pt x="422562" y="317782"/>
                    <a:pt x="427912" y="323132"/>
                  </a:cubicBezTo>
                  <a:cubicBezTo>
                    <a:pt x="433259" y="323132"/>
                    <a:pt x="433259" y="328479"/>
                    <a:pt x="438609" y="333829"/>
                  </a:cubicBezTo>
                  <a:cubicBezTo>
                    <a:pt x="438609" y="339179"/>
                    <a:pt x="438609" y="344526"/>
                    <a:pt x="433259" y="349876"/>
                  </a:cubicBezTo>
                  <a:cubicBezTo>
                    <a:pt x="427912" y="355224"/>
                    <a:pt x="417212" y="365921"/>
                    <a:pt x="401167" y="371271"/>
                  </a:cubicBezTo>
                  <a:cubicBezTo>
                    <a:pt x="406515" y="371271"/>
                    <a:pt x="411865" y="371271"/>
                    <a:pt x="417212" y="376621"/>
                  </a:cubicBezTo>
                  <a:cubicBezTo>
                    <a:pt x="422562" y="376621"/>
                    <a:pt x="422562" y="381968"/>
                    <a:pt x="422562" y="387318"/>
                  </a:cubicBezTo>
                  <a:cubicBezTo>
                    <a:pt x="422562" y="392665"/>
                    <a:pt x="422562" y="398015"/>
                    <a:pt x="417212" y="408713"/>
                  </a:cubicBezTo>
                  <a:cubicBezTo>
                    <a:pt x="417212" y="414063"/>
                    <a:pt x="411865" y="414063"/>
                    <a:pt x="411865" y="419410"/>
                  </a:cubicBezTo>
                  <a:cubicBezTo>
                    <a:pt x="414539" y="422085"/>
                    <a:pt x="415875" y="423423"/>
                    <a:pt x="416544" y="424760"/>
                  </a:cubicBezTo>
                  <a:lnTo>
                    <a:pt x="416897" y="427589"/>
                  </a:lnTo>
                  <a:lnTo>
                    <a:pt x="21952" y="540837"/>
                  </a:lnTo>
                  <a:lnTo>
                    <a:pt x="10697" y="537085"/>
                  </a:lnTo>
                  <a:cubicBezTo>
                    <a:pt x="5349" y="531738"/>
                    <a:pt x="0" y="526388"/>
                    <a:pt x="0" y="521041"/>
                  </a:cubicBezTo>
                  <a:cubicBezTo>
                    <a:pt x="0" y="515691"/>
                    <a:pt x="0" y="515691"/>
                    <a:pt x="0" y="510341"/>
                  </a:cubicBezTo>
                  <a:cubicBezTo>
                    <a:pt x="5349" y="499643"/>
                    <a:pt x="16047" y="499643"/>
                    <a:pt x="101628" y="478249"/>
                  </a:cubicBezTo>
                  <a:cubicBezTo>
                    <a:pt x="144419" y="467552"/>
                    <a:pt x="203258" y="456854"/>
                    <a:pt x="256748" y="440807"/>
                  </a:cubicBezTo>
                  <a:cubicBezTo>
                    <a:pt x="299537" y="424760"/>
                    <a:pt x="331631" y="414063"/>
                    <a:pt x="358376" y="408713"/>
                  </a:cubicBezTo>
                  <a:cubicBezTo>
                    <a:pt x="369073" y="403365"/>
                    <a:pt x="379770" y="398015"/>
                    <a:pt x="385120" y="392665"/>
                  </a:cubicBezTo>
                  <a:cubicBezTo>
                    <a:pt x="347678" y="398015"/>
                    <a:pt x="240700" y="424760"/>
                    <a:pt x="171164" y="446155"/>
                  </a:cubicBezTo>
                  <a:cubicBezTo>
                    <a:pt x="32094" y="488946"/>
                    <a:pt x="16047" y="488946"/>
                    <a:pt x="5349" y="483599"/>
                  </a:cubicBezTo>
                  <a:cubicBezTo>
                    <a:pt x="0" y="483599"/>
                    <a:pt x="0" y="478249"/>
                    <a:pt x="0" y="472899"/>
                  </a:cubicBezTo>
                  <a:cubicBezTo>
                    <a:pt x="0" y="467552"/>
                    <a:pt x="0" y="462202"/>
                    <a:pt x="5349" y="451504"/>
                  </a:cubicBezTo>
                  <a:cubicBezTo>
                    <a:pt x="10697" y="446155"/>
                    <a:pt x="16047" y="440807"/>
                    <a:pt x="26744" y="435457"/>
                  </a:cubicBezTo>
                  <a:cubicBezTo>
                    <a:pt x="26744" y="435457"/>
                    <a:pt x="21397" y="435457"/>
                    <a:pt x="21397" y="435457"/>
                  </a:cubicBezTo>
                  <a:cubicBezTo>
                    <a:pt x="16047" y="435457"/>
                    <a:pt x="16047" y="430110"/>
                    <a:pt x="16047" y="424760"/>
                  </a:cubicBezTo>
                  <a:cubicBezTo>
                    <a:pt x="16047" y="414063"/>
                    <a:pt x="16047" y="408713"/>
                    <a:pt x="26744" y="403365"/>
                  </a:cubicBezTo>
                  <a:cubicBezTo>
                    <a:pt x="21397" y="403365"/>
                    <a:pt x="16047" y="403365"/>
                    <a:pt x="16047" y="398015"/>
                  </a:cubicBezTo>
                  <a:cubicBezTo>
                    <a:pt x="5349" y="392665"/>
                    <a:pt x="5349" y="387318"/>
                    <a:pt x="5349" y="381968"/>
                  </a:cubicBezTo>
                  <a:cubicBezTo>
                    <a:pt x="5349" y="376621"/>
                    <a:pt x="5349" y="365921"/>
                    <a:pt x="10697" y="360574"/>
                  </a:cubicBezTo>
                  <a:cubicBezTo>
                    <a:pt x="16047" y="355224"/>
                    <a:pt x="16047" y="349876"/>
                    <a:pt x="21397" y="349876"/>
                  </a:cubicBezTo>
                  <a:cubicBezTo>
                    <a:pt x="21397" y="349876"/>
                    <a:pt x="16047" y="349876"/>
                    <a:pt x="16047" y="349876"/>
                  </a:cubicBezTo>
                  <a:cubicBezTo>
                    <a:pt x="10697" y="349876"/>
                    <a:pt x="10697" y="344526"/>
                    <a:pt x="10697" y="339179"/>
                  </a:cubicBezTo>
                  <a:cubicBezTo>
                    <a:pt x="10697" y="328479"/>
                    <a:pt x="10697" y="323132"/>
                    <a:pt x="32094" y="317782"/>
                  </a:cubicBezTo>
                  <a:cubicBezTo>
                    <a:pt x="32094" y="317782"/>
                    <a:pt x="26744" y="317782"/>
                    <a:pt x="26744" y="317782"/>
                  </a:cubicBezTo>
                  <a:lnTo>
                    <a:pt x="24865" y="314962"/>
                  </a:lnTo>
                  <a:lnTo>
                    <a:pt x="58922" y="305196"/>
                  </a:lnTo>
                  <a:lnTo>
                    <a:pt x="61386" y="305987"/>
                  </a:lnTo>
                  <a:cubicBezTo>
                    <a:pt x="107896" y="307670"/>
                    <a:pt x="254740" y="255602"/>
                    <a:pt x="315584" y="232201"/>
                  </a:cubicBezTo>
                  <a:lnTo>
                    <a:pt x="323178" y="229422"/>
                  </a:lnTo>
                  <a:close/>
                  <a:moveTo>
                    <a:pt x="893264" y="151967"/>
                  </a:moveTo>
                  <a:cubicBezTo>
                    <a:pt x="834427" y="162665"/>
                    <a:pt x="759541" y="184059"/>
                    <a:pt x="738146" y="194759"/>
                  </a:cubicBezTo>
                  <a:cubicBezTo>
                    <a:pt x="759541" y="200106"/>
                    <a:pt x="834427" y="173362"/>
                    <a:pt x="893264" y="151967"/>
                  </a:cubicBezTo>
                  <a:close/>
                  <a:moveTo>
                    <a:pt x="1059078" y="119873"/>
                  </a:moveTo>
                  <a:cubicBezTo>
                    <a:pt x="1032334" y="125223"/>
                    <a:pt x="989545" y="141270"/>
                    <a:pt x="952103" y="157315"/>
                  </a:cubicBezTo>
                  <a:cubicBezTo>
                    <a:pt x="1000242" y="146617"/>
                    <a:pt x="1048381" y="130570"/>
                    <a:pt x="1069778" y="119873"/>
                  </a:cubicBezTo>
                  <a:cubicBezTo>
                    <a:pt x="1064428" y="119873"/>
                    <a:pt x="1059078" y="119873"/>
                    <a:pt x="1059078" y="119873"/>
                  </a:cubicBezTo>
                  <a:close/>
                  <a:moveTo>
                    <a:pt x="882566" y="103826"/>
                  </a:moveTo>
                  <a:cubicBezTo>
                    <a:pt x="834427" y="119873"/>
                    <a:pt x="796983" y="125223"/>
                    <a:pt x="770241" y="130570"/>
                  </a:cubicBezTo>
                  <a:cubicBezTo>
                    <a:pt x="738146" y="141270"/>
                    <a:pt x="722099" y="146617"/>
                    <a:pt x="716752" y="157315"/>
                  </a:cubicBezTo>
                  <a:cubicBezTo>
                    <a:pt x="743494" y="157315"/>
                    <a:pt x="823727" y="125223"/>
                    <a:pt x="882566" y="103826"/>
                  </a:cubicBezTo>
                  <a:close/>
                  <a:moveTo>
                    <a:pt x="1084498" y="64744"/>
                  </a:moveTo>
                  <a:cubicBezTo>
                    <a:pt x="1047713" y="66134"/>
                    <a:pt x="954108" y="101821"/>
                    <a:pt x="893264" y="125223"/>
                  </a:cubicBezTo>
                  <a:cubicBezTo>
                    <a:pt x="898614" y="125223"/>
                    <a:pt x="898614" y="125223"/>
                    <a:pt x="903961" y="125223"/>
                  </a:cubicBezTo>
                  <a:cubicBezTo>
                    <a:pt x="973497" y="109175"/>
                    <a:pt x="1080475" y="87781"/>
                    <a:pt x="1096523" y="66384"/>
                  </a:cubicBezTo>
                  <a:cubicBezTo>
                    <a:pt x="1093848" y="65047"/>
                    <a:pt x="1089753" y="64545"/>
                    <a:pt x="1084498" y="64744"/>
                  </a:cubicBezTo>
                  <a:close/>
                  <a:moveTo>
                    <a:pt x="1123267" y="0"/>
                  </a:moveTo>
                  <a:lnTo>
                    <a:pt x="1123267" y="12895"/>
                  </a:lnTo>
                  <a:lnTo>
                    <a:pt x="1117324" y="17479"/>
                  </a:lnTo>
                  <a:lnTo>
                    <a:pt x="1116579" y="17575"/>
                  </a:lnTo>
                  <a:cubicBezTo>
                    <a:pt x="1101870" y="20918"/>
                    <a:pt x="1075125" y="28942"/>
                    <a:pt x="1021636" y="44989"/>
                  </a:cubicBezTo>
                  <a:lnTo>
                    <a:pt x="1001774" y="52212"/>
                  </a:lnTo>
                  <a:lnTo>
                    <a:pt x="957450" y="61036"/>
                  </a:lnTo>
                  <a:cubicBezTo>
                    <a:pt x="946753" y="61036"/>
                    <a:pt x="936055" y="66384"/>
                    <a:pt x="920008" y="66384"/>
                  </a:cubicBezTo>
                  <a:cubicBezTo>
                    <a:pt x="845125" y="93128"/>
                    <a:pt x="786286" y="114525"/>
                    <a:pt x="748844" y="114525"/>
                  </a:cubicBezTo>
                  <a:cubicBezTo>
                    <a:pt x="743494" y="114525"/>
                    <a:pt x="743494" y="119873"/>
                    <a:pt x="738146" y="119873"/>
                  </a:cubicBezTo>
                  <a:cubicBezTo>
                    <a:pt x="748844" y="119873"/>
                    <a:pt x="759541" y="119873"/>
                    <a:pt x="780938" y="114525"/>
                  </a:cubicBezTo>
                  <a:cubicBezTo>
                    <a:pt x="823727" y="98478"/>
                    <a:pt x="887914" y="82431"/>
                    <a:pt x="973497" y="61036"/>
                  </a:cubicBezTo>
                  <a:cubicBezTo>
                    <a:pt x="981521" y="58361"/>
                    <a:pt x="990881" y="55687"/>
                    <a:pt x="999573" y="53013"/>
                  </a:cubicBezTo>
                  <a:lnTo>
                    <a:pt x="1001774" y="52212"/>
                  </a:lnTo>
                  <a:lnTo>
                    <a:pt x="1029243" y="46744"/>
                  </a:lnTo>
                  <a:cubicBezTo>
                    <a:pt x="1069192" y="38219"/>
                    <a:pt x="1094098" y="31365"/>
                    <a:pt x="1108640" y="24178"/>
                  </a:cubicBezTo>
                  <a:lnTo>
                    <a:pt x="1117324" y="17479"/>
                  </a:lnTo>
                  <a:lnTo>
                    <a:pt x="1131456" y="15653"/>
                  </a:lnTo>
                  <a:cubicBezTo>
                    <a:pt x="1134632" y="15904"/>
                    <a:pt x="1136637" y="16907"/>
                    <a:pt x="1139312" y="18245"/>
                  </a:cubicBezTo>
                  <a:cubicBezTo>
                    <a:pt x="1144662" y="18245"/>
                    <a:pt x="1144662" y="23594"/>
                    <a:pt x="1144662" y="28942"/>
                  </a:cubicBezTo>
                  <a:cubicBezTo>
                    <a:pt x="1144662" y="39639"/>
                    <a:pt x="1144662" y="44989"/>
                    <a:pt x="1123267" y="50339"/>
                  </a:cubicBezTo>
                  <a:cubicBezTo>
                    <a:pt x="1123267" y="50339"/>
                    <a:pt x="1128614" y="50339"/>
                    <a:pt x="1128614" y="50339"/>
                  </a:cubicBezTo>
                  <a:cubicBezTo>
                    <a:pt x="1133964" y="55686"/>
                    <a:pt x="1139312" y="61036"/>
                    <a:pt x="1139312" y="66384"/>
                  </a:cubicBezTo>
                  <a:cubicBezTo>
                    <a:pt x="1139312" y="71734"/>
                    <a:pt x="1139312" y="77084"/>
                    <a:pt x="1133964" y="82431"/>
                  </a:cubicBezTo>
                  <a:cubicBezTo>
                    <a:pt x="1128614" y="87781"/>
                    <a:pt x="1123267" y="93128"/>
                    <a:pt x="1107220" y="98478"/>
                  </a:cubicBezTo>
                  <a:cubicBezTo>
                    <a:pt x="1112567" y="103826"/>
                    <a:pt x="1112567" y="103826"/>
                    <a:pt x="1112567" y="109175"/>
                  </a:cubicBezTo>
                  <a:cubicBezTo>
                    <a:pt x="1112567" y="119873"/>
                    <a:pt x="1107220" y="130570"/>
                    <a:pt x="1096523" y="141270"/>
                  </a:cubicBezTo>
                  <a:cubicBezTo>
                    <a:pt x="1096523" y="141270"/>
                    <a:pt x="1101870" y="141270"/>
                    <a:pt x="1101870" y="141270"/>
                  </a:cubicBezTo>
                  <a:cubicBezTo>
                    <a:pt x="1107220" y="141270"/>
                    <a:pt x="1107220" y="146617"/>
                    <a:pt x="1107220" y="151967"/>
                  </a:cubicBezTo>
                  <a:cubicBezTo>
                    <a:pt x="1107220" y="157315"/>
                    <a:pt x="1107220" y="162665"/>
                    <a:pt x="1101870" y="168014"/>
                  </a:cubicBezTo>
                  <a:cubicBezTo>
                    <a:pt x="1101870" y="168014"/>
                    <a:pt x="1096523" y="173362"/>
                    <a:pt x="1096523" y="173362"/>
                  </a:cubicBezTo>
                  <a:cubicBezTo>
                    <a:pt x="1096523" y="173362"/>
                    <a:pt x="1096523" y="173362"/>
                    <a:pt x="1101870" y="173362"/>
                  </a:cubicBezTo>
                  <a:cubicBezTo>
                    <a:pt x="1107220" y="178712"/>
                    <a:pt x="1112567" y="184059"/>
                    <a:pt x="1117917" y="189409"/>
                  </a:cubicBezTo>
                  <a:cubicBezTo>
                    <a:pt x="1123267" y="205456"/>
                    <a:pt x="1112567" y="210804"/>
                    <a:pt x="920008" y="269643"/>
                  </a:cubicBezTo>
                  <a:cubicBezTo>
                    <a:pt x="855822" y="291037"/>
                    <a:pt x="770241" y="312434"/>
                    <a:pt x="738146" y="328479"/>
                  </a:cubicBezTo>
                  <a:cubicBezTo>
                    <a:pt x="740820" y="328479"/>
                    <a:pt x="744832" y="328479"/>
                    <a:pt x="749513" y="328479"/>
                  </a:cubicBezTo>
                  <a:lnTo>
                    <a:pt x="762535" y="328479"/>
                  </a:lnTo>
                  <a:lnTo>
                    <a:pt x="702011" y="345834"/>
                  </a:lnTo>
                  <a:lnTo>
                    <a:pt x="690007" y="333829"/>
                  </a:lnTo>
                  <a:cubicBezTo>
                    <a:pt x="684657" y="317782"/>
                    <a:pt x="690007" y="312434"/>
                    <a:pt x="898614" y="248246"/>
                  </a:cubicBezTo>
                  <a:cubicBezTo>
                    <a:pt x="962800" y="232201"/>
                    <a:pt x="1037684" y="205456"/>
                    <a:pt x="1069778" y="194759"/>
                  </a:cubicBezTo>
                  <a:cubicBezTo>
                    <a:pt x="1059078" y="194759"/>
                    <a:pt x="1048381" y="194759"/>
                    <a:pt x="1037684" y="194759"/>
                  </a:cubicBezTo>
                  <a:cubicBezTo>
                    <a:pt x="1016289" y="200106"/>
                    <a:pt x="984195" y="210804"/>
                    <a:pt x="952103" y="216154"/>
                  </a:cubicBezTo>
                  <a:cubicBezTo>
                    <a:pt x="903961" y="232201"/>
                    <a:pt x="850472" y="248246"/>
                    <a:pt x="813030" y="264293"/>
                  </a:cubicBezTo>
                  <a:cubicBezTo>
                    <a:pt x="711402" y="301735"/>
                    <a:pt x="690007" y="307085"/>
                    <a:pt x="679307" y="301735"/>
                  </a:cubicBezTo>
                  <a:cubicBezTo>
                    <a:pt x="673960" y="301735"/>
                    <a:pt x="673960" y="296387"/>
                    <a:pt x="673960" y="291037"/>
                  </a:cubicBezTo>
                  <a:cubicBezTo>
                    <a:pt x="673960" y="285690"/>
                    <a:pt x="673960" y="280340"/>
                    <a:pt x="679307" y="274990"/>
                  </a:cubicBezTo>
                  <a:cubicBezTo>
                    <a:pt x="684657" y="264293"/>
                    <a:pt x="695355" y="258945"/>
                    <a:pt x="716752" y="253595"/>
                  </a:cubicBezTo>
                  <a:cubicBezTo>
                    <a:pt x="711402" y="253595"/>
                    <a:pt x="711402" y="248246"/>
                    <a:pt x="711402" y="242898"/>
                  </a:cubicBezTo>
                  <a:cubicBezTo>
                    <a:pt x="711402" y="232201"/>
                    <a:pt x="711402" y="226851"/>
                    <a:pt x="738146" y="216154"/>
                  </a:cubicBezTo>
                  <a:cubicBezTo>
                    <a:pt x="732797" y="210804"/>
                    <a:pt x="727449" y="205456"/>
                    <a:pt x="727449" y="200106"/>
                  </a:cubicBezTo>
                  <a:cubicBezTo>
                    <a:pt x="727449" y="194759"/>
                    <a:pt x="727449" y="189409"/>
                    <a:pt x="732797" y="184059"/>
                  </a:cubicBezTo>
                  <a:cubicBezTo>
                    <a:pt x="732797" y="184059"/>
                    <a:pt x="732797" y="184059"/>
                    <a:pt x="738146" y="178712"/>
                  </a:cubicBezTo>
                  <a:cubicBezTo>
                    <a:pt x="727449" y="178712"/>
                    <a:pt x="722099" y="178712"/>
                    <a:pt x="716752" y="173362"/>
                  </a:cubicBezTo>
                  <a:cubicBezTo>
                    <a:pt x="711402" y="168014"/>
                    <a:pt x="706052" y="168014"/>
                    <a:pt x="706052" y="157315"/>
                  </a:cubicBezTo>
                  <a:cubicBezTo>
                    <a:pt x="706052" y="146617"/>
                    <a:pt x="706052" y="135920"/>
                    <a:pt x="722099" y="130570"/>
                  </a:cubicBezTo>
                  <a:cubicBezTo>
                    <a:pt x="716752" y="125223"/>
                    <a:pt x="711402" y="125223"/>
                    <a:pt x="711402" y="119873"/>
                  </a:cubicBezTo>
                  <a:lnTo>
                    <a:pt x="711515" y="118068"/>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5" name="Vrije vorm: vorm 44">
              <a:extLst>
                <a:ext uri="{FF2B5EF4-FFF2-40B4-BE49-F238E27FC236}">
                  <a16:creationId xmlns:a16="http://schemas.microsoft.com/office/drawing/2014/main" id="{548CF3E6-DE38-47EE-9B8A-1138962B98BB}"/>
                </a:ext>
              </a:extLst>
            </p:cNvPr>
            <p:cNvSpPr/>
            <p:nvPr/>
          </p:nvSpPr>
          <p:spPr>
            <a:xfrm>
              <a:off x="4893582" y="4973517"/>
              <a:ext cx="1136587" cy="491345"/>
            </a:xfrm>
            <a:custGeom>
              <a:avLst/>
              <a:gdLst>
                <a:gd name="connsiteX0" fmla="*/ 179136 w 1136587"/>
                <a:gd name="connsiteY0" fmla="*/ 366546 h 491345"/>
                <a:gd name="connsiteX1" fmla="*/ 61461 w 1136587"/>
                <a:gd name="connsiteY1" fmla="*/ 403991 h 491345"/>
                <a:gd name="connsiteX2" fmla="*/ 77508 w 1136587"/>
                <a:gd name="connsiteY2" fmla="*/ 398641 h 491345"/>
                <a:gd name="connsiteX3" fmla="*/ 168439 w 1136587"/>
                <a:gd name="connsiteY3" fmla="*/ 371896 h 491345"/>
                <a:gd name="connsiteX4" fmla="*/ 179136 w 1136587"/>
                <a:gd name="connsiteY4" fmla="*/ 366546 h 491345"/>
                <a:gd name="connsiteX5" fmla="*/ 232625 w 1136587"/>
                <a:gd name="connsiteY5" fmla="*/ 313057 h 491345"/>
                <a:gd name="connsiteX6" fmla="*/ 56114 w 1136587"/>
                <a:gd name="connsiteY6" fmla="*/ 361199 h 491345"/>
                <a:gd name="connsiteX7" fmla="*/ 237975 w 1136587"/>
                <a:gd name="connsiteY7" fmla="*/ 313057 h 491345"/>
                <a:gd name="connsiteX8" fmla="*/ 232625 w 1136587"/>
                <a:gd name="connsiteY8" fmla="*/ 313057 h 491345"/>
                <a:gd name="connsiteX9" fmla="*/ 885189 w 1136587"/>
                <a:gd name="connsiteY9" fmla="*/ 211429 h 491345"/>
                <a:gd name="connsiteX10" fmla="*/ 730072 w 1136587"/>
                <a:gd name="connsiteY10" fmla="*/ 259571 h 491345"/>
                <a:gd name="connsiteX11" fmla="*/ 874491 w 1136587"/>
                <a:gd name="connsiteY11" fmla="*/ 216779 h 491345"/>
                <a:gd name="connsiteX12" fmla="*/ 885189 w 1136587"/>
                <a:gd name="connsiteY12" fmla="*/ 211429 h 491345"/>
                <a:gd name="connsiteX13" fmla="*/ 414172 w 1136587"/>
                <a:gd name="connsiteY13" fmla="*/ 203561 h 491345"/>
                <a:gd name="connsiteX14" fmla="*/ 414487 w 1136587"/>
                <a:gd name="connsiteY14" fmla="*/ 206082 h 491345"/>
                <a:gd name="connsiteX15" fmla="*/ 398442 w 1136587"/>
                <a:gd name="connsiteY15" fmla="*/ 238174 h 491345"/>
                <a:gd name="connsiteX16" fmla="*/ 435884 w 1136587"/>
                <a:gd name="connsiteY16" fmla="*/ 232826 h 491345"/>
                <a:gd name="connsiteX17" fmla="*/ 441232 w 1136587"/>
                <a:gd name="connsiteY17" fmla="*/ 243524 h 491345"/>
                <a:gd name="connsiteX18" fmla="*/ 435884 w 1136587"/>
                <a:gd name="connsiteY18" fmla="*/ 259571 h 491345"/>
                <a:gd name="connsiteX19" fmla="*/ 403790 w 1136587"/>
                <a:gd name="connsiteY19" fmla="*/ 280965 h 491345"/>
                <a:gd name="connsiteX20" fmla="*/ 409140 w 1136587"/>
                <a:gd name="connsiteY20" fmla="*/ 291663 h 491345"/>
                <a:gd name="connsiteX21" fmla="*/ 387743 w 1136587"/>
                <a:gd name="connsiteY21" fmla="*/ 318407 h 491345"/>
                <a:gd name="connsiteX22" fmla="*/ 398442 w 1136587"/>
                <a:gd name="connsiteY22" fmla="*/ 323757 h 491345"/>
                <a:gd name="connsiteX23" fmla="*/ 409140 w 1136587"/>
                <a:gd name="connsiteY23" fmla="*/ 334454 h 491345"/>
                <a:gd name="connsiteX24" fmla="*/ 409140 w 1136587"/>
                <a:gd name="connsiteY24" fmla="*/ 345152 h 491345"/>
                <a:gd name="connsiteX25" fmla="*/ 291464 w 1136587"/>
                <a:gd name="connsiteY25" fmla="*/ 382594 h 491345"/>
                <a:gd name="connsiteX26" fmla="*/ 173789 w 1136587"/>
                <a:gd name="connsiteY26" fmla="*/ 409338 h 491345"/>
                <a:gd name="connsiteX27" fmla="*/ 82858 w 1136587"/>
                <a:gd name="connsiteY27" fmla="*/ 436083 h 491345"/>
                <a:gd name="connsiteX28" fmla="*/ 34716 w 1136587"/>
                <a:gd name="connsiteY28" fmla="*/ 462827 h 491345"/>
                <a:gd name="connsiteX29" fmla="*/ 237975 w 1136587"/>
                <a:gd name="connsiteY29" fmla="*/ 409338 h 491345"/>
                <a:gd name="connsiteX30" fmla="*/ 409140 w 1136587"/>
                <a:gd name="connsiteY30" fmla="*/ 366546 h 491345"/>
                <a:gd name="connsiteX31" fmla="*/ 413819 w 1136587"/>
                <a:gd name="connsiteY31" fmla="*/ 369890 h 491345"/>
                <a:gd name="connsiteX32" fmla="*/ 414066 w 1136587"/>
                <a:gd name="connsiteY32" fmla="*/ 372614 h 491345"/>
                <a:gd name="connsiteX33" fmla="*/ 367764 w 1136587"/>
                <a:gd name="connsiteY33" fmla="*/ 385891 h 491345"/>
                <a:gd name="connsiteX34" fmla="*/ 382395 w 1136587"/>
                <a:gd name="connsiteY34" fmla="*/ 377246 h 491345"/>
                <a:gd name="connsiteX35" fmla="*/ 243323 w 1136587"/>
                <a:gd name="connsiteY35" fmla="*/ 420035 h 491345"/>
                <a:gd name="connsiteX36" fmla="*/ 268886 w 1136587"/>
                <a:gd name="connsiteY36" fmla="*/ 414244 h 491345"/>
                <a:gd name="connsiteX37" fmla="*/ 0 w 1136587"/>
                <a:gd name="connsiteY37" fmla="*/ 491345 h 491345"/>
                <a:gd name="connsiteX38" fmla="*/ 2624 w 1136587"/>
                <a:gd name="connsiteY38" fmla="*/ 484222 h 491345"/>
                <a:gd name="connsiteX39" fmla="*/ 24019 w 1136587"/>
                <a:gd name="connsiteY39" fmla="*/ 468177 h 491345"/>
                <a:gd name="connsiteX40" fmla="*/ 18672 w 1136587"/>
                <a:gd name="connsiteY40" fmla="*/ 468177 h 491345"/>
                <a:gd name="connsiteX41" fmla="*/ 7972 w 1136587"/>
                <a:gd name="connsiteY41" fmla="*/ 457477 h 491345"/>
                <a:gd name="connsiteX42" fmla="*/ 13322 w 1136587"/>
                <a:gd name="connsiteY42" fmla="*/ 436083 h 491345"/>
                <a:gd name="connsiteX43" fmla="*/ 24019 w 1136587"/>
                <a:gd name="connsiteY43" fmla="*/ 425385 h 491345"/>
                <a:gd name="connsiteX44" fmla="*/ 18672 w 1136587"/>
                <a:gd name="connsiteY44" fmla="*/ 414688 h 491345"/>
                <a:gd name="connsiteX45" fmla="*/ 40066 w 1136587"/>
                <a:gd name="connsiteY45" fmla="*/ 387944 h 491345"/>
                <a:gd name="connsiteX46" fmla="*/ 34716 w 1136587"/>
                <a:gd name="connsiteY46" fmla="*/ 387944 h 491345"/>
                <a:gd name="connsiteX47" fmla="*/ 24019 w 1136587"/>
                <a:gd name="connsiteY47" fmla="*/ 377246 h 491345"/>
                <a:gd name="connsiteX48" fmla="*/ 29369 w 1136587"/>
                <a:gd name="connsiteY48" fmla="*/ 361199 h 491345"/>
                <a:gd name="connsiteX49" fmla="*/ 34716 w 1136587"/>
                <a:gd name="connsiteY49" fmla="*/ 355849 h 491345"/>
                <a:gd name="connsiteX50" fmla="*/ 18672 w 1136587"/>
                <a:gd name="connsiteY50" fmla="*/ 350502 h 491345"/>
                <a:gd name="connsiteX51" fmla="*/ 7972 w 1136587"/>
                <a:gd name="connsiteY51" fmla="*/ 339802 h 491345"/>
                <a:gd name="connsiteX52" fmla="*/ 24019 w 1136587"/>
                <a:gd name="connsiteY52" fmla="*/ 318407 h 491345"/>
                <a:gd name="connsiteX53" fmla="*/ 15996 w 1136587"/>
                <a:gd name="connsiteY53" fmla="*/ 317738 h 491345"/>
                <a:gd name="connsiteX54" fmla="*/ 15994 w 1136587"/>
                <a:gd name="connsiteY54" fmla="*/ 317737 h 491345"/>
                <a:gd name="connsiteX55" fmla="*/ 1067053 w 1136587"/>
                <a:gd name="connsiteY55" fmla="*/ 136546 h 491345"/>
                <a:gd name="connsiteX56" fmla="*/ 1002864 w 1136587"/>
                <a:gd name="connsiteY56" fmla="*/ 157940 h 491345"/>
                <a:gd name="connsiteX57" fmla="*/ 1088448 w 1136587"/>
                <a:gd name="connsiteY57" fmla="*/ 136546 h 491345"/>
                <a:gd name="connsiteX58" fmla="*/ 1067053 w 1136587"/>
                <a:gd name="connsiteY58" fmla="*/ 136546 h 491345"/>
                <a:gd name="connsiteX59" fmla="*/ 1124076 w 1136587"/>
                <a:gd name="connsiteY59" fmla="*/ 0 h 491345"/>
                <a:gd name="connsiteX60" fmla="*/ 1125221 w 1136587"/>
                <a:gd name="connsiteY60" fmla="*/ 818 h 491345"/>
                <a:gd name="connsiteX61" fmla="*/ 1125889 w 1136587"/>
                <a:gd name="connsiteY61" fmla="*/ 8173 h 491345"/>
                <a:gd name="connsiteX62" fmla="*/ 1115192 w 1136587"/>
                <a:gd name="connsiteY62" fmla="*/ 29567 h 491345"/>
                <a:gd name="connsiteX63" fmla="*/ 1125889 w 1136587"/>
                <a:gd name="connsiteY63" fmla="*/ 34917 h 491345"/>
                <a:gd name="connsiteX64" fmla="*/ 1136587 w 1136587"/>
                <a:gd name="connsiteY64" fmla="*/ 50962 h 491345"/>
                <a:gd name="connsiteX65" fmla="*/ 1131239 w 1136587"/>
                <a:gd name="connsiteY65" fmla="*/ 72359 h 491345"/>
                <a:gd name="connsiteX66" fmla="*/ 1115192 w 1136587"/>
                <a:gd name="connsiteY66" fmla="*/ 88406 h 491345"/>
                <a:gd name="connsiteX67" fmla="*/ 1120542 w 1136587"/>
                <a:gd name="connsiteY67" fmla="*/ 88406 h 491345"/>
                <a:gd name="connsiteX68" fmla="*/ 1125889 w 1136587"/>
                <a:gd name="connsiteY68" fmla="*/ 99104 h 491345"/>
                <a:gd name="connsiteX69" fmla="*/ 1115192 w 1136587"/>
                <a:gd name="connsiteY69" fmla="*/ 125848 h 491345"/>
                <a:gd name="connsiteX70" fmla="*/ 1120542 w 1136587"/>
                <a:gd name="connsiteY70" fmla="*/ 125848 h 491345"/>
                <a:gd name="connsiteX71" fmla="*/ 1131239 w 1136587"/>
                <a:gd name="connsiteY71" fmla="*/ 141893 h 491345"/>
                <a:gd name="connsiteX72" fmla="*/ 1131239 w 1136587"/>
                <a:gd name="connsiteY72" fmla="*/ 152593 h 491345"/>
                <a:gd name="connsiteX73" fmla="*/ 1088448 w 1136587"/>
                <a:gd name="connsiteY73" fmla="*/ 173987 h 491345"/>
                <a:gd name="connsiteX74" fmla="*/ 1093798 w 1136587"/>
                <a:gd name="connsiteY74" fmla="*/ 173987 h 491345"/>
                <a:gd name="connsiteX75" fmla="*/ 1097463 w 1136587"/>
                <a:gd name="connsiteY75" fmla="*/ 176654 h 491345"/>
                <a:gd name="connsiteX76" fmla="*/ 693416 w 1136587"/>
                <a:gd name="connsiteY76" fmla="*/ 292512 h 491345"/>
                <a:gd name="connsiteX77" fmla="*/ 708677 w 1136587"/>
                <a:gd name="connsiteY77" fmla="*/ 275615 h 491345"/>
                <a:gd name="connsiteX78" fmla="*/ 697980 w 1136587"/>
                <a:gd name="connsiteY78" fmla="*/ 264918 h 491345"/>
                <a:gd name="connsiteX79" fmla="*/ 703327 w 1136587"/>
                <a:gd name="connsiteY79" fmla="*/ 248871 h 491345"/>
                <a:gd name="connsiteX80" fmla="*/ 708677 w 1136587"/>
                <a:gd name="connsiteY80" fmla="*/ 238174 h 491345"/>
                <a:gd name="connsiteX81" fmla="*/ 687282 w 1136587"/>
                <a:gd name="connsiteY81" fmla="*/ 238174 h 491345"/>
                <a:gd name="connsiteX82" fmla="*/ 681932 w 1136587"/>
                <a:gd name="connsiteY82" fmla="*/ 227476 h 491345"/>
                <a:gd name="connsiteX83" fmla="*/ 826352 w 1136587"/>
                <a:gd name="connsiteY83" fmla="*/ 173987 h 491345"/>
                <a:gd name="connsiteX84" fmla="*/ 853097 w 1136587"/>
                <a:gd name="connsiteY84" fmla="*/ 168637 h 491345"/>
                <a:gd name="connsiteX85" fmla="*/ 911933 w 1136587"/>
                <a:gd name="connsiteY85" fmla="*/ 147243 h 491345"/>
                <a:gd name="connsiteX86" fmla="*/ 676582 w 1136587"/>
                <a:gd name="connsiteY86" fmla="*/ 200732 h 491345"/>
                <a:gd name="connsiteX87" fmla="*/ 671235 w 1136587"/>
                <a:gd name="connsiteY87" fmla="*/ 190035 h 491345"/>
                <a:gd name="connsiteX88" fmla="*/ 671235 w 1136587"/>
                <a:gd name="connsiteY88" fmla="*/ 179337 h 491345"/>
                <a:gd name="connsiteX89" fmla="*/ 842400 w 1136587"/>
                <a:gd name="connsiteY89" fmla="*/ 131196 h 491345"/>
                <a:gd name="connsiteX90" fmla="*/ 1104495 w 1136587"/>
                <a:gd name="connsiteY90" fmla="*/ 50962 h 491345"/>
                <a:gd name="connsiteX91" fmla="*/ 858447 w 1136587"/>
                <a:gd name="connsiteY91" fmla="*/ 115151 h 491345"/>
                <a:gd name="connsiteX92" fmla="*/ 708677 w 1136587"/>
                <a:gd name="connsiteY92" fmla="*/ 152593 h 491345"/>
                <a:gd name="connsiteX93" fmla="*/ 703327 w 1136587"/>
                <a:gd name="connsiteY93" fmla="*/ 141893 h 491345"/>
                <a:gd name="connsiteX94" fmla="*/ 708677 w 1136587"/>
                <a:gd name="connsiteY94" fmla="*/ 125848 h 491345"/>
                <a:gd name="connsiteX95" fmla="*/ 703327 w 1136587"/>
                <a:gd name="connsiteY95" fmla="*/ 125848 h 491345"/>
                <a:gd name="connsiteX96" fmla="*/ 699286 w 1136587"/>
                <a:gd name="connsiteY96" fmla="*/ 121806 h 491345"/>
                <a:gd name="connsiteX97" fmla="*/ 759811 w 1136587"/>
                <a:gd name="connsiteY97" fmla="*/ 104451 h 491345"/>
                <a:gd name="connsiteX98" fmla="*/ 762166 w 1136587"/>
                <a:gd name="connsiteY98" fmla="*/ 104451 h 491345"/>
                <a:gd name="connsiteX99" fmla="*/ 906586 w 1136587"/>
                <a:gd name="connsiteY99" fmla="*/ 67009 h 491345"/>
                <a:gd name="connsiteX100" fmla="*/ 953388 w 1136587"/>
                <a:gd name="connsiteY100" fmla="*/ 50963 h 491345"/>
                <a:gd name="connsiteX101" fmla="*/ 969283 w 1136587"/>
                <a:gd name="connsiteY101" fmla="*/ 44386 h 49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36587" h="491345">
                  <a:moveTo>
                    <a:pt x="179136" y="366546"/>
                  </a:moveTo>
                  <a:cubicBezTo>
                    <a:pt x="136347" y="377246"/>
                    <a:pt x="82858" y="393291"/>
                    <a:pt x="61461" y="403991"/>
                  </a:cubicBezTo>
                  <a:cubicBezTo>
                    <a:pt x="66811" y="403991"/>
                    <a:pt x="72158" y="403991"/>
                    <a:pt x="77508" y="398641"/>
                  </a:cubicBezTo>
                  <a:cubicBezTo>
                    <a:pt x="104253" y="387944"/>
                    <a:pt x="130997" y="382594"/>
                    <a:pt x="168439" y="371896"/>
                  </a:cubicBezTo>
                  <a:cubicBezTo>
                    <a:pt x="173789" y="371896"/>
                    <a:pt x="179136" y="366546"/>
                    <a:pt x="179136" y="366546"/>
                  </a:cubicBezTo>
                  <a:close/>
                  <a:moveTo>
                    <a:pt x="232625" y="313057"/>
                  </a:moveTo>
                  <a:cubicBezTo>
                    <a:pt x="168439" y="323757"/>
                    <a:pt x="82858" y="345152"/>
                    <a:pt x="56114" y="361199"/>
                  </a:cubicBezTo>
                  <a:cubicBezTo>
                    <a:pt x="88205" y="361199"/>
                    <a:pt x="173789" y="334454"/>
                    <a:pt x="237975" y="313057"/>
                  </a:cubicBezTo>
                  <a:cubicBezTo>
                    <a:pt x="237975" y="313057"/>
                    <a:pt x="232625" y="313057"/>
                    <a:pt x="232625" y="313057"/>
                  </a:cubicBezTo>
                  <a:close/>
                  <a:moveTo>
                    <a:pt x="885189" y="211429"/>
                  </a:moveTo>
                  <a:cubicBezTo>
                    <a:pt x="821002" y="227476"/>
                    <a:pt x="756816" y="248871"/>
                    <a:pt x="730072" y="259571"/>
                  </a:cubicBezTo>
                  <a:cubicBezTo>
                    <a:pt x="762166" y="254221"/>
                    <a:pt x="826352" y="232826"/>
                    <a:pt x="874491" y="216779"/>
                  </a:cubicBezTo>
                  <a:cubicBezTo>
                    <a:pt x="879841" y="216779"/>
                    <a:pt x="879841" y="216779"/>
                    <a:pt x="885189" y="211429"/>
                  </a:cubicBezTo>
                  <a:close/>
                  <a:moveTo>
                    <a:pt x="414172" y="203561"/>
                  </a:moveTo>
                  <a:lnTo>
                    <a:pt x="414487" y="206082"/>
                  </a:lnTo>
                  <a:cubicBezTo>
                    <a:pt x="419837" y="216779"/>
                    <a:pt x="409140" y="227476"/>
                    <a:pt x="398442" y="238174"/>
                  </a:cubicBezTo>
                  <a:cubicBezTo>
                    <a:pt x="425187" y="232826"/>
                    <a:pt x="430534" y="232826"/>
                    <a:pt x="435884" y="232826"/>
                  </a:cubicBezTo>
                  <a:cubicBezTo>
                    <a:pt x="441232" y="232826"/>
                    <a:pt x="441232" y="238174"/>
                    <a:pt x="441232" y="243524"/>
                  </a:cubicBezTo>
                  <a:cubicBezTo>
                    <a:pt x="441232" y="248871"/>
                    <a:pt x="441232" y="254221"/>
                    <a:pt x="435884" y="259571"/>
                  </a:cubicBezTo>
                  <a:cubicBezTo>
                    <a:pt x="430534" y="270268"/>
                    <a:pt x="419837" y="275615"/>
                    <a:pt x="403790" y="280965"/>
                  </a:cubicBezTo>
                  <a:cubicBezTo>
                    <a:pt x="409140" y="280965"/>
                    <a:pt x="409140" y="286313"/>
                    <a:pt x="409140" y="291663"/>
                  </a:cubicBezTo>
                  <a:cubicBezTo>
                    <a:pt x="409140" y="302360"/>
                    <a:pt x="403790" y="313057"/>
                    <a:pt x="387743" y="318407"/>
                  </a:cubicBezTo>
                  <a:cubicBezTo>
                    <a:pt x="393093" y="318407"/>
                    <a:pt x="393093" y="318407"/>
                    <a:pt x="398442" y="323757"/>
                  </a:cubicBezTo>
                  <a:cubicBezTo>
                    <a:pt x="403790" y="329104"/>
                    <a:pt x="409140" y="329104"/>
                    <a:pt x="409140" y="334454"/>
                  </a:cubicBezTo>
                  <a:cubicBezTo>
                    <a:pt x="409140" y="339802"/>
                    <a:pt x="409140" y="339802"/>
                    <a:pt x="409140" y="345152"/>
                  </a:cubicBezTo>
                  <a:cubicBezTo>
                    <a:pt x="403790" y="355849"/>
                    <a:pt x="382395" y="361199"/>
                    <a:pt x="291464" y="382594"/>
                  </a:cubicBezTo>
                  <a:cubicBezTo>
                    <a:pt x="259370" y="387944"/>
                    <a:pt x="216578" y="398641"/>
                    <a:pt x="173789" y="409338"/>
                  </a:cubicBezTo>
                  <a:cubicBezTo>
                    <a:pt x="136347" y="420035"/>
                    <a:pt x="104253" y="430733"/>
                    <a:pt x="82858" y="436083"/>
                  </a:cubicBezTo>
                  <a:cubicBezTo>
                    <a:pt x="61461" y="446780"/>
                    <a:pt x="45414" y="452130"/>
                    <a:pt x="34716" y="462827"/>
                  </a:cubicBezTo>
                  <a:cubicBezTo>
                    <a:pt x="61461" y="468177"/>
                    <a:pt x="168439" y="430733"/>
                    <a:pt x="237975" y="409338"/>
                  </a:cubicBezTo>
                  <a:cubicBezTo>
                    <a:pt x="355651" y="371896"/>
                    <a:pt x="393093" y="361199"/>
                    <a:pt x="409140" y="366546"/>
                  </a:cubicBezTo>
                  <a:cubicBezTo>
                    <a:pt x="411814" y="366546"/>
                    <a:pt x="413150" y="367884"/>
                    <a:pt x="413819" y="369890"/>
                  </a:cubicBezTo>
                  <a:lnTo>
                    <a:pt x="414066" y="372614"/>
                  </a:lnTo>
                  <a:lnTo>
                    <a:pt x="367764" y="385891"/>
                  </a:lnTo>
                  <a:lnTo>
                    <a:pt x="382395" y="377246"/>
                  </a:lnTo>
                  <a:cubicBezTo>
                    <a:pt x="360998" y="382594"/>
                    <a:pt x="296812" y="403991"/>
                    <a:pt x="243323" y="420035"/>
                  </a:cubicBezTo>
                  <a:lnTo>
                    <a:pt x="268886" y="414244"/>
                  </a:lnTo>
                  <a:lnTo>
                    <a:pt x="0" y="491345"/>
                  </a:lnTo>
                  <a:lnTo>
                    <a:pt x="2624" y="484222"/>
                  </a:lnTo>
                  <a:cubicBezTo>
                    <a:pt x="7972" y="478874"/>
                    <a:pt x="13322" y="473524"/>
                    <a:pt x="24019" y="468177"/>
                  </a:cubicBezTo>
                  <a:cubicBezTo>
                    <a:pt x="24019" y="468177"/>
                    <a:pt x="24019" y="468177"/>
                    <a:pt x="18672" y="468177"/>
                  </a:cubicBezTo>
                  <a:cubicBezTo>
                    <a:pt x="13322" y="462827"/>
                    <a:pt x="7972" y="462827"/>
                    <a:pt x="7972" y="457477"/>
                  </a:cubicBezTo>
                  <a:cubicBezTo>
                    <a:pt x="7972" y="452130"/>
                    <a:pt x="7972" y="446780"/>
                    <a:pt x="13322" y="436083"/>
                  </a:cubicBezTo>
                  <a:cubicBezTo>
                    <a:pt x="18672" y="430733"/>
                    <a:pt x="18672" y="425385"/>
                    <a:pt x="24019" y="425385"/>
                  </a:cubicBezTo>
                  <a:cubicBezTo>
                    <a:pt x="18672" y="420035"/>
                    <a:pt x="18672" y="420035"/>
                    <a:pt x="18672" y="414688"/>
                  </a:cubicBezTo>
                  <a:cubicBezTo>
                    <a:pt x="18672" y="403991"/>
                    <a:pt x="24019" y="393291"/>
                    <a:pt x="40066" y="387944"/>
                  </a:cubicBezTo>
                  <a:cubicBezTo>
                    <a:pt x="40066" y="387944"/>
                    <a:pt x="34716" y="387944"/>
                    <a:pt x="34716" y="387944"/>
                  </a:cubicBezTo>
                  <a:cubicBezTo>
                    <a:pt x="29369" y="382594"/>
                    <a:pt x="24019" y="382594"/>
                    <a:pt x="24019" y="377246"/>
                  </a:cubicBezTo>
                  <a:cubicBezTo>
                    <a:pt x="24019" y="371896"/>
                    <a:pt x="24019" y="366546"/>
                    <a:pt x="29369" y="361199"/>
                  </a:cubicBezTo>
                  <a:cubicBezTo>
                    <a:pt x="29369" y="361199"/>
                    <a:pt x="34716" y="355849"/>
                    <a:pt x="34716" y="355849"/>
                  </a:cubicBezTo>
                  <a:cubicBezTo>
                    <a:pt x="29369" y="355849"/>
                    <a:pt x="24019" y="355849"/>
                    <a:pt x="18672" y="350502"/>
                  </a:cubicBezTo>
                  <a:cubicBezTo>
                    <a:pt x="13322" y="345152"/>
                    <a:pt x="7972" y="345152"/>
                    <a:pt x="7972" y="339802"/>
                  </a:cubicBezTo>
                  <a:cubicBezTo>
                    <a:pt x="7972" y="329104"/>
                    <a:pt x="7972" y="323757"/>
                    <a:pt x="24019" y="318407"/>
                  </a:cubicBezTo>
                  <a:cubicBezTo>
                    <a:pt x="21346" y="318407"/>
                    <a:pt x="18671" y="318407"/>
                    <a:pt x="15996" y="317738"/>
                  </a:cubicBezTo>
                  <a:lnTo>
                    <a:pt x="15994" y="317737"/>
                  </a:lnTo>
                  <a:close/>
                  <a:moveTo>
                    <a:pt x="1067053" y="136546"/>
                  </a:moveTo>
                  <a:cubicBezTo>
                    <a:pt x="1051006" y="141893"/>
                    <a:pt x="1029609" y="152593"/>
                    <a:pt x="1002864" y="157940"/>
                  </a:cubicBezTo>
                  <a:cubicBezTo>
                    <a:pt x="1040309" y="147243"/>
                    <a:pt x="1072400" y="141893"/>
                    <a:pt x="1088448" y="136546"/>
                  </a:cubicBezTo>
                  <a:cubicBezTo>
                    <a:pt x="1088448" y="136546"/>
                    <a:pt x="1077750" y="136546"/>
                    <a:pt x="1067053" y="136546"/>
                  </a:cubicBezTo>
                  <a:close/>
                  <a:moveTo>
                    <a:pt x="1124076" y="0"/>
                  </a:moveTo>
                  <a:lnTo>
                    <a:pt x="1125221" y="818"/>
                  </a:lnTo>
                  <a:cubicBezTo>
                    <a:pt x="1125889" y="2823"/>
                    <a:pt x="1125889" y="5498"/>
                    <a:pt x="1125889" y="8173"/>
                  </a:cubicBezTo>
                  <a:cubicBezTo>
                    <a:pt x="1125889" y="13520"/>
                    <a:pt x="1125889" y="24218"/>
                    <a:pt x="1115192" y="29567"/>
                  </a:cubicBezTo>
                  <a:cubicBezTo>
                    <a:pt x="1120542" y="29567"/>
                    <a:pt x="1125889" y="29567"/>
                    <a:pt x="1125889" y="34917"/>
                  </a:cubicBezTo>
                  <a:cubicBezTo>
                    <a:pt x="1131239" y="40265"/>
                    <a:pt x="1136587" y="45615"/>
                    <a:pt x="1136587" y="50962"/>
                  </a:cubicBezTo>
                  <a:cubicBezTo>
                    <a:pt x="1136587" y="56312"/>
                    <a:pt x="1136587" y="67009"/>
                    <a:pt x="1131239" y="72359"/>
                  </a:cubicBezTo>
                  <a:cubicBezTo>
                    <a:pt x="1125889" y="77707"/>
                    <a:pt x="1125889" y="83057"/>
                    <a:pt x="1115192" y="88406"/>
                  </a:cubicBezTo>
                  <a:cubicBezTo>
                    <a:pt x="1115192" y="88406"/>
                    <a:pt x="1120542" y="88406"/>
                    <a:pt x="1120542" y="88406"/>
                  </a:cubicBezTo>
                  <a:cubicBezTo>
                    <a:pt x="1125889" y="88406"/>
                    <a:pt x="1125889" y="93754"/>
                    <a:pt x="1125889" y="99104"/>
                  </a:cubicBezTo>
                  <a:cubicBezTo>
                    <a:pt x="1125889" y="109801"/>
                    <a:pt x="1125889" y="115151"/>
                    <a:pt x="1115192" y="125848"/>
                  </a:cubicBezTo>
                  <a:cubicBezTo>
                    <a:pt x="1115192" y="125848"/>
                    <a:pt x="1115192" y="125848"/>
                    <a:pt x="1120542" y="125848"/>
                  </a:cubicBezTo>
                  <a:cubicBezTo>
                    <a:pt x="1125889" y="131196"/>
                    <a:pt x="1131239" y="136546"/>
                    <a:pt x="1131239" y="141893"/>
                  </a:cubicBezTo>
                  <a:cubicBezTo>
                    <a:pt x="1131239" y="147243"/>
                    <a:pt x="1131239" y="152593"/>
                    <a:pt x="1131239" y="152593"/>
                  </a:cubicBezTo>
                  <a:cubicBezTo>
                    <a:pt x="1125889" y="157940"/>
                    <a:pt x="1115192" y="163290"/>
                    <a:pt x="1088448" y="173987"/>
                  </a:cubicBezTo>
                  <a:cubicBezTo>
                    <a:pt x="1088448" y="173987"/>
                    <a:pt x="1093798" y="173987"/>
                    <a:pt x="1093798" y="173987"/>
                  </a:cubicBezTo>
                  <a:lnTo>
                    <a:pt x="1097463" y="176654"/>
                  </a:lnTo>
                  <a:lnTo>
                    <a:pt x="693416" y="292512"/>
                  </a:lnTo>
                  <a:lnTo>
                    <a:pt x="708677" y="275615"/>
                  </a:lnTo>
                  <a:cubicBezTo>
                    <a:pt x="703327" y="275615"/>
                    <a:pt x="703327" y="270268"/>
                    <a:pt x="697980" y="264918"/>
                  </a:cubicBezTo>
                  <a:cubicBezTo>
                    <a:pt x="697980" y="259571"/>
                    <a:pt x="697980" y="254221"/>
                    <a:pt x="703327" y="248871"/>
                  </a:cubicBezTo>
                  <a:cubicBezTo>
                    <a:pt x="703327" y="243524"/>
                    <a:pt x="708677" y="243524"/>
                    <a:pt x="708677" y="238174"/>
                  </a:cubicBezTo>
                  <a:cubicBezTo>
                    <a:pt x="697980" y="238174"/>
                    <a:pt x="692630" y="238174"/>
                    <a:pt x="687282" y="238174"/>
                  </a:cubicBezTo>
                  <a:cubicBezTo>
                    <a:pt x="681932" y="238174"/>
                    <a:pt x="681932" y="232826"/>
                    <a:pt x="681932" y="227476"/>
                  </a:cubicBezTo>
                  <a:cubicBezTo>
                    <a:pt x="676582" y="211429"/>
                    <a:pt x="687282" y="206082"/>
                    <a:pt x="826352" y="173987"/>
                  </a:cubicBezTo>
                  <a:cubicBezTo>
                    <a:pt x="837050" y="173987"/>
                    <a:pt x="842400" y="168637"/>
                    <a:pt x="853097" y="168637"/>
                  </a:cubicBezTo>
                  <a:cubicBezTo>
                    <a:pt x="874491" y="163290"/>
                    <a:pt x="890539" y="157940"/>
                    <a:pt x="911933" y="147243"/>
                  </a:cubicBezTo>
                  <a:cubicBezTo>
                    <a:pt x="746119" y="195382"/>
                    <a:pt x="692630" y="206082"/>
                    <a:pt x="676582" y="200732"/>
                  </a:cubicBezTo>
                  <a:cubicBezTo>
                    <a:pt x="671235" y="200732"/>
                    <a:pt x="671235" y="195382"/>
                    <a:pt x="671235" y="190035"/>
                  </a:cubicBezTo>
                  <a:cubicBezTo>
                    <a:pt x="671235" y="184685"/>
                    <a:pt x="671235" y="179337"/>
                    <a:pt x="671235" y="179337"/>
                  </a:cubicBezTo>
                  <a:cubicBezTo>
                    <a:pt x="681932" y="163290"/>
                    <a:pt x="724724" y="152593"/>
                    <a:pt x="842400" y="131196"/>
                  </a:cubicBezTo>
                  <a:cubicBezTo>
                    <a:pt x="938678" y="109801"/>
                    <a:pt x="1088448" y="83057"/>
                    <a:pt x="1104495" y="50962"/>
                  </a:cubicBezTo>
                  <a:cubicBezTo>
                    <a:pt x="1077750" y="45615"/>
                    <a:pt x="938678" y="88406"/>
                    <a:pt x="858447" y="115151"/>
                  </a:cubicBezTo>
                  <a:cubicBezTo>
                    <a:pt x="740769" y="152593"/>
                    <a:pt x="719374" y="157940"/>
                    <a:pt x="708677" y="152593"/>
                  </a:cubicBezTo>
                  <a:cubicBezTo>
                    <a:pt x="703327" y="152593"/>
                    <a:pt x="703327" y="147243"/>
                    <a:pt x="703327" y="141893"/>
                  </a:cubicBezTo>
                  <a:cubicBezTo>
                    <a:pt x="703327" y="136546"/>
                    <a:pt x="703327" y="131196"/>
                    <a:pt x="708677" y="125848"/>
                  </a:cubicBezTo>
                  <a:cubicBezTo>
                    <a:pt x="708677" y="125848"/>
                    <a:pt x="703327" y="125848"/>
                    <a:pt x="703327" y="125848"/>
                  </a:cubicBezTo>
                  <a:lnTo>
                    <a:pt x="699286" y="121806"/>
                  </a:lnTo>
                  <a:lnTo>
                    <a:pt x="759811" y="104451"/>
                  </a:lnTo>
                  <a:lnTo>
                    <a:pt x="762166" y="104451"/>
                  </a:lnTo>
                  <a:cubicBezTo>
                    <a:pt x="794258" y="93754"/>
                    <a:pt x="837050" y="83057"/>
                    <a:pt x="906586" y="67009"/>
                  </a:cubicBezTo>
                  <a:cubicBezTo>
                    <a:pt x="922632" y="61661"/>
                    <a:pt x="938678" y="56312"/>
                    <a:pt x="953388" y="50963"/>
                  </a:cubicBezTo>
                  <a:lnTo>
                    <a:pt x="969283" y="44386"/>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6" name="Vrije vorm: vorm 45">
              <a:extLst>
                <a:ext uri="{FF2B5EF4-FFF2-40B4-BE49-F238E27FC236}">
                  <a16:creationId xmlns:a16="http://schemas.microsoft.com/office/drawing/2014/main" id="{3624ECF0-C8FE-4D12-919C-87AC58C417E3}"/>
                </a:ext>
              </a:extLst>
            </p:cNvPr>
            <p:cNvSpPr/>
            <p:nvPr/>
          </p:nvSpPr>
          <p:spPr>
            <a:xfrm>
              <a:off x="4893211" y="5151317"/>
              <a:ext cx="1117917" cy="434605"/>
            </a:xfrm>
            <a:custGeom>
              <a:avLst/>
              <a:gdLst>
                <a:gd name="connsiteX0" fmla="*/ 139072 w 1117917"/>
                <a:gd name="connsiteY0" fmla="*/ 323615 h 434605"/>
                <a:gd name="connsiteX1" fmla="*/ 117675 w 1117917"/>
                <a:gd name="connsiteY1" fmla="*/ 328965 h 434605"/>
                <a:gd name="connsiteX2" fmla="*/ 128372 w 1117917"/>
                <a:gd name="connsiteY2" fmla="*/ 328965 h 434605"/>
                <a:gd name="connsiteX3" fmla="*/ 139072 w 1117917"/>
                <a:gd name="connsiteY3" fmla="*/ 323615 h 434605"/>
                <a:gd name="connsiteX4" fmla="*/ 176514 w 1117917"/>
                <a:gd name="connsiteY4" fmla="*/ 280823 h 434605"/>
                <a:gd name="connsiteX5" fmla="*/ 37441 w 1117917"/>
                <a:gd name="connsiteY5" fmla="*/ 318268 h 434605"/>
                <a:gd name="connsiteX6" fmla="*/ 176514 w 1117917"/>
                <a:gd name="connsiteY6" fmla="*/ 280823 h 434605"/>
                <a:gd name="connsiteX7" fmla="*/ 925358 w 1117917"/>
                <a:gd name="connsiteY7" fmla="*/ 248731 h 434605"/>
                <a:gd name="connsiteX8" fmla="*/ 722099 w 1117917"/>
                <a:gd name="connsiteY8" fmla="*/ 318268 h 434605"/>
                <a:gd name="connsiteX9" fmla="*/ 882566 w 1117917"/>
                <a:gd name="connsiteY9" fmla="*/ 264779 h 434605"/>
                <a:gd name="connsiteX10" fmla="*/ 925358 w 1117917"/>
                <a:gd name="connsiteY10" fmla="*/ 248731 h 434605"/>
                <a:gd name="connsiteX11" fmla="*/ 422562 w 1117917"/>
                <a:gd name="connsiteY11" fmla="*/ 238034 h 434605"/>
                <a:gd name="connsiteX12" fmla="*/ 379770 w 1117917"/>
                <a:gd name="connsiteY12" fmla="*/ 248731 h 434605"/>
                <a:gd name="connsiteX13" fmla="*/ 406515 w 1117917"/>
                <a:gd name="connsiteY13" fmla="*/ 248731 h 434605"/>
                <a:gd name="connsiteX14" fmla="*/ 422562 w 1117917"/>
                <a:gd name="connsiteY14" fmla="*/ 238034 h 434605"/>
                <a:gd name="connsiteX15" fmla="*/ 882566 w 1117917"/>
                <a:gd name="connsiteY15" fmla="*/ 227337 h 434605"/>
                <a:gd name="connsiteX16" fmla="*/ 727449 w 1117917"/>
                <a:gd name="connsiteY16" fmla="*/ 270126 h 434605"/>
                <a:gd name="connsiteX17" fmla="*/ 882566 w 1117917"/>
                <a:gd name="connsiteY17" fmla="*/ 227337 h 434605"/>
                <a:gd name="connsiteX18" fmla="*/ 416791 w 1117917"/>
                <a:gd name="connsiteY18" fmla="*/ 195960 h 434605"/>
                <a:gd name="connsiteX19" fmla="*/ 417212 w 1117917"/>
                <a:gd name="connsiteY19" fmla="*/ 200592 h 434605"/>
                <a:gd name="connsiteX20" fmla="*/ 411865 w 1117917"/>
                <a:gd name="connsiteY20" fmla="*/ 221987 h 434605"/>
                <a:gd name="connsiteX21" fmla="*/ 406515 w 1117917"/>
                <a:gd name="connsiteY21" fmla="*/ 227337 h 434605"/>
                <a:gd name="connsiteX22" fmla="*/ 438609 w 1117917"/>
                <a:gd name="connsiteY22" fmla="*/ 227337 h 434605"/>
                <a:gd name="connsiteX23" fmla="*/ 443957 w 1117917"/>
                <a:gd name="connsiteY23" fmla="*/ 238034 h 434605"/>
                <a:gd name="connsiteX24" fmla="*/ 438609 w 1117917"/>
                <a:gd name="connsiteY24" fmla="*/ 259429 h 434605"/>
                <a:gd name="connsiteX25" fmla="*/ 422562 w 1117917"/>
                <a:gd name="connsiteY25" fmla="*/ 275476 h 434605"/>
                <a:gd name="connsiteX26" fmla="*/ 422562 w 1117917"/>
                <a:gd name="connsiteY26" fmla="*/ 280823 h 434605"/>
                <a:gd name="connsiteX27" fmla="*/ 411865 w 1117917"/>
                <a:gd name="connsiteY27" fmla="*/ 307568 h 434605"/>
                <a:gd name="connsiteX28" fmla="*/ 427912 w 1117917"/>
                <a:gd name="connsiteY28" fmla="*/ 312918 h 434605"/>
                <a:gd name="connsiteX29" fmla="*/ 438609 w 1117917"/>
                <a:gd name="connsiteY29" fmla="*/ 328965 h 434605"/>
                <a:gd name="connsiteX30" fmla="*/ 411865 w 1117917"/>
                <a:gd name="connsiteY30" fmla="*/ 366407 h 434605"/>
                <a:gd name="connsiteX31" fmla="*/ 417212 w 1117917"/>
                <a:gd name="connsiteY31" fmla="*/ 366407 h 434605"/>
                <a:gd name="connsiteX32" fmla="*/ 422562 w 1117917"/>
                <a:gd name="connsiteY32" fmla="*/ 377104 h 434605"/>
                <a:gd name="connsiteX33" fmla="*/ 411865 w 1117917"/>
                <a:gd name="connsiteY33" fmla="*/ 393151 h 434605"/>
                <a:gd name="connsiteX34" fmla="*/ 401167 w 1117917"/>
                <a:gd name="connsiteY34" fmla="*/ 393151 h 434605"/>
                <a:gd name="connsiteX35" fmla="*/ 315584 w 1117917"/>
                <a:gd name="connsiteY35" fmla="*/ 419896 h 434605"/>
                <a:gd name="connsiteX36" fmla="*/ 224653 w 1117917"/>
                <a:gd name="connsiteY36" fmla="*/ 430593 h 434605"/>
                <a:gd name="connsiteX37" fmla="*/ 181861 w 1117917"/>
                <a:gd name="connsiteY37" fmla="*/ 430593 h 434605"/>
                <a:gd name="connsiteX38" fmla="*/ 176514 w 1117917"/>
                <a:gd name="connsiteY38" fmla="*/ 419896 h 434605"/>
                <a:gd name="connsiteX39" fmla="*/ 283492 w 1117917"/>
                <a:gd name="connsiteY39" fmla="*/ 366407 h 434605"/>
                <a:gd name="connsiteX40" fmla="*/ 411865 w 1117917"/>
                <a:gd name="connsiteY40" fmla="*/ 323615 h 434605"/>
                <a:gd name="connsiteX41" fmla="*/ 224653 w 1117917"/>
                <a:gd name="connsiteY41" fmla="*/ 377104 h 434605"/>
                <a:gd name="connsiteX42" fmla="*/ 42791 w 1117917"/>
                <a:gd name="connsiteY42" fmla="*/ 419896 h 434605"/>
                <a:gd name="connsiteX43" fmla="*/ 32094 w 1117917"/>
                <a:gd name="connsiteY43" fmla="*/ 409198 h 434605"/>
                <a:gd name="connsiteX44" fmla="*/ 90930 w 1117917"/>
                <a:gd name="connsiteY44" fmla="*/ 366407 h 434605"/>
                <a:gd name="connsiteX45" fmla="*/ 208606 w 1117917"/>
                <a:gd name="connsiteY45" fmla="*/ 334312 h 434605"/>
                <a:gd name="connsiteX46" fmla="*/ 395818 w 1117917"/>
                <a:gd name="connsiteY46" fmla="*/ 275476 h 434605"/>
                <a:gd name="connsiteX47" fmla="*/ 155117 w 1117917"/>
                <a:gd name="connsiteY47" fmla="*/ 339662 h 434605"/>
                <a:gd name="connsiteX48" fmla="*/ 128372 w 1117917"/>
                <a:gd name="connsiteY48" fmla="*/ 345012 h 434605"/>
                <a:gd name="connsiteX49" fmla="*/ 32094 w 1117917"/>
                <a:gd name="connsiteY49" fmla="*/ 371754 h 434605"/>
                <a:gd name="connsiteX50" fmla="*/ 26744 w 1117917"/>
                <a:gd name="connsiteY50" fmla="*/ 361057 h 434605"/>
                <a:gd name="connsiteX51" fmla="*/ 26744 w 1117917"/>
                <a:gd name="connsiteY51" fmla="*/ 350360 h 434605"/>
                <a:gd name="connsiteX52" fmla="*/ 48139 w 1117917"/>
                <a:gd name="connsiteY52" fmla="*/ 339662 h 434605"/>
                <a:gd name="connsiteX53" fmla="*/ 5349 w 1117917"/>
                <a:gd name="connsiteY53" fmla="*/ 339662 h 434605"/>
                <a:gd name="connsiteX54" fmla="*/ 0 w 1117917"/>
                <a:gd name="connsiteY54" fmla="*/ 328965 h 434605"/>
                <a:gd name="connsiteX55" fmla="*/ 668 w 1117917"/>
                <a:gd name="connsiteY55" fmla="*/ 320273 h 434605"/>
                <a:gd name="connsiteX56" fmla="*/ 2725 w 1117917"/>
                <a:gd name="connsiteY56" fmla="*/ 314691 h 434605"/>
                <a:gd name="connsiteX57" fmla="*/ 271611 w 1117917"/>
                <a:gd name="connsiteY57" fmla="*/ 237590 h 434605"/>
                <a:gd name="connsiteX58" fmla="*/ 331631 w 1117917"/>
                <a:gd name="connsiteY58" fmla="*/ 223992 h 434605"/>
                <a:gd name="connsiteX59" fmla="*/ 364895 w 1117917"/>
                <a:gd name="connsiteY59" fmla="*/ 212543 h 434605"/>
                <a:gd name="connsiteX60" fmla="*/ 370489 w 1117917"/>
                <a:gd name="connsiteY60" fmla="*/ 209237 h 434605"/>
                <a:gd name="connsiteX61" fmla="*/ 882566 w 1117917"/>
                <a:gd name="connsiteY61" fmla="*/ 125706 h 434605"/>
                <a:gd name="connsiteX62" fmla="*/ 732797 w 1117917"/>
                <a:gd name="connsiteY62" fmla="*/ 163148 h 434605"/>
                <a:gd name="connsiteX63" fmla="*/ 706052 w 1117917"/>
                <a:gd name="connsiteY63" fmla="*/ 184545 h 434605"/>
                <a:gd name="connsiteX64" fmla="*/ 882566 w 1117917"/>
                <a:gd name="connsiteY64" fmla="*/ 131056 h 434605"/>
                <a:gd name="connsiteX65" fmla="*/ 893264 w 1117917"/>
                <a:gd name="connsiteY65" fmla="*/ 125706 h 434605"/>
                <a:gd name="connsiteX66" fmla="*/ 882566 w 1117917"/>
                <a:gd name="connsiteY66" fmla="*/ 125706 h 434605"/>
                <a:gd name="connsiteX67" fmla="*/ 1100188 w 1117917"/>
                <a:gd name="connsiteY67" fmla="*/ 0 h 434605"/>
                <a:gd name="connsiteX68" fmla="*/ 1103877 w 1117917"/>
                <a:gd name="connsiteY68" fmla="*/ 2683 h 434605"/>
                <a:gd name="connsiteX69" fmla="*/ 1107220 w 1117917"/>
                <a:gd name="connsiteY69" fmla="*/ 8031 h 434605"/>
                <a:gd name="connsiteX70" fmla="*/ 968147 w 1117917"/>
                <a:gd name="connsiteY70" fmla="*/ 61520 h 434605"/>
                <a:gd name="connsiteX71" fmla="*/ 722099 w 1117917"/>
                <a:gd name="connsiteY71" fmla="*/ 141753 h 434605"/>
                <a:gd name="connsiteX72" fmla="*/ 738146 w 1117917"/>
                <a:gd name="connsiteY72" fmla="*/ 147103 h 434605"/>
                <a:gd name="connsiteX73" fmla="*/ 887914 w 1117917"/>
                <a:gd name="connsiteY73" fmla="*/ 109659 h 434605"/>
                <a:gd name="connsiteX74" fmla="*/ 989545 w 1117917"/>
                <a:gd name="connsiteY74" fmla="*/ 77567 h 434605"/>
                <a:gd name="connsiteX75" fmla="*/ 1112567 w 1117917"/>
                <a:gd name="connsiteY75" fmla="*/ 45473 h 434605"/>
                <a:gd name="connsiteX76" fmla="*/ 1117917 w 1117917"/>
                <a:gd name="connsiteY76" fmla="*/ 56172 h 434605"/>
                <a:gd name="connsiteX77" fmla="*/ 1112567 w 1117917"/>
                <a:gd name="connsiteY77" fmla="*/ 72217 h 434605"/>
                <a:gd name="connsiteX78" fmla="*/ 1085823 w 1117917"/>
                <a:gd name="connsiteY78" fmla="*/ 93614 h 434605"/>
                <a:gd name="connsiteX79" fmla="*/ 1096523 w 1117917"/>
                <a:gd name="connsiteY79" fmla="*/ 104311 h 434605"/>
                <a:gd name="connsiteX80" fmla="*/ 909311 w 1117917"/>
                <a:gd name="connsiteY80" fmla="*/ 184545 h 434605"/>
                <a:gd name="connsiteX81" fmla="*/ 759541 w 1117917"/>
                <a:gd name="connsiteY81" fmla="*/ 232684 h 434605"/>
                <a:gd name="connsiteX82" fmla="*/ 957450 w 1117917"/>
                <a:gd name="connsiteY82" fmla="*/ 173848 h 434605"/>
                <a:gd name="connsiteX83" fmla="*/ 1101870 w 1117917"/>
                <a:gd name="connsiteY83" fmla="*/ 136403 h 434605"/>
                <a:gd name="connsiteX84" fmla="*/ 1107220 w 1117917"/>
                <a:gd name="connsiteY84" fmla="*/ 147103 h 434605"/>
                <a:gd name="connsiteX85" fmla="*/ 1101870 w 1117917"/>
                <a:gd name="connsiteY85" fmla="*/ 168498 h 434605"/>
                <a:gd name="connsiteX86" fmla="*/ 1107220 w 1117917"/>
                <a:gd name="connsiteY86" fmla="*/ 173848 h 434605"/>
                <a:gd name="connsiteX87" fmla="*/ 1117917 w 1117917"/>
                <a:gd name="connsiteY87" fmla="*/ 189892 h 434605"/>
                <a:gd name="connsiteX88" fmla="*/ 1064428 w 1117917"/>
                <a:gd name="connsiteY88" fmla="*/ 221987 h 434605"/>
                <a:gd name="connsiteX89" fmla="*/ 1068428 w 1117917"/>
                <a:gd name="connsiteY89" fmla="*/ 222198 h 434605"/>
                <a:gd name="connsiteX90" fmla="*/ 692647 w 1117917"/>
                <a:gd name="connsiteY90" fmla="*/ 329951 h 434605"/>
                <a:gd name="connsiteX91" fmla="*/ 690007 w 1117917"/>
                <a:gd name="connsiteY91" fmla="*/ 323615 h 434605"/>
                <a:gd name="connsiteX92" fmla="*/ 722099 w 1117917"/>
                <a:gd name="connsiteY92" fmla="*/ 291523 h 434605"/>
                <a:gd name="connsiteX93" fmla="*/ 716752 w 1117917"/>
                <a:gd name="connsiteY93" fmla="*/ 291523 h 434605"/>
                <a:gd name="connsiteX94" fmla="*/ 706052 w 1117917"/>
                <a:gd name="connsiteY94" fmla="*/ 275476 h 434605"/>
                <a:gd name="connsiteX95" fmla="*/ 711402 w 1117917"/>
                <a:gd name="connsiteY95" fmla="*/ 254079 h 434605"/>
                <a:gd name="connsiteX96" fmla="*/ 722099 w 1117917"/>
                <a:gd name="connsiteY96" fmla="*/ 243381 h 434605"/>
                <a:gd name="connsiteX97" fmla="*/ 711402 w 1117917"/>
                <a:gd name="connsiteY97" fmla="*/ 227337 h 434605"/>
                <a:gd name="connsiteX98" fmla="*/ 732797 w 1117917"/>
                <a:gd name="connsiteY98" fmla="*/ 200592 h 434605"/>
                <a:gd name="connsiteX99" fmla="*/ 695355 w 1117917"/>
                <a:gd name="connsiteY99" fmla="*/ 200592 h 434605"/>
                <a:gd name="connsiteX100" fmla="*/ 684657 w 1117917"/>
                <a:gd name="connsiteY100" fmla="*/ 184545 h 434605"/>
                <a:gd name="connsiteX101" fmla="*/ 690007 w 1117917"/>
                <a:gd name="connsiteY101" fmla="*/ 163148 h 434605"/>
                <a:gd name="connsiteX102" fmla="*/ 700705 w 1117917"/>
                <a:gd name="connsiteY102" fmla="*/ 152450 h 434605"/>
                <a:gd name="connsiteX103" fmla="*/ 690007 w 1117917"/>
                <a:gd name="connsiteY103" fmla="*/ 136403 h 434605"/>
                <a:gd name="connsiteX104" fmla="*/ 692681 w 1117917"/>
                <a:gd name="connsiteY104" fmla="*/ 119689 h 434605"/>
                <a:gd name="connsiteX105" fmla="*/ 696141 w 1117917"/>
                <a:gd name="connsiteY105" fmla="*/ 115858 h 43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117917" h="434605">
                  <a:moveTo>
                    <a:pt x="139072" y="323615"/>
                  </a:moveTo>
                  <a:cubicBezTo>
                    <a:pt x="128372" y="323615"/>
                    <a:pt x="123025" y="328965"/>
                    <a:pt x="117675" y="328965"/>
                  </a:cubicBezTo>
                  <a:cubicBezTo>
                    <a:pt x="123025" y="328965"/>
                    <a:pt x="123025" y="328965"/>
                    <a:pt x="128372" y="328965"/>
                  </a:cubicBezTo>
                  <a:cubicBezTo>
                    <a:pt x="133722" y="328965"/>
                    <a:pt x="133722" y="328965"/>
                    <a:pt x="139072" y="323615"/>
                  </a:cubicBezTo>
                  <a:close/>
                  <a:moveTo>
                    <a:pt x="176514" y="280823"/>
                  </a:moveTo>
                  <a:cubicBezTo>
                    <a:pt x="123025" y="296870"/>
                    <a:pt x="58839" y="307568"/>
                    <a:pt x="37441" y="318268"/>
                  </a:cubicBezTo>
                  <a:cubicBezTo>
                    <a:pt x="64186" y="312918"/>
                    <a:pt x="117675" y="296870"/>
                    <a:pt x="176514" y="280823"/>
                  </a:cubicBezTo>
                  <a:close/>
                  <a:moveTo>
                    <a:pt x="925358" y="248731"/>
                  </a:moveTo>
                  <a:cubicBezTo>
                    <a:pt x="850472" y="275476"/>
                    <a:pt x="754194" y="302220"/>
                    <a:pt x="722099" y="318268"/>
                  </a:cubicBezTo>
                  <a:cubicBezTo>
                    <a:pt x="748844" y="318268"/>
                    <a:pt x="829077" y="286173"/>
                    <a:pt x="882566" y="264779"/>
                  </a:cubicBezTo>
                  <a:cubicBezTo>
                    <a:pt x="898614" y="259429"/>
                    <a:pt x="909311" y="254079"/>
                    <a:pt x="925358" y="248731"/>
                  </a:cubicBezTo>
                  <a:close/>
                  <a:moveTo>
                    <a:pt x="422562" y="238034"/>
                  </a:moveTo>
                  <a:cubicBezTo>
                    <a:pt x="411865" y="243381"/>
                    <a:pt x="395818" y="248731"/>
                    <a:pt x="379770" y="248731"/>
                  </a:cubicBezTo>
                  <a:cubicBezTo>
                    <a:pt x="390468" y="248731"/>
                    <a:pt x="395818" y="248731"/>
                    <a:pt x="406515" y="248731"/>
                  </a:cubicBezTo>
                  <a:cubicBezTo>
                    <a:pt x="411865" y="243381"/>
                    <a:pt x="417212" y="243381"/>
                    <a:pt x="422562" y="238034"/>
                  </a:cubicBezTo>
                  <a:close/>
                  <a:moveTo>
                    <a:pt x="882566" y="227337"/>
                  </a:moveTo>
                  <a:cubicBezTo>
                    <a:pt x="818380" y="238034"/>
                    <a:pt x="743494" y="248731"/>
                    <a:pt x="727449" y="270126"/>
                  </a:cubicBezTo>
                  <a:cubicBezTo>
                    <a:pt x="743494" y="275476"/>
                    <a:pt x="818380" y="248731"/>
                    <a:pt x="882566" y="227337"/>
                  </a:cubicBezTo>
                  <a:close/>
                  <a:moveTo>
                    <a:pt x="416791" y="195960"/>
                  </a:moveTo>
                  <a:lnTo>
                    <a:pt x="417212" y="200592"/>
                  </a:lnTo>
                  <a:cubicBezTo>
                    <a:pt x="417212" y="205940"/>
                    <a:pt x="417212" y="216637"/>
                    <a:pt x="411865" y="221987"/>
                  </a:cubicBezTo>
                  <a:cubicBezTo>
                    <a:pt x="411865" y="221987"/>
                    <a:pt x="406515" y="227337"/>
                    <a:pt x="406515" y="227337"/>
                  </a:cubicBezTo>
                  <a:cubicBezTo>
                    <a:pt x="422562" y="221987"/>
                    <a:pt x="433259" y="227337"/>
                    <a:pt x="438609" y="227337"/>
                  </a:cubicBezTo>
                  <a:cubicBezTo>
                    <a:pt x="443957" y="227337"/>
                    <a:pt x="443957" y="232684"/>
                    <a:pt x="443957" y="238034"/>
                  </a:cubicBezTo>
                  <a:cubicBezTo>
                    <a:pt x="443957" y="243381"/>
                    <a:pt x="443957" y="248731"/>
                    <a:pt x="438609" y="259429"/>
                  </a:cubicBezTo>
                  <a:cubicBezTo>
                    <a:pt x="433259" y="264779"/>
                    <a:pt x="427912" y="270126"/>
                    <a:pt x="422562" y="275476"/>
                  </a:cubicBezTo>
                  <a:cubicBezTo>
                    <a:pt x="422562" y="275476"/>
                    <a:pt x="422562" y="280823"/>
                    <a:pt x="422562" y="280823"/>
                  </a:cubicBezTo>
                  <a:cubicBezTo>
                    <a:pt x="422562" y="291523"/>
                    <a:pt x="422562" y="296870"/>
                    <a:pt x="411865" y="307568"/>
                  </a:cubicBezTo>
                  <a:cubicBezTo>
                    <a:pt x="417212" y="307568"/>
                    <a:pt x="422562" y="307568"/>
                    <a:pt x="427912" y="312918"/>
                  </a:cubicBezTo>
                  <a:cubicBezTo>
                    <a:pt x="433259" y="318268"/>
                    <a:pt x="438609" y="318268"/>
                    <a:pt x="438609" y="328965"/>
                  </a:cubicBezTo>
                  <a:cubicBezTo>
                    <a:pt x="443957" y="345012"/>
                    <a:pt x="433259" y="355710"/>
                    <a:pt x="411865" y="366407"/>
                  </a:cubicBezTo>
                  <a:cubicBezTo>
                    <a:pt x="417212" y="366407"/>
                    <a:pt x="417212" y="366407"/>
                    <a:pt x="417212" y="366407"/>
                  </a:cubicBezTo>
                  <a:cubicBezTo>
                    <a:pt x="422562" y="366407"/>
                    <a:pt x="422562" y="371754"/>
                    <a:pt x="422562" y="377104"/>
                  </a:cubicBezTo>
                  <a:cubicBezTo>
                    <a:pt x="422562" y="382454"/>
                    <a:pt x="417212" y="393151"/>
                    <a:pt x="411865" y="393151"/>
                  </a:cubicBezTo>
                  <a:cubicBezTo>
                    <a:pt x="406515" y="393151"/>
                    <a:pt x="406515" y="393151"/>
                    <a:pt x="401167" y="393151"/>
                  </a:cubicBezTo>
                  <a:cubicBezTo>
                    <a:pt x="390468" y="393151"/>
                    <a:pt x="347678" y="409198"/>
                    <a:pt x="315584" y="419896"/>
                  </a:cubicBezTo>
                  <a:cubicBezTo>
                    <a:pt x="278142" y="419896"/>
                    <a:pt x="246048" y="425243"/>
                    <a:pt x="224653" y="430593"/>
                  </a:cubicBezTo>
                  <a:cubicBezTo>
                    <a:pt x="203258" y="435943"/>
                    <a:pt x="187211" y="435943"/>
                    <a:pt x="181861" y="430593"/>
                  </a:cubicBezTo>
                  <a:cubicBezTo>
                    <a:pt x="176514" y="430593"/>
                    <a:pt x="176514" y="425243"/>
                    <a:pt x="176514" y="419896"/>
                  </a:cubicBezTo>
                  <a:cubicBezTo>
                    <a:pt x="171164" y="398499"/>
                    <a:pt x="197909" y="387801"/>
                    <a:pt x="283492" y="366407"/>
                  </a:cubicBezTo>
                  <a:cubicBezTo>
                    <a:pt x="326281" y="355710"/>
                    <a:pt x="395818" y="334312"/>
                    <a:pt x="411865" y="323615"/>
                  </a:cubicBezTo>
                  <a:cubicBezTo>
                    <a:pt x="385120" y="323615"/>
                    <a:pt x="283492" y="355710"/>
                    <a:pt x="224653" y="377104"/>
                  </a:cubicBezTo>
                  <a:cubicBezTo>
                    <a:pt x="112328" y="414546"/>
                    <a:pt x="64186" y="430593"/>
                    <a:pt x="42791" y="419896"/>
                  </a:cubicBezTo>
                  <a:cubicBezTo>
                    <a:pt x="37441" y="419896"/>
                    <a:pt x="37441" y="414546"/>
                    <a:pt x="32094" y="409198"/>
                  </a:cubicBezTo>
                  <a:cubicBezTo>
                    <a:pt x="26744" y="387801"/>
                    <a:pt x="58839" y="377104"/>
                    <a:pt x="90930" y="366407"/>
                  </a:cubicBezTo>
                  <a:cubicBezTo>
                    <a:pt x="123025" y="355710"/>
                    <a:pt x="165817" y="345012"/>
                    <a:pt x="208606" y="334312"/>
                  </a:cubicBezTo>
                  <a:cubicBezTo>
                    <a:pt x="272792" y="318268"/>
                    <a:pt x="379770" y="296870"/>
                    <a:pt x="395818" y="275476"/>
                  </a:cubicBezTo>
                  <a:cubicBezTo>
                    <a:pt x="342328" y="296870"/>
                    <a:pt x="256748" y="318268"/>
                    <a:pt x="155117" y="339662"/>
                  </a:cubicBezTo>
                  <a:cubicBezTo>
                    <a:pt x="144419" y="339662"/>
                    <a:pt x="139072" y="345012"/>
                    <a:pt x="128372" y="345012"/>
                  </a:cubicBezTo>
                  <a:cubicBezTo>
                    <a:pt x="58839" y="371754"/>
                    <a:pt x="42791" y="371754"/>
                    <a:pt x="32094" y="371754"/>
                  </a:cubicBezTo>
                  <a:cubicBezTo>
                    <a:pt x="26744" y="371754"/>
                    <a:pt x="26744" y="366407"/>
                    <a:pt x="26744" y="361057"/>
                  </a:cubicBezTo>
                  <a:cubicBezTo>
                    <a:pt x="26744" y="355710"/>
                    <a:pt x="26744" y="355710"/>
                    <a:pt x="26744" y="350360"/>
                  </a:cubicBezTo>
                  <a:cubicBezTo>
                    <a:pt x="26744" y="345012"/>
                    <a:pt x="32094" y="345012"/>
                    <a:pt x="48139" y="339662"/>
                  </a:cubicBezTo>
                  <a:cubicBezTo>
                    <a:pt x="26744" y="345012"/>
                    <a:pt x="16047" y="345012"/>
                    <a:pt x="5349" y="339662"/>
                  </a:cubicBezTo>
                  <a:cubicBezTo>
                    <a:pt x="0" y="339662"/>
                    <a:pt x="0" y="334312"/>
                    <a:pt x="0" y="328965"/>
                  </a:cubicBezTo>
                  <a:cubicBezTo>
                    <a:pt x="0" y="326290"/>
                    <a:pt x="0" y="323616"/>
                    <a:pt x="668" y="320273"/>
                  </a:cubicBezTo>
                  <a:lnTo>
                    <a:pt x="2725" y="314691"/>
                  </a:lnTo>
                  <a:lnTo>
                    <a:pt x="271611" y="237590"/>
                  </a:lnTo>
                  <a:lnTo>
                    <a:pt x="331631" y="223992"/>
                  </a:lnTo>
                  <a:cubicBezTo>
                    <a:pt x="344335" y="220315"/>
                    <a:pt x="355701" y="216470"/>
                    <a:pt x="364895" y="212543"/>
                  </a:cubicBezTo>
                  <a:lnTo>
                    <a:pt x="370489" y="209237"/>
                  </a:lnTo>
                  <a:close/>
                  <a:moveTo>
                    <a:pt x="882566" y="125706"/>
                  </a:moveTo>
                  <a:cubicBezTo>
                    <a:pt x="818380" y="147103"/>
                    <a:pt x="770241" y="157800"/>
                    <a:pt x="732797" y="163148"/>
                  </a:cubicBezTo>
                  <a:cubicBezTo>
                    <a:pt x="722099" y="173848"/>
                    <a:pt x="711402" y="179195"/>
                    <a:pt x="706052" y="184545"/>
                  </a:cubicBezTo>
                  <a:cubicBezTo>
                    <a:pt x="727449" y="189892"/>
                    <a:pt x="823727" y="152450"/>
                    <a:pt x="882566" y="131056"/>
                  </a:cubicBezTo>
                  <a:cubicBezTo>
                    <a:pt x="887914" y="131056"/>
                    <a:pt x="887914" y="131056"/>
                    <a:pt x="893264" y="125706"/>
                  </a:cubicBezTo>
                  <a:cubicBezTo>
                    <a:pt x="887914" y="125706"/>
                    <a:pt x="887914" y="125706"/>
                    <a:pt x="882566" y="125706"/>
                  </a:cubicBezTo>
                  <a:close/>
                  <a:moveTo>
                    <a:pt x="1100188" y="0"/>
                  </a:moveTo>
                  <a:lnTo>
                    <a:pt x="1103877" y="2683"/>
                  </a:lnTo>
                  <a:cubicBezTo>
                    <a:pt x="1105883" y="4020"/>
                    <a:pt x="1107220" y="5357"/>
                    <a:pt x="1107220" y="8031"/>
                  </a:cubicBezTo>
                  <a:cubicBezTo>
                    <a:pt x="1112567" y="29428"/>
                    <a:pt x="1096523" y="34775"/>
                    <a:pt x="968147" y="61520"/>
                  </a:cubicBezTo>
                  <a:cubicBezTo>
                    <a:pt x="893264" y="77567"/>
                    <a:pt x="732797" y="115009"/>
                    <a:pt x="722099" y="141753"/>
                  </a:cubicBezTo>
                  <a:cubicBezTo>
                    <a:pt x="727449" y="141753"/>
                    <a:pt x="732797" y="147103"/>
                    <a:pt x="738146" y="147103"/>
                  </a:cubicBezTo>
                  <a:cubicBezTo>
                    <a:pt x="770241" y="136403"/>
                    <a:pt x="823727" y="120359"/>
                    <a:pt x="887914" y="109659"/>
                  </a:cubicBezTo>
                  <a:cubicBezTo>
                    <a:pt x="925358" y="98961"/>
                    <a:pt x="962800" y="82917"/>
                    <a:pt x="989545" y="77567"/>
                  </a:cubicBezTo>
                  <a:cubicBezTo>
                    <a:pt x="1085823" y="45473"/>
                    <a:pt x="1101870" y="40125"/>
                    <a:pt x="1112567" y="45473"/>
                  </a:cubicBezTo>
                  <a:cubicBezTo>
                    <a:pt x="1117917" y="45473"/>
                    <a:pt x="1117917" y="50822"/>
                    <a:pt x="1117917" y="56172"/>
                  </a:cubicBezTo>
                  <a:cubicBezTo>
                    <a:pt x="1117917" y="61520"/>
                    <a:pt x="1117917" y="66870"/>
                    <a:pt x="1112567" y="72217"/>
                  </a:cubicBezTo>
                  <a:cubicBezTo>
                    <a:pt x="1107220" y="77567"/>
                    <a:pt x="1096523" y="82917"/>
                    <a:pt x="1085823" y="93614"/>
                  </a:cubicBezTo>
                  <a:cubicBezTo>
                    <a:pt x="1091173" y="98961"/>
                    <a:pt x="1096523" y="98961"/>
                    <a:pt x="1096523" y="104311"/>
                  </a:cubicBezTo>
                  <a:cubicBezTo>
                    <a:pt x="1101870" y="120359"/>
                    <a:pt x="1096523" y="125706"/>
                    <a:pt x="909311" y="184545"/>
                  </a:cubicBezTo>
                  <a:cubicBezTo>
                    <a:pt x="855822" y="200592"/>
                    <a:pt x="791636" y="221987"/>
                    <a:pt x="759541" y="232684"/>
                  </a:cubicBezTo>
                  <a:cubicBezTo>
                    <a:pt x="802333" y="227337"/>
                    <a:pt x="898614" y="195242"/>
                    <a:pt x="957450" y="173848"/>
                  </a:cubicBezTo>
                  <a:cubicBezTo>
                    <a:pt x="1059078" y="136403"/>
                    <a:pt x="1085823" y="131056"/>
                    <a:pt x="1101870" y="136403"/>
                  </a:cubicBezTo>
                  <a:cubicBezTo>
                    <a:pt x="1107220" y="136403"/>
                    <a:pt x="1107220" y="141753"/>
                    <a:pt x="1107220" y="147103"/>
                  </a:cubicBezTo>
                  <a:cubicBezTo>
                    <a:pt x="1107220" y="152450"/>
                    <a:pt x="1107220" y="163148"/>
                    <a:pt x="1101870" y="168498"/>
                  </a:cubicBezTo>
                  <a:cubicBezTo>
                    <a:pt x="1101870" y="168498"/>
                    <a:pt x="1107220" y="168498"/>
                    <a:pt x="1107220" y="173848"/>
                  </a:cubicBezTo>
                  <a:cubicBezTo>
                    <a:pt x="1112567" y="179195"/>
                    <a:pt x="1117917" y="184545"/>
                    <a:pt x="1117917" y="189892"/>
                  </a:cubicBezTo>
                  <a:cubicBezTo>
                    <a:pt x="1117917" y="200592"/>
                    <a:pt x="1117917" y="205940"/>
                    <a:pt x="1064428" y="221987"/>
                  </a:cubicBezTo>
                  <a:lnTo>
                    <a:pt x="1068428" y="222198"/>
                  </a:lnTo>
                  <a:lnTo>
                    <a:pt x="692647" y="329951"/>
                  </a:lnTo>
                  <a:lnTo>
                    <a:pt x="690007" y="323615"/>
                  </a:lnTo>
                  <a:cubicBezTo>
                    <a:pt x="690007" y="312918"/>
                    <a:pt x="690007" y="302220"/>
                    <a:pt x="722099" y="291523"/>
                  </a:cubicBezTo>
                  <a:cubicBezTo>
                    <a:pt x="722099" y="291523"/>
                    <a:pt x="716752" y="291523"/>
                    <a:pt x="716752" y="291523"/>
                  </a:cubicBezTo>
                  <a:cubicBezTo>
                    <a:pt x="711402" y="286173"/>
                    <a:pt x="706052" y="280823"/>
                    <a:pt x="706052" y="275476"/>
                  </a:cubicBezTo>
                  <a:cubicBezTo>
                    <a:pt x="706052" y="270126"/>
                    <a:pt x="706052" y="259429"/>
                    <a:pt x="711402" y="254079"/>
                  </a:cubicBezTo>
                  <a:cubicBezTo>
                    <a:pt x="711402" y="248731"/>
                    <a:pt x="716752" y="248731"/>
                    <a:pt x="722099" y="243381"/>
                  </a:cubicBezTo>
                  <a:cubicBezTo>
                    <a:pt x="716752" y="238034"/>
                    <a:pt x="711402" y="232684"/>
                    <a:pt x="711402" y="227337"/>
                  </a:cubicBezTo>
                  <a:cubicBezTo>
                    <a:pt x="711402" y="216637"/>
                    <a:pt x="711402" y="211290"/>
                    <a:pt x="732797" y="200592"/>
                  </a:cubicBezTo>
                  <a:cubicBezTo>
                    <a:pt x="716752" y="200592"/>
                    <a:pt x="706052" y="200592"/>
                    <a:pt x="695355" y="200592"/>
                  </a:cubicBezTo>
                  <a:cubicBezTo>
                    <a:pt x="690007" y="195242"/>
                    <a:pt x="684657" y="195242"/>
                    <a:pt x="684657" y="184545"/>
                  </a:cubicBezTo>
                  <a:cubicBezTo>
                    <a:pt x="684657" y="179195"/>
                    <a:pt x="684657" y="168498"/>
                    <a:pt x="690007" y="163148"/>
                  </a:cubicBezTo>
                  <a:cubicBezTo>
                    <a:pt x="690007" y="157800"/>
                    <a:pt x="695355" y="157800"/>
                    <a:pt x="700705" y="152450"/>
                  </a:cubicBezTo>
                  <a:cubicBezTo>
                    <a:pt x="695355" y="147103"/>
                    <a:pt x="690007" y="141753"/>
                    <a:pt x="690007" y="136403"/>
                  </a:cubicBezTo>
                  <a:cubicBezTo>
                    <a:pt x="687332" y="131055"/>
                    <a:pt x="688669" y="125706"/>
                    <a:pt x="692681" y="119689"/>
                  </a:cubicBezTo>
                  <a:lnTo>
                    <a:pt x="696141" y="115858"/>
                  </a:lnTo>
                  <a:close/>
                </a:path>
              </a:pathLst>
            </a:custGeom>
            <a:gradFill>
              <a:gsLst>
                <a:gs pos="100000">
                  <a:srgbClr val="F38F05"/>
                </a:gs>
                <a:gs pos="0">
                  <a:srgbClr val="F18108"/>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7" name="Vrije vorm: vorm 46">
              <a:extLst>
                <a:ext uri="{FF2B5EF4-FFF2-40B4-BE49-F238E27FC236}">
                  <a16:creationId xmlns:a16="http://schemas.microsoft.com/office/drawing/2014/main" id="{E3909B64-12D8-491F-BCBD-8F4C8B4BEE08}"/>
                </a:ext>
              </a:extLst>
            </p:cNvPr>
            <p:cNvSpPr/>
            <p:nvPr/>
          </p:nvSpPr>
          <p:spPr>
            <a:xfrm>
              <a:off x="6227672" y="4295461"/>
              <a:ext cx="574117" cy="182356"/>
            </a:xfrm>
            <a:custGeom>
              <a:avLst/>
              <a:gdLst>
                <a:gd name="connsiteX0" fmla="*/ 553809 w 574117"/>
                <a:gd name="connsiteY0" fmla="*/ 167 h 182356"/>
                <a:gd name="connsiteX1" fmla="*/ 568770 w 574117"/>
                <a:gd name="connsiteY1" fmla="*/ 1672 h 182356"/>
                <a:gd name="connsiteX2" fmla="*/ 574117 w 574117"/>
                <a:gd name="connsiteY2" fmla="*/ 12369 h 182356"/>
                <a:gd name="connsiteX3" fmla="*/ 574117 w 574117"/>
                <a:gd name="connsiteY3" fmla="*/ 17717 h 182356"/>
                <a:gd name="connsiteX4" fmla="*/ 574117 w 574117"/>
                <a:gd name="connsiteY4" fmla="*/ 17731 h 182356"/>
                <a:gd name="connsiteX5" fmla="*/ 0 w 574117"/>
                <a:gd name="connsiteY5" fmla="*/ 182356 h 182356"/>
                <a:gd name="connsiteX6" fmla="*/ 450 w 574117"/>
                <a:gd name="connsiteY6" fmla="*/ 180859 h 182356"/>
                <a:gd name="connsiteX7" fmla="*/ 28532 w 574117"/>
                <a:gd name="connsiteY7" fmla="*/ 167487 h 182356"/>
                <a:gd name="connsiteX8" fmla="*/ 17835 w 574117"/>
                <a:gd name="connsiteY8" fmla="*/ 162137 h 182356"/>
                <a:gd name="connsiteX9" fmla="*/ 7135 w 574117"/>
                <a:gd name="connsiteY9" fmla="*/ 146092 h 182356"/>
                <a:gd name="connsiteX10" fmla="*/ 33879 w 574117"/>
                <a:gd name="connsiteY10" fmla="*/ 113998 h 182356"/>
                <a:gd name="connsiteX11" fmla="*/ 12485 w 574117"/>
                <a:gd name="connsiteY11" fmla="*/ 113998 h 182356"/>
                <a:gd name="connsiteX12" fmla="*/ 7135 w 574117"/>
                <a:gd name="connsiteY12" fmla="*/ 103300 h 182356"/>
                <a:gd name="connsiteX13" fmla="*/ 33879 w 574117"/>
                <a:gd name="connsiteY13" fmla="*/ 65858 h 182356"/>
                <a:gd name="connsiteX14" fmla="*/ 28532 w 574117"/>
                <a:gd name="connsiteY14" fmla="*/ 55161 h 182356"/>
                <a:gd name="connsiteX15" fmla="*/ 39229 w 574117"/>
                <a:gd name="connsiteY15" fmla="*/ 39114 h 182356"/>
                <a:gd name="connsiteX16" fmla="*/ 49927 w 574117"/>
                <a:gd name="connsiteY16" fmla="*/ 39114 h 182356"/>
                <a:gd name="connsiteX17" fmla="*/ 65974 w 574117"/>
                <a:gd name="connsiteY17" fmla="*/ 33764 h 182356"/>
                <a:gd name="connsiteX18" fmla="*/ 98066 w 574117"/>
                <a:gd name="connsiteY18" fmla="*/ 28417 h 182356"/>
                <a:gd name="connsiteX19" fmla="*/ 103416 w 574117"/>
                <a:gd name="connsiteY19" fmla="*/ 39114 h 182356"/>
                <a:gd name="connsiteX20" fmla="*/ 82021 w 574117"/>
                <a:gd name="connsiteY20" fmla="*/ 65858 h 182356"/>
                <a:gd name="connsiteX21" fmla="*/ 55277 w 574117"/>
                <a:gd name="connsiteY21" fmla="*/ 92603 h 182356"/>
                <a:gd name="connsiteX22" fmla="*/ 231788 w 574117"/>
                <a:gd name="connsiteY22" fmla="*/ 44461 h 182356"/>
                <a:gd name="connsiteX23" fmla="*/ 402953 w 574117"/>
                <a:gd name="connsiteY23" fmla="*/ 7019 h 182356"/>
                <a:gd name="connsiteX24" fmla="*/ 381558 w 574117"/>
                <a:gd name="connsiteY24" fmla="*/ 12369 h 182356"/>
                <a:gd name="connsiteX25" fmla="*/ 205044 w 574117"/>
                <a:gd name="connsiteY25" fmla="*/ 87253 h 182356"/>
                <a:gd name="connsiteX26" fmla="*/ 23182 w 574117"/>
                <a:gd name="connsiteY26" fmla="*/ 146092 h 182356"/>
                <a:gd name="connsiteX27" fmla="*/ 381558 w 574117"/>
                <a:gd name="connsiteY27" fmla="*/ 49811 h 182356"/>
                <a:gd name="connsiteX28" fmla="*/ 553809 w 574117"/>
                <a:gd name="connsiteY28" fmla="*/ 167 h 18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74117" h="182356">
                  <a:moveTo>
                    <a:pt x="553809" y="167"/>
                  </a:moveTo>
                  <a:cubicBezTo>
                    <a:pt x="560412" y="-334"/>
                    <a:pt x="564758" y="335"/>
                    <a:pt x="568770" y="1672"/>
                  </a:cubicBezTo>
                  <a:cubicBezTo>
                    <a:pt x="574117" y="1672"/>
                    <a:pt x="574117" y="7019"/>
                    <a:pt x="574117" y="12369"/>
                  </a:cubicBezTo>
                  <a:cubicBezTo>
                    <a:pt x="574117" y="15043"/>
                    <a:pt x="574117" y="16380"/>
                    <a:pt x="574117" y="17717"/>
                  </a:cubicBezTo>
                  <a:lnTo>
                    <a:pt x="574117" y="17731"/>
                  </a:lnTo>
                  <a:lnTo>
                    <a:pt x="0" y="182356"/>
                  </a:lnTo>
                  <a:lnTo>
                    <a:pt x="450" y="180859"/>
                  </a:lnTo>
                  <a:cubicBezTo>
                    <a:pt x="4461" y="176847"/>
                    <a:pt x="12485" y="172836"/>
                    <a:pt x="28532" y="167487"/>
                  </a:cubicBezTo>
                  <a:cubicBezTo>
                    <a:pt x="23182" y="167487"/>
                    <a:pt x="23182" y="167487"/>
                    <a:pt x="17835" y="162137"/>
                  </a:cubicBezTo>
                  <a:cubicBezTo>
                    <a:pt x="7135" y="156789"/>
                    <a:pt x="7135" y="151439"/>
                    <a:pt x="7135" y="146092"/>
                  </a:cubicBezTo>
                  <a:cubicBezTo>
                    <a:pt x="1787" y="135392"/>
                    <a:pt x="12485" y="124695"/>
                    <a:pt x="33879" y="113998"/>
                  </a:cubicBezTo>
                  <a:cubicBezTo>
                    <a:pt x="23182" y="113998"/>
                    <a:pt x="12485" y="113998"/>
                    <a:pt x="12485" y="113998"/>
                  </a:cubicBezTo>
                  <a:cubicBezTo>
                    <a:pt x="7135" y="113998"/>
                    <a:pt x="7135" y="108648"/>
                    <a:pt x="7135" y="103300"/>
                  </a:cubicBezTo>
                  <a:cubicBezTo>
                    <a:pt x="7135" y="92603"/>
                    <a:pt x="12485" y="81903"/>
                    <a:pt x="33879" y="65858"/>
                  </a:cubicBezTo>
                  <a:cubicBezTo>
                    <a:pt x="28532" y="65858"/>
                    <a:pt x="28532" y="60509"/>
                    <a:pt x="28532" y="55161"/>
                  </a:cubicBezTo>
                  <a:cubicBezTo>
                    <a:pt x="28532" y="49811"/>
                    <a:pt x="33879" y="39114"/>
                    <a:pt x="39229" y="39114"/>
                  </a:cubicBezTo>
                  <a:cubicBezTo>
                    <a:pt x="44577" y="39114"/>
                    <a:pt x="44577" y="39114"/>
                    <a:pt x="49927" y="39114"/>
                  </a:cubicBezTo>
                  <a:cubicBezTo>
                    <a:pt x="55277" y="39114"/>
                    <a:pt x="60624" y="33764"/>
                    <a:pt x="65974" y="33764"/>
                  </a:cubicBezTo>
                  <a:cubicBezTo>
                    <a:pt x="82021" y="28417"/>
                    <a:pt x="87368" y="23067"/>
                    <a:pt x="98066" y="28417"/>
                  </a:cubicBezTo>
                  <a:cubicBezTo>
                    <a:pt x="103416" y="28417"/>
                    <a:pt x="103416" y="33764"/>
                    <a:pt x="103416" y="39114"/>
                  </a:cubicBezTo>
                  <a:cubicBezTo>
                    <a:pt x="103416" y="49811"/>
                    <a:pt x="103416" y="49811"/>
                    <a:pt x="82021" y="65858"/>
                  </a:cubicBezTo>
                  <a:cubicBezTo>
                    <a:pt x="76671" y="71206"/>
                    <a:pt x="60624" y="81903"/>
                    <a:pt x="55277" y="92603"/>
                  </a:cubicBezTo>
                  <a:cubicBezTo>
                    <a:pt x="92718" y="87253"/>
                    <a:pt x="172952" y="60509"/>
                    <a:pt x="231788" y="44461"/>
                  </a:cubicBezTo>
                  <a:cubicBezTo>
                    <a:pt x="365511" y="7019"/>
                    <a:pt x="392255" y="1672"/>
                    <a:pt x="402953" y="7019"/>
                  </a:cubicBezTo>
                  <a:cubicBezTo>
                    <a:pt x="381558" y="7019"/>
                    <a:pt x="381558" y="7019"/>
                    <a:pt x="381558" y="12369"/>
                  </a:cubicBezTo>
                  <a:cubicBezTo>
                    <a:pt x="386906" y="33764"/>
                    <a:pt x="354814" y="44461"/>
                    <a:pt x="205044" y="87253"/>
                  </a:cubicBezTo>
                  <a:cubicBezTo>
                    <a:pt x="140857" y="103300"/>
                    <a:pt x="44577" y="130045"/>
                    <a:pt x="23182" y="146092"/>
                  </a:cubicBezTo>
                  <a:cubicBezTo>
                    <a:pt x="60624" y="156789"/>
                    <a:pt x="274580" y="87253"/>
                    <a:pt x="381558" y="49811"/>
                  </a:cubicBezTo>
                  <a:cubicBezTo>
                    <a:pt x="493884" y="13707"/>
                    <a:pt x="534001" y="1672"/>
                    <a:pt x="553809" y="167"/>
                  </a:cubicBez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8" name="Vrije vorm: vorm 47">
              <a:extLst>
                <a:ext uri="{FF2B5EF4-FFF2-40B4-BE49-F238E27FC236}">
                  <a16:creationId xmlns:a16="http://schemas.microsoft.com/office/drawing/2014/main" id="{DC54B55C-32F6-4A41-A999-8B9DE866DA63}"/>
                </a:ext>
              </a:extLst>
            </p:cNvPr>
            <p:cNvSpPr/>
            <p:nvPr/>
          </p:nvSpPr>
          <p:spPr>
            <a:xfrm>
              <a:off x="6222995" y="4309668"/>
              <a:ext cx="898613" cy="368362"/>
            </a:xfrm>
            <a:custGeom>
              <a:avLst/>
              <a:gdLst>
                <a:gd name="connsiteX0" fmla="*/ 32094 w 898613"/>
                <a:gd name="connsiteY0" fmla="*/ 345842 h 368362"/>
                <a:gd name="connsiteX1" fmla="*/ 21397 w 898613"/>
                <a:gd name="connsiteY1" fmla="*/ 351192 h 368362"/>
                <a:gd name="connsiteX2" fmla="*/ 32094 w 898613"/>
                <a:gd name="connsiteY2" fmla="*/ 345842 h 368362"/>
                <a:gd name="connsiteX3" fmla="*/ 176514 w 898613"/>
                <a:gd name="connsiteY3" fmla="*/ 276308 h 368362"/>
                <a:gd name="connsiteX4" fmla="*/ 58839 w 898613"/>
                <a:gd name="connsiteY4" fmla="*/ 297703 h 368362"/>
                <a:gd name="connsiteX5" fmla="*/ 69536 w 898613"/>
                <a:gd name="connsiteY5" fmla="*/ 297703 h 368362"/>
                <a:gd name="connsiteX6" fmla="*/ 176514 w 898613"/>
                <a:gd name="connsiteY6" fmla="*/ 276308 h 368362"/>
                <a:gd name="connsiteX7" fmla="*/ 176514 w 898613"/>
                <a:gd name="connsiteY7" fmla="*/ 174677 h 368362"/>
                <a:gd name="connsiteX8" fmla="*/ 42791 w 898613"/>
                <a:gd name="connsiteY8" fmla="*/ 217469 h 368362"/>
                <a:gd name="connsiteX9" fmla="*/ 48139 w 898613"/>
                <a:gd name="connsiteY9" fmla="*/ 217469 h 368362"/>
                <a:gd name="connsiteX10" fmla="*/ 176514 w 898613"/>
                <a:gd name="connsiteY10" fmla="*/ 174677 h 368362"/>
                <a:gd name="connsiteX11" fmla="*/ 171164 w 898613"/>
                <a:gd name="connsiteY11" fmla="*/ 131888 h 368362"/>
                <a:gd name="connsiteX12" fmla="*/ 42791 w 898613"/>
                <a:gd name="connsiteY12" fmla="*/ 169330 h 368362"/>
                <a:gd name="connsiteX13" fmla="*/ 171164 w 898613"/>
                <a:gd name="connsiteY13" fmla="*/ 131888 h 368362"/>
                <a:gd name="connsiteX14" fmla="*/ 714076 w 898613"/>
                <a:gd name="connsiteY14" fmla="*/ 42294 h 368362"/>
                <a:gd name="connsiteX15" fmla="*/ 673960 w 898613"/>
                <a:gd name="connsiteY15" fmla="*/ 46305 h 368362"/>
                <a:gd name="connsiteX16" fmla="*/ 583029 w 898613"/>
                <a:gd name="connsiteY16" fmla="*/ 83746 h 368362"/>
                <a:gd name="connsiteX17" fmla="*/ 738146 w 898613"/>
                <a:gd name="connsiteY17" fmla="*/ 46305 h 368362"/>
                <a:gd name="connsiteX18" fmla="*/ 714076 w 898613"/>
                <a:gd name="connsiteY18" fmla="*/ 42294 h 368362"/>
                <a:gd name="connsiteX19" fmla="*/ 635284 w 898613"/>
                <a:gd name="connsiteY19" fmla="*/ 18871 h 368362"/>
                <a:gd name="connsiteX20" fmla="*/ 304887 w 898613"/>
                <a:gd name="connsiteY20" fmla="*/ 115841 h 368362"/>
                <a:gd name="connsiteX21" fmla="*/ 285069 w 898613"/>
                <a:gd name="connsiteY21" fmla="*/ 124334 h 368362"/>
                <a:gd name="connsiteX22" fmla="*/ 256747 w 898613"/>
                <a:gd name="connsiteY22" fmla="*/ 131888 h 368362"/>
                <a:gd name="connsiteX23" fmla="*/ 276805 w 898613"/>
                <a:gd name="connsiteY23" fmla="*/ 127876 h 368362"/>
                <a:gd name="connsiteX24" fmla="*/ 285069 w 898613"/>
                <a:gd name="connsiteY24" fmla="*/ 124334 h 368362"/>
                <a:gd name="connsiteX25" fmla="*/ 286834 w 898613"/>
                <a:gd name="connsiteY25" fmla="*/ 123864 h 368362"/>
                <a:gd name="connsiteX26" fmla="*/ 320934 w 898613"/>
                <a:gd name="connsiteY26" fmla="*/ 115841 h 368362"/>
                <a:gd name="connsiteX27" fmla="*/ 460004 w 898613"/>
                <a:gd name="connsiteY27" fmla="*/ 83746 h 368362"/>
                <a:gd name="connsiteX28" fmla="*/ 657913 w 898613"/>
                <a:gd name="connsiteY28" fmla="*/ 19560 h 368362"/>
                <a:gd name="connsiteX29" fmla="*/ 635284 w 898613"/>
                <a:gd name="connsiteY29" fmla="*/ 18871 h 368362"/>
                <a:gd name="connsiteX30" fmla="*/ 635180 w 898613"/>
                <a:gd name="connsiteY30" fmla="*/ 171 h 368362"/>
                <a:gd name="connsiteX31" fmla="*/ 668610 w 898613"/>
                <a:gd name="connsiteY31" fmla="*/ 3513 h 368362"/>
                <a:gd name="connsiteX32" fmla="*/ 679307 w 898613"/>
                <a:gd name="connsiteY32" fmla="*/ 14213 h 368362"/>
                <a:gd name="connsiteX33" fmla="*/ 743494 w 898613"/>
                <a:gd name="connsiteY33" fmla="*/ 19560 h 368362"/>
                <a:gd name="connsiteX34" fmla="*/ 764891 w 898613"/>
                <a:gd name="connsiteY34" fmla="*/ 46305 h 368362"/>
                <a:gd name="connsiteX35" fmla="*/ 764891 w 898613"/>
                <a:gd name="connsiteY35" fmla="*/ 57002 h 368362"/>
                <a:gd name="connsiteX36" fmla="*/ 540237 w 898613"/>
                <a:gd name="connsiteY36" fmla="*/ 115841 h 368362"/>
                <a:gd name="connsiteX37" fmla="*/ 310236 w 898613"/>
                <a:gd name="connsiteY37" fmla="*/ 169330 h 368362"/>
                <a:gd name="connsiteX38" fmla="*/ 48139 w 898613"/>
                <a:gd name="connsiteY38" fmla="*/ 244214 h 368362"/>
                <a:gd name="connsiteX39" fmla="*/ 16047 w 898613"/>
                <a:gd name="connsiteY39" fmla="*/ 265608 h 368362"/>
                <a:gd name="connsiteX40" fmla="*/ 58839 w 898613"/>
                <a:gd name="connsiteY40" fmla="*/ 270958 h 368362"/>
                <a:gd name="connsiteX41" fmla="*/ 470701 w 898613"/>
                <a:gd name="connsiteY41" fmla="*/ 163980 h 368362"/>
                <a:gd name="connsiteX42" fmla="*/ 545587 w 898613"/>
                <a:gd name="connsiteY42" fmla="*/ 142585 h 368362"/>
                <a:gd name="connsiteX43" fmla="*/ 823727 w 898613"/>
                <a:gd name="connsiteY43" fmla="*/ 73049 h 368362"/>
                <a:gd name="connsiteX44" fmla="*/ 829077 w 898613"/>
                <a:gd name="connsiteY44" fmla="*/ 83746 h 368362"/>
                <a:gd name="connsiteX45" fmla="*/ 829077 w 898613"/>
                <a:gd name="connsiteY45" fmla="*/ 89096 h 368362"/>
                <a:gd name="connsiteX46" fmla="*/ 887916 w 898613"/>
                <a:gd name="connsiteY46" fmla="*/ 94444 h 368362"/>
                <a:gd name="connsiteX47" fmla="*/ 898613 w 898613"/>
                <a:gd name="connsiteY47" fmla="*/ 110491 h 368362"/>
                <a:gd name="connsiteX48" fmla="*/ 898613 w 898613"/>
                <a:gd name="connsiteY48" fmla="*/ 111160 h 368362"/>
                <a:gd name="connsiteX49" fmla="*/ 898613 w 898613"/>
                <a:gd name="connsiteY49" fmla="*/ 112949 h 368362"/>
                <a:gd name="connsiteX50" fmla="*/ 533861 w 898613"/>
                <a:gd name="connsiteY50" fmla="*/ 217540 h 368362"/>
                <a:gd name="connsiteX51" fmla="*/ 635097 w 898613"/>
                <a:gd name="connsiteY51" fmla="*/ 181950 h 368362"/>
                <a:gd name="connsiteX52" fmla="*/ 882566 w 898613"/>
                <a:gd name="connsiteY52" fmla="*/ 110491 h 368362"/>
                <a:gd name="connsiteX53" fmla="*/ 454656 w 898613"/>
                <a:gd name="connsiteY53" fmla="*/ 222819 h 368362"/>
                <a:gd name="connsiteX54" fmla="*/ 283492 w 898613"/>
                <a:gd name="connsiteY54" fmla="*/ 270958 h 368362"/>
                <a:gd name="connsiteX55" fmla="*/ 310236 w 898613"/>
                <a:gd name="connsiteY55" fmla="*/ 265608 h 368362"/>
                <a:gd name="connsiteX56" fmla="*/ 383114 w 898613"/>
                <a:gd name="connsiteY56" fmla="*/ 254912 h 368362"/>
                <a:gd name="connsiteX57" fmla="*/ 422770 w 898613"/>
                <a:gd name="connsiteY57" fmla="*/ 249394 h 368362"/>
                <a:gd name="connsiteX58" fmla="*/ 7881 w 898613"/>
                <a:gd name="connsiteY58" fmla="*/ 368362 h 368362"/>
                <a:gd name="connsiteX59" fmla="*/ 0 w 898613"/>
                <a:gd name="connsiteY59" fmla="*/ 356539 h 368362"/>
                <a:gd name="connsiteX60" fmla="*/ 5349 w 898613"/>
                <a:gd name="connsiteY60" fmla="*/ 340494 h 368362"/>
                <a:gd name="connsiteX61" fmla="*/ 42791 w 898613"/>
                <a:gd name="connsiteY61" fmla="*/ 319097 h 368362"/>
                <a:gd name="connsiteX62" fmla="*/ 32094 w 898613"/>
                <a:gd name="connsiteY62" fmla="*/ 308400 h 368362"/>
                <a:gd name="connsiteX63" fmla="*/ 32094 w 898613"/>
                <a:gd name="connsiteY63" fmla="*/ 297703 h 368362"/>
                <a:gd name="connsiteX64" fmla="*/ 16047 w 898613"/>
                <a:gd name="connsiteY64" fmla="*/ 292353 h 368362"/>
                <a:gd name="connsiteX65" fmla="*/ 5349 w 898613"/>
                <a:gd name="connsiteY65" fmla="*/ 276308 h 368362"/>
                <a:gd name="connsiteX66" fmla="*/ 10697 w 898613"/>
                <a:gd name="connsiteY66" fmla="*/ 260261 h 368362"/>
                <a:gd name="connsiteX67" fmla="*/ 32094 w 898613"/>
                <a:gd name="connsiteY67" fmla="*/ 238864 h 368362"/>
                <a:gd name="connsiteX68" fmla="*/ 26744 w 898613"/>
                <a:gd name="connsiteY68" fmla="*/ 222819 h 368362"/>
                <a:gd name="connsiteX69" fmla="*/ 26744 w 898613"/>
                <a:gd name="connsiteY69" fmla="*/ 206772 h 368362"/>
                <a:gd name="connsiteX70" fmla="*/ 37441 w 898613"/>
                <a:gd name="connsiteY70" fmla="*/ 196074 h 368362"/>
                <a:gd name="connsiteX71" fmla="*/ 10697 w 898613"/>
                <a:gd name="connsiteY71" fmla="*/ 190725 h 368362"/>
                <a:gd name="connsiteX72" fmla="*/ 0 w 898613"/>
                <a:gd name="connsiteY72" fmla="*/ 180027 h 368362"/>
                <a:gd name="connsiteX73" fmla="*/ 3563 w 898613"/>
                <a:gd name="connsiteY73" fmla="*/ 168151 h 368362"/>
                <a:gd name="connsiteX74" fmla="*/ 577679 w 898613"/>
                <a:gd name="connsiteY74" fmla="*/ 3526 h 368362"/>
                <a:gd name="connsiteX75" fmla="*/ 577679 w 898613"/>
                <a:gd name="connsiteY75" fmla="*/ 8863 h 368362"/>
                <a:gd name="connsiteX76" fmla="*/ 635180 w 898613"/>
                <a:gd name="connsiteY76" fmla="*/ 171 h 368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898613" h="368362">
                  <a:moveTo>
                    <a:pt x="32094" y="345842"/>
                  </a:moveTo>
                  <a:cubicBezTo>
                    <a:pt x="26744" y="345842"/>
                    <a:pt x="26744" y="345842"/>
                    <a:pt x="21397" y="351192"/>
                  </a:cubicBezTo>
                  <a:cubicBezTo>
                    <a:pt x="26744" y="351192"/>
                    <a:pt x="26744" y="345842"/>
                    <a:pt x="32094" y="345842"/>
                  </a:cubicBezTo>
                  <a:close/>
                  <a:moveTo>
                    <a:pt x="176514" y="276308"/>
                  </a:moveTo>
                  <a:cubicBezTo>
                    <a:pt x="123025" y="287005"/>
                    <a:pt x="80233" y="297703"/>
                    <a:pt x="58839" y="297703"/>
                  </a:cubicBezTo>
                  <a:cubicBezTo>
                    <a:pt x="64186" y="297703"/>
                    <a:pt x="64186" y="297703"/>
                    <a:pt x="69536" y="297703"/>
                  </a:cubicBezTo>
                  <a:cubicBezTo>
                    <a:pt x="96280" y="292353"/>
                    <a:pt x="133722" y="287005"/>
                    <a:pt x="176514" y="276308"/>
                  </a:cubicBezTo>
                  <a:close/>
                  <a:moveTo>
                    <a:pt x="176514" y="174677"/>
                  </a:moveTo>
                  <a:cubicBezTo>
                    <a:pt x="112328" y="190725"/>
                    <a:pt x="58839" y="206772"/>
                    <a:pt x="42791" y="217469"/>
                  </a:cubicBezTo>
                  <a:cubicBezTo>
                    <a:pt x="42791" y="217469"/>
                    <a:pt x="48139" y="217469"/>
                    <a:pt x="48139" y="217469"/>
                  </a:cubicBezTo>
                  <a:cubicBezTo>
                    <a:pt x="80233" y="201422"/>
                    <a:pt x="123025" y="190725"/>
                    <a:pt x="176514" y="174677"/>
                  </a:cubicBezTo>
                  <a:close/>
                  <a:moveTo>
                    <a:pt x="171164" y="131888"/>
                  </a:moveTo>
                  <a:cubicBezTo>
                    <a:pt x="123025" y="147933"/>
                    <a:pt x="74883" y="158633"/>
                    <a:pt x="42791" y="169330"/>
                  </a:cubicBezTo>
                  <a:cubicBezTo>
                    <a:pt x="74883" y="163980"/>
                    <a:pt x="117675" y="147933"/>
                    <a:pt x="171164" y="131888"/>
                  </a:cubicBezTo>
                  <a:close/>
                  <a:moveTo>
                    <a:pt x="714076" y="42294"/>
                  </a:moveTo>
                  <a:cubicBezTo>
                    <a:pt x="703378" y="42294"/>
                    <a:pt x="690006" y="43631"/>
                    <a:pt x="673960" y="46305"/>
                  </a:cubicBezTo>
                  <a:cubicBezTo>
                    <a:pt x="657913" y="57002"/>
                    <a:pt x="631168" y="67699"/>
                    <a:pt x="583029" y="83746"/>
                  </a:cubicBezTo>
                  <a:cubicBezTo>
                    <a:pt x="652563" y="67699"/>
                    <a:pt x="711402" y="57002"/>
                    <a:pt x="738146" y="46305"/>
                  </a:cubicBezTo>
                  <a:cubicBezTo>
                    <a:pt x="732798" y="43631"/>
                    <a:pt x="724774" y="42294"/>
                    <a:pt x="714076" y="42294"/>
                  </a:cubicBezTo>
                  <a:close/>
                  <a:moveTo>
                    <a:pt x="635284" y="18871"/>
                  </a:moveTo>
                  <a:cubicBezTo>
                    <a:pt x="568151" y="24575"/>
                    <a:pt x="407852" y="78398"/>
                    <a:pt x="304887" y="115841"/>
                  </a:cubicBezTo>
                  <a:lnTo>
                    <a:pt x="285069" y="124334"/>
                  </a:lnTo>
                  <a:lnTo>
                    <a:pt x="256747" y="131888"/>
                  </a:lnTo>
                  <a:cubicBezTo>
                    <a:pt x="262096" y="131888"/>
                    <a:pt x="268782" y="130551"/>
                    <a:pt x="276805" y="127876"/>
                  </a:cubicBezTo>
                  <a:lnTo>
                    <a:pt x="285069" y="124334"/>
                  </a:lnTo>
                  <a:lnTo>
                    <a:pt x="286834" y="123864"/>
                  </a:lnTo>
                  <a:cubicBezTo>
                    <a:pt x="296864" y="121189"/>
                    <a:pt x="307562" y="118515"/>
                    <a:pt x="320934" y="115841"/>
                  </a:cubicBezTo>
                  <a:cubicBezTo>
                    <a:pt x="363723" y="105144"/>
                    <a:pt x="411865" y="94444"/>
                    <a:pt x="460004" y="83746"/>
                  </a:cubicBezTo>
                  <a:cubicBezTo>
                    <a:pt x="540237" y="51654"/>
                    <a:pt x="609774" y="30257"/>
                    <a:pt x="657913" y="19560"/>
                  </a:cubicBezTo>
                  <a:cubicBezTo>
                    <a:pt x="652564" y="18223"/>
                    <a:pt x="644875" y="18056"/>
                    <a:pt x="635284" y="18871"/>
                  </a:cubicBezTo>
                  <a:close/>
                  <a:moveTo>
                    <a:pt x="635180" y="171"/>
                  </a:moveTo>
                  <a:cubicBezTo>
                    <a:pt x="649889" y="-498"/>
                    <a:pt x="660587" y="839"/>
                    <a:pt x="668610" y="3513"/>
                  </a:cubicBezTo>
                  <a:cubicBezTo>
                    <a:pt x="673960" y="8863"/>
                    <a:pt x="679307" y="8863"/>
                    <a:pt x="679307" y="14213"/>
                  </a:cubicBezTo>
                  <a:cubicBezTo>
                    <a:pt x="711402" y="8863"/>
                    <a:pt x="732796" y="8863"/>
                    <a:pt x="743494" y="19560"/>
                  </a:cubicBezTo>
                  <a:cubicBezTo>
                    <a:pt x="754193" y="24910"/>
                    <a:pt x="759541" y="35607"/>
                    <a:pt x="764891" y="46305"/>
                  </a:cubicBezTo>
                  <a:cubicBezTo>
                    <a:pt x="764891" y="51654"/>
                    <a:pt x="764891" y="51654"/>
                    <a:pt x="764891" y="57002"/>
                  </a:cubicBezTo>
                  <a:cubicBezTo>
                    <a:pt x="759541" y="67699"/>
                    <a:pt x="732796" y="73049"/>
                    <a:pt x="540237" y="115841"/>
                  </a:cubicBezTo>
                  <a:cubicBezTo>
                    <a:pt x="481401" y="131888"/>
                    <a:pt x="395817" y="147933"/>
                    <a:pt x="310236" y="169330"/>
                  </a:cubicBezTo>
                  <a:cubicBezTo>
                    <a:pt x="181861" y="217469"/>
                    <a:pt x="90930" y="249564"/>
                    <a:pt x="48139" y="244214"/>
                  </a:cubicBezTo>
                  <a:cubicBezTo>
                    <a:pt x="32094" y="249564"/>
                    <a:pt x="21397" y="260261"/>
                    <a:pt x="16047" y="265608"/>
                  </a:cubicBezTo>
                  <a:cubicBezTo>
                    <a:pt x="16047" y="265608"/>
                    <a:pt x="26744" y="270958"/>
                    <a:pt x="58839" y="270958"/>
                  </a:cubicBezTo>
                  <a:cubicBezTo>
                    <a:pt x="117675" y="244214"/>
                    <a:pt x="251398" y="212119"/>
                    <a:pt x="470701" y="163980"/>
                  </a:cubicBezTo>
                  <a:cubicBezTo>
                    <a:pt x="497446" y="158633"/>
                    <a:pt x="518843" y="147933"/>
                    <a:pt x="545587" y="142585"/>
                  </a:cubicBezTo>
                  <a:cubicBezTo>
                    <a:pt x="754193" y="78399"/>
                    <a:pt x="807683" y="62352"/>
                    <a:pt x="823727" y="73049"/>
                  </a:cubicBezTo>
                  <a:cubicBezTo>
                    <a:pt x="829077" y="73049"/>
                    <a:pt x="829077" y="78399"/>
                    <a:pt x="829077" y="83746"/>
                  </a:cubicBezTo>
                  <a:cubicBezTo>
                    <a:pt x="829077" y="83746"/>
                    <a:pt x="829077" y="89096"/>
                    <a:pt x="829077" y="89096"/>
                  </a:cubicBezTo>
                  <a:cubicBezTo>
                    <a:pt x="855822" y="83746"/>
                    <a:pt x="877216" y="83746"/>
                    <a:pt x="887916" y="94444"/>
                  </a:cubicBezTo>
                  <a:cubicBezTo>
                    <a:pt x="893263" y="99794"/>
                    <a:pt x="898613" y="105144"/>
                    <a:pt x="898613" y="110491"/>
                  </a:cubicBezTo>
                  <a:cubicBezTo>
                    <a:pt x="898613" y="110491"/>
                    <a:pt x="898613" y="110491"/>
                    <a:pt x="898613" y="111160"/>
                  </a:cubicBezTo>
                  <a:lnTo>
                    <a:pt x="898613" y="112949"/>
                  </a:lnTo>
                  <a:lnTo>
                    <a:pt x="533861" y="217540"/>
                  </a:lnTo>
                  <a:lnTo>
                    <a:pt x="635097" y="181950"/>
                  </a:lnTo>
                  <a:cubicBezTo>
                    <a:pt x="743161" y="144590"/>
                    <a:pt x="826404" y="118514"/>
                    <a:pt x="882566" y="110491"/>
                  </a:cubicBezTo>
                  <a:cubicBezTo>
                    <a:pt x="850472" y="94444"/>
                    <a:pt x="615121" y="169330"/>
                    <a:pt x="454656" y="222819"/>
                  </a:cubicBezTo>
                  <a:cubicBezTo>
                    <a:pt x="390468" y="238864"/>
                    <a:pt x="331631" y="254911"/>
                    <a:pt x="283492" y="270958"/>
                  </a:cubicBezTo>
                  <a:cubicBezTo>
                    <a:pt x="294189" y="270958"/>
                    <a:pt x="299537" y="270958"/>
                    <a:pt x="310236" y="265608"/>
                  </a:cubicBezTo>
                  <a:cubicBezTo>
                    <a:pt x="334306" y="262935"/>
                    <a:pt x="358376" y="258923"/>
                    <a:pt x="383114" y="254912"/>
                  </a:cubicBezTo>
                  <a:lnTo>
                    <a:pt x="422770" y="249394"/>
                  </a:lnTo>
                  <a:lnTo>
                    <a:pt x="7881" y="368362"/>
                  </a:lnTo>
                  <a:lnTo>
                    <a:pt x="0" y="356539"/>
                  </a:lnTo>
                  <a:cubicBezTo>
                    <a:pt x="0" y="351192"/>
                    <a:pt x="0" y="345842"/>
                    <a:pt x="5349" y="340494"/>
                  </a:cubicBezTo>
                  <a:cubicBezTo>
                    <a:pt x="10697" y="335145"/>
                    <a:pt x="21397" y="324447"/>
                    <a:pt x="42791" y="319097"/>
                  </a:cubicBezTo>
                  <a:cubicBezTo>
                    <a:pt x="37441" y="313750"/>
                    <a:pt x="32094" y="308400"/>
                    <a:pt x="32094" y="308400"/>
                  </a:cubicBezTo>
                  <a:cubicBezTo>
                    <a:pt x="32094" y="308400"/>
                    <a:pt x="32094" y="303053"/>
                    <a:pt x="32094" y="297703"/>
                  </a:cubicBezTo>
                  <a:cubicBezTo>
                    <a:pt x="26744" y="297703"/>
                    <a:pt x="21397" y="292353"/>
                    <a:pt x="16047" y="292353"/>
                  </a:cubicBezTo>
                  <a:cubicBezTo>
                    <a:pt x="5349" y="287005"/>
                    <a:pt x="5349" y="281655"/>
                    <a:pt x="5349" y="276308"/>
                  </a:cubicBezTo>
                  <a:cubicBezTo>
                    <a:pt x="5349" y="270958"/>
                    <a:pt x="5349" y="265608"/>
                    <a:pt x="10697" y="260261"/>
                  </a:cubicBezTo>
                  <a:cubicBezTo>
                    <a:pt x="16047" y="254911"/>
                    <a:pt x="21397" y="249564"/>
                    <a:pt x="32094" y="238864"/>
                  </a:cubicBezTo>
                  <a:cubicBezTo>
                    <a:pt x="26744" y="233516"/>
                    <a:pt x="26744" y="228166"/>
                    <a:pt x="26744" y="222819"/>
                  </a:cubicBezTo>
                  <a:cubicBezTo>
                    <a:pt x="26744" y="217469"/>
                    <a:pt x="26744" y="212119"/>
                    <a:pt x="26744" y="206772"/>
                  </a:cubicBezTo>
                  <a:cubicBezTo>
                    <a:pt x="26744" y="201422"/>
                    <a:pt x="32094" y="201422"/>
                    <a:pt x="37441" y="196074"/>
                  </a:cubicBezTo>
                  <a:cubicBezTo>
                    <a:pt x="26744" y="196074"/>
                    <a:pt x="16047" y="196074"/>
                    <a:pt x="10697" y="190725"/>
                  </a:cubicBezTo>
                  <a:cubicBezTo>
                    <a:pt x="5349" y="185377"/>
                    <a:pt x="0" y="185377"/>
                    <a:pt x="0" y="180027"/>
                  </a:cubicBezTo>
                  <a:lnTo>
                    <a:pt x="3563" y="168151"/>
                  </a:lnTo>
                  <a:lnTo>
                    <a:pt x="577679" y="3526"/>
                  </a:lnTo>
                  <a:lnTo>
                    <a:pt x="577679" y="8863"/>
                  </a:lnTo>
                  <a:cubicBezTo>
                    <a:pt x="601750" y="3514"/>
                    <a:pt x="620471" y="840"/>
                    <a:pt x="635180" y="171"/>
                  </a:cubicBez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49" name="Vrije vorm: vorm 48">
              <a:extLst>
                <a:ext uri="{FF2B5EF4-FFF2-40B4-BE49-F238E27FC236}">
                  <a16:creationId xmlns:a16="http://schemas.microsoft.com/office/drawing/2014/main" id="{9874D204-BA47-4FE1-802C-5D10DE5DFC2F}"/>
                </a:ext>
              </a:extLst>
            </p:cNvPr>
            <p:cNvSpPr/>
            <p:nvPr/>
          </p:nvSpPr>
          <p:spPr>
            <a:xfrm>
              <a:off x="6207532" y="4423429"/>
              <a:ext cx="1115667" cy="465384"/>
            </a:xfrm>
            <a:custGeom>
              <a:avLst/>
              <a:gdLst>
                <a:gd name="connsiteX0" fmla="*/ 181862 w 1115667"/>
                <a:gd name="connsiteY0" fmla="*/ 409408 h 465384"/>
                <a:gd name="connsiteX1" fmla="*/ 48139 w 1115667"/>
                <a:gd name="connsiteY1" fmla="*/ 446850 h 465384"/>
                <a:gd name="connsiteX2" fmla="*/ 181862 w 1115667"/>
                <a:gd name="connsiteY2" fmla="*/ 409408 h 465384"/>
                <a:gd name="connsiteX3" fmla="*/ 240701 w 1115667"/>
                <a:gd name="connsiteY3" fmla="*/ 355919 h 465384"/>
                <a:gd name="connsiteX4" fmla="*/ 176515 w 1115667"/>
                <a:gd name="connsiteY4" fmla="*/ 371966 h 465384"/>
                <a:gd name="connsiteX5" fmla="*/ 48139 w 1115667"/>
                <a:gd name="connsiteY5" fmla="*/ 404058 h 465384"/>
                <a:gd name="connsiteX6" fmla="*/ 240701 w 1115667"/>
                <a:gd name="connsiteY6" fmla="*/ 355919 h 465384"/>
                <a:gd name="connsiteX7" fmla="*/ 32095 w 1115667"/>
                <a:gd name="connsiteY7" fmla="*/ 313127 h 465384"/>
                <a:gd name="connsiteX8" fmla="*/ 37442 w 1115667"/>
                <a:gd name="connsiteY8" fmla="*/ 323825 h 465384"/>
                <a:gd name="connsiteX9" fmla="*/ 85581 w 1115667"/>
                <a:gd name="connsiteY9" fmla="*/ 329175 h 465384"/>
                <a:gd name="connsiteX10" fmla="*/ 90931 w 1115667"/>
                <a:gd name="connsiteY10" fmla="*/ 329175 h 465384"/>
                <a:gd name="connsiteX11" fmla="*/ 32095 w 1115667"/>
                <a:gd name="connsiteY11" fmla="*/ 313127 h 465384"/>
                <a:gd name="connsiteX12" fmla="*/ 389132 w 1115667"/>
                <a:gd name="connsiteY12" fmla="*/ 277023 h 465384"/>
                <a:gd name="connsiteX13" fmla="*/ 369074 w 1115667"/>
                <a:gd name="connsiteY13" fmla="*/ 281036 h 465384"/>
                <a:gd name="connsiteX14" fmla="*/ 331632 w 1115667"/>
                <a:gd name="connsiteY14" fmla="*/ 291733 h 465384"/>
                <a:gd name="connsiteX15" fmla="*/ 262096 w 1115667"/>
                <a:gd name="connsiteY15" fmla="*/ 313127 h 465384"/>
                <a:gd name="connsiteX16" fmla="*/ 181862 w 1115667"/>
                <a:gd name="connsiteY16" fmla="*/ 345222 h 465384"/>
                <a:gd name="connsiteX17" fmla="*/ 123026 w 1115667"/>
                <a:gd name="connsiteY17" fmla="*/ 361267 h 465384"/>
                <a:gd name="connsiteX18" fmla="*/ 171165 w 1115667"/>
                <a:gd name="connsiteY18" fmla="*/ 350569 h 465384"/>
                <a:gd name="connsiteX19" fmla="*/ 401166 w 1115667"/>
                <a:gd name="connsiteY19" fmla="*/ 281036 h 465384"/>
                <a:gd name="connsiteX20" fmla="*/ 389132 w 1115667"/>
                <a:gd name="connsiteY20" fmla="*/ 277023 h 465384"/>
                <a:gd name="connsiteX21" fmla="*/ 605817 w 1115667"/>
                <a:gd name="connsiteY21" fmla="*/ 226258 h 465384"/>
                <a:gd name="connsiteX22" fmla="*/ 581442 w 1115667"/>
                <a:gd name="connsiteY22" fmla="*/ 233730 h 465384"/>
                <a:gd name="connsiteX23" fmla="*/ 536895 w 1115667"/>
                <a:gd name="connsiteY23" fmla="*/ 243592 h 465384"/>
                <a:gd name="connsiteX24" fmla="*/ 534806 w 1115667"/>
                <a:gd name="connsiteY24" fmla="*/ 243707 h 465384"/>
                <a:gd name="connsiteX25" fmla="*/ 602177 w 1115667"/>
                <a:gd name="connsiteY25" fmla="*/ 227160 h 465384"/>
                <a:gd name="connsiteX26" fmla="*/ 636519 w 1115667"/>
                <a:gd name="connsiteY26" fmla="*/ 216847 h 465384"/>
                <a:gd name="connsiteX27" fmla="*/ 635292 w 1115667"/>
                <a:gd name="connsiteY27" fmla="*/ 218950 h 465384"/>
                <a:gd name="connsiteX28" fmla="*/ 605817 w 1115667"/>
                <a:gd name="connsiteY28" fmla="*/ 226258 h 465384"/>
                <a:gd name="connsiteX29" fmla="*/ 240701 w 1115667"/>
                <a:gd name="connsiteY29" fmla="*/ 206149 h 465384"/>
                <a:gd name="connsiteX30" fmla="*/ 80234 w 1115667"/>
                <a:gd name="connsiteY30" fmla="*/ 243591 h 465384"/>
                <a:gd name="connsiteX31" fmla="*/ 112326 w 1115667"/>
                <a:gd name="connsiteY31" fmla="*/ 238244 h 465384"/>
                <a:gd name="connsiteX32" fmla="*/ 203259 w 1115667"/>
                <a:gd name="connsiteY32" fmla="*/ 216847 h 465384"/>
                <a:gd name="connsiteX33" fmla="*/ 240701 w 1115667"/>
                <a:gd name="connsiteY33" fmla="*/ 206149 h 465384"/>
                <a:gd name="connsiteX34" fmla="*/ 508144 w 1115667"/>
                <a:gd name="connsiteY34" fmla="*/ 195452 h 465384"/>
                <a:gd name="connsiteX35" fmla="*/ 208606 w 1115667"/>
                <a:gd name="connsiteY35" fmla="*/ 243591 h 465384"/>
                <a:gd name="connsiteX36" fmla="*/ 117676 w 1115667"/>
                <a:gd name="connsiteY36" fmla="*/ 264988 h 465384"/>
                <a:gd name="connsiteX37" fmla="*/ 48139 w 1115667"/>
                <a:gd name="connsiteY37" fmla="*/ 291733 h 465384"/>
                <a:gd name="connsiteX38" fmla="*/ 508144 w 1115667"/>
                <a:gd name="connsiteY38" fmla="*/ 195452 h 465384"/>
                <a:gd name="connsiteX39" fmla="*/ 845125 w 1115667"/>
                <a:gd name="connsiteY39" fmla="*/ 179405 h 465384"/>
                <a:gd name="connsiteX40" fmla="*/ 837769 w 1115667"/>
                <a:gd name="connsiteY40" fmla="*/ 180074 h 465384"/>
                <a:gd name="connsiteX41" fmla="*/ 835820 w 1115667"/>
                <a:gd name="connsiteY41" fmla="*/ 182802 h 465384"/>
                <a:gd name="connsiteX42" fmla="*/ 827050 w 1115667"/>
                <a:gd name="connsiteY42" fmla="*/ 186004 h 465384"/>
                <a:gd name="connsiteX43" fmla="*/ 776675 w 1115667"/>
                <a:gd name="connsiteY43" fmla="*/ 194533 h 465384"/>
                <a:gd name="connsiteX44" fmla="*/ 652563 w 1115667"/>
                <a:gd name="connsiteY44" fmla="*/ 232894 h 465384"/>
                <a:gd name="connsiteX45" fmla="*/ 787206 w 1115667"/>
                <a:gd name="connsiteY45" fmla="*/ 200550 h 465384"/>
                <a:gd name="connsiteX46" fmla="*/ 827050 w 1115667"/>
                <a:gd name="connsiteY46" fmla="*/ 186004 h 465384"/>
                <a:gd name="connsiteX47" fmla="*/ 834425 w 1115667"/>
                <a:gd name="connsiteY47" fmla="*/ 184755 h 465384"/>
                <a:gd name="connsiteX48" fmla="*/ 835820 w 1115667"/>
                <a:gd name="connsiteY48" fmla="*/ 182802 h 465384"/>
                <a:gd name="connsiteX49" fmla="*/ 738147 w 1115667"/>
                <a:gd name="connsiteY49" fmla="*/ 158010 h 465384"/>
                <a:gd name="connsiteX50" fmla="*/ 710479 w 1115667"/>
                <a:gd name="connsiteY50" fmla="*/ 164856 h 465384"/>
                <a:gd name="connsiteX51" fmla="*/ 719562 w 1115667"/>
                <a:gd name="connsiteY51" fmla="*/ 161551 h 465384"/>
                <a:gd name="connsiteX52" fmla="*/ 663261 w 1115667"/>
                <a:gd name="connsiteY52" fmla="*/ 141963 h 465384"/>
                <a:gd name="connsiteX53" fmla="*/ 481399 w 1115667"/>
                <a:gd name="connsiteY53" fmla="*/ 168707 h 465384"/>
                <a:gd name="connsiteX54" fmla="*/ 406515 w 1115667"/>
                <a:gd name="connsiteY54" fmla="*/ 179405 h 465384"/>
                <a:gd name="connsiteX55" fmla="*/ 390468 w 1115667"/>
                <a:gd name="connsiteY55" fmla="*/ 184755 h 465384"/>
                <a:gd name="connsiteX56" fmla="*/ 534888 w 1115667"/>
                <a:gd name="connsiteY56" fmla="*/ 163360 h 465384"/>
                <a:gd name="connsiteX57" fmla="*/ 641866 w 1115667"/>
                <a:gd name="connsiteY57" fmla="*/ 147313 h 465384"/>
                <a:gd name="connsiteX58" fmla="*/ 663261 w 1115667"/>
                <a:gd name="connsiteY58" fmla="*/ 141963 h 465384"/>
                <a:gd name="connsiteX59" fmla="*/ 1026987 w 1115667"/>
                <a:gd name="connsiteY59" fmla="*/ 136616 h 465384"/>
                <a:gd name="connsiteX60" fmla="*/ 1017760 w 1115667"/>
                <a:gd name="connsiteY60" fmla="*/ 141395 h 465384"/>
                <a:gd name="connsiteX61" fmla="*/ 1010940 w 1115667"/>
                <a:gd name="connsiteY61" fmla="*/ 141963 h 465384"/>
                <a:gd name="connsiteX62" fmla="*/ 887914 w 1115667"/>
                <a:gd name="connsiteY62" fmla="*/ 184755 h 465384"/>
                <a:gd name="connsiteX63" fmla="*/ 1003752 w 1115667"/>
                <a:gd name="connsiteY63" fmla="*/ 148650 h 465384"/>
                <a:gd name="connsiteX64" fmla="*/ 1017760 w 1115667"/>
                <a:gd name="connsiteY64" fmla="*/ 141395 h 465384"/>
                <a:gd name="connsiteX65" fmla="*/ 1018963 w 1115667"/>
                <a:gd name="connsiteY65" fmla="*/ 141294 h 465384"/>
                <a:gd name="connsiteX66" fmla="*/ 1026987 w 1115667"/>
                <a:gd name="connsiteY66" fmla="*/ 136616 h 465384"/>
                <a:gd name="connsiteX67" fmla="*/ 1021857 w 1115667"/>
                <a:gd name="connsiteY67" fmla="*/ 97322 h 465384"/>
                <a:gd name="connsiteX68" fmla="*/ 1027036 w 1115667"/>
                <a:gd name="connsiteY68" fmla="*/ 97927 h 465384"/>
                <a:gd name="connsiteX69" fmla="*/ 1027080 w 1115667"/>
                <a:gd name="connsiteY69" fmla="*/ 101586 h 465384"/>
                <a:gd name="connsiteX70" fmla="*/ 1022440 w 1115667"/>
                <a:gd name="connsiteY70" fmla="*/ 106752 h 465384"/>
                <a:gd name="connsiteX71" fmla="*/ 1005842 w 1115667"/>
                <a:gd name="connsiteY71" fmla="*/ 112878 h 465384"/>
                <a:gd name="connsiteX72" fmla="*/ 829078 w 1115667"/>
                <a:gd name="connsiteY72" fmla="*/ 158010 h 465384"/>
                <a:gd name="connsiteX73" fmla="*/ 796983 w 1115667"/>
                <a:gd name="connsiteY73" fmla="*/ 163360 h 465384"/>
                <a:gd name="connsiteX74" fmla="*/ 1021857 w 1115667"/>
                <a:gd name="connsiteY74" fmla="*/ 97322 h 465384"/>
                <a:gd name="connsiteX75" fmla="*/ 930706 w 1115667"/>
                <a:gd name="connsiteY75" fmla="*/ 93824 h 465384"/>
                <a:gd name="connsiteX76" fmla="*/ 850472 w 1115667"/>
                <a:gd name="connsiteY76" fmla="*/ 115218 h 465384"/>
                <a:gd name="connsiteX77" fmla="*/ 930706 w 1115667"/>
                <a:gd name="connsiteY77" fmla="*/ 93824 h 465384"/>
                <a:gd name="connsiteX78" fmla="*/ 1026233 w 1115667"/>
                <a:gd name="connsiteY78" fmla="*/ 63653 h 465384"/>
                <a:gd name="connsiteX79" fmla="*/ 1059079 w 1115667"/>
                <a:gd name="connsiteY79" fmla="*/ 67079 h 465384"/>
                <a:gd name="connsiteX80" fmla="*/ 1069776 w 1115667"/>
                <a:gd name="connsiteY80" fmla="*/ 83126 h 465384"/>
                <a:gd name="connsiteX81" fmla="*/ 1064429 w 1115667"/>
                <a:gd name="connsiteY81" fmla="*/ 99171 h 465384"/>
                <a:gd name="connsiteX82" fmla="*/ 1048381 w 1115667"/>
                <a:gd name="connsiteY82" fmla="*/ 115218 h 465384"/>
                <a:gd name="connsiteX83" fmla="*/ 1053731 w 1115667"/>
                <a:gd name="connsiteY83" fmla="*/ 115218 h 465384"/>
                <a:gd name="connsiteX84" fmla="*/ 1064429 w 1115667"/>
                <a:gd name="connsiteY84" fmla="*/ 131266 h 465384"/>
                <a:gd name="connsiteX85" fmla="*/ 1048381 w 1115667"/>
                <a:gd name="connsiteY85" fmla="*/ 158010 h 465384"/>
                <a:gd name="connsiteX86" fmla="*/ 1093179 w 1115667"/>
                <a:gd name="connsiteY86" fmla="*/ 149318 h 465384"/>
                <a:gd name="connsiteX87" fmla="*/ 1115667 w 1115667"/>
                <a:gd name="connsiteY87" fmla="*/ 152356 h 465384"/>
                <a:gd name="connsiteX88" fmla="*/ 684860 w 1115667"/>
                <a:gd name="connsiteY88" fmla="*/ 275888 h 465384"/>
                <a:gd name="connsiteX89" fmla="*/ 684658 w 1115667"/>
                <a:gd name="connsiteY89" fmla="*/ 275686 h 465384"/>
                <a:gd name="connsiteX90" fmla="*/ 679308 w 1115667"/>
                <a:gd name="connsiteY90" fmla="*/ 270336 h 465384"/>
                <a:gd name="connsiteX91" fmla="*/ 679308 w 1115667"/>
                <a:gd name="connsiteY91" fmla="*/ 259638 h 465384"/>
                <a:gd name="connsiteX92" fmla="*/ 647216 w 1115667"/>
                <a:gd name="connsiteY92" fmla="*/ 254291 h 465384"/>
                <a:gd name="connsiteX93" fmla="*/ 631169 w 1115667"/>
                <a:gd name="connsiteY93" fmla="*/ 232894 h 465384"/>
                <a:gd name="connsiteX94" fmla="*/ 631837 w 1115667"/>
                <a:gd name="connsiteY94" fmla="*/ 224871 h 465384"/>
                <a:gd name="connsiteX95" fmla="*/ 635292 w 1115667"/>
                <a:gd name="connsiteY95" fmla="*/ 218950 h 465384"/>
                <a:gd name="connsiteX96" fmla="*/ 680134 w 1115667"/>
                <a:gd name="connsiteY96" fmla="*/ 207832 h 465384"/>
                <a:gd name="connsiteX97" fmla="*/ 1019715 w 1115667"/>
                <a:gd name="connsiteY97" fmla="*/ 109786 h 465384"/>
                <a:gd name="connsiteX98" fmla="*/ 1022440 w 1115667"/>
                <a:gd name="connsiteY98" fmla="*/ 106752 h 465384"/>
                <a:gd name="connsiteX99" fmla="*/ 1025430 w 1115667"/>
                <a:gd name="connsiteY99" fmla="*/ 105649 h 465384"/>
                <a:gd name="connsiteX100" fmla="*/ 1037684 w 1115667"/>
                <a:gd name="connsiteY100" fmla="*/ 99171 h 465384"/>
                <a:gd name="connsiteX101" fmla="*/ 1027036 w 1115667"/>
                <a:gd name="connsiteY101" fmla="*/ 97927 h 465384"/>
                <a:gd name="connsiteX102" fmla="*/ 1026987 w 1115667"/>
                <a:gd name="connsiteY102" fmla="*/ 93824 h 465384"/>
                <a:gd name="connsiteX103" fmla="*/ 1016289 w 1115667"/>
                <a:gd name="connsiteY103" fmla="*/ 77777 h 465384"/>
                <a:gd name="connsiteX104" fmla="*/ 1020968 w 1115667"/>
                <a:gd name="connsiteY104" fmla="*/ 67079 h 465384"/>
                <a:gd name="connsiteX105" fmla="*/ 1021115 w 1115667"/>
                <a:gd name="connsiteY105" fmla="*/ 64733 h 465384"/>
                <a:gd name="connsiteX106" fmla="*/ 871870 w 1115667"/>
                <a:gd name="connsiteY106" fmla="*/ 24287 h 465384"/>
                <a:gd name="connsiteX107" fmla="*/ 631169 w 1115667"/>
                <a:gd name="connsiteY107" fmla="*/ 99171 h 465384"/>
                <a:gd name="connsiteX108" fmla="*/ 871870 w 1115667"/>
                <a:gd name="connsiteY108" fmla="*/ 24287 h 465384"/>
                <a:gd name="connsiteX109" fmla="*/ 936724 w 1115667"/>
                <a:gd name="connsiteY109" fmla="*/ 14928 h 465384"/>
                <a:gd name="connsiteX110" fmla="*/ 909311 w 1115667"/>
                <a:gd name="connsiteY110" fmla="*/ 18940 h 465384"/>
                <a:gd name="connsiteX111" fmla="*/ 903961 w 1115667"/>
                <a:gd name="connsiteY111" fmla="*/ 24287 h 465384"/>
                <a:gd name="connsiteX112" fmla="*/ 738147 w 1115667"/>
                <a:gd name="connsiteY112" fmla="*/ 99171 h 465384"/>
                <a:gd name="connsiteX113" fmla="*/ 818381 w 1115667"/>
                <a:gd name="connsiteY113" fmla="*/ 83126 h 465384"/>
                <a:gd name="connsiteX114" fmla="*/ 930706 w 1115667"/>
                <a:gd name="connsiteY114" fmla="*/ 45685 h 465384"/>
                <a:gd name="connsiteX115" fmla="*/ 952101 w 1115667"/>
                <a:gd name="connsiteY115" fmla="*/ 29637 h 465384"/>
                <a:gd name="connsiteX116" fmla="*/ 952101 w 1115667"/>
                <a:gd name="connsiteY116" fmla="*/ 18940 h 465384"/>
                <a:gd name="connsiteX117" fmla="*/ 936724 w 1115667"/>
                <a:gd name="connsiteY117" fmla="*/ 14928 h 465384"/>
                <a:gd name="connsiteX118" fmla="*/ 909311 w 1115667"/>
                <a:gd name="connsiteY118" fmla="*/ 0 h 465384"/>
                <a:gd name="connsiteX119" fmla="*/ 909311 w 1115667"/>
                <a:gd name="connsiteY119" fmla="*/ 2893 h 465384"/>
                <a:gd name="connsiteX120" fmla="*/ 962800 w 1115667"/>
                <a:gd name="connsiteY120" fmla="*/ 8240 h 465384"/>
                <a:gd name="connsiteX121" fmla="*/ 978845 w 1115667"/>
                <a:gd name="connsiteY121" fmla="*/ 24287 h 465384"/>
                <a:gd name="connsiteX122" fmla="*/ 978845 w 1115667"/>
                <a:gd name="connsiteY122" fmla="*/ 45685 h 465384"/>
                <a:gd name="connsiteX123" fmla="*/ 1010940 w 1115667"/>
                <a:gd name="connsiteY123" fmla="*/ 45685 h 465384"/>
                <a:gd name="connsiteX124" fmla="*/ 1021637 w 1115667"/>
                <a:gd name="connsiteY124" fmla="*/ 56382 h 465384"/>
                <a:gd name="connsiteX125" fmla="*/ 1021115 w 1115667"/>
                <a:gd name="connsiteY125" fmla="*/ 64733 h 465384"/>
                <a:gd name="connsiteX126" fmla="*/ 968817 w 1115667"/>
                <a:gd name="connsiteY126" fmla="*/ 75771 h 465384"/>
                <a:gd name="connsiteX127" fmla="*/ 786286 w 1115667"/>
                <a:gd name="connsiteY127" fmla="*/ 136616 h 465384"/>
                <a:gd name="connsiteX128" fmla="*/ 746660 w 1115667"/>
                <a:gd name="connsiteY128" fmla="*/ 151691 h 465384"/>
                <a:gd name="connsiteX129" fmla="*/ 719562 w 1115667"/>
                <a:gd name="connsiteY129" fmla="*/ 161551 h 465384"/>
                <a:gd name="connsiteX130" fmla="*/ 710065 w 1115667"/>
                <a:gd name="connsiteY130" fmla="*/ 163360 h 465384"/>
                <a:gd name="connsiteX131" fmla="*/ 673961 w 1115667"/>
                <a:gd name="connsiteY131" fmla="*/ 168707 h 465384"/>
                <a:gd name="connsiteX132" fmla="*/ 604424 w 1115667"/>
                <a:gd name="connsiteY132" fmla="*/ 190105 h 465384"/>
                <a:gd name="connsiteX133" fmla="*/ 673291 w 1115667"/>
                <a:gd name="connsiteY133" fmla="*/ 174056 h 465384"/>
                <a:gd name="connsiteX134" fmla="*/ 710479 w 1115667"/>
                <a:gd name="connsiteY134" fmla="*/ 164856 h 465384"/>
                <a:gd name="connsiteX135" fmla="*/ 701957 w 1115667"/>
                <a:gd name="connsiteY135" fmla="*/ 167956 h 465384"/>
                <a:gd name="connsiteX136" fmla="*/ 492099 w 1115667"/>
                <a:gd name="connsiteY136" fmla="*/ 216847 h 465384"/>
                <a:gd name="connsiteX137" fmla="*/ 476052 w 1115667"/>
                <a:gd name="connsiteY137" fmla="*/ 206149 h 465384"/>
                <a:gd name="connsiteX138" fmla="*/ 465354 w 1115667"/>
                <a:gd name="connsiteY138" fmla="*/ 222197 h 465384"/>
                <a:gd name="connsiteX139" fmla="*/ 481399 w 1115667"/>
                <a:gd name="connsiteY139" fmla="*/ 238244 h 465384"/>
                <a:gd name="connsiteX140" fmla="*/ 503381 w 1115667"/>
                <a:gd name="connsiteY140" fmla="*/ 245431 h 465384"/>
                <a:gd name="connsiteX141" fmla="*/ 534806 w 1115667"/>
                <a:gd name="connsiteY141" fmla="*/ 243707 h 465384"/>
                <a:gd name="connsiteX142" fmla="*/ 513493 w 1115667"/>
                <a:gd name="connsiteY142" fmla="*/ 248941 h 465384"/>
                <a:gd name="connsiteX143" fmla="*/ 422563 w 1115667"/>
                <a:gd name="connsiteY143" fmla="*/ 270336 h 465384"/>
                <a:gd name="connsiteX144" fmla="*/ 427910 w 1115667"/>
                <a:gd name="connsiteY144" fmla="*/ 281036 h 465384"/>
                <a:gd name="connsiteX145" fmla="*/ 422563 w 1115667"/>
                <a:gd name="connsiteY145" fmla="*/ 302430 h 465384"/>
                <a:gd name="connsiteX146" fmla="*/ 411865 w 1115667"/>
                <a:gd name="connsiteY146" fmla="*/ 313127 h 465384"/>
                <a:gd name="connsiteX147" fmla="*/ 422563 w 1115667"/>
                <a:gd name="connsiteY147" fmla="*/ 313127 h 465384"/>
                <a:gd name="connsiteX148" fmla="*/ 427910 w 1115667"/>
                <a:gd name="connsiteY148" fmla="*/ 323825 h 465384"/>
                <a:gd name="connsiteX149" fmla="*/ 425237 w 1115667"/>
                <a:gd name="connsiteY149" fmla="*/ 339873 h 465384"/>
                <a:gd name="connsiteX150" fmla="*/ 406896 w 1115667"/>
                <a:gd name="connsiteY150" fmla="*/ 355593 h 465384"/>
                <a:gd name="connsiteX151" fmla="*/ 24008 w 1115667"/>
                <a:gd name="connsiteY151" fmla="*/ 465384 h 465384"/>
                <a:gd name="connsiteX152" fmla="*/ 21395 w 1115667"/>
                <a:gd name="connsiteY152" fmla="*/ 457547 h 465384"/>
                <a:gd name="connsiteX153" fmla="*/ 37442 w 1115667"/>
                <a:gd name="connsiteY153" fmla="*/ 430803 h 465384"/>
                <a:gd name="connsiteX154" fmla="*/ 21395 w 1115667"/>
                <a:gd name="connsiteY154" fmla="*/ 414756 h 465384"/>
                <a:gd name="connsiteX155" fmla="*/ 21395 w 1115667"/>
                <a:gd name="connsiteY155" fmla="*/ 404058 h 465384"/>
                <a:gd name="connsiteX156" fmla="*/ 32095 w 1115667"/>
                <a:gd name="connsiteY156" fmla="*/ 393361 h 465384"/>
                <a:gd name="connsiteX157" fmla="*/ 10698 w 1115667"/>
                <a:gd name="connsiteY157" fmla="*/ 388011 h 465384"/>
                <a:gd name="connsiteX158" fmla="*/ 0 w 1115667"/>
                <a:gd name="connsiteY158" fmla="*/ 377314 h 465384"/>
                <a:gd name="connsiteX159" fmla="*/ 32095 w 1115667"/>
                <a:gd name="connsiteY159" fmla="*/ 350569 h 465384"/>
                <a:gd name="connsiteX160" fmla="*/ 16047 w 1115667"/>
                <a:gd name="connsiteY160" fmla="*/ 329175 h 465384"/>
                <a:gd name="connsiteX161" fmla="*/ 21395 w 1115667"/>
                <a:gd name="connsiteY161" fmla="*/ 297080 h 465384"/>
                <a:gd name="connsiteX162" fmla="*/ 16047 w 1115667"/>
                <a:gd name="connsiteY162" fmla="*/ 286383 h 465384"/>
                <a:gd name="connsiteX163" fmla="*/ 21395 w 1115667"/>
                <a:gd name="connsiteY163" fmla="*/ 259638 h 465384"/>
                <a:gd name="connsiteX164" fmla="*/ 18579 w 1115667"/>
                <a:gd name="connsiteY164" fmla="*/ 255414 h 465384"/>
                <a:gd name="connsiteX165" fmla="*/ 433467 w 1115667"/>
                <a:gd name="connsiteY165" fmla="*/ 136446 h 465384"/>
                <a:gd name="connsiteX166" fmla="*/ 470702 w 1115667"/>
                <a:gd name="connsiteY166" fmla="*/ 131266 h 465384"/>
                <a:gd name="connsiteX167" fmla="*/ 529541 w 1115667"/>
                <a:gd name="connsiteY167" fmla="*/ 109871 h 465384"/>
                <a:gd name="connsiteX168" fmla="*/ 544561 w 1115667"/>
                <a:gd name="connsiteY168" fmla="*/ 104591 h 465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1115667" h="465384">
                  <a:moveTo>
                    <a:pt x="181862" y="409408"/>
                  </a:moveTo>
                  <a:cubicBezTo>
                    <a:pt x="128373" y="420106"/>
                    <a:pt x="74884" y="436153"/>
                    <a:pt x="48139" y="446850"/>
                  </a:cubicBezTo>
                  <a:cubicBezTo>
                    <a:pt x="74884" y="446850"/>
                    <a:pt x="128373" y="425455"/>
                    <a:pt x="181862" y="409408"/>
                  </a:cubicBezTo>
                  <a:close/>
                  <a:moveTo>
                    <a:pt x="240701" y="355919"/>
                  </a:moveTo>
                  <a:cubicBezTo>
                    <a:pt x="219304" y="361267"/>
                    <a:pt x="197909" y="366616"/>
                    <a:pt x="176515" y="371966"/>
                  </a:cubicBezTo>
                  <a:cubicBezTo>
                    <a:pt x="128373" y="382664"/>
                    <a:pt x="69537" y="398711"/>
                    <a:pt x="48139" y="404058"/>
                  </a:cubicBezTo>
                  <a:cubicBezTo>
                    <a:pt x="80234" y="409408"/>
                    <a:pt x="165815" y="382664"/>
                    <a:pt x="240701" y="355919"/>
                  </a:cubicBezTo>
                  <a:close/>
                  <a:moveTo>
                    <a:pt x="32095" y="313127"/>
                  </a:moveTo>
                  <a:cubicBezTo>
                    <a:pt x="32095" y="318477"/>
                    <a:pt x="32095" y="318477"/>
                    <a:pt x="37442" y="323825"/>
                  </a:cubicBezTo>
                  <a:cubicBezTo>
                    <a:pt x="48139" y="329175"/>
                    <a:pt x="64187" y="329175"/>
                    <a:pt x="85581" y="329175"/>
                  </a:cubicBezTo>
                  <a:cubicBezTo>
                    <a:pt x="85581" y="329175"/>
                    <a:pt x="90931" y="329175"/>
                    <a:pt x="90931" y="329175"/>
                  </a:cubicBezTo>
                  <a:cubicBezTo>
                    <a:pt x="64187" y="323825"/>
                    <a:pt x="48139" y="318477"/>
                    <a:pt x="32095" y="313127"/>
                  </a:cubicBezTo>
                  <a:close/>
                  <a:moveTo>
                    <a:pt x="389132" y="277023"/>
                  </a:moveTo>
                  <a:cubicBezTo>
                    <a:pt x="383783" y="277023"/>
                    <a:pt x="377097" y="278361"/>
                    <a:pt x="369074" y="281036"/>
                  </a:cubicBezTo>
                  <a:cubicBezTo>
                    <a:pt x="358376" y="286383"/>
                    <a:pt x="342329" y="286383"/>
                    <a:pt x="331632" y="291733"/>
                  </a:cubicBezTo>
                  <a:cubicBezTo>
                    <a:pt x="304887" y="297080"/>
                    <a:pt x="283490" y="307780"/>
                    <a:pt x="262096" y="313127"/>
                  </a:cubicBezTo>
                  <a:cubicBezTo>
                    <a:pt x="235351" y="323825"/>
                    <a:pt x="203259" y="334525"/>
                    <a:pt x="181862" y="345222"/>
                  </a:cubicBezTo>
                  <a:cubicBezTo>
                    <a:pt x="160467" y="345222"/>
                    <a:pt x="139070" y="355919"/>
                    <a:pt x="123026" y="361267"/>
                  </a:cubicBezTo>
                  <a:cubicBezTo>
                    <a:pt x="139070" y="355919"/>
                    <a:pt x="155117" y="355919"/>
                    <a:pt x="171165" y="350569"/>
                  </a:cubicBezTo>
                  <a:cubicBezTo>
                    <a:pt x="246048" y="334525"/>
                    <a:pt x="395818" y="302430"/>
                    <a:pt x="401166" y="281036"/>
                  </a:cubicBezTo>
                  <a:cubicBezTo>
                    <a:pt x="398492" y="278361"/>
                    <a:pt x="394481" y="277023"/>
                    <a:pt x="389132" y="277023"/>
                  </a:cubicBezTo>
                  <a:close/>
                  <a:moveTo>
                    <a:pt x="605817" y="226258"/>
                  </a:moveTo>
                  <a:lnTo>
                    <a:pt x="581442" y="233730"/>
                  </a:lnTo>
                  <a:cubicBezTo>
                    <a:pt x="564810" y="238243"/>
                    <a:pt x="549933" y="241586"/>
                    <a:pt x="536895" y="243592"/>
                  </a:cubicBezTo>
                  <a:lnTo>
                    <a:pt x="534806" y="243707"/>
                  </a:lnTo>
                  <a:lnTo>
                    <a:pt x="602177" y="227160"/>
                  </a:lnTo>
                  <a:close/>
                  <a:moveTo>
                    <a:pt x="636519" y="216847"/>
                  </a:moveTo>
                  <a:lnTo>
                    <a:pt x="635292" y="218950"/>
                  </a:lnTo>
                  <a:lnTo>
                    <a:pt x="605817" y="226258"/>
                  </a:lnTo>
                  <a:close/>
                  <a:moveTo>
                    <a:pt x="240701" y="206149"/>
                  </a:moveTo>
                  <a:cubicBezTo>
                    <a:pt x="176515" y="216847"/>
                    <a:pt x="117676" y="227546"/>
                    <a:pt x="80234" y="243591"/>
                  </a:cubicBezTo>
                  <a:cubicBezTo>
                    <a:pt x="90931" y="243591"/>
                    <a:pt x="101628" y="238244"/>
                    <a:pt x="112326" y="238244"/>
                  </a:cubicBezTo>
                  <a:cubicBezTo>
                    <a:pt x="139070" y="232894"/>
                    <a:pt x="165815" y="222197"/>
                    <a:pt x="203259" y="216847"/>
                  </a:cubicBezTo>
                  <a:cubicBezTo>
                    <a:pt x="213956" y="211499"/>
                    <a:pt x="230004" y="211499"/>
                    <a:pt x="240701" y="206149"/>
                  </a:cubicBezTo>
                  <a:close/>
                  <a:moveTo>
                    <a:pt x="508144" y="195452"/>
                  </a:moveTo>
                  <a:cubicBezTo>
                    <a:pt x="406515" y="211499"/>
                    <a:pt x="294190" y="227546"/>
                    <a:pt x="208606" y="243591"/>
                  </a:cubicBezTo>
                  <a:cubicBezTo>
                    <a:pt x="176515" y="254291"/>
                    <a:pt x="144420" y="259638"/>
                    <a:pt x="117676" y="264988"/>
                  </a:cubicBezTo>
                  <a:cubicBezTo>
                    <a:pt x="90931" y="270336"/>
                    <a:pt x="64187" y="281036"/>
                    <a:pt x="48139" y="291733"/>
                  </a:cubicBezTo>
                  <a:cubicBezTo>
                    <a:pt x="112326" y="318477"/>
                    <a:pt x="315585" y="259638"/>
                    <a:pt x="508144" y="195452"/>
                  </a:cubicBezTo>
                  <a:close/>
                  <a:moveTo>
                    <a:pt x="845125" y="179405"/>
                  </a:moveTo>
                  <a:cubicBezTo>
                    <a:pt x="842450" y="179405"/>
                    <a:pt x="839775" y="179405"/>
                    <a:pt x="837769" y="180074"/>
                  </a:cubicBezTo>
                  <a:lnTo>
                    <a:pt x="835820" y="182802"/>
                  </a:lnTo>
                  <a:lnTo>
                    <a:pt x="827050" y="186004"/>
                  </a:lnTo>
                  <a:lnTo>
                    <a:pt x="776675" y="194533"/>
                  </a:lnTo>
                  <a:cubicBezTo>
                    <a:pt x="718756" y="205815"/>
                    <a:pt x="664599" y="220859"/>
                    <a:pt x="652563" y="232894"/>
                  </a:cubicBezTo>
                  <a:cubicBezTo>
                    <a:pt x="672622" y="240917"/>
                    <a:pt x="728785" y="221862"/>
                    <a:pt x="787206" y="200550"/>
                  </a:cubicBezTo>
                  <a:lnTo>
                    <a:pt x="827050" y="186004"/>
                  </a:lnTo>
                  <a:lnTo>
                    <a:pt x="834425" y="184755"/>
                  </a:lnTo>
                  <a:lnTo>
                    <a:pt x="835820" y="182802"/>
                  </a:lnTo>
                  <a:close/>
                  <a:moveTo>
                    <a:pt x="738147" y="158010"/>
                  </a:moveTo>
                  <a:lnTo>
                    <a:pt x="710479" y="164856"/>
                  </a:lnTo>
                  <a:lnTo>
                    <a:pt x="719562" y="161551"/>
                  </a:lnTo>
                  <a:close/>
                  <a:moveTo>
                    <a:pt x="663261" y="141963"/>
                  </a:moveTo>
                  <a:cubicBezTo>
                    <a:pt x="604424" y="152660"/>
                    <a:pt x="545585" y="158010"/>
                    <a:pt x="481399" y="168707"/>
                  </a:cubicBezTo>
                  <a:cubicBezTo>
                    <a:pt x="454655" y="174057"/>
                    <a:pt x="433260" y="174057"/>
                    <a:pt x="406515" y="179405"/>
                  </a:cubicBezTo>
                  <a:cubicBezTo>
                    <a:pt x="401166" y="179405"/>
                    <a:pt x="395818" y="184755"/>
                    <a:pt x="390468" y="184755"/>
                  </a:cubicBezTo>
                  <a:cubicBezTo>
                    <a:pt x="438610" y="179405"/>
                    <a:pt x="486749" y="168707"/>
                    <a:pt x="534888" y="163360"/>
                  </a:cubicBezTo>
                  <a:cubicBezTo>
                    <a:pt x="572330" y="158010"/>
                    <a:pt x="604424" y="152660"/>
                    <a:pt x="641866" y="147313"/>
                  </a:cubicBezTo>
                  <a:cubicBezTo>
                    <a:pt x="647216" y="147313"/>
                    <a:pt x="657913" y="141963"/>
                    <a:pt x="663261" y="141963"/>
                  </a:cubicBezTo>
                  <a:close/>
                  <a:moveTo>
                    <a:pt x="1026987" y="136616"/>
                  </a:moveTo>
                  <a:lnTo>
                    <a:pt x="1017760" y="141395"/>
                  </a:lnTo>
                  <a:lnTo>
                    <a:pt x="1010940" y="141963"/>
                  </a:lnTo>
                  <a:cubicBezTo>
                    <a:pt x="978845" y="147313"/>
                    <a:pt x="930706" y="168707"/>
                    <a:pt x="887914" y="184755"/>
                  </a:cubicBezTo>
                  <a:cubicBezTo>
                    <a:pt x="928031" y="172719"/>
                    <a:pt x="974165" y="160684"/>
                    <a:pt x="1003752" y="148650"/>
                  </a:cubicBezTo>
                  <a:lnTo>
                    <a:pt x="1017760" y="141395"/>
                  </a:lnTo>
                  <a:lnTo>
                    <a:pt x="1018963" y="141294"/>
                  </a:lnTo>
                  <a:cubicBezTo>
                    <a:pt x="1021637" y="140626"/>
                    <a:pt x="1024312" y="139289"/>
                    <a:pt x="1026987" y="136616"/>
                  </a:cubicBezTo>
                  <a:close/>
                  <a:moveTo>
                    <a:pt x="1021857" y="97322"/>
                  </a:moveTo>
                  <a:lnTo>
                    <a:pt x="1027036" y="97927"/>
                  </a:lnTo>
                  <a:lnTo>
                    <a:pt x="1027080" y="101586"/>
                  </a:lnTo>
                  <a:lnTo>
                    <a:pt x="1022440" y="106752"/>
                  </a:lnTo>
                  <a:lnTo>
                    <a:pt x="1005842" y="112878"/>
                  </a:lnTo>
                  <a:cubicBezTo>
                    <a:pt x="960460" y="127922"/>
                    <a:pt x="881230" y="145975"/>
                    <a:pt x="829078" y="158010"/>
                  </a:cubicBezTo>
                  <a:cubicBezTo>
                    <a:pt x="818381" y="158010"/>
                    <a:pt x="807681" y="163360"/>
                    <a:pt x="796983" y="163360"/>
                  </a:cubicBezTo>
                  <a:cubicBezTo>
                    <a:pt x="876548" y="130596"/>
                    <a:pt x="976589" y="97834"/>
                    <a:pt x="1021857" y="97322"/>
                  </a:cubicBezTo>
                  <a:close/>
                  <a:moveTo>
                    <a:pt x="930706" y="93824"/>
                  </a:moveTo>
                  <a:cubicBezTo>
                    <a:pt x="909311" y="99171"/>
                    <a:pt x="882567" y="109871"/>
                    <a:pt x="850472" y="115218"/>
                  </a:cubicBezTo>
                  <a:cubicBezTo>
                    <a:pt x="882567" y="104521"/>
                    <a:pt x="909311" y="99171"/>
                    <a:pt x="930706" y="93824"/>
                  </a:cubicBezTo>
                  <a:close/>
                  <a:moveTo>
                    <a:pt x="1026233" y="63653"/>
                  </a:moveTo>
                  <a:cubicBezTo>
                    <a:pt x="1041361" y="62065"/>
                    <a:pt x="1052393" y="63068"/>
                    <a:pt x="1059079" y="67079"/>
                  </a:cubicBezTo>
                  <a:cubicBezTo>
                    <a:pt x="1064429" y="72429"/>
                    <a:pt x="1069776" y="77777"/>
                    <a:pt x="1069776" y="83126"/>
                  </a:cubicBezTo>
                  <a:cubicBezTo>
                    <a:pt x="1069776" y="88474"/>
                    <a:pt x="1069776" y="93824"/>
                    <a:pt x="1064429" y="99171"/>
                  </a:cubicBezTo>
                  <a:cubicBezTo>
                    <a:pt x="1059079" y="104521"/>
                    <a:pt x="1053731" y="109871"/>
                    <a:pt x="1048381" y="115218"/>
                  </a:cubicBezTo>
                  <a:cubicBezTo>
                    <a:pt x="1048381" y="115218"/>
                    <a:pt x="1053731" y="115218"/>
                    <a:pt x="1053731" y="115218"/>
                  </a:cubicBezTo>
                  <a:cubicBezTo>
                    <a:pt x="1059079" y="120568"/>
                    <a:pt x="1064429" y="125916"/>
                    <a:pt x="1064429" y="131266"/>
                  </a:cubicBezTo>
                  <a:cubicBezTo>
                    <a:pt x="1064429" y="141963"/>
                    <a:pt x="1064429" y="147313"/>
                    <a:pt x="1048381" y="158010"/>
                  </a:cubicBezTo>
                  <a:cubicBezTo>
                    <a:pt x="1067102" y="152662"/>
                    <a:pt x="1081812" y="149987"/>
                    <a:pt x="1093179" y="149318"/>
                  </a:cubicBezTo>
                  <a:lnTo>
                    <a:pt x="1115667" y="152356"/>
                  </a:lnTo>
                  <a:lnTo>
                    <a:pt x="684860" y="275888"/>
                  </a:lnTo>
                  <a:lnTo>
                    <a:pt x="684658" y="275686"/>
                  </a:lnTo>
                  <a:cubicBezTo>
                    <a:pt x="683320" y="274348"/>
                    <a:pt x="681983" y="273011"/>
                    <a:pt x="679308" y="270336"/>
                  </a:cubicBezTo>
                  <a:cubicBezTo>
                    <a:pt x="679308" y="264988"/>
                    <a:pt x="679308" y="264988"/>
                    <a:pt x="679308" y="259638"/>
                  </a:cubicBezTo>
                  <a:cubicBezTo>
                    <a:pt x="668611" y="259638"/>
                    <a:pt x="657913" y="259638"/>
                    <a:pt x="647216" y="254291"/>
                  </a:cubicBezTo>
                  <a:cubicBezTo>
                    <a:pt x="641866" y="248941"/>
                    <a:pt x="636519" y="243591"/>
                    <a:pt x="631169" y="232894"/>
                  </a:cubicBezTo>
                  <a:cubicBezTo>
                    <a:pt x="631169" y="230220"/>
                    <a:pt x="631169" y="227546"/>
                    <a:pt x="631837" y="224871"/>
                  </a:cubicBezTo>
                  <a:lnTo>
                    <a:pt x="635292" y="218950"/>
                  </a:lnTo>
                  <a:lnTo>
                    <a:pt x="680134" y="207832"/>
                  </a:lnTo>
                  <a:cubicBezTo>
                    <a:pt x="922871" y="147291"/>
                    <a:pt x="998194" y="124621"/>
                    <a:pt x="1019715" y="109786"/>
                  </a:cubicBezTo>
                  <a:lnTo>
                    <a:pt x="1022440" y="106752"/>
                  </a:lnTo>
                  <a:lnTo>
                    <a:pt x="1025430" y="105649"/>
                  </a:lnTo>
                  <a:cubicBezTo>
                    <a:pt x="1030831" y="103350"/>
                    <a:pt x="1035010" y="101177"/>
                    <a:pt x="1037684" y="99171"/>
                  </a:cubicBezTo>
                  <a:lnTo>
                    <a:pt x="1027036" y="97927"/>
                  </a:lnTo>
                  <a:lnTo>
                    <a:pt x="1026987" y="93824"/>
                  </a:lnTo>
                  <a:cubicBezTo>
                    <a:pt x="1026987" y="88474"/>
                    <a:pt x="1021637" y="83126"/>
                    <a:pt x="1016289" y="77777"/>
                  </a:cubicBezTo>
                  <a:cubicBezTo>
                    <a:pt x="1018963" y="75103"/>
                    <a:pt x="1020300" y="71091"/>
                    <a:pt x="1020968" y="67079"/>
                  </a:cubicBezTo>
                  <a:lnTo>
                    <a:pt x="1021115" y="64733"/>
                  </a:lnTo>
                  <a:close/>
                  <a:moveTo>
                    <a:pt x="871870" y="24287"/>
                  </a:moveTo>
                  <a:cubicBezTo>
                    <a:pt x="807681" y="40335"/>
                    <a:pt x="722100" y="67079"/>
                    <a:pt x="631169" y="99171"/>
                  </a:cubicBezTo>
                  <a:cubicBezTo>
                    <a:pt x="738147" y="77777"/>
                    <a:pt x="829078" y="51032"/>
                    <a:pt x="871870" y="24287"/>
                  </a:cubicBezTo>
                  <a:close/>
                  <a:moveTo>
                    <a:pt x="936724" y="14928"/>
                  </a:moveTo>
                  <a:cubicBezTo>
                    <a:pt x="929369" y="14928"/>
                    <a:pt x="920009" y="16265"/>
                    <a:pt x="909311" y="18940"/>
                  </a:cubicBezTo>
                  <a:cubicBezTo>
                    <a:pt x="909311" y="18940"/>
                    <a:pt x="909311" y="24287"/>
                    <a:pt x="903961" y="24287"/>
                  </a:cubicBezTo>
                  <a:cubicBezTo>
                    <a:pt x="887914" y="51032"/>
                    <a:pt x="829078" y="77777"/>
                    <a:pt x="738147" y="99171"/>
                  </a:cubicBezTo>
                  <a:cubicBezTo>
                    <a:pt x="764891" y="93824"/>
                    <a:pt x="791636" y="88474"/>
                    <a:pt x="818381" y="83126"/>
                  </a:cubicBezTo>
                  <a:cubicBezTo>
                    <a:pt x="866520" y="67079"/>
                    <a:pt x="903961" y="56382"/>
                    <a:pt x="930706" y="45685"/>
                  </a:cubicBezTo>
                  <a:cubicBezTo>
                    <a:pt x="941403" y="40335"/>
                    <a:pt x="946753" y="34985"/>
                    <a:pt x="952101" y="29637"/>
                  </a:cubicBezTo>
                  <a:cubicBezTo>
                    <a:pt x="957450" y="24287"/>
                    <a:pt x="957450" y="18940"/>
                    <a:pt x="952101" y="18940"/>
                  </a:cubicBezTo>
                  <a:cubicBezTo>
                    <a:pt x="949427" y="16265"/>
                    <a:pt x="944078" y="14928"/>
                    <a:pt x="936724" y="14928"/>
                  </a:cubicBezTo>
                  <a:close/>
                  <a:moveTo>
                    <a:pt x="909311" y="0"/>
                  </a:moveTo>
                  <a:lnTo>
                    <a:pt x="909311" y="2893"/>
                  </a:lnTo>
                  <a:cubicBezTo>
                    <a:pt x="930706" y="-2457"/>
                    <a:pt x="952101" y="2893"/>
                    <a:pt x="962800" y="8240"/>
                  </a:cubicBezTo>
                  <a:cubicBezTo>
                    <a:pt x="968148" y="13590"/>
                    <a:pt x="973498" y="18940"/>
                    <a:pt x="978845" y="24287"/>
                  </a:cubicBezTo>
                  <a:cubicBezTo>
                    <a:pt x="978845" y="29637"/>
                    <a:pt x="978845" y="40335"/>
                    <a:pt x="978845" y="45685"/>
                  </a:cubicBezTo>
                  <a:cubicBezTo>
                    <a:pt x="994892" y="45685"/>
                    <a:pt x="1005590" y="45685"/>
                    <a:pt x="1010940" y="45685"/>
                  </a:cubicBezTo>
                  <a:cubicBezTo>
                    <a:pt x="1016289" y="45685"/>
                    <a:pt x="1016289" y="51032"/>
                    <a:pt x="1021637" y="56382"/>
                  </a:cubicBezTo>
                  <a:lnTo>
                    <a:pt x="1021115" y="64733"/>
                  </a:lnTo>
                  <a:lnTo>
                    <a:pt x="968817" y="75771"/>
                  </a:lnTo>
                  <a:cubicBezTo>
                    <a:pt x="922683" y="88475"/>
                    <a:pt x="861171" y="109871"/>
                    <a:pt x="786286" y="136616"/>
                  </a:cubicBezTo>
                  <a:cubicBezTo>
                    <a:pt x="774251" y="141296"/>
                    <a:pt x="760879" y="146394"/>
                    <a:pt x="746660" y="151691"/>
                  </a:cubicBezTo>
                  <a:lnTo>
                    <a:pt x="719562" y="161551"/>
                  </a:lnTo>
                  <a:lnTo>
                    <a:pt x="710065" y="163360"/>
                  </a:lnTo>
                  <a:cubicBezTo>
                    <a:pt x="699368" y="164697"/>
                    <a:pt x="687333" y="166034"/>
                    <a:pt x="673961" y="168707"/>
                  </a:cubicBezTo>
                  <a:cubicBezTo>
                    <a:pt x="652563" y="174057"/>
                    <a:pt x="631169" y="184755"/>
                    <a:pt x="604424" y="190105"/>
                  </a:cubicBezTo>
                  <a:cubicBezTo>
                    <a:pt x="628494" y="184755"/>
                    <a:pt x="651227" y="179405"/>
                    <a:pt x="673291" y="174056"/>
                  </a:cubicBezTo>
                  <a:lnTo>
                    <a:pt x="710479" y="164856"/>
                  </a:lnTo>
                  <a:lnTo>
                    <a:pt x="701957" y="167956"/>
                  </a:lnTo>
                  <a:cubicBezTo>
                    <a:pt x="609438" y="200802"/>
                    <a:pt x="504132" y="232895"/>
                    <a:pt x="492099" y="216847"/>
                  </a:cubicBezTo>
                  <a:cubicBezTo>
                    <a:pt x="492099" y="211499"/>
                    <a:pt x="481399" y="206149"/>
                    <a:pt x="476052" y="206149"/>
                  </a:cubicBezTo>
                  <a:cubicBezTo>
                    <a:pt x="470702" y="206149"/>
                    <a:pt x="465354" y="216847"/>
                    <a:pt x="465354" y="222197"/>
                  </a:cubicBezTo>
                  <a:cubicBezTo>
                    <a:pt x="470702" y="227546"/>
                    <a:pt x="476052" y="232894"/>
                    <a:pt x="481399" y="238244"/>
                  </a:cubicBezTo>
                  <a:cubicBezTo>
                    <a:pt x="486749" y="242256"/>
                    <a:pt x="494104" y="244596"/>
                    <a:pt x="503381" y="245431"/>
                  </a:cubicBezTo>
                  <a:lnTo>
                    <a:pt x="534806" y="243707"/>
                  </a:lnTo>
                  <a:lnTo>
                    <a:pt x="513493" y="248941"/>
                  </a:lnTo>
                  <a:cubicBezTo>
                    <a:pt x="486749" y="254291"/>
                    <a:pt x="454655" y="264988"/>
                    <a:pt x="422563" y="270336"/>
                  </a:cubicBezTo>
                  <a:cubicBezTo>
                    <a:pt x="422563" y="270336"/>
                    <a:pt x="427910" y="275686"/>
                    <a:pt x="427910" y="281036"/>
                  </a:cubicBezTo>
                  <a:cubicBezTo>
                    <a:pt x="427910" y="286383"/>
                    <a:pt x="427910" y="297080"/>
                    <a:pt x="422563" y="302430"/>
                  </a:cubicBezTo>
                  <a:cubicBezTo>
                    <a:pt x="422563" y="307780"/>
                    <a:pt x="417213" y="307780"/>
                    <a:pt x="411865" y="313127"/>
                  </a:cubicBezTo>
                  <a:cubicBezTo>
                    <a:pt x="417213" y="313127"/>
                    <a:pt x="417213" y="313127"/>
                    <a:pt x="422563" y="313127"/>
                  </a:cubicBezTo>
                  <a:cubicBezTo>
                    <a:pt x="427910" y="313127"/>
                    <a:pt x="427910" y="318477"/>
                    <a:pt x="427910" y="323825"/>
                  </a:cubicBezTo>
                  <a:cubicBezTo>
                    <a:pt x="430585" y="329175"/>
                    <a:pt x="429248" y="334524"/>
                    <a:pt x="425237" y="339873"/>
                  </a:cubicBezTo>
                  <a:lnTo>
                    <a:pt x="406896" y="355593"/>
                  </a:lnTo>
                  <a:lnTo>
                    <a:pt x="24008" y="465384"/>
                  </a:lnTo>
                  <a:lnTo>
                    <a:pt x="21395" y="457547"/>
                  </a:lnTo>
                  <a:cubicBezTo>
                    <a:pt x="21395" y="446850"/>
                    <a:pt x="21395" y="441500"/>
                    <a:pt x="37442" y="430803"/>
                  </a:cubicBezTo>
                  <a:cubicBezTo>
                    <a:pt x="32095" y="425455"/>
                    <a:pt x="26745" y="420106"/>
                    <a:pt x="21395" y="414756"/>
                  </a:cubicBezTo>
                  <a:cubicBezTo>
                    <a:pt x="21395" y="409408"/>
                    <a:pt x="21395" y="404058"/>
                    <a:pt x="21395" y="404058"/>
                  </a:cubicBezTo>
                  <a:cubicBezTo>
                    <a:pt x="21395" y="398711"/>
                    <a:pt x="26745" y="398711"/>
                    <a:pt x="32095" y="393361"/>
                  </a:cubicBezTo>
                  <a:cubicBezTo>
                    <a:pt x="21395" y="393361"/>
                    <a:pt x="16047" y="393361"/>
                    <a:pt x="10698" y="388011"/>
                  </a:cubicBezTo>
                  <a:cubicBezTo>
                    <a:pt x="5350" y="382664"/>
                    <a:pt x="0" y="382664"/>
                    <a:pt x="0" y="377314"/>
                  </a:cubicBezTo>
                  <a:cubicBezTo>
                    <a:pt x="0" y="366616"/>
                    <a:pt x="0" y="361267"/>
                    <a:pt x="32095" y="350569"/>
                  </a:cubicBezTo>
                  <a:cubicBezTo>
                    <a:pt x="21395" y="345222"/>
                    <a:pt x="16047" y="339872"/>
                    <a:pt x="16047" y="329175"/>
                  </a:cubicBezTo>
                  <a:cubicBezTo>
                    <a:pt x="16047" y="318477"/>
                    <a:pt x="16047" y="307780"/>
                    <a:pt x="21395" y="297080"/>
                  </a:cubicBezTo>
                  <a:cubicBezTo>
                    <a:pt x="21395" y="291733"/>
                    <a:pt x="16047" y="291733"/>
                    <a:pt x="16047" y="286383"/>
                  </a:cubicBezTo>
                  <a:cubicBezTo>
                    <a:pt x="16047" y="275686"/>
                    <a:pt x="16047" y="270336"/>
                    <a:pt x="21395" y="259638"/>
                  </a:cubicBezTo>
                  <a:lnTo>
                    <a:pt x="18579" y="255414"/>
                  </a:lnTo>
                  <a:lnTo>
                    <a:pt x="433467" y="136446"/>
                  </a:lnTo>
                  <a:lnTo>
                    <a:pt x="470702" y="131266"/>
                  </a:lnTo>
                  <a:cubicBezTo>
                    <a:pt x="492099" y="125916"/>
                    <a:pt x="508144" y="120568"/>
                    <a:pt x="529541" y="109871"/>
                  </a:cubicBezTo>
                  <a:lnTo>
                    <a:pt x="544561" y="104591"/>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0" name="Vrije vorm: vorm 49">
              <a:extLst>
                <a:ext uri="{FF2B5EF4-FFF2-40B4-BE49-F238E27FC236}">
                  <a16:creationId xmlns:a16="http://schemas.microsoft.com/office/drawing/2014/main" id="{CFE711F3-6FEA-4626-A244-195FEF612F8F}"/>
                </a:ext>
              </a:extLst>
            </p:cNvPr>
            <p:cNvSpPr/>
            <p:nvPr/>
          </p:nvSpPr>
          <p:spPr>
            <a:xfrm>
              <a:off x="6224851" y="4573883"/>
              <a:ext cx="1124295" cy="492335"/>
            </a:xfrm>
            <a:custGeom>
              <a:avLst/>
              <a:gdLst>
                <a:gd name="connsiteX0" fmla="*/ 401166 w 1124295"/>
                <a:gd name="connsiteY0" fmla="*/ 380075 h 492335"/>
                <a:gd name="connsiteX1" fmla="*/ 256746 w 1124295"/>
                <a:gd name="connsiteY1" fmla="*/ 422867 h 492335"/>
                <a:gd name="connsiteX2" fmla="*/ 203257 w 1124295"/>
                <a:gd name="connsiteY2" fmla="*/ 438914 h 492335"/>
                <a:gd name="connsiteX3" fmla="*/ 401166 w 1124295"/>
                <a:gd name="connsiteY3" fmla="*/ 380075 h 492335"/>
                <a:gd name="connsiteX4" fmla="*/ 246049 w 1124295"/>
                <a:gd name="connsiteY4" fmla="*/ 315889 h 492335"/>
                <a:gd name="connsiteX5" fmla="*/ 219304 w 1124295"/>
                <a:gd name="connsiteY5" fmla="*/ 321239 h 492335"/>
                <a:gd name="connsiteX6" fmla="*/ 144420 w 1124295"/>
                <a:gd name="connsiteY6" fmla="*/ 337286 h 492335"/>
                <a:gd name="connsiteX7" fmla="*/ 53490 w 1124295"/>
                <a:gd name="connsiteY7" fmla="*/ 364030 h 492335"/>
                <a:gd name="connsiteX8" fmla="*/ 32092 w 1124295"/>
                <a:gd name="connsiteY8" fmla="*/ 374728 h 492335"/>
                <a:gd name="connsiteX9" fmla="*/ 246049 w 1124295"/>
                <a:gd name="connsiteY9" fmla="*/ 315889 h 492335"/>
                <a:gd name="connsiteX10" fmla="*/ 390468 w 1124295"/>
                <a:gd name="connsiteY10" fmla="*/ 294494 h 492335"/>
                <a:gd name="connsiteX11" fmla="*/ 256746 w 1124295"/>
                <a:gd name="connsiteY11" fmla="*/ 337286 h 492335"/>
                <a:gd name="connsiteX12" fmla="*/ 208607 w 1124295"/>
                <a:gd name="connsiteY12" fmla="*/ 353331 h 492335"/>
                <a:gd name="connsiteX13" fmla="*/ 213957 w 1124295"/>
                <a:gd name="connsiteY13" fmla="*/ 353331 h 492335"/>
                <a:gd name="connsiteX14" fmla="*/ 347677 w 1124295"/>
                <a:gd name="connsiteY14" fmla="*/ 315889 h 492335"/>
                <a:gd name="connsiteX15" fmla="*/ 401166 w 1124295"/>
                <a:gd name="connsiteY15" fmla="*/ 294494 h 492335"/>
                <a:gd name="connsiteX16" fmla="*/ 390468 w 1124295"/>
                <a:gd name="connsiteY16" fmla="*/ 294494 h 492335"/>
                <a:gd name="connsiteX17" fmla="*/ 374421 w 1124295"/>
                <a:gd name="connsiteY17" fmla="*/ 251702 h 492335"/>
                <a:gd name="connsiteX18" fmla="*/ 294188 w 1124295"/>
                <a:gd name="connsiteY18" fmla="*/ 278447 h 492335"/>
                <a:gd name="connsiteX19" fmla="*/ 374421 w 1124295"/>
                <a:gd name="connsiteY19" fmla="*/ 251702 h 492335"/>
                <a:gd name="connsiteX20" fmla="*/ 353027 w 1124295"/>
                <a:gd name="connsiteY20" fmla="*/ 219610 h 492335"/>
                <a:gd name="connsiteX21" fmla="*/ 208607 w 1124295"/>
                <a:gd name="connsiteY21" fmla="*/ 267750 h 492335"/>
                <a:gd name="connsiteX22" fmla="*/ 181862 w 1124295"/>
                <a:gd name="connsiteY22" fmla="*/ 278447 h 492335"/>
                <a:gd name="connsiteX23" fmla="*/ 363724 w 1124295"/>
                <a:gd name="connsiteY23" fmla="*/ 219610 h 492335"/>
                <a:gd name="connsiteX24" fmla="*/ 390850 w 1124295"/>
                <a:gd name="connsiteY24" fmla="*/ 203236 h 492335"/>
                <a:gd name="connsiteX25" fmla="*/ 390468 w 1124295"/>
                <a:gd name="connsiteY25" fmla="*/ 203563 h 492335"/>
                <a:gd name="connsiteX26" fmla="*/ 395818 w 1124295"/>
                <a:gd name="connsiteY26" fmla="*/ 203563 h 492335"/>
                <a:gd name="connsiteX27" fmla="*/ 406516 w 1124295"/>
                <a:gd name="connsiteY27" fmla="*/ 214260 h 492335"/>
                <a:gd name="connsiteX28" fmla="*/ 390468 w 1124295"/>
                <a:gd name="connsiteY28" fmla="*/ 241005 h 492335"/>
                <a:gd name="connsiteX29" fmla="*/ 395818 w 1124295"/>
                <a:gd name="connsiteY29" fmla="*/ 241005 h 492335"/>
                <a:gd name="connsiteX30" fmla="*/ 406516 w 1124295"/>
                <a:gd name="connsiteY30" fmla="*/ 257052 h 492335"/>
                <a:gd name="connsiteX31" fmla="*/ 401166 w 1124295"/>
                <a:gd name="connsiteY31" fmla="*/ 273099 h 492335"/>
                <a:gd name="connsiteX32" fmla="*/ 401166 w 1124295"/>
                <a:gd name="connsiteY32" fmla="*/ 278447 h 492335"/>
                <a:gd name="connsiteX33" fmla="*/ 427910 w 1124295"/>
                <a:gd name="connsiteY33" fmla="*/ 278447 h 492335"/>
                <a:gd name="connsiteX34" fmla="*/ 438608 w 1124295"/>
                <a:gd name="connsiteY34" fmla="*/ 289144 h 492335"/>
                <a:gd name="connsiteX35" fmla="*/ 433260 w 1124295"/>
                <a:gd name="connsiteY35" fmla="*/ 310541 h 492335"/>
                <a:gd name="connsiteX36" fmla="*/ 401166 w 1124295"/>
                <a:gd name="connsiteY36" fmla="*/ 337286 h 492335"/>
                <a:gd name="connsiteX37" fmla="*/ 406516 w 1124295"/>
                <a:gd name="connsiteY37" fmla="*/ 342633 h 492335"/>
                <a:gd name="connsiteX38" fmla="*/ 404175 w 1124295"/>
                <a:gd name="connsiteY38" fmla="*/ 356340 h 492335"/>
                <a:gd name="connsiteX39" fmla="*/ 385413 w 1124295"/>
                <a:gd name="connsiteY39" fmla="*/ 367106 h 492335"/>
                <a:gd name="connsiteX40" fmla="*/ 383783 w 1124295"/>
                <a:gd name="connsiteY40" fmla="*/ 367373 h 492335"/>
                <a:gd name="connsiteX41" fmla="*/ 331631 w 1124295"/>
                <a:gd name="connsiteY41" fmla="*/ 381330 h 492335"/>
                <a:gd name="connsiteX42" fmla="*/ 300330 w 1124295"/>
                <a:gd name="connsiteY42" fmla="*/ 390960 h 492335"/>
                <a:gd name="connsiteX43" fmla="*/ 256746 w 1124295"/>
                <a:gd name="connsiteY43" fmla="*/ 401472 h 492335"/>
                <a:gd name="connsiteX44" fmla="*/ 42790 w 1124295"/>
                <a:gd name="connsiteY44" fmla="*/ 465659 h 492335"/>
                <a:gd name="connsiteX45" fmla="*/ 251398 w 1124295"/>
                <a:gd name="connsiteY45" fmla="*/ 406820 h 492335"/>
                <a:gd name="connsiteX46" fmla="*/ 295401 w 1124295"/>
                <a:gd name="connsiteY46" fmla="*/ 392476 h 492335"/>
                <a:gd name="connsiteX47" fmla="*/ 300330 w 1124295"/>
                <a:gd name="connsiteY47" fmla="*/ 390960 h 492335"/>
                <a:gd name="connsiteX48" fmla="*/ 301794 w 1124295"/>
                <a:gd name="connsiteY48" fmla="*/ 390607 h 492335"/>
                <a:gd name="connsiteX49" fmla="*/ 383782 w 1124295"/>
                <a:gd name="connsiteY49" fmla="*/ 368041 h 492335"/>
                <a:gd name="connsiteX50" fmla="*/ 385413 w 1124295"/>
                <a:gd name="connsiteY50" fmla="*/ 367106 h 492335"/>
                <a:gd name="connsiteX51" fmla="*/ 413870 w 1124295"/>
                <a:gd name="connsiteY51" fmla="*/ 362442 h 492335"/>
                <a:gd name="connsiteX52" fmla="*/ 427910 w 1124295"/>
                <a:gd name="connsiteY52" fmla="*/ 364030 h 492335"/>
                <a:gd name="connsiteX53" fmla="*/ 433260 w 1124295"/>
                <a:gd name="connsiteY53" fmla="*/ 374728 h 492335"/>
                <a:gd name="connsiteX54" fmla="*/ 433014 w 1124295"/>
                <a:gd name="connsiteY54" fmla="*/ 378671 h 492335"/>
                <a:gd name="connsiteX55" fmla="*/ 36622 w 1124295"/>
                <a:gd name="connsiteY55" fmla="*/ 492335 h 492335"/>
                <a:gd name="connsiteX56" fmla="*/ 29419 w 1124295"/>
                <a:gd name="connsiteY56" fmla="*/ 491735 h 492335"/>
                <a:gd name="connsiteX57" fmla="*/ 21395 w 1124295"/>
                <a:gd name="connsiteY57" fmla="*/ 487053 h 492335"/>
                <a:gd name="connsiteX58" fmla="*/ 10698 w 1124295"/>
                <a:gd name="connsiteY58" fmla="*/ 476356 h 492335"/>
                <a:gd name="connsiteX59" fmla="*/ 26745 w 1124295"/>
                <a:gd name="connsiteY59" fmla="*/ 449611 h 492335"/>
                <a:gd name="connsiteX60" fmla="*/ 10698 w 1124295"/>
                <a:gd name="connsiteY60" fmla="*/ 449611 h 492335"/>
                <a:gd name="connsiteX61" fmla="*/ 0 w 1124295"/>
                <a:gd name="connsiteY61" fmla="*/ 438914 h 492335"/>
                <a:gd name="connsiteX62" fmla="*/ 0 w 1124295"/>
                <a:gd name="connsiteY62" fmla="*/ 428217 h 492335"/>
                <a:gd name="connsiteX63" fmla="*/ 37442 w 1124295"/>
                <a:gd name="connsiteY63" fmla="*/ 412170 h 492335"/>
                <a:gd name="connsiteX64" fmla="*/ 26745 w 1124295"/>
                <a:gd name="connsiteY64" fmla="*/ 406820 h 492335"/>
                <a:gd name="connsiteX65" fmla="*/ 16048 w 1124295"/>
                <a:gd name="connsiteY65" fmla="*/ 390775 h 492335"/>
                <a:gd name="connsiteX66" fmla="*/ 21395 w 1124295"/>
                <a:gd name="connsiteY66" fmla="*/ 369378 h 492335"/>
                <a:gd name="connsiteX67" fmla="*/ 26745 w 1124295"/>
                <a:gd name="connsiteY67" fmla="*/ 364030 h 492335"/>
                <a:gd name="connsiteX68" fmla="*/ 16048 w 1124295"/>
                <a:gd name="connsiteY68" fmla="*/ 347983 h 492335"/>
                <a:gd name="connsiteX69" fmla="*/ 32092 w 1124295"/>
                <a:gd name="connsiteY69" fmla="*/ 326586 h 492335"/>
                <a:gd name="connsiteX70" fmla="*/ 16048 w 1124295"/>
                <a:gd name="connsiteY70" fmla="*/ 321239 h 492335"/>
                <a:gd name="connsiteX71" fmla="*/ 8692 w 1124295"/>
                <a:gd name="connsiteY71" fmla="*/ 315220 h 492335"/>
                <a:gd name="connsiteX72" fmla="*/ 7961 w 1124295"/>
                <a:gd name="connsiteY72" fmla="*/ 313028 h 492335"/>
                <a:gd name="connsiteX73" fmla="*/ 1075126 w 1124295"/>
                <a:gd name="connsiteY73" fmla="*/ 150074 h 492335"/>
                <a:gd name="connsiteX74" fmla="*/ 946753 w 1124295"/>
                <a:gd name="connsiteY74" fmla="*/ 187516 h 492335"/>
                <a:gd name="connsiteX75" fmla="*/ 855823 w 1124295"/>
                <a:gd name="connsiteY75" fmla="*/ 214260 h 492335"/>
                <a:gd name="connsiteX76" fmla="*/ 1075126 w 1124295"/>
                <a:gd name="connsiteY76" fmla="*/ 150074 h 492335"/>
                <a:gd name="connsiteX77" fmla="*/ 968148 w 1124295"/>
                <a:gd name="connsiteY77" fmla="*/ 75190 h 492335"/>
                <a:gd name="connsiteX78" fmla="*/ 909312 w 1124295"/>
                <a:gd name="connsiteY78" fmla="*/ 85888 h 492335"/>
                <a:gd name="connsiteX79" fmla="*/ 679308 w 1124295"/>
                <a:gd name="connsiteY79" fmla="*/ 150074 h 492335"/>
                <a:gd name="connsiteX80" fmla="*/ 936054 w 1124295"/>
                <a:gd name="connsiteY80" fmla="*/ 85888 h 492335"/>
                <a:gd name="connsiteX81" fmla="*/ 968148 w 1124295"/>
                <a:gd name="connsiteY81" fmla="*/ 75190 h 492335"/>
                <a:gd name="connsiteX82" fmla="*/ 1099619 w 1124295"/>
                <a:gd name="connsiteY82" fmla="*/ 0 h 492335"/>
                <a:gd name="connsiteX83" fmla="*/ 1101871 w 1124295"/>
                <a:gd name="connsiteY83" fmla="*/ 304 h 492335"/>
                <a:gd name="connsiteX84" fmla="*/ 1112568 w 1124295"/>
                <a:gd name="connsiteY84" fmla="*/ 11004 h 492335"/>
                <a:gd name="connsiteX85" fmla="*/ 1107218 w 1124295"/>
                <a:gd name="connsiteY85" fmla="*/ 27049 h 492335"/>
                <a:gd name="connsiteX86" fmla="*/ 1085823 w 1124295"/>
                <a:gd name="connsiteY86" fmla="*/ 43096 h 492335"/>
                <a:gd name="connsiteX87" fmla="*/ 1091173 w 1124295"/>
                <a:gd name="connsiteY87" fmla="*/ 43096 h 492335"/>
                <a:gd name="connsiteX88" fmla="*/ 1096521 w 1124295"/>
                <a:gd name="connsiteY88" fmla="*/ 53793 h 492335"/>
                <a:gd name="connsiteX89" fmla="*/ 1091173 w 1124295"/>
                <a:gd name="connsiteY89" fmla="*/ 69841 h 492335"/>
                <a:gd name="connsiteX90" fmla="*/ 1112568 w 1124295"/>
                <a:gd name="connsiteY90" fmla="*/ 75190 h 492335"/>
                <a:gd name="connsiteX91" fmla="*/ 1123265 w 1124295"/>
                <a:gd name="connsiteY91" fmla="*/ 91235 h 492335"/>
                <a:gd name="connsiteX92" fmla="*/ 973498 w 1124295"/>
                <a:gd name="connsiteY92" fmla="*/ 150074 h 492335"/>
                <a:gd name="connsiteX93" fmla="*/ 743495 w 1124295"/>
                <a:gd name="connsiteY93" fmla="*/ 219610 h 492335"/>
                <a:gd name="connsiteX94" fmla="*/ 941403 w 1124295"/>
                <a:gd name="connsiteY94" fmla="*/ 166121 h 492335"/>
                <a:gd name="connsiteX95" fmla="*/ 1107218 w 1124295"/>
                <a:gd name="connsiteY95" fmla="*/ 123330 h 492335"/>
                <a:gd name="connsiteX96" fmla="*/ 1112568 w 1124295"/>
                <a:gd name="connsiteY96" fmla="*/ 134027 h 492335"/>
                <a:gd name="connsiteX97" fmla="*/ 1101871 w 1124295"/>
                <a:gd name="connsiteY97" fmla="*/ 160771 h 492335"/>
                <a:gd name="connsiteX98" fmla="*/ 1117918 w 1124295"/>
                <a:gd name="connsiteY98" fmla="*/ 160771 h 492335"/>
                <a:gd name="connsiteX99" fmla="*/ 1123265 w 1124295"/>
                <a:gd name="connsiteY99" fmla="*/ 171469 h 492335"/>
                <a:gd name="connsiteX100" fmla="*/ 1123265 w 1124295"/>
                <a:gd name="connsiteY100" fmla="*/ 180745 h 492335"/>
                <a:gd name="connsiteX101" fmla="*/ 728337 w 1124295"/>
                <a:gd name="connsiteY101" fmla="*/ 293989 h 492335"/>
                <a:gd name="connsiteX102" fmla="*/ 732797 w 1124295"/>
                <a:gd name="connsiteY102" fmla="*/ 283797 h 492335"/>
                <a:gd name="connsiteX103" fmla="*/ 754192 w 1124295"/>
                <a:gd name="connsiteY103" fmla="*/ 267750 h 492335"/>
                <a:gd name="connsiteX104" fmla="*/ 748844 w 1124295"/>
                <a:gd name="connsiteY104" fmla="*/ 257052 h 492335"/>
                <a:gd name="connsiteX105" fmla="*/ 759542 w 1124295"/>
                <a:gd name="connsiteY105" fmla="*/ 241005 h 492335"/>
                <a:gd name="connsiteX106" fmla="*/ 722100 w 1124295"/>
                <a:gd name="connsiteY106" fmla="*/ 241005 h 492335"/>
                <a:gd name="connsiteX107" fmla="*/ 711403 w 1124295"/>
                <a:gd name="connsiteY107" fmla="*/ 230308 h 492335"/>
                <a:gd name="connsiteX108" fmla="*/ 727447 w 1124295"/>
                <a:gd name="connsiteY108" fmla="*/ 203563 h 492335"/>
                <a:gd name="connsiteX109" fmla="*/ 722100 w 1124295"/>
                <a:gd name="connsiteY109" fmla="*/ 203563 h 492335"/>
                <a:gd name="connsiteX110" fmla="*/ 711403 w 1124295"/>
                <a:gd name="connsiteY110" fmla="*/ 187516 h 492335"/>
                <a:gd name="connsiteX111" fmla="*/ 711403 w 1124295"/>
                <a:gd name="connsiteY111" fmla="*/ 176819 h 492335"/>
                <a:gd name="connsiteX112" fmla="*/ 673958 w 1124295"/>
                <a:gd name="connsiteY112" fmla="*/ 171469 h 492335"/>
                <a:gd name="connsiteX113" fmla="*/ 663261 w 1124295"/>
                <a:gd name="connsiteY113" fmla="*/ 155424 h 492335"/>
                <a:gd name="connsiteX114" fmla="*/ 668611 w 1124295"/>
                <a:gd name="connsiteY114" fmla="*/ 134027 h 492335"/>
                <a:gd name="connsiteX115" fmla="*/ 673958 w 1124295"/>
                <a:gd name="connsiteY115" fmla="*/ 128680 h 492335"/>
                <a:gd name="connsiteX116" fmla="*/ 668812 w 1124295"/>
                <a:gd name="connsiteY116" fmla="*/ 123532 h 492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124295" h="492335">
                  <a:moveTo>
                    <a:pt x="401166" y="380075"/>
                  </a:moveTo>
                  <a:cubicBezTo>
                    <a:pt x="369074" y="385425"/>
                    <a:pt x="310235" y="406820"/>
                    <a:pt x="256746" y="422867"/>
                  </a:cubicBezTo>
                  <a:cubicBezTo>
                    <a:pt x="235351" y="428217"/>
                    <a:pt x="219304" y="433564"/>
                    <a:pt x="203257" y="438914"/>
                  </a:cubicBezTo>
                  <a:cubicBezTo>
                    <a:pt x="272793" y="422867"/>
                    <a:pt x="369074" y="401472"/>
                    <a:pt x="401166" y="380075"/>
                  </a:cubicBezTo>
                  <a:close/>
                  <a:moveTo>
                    <a:pt x="246049" y="315889"/>
                  </a:moveTo>
                  <a:cubicBezTo>
                    <a:pt x="235351" y="315889"/>
                    <a:pt x="230001" y="321239"/>
                    <a:pt x="219304" y="321239"/>
                  </a:cubicBezTo>
                  <a:cubicBezTo>
                    <a:pt x="197909" y="326586"/>
                    <a:pt x="165815" y="331936"/>
                    <a:pt x="144420" y="337286"/>
                  </a:cubicBezTo>
                  <a:cubicBezTo>
                    <a:pt x="106979" y="353331"/>
                    <a:pt x="74884" y="358680"/>
                    <a:pt x="53490" y="364030"/>
                  </a:cubicBezTo>
                  <a:cubicBezTo>
                    <a:pt x="42790" y="364030"/>
                    <a:pt x="37442" y="369378"/>
                    <a:pt x="32092" y="374728"/>
                  </a:cubicBezTo>
                  <a:cubicBezTo>
                    <a:pt x="53490" y="385425"/>
                    <a:pt x="171165" y="342633"/>
                    <a:pt x="246049" y="315889"/>
                  </a:cubicBezTo>
                  <a:close/>
                  <a:moveTo>
                    <a:pt x="390468" y="294494"/>
                  </a:moveTo>
                  <a:cubicBezTo>
                    <a:pt x="358374" y="299844"/>
                    <a:pt x="299538" y="321239"/>
                    <a:pt x="256746" y="337286"/>
                  </a:cubicBezTo>
                  <a:cubicBezTo>
                    <a:pt x="240699" y="342633"/>
                    <a:pt x="224654" y="347983"/>
                    <a:pt x="208607" y="353331"/>
                  </a:cubicBezTo>
                  <a:cubicBezTo>
                    <a:pt x="208607" y="353331"/>
                    <a:pt x="213957" y="353331"/>
                    <a:pt x="213957" y="353331"/>
                  </a:cubicBezTo>
                  <a:cubicBezTo>
                    <a:pt x="272793" y="331936"/>
                    <a:pt x="320932" y="321239"/>
                    <a:pt x="347677" y="315889"/>
                  </a:cubicBezTo>
                  <a:cubicBezTo>
                    <a:pt x="374421" y="305191"/>
                    <a:pt x="390468" y="299844"/>
                    <a:pt x="401166" y="294494"/>
                  </a:cubicBezTo>
                  <a:cubicBezTo>
                    <a:pt x="401166" y="294494"/>
                    <a:pt x="395818" y="294494"/>
                    <a:pt x="390468" y="294494"/>
                  </a:cubicBezTo>
                  <a:close/>
                  <a:moveTo>
                    <a:pt x="374421" y="251702"/>
                  </a:moveTo>
                  <a:cubicBezTo>
                    <a:pt x="358374" y="257052"/>
                    <a:pt x="326282" y="267750"/>
                    <a:pt x="294188" y="278447"/>
                  </a:cubicBezTo>
                  <a:cubicBezTo>
                    <a:pt x="331629" y="273099"/>
                    <a:pt x="363724" y="262400"/>
                    <a:pt x="374421" y="251702"/>
                  </a:cubicBezTo>
                  <a:close/>
                  <a:moveTo>
                    <a:pt x="353027" y="219610"/>
                  </a:moveTo>
                  <a:cubicBezTo>
                    <a:pt x="315585" y="230308"/>
                    <a:pt x="256746" y="251702"/>
                    <a:pt x="208607" y="267750"/>
                  </a:cubicBezTo>
                  <a:cubicBezTo>
                    <a:pt x="197909" y="273099"/>
                    <a:pt x="192559" y="273099"/>
                    <a:pt x="181862" y="278447"/>
                  </a:cubicBezTo>
                  <a:cubicBezTo>
                    <a:pt x="251398" y="262400"/>
                    <a:pt x="336979" y="235655"/>
                    <a:pt x="363724" y="219610"/>
                  </a:cubicBezTo>
                  <a:close/>
                  <a:moveTo>
                    <a:pt x="390850" y="203236"/>
                  </a:moveTo>
                  <a:lnTo>
                    <a:pt x="390468" y="203563"/>
                  </a:lnTo>
                  <a:cubicBezTo>
                    <a:pt x="390468" y="203563"/>
                    <a:pt x="395818" y="203563"/>
                    <a:pt x="395818" y="203563"/>
                  </a:cubicBezTo>
                  <a:cubicBezTo>
                    <a:pt x="401166" y="208911"/>
                    <a:pt x="406516" y="208911"/>
                    <a:pt x="406516" y="214260"/>
                  </a:cubicBezTo>
                  <a:cubicBezTo>
                    <a:pt x="406516" y="224958"/>
                    <a:pt x="406516" y="230308"/>
                    <a:pt x="390468" y="241005"/>
                  </a:cubicBezTo>
                  <a:cubicBezTo>
                    <a:pt x="390468" y="241005"/>
                    <a:pt x="390468" y="241005"/>
                    <a:pt x="395818" y="241005"/>
                  </a:cubicBezTo>
                  <a:cubicBezTo>
                    <a:pt x="401166" y="246355"/>
                    <a:pt x="406516" y="246355"/>
                    <a:pt x="406516" y="257052"/>
                  </a:cubicBezTo>
                  <a:cubicBezTo>
                    <a:pt x="406516" y="262400"/>
                    <a:pt x="406516" y="267750"/>
                    <a:pt x="401166" y="273099"/>
                  </a:cubicBezTo>
                  <a:cubicBezTo>
                    <a:pt x="401166" y="273099"/>
                    <a:pt x="401166" y="273099"/>
                    <a:pt x="401166" y="278447"/>
                  </a:cubicBezTo>
                  <a:cubicBezTo>
                    <a:pt x="411863" y="278447"/>
                    <a:pt x="422563" y="278447"/>
                    <a:pt x="427910" y="278447"/>
                  </a:cubicBezTo>
                  <a:cubicBezTo>
                    <a:pt x="433260" y="278447"/>
                    <a:pt x="433260" y="283797"/>
                    <a:pt x="438608" y="289144"/>
                  </a:cubicBezTo>
                  <a:cubicBezTo>
                    <a:pt x="438608" y="294494"/>
                    <a:pt x="438608" y="299844"/>
                    <a:pt x="433260" y="310541"/>
                  </a:cubicBezTo>
                  <a:cubicBezTo>
                    <a:pt x="427910" y="321239"/>
                    <a:pt x="417213" y="326586"/>
                    <a:pt x="401166" y="337286"/>
                  </a:cubicBezTo>
                  <a:cubicBezTo>
                    <a:pt x="401166" y="337286"/>
                    <a:pt x="401166" y="342633"/>
                    <a:pt x="406516" y="342633"/>
                  </a:cubicBezTo>
                  <a:cubicBezTo>
                    <a:pt x="407853" y="347983"/>
                    <a:pt x="407518" y="352329"/>
                    <a:pt x="404175" y="356340"/>
                  </a:cubicBezTo>
                  <a:lnTo>
                    <a:pt x="385413" y="367106"/>
                  </a:lnTo>
                  <a:lnTo>
                    <a:pt x="383783" y="367373"/>
                  </a:lnTo>
                  <a:cubicBezTo>
                    <a:pt x="370410" y="370381"/>
                    <a:pt x="353361" y="374895"/>
                    <a:pt x="331631" y="381330"/>
                  </a:cubicBezTo>
                  <a:lnTo>
                    <a:pt x="300330" y="390960"/>
                  </a:lnTo>
                  <a:lnTo>
                    <a:pt x="256746" y="401472"/>
                  </a:lnTo>
                  <a:cubicBezTo>
                    <a:pt x="187212" y="417519"/>
                    <a:pt x="80234" y="444264"/>
                    <a:pt x="42790" y="465659"/>
                  </a:cubicBezTo>
                  <a:cubicBezTo>
                    <a:pt x="80234" y="460309"/>
                    <a:pt x="181862" y="428217"/>
                    <a:pt x="251398" y="406820"/>
                  </a:cubicBezTo>
                  <a:cubicBezTo>
                    <a:pt x="267445" y="401471"/>
                    <a:pt x="282071" y="396707"/>
                    <a:pt x="295401" y="392476"/>
                  </a:cubicBezTo>
                  <a:lnTo>
                    <a:pt x="300330" y="390960"/>
                  </a:lnTo>
                  <a:lnTo>
                    <a:pt x="301794" y="390607"/>
                  </a:lnTo>
                  <a:cubicBezTo>
                    <a:pt x="341910" y="380828"/>
                    <a:pt x="367735" y="374059"/>
                    <a:pt x="383782" y="368041"/>
                  </a:cubicBezTo>
                  <a:lnTo>
                    <a:pt x="385413" y="367106"/>
                  </a:lnTo>
                  <a:lnTo>
                    <a:pt x="413870" y="362442"/>
                  </a:lnTo>
                  <a:cubicBezTo>
                    <a:pt x="420890" y="362024"/>
                    <a:pt x="425236" y="362693"/>
                    <a:pt x="427910" y="364030"/>
                  </a:cubicBezTo>
                  <a:cubicBezTo>
                    <a:pt x="433260" y="364030"/>
                    <a:pt x="433260" y="369378"/>
                    <a:pt x="433260" y="374728"/>
                  </a:cubicBezTo>
                  <a:lnTo>
                    <a:pt x="433014" y="378671"/>
                  </a:lnTo>
                  <a:lnTo>
                    <a:pt x="36622" y="492335"/>
                  </a:lnTo>
                  <a:lnTo>
                    <a:pt x="29419" y="491735"/>
                  </a:lnTo>
                  <a:cubicBezTo>
                    <a:pt x="26744" y="491066"/>
                    <a:pt x="24070" y="489728"/>
                    <a:pt x="21395" y="487053"/>
                  </a:cubicBezTo>
                  <a:cubicBezTo>
                    <a:pt x="16048" y="487053"/>
                    <a:pt x="16048" y="481706"/>
                    <a:pt x="10698" y="476356"/>
                  </a:cubicBezTo>
                  <a:cubicBezTo>
                    <a:pt x="10698" y="465659"/>
                    <a:pt x="10698" y="460309"/>
                    <a:pt x="26745" y="449611"/>
                  </a:cubicBezTo>
                  <a:cubicBezTo>
                    <a:pt x="21395" y="449611"/>
                    <a:pt x="16048" y="449611"/>
                    <a:pt x="10698" y="449611"/>
                  </a:cubicBezTo>
                  <a:cubicBezTo>
                    <a:pt x="5348" y="449611"/>
                    <a:pt x="5348" y="444264"/>
                    <a:pt x="0" y="438914"/>
                  </a:cubicBezTo>
                  <a:cubicBezTo>
                    <a:pt x="0" y="433564"/>
                    <a:pt x="0" y="433564"/>
                    <a:pt x="0" y="428217"/>
                  </a:cubicBezTo>
                  <a:cubicBezTo>
                    <a:pt x="5348" y="422867"/>
                    <a:pt x="10698" y="417519"/>
                    <a:pt x="37442" y="412170"/>
                  </a:cubicBezTo>
                  <a:cubicBezTo>
                    <a:pt x="32092" y="412170"/>
                    <a:pt x="32092" y="412170"/>
                    <a:pt x="26745" y="406820"/>
                  </a:cubicBezTo>
                  <a:cubicBezTo>
                    <a:pt x="21395" y="401472"/>
                    <a:pt x="16048" y="396122"/>
                    <a:pt x="16048" y="390775"/>
                  </a:cubicBezTo>
                  <a:cubicBezTo>
                    <a:pt x="16048" y="385425"/>
                    <a:pt x="16048" y="374728"/>
                    <a:pt x="21395" y="369378"/>
                  </a:cubicBezTo>
                  <a:cubicBezTo>
                    <a:pt x="21395" y="369378"/>
                    <a:pt x="21395" y="364030"/>
                    <a:pt x="26745" y="364030"/>
                  </a:cubicBezTo>
                  <a:cubicBezTo>
                    <a:pt x="21395" y="358680"/>
                    <a:pt x="16048" y="353331"/>
                    <a:pt x="16048" y="347983"/>
                  </a:cubicBezTo>
                  <a:cubicBezTo>
                    <a:pt x="16048" y="337286"/>
                    <a:pt x="16048" y="331936"/>
                    <a:pt x="32092" y="326586"/>
                  </a:cubicBezTo>
                  <a:cubicBezTo>
                    <a:pt x="26745" y="326586"/>
                    <a:pt x="21395" y="326586"/>
                    <a:pt x="16048" y="321239"/>
                  </a:cubicBezTo>
                  <a:cubicBezTo>
                    <a:pt x="13373" y="318564"/>
                    <a:pt x="10698" y="317226"/>
                    <a:pt x="8692" y="315220"/>
                  </a:cubicBezTo>
                  <a:lnTo>
                    <a:pt x="7961" y="313028"/>
                  </a:lnTo>
                  <a:close/>
                  <a:moveTo>
                    <a:pt x="1075126" y="150074"/>
                  </a:moveTo>
                  <a:cubicBezTo>
                    <a:pt x="1043032" y="155424"/>
                    <a:pt x="989543" y="176819"/>
                    <a:pt x="946753" y="187516"/>
                  </a:cubicBezTo>
                  <a:cubicBezTo>
                    <a:pt x="914659" y="198213"/>
                    <a:pt x="882567" y="208911"/>
                    <a:pt x="855823" y="214260"/>
                  </a:cubicBezTo>
                  <a:cubicBezTo>
                    <a:pt x="925356" y="203563"/>
                    <a:pt x="1043032" y="171469"/>
                    <a:pt x="1075126" y="150074"/>
                  </a:cubicBezTo>
                  <a:close/>
                  <a:moveTo>
                    <a:pt x="968148" y="75190"/>
                  </a:moveTo>
                  <a:cubicBezTo>
                    <a:pt x="952101" y="80538"/>
                    <a:pt x="930706" y="80538"/>
                    <a:pt x="909312" y="85888"/>
                  </a:cubicBezTo>
                  <a:cubicBezTo>
                    <a:pt x="829078" y="101935"/>
                    <a:pt x="690006" y="128680"/>
                    <a:pt x="679308" y="150074"/>
                  </a:cubicBezTo>
                  <a:cubicBezTo>
                    <a:pt x="706053" y="160771"/>
                    <a:pt x="850473" y="112632"/>
                    <a:pt x="936054" y="85888"/>
                  </a:cubicBezTo>
                  <a:cubicBezTo>
                    <a:pt x="946753" y="80538"/>
                    <a:pt x="957451" y="80538"/>
                    <a:pt x="968148" y="75190"/>
                  </a:cubicBezTo>
                  <a:close/>
                  <a:moveTo>
                    <a:pt x="1099619" y="0"/>
                  </a:moveTo>
                  <a:lnTo>
                    <a:pt x="1101871" y="304"/>
                  </a:lnTo>
                  <a:cubicBezTo>
                    <a:pt x="1107218" y="304"/>
                    <a:pt x="1107218" y="5654"/>
                    <a:pt x="1112568" y="11004"/>
                  </a:cubicBezTo>
                  <a:cubicBezTo>
                    <a:pt x="1112568" y="16351"/>
                    <a:pt x="1112568" y="21701"/>
                    <a:pt x="1107218" y="27049"/>
                  </a:cubicBezTo>
                  <a:cubicBezTo>
                    <a:pt x="1101871" y="32399"/>
                    <a:pt x="1096521" y="37749"/>
                    <a:pt x="1085823" y="43096"/>
                  </a:cubicBezTo>
                  <a:cubicBezTo>
                    <a:pt x="1091173" y="43096"/>
                    <a:pt x="1091173" y="43096"/>
                    <a:pt x="1091173" y="43096"/>
                  </a:cubicBezTo>
                  <a:cubicBezTo>
                    <a:pt x="1096521" y="43096"/>
                    <a:pt x="1096521" y="48446"/>
                    <a:pt x="1096521" y="53793"/>
                  </a:cubicBezTo>
                  <a:cubicBezTo>
                    <a:pt x="1096521" y="59143"/>
                    <a:pt x="1096521" y="64491"/>
                    <a:pt x="1091173" y="69841"/>
                  </a:cubicBezTo>
                  <a:cubicBezTo>
                    <a:pt x="1101871" y="69841"/>
                    <a:pt x="1107218" y="69841"/>
                    <a:pt x="1112568" y="75190"/>
                  </a:cubicBezTo>
                  <a:cubicBezTo>
                    <a:pt x="1117918" y="80538"/>
                    <a:pt x="1123265" y="85888"/>
                    <a:pt x="1123265" y="91235"/>
                  </a:cubicBezTo>
                  <a:cubicBezTo>
                    <a:pt x="1128615" y="107282"/>
                    <a:pt x="1117918" y="112632"/>
                    <a:pt x="973498" y="150074"/>
                  </a:cubicBezTo>
                  <a:cubicBezTo>
                    <a:pt x="898612" y="171469"/>
                    <a:pt x="786286" y="203563"/>
                    <a:pt x="743495" y="219610"/>
                  </a:cubicBezTo>
                  <a:cubicBezTo>
                    <a:pt x="780936" y="214260"/>
                    <a:pt x="877217" y="182169"/>
                    <a:pt x="941403" y="166121"/>
                  </a:cubicBezTo>
                  <a:cubicBezTo>
                    <a:pt x="1064429" y="128680"/>
                    <a:pt x="1096521" y="117980"/>
                    <a:pt x="1107218" y="123330"/>
                  </a:cubicBezTo>
                  <a:cubicBezTo>
                    <a:pt x="1112568" y="123330"/>
                    <a:pt x="1112568" y="128680"/>
                    <a:pt x="1112568" y="134027"/>
                  </a:cubicBezTo>
                  <a:cubicBezTo>
                    <a:pt x="1112568" y="144724"/>
                    <a:pt x="1112568" y="155424"/>
                    <a:pt x="1101871" y="160771"/>
                  </a:cubicBezTo>
                  <a:cubicBezTo>
                    <a:pt x="1107218" y="160771"/>
                    <a:pt x="1112568" y="160771"/>
                    <a:pt x="1117918" y="160771"/>
                  </a:cubicBezTo>
                  <a:cubicBezTo>
                    <a:pt x="1123265" y="160771"/>
                    <a:pt x="1123265" y="166121"/>
                    <a:pt x="1123265" y="171469"/>
                  </a:cubicBezTo>
                  <a:lnTo>
                    <a:pt x="1123265" y="180745"/>
                  </a:lnTo>
                  <a:lnTo>
                    <a:pt x="728337" y="293989"/>
                  </a:lnTo>
                  <a:lnTo>
                    <a:pt x="732797" y="283797"/>
                  </a:lnTo>
                  <a:cubicBezTo>
                    <a:pt x="738145" y="278447"/>
                    <a:pt x="743495" y="273099"/>
                    <a:pt x="754192" y="267750"/>
                  </a:cubicBezTo>
                  <a:cubicBezTo>
                    <a:pt x="754192" y="262400"/>
                    <a:pt x="748844" y="262400"/>
                    <a:pt x="748844" y="257052"/>
                  </a:cubicBezTo>
                  <a:cubicBezTo>
                    <a:pt x="748844" y="246355"/>
                    <a:pt x="748844" y="246355"/>
                    <a:pt x="759542" y="241005"/>
                  </a:cubicBezTo>
                  <a:cubicBezTo>
                    <a:pt x="738145" y="246355"/>
                    <a:pt x="727447" y="241005"/>
                    <a:pt x="722100" y="241005"/>
                  </a:cubicBezTo>
                  <a:cubicBezTo>
                    <a:pt x="716750" y="235655"/>
                    <a:pt x="711403" y="235655"/>
                    <a:pt x="711403" y="230308"/>
                  </a:cubicBezTo>
                  <a:cubicBezTo>
                    <a:pt x="711403" y="219610"/>
                    <a:pt x="711403" y="214260"/>
                    <a:pt x="727447" y="203563"/>
                  </a:cubicBezTo>
                  <a:cubicBezTo>
                    <a:pt x="727447" y="203563"/>
                    <a:pt x="722100" y="203563"/>
                    <a:pt x="722100" y="203563"/>
                  </a:cubicBezTo>
                  <a:cubicBezTo>
                    <a:pt x="716750" y="198213"/>
                    <a:pt x="711403" y="192866"/>
                    <a:pt x="711403" y="187516"/>
                  </a:cubicBezTo>
                  <a:cubicBezTo>
                    <a:pt x="711403" y="182169"/>
                    <a:pt x="711403" y="176819"/>
                    <a:pt x="711403" y="176819"/>
                  </a:cubicBezTo>
                  <a:cubicBezTo>
                    <a:pt x="695355" y="176819"/>
                    <a:pt x="684658" y="176819"/>
                    <a:pt x="673958" y="171469"/>
                  </a:cubicBezTo>
                  <a:cubicBezTo>
                    <a:pt x="668611" y="166121"/>
                    <a:pt x="663261" y="160771"/>
                    <a:pt x="663261" y="155424"/>
                  </a:cubicBezTo>
                  <a:cubicBezTo>
                    <a:pt x="663261" y="150074"/>
                    <a:pt x="663261" y="139377"/>
                    <a:pt x="668611" y="134027"/>
                  </a:cubicBezTo>
                  <a:cubicBezTo>
                    <a:pt x="668611" y="134027"/>
                    <a:pt x="673958" y="128680"/>
                    <a:pt x="673958" y="128680"/>
                  </a:cubicBezTo>
                  <a:lnTo>
                    <a:pt x="668812" y="123532"/>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1" name="Vrije vorm: vorm 50">
              <a:extLst>
                <a:ext uri="{FF2B5EF4-FFF2-40B4-BE49-F238E27FC236}">
                  <a16:creationId xmlns:a16="http://schemas.microsoft.com/office/drawing/2014/main" id="{C91FF33E-0DCA-4BAD-9A49-C51E2BF1138E}"/>
                </a:ext>
              </a:extLst>
            </p:cNvPr>
            <p:cNvSpPr/>
            <p:nvPr/>
          </p:nvSpPr>
          <p:spPr>
            <a:xfrm>
              <a:off x="6217349" y="4754639"/>
              <a:ext cx="1183355" cy="551731"/>
            </a:xfrm>
            <a:custGeom>
              <a:avLst/>
              <a:gdLst>
                <a:gd name="connsiteX0" fmla="*/ 235312 w 1183355"/>
                <a:gd name="connsiteY0" fmla="*/ 461425 h 551731"/>
                <a:gd name="connsiteX1" fmla="*/ 210541 w 1183355"/>
                <a:gd name="connsiteY1" fmla="*/ 470284 h 551731"/>
                <a:gd name="connsiteX2" fmla="*/ 183828 w 1183355"/>
                <a:gd name="connsiteY2" fmla="*/ 478142 h 551731"/>
                <a:gd name="connsiteX3" fmla="*/ 144998 w 1183355"/>
                <a:gd name="connsiteY3" fmla="*/ 491370 h 551731"/>
                <a:gd name="connsiteX4" fmla="*/ 114962 w 1183355"/>
                <a:gd name="connsiteY4" fmla="*/ 499036 h 551731"/>
                <a:gd name="connsiteX5" fmla="*/ 90892 w 1183355"/>
                <a:gd name="connsiteY5" fmla="*/ 504217 h 551731"/>
                <a:gd name="connsiteX6" fmla="*/ 26706 w 1183355"/>
                <a:gd name="connsiteY6" fmla="*/ 530962 h 551731"/>
                <a:gd name="connsiteX7" fmla="*/ 122984 w 1183355"/>
                <a:gd name="connsiteY7" fmla="*/ 498870 h 551731"/>
                <a:gd name="connsiteX8" fmla="*/ 144998 w 1183355"/>
                <a:gd name="connsiteY8" fmla="*/ 491370 h 551731"/>
                <a:gd name="connsiteX9" fmla="*/ 147055 w 1183355"/>
                <a:gd name="connsiteY9" fmla="*/ 490845 h 551731"/>
                <a:gd name="connsiteX10" fmla="*/ 187172 w 1183355"/>
                <a:gd name="connsiteY10" fmla="*/ 478642 h 551731"/>
                <a:gd name="connsiteX11" fmla="*/ 210541 w 1183355"/>
                <a:gd name="connsiteY11" fmla="*/ 470284 h 551731"/>
                <a:gd name="connsiteX12" fmla="*/ 240659 w 1183355"/>
                <a:gd name="connsiteY12" fmla="*/ 461425 h 551731"/>
                <a:gd name="connsiteX13" fmla="*/ 235312 w 1183355"/>
                <a:gd name="connsiteY13" fmla="*/ 461425 h 551731"/>
                <a:gd name="connsiteX14" fmla="*/ 256707 w 1183355"/>
                <a:gd name="connsiteY14" fmla="*/ 397239 h 551731"/>
                <a:gd name="connsiteX15" fmla="*/ 224615 w 1183355"/>
                <a:gd name="connsiteY15" fmla="*/ 402589 h 551731"/>
                <a:gd name="connsiteX16" fmla="*/ 42750 w 1183355"/>
                <a:gd name="connsiteY16" fmla="*/ 456078 h 551731"/>
                <a:gd name="connsiteX17" fmla="*/ 240659 w 1183355"/>
                <a:gd name="connsiteY17" fmla="*/ 402589 h 551731"/>
                <a:gd name="connsiteX18" fmla="*/ 256707 w 1183355"/>
                <a:gd name="connsiteY18" fmla="*/ 397239 h 551731"/>
                <a:gd name="connsiteX19" fmla="*/ 385079 w 1183355"/>
                <a:gd name="connsiteY19" fmla="*/ 386542 h 551731"/>
                <a:gd name="connsiteX20" fmla="*/ 267404 w 1183355"/>
                <a:gd name="connsiteY20" fmla="*/ 418636 h 551731"/>
                <a:gd name="connsiteX21" fmla="*/ 385079 w 1183355"/>
                <a:gd name="connsiteY21" fmla="*/ 386542 h 551731"/>
                <a:gd name="connsiteX22" fmla="*/ 122984 w 1183355"/>
                <a:gd name="connsiteY22" fmla="*/ 386542 h 551731"/>
                <a:gd name="connsiteX23" fmla="*/ 37403 w 1183355"/>
                <a:gd name="connsiteY23" fmla="*/ 413286 h 551731"/>
                <a:gd name="connsiteX24" fmla="*/ 122984 w 1183355"/>
                <a:gd name="connsiteY24" fmla="*/ 386542 h 551731"/>
                <a:gd name="connsiteX25" fmla="*/ 385079 w 1183355"/>
                <a:gd name="connsiteY25" fmla="*/ 327705 h 551731"/>
                <a:gd name="connsiteX26" fmla="*/ 192520 w 1183355"/>
                <a:gd name="connsiteY26" fmla="*/ 381194 h 551731"/>
                <a:gd name="connsiteX27" fmla="*/ 219265 w 1183355"/>
                <a:gd name="connsiteY27" fmla="*/ 375845 h 551731"/>
                <a:gd name="connsiteX28" fmla="*/ 385079 w 1183355"/>
                <a:gd name="connsiteY28" fmla="*/ 327705 h 551731"/>
                <a:gd name="connsiteX29" fmla="*/ 213915 w 1183355"/>
                <a:gd name="connsiteY29" fmla="*/ 317006 h 551731"/>
                <a:gd name="connsiteX30" fmla="*/ 53448 w 1183355"/>
                <a:gd name="connsiteY30" fmla="*/ 365147 h 551731"/>
                <a:gd name="connsiteX31" fmla="*/ 213915 w 1183355"/>
                <a:gd name="connsiteY31" fmla="*/ 317006 h 551731"/>
                <a:gd name="connsiteX32" fmla="*/ 101589 w 1183355"/>
                <a:gd name="connsiteY32" fmla="*/ 311658 h 551731"/>
                <a:gd name="connsiteX33" fmla="*/ 64148 w 1183355"/>
                <a:gd name="connsiteY33" fmla="*/ 322355 h 551731"/>
                <a:gd name="connsiteX34" fmla="*/ 101589 w 1183355"/>
                <a:gd name="connsiteY34" fmla="*/ 311658 h 551731"/>
                <a:gd name="connsiteX35" fmla="*/ 406476 w 1183355"/>
                <a:gd name="connsiteY35" fmla="*/ 242122 h 551731"/>
                <a:gd name="connsiteX36" fmla="*/ 294148 w 1183355"/>
                <a:gd name="connsiteY36" fmla="*/ 274216 h 551731"/>
                <a:gd name="connsiteX37" fmla="*/ 406476 w 1183355"/>
                <a:gd name="connsiteY37" fmla="*/ 242122 h 551731"/>
                <a:gd name="connsiteX38" fmla="*/ 1069737 w 1183355"/>
                <a:gd name="connsiteY38" fmla="*/ 226075 h 551731"/>
                <a:gd name="connsiteX39" fmla="*/ 1021598 w 1183355"/>
                <a:gd name="connsiteY39" fmla="*/ 242122 h 551731"/>
                <a:gd name="connsiteX40" fmla="*/ 1069737 w 1183355"/>
                <a:gd name="connsiteY40" fmla="*/ 226075 h 551731"/>
                <a:gd name="connsiteX41" fmla="*/ 443672 w 1183355"/>
                <a:gd name="connsiteY41" fmla="*/ 197926 h 551731"/>
                <a:gd name="connsiteX42" fmla="*/ 443250 w 1183355"/>
                <a:gd name="connsiteY42" fmla="*/ 204680 h 551731"/>
                <a:gd name="connsiteX43" fmla="*/ 438568 w 1183355"/>
                <a:gd name="connsiteY43" fmla="*/ 215377 h 551731"/>
                <a:gd name="connsiteX44" fmla="*/ 433221 w 1183355"/>
                <a:gd name="connsiteY44" fmla="*/ 226075 h 551731"/>
                <a:gd name="connsiteX45" fmla="*/ 438568 w 1183355"/>
                <a:gd name="connsiteY45" fmla="*/ 226075 h 551731"/>
                <a:gd name="connsiteX46" fmla="*/ 449266 w 1183355"/>
                <a:gd name="connsiteY46" fmla="*/ 236774 h 551731"/>
                <a:gd name="connsiteX47" fmla="*/ 443918 w 1183355"/>
                <a:gd name="connsiteY47" fmla="*/ 252819 h 551731"/>
                <a:gd name="connsiteX48" fmla="*/ 406476 w 1183355"/>
                <a:gd name="connsiteY48" fmla="*/ 274216 h 551731"/>
                <a:gd name="connsiteX49" fmla="*/ 411824 w 1183355"/>
                <a:gd name="connsiteY49" fmla="*/ 274216 h 551731"/>
                <a:gd name="connsiteX50" fmla="*/ 422521 w 1183355"/>
                <a:gd name="connsiteY50" fmla="*/ 284914 h 551731"/>
                <a:gd name="connsiteX51" fmla="*/ 422521 w 1183355"/>
                <a:gd name="connsiteY51" fmla="*/ 300961 h 551731"/>
                <a:gd name="connsiteX52" fmla="*/ 406476 w 1183355"/>
                <a:gd name="connsiteY52" fmla="*/ 311658 h 551731"/>
                <a:gd name="connsiteX53" fmla="*/ 417174 w 1183355"/>
                <a:gd name="connsiteY53" fmla="*/ 327705 h 551731"/>
                <a:gd name="connsiteX54" fmla="*/ 411824 w 1183355"/>
                <a:gd name="connsiteY54" fmla="*/ 343750 h 551731"/>
                <a:gd name="connsiteX55" fmla="*/ 395777 w 1183355"/>
                <a:gd name="connsiteY55" fmla="*/ 359797 h 551731"/>
                <a:gd name="connsiteX56" fmla="*/ 422521 w 1183355"/>
                <a:gd name="connsiteY56" fmla="*/ 359797 h 551731"/>
                <a:gd name="connsiteX57" fmla="*/ 427871 w 1183355"/>
                <a:gd name="connsiteY57" fmla="*/ 370495 h 551731"/>
                <a:gd name="connsiteX58" fmla="*/ 422521 w 1183355"/>
                <a:gd name="connsiteY58" fmla="*/ 391892 h 551731"/>
                <a:gd name="connsiteX59" fmla="*/ 417174 w 1183355"/>
                <a:gd name="connsiteY59" fmla="*/ 397239 h 551731"/>
                <a:gd name="connsiteX60" fmla="*/ 438568 w 1183355"/>
                <a:gd name="connsiteY60" fmla="*/ 397239 h 551731"/>
                <a:gd name="connsiteX61" fmla="*/ 443918 w 1183355"/>
                <a:gd name="connsiteY61" fmla="*/ 407939 h 551731"/>
                <a:gd name="connsiteX62" fmla="*/ 443918 w 1183355"/>
                <a:gd name="connsiteY62" fmla="*/ 418636 h 551731"/>
                <a:gd name="connsiteX63" fmla="*/ 433220 w 1183355"/>
                <a:gd name="connsiteY63" fmla="*/ 426659 h 551731"/>
                <a:gd name="connsiteX64" fmla="*/ 424765 w 1183355"/>
                <a:gd name="connsiteY64" fmla="*/ 429932 h 551731"/>
                <a:gd name="connsiteX65" fmla="*/ 418286 w 1183355"/>
                <a:gd name="connsiteY65" fmla="*/ 431790 h 551731"/>
                <a:gd name="connsiteX66" fmla="*/ 406476 w 1183355"/>
                <a:gd name="connsiteY66" fmla="*/ 434681 h 551731"/>
                <a:gd name="connsiteX67" fmla="*/ 407934 w 1183355"/>
                <a:gd name="connsiteY67" fmla="*/ 434758 h 551731"/>
                <a:gd name="connsiteX68" fmla="*/ 0 w 1183355"/>
                <a:gd name="connsiteY68" fmla="*/ 551731 h 551731"/>
                <a:gd name="connsiteX69" fmla="*/ 630 w 1183355"/>
                <a:gd name="connsiteY69" fmla="*/ 541660 h 551731"/>
                <a:gd name="connsiteX70" fmla="*/ 5309 w 1183355"/>
                <a:gd name="connsiteY70" fmla="*/ 530962 h 551731"/>
                <a:gd name="connsiteX71" fmla="*/ 42750 w 1183355"/>
                <a:gd name="connsiteY71" fmla="*/ 504217 h 551731"/>
                <a:gd name="connsiteX72" fmla="*/ 48100 w 1183355"/>
                <a:gd name="connsiteY72" fmla="*/ 488170 h 551731"/>
                <a:gd name="connsiteX73" fmla="*/ 53448 w 1183355"/>
                <a:gd name="connsiteY73" fmla="*/ 482822 h 551731"/>
                <a:gd name="connsiteX74" fmla="*/ 37403 w 1183355"/>
                <a:gd name="connsiteY74" fmla="*/ 477473 h 551731"/>
                <a:gd name="connsiteX75" fmla="*/ 26706 w 1183355"/>
                <a:gd name="connsiteY75" fmla="*/ 466775 h 551731"/>
                <a:gd name="connsiteX76" fmla="*/ 32053 w 1183355"/>
                <a:gd name="connsiteY76" fmla="*/ 445381 h 551731"/>
                <a:gd name="connsiteX77" fmla="*/ 37403 w 1183355"/>
                <a:gd name="connsiteY77" fmla="*/ 440031 h 551731"/>
                <a:gd name="connsiteX78" fmla="*/ 21356 w 1183355"/>
                <a:gd name="connsiteY78" fmla="*/ 434681 h 551731"/>
                <a:gd name="connsiteX79" fmla="*/ 10658 w 1183355"/>
                <a:gd name="connsiteY79" fmla="*/ 423984 h 551731"/>
                <a:gd name="connsiteX80" fmla="*/ 16006 w 1183355"/>
                <a:gd name="connsiteY80" fmla="*/ 407939 h 551731"/>
                <a:gd name="connsiteX81" fmla="*/ 42750 w 1183355"/>
                <a:gd name="connsiteY81" fmla="*/ 386542 h 551731"/>
                <a:gd name="connsiteX82" fmla="*/ 37403 w 1183355"/>
                <a:gd name="connsiteY82" fmla="*/ 375845 h 551731"/>
                <a:gd name="connsiteX83" fmla="*/ 42750 w 1183355"/>
                <a:gd name="connsiteY83" fmla="*/ 359797 h 551731"/>
                <a:gd name="connsiteX84" fmla="*/ 48100 w 1183355"/>
                <a:gd name="connsiteY84" fmla="*/ 354450 h 551731"/>
                <a:gd name="connsiteX85" fmla="*/ 26706 w 1183355"/>
                <a:gd name="connsiteY85" fmla="*/ 349100 h 551731"/>
                <a:gd name="connsiteX86" fmla="*/ 16006 w 1183355"/>
                <a:gd name="connsiteY86" fmla="*/ 338403 h 551731"/>
                <a:gd name="connsiteX87" fmla="*/ 16006 w 1183355"/>
                <a:gd name="connsiteY87" fmla="*/ 327705 h 551731"/>
                <a:gd name="connsiteX88" fmla="*/ 48100 w 1183355"/>
                <a:gd name="connsiteY88" fmla="*/ 311658 h 551731"/>
                <a:gd name="connsiteX89" fmla="*/ 47280 w 1183355"/>
                <a:gd name="connsiteY89" fmla="*/ 311590 h 551731"/>
                <a:gd name="connsiteX90" fmla="*/ 941364 w 1183355"/>
                <a:gd name="connsiteY90" fmla="*/ 156541 h 551731"/>
                <a:gd name="connsiteX91" fmla="*/ 759502 w 1183355"/>
                <a:gd name="connsiteY91" fmla="*/ 210030 h 551731"/>
                <a:gd name="connsiteX92" fmla="*/ 952061 w 1183355"/>
                <a:gd name="connsiteY92" fmla="*/ 156541 h 551731"/>
                <a:gd name="connsiteX93" fmla="*/ 941364 w 1183355"/>
                <a:gd name="connsiteY93" fmla="*/ 156541 h 551731"/>
                <a:gd name="connsiteX94" fmla="*/ 1101831 w 1183355"/>
                <a:gd name="connsiteY94" fmla="*/ 135144 h 551731"/>
                <a:gd name="connsiteX95" fmla="*/ 1037642 w 1183355"/>
                <a:gd name="connsiteY95" fmla="*/ 156541 h 551731"/>
                <a:gd name="connsiteX96" fmla="*/ 1101831 w 1183355"/>
                <a:gd name="connsiteY96" fmla="*/ 135144 h 551731"/>
                <a:gd name="connsiteX97" fmla="*/ 823689 w 1183355"/>
                <a:gd name="connsiteY97" fmla="*/ 92354 h 551731"/>
                <a:gd name="connsiteX98" fmla="*/ 795607 w 1183355"/>
                <a:gd name="connsiteY98" fmla="*/ 100377 h 551731"/>
                <a:gd name="connsiteX99" fmla="*/ 791593 w 1183355"/>
                <a:gd name="connsiteY99" fmla="*/ 101982 h 551731"/>
                <a:gd name="connsiteX100" fmla="*/ 787583 w 1183355"/>
                <a:gd name="connsiteY100" fmla="*/ 103051 h 551731"/>
                <a:gd name="connsiteX101" fmla="*/ 775547 w 1183355"/>
                <a:gd name="connsiteY101" fmla="*/ 108399 h 551731"/>
                <a:gd name="connsiteX102" fmla="*/ 791593 w 1183355"/>
                <a:gd name="connsiteY102" fmla="*/ 101982 h 551731"/>
                <a:gd name="connsiteX103" fmla="*/ 807642 w 1183355"/>
                <a:gd name="connsiteY103" fmla="*/ 97702 h 551731"/>
                <a:gd name="connsiteX104" fmla="*/ 823689 w 1183355"/>
                <a:gd name="connsiteY104" fmla="*/ 92354 h 551731"/>
                <a:gd name="connsiteX105" fmla="*/ 1128576 w 1183355"/>
                <a:gd name="connsiteY105" fmla="*/ 76307 h 551731"/>
                <a:gd name="connsiteX106" fmla="*/ 1101831 w 1183355"/>
                <a:gd name="connsiteY106" fmla="*/ 81655 h 551731"/>
                <a:gd name="connsiteX107" fmla="*/ 973456 w 1183355"/>
                <a:gd name="connsiteY107" fmla="*/ 124446 h 551731"/>
                <a:gd name="connsiteX108" fmla="*/ 1128576 w 1183355"/>
                <a:gd name="connsiteY108" fmla="*/ 76307 h 551731"/>
                <a:gd name="connsiteX109" fmla="*/ 1032295 w 1183355"/>
                <a:gd name="connsiteY109" fmla="*/ 76307 h 551731"/>
                <a:gd name="connsiteX110" fmla="*/ 754153 w 1183355"/>
                <a:gd name="connsiteY110" fmla="*/ 167238 h 551731"/>
                <a:gd name="connsiteX111" fmla="*/ 936014 w 1183355"/>
                <a:gd name="connsiteY111" fmla="*/ 113749 h 551731"/>
                <a:gd name="connsiteX112" fmla="*/ 1032295 w 1183355"/>
                <a:gd name="connsiteY112" fmla="*/ 76307 h 551731"/>
                <a:gd name="connsiteX113" fmla="*/ 1133923 w 1183355"/>
                <a:gd name="connsiteY113" fmla="*/ 0 h 551731"/>
                <a:gd name="connsiteX114" fmla="*/ 1133923 w 1183355"/>
                <a:gd name="connsiteY114" fmla="*/ 6771 h 551731"/>
                <a:gd name="connsiteX115" fmla="*/ 1166018 w 1183355"/>
                <a:gd name="connsiteY115" fmla="*/ 12121 h 551731"/>
                <a:gd name="connsiteX116" fmla="*/ 1176715 w 1183355"/>
                <a:gd name="connsiteY116" fmla="*/ 28166 h 551731"/>
                <a:gd name="connsiteX117" fmla="*/ 1139273 w 1183355"/>
                <a:gd name="connsiteY117" fmla="*/ 54910 h 551731"/>
                <a:gd name="connsiteX118" fmla="*/ 1128576 w 1183355"/>
                <a:gd name="connsiteY118" fmla="*/ 60260 h 551731"/>
                <a:gd name="connsiteX119" fmla="*/ 1155320 w 1183355"/>
                <a:gd name="connsiteY119" fmla="*/ 65610 h 551731"/>
                <a:gd name="connsiteX120" fmla="*/ 1166018 w 1183355"/>
                <a:gd name="connsiteY120" fmla="*/ 81655 h 551731"/>
                <a:gd name="connsiteX121" fmla="*/ 1149970 w 1183355"/>
                <a:gd name="connsiteY121" fmla="*/ 108399 h 551731"/>
                <a:gd name="connsiteX122" fmla="*/ 1171365 w 1183355"/>
                <a:gd name="connsiteY122" fmla="*/ 108399 h 551731"/>
                <a:gd name="connsiteX123" fmla="*/ 1182065 w 1183355"/>
                <a:gd name="connsiteY123" fmla="*/ 119099 h 551731"/>
                <a:gd name="connsiteX124" fmla="*/ 1139273 w 1183355"/>
                <a:gd name="connsiteY124" fmla="*/ 156541 h 551731"/>
                <a:gd name="connsiteX125" fmla="*/ 1155320 w 1183355"/>
                <a:gd name="connsiteY125" fmla="*/ 161888 h 551731"/>
                <a:gd name="connsiteX126" fmla="*/ 1160668 w 1183355"/>
                <a:gd name="connsiteY126" fmla="*/ 172586 h 551731"/>
                <a:gd name="connsiteX127" fmla="*/ 1155320 w 1183355"/>
                <a:gd name="connsiteY127" fmla="*/ 188633 h 551731"/>
                <a:gd name="connsiteX128" fmla="*/ 1144620 w 1183355"/>
                <a:gd name="connsiteY128" fmla="*/ 199330 h 551731"/>
                <a:gd name="connsiteX129" fmla="*/ 1149970 w 1183355"/>
                <a:gd name="connsiteY129" fmla="*/ 199330 h 551731"/>
                <a:gd name="connsiteX130" fmla="*/ 1160668 w 1183355"/>
                <a:gd name="connsiteY130" fmla="*/ 210030 h 551731"/>
                <a:gd name="connsiteX131" fmla="*/ 1159211 w 1183355"/>
                <a:gd name="connsiteY131" fmla="*/ 219332 h 551731"/>
                <a:gd name="connsiteX132" fmla="*/ 722408 w 1183355"/>
                <a:gd name="connsiteY132" fmla="*/ 344584 h 551731"/>
                <a:gd name="connsiteX133" fmla="*/ 722061 w 1183355"/>
                <a:gd name="connsiteY133" fmla="*/ 343750 h 551731"/>
                <a:gd name="connsiteX134" fmla="*/ 738105 w 1183355"/>
                <a:gd name="connsiteY134" fmla="*/ 317006 h 551731"/>
                <a:gd name="connsiteX135" fmla="*/ 722061 w 1183355"/>
                <a:gd name="connsiteY135" fmla="*/ 317006 h 551731"/>
                <a:gd name="connsiteX136" fmla="*/ 716711 w 1183355"/>
                <a:gd name="connsiteY136" fmla="*/ 306308 h 551731"/>
                <a:gd name="connsiteX137" fmla="*/ 722061 w 1183355"/>
                <a:gd name="connsiteY137" fmla="*/ 290261 h 551731"/>
                <a:gd name="connsiteX138" fmla="*/ 754153 w 1183355"/>
                <a:gd name="connsiteY138" fmla="*/ 268866 h 551731"/>
                <a:gd name="connsiteX139" fmla="*/ 748803 w 1183355"/>
                <a:gd name="connsiteY139" fmla="*/ 258169 h 551731"/>
                <a:gd name="connsiteX140" fmla="*/ 770200 w 1183355"/>
                <a:gd name="connsiteY140" fmla="*/ 231425 h 551731"/>
                <a:gd name="connsiteX141" fmla="*/ 743455 w 1183355"/>
                <a:gd name="connsiteY141" fmla="*/ 226075 h 551731"/>
                <a:gd name="connsiteX142" fmla="*/ 732758 w 1183355"/>
                <a:gd name="connsiteY142" fmla="*/ 210030 h 551731"/>
                <a:gd name="connsiteX143" fmla="*/ 754153 w 1183355"/>
                <a:gd name="connsiteY143" fmla="*/ 183285 h 551731"/>
                <a:gd name="connsiteX144" fmla="*/ 748803 w 1183355"/>
                <a:gd name="connsiteY144" fmla="*/ 183285 h 551731"/>
                <a:gd name="connsiteX145" fmla="*/ 738105 w 1183355"/>
                <a:gd name="connsiteY145" fmla="*/ 167238 h 551731"/>
                <a:gd name="connsiteX146" fmla="*/ 759502 w 1183355"/>
                <a:gd name="connsiteY146" fmla="*/ 135144 h 551731"/>
                <a:gd name="connsiteX147" fmla="*/ 743455 w 1183355"/>
                <a:gd name="connsiteY147" fmla="*/ 135144 h 551731"/>
                <a:gd name="connsiteX148" fmla="*/ 738105 w 1183355"/>
                <a:gd name="connsiteY148" fmla="*/ 124446 h 551731"/>
                <a:gd name="connsiteX149" fmla="*/ 738774 w 1183355"/>
                <a:gd name="connsiteY149" fmla="*/ 113749 h 551731"/>
                <a:gd name="connsiteX150" fmla="*/ 738995 w 1183355"/>
                <a:gd name="connsiteY150" fmla="*/ 113244 h 55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183355" h="551731">
                  <a:moveTo>
                    <a:pt x="235312" y="461425"/>
                  </a:moveTo>
                  <a:lnTo>
                    <a:pt x="210541" y="470284"/>
                  </a:lnTo>
                  <a:lnTo>
                    <a:pt x="183828" y="478142"/>
                  </a:lnTo>
                  <a:lnTo>
                    <a:pt x="144998" y="491370"/>
                  </a:lnTo>
                  <a:lnTo>
                    <a:pt x="114962" y="499036"/>
                  </a:lnTo>
                  <a:cubicBezTo>
                    <a:pt x="105602" y="501209"/>
                    <a:pt x="97578" y="502880"/>
                    <a:pt x="90892" y="504217"/>
                  </a:cubicBezTo>
                  <a:cubicBezTo>
                    <a:pt x="64148" y="514914"/>
                    <a:pt x="42750" y="520264"/>
                    <a:pt x="26706" y="530962"/>
                  </a:cubicBezTo>
                  <a:cubicBezTo>
                    <a:pt x="48100" y="525614"/>
                    <a:pt x="85542" y="514914"/>
                    <a:pt x="122984" y="498870"/>
                  </a:cubicBezTo>
                  <a:lnTo>
                    <a:pt x="144998" y="491370"/>
                  </a:lnTo>
                  <a:lnTo>
                    <a:pt x="147055" y="490845"/>
                  </a:lnTo>
                  <a:cubicBezTo>
                    <a:pt x="159090" y="487502"/>
                    <a:pt x="172462" y="483490"/>
                    <a:pt x="187172" y="478642"/>
                  </a:cubicBezTo>
                  <a:lnTo>
                    <a:pt x="210541" y="470284"/>
                  </a:lnTo>
                  <a:lnTo>
                    <a:pt x="240659" y="461425"/>
                  </a:lnTo>
                  <a:cubicBezTo>
                    <a:pt x="240659" y="461425"/>
                    <a:pt x="235312" y="461425"/>
                    <a:pt x="235312" y="461425"/>
                  </a:cubicBezTo>
                  <a:close/>
                  <a:moveTo>
                    <a:pt x="256707" y="397239"/>
                  </a:moveTo>
                  <a:cubicBezTo>
                    <a:pt x="246009" y="397239"/>
                    <a:pt x="235312" y="402589"/>
                    <a:pt x="224615" y="402589"/>
                  </a:cubicBezTo>
                  <a:cubicBezTo>
                    <a:pt x="165776" y="413286"/>
                    <a:pt x="58798" y="434681"/>
                    <a:pt x="42750" y="456078"/>
                  </a:cubicBezTo>
                  <a:cubicBezTo>
                    <a:pt x="74845" y="456078"/>
                    <a:pt x="171126" y="423984"/>
                    <a:pt x="240659" y="402589"/>
                  </a:cubicBezTo>
                  <a:cubicBezTo>
                    <a:pt x="246009" y="402589"/>
                    <a:pt x="251357" y="397239"/>
                    <a:pt x="256707" y="397239"/>
                  </a:cubicBezTo>
                  <a:close/>
                  <a:moveTo>
                    <a:pt x="385079" y="386542"/>
                  </a:moveTo>
                  <a:cubicBezTo>
                    <a:pt x="363685" y="391892"/>
                    <a:pt x="315545" y="402589"/>
                    <a:pt x="267404" y="418636"/>
                  </a:cubicBezTo>
                  <a:cubicBezTo>
                    <a:pt x="315545" y="407939"/>
                    <a:pt x="363685" y="397239"/>
                    <a:pt x="385079" y="386542"/>
                  </a:cubicBezTo>
                  <a:close/>
                  <a:moveTo>
                    <a:pt x="122984" y="386542"/>
                  </a:moveTo>
                  <a:cubicBezTo>
                    <a:pt x="85542" y="391892"/>
                    <a:pt x="53448" y="402589"/>
                    <a:pt x="37403" y="413286"/>
                  </a:cubicBezTo>
                  <a:cubicBezTo>
                    <a:pt x="58798" y="407939"/>
                    <a:pt x="90892" y="397239"/>
                    <a:pt x="122984" y="386542"/>
                  </a:cubicBezTo>
                  <a:close/>
                  <a:moveTo>
                    <a:pt x="385079" y="327705"/>
                  </a:moveTo>
                  <a:cubicBezTo>
                    <a:pt x="363685" y="317006"/>
                    <a:pt x="267404" y="354450"/>
                    <a:pt x="192520" y="381194"/>
                  </a:cubicBezTo>
                  <a:cubicBezTo>
                    <a:pt x="203217" y="381194"/>
                    <a:pt x="213915" y="375845"/>
                    <a:pt x="219265" y="375845"/>
                  </a:cubicBezTo>
                  <a:cubicBezTo>
                    <a:pt x="278101" y="365147"/>
                    <a:pt x="369032" y="343750"/>
                    <a:pt x="385079" y="327705"/>
                  </a:cubicBezTo>
                  <a:close/>
                  <a:moveTo>
                    <a:pt x="213915" y="317006"/>
                  </a:moveTo>
                  <a:cubicBezTo>
                    <a:pt x="155078" y="333053"/>
                    <a:pt x="80192" y="349100"/>
                    <a:pt x="53448" y="365147"/>
                  </a:cubicBezTo>
                  <a:cubicBezTo>
                    <a:pt x="80192" y="359797"/>
                    <a:pt x="155078" y="338403"/>
                    <a:pt x="213915" y="317006"/>
                  </a:cubicBezTo>
                  <a:close/>
                  <a:moveTo>
                    <a:pt x="101589" y="311658"/>
                  </a:moveTo>
                  <a:cubicBezTo>
                    <a:pt x="85542" y="311658"/>
                    <a:pt x="74845" y="317006"/>
                    <a:pt x="64148" y="322355"/>
                  </a:cubicBezTo>
                  <a:cubicBezTo>
                    <a:pt x="74845" y="322355"/>
                    <a:pt x="90892" y="317006"/>
                    <a:pt x="101589" y="311658"/>
                  </a:cubicBezTo>
                  <a:close/>
                  <a:moveTo>
                    <a:pt x="406476" y="242122"/>
                  </a:moveTo>
                  <a:cubicBezTo>
                    <a:pt x="385079" y="247472"/>
                    <a:pt x="342287" y="258169"/>
                    <a:pt x="294148" y="274216"/>
                  </a:cubicBezTo>
                  <a:cubicBezTo>
                    <a:pt x="342287" y="263519"/>
                    <a:pt x="385079" y="252819"/>
                    <a:pt x="406476" y="242122"/>
                  </a:cubicBezTo>
                  <a:close/>
                  <a:moveTo>
                    <a:pt x="1069737" y="226075"/>
                  </a:moveTo>
                  <a:cubicBezTo>
                    <a:pt x="1053690" y="231425"/>
                    <a:pt x="1032295" y="236774"/>
                    <a:pt x="1021598" y="242122"/>
                  </a:cubicBezTo>
                  <a:cubicBezTo>
                    <a:pt x="1037642" y="236774"/>
                    <a:pt x="1053690" y="231425"/>
                    <a:pt x="1069737" y="226075"/>
                  </a:cubicBezTo>
                  <a:close/>
                  <a:moveTo>
                    <a:pt x="443672" y="197926"/>
                  </a:moveTo>
                  <a:lnTo>
                    <a:pt x="443250" y="204680"/>
                  </a:lnTo>
                  <a:cubicBezTo>
                    <a:pt x="442581" y="208692"/>
                    <a:pt x="441243" y="212704"/>
                    <a:pt x="438568" y="215377"/>
                  </a:cubicBezTo>
                  <a:cubicBezTo>
                    <a:pt x="438568" y="220727"/>
                    <a:pt x="433221" y="220727"/>
                    <a:pt x="433221" y="226075"/>
                  </a:cubicBezTo>
                  <a:cubicBezTo>
                    <a:pt x="433221" y="226075"/>
                    <a:pt x="438568" y="226075"/>
                    <a:pt x="438568" y="226075"/>
                  </a:cubicBezTo>
                  <a:cubicBezTo>
                    <a:pt x="443918" y="226075"/>
                    <a:pt x="443918" y="231425"/>
                    <a:pt x="449266" y="236774"/>
                  </a:cubicBezTo>
                  <a:cubicBezTo>
                    <a:pt x="449266" y="242122"/>
                    <a:pt x="449266" y="247472"/>
                    <a:pt x="443918" y="252819"/>
                  </a:cubicBezTo>
                  <a:cubicBezTo>
                    <a:pt x="438568" y="263519"/>
                    <a:pt x="427871" y="268866"/>
                    <a:pt x="406476" y="274216"/>
                  </a:cubicBezTo>
                  <a:cubicBezTo>
                    <a:pt x="406476" y="274216"/>
                    <a:pt x="406476" y="274216"/>
                    <a:pt x="411824" y="274216"/>
                  </a:cubicBezTo>
                  <a:cubicBezTo>
                    <a:pt x="417174" y="274216"/>
                    <a:pt x="417174" y="279564"/>
                    <a:pt x="422521" y="284914"/>
                  </a:cubicBezTo>
                  <a:cubicBezTo>
                    <a:pt x="422521" y="290261"/>
                    <a:pt x="422521" y="295611"/>
                    <a:pt x="422521" y="300961"/>
                  </a:cubicBezTo>
                  <a:cubicBezTo>
                    <a:pt x="422521" y="306308"/>
                    <a:pt x="417174" y="311658"/>
                    <a:pt x="406476" y="311658"/>
                  </a:cubicBezTo>
                  <a:cubicBezTo>
                    <a:pt x="411824" y="317006"/>
                    <a:pt x="417174" y="322355"/>
                    <a:pt x="417174" y="327705"/>
                  </a:cubicBezTo>
                  <a:cubicBezTo>
                    <a:pt x="417174" y="333053"/>
                    <a:pt x="417174" y="338403"/>
                    <a:pt x="411824" y="343750"/>
                  </a:cubicBezTo>
                  <a:cubicBezTo>
                    <a:pt x="406476" y="349100"/>
                    <a:pt x="401126" y="354450"/>
                    <a:pt x="395777" y="359797"/>
                  </a:cubicBezTo>
                  <a:cubicBezTo>
                    <a:pt x="406476" y="359797"/>
                    <a:pt x="417174" y="359797"/>
                    <a:pt x="422521" y="359797"/>
                  </a:cubicBezTo>
                  <a:cubicBezTo>
                    <a:pt x="427871" y="359797"/>
                    <a:pt x="427871" y="365147"/>
                    <a:pt x="427871" y="370495"/>
                  </a:cubicBezTo>
                  <a:cubicBezTo>
                    <a:pt x="427871" y="375845"/>
                    <a:pt x="427871" y="386542"/>
                    <a:pt x="422521" y="391892"/>
                  </a:cubicBezTo>
                  <a:cubicBezTo>
                    <a:pt x="422521" y="391892"/>
                    <a:pt x="422521" y="397239"/>
                    <a:pt x="417174" y="397239"/>
                  </a:cubicBezTo>
                  <a:cubicBezTo>
                    <a:pt x="427871" y="397239"/>
                    <a:pt x="433221" y="397239"/>
                    <a:pt x="438568" y="397239"/>
                  </a:cubicBezTo>
                  <a:cubicBezTo>
                    <a:pt x="443918" y="397239"/>
                    <a:pt x="443918" y="402589"/>
                    <a:pt x="443918" y="407939"/>
                  </a:cubicBezTo>
                  <a:cubicBezTo>
                    <a:pt x="443918" y="413286"/>
                    <a:pt x="443918" y="413286"/>
                    <a:pt x="443918" y="418636"/>
                  </a:cubicBezTo>
                  <a:cubicBezTo>
                    <a:pt x="441243" y="421310"/>
                    <a:pt x="438569" y="423984"/>
                    <a:pt x="433220" y="426659"/>
                  </a:cubicBezTo>
                  <a:lnTo>
                    <a:pt x="424765" y="429932"/>
                  </a:lnTo>
                  <a:lnTo>
                    <a:pt x="418286" y="431790"/>
                  </a:lnTo>
                  <a:lnTo>
                    <a:pt x="406476" y="434681"/>
                  </a:lnTo>
                  <a:lnTo>
                    <a:pt x="407934" y="434758"/>
                  </a:lnTo>
                  <a:lnTo>
                    <a:pt x="0" y="551731"/>
                  </a:lnTo>
                  <a:lnTo>
                    <a:pt x="630" y="541660"/>
                  </a:lnTo>
                  <a:cubicBezTo>
                    <a:pt x="1298" y="537648"/>
                    <a:pt x="2635" y="533637"/>
                    <a:pt x="5309" y="530962"/>
                  </a:cubicBezTo>
                  <a:cubicBezTo>
                    <a:pt x="10658" y="520264"/>
                    <a:pt x="21356" y="509567"/>
                    <a:pt x="42750" y="504217"/>
                  </a:cubicBezTo>
                  <a:cubicBezTo>
                    <a:pt x="42750" y="498870"/>
                    <a:pt x="42750" y="493520"/>
                    <a:pt x="48100" y="488170"/>
                  </a:cubicBezTo>
                  <a:cubicBezTo>
                    <a:pt x="48100" y="488170"/>
                    <a:pt x="48100" y="482822"/>
                    <a:pt x="53448" y="482822"/>
                  </a:cubicBezTo>
                  <a:cubicBezTo>
                    <a:pt x="48100" y="482822"/>
                    <a:pt x="42750" y="482822"/>
                    <a:pt x="37403" y="477473"/>
                  </a:cubicBezTo>
                  <a:cubicBezTo>
                    <a:pt x="32053" y="477473"/>
                    <a:pt x="32053" y="472125"/>
                    <a:pt x="26706" y="466775"/>
                  </a:cubicBezTo>
                  <a:cubicBezTo>
                    <a:pt x="26706" y="461425"/>
                    <a:pt x="26706" y="450728"/>
                    <a:pt x="32053" y="445381"/>
                  </a:cubicBezTo>
                  <a:cubicBezTo>
                    <a:pt x="32053" y="445381"/>
                    <a:pt x="37403" y="440031"/>
                    <a:pt x="37403" y="440031"/>
                  </a:cubicBezTo>
                  <a:cubicBezTo>
                    <a:pt x="32053" y="440031"/>
                    <a:pt x="26706" y="440031"/>
                    <a:pt x="21356" y="434681"/>
                  </a:cubicBezTo>
                  <a:cubicBezTo>
                    <a:pt x="16006" y="434681"/>
                    <a:pt x="10658" y="429334"/>
                    <a:pt x="10658" y="423984"/>
                  </a:cubicBezTo>
                  <a:cubicBezTo>
                    <a:pt x="10658" y="418636"/>
                    <a:pt x="10658" y="413286"/>
                    <a:pt x="16006" y="407939"/>
                  </a:cubicBezTo>
                  <a:cubicBezTo>
                    <a:pt x="21356" y="402589"/>
                    <a:pt x="32053" y="391892"/>
                    <a:pt x="42750" y="386542"/>
                  </a:cubicBezTo>
                  <a:cubicBezTo>
                    <a:pt x="37403" y="386542"/>
                    <a:pt x="37403" y="381194"/>
                    <a:pt x="37403" y="375845"/>
                  </a:cubicBezTo>
                  <a:cubicBezTo>
                    <a:pt x="37403" y="370495"/>
                    <a:pt x="37403" y="365147"/>
                    <a:pt x="42750" y="359797"/>
                  </a:cubicBezTo>
                  <a:cubicBezTo>
                    <a:pt x="42750" y="359797"/>
                    <a:pt x="48100" y="354450"/>
                    <a:pt x="48100" y="354450"/>
                  </a:cubicBezTo>
                  <a:cubicBezTo>
                    <a:pt x="37403" y="354450"/>
                    <a:pt x="32053" y="354450"/>
                    <a:pt x="26706" y="349100"/>
                  </a:cubicBezTo>
                  <a:cubicBezTo>
                    <a:pt x="21356" y="343750"/>
                    <a:pt x="16006" y="343750"/>
                    <a:pt x="16006" y="338403"/>
                  </a:cubicBezTo>
                  <a:cubicBezTo>
                    <a:pt x="16006" y="333053"/>
                    <a:pt x="16006" y="327705"/>
                    <a:pt x="16006" y="327705"/>
                  </a:cubicBezTo>
                  <a:cubicBezTo>
                    <a:pt x="21356" y="322355"/>
                    <a:pt x="26706" y="317006"/>
                    <a:pt x="48100" y="311658"/>
                  </a:cubicBezTo>
                  <a:lnTo>
                    <a:pt x="47280" y="311590"/>
                  </a:lnTo>
                  <a:close/>
                  <a:moveTo>
                    <a:pt x="941364" y="156541"/>
                  </a:moveTo>
                  <a:cubicBezTo>
                    <a:pt x="877178" y="177935"/>
                    <a:pt x="791594" y="199330"/>
                    <a:pt x="759502" y="210030"/>
                  </a:cubicBezTo>
                  <a:cubicBezTo>
                    <a:pt x="791594" y="210030"/>
                    <a:pt x="882525" y="177935"/>
                    <a:pt x="952061" y="156541"/>
                  </a:cubicBezTo>
                  <a:cubicBezTo>
                    <a:pt x="946712" y="156541"/>
                    <a:pt x="946712" y="156541"/>
                    <a:pt x="941364" y="156541"/>
                  </a:cubicBezTo>
                  <a:close/>
                  <a:moveTo>
                    <a:pt x="1101831" y="135144"/>
                  </a:moveTo>
                  <a:cubicBezTo>
                    <a:pt x="1085784" y="140494"/>
                    <a:pt x="1059040" y="145841"/>
                    <a:pt x="1037642" y="156541"/>
                  </a:cubicBezTo>
                  <a:cubicBezTo>
                    <a:pt x="1064387" y="151191"/>
                    <a:pt x="1085784" y="140494"/>
                    <a:pt x="1101831" y="135144"/>
                  </a:cubicBezTo>
                  <a:close/>
                  <a:moveTo>
                    <a:pt x="823689" y="92354"/>
                  </a:moveTo>
                  <a:cubicBezTo>
                    <a:pt x="812990" y="95028"/>
                    <a:pt x="803630" y="97702"/>
                    <a:pt x="795607" y="100377"/>
                  </a:cubicBezTo>
                  <a:lnTo>
                    <a:pt x="791593" y="101982"/>
                  </a:lnTo>
                  <a:lnTo>
                    <a:pt x="787583" y="103051"/>
                  </a:lnTo>
                  <a:cubicBezTo>
                    <a:pt x="782234" y="104389"/>
                    <a:pt x="778222" y="105726"/>
                    <a:pt x="775547" y="108399"/>
                  </a:cubicBezTo>
                  <a:lnTo>
                    <a:pt x="791593" y="101982"/>
                  </a:lnTo>
                  <a:lnTo>
                    <a:pt x="807642" y="97702"/>
                  </a:lnTo>
                  <a:cubicBezTo>
                    <a:pt x="807642" y="97702"/>
                    <a:pt x="812992" y="97702"/>
                    <a:pt x="823689" y="92354"/>
                  </a:cubicBezTo>
                  <a:close/>
                  <a:moveTo>
                    <a:pt x="1128576" y="76307"/>
                  </a:moveTo>
                  <a:cubicBezTo>
                    <a:pt x="1123226" y="81655"/>
                    <a:pt x="1112529" y="81655"/>
                    <a:pt x="1101831" y="81655"/>
                  </a:cubicBezTo>
                  <a:cubicBezTo>
                    <a:pt x="1069737" y="87005"/>
                    <a:pt x="1016248" y="108399"/>
                    <a:pt x="973456" y="124446"/>
                  </a:cubicBezTo>
                  <a:cubicBezTo>
                    <a:pt x="1037642" y="108399"/>
                    <a:pt x="1107179" y="92354"/>
                    <a:pt x="1128576" y="76307"/>
                  </a:cubicBezTo>
                  <a:close/>
                  <a:moveTo>
                    <a:pt x="1032295" y="76307"/>
                  </a:moveTo>
                  <a:cubicBezTo>
                    <a:pt x="941364" y="97702"/>
                    <a:pt x="775547" y="140494"/>
                    <a:pt x="754153" y="167238"/>
                  </a:cubicBezTo>
                  <a:cubicBezTo>
                    <a:pt x="775547" y="172586"/>
                    <a:pt x="871828" y="135144"/>
                    <a:pt x="936014" y="113749"/>
                  </a:cubicBezTo>
                  <a:cubicBezTo>
                    <a:pt x="973456" y="97702"/>
                    <a:pt x="1005551" y="87005"/>
                    <a:pt x="1032295" y="76307"/>
                  </a:cubicBezTo>
                  <a:close/>
                  <a:moveTo>
                    <a:pt x="1133923" y="0"/>
                  </a:moveTo>
                  <a:lnTo>
                    <a:pt x="1133923" y="6771"/>
                  </a:lnTo>
                  <a:cubicBezTo>
                    <a:pt x="1149970" y="6771"/>
                    <a:pt x="1160668" y="6771"/>
                    <a:pt x="1166018" y="12121"/>
                  </a:cubicBezTo>
                  <a:cubicBezTo>
                    <a:pt x="1171365" y="17468"/>
                    <a:pt x="1176715" y="22818"/>
                    <a:pt x="1176715" y="28166"/>
                  </a:cubicBezTo>
                  <a:cubicBezTo>
                    <a:pt x="1182065" y="44213"/>
                    <a:pt x="1166018" y="44213"/>
                    <a:pt x="1139273" y="54910"/>
                  </a:cubicBezTo>
                  <a:cubicBezTo>
                    <a:pt x="1133923" y="54910"/>
                    <a:pt x="1128576" y="54910"/>
                    <a:pt x="1128576" y="60260"/>
                  </a:cubicBezTo>
                  <a:cubicBezTo>
                    <a:pt x="1139273" y="60260"/>
                    <a:pt x="1144620" y="60260"/>
                    <a:pt x="1155320" y="65610"/>
                  </a:cubicBezTo>
                  <a:cubicBezTo>
                    <a:pt x="1160668" y="70957"/>
                    <a:pt x="1166018" y="76307"/>
                    <a:pt x="1166018" y="81655"/>
                  </a:cubicBezTo>
                  <a:cubicBezTo>
                    <a:pt x="1166018" y="92354"/>
                    <a:pt x="1166018" y="97702"/>
                    <a:pt x="1149970" y="108399"/>
                  </a:cubicBezTo>
                  <a:cubicBezTo>
                    <a:pt x="1160668" y="108399"/>
                    <a:pt x="1166018" y="108399"/>
                    <a:pt x="1171365" y="108399"/>
                  </a:cubicBezTo>
                  <a:cubicBezTo>
                    <a:pt x="1176715" y="108399"/>
                    <a:pt x="1176715" y="113749"/>
                    <a:pt x="1182065" y="119099"/>
                  </a:cubicBezTo>
                  <a:cubicBezTo>
                    <a:pt x="1187412" y="135144"/>
                    <a:pt x="1176715" y="145841"/>
                    <a:pt x="1139273" y="156541"/>
                  </a:cubicBezTo>
                  <a:cubicBezTo>
                    <a:pt x="1149970" y="156541"/>
                    <a:pt x="1155320" y="156541"/>
                    <a:pt x="1155320" y="161888"/>
                  </a:cubicBezTo>
                  <a:cubicBezTo>
                    <a:pt x="1160668" y="161888"/>
                    <a:pt x="1160668" y="167238"/>
                    <a:pt x="1160668" y="172586"/>
                  </a:cubicBezTo>
                  <a:cubicBezTo>
                    <a:pt x="1160668" y="177935"/>
                    <a:pt x="1160668" y="183285"/>
                    <a:pt x="1155320" y="188633"/>
                  </a:cubicBezTo>
                  <a:cubicBezTo>
                    <a:pt x="1155320" y="193983"/>
                    <a:pt x="1149970" y="193983"/>
                    <a:pt x="1144620" y="199330"/>
                  </a:cubicBezTo>
                  <a:cubicBezTo>
                    <a:pt x="1144620" y="199330"/>
                    <a:pt x="1144620" y="199330"/>
                    <a:pt x="1149970" y="199330"/>
                  </a:cubicBezTo>
                  <a:cubicBezTo>
                    <a:pt x="1155320" y="204680"/>
                    <a:pt x="1160668" y="204680"/>
                    <a:pt x="1160668" y="210030"/>
                  </a:cubicBezTo>
                  <a:lnTo>
                    <a:pt x="1159211" y="219332"/>
                  </a:lnTo>
                  <a:lnTo>
                    <a:pt x="722408" y="344584"/>
                  </a:lnTo>
                  <a:lnTo>
                    <a:pt x="722061" y="343750"/>
                  </a:lnTo>
                  <a:cubicBezTo>
                    <a:pt x="722061" y="333053"/>
                    <a:pt x="722061" y="327705"/>
                    <a:pt x="738105" y="317006"/>
                  </a:cubicBezTo>
                  <a:cubicBezTo>
                    <a:pt x="727408" y="317006"/>
                    <a:pt x="722061" y="317006"/>
                    <a:pt x="722061" y="317006"/>
                  </a:cubicBezTo>
                  <a:cubicBezTo>
                    <a:pt x="716711" y="317006"/>
                    <a:pt x="716711" y="311658"/>
                    <a:pt x="716711" y="306308"/>
                  </a:cubicBezTo>
                  <a:cubicBezTo>
                    <a:pt x="716711" y="300961"/>
                    <a:pt x="716711" y="295611"/>
                    <a:pt x="722061" y="290261"/>
                  </a:cubicBezTo>
                  <a:cubicBezTo>
                    <a:pt x="727408" y="284914"/>
                    <a:pt x="738105" y="274216"/>
                    <a:pt x="754153" y="268866"/>
                  </a:cubicBezTo>
                  <a:cubicBezTo>
                    <a:pt x="748803" y="268866"/>
                    <a:pt x="748803" y="263519"/>
                    <a:pt x="748803" y="258169"/>
                  </a:cubicBezTo>
                  <a:cubicBezTo>
                    <a:pt x="748803" y="247472"/>
                    <a:pt x="748803" y="242122"/>
                    <a:pt x="770200" y="231425"/>
                  </a:cubicBezTo>
                  <a:cubicBezTo>
                    <a:pt x="759502" y="231425"/>
                    <a:pt x="754153" y="231425"/>
                    <a:pt x="743455" y="226075"/>
                  </a:cubicBezTo>
                  <a:cubicBezTo>
                    <a:pt x="738105" y="220727"/>
                    <a:pt x="732758" y="220727"/>
                    <a:pt x="732758" y="210030"/>
                  </a:cubicBezTo>
                  <a:cubicBezTo>
                    <a:pt x="732758" y="199330"/>
                    <a:pt x="738105" y="188633"/>
                    <a:pt x="754153" y="183285"/>
                  </a:cubicBezTo>
                  <a:cubicBezTo>
                    <a:pt x="754153" y="183285"/>
                    <a:pt x="754153" y="183285"/>
                    <a:pt x="748803" y="183285"/>
                  </a:cubicBezTo>
                  <a:cubicBezTo>
                    <a:pt x="743455" y="177935"/>
                    <a:pt x="738105" y="172586"/>
                    <a:pt x="738105" y="167238"/>
                  </a:cubicBezTo>
                  <a:cubicBezTo>
                    <a:pt x="738105" y="156541"/>
                    <a:pt x="743455" y="145841"/>
                    <a:pt x="759502" y="135144"/>
                  </a:cubicBezTo>
                  <a:cubicBezTo>
                    <a:pt x="754153" y="135144"/>
                    <a:pt x="748803" y="135144"/>
                    <a:pt x="743455" y="135144"/>
                  </a:cubicBezTo>
                  <a:cubicBezTo>
                    <a:pt x="738105" y="135144"/>
                    <a:pt x="738105" y="129796"/>
                    <a:pt x="738105" y="124446"/>
                  </a:cubicBezTo>
                  <a:cubicBezTo>
                    <a:pt x="738105" y="121773"/>
                    <a:pt x="738105" y="117761"/>
                    <a:pt x="738774" y="113749"/>
                  </a:cubicBezTo>
                  <a:lnTo>
                    <a:pt x="738995" y="113244"/>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2" name="Vrije vorm: vorm 51">
              <a:extLst>
                <a:ext uri="{FF2B5EF4-FFF2-40B4-BE49-F238E27FC236}">
                  <a16:creationId xmlns:a16="http://schemas.microsoft.com/office/drawing/2014/main" id="{17CD72F4-0450-4516-BF95-DF919568973E}"/>
                </a:ext>
              </a:extLst>
            </p:cNvPr>
            <p:cNvSpPr/>
            <p:nvPr/>
          </p:nvSpPr>
          <p:spPr>
            <a:xfrm>
              <a:off x="6216387" y="4973333"/>
              <a:ext cx="1176754" cy="514579"/>
            </a:xfrm>
            <a:custGeom>
              <a:avLst/>
              <a:gdLst>
                <a:gd name="connsiteX0" fmla="*/ 42789 w 1176754"/>
                <a:gd name="connsiteY0" fmla="*/ 445729 h 514579"/>
                <a:gd name="connsiteX1" fmla="*/ 26745 w 1176754"/>
                <a:gd name="connsiteY1" fmla="*/ 456427 h 514579"/>
                <a:gd name="connsiteX2" fmla="*/ 26745 w 1176754"/>
                <a:gd name="connsiteY2" fmla="*/ 461776 h 514579"/>
                <a:gd name="connsiteX3" fmla="*/ 48139 w 1176754"/>
                <a:gd name="connsiteY3" fmla="*/ 467124 h 514579"/>
                <a:gd name="connsiteX4" fmla="*/ 80231 w 1176754"/>
                <a:gd name="connsiteY4" fmla="*/ 451079 h 514579"/>
                <a:gd name="connsiteX5" fmla="*/ 42789 w 1176754"/>
                <a:gd name="connsiteY5" fmla="*/ 445729 h 514579"/>
                <a:gd name="connsiteX6" fmla="*/ 374421 w 1176754"/>
                <a:gd name="connsiteY6" fmla="*/ 365496 h 514579"/>
                <a:gd name="connsiteX7" fmla="*/ 85581 w 1176754"/>
                <a:gd name="connsiteY7" fmla="*/ 424335 h 514579"/>
                <a:gd name="connsiteX8" fmla="*/ 374421 w 1176754"/>
                <a:gd name="connsiteY8" fmla="*/ 365496 h 514579"/>
                <a:gd name="connsiteX9" fmla="*/ 652563 w 1176754"/>
                <a:gd name="connsiteY9" fmla="*/ 322704 h 514579"/>
                <a:gd name="connsiteX10" fmla="*/ 561633 w 1176754"/>
                <a:gd name="connsiteY10" fmla="*/ 338751 h 514579"/>
                <a:gd name="connsiteX11" fmla="*/ 454654 w 1176754"/>
                <a:gd name="connsiteY11" fmla="*/ 370846 h 514579"/>
                <a:gd name="connsiteX12" fmla="*/ 438607 w 1176754"/>
                <a:gd name="connsiteY12" fmla="*/ 376193 h 514579"/>
                <a:gd name="connsiteX13" fmla="*/ 540235 w 1176754"/>
                <a:gd name="connsiteY13" fmla="*/ 360146 h 514579"/>
                <a:gd name="connsiteX14" fmla="*/ 572330 w 1176754"/>
                <a:gd name="connsiteY14" fmla="*/ 354798 h 514579"/>
                <a:gd name="connsiteX15" fmla="*/ 652563 w 1176754"/>
                <a:gd name="connsiteY15" fmla="*/ 322704 h 514579"/>
                <a:gd name="connsiteX16" fmla="*/ 272793 w 1176754"/>
                <a:gd name="connsiteY16" fmla="*/ 306659 h 514579"/>
                <a:gd name="connsiteX17" fmla="*/ 224654 w 1176754"/>
                <a:gd name="connsiteY17" fmla="*/ 317356 h 514579"/>
                <a:gd name="connsiteX18" fmla="*/ 32092 w 1176754"/>
                <a:gd name="connsiteY18" fmla="*/ 370846 h 514579"/>
                <a:gd name="connsiteX19" fmla="*/ 272793 w 1176754"/>
                <a:gd name="connsiteY19" fmla="*/ 306659 h 514579"/>
                <a:gd name="connsiteX20" fmla="*/ 392620 w 1176754"/>
                <a:gd name="connsiteY20" fmla="*/ 235723 h 514579"/>
                <a:gd name="connsiteX21" fmla="*/ 144420 w 1176754"/>
                <a:gd name="connsiteY21" fmla="*/ 306659 h 514579"/>
                <a:gd name="connsiteX22" fmla="*/ 219304 w 1176754"/>
                <a:gd name="connsiteY22" fmla="*/ 290612 h 514579"/>
                <a:gd name="connsiteX23" fmla="*/ 406515 w 1176754"/>
                <a:gd name="connsiteY23" fmla="*/ 237123 h 514579"/>
                <a:gd name="connsiteX24" fmla="*/ 392620 w 1176754"/>
                <a:gd name="connsiteY24" fmla="*/ 235723 h 514579"/>
                <a:gd name="connsiteX25" fmla="*/ 1059079 w 1176754"/>
                <a:gd name="connsiteY25" fmla="*/ 188984 h 514579"/>
                <a:gd name="connsiteX26" fmla="*/ 770239 w 1176754"/>
                <a:gd name="connsiteY26" fmla="*/ 274565 h 514579"/>
                <a:gd name="connsiteX27" fmla="*/ 722100 w 1176754"/>
                <a:gd name="connsiteY27" fmla="*/ 285262 h 514579"/>
                <a:gd name="connsiteX28" fmla="*/ 770239 w 1176754"/>
                <a:gd name="connsiteY28" fmla="*/ 279915 h 514579"/>
                <a:gd name="connsiteX29" fmla="*/ 1048381 w 1176754"/>
                <a:gd name="connsiteY29" fmla="*/ 215726 h 514579"/>
                <a:gd name="connsiteX30" fmla="*/ 1091170 w 1176754"/>
                <a:gd name="connsiteY30" fmla="*/ 188984 h 514579"/>
                <a:gd name="connsiteX31" fmla="*/ 1059079 w 1176754"/>
                <a:gd name="connsiteY31" fmla="*/ 188984 h 514579"/>
                <a:gd name="connsiteX32" fmla="*/ 845122 w 1176754"/>
                <a:gd name="connsiteY32" fmla="*/ 167587 h 514579"/>
                <a:gd name="connsiteX33" fmla="*/ 663261 w 1176754"/>
                <a:gd name="connsiteY33" fmla="*/ 221076 h 514579"/>
                <a:gd name="connsiteX34" fmla="*/ 834425 w 1176754"/>
                <a:gd name="connsiteY34" fmla="*/ 172937 h 514579"/>
                <a:gd name="connsiteX35" fmla="*/ 845122 w 1176754"/>
                <a:gd name="connsiteY35" fmla="*/ 167587 h 514579"/>
                <a:gd name="connsiteX36" fmla="*/ 1090504 w 1176754"/>
                <a:gd name="connsiteY36" fmla="*/ 164245 h 514579"/>
                <a:gd name="connsiteX37" fmla="*/ 1112568 w 1176754"/>
                <a:gd name="connsiteY37" fmla="*/ 167587 h 514579"/>
                <a:gd name="connsiteX38" fmla="*/ 1117915 w 1176754"/>
                <a:gd name="connsiteY38" fmla="*/ 178284 h 514579"/>
                <a:gd name="connsiteX39" fmla="*/ 1117915 w 1176754"/>
                <a:gd name="connsiteY39" fmla="*/ 183634 h 514579"/>
                <a:gd name="connsiteX40" fmla="*/ 1123265 w 1176754"/>
                <a:gd name="connsiteY40" fmla="*/ 183634 h 514579"/>
                <a:gd name="connsiteX41" fmla="*/ 1138642 w 1176754"/>
                <a:gd name="connsiteY41" fmla="*/ 195670 h 514579"/>
                <a:gd name="connsiteX42" fmla="*/ 1141973 w 1176754"/>
                <a:gd name="connsiteY42" fmla="*/ 201547 h 514579"/>
                <a:gd name="connsiteX43" fmla="*/ 1121871 w 1176754"/>
                <a:gd name="connsiteY43" fmla="*/ 207311 h 514579"/>
                <a:gd name="connsiteX44" fmla="*/ 1119922 w 1176754"/>
                <a:gd name="connsiteY44" fmla="*/ 203024 h 514579"/>
                <a:gd name="connsiteX45" fmla="*/ 1112568 w 1176754"/>
                <a:gd name="connsiteY45" fmla="*/ 199681 h 514579"/>
                <a:gd name="connsiteX46" fmla="*/ 1103207 w 1176754"/>
                <a:gd name="connsiteY46" fmla="*/ 210378 h 514579"/>
                <a:gd name="connsiteX47" fmla="*/ 1096255 w 1176754"/>
                <a:gd name="connsiteY47" fmla="*/ 214656 h 514579"/>
                <a:gd name="connsiteX48" fmla="*/ 803804 w 1176754"/>
                <a:gd name="connsiteY48" fmla="*/ 298515 h 514579"/>
                <a:gd name="connsiteX49" fmla="*/ 786286 w 1176754"/>
                <a:gd name="connsiteY49" fmla="*/ 301309 h 514579"/>
                <a:gd name="connsiteX50" fmla="*/ 759262 w 1176754"/>
                <a:gd name="connsiteY50" fmla="*/ 311287 h 514579"/>
                <a:gd name="connsiteX51" fmla="*/ 440709 w 1176754"/>
                <a:gd name="connsiteY51" fmla="*/ 402630 h 514579"/>
                <a:gd name="connsiteX52" fmla="*/ 391137 w 1176754"/>
                <a:gd name="connsiteY52" fmla="*/ 410961 h 514579"/>
                <a:gd name="connsiteX53" fmla="*/ 315584 w 1176754"/>
                <a:gd name="connsiteY53" fmla="*/ 424335 h 514579"/>
                <a:gd name="connsiteX54" fmla="*/ 58837 w 1176754"/>
                <a:gd name="connsiteY54" fmla="*/ 493868 h 514579"/>
                <a:gd name="connsiteX55" fmla="*/ 58837 w 1176754"/>
                <a:gd name="connsiteY55" fmla="*/ 499218 h 514579"/>
                <a:gd name="connsiteX56" fmla="*/ 64187 w 1176754"/>
                <a:gd name="connsiteY56" fmla="*/ 509916 h 514579"/>
                <a:gd name="connsiteX57" fmla="*/ 65011 w 1176754"/>
                <a:gd name="connsiteY57" fmla="*/ 510360 h 514579"/>
                <a:gd name="connsiteX58" fmla="*/ 50299 w 1176754"/>
                <a:gd name="connsiteY58" fmla="*/ 514579 h 514579"/>
                <a:gd name="connsiteX59" fmla="*/ 42789 w 1176754"/>
                <a:gd name="connsiteY59" fmla="*/ 504566 h 514579"/>
                <a:gd name="connsiteX60" fmla="*/ 42789 w 1176754"/>
                <a:gd name="connsiteY60" fmla="*/ 488521 h 514579"/>
                <a:gd name="connsiteX61" fmla="*/ 26745 w 1176754"/>
                <a:gd name="connsiteY61" fmla="*/ 483171 h 514579"/>
                <a:gd name="connsiteX62" fmla="*/ 10697 w 1176754"/>
                <a:gd name="connsiteY62" fmla="*/ 467124 h 514579"/>
                <a:gd name="connsiteX63" fmla="*/ 16045 w 1176754"/>
                <a:gd name="connsiteY63" fmla="*/ 440379 h 514579"/>
                <a:gd name="connsiteX64" fmla="*/ 32092 w 1176754"/>
                <a:gd name="connsiteY64" fmla="*/ 424335 h 514579"/>
                <a:gd name="connsiteX65" fmla="*/ 32092 w 1176754"/>
                <a:gd name="connsiteY65" fmla="*/ 418985 h 514579"/>
                <a:gd name="connsiteX66" fmla="*/ 48139 w 1176754"/>
                <a:gd name="connsiteY66" fmla="*/ 392240 h 514579"/>
                <a:gd name="connsiteX67" fmla="*/ 26745 w 1176754"/>
                <a:gd name="connsiteY67" fmla="*/ 386890 h 514579"/>
                <a:gd name="connsiteX68" fmla="*/ 16045 w 1176754"/>
                <a:gd name="connsiteY68" fmla="*/ 376193 h 514579"/>
                <a:gd name="connsiteX69" fmla="*/ 21395 w 1176754"/>
                <a:gd name="connsiteY69" fmla="*/ 354798 h 514579"/>
                <a:gd name="connsiteX70" fmla="*/ 32092 w 1176754"/>
                <a:gd name="connsiteY70" fmla="*/ 344101 h 514579"/>
                <a:gd name="connsiteX71" fmla="*/ 5348 w 1176754"/>
                <a:gd name="connsiteY71" fmla="*/ 344101 h 514579"/>
                <a:gd name="connsiteX72" fmla="*/ 0 w 1176754"/>
                <a:gd name="connsiteY72" fmla="*/ 333401 h 514579"/>
                <a:gd name="connsiteX73" fmla="*/ 39 w 1176754"/>
                <a:gd name="connsiteY73" fmla="*/ 332776 h 514579"/>
                <a:gd name="connsiteX74" fmla="*/ 407974 w 1176754"/>
                <a:gd name="connsiteY74" fmla="*/ 215803 h 514579"/>
                <a:gd name="connsiteX75" fmla="*/ 419218 w 1176754"/>
                <a:gd name="connsiteY75" fmla="*/ 216395 h 514579"/>
                <a:gd name="connsiteX76" fmla="*/ 427910 w 1176754"/>
                <a:gd name="connsiteY76" fmla="*/ 221076 h 514579"/>
                <a:gd name="connsiteX77" fmla="*/ 438607 w 1176754"/>
                <a:gd name="connsiteY77" fmla="*/ 237123 h 514579"/>
                <a:gd name="connsiteX78" fmla="*/ 433260 w 1176754"/>
                <a:gd name="connsiteY78" fmla="*/ 258518 h 514579"/>
                <a:gd name="connsiteX79" fmla="*/ 422560 w 1176754"/>
                <a:gd name="connsiteY79" fmla="*/ 269215 h 514579"/>
                <a:gd name="connsiteX80" fmla="*/ 449305 w 1176754"/>
                <a:gd name="connsiteY80" fmla="*/ 269215 h 514579"/>
                <a:gd name="connsiteX81" fmla="*/ 454654 w 1176754"/>
                <a:gd name="connsiteY81" fmla="*/ 279915 h 514579"/>
                <a:gd name="connsiteX82" fmla="*/ 272793 w 1176754"/>
                <a:gd name="connsiteY82" fmla="*/ 354798 h 514579"/>
                <a:gd name="connsiteX83" fmla="*/ 74884 w 1176754"/>
                <a:gd name="connsiteY83" fmla="*/ 413635 h 514579"/>
                <a:gd name="connsiteX84" fmla="*/ 518841 w 1176754"/>
                <a:gd name="connsiteY84" fmla="*/ 328054 h 514579"/>
                <a:gd name="connsiteX85" fmla="*/ 1048381 w 1176754"/>
                <a:gd name="connsiteY85" fmla="*/ 172937 h 514579"/>
                <a:gd name="connsiteX86" fmla="*/ 1090504 w 1176754"/>
                <a:gd name="connsiteY86" fmla="*/ 164245 h 514579"/>
                <a:gd name="connsiteX87" fmla="*/ 1112568 w 1176754"/>
                <a:gd name="connsiteY87" fmla="*/ 87353 h 514579"/>
                <a:gd name="connsiteX88" fmla="*/ 1091170 w 1176754"/>
                <a:gd name="connsiteY88" fmla="*/ 92703 h 514579"/>
                <a:gd name="connsiteX89" fmla="*/ 1005590 w 1176754"/>
                <a:gd name="connsiteY89" fmla="*/ 114098 h 514579"/>
                <a:gd name="connsiteX90" fmla="*/ 1112568 w 1176754"/>
                <a:gd name="connsiteY90" fmla="*/ 87353 h 514579"/>
                <a:gd name="connsiteX91" fmla="*/ 1128615 w 1176754"/>
                <a:gd name="connsiteY91" fmla="*/ 44564 h 514579"/>
                <a:gd name="connsiteX92" fmla="*/ 1010939 w 1176754"/>
                <a:gd name="connsiteY92" fmla="*/ 82006 h 514579"/>
                <a:gd name="connsiteX93" fmla="*/ 989542 w 1176754"/>
                <a:gd name="connsiteY93" fmla="*/ 87353 h 514579"/>
                <a:gd name="connsiteX94" fmla="*/ 1080473 w 1176754"/>
                <a:gd name="connsiteY94" fmla="*/ 65959 h 514579"/>
                <a:gd name="connsiteX95" fmla="*/ 1128615 w 1176754"/>
                <a:gd name="connsiteY95" fmla="*/ 44564 h 514579"/>
                <a:gd name="connsiteX96" fmla="*/ 1160570 w 1176754"/>
                <a:gd name="connsiteY96" fmla="*/ 0 h 514579"/>
                <a:gd name="connsiteX97" fmla="*/ 1160543 w 1176754"/>
                <a:gd name="connsiteY97" fmla="*/ 1770 h 514579"/>
                <a:gd name="connsiteX98" fmla="*/ 1150365 w 1176754"/>
                <a:gd name="connsiteY98" fmla="*/ 11195 h 514579"/>
                <a:gd name="connsiteX99" fmla="*/ 1136315 w 1176754"/>
                <a:gd name="connsiteY99" fmla="*/ 17373 h 514579"/>
                <a:gd name="connsiteX100" fmla="*/ 1129952 w 1176754"/>
                <a:gd name="connsiteY100" fmla="*/ 18487 h 514579"/>
                <a:gd name="connsiteX101" fmla="*/ 1085656 w 1176754"/>
                <a:gd name="connsiteY101" fmla="*/ 32111 h 514579"/>
                <a:gd name="connsiteX102" fmla="*/ 1077572 w 1176754"/>
                <a:gd name="connsiteY102" fmla="*/ 34801 h 514579"/>
                <a:gd name="connsiteX103" fmla="*/ 1032438 w 1176754"/>
                <a:gd name="connsiteY103" fmla="*/ 46213 h 514579"/>
                <a:gd name="connsiteX104" fmla="*/ 973495 w 1176754"/>
                <a:gd name="connsiteY104" fmla="*/ 60609 h 514579"/>
                <a:gd name="connsiteX105" fmla="*/ 764889 w 1176754"/>
                <a:gd name="connsiteY105" fmla="*/ 124795 h 514579"/>
                <a:gd name="connsiteX106" fmla="*/ 1016287 w 1176754"/>
                <a:gd name="connsiteY106" fmla="*/ 55261 h 514579"/>
                <a:gd name="connsiteX107" fmla="*/ 1054544 w 1176754"/>
                <a:gd name="connsiteY107" fmla="*/ 42464 h 514579"/>
                <a:gd name="connsiteX108" fmla="*/ 1077572 w 1176754"/>
                <a:gd name="connsiteY108" fmla="*/ 34801 h 514579"/>
                <a:gd name="connsiteX109" fmla="*/ 1077966 w 1176754"/>
                <a:gd name="connsiteY109" fmla="*/ 34701 h 514579"/>
                <a:gd name="connsiteX110" fmla="*/ 1135300 w 1176754"/>
                <a:gd name="connsiteY110" fmla="*/ 17819 h 514579"/>
                <a:gd name="connsiteX111" fmla="*/ 1136315 w 1176754"/>
                <a:gd name="connsiteY111" fmla="*/ 17373 h 514579"/>
                <a:gd name="connsiteX112" fmla="*/ 1156194 w 1176754"/>
                <a:gd name="connsiteY112" fmla="*/ 13890 h 514579"/>
                <a:gd name="connsiteX113" fmla="*/ 1171404 w 1176754"/>
                <a:gd name="connsiteY113" fmla="*/ 17819 h 514579"/>
                <a:gd name="connsiteX114" fmla="*/ 1176754 w 1176754"/>
                <a:gd name="connsiteY114" fmla="*/ 28517 h 514579"/>
                <a:gd name="connsiteX115" fmla="*/ 1171404 w 1176754"/>
                <a:gd name="connsiteY115" fmla="*/ 49911 h 514579"/>
                <a:gd name="connsiteX116" fmla="*/ 1150009 w 1176754"/>
                <a:gd name="connsiteY116" fmla="*/ 71306 h 514579"/>
                <a:gd name="connsiteX117" fmla="*/ 1155359 w 1176754"/>
                <a:gd name="connsiteY117" fmla="*/ 82006 h 514579"/>
                <a:gd name="connsiteX118" fmla="*/ 1150009 w 1176754"/>
                <a:gd name="connsiteY118" fmla="*/ 98051 h 514579"/>
                <a:gd name="connsiteX119" fmla="*/ 1144659 w 1176754"/>
                <a:gd name="connsiteY119" fmla="*/ 103400 h 514579"/>
                <a:gd name="connsiteX120" fmla="*/ 1155359 w 1176754"/>
                <a:gd name="connsiteY120" fmla="*/ 119448 h 514579"/>
                <a:gd name="connsiteX121" fmla="*/ 1144659 w 1176754"/>
                <a:gd name="connsiteY121" fmla="*/ 135495 h 514579"/>
                <a:gd name="connsiteX122" fmla="*/ 1128615 w 1176754"/>
                <a:gd name="connsiteY122" fmla="*/ 130145 h 514579"/>
                <a:gd name="connsiteX123" fmla="*/ 850472 w 1176754"/>
                <a:gd name="connsiteY123" fmla="*/ 199681 h 514579"/>
                <a:gd name="connsiteX124" fmla="*/ 690005 w 1176754"/>
                <a:gd name="connsiteY124" fmla="*/ 242470 h 514579"/>
                <a:gd name="connsiteX125" fmla="*/ 647213 w 1176754"/>
                <a:gd name="connsiteY125" fmla="*/ 242470 h 514579"/>
                <a:gd name="connsiteX126" fmla="*/ 641866 w 1176754"/>
                <a:gd name="connsiteY126" fmla="*/ 231773 h 514579"/>
                <a:gd name="connsiteX127" fmla="*/ 647213 w 1176754"/>
                <a:gd name="connsiteY127" fmla="*/ 205029 h 514579"/>
                <a:gd name="connsiteX128" fmla="*/ 700703 w 1176754"/>
                <a:gd name="connsiteY128" fmla="*/ 172937 h 514579"/>
                <a:gd name="connsiteX129" fmla="*/ 700703 w 1176754"/>
                <a:gd name="connsiteY129" fmla="*/ 167587 h 514579"/>
                <a:gd name="connsiteX130" fmla="*/ 754192 w 1176754"/>
                <a:gd name="connsiteY130" fmla="*/ 146192 h 514579"/>
                <a:gd name="connsiteX131" fmla="*/ 732797 w 1176754"/>
                <a:gd name="connsiteY131" fmla="*/ 140842 h 514579"/>
                <a:gd name="connsiteX132" fmla="*/ 722622 w 1176754"/>
                <a:gd name="connsiteY132" fmla="*/ 125579 h 514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1176754" h="514579">
                  <a:moveTo>
                    <a:pt x="42789" y="445729"/>
                  </a:moveTo>
                  <a:cubicBezTo>
                    <a:pt x="37442" y="451079"/>
                    <a:pt x="32092" y="451079"/>
                    <a:pt x="26745" y="456427"/>
                  </a:cubicBezTo>
                  <a:cubicBezTo>
                    <a:pt x="26745" y="461776"/>
                    <a:pt x="26745" y="461776"/>
                    <a:pt x="26745" y="461776"/>
                  </a:cubicBezTo>
                  <a:cubicBezTo>
                    <a:pt x="32092" y="461776"/>
                    <a:pt x="37442" y="467124"/>
                    <a:pt x="48139" y="467124"/>
                  </a:cubicBezTo>
                  <a:cubicBezTo>
                    <a:pt x="58837" y="461776"/>
                    <a:pt x="69534" y="456427"/>
                    <a:pt x="80231" y="451079"/>
                  </a:cubicBezTo>
                  <a:cubicBezTo>
                    <a:pt x="64187" y="451079"/>
                    <a:pt x="53487" y="445729"/>
                    <a:pt x="42789" y="445729"/>
                  </a:cubicBezTo>
                  <a:close/>
                  <a:moveTo>
                    <a:pt x="374421" y="365496"/>
                  </a:moveTo>
                  <a:cubicBezTo>
                    <a:pt x="262095" y="381543"/>
                    <a:pt x="149767" y="402938"/>
                    <a:pt x="85581" y="424335"/>
                  </a:cubicBezTo>
                  <a:cubicBezTo>
                    <a:pt x="144420" y="424335"/>
                    <a:pt x="251396" y="397590"/>
                    <a:pt x="374421" y="365496"/>
                  </a:cubicBezTo>
                  <a:close/>
                  <a:moveTo>
                    <a:pt x="652563" y="322704"/>
                  </a:moveTo>
                  <a:cubicBezTo>
                    <a:pt x="620469" y="328054"/>
                    <a:pt x="593724" y="333401"/>
                    <a:pt x="561633" y="338751"/>
                  </a:cubicBezTo>
                  <a:cubicBezTo>
                    <a:pt x="524191" y="349448"/>
                    <a:pt x="492096" y="360146"/>
                    <a:pt x="454654" y="370846"/>
                  </a:cubicBezTo>
                  <a:cubicBezTo>
                    <a:pt x="449305" y="370846"/>
                    <a:pt x="443957" y="370846"/>
                    <a:pt x="438607" y="376193"/>
                  </a:cubicBezTo>
                  <a:cubicBezTo>
                    <a:pt x="470702" y="370846"/>
                    <a:pt x="502794" y="365496"/>
                    <a:pt x="540235" y="360146"/>
                  </a:cubicBezTo>
                  <a:cubicBezTo>
                    <a:pt x="550935" y="360146"/>
                    <a:pt x="561633" y="354798"/>
                    <a:pt x="572330" y="354798"/>
                  </a:cubicBezTo>
                  <a:cubicBezTo>
                    <a:pt x="599074" y="344101"/>
                    <a:pt x="625819" y="333401"/>
                    <a:pt x="652563" y="322704"/>
                  </a:cubicBezTo>
                  <a:close/>
                  <a:moveTo>
                    <a:pt x="272793" y="306659"/>
                  </a:moveTo>
                  <a:cubicBezTo>
                    <a:pt x="256746" y="312007"/>
                    <a:pt x="240698" y="312007"/>
                    <a:pt x="224654" y="317356"/>
                  </a:cubicBezTo>
                  <a:cubicBezTo>
                    <a:pt x="144420" y="328054"/>
                    <a:pt x="48139" y="349448"/>
                    <a:pt x="32092" y="370846"/>
                  </a:cubicBezTo>
                  <a:cubicBezTo>
                    <a:pt x="58837" y="376193"/>
                    <a:pt x="192559" y="333401"/>
                    <a:pt x="272793" y="306659"/>
                  </a:cubicBezTo>
                  <a:close/>
                  <a:moveTo>
                    <a:pt x="392620" y="235723"/>
                  </a:moveTo>
                  <a:cubicBezTo>
                    <a:pt x="347426" y="238210"/>
                    <a:pt x="219304" y="278577"/>
                    <a:pt x="144420" y="306659"/>
                  </a:cubicBezTo>
                  <a:cubicBezTo>
                    <a:pt x="165815" y="301309"/>
                    <a:pt x="192559" y="295959"/>
                    <a:pt x="219304" y="290612"/>
                  </a:cubicBezTo>
                  <a:cubicBezTo>
                    <a:pt x="283490" y="279915"/>
                    <a:pt x="401165" y="258518"/>
                    <a:pt x="406515" y="237123"/>
                  </a:cubicBezTo>
                  <a:cubicBezTo>
                    <a:pt x="403841" y="235786"/>
                    <a:pt x="399077" y="235368"/>
                    <a:pt x="392620" y="235723"/>
                  </a:cubicBezTo>
                  <a:close/>
                  <a:moveTo>
                    <a:pt x="1059079" y="188984"/>
                  </a:moveTo>
                  <a:cubicBezTo>
                    <a:pt x="994892" y="205029"/>
                    <a:pt x="882564" y="242470"/>
                    <a:pt x="770239" y="274565"/>
                  </a:cubicBezTo>
                  <a:cubicBezTo>
                    <a:pt x="754192" y="279915"/>
                    <a:pt x="738144" y="279915"/>
                    <a:pt x="722100" y="285262"/>
                  </a:cubicBezTo>
                  <a:cubicBezTo>
                    <a:pt x="738144" y="285262"/>
                    <a:pt x="754192" y="279915"/>
                    <a:pt x="770239" y="279915"/>
                  </a:cubicBezTo>
                  <a:cubicBezTo>
                    <a:pt x="887914" y="237123"/>
                    <a:pt x="989542" y="210379"/>
                    <a:pt x="1048381" y="215726"/>
                  </a:cubicBezTo>
                  <a:cubicBezTo>
                    <a:pt x="1069776" y="205029"/>
                    <a:pt x="1080473" y="199681"/>
                    <a:pt x="1091170" y="188984"/>
                  </a:cubicBezTo>
                  <a:cubicBezTo>
                    <a:pt x="1080473" y="188984"/>
                    <a:pt x="1069776" y="188984"/>
                    <a:pt x="1059079" y="188984"/>
                  </a:cubicBezTo>
                  <a:close/>
                  <a:moveTo>
                    <a:pt x="845122" y="167587"/>
                  </a:moveTo>
                  <a:cubicBezTo>
                    <a:pt x="770239" y="183634"/>
                    <a:pt x="684655" y="199681"/>
                    <a:pt x="663261" y="221076"/>
                  </a:cubicBezTo>
                  <a:cubicBezTo>
                    <a:pt x="690005" y="215726"/>
                    <a:pt x="770239" y="188984"/>
                    <a:pt x="834425" y="172937"/>
                  </a:cubicBezTo>
                  <a:cubicBezTo>
                    <a:pt x="839775" y="172937"/>
                    <a:pt x="845122" y="167587"/>
                    <a:pt x="845122" y="167587"/>
                  </a:cubicBezTo>
                  <a:close/>
                  <a:moveTo>
                    <a:pt x="1090504" y="164245"/>
                  </a:moveTo>
                  <a:cubicBezTo>
                    <a:pt x="1100533" y="163576"/>
                    <a:pt x="1107219" y="164913"/>
                    <a:pt x="1112568" y="167587"/>
                  </a:cubicBezTo>
                  <a:cubicBezTo>
                    <a:pt x="1117915" y="167587"/>
                    <a:pt x="1117915" y="172937"/>
                    <a:pt x="1117915" y="178284"/>
                  </a:cubicBezTo>
                  <a:cubicBezTo>
                    <a:pt x="1117915" y="178284"/>
                    <a:pt x="1117915" y="178284"/>
                    <a:pt x="1117915" y="183634"/>
                  </a:cubicBezTo>
                  <a:cubicBezTo>
                    <a:pt x="1117915" y="183634"/>
                    <a:pt x="1117915" y="183634"/>
                    <a:pt x="1123265" y="183634"/>
                  </a:cubicBezTo>
                  <a:cubicBezTo>
                    <a:pt x="1128614" y="186309"/>
                    <a:pt x="1133962" y="190321"/>
                    <a:pt x="1138642" y="195670"/>
                  </a:cubicBezTo>
                  <a:lnTo>
                    <a:pt x="1141973" y="201547"/>
                  </a:lnTo>
                  <a:lnTo>
                    <a:pt x="1121871" y="207311"/>
                  </a:lnTo>
                  <a:lnTo>
                    <a:pt x="1119922" y="203024"/>
                  </a:lnTo>
                  <a:cubicBezTo>
                    <a:pt x="1117916" y="201018"/>
                    <a:pt x="1115241" y="199681"/>
                    <a:pt x="1112568" y="199681"/>
                  </a:cubicBezTo>
                  <a:cubicBezTo>
                    <a:pt x="1109893" y="202355"/>
                    <a:pt x="1107218" y="206366"/>
                    <a:pt x="1103207" y="210378"/>
                  </a:cubicBezTo>
                  <a:lnTo>
                    <a:pt x="1096255" y="214656"/>
                  </a:lnTo>
                  <a:lnTo>
                    <a:pt x="803804" y="298515"/>
                  </a:lnTo>
                  <a:lnTo>
                    <a:pt x="786286" y="301309"/>
                  </a:lnTo>
                  <a:lnTo>
                    <a:pt x="759262" y="311287"/>
                  </a:lnTo>
                  <a:lnTo>
                    <a:pt x="440709" y="402630"/>
                  </a:lnTo>
                  <a:lnTo>
                    <a:pt x="391137" y="410961"/>
                  </a:lnTo>
                  <a:cubicBezTo>
                    <a:pt x="365061" y="414973"/>
                    <a:pt x="339654" y="418985"/>
                    <a:pt x="315584" y="424335"/>
                  </a:cubicBezTo>
                  <a:cubicBezTo>
                    <a:pt x="197909" y="461776"/>
                    <a:pt x="112326" y="488521"/>
                    <a:pt x="58837" y="493868"/>
                  </a:cubicBezTo>
                  <a:cubicBezTo>
                    <a:pt x="58837" y="499218"/>
                    <a:pt x="58837" y="499218"/>
                    <a:pt x="58837" y="499218"/>
                  </a:cubicBezTo>
                  <a:cubicBezTo>
                    <a:pt x="58837" y="504566"/>
                    <a:pt x="64187" y="504566"/>
                    <a:pt x="64187" y="509916"/>
                  </a:cubicBezTo>
                  <a:lnTo>
                    <a:pt x="65011" y="510360"/>
                  </a:lnTo>
                  <a:lnTo>
                    <a:pt x="50299" y="514579"/>
                  </a:lnTo>
                  <a:lnTo>
                    <a:pt x="42789" y="504566"/>
                  </a:lnTo>
                  <a:cubicBezTo>
                    <a:pt x="42789" y="499218"/>
                    <a:pt x="42789" y="493868"/>
                    <a:pt x="42789" y="488521"/>
                  </a:cubicBezTo>
                  <a:cubicBezTo>
                    <a:pt x="37442" y="488521"/>
                    <a:pt x="32092" y="488521"/>
                    <a:pt x="26745" y="483171"/>
                  </a:cubicBezTo>
                  <a:cubicBezTo>
                    <a:pt x="21395" y="477821"/>
                    <a:pt x="16045" y="472474"/>
                    <a:pt x="10697" y="467124"/>
                  </a:cubicBezTo>
                  <a:cubicBezTo>
                    <a:pt x="10697" y="456427"/>
                    <a:pt x="10697" y="451079"/>
                    <a:pt x="16045" y="440379"/>
                  </a:cubicBezTo>
                  <a:cubicBezTo>
                    <a:pt x="21395" y="435032"/>
                    <a:pt x="26745" y="429682"/>
                    <a:pt x="32092" y="424335"/>
                  </a:cubicBezTo>
                  <a:cubicBezTo>
                    <a:pt x="32092" y="424335"/>
                    <a:pt x="32092" y="418985"/>
                    <a:pt x="32092" y="418985"/>
                  </a:cubicBezTo>
                  <a:cubicBezTo>
                    <a:pt x="32092" y="408287"/>
                    <a:pt x="32092" y="402938"/>
                    <a:pt x="48139" y="392240"/>
                  </a:cubicBezTo>
                  <a:cubicBezTo>
                    <a:pt x="37442" y="392240"/>
                    <a:pt x="32092" y="392240"/>
                    <a:pt x="26745" y="386890"/>
                  </a:cubicBezTo>
                  <a:cubicBezTo>
                    <a:pt x="21395" y="381543"/>
                    <a:pt x="16045" y="376193"/>
                    <a:pt x="16045" y="376193"/>
                  </a:cubicBezTo>
                  <a:cubicBezTo>
                    <a:pt x="16045" y="370846"/>
                    <a:pt x="16045" y="360146"/>
                    <a:pt x="21395" y="354798"/>
                  </a:cubicBezTo>
                  <a:cubicBezTo>
                    <a:pt x="26745" y="349448"/>
                    <a:pt x="26745" y="344101"/>
                    <a:pt x="32092" y="344101"/>
                  </a:cubicBezTo>
                  <a:cubicBezTo>
                    <a:pt x="16045" y="349448"/>
                    <a:pt x="10697" y="349448"/>
                    <a:pt x="5348" y="344101"/>
                  </a:cubicBezTo>
                  <a:cubicBezTo>
                    <a:pt x="0" y="344101"/>
                    <a:pt x="0" y="338751"/>
                    <a:pt x="0" y="333401"/>
                  </a:cubicBezTo>
                  <a:lnTo>
                    <a:pt x="39" y="332776"/>
                  </a:lnTo>
                  <a:lnTo>
                    <a:pt x="407974" y="215803"/>
                  </a:lnTo>
                  <a:lnTo>
                    <a:pt x="419218" y="216395"/>
                  </a:lnTo>
                  <a:cubicBezTo>
                    <a:pt x="422561" y="217064"/>
                    <a:pt x="425235" y="218401"/>
                    <a:pt x="427910" y="221076"/>
                  </a:cubicBezTo>
                  <a:cubicBezTo>
                    <a:pt x="433260" y="226426"/>
                    <a:pt x="438607" y="231773"/>
                    <a:pt x="438607" y="237123"/>
                  </a:cubicBezTo>
                  <a:cubicBezTo>
                    <a:pt x="438607" y="242470"/>
                    <a:pt x="438607" y="253170"/>
                    <a:pt x="433260" y="258518"/>
                  </a:cubicBezTo>
                  <a:cubicBezTo>
                    <a:pt x="433260" y="263867"/>
                    <a:pt x="427910" y="263867"/>
                    <a:pt x="422560" y="269215"/>
                  </a:cubicBezTo>
                  <a:cubicBezTo>
                    <a:pt x="438607" y="269215"/>
                    <a:pt x="443957" y="269215"/>
                    <a:pt x="449305" y="269215"/>
                  </a:cubicBezTo>
                  <a:cubicBezTo>
                    <a:pt x="454654" y="269215"/>
                    <a:pt x="454654" y="274565"/>
                    <a:pt x="454654" y="279915"/>
                  </a:cubicBezTo>
                  <a:cubicBezTo>
                    <a:pt x="460004" y="301309"/>
                    <a:pt x="427910" y="312007"/>
                    <a:pt x="272793" y="354798"/>
                  </a:cubicBezTo>
                  <a:cubicBezTo>
                    <a:pt x="213954" y="370846"/>
                    <a:pt x="123023" y="392240"/>
                    <a:pt x="74884" y="413635"/>
                  </a:cubicBezTo>
                  <a:cubicBezTo>
                    <a:pt x="160465" y="386890"/>
                    <a:pt x="310235" y="360146"/>
                    <a:pt x="518841" y="328054"/>
                  </a:cubicBezTo>
                  <a:cubicBezTo>
                    <a:pt x="727447" y="253170"/>
                    <a:pt x="930706" y="178284"/>
                    <a:pt x="1048381" y="172937"/>
                  </a:cubicBezTo>
                  <a:cubicBezTo>
                    <a:pt x="1067102" y="167588"/>
                    <a:pt x="1080475" y="164914"/>
                    <a:pt x="1090504" y="164245"/>
                  </a:cubicBezTo>
                  <a:close/>
                  <a:moveTo>
                    <a:pt x="1112568" y="87353"/>
                  </a:moveTo>
                  <a:cubicBezTo>
                    <a:pt x="1107218" y="87353"/>
                    <a:pt x="1096520" y="87353"/>
                    <a:pt x="1091170" y="92703"/>
                  </a:cubicBezTo>
                  <a:cubicBezTo>
                    <a:pt x="1064426" y="98051"/>
                    <a:pt x="1037681" y="103400"/>
                    <a:pt x="1005590" y="114098"/>
                  </a:cubicBezTo>
                  <a:cubicBezTo>
                    <a:pt x="1053729" y="103400"/>
                    <a:pt x="1096520" y="98051"/>
                    <a:pt x="1112568" y="87353"/>
                  </a:cubicBezTo>
                  <a:close/>
                  <a:moveTo>
                    <a:pt x="1128615" y="44564"/>
                  </a:moveTo>
                  <a:cubicBezTo>
                    <a:pt x="1101870" y="49911"/>
                    <a:pt x="1053729" y="65959"/>
                    <a:pt x="1010939" y="82006"/>
                  </a:cubicBezTo>
                  <a:cubicBezTo>
                    <a:pt x="1005590" y="82006"/>
                    <a:pt x="994892" y="87353"/>
                    <a:pt x="989542" y="87353"/>
                  </a:cubicBezTo>
                  <a:cubicBezTo>
                    <a:pt x="1026984" y="76656"/>
                    <a:pt x="1059079" y="71306"/>
                    <a:pt x="1080473" y="65959"/>
                  </a:cubicBezTo>
                  <a:cubicBezTo>
                    <a:pt x="1101870" y="55261"/>
                    <a:pt x="1117915" y="49911"/>
                    <a:pt x="1128615" y="44564"/>
                  </a:cubicBezTo>
                  <a:close/>
                  <a:moveTo>
                    <a:pt x="1160570" y="0"/>
                  </a:moveTo>
                  <a:lnTo>
                    <a:pt x="1160543" y="1770"/>
                  </a:lnTo>
                  <a:cubicBezTo>
                    <a:pt x="1159125" y="5006"/>
                    <a:pt x="1156038" y="8030"/>
                    <a:pt x="1150365" y="11195"/>
                  </a:cubicBezTo>
                  <a:lnTo>
                    <a:pt x="1136315" y="17373"/>
                  </a:lnTo>
                  <a:lnTo>
                    <a:pt x="1129952" y="18487"/>
                  </a:lnTo>
                  <a:cubicBezTo>
                    <a:pt x="1118585" y="21496"/>
                    <a:pt x="1104210" y="26009"/>
                    <a:pt x="1085656" y="32111"/>
                  </a:cubicBezTo>
                  <a:lnTo>
                    <a:pt x="1077572" y="34801"/>
                  </a:lnTo>
                  <a:lnTo>
                    <a:pt x="1032438" y="46213"/>
                  </a:lnTo>
                  <a:cubicBezTo>
                    <a:pt x="1015116" y="50496"/>
                    <a:pt x="995560" y="55260"/>
                    <a:pt x="973495" y="60609"/>
                  </a:cubicBezTo>
                  <a:cubicBezTo>
                    <a:pt x="903961" y="76656"/>
                    <a:pt x="796983" y="108750"/>
                    <a:pt x="764889" y="124795"/>
                  </a:cubicBezTo>
                  <a:cubicBezTo>
                    <a:pt x="807681" y="124795"/>
                    <a:pt x="941403" y="82006"/>
                    <a:pt x="1016287" y="55261"/>
                  </a:cubicBezTo>
                  <a:cubicBezTo>
                    <a:pt x="1030328" y="50581"/>
                    <a:pt x="1043032" y="46319"/>
                    <a:pt x="1054544" y="42464"/>
                  </a:cubicBezTo>
                  <a:lnTo>
                    <a:pt x="1077572" y="34801"/>
                  </a:lnTo>
                  <a:lnTo>
                    <a:pt x="1077966" y="34701"/>
                  </a:lnTo>
                  <a:cubicBezTo>
                    <a:pt x="1104209" y="27848"/>
                    <a:pt x="1122596" y="22499"/>
                    <a:pt x="1135300" y="17819"/>
                  </a:cubicBezTo>
                  <a:lnTo>
                    <a:pt x="1136315" y="17373"/>
                  </a:lnTo>
                  <a:lnTo>
                    <a:pt x="1156194" y="13890"/>
                  </a:lnTo>
                  <a:cubicBezTo>
                    <a:pt x="1162713" y="13807"/>
                    <a:pt x="1167393" y="15144"/>
                    <a:pt x="1171404" y="17819"/>
                  </a:cubicBezTo>
                  <a:cubicBezTo>
                    <a:pt x="1176754" y="17819"/>
                    <a:pt x="1176754" y="23167"/>
                    <a:pt x="1176754" y="28517"/>
                  </a:cubicBezTo>
                  <a:cubicBezTo>
                    <a:pt x="1176754" y="33864"/>
                    <a:pt x="1176754" y="39214"/>
                    <a:pt x="1171404" y="49911"/>
                  </a:cubicBezTo>
                  <a:cubicBezTo>
                    <a:pt x="1166057" y="55261"/>
                    <a:pt x="1160707" y="60609"/>
                    <a:pt x="1150009" y="71306"/>
                  </a:cubicBezTo>
                  <a:cubicBezTo>
                    <a:pt x="1155359" y="71306"/>
                    <a:pt x="1155359" y="76656"/>
                    <a:pt x="1155359" y="82006"/>
                  </a:cubicBezTo>
                  <a:cubicBezTo>
                    <a:pt x="1155359" y="87353"/>
                    <a:pt x="1155359" y="92703"/>
                    <a:pt x="1150009" y="98051"/>
                  </a:cubicBezTo>
                  <a:cubicBezTo>
                    <a:pt x="1150009" y="98051"/>
                    <a:pt x="1144659" y="103400"/>
                    <a:pt x="1144659" y="103400"/>
                  </a:cubicBezTo>
                  <a:cubicBezTo>
                    <a:pt x="1150009" y="108750"/>
                    <a:pt x="1155359" y="114098"/>
                    <a:pt x="1155359" y="119448"/>
                  </a:cubicBezTo>
                  <a:cubicBezTo>
                    <a:pt x="1155359" y="124795"/>
                    <a:pt x="1150009" y="135495"/>
                    <a:pt x="1144659" y="135495"/>
                  </a:cubicBezTo>
                  <a:cubicBezTo>
                    <a:pt x="1139312" y="135495"/>
                    <a:pt x="1133962" y="135495"/>
                    <a:pt x="1128615" y="130145"/>
                  </a:cubicBezTo>
                  <a:cubicBezTo>
                    <a:pt x="1101870" y="119448"/>
                    <a:pt x="946751" y="167587"/>
                    <a:pt x="850472" y="199681"/>
                  </a:cubicBezTo>
                  <a:cubicBezTo>
                    <a:pt x="764889" y="221076"/>
                    <a:pt x="716750" y="237123"/>
                    <a:pt x="690005" y="242470"/>
                  </a:cubicBezTo>
                  <a:cubicBezTo>
                    <a:pt x="663261" y="247820"/>
                    <a:pt x="652563" y="247820"/>
                    <a:pt x="647213" y="242470"/>
                  </a:cubicBezTo>
                  <a:cubicBezTo>
                    <a:pt x="641866" y="242470"/>
                    <a:pt x="641866" y="237123"/>
                    <a:pt x="641866" y="231773"/>
                  </a:cubicBezTo>
                  <a:cubicBezTo>
                    <a:pt x="641866" y="221076"/>
                    <a:pt x="641866" y="215726"/>
                    <a:pt x="647213" y="205029"/>
                  </a:cubicBezTo>
                  <a:cubicBezTo>
                    <a:pt x="657911" y="194331"/>
                    <a:pt x="673958" y="183634"/>
                    <a:pt x="700703" y="172937"/>
                  </a:cubicBezTo>
                  <a:cubicBezTo>
                    <a:pt x="700703" y="167587"/>
                    <a:pt x="700703" y="167587"/>
                    <a:pt x="700703" y="167587"/>
                  </a:cubicBezTo>
                  <a:cubicBezTo>
                    <a:pt x="706052" y="162239"/>
                    <a:pt x="716750" y="156890"/>
                    <a:pt x="754192" y="146192"/>
                  </a:cubicBezTo>
                  <a:cubicBezTo>
                    <a:pt x="743494" y="146192"/>
                    <a:pt x="738144" y="146192"/>
                    <a:pt x="732797" y="140842"/>
                  </a:cubicBezTo>
                  <a:lnTo>
                    <a:pt x="722622" y="125579"/>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3" name="Vrije vorm: vorm 52">
              <a:extLst>
                <a:ext uri="{FF2B5EF4-FFF2-40B4-BE49-F238E27FC236}">
                  <a16:creationId xmlns:a16="http://schemas.microsoft.com/office/drawing/2014/main" id="{630064EF-40CD-4DC3-A79D-BEBC35F7606C}"/>
                </a:ext>
              </a:extLst>
            </p:cNvPr>
            <p:cNvSpPr/>
            <p:nvPr/>
          </p:nvSpPr>
          <p:spPr>
            <a:xfrm>
              <a:off x="6251655" y="5177343"/>
              <a:ext cx="1112567" cy="417537"/>
            </a:xfrm>
            <a:custGeom>
              <a:avLst/>
              <a:gdLst>
                <a:gd name="connsiteX0" fmla="*/ 160467 w 1112567"/>
                <a:gd name="connsiteY0" fmla="*/ 340464 h 417537"/>
                <a:gd name="connsiteX1" fmla="*/ 112325 w 1112567"/>
                <a:gd name="connsiteY1" fmla="*/ 356509 h 417537"/>
                <a:gd name="connsiteX2" fmla="*/ 96278 w 1112567"/>
                <a:gd name="connsiteY2" fmla="*/ 361859 h 417537"/>
                <a:gd name="connsiteX3" fmla="*/ 160467 w 1112567"/>
                <a:gd name="connsiteY3" fmla="*/ 340464 h 417537"/>
                <a:gd name="connsiteX4" fmla="*/ 117675 w 1112567"/>
                <a:gd name="connsiteY4" fmla="*/ 329764 h 417537"/>
                <a:gd name="connsiteX5" fmla="*/ 58836 w 1112567"/>
                <a:gd name="connsiteY5" fmla="*/ 335114 h 417537"/>
                <a:gd name="connsiteX6" fmla="*/ 26745 w 1112567"/>
                <a:gd name="connsiteY6" fmla="*/ 345812 h 417537"/>
                <a:gd name="connsiteX7" fmla="*/ 117675 w 1112567"/>
                <a:gd name="connsiteY7" fmla="*/ 329764 h 417537"/>
                <a:gd name="connsiteX8" fmla="*/ 481399 w 1112567"/>
                <a:gd name="connsiteY8" fmla="*/ 319067 h 417537"/>
                <a:gd name="connsiteX9" fmla="*/ 208606 w 1112567"/>
                <a:gd name="connsiteY9" fmla="*/ 393951 h 417537"/>
                <a:gd name="connsiteX10" fmla="*/ 481399 w 1112567"/>
                <a:gd name="connsiteY10" fmla="*/ 319067 h 417537"/>
                <a:gd name="connsiteX11" fmla="*/ 299537 w 1112567"/>
                <a:gd name="connsiteY11" fmla="*/ 270928 h 417537"/>
                <a:gd name="connsiteX12" fmla="*/ 246048 w 1112567"/>
                <a:gd name="connsiteY12" fmla="*/ 286975 h 417537"/>
                <a:gd name="connsiteX13" fmla="*/ 283490 w 1112567"/>
                <a:gd name="connsiteY13" fmla="*/ 276275 h 417537"/>
                <a:gd name="connsiteX14" fmla="*/ 299537 w 1112567"/>
                <a:gd name="connsiteY14" fmla="*/ 270928 h 417537"/>
                <a:gd name="connsiteX15" fmla="*/ 914658 w 1112567"/>
                <a:gd name="connsiteY15" fmla="*/ 212089 h 417537"/>
                <a:gd name="connsiteX16" fmla="*/ 764889 w 1112567"/>
                <a:gd name="connsiteY16" fmla="*/ 254881 h 417537"/>
                <a:gd name="connsiteX17" fmla="*/ 572330 w 1112567"/>
                <a:gd name="connsiteY17" fmla="*/ 319067 h 417537"/>
                <a:gd name="connsiteX18" fmla="*/ 556282 w 1112567"/>
                <a:gd name="connsiteY18" fmla="*/ 324417 h 417537"/>
                <a:gd name="connsiteX19" fmla="*/ 663261 w 1112567"/>
                <a:gd name="connsiteY19" fmla="*/ 297672 h 417537"/>
                <a:gd name="connsiteX20" fmla="*/ 957450 w 1112567"/>
                <a:gd name="connsiteY20" fmla="*/ 212089 h 417537"/>
                <a:gd name="connsiteX21" fmla="*/ 914658 w 1112567"/>
                <a:gd name="connsiteY21" fmla="*/ 212089 h 417537"/>
                <a:gd name="connsiteX22" fmla="*/ 609771 w 1112567"/>
                <a:gd name="connsiteY22" fmla="*/ 201392 h 417537"/>
                <a:gd name="connsiteX23" fmla="*/ 583027 w 1112567"/>
                <a:gd name="connsiteY23" fmla="*/ 206741 h 417537"/>
                <a:gd name="connsiteX24" fmla="*/ 502793 w 1112567"/>
                <a:gd name="connsiteY24" fmla="*/ 233486 h 417537"/>
                <a:gd name="connsiteX25" fmla="*/ 609771 w 1112567"/>
                <a:gd name="connsiteY25" fmla="*/ 201392 h 417537"/>
                <a:gd name="connsiteX26" fmla="*/ 625819 w 1112567"/>
                <a:gd name="connsiteY26" fmla="*/ 169300 h 417537"/>
                <a:gd name="connsiteX27" fmla="*/ 540238 w 1112567"/>
                <a:gd name="connsiteY27" fmla="*/ 179997 h 417537"/>
                <a:gd name="connsiteX28" fmla="*/ 502793 w 1112567"/>
                <a:gd name="connsiteY28" fmla="*/ 196044 h 417537"/>
                <a:gd name="connsiteX29" fmla="*/ 460004 w 1112567"/>
                <a:gd name="connsiteY29" fmla="*/ 212089 h 417537"/>
                <a:gd name="connsiteX30" fmla="*/ 572330 w 1112567"/>
                <a:gd name="connsiteY30" fmla="*/ 185344 h 417537"/>
                <a:gd name="connsiteX31" fmla="*/ 625819 w 1112567"/>
                <a:gd name="connsiteY31" fmla="*/ 169300 h 417537"/>
                <a:gd name="connsiteX32" fmla="*/ 925356 w 1112567"/>
                <a:gd name="connsiteY32" fmla="*/ 147902 h 417537"/>
                <a:gd name="connsiteX33" fmla="*/ 673958 w 1112567"/>
                <a:gd name="connsiteY33" fmla="*/ 206741 h 417537"/>
                <a:gd name="connsiteX34" fmla="*/ 925356 w 1112567"/>
                <a:gd name="connsiteY34" fmla="*/ 147902 h 417537"/>
                <a:gd name="connsiteX35" fmla="*/ 1005589 w 1112567"/>
                <a:gd name="connsiteY35" fmla="*/ 94413 h 417537"/>
                <a:gd name="connsiteX36" fmla="*/ 898611 w 1112567"/>
                <a:gd name="connsiteY36" fmla="*/ 131855 h 417537"/>
                <a:gd name="connsiteX37" fmla="*/ 994892 w 1112567"/>
                <a:gd name="connsiteY37" fmla="*/ 131855 h 417537"/>
                <a:gd name="connsiteX38" fmla="*/ 1037684 w 1112567"/>
                <a:gd name="connsiteY38" fmla="*/ 105113 h 417537"/>
                <a:gd name="connsiteX39" fmla="*/ 1032334 w 1112567"/>
                <a:gd name="connsiteY39" fmla="*/ 99763 h 417537"/>
                <a:gd name="connsiteX40" fmla="*/ 1005589 w 1112567"/>
                <a:gd name="connsiteY40" fmla="*/ 94413 h 417537"/>
                <a:gd name="connsiteX41" fmla="*/ 1104531 w 1112567"/>
                <a:gd name="connsiteY41" fmla="*/ 0 h 417537"/>
                <a:gd name="connsiteX42" fmla="*/ 1112567 w 1112567"/>
                <a:gd name="connsiteY42" fmla="*/ 14180 h 417537"/>
                <a:gd name="connsiteX43" fmla="*/ 1107217 w 1112567"/>
                <a:gd name="connsiteY43" fmla="*/ 46274 h 417537"/>
                <a:gd name="connsiteX44" fmla="*/ 1075126 w 1112567"/>
                <a:gd name="connsiteY44" fmla="*/ 73019 h 417537"/>
                <a:gd name="connsiteX45" fmla="*/ 1048381 w 1112567"/>
                <a:gd name="connsiteY45" fmla="*/ 94413 h 417537"/>
                <a:gd name="connsiteX46" fmla="*/ 1059078 w 1112567"/>
                <a:gd name="connsiteY46" fmla="*/ 115810 h 417537"/>
                <a:gd name="connsiteX47" fmla="*/ 1053728 w 1112567"/>
                <a:gd name="connsiteY47" fmla="*/ 137205 h 417537"/>
                <a:gd name="connsiteX48" fmla="*/ 1010939 w 1112567"/>
                <a:gd name="connsiteY48" fmla="*/ 163950 h 417537"/>
                <a:gd name="connsiteX49" fmla="*/ 1010939 w 1112567"/>
                <a:gd name="connsiteY49" fmla="*/ 169300 h 417537"/>
                <a:gd name="connsiteX50" fmla="*/ 968148 w 1112567"/>
                <a:gd name="connsiteY50" fmla="*/ 206741 h 417537"/>
                <a:gd name="connsiteX51" fmla="*/ 976590 w 1112567"/>
                <a:gd name="connsiteY51" fmla="*/ 219406 h 417537"/>
                <a:gd name="connsiteX52" fmla="*/ 355399 w 1112567"/>
                <a:gd name="connsiteY52" fmla="*/ 397530 h 417537"/>
                <a:gd name="connsiteX53" fmla="*/ 358374 w 1112567"/>
                <a:gd name="connsiteY53" fmla="*/ 388603 h 417537"/>
                <a:gd name="connsiteX54" fmla="*/ 192559 w 1112567"/>
                <a:gd name="connsiteY54" fmla="*/ 409998 h 417537"/>
                <a:gd name="connsiteX55" fmla="*/ 181862 w 1112567"/>
                <a:gd name="connsiteY55" fmla="*/ 393951 h 417537"/>
                <a:gd name="connsiteX56" fmla="*/ 556282 w 1112567"/>
                <a:gd name="connsiteY56" fmla="*/ 276275 h 417537"/>
                <a:gd name="connsiteX57" fmla="*/ 759541 w 1112567"/>
                <a:gd name="connsiteY57" fmla="*/ 228136 h 417537"/>
                <a:gd name="connsiteX58" fmla="*/ 909309 w 1112567"/>
                <a:gd name="connsiteY58" fmla="*/ 190694 h 417537"/>
                <a:gd name="connsiteX59" fmla="*/ 1000239 w 1112567"/>
                <a:gd name="connsiteY59" fmla="*/ 158600 h 417537"/>
                <a:gd name="connsiteX60" fmla="*/ 534888 w 1112567"/>
                <a:gd name="connsiteY60" fmla="*/ 265578 h 417537"/>
                <a:gd name="connsiteX61" fmla="*/ 449307 w 1112567"/>
                <a:gd name="connsiteY61" fmla="*/ 281625 h 417537"/>
                <a:gd name="connsiteX62" fmla="*/ 358374 w 1112567"/>
                <a:gd name="connsiteY62" fmla="*/ 313720 h 417537"/>
                <a:gd name="connsiteX63" fmla="*/ 64186 w 1112567"/>
                <a:gd name="connsiteY63" fmla="*/ 393951 h 417537"/>
                <a:gd name="connsiteX64" fmla="*/ 58836 w 1112567"/>
                <a:gd name="connsiteY64" fmla="*/ 383253 h 417537"/>
                <a:gd name="connsiteX65" fmla="*/ 58836 w 1112567"/>
                <a:gd name="connsiteY65" fmla="*/ 372556 h 417537"/>
                <a:gd name="connsiteX66" fmla="*/ 10697 w 1112567"/>
                <a:gd name="connsiteY66" fmla="*/ 367206 h 417537"/>
                <a:gd name="connsiteX67" fmla="*/ 0 w 1112567"/>
                <a:gd name="connsiteY67" fmla="*/ 351161 h 417537"/>
                <a:gd name="connsiteX68" fmla="*/ 21395 w 1112567"/>
                <a:gd name="connsiteY68" fmla="*/ 324417 h 417537"/>
                <a:gd name="connsiteX69" fmla="*/ 13371 w 1112567"/>
                <a:gd name="connsiteY69" fmla="*/ 315725 h 417537"/>
                <a:gd name="connsiteX70" fmla="*/ 11852 w 1112567"/>
                <a:gd name="connsiteY70" fmla="*/ 313320 h 417537"/>
                <a:gd name="connsiteX71" fmla="*/ 27568 w 1112567"/>
                <a:gd name="connsiteY71" fmla="*/ 308814 h 417537"/>
                <a:gd name="connsiteX72" fmla="*/ 35436 w 1112567"/>
                <a:gd name="connsiteY72" fmla="*/ 313051 h 417537"/>
                <a:gd name="connsiteX73" fmla="*/ 48139 w 1112567"/>
                <a:gd name="connsiteY73" fmla="*/ 313720 h 417537"/>
                <a:gd name="connsiteX74" fmla="*/ 272793 w 1112567"/>
                <a:gd name="connsiteY74" fmla="*/ 254881 h 417537"/>
                <a:gd name="connsiteX75" fmla="*/ 433260 w 1112567"/>
                <a:gd name="connsiteY75" fmla="*/ 196044 h 417537"/>
                <a:gd name="connsiteX76" fmla="*/ 403263 w 1112567"/>
                <a:gd name="connsiteY76" fmla="*/ 201085 h 417537"/>
                <a:gd name="connsiteX77" fmla="*/ 715172 w 1112567"/>
                <a:gd name="connsiteY77" fmla="*/ 111647 h 417537"/>
                <a:gd name="connsiteX78" fmla="*/ 657913 w 1112567"/>
                <a:gd name="connsiteY78" fmla="*/ 131855 h 417537"/>
                <a:gd name="connsiteX79" fmla="*/ 823728 w 1112567"/>
                <a:gd name="connsiteY79" fmla="*/ 105113 h 417537"/>
                <a:gd name="connsiteX80" fmla="*/ 893264 w 1112567"/>
                <a:gd name="connsiteY80" fmla="*/ 89066 h 417537"/>
                <a:gd name="connsiteX81" fmla="*/ 968148 w 1112567"/>
                <a:gd name="connsiteY81" fmla="*/ 73019 h 417537"/>
                <a:gd name="connsiteX82" fmla="*/ 1048381 w 1112567"/>
                <a:gd name="connsiteY82" fmla="*/ 46274 h 417537"/>
                <a:gd name="connsiteX83" fmla="*/ 1043031 w 1112567"/>
                <a:gd name="connsiteY83" fmla="*/ 40924 h 417537"/>
                <a:gd name="connsiteX84" fmla="*/ 1021637 w 1112567"/>
                <a:gd name="connsiteY84" fmla="*/ 35577 h 417537"/>
                <a:gd name="connsiteX85" fmla="*/ 830581 w 1112567"/>
                <a:gd name="connsiteY85" fmla="*/ 86725 h 417537"/>
                <a:gd name="connsiteX86" fmla="*/ 766359 w 1112567"/>
                <a:gd name="connsiteY86" fmla="*/ 96969 h 417537"/>
                <a:gd name="connsiteX87" fmla="*/ 1058814 w 1112567"/>
                <a:gd name="connsiteY87" fmla="*/ 13110 h 417537"/>
                <a:gd name="connsiteX88" fmla="*/ 1048381 w 1112567"/>
                <a:gd name="connsiteY88" fmla="*/ 19530 h 417537"/>
                <a:gd name="connsiteX89" fmla="*/ 1064428 w 1112567"/>
                <a:gd name="connsiteY89" fmla="*/ 35577 h 417537"/>
                <a:gd name="connsiteX90" fmla="*/ 1080473 w 1112567"/>
                <a:gd name="connsiteY90" fmla="*/ 19530 h 417537"/>
                <a:gd name="connsiteX91" fmla="*/ 1085823 w 1112567"/>
                <a:gd name="connsiteY91" fmla="*/ 8833 h 417537"/>
                <a:gd name="connsiteX92" fmla="*/ 1084429 w 1112567"/>
                <a:gd name="connsiteY92" fmla="*/ 5765 h 41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12567" h="417537">
                  <a:moveTo>
                    <a:pt x="160467" y="340464"/>
                  </a:moveTo>
                  <a:cubicBezTo>
                    <a:pt x="149767" y="345812"/>
                    <a:pt x="128373" y="351161"/>
                    <a:pt x="112325" y="356509"/>
                  </a:cubicBezTo>
                  <a:cubicBezTo>
                    <a:pt x="106978" y="356509"/>
                    <a:pt x="101628" y="361859"/>
                    <a:pt x="96278" y="361859"/>
                  </a:cubicBezTo>
                  <a:cubicBezTo>
                    <a:pt x="112325" y="356509"/>
                    <a:pt x="139070" y="351161"/>
                    <a:pt x="160467" y="340464"/>
                  </a:cubicBezTo>
                  <a:close/>
                  <a:moveTo>
                    <a:pt x="117675" y="329764"/>
                  </a:moveTo>
                  <a:cubicBezTo>
                    <a:pt x="96278" y="335114"/>
                    <a:pt x="74884" y="335114"/>
                    <a:pt x="58836" y="335114"/>
                  </a:cubicBezTo>
                  <a:cubicBezTo>
                    <a:pt x="42789" y="340464"/>
                    <a:pt x="32092" y="345812"/>
                    <a:pt x="26745" y="345812"/>
                  </a:cubicBezTo>
                  <a:cubicBezTo>
                    <a:pt x="42789" y="345812"/>
                    <a:pt x="74884" y="340464"/>
                    <a:pt x="117675" y="329764"/>
                  </a:cubicBezTo>
                  <a:close/>
                  <a:moveTo>
                    <a:pt x="481399" y="319067"/>
                  </a:moveTo>
                  <a:cubicBezTo>
                    <a:pt x="363723" y="351161"/>
                    <a:pt x="246048" y="377906"/>
                    <a:pt x="208606" y="393951"/>
                  </a:cubicBezTo>
                  <a:cubicBezTo>
                    <a:pt x="246048" y="399300"/>
                    <a:pt x="369073" y="356509"/>
                    <a:pt x="481399" y="319067"/>
                  </a:cubicBezTo>
                  <a:close/>
                  <a:moveTo>
                    <a:pt x="299537" y="270928"/>
                  </a:moveTo>
                  <a:cubicBezTo>
                    <a:pt x="278142" y="276275"/>
                    <a:pt x="262095" y="281625"/>
                    <a:pt x="246048" y="286975"/>
                  </a:cubicBezTo>
                  <a:cubicBezTo>
                    <a:pt x="262095" y="286975"/>
                    <a:pt x="272793" y="281625"/>
                    <a:pt x="283490" y="276275"/>
                  </a:cubicBezTo>
                  <a:cubicBezTo>
                    <a:pt x="288840" y="276275"/>
                    <a:pt x="294187" y="276275"/>
                    <a:pt x="299537" y="270928"/>
                  </a:cubicBezTo>
                  <a:close/>
                  <a:moveTo>
                    <a:pt x="914658" y="212089"/>
                  </a:moveTo>
                  <a:cubicBezTo>
                    <a:pt x="871867" y="228136"/>
                    <a:pt x="823728" y="238833"/>
                    <a:pt x="764889" y="254881"/>
                  </a:cubicBezTo>
                  <a:cubicBezTo>
                    <a:pt x="700702" y="276275"/>
                    <a:pt x="625819" y="297672"/>
                    <a:pt x="572330" y="319067"/>
                  </a:cubicBezTo>
                  <a:cubicBezTo>
                    <a:pt x="566982" y="319067"/>
                    <a:pt x="561632" y="324417"/>
                    <a:pt x="556282" y="324417"/>
                  </a:cubicBezTo>
                  <a:cubicBezTo>
                    <a:pt x="588377" y="319067"/>
                    <a:pt x="620469" y="308370"/>
                    <a:pt x="663261" y="297672"/>
                  </a:cubicBezTo>
                  <a:cubicBezTo>
                    <a:pt x="775589" y="270928"/>
                    <a:pt x="920008" y="233486"/>
                    <a:pt x="957450" y="212089"/>
                  </a:cubicBezTo>
                  <a:cubicBezTo>
                    <a:pt x="946753" y="212089"/>
                    <a:pt x="936053" y="212089"/>
                    <a:pt x="914658" y="212089"/>
                  </a:cubicBezTo>
                  <a:close/>
                  <a:moveTo>
                    <a:pt x="609771" y="201392"/>
                  </a:moveTo>
                  <a:cubicBezTo>
                    <a:pt x="599074" y="201392"/>
                    <a:pt x="593727" y="206741"/>
                    <a:pt x="583027" y="206741"/>
                  </a:cubicBezTo>
                  <a:cubicBezTo>
                    <a:pt x="556282" y="217439"/>
                    <a:pt x="529538" y="222789"/>
                    <a:pt x="502793" y="233486"/>
                  </a:cubicBezTo>
                  <a:cubicBezTo>
                    <a:pt x="540238" y="222789"/>
                    <a:pt x="577680" y="212089"/>
                    <a:pt x="609771" y="201392"/>
                  </a:cubicBezTo>
                  <a:close/>
                  <a:moveTo>
                    <a:pt x="625819" y="169300"/>
                  </a:moveTo>
                  <a:cubicBezTo>
                    <a:pt x="604424" y="169300"/>
                    <a:pt x="572330" y="174647"/>
                    <a:pt x="540238" y="179997"/>
                  </a:cubicBezTo>
                  <a:cubicBezTo>
                    <a:pt x="529538" y="185344"/>
                    <a:pt x="513493" y="190694"/>
                    <a:pt x="502793" y="196044"/>
                  </a:cubicBezTo>
                  <a:cubicBezTo>
                    <a:pt x="486749" y="201392"/>
                    <a:pt x="476051" y="206741"/>
                    <a:pt x="460004" y="212089"/>
                  </a:cubicBezTo>
                  <a:cubicBezTo>
                    <a:pt x="497446" y="201392"/>
                    <a:pt x="534888" y="196044"/>
                    <a:pt x="572330" y="185344"/>
                  </a:cubicBezTo>
                  <a:cubicBezTo>
                    <a:pt x="588377" y="179997"/>
                    <a:pt x="609771" y="174647"/>
                    <a:pt x="625819" y="169300"/>
                  </a:cubicBezTo>
                  <a:close/>
                  <a:moveTo>
                    <a:pt x="925356" y="147902"/>
                  </a:moveTo>
                  <a:cubicBezTo>
                    <a:pt x="866519" y="158600"/>
                    <a:pt x="775589" y="179997"/>
                    <a:pt x="673958" y="206741"/>
                  </a:cubicBezTo>
                  <a:cubicBezTo>
                    <a:pt x="764889" y="190694"/>
                    <a:pt x="855822" y="169300"/>
                    <a:pt x="925356" y="147902"/>
                  </a:cubicBezTo>
                  <a:close/>
                  <a:moveTo>
                    <a:pt x="1005589" y="94413"/>
                  </a:moveTo>
                  <a:cubicBezTo>
                    <a:pt x="984195" y="105113"/>
                    <a:pt x="946753" y="115810"/>
                    <a:pt x="898611" y="131855"/>
                  </a:cubicBezTo>
                  <a:cubicBezTo>
                    <a:pt x="941403" y="126508"/>
                    <a:pt x="973497" y="126508"/>
                    <a:pt x="994892" y="131855"/>
                  </a:cubicBezTo>
                  <a:cubicBezTo>
                    <a:pt x="1021637" y="121158"/>
                    <a:pt x="1037684" y="115810"/>
                    <a:pt x="1037684" y="105113"/>
                  </a:cubicBezTo>
                  <a:cubicBezTo>
                    <a:pt x="1037684" y="105113"/>
                    <a:pt x="1037684" y="105113"/>
                    <a:pt x="1032334" y="99763"/>
                  </a:cubicBezTo>
                  <a:cubicBezTo>
                    <a:pt x="1026984" y="94413"/>
                    <a:pt x="1016287" y="94413"/>
                    <a:pt x="1005589" y="94413"/>
                  </a:cubicBezTo>
                  <a:close/>
                  <a:moveTo>
                    <a:pt x="1104531" y="0"/>
                  </a:moveTo>
                  <a:lnTo>
                    <a:pt x="1112567" y="14180"/>
                  </a:lnTo>
                  <a:cubicBezTo>
                    <a:pt x="1112567" y="24880"/>
                    <a:pt x="1112567" y="35577"/>
                    <a:pt x="1107217" y="46274"/>
                  </a:cubicBezTo>
                  <a:cubicBezTo>
                    <a:pt x="1101870" y="56972"/>
                    <a:pt x="1091173" y="62321"/>
                    <a:pt x="1075126" y="73019"/>
                  </a:cubicBezTo>
                  <a:cubicBezTo>
                    <a:pt x="1075126" y="78369"/>
                    <a:pt x="1064428" y="89066"/>
                    <a:pt x="1048381" y="94413"/>
                  </a:cubicBezTo>
                  <a:cubicBezTo>
                    <a:pt x="1053728" y="99763"/>
                    <a:pt x="1059078" y="105113"/>
                    <a:pt x="1059078" y="115810"/>
                  </a:cubicBezTo>
                  <a:cubicBezTo>
                    <a:pt x="1059078" y="121158"/>
                    <a:pt x="1059078" y="126508"/>
                    <a:pt x="1053728" y="137205"/>
                  </a:cubicBezTo>
                  <a:cubicBezTo>
                    <a:pt x="1048381" y="147902"/>
                    <a:pt x="1032334" y="158600"/>
                    <a:pt x="1010939" y="163950"/>
                  </a:cubicBezTo>
                  <a:cubicBezTo>
                    <a:pt x="1010939" y="163950"/>
                    <a:pt x="1010939" y="169300"/>
                    <a:pt x="1010939" y="169300"/>
                  </a:cubicBezTo>
                  <a:cubicBezTo>
                    <a:pt x="1016287" y="179997"/>
                    <a:pt x="1010939" y="190694"/>
                    <a:pt x="968148" y="206741"/>
                  </a:cubicBezTo>
                  <a:lnTo>
                    <a:pt x="976590" y="219406"/>
                  </a:lnTo>
                  <a:lnTo>
                    <a:pt x="355399" y="397530"/>
                  </a:lnTo>
                  <a:lnTo>
                    <a:pt x="358374" y="388603"/>
                  </a:lnTo>
                  <a:cubicBezTo>
                    <a:pt x="272793" y="415348"/>
                    <a:pt x="213954" y="426045"/>
                    <a:pt x="192559" y="409998"/>
                  </a:cubicBezTo>
                  <a:cubicBezTo>
                    <a:pt x="187212" y="404650"/>
                    <a:pt x="181862" y="399300"/>
                    <a:pt x="181862" y="393951"/>
                  </a:cubicBezTo>
                  <a:cubicBezTo>
                    <a:pt x="176512" y="367206"/>
                    <a:pt x="203256" y="356509"/>
                    <a:pt x="556282" y="276275"/>
                  </a:cubicBezTo>
                  <a:cubicBezTo>
                    <a:pt x="620469" y="260230"/>
                    <a:pt x="690005" y="244183"/>
                    <a:pt x="759541" y="228136"/>
                  </a:cubicBezTo>
                  <a:cubicBezTo>
                    <a:pt x="818378" y="206741"/>
                    <a:pt x="871867" y="196044"/>
                    <a:pt x="909309" y="190694"/>
                  </a:cubicBezTo>
                  <a:cubicBezTo>
                    <a:pt x="957450" y="174647"/>
                    <a:pt x="989542" y="163950"/>
                    <a:pt x="1000239" y="158600"/>
                  </a:cubicBezTo>
                  <a:cubicBezTo>
                    <a:pt x="914658" y="190694"/>
                    <a:pt x="754191" y="222789"/>
                    <a:pt x="534888" y="265578"/>
                  </a:cubicBezTo>
                  <a:cubicBezTo>
                    <a:pt x="508143" y="270928"/>
                    <a:pt x="476051" y="276275"/>
                    <a:pt x="449307" y="281625"/>
                  </a:cubicBezTo>
                  <a:cubicBezTo>
                    <a:pt x="417212" y="292322"/>
                    <a:pt x="385118" y="303020"/>
                    <a:pt x="358374" y="313720"/>
                  </a:cubicBezTo>
                  <a:cubicBezTo>
                    <a:pt x="139070" y="383253"/>
                    <a:pt x="80234" y="404650"/>
                    <a:pt x="64186" y="393951"/>
                  </a:cubicBezTo>
                  <a:cubicBezTo>
                    <a:pt x="58836" y="393951"/>
                    <a:pt x="58836" y="388603"/>
                    <a:pt x="58836" y="383253"/>
                  </a:cubicBezTo>
                  <a:cubicBezTo>
                    <a:pt x="58836" y="377906"/>
                    <a:pt x="58836" y="377906"/>
                    <a:pt x="58836" y="372556"/>
                  </a:cubicBezTo>
                  <a:cubicBezTo>
                    <a:pt x="37442" y="377906"/>
                    <a:pt x="16045" y="372556"/>
                    <a:pt x="10697" y="367206"/>
                  </a:cubicBezTo>
                  <a:cubicBezTo>
                    <a:pt x="5347" y="361859"/>
                    <a:pt x="0" y="356509"/>
                    <a:pt x="0" y="351161"/>
                  </a:cubicBezTo>
                  <a:cubicBezTo>
                    <a:pt x="0" y="340464"/>
                    <a:pt x="0" y="335114"/>
                    <a:pt x="21395" y="324417"/>
                  </a:cubicBezTo>
                  <a:cubicBezTo>
                    <a:pt x="18720" y="321742"/>
                    <a:pt x="16045" y="319068"/>
                    <a:pt x="13371" y="315725"/>
                  </a:cubicBezTo>
                  <a:lnTo>
                    <a:pt x="11852" y="313320"/>
                  </a:lnTo>
                  <a:lnTo>
                    <a:pt x="27568" y="308814"/>
                  </a:lnTo>
                  <a:lnTo>
                    <a:pt x="35436" y="313051"/>
                  </a:lnTo>
                  <a:cubicBezTo>
                    <a:pt x="38779" y="313720"/>
                    <a:pt x="42791" y="313720"/>
                    <a:pt x="48139" y="313720"/>
                  </a:cubicBezTo>
                  <a:cubicBezTo>
                    <a:pt x="90931" y="303020"/>
                    <a:pt x="160467" y="281625"/>
                    <a:pt x="272793" y="254881"/>
                  </a:cubicBezTo>
                  <a:cubicBezTo>
                    <a:pt x="320932" y="238833"/>
                    <a:pt x="379771" y="217439"/>
                    <a:pt x="433260" y="196044"/>
                  </a:cubicBezTo>
                  <a:lnTo>
                    <a:pt x="403263" y="201085"/>
                  </a:lnTo>
                  <a:lnTo>
                    <a:pt x="715172" y="111647"/>
                  </a:lnTo>
                  <a:lnTo>
                    <a:pt x="657913" y="131855"/>
                  </a:lnTo>
                  <a:cubicBezTo>
                    <a:pt x="716750" y="121158"/>
                    <a:pt x="770239" y="115810"/>
                    <a:pt x="823728" y="105113"/>
                  </a:cubicBezTo>
                  <a:cubicBezTo>
                    <a:pt x="845122" y="99763"/>
                    <a:pt x="866519" y="94413"/>
                    <a:pt x="893264" y="89066"/>
                  </a:cubicBezTo>
                  <a:cubicBezTo>
                    <a:pt x="920008" y="83716"/>
                    <a:pt x="946753" y="78369"/>
                    <a:pt x="968148" y="73019"/>
                  </a:cubicBezTo>
                  <a:cubicBezTo>
                    <a:pt x="1000239" y="62321"/>
                    <a:pt x="1026984" y="56972"/>
                    <a:pt x="1048381" y="46274"/>
                  </a:cubicBezTo>
                  <a:cubicBezTo>
                    <a:pt x="1048381" y="46274"/>
                    <a:pt x="1043031" y="40924"/>
                    <a:pt x="1043031" y="40924"/>
                  </a:cubicBezTo>
                  <a:cubicBezTo>
                    <a:pt x="1037684" y="35577"/>
                    <a:pt x="1032334" y="35577"/>
                    <a:pt x="1021637" y="35577"/>
                  </a:cubicBezTo>
                  <a:cubicBezTo>
                    <a:pt x="977507" y="55635"/>
                    <a:pt x="909309" y="72684"/>
                    <a:pt x="830581" y="86725"/>
                  </a:cubicBezTo>
                  <a:lnTo>
                    <a:pt x="766359" y="96969"/>
                  </a:lnTo>
                  <a:lnTo>
                    <a:pt x="1058814" y="13110"/>
                  </a:lnTo>
                  <a:lnTo>
                    <a:pt x="1048381" y="19530"/>
                  </a:lnTo>
                  <a:cubicBezTo>
                    <a:pt x="1053728" y="24880"/>
                    <a:pt x="1064428" y="30227"/>
                    <a:pt x="1064428" y="35577"/>
                  </a:cubicBezTo>
                  <a:cubicBezTo>
                    <a:pt x="1069776" y="30227"/>
                    <a:pt x="1075126" y="24880"/>
                    <a:pt x="1080473" y="19530"/>
                  </a:cubicBezTo>
                  <a:cubicBezTo>
                    <a:pt x="1085823" y="14180"/>
                    <a:pt x="1085823" y="8833"/>
                    <a:pt x="1085823" y="8833"/>
                  </a:cubicBezTo>
                  <a:lnTo>
                    <a:pt x="1084429" y="5765"/>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4" name="Vrije vorm: vorm 53">
              <a:extLst>
                <a:ext uri="{FF2B5EF4-FFF2-40B4-BE49-F238E27FC236}">
                  <a16:creationId xmlns:a16="http://schemas.microsoft.com/office/drawing/2014/main" id="{7C74CFEE-DA31-48B4-8EDC-16E4A77AA67C}"/>
                </a:ext>
              </a:extLst>
            </p:cNvPr>
            <p:cNvSpPr/>
            <p:nvPr/>
          </p:nvSpPr>
          <p:spPr>
            <a:xfrm>
              <a:off x="6607096" y="5396257"/>
              <a:ext cx="626916" cy="210650"/>
            </a:xfrm>
            <a:custGeom>
              <a:avLst/>
              <a:gdLst>
                <a:gd name="connsiteX0" fmla="*/ 213956 w 626916"/>
                <a:gd name="connsiteY0" fmla="*/ 126405 h 210650"/>
                <a:gd name="connsiteX1" fmla="*/ 26745 w 626916"/>
                <a:gd name="connsiteY1" fmla="*/ 185243 h 210650"/>
                <a:gd name="connsiteX2" fmla="*/ 213956 w 626916"/>
                <a:gd name="connsiteY2" fmla="*/ 126405 h 210650"/>
                <a:gd name="connsiteX3" fmla="*/ 623565 w 626916"/>
                <a:gd name="connsiteY3" fmla="*/ 0 h 210650"/>
                <a:gd name="connsiteX4" fmla="*/ 625819 w 626916"/>
                <a:gd name="connsiteY4" fmla="*/ 3382 h 210650"/>
                <a:gd name="connsiteX5" fmla="*/ 513493 w 626916"/>
                <a:gd name="connsiteY5" fmla="*/ 62218 h 210650"/>
                <a:gd name="connsiteX6" fmla="*/ 518841 w 626916"/>
                <a:gd name="connsiteY6" fmla="*/ 78265 h 210650"/>
                <a:gd name="connsiteX7" fmla="*/ 508143 w 626916"/>
                <a:gd name="connsiteY7" fmla="*/ 94313 h 210650"/>
                <a:gd name="connsiteX8" fmla="*/ 492096 w 626916"/>
                <a:gd name="connsiteY8" fmla="*/ 83613 h 210650"/>
                <a:gd name="connsiteX9" fmla="*/ 486749 w 626916"/>
                <a:gd name="connsiteY9" fmla="*/ 78265 h 210650"/>
                <a:gd name="connsiteX10" fmla="*/ 251398 w 626916"/>
                <a:gd name="connsiteY10" fmla="*/ 147799 h 210650"/>
                <a:gd name="connsiteX11" fmla="*/ 74884 w 626916"/>
                <a:gd name="connsiteY11" fmla="*/ 206638 h 210650"/>
                <a:gd name="connsiteX12" fmla="*/ 16047 w 626916"/>
                <a:gd name="connsiteY12" fmla="*/ 206638 h 210650"/>
                <a:gd name="connsiteX13" fmla="*/ 0 w 626916"/>
                <a:gd name="connsiteY13" fmla="*/ 185243 h 210650"/>
                <a:gd name="connsiteX14" fmla="*/ 2372 w 626916"/>
                <a:gd name="connsiteY14" fmla="*/ 178125 h 21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6916" h="210650">
                  <a:moveTo>
                    <a:pt x="213956" y="126405"/>
                  </a:moveTo>
                  <a:cubicBezTo>
                    <a:pt x="128373" y="147799"/>
                    <a:pt x="48139" y="169196"/>
                    <a:pt x="26745" y="185243"/>
                  </a:cubicBezTo>
                  <a:cubicBezTo>
                    <a:pt x="53489" y="190591"/>
                    <a:pt x="139070" y="158499"/>
                    <a:pt x="213956" y="126405"/>
                  </a:cubicBezTo>
                  <a:close/>
                  <a:moveTo>
                    <a:pt x="623565" y="0"/>
                  </a:moveTo>
                  <a:lnTo>
                    <a:pt x="625819" y="3382"/>
                  </a:lnTo>
                  <a:cubicBezTo>
                    <a:pt x="631169" y="19426"/>
                    <a:pt x="620471" y="30126"/>
                    <a:pt x="513493" y="62218"/>
                  </a:cubicBezTo>
                  <a:cubicBezTo>
                    <a:pt x="518841" y="67568"/>
                    <a:pt x="518841" y="72915"/>
                    <a:pt x="518841" y="78265"/>
                  </a:cubicBezTo>
                  <a:cubicBezTo>
                    <a:pt x="518841" y="83613"/>
                    <a:pt x="513493" y="94313"/>
                    <a:pt x="508143" y="94313"/>
                  </a:cubicBezTo>
                  <a:cubicBezTo>
                    <a:pt x="502796" y="94313"/>
                    <a:pt x="492096" y="88963"/>
                    <a:pt x="492096" y="83613"/>
                  </a:cubicBezTo>
                  <a:cubicBezTo>
                    <a:pt x="492096" y="83613"/>
                    <a:pt x="492096" y="78265"/>
                    <a:pt x="486749" y="78265"/>
                  </a:cubicBezTo>
                  <a:cubicBezTo>
                    <a:pt x="460004" y="62218"/>
                    <a:pt x="342329" y="110357"/>
                    <a:pt x="251398" y="147799"/>
                  </a:cubicBezTo>
                  <a:cubicBezTo>
                    <a:pt x="176512" y="169196"/>
                    <a:pt x="117675" y="195941"/>
                    <a:pt x="74884" y="206638"/>
                  </a:cubicBezTo>
                  <a:cubicBezTo>
                    <a:pt x="48139" y="211988"/>
                    <a:pt x="26745" y="211988"/>
                    <a:pt x="16047" y="206638"/>
                  </a:cubicBezTo>
                  <a:cubicBezTo>
                    <a:pt x="10697" y="201288"/>
                    <a:pt x="5348" y="195941"/>
                    <a:pt x="0" y="185243"/>
                  </a:cubicBezTo>
                  <a:lnTo>
                    <a:pt x="2372" y="178125"/>
                  </a:lnTo>
                  <a:close/>
                </a:path>
              </a:pathLst>
            </a:custGeom>
            <a:gradFill>
              <a:gsLst>
                <a:gs pos="100000">
                  <a:srgbClr val="EC680D"/>
                </a:gs>
                <a:gs pos="0">
                  <a:srgbClr val="F28A06"/>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5" name="Vrije vorm: vorm 54">
              <a:extLst>
                <a:ext uri="{FF2B5EF4-FFF2-40B4-BE49-F238E27FC236}">
                  <a16:creationId xmlns:a16="http://schemas.microsoft.com/office/drawing/2014/main" id="{C8ADF19C-54F5-4C9A-85AC-3CD7EBD76F69}"/>
                </a:ext>
              </a:extLst>
            </p:cNvPr>
            <p:cNvSpPr/>
            <p:nvPr/>
          </p:nvSpPr>
          <p:spPr>
            <a:xfrm>
              <a:off x="7616763" y="4272700"/>
              <a:ext cx="617440" cy="220663"/>
            </a:xfrm>
            <a:custGeom>
              <a:avLst/>
              <a:gdLst>
                <a:gd name="connsiteX0" fmla="*/ 440195 w 617440"/>
                <a:gd name="connsiteY0" fmla="*/ 26 h 220663"/>
                <a:gd name="connsiteX1" fmla="*/ 454654 w 617440"/>
                <a:gd name="connsiteY1" fmla="*/ 1865 h 220663"/>
                <a:gd name="connsiteX2" fmla="*/ 465352 w 617440"/>
                <a:gd name="connsiteY2" fmla="*/ 12562 h 220663"/>
                <a:gd name="connsiteX3" fmla="*/ 320932 w 617440"/>
                <a:gd name="connsiteY3" fmla="*/ 71401 h 220663"/>
                <a:gd name="connsiteX4" fmla="*/ 208606 w 617440"/>
                <a:gd name="connsiteY4" fmla="*/ 103493 h 220663"/>
                <a:gd name="connsiteX5" fmla="*/ 374421 w 617440"/>
                <a:gd name="connsiteY5" fmla="*/ 71401 h 220663"/>
                <a:gd name="connsiteX6" fmla="*/ 390468 w 617440"/>
                <a:gd name="connsiteY6" fmla="*/ 66051 h 220663"/>
                <a:gd name="connsiteX7" fmla="*/ 604424 w 617440"/>
                <a:gd name="connsiteY7" fmla="*/ 17912 h 220663"/>
                <a:gd name="connsiteX8" fmla="*/ 609772 w 617440"/>
                <a:gd name="connsiteY8" fmla="*/ 28609 h 220663"/>
                <a:gd name="connsiteX9" fmla="*/ 609772 w 617440"/>
                <a:gd name="connsiteY9" fmla="*/ 39306 h 220663"/>
                <a:gd name="connsiteX10" fmla="*/ 609772 w 617440"/>
                <a:gd name="connsiteY10" fmla="*/ 44656 h 220663"/>
                <a:gd name="connsiteX11" fmla="*/ 617440 w 617440"/>
                <a:gd name="connsiteY11" fmla="*/ 43788 h 220663"/>
                <a:gd name="connsiteX12" fmla="*/ 378778 w 617440"/>
                <a:gd name="connsiteY12" fmla="*/ 112223 h 220663"/>
                <a:gd name="connsiteX13" fmla="*/ 394480 w 617440"/>
                <a:gd name="connsiteY13" fmla="*/ 106835 h 220663"/>
                <a:gd name="connsiteX14" fmla="*/ 454654 w 617440"/>
                <a:gd name="connsiteY14" fmla="*/ 87446 h 220663"/>
                <a:gd name="connsiteX15" fmla="*/ 401165 w 617440"/>
                <a:gd name="connsiteY15" fmla="*/ 98143 h 220663"/>
                <a:gd name="connsiteX16" fmla="*/ 374421 w 617440"/>
                <a:gd name="connsiteY16" fmla="*/ 103493 h 220663"/>
                <a:gd name="connsiteX17" fmla="*/ 101628 w 617440"/>
                <a:gd name="connsiteY17" fmla="*/ 162332 h 220663"/>
                <a:gd name="connsiteX18" fmla="*/ 10698 w 617440"/>
                <a:gd name="connsiteY18" fmla="*/ 205121 h 220663"/>
                <a:gd name="connsiteX19" fmla="*/ 16045 w 617440"/>
                <a:gd name="connsiteY19" fmla="*/ 215821 h 220663"/>
                <a:gd name="connsiteX20" fmla="*/ 17491 w 617440"/>
                <a:gd name="connsiteY20" fmla="*/ 215821 h 220663"/>
                <a:gd name="connsiteX21" fmla="*/ 605 w 617440"/>
                <a:gd name="connsiteY21" fmla="*/ 220663 h 220663"/>
                <a:gd name="connsiteX22" fmla="*/ 0 w 617440"/>
                <a:gd name="connsiteY22" fmla="*/ 215821 h 220663"/>
                <a:gd name="connsiteX23" fmla="*/ 5348 w 617440"/>
                <a:gd name="connsiteY23" fmla="*/ 189076 h 220663"/>
                <a:gd name="connsiteX24" fmla="*/ 106978 w 617440"/>
                <a:gd name="connsiteY24" fmla="*/ 135587 h 220663"/>
                <a:gd name="connsiteX25" fmla="*/ 256746 w 617440"/>
                <a:gd name="connsiteY25" fmla="*/ 66051 h 220663"/>
                <a:gd name="connsiteX26" fmla="*/ 256746 w 617440"/>
                <a:gd name="connsiteY26" fmla="*/ 60701 h 220663"/>
                <a:gd name="connsiteX27" fmla="*/ 267443 w 617440"/>
                <a:gd name="connsiteY27" fmla="*/ 44656 h 220663"/>
                <a:gd name="connsiteX28" fmla="*/ 278140 w 617440"/>
                <a:gd name="connsiteY28" fmla="*/ 50004 h 220663"/>
                <a:gd name="connsiteX29" fmla="*/ 347676 w 617440"/>
                <a:gd name="connsiteY29" fmla="*/ 28609 h 220663"/>
                <a:gd name="connsiteX30" fmla="*/ 440195 w 617440"/>
                <a:gd name="connsiteY30" fmla="*/ 26 h 22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440" h="220663">
                  <a:moveTo>
                    <a:pt x="440195" y="26"/>
                  </a:moveTo>
                  <a:cubicBezTo>
                    <a:pt x="445962" y="-142"/>
                    <a:pt x="450643" y="527"/>
                    <a:pt x="454654" y="1865"/>
                  </a:cubicBezTo>
                  <a:cubicBezTo>
                    <a:pt x="460004" y="7212"/>
                    <a:pt x="465352" y="7212"/>
                    <a:pt x="465352" y="12562"/>
                  </a:cubicBezTo>
                  <a:cubicBezTo>
                    <a:pt x="470702" y="33957"/>
                    <a:pt x="443957" y="39306"/>
                    <a:pt x="320932" y="71401"/>
                  </a:cubicBezTo>
                  <a:cubicBezTo>
                    <a:pt x="288840" y="76748"/>
                    <a:pt x="246048" y="92796"/>
                    <a:pt x="208606" y="103493"/>
                  </a:cubicBezTo>
                  <a:cubicBezTo>
                    <a:pt x="256746" y="92796"/>
                    <a:pt x="315585" y="82098"/>
                    <a:pt x="374421" y="71401"/>
                  </a:cubicBezTo>
                  <a:cubicBezTo>
                    <a:pt x="379771" y="71401"/>
                    <a:pt x="385118" y="66051"/>
                    <a:pt x="390468" y="66051"/>
                  </a:cubicBezTo>
                  <a:cubicBezTo>
                    <a:pt x="545585" y="17912"/>
                    <a:pt x="588377" y="7212"/>
                    <a:pt x="604424" y="17912"/>
                  </a:cubicBezTo>
                  <a:cubicBezTo>
                    <a:pt x="609772" y="17912"/>
                    <a:pt x="609772" y="23259"/>
                    <a:pt x="609772" y="28609"/>
                  </a:cubicBezTo>
                  <a:cubicBezTo>
                    <a:pt x="609772" y="33957"/>
                    <a:pt x="609772" y="39306"/>
                    <a:pt x="609772" y="39306"/>
                  </a:cubicBezTo>
                  <a:cubicBezTo>
                    <a:pt x="609772" y="39306"/>
                    <a:pt x="609772" y="39306"/>
                    <a:pt x="609772" y="44656"/>
                  </a:cubicBezTo>
                  <a:lnTo>
                    <a:pt x="617440" y="43788"/>
                  </a:lnTo>
                  <a:lnTo>
                    <a:pt x="378778" y="112223"/>
                  </a:lnTo>
                  <a:lnTo>
                    <a:pt x="394480" y="106835"/>
                  </a:lnTo>
                  <a:cubicBezTo>
                    <a:pt x="415875" y="99480"/>
                    <a:pt x="435934" y="92794"/>
                    <a:pt x="454654" y="87446"/>
                  </a:cubicBezTo>
                  <a:cubicBezTo>
                    <a:pt x="438607" y="92796"/>
                    <a:pt x="422563" y="92796"/>
                    <a:pt x="401165" y="98143"/>
                  </a:cubicBezTo>
                  <a:cubicBezTo>
                    <a:pt x="390468" y="98143"/>
                    <a:pt x="385118" y="103493"/>
                    <a:pt x="374421" y="103493"/>
                  </a:cubicBezTo>
                  <a:cubicBezTo>
                    <a:pt x="208606" y="151632"/>
                    <a:pt x="128373" y="173029"/>
                    <a:pt x="101628" y="162332"/>
                  </a:cubicBezTo>
                  <a:cubicBezTo>
                    <a:pt x="53489" y="178377"/>
                    <a:pt x="21395" y="189076"/>
                    <a:pt x="10698" y="205121"/>
                  </a:cubicBezTo>
                  <a:cubicBezTo>
                    <a:pt x="16045" y="210471"/>
                    <a:pt x="16045" y="210471"/>
                    <a:pt x="16045" y="215821"/>
                  </a:cubicBezTo>
                  <a:lnTo>
                    <a:pt x="17491" y="215821"/>
                  </a:lnTo>
                  <a:lnTo>
                    <a:pt x="605" y="220663"/>
                  </a:lnTo>
                  <a:lnTo>
                    <a:pt x="0" y="215821"/>
                  </a:lnTo>
                  <a:cubicBezTo>
                    <a:pt x="0" y="205121"/>
                    <a:pt x="0" y="194424"/>
                    <a:pt x="5348" y="189076"/>
                  </a:cubicBezTo>
                  <a:cubicBezTo>
                    <a:pt x="21395" y="167679"/>
                    <a:pt x="53489" y="151632"/>
                    <a:pt x="106978" y="135587"/>
                  </a:cubicBezTo>
                  <a:cubicBezTo>
                    <a:pt x="112326" y="114190"/>
                    <a:pt x="165815" y="92796"/>
                    <a:pt x="256746" y="66051"/>
                  </a:cubicBezTo>
                  <a:cubicBezTo>
                    <a:pt x="256746" y="66051"/>
                    <a:pt x="256746" y="66051"/>
                    <a:pt x="256746" y="60701"/>
                  </a:cubicBezTo>
                  <a:cubicBezTo>
                    <a:pt x="256746" y="55354"/>
                    <a:pt x="262095" y="44656"/>
                    <a:pt x="267443" y="44656"/>
                  </a:cubicBezTo>
                  <a:cubicBezTo>
                    <a:pt x="272793" y="44656"/>
                    <a:pt x="278140" y="44656"/>
                    <a:pt x="278140" y="50004"/>
                  </a:cubicBezTo>
                  <a:cubicBezTo>
                    <a:pt x="288840" y="50004"/>
                    <a:pt x="326282" y="33957"/>
                    <a:pt x="347676" y="28609"/>
                  </a:cubicBezTo>
                  <a:cubicBezTo>
                    <a:pt x="395816" y="8551"/>
                    <a:pt x="422895" y="527"/>
                    <a:pt x="440195" y="26"/>
                  </a:cubicBez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6" name="Vrije vorm: vorm 55">
              <a:extLst>
                <a:ext uri="{FF2B5EF4-FFF2-40B4-BE49-F238E27FC236}">
                  <a16:creationId xmlns:a16="http://schemas.microsoft.com/office/drawing/2014/main" id="{BACB1542-D37A-4ED4-82E1-49939E5AA8D3}"/>
                </a:ext>
              </a:extLst>
            </p:cNvPr>
            <p:cNvSpPr/>
            <p:nvPr/>
          </p:nvSpPr>
          <p:spPr>
            <a:xfrm>
              <a:off x="7501899" y="4313451"/>
              <a:ext cx="921790" cy="391078"/>
            </a:xfrm>
            <a:custGeom>
              <a:avLst/>
              <a:gdLst>
                <a:gd name="connsiteX0" fmla="*/ 90931 w 921790"/>
                <a:gd name="connsiteY0" fmla="*/ 319594 h 391078"/>
                <a:gd name="connsiteX1" fmla="*/ 75828 w 921790"/>
                <a:gd name="connsiteY1" fmla="*/ 326518 h 391078"/>
                <a:gd name="connsiteX2" fmla="*/ 58836 w 921790"/>
                <a:gd name="connsiteY2" fmla="*/ 330294 h 391078"/>
                <a:gd name="connsiteX3" fmla="*/ 74884 w 921790"/>
                <a:gd name="connsiteY3" fmla="*/ 326951 h 391078"/>
                <a:gd name="connsiteX4" fmla="*/ 75828 w 921790"/>
                <a:gd name="connsiteY4" fmla="*/ 326518 h 391078"/>
                <a:gd name="connsiteX5" fmla="*/ 82907 w 921790"/>
                <a:gd name="connsiteY5" fmla="*/ 324944 h 391078"/>
                <a:gd name="connsiteX6" fmla="*/ 106975 w 921790"/>
                <a:gd name="connsiteY6" fmla="*/ 319594 h 391078"/>
                <a:gd name="connsiteX7" fmla="*/ 90931 w 921790"/>
                <a:gd name="connsiteY7" fmla="*/ 319594 h 391078"/>
                <a:gd name="connsiteX8" fmla="*/ 331629 w 921790"/>
                <a:gd name="connsiteY8" fmla="*/ 271455 h 391078"/>
                <a:gd name="connsiteX9" fmla="*/ 272792 w 921790"/>
                <a:gd name="connsiteY9" fmla="*/ 282153 h 391078"/>
                <a:gd name="connsiteX10" fmla="*/ 262095 w 921790"/>
                <a:gd name="connsiteY10" fmla="*/ 287503 h 391078"/>
                <a:gd name="connsiteX11" fmla="*/ 320932 w 921790"/>
                <a:gd name="connsiteY11" fmla="*/ 276805 h 391078"/>
                <a:gd name="connsiteX12" fmla="*/ 331629 w 921790"/>
                <a:gd name="connsiteY12" fmla="*/ 271455 h 391078"/>
                <a:gd name="connsiteX13" fmla="*/ 577679 w 921790"/>
                <a:gd name="connsiteY13" fmla="*/ 148432 h 391078"/>
                <a:gd name="connsiteX14" fmla="*/ 529538 w 921790"/>
                <a:gd name="connsiteY14" fmla="*/ 159130 h 391078"/>
                <a:gd name="connsiteX15" fmla="*/ 69534 w 921790"/>
                <a:gd name="connsiteY15" fmla="*/ 287503 h 391078"/>
                <a:gd name="connsiteX16" fmla="*/ 74884 w 921790"/>
                <a:gd name="connsiteY16" fmla="*/ 292852 h 391078"/>
                <a:gd name="connsiteX17" fmla="*/ 96278 w 921790"/>
                <a:gd name="connsiteY17" fmla="*/ 298200 h 391078"/>
                <a:gd name="connsiteX18" fmla="*/ 128373 w 921790"/>
                <a:gd name="connsiteY18" fmla="*/ 287503 h 391078"/>
                <a:gd name="connsiteX19" fmla="*/ 267443 w 921790"/>
                <a:gd name="connsiteY19" fmla="*/ 260758 h 391078"/>
                <a:gd name="connsiteX20" fmla="*/ 508143 w 921790"/>
                <a:gd name="connsiteY20" fmla="*/ 175177 h 391078"/>
                <a:gd name="connsiteX21" fmla="*/ 577679 w 921790"/>
                <a:gd name="connsiteY21" fmla="*/ 148432 h 391078"/>
                <a:gd name="connsiteX22" fmla="*/ 465351 w 921790"/>
                <a:gd name="connsiteY22" fmla="*/ 116338 h 391078"/>
                <a:gd name="connsiteX23" fmla="*/ 374421 w 921790"/>
                <a:gd name="connsiteY23" fmla="*/ 137733 h 391078"/>
                <a:gd name="connsiteX24" fmla="*/ 155117 w 921790"/>
                <a:gd name="connsiteY24" fmla="*/ 196572 h 391078"/>
                <a:gd name="connsiteX25" fmla="*/ 117675 w 921790"/>
                <a:gd name="connsiteY25" fmla="*/ 217966 h 391078"/>
                <a:gd name="connsiteX26" fmla="*/ 385118 w 921790"/>
                <a:gd name="connsiteY26" fmla="*/ 143083 h 391078"/>
                <a:gd name="connsiteX27" fmla="*/ 465351 w 921790"/>
                <a:gd name="connsiteY27" fmla="*/ 116338 h 391078"/>
                <a:gd name="connsiteX28" fmla="*/ 864083 w 921790"/>
                <a:gd name="connsiteY28" fmla="*/ 92519 h 391078"/>
                <a:gd name="connsiteX29" fmla="*/ 518840 w 921790"/>
                <a:gd name="connsiteY29" fmla="*/ 201919 h 391078"/>
                <a:gd name="connsiteX30" fmla="*/ 433260 w 921790"/>
                <a:gd name="connsiteY30" fmla="*/ 228664 h 391078"/>
                <a:gd name="connsiteX31" fmla="*/ 518840 w 921790"/>
                <a:gd name="connsiteY31" fmla="*/ 212619 h 391078"/>
                <a:gd name="connsiteX32" fmla="*/ 871866 w 921790"/>
                <a:gd name="connsiteY32" fmla="*/ 110988 h 391078"/>
                <a:gd name="connsiteX33" fmla="*/ 882564 w 921790"/>
                <a:gd name="connsiteY33" fmla="*/ 100291 h 391078"/>
                <a:gd name="connsiteX34" fmla="*/ 882564 w 921790"/>
                <a:gd name="connsiteY34" fmla="*/ 94943 h 391078"/>
                <a:gd name="connsiteX35" fmla="*/ 864083 w 921790"/>
                <a:gd name="connsiteY35" fmla="*/ 92519 h 391078"/>
                <a:gd name="connsiteX36" fmla="*/ 823727 w 921790"/>
                <a:gd name="connsiteY36" fmla="*/ 57499 h 391078"/>
                <a:gd name="connsiteX37" fmla="*/ 583780 w 921790"/>
                <a:gd name="connsiteY37" fmla="*/ 111657 h 391078"/>
                <a:gd name="connsiteX38" fmla="*/ 502456 w 921790"/>
                <a:gd name="connsiteY38" fmla="*/ 136619 h 391078"/>
                <a:gd name="connsiteX39" fmla="*/ 497446 w 921790"/>
                <a:gd name="connsiteY39" fmla="*/ 137733 h 391078"/>
                <a:gd name="connsiteX40" fmla="*/ 481399 w 921790"/>
                <a:gd name="connsiteY40" fmla="*/ 143083 h 391078"/>
                <a:gd name="connsiteX41" fmla="*/ 502456 w 921790"/>
                <a:gd name="connsiteY41" fmla="*/ 136619 h 391078"/>
                <a:gd name="connsiteX42" fmla="*/ 545585 w 921790"/>
                <a:gd name="connsiteY42" fmla="*/ 127035 h 391078"/>
                <a:gd name="connsiteX43" fmla="*/ 823727 w 921790"/>
                <a:gd name="connsiteY43" fmla="*/ 57499 h 391078"/>
                <a:gd name="connsiteX44" fmla="*/ 754191 w 921790"/>
                <a:gd name="connsiteY44" fmla="*/ 30757 h 391078"/>
                <a:gd name="connsiteX45" fmla="*/ 599074 w 921790"/>
                <a:gd name="connsiteY45" fmla="*/ 68199 h 391078"/>
                <a:gd name="connsiteX46" fmla="*/ 754191 w 921790"/>
                <a:gd name="connsiteY46" fmla="*/ 30757 h 391078"/>
                <a:gd name="connsiteX47" fmla="*/ 762884 w 921790"/>
                <a:gd name="connsiteY47" fmla="*/ 0 h 391078"/>
                <a:gd name="connsiteX48" fmla="*/ 786286 w 921790"/>
                <a:gd name="connsiteY48" fmla="*/ 4012 h 391078"/>
                <a:gd name="connsiteX49" fmla="*/ 796983 w 921790"/>
                <a:gd name="connsiteY49" fmla="*/ 20057 h 391078"/>
                <a:gd name="connsiteX50" fmla="*/ 796983 w 921790"/>
                <a:gd name="connsiteY50" fmla="*/ 30757 h 391078"/>
                <a:gd name="connsiteX51" fmla="*/ 855819 w 921790"/>
                <a:gd name="connsiteY51" fmla="*/ 36104 h 391078"/>
                <a:gd name="connsiteX52" fmla="*/ 866519 w 921790"/>
                <a:gd name="connsiteY52" fmla="*/ 52152 h 391078"/>
                <a:gd name="connsiteX53" fmla="*/ 866519 w 921790"/>
                <a:gd name="connsiteY53" fmla="*/ 62849 h 391078"/>
                <a:gd name="connsiteX54" fmla="*/ 898611 w 921790"/>
                <a:gd name="connsiteY54" fmla="*/ 68199 h 391078"/>
                <a:gd name="connsiteX55" fmla="*/ 914658 w 921790"/>
                <a:gd name="connsiteY55" fmla="*/ 89593 h 391078"/>
                <a:gd name="connsiteX56" fmla="*/ 909308 w 921790"/>
                <a:gd name="connsiteY56" fmla="*/ 116338 h 391078"/>
                <a:gd name="connsiteX57" fmla="*/ 914658 w 921790"/>
                <a:gd name="connsiteY57" fmla="*/ 116338 h 391078"/>
                <a:gd name="connsiteX58" fmla="*/ 921790 w 921790"/>
                <a:gd name="connsiteY58" fmla="*/ 127037 h 391078"/>
                <a:gd name="connsiteX59" fmla="*/ 884491 w 921790"/>
                <a:gd name="connsiteY59" fmla="*/ 137733 h 391078"/>
                <a:gd name="connsiteX60" fmla="*/ 877216 w 921790"/>
                <a:gd name="connsiteY60" fmla="*/ 137733 h 391078"/>
                <a:gd name="connsiteX61" fmla="*/ 867064 w 921790"/>
                <a:gd name="connsiteY61" fmla="*/ 142730 h 391078"/>
                <a:gd name="connsiteX62" fmla="*/ 577266 w 921790"/>
                <a:gd name="connsiteY62" fmla="*/ 225828 h 391078"/>
                <a:gd name="connsiteX63" fmla="*/ 517143 w 921790"/>
                <a:gd name="connsiteY63" fmla="*/ 237601 h 391078"/>
                <a:gd name="connsiteX64" fmla="*/ 516167 w 921790"/>
                <a:gd name="connsiteY64" fmla="*/ 237357 h 391078"/>
                <a:gd name="connsiteX65" fmla="*/ 508143 w 921790"/>
                <a:gd name="connsiteY65" fmla="*/ 239363 h 391078"/>
                <a:gd name="connsiteX66" fmla="*/ 517143 w 921790"/>
                <a:gd name="connsiteY66" fmla="*/ 237601 h 391078"/>
                <a:gd name="connsiteX67" fmla="*/ 524190 w 921790"/>
                <a:gd name="connsiteY67" fmla="*/ 239363 h 391078"/>
                <a:gd name="connsiteX68" fmla="*/ 549562 w 921790"/>
                <a:gd name="connsiteY68" fmla="*/ 233772 h 391078"/>
                <a:gd name="connsiteX69" fmla="*/ 113650 w 921790"/>
                <a:gd name="connsiteY69" fmla="*/ 358768 h 391078"/>
                <a:gd name="connsiteX70" fmla="*/ 104302 w 921790"/>
                <a:gd name="connsiteY70" fmla="*/ 360715 h 391078"/>
                <a:gd name="connsiteX71" fmla="*/ 64186 w 921790"/>
                <a:gd name="connsiteY71" fmla="*/ 362386 h 391078"/>
                <a:gd name="connsiteX72" fmla="*/ 32761 w 921790"/>
                <a:gd name="connsiteY72" fmla="*/ 375759 h 391078"/>
                <a:gd name="connsiteX73" fmla="*/ 25789 w 921790"/>
                <a:gd name="connsiteY73" fmla="*/ 383962 h 391078"/>
                <a:gd name="connsiteX74" fmla="*/ 973 w 921790"/>
                <a:gd name="connsiteY74" fmla="*/ 391078 h 391078"/>
                <a:gd name="connsiteX75" fmla="*/ 0 w 921790"/>
                <a:gd name="connsiteY75" fmla="*/ 389131 h 391078"/>
                <a:gd name="connsiteX76" fmla="*/ 5347 w 921790"/>
                <a:gd name="connsiteY76" fmla="*/ 367736 h 391078"/>
                <a:gd name="connsiteX77" fmla="*/ 37442 w 921790"/>
                <a:gd name="connsiteY77" fmla="*/ 346339 h 391078"/>
                <a:gd name="connsiteX78" fmla="*/ 32092 w 921790"/>
                <a:gd name="connsiteY78" fmla="*/ 335642 h 391078"/>
                <a:gd name="connsiteX79" fmla="*/ 32092 w 921790"/>
                <a:gd name="connsiteY79" fmla="*/ 319594 h 391078"/>
                <a:gd name="connsiteX80" fmla="*/ 53489 w 921790"/>
                <a:gd name="connsiteY80" fmla="*/ 303550 h 391078"/>
                <a:gd name="connsiteX81" fmla="*/ 42789 w 921790"/>
                <a:gd name="connsiteY81" fmla="*/ 282153 h 391078"/>
                <a:gd name="connsiteX82" fmla="*/ 96278 w 921790"/>
                <a:gd name="connsiteY82" fmla="*/ 239363 h 391078"/>
                <a:gd name="connsiteX83" fmla="*/ 90931 w 921790"/>
                <a:gd name="connsiteY83" fmla="*/ 228664 h 391078"/>
                <a:gd name="connsiteX84" fmla="*/ 96278 w 921790"/>
                <a:gd name="connsiteY84" fmla="*/ 207269 h 391078"/>
                <a:gd name="connsiteX85" fmla="*/ 123023 w 921790"/>
                <a:gd name="connsiteY85" fmla="*/ 185874 h 391078"/>
                <a:gd name="connsiteX86" fmla="*/ 118344 w 921790"/>
                <a:gd name="connsiteY86" fmla="*/ 180525 h 391078"/>
                <a:gd name="connsiteX87" fmla="*/ 118280 w 921790"/>
                <a:gd name="connsiteY87" fmla="*/ 180019 h 391078"/>
                <a:gd name="connsiteX88" fmla="*/ 135166 w 921790"/>
                <a:gd name="connsiteY88" fmla="*/ 175177 h 391078"/>
                <a:gd name="connsiteX89" fmla="*/ 149767 w 921790"/>
                <a:gd name="connsiteY89" fmla="*/ 175177 h 391078"/>
                <a:gd name="connsiteX90" fmla="*/ 369073 w 921790"/>
                <a:gd name="connsiteY90" fmla="*/ 116338 h 391078"/>
                <a:gd name="connsiteX91" fmla="*/ 443957 w 921790"/>
                <a:gd name="connsiteY91" fmla="*/ 89593 h 391078"/>
                <a:gd name="connsiteX92" fmla="*/ 496450 w 921790"/>
                <a:gd name="connsiteY92" fmla="*/ 71580 h 391078"/>
                <a:gd name="connsiteX93" fmla="*/ 735116 w 921790"/>
                <a:gd name="connsiteY93" fmla="*/ 3144 h 39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921790" h="391078">
                  <a:moveTo>
                    <a:pt x="90931" y="319594"/>
                  </a:moveTo>
                  <a:lnTo>
                    <a:pt x="75828" y="326518"/>
                  </a:lnTo>
                  <a:lnTo>
                    <a:pt x="58836" y="330294"/>
                  </a:lnTo>
                  <a:cubicBezTo>
                    <a:pt x="64185" y="330294"/>
                    <a:pt x="69534" y="328957"/>
                    <a:pt x="74884" y="326951"/>
                  </a:cubicBezTo>
                  <a:lnTo>
                    <a:pt x="75828" y="326518"/>
                  </a:lnTo>
                  <a:lnTo>
                    <a:pt x="82907" y="324944"/>
                  </a:lnTo>
                  <a:cubicBezTo>
                    <a:pt x="90930" y="323607"/>
                    <a:pt x="98953" y="322269"/>
                    <a:pt x="106975" y="319594"/>
                  </a:cubicBezTo>
                  <a:cubicBezTo>
                    <a:pt x="101628" y="319594"/>
                    <a:pt x="96278" y="319594"/>
                    <a:pt x="90931" y="319594"/>
                  </a:cubicBezTo>
                  <a:close/>
                  <a:moveTo>
                    <a:pt x="331629" y="271455"/>
                  </a:moveTo>
                  <a:cubicBezTo>
                    <a:pt x="310234" y="276805"/>
                    <a:pt x="294187" y="276805"/>
                    <a:pt x="272792" y="282153"/>
                  </a:cubicBezTo>
                  <a:cubicBezTo>
                    <a:pt x="267443" y="282153"/>
                    <a:pt x="267443" y="282153"/>
                    <a:pt x="262095" y="287503"/>
                  </a:cubicBezTo>
                  <a:cubicBezTo>
                    <a:pt x="283490" y="282153"/>
                    <a:pt x="299537" y="282153"/>
                    <a:pt x="320932" y="276805"/>
                  </a:cubicBezTo>
                  <a:cubicBezTo>
                    <a:pt x="326281" y="276805"/>
                    <a:pt x="326281" y="276805"/>
                    <a:pt x="331629" y="271455"/>
                  </a:cubicBezTo>
                  <a:close/>
                  <a:moveTo>
                    <a:pt x="577679" y="148432"/>
                  </a:moveTo>
                  <a:cubicBezTo>
                    <a:pt x="561632" y="153780"/>
                    <a:pt x="545585" y="153780"/>
                    <a:pt x="529538" y="159130"/>
                  </a:cubicBezTo>
                  <a:cubicBezTo>
                    <a:pt x="358373" y="196572"/>
                    <a:pt x="96278" y="260758"/>
                    <a:pt x="69534" y="287503"/>
                  </a:cubicBezTo>
                  <a:cubicBezTo>
                    <a:pt x="69534" y="287503"/>
                    <a:pt x="74884" y="292852"/>
                    <a:pt x="74884" y="292852"/>
                  </a:cubicBezTo>
                  <a:cubicBezTo>
                    <a:pt x="80233" y="292852"/>
                    <a:pt x="85581" y="298200"/>
                    <a:pt x="96278" y="298200"/>
                  </a:cubicBezTo>
                  <a:cubicBezTo>
                    <a:pt x="101628" y="292852"/>
                    <a:pt x="112325" y="287503"/>
                    <a:pt x="128373" y="287503"/>
                  </a:cubicBezTo>
                  <a:cubicBezTo>
                    <a:pt x="165814" y="276805"/>
                    <a:pt x="208606" y="271455"/>
                    <a:pt x="267443" y="260758"/>
                  </a:cubicBezTo>
                  <a:cubicBezTo>
                    <a:pt x="342329" y="234013"/>
                    <a:pt x="427910" y="201919"/>
                    <a:pt x="508143" y="175177"/>
                  </a:cubicBezTo>
                  <a:cubicBezTo>
                    <a:pt x="529538" y="164477"/>
                    <a:pt x="556282" y="159130"/>
                    <a:pt x="577679" y="148432"/>
                  </a:cubicBezTo>
                  <a:close/>
                  <a:moveTo>
                    <a:pt x="465351" y="116338"/>
                  </a:moveTo>
                  <a:cubicBezTo>
                    <a:pt x="438607" y="121688"/>
                    <a:pt x="406515" y="127035"/>
                    <a:pt x="374421" y="137733"/>
                  </a:cubicBezTo>
                  <a:cubicBezTo>
                    <a:pt x="272792" y="169827"/>
                    <a:pt x="197909" y="191222"/>
                    <a:pt x="155117" y="196572"/>
                  </a:cubicBezTo>
                  <a:cubicBezTo>
                    <a:pt x="139070" y="207269"/>
                    <a:pt x="123023" y="212619"/>
                    <a:pt x="117675" y="217966"/>
                  </a:cubicBezTo>
                  <a:cubicBezTo>
                    <a:pt x="155117" y="212619"/>
                    <a:pt x="278142" y="175177"/>
                    <a:pt x="385118" y="143083"/>
                  </a:cubicBezTo>
                  <a:cubicBezTo>
                    <a:pt x="411862" y="132385"/>
                    <a:pt x="438607" y="127035"/>
                    <a:pt x="465351" y="116338"/>
                  </a:cubicBezTo>
                  <a:close/>
                  <a:moveTo>
                    <a:pt x="864083" y="92519"/>
                  </a:moveTo>
                  <a:cubicBezTo>
                    <a:pt x="806678" y="94859"/>
                    <a:pt x="654568" y="150437"/>
                    <a:pt x="518840" y="201919"/>
                  </a:cubicBezTo>
                  <a:cubicBezTo>
                    <a:pt x="486749" y="207269"/>
                    <a:pt x="460004" y="217966"/>
                    <a:pt x="433260" y="228664"/>
                  </a:cubicBezTo>
                  <a:cubicBezTo>
                    <a:pt x="460004" y="223316"/>
                    <a:pt x="486749" y="217966"/>
                    <a:pt x="518840" y="212619"/>
                  </a:cubicBezTo>
                  <a:cubicBezTo>
                    <a:pt x="690005" y="153780"/>
                    <a:pt x="807680" y="116338"/>
                    <a:pt x="871866" y="110988"/>
                  </a:cubicBezTo>
                  <a:cubicBezTo>
                    <a:pt x="877216" y="105641"/>
                    <a:pt x="882564" y="105641"/>
                    <a:pt x="882564" y="100291"/>
                  </a:cubicBezTo>
                  <a:cubicBezTo>
                    <a:pt x="882564" y="94943"/>
                    <a:pt x="882564" y="94943"/>
                    <a:pt x="882564" y="94943"/>
                  </a:cubicBezTo>
                  <a:cubicBezTo>
                    <a:pt x="878552" y="92937"/>
                    <a:pt x="872284" y="92185"/>
                    <a:pt x="864083" y="92519"/>
                  </a:cubicBezTo>
                  <a:close/>
                  <a:moveTo>
                    <a:pt x="823727" y="57499"/>
                  </a:moveTo>
                  <a:cubicBezTo>
                    <a:pt x="783611" y="57499"/>
                    <a:pt x="686328" y="81569"/>
                    <a:pt x="583780" y="111657"/>
                  </a:cubicBezTo>
                  <a:lnTo>
                    <a:pt x="502456" y="136619"/>
                  </a:lnTo>
                  <a:lnTo>
                    <a:pt x="497446" y="137733"/>
                  </a:lnTo>
                  <a:cubicBezTo>
                    <a:pt x="486749" y="137733"/>
                    <a:pt x="481399" y="143083"/>
                    <a:pt x="481399" y="143083"/>
                  </a:cubicBezTo>
                  <a:lnTo>
                    <a:pt x="502456" y="136619"/>
                  </a:lnTo>
                  <a:lnTo>
                    <a:pt x="545585" y="127035"/>
                  </a:lnTo>
                  <a:cubicBezTo>
                    <a:pt x="657913" y="100291"/>
                    <a:pt x="775588" y="73546"/>
                    <a:pt x="823727" y="57499"/>
                  </a:cubicBezTo>
                  <a:close/>
                  <a:moveTo>
                    <a:pt x="754191" y="30757"/>
                  </a:moveTo>
                  <a:cubicBezTo>
                    <a:pt x="727447" y="30757"/>
                    <a:pt x="663260" y="46802"/>
                    <a:pt x="599074" y="68199"/>
                  </a:cubicBezTo>
                  <a:cubicBezTo>
                    <a:pt x="663260" y="52152"/>
                    <a:pt x="727447" y="41454"/>
                    <a:pt x="754191" y="30757"/>
                  </a:cubicBezTo>
                  <a:close/>
                  <a:moveTo>
                    <a:pt x="762884" y="0"/>
                  </a:moveTo>
                  <a:cubicBezTo>
                    <a:pt x="772913" y="0"/>
                    <a:pt x="780937" y="1337"/>
                    <a:pt x="786286" y="4012"/>
                  </a:cubicBezTo>
                  <a:cubicBezTo>
                    <a:pt x="791633" y="9360"/>
                    <a:pt x="796983" y="14710"/>
                    <a:pt x="796983" y="20057"/>
                  </a:cubicBezTo>
                  <a:cubicBezTo>
                    <a:pt x="796983" y="25407"/>
                    <a:pt x="796983" y="30757"/>
                    <a:pt x="796983" y="30757"/>
                  </a:cubicBezTo>
                  <a:cubicBezTo>
                    <a:pt x="823727" y="25407"/>
                    <a:pt x="845122" y="25407"/>
                    <a:pt x="855819" y="36104"/>
                  </a:cubicBezTo>
                  <a:cubicBezTo>
                    <a:pt x="861169" y="41454"/>
                    <a:pt x="866519" y="46802"/>
                    <a:pt x="866519" y="52152"/>
                  </a:cubicBezTo>
                  <a:cubicBezTo>
                    <a:pt x="866519" y="57499"/>
                    <a:pt x="866519" y="57499"/>
                    <a:pt x="866519" y="62849"/>
                  </a:cubicBezTo>
                  <a:cubicBezTo>
                    <a:pt x="877216" y="62849"/>
                    <a:pt x="887914" y="62849"/>
                    <a:pt x="898611" y="68199"/>
                  </a:cubicBezTo>
                  <a:cubicBezTo>
                    <a:pt x="903961" y="73546"/>
                    <a:pt x="909308" y="78896"/>
                    <a:pt x="914658" y="89593"/>
                  </a:cubicBezTo>
                  <a:cubicBezTo>
                    <a:pt x="914658" y="94943"/>
                    <a:pt x="914658" y="105641"/>
                    <a:pt x="909308" y="116338"/>
                  </a:cubicBezTo>
                  <a:cubicBezTo>
                    <a:pt x="909308" y="116338"/>
                    <a:pt x="914658" y="116338"/>
                    <a:pt x="914658" y="116338"/>
                  </a:cubicBezTo>
                  <a:lnTo>
                    <a:pt x="921790" y="127037"/>
                  </a:lnTo>
                  <a:lnTo>
                    <a:pt x="884491" y="137733"/>
                  </a:lnTo>
                  <a:lnTo>
                    <a:pt x="877216" y="137733"/>
                  </a:lnTo>
                  <a:lnTo>
                    <a:pt x="867064" y="142730"/>
                  </a:lnTo>
                  <a:lnTo>
                    <a:pt x="577266" y="225828"/>
                  </a:lnTo>
                  <a:lnTo>
                    <a:pt x="517143" y="237601"/>
                  </a:lnTo>
                  <a:lnTo>
                    <a:pt x="516167" y="237357"/>
                  </a:lnTo>
                  <a:cubicBezTo>
                    <a:pt x="513493" y="238026"/>
                    <a:pt x="510818" y="239363"/>
                    <a:pt x="508143" y="239363"/>
                  </a:cubicBezTo>
                  <a:lnTo>
                    <a:pt x="517143" y="237601"/>
                  </a:lnTo>
                  <a:lnTo>
                    <a:pt x="524190" y="239363"/>
                  </a:lnTo>
                  <a:lnTo>
                    <a:pt x="549562" y="233772"/>
                  </a:lnTo>
                  <a:lnTo>
                    <a:pt x="113650" y="358768"/>
                  </a:lnTo>
                  <a:lnTo>
                    <a:pt x="104302" y="360715"/>
                  </a:lnTo>
                  <a:cubicBezTo>
                    <a:pt x="88255" y="363055"/>
                    <a:pt x="74884" y="363724"/>
                    <a:pt x="64186" y="362386"/>
                  </a:cubicBezTo>
                  <a:cubicBezTo>
                    <a:pt x="50814" y="367735"/>
                    <a:pt x="40116" y="371747"/>
                    <a:pt x="32761" y="375759"/>
                  </a:cubicBezTo>
                  <a:lnTo>
                    <a:pt x="25789" y="383962"/>
                  </a:lnTo>
                  <a:lnTo>
                    <a:pt x="973" y="391078"/>
                  </a:lnTo>
                  <a:lnTo>
                    <a:pt x="0" y="389131"/>
                  </a:lnTo>
                  <a:cubicBezTo>
                    <a:pt x="0" y="383783"/>
                    <a:pt x="0" y="378433"/>
                    <a:pt x="5347" y="367736"/>
                  </a:cubicBezTo>
                  <a:cubicBezTo>
                    <a:pt x="10697" y="357039"/>
                    <a:pt x="21395" y="351689"/>
                    <a:pt x="37442" y="346339"/>
                  </a:cubicBezTo>
                  <a:cubicBezTo>
                    <a:pt x="37442" y="340992"/>
                    <a:pt x="32092" y="340992"/>
                    <a:pt x="32092" y="335642"/>
                  </a:cubicBezTo>
                  <a:cubicBezTo>
                    <a:pt x="32092" y="330294"/>
                    <a:pt x="32092" y="324944"/>
                    <a:pt x="32092" y="319594"/>
                  </a:cubicBezTo>
                  <a:cubicBezTo>
                    <a:pt x="37442" y="314247"/>
                    <a:pt x="42789" y="308897"/>
                    <a:pt x="53489" y="303550"/>
                  </a:cubicBezTo>
                  <a:cubicBezTo>
                    <a:pt x="48139" y="298200"/>
                    <a:pt x="42789" y="292852"/>
                    <a:pt x="42789" y="282153"/>
                  </a:cubicBezTo>
                  <a:cubicBezTo>
                    <a:pt x="37442" y="271455"/>
                    <a:pt x="42789" y="255408"/>
                    <a:pt x="96278" y="239363"/>
                  </a:cubicBezTo>
                  <a:cubicBezTo>
                    <a:pt x="90931" y="239363"/>
                    <a:pt x="90931" y="234013"/>
                    <a:pt x="90931" y="228664"/>
                  </a:cubicBezTo>
                  <a:cubicBezTo>
                    <a:pt x="90931" y="223316"/>
                    <a:pt x="90931" y="217966"/>
                    <a:pt x="96278" y="207269"/>
                  </a:cubicBezTo>
                  <a:cubicBezTo>
                    <a:pt x="101628" y="201919"/>
                    <a:pt x="106975" y="191222"/>
                    <a:pt x="123023" y="185874"/>
                  </a:cubicBezTo>
                  <a:cubicBezTo>
                    <a:pt x="120349" y="183199"/>
                    <a:pt x="119012" y="181862"/>
                    <a:pt x="118344" y="180525"/>
                  </a:cubicBezTo>
                  <a:lnTo>
                    <a:pt x="118280" y="180019"/>
                  </a:lnTo>
                  <a:lnTo>
                    <a:pt x="135166" y="175177"/>
                  </a:lnTo>
                  <a:lnTo>
                    <a:pt x="149767" y="175177"/>
                  </a:lnTo>
                  <a:cubicBezTo>
                    <a:pt x="197909" y="153780"/>
                    <a:pt x="272792" y="137733"/>
                    <a:pt x="369073" y="116338"/>
                  </a:cubicBezTo>
                  <a:cubicBezTo>
                    <a:pt x="395815" y="105641"/>
                    <a:pt x="422560" y="100291"/>
                    <a:pt x="443957" y="89593"/>
                  </a:cubicBezTo>
                  <a:lnTo>
                    <a:pt x="496450" y="71580"/>
                  </a:lnTo>
                  <a:lnTo>
                    <a:pt x="735116" y="3144"/>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7" name="Vrije vorm: vorm 56">
              <a:extLst>
                <a:ext uri="{FF2B5EF4-FFF2-40B4-BE49-F238E27FC236}">
                  <a16:creationId xmlns:a16="http://schemas.microsoft.com/office/drawing/2014/main" id="{C0534A59-2024-4486-8E9A-23D69518CC63}"/>
                </a:ext>
              </a:extLst>
            </p:cNvPr>
            <p:cNvSpPr/>
            <p:nvPr/>
          </p:nvSpPr>
          <p:spPr>
            <a:xfrm>
              <a:off x="7458275" y="4440976"/>
              <a:ext cx="1111979" cy="466676"/>
            </a:xfrm>
            <a:custGeom>
              <a:avLst/>
              <a:gdLst>
                <a:gd name="connsiteX0" fmla="*/ 358376 w 1111979"/>
                <a:gd name="connsiteY0" fmla="*/ 304886 h 466676"/>
                <a:gd name="connsiteX1" fmla="*/ 326282 w 1111979"/>
                <a:gd name="connsiteY1" fmla="*/ 310233 h 466676"/>
                <a:gd name="connsiteX2" fmla="*/ 149767 w 1111979"/>
                <a:gd name="connsiteY2" fmla="*/ 363722 h 466676"/>
                <a:gd name="connsiteX3" fmla="*/ 256746 w 1111979"/>
                <a:gd name="connsiteY3" fmla="*/ 331630 h 466676"/>
                <a:gd name="connsiteX4" fmla="*/ 358376 w 1111979"/>
                <a:gd name="connsiteY4" fmla="*/ 304886 h 466676"/>
                <a:gd name="connsiteX5" fmla="*/ 61512 w 1111979"/>
                <a:gd name="connsiteY5" fmla="*/ 290176 h 466676"/>
                <a:gd name="connsiteX6" fmla="*/ 58837 w 1111979"/>
                <a:gd name="connsiteY6" fmla="*/ 294188 h 466676"/>
                <a:gd name="connsiteX7" fmla="*/ 64187 w 1111979"/>
                <a:gd name="connsiteY7" fmla="*/ 294188 h 466676"/>
                <a:gd name="connsiteX8" fmla="*/ 61512 w 1111979"/>
                <a:gd name="connsiteY8" fmla="*/ 290176 h 466676"/>
                <a:gd name="connsiteX9" fmla="*/ 181862 w 1111979"/>
                <a:gd name="connsiteY9" fmla="*/ 246047 h 466676"/>
                <a:gd name="connsiteX10" fmla="*/ 112326 w 1111979"/>
                <a:gd name="connsiteY10" fmla="*/ 267444 h 466676"/>
                <a:gd name="connsiteX11" fmla="*/ 144420 w 1111979"/>
                <a:gd name="connsiteY11" fmla="*/ 262094 h 466676"/>
                <a:gd name="connsiteX12" fmla="*/ 181862 w 1111979"/>
                <a:gd name="connsiteY12" fmla="*/ 246047 h 466676"/>
                <a:gd name="connsiteX13" fmla="*/ 427910 w 1111979"/>
                <a:gd name="connsiteY13" fmla="*/ 208605 h 466676"/>
                <a:gd name="connsiteX14" fmla="*/ 144420 w 1111979"/>
                <a:gd name="connsiteY14" fmla="*/ 288838 h 466676"/>
                <a:gd name="connsiteX15" fmla="*/ 123025 w 1111979"/>
                <a:gd name="connsiteY15" fmla="*/ 299536 h 466676"/>
                <a:gd name="connsiteX16" fmla="*/ 203256 w 1111979"/>
                <a:gd name="connsiteY16" fmla="*/ 283491 h 466676"/>
                <a:gd name="connsiteX17" fmla="*/ 262095 w 1111979"/>
                <a:gd name="connsiteY17" fmla="*/ 272791 h 466676"/>
                <a:gd name="connsiteX18" fmla="*/ 385121 w 1111979"/>
                <a:gd name="connsiteY18" fmla="*/ 246047 h 466676"/>
                <a:gd name="connsiteX19" fmla="*/ 443957 w 1111979"/>
                <a:gd name="connsiteY19" fmla="*/ 213955 h 466676"/>
                <a:gd name="connsiteX20" fmla="*/ 443957 w 1111979"/>
                <a:gd name="connsiteY20" fmla="*/ 208605 h 466676"/>
                <a:gd name="connsiteX21" fmla="*/ 427910 w 1111979"/>
                <a:gd name="connsiteY21" fmla="*/ 208605 h 466676"/>
                <a:gd name="connsiteX22" fmla="*/ 839775 w 1111979"/>
                <a:gd name="connsiteY22" fmla="*/ 176513 h 466676"/>
                <a:gd name="connsiteX23" fmla="*/ 754191 w 1111979"/>
                <a:gd name="connsiteY23" fmla="*/ 203257 h 466676"/>
                <a:gd name="connsiteX24" fmla="*/ 839775 w 1111979"/>
                <a:gd name="connsiteY24" fmla="*/ 176513 h 466676"/>
                <a:gd name="connsiteX25" fmla="*/ 656655 w 1111979"/>
                <a:gd name="connsiteY25" fmla="*/ 150392 h 466676"/>
                <a:gd name="connsiteX26" fmla="*/ 648051 w 1111979"/>
                <a:gd name="connsiteY26" fmla="*/ 152776 h 466676"/>
                <a:gd name="connsiteX27" fmla="*/ 632616 w 1111979"/>
                <a:gd name="connsiteY27" fmla="*/ 154085 h 466676"/>
                <a:gd name="connsiteX28" fmla="*/ 611553 w 1111979"/>
                <a:gd name="connsiteY28" fmla="*/ 150362 h 466676"/>
                <a:gd name="connsiteX29" fmla="*/ 612448 w 1111979"/>
                <a:gd name="connsiteY29" fmla="*/ 150437 h 466676"/>
                <a:gd name="connsiteX30" fmla="*/ 620471 w 1111979"/>
                <a:gd name="connsiteY30" fmla="*/ 155116 h 466676"/>
                <a:gd name="connsiteX31" fmla="*/ 632616 w 1111979"/>
                <a:gd name="connsiteY31" fmla="*/ 154085 h 466676"/>
                <a:gd name="connsiteX32" fmla="*/ 595748 w 1111979"/>
                <a:gd name="connsiteY32" fmla="*/ 159751 h 466676"/>
                <a:gd name="connsiteX33" fmla="*/ 597069 w 1111979"/>
                <a:gd name="connsiteY33" fmla="*/ 155786 h 466676"/>
                <a:gd name="connsiteX34" fmla="*/ 597608 w 1111979"/>
                <a:gd name="connsiteY34" fmla="*/ 155345 h 466676"/>
                <a:gd name="connsiteX35" fmla="*/ 599074 w 1111979"/>
                <a:gd name="connsiteY35" fmla="*/ 155116 h 466676"/>
                <a:gd name="connsiteX36" fmla="*/ 999980 w 1111979"/>
                <a:gd name="connsiteY36" fmla="*/ 62545 h 466676"/>
                <a:gd name="connsiteX37" fmla="*/ 1010939 w 1111979"/>
                <a:gd name="connsiteY37" fmla="*/ 64185 h 466676"/>
                <a:gd name="connsiteX38" fmla="*/ 1000242 w 1111979"/>
                <a:gd name="connsiteY38" fmla="*/ 74882 h 466676"/>
                <a:gd name="connsiteX39" fmla="*/ 850472 w 1111979"/>
                <a:gd name="connsiteY39" fmla="*/ 117674 h 466676"/>
                <a:gd name="connsiteX40" fmla="*/ 823728 w 1111979"/>
                <a:gd name="connsiteY40" fmla="*/ 123024 h 466676"/>
                <a:gd name="connsiteX41" fmla="*/ 775588 w 1111979"/>
                <a:gd name="connsiteY41" fmla="*/ 133721 h 466676"/>
                <a:gd name="connsiteX42" fmla="*/ 783611 w 1111979"/>
                <a:gd name="connsiteY42" fmla="*/ 130378 h 466676"/>
                <a:gd name="connsiteX43" fmla="*/ 788292 w 1111979"/>
                <a:gd name="connsiteY43" fmla="*/ 126088 h 466676"/>
                <a:gd name="connsiteX44" fmla="*/ 830414 w 1111979"/>
                <a:gd name="connsiteY44" fmla="*/ 117674 h 466676"/>
                <a:gd name="connsiteX45" fmla="*/ 964491 w 1111979"/>
                <a:gd name="connsiteY45" fmla="*/ 71038 h 466676"/>
                <a:gd name="connsiteX46" fmla="*/ 967465 w 1111979"/>
                <a:gd name="connsiteY46" fmla="*/ 68389 h 466676"/>
                <a:gd name="connsiteX47" fmla="*/ 980434 w 1111979"/>
                <a:gd name="connsiteY47" fmla="*/ 65104 h 466676"/>
                <a:gd name="connsiteX48" fmla="*/ 999980 w 1111979"/>
                <a:gd name="connsiteY48" fmla="*/ 62545 h 466676"/>
                <a:gd name="connsiteX49" fmla="*/ 988173 w 1111979"/>
                <a:gd name="connsiteY49" fmla="*/ 41555 h 466676"/>
                <a:gd name="connsiteX50" fmla="*/ 984195 w 1111979"/>
                <a:gd name="connsiteY50" fmla="*/ 53487 h 466676"/>
                <a:gd name="connsiteX51" fmla="*/ 967465 w 1111979"/>
                <a:gd name="connsiteY51" fmla="*/ 68389 h 466676"/>
                <a:gd name="connsiteX52" fmla="*/ 923351 w 1111979"/>
                <a:gd name="connsiteY52" fmla="*/ 79564 h 466676"/>
                <a:gd name="connsiteX53" fmla="*/ 791636 w 1111979"/>
                <a:gd name="connsiteY53" fmla="*/ 123024 h 466676"/>
                <a:gd name="connsiteX54" fmla="*/ 788292 w 1111979"/>
                <a:gd name="connsiteY54" fmla="*/ 126088 h 466676"/>
                <a:gd name="connsiteX55" fmla="*/ 699869 w 1111979"/>
                <a:gd name="connsiteY55" fmla="*/ 143751 h 466676"/>
                <a:gd name="connsiteX56" fmla="*/ 656655 w 1111979"/>
                <a:gd name="connsiteY56" fmla="*/ 150392 h 466676"/>
                <a:gd name="connsiteX57" fmla="*/ 692680 w 1111979"/>
                <a:gd name="connsiteY57" fmla="*/ 140407 h 466676"/>
                <a:gd name="connsiteX58" fmla="*/ 796983 w 1111979"/>
                <a:gd name="connsiteY58" fmla="*/ 101627 h 466676"/>
                <a:gd name="connsiteX59" fmla="*/ 953438 w 1111979"/>
                <a:gd name="connsiteY59" fmla="*/ 48138 h 466676"/>
                <a:gd name="connsiteX60" fmla="*/ 1021910 w 1111979"/>
                <a:gd name="connsiteY60" fmla="*/ 40719 h 466676"/>
                <a:gd name="connsiteX61" fmla="*/ 1037684 w 1111979"/>
                <a:gd name="connsiteY61" fmla="*/ 42790 h 466676"/>
                <a:gd name="connsiteX62" fmla="*/ 1048381 w 1111979"/>
                <a:gd name="connsiteY62" fmla="*/ 58837 h 466676"/>
                <a:gd name="connsiteX63" fmla="*/ 1048381 w 1111979"/>
                <a:gd name="connsiteY63" fmla="*/ 69535 h 466676"/>
                <a:gd name="connsiteX64" fmla="*/ 1075125 w 1111979"/>
                <a:gd name="connsiteY64" fmla="*/ 74882 h 466676"/>
                <a:gd name="connsiteX65" fmla="*/ 1085823 w 1111979"/>
                <a:gd name="connsiteY65" fmla="*/ 90929 h 466676"/>
                <a:gd name="connsiteX66" fmla="*/ 1069776 w 1111979"/>
                <a:gd name="connsiteY66" fmla="*/ 112326 h 466676"/>
                <a:gd name="connsiteX67" fmla="*/ 1091173 w 1111979"/>
                <a:gd name="connsiteY67" fmla="*/ 117674 h 466676"/>
                <a:gd name="connsiteX68" fmla="*/ 1101870 w 1111979"/>
                <a:gd name="connsiteY68" fmla="*/ 133721 h 466676"/>
                <a:gd name="connsiteX69" fmla="*/ 1069776 w 1111979"/>
                <a:gd name="connsiteY69" fmla="*/ 165815 h 466676"/>
                <a:gd name="connsiteX70" fmla="*/ 1107220 w 1111979"/>
                <a:gd name="connsiteY70" fmla="*/ 160466 h 466676"/>
                <a:gd name="connsiteX71" fmla="*/ 1111899 w 1111979"/>
                <a:gd name="connsiteY71" fmla="*/ 163809 h 466676"/>
                <a:gd name="connsiteX72" fmla="*/ 1111979 w 1111979"/>
                <a:gd name="connsiteY72" fmla="*/ 164693 h 466676"/>
                <a:gd name="connsiteX73" fmla="*/ 750137 w 1111979"/>
                <a:gd name="connsiteY73" fmla="*/ 268449 h 466676"/>
                <a:gd name="connsiteX74" fmla="*/ 748844 w 1111979"/>
                <a:gd name="connsiteY74" fmla="*/ 267444 h 466676"/>
                <a:gd name="connsiteX75" fmla="*/ 738147 w 1111979"/>
                <a:gd name="connsiteY75" fmla="*/ 256746 h 466676"/>
                <a:gd name="connsiteX76" fmla="*/ 738898 w 1111979"/>
                <a:gd name="connsiteY76" fmla="*/ 246048 h 466676"/>
                <a:gd name="connsiteX77" fmla="*/ 755751 w 1111979"/>
                <a:gd name="connsiteY77" fmla="*/ 235626 h 466676"/>
                <a:gd name="connsiteX78" fmla="*/ 761547 w 1111979"/>
                <a:gd name="connsiteY78" fmla="*/ 234681 h 466676"/>
                <a:gd name="connsiteX79" fmla="*/ 804756 w 1111979"/>
                <a:gd name="connsiteY79" fmla="*/ 221058 h 466676"/>
                <a:gd name="connsiteX80" fmla="*/ 822369 w 1111979"/>
                <a:gd name="connsiteY80" fmla="*/ 214456 h 466676"/>
                <a:gd name="connsiteX81" fmla="*/ 836213 w 1111979"/>
                <a:gd name="connsiteY81" fmla="*/ 210527 h 466676"/>
                <a:gd name="connsiteX82" fmla="*/ 882567 w 1111979"/>
                <a:gd name="connsiteY82" fmla="*/ 197907 h 466676"/>
                <a:gd name="connsiteX83" fmla="*/ 1069776 w 1111979"/>
                <a:gd name="connsiteY83" fmla="*/ 139071 h 466676"/>
                <a:gd name="connsiteX84" fmla="*/ 866519 w 1111979"/>
                <a:gd name="connsiteY84" fmla="*/ 197907 h 466676"/>
                <a:gd name="connsiteX85" fmla="*/ 822369 w 1111979"/>
                <a:gd name="connsiteY85" fmla="*/ 214456 h 466676"/>
                <a:gd name="connsiteX86" fmla="*/ 800578 w 1111979"/>
                <a:gd name="connsiteY86" fmla="*/ 220640 h 466676"/>
                <a:gd name="connsiteX87" fmla="*/ 756198 w 1111979"/>
                <a:gd name="connsiteY87" fmla="*/ 235350 h 466676"/>
                <a:gd name="connsiteX88" fmla="*/ 755751 w 1111979"/>
                <a:gd name="connsiteY88" fmla="*/ 235626 h 466676"/>
                <a:gd name="connsiteX89" fmla="*/ 733382 w 1111979"/>
                <a:gd name="connsiteY89" fmla="*/ 239277 h 466676"/>
                <a:gd name="connsiteX90" fmla="*/ 716750 w 1111979"/>
                <a:gd name="connsiteY90" fmla="*/ 235349 h 466676"/>
                <a:gd name="connsiteX91" fmla="*/ 711402 w 1111979"/>
                <a:gd name="connsiteY91" fmla="*/ 224652 h 466676"/>
                <a:gd name="connsiteX92" fmla="*/ 871407 w 1111979"/>
                <a:gd name="connsiteY92" fmla="*/ 143478 h 466676"/>
                <a:gd name="connsiteX93" fmla="*/ 910043 w 1111979"/>
                <a:gd name="connsiteY93" fmla="*/ 132659 h 466676"/>
                <a:gd name="connsiteX94" fmla="*/ 950095 w 1111979"/>
                <a:gd name="connsiteY94" fmla="*/ 123023 h 466676"/>
                <a:gd name="connsiteX95" fmla="*/ 957501 w 1111979"/>
                <a:gd name="connsiteY95" fmla="*/ 120418 h 466676"/>
                <a:gd name="connsiteX96" fmla="*/ 990212 w 1111979"/>
                <a:gd name="connsiteY96" fmla="*/ 112325 h 466676"/>
                <a:gd name="connsiteX97" fmla="*/ 1043031 w 1111979"/>
                <a:gd name="connsiteY97" fmla="*/ 96279 h 466676"/>
                <a:gd name="connsiteX98" fmla="*/ 1010939 w 1111979"/>
                <a:gd name="connsiteY98" fmla="*/ 101627 h 466676"/>
                <a:gd name="connsiteX99" fmla="*/ 957501 w 1111979"/>
                <a:gd name="connsiteY99" fmla="*/ 120418 h 466676"/>
                <a:gd name="connsiteX100" fmla="*/ 925356 w 1111979"/>
                <a:gd name="connsiteY100" fmla="*/ 128371 h 466676"/>
                <a:gd name="connsiteX101" fmla="*/ 910043 w 1111979"/>
                <a:gd name="connsiteY101" fmla="*/ 132659 h 466676"/>
                <a:gd name="connsiteX102" fmla="*/ 861169 w 1111979"/>
                <a:gd name="connsiteY102" fmla="*/ 144418 h 466676"/>
                <a:gd name="connsiteX103" fmla="*/ 791636 w 1111979"/>
                <a:gd name="connsiteY103" fmla="*/ 165815 h 466676"/>
                <a:gd name="connsiteX104" fmla="*/ 679308 w 1111979"/>
                <a:gd name="connsiteY104" fmla="*/ 192557 h 466676"/>
                <a:gd name="connsiteX105" fmla="*/ 673960 w 1111979"/>
                <a:gd name="connsiteY105" fmla="*/ 181860 h 466676"/>
                <a:gd name="connsiteX106" fmla="*/ 676700 w 1111979"/>
                <a:gd name="connsiteY106" fmla="*/ 173641 h 466676"/>
                <a:gd name="connsiteX107" fmla="*/ 749836 w 1111979"/>
                <a:gd name="connsiteY107" fmla="*/ 161417 h 466676"/>
                <a:gd name="connsiteX108" fmla="*/ 1016289 w 1111979"/>
                <a:gd name="connsiteY108" fmla="*/ 69535 h 466676"/>
                <a:gd name="connsiteX109" fmla="*/ 1022974 w 1111979"/>
                <a:gd name="connsiteY109" fmla="*/ 53488 h 466676"/>
                <a:gd name="connsiteX110" fmla="*/ 909856 w 1111979"/>
                <a:gd name="connsiteY110" fmla="*/ 15693 h 466676"/>
                <a:gd name="connsiteX111" fmla="*/ 874611 w 1111979"/>
                <a:gd name="connsiteY111" fmla="*/ 33041 h 466676"/>
                <a:gd name="connsiteX112" fmla="*/ 843787 w 1111979"/>
                <a:gd name="connsiteY112" fmla="*/ 40116 h 466676"/>
                <a:gd name="connsiteX113" fmla="*/ 754144 w 1111979"/>
                <a:gd name="connsiteY113" fmla="*/ 69617 h 466676"/>
                <a:gd name="connsiteX114" fmla="*/ 701270 w 1111979"/>
                <a:gd name="connsiteY114" fmla="*/ 82419 h 466676"/>
                <a:gd name="connsiteX115" fmla="*/ 646546 w 1111979"/>
                <a:gd name="connsiteY115" fmla="*/ 93604 h 466676"/>
                <a:gd name="connsiteX116" fmla="*/ 620058 w 1111979"/>
                <a:gd name="connsiteY116" fmla="*/ 98791 h 466676"/>
                <a:gd name="connsiteX117" fmla="*/ 964582 w 1111979"/>
                <a:gd name="connsiteY117" fmla="*/ 0 h 466676"/>
                <a:gd name="connsiteX118" fmla="*/ 968147 w 1111979"/>
                <a:gd name="connsiteY118" fmla="*/ 5348 h 466676"/>
                <a:gd name="connsiteX119" fmla="*/ 968147 w 1111979"/>
                <a:gd name="connsiteY119" fmla="*/ 16046 h 466676"/>
                <a:gd name="connsiteX120" fmla="*/ 1010939 w 1111979"/>
                <a:gd name="connsiteY120" fmla="*/ 21395 h 466676"/>
                <a:gd name="connsiteX121" fmla="*/ 1021636 w 1111979"/>
                <a:gd name="connsiteY121" fmla="*/ 37440 h 466676"/>
                <a:gd name="connsiteX122" fmla="*/ 1021910 w 1111979"/>
                <a:gd name="connsiteY122" fmla="*/ 40719 h 466676"/>
                <a:gd name="connsiteX123" fmla="*/ 1004587 w 1111979"/>
                <a:gd name="connsiteY123" fmla="*/ 38444 h 466676"/>
                <a:gd name="connsiteX124" fmla="*/ 988173 w 1111979"/>
                <a:gd name="connsiteY124" fmla="*/ 41555 h 466676"/>
                <a:gd name="connsiteX125" fmla="*/ 989545 w 1111979"/>
                <a:gd name="connsiteY125" fmla="*/ 37440 h 466676"/>
                <a:gd name="connsiteX126" fmla="*/ 930706 w 1111979"/>
                <a:gd name="connsiteY126" fmla="*/ 42790 h 466676"/>
                <a:gd name="connsiteX127" fmla="*/ 743494 w 1111979"/>
                <a:gd name="connsiteY127" fmla="*/ 101627 h 466676"/>
                <a:gd name="connsiteX128" fmla="*/ 669279 w 1111979"/>
                <a:gd name="connsiteY128" fmla="*/ 128372 h 466676"/>
                <a:gd name="connsiteX129" fmla="*/ 611553 w 1111979"/>
                <a:gd name="connsiteY129" fmla="*/ 150362 h 466676"/>
                <a:gd name="connsiteX130" fmla="*/ 604424 w 1111979"/>
                <a:gd name="connsiteY130" fmla="*/ 149768 h 466676"/>
                <a:gd name="connsiteX131" fmla="*/ 597608 w 1111979"/>
                <a:gd name="connsiteY131" fmla="*/ 155345 h 466676"/>
                <a:gd name="connsiteX132" fmla="*/ 577680 w 1111979"/>
                <a:gd name="connsiteY132" fmla="*/ 158459 h 466676"/>
                <a:gd name="connsiteX133" fmla="*/ 556285 w 1111979"/>
                <a:gd name="connsiteY133" fmla="*/ 165815 h 466676"/>
                <a:gd name="connsiteX134" fmla="*/ 595748 w 1111979"/>
                <a:gd name="connsiteY134" fmla="*/ 159751 h 466676"/>
                <a:gd name="connsiteX135" fmla="*/ 593727 w 1111979"/>
                <a:gd name="connsiteY135" fmla="*/ 165815 h 466676"/>
                <a:gd name="connsiteX136" fmla="*/ 604424 w 1111979"/>
                <a:gd name="connsiteY136" fmla="*/ 176513 h 466676"/>
                <a:gd name="connsiteX137" fmla="*/ 679308 w 1111979"/>
                <a:gd name="connsiteY137" fmla="*/ 165815 h 466676"/>
                <a:gd name="connsiteX138" fmla="*/ 676700 w 1111979"/>
                <a:gd name="connsiteY138" fmla="*/ 173641 h 466676"/>
                <a:gd name="connsiteX139" fmla="*/ 665016 w 1111979"/>
                <a:gd name="connsiteY139" fmla="*/ 175594 h 466676"/>
                <a:gd name="connsiteX140" fmla="*/ 481399 w 1111979"/>
                <a:gd name="connsiteY140" fmla="*/ 203257 h 466676"/>
                <a:gd name="connsiteX141" fmla="*/ 476052 w 1111979"/>
                <a:gd name="connsiteY141" fmla="*/ 224652 h 466676"/>
                <a:gd name="connsiteX142" fmla="*/ 433260 w 1111979"/>
                <a:gd name="connsiteY142" fmla="*/ 256746 h 466676"/>
                <a:gd name="connsiteX143" fmla="*/ 433260 w 1111979"/>
                <a:gd name="connsiteY143" fmla="*/ 267444 h 466676"/>
                <a:gd name="connsiteX144" fmla="*/ 406515 w 1111979"/>
                <a:gd name="connsiteY144" fmla="*/ 283491 h 466676"/>
                <a:gd name="connsiteX145" fmla="*/ 411865 w 1111979"/>
                <a:gd name="connsiteY145" fmla="*/ 283491 h 466676"/>
                <a:gd name="connsiteX146" fmla="*/ 422562 w 1111979"/>
                <a:gd name="connsiteY146" fmla="*/ 299536 h 466676"/>
                <a:gd name="connsiteX147" fmla="*/ 283490 w 1111979"/>
                <a:gd name="connsiteY147" fmla="*/ 358375 h 466676"/>
                <a:gd name="connsiteX148" fmla="*/ 69536 w 1111979"/>
                <a:gd name="connsiteY148" fmla="*/ 422561 h 466676"/>
                <a:gd name="connsiteX149" fmla="*/ 267445 w 1111979"/>
                <a:gd name="connsiteY149" fmla="*/ 363722 h 466676"/>
                <a:gd name="connsiteX150" fmla="*/ 443957 w 1111979"/>
                <a:gd name="connsiteY150" fmla="*/ 320933 h 466676"/>
                <a:gd name="connsiteX151" fmla="*/ 449307 w 1111979"/>
                <a:gd name="connsiteY151" fmla="*/ 331630 h 466676"/>
                <a:gd name="connsiteX152" fmla="*/ 443957 w 1111979"/>
                <a:gd name="connsiteY152" fmla="*/ 347677 h 466676"/>
                <a:gd name="connsiteX153" fmla="*/ 433260 w 1111979"/>
                <a:gd name="connsiteY153" fmla="*/ 358375 h 466676"/>
                <a:gd name="connsiteX154" fmla="*/ 433784 w 1111979"/>
                <a:gd name="connsiteY154" fmla="*/ 359162 h 466676"/>
                <a:gd name="connsiteX155" fmla="*/ 58837 w 1111979"/>
                <a:gd name="connsiteY155" fmla="*/ 466676 h 466676"/>
                <a:gd name="connsiteX156" fmla="*/ 58837 w 1111979"/>
                <a:gd name="connsiteY156" fmla="*/ 465353 h 466676"/>
                <a:gd name="connsiteX157" fmla="*/ 64187 w 1111979"/>
                <a:gd name="connsiteY157" fmla="*/ 460003 h 466676"/>
                <a:gd name="connsiteX158" fmla="*/ 37442 w 1111979"/>
                <a:gd name="connsiteY158" fmla="*/ 454653 h 466676"/>
                <a:gd name="connsiteX159" fmla="*/ 0 w 1111979"/>
                <a:gd name="connsiteY159" fmla="*/ 438608 h 466676"/>
                <a:gd name="connsiteX160" fmla="*/ 42792 w 1111979"/>
                <a:gd name="connsiteY160" fmla="*/ 401166 h 466676"/>
                <a:gd name="connsiteX161" fmla="*/ 26745 w 1111979"/>
                <a:gd name="connsiteY161" fmla="*/ 401166 h 466676"/>
                <a:gd name="connsiteX162" fmla="*/ 21395 w 1111979"/>
                <a:gd name="connsiteY162" fmla="*/ 390467 h 466676"/>
                <a:gd name="connsiteX163" fmla="*/ 26745 w 1111979"/>
                <a:gd name="connsiteY163" fmla="*/ 369072 h 466676"/>
                <a:gd name="connsiteX164" fmla="*/ 37442 w 1111979"/>
                <a:gd name="connsiteY164" fmla="*/ 358375 h 466676"/>
                <a:gd name="connsiteX165" fmla="*/ 32095 w 1111979"/>
                <a:gd name="connsiteY165" fmla="*/ 347677 h 466676"/>
                <a:gd name="connsiteX166" fmla="*/ 37442 w 1111979"/>
                <a:gd name="connsiteY166" fmla="*/ 331630 h 466676"/>
                <a:gd name="connsiteX167" fmla="*/ 58837 w 1111979"/>
                <a:gd name="connsiteY167" fmla="*/ 315583 h 466676"/>
                <a:gd name="connsiteX168" fmla="*/ 42792 w 1111979"/>
                <a:gd name="connsiteY168" fmla="*/ 315583 h 466676"/>
                <a:gd name="connsiteX169" fmla="*/ 32095 w 1111979"/>
                <a:gd name="connsiteY169" fmla="*/ 304886 h 466676"/>
                <a:gd name="connsiteX170" fmla="*/ 37442 w 1111979"/>
                <a:gd name="connsiteY170" fmla="*/ 283491 h 466676"/>
                <a:gd name="connsiteX171" fmla="*/ 48139 w 1111979"/>
                <a:gd name="connsiteY171" fmla="*/ 272791 h 466676"/>
                <a:gd name="connsiteX172" fmla="*/ 45466 w 1111979"/>
                <a:gd name="connsiteY172" fmla="*/ 267443 h 466676"/>
                <a:gd name="connsiteX173" fmla="*/ 43765 w 1111979"/>
                <a:gd name="connsiteY173" fmla="*/ 264041 h 466676"/>
                <a:gd name="connsiteX174" fmla="*/ 68580 w 1111979"/>
                <a:gd name="connsiteY174" fmla="*/ 256925 h 466676"/>
                <a:gd name="connsiteX175" fmla="*/ 64187 w 1111979"/>
                <a:gd name="connsiteY175" fmla="*/ 262094 h 466676"/>
                <a:gd name="connsiteX176" fmla="*/ 326282 w 1111979"/>
                <a:gd name="connsiteY176" fmla="*/ 203257 h 466676"/>
                <a:gd name="connsiteX177" fmla="*/ 374421 w 1111979"/>
                <a:gd name="connsiteY177" fmla="*/ 187210 h 466676"/>
                <a:gd name="connsiteX178" fmla="*/ 438607 w 1111979"/>
                <a:gd name="connsiteY178" fmla="*/ 181860 h 466676"/>
                <a:gd name="connsiteX179" fmla="*/ 561632 w 1111979"/>
                <a:gd name="connsiteY179" fmla="*/ 139071 h 466676"/>
                <a:gd name="connsiteX180" fmla="*/ 481399 w 1111979"/>
                <a:gd name="connsiteY180" fmla="*/ 155116 h 466676"/>
                <a:gd name="connsiteX181" fmla="*/ 363724 w 1111979"/>
                <a:gd name="connsiteY181" fmla="*/ 176513 h 466676"/>
                <a:gd name="connsiteX182" fmla="*/ 203257 w 1111979"/>
                <a:gd name="connsiteY182" fmla="*/ 221978 h 466676"/>
                <a:gd name="connsiteX183" fmla="*/ 156442 w 1111979"/>
                <a:gd name="connsiteY183" fmla="*/ 231731 h 466676"/>
                <a:gd name="connsiteX184" fmla="*/ 592354 w 1111979"/>
                <a:gd name="connsiteY184" fmla="*/ 106735 h 466676"/>
                <a:gd name="connsiteX185" fmla="*/ 686831 w 1111979"/>
                <a:gd name="connsiteY185" fmla="*/ 85915 h 466676"/>
                <a:gd name="connsiteX186" fmla="*/ 701270 w 1111979"/>
                <a:gd name="connsiteY186" fmla="*/ 82419 h 466676"/>
                <a:gd name="connsiteX187" fmla="*/ 738147 w 1111979"/>
                <a:gd name="connsiteY187" fmla="*/ 74882 h 466676"/>
                <a:gd name="connsiteX188" fmla="*/ 754144 w 1111979"/>
                <a:gd name="connsiteY188" fmla="*/ 69617 h 466676"/>
                <a:gd name="connsiteX189" fmla="*/ 787624 w 1111979"/>
                <a:gd name="connsiteY189" fmla="*/ 61511 h 466676"/>
                <a:gd name="connsiteX190" fmla="*/ 866352 w 1111979"/>
                <a:gd name="connsiteY190" fmla="*/ 37107 h 466676"/>
                <a:gd name="connsiteX191" fmla="*/ 874611 w 1111979"/>
                <a:gd name="connsiteY191" fmla="*/ 33041 h 466676"/>
                <a:gd name="connsiteX192" fmla="*/ 925356 w 1111979"/>
                <a:gd name="connsiteY192" fmla="*/ 21395 h 466676"/>
                <a:gd name="connsiteX193" fmla="*/ 936056 w 1111979"/>
                <a:gd name="connsiteY193" fmla="*/ 10696 h 466676"/>
                <a:gd name="connsiteX194" fmla="*/ 927283 w 1111979"/>
                <a:gd name="connsiteY194" fmla="*/ 10696 h 466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111979" h="466676">
                  <a:moveTo>
                    <a:pt x="358376" y="304886"/>
                  </a:moveTo>
                  <a:cubicBezTo>
                    <a:pt x="353026" y="304886"/>
                    <a:pt x="342329" y="304886"/>
                    <a:pt x="326282" y="310233"/>
                  </a:cubicBezTo>
                  <a:cubicBezTo>
                    <a:pt x="272793" y="320933"/>
                    <a:pt x="197909" y="347677"/>
                    <a:pt x="149767" y="363722"/>
                  </a:cubicBezTo>
                  <a:cubicBezTo>
                    <a:pt x="181862" y="353025"/>
                    <a:pt x="213956" y="342327"/>
                    <a:pt x="256746" y="331630"/>
                  </a:cubicBezTo>
                  <a:cubicBezTo>
                    <a:pt x="294190" y="320933"/>
                    <a:pt x="331632" y="310233"/>
                    <a:pt x="358376" y="304886"/>
                  </a:cubicBezTo>
                  <a:close/>
                  <a:moveTo>
                    <a:pt x="61512" y="290176"/>
                  </a:moveTo>
                  <a:cubicBezTo>
                    <a:pt x="60174" y="290176"/>
                    <a:pt x="58837" y="291513"/>
                    <a:pt x="58837" y="294188"/>
                  </a:cubicBezTo>
                  <a:lnTo>
                    <a:pt x="64187" y="294188"/>
                  </a:lnTo>
                  <a:cubicBezTo>
                    <a:pt x="64187" y="291513"/>
                    <a:pt x="62849" y="290176"/>
                    <a:pt x="61512" y="290176"/>
                  </a:cubicBezTo>
                  <a:close/>
                  <a:moveTo>
                    <a:pt x="181862" y="246047"/>
                  </a:moveTo>
                  <a:cubicBezTo>
                    <a:pt x="155117" y="256746"/>
                    <a:pt x="128373" y="262094"/>
                    <a:pt x="112326" y="267444"/>
                  </a:cubicBezTo>
                  <a:cubicBezTo>
                    <a:pt x="123025" y="267444"/>
                    <a:pt x="133723" y="267444"/>
                    <a:pt x="144420" y="262094"/>
                  </a:cubicBezTo>
                  <a:cubicBezTo>
                    <a:pt x="155117" y="256746"/>
                    <a:pt x="171165" y="251396"/>
                    <a:pt x="181862" y="246047"/>
                  </a:cubicBezTo>
                  <a:close/>
                  <a:moveTo>
                    <a:pt x="427910" y="208605"/>
                  </a:moveTo>
                  <a:cubicBezTo>
                    <a:pt x="310235" y="251396"/>
                    <a:pt x="213956" y="278141"/>
                    <a:pt x="144420" y="288838"/>
                  </a:cubicBezTo>
                  <a:cubicBezTo>
                    <a:pt x="139070" y="294188"/>
                    <a:pt x="133723" y="294188"/>
                    <a:pt x="123025" y="299536"/>
                  </a:cubicBezTo>
                  <a:cubicBezTo>
                    <a:pt x="144420" y="294188"/>
                    <a:pt x="171165" y="288838"/>
                    <a:pt x="203256" y="283491"/>
                  </a:cubicBezTo>
                  <a:cubicBezTo>
                    <a:pt x="219304" y="278141"/>
                    <a:pt x="240701" y="278141"/>
                    <a:pt x="262095" y="272791"/>
                  </a:cubicBezTo>
                  <a:cubicBezTo>
                    <a:pt x="320934" y="256746"/>
                    <a:pt x="358376" y="246047"/>
                    <a:pt x="385121" y="246047"/>
                  </a:cubicBezTo>
                  <a:cubicBezTo>
                    <a:pt x="417213" y="235349"/>
                    <a:pt x="438607" y="224652"/>
                    <a:pt x="443957" y="213955"/>
                  </a:cubicBezTo>
                  <a:cubicBezTo>
                    <a:pt x="443957" y="213955"/>
                    <a:pt x="443957" y="208605"/>
                    <a:pt x="443957" y="208605"/>
                  </a:cubicBezTo>
                  <a:cubicBezTo>
                    <a:pt x="438607" y="208605"/>
                    <a:pt x="433260" y="208605"/>
                    <a:pt x="427910" y="208605"/>
                  </a:cubicBezTo>
                  <a:close/>
                  <a:moveTo>
                    <a:pt x="839775" y="176513"/>
                  </a:moveTo>
                  <a:cubicBezTo>
                    <a:pt x="807680" y="187210"/>
                    <a:pt x="775588" y="197907"/>
                    <a:pt x="754191" y="203257"/>
                  </a:cubicBezTo>
                  <a:cubicBezTo>
                    <a:pt x="775588" y="203257"/>
                    <a:pt x="807680" y="187210"/>
                    <a:pt x="839775" y="176513"/>
                  </a:cubicBezTo>
                  <a:close/>
                  <a:moveTo>
                    <a:pt x="656655" y="150392"/>
                  </a:moveTo>
                  <a:lnTo>
                    <a:pt x="648051" y="152776"/>
                  </a:lnTo>
                  <a:lnTo>
                    <a:pt x="632616" y="154085"/>
                  </a:lnTo>
                  <a:close/>
                  <a:moveTo>
                    <a:pt x="611553" y="150362"/>
                  </a:moveTo>
                  <a:lnTo>
                    <a:pt x="612448" y="150437"/>
                  </a:lnTo>
                  <a:cubicBezTo>
                    <a:pt x="615122" y="151105"/>
                    <a:pt x="617796" y="152442"/>
                    <a:pt x="620471" y="155116"/>
                  </a:cubicBezTo>
                  <a:lnTo>
                    <a:pt x="632616" y="154085"/>
                  </a:lnTo>
                  <a:lnTo>
                    <a:pt x="595748" y="159751"/>
                  </a:lnTo>
                  <a:lnTo>
                    <a:pt x="597069" y="155786"/>
                  </a:lnTo>
                  <a:lnTo>
                    <a:pt x="597608" y="155345"/>
                  </a:lnTo>
                  <a:lnTo>
                    <a:pt x="599074" y="155116"/>
                  </a:lnTo>
                  <a:close/>
                  <a:moveTo>
                    <a:pt x="999980" y="62545"/>
                  </a:moveTo>
                  <a:cubicBezTo>
                    <a:pt x="1005172" y="62346"/>
                    <a:pt x="1008933" y="62848"/>
                    <a:pt x="1010939" y="64185"/>
                  </a:cubicBezTo>
                  <a:cubicBezTo>
                    <a:pt x="1010939" y="69535"/>
                    <a:pt x="1005589" y="69535"/>
                    <a:pt x="1000242" y="74882"/>
                  </a:cubicBezTo>
                  <a:cubicBezTo>
                    <a:pt x="962800" y="85582"/>
                    <a:pt x="909311" y="96279"/>
                    <a:pt x="850472" y="117674"/>
                  </a:cubicBezTo>
                  <a:cubicBezTo>
                    <a:pt x="839775" y="117674"/>
                    <a:pt x="834425" y="123024"/>
                    <a:pt x="823728" y="123024"/>
                  </a:cubicBezTo>
                  <a:cubicBezTo>
                    <a:pt x="802333" y="128371"/>
                    <a:pt x="791636" y="128371"/>
                    <a:pt x="775588" y="133721"/>
                  </a:cubicBezTo>
                  <a:cubicBezTo>
                    <a:pt x="778262" y="133721"/>
                    <a:pt x="780936" y="132384"/>
                    <a:pt x="783611" y="130378"/>
                  </a:cubicBezTo>
                  <a:lnTo>
                    <a:pt x="788292" y="126088"/>
                  </a:lnTo>
                  <a:lnTo>
                    <a:pt x="830414" y="117674"/>
                  </a:lnTo>
                  <a:cubicBezTo>
                    <a:pt x="889586" y="103633"/>
                    <a:pt x="937475" y="88088"/>
                    <a:pt x="964491" y="71038"/>
                  </a:cubicBezTo>
                  <a:lnTo>
                    <a:pt x="967465" y="68389"/>
                  </a:lnTo>
                  <a:lnTo>
                    <a:pt x="980434" y="65104"/>
                  </a:lnTo>
                  <a:cubicBezTo>
                    <a:pt x="988165" y="63642"/>
                    <a:pt x="994788" y="62743"/>
                    <a:pt x="999980" y="62545"/>
                  </a:cubicBezTo>
                  <a:close/>
                  <a:moveTo>
                    <a:pt x="988173" y="41555"/>
                  </a:moveTo>
                  <a:lnTo>
                    <a:pt x="984195" y="53487"/>
                  </a:lnTo>
                  <a:lnTo>
                    <a:pt x="967465" y="68389"/>
                  </a:lnTo>
                  <a:lnTo>
                    <a:pt x="923351" y="79564"/>
                  </a:lnTo>
                  <a:cubicBezTo>
                    <a:pt x="879892" y="92267"/>
                    <a:pt x="829077" y="109652"/>
                    <a:pt x="791636" y="123024"/>
                  </a:cubicBezTo>
                  <a:lnTo>
                    <a:pt x="788292" y="126088"/>
                  </a:lnTo>
                  <a:lnTo>
                    <a:pt x="699869" y="143751"/>
                  </a:lnTo>
                  <a:lnTo>
                    <a:pt x="656655" y="150392"/>
                  </a:lnTo>
                  <a:lnTo>
                    <a:pt x="692680" y="140407"/>
                  </a:lnTo>
                  <a:cubicBezTo>
                    <a:pt x="726111" y="129709"/>
                    <a:pt x="764890" y="114999"/>
                    <a:pt x="796983" y="101627"/>
                  </a:cubicBezTo>
                  <a:cubicBezTo>
                    <a:pt x="861170" y="77557"/>
                    <a:pt x="913321" y="58836"/>
                    <a:pt x="953438" y="48138"/>
                  </a:cubicBezTo>
                  <a:close/>
                  <a:moveTo>
                    <a:pt x="1021910" y="40719"/>
                  </a:moveTo>
                  <a:lnTo>
                    <a:pt x="1037684" y="42790"/>
                  </a:lnTo>
                  <a:cubicBezTo>
                    <a:pt x="1043031" y="48140"/>
                    <a:pt x="1048381" y="53487"/>
                    <a:pt x="1048381" y="58837"/>
                  </a:cubicBezTo>
                  <a:cubicBezTo>
                    <a:pt x="1048381" y="64185"/>
                    <a:pt x="1048381" y="64185"/>
                    <a:pt x="1048381" y="69535"/>
                  </a:cubicBezTo>
                  <a:cubicBezTo>
                    <a:pt x="1059078" y="69535"/>
                    <a:pt x="1069776" y="69535"/>
                    <a:pt x="1075125" y="74882"/>
                  </a:cubicBezTo>
                  <a:cubicBezTo>
                    <a:pt x="1080475" y="80232"/>
                    <a:pt x="1085823" y="85582"/>
                    <a:pt x="1085823" y="90929"/>
                  </a:cubicBezTo>
                  <a:cubicBezTo>
                    <a:pt x="1085823" y="101627"/>
                    <a:pt x="1085823" y="106976"/>
                    <a:pt x="1069776" y="112326"/>
                  </a:cubicBezTo>
                  <a:cubicBezTo>
                    <a:pt x="1080475" y="112326"/>
                    <a:pt x="1085823" y="112326"/>
                    <a:pt x="1091173" y="117674"/>
                  </a:cubicBezTo>
                  <a:cubicBezTo>
                    <a:pt x="1096520" y="123024"/>
                    <a:pt x="1101870" y="128371"/>
                    <a:pt x="1101870" y="133721"/>
                  </a:cubicBezTo>
                  <a:cubicBezTo>
                    <a:pt x="1101870" y="144418"/>
                    <a:pt x="1096520" y="155116"/>
                    <a:pt x="1069776" y="165815"/>
                  </a:cubicBezTo>
                  <a:cubicBezTo>
                    <a:pt x="1096520" y="155116"/>
                    <a:pt x="1101870" y="160466"/>
                    <a:pt x="1107220" y="160466"/>
                  </a:cubicBezTo>
                  <a:cubicBezTo>
                    <a:pt x="1109893" y="160466"/>
                    <a:pt x="1111230" y="161803"/>
                    <a:pt x="1111899" y="163809"/>
                  </a:cubicBezTo>
                  <a:lnTo>
                    <a:pt x="1111979" y="164693"/>
                  </a:lnTo>
                  <a:lnTo>
                    <a:pt x="750137" y="268449"/>
                  </a:lnTo>
                  <a:lnTo>
                    <a:pt x="748844" y="267444"/>
                  </a:lnTo>
                  <a:cubicBezTo>
                    <a:pt x="743494" y="262094"/>
                    <a:pt x="743494" y="262094"/>
                    <a:pt x="738147" y="256746"/>
                  </a:cubicBezTo>
                  <a:cubicBezTo>
                    <a:pt x="736809" y="252735"/>
                    <a:pt x="736475" y="249391"/>
                    <a:pt x="738898" y="246048"/>
                  </a:cubicBezTo>
                  <a:lnTo>
                    <a:pt x="755751" y="235626"/>
                  </a:lnTo>
                  <a:lnTo>
                    <a:pt x="761547" y="234681"/>
                  </a:lnTo>
                  <a:cubicBezTo>
                    <a:pt x="773248" y="231672"/>
                    <a:pt x="787456" y="227159"/>
                    <a:pt x="804756" y="221058"/>
                  </a:cubicBezTo>
                  <a:lnTo>
                    <a:pt x="822369" y="214456"/>
                  </a:lnTo>
                  <a:lnTo>
                    <a:pt x="836213" y="210527"/>
                  </a:lnTo>
                  <a:cubicBezTo>
                    <a:pt x="849804" y="206766"/>
                    <a:pt x="865183" y="202588"/>
                    <a:pt x="882567" y="197907"/>
                  </a:cubicBezTo>
                  <a:cubicBezTo>
                    <a:pt x="941403" y="181860"/>
                    <a:pt x="1037684" y="155116"/>
                    <a:pt x="1069776" y="139071"/>
                  </a:cubicBezTo>
                  <a:cubicBezTo>
                    <a:pt x="1037684" y="139071"/>
                    <a:pt x="930706" y="176513"/>
                    <a:pt x="866519" y="197907"/>
                  </a:cubicBezTo>
                  <a:lnTo>
                    <a:pt x="822369" y="214456"/>
                  </a:lnTo>
                  <a:lnTo>
                    <a:pt x="800578" y="220640"/>
                  </a:lnTo>
                  <a:cubicBezTo>
                    <a:pt x="780101" y="226658"/>
                    <a:pt x="765893" y="231338"/>
                    <a:pt x="756198" y="235350"/>
                  </a:cubicBezTo>
                  <a:lnTo>
                    <a:pt x="755751" y="235626"/>
                  </a:lnTo>
                  <a:lnTo>
                    <a:pt x="733382" y="239277"/>
                  </a:lnTo>
                  <a:cubicBezTo>
                    <a:pt x="726110" y="239361"/>
                    <a:pt x="720762" y="238024"/>
                    <a:pt x="716750" y="235349"/>
                  </a:cubicBezTo>
                  <a:cubicBezTo>
                    <a:pt x="711402" y="235349"/>
                    <a:pt x="711402" y="230002"/>
                    <a:pt x="711402" y="224652"/>
                  </a:cubicBezTo>
                  <a:cubicBezTo>
                    <a:pt x="706721" y="196569"/>
                    <a:pt x="755279" y="176679"/>
                    <a:pt x="871407" y="143478"/>
                  </a:cubicBezTo>
                  <a:lnTo>
                    <a:pt x="910043" y="132659"/>
                  </a:lnTo>
                  <a:lnTo>
                    <a:pt x="950095" y="123023"/>
                  </a:lnTo>
                  <a:lnTo>
                    <a:pt x="957501" y="120418"/>
                  </a:lnTo>
                  <a:lnTo>
                    <a:pt x="990212" y="112325"/>
                  </a:lnTo>
                  <a:cubicBezTo>
                    <a:pt x="1010939" y="106976"/>
                    <a:pt x="1029660" y="101628"/>
                    <a:pt x="1043031" y="96279"/>
                  </a:cubicBezTo>
                  <a:cubicBezTo>
                    <a:pt x="1037684" y="96279"/>
                    <a:pt x="1026986" y="96279"/>
                    <a:pt x="1010939" y="101627"/>
                  </a:cubicBezTo>
                  <a:lnTo>
                    <a:pt x="957501" y="120418"/>
                  </a:lnTo>
                  <a:lnTo>
                    <a:pt x="925356" y="128371"/>
                  </a:lnTo>
                  <a:lnTo>
                    <a:pt x="910043" y="132659"/>
                  </a:lnTo>
                  <a:lnTo>
                    <a:pt x="861169" y="144418"/>
                  </a:lnTo>
                  <a:cubicBezTo>
                    <a:pt x="834425" y="155116"/>
                    <a:pt x="807680" y="160466"/>
                    <a:pt x="791636" y="165815"/>
                  </a:cubicBezTo>
                  <a:cubicBezTo>
                    <a:pt x="695355" y="197907"/>
                    <a:pt x="684658" y="197907"/>
                    <a:pt x="679308" y="192557"/>
                  </a:cubicBezTo>
                  <a:cubicBezTo>
                    <a:pt x="673960" y="192557"/>
                    <a:pt x="673960" y="187210"/>
                    <a:pt x="673960" y="181860"/>
                  </a:cubicBezTo>
                  <a:lnTo>
                    <a:pt x="676700" y="173641"/>
                  </a:lnTo>
                  <a:lnTo>
                    <a:pt x="749836" y="161417"/>
                  </a:lnTo>
                  <a:cubicBezTo>
                    <a:pt x="885491" y="137232"/>
                    <a:pt x="989544" y="109651"/>
                    <a:pt x="1016289" y="69535"/>
                  </a:cubicBezTo>
                  <a:cubicBezTo>
                    <a:pt x="1018963" y="64186"/>
                    <a:pt x="1021637" y="58837"/>
                    <a:pt x="1022974" y="53488"/>
                  </a:cubicBezTo>
                  <a:close/>
                  <a:moveTo>
                    <a:pt x="909856" y="15693"/>
                  </a:moveTo>
                  <a:lnTo>
                    <a:pt x="874611" y="33041"/>
                  </a:lnTo>
                  <a:lnTo>
                    <a:pt x="843787" y="40116"/>
                  </a:lnTo>
                  <a:lnTo>
                    <a:pt x="754144" y="69617"/>
                  </a:lnTo>
                  <a:lnTo>
                    <a:pt x="701270" y="82419"/>
                  </a:lnTo>
                  <a:lnTo>
                    <a:pt x="646546" y="93604"/>
                  </a:lnTo>
                  <a:lnTo>
                    <a:pt x="620058" y="98791"/>
                  </a:lnTo>
                  <a:close/>
                  <a:moveTo>
                    <a:pt x="964582" y="0"/>
                  </a:moveTo>
                  <a:lnTo>
                    <a:pt x="968147" y="5348"/>
                  </a:lnTo>
                  <a:cubicBezTo>
                    <a:pt x="968147" y="10696"/>
                    <a:pt x="968147" y="10696"/>
                    <a:pt x="968147" y="16046"/>
                  </a:cubicBezTo>
                  <a:cubicBezTo>
                    <a:pt x="989545" y="16046"/>
                    <a:pt x="1000242" y="16046"/>
                    <a:pt x="1010939" y="21395"/>
                  </a:cubicBezTo>
                  <a:cubicBezTo>
                    <a:pt x="1016289" y="26743"/>
                    <a:pt x="1021636" y="32093"/>
                    <a:pt x="1021636" y="37440"/>
                  </a:cubicBezTo>
                  <a:lnTo>
                    <a:pt x="1021910" y="40719"/>
                  </a:lnTo>
                  <a:lnTo>
                    <a:pt x="1004587" y="38444"/>
                  </a:lnTo>
                  <a:lnTo>
                    <a:pt x="988173" y="41555"/>
                  </a:lnTo>
                  <a:lnTo>
                    <a:pt x="989545" y="37440"/>
                  </a:lnTo>
                  <a:cubicBezTo>
                    <a:pt x="984195" y="32093"/>
                    <a:pt x="962800" y="32093"/>
                    <a:pt x="930706" y="42790"/>
                  </a:cubicBezTo>
                  <a:cubicBezTo>
                    <a:pt x="898611" y="64185"/>
                    <a:pt x="834425" y="80232"/>
                    <a:pt x="743494" y="101627"/>
                  </a:cubicBezTo>
                  <a:cubicBezTo>
                    <a:pt x="719425" y="109650"/>
                    <a:pt x="694018" y="119011"/>
                    <a:pt x="669279" y="128372"/>
                  </a:cubicBezTo>
                  <a:lnTo>
                    <a:pt x="611553" y="150362"/>
                  </a:lnTo>
                  <a:lnTo>
                    <a:pt x="604424" y="149768"/>
                  </a:lnTo>
                  <a:lnTo>
                    <a:pt x="597608" y="155345"/>
                  </a:lnTo>
                  <a:lnTo>
                    <a:pt x="577680" y="158459"/>
                  </a:lnTo>
                  <a:cubicBezTo>
                    <a:pt x="570994" y="160466"/>
                    <a:pt x="564308" y="163141"/>
                    <a:pt x="556285" y="165815"/>
                  </a:cubicBezTo>
                  <a:lnTo>
                    <a:pt x="595748" y="159751"/>
                  </a:lnTo>
                  <a:lnTo>
                    <a:pt x="593727" y="165815"/>
                  </a:lnTo>
                  <a:cubicBezTo>
                    <a:pt x="593727" y="171163"/>
                    <a:pt x="599074" y="171163"/>
                    <a:pt x="604424" y="176513"/>
                  </a:cubicBezTo>
                  <a:cubicBezTo>
                    <a:pt x="615121" y="181860"/>
                    <a:pt x="636519" y="176513"/>
                    <a:pt x="679308" y="165815"/>
                  </a:cubicBezTo>
                  <a:lnTo>
                    <a:pt x="676700" y="173641"/>
                  </a:lnTo>
                  <a:lnTo>
                    <a:pt x="665016" y="175594"/>
                  </a:lnTo>
                  <a:cubicBezTo>
                    <a:pt x="606429" y="184871"/>
                    <a:pt x="544248" y="193897"/>
                    <a:pt x="481399" y="203257"/>
                  </a:cubicBezTo>
                  <a:cubicBezTo>
                    <a:pt x="481399" y="208605"/>
                    <a:pt x="481399" y="219302"/>
                    <a:pt x="476052" y="224652"/>
                  </a:cubicBezTo>
                  <a:cubicBezTo>
                    <a:pt x="470702" y="235349"/>
                    <a:pt x="454654" y="246047"/>
                    <a:pt x="433260" y="256746"/>
                  </a:cubicBezTo>
                  <a:cubicBezTo>
                    <a:pt x="433260" y="262094"/>
                    <a:pt x="433260" y="262094"/>
                    <a:pt x="433260" y="267444"/>
                  </a:cubicBezTo>
                  <a:cubicBezTo>
                    <a:pt x="427910" y="272791"/>
                    <a:pt x="422562" y="278141"/>
                    <a:pt x="406515" y="283491"/>
                  </a:cubicBezTo>
                  <a:cubicBezTo>
                    <a:pt x="406515" y="283491"/>
                    <a:pt x="406515" y="283491"/>
                    <a:pt x="411865" y="283491"/>
                  </a:cubicBezTo>
                  <a:cubicBezTo>
                    <a:pt x="417213" y="288838"/>
                    <a:pt x="422562" y="294188"/>
                    <a:pt x="422562" y="299536"/>
                  </a:cubicBezTo>
                  <a:cubicBezTo>
                    <a:pt x="427910" y="315583"/>
                    <a:pt x="427910" y="315583"/>
                    <a:pt x="283490" y="358375"/>
                  </a:cubicBezTo>
                  <a:cubicBezTo>
                    <a:pt x="219304" y="379769"/>
                    <a:pt x="117676" y="406514"/>
                    <a:pt x="69536" y="422561"/>
                  </a:cubicBezTo>
                  <a:cubicBezTo>
                    <a:pt x="117676" y="411864"/>
                    <a:pt x="208606" y="385119"/>
                    <a:pt x="267445" y="363722"/>
                  </a:cubicBezTo>
                  <a:cubicBezTo>
                    <a:pt x="395818" y="326280"/>
                    <a:pt x="427910" y="315583"/>
                    <a:pt x="443957" y="320933"/>
                  </a:cubicBezTo>
                  <a:cubicBezTo>
                    <a:pt x="449307" y="320933"/>
                    <a:pt x="449307" y="326280"/>
                    <a:pt x="449307" y="331630"/>
                  </a:cubicBezTo>
                  <a:cubicBezTo>
                    <a:pt x="449307" y="336978"/>
                    <a:pt x="449307" y="342327"/>
                    <a:pt x="443957" y="347677"/>
                  </a:cubicBezTo>
                  <a:cubicBezTo>
                    <a:pt x="443957" y="353025"/>
                    <a:pt x="438607" y="353025"/>
                    <a:pt x="433260" y="358375"/>
                  </a:cubicBezTo>
                  <a:lnTo>
                    <a:pt x="433784" y="359162"/>
                  </a:lnTo>
                  <a:lnTo>
                    <a:pt x="58837" y="466676"/>
                  </a:lnTo>
                  <a:lnTo>
                    <a:pt x="58837" y="465353"/>
                  </a:lnTo>
                  <a:cubicBezTo>
                    <a:pt x="58837" y="465353"/>
                    <a:pt x="58837" y="460003"/>
                    <a:pt x="64187" y="460003"/>
                  </a:cubicBezTo>
                  <a:cubicBezTo>
                    <a:pt x="53489" y="460003"/>
                    <a:pt x="42792" y="460003"/>
                    <a:pt x="37442" y="454653"/>
                  </a:cubicBezTo>
                  <a:cubicBezTo>
                    <a:pt x="5350" y="443956"/>
                    <a:pt x="0" y="443956"/>
                    <a:pt x="0" y="438608"/>
                  </a:cubicBezTo>
                  <a:cubicBezTo>
                    <a:pt x="0" y="427911"/>
                    <a:pt x="0" y="417211"/>
                    <a:pt x="42792" y="401166"/>
                  </a:cubicBezTo>
                  <a:cubicBezTo>
                    <a:pt x="37442" y="401166"/>
                    <a:pt x="32095" y="401166"/>
                    <a:pt x="26745" y="401166"/>
                  </a:cubicBezTo>
                  <a:cubicBezTo>
                    <a:pt x="21395" y="401166"/>
                    <a:pt x="21395" y="395816"/>
                    <a:pt x="21395" y="390467"/>
                  </a:cubicBezTo>
                  <a:cubicBezTo>
                    <a:pt x="21395" y="385119"/>
                    <a:pt x="21395" y="379769"/>
                    <a:pt x="26745" y="369072"/>
                  </a:cubicBezTo>
                  <a:cubicBezTo>
                    <a:pt x="26745" y="363722"/>
                    <a:pt x="32095" y="358375"/>
                    <a:pt x="37442" y="358375"/>
                  </a:cubicBezTo>
                  <a:cubicBezTo>
                    <a:pt x="32095" y="358375"/>
                    <a:pt x="32095" y="353025"/>
                    <a:pt x="32095" y="347677"/>
                  </a:cubicBezTo>
                  <a:cubicBezTo>
                    <a:pt x="32095" y="342327"/>
                    <a:pt x="32095" y="336978"/>
                    <a:pt x="37442" y="331630"/>
                  </a:cubicBezTo>
                  <a:cubicBezTo>
                    <a:pt x="42792" y="326280"/>
                    <a:pt x="48139" y="320933"/>
                    <a:pt x="58837" y="315583"/>
                  </a:cubicBezTo>
                  <a:cubicBezTo>
                    <a:pt x="53489" y="315583"/>
                    <a:pt x="48139" y="315583"/>
                    <a:pt x="42792" y="315583"/>
                  </a:cubicBezTo>
                  <a:cubicBezTo>
                    <a:pt x="37442" y="315583"/>
                    <a:pt x="37442" y="310233"/>
                    <a:pt x="32095" y="304886"/>
                  </a:cubicBezTo>
                  <a:cubicBezTo>
                    <a:pt x="32095" y="294188"/>
                    <a:pt x="32095" y="288838"/>
                    <a:pt x="37442" y="283491"/>
                  </a:cubicBezTo>
                  <a:cubicBezTo>
                    <a:pt x="37442" y="278141"/>
                    <a:pt x="42792" y="278141"/>
                    <a:pt x="48139" y="272791"/>
                  </a:cubicBezTo>
                  <a:cubicBezTo>
                    <a:pt x="48139" y="270117"/>
                    <a:pt x="46802" y="268781"/>
                    <a:pt x="45466" y="267443"/>
                  </a:cubicBezTo>
                  <a:lnTo>
                    <a:pt x="43765" y="264041"/>
                  </a:lnTo>
                  <a:lnTo>
                    <a:pt x="68580" y="256925"/>
                  </a:lnTo>
                  <a:lnTo>
                    <a:pt x="64187" y="262094"/>
                  </a:lnTo>
                  <a:cubicBezTo>
                    <a:pt x="112326" y="240699"/>
                    <a:pt x="197909" y="224652"/>
                    <a:pt x="326282" y="203257"/>
                  </a:cubicBezTo>
                  <a:cubicBezTo>
                    <a:pt x="347676" y="192557"/>
                    <a:pt x="363724" y="187210"/>
                    <a:pt x="374421" y="187210"/>
                  </a:cubicBezTo>
                  <a:cubicBezTo>
                    <a:pt x="401165" y="181860"/>
                    <a:pt x="422562" y="176513"/>
                    <a:pt x="438607" y="181860"/>
                  </a:cubicBezTo>
                  <a:cubicBezTo>
                    <a:pt x="481399" y="165815"/>
                    <a:pt x="524191" y="155116"/>
                    <a:pt x="561632" y="139071"/>
                  </a:cubicBezTo>
                  <a:cubicBezTo>
                    <a:pt x="534888" y="144418"/>
                    <a:pt x="508143" y="149768"/>
                    <a:pt x="481399" y="155116"/>
                  </a:cubicBezTo>
                  <a:cubicBezTo>
                    <a:pt x="443957" y="160466"/>
                    <a:pt x="406515" y="171163"/>
                    <a:pt x="363724" y="176513"/>
                  </a:cubicBezTo>
                  <a:cubicBezTo>
                    <a:pt x="299537" y="195234"/>
                    <a:pt x="246048" y="211280"/>
                    <a:pt x="203257" y="221978"/>
                  </a:cubicBezTo>
                  <a:lnTo>
                    <a:pt x="156442" y="231731"/>
                  </a:lnTo>
                  <a:lnTo>
                    <a:pt x="592354" y="106735"/>
                  </a:lnTo>
                  <a:lnTo>
                    <a:pt x="686831" y="85915"/>
                  </a:lnTo>
                  <a:lnTo>
                    <a:pt x="701270" y="82419"/>
                  </a:lnTo>
                  <a:lnTo>
                    <a:pt x="738147" y="74882"/>
                  </a:lnTo>
                  <a:lnTo>
                    <a:pt x="754144" y="69617"/>
                  </a:lnTo>
                  <a:lnTo>
                    <a:pt x="787624" y="61511"/>
                  </a:lnTo>
                  <a:cubicBezTo>
                    <a:pt x="817711" y="53488"/>
                    <a:pt x="844121" y="45464"/>
                    <a:pt x="866352" y="37107"/>
                  </a:cubicBezTo>
                  <a:lnTo>
                    <a:pt x="874611" y="33041"/>
                  </a:lnTo>
                  <a:lnTo>
                    <a:pt x="925356" y="21395"/>
                  </a:lnTo>
                  <a:cubicBezTo>
                    <a:pt x="936056" y="16046"/>
                    <a:pt x="936056" y="10696"/>
                    <a:pt x="936056" y="10696"/>
                  </a:cubicBezTo>
                  <a:lnTo>
                    <a:pt x="927283" y="10696"/>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8" name="Vrije vorm: vorm 57">
              <a:extLst>
                <a:ext uri="{FF2B5EF4-FFF2-40B4-BE49-F238E27FC236}">
                  <a16:creationId xmlns:a16="http://schemas.microsoft.com/office/drawing/2014/main" id="{9CF34E1A-1C32-46FC-92B8-E134660CD5F3}"/>
                </a:ext>
              </a:extLst>
            </p:cNvPr>
            <p:cNvSpPr/>
            <p:nvPr/>
          </p:nvSpPr>
          <p:spPr>
            <a:xfrm>
              <a:off x="7507223" y="4608211"/>
              <a:ext cx="1139312" cy="507495"/>
            </a:xfrm>
            <a:custGeom>
              <a:avLst/>
              <a:gdLst>
                <a:gd name="connsiteX0" fmla="*/ 32095 w 1139312"/>
                <a:gd name="connsiteY0" fmla="*/ 396938 h 507495"/>
                <a:gd name="connsiteX1" fmla="*/ 10698 w 1139312"/>
                <a:gd name="connsiteY1" fmla="*/ 418335 h 507495"/>
                <a:gd name="connsiteX2" fmla="*/ 6019 w 1139312"/>
                <a:gd name="connsiteY2" fmla="*/ 429701 h 507495"/>
                <a:gd name="connsiteX3" fmla="*/ 5990 w 1139312"/>
                <a:gd name="connsiteY3" fmla="*/ 430355 h 507495"/>
                <a:gd name="connsiteX4" fmla="*/ 0 w 1139312"/>
                <a:gd name="connsiteY4" fmla="*/ 429033 h 507495"/>
                <a:gd name="connsiteX5" fmla="*/ 10698 w 1139312"/>
                <a:gd name="connsiteY5" fmla="*/ 412985 h 507495"/>
                <a:gd name="connsiteX6" fmla="*/ 32095 w 1139312"/>
                <a:gd name="connsiteY6" fmla="*/ 396938 h 507495"/>
                <a:gd name="connsiteX7" fmla="*/ 54592 w 1139312"/>
                <a:gd name="connsiteY7" fmla="*/ 331622 h 507495"/>
                <a:gd name="connsiteX8" fmla="*/ 32530 w 1139312"/>
                <a:gd name="connsiteY8" fmla="*/ 343885 h 507495"/>
                <a:gd name="connsiteX9" fmla="*/ 32095 w 1139312"/>
                <a:gd name="connsiteY9" fmla="*/ 343449 h 507495"/>
                <a:gd name="connsiteX10" fmla="*/ 42124 w 1139312"/>
                <a:gd name="connsiteY10" fmla="*/ 336962 h 507495"/>
                <a:gd name="connsiteX11" fmla="*/ 385646 w 1139312"/>
                <a:gd name="connsiteY11" fmla="*/ 194469 h 507495"/>
                <a:gd name="connsiteX12" fmla="*/ 395818 w 1139312"/>
                <a:gd name="connsiteY12" fmla="*/ 209729 h 507495"/>
                <a:gd name="connsiteX13" fmla="*/ 224654 w 1139312"/>
                <a:gd name="connsiteY13" fmla="*/ 279263 h 507495"/>
                <a:gd name="connsiteX14" fmla="*/ 59173 w 1139312"/>
                <a:gd name="connsiteY14" fmla="*/ 329660 h 507495"/>
                <a:gd name="connsiteX15" fmla="*/ 54592 w 1139312"/>
                <a:gd name="connsiteY15" fmla="*/ 331622 h 507495"/>
                <a:gd name="connsiteX16" fmla="*/ 62182 w 1139312"/>
                <a:gd name="connsiteY16" fmla="*/ 327404 h 507495"/>
                <a:gd name="connsiteX17" fmla="*/ 235351 w 1139312"/>
                <a:gd name="connsiteY17" fmla="*/ 273915 h 507495"/>
                <a:gd name="connsiteX18" fmla="*/ 379771 w 1139312"/>
                <a:gd name="connsiteY18" fmla="*/ 231123 h 507495"/>
                <a:gd name="connsiteX19" fmla="*/ 358376 w 1139312"/>
                <a:gd name="connsiteY19" fmla="*/ 231123 h 507495"/>
                <a:gd name="connsiteX20" fmla="*/ 235351 w 1139312"/>
                <a:gd name="connsiteY20" fmla="*/ 263218 h 507495"/>
                <a:gd name="connsiteX21" fmla="*/ 117676 w 1139312"/>
                <a:gd name="connsiteY21" fmla="*/ 300660 h 507495"/>
                <a:gd name="connsiteX22" fmla="*/ 16048 w 1139312"/>
                <a:gd name="connsiteY22" fmla="*/ 327404 h 507495"/>
                <a:gd name="connsiteX23" fmla="*/ 10698 w 1139312"/>
                <a:gd name="connsiteY23" fmla="*/ 316705 h 507495"/>
                <a:gd name="connsiteX24" fmla="*/ 10698 w 1139312"/>
                <a:gd name="connsiteY24" fmla="*/ 301984 h 507495"/>
                <a:gd name="connsiteX25" fmla="*/ 1085823 w 1139312"/>
                <a:gd name="connsiteY25" fmla="*/ 177634 h 507495"/>
                <a:gd name="connsiteX26" fmla="*/ 615122 w 1139312"/>
                <a:gd name="connsiteY26" fmla="*/ 300660 h 507495"/>
                <a:gd name="connsiteX27" fmla="*/ 545588 w 1139312"/>
                <a:gd name="connsiteY27" fmla="*/ 322054 h 507495"/>
                <a:gd name="connsiteX28" fmla="*/ 684658 w 1139312"/>
                <a:gd name="connsiteY28" fmla="*/ 295310 h 507495"/>
                <a:gd name="connsiteX29" fmla="*/ 1000242 w 1139312"/>
                <a:gd name="connsiteY29" fmla="*/ 215076 h 507495"/>
                <a:gd name="connsiteX30" fmla="*/ 1085823 w 1139312"/>
                <a:gd name="connsiteY30" fmla="*/ 177634 h 507495"/>
                <a:gd name="connsiteX31" fmla="*/ 1064428 w 1139312"/>
                <a:gd name="connsiteY31" fmla="*/ 134843 h 507495"/>
                <a:gd name="connsiteX32" fmla="*/ 946753 w 1139312"/>
                <a:gd name="connsiteY32" fmla="*/ 177634 h 507495"/>
                <a:gd name="connsiteX33" fmla="*/ 1085823 w 1139312"/>
                <a:gd name="connsiteY33" fmla="*/ 134843 h 507495"/>
                <a:gd name="connsiteX34" fmla="*/ 1064428 w 1139312"/>
                <a:gd name="connsiteY34" fmla="*/ 134843 h 507495"/>
                <a:gd name="connsiteX35" fmla="*/ 1046479 w 1139312"/>
                <a:gd name="connsiteY35" fmla="*/ 92637 h 507495"/>
                <a:gd name="connsiteX36" fmla="*/ 724608 w 1139312"/>
                <a:gd name="connsiteY36" fmla="*/ 181646 h 507495"/>
                <a:gd name="connsiteX37" fmla="*/ 589030 w 1139312"/>
                <a:gd name="connsiteY37" fmla="*/ 231706 h 507495"/>
                <a:gd name="connsiteX38" fmla="*/ 555096 w 1139312"/>
                <a:gd name="connsiteY38" fmla="*/ 241399 h 507495"/>
                <a:gd name="connsiteX39" fmla="*/ 540908 w 1139312"/>
                <a:gd name="connsiteY39" fmla="*/ 240484 h 507495"/>
                <a:gd name="connsiteX40" fmla="*/ 524191 w 1139312"/>
                <a:gd name="connsiteY40" fmla="*/ 247171 h 507495"/>
                <a:gd name="connsiteX41" fmla="*/ 534891 w 1139312"/>
                <a:gd name="connsiteY41" fmla="*/ 247171 h 507495"/>
                <a:gd name="connsiteX42" fmla="*/ 555096 w 1139312"/>
                <a:gd name="connsiteY42" fmla="*/ 241399 h 507495"/>
                <a:gd name="connsiteX43" fmla="*/ 561635 w 1139312"/>
                <a:gd name="connsiteY43" fmla="*/ 241821 h 507495"/>
                <a:gd name="connsiteX44" fmla="*/ 589030 w 1139312"/>
                <a:gd name="connsiteY44" fmla="*/ 231706 h 507495"/>
                <a:gd name="connsiteX45" fmla="*/ 713075 w 1139312"/>
                <a:gd name="connsiteY45" fmla="*/ 196272 h 507495"/>
                <a:gd name="connsiteX46" fmla="*/ 1059081 w 1139312"/>
                <a:gd name="connsiteY46" fmla="*/ 118798 h 507495"/>
                <a:gd name="connsiteX47" fmla="*/ 1080475 w 1139312"/>
                <a:gd name="connsiteY47" fmla="*/ 102751 h 507495"/>
                <a:gd name="connsiteX48" fmla="*/ 1075125 w 1139312"/>
                <a:gd name="connsiteY48" fmla="*/ 97401 h 507495"/>
                <a:gd name="connsiteX49" fmla="*/ 1046479 w 1139312"/>
                <a:gd name="connsiteY49" fmla="*/ 92637 h 507495"/>
                <a:gd name="connsiteX50" fmla="*/ 1079410 w 1139312"/>
                <a:gd name="connsiteY50" fmla="*/ 57682 h 507495"/>
                <a:gd name="connsiteX51" fmla="*/ 1107220 w 1139312"/>
                <a:gd name="connsiteY51" fmla="*/ 65309 h 507495"/>
                <a:gd name="connsiteX52" fmla="*/ 1128614 w 1139312"/>
                <a:gd name="connsiteY52" fmla="*/ 86703 h 507495"/>
                <a:gd name="connsiteX53" fmla="*/ 1123267 w 1139312"/>
                <a:gd name="connsiteY53" fmla="*/ 108098 h 507495"/>
                <a:gd name="connsiteX54" fmla="*/ 1123267 w 1139312"/>
                <a:gd name="connsiteY54" fmla="*/ 113448 h 507495"/>
                <a:gd name="connsiteX55" fmla="*/ 1128614 w 1139312"/>
                <a:gd name="connsiteY55" fmla="*/ 118798 h 507495"/>
                <a:gd name="connsiteX56" fmla="*/ 1139312 w 1139312"/>
                <a:gd name="connsiteY56" fmla="*/ 129495 h 507495"/>
                <a:gd name="connsiteX57" fmla="*/ 1133964 w 1139312"/>
                <a:gd name="connsiteY57" fmla="*/ 145540 h 507495"/>
                <a:gd name="connsiteX58" fmla="*/ 1123267 w 1139312"/>
                <a:gd name="connsiteY58" fmla="*/ 156240 h 507495"/>
                <a:gd name="connsiteX59" fmla="*/ 1128614 w 1139312"/>
                <a:gd name="connsiteY59" fmla="*/ 156240 h 507495"/>
                <a:gd name="connsiteX60" fmla="*/ 1139312 w 1139312"/>
                <a:gd name="connsiteY60" fmla="*/ 166937 h 507495"/>
                <a:gd name="connsiteX61" fmla="*/ 1133964 w 1139312"/>
                <a:gd name="connsiteY61" fmla="*/ 188332 h 507495"/>
                <a:gd name="connsiteX62" fmla="*/ 1122353 w 1139312"/>
                <a:gd name="connsiteY62" fmla="*/ 197040 h 507495"/>
                <a:gd name="connsiteX63" fmla="*/ 625264 w 1139312"/>
                <a:gd name="connsiteY63" fmla="*/ 339578 h 507495"/>
                <a:gd name="connsiteX64" fmla="*/ 566982 w 1139312"/>
                <a:gd name="connsiteY64" fmla="*/ 354149 h 507495"/>
                <a:gd name="connsiteX65" fmla="*/ 417213 w 1139312"/>
                <a:gd name="connsiteY65" fmla="*/ 391591 h 507495"/>
                <a:gd name="connsiteX66" fmla="*/ 446633 w 1139312"/>
                <a:gd name="connsiteY66" fmla="*/ 388916 h 507495"/>
                <a:gd name="connsiteX67" fmla="*/ 456252 w 1139312"/>
                <a:gd name="connsiteY67" fmla="*/ 388041 h 507495"/>
                <a:gd name="connsiteX68" fmla="*/ 39667 w 1139312"/>
                <a:gd name="connsiteY68" fmla="*/ 507495 h 507495"/>
                <a:gd name="connsiteX69" fmla="*/ 42792 w 1139312"/>
                <a:gd name="connsiteY69" fmla="*/ 498569 h 507495"/>
                <a:gd name="connsiteX70" fmla="*/ 48142 w 1139312"/>
                <a:gd name="connsiteY70" fmla="*/ 493219 h 507495"/>
                <a:gd name="connsiteX71" fmla="*/ 42792 w 1139312"/>
                <a:gd name="connsiteY71" fmla="*/ 493219 h 507495"/>
                <a:gd name="connsiteX72" fmla="*/ 133723 w 1139312"/>
                <a:gd name="connsiteY72" fmla="*/ 461125 h 507495"/>
                <a:gd name="connsiteX73" fmla="*/ 42792 w 1139312"/>
                <a:gd name="connsiteY73" fmla="*/ 493219 h 507495"/>
                <a:gd name="connsiteX74" fmla="*/ 32095 w 1139312"/>
                <a:gd name="connsiteY74" fmla="*/ 493219 h 507495"/>
                <a:gd name="connsiteX75" fmla="*/ 26745 w 1139312"/>
                <a:gd name="connsiteY75" fmla="*/ 482522 h 507495"/>
                <a:gd name="connsiteX76" fmla="*/ 26745 w 1139312"/>
                <a:gd name="connsiteY76" fmla="*/ 471824 h 507495"/>
                <a:gd name="connsiteX77" fmla="*/ 32095 w 1139312"/>
                <a:gd name="connsiteY77" fmla="*/ 466474 h 507495"/>
                <a:gd name="connsiteX78" fmla="*/ 16048 w 1139312"/>
                <a:gd name="connsiteY78" fmla="*/ 461125 h 507495"/>
                <a:gd name="connsiteX79" fmla="*/ 5350 w 1139312"/>
                <a:gd name="connsiteY79" fmla="*/ 445080 h 507495"/>
                <a:gd name="connsiteX80" fmla="*/ 5990 w 1139312"/>
                <a:gd name="connsiteY80" fmla="*/ 430355 h 507495"/>
                <a:gd name="connsiteX81" fmla="*/ 12871 w 1139312"/>
                <a:gd name="connsiteY81" fmla="*/ 431874 h 507495"/>
                <a:gd name="connsiteX82" fmla="*/ 101628 w 1139312"/>
                <a:gd name="connsiteY82" fmla="*/ 418335 h 507495"/>
                <a:gd name="connsiteX83" fmla="*/ 197909 w 1139312"/>
                <a:gd name="connsiteY83" fmla="*/ 396938 h 507495"/>
                <a:gd name="connsiteX84" fmla="*/ 620471 w 1139312"/>
                <a:gd name="connsiteY84" fmla="*/ 279263 h 507495"/>
                <a:gd name="connsiteX85" fmla="*/ 732797 w 1139312"/>
                <a:gd name="connsiteY85" fmla="*/ 247171 h 507495"/>
                <a:gd name="connsiteX86" fmla="*/ 657913 w 1139312"/>
                <a:gd name="connsiteY86" fmla="*/ 257868 h 507495"/>
                <a:gd name="connsiteX87" fmla="*/ 492099 w 1139312"/>
                <a:gd name="connsiteY87" fmla="*/ 284613 h 507495"/>
                <a:gd name="connsiteX88" fmla="*/ 32095 w 1139312"/>
                <a:gd name="connsiteY88" fmla="*/ 396938 h 507495"/>
                <a:gd name="connsiteX89" fmla="*/ 37442 w 1139312"/>
                <a:gd name="connsiteY89" fmla="*/ 386241 h 507495"/>
                <a:gd name="connsiteX90" fmla="*/ 21397 w 1139312"/>
                <a:gd name="connsiteY90" fmla="*/ 364846 h 507495"/>
                <a:gd name="connsiteX91" fmla="*/ 28501 w 1139312"/>
                <a:gd name="connsiteY91" fmla="*/ 346125 h 507495"/>
                <a:gd name="connsiteX92" fmla="*/ 32530 w 1139312"/>
                <a:gd name="connsiteY92" fmla="*/ 343885 h 507495"/>
                <a:gd name="connsiteX93" fmla="*/ 34769 w 1139312"/>
                <a:gd name="connsiteY93" fmla="*/ 346124 h 507495"/>
                <a:gd name="connsiteX94" fmla="*/ 37442 w 1139312"/>
                <a:gd name="connsiteY94" fmla="*/ 348799 h 507495"/>
                <a:gd name="connsiteX95" fmla="*/ 48142 w 1139312"/>
                <a:gd name="connsiteY95" fmla="*/ 354149 h 507495"/>
                <a:gd name="connsiteX96" fmla="*/ 369074 w 1139312"/>
                <a:gd name="connsiteY96" fmla="*/ 279263 h 507495"/>
                <a:gd name="connsiteX97" fmla="*/ 572332 w 1139312"/>
                <a:gd name="connsiteY97" fmla="*/ 204379 h 507495"/>
                <a:gd name="connsiteX98" fmla="*/ 677366 w 1139312"/>
                <a:gd name="connsiteY98" fmla="*/ 166373 h 507495"/>
                <a:gd name="connsiteX99" fmla="*/ 713552 w 1139312"/>
                <a:gd name="connsiteY99" fmla="*/ 153579 h 507495"/>
                <a:gd name="connsiteX100" fmla="*/ 729455 w 1139312"/>
                <a:gd name="connsiteY100" fmla="*/ 156908 h 507495"/>
                <a:gd name="connsiteX101" fmla="*/ 770241 w 1139312"/>
                <a:gd name="connsiteY101" fmla="*/ 150890 h 507495"/>
                <a:gd name="connsiteX102" fmla="*/ 941405 w 1139312"/>
                <a:gd name="connsiteY102" fmla="*/ 92053 h 507495"/>
                <a:gd name="connsiteX103" fmla="*/ 1022306 w 1139312"/>
                <a:gd name="connsiteY103" fmla="*/ 62634 h 507495"/>
                <a:gd name="connsiteX104" fmla="*/ 1031348 w 1139312"/>
                <a:gd name="connsiteY104" fmla="*/ 59951 h 507495"/>
                <a:gd name="connsiteX105" fmla="*/ 1040191 w 1139312"/>
                <a:gd name="connsiteY105" fmla="*/ 58455 h 507495"/>
                <a:gd name="connsiteX106" fmla="*/ 1079410 w 1139312"/>
                <a:gd name="connsiteY106" fmla="*/ 57682 h 507495"/>
                <a:gd name="connsiteX107" fmla="*/ 989544 w 1139312"/>
                <a:gd name="connsiteY107" fmla="*/ 49262 h 507495"/>
                <a:gd name="connsiteX108" fmla="*/ 882567 w 1139312"/>
                <a:gd name="connsiteY108" fmla="*/ 81354 h 507495"/>
                <a:gd name="connsiteX109" fmla="*/ 727449 w 1139312"/>
                <a:gd name="connsiteY109" fmla="*/ 129495 h 507495"/>
                <a:gd name="connsiteX110" fmla="*/ 925358 w 1139312"/>
                <a:gd name="connsiteY110" fmla="*/ 70656 h 507495"/>
                <a:gd name="connsiteX111" fmla="*/ 989544 w 1139312"/>
                <a:gd name="connsiteY111" fmla="*/ 49262 h 507495"/>
                <a:gd name="connsiteX112" fmla="*/ 1063840 w 1139312"/>
                <a:gd name="connsiteY112" fmla="*/ 0 h 507495"/>
                <a:gd name="connsiteX113" fmla="*/ 1064428 w 1139312"/>
                <a:gd name="connsiteY113" fmla="*/ 6470 h 507495"/>
                <a:gd name="connsiteX114" fmla="*/ 1016289 w 1139312"/>
                <a:gd name="connsiteY114" fmla="*/ 38564 h 507495"/>
                <a:gd name="connsiteX115" fmla="*/ 1085823 w 1139312"/>
                <a:gd name="connsiteY115" fmla="*/ 27864 h 507495"/>
                <a:gd name="connsiteX116" fmla="*/ 1096522 w 1139312"/>
                <a:gd name="connsiteY116" fmla="*/ 38564 h 507495"/>
                <a:gd name="connsiteX117" fmla="*/ 1085823 w 1139312"/>
                <a:gd name="connsiteY117" fmla="*/ 54609 h 507495"/>
                <a:gd name="connsiteX118" fmla="*/ 1075125 w 1139312"/>
                <a:gd name="connsiteY118" fmla="*/ 49262 h 507495"/>
                <a:gd name="connsiteX119" fmla="*/ 1054984 w 1139312"/>
                <a:gd name="connsiteY119" fmla="*/ 52939 h 507495"/>
                <a:gd name="connsiteX120" fmla="*/ 1031348 w 1139312"/>
                <a:gd name="connsiteY120" fmla="*/ 59951 h 507495"/>
                <a:gd name="connsiteX121" fmla="*/ 989690 w 1139312"/>
                <a:gd name="connsiteY121" fmla="*/ 67000 h 507495"/>
                <a:gd name="connsiteX122" fmla="*/ 771744 w 1139312"/>
                <a:gd name="connsiteY122" fmla="*/ 133005 h 507495"/>
                <a:gd name="connsiteX123" fmla="*/ 713552 w 1139312"/>
                <a:gd name="connsiteY123" fmla="*/ 153579 h 507495"/>
                <a:gd name="connsiteX124" fmla="*/ 700705 w 1139312"/>
                <a:gd name="connsiteY124" fmla="*/ 150890 h 507495"/>
                <a:gd name="connsiteX125" fmla="*/ 690008 w 1139312"/>
                <a:gd name="connsiteY125" fmla="*/ 134843 h 507495"/>
                <a:gd name="connsiteX126" fmla="*/ 716752 w 1139312"/>
                <a:gd name="connsiteY126" fmla="*/ 108098 h 507495"/>
                <a:gd name="connsiteX127" fmla="*/ 706723 w 1139312"/>
                <a:gd name="connsiteY127" fmla="*/ 107430 h 507495"/>
                <a:gd name="connsiteX128" fmla="*/ 701999 w 1139312"/>
                <a:gd name="connsiteY128" fmla="*/ 103757 h 50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139312" h="507495">
                  <a:moveTo>
                    <a:pt x="32095" y="396938"/>
                  </a:moveTo>
                  <a:cubicBezTo>
                    <a:pt x="21397" y="407635"/>
                    <a:pt x="16048" y="412985"/>
                    <a:pt x="10698" y="418335"/>
                  </a:cubicBezTo>
                  <a:cubicBezTo>
                    <a:pt x="8024" y="421009"/>
                    <a:pt x="6687" y="425020"/>
                    <a:pt x="6019" y="429701"/>
                  </a:cubicBezTo>
                  <a:lnTo>
                    <a:pt x="5990" y="430355"/>
                  </a:lnTo>
                  <a:lnTo>
                    <a:pt x="0" y="429033"/>
                  </a:lnTo>
                  <a:cubicBezTo>
                    <a:pt x="0" y="423683"/>
                    <a:pt x="0" y="423683"/>
                    <a:pt x="10698" y="412985"/>
                  </a:cubicBezTo>
                  <a:cubicBezTo>
                    <a:pt x="16048" y="407635"/>
                    <a:pt x="21397" y="402288"/>
                    <a:pt x="32095" y="396938"/>
                  </a:cubicBezTo>
                  <a:close/>
                  <a:moveTo>
                    <a:pt x="54592" y="331622"/>
                  </a:moveTo>
                  <a:lnTo>
                    <a:pt x="32530" y="343885"/>
                  </a:lnTo>
                  <a:lnTo>
                    <a:pt x="32095" y="343449"/>
                  </a:lnTo>
                  <a:cubicBezTo>
                    <a:pt x="34101" y="341444"/>
                    <a:pt x="37527" y="339271"/>
                    <a:pt x="42124" y="336962"/>
                  </a:cubicBezTo>
                  <a:close/>
                  <a:moveTo>
                    <a:pt x="385646" y="194469"/>
                  </a:moveTo>
                  <a:lnTo>
                    <a:pt x="395818" y="209729"/>
                  </a:lnTo>
                  <a:cubicBezTo>
                    <a:pt x="401168" y="231123"/>
                    <a:pt x="374423" y="241821"/>
                    <a:pt x="224654" y="279263"/>
                  </a:cubicBezTo>
                  <a:cubicBezTo>
                    <a:pt x="172501" y="295311"/>
                    <a:pt x="99290" y="314366"/>
                    <a:pt x="59173" y="329660"/>
                  </a:cubicBezTo>
                  <a:lnTo>
                    <a:pt x="54592" y="331622"/>
                  </a:lnTo>
                  <a:lnTo>
                    <a:pt x="62182" y="327404"/>
                  </a:lnTo>
                  <a:cubicBezTo>
                    <a:pt x="94943" y="314031"/>
                    <a:pt x="149769" y="297985"/>
                    <a:pt x="235351" y="273915"/>
                  </a:cubicBezTo>
                  <a:cubicBezTo>
                    <a:pt x="288840" y="257868"/>
                    <a:pt x="353026" y="241821"/>
                    <a:pt x="379771" y="231123"/>
                  </a:cubicBezTo>
                  <a:cubicBezTo>
                    <a:pt x="374423" y="231123"/>
                    <a:pt x="369074" y="231123"/>
                    <a:pt x="358376" y="231123"/>
                  </a:cubicBezTo>
                  <a:cubicBezTo>
                    <a:pt x="331632" y="241821"/>
                    <a:pt x="288840" y="252518"/>
                    <a:pt x="235351" y="263218"/>
                  </a:cubicBezTo>
                  <a:cubicBezTo>
                    <a:pt x="192562" y="279263"/>
                    <a:pt x="144420" y="295310"/>
                    <a:pt x="117676" y="300660"/>
                  </a:cubicBezTo>
                  <a:cubicBezTo>
                    <a:pt x="32095" y="327404"/>
                    <a:pt x="26745" y="332752"/>
                    <a:pt x="16048" y="327404"/>
                  </a:cubicBezTo>
                  <a:cubicBezTo>
                    <a:pt x="10698" y="327404"/>
                    <a:pt x="10698" y="322054"/>
                    <a:pt x="10698" y="316705"/>
                  </a:cubicBezTo>
                  <a:lnTo>
                    <a:pt x="10698" y="301984"/>
                  </a:lnTo>
                  <a:close/>
                  <a:moveTo>
                    <a:pt x="1085823" y="177634"/>
                  </a:moveTo>
                  <a:cubicBezTo>
                    <a:pt x="1037684" y="177634"/>
                    <a:pt x="807683" y="247171"/>
                    <a:pt x="615122" y="300660"/>
                  </a:cubicBezTo>
                  <a:cubicBezTo>
                    <a:pt x="593727" y="311357"/>
                    <a:pt x="572332" y="316705"/>
                    <a:pt x="545588" y="322054"/>
                  </a:cubicBezTo>
                  <a:cubicBezTo>
                    <a:pt x="593727" y="311357"/>
                    <a:pt x="641866" y="300660"/>
                    <a:pt x="684658" y="295310"/>
                  </a:cubicBezTo>
                  <a:cubicBezTo>
                    <a:pt x="839775" y="252518"/>
                    <a:pt x="941405" y="231123"/>
                    <a:pt x="1000242" y="215076"/>
                  </a:cubicBezTo>
                  <a:cubicBezTo>
                    <a:pt x="1059081" y="193682"/>
                    <a:pt x="1080475" y="182984"/>
                    <a:pt x="1085823" y="177634"/>
                  </a:cubicBezTo>
                  <a:close/>
                  <a:moveTo>
                    <a:pt x="1064428" y="134843"/>
                  </a:moveTo>
                  <a:cubicBezTo>
                    <a:pt x="1037684" y="150890"/>
                    <a:pt x="1000242" y="161587"/>
                    <a:pt x="946753" y="177634"/>
                  </a:cubicBezTo>
                  <a:cubicBezTo>
                    <a:pt x="1016289" y="161587"/>
                    <a:pt x="1069778" y="150890"/>
                    <a:pt x="1085823" y="134843"/>
                  </a:cubicBezTo>
                  <a:cubicBezTo>
                    <a:pt x="1080475" y="134843"/>
                    <a:pt x="1075125" y="134843"/>
                    <a:pt x="1064428" y="134843"/>
                  </a:cubicBezTo>
                  <a:close/>
                  <a:moveTo>
                    <a:pt x="1046479" y="92637"/>
                  </a:moveTo>
                  <a:cubicBezTo>
                    <a:pt x="985155" y="93055"/>
                    <a:pt x="859583" y="133171"/>
                    <a:pt x="724608" y="181646"/>
                  </a:cubicBezTo>
                  <a:lnTo>
                    <a:pt x="589030" y="231706"/>
                  </a:lnTo>
                  <a:lnTo>
                    <a:pt x="555096" y="241399"/>
                  </a:lnTo>
                  <a:lnTo>
                    <a:pt x="540908" y="240484"/>
                  </a:lnTo>
                  <a:cubicBezTo>
                    <a:pt x="534890" y="241821"/>
                    <a:pt x="529541" y="244496"/>
                    <a:pt x="524191" y="247171"/>
                  </a:cubicBezTo>
                  <a:cubicBezTo>
                    <a:pt x="529541" y="247171"/>
                    <a:pt x="534891" y="247171"/>
                    <a:pt x="534891" y="247171"/>
                  </a:cubicBezTo>
                  <a:lnTo>
                    <a:pt x="555096" y="241399"/>
                  </a:lnTo>
                  <a:lnTo>
                    <a:pt x="561635" y="241821"/>
                  </a:lnTo>
                  <a:lnTo>
                    <a:pt x="589030" y="231706"/>
                  </a:lnTo>
                  <a:lnTo>
                    <a:pt x="713075" y="196272"/>
                  </a:lnTo>
                  <a:cubicBezTo>
                    <a:pt x="876549" y="150890"/>
                    <a:pt x="994893" y="122808"/>
                    <a:pt x="1059081" y="118798"/>
                  </a:cubicBezTo>
                  <a:cubicBezTo>
                    <a:pt x="1075125" y="108098"/>
                    <a:pt x="1080475" y="102751"/>
                    <a:pt x="1080475" y="102751"/>
                  </a:cubicBezTo>
                  <a:cubicBezTo>
                    <a:pt x="1080475" y="102751"/>
                    <a:pt x="1080475" y="97401"/>
                    <a:pt x="1075125" y="97401"/>
                  </a:cubicBezTo>
                  <a:cubicBezTo>
                    <a:pt x="1068439" y="94058"/>
                    <a:pt x="1058744" y="92553"/>
                    <a:pt x="1046479" y="92637"/>
                  </a:cubicBezTo>
                  <a:close/>
                  <a:moveTo>
                    <a:pt x="1079410" y="57682"/>
                  </a:moveTo>
                  <a:cubicBezTo>
                    <a:pt x="1090588" y="58790"/>
                    <a:pt x="1099865" y="61297"/>
                    <a:pt x="1107220" y="65309"/>
                  </a:cubicBezTo>
                  <a:cubicBezTo>
                    <a:pt x="1117917" y="70656"/>
                    <a:pt x="1123267" y="81354"/>
                    <a:pt x="1128614" y="86703"/>
                  </a:cubicBezTo>
                  <a:cubicBezTo>
                    <a:pt x="1128614" y="92053"/>
                    <a:pt x="1128614" y="97401"/>
                    <a:pt x="1123267" y="108098"/>
                  </a:cubicBezTo>
                  <a:cubicBezTo>
                    <a:pt x="1123267" y="108098"/>
                    <a:pt x="1123267" y="108098"/>
                    <a:pt x="1123267" y="113448"/>
                  </a:cubicBezTo>
                  <a:cubicBezTo>
                    <a:pt x="1128614" y="113448"/>
                    <a:pt x="1128614" y="113448"/>
                    <a:pt x="1128614" y="118798"/>
                  </a:cubicBezTo>
                  <a:cubicBezTo>
                    <a:pt x="1133964" y="124145"/>
                    <a:pt x="1139312" y="129495"/>
                    <a:pt x="1139312" y="129495"/>
                  </a:cubicBezTo>
                  <a:cubicBezTo>
                    <a:pt x="1139312" y="134843"/>
                    <a:pt x="1139312" y="140193"/>
                    <a:pt x="1133964" y="145540"/>
                  </a:cubicBezTo>
                  <a:cubicBezTo>
                    <a:pt x="1133964" y="150890"/>
                    <a:pt x="1128614" y="150890"/>
                    <a:pt x="1123267" y="156240"/>
                  </a:cubicBezTo>
                  <a:cubicBezTo>
                    <a:pt x="1123267" y="156240"/>
                    <a:pt x="1128614" y="156240"/>
                    <a:pt x="1128614" y="156240"/>
                  </a:cubicBezTo>
                  <a:cubicBezTo>
                    <a:pt x="1133964" y="156240"/>
                    <a:pt x="1133964" y="161587"/>
                    <a:pt x="1139312" y="166937"/>
                  </a:cubicBezTo>
                  <a:cubicBezTo>
                    <a:pt x="1139312" y="172285"/>
                    <a:pt x="1139312" y="177634"/>
                    <a:pt x="1133964" y="188332"/>
                  </a:cubicBezTo>
                  <a:lnTo>
                    <a:pt x="1122353" y="197040"/>
                  </a:lnTo>
                  <a:lnTo>
                    <a:pt x="625264" y="339578"/>
                  </a:lnTo>
                  <a:lnTo>
                    <a:pt x="566982" y="354149"/>
                  </a:lnTo>
                  <a:cubicBezTo>
                    <a:pt x="508146" y="364846"/>
                    <a:pt x="460004" y="380893"/>
                    <a:pt x="417213" y="391591"/>
                  </a:cubicBezTo>
                  <a:cubicBezTo>
                    <a:pt x="427911" y="391591"/>
                    <a:pt x="437272" y="390253"/>
                    <a:pt x="446633" y="388916"/>
                  </a:cubicBezTo>
                  <a:lnTo>
                    <a:pt x="456252" y="388041"/>
                  </a:lnTo>
                  <a:lnTo>
                    <a:pt x="39667" y="507495"/>
                  </a:lnTo>
                  <a:lnTo>
                    <a:pt x="42792" y="498569"/>
                  </a:lnTo>
                  <a:cubicBezTo>
                    <a:pt x="42792" y="498569"/>
                    <a:pt x="42792" y="493219"/>
                    <a:pt x="48142" y="493219"/>
                  </a:cubicBezTo>
                  <a:lnTo>
                    <a:pt x="42792" y="493219"/>
                  </a:lnTo>
                  <a:cubicBezTo>
                    <a:pt x="64187" y="482522"/>
                    <a:pt x="96281" y="471824"/>
                    <a:pt x="133723" y="461125"/>
                  </a:cubicBezTo>
                  <a:cubicBezTo>
                    <a:pt x="85584" y="471824"/>
                    <a:pt x="53489" y="482522"/>
                    <a:pt x="42792" y="493219"/>
                  </a:cubicBezTo>
                  <a:lnTo>
                    <a:pt x="32095" y="493219"/>
                  </a:lnTo>
                  <a:cubicBezTo>
                    <a:pt x="26745" y="493219"/>
                    <a:pt x="26745" y="487869"/>
                    <a:pt x="26745" y="482522"/>
                  </a:cubicBezTo>
                  <a:cubicBezTo>
                    <a:pt x="26745" y="477172"/>
                    <a:pt x="26745" y="471824"/>
                    <a:pt x="26745" y="471824"/>
                  </a:cubicBezTo>
                  <a:cubicBezTo>
                    <a:pt x="26745" y="471824"/>
                    <a:pt x="26745" y="466474"/>
                    <a:pt x="32095" y="466474"/>
                  </a:cubicBezTo>
                  <a:cubicBezTo>
                    <a:pt x="26745" y="466474"/>
                    <a:pt x="16048" y="466474"/>
                    <a:pt x="16048" y="461125"/>
                  </a:cubicBezTo>
                  <a:cubicBezTo>
                    <a:pt x="10698" y="455777"/>
                    <a:pt x="5350" y="450427"/>
                    <a:pt x="5350" y="445080"/>
                  </a:cubicBezTo>
                  <a:lnTo>
                    <a:pt x="5990" y="430355"/>
                  </a:lnTo>
                  <a:lnTo>
                    <a:pt x="12871" y="431874"/>
                  </a:lnTo>
                  <a:cubicBezTo>
                    <a:pt x="30422" y="433377"/>
                    <a:pt x="61513" y="430369"/>
                    <a:pt x="101628" y="418335"/>
                  </a:cubicBezTo>
                  <a:cubicBezTo>
                    <a:pt x="128373" y="412985"/>
                    <a:pt x="160467" y="402288"/>
                    <a:pt x="197909" y="396938"/>
                  </a:cubicBezTo>
                  <a:cubicBezTo>
                    <a:pt x="326282" y="364846"/>
                    <a:pt x="492099" y="316705"/>
                    <a:pt x="620471" y="279263"/>
                  </a:cubicBezTo>
                  <a:cubicBezTo>
                    <a:pt x="657913" y="268565"/>
                    <a:pt x="695355" y="257868"/>
                    <a:pt x="732797" y="247171"/>
                  </a:cubicBezTo>
                  <a:cubicBezTo>
                    <a:pt x="706052" y="252518"/>
                    <a:pt x="684658" y="257868"/>
                    <a:pt x="657913" y="257868"/>
                  </a:cubicBezTo>
                  <a:cubicBezTo>
                    <a:pt x="604424" y="268565"/>
                    <a:pt x="545588" y="273915"/>
                    <a:pt x="492099" y="284613"/>
                  </a:cubicBezTo>
                  <a:cubicBezTo>
                    <a:pt x="213956" y="364846"/>
                    <a:pt x="80234" y="402288"/>
                    <a:pt x="32095" y="396938"/>
                  </a:cubicBezTo>
                  <a:cubicBezTo>
                    <a:pt x="32095" y="391591"/>
                    <a:pt x="32095" y="391591"/>
                    <a:pt x="37442" y="386241"/>
                  </a:cubicBezTo>
                  <a:cubicBezTo>
                    <a:pt x="32095" y="380893"/>
                    <a:pt x="26745" y="375544"/>
                    <a:pt x="21397" y="364846"/>
                  </a:cubicBezTo>
                  <a:cubicBezTo>
                    <a:pt x="20060" y="358160"/>
                    <a:pt x="22066" y="352143"/>
                    <a:pt x="28501" y="346125"/>
                  </a:cubicBezTo>
                  <a:lnTo>
                    <a:pt x="32530" y="343885"/>
                  </a:lnTo>
                  <a:lnTo>
                    <a:pt x="34769" y="346124"/>
                  </a:lnTo>
                  <a:cubicBezTo>
                    <a:pt x="36105" y="347462"/>
                    <a:pt x="37442" y="348799"/>
                    <a:pt x="37442" y="348799"/>
                  </a:cubicBezTo>
                  <a:cubicBezTo>
                    <a:pt x="42792" y="348799"/>
                    <a:pt x="42792" y="348799"/>
                    <a:pt x="48142" y="354149"/>
                  </a:cubicBezTo>
                  <a:cubicBezTo>
                    <a:pt x="96281" y="338102"/>
                    <a:pt x="192562" y="311357"/>
                    <a:pt x="369074" y="279263"/>
                  </a:cubicBezTo>
                  <a:cubicBezTo>
                    <a:pt x="433260" y="257868"/>
                    <a:pt x="502796" y="231123"/>
                    <a:pt x="572332" y="204379"/>
                  </a:cubicBezTo>
                  <a:cubicBezTo>
                    <a:pt x="609106" y="191007"/>
                    <a:pt x="644124" y="178303"/>
                    <a:pt x="677366" y="166373"/>
                  </a:cubicBezTo>
                  <a:lnTo>
                    <a:pt x="713552" y="153579"/>
                  </a:lnTo>
                  <a:lnTo>
                    <a:pt x="729455" y="156908"/>
                  </a:lnTo>
                  <a:cubicBezTo>
                    <a:pt x="740822" y="156239"/>
                    <a:pt x="754194" y="153565"/>
                    <a:pt x="770241" y="150890"/>
                  </a:cubicBezTo>
                  <a:cubicBezTo>
                    <a:pt x="813030" y="140193"/>
                    <a:pt x="866519" y="118798"/>
                    <a:pt x="941405" y="92053"/>
                  </a:cubicBezTo>
                  <a:cubicBezTo>
                    <a:pt x="968149" y="81355"/>
                    <a:pt x="997568" y="70657"/>
                    <a:pt x="1022306" y="62634"/>
                  </a:cubicBezTo>
                  <a:lnTo>
                    <a:pt x="1031348" y="59951"/>
                  </a:lnTo>
                  <a:lnTo>
                    <a:pt x="1040191" y="58455"/>
                  </a:lnTo>
                  <a:cubicBezTo>
                    <a:pt x="1055151" y="56867"/>
                    <a:pt x="1068231" y="56575"/>
                    <a:pt x="1079410" y="57682"/>
                  </a:cubicBezTo>
                  <a:close/>
                  <a:moveTo>
                    <a:pt x="989544" y="49262"/>
                  </a:moveTo>
                  <a:cubicBezTo>
                    <a:pt x="962800" y="59959"/>
                    <a:pt x="930706" y="65309"/>
                    <a:pt x="882567" y="81354"/>
                  </a:cubicBezTo>
                  <a:cubicBezTo>
                    <a:pt x="829078" y="97401"/>
                    <a:pt x="759541" y="118798"/>
                    <a:pt x="727449" y="129495"/>
                  </a:cubicBezTo>
                  <a:cubicBezTo>
                    <a:pt x="764891" y="129495"/>
                    <a:pt x="866519" y="92053"/>
                    <a:pt x="925358" y="70656"/>
                  </a:cubicBezTo>
                  <a:cubicBezTo>
                    <a:pt x="952103" y="59959"/>
                    <a:pt x="973497" y="54609"/>
                    <a:pt x="989544" y="49262"/>
                  </a:cubicBezTo>
                  <a:close/>
                  <a:moveTo>
                    <a:pt x="1063840" y="0"/>
                  </a:moveTo>
                  <a:lnTo>
                    <a:pt x="1064428" y="6470"/>
                  </a:lnTo>
                  <a:cubicBezTo>
                    <a:pt x="1064428" y="17167"/>
                    <a:pt x="1064428" y="22517"/>
                    <a:pt x="1016289" y="38564"/>
                  </a:cubicBezTo>
                  <a:cubicBezTo>
                    <a:pt x="1053731" y="27864"/>
                    <a:pt x="1075125" y="22517"/>
                    <a:pt x="1085823" y="27864"/>
                  </a:cubicBezTo>
                  <a:cubicBezTo>
                    <a:pt x="1091173" y="27864"/>
                    <a:pt x="1091173" y="33214"/>
                    <a:pt x="1096522" y="38564"/>
                  </a:cubicBezTo>
                  <a:cubicBezTo>
                    <a:pt x="1096522" y="43912"/>
                    <a:pt x="1091173" y="54609"/>
                    <a:pt x="1085823" y="54609"/>
                  </a:cubicBezTo>
                  <a:cubicBezTo>
                    <a:pt x="1080475" y="54609"/>
                    <a:pt x="1075125" y="54609"/>
                    <a:pt x="1075125" y="49262"/>
                  </a:cubicBezTo>
                  <a:cubicBezTo>
                    <a:pt x="1071114" y="49262"/>
                    <a:pt x="1064094" y="50599"/>
                    <a:pt x="1054984" y="52939"/>
                  </a:cubicBezTo>
                  <a:lnTo>
                    <a:pt x="1031348" y="59951"/>
                  </a:lnTo>
                  <a:lnTo>
                    <a:pt x="989690" y="67000"/>
                  </a:lnTo>
                  <a:cubicBezTo>
                    <a:pt x="933589" y="79223"/>
                    <a:pt x="860753" y="102165"/>
                    <a:pt x="771744" y="133005"/>
                  </a:cubicBezTo>
                  <a:lnTo>
                    <a:pt x="713552" y="153579"/>
                  </a:lnTo>
                  <a:lnTo>
                    <a:pt x="700705" y="150890"/>
                  </a:lnTo>
                  <a:cubicBezTo>
                    <a:pt x="695355" y="145540"/>
                    <a:pt x="690008" y="140193"/>
                    <a:pt x="690008" y="134843"/>
                  </a:cubicBezTo>
                  <a:cubicBezTo>
                    <a:pt x="690008" y="124145"/>
                    <a:pt x="690008" y="118798"/>
                    <a:pt x="716752" y="108098"/>
                  </a:cubicBezTo>
                  <a:cubicBezTo>
                    <a:pt x="714077" y="108098"/>
                    <a:pt x="710065" y="108098"/>
                    <a:pt x="706723" y="107430"/>
                  </a:cubicBezTo>
                  <a:lnTo>
                    <a:pt x="701999" y="103757"/>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59" name="Vrije vorm: vorm 58">
              <a:extLst>
                <a:ext uri="{FF2B5EF4-FFF2-40B4-BE49-F238E27FC236}">
                  <a16:creationId xmlns:a16="http://schemas.microsoft.com/office/drawing/2014/main" id="{AB1365B4-7768-47F3-BC29-9E3793C23FED}"/>
                </a:ext>
              </a:extLst>
            </p:cNvPr>
            <p:cNvSpPr/>
            <p:nvPr/>
          </p:nvSpPr>
          <p:spPr>
            <a:xfrm>
              <a:off x="7534749" y="4802954"/>
              <a:ext cx="1128614" cy="481254"/>
            </a:xfrm>
            <a:custGeom>
              <a:avLst/>
              <a:gdLst>
                <a:gd name="connsiteX0" fmla="*/ 219306 w 1128614"/>
                <a:gd name="connsiteY0" fmla="*/ 435249 h 481254"/>
                <a:gd name="connsiteX1" fmla="*/ 181862 w 1128614"/>
                <a:gd name="connsiteY1" fmla="*/ 445949 h 481254"/>
                <a:gd name="connsiteX2" fmla="*/ 90931 w 1128614"/>
                <a:gd name="connsiteY2" fmla="*/ 467343 h 481254"/>
                <a:gd name="connsiteX3" fmla="*/ 219306 w 1128614"/>
                <a:gd name="connsiteY3" fmla="*/ 435249 h 481254"/>
                <a:gd name="connsiteX4" fmla="*/ 16598 w 1128614"/>
                <a:gd name="connsiteY4" fmla="*/ 392024 h 481254"/>
                <a:gd name="connsiteX5" fmla="*/ 18533 w 1128614"/>
                <a:gd name="connsiteY5" fmla="*/ 392199 h 481254"/>
                <a:gd name="connsiteX6" fmla="*/ 16047 w 1128614"/>
                <a:gd name="connsiteY6" fmla="*/ 392460 h 481254"/>
                <a:gd name="connsiteX7" fmla="*/ 0 w 1128614"/>
                <a:gd name="connsiteY7" fmla="*/ 344318 h 481254"/>
                <a:gd name="connsiteX8" fmla="*/ 4669 w 1128614"/>
                <a:gd name="connsiteY8" fmla="*/ 346653 h 481254"/>
                <a:gd name="connsiteX9" fmla="*/ 3789 w 1128614"/>
                <a:gd name="connsiteY9" fmla="*/ 349668 h 481254"/>
                <a:gd name="connsiteX10" fmla="*/ 0 w 1128614"/>
                <a:gd name="connsiteY10" fmla="*/ 349668 h 481254"/>
                <a:gd name="connsiteX11" fmla="*/ 0 w 1128614"/>
                <a:gd name="connsiteY11" fmla="*/ 344318 h 481254"/>
                <a:gd name="connsiteX12" fmla="*/ 417212 w 1128614"/>
                <a:gd name="connsiteY12" fmla="*/ 231993 h 481254"/>
                <a:gd name="connsiteX13" fmla="*/ 26744 w 1128614"/>
                <a:gd name="connsiteY13" fmla="*/ 322924 h 481254"/>
                <a:gd name="connsiteX14" fmla="*/ 90931 w 1128614"/>
                <a:gd name="connsiteY14" fmla="*/ 328273 h 481254"/>
                <a:gd name="connsiteX15" fmla="*/ 197909 w 1128614"/>
                <a:gd name="connsiteY15" fmla="*/ 301529 h 481254"/>
                <a:gd name="connsiteX16" fmla="*/ 395818 w 1128614"/>
                <a:gd name="connsiteY16" fmla="*/ 237340 h 481254"/>
                <a:gd name="connsiteX17" fmla="*/ 417212 w 1128614"/>
                <a:gd name="connsiteY17" fmla="*/ 231993 h 481254"/>
                <a:gd name="connsiteX18" fmla="*/ 1080475 w 1128614"/>
                <a:gd name="connsiteY18" fmla="*/ 108967 h 481254"/>
                <a:gd name="connsiteX19" fmla="*/ 583029 w 1128614"/>
                <a:gd name="connsiteY19" fmla="*/ 210595 h 481254"/>
                <a:gd name="connsiteX20" fmla="*/ 422562 w 1128614"/>
                <a:gd name="connsiteY20" fmla="*/ 258737 h 481254"/>
                <a:gd name="connsiteX21" fmla="*/ 550935 w 1128614"/>
                <a:gd name="connsiteY21" fmla="*/ 237340 h 481254"/>
                <a:gd name="connsiteX22" fmla="*/ 920008 w 1128614"/>
                <a:gd name="connsiteY22" fmla="*/ 167806 h 481254"/>
                <a:gd name="connsiteX23" fmla="*/ 1080475 w 1128614"/>
                <a:gd name="connsiteY23" fmla="*/ 108967 h 481254"/>
                <a:gd name="connsiteX24" fmla="*/ 1021636 w 1128614"/>
                <a:gd name="connsiteY24" fmla="*/ 92920 h 481254"/>
                <a:gd name="connsiteX25" fmla="*/ 1000241 w 1128614"/>
                <a:gd name="connsiteY25" fmla="*/ 103620 h 481254"/>
                <a:gd name="connsiteX26" fmla="*/ 1037683 w 1128614"/>
                <a:gd name="connsiteY26" fmla="*/ 92920 h 481254"/>
                <a:gd name="connsiteX27" fmla="*/ 1021636 w 1128614"/>
                <a:gd name="connsiteY27" fmla="*/ 92920 h 481254"/>
                <a:gd name="connsiteX28" fmla="*/ 1075125 w 1128614"/>
                <a:gd name="connsiteY28" fmla="*/ 44781 h 481254"/>
                <a:gd name="connsiteX29" fmla="*/ 1069777 w 1128614"/>
                <a:gd name="connsiteY29" fmla="*/ 55478 h 481254"/>
                <a:gd name="connsiteX30" fmla="*/ 1059078 w 1128614"/>
                <a:gd name="connsiteY30" fmla="*/ 66178 h 481254"/>
                <a:gd name="connsiteX31" fmla="*/ 1080475 w 1128614"/>
                <a:gd name="connsiteY31" fmla="*/ 71525 h 481254"/>
                <a:gd name="connsiteX32" fmla="*/ 1091172 w 1128614"/>
                <a:gd name="connsiteY32" fmla="*/ 60828 h 481254"/>
                <a:gd name="connsiteX33" fmla="*/ 1091172 w 1128614"/>
                <a:gd name="connsiteY33" fmla="*/ 55478 h 481254"/>
                <a:gd name="connsiteX34" fmla="*/ 1080475 w 1128614"/>
                <a:gd name="connsiteY34" fmla="*/ 44781 h 481254"/>
                <a:gd name="connsiteX35" fmla="*/ 1075125 w 1128614"/>
                <a:gd name="connsiteY35" fmla="*/ 44781 h 481254"/>
                <a:gd name="connsiteX36" fmla="*/ 1048380 w 1128614"/>
                <a:gd name="connsiteY36" fmla="*/ 39433 h 481254"/>
                <a:gd name="connsiteX37" fmla="*/ 748844 w 1128614"/>
                <a:gd name="connsiteY37" fmla="*/ 125014 h 481254"/>
                <a:gd name="connsiteX38" fmla="*/ 898613 w 1128614"/>
                <a:gd name="connsiteY38" fmla="*/ 87573 h 481254"/>
                <a:gd name="connsiteX39" fmla="*/ 1016289 w 1128614"/>
                <a:gd name="connsiteY39" fmla="*/ 66178 h 481254"/>
                <a:gd name="connsiteX40" fmla="*/ 1048380 w 1128614"/>
                <a:gd name="connsiteY40" fmla="*/ 39433 h 481254"/>
                <a:gd name="connsiteX41" fmla="*/ 1095608 w 1128614"/>
                <a:gd name="connsiteY41" fmla="*/ 0 h 481254"/>
                <a:gd name="connsiteX42" fmla="*/ 1085822 w 1128614"/>
                <a:gd name="connsiteY42" fmla="*/ 7339 h 481254"/>
                <a:gd name="connsiteX43" fmla="*/ 1091172 w 1128614"/>
                <a:gd name="connsiteY43" fmla="*/ 18036 h 481254"/>
                <a:gd name="connsiteX44" fmla="*/ 1107219 w 1128614"/>
                <a:gd name="connsiteY44" fmla="*/ 23386 h 481254"/>
                <a:gd name="connsiteX45" fmla="*/ 1128614 w 1128614"/>
                <a:gd name="connsiteY45" fmla="*/ 50131 h 481254"/>
                <a:gd name="connsiteX46" fmla="*/ 1123267 w 1128614"/>
                <a:gd name="connsiteY46" fmla="*/ 76875 h 481254"/>
                <a:gd name="connsiteX47" fmla="*/ 1112567 w 1128614"/>
                <a:gd name="connsiteY47" fmla="*/ 87573 h 481254"/>
                <a:gd name="connsiteX48" fmla="*/ 1117917 w 1128614"/>
                <a:gd name="connsiteY48" fmla="*/ 98270 h 481254"/>
                <a:gd name="connsiteX49" fmla="*/ 1112567 w 1128614"/>
                <a:gd name="connsiteY49" fmla="*/ 119665 h 481254"/>
                <a:gd name="connsiteX50" fmla="*/ 566982 w 1128614"/>
                <a:gd name="connsiteY50" fmla="*/ 258737 h 481254"/>
                <a:gd name="connsiteX51" fmla="*/ 411865 w 1128614"/>
                <a:gd name="connsiteY51" fmla="*/ 285482 h 481254"/>
                <a:gd name="connsiteX52" fmla="*/ 422562 w 1128614"/>
                <a:gd name="connsiteY52" fmla="*/ 290829 h 481254"/>
                <a:gd name="connsiteX53" fmla="*/ 427912 w 1128614"/>
                <a:gd name="connsiteY53" fmla="*/ 301529 h 481254"/>
                <a:gd name="connsiteX54" fmla="*/ 288840 w 1128614"/>
                <a:gd name="connsiteY54" fmla="*/ 355016 h 481254"/>
                <a:gd name="connsiteX55" fmla="*/ 74883 w 1128614"/>
                <a:gd name="connsiteY55" fmla="*/ 419204 h 481254"/>
                <a:gd name="connsiteX56" fmla="*/ 256748 w 1128614"/>
                <a:gd name="connsiteY56" fmla="*/ 371063 h 481254"/>
                <a:gd name="connsiteX57" fmla="*/ 449307 w 1128614"/>
                <a:gd name="connsiteY57" fmla="*/ 328273 h 481254"/>
                <a:gd name="connsiteX58" fmla="*/ 454657 w 1128614"/>
                <a:gd name="connsiteY58" fmla="*/ 338971 h 481254"/>
                <a:gd name="connsiteX59" fmla="*/ 443957 w 1128614"/>
                <a:gd name="connsiteY59" fmla="*/ 365715 h 481254"/>
                <a:gd name="connsiteX60" fmla="*/ 464015 w 1128614"/>
                <a:gd name="connsiteY60" fmla="*/ 361703 h 481254"/>
                <a:gd name="connsiteX61" fmla="*/ 474512 w 1128614"/>
                <a:gd name="connsiteY61" fmla="*/ 365202 h 481254"/>
                <a:gd name="connsiteX62" fmla="*/ 69791 w 1128614"/>
                <a:gd name="connsiteY62" fmla="*/ 481254 h 481254"/>
                <a:gd name="connsiteX63" fmla="*/ 70789 w 1128614"/>
                <a:gd name="connsiteY63" fmla="*/ 472859 h 481254"/>
                <a:gd name="connsiteX64" fmla="*/ 197909 w 1128614"/>
                <a:gd name="connsiteY64" fmla="*/ 435249 h 481254"/>
                <a:gd name="connsiteX65" fmla="*/ 433259 w 1128614"/>
                <a:gd name="connsiteY65" fmla="*/ 365715 h 481254"/>
                <a:gd name="connsiteX66" fmla="*/ 278142 w 1128614"/>
                <a:gd name="connsiteY66" fmla="*/ 408504 h 481254"/>
                <a:gd name="connsiteX67" fmla="*/ 58839 w 1128614"/>
                <a:gd name="connsiteY67" fmla="*/ 456646 h 481254"/>
                <a:gd name="connsiteX68" fmla="*/ 53489 w 1128614"/>
                <a:gd name="connsiteY68" fmla="*/ 445949 h 481254"/>
                <a:gd name="connsiteX69" fmla="*/ 58839 w 1128614"/>
                <a:gd name="connsiteY69" fmla="*/ 429902 h 481254"/>
                <a:gd name="connsiteX70" fmla="*/ 21397 w 1128614"/>
                <a:gd name="connsiteY70" fmla="*/ 429902 h 481254"/>
                <a:gd name="connsiteX71" fmla="*/ 10697 w 1128614"/>
                <a:gd name="connsiteY71" fmla="*/ 419204 h 481254"/>
                <a:gd name="connsiteX72" fmla="*/ 16047 w 1128614"/>
                <a:gd name="connsiteY72" fmla="*/ 397807 h 481254"/>
                <a:gd name="connsiteX73" fmla="*/ 21397 w 1128614"/>
                <a:gd name="connsiteY73" fmla="*/ 392460 h 481254"/>
                <a:gd name="connsiteX74" fmla="*/ 18533 w 1128614"/>
                <a:gd name="connsiteY74" fmla="*/ 392199 h 481254"/>
                <a:gd name="connsiteX75" fmla="*/ 29618 w 1128614"/>
                <a:gd name="connsiteY75" fmla="*/ 391039 h 481254"/>
                <a:gd name="connsiteX76" fmla="*/ 224653 w 1128614"/>
                <a:gd name="connsiteY76" fmla="*/ 338971 h 481254"/>
                <a:gd name="connsiteX77" fmla="*/ 342329 w 1128614"/>
                <a:gd name="connsiteY77" fmla="*/ 301529 h 481254"/>
                <a:gd name="connsiteX78" fmla="*/ 262095 w 1128614"/>
                <a:gd name="connsiteY78" fmla="*/ 317574 h 481254"/>
                <a:gd name="connsiteX79" fmla="*/ 128372 w 1128614"/>
                <a:gd name="connsiteY79" fmla="*/ 355016 h 481254"/>
                <a:gd name="connsiteX80" fmla="*/ 64186 w 1128614"/>
                <a:gd name="connsiteY80" fmla="*/ 371063 h 481254"/>
                <a:gd name="connsiteX81" fmla="*/ 32094 w 1128614"/>
                <a:gd name="connsiteY81" fmla="*/ 379755 h 481254"/>
                <a:gd name="connsiteX82" fmla="*/ 16598 w 1128614"/>
                <a:gd name="connsiteY82" fmla="*/ 392024 h 481254"/>
                <a:gd name="connsiteX83" fmla="*/ 14041 w 1128614"/>
                <a:gd name="connsiteY83" fmla="*/ 391791 h 481254"/>
                <a:gd name="connsiteX84" fmla="*/ 10697 w 1128614"/>
                <a:gd name="connsiteY84" fmla="*/ 387110 h 481254"/>
                <a:gd name="connsiteX85" fmla="*/ 0 w 1128614"/>
                <a:gd name="connsiteY85" fmla="*/ 376413 h 481254"/>
                <a:gd name="connsiteX86" fmla="*/ 669 w 1128614"/>
                <a:gd name="connsiteY86" fmla="*/ 360365 h 481254"/>
                <a:gd name="connsiteX87" fmla="*/ 3789 w 1128614"/>
                <a:gd name="connsiteY87" fmla="*/ 349668 h 481254"/>
                <a:gd name="connsiteX88" fmla="*/ 10697 w 1128614"/>
                <a:gd name="connsiteY88" fmla="*/ 349668 h 481254"/>
                <a:gd name="connsiteX89" fmla="*/ 5349 w 1128614"/>
                <a:gd name="connsiteY89" fmla="*/ 346993 h 481254"/>
                <a:gd name="connsiteX90" fmla="*/ 4669 w 1128614"/>
                <a:gd name="connsiteY90" fmla="*/ 346653 h 481254"/>
                <a:gd name="connsiteX91" fmla="*/ 5350 w 1128614"/>
                <a:gd name="connsiteY91" fmla="*/ 344318 h 481254"/>
                <a:gd name="connsiteX92" fmla="*/ 10697 w 1128614"/>
                <a:gd name="connsiteY92" fmla="*/ 333621 h 481254"/>
                <a:gd name="connsiteX93" fmla="*/ 10697 w 1128614"/>
                <a:gd name="connsiteY93" fmla="*/ 328273 h 481254"/>
                <a:gd name="connsiteX94" fmla="*/ 11366 w 1128614"/>
                <a:gd name="connsiteY94" fmla="*/ 314900 h 481254"/>
                <a:gd name="connsiteX95" fmla="*/ 12922 w 1128614"/>
                <a:gd name="connsiteY95" fmla="*/ 310455 h 481254"/>
                <a:gd name="connsiteX96" fmla="*/ 429508 w 1128614"/>
                <a:gd name="connsiteY96" fmla="*/ 191001 h 481254"/>
                <a:gd name="connsiteX97" fmla="*/ 449307 w 1128614"/>
                <a:gd name="connsiteY97" fmla="*/ 189201 h 481254"/>
                <a:gd name="connsiteX98" fmla="*/ 577679 w 1128614"/>
                <a:gd name="connsiteY98" fmla="*/ 173154 h 481254"/>
                <a:gd name="connsiteX99" fmla="*/ 738146 w 1128614"/>
                <a:gd name="connsiteY99" fmla="*/ 108967 h 481254"/>
                <a:gd name="connsiteX100" fmla="*/ 668610 w 1128614"/>
                <a:gd name="connsiteY100" fmla="*/ 125014 h 481254"/>
                <a:gd name="connsiteX101" fmla="*/ 598521 w 1128614"/>
                <a:gd name="connsiteY101" fmla="*/ 142537 h 481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28614" h="481254">
                  <a:moveTo>
                    <a:pt x="219306" y="435249"/>
                  </a:moveTo>
                  <a:cubicBezTo>
                    <a:pt x="208606" y="440599"/>
                    <a:pt x="192561" y="440599"/>
                    <a:pt x="181862" y="445949"/>
                  </a:cubicBezTo>
                  <a:cubicBezTo>
                    <a:pt x="149770" y="451296"/>
                    <a:pt x="112328" y="461993"/>
                    <a:pt x="90931" y="467343"/>
                  </a:cubicBezTo>
                  <a:cubicBezTo>
                    <a:pt x="117675" y="467343"/>
                    <a:pt x="171164" y="451296"/>
                    <a:pt x="219306" y="435249"/>
                  </a:cubicBezTo>
                  <a:close/>
                  <a:moveTo>
                    <a:pt x="16598" y="392024"/>
                  </a:moveTo>
                  <a:lnTo>
                    <a:pt x="18533" y="392199"/>
                  </a:lnTo>
                  <a:lnTo>
                    <a:pt x="16047" y="392460"/>
                  </a:lnTo>
                  <a:close/>
                  <a:moveTo>
                    <a:pt x="0" y="344318"/>
                  </a:moveTo>
                  <a:lnTo>
                    <a:pt x="4669" y="346653"/>
                  </a:lnTo>
                  <a:lnTo>
                    <a:pt x="3789" y="349668"/>
                  </a:lnTo>
                  <a:lnTo>
                    <a:pt x="0" y="349668"/>
                  </a:lnTo>
                  <a:cubicBezTo>
                    <a:pt x="0" y="349668"/>
                    <a:pt x="0" y="344318"/>
                    <a:pt x="0" y="344318"/>
                  </a:cubicBezTo>
                  <a:close/>
                  <a:moveTo>
                    <a:pt x="417212" y="231993"/>
                  </a:moveTo>
                  <a:cubicBezTo>
                    <a:pt x="240700" y="258737"/>
                    <a:pt x="85583" y="290829"/>
                    <a:pt x="26744" y="322924"/>
                  </a:cubicBezTo>
                  <a:cubicBezTo>
                    <a:pt x="42792" y="328273"/>
                    <a:pt x="64186" y="333621"/>
                    <a:pt x="90931" y="328273"/>
                  </a:cubicBezTo>
                  <a:cubicBezTo>
                    <a:pt x="123025" y="317574"/>
                    <a:pt x="155117" y="312226"/>
                    <a:pt x="197909" y="301529"/>
                  </a:cubicBezTo>
                  <a:cubicBezTo>
                    <a:pt x="262095" y="280132"/>
                    <a:pt x="326281" y="258737"/>
                    <a:pt x="395818" y="237340"/>
                  </a:cubicBezTo>
                  <a:cubicBezTo>
                    <a:pt x="401168" y="237340"/>
                    <a:pt x="411865" y="231993"/>
                    <a:pt x="417212" y="231993"/>
                  </a:cubicBezTo>
                  <a:close/>
                  <a:moveTo>
                    <a:pt x="1080475" y="108967"/>
                  </a:moveTo>
                  <a:cubicBezTo>
                    <a:pt x="1010939" y="146409"/>
                    <a:pt x="839774" y="173154"/>
                    <a:pt x="583029" y="210595"/>
                  </a:cubicBezTo>
                  <a:cubicBezTo>
                    <a:pt x="524190" y="221295"/>
                    <a:pt x="470701" y="242690"/>
                    <a:pt x="422562" y="258737"/>
                  </a:cubicBezTo>
                  <a:cubicBezTo>
                    <a:pt x="460004" y="253387"/>
                    <a:pt x="502796" y="242690"/>
                    <a:pt x="550935" y="237340"/>
                  </a:cubicBezTo>
                  <a:cubicBezTo>
                    <a:pt x="684657" y="215945"/>
                    <a:pt x="818380" y="189201"/>
                    <a:pt x="920008" y="167806"/>
                  </a:cubicBezTo>
                  <a:cubicBezTo>
                    <a:pt x="1075125" y="130364"/>
                    <a:pt x="1080475" y="108967"/>
                    <a:pt x="1080475" y="108967"/>
                  </a:cubicBezTo>
                  <a:close/>
                  <a:moveTo>
                    <a:pt x="1021636" y="92920"/>
                  </a:moveTo>
                  <a:cubicBezTo>
                    <a:pt x="1016289" y="98270"/>
                    <a:pt x="1005591" y="98270"/>
                    <a:pt x="1000241" y="103620"/>
                  </a:cubicBezTo>
                  <a:cubicBezTo>
                    <a:pt x="1016289" y="98270"/>
                    <a:pt x="1026986" y="98270"/>
                    <a:pt x="1037683" y="92920"/>
                  </a:cubicBezTo>
                  <a:cubicBezTo>
                    <a:pt x="1032336" y="92920"/>
                    <a:pt x="1026986" y="92920"/>
                    <a:pt x="1021636" y="92920"/>
                  </a:cubicBezTo>
                  <a:close/>
                  <a:moveTo>
                    <a:pt x="1075125" y="44781"/>
                  </a:moveTo>
                  <a:cubicBezTo>
                    <a:pt x="1075125" y="50131"/>
                    <a:pt x="1069777" y="55478"/>
                    <a:pt x="1069777" y="55478"/>
                  </a:cubicBezTo>
                  <a:cubicBezTo>
                    <a:pt x="1064428" y="60828"/>
                    <a:pt x="1059078" y="66178"/>
                    <a:pt x="1059078" y="66178"/>
                  </a:cubicBezTo>
                  <a:cubicBezTo>
                    <a:pt x="1064428" y="66178"/>
                    <a:pt x="1075125" y="66178"/>
                    <a:pt x="1080475" y="71525"/>
                  </a:cubicBezTo>
                  <a:cubicBezTo>
                    <a:pt x="1085822" y="66178"/>
                    <a:pt x="1085822" y="66178"/>
                    <a:pt x="1091172" y="60828"/>
                  </a:cubicBezTo>
                  <a:cubicBezTo>
                    <a:pt x="1091172" y="55478"/>
                    <a:pt x="1091172" y="55478"/>
                    <a:pt x="1091172" y="55478"/>
                  </a:cubicBezTo>
                  <a:cubicBezTo>
                    <a:pt x="1091172" y="50131"/>
                    <a:pt x="1085822" y="50131"/>
                    <a:pt x="1080475" y="44781"/>
                  </a:cubicBezTo>
                  <a:cubicBezTo>
                    <a:pt x="1080475" y="44781"/>
                    <a:pt x="1075125" y="44781"/>
                    <a:pt x="1075125" y="44781"/>
                  </a:cubicBezTo>
                  <a:close/>
                  <a:moveTo>
                    <a:pt x="1048380" y="39433"/>
                  </a:moveTo>
                  <a:cubicBezTo>
                    <a:pt x="989544" y="39433"/>
                    <a:pt x="871869" y="76875"/>
                    <a:pt x="748844" y="125014"/>
                  </a:cubicBezTo>
                  <a:cubicBezTo>
                    <a:pt x="802333" y="114317"/>
                    <a:pt x="855822" y="98270"/>
                    <a:pt x="898613" y="87573"/>
                  </a:cubicBezTo>
                  <a:cubicBezTo>
                    <a:pt x="946752" y="76875"/>
                    <a:pt x="984194" y="71525"/>
                    <a:pt x="1016289" y="66178"/>
                  </a:cubicBezTo>
                  <a:cubicBezTo>
                    <a:pt x="1032336" y="60828"/>
                    <a:pt x="1037683" y="50131"/>
                    <a:pt x="1048380" y="39433"/>
                  </a:cubicBezTo>
                  <a:close/>
                  <a:moveTo>
                    <a:pt x="1095608" y="0"/>
                  </a:moveTo>
                  <a:lnTo>
                    <a:pt x="1085822" y="7339"/>
                  </a:lnTo>
                  <a:cubicBezTo>
                    <a:pt x="1091172" y="7339"/>
                    <a:pt x="1091172" y="12689"/>
                    <a:pt x="1091172" y="18036"/>
                  </a:cubicBezTo>
                  <a:cubicBezTo>
                    <a:pt x="1096522" y="18036"/>
                    <a:pt x="1101869" y="23386"/>
                    <a:pt x="1107219" y="23386"/>
                  </a:cubicBezTo>
                  <a:cubicBezTo>
                    <a:pt x="1117917" y="28734"/>
                    <a:pt x="1123267" y="39433"/>
                    <a:pt x="1128614" y="50131"/>
                  </a:cubicBezTo>
                  <a:cubicBezTo>
                    <a:pt x="1128614" y="60828"/>
                    <a:pt x="1128614" y="66178"/>
                    <a:pt x="1123267" y="76875"/>
                  </a:cubicBezTo>
                  <a:cubicBezTo>
                    <a:pt x="1123267" y="82223"/>
                    <a:pt x="1117917" y="82223"/>
                    <a:pt x="1112567" y="87573"/>
                  </a:cubicBezTo>
                  <a:cubicBezTo>
                    <a:pt x="1112567" y="92920"/>
                    <a:pt x="1117917" y="92920"/>
                    <a:pt x="1117917" y="98270"/>
                  </a:cubicBezTo>
                  <a:cubicBezTo>
                    <a:pt x="1117917" y="103620"/>
                    <a:pt x="1117917" y="108967"/>
                    <a:pt x="1112567" y="119665"/>
                  </a:cubicBezTo>
                  <a:cubicBezTo>
                    <a:pt x="1080475" y="167806"/>
                    <a:pt x="887916" y="205248"/>
                    <a:pt x="566982" y="258737"/>
                  </a:cubicBezTo>
                  <a:cubicBezTo>
                    <a:pt x="518843" y="269434"/>
                    <a:pt x="465354" y="274784"/>
                    <a:pt x="411865" y="285482"/>
                  </a:cubicBezTo>
                  <a:cubicBezTo>
                    <a:pt x="417212" y="285482"/>
                    <a:pt x="422562" y="285482"/>
                    <a:pt x="422562" y="290829"/>
                  </a:cubicBezTo>
                  <a:cubicBezTo>
                    <a:pt x="427912" y="290829"/>
                    <a:pt x="427912" y="296179"/>
                    <a:pt x="427912" y="301529"/>
                  </a:cubicBezTo>
                  <a:cubicBezTo>
                    <a:pt x="433259" y="322924"/>
                    <a:pt x="411865" y="328273"/>
                    <a:pt x="288840" y="355016"/>
                  </a:cubicBezTo>
                  <a:cubicBezTo>
                    <a:pt x="230003" y="371063"/>
                    <a:pt x="112328" y="397807"/>
                    <a:pt x="74883" y="419204"/>
                  </a:cubicBezTo>
                  <a:cubicBezTo>
                    <a:pt x="112328" y="413854"/>
                    <a:pt x="192561" y="387110"/>
                    <a:pt x="256748" y="371063"/>
                  </a:cubicBezTo>
                  <a:cubicBezTo>
                    <a:pt x="406515" y="328273"/>
                    <a:pt x="438609" y="317574"/>
                    <a:pt x="449307" y="328273"/>
                  </a:cubicBezTo>
                  <a:cubicBezTo>
                    <a:pt x="454657" y="328273"/>
                    <a:pt x="454657" y="333621"/>
                    <a:pt x="454657" y="338971"/>
                  </a:cubicBezTo>
                  <a:cubicBezTo>
                    <a:pt x="454657" y="349668"/>
                    <a:pt x="454657" y="360365"/>
                    <a:pt x="443957" y="365715"/>
                  </a:cubicBezTo>
                  <a:cubicBezTo>
                    <a:pt x="451980" y="363040"/>
                    <a:pt x="458666" y="361703"/>
                    <a:pt x="464015" y="361703"/>
                  </a:cubicBezTo>
                  <a:lnTo>
                    <a:pt x="474512" y="365202"/>
                  </a:lnTo>
                  <a:lnTo>
                    <a:pt x="69791" y="481254"/>
                  </a:lnTo>
                  <a:lnTo>
                    <a:pt x="70789" y="472859"/>
                  </a:lnTo>
                  <a:cubicBezTo>
                    <a:pt x="78562" y="463331"/>
                    <a:pt x="109652" y="455307"/>
                    <a:pt x="197909" y="435249"/>
                  </a:cubicBezTo>
                  <a:cubicBezTo>
                    <a:pt x="267445" y="419204"/>
                    <a:pt x="395818" y="387110"/>
                    <a:pt x="433259" y="365715"/>
                  </a:cubicBezTo>
                  <a:cubicBezTo>
                    <a:pt x="401168" y="371063"/>
                    <a:pt x="331631" y="392460"/>
                    <a:pt x="278142" y="408504"/>
                  </a:cubicBezTo>
                  <a:cubicBezTo>
                    <a:pt x="123025" y="451296"/>
                    <a:pt x="74883" y="467343"/>
                    <a:pt x="58839" y="456646"/>
                  </a:cubicBezTo>
                  <a:cubicBezTo>
                    <a:pt x="53489" y="456646"/>
                    <a:pt x="53489" y="451296"/>
                    <a:pt x="53489" y="445949"/>
                  </a:cubicBezTo>
                  <a:cubicBezTo>
                    <a:pt x="53489" y="440599"/>
                    <a:pt x="53489" y="435249"/>
                    <a:pt x="58839" y="429902"/>
                  </a:cubicBezTo>
                  <a:cubicBezTo>
                    <a:pt x="42792" y="429902"/>
                    <a:pt x="26744" y="429902"/>
                    <a:pt x="21397" y="429902"/>
                  </a:cubicBezTo>
                  <a:cubicBezTo>
                    <a:pt x="16047" y="424552"/>
                    <a:pt x="10697" y="424552"/>
                    <a:pt x="10697" y="419204"/>
                  </a:cubicBezTo>
                  <a:cubicBezTo>
                    <a:pt x="10697" y="413854"/>
                    <a:pt x="10697" y="408504"/>
                    <a:pt x="16047" y="397807"/>
                  </a:cubicBezTo>
                  <a:cubicBezTo>
                    <a:pt x="16047" y="397807"/>
                    <a:pt x="16047" y="392460"/>
                    <a:pt x="21397" y="392460"/>
                  </a:cubicBezTo>
                  <a:lnTo>
                    <a:pt x="18533" y="392199"/>
                  </a:lnTo>
                  <a:lnTo>
                    <a:pt x="29618" y="391039"/>
                  </a:lnTo>
                  <a:cubicBezTo>
                    <a:pt x="69035" y="384603"/>
                    <a:pt x="159130" y="357691"/>
                    <a:pt x="224653" y="338971"/>
                  </a:cubicBezTo>
                  <a:cubicBezTo>
                    <a:pt x="272792" y="322924"/>
                    <a:pt x="310237" y="312226"/>
                    <a:pt x="342329" y="301529"/>
                  </a:cubicBezTo>
                  <a:cubicBezTo>
                    <a:pt x="315584" y="306876"/>
                    <a:pt x="288840" y="312226"/>
                    <a:pt x="262095" y="317574"/>
                  </a:cubicBezTo>
                  <a:cubicBezTo>
                    <a:pt x="213956" y="333621"/>
                    <a:pt x="165817" y="344318"/>
                    <a:pt x="128372" y="355016"/>
                  </a:cubicBezTo>
                  <a:cubicBezTo>
                    <a:pt x="101628" y="360365"/>
                    <a:pt x="85583" y="365715"/>
                    <a:pt x="64186" y="371063"/>
                  </a:cubicBezTo>
                  <a:cubicBezTo>
                    <a:pt x="50814" y="373738"/>
                    <a:pt x="40117" y="376412"/>
                    <a:pt x="32094" y="379755"/>
                  </a:cubicBezTo>
                  <a:lnTo>
                    <a:pt x="16598" y="392024"/>
                  </a:lnTo>
                  <a:lnTo>
                    <a:pt x="14041" y="391791"/>
                  </a:lnTo>
                  <a:cubicBezTo>
                    <a:pt x="12035" y="391122"/>
                    <a:pt x="10697" y="389785"/>
                    <a:pt x="10697" y="387110"/>
                  </a:cubicBezTo>
                  <a:cubicBezTo>
                    <a:pt x="5350" y="381760"/>
                    <a:pt x="5350" y="381760"/>
                    <a:pt x="0" y="376413"/>
                  </a:cubicBezTo>
                  <a:cubicBezTo>
                    <a:pt x="0" y="371064"/>
                    <a:pt x="0" y="365715"/>
                    <a:pt x="669" y="360365"/>
                  </a:cubicBezTo>
                  <a:lnTo>
                    <a:pt x="3789" y="349668"/>
                  </a:lnTo>
                  <a:lnTo>
                    <a:pt x="10697" y="349668"/>
                  </a:lnTo>
                  <a:cubicBezTo>
                    <a:pt x="8024" y="349668"/>
                    <a:pt x="6687" y="348331"/>
                    <a:pt x="5349" y="346993"/>
                  </a:cubicBezTo>
                  <a:lnTo>
                    <a:pt x="4669" y="346653"/>
                  </a:lnTo>
                  <a:lnTo>
                    <a:pt x="5350" y="344318"/>
                  </a:lnTo>
                  <a:cubicBezTo>
                    <a:pt x="5350" y="338971"/>
                    <a:pt x="10697" y="338971"/>
                    <a:pt x="10697" y="333621"/>
                  </a:cubicBezTo>
                  <a:cubicBezTo>
                    <a:pt x="10697" y="333621"/>
                    <a:pt x="10697" y="328273"/>
                    <a:pt x="10697" y="328273"/>
                  </a:cubicBezTo>
                  <a:cubicBezTo>
                    <a:pt x="10697" y="322923"/>
                    <a:pt x="10697" y="318912"/>
                    <a:pt x="11366" y="314900"/>
                  </a:cubicBezTo>
                  <a:lnTo>
                    <a:pt x="12922" y="310455"/>
                  </a:lnTo>
                  <a:lnTo>
                    <a:pt x="429508" y="191001"/>
                  </a:lnTo>
                  <a:lnTo>
                    <a:pt x="449307" y="189201"/>
                  </a:lnTo>
                  <a:cubicBezTo>
                    <a:pt x="492098" y="183853"/>
                    <a:pt x="534890" y="178504"/>
                    <a:pt x="577679" y="173154"/>
                  </a:cubicBezTo>
                  <a:cubicBezTo>
                    <a:pt x="631168" y="151759"/>
                    <a:pt x="684657" y="130364"/>
                    <a:pt x="738146" y="108967"/>
                  </a:cubicBezTo>
                  <a:cubicBezTo>
                    <a:pt x="716752" y="114317"/>
                    <a:pt x="695355" y="119665"/>
                    <a:pt x="668610" y="125014"/>
                  </a:cubicBezTo>
                  <a:lnTo>
                    <a:pt x="598521" y="142537"/>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0" name="Vrije vorm: vorm 59">
              <a:extLst>
                <a:ext uri="{FF2B5EF4-FFF2-40B4-BE49-F238E27FC236}">
                  <a16:creationId xmlns:a16="http://schemas.microsoft.com/office/drawing/2014/main" id="{08923831-37CE-4F42-A5C5-94548A08EAD6}"/>
                </a:ext>
              </a:extLst>
            </p:cNvPr>
            <p:cNvSpPr/>
            <p:nvPr/>
          </p:nvSpPr>
          <p:spPr>
            <a:xfrm>
              <a:off x="7603183" y="5057133"/>
              <a:ext cx="1043031" cy="410380"/>
            </a:xfrm>
            <a:custGeom>
              <a:avLst/>
              <a:gdLst>
                <a:gd name="connsiteX0" fmla="*/ 588377 w 1043031"/>
                <a:gd name="connsiteY0" fmla="*/ 260758 h 410380"/>
                <a:gd name="connsiteX1" fmla="*/ 486749 w 1043031"/>
                <a:gd name="connsiteY1" fmla="*/ 276805 h 410380"/>
                <a:gd name="connsiteX2" fmla="*/ 417212 w 1043031"/>
                <a:gd name="connsiteY2" fmla="*/ 303549 h 410380"/>
                <a:gd name="connsiteX3" fmla="*/ 502796 w 1043031"/>
                <a:gd name="connsiteY3" fmla="*/ 287502 h 410380"/>
                <a:gd name="connsiteX4" fmla="*/ 540238 w 1043031"/>
                <a:gd name="connsiteY4" fmla="*/ 282155 h 410380"/>
                <a:gd name="connsiteX5" fmla="*/ 588377 w 1043031"/>
                <a:gd name="connsiteY5" fmla="*/ 260758 h 410380"/>
                <a:gd name="connsiteX6" fmla="*/ 540238 w 1043031"/>
                <a:gd name="connsiteY6" fmla="*/ 223316 h 410380"/>
                <a:gd name="connsiteX7" fmla="*/ 470701 w 1043031"/>
                <a:gd name="connsiteY7" fmla="*/ 234013 h 410380"/>
                <a:gd name="connsiteX8" fmla="*/ 69536 w 1043031"/>
                <a:gd name="connsiteY8" fmla="*/ 324944 h 410380"/>
                <a:gd name="connsiteX9" fmla="*/ 69536 w 1043031"/>
                <a:gd name="connsiteY9" fmla="*/ 330294 h 410380"/>
                <a:gd name="connsiteX10" fmla="*/ 74884 w 1043031"/>
                <a:gd name="connsiteY10" fmla="*/ 335644 h 410380"/>
                <a:gd name="connsiteX11" fmla="*/ 96281 w 1043031"/>
                <a:gd name="connsiteY11" fmla="*/ 340991 h 410380"/>
                <a:gd name="connsiteX12" fmla="*/ 181862 w 1043031"/>
                <a:gd name="connsiteY12" fmla="*/ 303549 h 410380"/>
                <a:gd name="connsiteX13" fmla="*/ 406515 w 1043031"/>
                <a:gd name="connsiteY13" fmla="*/ 266108 h 410380"/>
                <a:gd name="connsiteX14" fmla="*/ 540238 w 1043031"/>
                <a:gd name="connsiteY14" fmla="*/ 223316 h 410380"/>
                <a:gd name="connsiteX15" fmla="*/ 411865 w 1043031"/>
                <a:gd name="connsiteY15" fmla="*/ 159129 h 410380"/>
                <a:gd name="connsiteX16" fmla="*/ 363723 w 1043031"/>
                <a:gd name="connsiteY16" fmla="*/ 164479 h 410380"/>
                <a:gd name="connsiteX17" fmla="*/ 262095 w 1043031"/>
                <a:gd name="connsiteY17" fmla="*/ 201921 h 410380"/>
                <a:gd name="connsiteX18" fmla="*/ 213956 w 1043031"/>
                <a:gd name="connsiteY18" fmla="*/ 223316 h 410380"/>
                <a:gd name="connsiteX19" fmla="*/ 262095 w 1043031"/>
                <a:gd name="connsiteY19" fmla="*/ 212618 h 410380"/>
                <a:gd name="connsiteX20" fmla="*/ 411865 w 1043031"/>
                <a:gd name="connsiteY20" fmla="*/ 159129 h 410380"/>
                <a:gd name="connsiteX21" fmla="*/ 952100 w 1043031"/>
                <a:gd name="connsiteY21" fmla="*/ 143082 h 410380"/>
                <a:gd name="connsiteX22" fmla="*/ 898611 w 1043031"/>
                <a:gd name="connsiteY22" fmla="*/ 153779 h 410380"/>
                <a:gd name="connsiteX23" fmla="*/ 775588 w 1043031"/>
                <a:gd name="connsiteY23" fmla="*/ 185874 h 410380"/>
                <a:gd name="connsiteX24" fmla="*/ 620471 w 1043031"/>
                <a:gd name="connsiteY24" fmla="*/ 234013 h 410380"/>
                <a:gd name="connsiteX25" fmla="*/ 711402 w 1043031"/>
                <a:gd name="connsiteY25" fmla="*/ 217966 h 410380"/>
                <a:gd name="connsiteX26" fmla="*/ 936055 w 1043031"/>
                <a:gd name="connsiteY26" fmla="*/ 153779 h 410380"/>
                <a:gd name="connsiteX27" fmla="*/ 952100 w 1043031"/>
                <a:gd name="connsiteY27" fmla="*/ 143082 h 410380"/>
                <a:gd name="connsiteX28" fmla="*/ 984194 w 1043031"/>
                <a:gd name="connsiteY28" fmla="*/ 137735 h 410380"/>
                <a:gd name="connsiteX29" fmla="*/ 978844 w 1043031"/>
                <a:gd name="connsiteY29" fmla="*/ 148432 h 410380"/>
                <a:gd name="connsiteX30" fmla="*/ 1005589 w 1043031"/>
                <a:gd name="connsiteY30" fmla="*/ 153779 h 410380"/>
                <a:gd name="connsiteX31" fmla="*/ 1005589 w 1043031"/>
                <a:gd name="connsiteY31" fmla="*/ 148432 h 410380"/>
                <a:gd name="connsiteX32" fmla="*/ 1000241 w 1043031"/>
                <a:gd name="connsiteY32" fmla="*/ 143082 h 410380"/>
                <a:gd name="connsiteX33" fmla="*/ 984194 w 1043031"/>
                <a:gd name="connsiteY33" fmla="*/ 137735 h 410380"/>
                <a:gd name="connsiteX34" fmla="*/ 369073 w 1043031"/>
                <a:gd name="connsiteY34" fmla="*/ 137735 h 410380"/>
                <a:gd name="connsiteX35" fmla="*/ 272793 w 1043031"/>
                <a:gd name="connsiteY35" fmla="*/ 169827 h 410380"/>
                <a:gd name="connsiteX36" fmla="*/ 213956 w 1043031"/>
                <a:gd name="connsiteY36" fmla="*/ 191224 h 410380"/>
                <a:gd name="connsiteX37" fmla="*/ 251398 w 1043031"/>
                <a:gd name="connsiteY37" fmla="*/ 180524 h 410380"/>
                <a:gd name="connsiteX38" fmla="*/ 353026 w 1043031"/>
                <a:gd name="connsiteY38" fmla="*/ 148432 h 410380"/>
                <a:gd name="connsiteX39" fmla="*/ 369073 w 1043031"/>
                <a:gd name="connsiteY39" fmla="*/ 137735 h 410380"/>
                <a:gd name="connsiteX40" fmla="*/ 906113 w 1043031"/>
                <a:gd name="connsiteY40" fmla="*/ 60729 h 410380"/>
                <a:gd name="connsiteX41" fmla="*/ 936055 w 1043031"/>
                <a:gd name="connsiteY41" fmla="*/ 68199 h 410380"/>
                <a:gd name="connsiteX42" fmla="*/ 943891 w 1043031"/>
                <a:gd name="connsiteY42" fmla="*/ 72677 h 410380"/>
                <a:gd name="connsiteX43" fmla="*/ 937391 w 1043031"/>
                <a:gd name="connsiteY43" fmla="*/ 74216 h 410380"/>
                <a:gd name="connsiteX44" fmla="*/ 903961 w 1043031"/>
                <a:gd name="connsiteY44" fmla="*/ 84246 h 410380"/>
                <a:gd name="connsiteX45" fmla="*/ 818380 w 1043031"/>
                <a:gd name="connsiteY45" fmla="*/ 105640 h 410380"/>
                <a:gd name="connsiteX46" fmla="*/ 780936 w 1043031"/>
                <a:gd name="connsiteY46" fmla="*/ 105640 h 410380"/>
                <a:gd name="connsiteX47" fmla="*/ 770238 w 1043031"/>
                <a:gd name="connsiteY47" fmla="*/ 94943 h 410380"/>
                <a:gd name="connsiteX48" fmla="*/ 771493 w 1043031"/>
                <a:gd name="connsiteY48" fmla="*/ 83660 h 410380"/>
                <a:gd name="connsiteX49" fmla="*/ 782055 w 1043031"/>
                <a:gd name="connsiteY49" fmla="*/ 74755 h 410380"/>
                <a:gd name="connsiteX50" fmla="*/ 806114 w 1043031"/>
                <a:gd name="connsiteY50" fmla="*/ 69608 h 410380"/>
                <a:gd name="connsiteX51" fmla="*/ 906113 w 1043031"/>
                <a:gd name="connsiteY51" fmla="*/ 60729 h 410380"/>
                <a:gd name="connsiteX52" fmla="*/ 931897 w 1043031"/>
                <a:gd name="connsiteY52" fmla="*/ 44020 h 410380"/>
                <a:gd name="connsiteX53" fmla="*/ 936851 w 1043031"/>
                <a:gd name="connsiteY53" fmla="*/ 45596 h 410380"/>
                <a:gd name="connsiteX54" fmla="*/ 914658 w 1043031"/>
                <a:gd name="connsiteY54" fmla="*/ 52151 h 410380"/>
                <a:gd name="connsiteX55" fmla="*/ 858423 w 1043031"/>
                <a:gd name="connsiteY55" fmla="*/ 43800 h 410380"/>
                <a:gd name="connsiteX56" fmla="*/ 850472 w 1043031"/>
                <a:gd name="connsiteY56" fmla="*/ 46804 h 410380"/>
                <a:gd name="connsiteX57" fmla="*/ 784280 w 1043031"/>
                <a:gd name="connsiteY57" fmla="*/ 72879 h 410380"/>
                <a:gd name="connsiteX58" fmla="*/ 782055 w 1043031"/>
                <a:gd name="connsiteY58" fmla="*/ 74755 h 410380"/>
                <a:gd name="connsiteX59" fmla="*/ 740820 w 1043031"/>
                <a:gd name="connsiteY59" fmla="*/ 83576 h 410380"/>
                <a:gd name="connsiteX60" fmla="*/ 433260 w 1043031"/>
                <a:gd name="connsiteY60" fmla="*/ 175177 h 410380"/>
                <a:gd name="connsiteX61" fmla="*/ 267445 w 1043031"/>
                <a:gd name="connsiteY61" fmla="*/ 234013 h 410380"/>
                <a:gd name="connsiteX62" fmla="*/ 260922 w 1043031"/>
                <a:gd name="connsiteY62" fmla="*/ 237819 h 410380"/>
                <a:gd name="connsiteX63" fmla="*/ 251398 w 1043031"/>
                <a:gd name="connsiteY63" fmla="*/ 239363 h 410380"/>
                <a:gd name="connsiteX64" fmla="*/ 259421 w 1043031"/>
                <a:gd name="connsiteY64" fmla="*/ 238694 h 410380"/>
                <a:gd name="connsiteX65" fmla="*/ 260922 w 1043031"/>
                <a:gd name="connsiteY65" fmla="*/ 237819 h 410380"/>
                <a:gd name="connsiteX66" fmla="*/ 350352 w 1043031"/>
                <a:gd name="connsiteY66" fmla="*/ 223316 h 410380"/>
                <a:gd name="connsiteX67" fmla="*/ 465354 w 1043031"/>
                <a:gd name="connsiteY67" fmla="*/ 207268 h 410380"/>
                <a:gd name="connsiteX68" fmla="*/ 679308 w 1043031"/>
                <a:gd name="connsiteY68" fmla="*/ 175177 h 410380"/>
                <a:gd name="connsiteX69" fmla="*/ 941403 w 1043031"/>
                <a:gd name="connsiteY69" fmla="*/ 94943 h 410380"/>
                <a:gd name="connsiteX70" fmla="*/ 946753 w 1043031"/>
                <a:gd name="connsiteY70" fmla="*/ 89593 h 410380"/>
                <a:gd name="connsiteX71" fmla="*/ 946753 w 1043031"/>
                <a:gd name="connsiteY71" fmla="*/ 78896 h 410380"/>
                <a:gd name="connsiteX72" fmla="*/ 945416 w 1043031"/>
                <a:gd name="connsiteY72" fmla="*/ 73548 h 410380"/>
                <a:gd name="connsiteX73" fmla="*/ 943891 w 1043031"/>
                <a:gd name="connsiteY73" fmla="*/ 72677 h 410380"/>
                <a:gd name="connsiteX74" fmla="*/ 962800 w 1043031"/>
                <a:gd name="connsiteY74" fmla="*/ 68199 h 410380"/>
                <a:gd name="connsiteX75" fmla="*/ 968147 w 1043031"/>
                <a:gd name="connsiteY75" fmla="*/ 68199 h 410380"/>
                <a:gd name="connsiteX76" fmla="*/ 972607 w 1043031"/>
                <a:gd name="connsiteY76" fmla="*/ 64550 h 410380"/>
                <a:gd name="connsiteX77" fmla="*/ 978844 w 1043031"/>
                <a:gd name="connsiteY77" fmla="*/ 78896 h 410380"/>
                <a:gd name="connsiteX78" fmla="*/ 978844 w 1043031"/>
                <a:gd name="connsiteY78" fmla="*/ 100291 h 410380"/>
                <a:gd name="connsiteX79" fmla="*/ 989542 w 1043031"/>
                <a:gd name="connsiteY79" fmla="*/ 105640 h 410380"/>
                <a:gd name="connsiteX80" fmla="*/ 1000241 w 1043031"/>
                <a:gd name="connsiteY80" fmla="*/ 116338 h 410380"/>
                <a:gd name="connsiteX81" fmla="*/ 1026986 w 1043031"/>
                <a:gd name="connsiteY81" fmla="*/ 121688 h 410380"/>
                <a:gd name="connsiteX82" fmla="*/ 1043031 w 1043031"/>
                <a:gd name="connsiteY82" fmla="*/ 143082 h 410380"/>
                <a:gd name="connsiteX83" fmla="*/ 1042589 w 1043031"/>
                <a:gd name="connsiteY83" fmla="*/ 151922 h 410380"/>
                <a:gd name="connsiteX84" fmla="*/ 961488 w 1043031"/>
                <a:gd name="connsiteY84" fmla="*/ 175177 h 410380"/>
                <a:gd name="connsiteX85" fmla="*/ 946753 w 1043031"/>
                <a:gd name="connsiteY85" fmla="*/ 175177 h 410380"/>
                <a:gd name="connsiteX86" fmla="*/ 923816 w 1043031"/>
                <a:gd name="connsiteY86" fmla="*/ 185979 h 410380"/>
                <a:gd name="connsiteX87" fmla="*/ 782181 w 1043031"/>
                <a:gd name="connsiteY87" fmla="*/ 226592 h 410380"/>
                <a:gd name="connsiteX88" fmla="*/ 722099 w 1043031"/>
                <a:gd name="connsiteY88" fmla="*/ 239363 h 410380"/>
                <a:gd name="connsiteX89" fmla="*/ 698420 w 1043031"/>
                <a:gd name="connsiteY89" fmla="*/ 250611 h 410380"/>
                <a:gd name="connsiteX90" fmla="*/ 417248 w 1043031"/>
                <a:gd name="connsiteY90" fmla="*/ 331235 h 410380"/>
                <a:gd name="connsiteX91" fmla="*/ 331965 w 1043031"/>
                <a:gd name="connsiteY91" fmla="*/ 346340 h 410380"/>
                <a:gd name="connsiteX92" fmla="*/ 160467 w 1043031"/>
                <a:gd name="connsiteY92" fmla="*/ 394480 h 410380"/>
                <a:gd name="connsiteX93" fmla="*/ 165815 w 1043031"/>
                <a:gd name="connsiteY93" fmla="*/ 399830 h 410380"/>
                <a:gd name="connsiteX94" fmla="*/ 171464 w 1043031"/>
                <a:gd name="connsiteY94" fmla="*/ 401713 h 410380"/>
                <a:gd name="connsiteX95" fmla="*/ 141238 w 1043031"/>
                <a:gd name="connsiteY95" fmla="*/ 410380 h 410380"/>
                <a:gd name="connsiteX96" fmla="*/ 139070 w 1043031"/>
                <a:gd name="connsiteY96" fmla="*/ 405178 h 410380"/>
                <a:gd name="connsiteX97" fmla="*/ 139070 w 1043031"/>
                <a:gd name="connsiteY97" fmla="*/ 389130 h 410380"/>
                <a:gd name="connsiteX98" fmla="*/ 101628 w 1043031"/>
                <a:gd name="connsiteY98" fmla="*/ 383783 h 410380"/>
                <a:gd name="connsiteX99" fmla="*/ 90931 w 1043031"/>
                <a:gd name="connsiteY99" fmla="*/ 367736 h 410380"/>
                <a:gd name="connsiteX100" fmla="*/ 69536 w 1043031"/>
                <a:gd name="connsiteY100" fmla="*/ 362386 h 410380"/>
                <a:gd name="connsiteX101" fmla="*/ 53489 w 1043031"/>
                <a:gd name="connsiteY101" fmla="*/ 340991 h 410380"/>
                <a:gd name="connsiteX102" fmla="*/ 58836 w 1043031"/>
                <a:gd name="connsiteY102" fmla="*/ 319597 h 410380"/>
                <a:gd name="connsiteX103" fmla="*/ 32092 w 1043031"/>
                <a:gd name="connsiteY103" fmla="*/ 319597 h 410380"/>
                <a:gd name="connsiteX104" fmla="*/ 26745 w 1043031"/>
                <a:gd name="connsiteY104" fmla="*/ 308899 h 410380"/>
                <a:gd name="connsiteX105" fmla="*/ 32092 w 1043031"/>
                <a:gd name="connsiteY105" fmla="*/ 292852 h 410380"/>
                <a:gd name="connsiteX106" fmla="*/ 37442 w 1043031"/>
                <a:gd name="connsiteY106" fmla="*/ 287502 h 410380"/>
                <a:gd name="connsiteX107" fmla="*/ 32092 w 1043031"/>
                <a:gd name="connsiteY107" fmla="*/ 287502 h 410380"/>
                <a:gd name="connsiteX108" fmla="*/ 21395 w 1043031"/>
                <a:gd name="connsiteY108" fmla="*/ 271455 h 410380"/>
                <a:gd name="connsiteX109" fmla="*/ 37442 w 1043031"/>
                <a:gd name="connsiteY109" fmla="*/ 250060 h 410380"/>
                <a:gd name="connsiteX110" fmla="*/ 10697 w 1043031"/>
                <a:gd name="connsiteY110" fmla="*/ 244710 h 410380"/>
                <a:gd name="connsiteX111" fmla="*/ 0 w 1043031"/>
                <a:gd name="connsiteY111" fmla="*/ 228666 h 410380"/>
                <a:gd name="connsiteX112" fmla="*/ 255 w 1043031"/>
                <a:gd name="connsiteY112" fmla="*/ 226529 h 410380"/>
                <a:gd name="connsiteX113" fmla="*/ 404976 w 1043031"/>
                <a:gd name="connsiteY113" fmla="*/ 110477 h 410380"/>
                <a:gd name="connsiteX114" fmla="*/ 406515 w 1043031"/>
                <a:gd name="connsiteY114" fmla="*/ 110990 h 410380"/>
                <a:gd name="connsiteX115" fmla="*/ 411865 w 1043031"/>
                <a:gd name="connsiteY115" fmla="*/ 121688 h 410380"/>
                <a:gd name="connsiteX116" fmla="*/ 411865 w 1043031"/>
                <a:gd name="connsiteY116" fmla="*/ 137735 h 410380"/>
                <a:gd name="connsiteX117" fmla="*/ 433260 w 1043031"/>
                <a:gd name="connsiteY117" fmla="*/ 143082 h 410380"/>
                <a:gd name="connsiteX118" fmla="*/ 443957 w 1043031"/>
                <a:gd name="connsiteY118" fmla="*/ 153779 h 410380"/>
                <a:gd name="connsiteX119" fmla="*/ 831646 w 1043031"/>
                <a:gd name="connsiteY119" fmla="*/ 46698 h 410380"/>
                <a:gd name="connsiteX120" fmla="*/ 954107 w 1043031"/>
                <a:gd name="connsiteY120" fmla="*/ 40785 h 410380"/>
                <a:gd name="connsiteX121" fmla="*/ 973497 w 1043031"/>
                <a:gd name="connsiteY121" fmla="*/ 41454 h 410380"/>
                <a:gd name="connsiteX122" fmla="*/ 978844 w 1043031"/>
                <a:gd name="connsiteY122" fmla="*/ 52151 h 410380"/>
                <a:gd name="connsiteX123" fmla="*/ 975502 w 1043031"/>
                <a:gd name="connsiteY123" fmla="*/ 62181 h 410380"/>
                <a:gd name="connsiteX124" fmla="*/ 972607 w 1043031"/>
                <a:gd name="connsiteY124" fmla="*/ 64550 h 410380"/>
                <a:gd name="connsiteX125" fmla="*/ 972158 w 1043031"/>
                <a:gd name="connsiteY125" fmla="*/ 63518 h 410380"/>
                <a:gd name="connsiteX126" fmla="*/ 957450 w 1043031"/>
                <a:gd name="connsiteY126" fmla="*/ 52151 h 410380"/>
                <a:gd name="connsiteX127" fmla="*/ 936851 w 1043031"/>
                <a:gd name="connsiteY127" fmla="*/ 45596 h 410380"/>
                <a:gd name="connsiteX128" fmla="*/ 938143 w 1043031"/>
                <a:gd name="connsiteY128" fmla="*/ 45215 h 410380"/>
                <a:gd name="connsiteX129" fmla="*/ 954107 w 1043031"/>
                <a:gd name="connsiteY129" fmla="*/ 40785 h 410380"/>
                <a:gd name="connsiteX130" fmla="*/ 941404 w 1043031"/>
                <a:gd name="connsiteY130" fmla="*/ 0 h 410380"/>
                <a:gd name="connsiteX131" fmla="*/ 952100 w 1043031"/>
                <a:gd name="connsiteY131" fmla="*/ 4012 h 410380"/>
                <a:gd name="connsiteX132" fmla="*/ 957450 w 1043031"/>
                <a:gd name="connsiteY132" fmla="*/ 14709 h 410380"/>
                <a:gd name="connsiteX133" fmla="*/ 950096 w 1043031"/>
                <a:gd name="connsiteY133" fmla="*/ 35437 h 410380"/>
                <a:gd name="connsiteX134" fmla="*/ 931897 w 1043031"/>
                <a:gd name="connsiteY134" fmla="*/ 44020 h 410380"/>
                <a:gd name="connsiteX135" fmla="*/ 927049 w 1043031"/>
                <a:gd name="connsiteY135" fmla="*/ 42477 h 410380"/>
                <a:gd name="connsiteX136" fmla="*/ 884738 w 1043031"/>
                <a:gd name="connsiteY136" fmla="*/ 40952 h 410380"/>
                <a:gd name="connsiteX137" fmla="*/ 858423 w 1043031"/>
                <a:gd name="connsiteY137" fmla="*/ 43800 h 410380"/>
                <a:gd name="connsiteX138" fmla="*/ 880559 w 1043031"/>
                <a:gd name="connsiteY138" fmla="*/ 35437 h 410380"/>
                <a:gd name="connsiteX139" fmla="*/ 914658 w 1043031"/>
                <a:gd name="connsiteY139" fmla="*/ 20059 h 410380"/>
                <a:gd name="connsiteX140" fmla="*/ 925355 w 1043031"/>
                <a:gd name="connsiteY140" fmla="*/ 4012 h 410380"/>
                <a:gd name="connsiteX141" fmla="*/ 930705 w 1043031"/>
                <a:gd name="connsiteY141" fmla="*/ 4012 h 410380"/>
                <a:gd name="connsiteX142" fmla="*/ 941404 w 1043031"/>
                <a:gd name="connsiteY142" fmla="*/ 0 h 410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043031" h="410380">
                  <a:moveTo>
                    <a:pt x="588377" y="260758"/>
                  </a:moveTo>
                  <a:cubicBezTo>
                    <a:pt x="556285" y="266108"/>
                    <a:pt x="518841" y="271455"/>
                    <a:pt x="486749" y="276805"/>
                  </a:cubicBezTo>
                  <a:cubicBezTo>
                    <a:pt x="460004" y="287502"/>
                    <a:pt x="438610" y="298199"/>
                    <a:pt x="417212" y="303549"/>
                  </a:cubicBezTo>
                  <a:cubicBezTo>
                    <a:pt x="443957" y="298199"/>
                    <a:pt x="470701" y="292852"/>
                    <a:pt x="502796" y="287502"/>
                  </a:cubicBezTo>
                  <a:cubicBezTo>
                    <a:pt x="513493" y="287502"/>
                    <a:pt x="529540" y="282155"/>
                    <a:pt x="540238" y="282155"/>
                  </a:cubicBezTo>
                  <a:cubicBezTo>
                    <a:pt x="556285" y="276805"/>
                    <a:pt x="572330" y="271455"/>
                    <a:pt x="588377" y="260758"/>
                  </a:cubicBezTo>
                  <a:close/>
                  <a:moveTo>
                    <a:pt x="540238" y="223316"/>
                  </a:moveTo>
                  <a:cubicBezTo>
                    <a:pt x="518841" y="228666"/>
                    <a:pt x="497446" y="228666"/>
                    <a:pt x="470701" y="234013"/>
                  </a:cubicBezTo>
                  <a:cubicBezTo>
                    <a:pt x="294187" y="260758"/>
                    <a:pt x="96281" y="287502"/>
                    <a:pt x="69536" y="324944"/>
                  </a:cubicBezTo>
                  <a:cubicBezTo>
                    <a:pt x="69536" y="324944"/>
                    <a:pt x="69536" y="330294"/>
                    <a:pt x="69536" y="330294"/>
                  </a:cubicBezTo>
                  <a:cubicBezTo>
                    <a:pt x="69536" y="330294"/>
                    <a:pt x="69536" y="335644"/>
                    <a:pt x="74884" y="335644"/>
                  </a:cubicBezTo>
                  <a:cubicBezTo>
                    <a:pt x="80234" y="340991"/>
                    <a:pt x="85581" y="340991"/>
                    <a:pt x="96281" y="340991"/>
                  </a:cubicBezTo>
                  <a:cubicBezTo>
                    <a:pt x="112326" y="324944"/>
                    <a:pt x="139070" y="314247"/>
                    <a:pt x="181862" y="303549"/>
                  </a:cubicBezTo>
                  <a:cubicBezTo>
                    <a:pt x="235351" y="292852"/>
                    <a:pt x="310234" y="276805"/>
                    <a:pt x="406515" y="266108"/>
                  </a:cubicBezTo>
                  <a:cubicBezTo>
                    <a:pt x="449307" y="250060"/>
                    <a:pt x="497446" y="239363"/>
                    <a:pt x="540238" y="223316"/>
                  </a:cubicBezTo>
                  <a:close/>
                  <a:moveTo>
                    <a:pt x="411865" y="159129"/>
                  </a:moveTo>
                  <a:cubicBezTo>
                    <a:pt x="401165" y="159129"/>
                    <a:pt x="385121" y="159129"/>
                    <a:pt x="363723" y="164479"/>
                  </a:cubicBezTo>
                  <a:cubicBezTo>
                    <a:pt x="336979" y="175177"/>
                    <a:pt x="304887" y="185874"/>
                    <a:pt x="262095" y="201921"/>
                  </a:cubicBezTo>
                  <a:cubicBezTo>
                    <a:pt x="246048" y="207268"/>
                    <a:pt x="230001" y="212618"/>
                    <a:pt x="213956" y="223316"/>
                  </a:cubicBezTo>
                  <a:cubicBezTo>
                    <a:pt x="230001" y="217966"/>
                    <a:pt x="246048" y="217966"/>
                    <a:pt x="262095" y="212618"/>
                  </a:cubicBezTo>
                  <a:cubicBezTo>
                    <a:pt x="315584" y="196571"/>
                    <a:pt x="363723" y="180524"/>
                    <a:pt x="411865" y="159129"/>
                  </a:cubicBezTo>
                  <a:close/>
                  <a:moveTo>
                    <a:pt x="952100" y="143082"/>
                  </a:moveTo>
                  <a:cubicBezTo>
                    <a:pt x="936055" y="143082"/>
                    <a:pt x="914658" y="148432"/>
                    <a:pt x="898611" y="153779"/>
                  </a:cubicBezTo>
                  <a:cubicBezTo>
                    <a:pt x="866519" y="164479"/>
                    <a:pt x="823727" y="175177"/>
                    <a:pt x="775588" y="185874"/>
                  </a:cubicBezTo>
                  <a:cubicBezTo>
                    <a:pt x="727447" y="196571"/>
                    <a:pt x="673960" y="217966"/>
                    <a:pt x="620471" y="234013"/>
                  </a:cubicBezTo>
                  <a:cubicBezTo>
                    <a:pt x="652563" y="228666"/>
                    <a:pt x="684658" y="223316"/>
                    <a:pt x="711402" y="217966"/>
                  </a:cubicBezTo>
                  <a:cubicBezTo>
                    <a:pt x="802333" y="185874"/>
                    <a:pt x="877216" y="159129"/>
                    <a:pt x="936055" y="153779"/>
                  </a:cubicBezTo>
                  <a:cubicBezTo>
                    <a:pt x="941403" y="148432"/>
                    <a:pt x="946753" y="148432"/>
                    <a:pt x="952100" y="143082"/>
                  </a:cubicBezTo>
                  <a:close/>
                  <a:moveTo>
                    <a:pt x="984194" y="137735"/>
                  </a:moveTo>
                  <a:cubicBezTo>
                    <a:pt x="984194" y="143082"/>
                    <a:pt x="984194" y="143082"/>
                    <a:pt x="978844" y="148432"/>
                  </a:cubicBezTo>
                  <a:cubicBezTo>
                    <a:pt x="989542" y="148432"/>
                    <a:pt x="1000241" y="148432"/>
                    <a:pt x="1005589" y="153779"/>
                  </a:cubicBezTo>
                  <a:cubicBezTo>
                    <a:pt x="1005589" y="153779"/>
                    <a:pt x="1005589" y="148432"/>
                    <a:pt x="1005589" y="148432"/>
                  </a:cubicBezTo>
                  <a:cubicBezTo>
                    <a:pt x="1005589" y="148432"/>
                    <a:pt x="1005589" y="143082"/>
                    <a:pt x="1000241" y="143082"/>
                  </a:cubicBezTo>
                  <a:cubicBezTo>
                    <a:pt x="994892" y="143082"/>
                    <a:pt x="989542" y="137735"/>
                    <a:pt x="984194" y="137735"/>
                  </a:cubicBezTo>
                  <a:close/>
                  <a:moveTo>
                    <a:pt x="369073" y="137735"/>
                  </a:moveTo>
                  <a:cubicBezTo>
                    <a:pt x="347676" y="143082"/>
                    <a:pt x="304887" y="159129"/>
                    <a:pt x="272793" y="169827"/>
                  </a:cubicBezTo>
                  <a:cubicBezTo>
                    <a:pt x="251398" y="175177"/>
                    <a:pt x="235351" y="185874"/>
                    <a:pt x="213956" y="191224"/>
                  </a:cubicBezTo>
                  <a:cubicBezTo>
                    <a:pt x="224653" y="185874"/>
                    <a:pt x="240701" y="185874"/>
                    <a:pt x="251398" y="180524"/>
                  </a:cubicBezTo>
                  <a:cubicBezTo>
                    <a:pt x="294187" y="164479"/>
                    <a:pt x="326282" y="153779"/>
                    <a:pt x="353026" y="148432"/>
                  </a:cubicBezTo>
                  <a:cubicBezTo>
                    <a:pt x="363723" y="137735"/>
                    <a:pt x="369073" y="137735"/>
                    <a:pt x="369073" y="137735"/>
                  </a:cubicBezTo>
                  <a:close/>
                  <a:moveTo>
                    <a:pt x="906113" y="60729"/>
                  </a:moveTo>
                  <a:cubicBezTo>
                    <a:pt x="918587" y="61763"/>
                    <a:pt x="928700" y="64187"/>
                    <a:pt x="936055" y="68199"/>
                  </a:cubicBezTo>
                  <a:lnTo>
                    <a:pt x="943891" y="72677"/>
                  </a:lnTo>
                  <a:lnTo>
                    <a:pt x="937391" y="74216"/>
                  </a:lnTo>
                  <a:cubicBezTo>
                    <a:pt x="926693" y="77559"/>
                    <a:pt x="914658" y="81571"/>
                    <a:pt x="903961" y="84246"/>
                  </a:cubicBezTo>
                  <a:cubicBezTo>
                    <a:pt x="861169" y="89593"/>
                    <a:pt x="834425" y="100291"/>
                    <a:pt x="818380" y="105640"/>
                  </a:cubicBezTo>
                  <a:cubicBezTo>
                    <a:pt x="796983" y="110990"/>
                    <a:pt x="786286" y="110990"/>
                    <a:pt x="780936" y="105640"/>
                  </a:cubicBezTo>
                  <a:cubicBezTo>
                    <a:pt x="775588" y="105640"/>
                    <a:pt x="775588" y="100291"/>
                    <a:pt x="770238" y="94943"/>
                  </a:cubicBezTo>
                  <a:cubicBezTo>
                    <a:pt x="768901" y="90931"/>
                    <a:pt x="769236" y="87254"/>
                    <a:pt x="771493" y="83660"/>
                  </a:cubicBezTo>
                  <a:lnTo>
                    <a:pt x="782055" y="74755"/>
                  </a:lnTo>
                  <a:lnTo>
                    <a:pt x="806114" y="69608"/>
                  </a:lnTo>
                  <a:cubicBezTo>
                    <a:pt x="846774" y="62149"/>
                    <a:pt x="881166" y="58660"/>
                    <a:pt x="906113" y="60729"/>
                  </a:cubicBezTo>
                  <a:close/>
                  <a:moveTo>
                    <a:pt x="931897" y="44020"/>
                  </a:moveTo>
                  <a:lnTo>
                    <a:pt x="936851" y="45596"/>
                  </a:lnTo>
                  <a:lnTo>
                    <a:pt x="914658" y="52151"/>
                  </a:lnTo>
                  <a:close/>
                  <a:moveTo>
                    <a:pt x="858423" y="43800"/>
                  </a:moveTo>
                  <a:lnTo>
                    <a:pt x="850472" y="46804"/>
                  </a:lnTo>
                  <a:cubicBezTo>
                    <a:pt x="818379" y="57502"/>
                    <a:pt x="796983" y="65524"/>
                    <a:pt x="784280" y="72879"/>
                  </a:cubicBezTo>
                  <a:lnTo>
                    <a:pt x="782055" y="74755"/>
                  </a:lnTo>
                  <a:lnTo>
                    <a:pt x="740820" y="83576"/>
                  </a:lnTo>
                  <a:cubicBezTo>
                    <a:pt x="648552" y="105641"/>
                    <a:pt x="537563" y="140409"/>
                    <a:pt x="433260" y="175177"/>
                  </a:cubicBezTo>
                  <a:cubicBezTo>
                    <a:pt x="417212" y="196571"/>
                    <a:pt x="358376" y="212618"/>
                    <a:pt x="267445" y="234013"/>
                  </a:cubicBezTo>
                  <a:lnTo>
                    <a:pt x="260922" y="237819"/>
                  </a:lnTo>
                  <a:lnTo>
                    <a:pt x="251398" y="239363"/>
                  </a:lnTo>
                  <a:cubicBezTo>
                    <a:pt x="254072" y="239363"/>
                    <a:pt x="256746" y="239363"/>
                    <a:pt x="259421" y="238694"/>
                  </a:cubicBezTo>
                  <a:lnTo>
                    <a:pt x="260922" y="237819"/>
                  </a:lnTo>
                  <a:lnTo>
                    <a:pt x="350352" y="223316"/>
                  </a:lnTo>
                  <a:cubicBezTo>
                    <a:pt x="386458" y="217966"/>
                    <a:pt x="425238" y="212617"/>
                    <a:pt x="465354" y="207268"/>
                  </a:cubicBezTo>
                  <a:cubicBezTo>
                    <a:pt x="534888" y="196571"/>
                    <a:pt x="609771" y="185874"/>
                    <a:pt x="679308" y="175177"/>
                  </a:cubicBezTo>
                  <a:cubicBezTo>
                    <a:pt x="813030" y="127035"/>
                    <a:pt x="898611" y="105640"/>
                    <a:pt x="941403" y="94943"/>
                  </a:cubicBezTo>
                  <a:cubicBezTo>
                    <a:pt x="941403" y="94943"/>
                    <a:pt x="941403" y="94943"/>
                    <a:pt x="946753" y="89593"/>
                  </a:cubicBezTo>
                  <a:cubicBezTo>
                    <a:pt x="952100" y="84246"/>
                    <a:pt x="952100" y="78896"/>
                    <a:pt x="946753" y="78896"/>
                  </a:cubicBezTo>
                  <a:cubicBezTo>
                    <a:pt x="946753" y="76222"/>
                    <a:pt x="946753" y="74885"/>
                    <a:pt x="945416" y="73548"/>
                  </a:cubicBezTo>
                  <a:lnTo>
                    <a:pt x="943891" y="72677"/>
                  </a:lnTo>
                  <a:lnTo>
                    <a:pt x="962800" y="68199"/>
                  </a:lnTo>
                  <a:cubicBezTo>
                    <a:pt x="962800" y="68199"/>
                    <a:pt x="968147" y="68199"/>
                    <a:pt x="968147" y="68199"/>
                  </a:cubicBezTo>
                  <a:lnTo>
                    <a:pt x="972607" y="64550"/>
                  </a:lnTo>
                  <a:lnTo>
                    <a:pt x="978844" y="78896"/>
                  </a:lnTo>
                  <a:cubicBezTo>
                    <a:pt x="978844" y="84246"/>
                    <a:pt x="978844" y="94943"/>
                    <a:pt x="978844" y="100291"/>
                  </a:cubicBezTo>
                  <a:cubicBezTo>
                    <a:pt x="984194" y="100291"/>
                    <a:pt x="984194" y="100291"/>
                    <a:pt x="989542" y="105640"/>
                  </a:cubicBezTo>
                  <a:cubicBezTo>
                    <a:pt x="994892" y="110990"/>
                    <a:pt x="1000241" y="110990"/>
                    <a:pt x="1000241" y="116338"/>
                  </a:cubicBezTo>
                  <a:cubicBezTo>
                    <a:pt x="1010939" y="116338"/>
                    <a:pt x="1016286" y="121688"/>
                    <a:pt x="1026986" y="121688"/>
                  </a:cubicBezTo>
                  <a:cubicBezTo>
                    <a:pt x="1037683" y="127035"/>
                    <a:pt x="1043031" y="132385"/>
                    <a:pt x="1043031" y="143082"/>
                  </a:cubicBezTo>
                  <a:lnTo>
                    <a:pt x="1042589" y="151922"/>
                  </a:lnTo>
                  <a:lnTo>
                    <a:pt x="961488" y="175177"/>
                  </a:lnTo>
                  <a:lnTo>
                    <a:pt x="946753" y="175177"/>
                  </a:lnTo>
                  <a:lnTo>
                    <a:pt x="923816" y="185979"/>
                  </a:lnTo>
                  <a:lnTo>
                    <a:pt x="782181" y="226592"/>
                  </a:lnTo>
                  <a:lnTo>
                    <a:pt x="722099" y="239363"/>
                  </a:lnTo>
                  <a:lnTo>
                    <a:pt x="698420" y="250611"/>
                  </a:lnTo>
                  <a:lnTo>
                    <a:pt x="417248" y="331235"/>
                  </a:lnTo>
                  <a:lnTo>
                    <a:pt x="331965" y="346340"/>
                  </a:lnTo>
                  <a:cubicBezTo>
                    <a:pt x="244712" y="362387"/>
                    <a:pt x="172503" y="378435"/>
                    <a:pt x="160467" y="394480"/>
                  </a:cubicBezTo>
                  <a:cubicBezTo>
                    <a:pt x="160467" y="394480"/>
                    <a:pt x="160467" y="394480"/>
                    <a:pt x="165815" y="399830"/>
                  </a:cubicBezTo>
                  <a:lnTo>
                    <a:pt x="171464" y="401713"/>
                  </a:lnTo>
                  <a:lnTo>
                    <a:pt x="141238" y="410380"/>
                  </a:lnTo>
                  <a:lnTo>
                    <a:pt x="139070" y="405178"/>
                  </a:lnTo>
                  <a:cubicBezTo>
                    <a:pt x="139070" y="399830"/>
                    <a:pt x="139070" y="394480"/>
                    <a:pt x="139070" y="389130"/>
                  </a:cubicBezTo>
                  <a:cubicBezTo>
                    <a:pt x="123025" y="389130"/>
                    <a:pt x="106978" y="389130"/>
                    <a:pt x="101628" y="383783"/>
                  </a:cubicBezTo>
                  <a:cubicBezTo>
                    <a:pt x="96281" y="378433"/>
                    <a:pt x="90931" y="373086"/>
                    <a:pt x="90931" y="367736"/>
                  </a:cubicBezTo>
                  <a:cubicBezTo>
                    <a:pt x="80234" y="367736"/>
                    <a:pt x="74884" y="362386"/>
                    <a:pt x="69536" y="362386"/>
                  </a:cubicBezTo>
                  <a:cubicBezTo>
                    <a:pt x="58836" y="357038"/>
                    <a:pt x="53489" y="346341"/>
                    <a:pt x="53489" y="340991"/>
                  </a:cubicBezTo>
                  <a:cubicBezTo>
                    <a:pt x="53489" y="330294"/>
                    <a:pt x="53489" y="324944"/>
                    <a:pt x="58836" y="319597"/>
                  </a:cubicBezTo>
                  <a:cubicBezTo>
                    <a:pt x="42792" y="324944"/>
                    <a:pt x="37442" y="324944"/>
                    <a:pt x="32092" y="319597"/>
                  </a:cubicBezTo>
                  <a:cubicBezTo>
                    <a:pt x="26745" y="319597"/>
                    <a:pt x="26745" y="314247"/>
                    <a:pt x="26745" y="308899"/>
                  </a:cubicBezTo>
                  <a:cubicBezTo>
                    <a:pt x="26745" y="303549"/>
                    <a:pt x="26745" y="298199"/>
                    <a:pt x="32092" y="292852"/>
                  </a:cubicBezTo>
                  <a:cubicBezTo>
                    <a:pt x="32092" y="292852"/>
                    <a:pt x="37442" y="287502"/>
                    <a:pt x="37442" y="287502"/>
                  </a:cubicBezTo>
                  <a:cubicBezTo>
                    <a:pt x="37442" y="287502"/>
                    <a:pt x="32092" y="287502"/>
                    <a:pt x="32092" y="287502"/>
                  </a:cubicBezTo>
                  <a:cubicBezTo>
                    <a:pt x="26745" y="282155"/>
                    <a:pt x="21395" y="276805"/>
                    <a:pt x="21395" y="271455"/>
                  </a:cubicBezTo>
                  <a:cubicBezTo>
                    <a:pt x="21395" y="260758"/>
                    <a:pt x="21395" y="255410"/>
                    <a:pt x="37442" y="250060"/>
                  </a:cubicBezTo>
                  <a:cubicBezTo>
                    <a:pt x="26745" y="250060"/>
                    <a:pt x="16047" y="250060"/>
                    <a:pt x="10697" y="244710"/>
                  </a:cubicBezTo>
                  <a:cubicBezTo>
                    <a:pt x="5347" y="239363"/>
                    <a:pt x="0" y="234013"/>
                    <a:pt x="0" y="228666"/>
                  </a:cubicBezTo>
                  <a:lnTo>
                    <a:pt x="255" y="226529"/>
                  </a:lnTo>
                  <a:lnTo>
                    <a:pt x="404976" y="110477"/>
                  </a:lnTo>
                  <a:lnTo>
                    <a:pt x="406515" y="110990"/>
                  </a:lnTo>
                  <a:cubicBezTo>
                    <a:pt x="411865" y="110990"/>
                    <a:pt x="411865" y="116338"/>
                    <a:pt x="411865" y="121688"/>
                  </a:cubicBezTo>
                  <a:cubicBezTo>
                    <a:pt x="411865" y="127035"/>
                    <a:pt x="411865" y="132385"/>
                    <a:pt x="411865" y="137735"/>
                  </a:cubicBezTo>
                  <a:cubicBezTo>
                    <a:pt x="422562" y="137735"/>
                    <a:pt x="427910" y="137735"/>
                    <a:pt x="433260" y="143082"/>
                  </a:cubicBezTo>
                  <a:cubicBezTo>
                    <a:pt x="438610" y="143082"/>
                    <a:pt x="443957" y="148432"/>
                    <a:pt x="443957" y="153779"/>
                  </a:cubicBezTo>
                  <a:cubicBezTo>
                    <a:pt x="597737" y="103635"/>
                    <a:pt x="734802" y="61847"/>
                    <a:pt x="831646" y="46698"/>
                  </a:cubicBezTo>
                  <a:close/>
                  <a:moveTo>
                    <a:pt x="954107" y="40785"/>
                  </a:moveTo>
                  <a:cubicBezTo>
                    <a:pt x="962799" y="38779"/>
                    <a:pt x="968148" y="38779"/>
                    <a:pt x="973497" y="41454"/>
                  </a:cubicBezTo>
                  <a:cubicBezTo>
                    <a:pt x="978844" y="41454"/>
                    <a:pt x="978844" y="46804"/>
                    <a:pt x="978844" y="52151"/>
                  </a:cubicBezTo>
                  <a:cubicBezTo>
                    <a:pt x="978844" y="54826"/>
                    <a:pt x="977507" y="58838"/>
                    <a:pt x="975502" y="62181"/>
                  </a:cubicBezTo>
                  <a:lnTo>
                    <a:pt x="972607" y="64550"/>
                  </a:lnTo>
                  <a:lnTo>
                    <a:pt x="972158" y="63518"/>
                  </a:lnTo>
                  <a:cubicBezTo>
                    <a:pt x="968147" y="58838"/>
                    <a:pt x="962798" y="54826"/>
                    <a:pt x="957450" y="52151"/>
                  </a:cubicBezTo>
                  <a:lnTo>
                    <a:pt x="936851" y="45596"/>
                  </a:lnTo>
                  <a:lnTo>
                    <a:pt x="938143" y="45215"/>
                  </a:lnTo>
                  <a:cubicBezTo>
                    <a:pt x="944579" y="43292"/>
                    <a:pt x="949761" y="41788"/>
                    <a:pt x="954107" y="40785"/>
                  </a:cubicBezTo>
                  <a:close/>
                  <a:moveTo>
                    <a:pt x="941404" y="0"/>
                  </a:moveTo>
                  <a:cubicBezTo>
                    <a:pt x="945415" y="0"/>
                    <a:pt x="949427" y="1337"/>
                    <a:pt x="952100" y="4012"/>
                  </a:cubicBezTo>
                  <a:cubicBezTo>
                    <a:pt x="957450" y="4012"/>
                    <a:pt x="957450" y="9360"/>
                    <a:pt x="957450" y="14709"/>
                  </a:cubicBezTo>
                  <a:cubicBezTo>
                    <a:pt x="960125" y="22733"/>
                    <a:pt x="957451" y="29419"/>
                    <a:pt x="950096" y="35437"/>
                  </a:cubicBezTo>
                  <a:lnTo>
                    <a:pt x="931897" y="44020"/>
                  </a:lnTo>
                  <a:lnTo>
                    <a:pt x="927049" y="42477"/>
                  </a:lnTo>
                  <a:cubicBezTo>
                    <a:pt x="914868" y="40660"/>
                    <a:pt x="900701" y="40200"/>
                    <a:pt x="884738" y="40952"/>
                  </a:cubicBezTo>
                  <a:lnTo>
                    <a:pt x="858423" y="43800"/>
                  </a:lnTo>
                  <a:lnTo>
                    <a:pt x="880559" y="35437"/>
                  </a:lnTo>
                  <a:cubicBezTo>
                    <a:pt x="891926" y="30757"/>
                    <a:pt x="903960" y="25408"/>
                    <a:pt x="914658" y="20059"/>
                  </a:cubicBezTo>
                  <a:cubicBezTo>
                    <a:pt x="914658" y="14709"/>
                    <a:pt x="920008" y="4012"/>
                    <a:pt x="925355" y="4012"/>
                  </a:cubicBezTo>
                  <a:cubicBezTo>
                    <a:pt x="925355" y="4012"/>
                    <a:pt x="925355" y="4012"/>
                    <a:pt x="930705" y="4012"/>
                  </a:cubicBezTo>
                  <a:cubicBezTo>
                    <a:pt x="933380" y="1337"/>
                    <a:pt x="937392" y="0"/>
                    <a:pt x="941404" y="0"/>
                  </a:cubicBez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1" name="Vrije vorm: vorm 60">
              <a:extLst>
                <a:ext uri="{FF2B5EF4-FFF2-40B4-BE49-F238E27FC236}">
                  <a16:creationId xmlns:a16="http://schemas.microsoft.com/office/drawing/2014/main" id="{FF2AFF63-85FF-4648-B379-8B58A334B590}"/>
                </a:ext>
              </a:extLst>
            </p:cNvPr>
            <p:cNvSpPr/>
            <p:nvPr/>
          </p:nvSpPr>
          <p:spPr>
            <a:xfrm>
              <a:off x="7739689" y="5209917"/>
              <a:ext cx="968150" cy="383627"/>
            </a:xfrm>
            <a:custGeom>
              <a:avLst/>
              <a:gdLst>
                <a:gd name="connsiteX0" fmla="*/ 144420 w 968150"/>
                <a:gd name="connsiteY0" fmla="*/ 301397 h 383627"/>
                <a:gd name="connsiteX1" fmla="*/ 112328 w 968150"/>
                <a:gd name="connsiteY1" fmla="*/ 312095 h 383627"/>
                <a:gd name="connsiteX2" fmla="*/ 139072 w 968150"/>
                <a:gd name="connsiteY2" fmla="*/ 317442 h 383627"/>
                <a:gd name="connsiteX3" fmla="*/ 144420 w 968150"/>
                <a:gd name="connsiteY3" fmla="*/ 306745 h 383627"/>
                <a:gd name="connsiteX4" fmla="*/ 144420 w 968150"/>
                <a:gd name="connsiteY4" fmla="*/ 301397 h 383627"/>
                <a:gd name="connsiteX5" fmla="*/ 101631 w 968150"/>
                <a:gd name="connsiteY5" fmla="*/ 263953 h 383627"/>
                <a:gd name="connsiteX6" fmla="*/ 42792 w 968150"/>
                <a:gd name="connsiteY6" fmla="*/ 274653 h 383627"/>
                <a:gd name="connsiteX7" fmla="*/ 21397 w 968150"/>
                <a:gd name="connsiteY7" fmla="*/ 280000 h 383627"/>
                <a:gd name="connsiteX8" fmla="*/ 80234 w 968150"/>
                <a:gd name="connsiteY8" fmla="*/ 290698 h 383627"/>
                <a:gd name="connsiteX9" fmla="*/ 85583 w 968150"/>
                <a:gd name="connsiteY9" fmla="*/ 280000 h 383627"/>
                <a:gd name="connsiteX10" fmla="*/ 101631 w 968150"/>
                <a:gd name="connsiteY10" fmla="*/ 263953 h 383627"/>
                <a:gd name="connsiteX11" fmla="*/ 363726 w 968150"/>
                <a:gd name="connsiteY11" fmla="*/ 221164 h 383627"/>
                <a:gd name="connsiteX12" fmla="*/ 320934 w 968150"/>
                <a:gd name="connsiteY12" fmla="*/ 226511 h 383627"/>
                <a:gd name="connsiteX13" fmla="*/ 246051 w 968150"/>
                <a:gd name="connsiteY13" fmla="*/ 237208 h 383627"/>
                <a:gd name="connsiteX14" fmla="*/ 117675 w 968150"/>
                <a:gd name="connsiteY14" fmla="*/ 285350 h 383627"/>
                <a:gd name="connsiteX15" fmla="*/ 235351 w 968150"/>
                <a:gd name="connsiteY15" fmla="*/ 258606 h 383627"/>
                <a:gd name="connsiteX16" fmla="*/ 315584 w 968150"/>
                <a:gd name="connsiteY16" fmla="*/ 237208 h 383627"/>
                <a:gd name="connsiteX17" fmla="*/ 363726 w 968150"/>
                <a:gd name="connsiteY17" fmla="*/ 221164 h 383627"/>
                <a:gd name="connsiteX18" fmla="*/ 604424 w 968150"/>
                <a:gd name="connsiteY18" fmla="*/ 194419 h 383627"/>
                <a:gd name="connsiteX19" fmla="*/ 315584 w 968150"/>
                <a:gd name="connsiteY19" fmla="*/ 253256 h 383627"/>
                <a:gd name="connsiteX20" fmla="*/ 235351 w 968150"/>
                <a:gd name="connsiteY20" fmla="*/ 274653 h 383627"/>
                <a:gd name="connsiteX21" fmla="*/ 171164 w 968150"/>
                <a:gd name="connsiteY21" fmla="*/ 317442 h 383627"/>
                <a:gd name="connsiteX22" fmla="*/ 262095 w 968150"/>
                <a:gd name="connsiteY22" fmla="*/ 301397 h 383627"/>
                <a:gd name="connsiteX23" fmla="*/ 417215 w 968150"/>
                <a:gd name="connsiteY23" fmla="*/ 258606 h 383627"/>
                <a:gd name="connsiteX24" fmla="*/ 604424 w 968150"/>
                <a:gd name="connsiteY24" fmla="*/ 194419 h 383627"/>
                <a:gd name="connsiteX25" fmla="*/ 936055 w 968150"/>
                <a:gd name="connsiteY25" fmla="*/ 156977 h 383627"/>
                <a:gd name="connsiteX26" fmla="*/ 780938 w 968150"/>
                <a:gd name="connsiteY26" fmla="*/ 199766 h 383627"/>
                <a:gd name="connsiteX27" fmla="*/ 936055 w 968150"/>
                <a:gd name="connsiteY27" fmla="*/ 156977 h 383627"/>
                <a:gd name="connsiteX28" fmla="*/ 866519 w 968150"/>
                <a:gd name="connsiteY28" fmla="*/ 151627 h 383627"/>
                <a:gd name="connsiteX29" fmla="*/ 770241 w 968150"/>
                <a:gd name="connsiteY29" fmla="*/ 167675 h 383627"/>
                <a:gd name="connsiteX30" fmla="*/ 700705 w 968150"/>
                <a:gd name="connsiteY30" fmla="*/ 194419 h 383627"/>
                <a:gd name="connsiteX31" fmla="*/ 588377 w 968150"/>
                <a:gd name="connsiteY31" fmla="*/ 231861 h 383627"/>
                <a:gd name="connsiteX32" fmla="*/ 593727 w 968150"/>
                <a:gd name="connsiteY32" fmla="*/ 231861 h 383627"/>
                <a:gd name="connsiteX33" fmla="*/ 673960 w 968150"/>
                <a:gd name="connsiteY33" fmla="*/ 210464 h 383627"/>
                <a:gd name="connsiteX34" fmla="*/ 866519 w 968150"/>
                <a:gd name="connsiteY34" fmla="*/ 151627 h 383627"/>
                <a:gd name="connsiteX35" fmla="*/ 829077 w 968150"/>
                <a:gd name="connsiteY35" fmla="*/ 124883 h 383627"/>
                <a:gd name="connsiteX36" fmla="*/ 821055 w 968150"/>
                <a:gd name="connsiteY36" fmla="*/ 125552 h 383627"/>
                <a:gd name="connsiteX37" fmla="*/ 813034 w 968150"/>
                <a:gd name="connsiteY37" fmla="*/ 130231 h 383627"/>
                <a:gd name="connsiteX38" fmla="*/ 812997 w 968150"/>
                <a:gd name="connsiteY38" fmla="*/ 130243 h 383627"/>
                <a:gd name="connsiteX39" fmla="*/ 785618 w 968150"/>
                <a:gd name="connsiteY39" fmla="*/ 138255 h 383627"/>
                <a:gd name="connsiteX40" fmla="*/ 754194 w 968150"/>
                <a:gd name="connsiteY40" fmla="*/ 146277 h 383627"/>
                <a:gd name="connsiteX41" fmla="*/ 764891 w 968150"/>
                <a:gd name="connsiteY41" fmla="*/ 146277 h 383627"/>
                <a:gd name="connsiteX42" fmla="*/ 812997 w 968150"/>
                <a:gd name="connsiteY42" fmla="*/ 130243 h 383627"/>
                <a:gd name="connsiteX43" fmla="*/ 813030 w 968150"/>
                <a:gd name="connsiteY43" fmla="*/ 130233 h 383627"/>
                <a:gd name="connsiteX44" fmla="*/ 813034 w 968150"/>
                <a:gd name="connsiteY44" fmla="*/ 130231 h 383627"/>
                <a:gd name="connsiteX45" fmla="*/ 727449 w 968150"/>
                <a:gd name="connsiteY45" fmla="*/ 92788 h 383627"/>
                <a:gd name="connsiteX46" fmla="*/ 406515 w 968150"/>
                <a:gd name="connsiteY46" fmla="*/ 156977 h 383627"/>
                <a:gd name="connsiteX47" fmla="*/ 315584 w 968150"/>
                <a:gd name="connsiteY47" fmla="*/ 194419 h 383627"/>
                <a:gd name="connsiteX48" fmla="*/ 588377 w 968150"/>
                <a:gd name="connsiteY48" fmla="*/ 140930 h 383627"/>
                <a:gd name="connsiteX49" fmla="*/ 727449 w 968150"/>
                <a:gd name="connsiteY49" fmla="*/ 92788 h 383627"/>
                <a:gd name="connsiteX50" fmla="*/ 834427 w 968150"/>
                <a:gd name="connsiteY50" fmla="*/ 87441 h 383627"/>
                <a:gd name="connsiteX51" fmla="*/ 823060 w 968150"/>
                <a:gd name="connsiteY51" fmla="*/ 90783 h 383627"/>
                <a:gd name="connsiteX52" fmla="*/ 822556 w 968150"/>
                <a:gd name="connsiteY52" fmla="*/ 91024 h 383627"/>
                <a:gd name="connsiteX53" fmla="*/ 798990 w 968150"/>
                <a:gd name="connsiteY53" fmla="*/ 98138 h 383627"/>
                <a:gd name="connsiteX54" fmla="*/ 759541 w 968150"/>
                <a:gd name="connsiteY54" fmla="*/ 108836 h 383627"/>
                <a:gd name="connsiteX55" fmla="*/ 807683 w 968150"/>
                <a:gd name="connsiteY55" fmla="*/ 98138 h 383627"/>
                <a:gd name="connsiteX56" fmla="*/ 822556 w 968150"/>
                <a:gd name="connsiteY56" fmla="*/ 91024 h 383627"/>
                <a:gd name="connsiteX57" fmla="*/ 871869 w 968150"/>
                <a:gd name="connsiteY57" fmla="*/ 39302 h 383627"/>
                <a:gd name="connsiteX58" fmla="*/ 846461 w 968150"/>
                <a:gd name="connsiteY58" fmla="*/ 55348 h 383627"/>
                <a:gd name="connsiteX59" fmla="*/ 830475 w 968150"/>
                <a:gd name="connsiteY59" fmla="*/ 63021 h 383627"/>
                <a:gd name="connsiteX60" fmla="*/ 826403 w 968150"/>
                <a:gd name="connsiteY60" fmla="*/ 64039 h 383627"/>
                <a:gd name="connsiteX61" fmla="*/ 813030 w 968150"/>
                <a:gd name="connsiteY61" fmla="*/ 71394 h 383627"/>
                <a:gd name="connsiteX62" fmla="*/ 830475 w 968150"/>
                <a:gd name="connsiteY62" fmla="*/ 63021 h 383627"/>
                <a:gd name="connsiteX63" fmla="*/ 839775 w 968150"/>
                <a:gd name="connsiteY63" fmla="*/ 60696 h 383627"/>
                <a:gd name="connsiteX64" fmla="*/ 871869 w 968150"/>
                <a:gd name="connsiteY64" fmla="*/ 55346 h 383627"/>
                <a:gd name="connsiteX65" fmla="*/ 871869 w 968150"/>
                <a:gd name="connsiteY65" fmla="*/ 44649 h 383627"/>
                <a:gd name="connsiteX66" fmla="*/ 871869 w 968150"/>
                <a:gd name="connsiteY66" fmla="*/ 39302 h 383627"/>
                <a:gd name="connsiteX67" fmla="*/ 784744 w 968150"/>
                <a:gd name="connsiteY67" fmla="*/ 34058 h 383627"/>
                <a:gd name="connsiteX68" fmla="*/ 768819 w 968150"/>
                <a:gd name="connsiteY68" fmla="*/ 41558 h 383627"/>
                <a:gd name="connsiteX69" fmla="*/ 654988 w 968150"/>
                <a:gd name="connsiteY69" fmla="*/ 72146 h 383627"/>
                <a:gd name="connsiteX70" fmla="*/ 643113 w 968150"/>
                <a:gd name="connsiteY70" fmla="*/ 74670 h 383627"/>
                <a:gd name="connsiteX71" fmla="*/ 903519 w 968150"/>
                <a:gd name="connsiteY71" fmla="*/ 0 h 383627"/>
                <a:gd name="connsiteX72" fmla="*/ 903292 w 968150"/>
                <a:gd name="connsiteY72" fmla="*/ 4532 h 383627"/>
                <a:gd name="connsiteX73" fmla="*/ 898613 w 968150"/>
                <a:gd name="connsiteY73" fmla="*/ 17905 h 383627"/>
                <a:gd name="connsiteX74" fmla="*/ 909311 w 968150"/>
                <a:gd name="connsiteY74" fmla="*/ 33952 h 383627"/>
                <a:gd name="connsiteX75" fmla="*/ 909311 w 968150"/>
                <a:gd name="connsiteY75" fmla="*/ 49999 h 383627"/>
                <a:gd name="connsiteX76" fmla="*/ 920008 w 968150"/>
                <a:gd name="connsiteY76" fmla="*/ 55346 h 383627"/>
                <a:gd name="connsiteX77" fmla="*/ 930705 w 968150"/>
                <a:gd name="connsiteY77" fmla="*/ 71394 h 383627"/>
                <a:gd name="connsiteX78" fmla="*/ 925358 w 968150"/>
                <a:gd name="connsiteY78" fmla="*/ 87441 h 383627"/>
                <a:gd name="connsiteX79" fmla="*/ 903961 w 968150"/>
                <a:gd name="connsiteY79" fmla="*/ 103488 h 383627"/>
                <a:gd name="connsiteX80" fmla="*/ 946753 w 968150"/>
                <a:gd name="connsiteY80" fmla="*/ 103488 h 383627"/>
                <a:gd name="connsiteX81" fmla="*/ 952103 w 968150"/>
                <a:gd name="connsiteY81" fmla="*/ 114186 h 383627"/>
                <a:gd name="connsiteX82" fmla="*/ 952103 w 968150"/>
                <a:gd name="connsiteY82" fmla="*/ 124883 h 383627"/>
                <a:gd name="connsiteX83" fmla="*/ 920008 w 968150"/>
                <a:gd name="connsiteY83" fmla="*/ 140930 h 383627"/>
                <a:gd name="connsiteX84" fmla="*/ 962800 w 968150"/>
                <a:gd name="connsiteY84" fmla="*/ 140930 h 383627"/>
                <a:gd name="connsiteX85" fmla="*/ 968150 w 968150"/>
                <a:gd name="connsiteY85" fmla="*/ 151627 h 383627"/>
                <a:gd name="connsiteX86" fmla="*/ 967481 w 968150"/>
                <a:gd name="connsiteY86" fmla="*/ 162326 h 383627"/>
                <a:gd name="connsiteX87" fmla="*/ 963226 w 968150"/>
                <a:gd name="connsiteY87" fmla="*/ 172048 h 383627"/>
                <a:gd name="connsiteX88" fmla="*/ 650949 w 968150"/>
                <a:gd name="connsiteY88" fmla="*/ 261592 h 383627"/>
                <a:gd name="connsiteX89" fmla="*/ 670617 w 968150"/>
                <a:gd name="connsiteY89" fmla="*/ 253925 h 383627"/>
                <a:gd name="connsiteX90" fmla="*/ 706055 w 968150"/>
                <a:gd name="connsiteY90" fmla="*/ 242558 h 383627"/>
                <a:gd name="connsiteX91" fmla="*/ 631168 w 968150"/>
                <a:gd name="connsiteY91" fmla="*/ 253256 h 383627"/>
                <a:gd name="connsiteX92" fmla="*/ 604424 w 968150"/>
                <a:gd name="connsiteY92" fmla="*/ 258606 h 383627"/>
                <a:gd name="connsiteX93" fmla="*/ 240701 w 968150"/>
                <a:gd name="connsiteY93" fmla="*/ 349536 h 383627"/>
                <a:gd name="connsiteX94" fmla="*/ 240701 w 968150"/>
                <a:gd name="connsiteY94" fmla="*/ 360234 h 383627"/>
                <a:gd name="connsiteX95" fmla="*/ 246051 w 968150"/>
                <a:gd name="connsiteY95" fmla="*/ 365584 h 383627"/>
                <a:gd name="connsiteX96" fmla="*/ 269399 w 968150"/>
                <a:gd name="connsiteY96" fmla="*/ 369564 h 383627"/>
                <a:gd name="connsiteX97" fmla="*/ 276681 w 968150"/>
                <a:gd name="connsiteY97" fmla="*/ 368912 h 383627"/>
                <a:gd name="connsiteX98" fmla="*/ 225364 w 968150"/>
                <a:gd name="connsiteY98" fmla="*/ 383627 h 383627"/>
                <a:gd name="connsiteX99" fmla="*/ 217968 w 968150"/>
                <a:gd name="connsiteY99" fmla="*/ 378286 h 383627"/>
                <a:gd name="connsiteX100" fmla="*/ 213956 w 968150"/>
                <a:gd name="connsiteY100" fmla="*/ 365584 h 383627"/>
                <a:gd name="connsiteX101" fmla="*/ 213956 w 968150"/>
                <a:gd name="connsiteY101" fmla="*/ 354884 h 383627"/>
                <a:gd name="connsiteX102" fmla="*/ 149770 w 968150"/>
                <a:gd name="connsiteY102" fmla="*/ 349536 h 383627"/>
                <a:gd name="connsiteX103" fmla="*/ 144420 w 968150"/>
                <a:gd name="connsiteY103" fmla="*/ 344186 h 383627"/>
                <a:gd name="connsiteX104" fmla="*/ 101631 w 968150"/>
                <a:gd name="connsiteY104" fmla="*/ 333489 h 383627"/>
                <a:gd name="connsiteX105" fmla="*/ 85583 w 968150"/>
                <a:gd name="connsiteY105" fmla="*/ 317442 h 383627"/>
                <a:gd name="connsiteX106" fmla="*/ 16047 w 968150"/>
                <a:gd name="connsiteY106" fmla="*/ 312095 h 383627"/>
                <a:gd name="connsiteX107" fmla="*/ 0 w 968150"/>
                <a:gd name="connsiteY107" fmla="*/ 290698 h 383627"/>
                <a:gd name="connsiteX108" fmla="*/ 5350 w 968150"/>
                <a:gd name="connsiteY108" fmla="*/ 274653 h 383627"/>
                <a:gd name="connsiteX109" fmla="*/ 10700 w 968150"/>
                <a:gd name="connsiteY109" fmla="*/ 269303 h 383627"/>
                <a:gd name="connsiteX110" fmla="*/ 3260 w 968150"/>
                <a:gd name="connsiteY110" fmla="*/ 258145 h 383627"/>
                <a:gd name="connsiteX111" fmla="*/ 32395 w 968150"/>
                <a:gd name="connsiteY111" fmla="*/ 249791 h 383627"/>
                <a:gd name="connsiteX112" fmla="*/ 34769 w 968150"/>
                <a:gd name="connsiteY112" fmla="*/ 250582 h 383627"/>
                <a:gd name="connsiteX113" fmla="*/ 42792 w 968150"/>
                <a:gd name="connsiteY113" fmla="*/ 253256 h 383627"/>
                <a:gd name="connsiteX114" fmla="*/ 69536 w 968150"/>
                <a:gd name="connsiteY114" fmla="*/ 242558 h 383627"/>
                <a:gd name="connsiteX115" fmla="*/ 149770 w 968150"/>
                <a:gd name="connsiteY115" fmla="*/ 226511 h 383627"/>
                <a:gd name="connsiteX116" fmla="*/ 283492 w 968150"/>
                <a:gd name="connsiteY116" fmla="*/ 178372 h 383627"/>
                <a:gd name="connsiteX117" fmla="*/ 278180 w 968150"/>
                <a:gd name="connsiteY117" fmla="*/ 179313 h 383627"/>
                <a:gd name="connsiteX118" fmla="*/ 559349 w 968150"/>
                <a:gd name="connsiteY118" fmla="*/ 98689 h 383627"/>
                <a:gd name="connsiteX119" fmla="*/ 556285 w 968150"/>
                <a:gd name="connsiteY119" fmla="*/ 100144 h 383627"/>
                <a:gd name="connsiteX120" fmla="*/ 529540 w 968150"/>
                <a:gd name="connsiteY120" fmla="*/ 108836 h 383627"/>
                <a:gd name="connsiteX121" fmla="*/ 850472 w 968150"/>
                <a:gd name="connsiteY121" fmla="*/ 23255 h 383627"/>
                <a:gd name="connsiteX122" fmla="*/ 822419 w 968150"/>
                <a:gd name="connsiteY122" fmla="*/ 23255 h 383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968150" h="383627">
                  <a:moveTo>
                    <a:pt x="144420" y="301397"/>
                  </a:moveTo>
                  <a:cubicBezTo>
                    <a:pt x="133723" y="306745"/>
                    <a:pt x="123025" y="312095"/>
                    <a:pt x="112328" y="312095"/>
                  </a:cubicBezTo>
                  <a:cubicBezTo>
                    <a:pt x="117675" y="317442"/>
                    <a:pt x="128375" y="317442"/>
                    <a:pt x="139072" y="317442"/>
                  </a:cubicBezTo>
                  <a:cubicBezTo>
                    <a:pt x="139072" y="312095"/>
                    <a:pt x="144420" y="312095"/>
                    <a:pt x="144420" y="306745"/>
                  </a:cubicBezTo>
                  <a:cubicBezTo>
                    <a:pt x="144420" y="306745"/>
                    <a:pt x="144420" y="306745"/>
                    <a:pt x="144420" y="301397"/>
                  </a:cubicBezTo>
                  <a:close/>
                  <a:moveTo>
                    <a:pt x="101631" y="263953"/>
                  </a:moveTo>
                  <a:cubicBezTo>
                    <a:pt x="80234" y="269303"/>
                    <a:pt x="58839" y="274653"/>
                    <a:pt x="42792" y="274653"/>
                  </a:cubicBezTo>
                  <a:cubicBezTo>
                    <a:pt x="32094" y="274653"/>
                    <a:pt x="26745" y="280000"/>
                    <a:pt x="21397" y="280000"/>
                  </a:cubicBezTo>
                  <a:cubicBezTo>
                    <a:pt x="37444" y="290698"/>
                    <a:pt x="53489" y="290698"/>
                    <a:pt x="80234" y="290698"/>
                  </a:cubicBezTo>
                  <a:cubicBezTo>
                    <a:pt x="80234" y="285350"/>
                    <a:pt x="85583" y="285350"/>
                    <a:pt x="85583" y="280000"/>
                  </a:cubicBezTo>
                  <a:cubicBezTo>
                    <a:pt x="90931" y="274653"/>
                    <a:pt x="96281" y="269303"/>
                    <a:pt x="101631" y="263953"/>
                  </a:cubicBezTo>
                  <a:close/>
                  <a:moveTo>
                    <a:pt x="363726" y="221164"/>
                  </a:moveTo>
                  <a:cubicBezTo>
                    <a:pt x="347679" y="221164"/>
                    <a:pt x="336981" y="226511"/>
                    <a:pt x="320934" y="226511"/>
                  </a:cubicBezTo>
                  <a:cubicBezTo>
                    <a:pt x="294190" y="231861"/>
                    <a:pt x="272795" y="231861"/>
                    <a:pt x="246051" y="237208"/>
                  </a:cubicBezTo>
                  <a:cubicBezTo>
                    <a:pt x="181862" y="253256"/>
                    <a:pt x="133723" y="269303"/>
                    <a:pt x="117675" y="285350"/>
                  </a:cubicBezTo>
                  <a:cubicBezTo>
                    <a:pt x="149770" y="280000"/>
                    <a:pt x="192562" y="269303"/>
                    <a:pt x="235351" y="258606"/>
                  </a:cubicBezTo>
                  <a:cubicBezTo>
                    <a:pt x="256748" y="247908"/>
                    <a:pt x="283492" y="242558"/>
                    <a:pt x="315584" y="237208"/>
                  </a:cubicBezTo>
                  <a:cubicBezTo>
                    <a:pt x="331631" y="231861"/>
                    <a:pt x="347679" y="226511"/>
                    <a:pt x="363726" y="221164"/>
                  </a:cubicBezTo>
                  <a:close/>
                  <a:moveTo>
                    <a:pt x="604424" y="194419"/>
                  </a:moveTo>
                  <a:cubicBezTo>
                    <a:pt x="508146" y="210464"/>
                    <a:pt x="401168" y="231861"/>
                    <a:pt x="315584" y="253256"/>
                  </a:cubicBezTo>
                  <a:cubicBezTo>
                    <a:pt x="288840" y="263953"/>
                    <a:pt x="262095" y="269303"/>
                    <a:pt x="235351" y="274653"/>
                  </a:cubicBezTo>
                  <a:cubicBezTo>
                    <a:pt x="203259" y="296047"/>
                    <a:pt x="181862" y="306745"/>
                    <a:pt x="171164" y="317442"/>
                  </a:cubicBezTo>
                  <a:cubicBezTo>
                    <a:pt x="197909" y="317442"/>
                    <a:pt x="230003" y="312095"/>
                    <a:pt x="262095" y="301397"/>
                  </a:cubicBezTo>
                  <a:cubicBezTo>
                    <a:pt x="299540" y="285350"/>
                    <a:pt x="347679" y="269303"/>
                    <a:pt x="417215" y="258606"/>
                  </a:cubicBezTo>
                  <a:cubicBezTo>
                    <a:pt x="481401" y="237208"/>
                    <a:pt x="545588" y="215814"/>
                    <a:pt x="604424" y="194419"/>
                  </a:cubicBezTo>
                  <a:close/>
                  <a:moveTo>
                    <a:pt x="936055" y="156977"/>
                  </a:moveTo>
                  <a:cubicBezTo>
                    <a:pt x="903961" y="167675"/>
                    <a:pt x="845124" y="183722"/>
                    <a:pt x="780938" y="199766"/>
                  </a:cubicBezTo>
                  <a:cubicBezTo>
                    <a:pt x="850472" y="189069"/>
                    <a:pt x="909311" y="173022"/>
                    <a:pt x="936055" y="156977"/>
                  </a:cubicBezTo>
                  <a:close/>
                  <a:moveTo>
                    <a:pt x="866519" y="151627"/>
                  </a:moveTo>
                  <a:cubicBezTo>
                    <a:pt x="839775" y="156977"/>
                    <a:pt x="813030" y="162325"/>
                    <a:pt x="770241" y="167675"/>
                  </a:cubicBezTo>
                  <a:cubicBezTo>
                    <a:pt x="748844" y="173022"/>
                    <a:pt x="722099" y="183722"/>
                    <a:pt x="700705" y="194419"/>
                  </a:cubicBezTo>
                  <a:cubicBezTo>
                    <a:pt x="663263" y="205116"/>
                    <a:pt x="625821" y="221164"/>
                    <a:pt x="588377" y="231861"/>
                  </a:cubicBezTo>
                  <a:cubicBezTo>
                    <a:pt x="588377" y="231861"/>
                    <a:pt x="593727" y="231861"/>
                    <a:pt x="593727" y="231861"/>
                  </a:cubicBezTo>
                  <a:cubicBezTo>
                    <a:pt x="620471" y="221164"/>
                    <a:pt x="647216" y="215814"/>
                    <a:pt x="673960" y="210464"/>
                  </a:cubicBezTo>
                  <a:cubicBezTo>
                    <a:pt x="764891" y="183722"/>
                    <a:pt x="823730" y="162325"/>
                    <a:pt x="866519" y="151627"/>
                  </a:cubicBezTo>
                  <a:close/>
                  <a:moveTo>
                    <a:pt x="829077" y="124883"/>
                  </a:moveTo>
                  <a:cubicBezTo>
                    <a:pt x="826403" y="124883"/>
                    <a:pt x="823729" y="124883"/>
                    <a:pt x="821055" y="125552"/>
                  </a:cubicBezTo>
                  <a:lnTo>
                    <a:pt x="813034" y="130231"/>
                  </a:lnTo>
                  <a:lnTo>
                    <a:pt x="812997" y="130243"/>
                  </a:lnTo>
                  <a:lnTo>
                    <a:pt x="785618" y="138255"/>
                  </a:lnTo>
                  <a:cubicBezTo>
                    <a:pt x="775589" y="140929"/>
                    <a:pt x="764891" y="143604"/>
                    <a:pt x="754194" y="146277"/>
                  </a:cubicBezTo>
                  <a:cubicBezTo>
                    <a:pt x="759541" y="146277"/>
                    <a:pt x="764891" y="146277"/>
                    <a:pt x="764891" y="146277"/>
                  </a:cubicBezTo>
                  <a:lnTo>
                    <a:pt x="812997" y="130243"/>
                  </a:lnTo>
                  <a:lnTo>
                    <a:pt x="813030" y="130233"/>
                  </a:lnTo>
                  <a:lnTo>
                    <a:pt x="813034" y="130231"/>
                  </a:lnTo>
                  <a:close/>
                  <a:moveTo>
                    <a:pt x="727449" y="92788"/>
                  </a:moveTo>
                  <a:cubicBezTo>
                    <a:pt x="647216" y="114186"/>
                    <a:pt x="534890" y="135580"/>
                    <a:pt x="406515" y="156977"/>
                  </a:cubicBezTo>
                  <a:cubicBezTo>
                    <a:pt x="374423" y="167675"/>
                    <a:pt x="342329" y="183722"/>
                    <a:pt x="315584" y="194419"/>
                  </a:cubicBezTo>
                  <a:cubicBezTo>
                    <a:pt x="390470" y="178372"/>
                    <a:pt x="486749" y="162325"/>
                    <a:pt x="588377" y="140930"/>
                  </a:cubicBezTo>
                  <a:cubicBezTo>
                    <a:pt x="641866" y="124883"/>
                    <a:pt x="684657" y="108836"/>
                    <a:pt x="727449" y="92788"/>
                  </a:cubicBezTo>
                  <a:close/>
                  <a:moveTo>
                    <a:pt x="834427" y="87441"/>
                  </a:moveTo>
                  <a:cubicBezTo>
                    <a:pt x="831752" y="87441"/>
                    <a:pt x="827741" y="88778"/>
                    <a:pt x="823060" y="90783"/>
                  </a:cubicBezTo>
                  <a:lnTo>
                    <a:pt x="822556" y="91024"/>
                  </a:lnTo>
                  <a:lnTo>
                    <a:pt x="798990" y="98138"/>
                  </a:lnTo>
                  <a:cubicBezTo>
                    <a:pt x="786286" y="102150"/>
                    <a:pt x="772914" y="106162"/>
                    <a:pt x="759541" y="108836"/>
                  </a:cubicBezTo>
                  <a:cubicBezTo>
                    <a:pt x="775588" y="103488"/>
                    <a:pt x="791635" y="103488"/>
                    <a:pt x="807683" y="98138"/>
                  </a:cubicBezTo>
                  <a:lnTo>
                    <a:pt x="822556" y="91024"/>
                  </a:lnTo>
                  <a:close/>
                  <a:moveTo>
                    <a:pt x="871869" y="39302"/>
                  </a:moveTo>
                  <a:cubicBezTo>
                    <a:pt x="863845" y="44651"/>
                    <a:pt x="855822" y="49999"/>
                    <a:pt x="846461" y="55348"/>
                  </a:cubicBezTo>
                  <a:lnTo>
                    <a:pt x="830475" y="63021"/>
                  </a:lnTo>
                  <a:lnTo>
                    <a:pt x="826403" y="64039"/>
                  </a:lnTo>
                  <a:cubicBezTo>
                    <a:pt x="822392" y="66045"/>
                    <a:pt x="818380" y="68719"/>
                    <a:pt x="813030" y="71394"/>
                  </a:cubicBezTo>
                  <a:lnTo>
                    <a:pt x="830475" y="63021"/>
                  </a:lnTo>
                  <a:lnTo>
                    <a:pt x="839775" y="60696"/>
                  </a:lnTo>
                  <a:cubicBezTo>
                    <a:pt x="850472" y="55346"/>
                    <a:pt x="861172" y="55346"/>
                    <a:pt x="871869" y="55346"/>
                  </a:cubicBezTo>
                  <a:cubicBezTo>
                    <a:pt x="871869" y="49999"/>
                    <a:pt x="871869" y="44649"/>
                    <a:pt x="871869" y="44649"/>
                  </a:cubicBezTo>
                  <a:cubicBezTo>
                    <a:pt x="871869" y="44649"/>
                    <a:pt x="871869" y="39302"/>
                    <a:pt x="871869" y="39302"/>
                  </a:cubicBezTo>
                  <a:close/>
                  <a:moveTo>
                    <a:pt x="784744" y="34058"/>
                  </a:moveTo>
                  <a:lnTo>
                    <a:pt x="768819" y="41558"/>
                  </a:lnTo>
                  <a:cubicBezTo>
                    <a:pt x="738565" y="52757"/>
                    <a:pt x="699952" y="62284"/>
                    <a:pt x="654988" y="72146"/>
                  </a:cubicBezTo>
                  <a:lnTo>
                    <a:pt x="643113" y="74670"/>
                  </a:lnTo>
                  <a:close/>
                  <a:moveTo>
                    <a:pt x="903519" y="0"/>
                  </a:moveTo>
                  <a:lnTo>
                    <a:pt x="903292" y="4532"/>
                  </a:lnTo>
                  <a:cubicBezTo>
                    <a:pt x="902624" y="8544"/>
                    <a:pt x="901287" y="12556"/>
                    <a:pt x="898613" y="17905"/>
                  </a:cubicBezTo>
                  <a:cubicBezTo>
                    <a:pt x="903961" y="23255"/>
                    <a:pt x="903961" y="28602"/>
                    <a:pt x="909311" y="33952"/>
                  </a:cubicBezTo>
                  <a:cubicBezTo>
                    <a:pt x="909311" y="39302"/>
                    <a:pt x="909311" y="44649"/>
                    <a:pt x="909311" y="49999"/>
                  </a:cubicBezTo>
                  <a:cubicBezTo>
                    <a:pt x="914661" y="49999"/>
                    <a:pt x="920008" y="49999"/>
                    <a:pt x="920008" y="55346"/>
                  </a:cubicBezTo>
                  <a:cubicBezTo>
                    <a:pt x="925358" y="60696"/>
                    <a:pt x="930705" y="60696"/>
                    <a:pt x="930705" y="71394"/>
                  </a:cubicBezTo>
                  <a:cubicBezTo>
                    <a:pt x="930705" y="76744"/>
                    <a:pt x="930705" y="82091"/>
                    <a:pt x="925358" y="87441"/>
                  </a:cubicBezTo>
                  <a:cubicBezTo>
                    <a:pt x="920008" y="92788"/>
                    <a:pt x="914661" y="98138"/>
                    <a:pt x="903961" y="103488"/>
                  </a:cubicBezTo>
                  <a:cubicBezTo>
                    <a:pt x="930705" y="98138"/>
                    <a:pt x="941405" y="98138"/>
                    <a:pt x="946753" y="103488"/>
                  </a:cubicBezTo>
                  <a:cubicBezTo>
                    <a:pt x="952103" y="103488"/>
                    <a:pt x="952103" y="108836"/>
                    <a:pt x="952103" y="114186"/>
                  </a:cubicBezTo>
                  <a:cubicBezTo>
                    <a:pt x="952103" y="119533"/>
                    <a:pt x="952103" y="124883"/>
                    <a:pt x="952103" y="124883"/>
                  </a:cubicBezTo>
                  <a:cubicBezTo>
                    <a:pt x="946753" y="130233"/>
                    <a:pt x="936055" y="135580"/>
                    <a:pt x="920008" y="140930"/>
                  </a:cubicBezTo>
                  <a:cubicBezTo>
                    <a:pt x="946753" y="135580"/>
                    <a:pt x="957450" y="135580"/>
                    <a:pt x="962800" y="140930"/>
                  </a:cubicBezTo>
                  <a:cubicBezTo>
                    <a:pt x="968150" y="140930"/>
                    <a:pt x="968150" y="146277"/>
                    <a:pt x="968150" y="151627"/>
                  </a:cubicBezTo>
                  <a:cubicBezTo>
                    <a:pt x="968150" y="154302"/>
                    <a:pt x="968150" y="158314"/>
                    <a:pt x="967481" y="162326"/>
                  </a:cubicBezTo>
                  <a:lnTo>
                    <a:pt x="963226" y="172048"/>
                  </a:lnTo>
                  <a:lnTo>
                    <a:pt x="650949" y="261592"/>
                  </a:lnTo>
                  <a:lnTo>
                    <a:pt x="670617" y="253925"/>
                  </a:lnTo>
                  <a:cubicBezTo>
                    <a:pt x="683321" y="249245"/>
                    <a:pt x="695356" y="245233"/>
                    <a:pt x="706055" y="242558"/>
                  </a:cubicBezTo>
                  <a:cubicBezTo>
                    <a:pt x="684657" y="247908"/>
                    <a:pt x="657913" y="247908"/>
                    <a:pt x="631168" y="253256"/>
                  </a:cubicBezTo>
                  <a:cubicBezTo>
                    <a:pt x="620471" y="253256"/>
                    <a:pt x="609774" y="258606"/>
                    <a:pt x="604424" y="258606"/>
                  </a:cubicBezTo>
                  <a:cubicBezTo>
                    <a:pt x="443959" y="301397"/>
                    <a:pt x="320934" y="338839"/>
                    <a:pt x="240701" y="349536"/>
                  </a:cubicBezTo>
                  <a:cubicBezTo>
                    <a:pt x="240701" y="354884"/>
                    <a:pt x="240701" y="354884"/>
                    <a:pt x="240701" y="360234"/>
                  </a:cubicBezTo>
                  <a:cubicBezTo>
                    <a:pt x="240701" y="360234"/>
                    <a:pt x="240701" y="365584"/>
                    <a:pt x="246051" y="365584"/>
                  </a:cubicBezTo>
                  <a:cubicBezTo>
                    <a:pt x="251399" y="368258"/>
                    <a:pt x="259339" y="369512"/>
                    <a:pt x="269399" y="369564"/>
                  </a:cubicBezTo>
                  <a:lnTo>
                    <a:pt x="276681" y="368912"/>
                  </a:lnTo>
                  <a:lnTo>
                    <a:pt x="225364" y="383627"/>
                  </a:lnTo>
                  <a:lnTo>
                    <a:pt x="217968" y="378286"/>
                  </a:lnTo>
                  <a:cubicBezTo>
                    <a:pt x="215294" y="374943"/>
                    <a:pt x="213956" y="370932"/>
                    <a:pt x="213956" y="365584"/>
                  </a:cubicBezTo>
                  <a:cubicBezTo>
                    <a:pt x="213956" y="360234"/>
                    <a:pt x="213956" y="360234"/>
                    <a:pt x="213956" y="354884"/>
                  </a:cubicBezTo>
                  <a:cubicBezTo>
                    <a:pt x="181862" y="360234"/>
                    <a:pt x="160467" y="354884"/>
                    <a:pt x="149770" y="349536"/>
                  </a:cubicBezTo>
                  <a:cubicBezTo>
                    <a:pt x="144420" y="349536"/>
                    <a:pt x="144420" y="344186"/>
                    <a:pt x="144420" y="344186"/>
                  </a:cubicBezTo>
                  <a:cubicBezTo>
                    <a:pt x="128375" y="344186"/>
                    <a:pt x="112328" y="338839"/>
                    <a:pt x="101631" y="333489"/>
                  </a:cubicBezTo>
                  <a:cubicBezTo>
                    <a:pt x="90931" y="328142"/>
                    <a:pt x="85583" y="322792"/>
                    <a:pt x="85583" y="317442"/>
                  </a:cubicBezTo>
                  <a:cubicBezTo>
                    <a:pt x="53489" y="317442"/>
                    <a:pt x="32094" y="317442"/>
                    <a:pt x="16047" y="312095"/>
                  </a:cubicBezTo>
                  <a:cubicBezTo>
                    <a:pt x="5350" y="306745"/>
                    <a:pt x="0" y="296047"/>
                    <a:pt x="0" y="290698"/>
                  </a:cubicBezTo>
                  <a:cubicBezTo>
                    <a:pt x="0" y="285350"/>
                    <a:pt x="0" y="280000"/>
                    <a:pt x="5350" y="274653"/>
                  </a:cubicBezTo>
                  <a:cubicBezTo>
                    <a:pt x="5350" y="274653"/>
                    <a:pt x="10700" y="269303"/>
                    <a:pt x="10700" y="269303"/>
                  </a:cubicBezTo>
                  <a:lnTo>
                    <a:pt x="3260" y="258145"/>
                  </a:lnTo>
                  <a:lnTo>
                    <a:pt x="32395" y="249791"/>
                  </a:lnTo>
                  <a:lnTo>
                    <a:pt x="34769" y="250582"/>
                  </a:lnTo>
                  <a:cubicBezTo>
                    <a:pt x="37444" y="251919"/>
                    <a:pt x="40118" y="253256"/>
                    <a:pt x="42792" y="253256"/>
                  </a:cubicBezTo>
                  <a:cubicBezTo>
                    <a:pt x="48142" y="247908"/>
                    <a:pt x="58839" y="242558"/>
                    <a:pt x="69536" y="242558"/>
                  </a:cubicBezTo>
                  <a:cubicBezTo>
                    <a:pt x="90931" y="237208"/>
                    <a:pt x="117675" y="231861"/>
                    <a:pt x="149770" y="226511"/>
                  </a:cubicBezTo>
                  <a:cubicBezTo>
                    <a:pt x="187212" y="215814"/>
                    <a:pt x="235351" y="199766"/>
                    <a:pt x="283492" y="178372"/>
                  </a:cubicBezTo>
                  <a:lnTo>
                    <a:pt x="278180" y="179313"/>
                  </a:lnTo>
                  <a:lnTo>
                    <a:pt x="559349" y="98689"/>
                  </a:lnTo>
                  <a:lnTo>
                    <a:pt x="556285" y="100144"/>
                  </a:lnTo>
                  <a:cubicBezTo>
                    <a:pt x="546924" y="103487"/>
                    <a:pt x="537564" y="106162"/>
                    <a:pt x="529540" y="108836"/>
                  </a:cubicBezTo>
                  <a:cubicBezTo>
                    <a:pt x="668610" y="82091"/>
                    <a:pt x="796985" y="55346"/>
                    <a:pt x="850472" y="23255"/>
                  </a:cubicBezTo>
                  <a:lnTo>
                    <a:pt x="822419" y="23255"/>
                  </a:lnTo>
                  <a:close/>
                </a:path>
              </a:pathLst>
            </a:custGeom>
            <a:gradFill>
              <a:gsLst>
                <a:gs pos="100000">
                  <a:srgbClr val="EA581B"/>
                </a:gs>
                <a:gs pos="0">
                  <a:srgbClr val="EB620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2" name="Vrije vorm: vorm 61">
              <a:extLst>
                <a:ext uri="{FF2B5EF4-FFF2-40B4-BE49-F238E27FC236}">
                  <a16:creationId xmlns:a16="http://schemas.microsoft.com/office/drawing/2014/main" id="{F7D61C35-9866-4105-8393-98D098C4E9DC}"/>
                </a:ext>
              </a:extLst>
            </p:cNvPr>
            <p:cNvSpPr/>
            <p:nvPr/>
          </p:nvSpPr>
          <p:spPr>
            <a:xfrm>
              <a:off x="8806504" y="4285874"/>
              <a:ext cx="680358" cy="229333"/>
            </a:xfrm>
            <a:custGeom>
              <a:avLst/>
              <a:gdLst>
                <a:gd name="connsiteX0" fmla="*/ 108026 w 680358"/>
                <a:gd name="connsiteY0" fmla="*/ 172219 h 229333"/>
                <a:gd name="connsiteX1" fmla="*/ 65237 w 680358"/>
                <a:gd name="connsiteY1" fmla="*/ 188266 h 229333"/>
                <a:gd name="connsiteX2" fmla="*/ 108026 w 680358"/>
                <a:gd name="connsiteY2" fmla="*/ 172219 h 229333"/>
                <a:gd name="connsiteX3" fmla="*/ 279190 w 680358"/>
                <a:gd name="connsiteY3" fmla="*/ 150821 h 229333"/>
                <a:gd name="connsiteX4" fmla="*/ 129423 w 680358"/>
                <a:gd name="connsiteY4" fmla="*/ 188266 h 229333"/>
                <a:gd name="connsiteX5" fmla="*/ 279190 w 680358"/>
                <a:gd name="connsiteY5" fmla="*/ 150821 h 229333"/>
                <a:gd name="connsiteX6" fmla="*/ 524238 w 680358"/>
                <a:gd name="connsiteY6" fmla="*/ 50 h 229333"/>
                <a:gd name="connsiteX7" fmla="*/ 551985 w 680358"/>
                <a:gd name="connsiteY7" fmla="*/ 6401 h 229333"/>
                <a:gd name="connsiteX8" fmla="*/ 568030 w 680358"/>
                <a:gd name="connsiteY8" fmla="*/ 27799 h 229333"/>
                <a:gd name="connsiteX9" fmla="*/ 295237 w 680358"/>
                <a:gd name="connsiteY9" fmla="*/ 124077 h 229333"/>
                <a:gd name="connsiteX10" fmla="*/ 231051 w 680358"/>
                <a:gd name="connsiteY10" fmla="*/ 140124 h 229333"/>
                <a:gd name="connsiteX11" fmla="*/ 428960 w 680358"/>
                <a:gd name="connsiteY11" fmla="*/ 97335 h 229333"/>
                <a:gd name="connsiteX12" fmla="*/ 471752 w 680358"/>
                <a:gd name="connsiteY12" fmla="*/ 86635 h 229333"/>
                <a:gd name="connsiteX13" fmla="*/ 669661 w 680358"/>
                <a:gd name="connsiteY13" fmla="*/ 27799 h 229333"/>
                <a:gd name="connsiteX14" fmla="*/ 680358 w 680358"/>
                <a:gd name="connsiteY14" fmla="*/ 38496 h 229333"/>
                <a:gd name="connsiteX15" fmla="*/ 680358 w 680358"/>
                <a:gd name="connsiteY15" fmla="*/ 43903 h 229333"/>
                <a:gd name="connsiteX16" fmla="*/ 84931 w 680358"/>
                <a:gd name="connsiteY16" fmla="*/ 214639 h 229333"/>
                <a:gd name="connsiteX17" fmla="*/ 79276 w 680358"/>
                <a:gd name="connsiteY17" fmla="*/ 214342 h 229333"/>
                <a:gd name="connsiteX18" fmla="*/ 70584 w 680358"/>
                <a:gd name="connsiteY18" fmla="*/ 209660 h 229333"/>
                <a:gd name="connsiteX19" fmla="*/ 59887 w 680358"/>
                <a:gd name="connsiteY19" fmla="*/ 220358 h 229333"/>
                <a:gd name="connsiteX20" fmla="*/ 66213 w 680358"/>
                <a:gd name="connsiteY20" fmla="*/ 220006 h 229333"/>
                <a:gd name="connsiteX21" fmla="*/ 33686 w 680358"/>
                <a:gd name="connsiteY21" fmla="*/ 229333 h 229333"/>
                <a:gd name="connsiteX22" fmla="*/ 33811 w 680358"/>
                <a:gd name="connsiteY22" fmla="*/ 227713 h 229333"/>
                <a:gd name="connsiteX23" fmla="*/ 38492 w 680358"/>
                <a:gd name="connsiteY23" fmla="*/ 215010 h 229333"/>
                <a:gd name="connsiteX24" fmla="*/ 49189 w 680358"/>
                <a:gd name="connsiteY24" fmla="*/ 204311 h 229333"/>
                <a:gd name="connsiteX25" fmla="*/ 43839 w 680358"/>
                <a:gd name="connsiteY25" fmla="*/ 188266 h 229333"/>
                <a:gd name="connsiteX26" fmla="*/ 295237 w 680358"/>
                <a:gd name="connsiteY26" fmla="*/ 97335 h 229333"/>
                <a:gd name="connsiteX27" fmla="*/ 541285 w 680358"/>
                <a:gd name="connsiteY27" fmla="*/ 27799 h 229333"/>
                <a:gd name="connsiteX28" fmla="*/ 327332 w 680358"/>
                <a:gd name="connsiteY28" fmla="*/ 70590 h 229333"/>
                <a:gd name="connsiteX29" fmla="*/ 236401 w 680358"/>
                <a:gd name="connsiteY29" fmla="*/ 102682 h 229333"/>
                <a:gd name="connsiteX30" fmla="*/ 182912 w 680358"/>
                <a:gd name="connsiteY30" fmla="*/ 118729 h 229333"/>
                <a:gd name="connsiteX31" fmla="*/ 17095 w 680358"/>
                <a:gd name="connsiteY31" fmla="*/ 166869 h 229333"/>
                <a:gd name="connsiteX32" fmla="*/ 11747 w 680358"/>
                <a:gd name="connsiteY32" fmla="*/ 156171 h 229333"/>
                <a:gd name="connsiteX33" fmla="*/ 140120 w 680358"/>
                <a:gd name="connsiteY33" fmla="*/ 102682 h 229333"/>
                <a:gd name="connsiteX34" fmla="*/ 231051 w 680358"/>
                <a:gd name="connsiteY34" fmla="*/ 75938 h 229333"/>
                <a:gd name="connsiteX35" fmla="*/ 321982 w 680358"/>
                <a:gd name="connsiteY35" fmla="*/ 43846 h 229333"/>
                <a:gd name="connsiteX36" fmla="*/ 338029 w 680358"/>
                <a:gd name="connsiteY36" fmla="*/ 33146 h 229333"/>
                <a:gd name="connsiteX37" fmla="*/ 177562 w 680358"/>
                <a:gd name="connsiteY37" fmla="*/ 81288 h 229333"/>
                <a:gd name="connsiteX38" fmla="*/ 11747 w 680358"/>
                <a:gd name="connsiteY38" fmla="*/ 118729 h 229333"/>
                <a:gd name="connsiteX39" fmla="*/ 1050 w 680358"/>
                <a:gd name="connsiteY39" fmla="*/ 108032 h 229333"/>
                <a:gd name="connsiteX40" fmla="*/ 27795 w 680358"/>
                <a:gd name="connsiteY40" fmla="*/ 70590 h 229333"/>
                <a:gd name="connsiteX41" fmla="*/ 22445 w 680358"/>
                <a:gd name="connsiteY41" fmla="*/ 65240 h 229333"/>
                <a:gd name="connsiteX42" fmla="*/ 33142 w 680358"/>
                <a:gd name="connsiteY42" fmla="*/ 49193 h 229333"/>
                <a:gd name="connsiteX43" fmla="*/ 38492 w 680358"/>
                <a:gd name="connsiteY43" fmla="*/ 49193 h 229333"/>
                <a:gd name="connsiteX44" fmla="*/ 43839 w 680358"/>
                <a:gd name="connsiteY44" fmla="*/ 49193 h 229333"/>
                <a:gd name="connsiteX45" fmla="*/ 65237 w 680358"/>
                <a:gd name="connsiteY45" fmla="*/ 43846 h 229333"/>
                <a:gd name="connsiteX46" fmla="*/ 70584 w 680358"/>
                <a:gd name="connsiteY46" fmla="*/ 54543 h 229333"/>
                <a:gd name="connsiteX47" fmla="*/ 43839 w 680358"/>
                <a:gd name="connsiteY47" fmla="*/ 91985 h 229333"/>
                <a:gd name="connsiteX48" fmla="*/ 38492 w 680358"/>
                <a:gd name="connsiteY48" fmla="*/ 97335 h 229333"/>
                <a:gd name="connsiteX49" fmla="*/ 166865 w 680358"/>
                <a:gd name="connsiteY49" fmla="*/ 59890 h 229333"/>
                <a:gd name="connsiteX50" fmla="*/ 354076 w 680358"/>
                <a:gd name="connsiteY50" fmla="*/ 17101 h 229333"/>
                <a:gd name="connsiteX51" fmla="*/ 364774 w 680358"/>
                <a:gd name="connsiteY51" fmla="*/ 27799 h 229333"/>
                <a:gd name="connsiteX52" fmla="*/ 364774 w 680358"/>
                <a:gd name="connsiteY52" fmla="*/ 33146 h 229333"/>
                <a:gd name="connsiteX53" fmla="*/ 524238 w 680358"/>
                <a:gd name="connsiteY53" fmla="*/ 50 h 22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80358" h="229333">
                  <a:moveTo>
                    <a:pt x="108026" y="172219"/>
                  </a:moveTo>
                  <a:cubicBezTo>
                    <a:pt x="86631" y="177566"/>
                    <a:pt x="70584" y="182916"/>
                    <a:pt x="65237" y="188266"/>
                  </a:cubicBezTo>
                  <a:cubicBezTo>
                    <a:pt x="75934" y="182916"/>
                    <a:pt x="91981" y="177566"/>
                    <a:pt x="108026" y="172219"/>
                  </a:cubicBezTo>
                  <a:close/>
                  <a:moveTo>
                    <a:pt x="279190" y="150821"/>
                  </a:moveTo>
                  <a:cubicBezTo>
                    <a:pt x="225704" y="161521"/>
                    <a:pt x="172215" y="177566"/>
                    <a:pt x="129423" y="188266"/>
                  </a:cubicBezTo>
                  <a:cubicBezTo>
                    <a:pt x="172215" y="182916"/>
                    <a:pt x="225704" y="166869"/>
                    <a:pt x="279190" y="150821"/>
                  </a:cubicBezTo>
                  <a:close/>
                  <a:moveTo>
                    <a:pt x="524238" y="50"/>
                  </a:moveTo>
                  <a:cubicBezTo>
                    <a:pt x="535939" y="385"/>
                    <a:pt x="545299" y="2390"/>
                    <a:pt x="551985" y="6401"/>
                  </a:cubicBezTo>
                  <a:cubicBezTo>
                    <a:pt x="557333" y="11751"/>
                    <a:pt x="562683" y="17101"/>
                    <a:pt x="568030" y="27799"/>
                  </a:cubicBezTo>
                  <a:cubicBezTo>
                    <a:pt x="573380" y="49193"/>
                    <a:pt x="551985" y="59890"/>
                    <a:pt x="295237" y="124077"/>
                  </a:cubicBezTo>
                  <a:cubicBezTo>
                    <a:pt x="273843" y="129427"/>
                    <a:pt x="252446" y="134777"/>
                    <a:pt x="231051" y="140124"/>
                  </a:cubicBezTo>
                  <a:cubicBezTo>
                    <a:pt x="289890" y="124077"/>
                    <a:pt x="354076" y="113380"/>
                    <a:pt x="428960" y="97335"/>
                  </a:cubicBezTo>
                  <a:cubicBezTo>
                    <a:pt x="445007" y="91985"/>
                    <a:pt x="455704" y="91985"/>
                    <a:pt x="471752" y="86635"/>
                  </a:cubicBezTo>
                  <a:cubicBezTo>
                    <a:pt x="610822" y="38496"/>
                    <a:pt x="653613" y="22449"/>
                    <a:pt x="669661" y="27799"/>
                  </a:cubicBezTo>
                  <a:cubicBezTo>
                    <a:pt x="675008" y="27799"/>
                    <a:pt x="675008" y="33146"/>
                    <a:pt x="680358" y="38496"/>
                  </a:cubicBezTo>
                  <a:lnTo>
                    <a:pt x="680358" y="43903"/>
                  </a:lnTo>
                  <a:lnTo>
                    <a:pt x="84931" y="214639"/>
                  </a:lnTo>
                  <a:lnTo>
                    <a:pt x="79276" y="214342"/>
                  </a:lnTo>
                  <a:cubicBezTo>
                    <a:pt x="75933" y="213673"/>
                    <a:pt x="73259" y="212335"/>
                    <a:pt x="70584" y="209660"/>
                  </a:cubicBezTo>
                  <a:cubicBezTo>
                    <a:pt x="65237" y="215010"/>
                    <a:pt x="59887" y="220358"/>
                    <a:pt x="59887" y="220358"/>
                  </a:cubicBezTo>
                  <a:lnTo>
                    <a:pt x="66213" y="220006"/>
                  </a:lnTo>
                  <a:lnTo>
                    <a:pt x="33686" y="229333"/>
                  </a:lnTo>
                  <a:lnTo>
                    <a:pt x="33811" y="227713"/>
                  </a:lnTo>
                  <a:cubicBezTo>
                    <a:pt x="34480" y="224370"/>
                    <a:pt x="35817" y="220359"/>
                    <a:pt x="38492" y="215010"/>
                  </a:cubicBezTo>
                  <a:cubicBezTo>
                    <a:pt x="38492" y="209660"/>
                    <a:pt x="43839" y="209660"/>
                    <a:pt x="49189" y="204311"/>
                  </a:cubicBezTo>
                  <a:cubicBezTo>
                    <a:pt x="43839" y="198963"/>
                    <a:pt x="43839" y="193613"/>
                    <a:pt x="43839" y="188266"/>
                  </a:cubicBezTo>
                  <a:cubicBezTo>
                    <a:pt x="38492" y="166869"/>
                    <a:pt x="59887" y="156171"/>
                    <a:pt x="295237" y="97335"/>
                  </a:cubicBezTo>
                  <a:cubicBezTo>
                    <a:pt x="386168" y="75938"/>
                    <a:pt x="509194" y="43846"/>
                    <a:pt x="541285" y="27799"/>
                  </a:cubicBezTo>
                  <a:cubicBezTo>
                    <a:pt x="514543" y="17101"/>
                    <a:pt x="418263" y="38496"/>
                    <a:pt x="327332" y="70590"/>
                  </a:cubicBezTo>
                  <a:cubicBezTo>
                    <a:pt x="305935" y="81288"/>
                    <a:pt x="273843" y="91985"/>
                    <a:pt x="236401" y="102682"/>
                  </a:cubicBezTo>
                  <a:cubicBezTo>
                    <a:pt x="215004" y="108032"/>
                    <a:pt x="198959" y="113380"/>
                    <a:pt x="182912" y="118729"/>
                  </a:cubicBezTo>
                  <a:cubicBezTo>
                    <a:pt x="59887" y="161521"/>
                    <a:pt x="27795" y="172219"/>
                    <a:pt x="17095" y="166869"/>
                  </a:cubicBezTo>
                  <a:cubicBezTo>
                    <a:pt x="11747" y="166869"/>
                    <a:pt x="11747" y="161521"/>
                    <a:pt x="11747" y="156171"/>
                  </a:cubicBezTo>
                  <a:cubicBezTo>
                    <a:pt x="6398" y="140124"/>
                    <a:pt x="22445" y="129427"/>
                    <a:pt x="140120" y="102682"/>
                  </a:cubicBezTo>
                  <a:cubicBezTo>
                    <a:pt x="166865" y="97335"/>
                    <a:pt x="198959" y="86635"/>
                    <a:pt x="231051" y="75938"/>
                  </a:cubicBezTo>
                  <a:cubicBezTo>
                    <a:pt x="263145" y="65240"/>
                    <a:pt x="295237" y="54543"/>
                    <a:pt x="321982" y="43846"/>
                  </a:cubicBezTo>
                  <a:cubicBezTo>
                    <a:pt x="327332" y="38496"/>
                    <a:pt x="332679" y="38496"/>
                    <a:pt x="338029" y="33146"/>
                  </a:cubicBezTo>
                  <a:cubicBezTo>
                    <a:pt x="311285" y="33146"/>
                    <a:pt x="231051" y="59890"/>
                    <a:pt x="177562" y="81288"/>
                  </a:cubicBezTo>
                  <a:cubicBezTo>
                    <a:pt x="75934" y="118729"/>
                    <a:pt x="33142" y="129427"/>
                    <a:pt x="11747" y="118729"/>
                  </a:cubicBezTo>
                  <a:cubicBezTo>
                    <a:pt x="6398" y="118729"/>
                    <a:pt x="6398" y="113380"/>
                    <a:pt x="1050" y="108032"/>
                  </a:cubicBezTo>
                  <a:cubicBezTo>
                    <a:pt x="-4300" y="97335"/>
                    <a:pt x="11747" y="86635"/>
                    <a:pt x="27795" y="70590"/>
                  </a:cubicBezTo>
                  <a:cubicBezTo>
                    <a:pt x="27795" y="70590"/>
                    <a:pt x="22445" y="65240"/>
                    <a:pt x="22445" y="65240"/>
                  </a:cubicBezTo>
                  <a:cubicBezTo>
                    <a:pt x="22445" y="59890"/>
                    <a:pt x="27795" y="49193"/>
                    <a:pt x="33142" y="49193"/>
                  </a:cubicBezTo>
                  <a:cubicBezTo>
                    <a:pt x="33142" y="49193"/>
                    <a:pt x="38492" y="49193"/>
                    <a:pt x="38492" y="49193"/>
                  </a:cubicBezTo>
                  <a:cubicBezTo>
                    <a:pt x="38492" y="49193"/>
                    <a:pt x="38492" y="49193"/>
                    <a:pt x="43839" y="49193"/>
                  </a:cubicBezTo>
                  <a:cubicBezTo>
                    <a:pt x="54537" y="43846"/>
                    <a:pt x="59887" y="43846"/>
                    <a:pt x="65237" y="43846"/>
                  </a:cubicBezTo>
                  <a:cubicBezTo>
                    <a:pt x="70584" y="43846"/>
                    <a:pt x="70584" y="49193"/>
                    <a:pt x="70584" y="54543"/>
                  </a:cubicBezTo>
                  <a:cubicBezTo>
                    <a:pt x="75934" y="65240"/>
                    <a:pt x="59887" y="75938"/>
                    <a:pt x="43839" y="91985"/>
                  </a:cubicBezTo>
                  <a:cubicBezTo>
                    <a:pt x="43839" y="91985"/>
                    <a:pt x="38492" y="97335"/>
                    <a:pt x="38492" y="97335"/>
                  </a:cubicBezTo>
                  <a:cubicBezTo>
                    <a:pt x="65237" y="91985"/>
                    <a:pt x="124073" y="70590"/>
                    <a:pt x="166865" y="59890"/>
                  </a:cubicBezTo>
                  <a:cubicBezTo>
                    <a:pt x="279190" y="22449"/>
                    <a:pt x="332679" y="6401"/>
                    <a:pt x="354076" y="17101"/>
                  </a:cubicBezTo>
                  <a:cubicBezTo>
                    <a:pt x="359424" y="22449"/>
                    <a:pt x="364774" y="22449"/>
                    <a:pt x="364774" y="27799"/>
                  </a:cubicBezTo>
                  <a:cubicBezTo>
                    <a:pt x="364774" y="27799"/>
                    <a:pt x="364774" y="27799"/>
                    <a:pt x="364774" y="33146"/>
                  </a:cubicBezTo>
                  <a:cubicBezTo>
                    <a:pt x="432972" y="13087"/>
                    <a:pt x="489135" y="-953"/>
                    <a:pt x="524238" y="50"/>
                  </a:cubicBez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3" name="Vrije vorm: vorm 62">
              <a:extLst>
                <a:ext uri="{FF2B5EF4-FFF2-40B4-BE49-F238E27FC236}">
                  <a16:creationId xmlns:a16="http://schemas.microsoft.com/office/drawing/2014/main" id="{15B290AC-29EE-4601-81C5-CA2477F57A8D}"/>
                </a:ext>
              </a:extLst>
            </p:cNvPr>
            <p:cNvSpPr/>
            <p:nvPr/>
          </p:nvSpPr>
          <p:spPr>
            <a:xfrm>
              <a:off x="8816262" y="4326605"/>
              <a:ext cx="967802" cy="395410"/>
            </a:xfrm>
            <a:custGeom>
              <a:avLst/>
              <a:gdLst>
                <a:gd name="connsiteX0" fmla="*/ 353026 w 967802"/>
                <a:gd name="connsiteY0" fmla="*/ 287005 h 395410"/>
                <a:gd name="connsiteX1" fmla="*/ 165817 w 967802"/>
                <a:gd name="connsiteY1" fmla="*/ 319099 h 395410"/>
                <a:gd name="connsiteX2" fmla="*/ 96281 w 967802"/>
                <a:gd name="connsiteY2" fmla="*/ 329797 h 395410"/>
                <a:gd name="connsiteX3" fmla="*/ 21397 w 967802"/>
                <a:gd name="connsiteY3" fmla="*/ 361889 h 395410"/>
                <a:gd name="connsiteX4" fmla="*/ 21397 w 967802"/>
                <a:gd name="connsiteY4" fmla="*/ 367239 h 395410"/>
                <a:gd name="connsiteX5" fmla="*/ 26745 w 967802"/>
                <a:gd name="connsiteY5" fmla="*/ 372586 h 395410"/>
                <a:gd name="connsiteX6" fmla="*/ 48139 w 967802"/>
                <a:gd name="connsiteY6" fmla="*/ 377936 h 395410"/>
                <a:gd name="connsiteX7" fmla="*/ 288840 w 967802"/>
                <a:gd name="connsiteY7" fmla="*/ 308400 h 395410"/>
                <a:gd name="connsiteX8" fmla="*/ 353026 w 967802"/>
                <a:gd name="connsiteY8" fmla="*/ 287005 h 395410"/>
                <a:gd name="connsiteX9" fmla="*/ 579592 w 967802"/>
                <a:gd name="connsiteY9" fmla="*/ 238418 h 395410"/>
                <a:gd name="connsiteX10" fmla="*/ 526257 w 967802"/>
                <a:gd name="connsiteY10" fmla="*/ 253712 h 395410"/>
                <a:gd name="connsiteX11" fmla="*/ 492099 w 967802"/>
                <a:gd name="connsiteY11" fmla="*/ 260260 h 395410"/>
                <a:gd name="connsiteX12" fmla="*/ 465355 w 967802"/>
                <a:gd name="connsiteY12" fmla="*/ 265610 h 395410"/>
                <a:gd name="connsiteX13" fmla="*/ 457713 w 967802"/>
                <a:gd name="connsiteY13" fmla="*/ 267138 h 395410"/>
                <a:gd name="connsiteX14" fmla="*/ 458000 w 967802"/>
                <a:gd name="connsiteY14" fmla="*/ 266278 h 395410"/>
                <a:gd name="connsiteX15" fmla="*/ 460448 w 967802"/>
                <a:gd name="connsiteY15" fmla="*/ 264274 h 395410"/>
                <a:gd name="connsiteX16" fmla="*/ 467137 w 967802"/>
                <a:gd name="connsiteY16" fmla="*/ 260260 h 395410"/>
                <a:gd name="connsiteX17" fmla="*/ 470702 w 967802"/>
                <a:gd name="connsiteY17" fmla="*/ 260260 h 395410"/>
                <a:gd name="connsiteX18" fmla="*/ 476052 w 967802"/>
                <a:gd name="connsiteY18" fmla="*/ 260260 h 395410"/>
                <a:gd name="connsiteX19" fmla="*/ 553610 w 967802"/>
                <a:gd name="connsiteY19" fmla="*/ 243545 h 395410"/>
                <a:gd name="connsiteX20" fmla="*/ 561690 w 967802"/>
                <a:gd name="connsiteY20" fmla="*/ 241270 h 395410"/>
                <a:gd name="connsiteX21" fmla="*/ 48139 w 967802"/>
                <a:gd name="connsiteY21" fmla="*/ 233516 h 395410"/>
                <a:gd name="connsiteX22" fmla="*/ 21397 w 967802"/>
                <a:gd name="connsiteY22" fmla="*/ 238866 h 395410"/>
                <a:gd name="connsiteX23" fmla="*/ 26745 w 967802"/>
                <a:gd name="connsiteY23" fmla="*/ 244213 h 395410"/>
                <a:gd name="connsiteX24" fmla="*/ 32095 w 967802"/>
                <a:gd name="connsiteY24" fmla="*/ 249563 h 395410"/>
                <a:gd name="connsiteX25" fmla="*/ 48139 w 967802"/>
                <a:gd name="connsiteY25" fmla="*/ 233516 h 395410"/>
                <a:gd name="connsiteX26" fmla="*/ 336982 w 967802"/>
                <a:gd name="connsiteY26" fmla="*/ 169329 h 395410"/>
                <a:gd name="connsiteX27" fmla="*/ 69537 w 967802"/>
                <a:gd name="connsiteY27" fmla="*/ 249563 h 395410"/>
                <a:gd name="connsiteX28" fmla="*/ 336982 w 967802"/>
                <a:gd name="connsiteY28" fmla="*/ 169329 h 395410"/>
                <a:gd name="connsiteX29" fmla="*/ 895801 w 967802"/>
                <a:gd name="connsiteY29" fmla="*/ 145378 h 395410"/>
                <a:gd name="connsiteX30" fmla="*/ 876689 w 967802"/>
                <a:gd name="connsiteY30" fmla="*/ 153227 h 395410"/>
                <a:gd name="connsiteX31" fmla="*/ 774673 w 967802"/>
                <a:gd name="connsiteY31" fmla="*/ 182480 h 395410"/>
                <a:gd name="connsiteX32" fmla="*/ 722682 w 967802"/>
                <a:gd name="connsiteY32" fmla="*/ 193656 h 395410"/>
                <a:gd name="connsiteX33" fmla="*/ 752343 w 967802"/>
                <a:gd name="connsiteY33" fmla="*/ 184686 h 395410"/>
                <a:gd name="connsiteX34" fmla="*/ 868577 w 967802"/>
                <a:gd name="connsiteY34" fmla="*/ 152050 h 395410"/>
                <a:gd name="connsiteX35" fmla="*/ 615122 w 967802"/>
                <a:gd name="connsiteY35" fmla="*/ 121190 h 395410"/>
                <a:gd name="connsiteX36" fmla="*/ 508146 w 967802"/>
                <a:gd name="connsiteY36" fmla="*/ 137235 h 395410"/>
                <a:gd name="connsiteX37" fmla="*/ 470702 w 967802"/>
                <a:gd name="connsiteY37" fmla="*/ 147935 h 395410"/>
                <a:gd name="connsiteX38" fmla="*/ 460005 w 967802"/>
                <a:gd name="connsiteY38" fmla="*/ 153282 h 395410"/>
                <a:gd name="connsiteX39" fmla="*/ 219306 w 967802"/>
                <a:gd name="connsiteY39" fmla="*/ 238866 h 395410"/>
                <a:gd name="connsiteX40" fmla="*/ 508146 w 967802"/>
                <a:gd name="connsiteY40" fmla="*/ 153282 h 395410"/>
                <a:gd name="connsiteX41" fmla="*/ 615122 w 967802"/>
                <a:gd name="connsiteY41" fmla="*/ 121190 h 395410"/>
                <a:gd name="connsiteX42" fmla="*/ 855822 w 967802"/>
                <a:gd name="connsiteY42" fmla="*/ 94446 h 395410"/>
                <a:gd name="connsiteX43" fmla="*/ 518843 w 967802"/>
                <a:gd name="connsiteY43" fmla="*/ 185377 h 395410"/>
                <a:gd name="connsiteX44" fmla="*/ 363726 w 967802"/>
                <a:gd name="connsiteY44" fmla="*/ 228166 h 395410"/>
                <a:gd name="connsiteX45" fmla="*/ 438610 w 967802"/>
                <a:gd name="connsiteY45" fmla="*/ 217469 h 395410"/>
                <a:gd name="connsiteX46" fmla="*/ 470702 w 967802"/>
                <a:gd name="connsiteY46" fmla="*/ 206771 h 395410"/>
                <a:gd name="connsiteX47" fmla="*/ 764892 w 967802"/>
                <a:gd name="connsiteY47" fmla="*/ 131888 h 395410"/>
                <a:gd name="connsiteX48" fmla="*/ 834425 w 967802"/>
                <a:gd name="connsiteY48" fmla="*/ 115840 h 395410"/>
                <a:gd name="connsiteX49" fmla="*/ 850473 w 967802"/>
                <a:gd name="connsiteY49" fmla="*/ 99793 h 395410"/>
                <a:gd name="connsiteX50" fmla="*/ 855822 w 967802"/>
                <a:gd name="connsiteY50" fmla="*/ 94446 h 395410"/>
                <a:gd name="connsiteX51" fmla="*/ 776257 w 967802"/>
                <a:gd name="connsiteY51" fmla="*/ 47642 h 395410"/>
                <a:gd name="connsiteX52" fmla="*/ 748844 w 967802"/>
                <a:gd name="connsiteY52" fmla="*/ 51654 h 395410"/>
                <a:gd name="connsiteX53" fmla="*/ 663263 w 967802"/>
                <a:gd name="connsiteY53" fmla="*/ 89096 h 395410"/>
                <a:gd name="connsiteX54" fmla="*/ 791636 w 967802"/>
                <a:gd name="connsiteY54" fmla="*/ 51654 h 395410"/>
                <a:gd name="connsiteX55" fmla="*/ 776257 w 967802"/>
                <a:gd name="connsiteY55" fmla="*/ 47642 h 395410"/>
                <a:gd name="connsiteX56" fmla="*/ 733081 w 967802"/>
                <a:gd name="connsiteY56" fmla="*/ 29569 h 395410"/>
                <a:gd name="connsiteX57" fmla="*/ 390471 w 967802"/>
                <a:gd name="connsiteY57" fmla="*/ 126538 h 395410"/>
                <a:gd name="connsiteX58" fmla="*/ 262096 w 967802"/>
                <a:gd name="connsiteY58" fmla="*/ 158632 h 395410"/>
                <a:gd name="connsiteX59" fmla="*/ 294190 w 967802"/>
                <a:gd name="connsiteY59" fmla="*/ 153282 h 395410"/>
                <a:gd name="connsiteX60" fmla="*/ 534888 w 967802"/>
                <a:gd name="connsiteY60" fmla="*/ 99793 h 395410"/>
                <a:gd name="connsiteX61" fmla="*/ 743494 w 967802"/>
                <a:gd name="connsiteY61" fmla="*/ 35607 h 395410"/>
                <a:gd name="connsiteX62" fmla="*/ 754194 w 967802"/>
                <a:gd name="connsiteY62" fmla="*/ 30259 h 395410"/>
                <a:gd name="connsiteX63" fmla="*/ 733081 w 967802"/>
                <a:gd name="connsiteY63" fmla="*/ 29569 h 395410"/>
                <a:gd name="connsiteX64" fmla="*/ 731461 w 967802"/>
                <a:gd name="connsiteY64" fmla="*/ 171 h 395410"/>
                <a:gd name="connsiteX65" fmla="*/ 764892 w 967802"/>
                <a:gd name="connsiteY65" fmla="*/ 3515 h 395410"/>
                <a:gd name="connsiteX66" fmla="*/ 775589 w 967802"/>
                <a:gd name="connsiteY66" fmla="*/ 14212 h 395410"/>
                <a:gd name="connsiteX67" fmla="*/ 775589 w 967802"/>
                <a:gd name="connsiteY67" fmla="*/ 24909 h 395410"/>
                <a:gd name="connsiteX68" fmla="*/ 807683 w 967802"/>
                <a:gd name="connsiteY68" fmla="*/ 30259 h 395410"/>
                <a:gd name="connsiteX69" fmla="*/ 823728 w 967802"/>
                <a:gd name="connsiteY69" fmla="*/ 46304 h 395410"/>
                <a:gd name="connsiteX70" fmla="*/ 818381 w 967802"/>
                <a:gd name="connsiteY70" fmla="*/ 62351 h 395410"/>
                <a:gd name="connsiteX71" fmla="*/ 813031 w 967802"/>
                <a:gd name="connsiteY71" fmla="*/ 67701 h 395410"/>
                <a:gd name="connsiteX72" fmla="*/ 871870 w 967802"/>
                <a:gd name="connsiteY72" fmla="*/ 67701 h 395410"/>
                <a:gd name="connsiteX73" fmla="*/ 877217 w 967802"/>
                <a:gd name="connsiteY73" fmla="*/ 78398 h 395410"/>
                <a:gd name="connsiteX74" fmla="*/ 877217 w 967802"/>
                <a:gd name="connsiteY74" fmla="*/ 99793 h 395410"/>
                <a:gd name="connsiteX75" fmla="*/ 957451 w 967802"/>
                <a:gd name="connsiteY75" fmla="*/ 94446 h 395410"/>
                <a:gd name="connsiteX76" fmla="*/ 962801 w 967802"/>
                <a:gd name="connsiteY76" fmla="*/ 105143 h 395410"/>
                <a:gd name="connsiteX77" fmla="*/ 962801 w 967802"/>
                <a:gd name="connsiteY77" fmla="*/ 121190 h 395410"/>
                <a:gd name="connsiteX78" fmla="*/ 967802 w 967802"/>
                <a:gd name="connsiteY78" fmla="*/ 127101 h 395410"/>
                <a:gd name="connsiteX79" fmla="*/ 933434 w 967802"/>
                <a:gd name="connsiteY79" fmla="*/ 136955 h 395410"/>
                <a:gd name="connsiteX80" fmla="*/ 912653 w 967802"/>
                <a:gd name="connsiteY80" fmla="*/ 141248 h 395410"/>
                <a:gd name="connsiteX81" fmla="*/ 895801 w 967802"/>
                <a:gd name="connsiteY81" fmla="*/ 145378 h 395410"/>
                <a:gd name="connsiteX82" fmla="*/ 899397 w 967802"/>
                <a:gd name="connsiteY82" fmla="*/ 143901 h 395410"/>
                <a:gd name="connsiteX83" fmla="*/ 920009 w 967802"/>
                <a:gd name="connsiteY83" fmla="*/ 131888 h 395410"/>
                <a:gd name="connsiteX84" fmla="*/ 850473 w 967802"/>
                <a:gd name="connsiteY84" fmla="*/ 137235 h 395410"/>
                <a:gd name="connsiteX85" fmla="*/ 845125 w 967802"/>
                <a:gd name="connsiteY85" fmla="*/ 137235 h 395410"/>
                <a:gd name="connsiteX86" fmla="*/ 609774 w 967802"/>
                <a:gd name="connsiteY86" fmla="*/ 212121 h 395410"/>
                <a:gd name="connsiteX87" fmla="*/ 588377 w 967802"/>
                <a:gd name="connsiteY87" fmla="*/ 217469 h 395410"/>
                <a:gd name="connsiteX88" fmla="*/ 695104 w 967802"/>
                <a:gd name="connsiteY88" fmla="*/ 199584 h 395410"/>
                <a:gd name="connsiteX89" fmla="*/ 722682 w 967802"/>
                <a:gd name="connsiteY89" fmla="*/ 193656 h 395410"/>
                <a:gd name="connsiteX90" fmla="*/ 679308 w 967802"/>
                <a:gd name="connsiteY90" fmla="*/ 206771 h 395410"/>
                <a:gd name="connsiteX91" fmla="*/ 614453 w 967802"/>
                <a:gd name="connsiteY91" fmla="*/ 226412 h 395410"/>
                <a:gd name="connsiteX92" fmla="*/ 561690 w 967802"/>
                <a:gd name="connsiteY92" fmla="*/ 241270 h 395410"/>
                <a:gd name="connsiteX93" fmla="*/ 476052 w 967802"/>
                <a:gd name="connsiteY93" fmla="*/ 254910 h 395410"/>
                <a:gd name="connsiteX94" fmla="*/ 467137 w 967802"/>
                <a:gd name="connsiteY94" fmla="*/ 260260 h 395410"/>
                <a:gd name="connsiteX95" fmla="*/ 465354 w 967802"/>
                <a:gd name="connsiteY95" fmla="*/ 260260 h 395410"/>
                <a:gd name="connsiteX96" fmla="*/ 460448 w 967802"/>
                <a:gd name="connsiteY96" fmla="*/ 264274 h 395410"/>
                <a:gd name="connsiteX97" fmla="*/ 459337 w 967802"/>
                <a:gd name="connsiteY97" fmla="*/ 264941 h 395410"/>
                <a:gd name="connsiteX98" fmla="*/ 438610 w 967802"/>
                <a:gd name="connsiteY98" fmla="*/ 270958 h 395410"/>
                <a:gd name="connsiteX99" fmla="*/ 457713 w 967802"/>
                <a:gd name="connsiteY99" fmla="*/ 267138 h 395410"/>
                <a:gd name="connsiteX100" fmla="*/ 455418 w 967802"/>
                <a:gd name="connsiteY100" fmla="*/ 274024 h 395410"/>
                <a:gd name="connsiteX101" fmla="*/ 32095 w 967802"/>
                <a:gd name="connsiteY101" fmla="*/ 395410 h 395410"/>
                <a:gd name="connsiteX102" fmla="*/ 32095 w 967802"/>
                <a:gd name="connsiteY102" fmla="*/ 393983 h 395410"/>
                <a:gd name="connsiteX103" fmla="*/ 16048 w 967802"/>
                <a:gd name="connsiteY103" fmla="*/ 388633 h 395410"/>
                <a:gd name="connsiteX104" fmla="*/ 0 w 967802"/>
                <a:gd name="connsiteY104" fmla="*/ 367239 h 395410"/>
                <a:gd name="connsiteX105" fmla="*/ 5350 w 967802"/>
                <a:gd name="connsiteY105" fmla="*/ 345841 h 395410"/>
                <a:gd name="connsiteX106" fmla="*/ 10698 w 967802"/>
                <a:gd name="connsiteY106" fmla="*/ 340494 h 395410"/>
                <a:gd name="connsiteX107" fmla="*/ 5350 w 967802"/>
                <a:gd name="connsiteY107" fmla="*/ 329797 h 395410"/>
                <a:gd name="connsiteX108" fmla="*/ 10698 w 967802"/>
                <a:gd name="connsiteY108" fmla="*/ 313749 h 395410"/>
                <a:gd name="connsiteX109" fmla="*/ 48139 w 967802"/>
                <a:gd name="connsiteY109" fmla="*/ 292355 h 395410"/>
                <a:gd name="connsiteX110" fmla="*/ 37442 w 967802"/>
                <a:gd name="connsiteY110" fmla="*/ 281655 h 395410"/>
                <a:gd name="connsiteX111" fmla="*/ 37442 w 967802"/>
                <a:gd name="connsiteY111" fmla="*/ 276308 h 395410"/>
                <a:gd name="connsiteX112" fmla="*/ 21397 w 967802"/>
                <a:gd name="connsiteY112" fmla="*/ 270958 h 395410"/>
                <a:gd name="connsiteX113" fmla="*/ 0 w 967802"/>
                <a:gd name="connsiteY113" fmla="*/ 244213 h 395410"/>
                <a:gd name="connsiteX114" fmla="*/ 0 w 967802"/>
                <a:gd name="connsiteY114" fmla="*/ 233516 h 395410"/>
                <a:gd name="connsiteX115" fmla="*/ 48139 w 967802"/>
                <a:gd name="connsiteY115" fmla="*/ 212121 h 395410"/>
                <a:gd name="connsiteX116" fmla="*/ 37442 w 967802"/>
                <a:gd name="connsiteY116" fmla="*/ 206771 h 395410"/>
                <a:gd name="connsiteX117" fmla="*/ 26745 w 967802"/>
                <a:gd name="connsiteY117" fmla="*/ 196074 h 395410"/>
                <a:gd name="connsiteX118" fmla="*/ 27289 w 967802"/>
                <a:gd name="connsiteY118" fmla="*/ 189002 h 395410"/>
                <a:gd name="connsiteX119" fmla="*/ 59813 w 967802"/>
                <a:gd name="connsiteY119" fmla="*/ 179676 h 395410"/>
                <a:gd name="connsiteX120" fmla="*/ 65525 w 967802"/>
                <a:gd name="connsiteY120" fmla="*/ 179358 h 395410"/>
                <a:gd name="connsiteX121" fmla="*/ 85584 w 967802"/>
                <a:gd name="connsiteY121" fmla="*/ 174679 h 395410"/>
                <a:gd name="connsiteX122" fmla="*/ 78532 w 967802"/>
                <a:gd name="connsiteY122" fmla="*/ 174308 h 395410"/>
                <a:gd name="connsiteX123" fmla="*/ 673961 w 967802"/>
                <a:gd name="connsiteY123" fmla="*/ 3571 h 395410"/>
                <a:gd name="connsiteX124" fmla="*/ 673961 w 967802"/>
                <a:gd name="connsiteY124" fmla="*/ 5520 h 395410"/>
                <a:gd name="connsiteX125" fmla="*/ 673961 w 967802"/>
                <a:gd name="connsiteY125" fmla="*/ 8862 h 395410"/>
                <a:gd name="connsiteX126" fmla="*/ 731461 w 967802"/>
                <a:gd name="connsiteY126" fmla="*/ 171 h 395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967802" h="395410">
                  <a:moveTo>
                    <a:pt x="353026" y="287005"/>
                  </a:moveTo>
                  <a:cubicBezTo>
                    <a:pt x="283493" y="297702"/>
                    <a:pt x="219306" y="308400"/>
                    <a:pt x="165817" y="319099"/>
                  </a:cubicBezTo>
                  <a:cubicBezTo>
                    <a:pt x="139073" y="319099"/>
                    <a:pt x="117676" y="324447"/>
                    <a:pt x="96281" y="329797"/>
                  </a:cubicBezTo>
                  <a:cubicBezTo>
                    <a:pt x="58839" y="340494"/>
                    <a:pt x="32095" y="351191"/>
                    <a:pt x="21397" y="361889"/>
                  </a:cubicBezTo>
                  <a:cubicBezTo>
                    <a:pt x="21397" y="361889"/>
                    <a:pt x="21397" y="361889"/>
                    <a:pt x="21397" y="367239"/>
                  </a:cubicBezTo>
                  <a:cubicBezTo>
                    <a:pt x="21397" y="367239"/>
                    <a:pt x="21397" y="372586"/>
                    <a:pt x="26745" y="372586"/>
                  </a:cubicBezTo>
                  <a:cubicBezTo>
                    <a:pt x="32095" y="377936"/>
                    <a:pt x="37442" y="377936"/>
                    <a:pt x="48139" y="377936"/>
                  </a:cubicBezTo>
                  <a:cubicBezTo>
                    <a:pt x="85584" y="356541"/>
                    <a:pt x="165817" y="335144"/>
                    <a:pt x="288840" y="308400"/>
                  </a:cubicBezTo>
                  <a:cubicBezTo>
                    <a:pt x="310237" y="303052"/>
                    <a:pt x="331632" y="292355"/>
                    <a:pt x="353026" y="287005"/>
                  </a:cubicBezTo>
                  <a:close/>
                  <a:moveTo>
                    <a:pt x="579592" y="238418"/>
                  </a:moveTo>
                  <a:lnTo>
                    <a:pt x="526257" y="253712"/>
                  </a:lnTo>
                  <a:lnTo>
                    <a:pt x="492099" y="260260"/>
                  </a:lnTo>
                  <a:cubicBezTo>
                    <a:pt x="484076" y="262935"/>
                    <a:pt x="474715" y="264273"/>
                    <a:pt x="465355" y="265610"/>
                  </a:cubicBezTo>
                  <a:lnTo>
                    <a:pt x="457713" y="267138"/>
                  </a:lnTo>
                  <a:lnTo>
                    <a:pt x="458000" y="266278"/>
                  </a:lnTo>
                  <a:lnTo>
                    <a:pt x="460448" y="264274"/>
                  </a:lnTo>
                  <a:lnTo>
                    <a:pt x="467137" y="260260"/>
                  </a:lnTo>
                  <a:lnTo>
                    <a:pt x="470702" y="260260"/>
                  </a:lnTo>
                  <a:cubicBezTo>
                    <a:pt x="472040" y="260260"/>
                    <a:pt x="473377" y="260260"/>
                    <a:pt x="476052" y="260260"/>
                  </a:cubicBezTo>
                  <a:cubicBezTo>
                    <a:pt x="486749" y="260260"/>
                    <a:pt x="516168" y="253574"/>
                    <a:pt x="553610" y="243545"/>
                  </a:cubicBezTo>
                  <a:lnTo>
                    <a:pt x="561690" y="241270"/>
                  </a:lnTo>
                  <a:close/>
                  <a:moveTo>
                    <a:pt x="48139" y="233516"/>
                  </a:moveTo>
                  <a:cubicBezTo>
                    <a:pt x="37442" y="233516"/>
                    <a:pt x="26745" y="238866"/>
                    <a:pt x="21397" y="238866"/>
                  </a:cubicBezTo>
                  <a:cubicBezTo>
                    <a:pt x="21397" y="238866"/>
                    <a:pt x="26745" y="244213"/>
                    <a:pt x="26745" y="244213"/>
                  </a:cubicBezTo>
                  <a:cubicBezTo>
                    <a:pt x="26745" y="244213"/>
                    <a:pt x="32095" y="244213"/>
                    <a:pt x="32095" y="249563"/>
                  </a:cubicBezTo>
                  <a:cubicBezTo>
                    <a:pt x="37442" y="244213"/>
                    <a:pt x="42792" y="238866"/>
                    <a:pt x="48139" y="233516"/>
                  </a:cubicBezTo>
                  <a:close/>
                  <a:moveTo>
                    <a:pt x="336982" y="169329"/>
                  </a:moveTo>
                  <a:cubicBezTo>
                    <a:pt x="219306" y="196074"/>
                    <a:pt x="106978" y="222818"/>
                    <a:pt x="69537" y="249563"/>
                  </a:cubicBezTo>
                  <a:cubicBezTo>
                    <a:pt x="128373" y="244213"/>
                    <a:pt x="235351" y="212121"/>
                    <a:pt x="336982" y="169329"/>
                  </a:cubicBezTo>
                  <a:close/>
                  <a:moveTo>
                    <a:pt x="895801" y="145378"/>
                  </a:moveTo>
                  <a:lnTo>
                    <a:pt x="876689" y="153227"/>
                  </a:lnTo>
                  <a:lnTo>
                    <a:pt x="774673" y="182480"/>
                  </a:lnTo>
                  <a:lnTo>
                    <a:pt x="722682" y="193656"/>
                  </a:lnTo>
                  <a:lnTo>
                    <a:pt x="752343" y="184686"/>
                  </a:lnTo>
                  <a:cubicBezTo>
                    <a:pt x="797621" y="171272"/>
                    <a:pt x="836170" y="160449"/>
                    <a:pt x="868577" y="152050"/>
                  </a:cubicBezTo>
                  <a:close/>
                  <a:moveTo>
                    <a:pt x="615122" y="121190"/>
                  </a:moveTo>
                  <a:cubicBezTo>
                    <a:pt x="583030" y="126538"/>
                    <a:pt x="545588" y="131888"/>
                    <a:pt x="508146" y="137235"/>
                  </a:cubicBezTo>
                  <a:cubicBezTo>
                    <a:pt x="497446" y="142585"/>
                    <a:pt x="486749" y="147935"/>
                    <a:pt x="470702" y="147935"/>
                  </a:cubicBezTo>
                  <a:cubicBezTo>
                    <a:pt x="465354" y="147935"/>
                    <a:pt x="460005" y="153282"/>
                    <a:pt x="460005" y="153282"/>
                  </a:cubicBezTo>
                  <a:cubicBezTo>
                    <a:pt x="369074" y="190724"/>
                    <a:pt x="288840" y="217469"/>
                    <a:pt x="219306" y="238866"/>
                  </a:cubicBezTo>
                  <a:cubicBezTo>
                    <a:pt x="310237" y="217469"/>
                    <a:pt x="422563" y="180027"/>
                    <a:pt x="508146" y="153282"/>
                  </a:cubicBezTo>
                  <a:cubicBezTo>
                    <a:pt x="545588" y="142585"/>
                    <a:pt x="583030" y="131888"/>
                    <a:pt x="615122" y="121190"/>
                  </a:cubicBezTo>
                  <a:close/>
                  <a:moveTo>
                    <a:pt x="855822" y="94446"/>
                  </a:moveTo>
                  <a:cubicBezTo>
                    <a:pt x="818381" y="94446"/>
                    <a:pt x="652564" y="142585"/>
                    <a:pt x="518843" y="185377"/>
                  </a:cubicBezTo>
                  <a:cubicBezTo>
                    <a:pt x="460005" y="196074"/>
                    <a:pt x="411865" y="212121"/>
                    <a:pt x="363726" y="228166"/>
                  </a:cubicBezTo>
                  <a:cubicBezTo>
                    <a:pt x="390471" y="222818"/>
                    <a:pt x="411865" y="217469"/>
                    <a:pt x="438610" y="217469"/>
                  </a:cubicBezTo>
                  <a:cubicBezTo>
                    <a:pt x="449307" y="212121"/>
                    <a:pt x="460005" y="212121"/>
                    <a:pt x="470702" y="206771"/>
                  </a:cubicBezTo>
                  <a:cubicBezTo>
                    <a:pt x="599077" y="174679"/>
                    <a:pt x="695355" y="147935"/>
                    <a:pt x="764892" y="131888"/>
                  </a:cubicBezTo>
                  <a:cubicBezTo>
                    <a:pt x="791636" y="126538"/>
                    <a:pt x="813031" y="121190"/>
                    <a:pt x="834425" y="115840"/>
                  </a:cubicBezTo>
                  <a:cubicBezTo>
                    <a:pt x="839775" y="110490"/>
                    <a:pt x="845125" y="105143"/>
                    <a:pt x="850473" y="99793"/>
                  </a:cubicBezTo>
                  <a:cubicBezTo>
                    <a:pt x="850473" y="99793"/>
                    <a:pt x="850473" y="94446"/>
                    <a:pt x="855822" y="94446"/>
                  </a:cubicBezTo>
                  <a:close/>
                  <a:moveTo>
                    <a:pt x="776257" y="47642"/>
                  </a:moveTo>
                  <a:cubicBezTo>
                    <a:pt x="768902" y="47642"/>
                    <a:pt x="759541" y="48979"/>
                    <a:pt x="748844" y="51654"/>
                  </a:cubicBezTo>
                  <a:cubicBezTo>
                    <a:pt x="732797" y="67701"/>
                    <a:pt x="700705" y="78398"/>
                    <a:pt x="663263" y="89096"/>
                  </a:cubicBezTo>
                  <a:cubicBezTo>
                    <a:pt x="727450" y="78398"/>
                    <a:pt x="780939" y="62351"/>
                    <a:pt x="791636" y="51654"/>
                  </a:cubicBezTo>
                  <a:cubicBezTo>
                    <a:pt x="788961" y="48979"/>
                    <a:pt x="783612" y="47642"/>
                    <a:pt x="776257" y="47642"/>
                  </a:cubicBezTo>
                  <a:close/>
                  <a:moveTo>
                    <a:pt x="733081" y="29569"/>
                  </a:moveTo>
                  <a:cubicBezTo>
                    <a:pt x="668361" y="35272"/>
                    <a:pt x="502797" y="89095"/>
                    <a:pt x="390471" y="126538"/>
                  </a:cubicBezTo>
                  <a:cubicBezTo>
                    <a:pt x="336982" y="131888"/>
                    <a:pt x="299537" y="147935"/>
                    <a:pt x="262096" y="158632"/>
                  </a:cubicBezTo>
                  <a:cubicBezTo>
                    <a:pt x="272793" y="158632"/>
                    <a:pt x="283493" y="153282"/>
                    <a:pt x="294190" y="153282"/>
                  </a:cubicBezTo>
                  <a:cubicBezTo>
                    <a:pt x="374424" y="137235"/>
                    <a:pt x="460005" y="121190"/>
                    <a:pt x="534888" y="99793"/>
                  </a:cubicBezTo>
                  <a:cubicBezTo>
                    <a:pt x="625822" y="67701"/>
                    <a:pt x="695355" y="40957"/>
                    <a:pt x="743494" y="35607"/>
                  </a:cubicBezTo>
                  <a:cubicBezTo>
                    <a:pt x="748844" y="30259"/>
                    <a:pt x="748844" y="30259"/>
                    <a:pt x="754194" y="30259"/>
                  </a:cubicBezTo>
                  <a:cubicBezTo>
                    <a:pt x="749514" y="28922"/>
                    <a:pt x="742326" y="28754"/>
                    <a:pt x="733081" y="29569"/>
                  </a:cubicBezTo>
                  <a:close/>
                  <a:moveTo>
                    <a:pt x="731461" y="171"/>
                  </a:moveTo>
                  <a:cubicBezTo>
                    <a:pt x="746170" y="-498"/>
                    <a:pt x="756868" y="840"/>
                    <a:pt x="764892" y="3515"/>
                  </a:cubicBezTo>
                  <a:cubicBezTo>
                    <a:pt x="770239" y="8862"/>
                    <a:pt x="775589" y="14212"/>
                    <a:pt x="775589" y="14212"/>
                  </a:cubicBezTo>
                  <a:cubicBezTo>
                    <a:pt x="775589" y="19559"/>
                    <a:pt x="775589" y="19559"/>
                    <a:pt x="775589" y="24909"/>
                  </a:cubicBezTo>
                  <a:cubicBezTo>
                    <a:pt x="786286" y="24909"/>
                    <a:pt x="796983" y="24909"/>
                    <a:pt x="807683" y="30259"/>
                  </a:cubicBezTo>
                  <a:cubicBezTo>
                    <a:pt x="813031" y="35607"/>
                    <a:pt x="818381" y="40957"/>
                    <a:pt x="823728" y="46304"/>
                  </a:cubicBezTo>
                  <a:cubicBezTo>
                    <a:pt x="823728" y="51654"/>
                    <a:pt x="823728" y="57004"/>
                    <a:pt x="818381" y="62351"/>
                  </a:cubicBezTo>
                  <a:cubicBezTo>
                    <a:pt x="818381" y="62351"/>
                    <a:pt x="813031" y="67701"/>
                    <a:pt x="813031" y="67701"/>
                  </a:cubicBezTo>
                  <a:cubicBezTo>
                    <a:pt x="845125" y="62351"/>
                    <a:pt x="861170" y="62351"/>
                    <a:pt x="871870" y="67701"/>
                  </a:cubicBezTo>
                  <a:cubicBezTo>
                    <a:pt x="877217" y="67701"/>
                    <a:pt x="877217" y="73049"/>
                    <a:pt x="877217" y="78398"/>
                  </a:cubicBezTo>
                  <a:cubicBezTo>
                    <a:pt x="877217" y="83746"/>
                    <a:pt x="877217" y="94446"/>
                    <a:pt x="877217" y="99793"/>
                  </a:cubicBezTo>
                  <a:cubicBezTo>
                    <a:pt x="925359" y="89096"/>
                    <a:pt x="946753" y="89096"/>
                    <a:pt x="957451" y="94446"/>
                  </a:cubicBezTo>
                  <a:cubicBezTo>
                    <a:pt x="962801" y="94446"/>
                    <a:pt x="962801" y="99793"/>
                    <a:pt x="962801" y="105143"/>
                  </a:cubicBezTo>
                  <a:cubicBezTo>
                    <a:pt x="962801" y="110490"/>
                    <a:pt x="962801" y="115840"/>
                    <a:pt x="962801" y="121190"/>
                  </a:cubicBezTo>
                  <a:lnTo>
                    <a:pt x="967802" y="127101"/>
                  </a:lnTo>
                  <a:lnTo>
                    <a:pt x="933434" y="136955"/>
                  </a:lnTo>
                  <a:lnTo>
                    <a:pt x="912653" y="141248"/>
                  </a:lnTo>
                  <a:lnTo>
                    <a:pt x="895801" y="145378"/>
                  </a:lnTo>
                  <a:lnTo>
                    <a:pt x="899397" y="143901"/>
                  </a:lnTo>
                  <a:cubicBezTo>
                    <a:pt x="907723" y="139911"/>
                    <a:pt x="914660" y="135899"/>
                    <a:pt x="920009" y="131888"/>
                  </a:cubicBezTo>
                  <a:cubicBezTo>
                    <a:pt x="903962" y="126538"/>
                    <a:pt x="877217" y="131888"/>
                    <a:pt x="850473" y="137235"/>
                  </a:cubicBezTo>
                  <a:cubicBezTo>
                    <a:pt x="850473" y="137235"/>
                    <a:pt x="845125" y="137235"/>
                    <a:pt x="845125" y="137235"/>
                  </a:cubicBezTo>
                  <a:cubicBezTo>
                    <a:pt x="802333" y="163980"/>
                    <a:pt x="716752" y="185377"/>
                    <a:pt x="609774" y="212121"/>
                  </a:cubicBezTo>
                  <a:cubicBezTo>
                    <a:pt x="599077" y="212121"/>
                    <a:pt x="593727" y="212121"/>
                    <a:pt x="588377" y="217469"/>
                  </a:cubicBezTo>
                  <a:cubicBezTo>
                    <a:pt x="624482" y="212120"/>
                    <a:pt x="660587" y="206103"/>
                    <a:pt x="695104" y="199584"/>
                  </a:cubicBezTo>
                  <a:lnTo>
                    <a:pt x="722682" y="193656"/>
                  </a:lnTo>
                  <a:lnTo>
                    <a:pt x="679308" y="206771"/>
                  </a:lnTo>
                  <a:cubicBezTo>
                    <a:pt x="657913" y="213457"/>
                    <a:pt x="635849" y="220144"/>
                    <a:pt x="614453" y="226412"/>
                  </a:cubicBezTo>
                  <a:lnTo>
                    <a:pt x="561690" y="241270"/>
                  </a:lnTo>
                  <a:lnTo>
                    <a:pt x="476052" y="254910"/>
                  </a:lnTo>
                  <a:lnTo>
                    <a:pt x="467137" y="260260"/>
                  </a:lnTo>
                  <a:lnTo>
                    <a:pt x="465354" y="260260"/>
                  </a:lnTo>
                  <a:lnTo>
                    <a:pt x="460448" y="264274"/>
                  </a:lnTo>
                  <a:lnTo>
                    <a:pt x="459337" y="264941"/>
                  </a:lnTo>
                  <a:cubicBezTo>
                    <a:pt x="453320" y="266947"/>
                    <a:pt x="446634" y="268284"/>
                    <a:pt x="438610" y="270958"/>
                  </a:cubicBezTo>
                  <a:lnTo>
                    <a:pt x="457713" y="267138"/>
                  </a:lnTo>
                  <a:lnTo>
                    <a:pt x="455418" y="274024"/>
                  </a:lnTo>
                  <a:lnTo>
                    <a:pt x="32095" y="395410"/>
                  </a:lnTo>
                  <a:lnTo>
                    <a:pt x="32095" y="393983"/>
                  </a:lnTo>
                  <a:cubicBezTo>
                    <a:pt x="26745" y="393983"/>
                    <a:pt x="21397" y="393983"/>
                    <a:pt x="16048" y="388633"/>
                  </a:cubicBezTo>
                  <a:cubicBezTo>
                    <a:pt x="5350" y="383286"/>
                    <a:pt x="0" y="377936"/>
                    <a:pt x="0" y="367239"/>
                  </a:cubicBezTo>
                  <a:cubicBezTo>
                    <a:pt x="0" y="361889"/>
                    <a:pt x="0" y="351191"/>
                    <a:pt x="5350" y="345841"/>
                  </a:cubicBezTo>
                  <a:cubicBezTo>
                    <a:pt x="5350" y="345841"/>
                    <a:pt x="10698" y="340494"/>
                    <a:pt x="10698" y="340494"/>
                  </a:cubicBezTo>
                  <a:cubicBezTo>
                    <a:pt x="5350" y="340494"/>
                    <a:pt x="5350" y="335144"/>
                    <a:pt x="5350" y="329797"/>
                  </a:cubicBezTo>
                  <a:cubicBezTo>
                    <a:pt x="5350" y="324447"/>
                    <a:pt x="5350" y="319099"/>
                    <a:pt x="10698" y="313749"/>
                  </a:cubicBezTo>
                  <a:cubicBezTo>
                    <a:pt x="16048" y="308400"/>
                    <a:pt x="26745" y="297702"/>
                    <a:pt x="48139" y="292355"/>
                  </a:cubicBezTo>
                  <a:cubicBezTo>
                    <a:pt x="42792" y="287005"/>
                    <a:pt x="37442" y="281655"/>
                    <a:pt x="37442" y="281655"/>
                  </a:cubicBezTo>
                  <a:cubicBezTo>
                    <a:pt x="37442" y="281655"/>
                    <a:pt x="37442" y="276308"/>
                    <a:pt x="37442" y="276308"/>
                  </a:cubicBezTo>
                  <a:cubicBezTo>
                    <a:pt x="32095" y="276308"/>
                    <a:pt x="26745" y="270958"/>
                    <a:pt x="21397" y="270958"/>
                  </a:cubicBezTo>
                  <a:cubicBezTo>
                    <a:pt x="10698" y="265610"/>
                    <a:pt x="5350" y="254910"/>
                    <a:pt x="0" y="244213"/>
                  </a:cubicBezTo>
                  <a:cubicBezTo>
                    <a:pt x="0" y="238866"/>
                    <a:pt x="0" y="233516"/>
                    <a:pt x="0" y="233516"/>
                  </a:cubicBezTo>
                  <a:cubicBezTo>
                    <a:pt x="5350" y="228166"/>
                    <a:pt x="21397" y="217469"/>
                    <a:pt x="48139" y="212121"/>
                  </a:cubicBezTo>
                  <a:cubicBezTo>
                    <a:pt x="42792" y="212121"/>
                    <a:pt x="37442" y="212121"/>
                    <a:pt x="37442" y="206771"/>
                  </a:cubicBezTo>
                  <a:cubicBezTo>
                    <a:pt x="32095" y="201421"/>
                    <a:pt x="32095" y="201421"/>
                    <a:pt x="26745" y="196074"/>
                  </a:cubicBezTo>
                  <a:lnTo>
                    <a:pt x="27289" y="189002"/>
                  </a:lnTo>
                  <a:lnTo>
                    <a:pt x="59813" y="179676"/>
                  </a:lnTo>
                  <a:lnTo>
                    <a:pt x="65525" y="179358"/>
                  </a:lnTo>
                  <a:cubicBezTo>
                    <a:pt x="70874" y="178690"/>
                    <a:pt x="77561" y="177353"/>
                    <a:pt x="85584" y="174679"/>
                  </a:cubicBezTo>
                  <a:lnTo>
                    <a:pt x="78532" y="174308"/>
                  </a:lnTo>
                  <a:lnTo>
                    <a:pt x="673961" y="3571"/>
                  </a:lnTo>
                  <a:lnTo>
                    <a:pt x="673961" y="5520"/>
                  </a:lnTo>
                  <a:cubicBezTo>
                    <a:pt x="673961" y="7525"/>
                    <a:pt x="673961" y="8862"/>
                    <a:pt x="673961" y="8862"/>
                  </a:cubicBezTo>
                  <a:cubicBezTo>
                    <a:pt x="698031" y="3513"/>
                    <a:pt x="716751" y="839"/>
                    <a:pt x="731461" y="171"/>
                  </a:cubicBez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4" name="Vrije vorm: vorm 63">
              <a:extLst>
                <a:ext uri="{FF2B5EF4-FFF2-40B4-BE49-F238E27FC236}">
                  <a16:creationId xmlns:a16="http://schemas.microsoft.com/office/drawing/2014/main" id="{D9FA7097-E640-4334-B082-D954102490F9}"/>
                </a:ext>
              </a:extLst>
            </p:cNvPr>
            <p:cNvSpPr/>
            <p:nvPr/>
          </p:nvSpPr>
          <p:spPr>
            <a:xfrm>
              <a:off x="8804229" y="4452009"/>
              <a:ext cx="1103010" cy="467722"/>
            </a:xfrm>
            <a:custGeom>
              <a:avLst/>
              <a:gdLst>
                <a:gd name="connsiteX0" fmla="*/ 379771 w 1103010"/>
                <a:gd name="connsiteY0" fmla="*/ 336418 h 467722"/>
                <a:gd name="connsiteX1" fmla="*/ 246048 w 1103010"/>
                <a:gd name="connsiteY1" fmla="*/ 368510 h 467722"/>
                <a:gd name="connsiteX2" fmla="*/ 379771 w 1103010"/>
                <a:gd name="connsiteY2" fmla="*/ 336418 h 467722"/>
                <a:gd name="connsiteX3" fmla="*/ 251398 w 1103010"/>
                <a:gd name="connsiteY3" fmla="*/ 304324 h 467722"/>
                <a:gd name="connsiteX4" fmla="*/ 58836 w 1103010"/>
                <a:gd name="connsiteY4" fmla="*/ 368510 h 467722"/>
                <a:gd name="connsiteX5" fmla="*/ 240701 w 1103010"/>
                <a:gd name="connsiteY5" fmla="*/ 309674 h 467722"/>
                <a:gd name="connsiteX6" fmla="*/ 256745 w 1103010"/>
                <a:gd name="connsiteY6" fmla="*/ 304324 h 467722"/>
                <a:gd name="connsiteX7" fmla="*/ 251398 w 1103010"/>
                <a:gd name="connsiteY7" fmla="*/ 304324 h 467722"/>
                <a:gd name="connsiteX8" fmla="*/ 427912 w 1103010"/>
                <a:gd name="connsiteY8" fmla="*/ 277579 h 467722"/>
                <a:gd name="connsiteX9" fmla="*/ 406515 w 1103010"/>
                <a:gd name="connsiteY9" fmla="*/ 282929 h 467722"/>
                <a:gd name="connsiteX10" fmla="*/ 251398 w 1103010"/>
                <a:gd name="connsiteY10" fmla="*/ 331068 h 467722"/>
                <a:gd name="connsiteX11" fmla="*/ 181862 w 1103010"/>
                <a:gd name="connsiteY11" fmla="*/ 352463 h 467722"/>
                <a:gd name="connsiteX12" fmla="*/ 427912 w 1103010"/>
                <a:gd name="connsiteY12" fmla="*/ 277579 h 467722"/>
                <a:gd name="connsiteX13" fmla="*/ 770239 w 1103010"/>
                <a:gd name="connsiteY13" fmla="*/ 213393 h 467722"/>
                <a:gd name="connsiteX14" fmla="*/ 684658 w 1103010"/>
                <a:gd name="connsiteY14" fmla="*/ 240138 h 467722"/>
                <a:gd name="connsiteX15" fmla="*/ 770239 w 1103010"/>
                <a:gd name="connsiteY15" fmla="*/ 213393 h 467722"/>
                <a:gd name="connsiteX16" fmla="*/ 411865 w 1103010"/>
                <a:gd name="connsiteY16" fmla="*/ 186648 h 467722"/>
                <a:gd name="connsiteX17" fmla="*/ 395383 w 1103010"/>
                <a:gd name="connsiteY17" fmla="*/ 194264 h 467722"/>
                <a:gd name="connsiteX18" fmla="*/ 374423 w 1103010"/>
                <a:gd name="connsiteY18" fmla="*/ 197346 h 467722"/>
                <a:gd name="connsiteX19" fmla="*/ 208606 w 1103010"/>
                <a:gd name="connsiteY19" fmla="*/ 245485 h 467722"/>
                <a:gd name="connsiteX20" fmla="*/ 128373 w 1103010"/>
                <a:gd name="connsiteY20" fmla="*/ 272229 h 467722"/>
                <a:gd name="connsiteX21" fmla="*/ 203259 w 1103010"/>
                <a:gd name="connsiteY21" fmla="*/ 250835 h 467722"/>
                <a:gd name="connsiteX22" fmla="*/ 375509 w 1103010"/>
                <a:gd name="connsiteY22" fmla="*/ 203447 h 467722"/>
                <a:gd name="connsiteX23" fmla="*/ 395383 w 1103010"/>
                <a:gd name="connsiteY23" fmla="*/ 194264 h 467722"/>
                <a:gd name="connsiteX24" fmla="*/ 397155 w 1103010"/>
                <a:gd name="connsiteY24" fmla="*/ 194003 h 467722"/>
                <a:gd name="connsiteX25" fmla="*/ 411865 w 1103010"/>
                <a:gd name="connsiteY25" fmla="*/ 186648 h 467722"/>
                <a:gd name="connsiteX26" fmla="*/ 1016289 w 1103010"/>
                <a:gd name="connsiteY26" fmla="*/ 165254 h 467722"/>
                <a:gd name="connsiteX27" fmla="*/ 978845 w 1103010"/>
                <a:gd name="connsiteY27" fmla="*/ 170601 h 467722"/>
                <a:gd name="connsiteX28" fmla="*/ 839775 w 1103010"/>
                <a:gd name="connsiteY28" fmla="*/ 213393 h 467722"/>
                <a:gd name="connsiteX29" fmla="*/ 866519 w 1103010"/>
                <a:gd name="connsiteY29" fmla="*/ 208043 h 467722"/>
                <a:gd name="connsiteX30" fmla="*/ 1016289 w 1103010"/>
                <a:gd name="connsiteY30" fmla="*/ 165254 h 467722"/>
                <a:gd name="connsiteX31" fmla="*/ 780936 w 1103010"/>
                <a:gd name="connsiteY31" fmla="*/ 165254 h 467722"/>
                <a:gd name="connsiteX32" fmla="*/ 748749 w 1103010"/>
                <a:gd name="connsiteY32" fmla="*/ 173531 h 467722"/>
                <a:gd name="connsiteX33" fmla="*/ 727449 w 1103010"/>
                <a:gd name="connsiteY33" fmla="*/ 175951 h 467722"/>
                <a:gd name="connsiteX34" fmla="*/ 652563 w 1103010"/>
                <a:gd name="connsiteY34" fmla="*/ 197346 h 467722"/>
                <a:gd name="connsiteX35" fmla="*/ 710733 w 1103010"/>
                <a:gd name="connsiteY35" fmla="*/ 183306 h 467722"/>
                <a:gd name="connsiteX36" fmla="*/ 748749 w 1103010"/>
                <a:gd name="connsiteY36" fmla="*/ 173531 h 467722"/>
                <a:gd name="connsiteX37" fmla="*/ 756868 w 1103010"/>
                <a:gd name="connsiteY37" fmla="*/ 172608 h 467722"/>
                <a:gd name="connsiteX38" fmla="*/ 786286 w 1103010"/>
                <a:gd name="connsiteY38" fmla="*/ 165254 h 467722"/>
                <a:gd name="connsiteX39" fmla="*/ 780936 w 1103010"/>
                <a:gd name="connsiteY39" fmla="*/ 165254 h 467722"/>
                <a:gd name="connsiteX40" fmla="*/ 615121 w 1103010"/>
                <a:gd name="connsiteY40" fmla="*/ 127809 h 467722"/>
                <a:gd name="connsiteX41" fmla="*/ 599250 w 1103010"/>
                <a:gd name="connsiteY41" fmla="*/ 143681 h 467722"/>
                <a:gd name="connsiteX42" fmla="*/ 508143 w 1103010"/>
                <a:gd name="connsiteY42" fmla="*/ 159904 h 467722"/>
                <a:gd name="connsiteX43" fmla="*/ 438610 w 1103010"/>
                <a:gd name="connsiteY43" fmla="*/ 170601 h 467722"/>
                <a:gd name="connsiteX44" fmla="*/ 443957 w 1103010"/>
                <a:gd name="connsiteY44" fmla="*/ 181299 h 467722"/>
                <a:gd name="connsiteX45" fmla="*/ 417212 w 1103010"/>
                <a:gd name="connsiteY45" fmla="*/ 218740 h 467722"/>
                <a:gd name="connsiteX46" fmla="*/ 433260 w 1103010"/>
                <a:gd name="connsiteY46" fmla="*/ 224090 h 467722"/>
                <a:gd name="connsiteX47" fmla="*/ 438610 w 1103010"/>
                <a:gd name="connsiteY47" fmla="*/ 234788 h 467722"/>
                <a:gd name="connsiteX48" fmla="*/ 401168 w 1103010"/>
                <a:gd name="connsiteY48" fmla="*/ 261532 h 467722"/>
                <a:gd name="connsiteX49" fmla="*/ 443957 w 1103010"/>
                <a:gd name="connsiteY49" fmla="*/ 261532 h 467722"/>
                <a:gd name="connsiteX50" fmla="*/ 454654 w 1103010"/>
                <a:gd name="connsiteY50" fmla="*/ 272229 h 467722"/>
                <a:gd name="connsiteX51" fmla="*/ 417212 w 1103010"/>
                <a:gd name="connsiteY51" fmla="*/ 315021 h 467722"/>
                <a:gd name="connsiteX52" fmla="*/ 422562 w 1103010"/>
                <a:gd name="connsiteY52" fmla="*/ 320371 h 467722"/>
                <a:gd name="connsiteX53" fmla="*/ 417212 w 1103010"/>
                <a:gd name="connsiteY53" fmla="*/ 336418 h 467722"/>
                <a:gd name="connsiteX54" fmla="*/ 401168 w 1103010"/>
                <a:gd name="connsiteY54" fmla="*/ 347116 h 467722"/>
                <a:gd name="connsiteX55" fmla="*/ 427912 w 1103010"/>
                <a:gd name="connsiteY55" fmla="*/ 347116 h 467722"/>
                <a:gd name="connsiteX56" fmla="*/ 432592 w 1103010"/>
                <a:gd name="connsiteY56" fmla="*/ 350458 h 467722"/>
                <a:gd name="connsiteX57" fmla="*/ 432813 w 1103010"/>
                <a:gd name="connsiteY57" fmla="*/ 352894 h 467722"/>
                <a:gd name="connsiteX58" fmla="*/ 32360 w 1103010"/>
                <a:gd name="connsiteY58" fmla="*/ 467722 h 467722"/>
                <a:gd name="connsiteX59" fmla="*/ 32094 w 1103010"/>
                <a:gd name="connsiteY59" fmla="*/ 464791 h 467722"/>
                <a:gd name="connsiteX60" fmla="*/ 37442 w 1103010"/>
                <a:gd name="connsiteY60" fmla="*/ 448744 h 467722"/>
                <a:gd name="connsiteX61" fmla="*/ 53489 w 1103010"/>
                <a:gd name="connsiteY61" fmla="*/ 432697 h 467722"/>
                <a:gd name="connsiteX62" fmla="*/ 5350 w 1103010"/>
                <a:gd name="connsiteY62" fmla="*/ 438047 h 467722"/>
                <a:gd name="connsiteX63" fmla="*/ 0 w 1103010"/>
                <a:gd name="connsiteY63" fmla="*/ 427349 h 467722"/>
                <a:gd name="connsiteX64" fmla="*/ 32094 w 1103010"/>
                <a:gd name="connsiteY64" fmla="*/ 400605 h 467722"/>
                <a:gd name="connsiteX65" fmla="*/ 16047 w 1103010"/>
                <a:gd name="connsiteY65" fmla="*/ 395255 h 467722"/>
                <a:gd name="connsiteX66" fmla="*/ 5350 w 1103010"/>
                <a:gd name="connsiteY66" fmla="*/ 379208 h 467722"/>
                <a:gd name="connsiteX67" fmla="*/ 42792 w 1103010"/>
                <a:gd name="connsiteY67" fmla="*/ 347116 h 467722"/>
                <a:gd name="connsiteX68" fmla="*/ 26745 w 1103010"/>
                <a:gd name="connsiteY68" fmla="*/ 341766 h 467722"/>
                <a:gd name="connsiteX69" fmla="*/ 16047 w 1103010"/>
                <a:gd name="connsiteY69" fmla="*/ 331068 h 467722"/>
                <a:gd name="connsiteX70" fmla="*/ 85581 w 1103010"/>
                <a:gd name="connsiteY70" fmla="*/ 288277 h 467722"/>
                <a:gd name="connsiteX71" fmla="*/ 48139 w 1103010"/>
                <a:gd name="connsiteY71" fmla="*/ 288277 h 467722"/>
                <a:gd name="connsiteX72" fmla="*/ 42792 w 1103010"/>
                <a:gd name="connsiteY72" fmla="*/ 277579 h 467722"/>
                <a:gd name="connsiteX73" fmla="*/ 42792 w 1103010"/>
                <a:gd name="connsiteY73" fmla="*/ 274236 h 467722"/>
                <a:gd name="connsiteX74" fmla="*/ 42792 w 1103010"/>
                <a:gd name="connsiteY74" fmla="*/ 268310 h 467722"/>
                <a:gd name="connsiteX75" fmla="*/ 466115 w 1103010"/>
                <a:gd name="connsiteY75" fmla="*/ 146924 h 467722"/>
                <a:gd name="connsiteX76" fmla="*/ 465354 w 1103010"/>
                <a:gd name="connsiteY76" fmla="*/ 149207 h 467722"/>
                <a:gd name="connsiteX77" fmla="*/ 470702 w 1103010"/>
                <a:gd name="connsiteY77" fmla="*/ 159904 h 467722"/>
                <a:gd name="connsiteX78" fmla="*/ 615121 w 1103010"/>
                <a:gd name="connsiteY78" fmla="*/ 127809 h 467722"/>
                <a:gd name="connsiteX79" fmla="*/ 978845 w 1103010"/>
                <a:gd name="connsiteY79" fmla="*/ 95717 h 467722"/>
                <a:gd name="connsiteX80" fmla="*/ 882567 w 1103010"/>
                <a:gd name="connsiteY80" fmla="*/ 122462 h 467722"/>
                <a:gd name="connsiteX81" fmla="*/ 978845 w 1103010"/>
                <a:gd name="connsiteY81" fmla="*/ 95717 h 467722"/>
                <a:gd name="connsiteX82" fmla="*/ 820584 w 1103010"/>
                <a:gd name="connsiteY82" fmla="*/ 88496 h 467722"/>
                <a:gd name="connsiteX83" fmla="*/ 796983 w 1103010"/>
                <a:gd name="connsiteY83" fmla="*/ 95717 h 467722"/>
                <a:gd name="connsiteX84" fmla="*/ 813030 w 1103010"/>
                <a:gd name="connsiteY84" fmla="*/ 90368 h 467722"/>
                <a:gd name="connsiteX85" fmla="*/ 764891 w 1103010"/>
                <a:gd name="connsiteY85" fmla="*/ 79670 h 467722"/>
                <a:gd name="connsiteX86" fmla="*/ 631838 w 1103010"/>
                <a:gd name="connsiteY86" fmla="*/ 108420 h 467722"/>
                <a:gd name="connsiteX87" fmla="*/ 536957 w 1103010"/>
                <a:gd name="connsiteY87" fmla="*/ 126610 h 467722"/>
                <a:gd name="connsiteX88" fmla="*/ 590290 w 1103010"/>
                <a:gd name="connsiteY88" fmla="*/ 111317 h 467722"/>
                <a:gd name="connsiteX89" fmla="*/ 637855 w 1103010"/>
                <a:gd name="connsiteY89" fmla="*/ 103741 h 467722"/>
                <a:gd name="connsiteX90" fmla="*/ 764891 w 1103010"/>
                <a:gd name="connsiteY90" fmla="*/ 79670 h 467722"/>
                <a:gd name="connsiteX91" fmla="*/ 952100 w 1103010"/>
                <a:gd name="connsiteY91" fmla="*/ 52926 h 467722"/>
                <a:gd name="connsiteX92" fmla="*/ 888583 w 1103010"/>
                <a:gd name="connsiteY92" fmla="*/ 71647 h 467722"/>
                <a:gd name="connsiteX93" fmla="*/ 820584 w 1103010"/>
                <a:gd name="connsiteY93" fmla="*/ 88496 h 467722"/>
                <a:gd name="connsiteX94" fmla="*/ 886577 w 1103010"/>
                <a:gd name="connsiteY94" fmla="*/ 68304 h 467722"/>
                <a:gd name="connsiteX95" fmla="*/ 952100 w 1103010"/>
                <a:gd name="connsiteY95" fmla="*/ 52926 h 467722"/>
                <a:gd name="connsiteX96" fmla="*/ 920474 w 1103010"/>
                <a:gd name="connsiteY96" fmla="*/ 42303 h 467722"/>
                <a:gd name="connsiteX97" fmla="*/ 915997 w 1103010"/>
                <a:gd name="connsiteY97" fmla="*/ 44903 h 467722"/>
                <a:gd name="connsiteX98" fmla="*/ 850472 w 1103010"/>
                <a:gd name="connsiteY98" fmla="*/ 68973 h 467722"/>
                <a:gd name="connsiteX99" fmla="*/ 891258 w 1103010"/>
                <a:gd name="connsiteY99" fmla="*/ 53930 h 467722"/>
                <a:gd name="connsiteX100" fmla="*/ 887383 w 1103010"/>
                <a:gd name="connsiteY100" fmla="*/ 26127 h 467722"/>
                <a:gd name="connsiteX101" fmla="*/ 881145 w 1103010"/>
                <a:gd name="connsiteY101" fmla="*/ 28689 h 467722"/>
                <a:gd name="connsiteX102" fmla="*/ 803001 w 1103010"/>
                <a:gd name="connsiteY102" fmla="*/ 51589 h 467722"/>
                <a:gd name="connsiteX103" fmla="*/ 785371 w 1103010"/>
                <a:gd name="connsiteY103" fmla="*/ 55379 h 467722"/>
                <a:gd name="connsiteX104" fmla="*/ 957450 w 1103010"/>
                <a:gd name="connsiteY104" fmla="*/ 20834 h 467722"/>
                <a:gd name="connsiteX105" fmla="*/ 924019 w 1103010"/>
                <a:gd name="connsiteY105" fmla="*/ 40892 h 467722"/>
                <a:gd name="connsiteX106" fmla="*/ 920474 w 1103010"/>
                <a:gd name="connsiteY106" fmla="*/ 42303 h 467722"/>
                <a:gd name="connsiteX107" fmla="*/ 1004682 w 1103010"/>
                <a:gd name="connsiteY107" fmla="*/ 2300 h 467722"/>
                <a:gd name="connsiteX108" fmla="*/ 1016289 w 1103010"/>
                <a:gd name="connsiteY108" fmla="*/ 4787 h 467722"/>
                <a:gd name="connsiteX109" fmla="*/ 1026987 w 1103010"/>
                <a:gd name="connsiteY109" fmla="*/ 15484 h 467722"/>
                <a:gd name="connsiteX110" fmla="*/ 1026987 w 1103010"/>
                <a:gd name="connsiteY110" fmla="*/ 31531 h 467722"/>
                <a:gd name="connsiteX111" fmla="*/ 1010939 w 1103010"/>
                <a:gd name="connsiteY111" fmla="*/ 42228 h 467722"/>
                <a:gd name="connsiteX112" fmla="*/ 1037684 w 1103010"/>
                <a:gd name="connsiteY112" fmla="*/ 42228 h 467722"/>
                <a:gd name="connsiteX113" fmla="*/ 1043034 w 1103010"/>
                <a:gd name="connsiteY113" fmla="*/ 52926 h 467722"/>
                <a:gd name="connsiteX114" fmla="*/ 1037684 w 1103010"/>
                <a:gd name="connsiteY114" fmla="*/ 68973 h 467722"/>
                <a:gd name="connsiteX115" fmla="*/ 1026987 w 1103010"/>
                <a:gd name="connsiteY115" fmla="*/ 79670 h 467722"/>
                <a:gd name="connsiteX116" fmla="*/ 1075126 w 1103010"/>
                <a:gd name="connsiteY116" fmla="*/ 79670 h 467722"/>
                <a:gd name="connsiteX117" fmla="*/ 1080476 w 1103010"/>
                <a:gd name="connsiteY117" fmla="*/ 90368 h 467722"/>
                <a:gd name="connsiteX118" fmla="*/ 1080476 w 1103010"/>
                <a:gd name="connsiteY118" fmla="*/ 106415 h 467722"/>
                <a:gd name="connsiteX119" fmla="*/ 1059078 w 1103010"/>
                <a:gd name="connsiteY119" fmla="*/ 122462 h 467722"/>
                <a:gd name="connsiteX120" fmla="*/ 1064428 w 1103010"/>
                <a:gd name="connsiteY120" fmla="*/ 122462 h 467722"/>
                <a:gd name="connsiteX121" fmla="*/ 1075126 w 1103010"/>
                <a:gd name="connsiteY121" fmla="*/ 138509 h 467722"/>
                <a:gd name="connsiteX122" fmla="*/ 1048381 w 1103010"/>
                <a:gd name="connsiteY122" fmla="*/ 165254 h 467722"/>
                <a:gd name="connsiteX123" fmla="*/ 1101870 w 1103010"/>
                <a:gd name="connsiteY123" fmla="*/ 159904 h 467722"/>
                <a:gd name="connsiteX124" fmla="*/ 1103010 w 1103010"/>
                <a:gd name="connsiteY124" fmla="*/ 160718 h 467722"/>
                <a:gd name="connsiteX125" fmla="*/ 661656 w 1103010"/>
                <a:gd name="connsiteY125" fmla="*/ 287274 h 467722"/>
                <a:gd name="connsiteX126" fmla="*/ 657913 w 1103010"/>
                <a:gd name="connsiteY126" fmla="*/ 284934 h 467722"/>
                <a:gd name="connsiteX127" fmla="*/ 652563 w 1103010"/>
                <a:gd name="connsiteY127" fmla="*/ 277579 h 467722"/>
                <a:gd name="connsiteX128" fmla="*/ 668610 w 1103010"/>
                <a:gd name="connsiteY128" fmla="*/ 250835 h 467722"/>
                <a:gd name="connsiteX129" fmla="*/ 657913 w 1103010"/>
                <a:gd name="connsiteY129" fmla="*/ 250835 h 467722"/>
                <a:gd name="connsiteX130" fmla="*/ 652563 w 1103010"/>
                <a:gd name="connsiteY130" fmla="*/ 240138 h 467722"/>
                <a:gd name="connsiteX131" fmla="*/ 657913 w 1103010"/>
                <a:gd name="connsiteY131" fmla="*/ 218740 h 467722"/>
                <a:gd name="connsiteX132" fmla="*/ 673960 w 1103010"/>
                <a:gd name="connsiteY132" fmla="*/ 202696 h 467722"/>
                <a:gd name="connsiteX133" fmla="*/ 625819 w 1103010"/>
                <a:gd name="connsiteY133" fmla="*/ 208043 h 467722"/>
                <a:gd name="connsiteX134" fmla="*/ 620471 w 1103010"/>
                <a:gd name="connsiteY134" fmla="*/ 197346 h 467722"/>
                <a:gd name="connsiteX135" fmla="*/ 625819 w 1103010"/>
                <a:gd name="connsiteY135" fmla="*/ 175951 h 467722"/>
                <a:gd name="connsiteX136" fmla="*/ 631169 w 1103010"/>
                <a:gd name="connsiteY136" fmla="*/ 170601 h 467722"/>
                <a:gd name="connsiteX137" fmla="*/ 625819 w 1103010"/>
                <a:gd name="connsiteY137" fmla="*/ 170601 h 467722"/>
                <a:gd name="connsiteX138" fmla="*/ 791636 w 1103010"/>
                <a:gd name="connsiteY138" fmla="*/ 127809 h 467722"/>
                <a:gd name="connsiteX139" fmla="*/ 625819 w 1103010"/>
                <a:gd name="connsiteY139" fmla="*/ 170601 h 467722"/>
                <a:gd name="connsiteX140" fmla="*/ 611110 w 1103010"/>
                <a:gd name="connsiteY140" fmla="*/ 170601 h 467722"/>
                <a:gd name="connsiteX141" fmla="*/ 599074 w 1103010"/>
                <a:gd name="connsiteY141" fmla="*/ 170601 h 467722"/>
                <a:gd name="connsiteX142" fmla="*/ 593727 w 1103010"/>
                <a:gd name="connsiteY142" fmla="*/ 159904 h 467722"/>
                <a:gd name="connsiteX143" fmla="*/ 599074 w 1103010"/>
                <a:gd name="connsiteY143" fmla="*/ 143857 h 467722"/>
                <a:gd name="connsiteX144" fmla="*/ 599250 w 1103010"/>
                <a:gd name="connsiteY144" fmla="*/ 143681 h 467722"/>
                <a:gd name="connsiteX145" fmla="*/ 605593 w 1103010"/>
                <a:gd name="connsiteY145" fmla="*/ 142552 h 467722"/>
                <a:gd name="connsiteX146" fmla="*/ 978845 w 1103010"/>
                <a:gd name="connsiteY146" fmla="*/ 36879 h 467722"/>
                <a:gd name="connsiteX147" fmla="*/ 984195 w 1103010"/>
                <a:gd name="connsiteY147" fmla="*/ 15484 h 467722"/>
                <a:gd name="connsiteX148" fmla="*/ 981069 w 1103010"/>
                <a:gd name="connsiteY148" fmla="*/ 3607 h 467722"/>
                <a:gd name="connsiteX149" fmla="*/ 985615 w 1103010"/>
                <a:gd name="connsiteY149" fmla="*/ 2948 h 467722"/>
                <a:gd name="connsiteX150" fmla="*/ 1004682 w 1103010"/>
                <a:gd name="connsiteY150" fmla="*/ 2300 h 467722"/>
                <a:gd name="connsiteX151" fmla="*/ 978499 w 1103010"/>
                <a:gd name="connsiteY151" fmla="*/ 0 h 467722"/>
                <a:gd name="connsiteX152" fmla="*/ 980852 w 1103010"/>
                <a:gd name="connsiteY152" fmla="*/ 2780 h 467722"/>
                <a:gd name="connsiteX153" fmla="*/ 981069 w 1103010"/>
                <a:gd name="connsiteY153" fmla="*/ 3607 h 467722"/>
                <a:gd name="connsiteX154" fmla="*/ 958651 w 1103010"/>
                <a:gd name="connsiteY154" fmla="*/ 6855 h 467722"/>
                <a:gd name="connsiteX155" fmla="*/ 944134 w 1103010"/>
                <a:gd name="connsiteY155" fmla="*/ 9854 h 467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103010" h="467722">
                  <a:moveTo>
                    <a:pt x="379771" y="336418"/>
                  </a:moveTo>
                  <a:cubicBezTo>
                    <a:pt x="347679" y="341766"/>
                    <a:pt x="294190" y="357813"/>
                    <a:pt x="246048" y="368510"/>
                  </a:cubicBezTo>
                  <a:cubicBezTo>
                    <a:pt x="294190" y="357813"/>
                    <a:pt x="347679" y="347116"/>
                    <a:pt x="379771" y="336418"/>
                  </a:cubicBezTo>
                  <a:close/>
                  <a:moveTo>
                    <a:pt x="251398" y="304324"/>
                  </a:moveTo>
                  <a:cubicBezTo>
                    <a:pt x="187212" y="325719"/>
                    <a:pt x="106978" y="347116"/>
                    <a:pt x="58836" y="368510"/>
                  </a:cubicBezTo>
                  <a:cubicBezTo>
                    <a:pt x="106978" y="357813"/>
                    <a:pt x="187212" y="331068"/>
                    <a:pt x="240701" y="309674"/>
                  </a:cubicBezTo>
                  <a:cubicBezTo>
                    <a:pt x="246048" y="309674"/>
                    <a:pt x="251398" y="304324"/>
                    <a:pt x="256745" y="304324"/>
                  </a:cubicBezTo>
                  <a:cubicBezTo>
                    <a:pt x="256745" y="304324"/>
                    <a:pt x="256745" y="304324"/>
                    <a:pt x="251398" y="304324"/>
                  </a:cubicBezTo>
                  <a:close/>
                  <a:moveTo>
                    <a:pt x="427912" y="277579"/>
                  </a:moveTo>
                  <a:cubicBezTo>
                    <a:pt x="422562" y="282929"/>
                    <a:pt x="411865" y="282929"/>
                    <a:pt x="406515" y="282929"/>
                  </a:cubicBezTo>
                  <a:cubicBezTo>
                    <a:pt x="369073" y="293627"/>
                    <a:pt x="304887" y="315021"/>
                    <a:pt x="251398" y="331068"/>
                  </a:cubicBezTo>
                  <a:cubicBezTo>
                    <a:pt x="224653" y="341766"/>
                    <a:pt x="203259" y="347116"/>
                    <a:pt x="181862" y="352463"/>
                  </a:cubicBezTo>
                  <a:cubicBezTo>
                    <a:pt x="272793" y="331068"/>
                    <a:pt x="401168" y="298974"/>
                    <a:pt x="427912" y="277579"/>
                  </a:cubicBezTo>
                  <a:close/>
                  <a:moveTo>
                    <a:pt x="770239" y="213393"/>
                  </a:moveTo>
                  <a:cubicBezTo>
                    <a:pt x="732797" y="224090"/>
                    <a:pt x="700705" y="234788"/>
                    <a:pt x="684658" y="240138"/>
                  </a:cubicBezTo>
                  <a:cubicBezTo>
                    <a:pt x="706052" y="234788"/>
                    <a:pt x="738147" y="224090"/>
                    <a:pt x="770239" y="213393"/>
                  </a:cubicBezTo>
                  <a:close/>
                  <a:moveTo>
                    <a:pt x="411865" y="186648"/>
                  </a:moveTo>
                  <a:lnTo>
                    <a:pt x="395383" y="194264"/>
                  </a:lnTo>
                  <a:lnTo>
                    <a:pt x="374423" y="197346"/>
                  </a:lnTo>
                  <a:cubicBezTo>
                    <a:pt x="326282" y="208043"/>
                    <a:pt x="256745" y="229440"/>
                    <a:pt x="208606" y="245485"/>
                  </a:cubicBezTo>
                  <a:cubicBezTo>
                    <a:pt x="176514" y="256185"/>
                    <a:pt x="149770" y="266882"/>
                    <a:pt x="128373" y="272229"/>
                  </a:cubicBezTo>
                  <a:cubicBezTo>
                    <a:pt x="149770" y="266882"/>
                    <a:pt x="176514" y="261532"/>
                    <a:pt x="203259" y="250835"/>
                  </a:cubicBezTo>
                  <a:cubicBezTo>
                    <a:pt x="255410" y="238800"/>
                    <a:pt x="328622" y="220747"/>
                    <a:pt x="375509" y="203447"/>
                  </a:cubicBezTo>
                  <a:lnTo>
                    <a:pt x="395383" y="194264"/>
                  </a:lnTo>
                  <a:lnTo>
                    <a:pt x="397155" y="194003"/>
                  </a:lnTo>
                  <a:cubicBezTo>
                    <a:pt x="403841" y="191998"/>
                    <a:pt x="409190" y="189323"/>
                    <a:pt x="411865" y="186648"/>
                  </a:cubicBezTo>
                  <a:close/>
                  <a:moveTo>
                    <a:pt x="1016289" y="165254"/>
                  </a:moveTo>
                  <a:cubicBezTo>
                    <a:pt x="1010939" y="165254"/>
                    <a:pt x="994892" y="170601"/>
                    <a:pt x="978845" y="170601"/>
                  </a:cubicBezTo>
                  <a:cubicBezTo>
                    <a:pt x="941403" y="181299"/>
                    <a:pt x="887914" y="197346"/>
                    <a:pt x="839775" y="213393"/>
                  </a:cubicBezTo>
                  <a:cubicBezTo>
                    <a:pt x="850472" y="213393"/>
                    <a:pt x="861170" y="208043"/>
                    <a:pt x="866519" y="208043"/>
                  </a:cubicBezTo>
                  <a:cubicBezTo>
                    <a:pt x="920008" y="191998"/>
                    <a:pt x="989545" y="175951"/>
                    <a:pt x="1016289" y="165254"/>
                  </a:cubicBezTo>
                  <a:close/>
                  <a:moveTo>
                    <a:pt x="780936" y="165254"/>
                  </a:moveTo>
                  <a:lnTo>
                    <a:pt x="748749" y="173531"/>
                  </a:lnTo>
                  <a:lnTo>
                    <a:pt x="727449" y="175951"/>
                  </a:lnTo>
                  <a:cubicBezTo>
                    <a:pt x="695355" y="181299"/>
                    <a:pt x="668610" y="191998"/>
                    <a:pt x="652563" y="197346"/>
                  </a:cubicBezTo>
                  <a:cubicBezTo>
                    <a:pt x="668611" y="194672"/>
                    <a:pt x="688669" y="189323"/>
                    <a:pt x="710733" y="183306"/>
                  </a:cubicBezTo>
                  <a:lnTo>
                    <a:pt x="748749" y="173531"/>
                  </a:lnTo>
                  <a:lnTo>
                    <a:pt x="756868" y="172608"/>
                  </a:lnTo>
                  <a:cubicBezTo>
                    <a:pt x="766228" y="170602"/>
                    <a:pt x="775588" y="167928"/>
                    <a:pt x="786286" y="165254"/>
                  </a:cubicBezTo>
                  <a:cubicBezTo>
                    <a:pt x="786286" y="165254"/>
                    <a:pt x="780936" y="165254"/>
                    <a:pt x="780936" y="165254"/>
                  </a:cubicBezTo>
                  <a:close/>
                  <a:moveTo>
                    <a:pt x="615121" y="127809"/>
                  </a:moveTo>
                  <a:lnTo>
                    <a:pt x="599250" y="143681"/>
                  </a:lnTo>
                  <a:lnTo>
                    <a:pt x="508143" y="159904"/>
                  </a:lnTo>
                  <a:cubicBezTo>
                    <a:pt x="486749" y="165254"/>
                    <a:pt x="465354" y="170601"/>
                    <a:pt x="438610" y="170601"/>
                  </a:cubicBezTo>
                  <a:cubicBezTo>
                    <a:pt x="443957" y="170601"/>
                    <a:pt x="443957" y="175951"/>
                    <a:pt x="443957" y="181299"/>
                  </a:cubicBezTo>
                  <a:cubicBezTo>
                    <a:pt x="449307" y="191998"/>
                    <a:pt x="438610" y="202696"/>
                    <a:pt x="417212" y="218740"/>
                  </a:cubicBezTo>
                  <a:cubicBezTo>
                    <a:pt x="422562" y="218740"/>
                    <a:pt x="427912" y="218740"/>
                    <a:pt x="433260" y="224090"/>
                  </a:cubicBezTo>
                  <a:cubicBezTo>
                    <a:pt x="438610" y="224090"/>
                    <a:pt x="438610" y="229440"/>
                    <a:pt x="438610" y="234788"/>
                  </a:cubicBezTo>
                  <a:cubicBezTo>
                    <a:pt x="438610" y="245485"/>
                    <a:pt x="443957" y="250835"/>
                    <a:pt x="401168" y="261532"/>
                  </a:cubicBezTo>
                  <a:cubicBezTo>
                    <a:pt x="422562" y="256185"/>
                    <a:pt x="438610" y="256185"/>
                    <a:pt x="443957" y="261532"/>
                  </a:cubicBezTo>
                  <a:cubicBezTo>
                    <a:pt x="449307" y="261532"/>
                    <a:pt x="449307" y="266882"/>
                    <a:pt x="454654" y="272229"/>
                  </a:cubicBezTo>
                  <a:cubicBezTo>
                    <a:pt x="460004" y="288277"/>
                    <a:pt x="443957" y="298974"/>
                    <a:pt x="417212" y="315021"/>
                  </a:cubicBezTo>
                  <a:cubicBezTo>
                    <a:pt x="417212" y="315021"/>
                    <a:pt x="422562" y="320371"/>
                    <a:pt x="422562" y="320371"/>
                  </a:cubicBezTo>
                  <a:cubicBezTo>
                    <a:pt x="422562" y="325719"/>
                    <a:pt x="422562" y="331068"/>
                    <a:pt x="417212" y="336418"/>
                  </a:cubicBezTo>
                  <a:cubicBezTo>
                    <a:pt x="411865" y="341766"/>
                    <a:pt x="411865" y="347116"/>
                    <a:pt x="401168" y="347116"/>
                  </a:cubicBezTo>
                  <a:cubicBezTo>
                    <a:pt x="417212" y="347116"/>
                    <a:pt x="422562" y="347116"/>
                    <a:pt x="427912" y="347116"/>
                  </a:cubicBezTo>
                  <a:cubicBezTo>
                    <a:pt x="430586" y="347116"/>
                    <a:pt x="431923" y="348453"/>
                    <a:pt x="432592" y="350458"/>
                  </a:cubicBezTo>
                  <a:lnTo>
                    <a:pt x="432813" y="352894"/>
                  </a:lnTo>
                  <a:lnTo>
                    <a:pt x="32360" y="467722"/>
                  </a:lnTo>
                  <a:lnTo>
                    <a:pt x="32094" y="464791"/>
                  </a:lnTo>
                  <a:cubicBezTo>
                    <a:pt x="32094" y="459441"/>
                    <a:pt x="32094" y="454094"/>
                    <a:pt x="37442" y="448744"/>
                  </a:cubicBezTo>
                  <a:cubicBezTo>
                    <a:pt x="42792" y="443394"/>
                    <a:pt x="48139" y="438047"/>
                    <a:pt x="53489" y="432697"/>
                  </a:cubicBezTo>
                  <a:cubicBezTo>
                    <a:pt x="21395" y="438047"/>
                    <a:pt x="10697" y="438047"/>
                    <a:pt x="5350" y="438047"/>
                  </a:cubicBezTo>
                  <a:cubicBezTo>
                    <a:pt x="0" y="438047"/>
                    <a:pt x="0" y="432697"/>
                    <a:pt x="0" y="427349"/>
                  </a:cubicBezTo>
                  <a:cubicBezTo>
                    <a:pt x="0" y="416649"/>
                    <a:pt x="0" y="411302"/>
                    <a:pt x="32094" y="400605"/>
                  </a:cubicBezTo>
                  <a:cubicBezTo>
                    <a:pt x="26745" y="400605"/>
                    <a:pt x="21395" y="400605"/>
                    <a:pt x="16047" y="395255"/>
                  </a:cubicBezTo>
                  <a:cubicBezTo>
                    <a:pt x="10697" y="389905"/>
                    <a:pt x="5350" y="389905"/>
                    <a:pt x="5350" y="379208"/>
                  </a:cubicBezTo>
                  <a:cubicBezTo>
                    <a:pt x="5350" y="368510"/>
                    <a:pt x="5350" y="363160"/>
                    <a:pt x="42792" y="347116"/>
                  </a:cubicBezTo>
                  <a:cubicBezTo>
                    <a:pt x="37442" y="347116"/>
                    <a:pt x="26745" y="347116"/>
                    <a:pt x="26745" y="341766"/>
                  </a:cubicBezTo>
                  <a:cubicBezTo>
                    <a:pt x="21395" y="341766"/>
                    <a:pt x="21395" y="336418"/>
                    <a:pt x="16047" y="331068"/>
                  </a:cubicBezTo>
                  <a:cubicBezTo>
                    <a:pt x="10697" y="315021"/>
                    <a:pt x="26745" y="304324"/>
                    <a:pt x="85581" y="288277"/>
                  </a:cubicBezTo>
                  <a:cubicBezTo>
                    <a:pt x="64186" y="293627"/>
                    <a:pt x="53489" y="293627"/>
                    <a:pt x="48139" y="288277"/>
                  </a:cubicBezTo>
                  <a:cubicBezTo>
                    <a:pt x="42792" y="288277"/>
                    <a:pt x="42792" y="282929"/>
                    <a:pt x="42792" y="277579"/>
                  </a:cubicBezTo>
                  <a:cubicBezTo>
                    <a:pt x="42792" y="277579"/>
                    <a:pt x="42792" y="276242"/>
                    <a:pt x="42792" y="274236"/>
                  </a:cubicBezTo>
                  <a:lnTo>
                    <a:pt x="42792" y="268310"/>
                  </a:lnTo>
                  <a:lnTo>
                    <a:pt x="466115" y="146924"/>
                  </a:lnTo>
                  <a:lnTo>
                    <a:pt x="465354" y="149207"/>
                  </a:lnTo>
                  <a:cubicBezTo>
                    <a:pt x="465354" y="154554"/>
                    <a:pt x="465354" y="159904"/>
                    <a:pt x="470702" y="159904"/>
                  </a:cubicBezTo>
                  <a:cubicBezTo>
                    <a:pt x="481399" y="165254"/>
                    <a:pt x="513493" y="159904"/>
                    <a:pt x="615121" y="127809"/>
                  </a:cubicBezTo>
                  <a:close/>
                  <a:moveTo>
                    <a:pt x="978845" y="95717"/>
                  </a:moveTo>
                  <a:cubicBezTo>
                    <a:pt x="957450" y="101065"/>
                    <a:pt x="920008" y="111765"/>
                    <a:pt x="882567" y="122462"/>
                  </a:cubicBezTo>
                  <a:cubicBezTo>
                    <a:pt x="920008" y="117112"/>
                    <a:pt x="957450" y="106415"/>
                    <a:pt x="978845" y="95717"/>
                  </a:cubicBezTo>
                  <a:close/>
                  <a:moveTo>
                    <a:pt x="820584" y="88496"/>
                  </a:moveTo>
                  <a:lnTo>
                    <a:pt x="796983" y="95717"/>
                  </a:lnTo>
                  <a:cubicBezTo>
                    <a:pt x="802333" y="95717"/>
                    <a:pt x="807680" y="90368"/>
                    <a:pt x="813030" y="90368"/>
                  </a:cubicBezTo>
                  <a:close/>
                  <a:moveTo>
                    <a:pt x="764891" y="79670"/>
                  </a:moveTo>
                  <a:cubicBezTo>
                    <a:pt x="722100" y="90368"/>
                    <a:pt x="676634" y="99728"/>
                    <a:pt x="631838" y="108420"/>
                  </a:cubicBezTo>
                  <a:lnTo>
                    <a:pt x="536957" y="126610"/>
                  </a:lnTo>
                  <a:lnTo>
                    <a:pt x="590290" y="111317"/>
                  </a:lnTo>
                  <a:lnTo>
                    <a:pt x="637855" y="103741"/>
                  </a:lnTo>
                  <a:cubicBezTo>
                    <a:pt x="684657" y="95717"/>
                    <a:pt x="727448" y="87694"/>
                    <a:pt x="764891" y="79670"/>
                  </a:cubicBezTo>
                  <a:close/>
                  <a:moveTo>
                    <a:pt x="952100" y="52926"/>
                  </a:moveTo>
                  <a:cubicBezTo>
                    <a:pt x="936054" y="58275"/>
                    <a:pt x="913322" y="64961"/>
                    <a:pt x="888583" y="71647"/>
                  </a:cubicBezTo>
                  <a:lnTo>
                    <a:pt x="820584" y="88496"/>
                  </a:lnTo>
                  <a:lnTo>
                    <a:pt x="886577" y="68304"/>
                  </a:lnTo>
                  <a:cubicBezTo>
                    <a:pt x="913322" y="60949"/>
                    <a:pt x="936054" y="55601"/>
                    <a:pt x="952100" y="52926"/>
                  </a:cubicBezTo>
                  <a:close/>
                  <a:moveTo>
                    <a:pt x="920474" y="42303"/>
                  </a:moveTo>
                  <a:lnTo>
                    <a:pt x="915997" y="44903"/>
                  </a:lnTo>
                  <a:cubicBezTo>
                    <a:pt x="898613" y="52926"/>
                    <a:pt x="877217" y="60949"/>
                    <a:pt x="850472" y="68973"/>
                  </a:cubicBezTo>
                  <a:cubicBezTo>
                    <a:pt x="865182" y="63624"/>
                    <a:pt x="878888" y="58610"/>
                    <a:pt x="891258" y="53930"/>
                  </a:cubicBezTo>
                  <a:close/>
                  <a:moveTo>
                    <a:pt x="887383" y="26127"/>
                  </a:moveTo>
                  <a:lnTo>
                    <a:pt x="881145" y="28689"/>
                  </a:lnTo>
                  <a:cubicBezTo>
                    <a:pt x="859331" y="36545"/>
                    <a:pt x="832754" y="44234"/>
                    <a:pt x="803001" y="51589"/>
                  </a:cubicBezTo>
                  <a:lnTo>
                    <a:pt x="785371" y="55379"/>
                  </a:lnTo>
                  <a:close/>
                  <a:moveTo>
                    <a:pt x="957450" y="20834"/>
                  </a:moveTo>
                  <a:cubicBezTo>
                    <a:pt x="954775" y="26183"/>
                    <a:pt x="942740" y="32869"/>
                    <a:pt x="924019" y="40892"/>
                  </a:cubicBezTo>
                  <a:lnTo>
                    <a:pt x="920474" y="42303"/>
                  </a:lnTo>
                  <a:close/>
                  <a:moveTo>
                    <a:pt x="1004682" y="2300"/>
                  </a:moveTo>
                  <a:cubicBezTo>
                    <a:pt x="1009770" y="2614"/>
                    <a:pt x="1013614" y="3450"/>
                    <a:pt x="1016289" y="4787"/>
                  </a:cubicBezTo>
                  <a:cubicBezTo>
                    <a:pt x="1021637" y="10134"/>
                    <a:pt x="1021637" y="10134"/>
                    <a:pt x="1026987" y="15484"/>
                  </a:cubicBezTo>
                  <a:cubicBezTo>
                    <a:pt x="1026987" y="20834"/>
                    <a:pt x="1026987" y="26181"/>
                    <a:pt x="1026987" y="31531"/>
                  </a:cubicBezTo>
                  <a:cubicBezTo>
                    <a:pt x="1021637" y="36879"/>
                    <a:pt x="1021637" y="42228"/>
                    <a:pt x="1010939" y="42228"/>
                  </a:cubicBezTo>
                  <a:cubicBezTo>
                    <a:pt x="1021637" y="42228"/>
                    <a:pt x="1032334" y="42228"/>
                    <a:pt x="1037684" y="42228"/>
                  </a:cubicBezTo>
                  <a:cubicBezTo>
                    <a:pt x="1043034" y="42228"/>
                    <a:pt x="1043034" y="47578"/>
                    <a:pt x="1043034" y="52926"/>
                  </a:cubicBezTo>
                  <a:cubicBezTo>
                    <a:pt x="1043034" y="58276"/>
                    <a:pt x="1043034" y="63623"/>
                    <a:pt x="1037684" y="68973"/>
                  </a:cubicBezTo>
                  <a:cubicBezTo>
                    <a:pt x="1037684" y="74320"/>
                    <a:pt x="1032334" y="74320"/>
                    <a:pt x="1026987" y="79670"/>
                  </a:cubicBezTo>
                  <a:cubicBezTo>
                    <a:pt x="1053731" y="74320"/>
                    <a:pt x="1069778" y="74320"/>
                    <a:pt x="1075126" y="79670"/>
                  </a:cubicBezTo>
                  <a:cubicBezTo>
                    <a:pt x="1080476" y="79670"/>
                    <a:pt x="1080476" y="85020"/>
                    <a:pt x="1080476" y="90368"/>
                  </a:cubicBezTo>
                  <a:cubicBezTo>
                    <a:pt x="1080476" y="95717"/>
                    <a:pt x="1080476" y="101065"/>
                    <a:pt x="1080476" y="106415"/>
                  </a:cubicBezTo>
                  <a:cubicBezTo>
                    <a:pt x="1075126" y="111765"/>
                    <a:pt x="1069778" y="117112"/>
                    <a:pt x="1059078" y="122462"/>
                  </a:cubicBezTo>
                  <a:cubicBezTo>
                    <a:pt x="1059078" y="122462"/>
                    <a:pt x="1059078" y="122462"/>
                    <a:pt x="1064428" y="122462"/>
                  </a:cubicBezTo>
                  <a:cubicBezTo>
                    <a:pt x="1069778" y="127809"/>
                    <a:pt x="1075126" y="133159"/>
                    <a:pt x="1075126" y="138509"/>
                  </a:cubicBezTo>
                  <a:cubicBezTo>
                    <a:pt x="1075126" y="149207"/>
                    <a:pt x="1069778" y="154554"/>
                    <a:pt x="1048381" y="165254"/>
                  </a:cubicBezTo>
                  <a:cubicBezTo>
                    <a:pt x="1080476" y="159904"/>
                    <a:pt x="1091173" y="154554"/>
                    <a:pt x="1101870" y="159904"/>
                  </a:cubicBezTo>
                  <a:lnTo>
                    <a:pt x="1103010" y="160718"/>
                  </a:lnTo>
                  <a:lnTo>
                    <a:pt x="661656" y="287274"/>
                  </a:lnTo>
                  <a:lnTo>
                    <a:pt x="657913" y="284934"/>
                  </a:lnTo>
                  <a:cubicBezTo>
                    <a:pt x="656575" y="282929"/>
                    <a:pt x="655238" y="280254"/>
                    <a:pt x="652563" y="277579"/>
                  </a:cubicBezTo>
                  <a:cubicBezTo>
                    <a:pt x="652563" y="266882"/>
                    <a:pt x="652563" y="256185"/>
                    <a:pt x="668610" y="250835"/>
                  </a:cubicBezTo>
                  <a:cubicBezTo>
                    <a:pt x="663261" y="250835"/>
                    <a:pt x="663261" y="250835"/>
                    <a:pt x="657913" y="250835"/>
                  </a:cubicBezTo>
                  <a:cubicBezTo>
                    <a:pt x="652563" y="250835"/>
                    <a:pt x="652563" y="245485"/>
                    <a:pt x="652563" y="240138"/>
                  </a:cubicBezTo>
                  <a:cubicBezTo>
                    <a:pt x="652563" y="234788"/>
                    <a:pt x="652563" y="229440"/>
                    <a:pt x="657913" y="218740"/>
                  </a:cubicBezTo>
                  <a:cubicBezTo>
                    <a:pt x="663261" y="213393"/>
                    <a:pt x="668610" y="208043"/>
                    <a:pt x="673960" y="202696"/>
                  </a:cubicBezTo>
                  <a:cubicBezTo>
                    <a:pt x="636519" y="213393"/>
                    <a:pt x="631169" y="208043"/>
                    <a:pt x="625819" y="208043"/>
                  </a:cubicBezTo>
                  <a:cubicBezTo>
                    <a:pt x="620471" y="208043"/>
                    <a:pt x="620471" y="202696"/>
                    <a:pt x="620471" y="197346"/>
                  </a:cubicBezTo>
                  <a:cubicBezTo>
                    <a:pt x="620471" y="191998"/>
                    <a:pt x="620471" y="181299"/>
                    <a:pt x="625819" y="175951"/>
                  </a:cubicBezTo>
                  <a:cubicBezTo>
                    <a:pt x="625819" y="175951"/>
                    <a:pt x="625819" y="170601"/>
                    <a:pt x="631169" y="170601"/>
                  </a:cubicBezTo>
                  <a:lnTo>
                    <a:pt x="625819" y="170601"/>
                  </a:lnTo>
                  <a:cubicBezTo>
                    <a:pt x="663261" y="165254"/>
                    <a:pt x="732797" y="143857"/>
                    <a:pt x="791636" y="127809"/>
                  </a:cubicBezTo>
                  <a:cubicBezTo>
                    <a:pt x="732797" y="138509"/>
                    <a:pt x="657913" y="154554"/>
                    <a:pt x="625819" y="170601"/>
                  </a:cubicBezTo>
                  <a:lnTo>
                    <a:pt x="611110" y="170601"/>
                  </a:lnTo>
                  <a:cubicBezTo>
                    <a:pt x="605761" y="170601"/>
                    <a:pt x="601749" y="170601"/>
                    <a:pt x="599074" y="170601"/>
                  </a:cubicBezTo>
                  <a:cubicBezTo>
                    <a:pt x="593727" y="170601"/>
                    <a:pt x="593727" y="165254"/>
                    <a:pt x="593727" y="159904"/>
                  </a:cubicBezTo>
                  <a:cubicBezTo>
                    <a:pt x="593727" y="154554"/>
                    <a:pt x="593727" y="149207"/>
                    <a:pt x="599074" y="143857"/>
                  </a:cubicBezTo>
                  <a:lnTo>
                    <a:pt x="599250" y="143681"/>
                  </a:lnTo>
                  <a:lnTo>
                    <a:pt x="605593" y="142552"/>
                  </a:lnTo>
                  <a:cubicBezTo>
                    <a:pt x="821470" y="103574"/>
                    <a:pt x="955443" y="74321"/>
                    <a:pt x="978845" y="36879"/>
                  </a:cubicBezTo>
                  <a:cubicBezTo>
                    <a:pt x="984195" y="26181"/>
                    <a:pt x="984195" y="20834"/>
                    <a:pt x="984195" y="15484"/>
                  </a:cubicBezTo>
                  <a:lnTo>
                    <a:pt x="981069" y="3607"/>
                  </a:lnTo>
                  <a:lnTo>
                    <a:pt x="985615" y="2948"/>
                  </a:lnTo>
                  <a:cubicBezTo>
                    <a:pt x="993263" y="2196"/>
                    <a:pt x="999594" y="1987"/>
                    <a:pt x="1004682" y="2300"/>
                  </a:cubicBezTo>
                  <a:close/>
                  <a:moveTo>
                    <a:pt x="978499" y="0"/>
                  </a:moveTo>
                  <a:lnTo>
                    <a:pt x="980852" y="2780"/>
                  </a:lnTo>
                  <a:lnTo>
                    <a:pt x="981069" y="3607"/>
                  </a:lnTo>
                  <a:lnTo>
                    <a:pt x="958651" y="6855"/>
                  </a:lnTo>
                  <a:lnTo>
                    <a:pt x="944134" y="9854"/>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5" name="Vrije vorm: vorm 64">
              <a:extLst>
                <a:ext uri="{FF2B5EF4-FFF2-40B4-BE49-F238E27FC236}">
                  <a16:creationId xmlns:a16="http://schemas.microsoft.com/office/drawing/2014/main" id="{9BAFCB19-254D-4E24-8CCE-55C00EE61C62}"/>
                </a:ext>
              </a:extLst>
            </p:cNvPr>
            <p:cNvSpPr/>
            <p:nvPr/>
          </p:nvSpPr>
          <p:spPr>
            <a:xfrm>
              <a:off x="8810389" y="4613571"/>
              <a:ext cx="1101870" cy="529946"/>
            </a:xfrm>
            <a:custGeom>
              <a:avLst/>
              <a:gdLst>
                <a:gd name="connsiteX0" fmla="*/ 208606 w 1101870"/>
                <a:gd name="connsiteY0" fmla="*/ 416399 h 529946"/>
                <a:gd name="connsiteX1" fmla="*/ 53486 w 1101870"/>
                <a:gd name="connsiteY1" fmla="*/ 459190 h 529946"/>
                <a:gd name="connsiteX2" fmla="*/ 208606 w 1101870"/>
                <a:gd name="connsiteY2" fmla="*/ 416399 h 529946"/>
                <a:gd name="connsiteX3" fmla="*/ 133720 w 1101870"/>
                <a:gd name="connsiteY3" fmla="*/ 395004 h 529946"/>
                <a:gd name="connsiteX4" fmla="*/ 37442 w 1101870"/>
                <a:gd name="connsiteY4" fmla="*/ 421749 h 529946"/>
                <a:gd name="connsiteX5" fmla="*/ 133720 w 1101870"/>
                <a:gd name="connsiteY5" fmla="*/ 395004 h 529946"/>
                <a:gd name="connsiteX6" fmla="*/ 390468 w 1101870"/>
                <a:gd name="connsiteY6" fmla="*/ 384307 h 529946"/>
                <a:gd name="connsiteX7" fmla="*/ 288840 w 1101870"/>
                <a:gd name="connsiteY7" fmla="*/ 416399 h 529946"/>
                <a:gd name="connsiteX8" fmla="*/ 304884 w 1101870"/>
                <a:gd name="connsiteY8" fmla="*/ 411051 h 529946"/>
                <a:gd name="connsiteX9" fmla="*/ 347676 w 1101870"/>
                <a:gd name="connsiteY9" fmla="*/ 400351 h 529946"/>
                <a:gd name="connsiteX10" fmla="*/ 390468 w 1101870"/>
                <a:gd name="connsiteY10" fmla="*/ 384307 h 529946"/>
                <a:gd name="connsiteX11" fmla="*/ 369073 w 1101870"/>
                <a:gd name="connsiteY11" fmla="*/ 352212 h 529946"/>
                <a:gd name="connsiteX12" fmla="*/ 320932 w 1101870"/>
                <a:gd name="connsiteY12" fmla="*/ 368260 h 529946"/>
                <a:gd name="connsiteX13" fmla="*/ 369073 w 1101870"/>
                <a:gd name="connsiteY13" fmla="*/ 352212 h 529946"/>
                <a:gd name="connsiteX14" fmla="*/ 668610 w 1101870"/>
                <a:gd name="connsiteY14" fmla="*/ 304073 h 529946"/>
                <a:gd name="connsiteX15" fmla="*/ 540235 w 1101870"/>
                <a:gd name="connsiteY15" fmla="*/ 336165 h 529946"/>
                <a:gd name="connsiteX16" fmla="*/ 668610 w 1101870"/>
                <a:gd name="connsiteY16" fmla="*/ 304073 h 529946"/>
                <a:gd name="connsiteX17" fmla="*/ 417212 w 1101870"/>
                <a:gd name="connsiteY17" fmla="*/ 298723 h 529946"/>
                <a:gd name="connsiteX18" fmla="*/ 235351 w 1101870"/>
                <a:gd name="connsiteY18" fmla="*/ 352212 h 529946"/>
                <a:gd name="connsiteX19" fmla="*/ 417212 w 1101870"/>
                <a:gd name="connsiteY19" fmla="*/ 298723 h 529946"/>
                <a:gd name="connsiteX20" fmla="*/ 887914 w 1101870"/>
                <a:gd name="connsiteY20" fmla="*/ 266631 h 529946"/>
                <a:gd name="connsiteX21" fmla="*/ 823728 w 1101870"/>
                <a:gd name="connsiteY21" fmla="*/ 277329 h 529946"/>
                <a:gd name="connsiteX22" fmla="*/ 775586 w 1101870"/>
                <a:gd name="connsiteY22" fmla="*/ 293376 h 529946"/>
                <a:gd name="connsiteX23" fmla="*/ 759541 w 1101870"/>
                <a:gd name="connsiteY23" fmla="*/ 298723 h 529946"/>
                <a:gd name="connsiteX24" fmla="*/ 887914 w 1101870"/>
                <a:gd name="connsiteY24" fmla="*/ 266631 h 529946"/>
                <a:gd name="connsiteX25" fmla="*/ 427463 w 1101870"/>
                <a:gd name="connsiteY25" fmla="*/ 192176 h 529946"/>
                <a:gd name="connsiteX26" fmla="*/ 427910 w 1101870"/>
                <a:gd name="connsiteY26" fmla="*/ 197095 h 529946"/>
                <a:gd name="connsiteX27" fmla="*/ 422562 w 1101870"/>
                <a:gd name="connsiteY27" fmla="*/ 218490 h 529946"/>
                <a:gd name="connsiteX28" fmla="*/ 401165 w 1101870"/>
                <a:gd name="connsiteY28" fmla="*/ 234537 h 529946"/>
                <a:gd name="connsiteX29" fmla="*/ 406515 w 1101870"/>
                <a:gd name="connsiteY29" fmla="*/ 245234 h 529946"/>
                <a:gd name="connsiteX30" fmla="*/ 401165 w 1101870"/>
                <a:gd name="connsiteY30" fmla="*/ 266631 h 529946"/>
                <a:gd name="connsiteX31" fmla="*/ 422562 w 1101870"/>
                <a:gd name="connsiteY31" fmla="*/ 271979 h 529946"/>
                <a:gd name="connsiteX32" fmla="*/ 433260 w 1101870"/>
                <a:gd name="connsiteY32" fmla="*/ 282676 h 529946"/>
                <a:gd name="connsiteX33" fmla="*/ 427910 w 1101870"/>
                <a:gd name="connsiteY33" fmla="*/ 304073 h 529946"/>
                <a:gd name="connsiteX34" fmla="*/ 406515 w 1101870"/>
                <a:gd name="connsiteY34" fmla="*/ 325468 h 529946"/>
                <a:gd name="connsiteX35" fmla="*/ 411862 w 1101870"/>
                <a:gd name="connsiteY35" fmla="*/ 330818 h 529946"/>
                <a:gd name="connsiteX36" fmla="*/ 406515 w 1101870"/>
                <a:gd name="connsiteY36" fmla="*/ 346862 h 529946"/>
                <a:gd name="connsiteX37" fmla="*/ 395818 w 1101870"/>
                <a:gd name="connsiteY37" fmla="*/ 357562 h 529946"/>
                <a:gd name="connsiteX38" fmla="*/ 406515 w 1101870"/>
                <a:gd name="connsiteY38" fmla="*/ 362910 h 529946"/>
                <a:gd name="connsiteX39" fmla="*/ 417212 w 1101870"/>
                <a:gd name="connsiteY39" fmla="*/ 373607 h 529946"/>
                <a:gd name="connsiteX40" fmla="*/ 411862 w 1101870"/>
                <a:gd name="connsiteY40" fmla="*/ 389654 h 529946"/>
                <a:gd name="connsiteX41" fmla="*/ 406515 w 1101870"/>
                <a:gd name="connsiteY41" fmla="*/ 395004 h 529946"/>
                <a:gd name="connsiteX42" fmla="*/ 411862 w 1101870"/>
                <a:gd name="connsiteY42" fmla="*/ 395004 h 529946"/>
                <a:gd name="connsiteX43" fmla="*/ 427910 w 1101870"/>
                <a:gd name="connsiteY43" fmla="*/ 411051 h 529946"/>
                <a:gd name="connsiteX44" fmla="*/ 426906 w 1101870"/>
                <a:gd name="connsiteY44" fmla="*/ 418751 h 529946"/>
                <a:gd name="connsiteX45" fmla="*/ 392701 w 1101870"/>
                <a:gd name="connsiteY45" fmla="*/ 428559 h 529946"/>
                <a:gd name="connsiteX46" fmla="*/ 358373 w 1101870"/>
                <a:gd name="connsiteY46" fmla="*/ 432446 h 529946"/>
                <a:gd name="connsiteX47" fmla="*/ 315584 w 1101870"/>
                <a:gd name="connsiteY47" fmla="*/ 443143 h 529946"/>
                <a:gd name="connsiteX48" fmla="*/ 149767 w 1101870"/>
                <a:gd name="connsiteY48" fmla="*/ 496632 h 529946"/>
                <a:gd name="connsiteX49" fmla="*/ 124468 w 1101870"/>
                <a:gd name="connsiteY49" fmla="*/ 505474 h 529946"/>
                <a:gd name="connsiteX50" fmla="*/ 39122 w 1101870"/>
                <a:gd name="connsiteY50" fmla="*/ 529946 h 529946"/>
                <a:gd name="connsiteX51" fmla="*/ 32092 w 1101870"/>
                <a:gd name="connsiteY51" fmla="*/ 528727 h 529946"/>
                <a:gd name="connsiteX52" fmla="*/ 26744 w 1101870"/>
                <a:gd name="connsiteY52" fmla="*/ 518027 h 529946"/>
                <a:gd name="connsiteX53" fmla="*/ 32092 w 1101870"/>
                <a:gd name="connsiteY53" fmla="*/ 496632 h 529946"/>
                <a:gd name="connsiteX54" fmla="*/ 42789 w 1101870"/>
                <a:gd name="connsiteY54" fmla="*/ 485935 h 529946"/>
                <a:gd name="connsiteX55" fmla="*/ 37442 w 1101870"/>
                <a:gd name="connsiteY55" fmla="*/ 480585 h 529946"/>
                <a:gd name="connsiteX56" fmla="*/ 26744 w 1101870"/>
                <a:gd name="connsiteY56" fmla="*/ 469888 h 529946"/>
                <a:gd name="connsiteX57" fmla="*/ 32092 w 1101870"/>
                <a:gd name="connsiteY57" fmla="*/ 453841 h 529946"/>
                <a:gd name="connsiteX58" fmla="*/ 10697 w 1101870"/>
                <a:gd name="connsiteY58" fmla="*/ 448493 h 529946"/>
                <a:gd name="connsiteX59" fmla="*/ 0 w 1101870"/>
                <a:gd name="connsiteY59" fmla="*/ 437796 h 529946"/>
                <a:gd name="connsiteX60" fmla="*/ 5347 w 1101870"/>
                <a:gd name="connsiteY60" fmla="*/ 421749 h 529946"/>
                <a:gd name="connsiteX61" fmla="*/ 26744 w 1101870"/>
                <a:gd name="connsiteY61" fmla="*/ 405701 h 529946"/>
                <a:gd name="connsiteX62" fmla="*/ 16045 w 1101870"/>
                <a:gd name="connsiteY62" fmla="*/ 395004 h 529946"/>
                <a:gd name="connsiteX63" fmla="*/ 16045 w 1101870"/>
                <a:gd name="connsiteY63" fmla="*/ 384307 h 529946"/>
                <a:gd name="connsiteX64" fmla="*/ 160464 w 1101870"/>
                <a:gd name="connsiteY64" fmla="*/ 341515 h 529946"/>
                <a:gd name="connsiteX65" fmla="*/ 395818 w 1101870"/>
                <a:gd name="connsiteY65" fmla="*/ 271979 h 529946"/>
                <a:gd name="connsiteX66" fmla="*/ 160464 w 1101870"/>
                <a:gd name="connsiteY66" fmla="*/ 330818 h 529946"/>
                <a:gd name="connsiteX67" fmla="*/ 16045 w 1101870"/>
                <a:gd name="connsiteY67" fmla="*/ 362910 h 529946"/>
                <a:gd name="connsiteX68" fmla="*/ 10697 w 1101870"/>
                <a:gd name="connsiteY68" fmla="*/ 352212 h 529946"/>
                <a:gd name="connsiteX69" fmla="*/ 10697 w 1101870"/>
                <a:gd name="connsiteY69" fmla="*/ 336165 h 529946"/>
                <a:gd name="connsiteX70" fmla="*/ 26242 w 1101870"/>
                <a:gd name="connsiteY70" fmla="*/ 324047 h 529946"/>
                <a:gd name="connsiteX71" fmla="*/ 47248 w 1101870"/>
                <a:gd name="connsiteY71" fmla="*/ 315914 h 529946"/>
                <a:gd name="connsiteX72" fmla="*/ 72877 w 1101870"/>
                <a:gd name="connsiteY72" fmla="*/ 311427 h 529946"/>
                <a:gd name="connsiteX73" fmla="*/ 126115 w 1101870"/>
                <a:gd name="connsiteY73" fmla="*/ 297470 h 529946"/>
                <a:gd name="connsiteX74" fmla="*/ 156189 w 1101870"/>
                <a:gd name="connsiteY74" fmla="*/ 288874 h 529946"/>
                <a:gd name="connsiteX75" fmla="*/ 187209 w 1101870"/>
                <a:gd name="connsiteY75" fmla="*/ 282676 h 529946"/>
                <a:gd name="connsiteX76" fmla="*/ 406515 w 1101870"/>
                <a:gd name="connsiteY76" fmla="*/ 223840 h 529946"/>
                <a:gd name="connsiteX77" fmla="*/ 213954 w 1101870"/>
                <a:gd name="connsiteY77" fmla="*/ 271979 h 529946"/>
                <a:gd name="connsiteX78" fmla="*/ 165114 w 1101870"/>
                <a:gd name="connsiteY78" fmla="*/ 286323 h 529946"/>
                <a:gd name="connsiteX79" fmla="*/ 156189 w 1101870"/>
                <a:gd name="connsiteY79" fmla="*/ 288874 h 529946"/>
                <a:gd name="connsiteX80" fmla="*/ 111489 w 1101870"/>
                <a:gd name="connsiteY80" fmla="*/ 297804 h 529946"/>
                <a:gd name="connsiteX81" fmla="*/ 58837 w 1101870"/>
                <a:gd name="connsiteY81" fmla="*/ 311427 h 529946"/>
                <a:gd name="connsiteX82" fmla="*/ 47248 w 1101870"/>
                <a:gd name="connsiteY82" fmla="*/ 315914 h 529946"/>
                <a:gd name="connsiteX83" fmla="*/ 44712 w 1101870"/>
                <a:gd name="connsiteY83" fmla="*/ 316358 h 529946"/>
                <a:gd name="connsiteX84" fmla="*/ 32092 w 1101870"/>
                <a:gd name="connsiteY84" fmla="*/ 314770 h 529946"/>
                <a:gd name="connsiteX85" fmla="*/ 27413 w 1101870"/>
                <a:gd name="connsiteY85" fmla="*/ 311427 h 529946"/>
                <a:gd name="connsiteX86" fmla="*/ 27010 w 1101870"/>
                <a:gd name="connsiteY86" fmla="*/ 307004 h 529946"/>
                <a:gd name="connsiteX87" fmla="*/ 936053 w 1101870"/>
                <a:gd name="connsiteY87" fmla="*/ 191745 h 529946"/>
                <a:gd name="connsiteX88" fmla="*/ 855820 w 1101870"/>
                <a:gd name="connsiteY88" fmla="*/ 207792 h 529946"/>
                <a:gd name="connsiteX89" fmla="*/ 732797 w 1101870"/>
                <a:gd name="connsiteY89" fmla="*/ 229187 h 529946"/>
                <a:gd name="connsiteX90" fmla="*/ 668610 w 1101870"/>
                <a:gd name="connsiteY90" fmla="*/ 245234 h 529946"/>
                <a:gd name="connsiteX91" fmla="*/ 599074 w 1101870"/>
                <a:gd name="connsiteY91" fmla="*/ 277329 h 529946"/>
                <a:gd name="connsiteX92" fmla="*/ 877217 w 1101870"/>
                <a:gd name="connsiteY92" fmla="*/ 207792 h 529946"/>
                <a:gd name="connsiteX93" fmla="*/ 936053 w 1101870"/>
                <a:gd name="connsiteY93" fmla="*/ 191745 h 529946"/>
                <a:gd name="connsiteX94" fmla="*/ 1048381 w 1101870"/>
                <a:gd name="connsiteY94" fmla="*/ 181048 h 529946"/>
                <a:gd name="connsiteX95" fmla="*/ 952100 w 1101870"/>
                <a:gd name="connsiteY95" fmla="*/ 207792 h 529946"/>
                <a:gd name="connsiteX96" fmla="*/ 1010939 w 1101870"/>
                <a:gd name="connsiteY96" fmla="*/ 202442 h 529946"/>
                <a:gd name="connsiteX97" fmla="*/ 1048381 w 1101870"/>
                <a:gd name="connsiteY97" fmla="*/ 181048 h 529946"/>
                <a:gd name="connsiteX98" fmla="*/ 706052 w 1101870"/>
                <a:gd name="connsiteY98" fmla="*/ 165001 h 529946"/>
                <a:gd name="connsiteX99" fmla="*/ 690005 w 1101870"/>
                <a:gd name="connsiteY99" fmla="*/ 170350 h 529946"/>
                <a:gd name="connsiteX100" fmla="*/ 675751 w 1101870"/>
                <a:gd name="connsiteY100" fmla="*/ 175408 h 529946"/>
                <a:gd name="connsiteX101" fmla="*/ 652563 w 1101870"/>
                <a:gd name="connsiteY101" fmla="*/ 181048 h 529946"/>
                <a:gd name="connsiteX102" fmla="*/ 669278 w 1101870"/>
                <a:gd name="connsiteY102" fmla="*/ 177705 h 529946"/>
                <a:gd name="connsiteX103" fmla="*/ 675751 w 1101870"/>
                <a:gd name="connsiteY103" fmla="*/ 175408 h 529946"/>
                <a:gd name="connsiteX104" fmla="*/ 677301 w 1101870"/>
                <a:gd name="connsiteY104" fmla="*/ 175031 h 529946"/>
                <a:gd name="connsiteX105" fmla="*/ 706052 w 1101870"/>
                <a:gd name="connsiteY105" fmla="*/ 165001 h 529946"/>
                <a:gd name="connsiteX106" fmla="*/ 898611 w 1101870"/>
                <a:gd name="connsiteY106" fmla="*/ 143606 h 529946"/>
                <a:gd name="connsiteX107" fmla="*/ 770239 w 1101870"/>
                <a:gd name="connsiteY107" fmla="*/ 175700 h 529946"/>
                <a:gd name="connsiteX108" fmla="*/ 695355 w 1101870"/>
                <a:gd name="connsiteY108" fmla="*/ 202442 h 529946"/>
                <a:gd name="connsiteX109" fmla="*/ 663260 w 1101870"/>
                <a:gd name="connsiteY109" fmla="*/ 218490 h 529946"/>
                <a:gd name="connsiteX110" fmla="*/ 727447 w 1101870"/>
                <a:gd name="connsiteY110" fmla="*/ 202442 h 529946"/>
                <a:gd name="connsiteX111" fmla="*/ 834425 w 1101870"/>
                <a:gd name="connsiteY111" fmla="*/ 165001 h 529946"/>
                <a:gd name="connsiteX112" fmla="*/ 898611 w 1101870"/>
                <a:gd name="connsiteY112" fmla="*/ 143606 h 529946"/>
                <a:gd name="connsiteX113" fmla="*/ 1043031 w 1101870"/>
                <a:gd name="connsiteY113" fmla="*/ 127559 h 529946"/>
                <a:gd name="connsiteX114" fmla="*/ 887914 w 1101870"/>
                <a:gd name="connsiteY114" fmla="*/ 170350 h 529946"/>
                <a:gd name="connsiteX115" fmla="*/ 1043031 w 1101870"/>
                <a:gd name="connsiteY115" fmla="*/ 127559 h 529946"/>
                <a:gd name="connsiteX116" fmla="*/ 909309 w 1101870"/>
                <a:gd name="connsiteY116" fmla="*/ 63372 h 529946"/>
                <a:gd name="connsiteX117" fmla="*/ 866517 w 1101870"/>
                <a:gd name="connsiteY117" fmla="*/ 74070 h 529946"/>
                <a:gd name="connsiteX118" fmla="*/ 679308 w 1101870"/>
                <a:gd name="connsiteY118" fmla="*/ 127559 h 529946"/>
                <a:gd name="connsiteX119" fmla="*/ 882564 w 1101870"/>
                <a:gd name="connsiteY119" fmla="*/ 74070 h 529946"/>
                <a:gd name="connsiteX120" fmla="*/ 909309 w 1101870"/>
                <a:gd name="connsiteY120" fmla="*/ 63372 h 529946"/>
                <a:gd name="connsiteX121" fmla="*/ 1032334 w 1101870"/>
                <a:gd name="connsiteY121" fmla="*/ 52675 h 529946"/>
                <a:gd name="connsiteX122" fmla="*/ 887914 w 1101870"/>
                <a:gd name="connsiteY122" fmla="*/ 95467 h 529946"/>
                <a:gd name="connsiteX123" fmla="*/ 834425 w 1101870"/>
                <a:gd name="connsiteY123" fmla="*/ 111511 h 529946"/>
                <a:gd name="connsiteX124" fmla="*/ 898611 w 1101870"/>
                <a:gd name="connsiteY124" fmla="*/ 95467 h 529946"/>
                <a:gd name="connsiteX125" fmla="*/ 1000239 w 1101870"/>
                <a:gd name="connsiteY125" fmla="*/ 68722 h 529946"/>
                <a:gd name="connsiteX126" fmla="*/ 1032334 w 1101870"/>
                <a:gd name="connsiteY126" fmla="*/ 52675 h 529946"/>
                <a:gd name="connsiteX127" fmla="*/ 1097660 w 1101870"/>
                <a:gd name="connsiteY127" fmla="*/ 0 h 529946"/>
                <a:gd name="connsiteX128" fmla="*/ 1101201 w 1101870"/>
                <a:gd name="connsiteY128" fmla="*/ 2529 h 529946"/>
                <a:gd name="connsiteX129" fmla="*/ 1101870 w 1101870"/>
                <a:gd name="connsiteY129" fmla="*/ 9883 h 529946"/>
                <a:gd name="connsiteX130" fmla="*/ 1096520 w 1101870"/>
                <a:gd name="connsiteY130" fmla="*/ 25930 h 529946"/>
                <a:gd name="connsiteX131" fmla="*/ 1059078 w 1101870"/>
                <a:gd name="connsiteY131" fmla="*/ 52675 h 529946"/>
                <a:gd name="connsiteX132" fmla="*/ 1059078 w 1101870"/>
                <a:gd name="connsiteY132" fmla="*/ 58022 h 529946"/>
                <a:gd name="connsiteX133" fmla="*/ 1048381 w 1101870"/>
                <a:gd name="connsiteY133" fmla="*/ 74070 h 529946"/>
                <a:gd name="connsiteX134" fmla="*/ 1080473 w 1101870"/>
                <a:gd name="connsiteY134" fmla="*/ 79420 h 529946"/>
                <a:gd name="connsiteX135" fmla="*/ 1091173 w 1101870"/>
                <a:gd name="connsiteY135" fmla="*/ 95467 h 529946"/>
                <a:gd name="connsiteX136" fmla="*/ 1085823 w 1101870"/>
                <a:gd name="connsiteY136" fmla="*/ 111511 h 529946"/>
                <a:gd name="connsiteX137" fmla="*/ 1064428 w 1101870"/>
                <a:gd name="connsiteY137" fmla="*/ 127559 h 529946"/>
                <a:gd name="connsiteX138" fmla="*/ 1085823 w 1101870"/>
                <a:gd name="connsiteY138" fmla="*/ 127559 h 529946"/>
                <a:gd name="connsiteX139" fmla="*/ 1091173 w 1101870"/>
                <a:gd name="connsiteY139" fmla="*/ 138256 h 529946"/>
                <a:gd name="connsiteX140" fmla="*/ 1085823 w 1101870"/>
                <a:gd name="connsiteY140" fmla="*/ 165001 h 529946"/>
                <a:gd name="connsiteX141" fmla="*/ 1043031 w 1101870"/>
                <a:gd name="connsiteY141" fmla="*/ 191745 h 529946"/>
                <a:gd name="connsiteX142" fmla="*/ 1000239 w 1101870"/>
                <a:gd name="connsiteY142" fmla="*/ 223840 h 529946"/>
                <a:gd name="connsiteX143" fmla="*/ 1010939 w 1101870"/>
                <a:gd name="connsiteY143" fmla="*/ 229187 h 529946"/>
                <a:gd name="connsiteX144" fmla="*/ 1021637 w 1101870"/>
                <a:gd name="connsiteY144" fmla="*/ 239887 h 529946"/>
                <a:gd name="connsiteX145" fmla="*/ 1021214 w 1101870"/>
                <a:gd name="connsiteY145" fmla="*/ 248336 h 529946"/>
                <a:gd name="connsiteX146" fmla="*/ 513377 w 1101870"/>
                <a:gd name="connsiteY146" fmla="*/ 393956 h 529946"/>
                <a:gd name="connsiteX147" fmla="*/ 514161 w 1101870"/>
                <a:gd name="connsiteY147" fmla="*/ 392998 h 529946"/>
                <a:gd name="connsiteX148" fmla="*/ 524190 w 1101870"/>
                <a:gd name="connsiteY148" fmla="*/ 389654 h 529946"/>
                <a:gd name="connsiteX149" fmla="*/ 492096 w 1101870"/>
                <a:gd name="connsiteY149" fmla="*/ 389654 h 529946"/>
                <a:gd name="connsiteX150" fmla="*/ 486749 w 1101870"/>
                <a:gd name="connsiteY150" fmla="*/ 378957 h 529946"/>
                <a:gd name="connsiteX151" fmla="*/ 545585 w 1101870"/>
                <a:gd name="connsiteY151" fmla="*/ 341515 h 529946"/>
                <a:gd name="connsiteX152" fmla="*/ 534888 w 1101870"/>
                <a:gd name="connsiteY152" fmla="*/ 336165 h 529946"/>
                <a:gd name="connsiteX153" fmla="*/ 524190 w 1101870"/>
                <a:gd name="connsiteY153" fmla="*/ 320118 h 529946"/>
                <a:gd name="connsiteX154" fmla="*/ 529538 w 1101870"/>
                <a:gd name="connsiteY154" fmla="*/ 304073 h 529946"/>
                <a:gd name="connsiteX155" fmla="*/ 599074 w 1101870"/>
                <a:gd name="connsiteY155" fmla="*/ 271979 h 529946"/>
                <a:gd name="connsiteX156" fmla="*/ 593724 w 1101870"/>
                <a:gd name="connsiteY156" fmla="*/ 261281 h 529946"/>
                <a:gd name="connsiteX157" fmla="*/ 599074 w 1101870"/>
                <a:gd name="connsiteY157" fmla="*/ 234537 h 529946"/>
                <a:gd name="connsiteX158" fmla="*/ 652563 w 1101870"/>
                <a:gd name="connsiteY158" fmla="*/ 202442 h 529946"/>
                <a:gd name="connsiteX159" fmla="*/ 657911 w 1101870"/>
                <a:gd name="connsiteY159" fmla="*/ 186398 h 529946"/>
                <a:gd name="connsiteX160" fmla="*/ 647213 w 1101870"/>
                <a:gd name="connsiteY160" fmla="*/ 181048 h 529946"/>
                <a:gd name="connsiteX161" fmla="*/ 631169 w 1101870"/>
                <a:gd name="connsiteY161" fmla="*/ 165001 h 529946"/>
                <a:gd name="connsiteX162" fmla="*/ 631169 w 1101870"/>
                <a:gd name="connsiteY162" fmla="*/ 154303 h 529946"/>
                <a:gd name="connsiteX163" fmla="*/ 673958 w 1101870"/>
                <a:gd name="connsiteY163" fmla="*/ 132909 h 529946"/>
                <a:gd name="connsiteX164" fmla="*/ 657911 w 1101870"/>
                <a:gd name="connsiteY164" fmla="*/ 127559 h 529946"/>
                <a:gd name="connsiteX165" fmla="*/ 656307 w 1101870"/>
                <a:gd name="connsiteY165" fmla="*/ 126556 h 52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101870" h="529946">
                  <a:moveTo>
                    <a:pt x="208606" y="416399"/>
                  </a:moveTo>
                  <a:cubicBezTo>
                    <a:pt x="155117" y="427096"/>
                    <a:pt x="74884" y="443143"/>
                    <a:pt x="53486" y="459190"/>
                  </a:cubicBezTo>
                  <a:cubicBezTo>
                    <a:pt x="80231" y="459190"/>
                    <a:pt x="155117" y="432446"/>
                    <a:pt x="208606" y="416399"/>
                  </a:cubicBezTo>
                  <a:close/>
                  <a:moveTo>
                    <a:pt x="133720" y="395004"/>
                  </a:moveTo>
                  <a:cubicBezTo>
                    <a:pt x="96278" y="405701"/>
                    <a:pt x="58836" y="416399"/>
                    <a:pt x="37442" y="421749"/>
                  </a:cubicBezTo>
                  <a:cubicBezTo>
                    <a:pt x="58836" y="416399"/>
                    <a:pt x="96278" y="411051"/>
                    <a:pt x="133720" y="395004"/>
                  </a:cubicBezTo>
                  <a:close/>
                  <a:moveTo>
                    <a:pt x="390468" y="384307"/>
                  </a:moveTo>
                  <a:cubicBezTo>
                    <a:pt x="369073" y="389654"/>
                    <a:pt x="331629" y="400351"/>
                    <a:pt x="288840" y="416399"/>
                  </a:cubicBezTo>
                  <a:cubicBezTo>
                    <a:pt x="294187" y="416399"/>
                    <a:pt x="299537" y="416399"/>
                    <a:pt x="304884" y="411051"/>
                  </a:cubicBezTo>
                  <a:cubicBezTo>
                    <a:pt x="320932" y="405701"/>
                    <a:pt x="336979" y="405701"/>
                    <a:pt x="347676" y="400351"/>
                  </a:cubicBezTo>
                  <a:cubicBezTo>
                    <a:pt x="363723" y="395004"/>
                    <a:pt x="379771" y="389654"/>
                    <a:pt x="390468" y="384307"/>
                  </a:cubicBezTo>
                  <a:close/>
                  <a:moveTo>
                    <a:pt x="369073" y="352212"/>
                  </a:moveTo>
                  <a:cubicBezTo>
                    <a:pt x="358373" y="357562"/>
                    <a:pt x="336979" y="357562"/>
                    <a:pt x="320932" y="368260"/>
                  </a:cubicBezTo>
                  <a:cubicBezTo>
                    <a:pt x="336979" y="362910"/>
                    <a:pt x="353026" y="357562"/>
                    <a:pt x="369073" y="352212"/>
                  </a:cubicBezTo>
                  <a:close/>
                  <a:moveTo>
                    <a:pt x="668610" y="304073"/>
                  </a:moveTo>
                  <a:cubicBezTo>
                    <a:pt x="609771" y="314770"/>
                    <a:pt x="556282" y="325468"/>
                    <a:pt x="540235" y="336165"/>
                  </a:cubicBezTo>
                  <a:cubicBezTo>
                    <a:pt x="561632" y="336165"/>
                    <a:pt x="609771" y="325468"/>
                    <a:pt x="668610" y="304073"/>
                  </a:cubicBezTo>
                  <a:close/>
                  <a:moveTo>
                    <a:pt x="417212" y="298723"/>
                  </a:moveTo>
                  <a:cubicBezTo>
                    <a:pt x="390468" y="293376"/>
                    <a:pt x="299537" y="325468"/>
                    <a:pt x="235351" y="352212"/>
                  </a:cubicBezTo>
                  <a:cubicBezTo>
                    <a:pt x="310234" y="336165"/>
                    <a:pt x="406515" y="314770"/>
                    <a:pt x="417212" y="298723"/>
                  </a:cubicBezTo>
                  <a:close/>
                  <a:moveTo>
                    <a:pt x="887914" y="266631"/>
                  </a:moveTo>
                  <a:cubicBezTo>
                    <a:pt x="866517" y="266631"/>
                    <a:pt x="845122" y="271979"/>
                    <a:pt x="823728" y="277329"/>
                  </a:cubicBezTo>
                  <a:cubicBezTo>
                    <a:pt x="807680" y="282676"/>
                    <a:pt x="791633" y="288026"/>
                    <a:pt x="775586" y="293376"/>
                  </a:cubicBezTo>
                  <a:cubicBezTo>
                    <a:pt x="770239" y="293376"/>
                    <a:pt x="764889" y="298723"/>
                    <a:pt x="759541" y="298723"/>
                  </a:cubicBezTo>
                  <a:cubicBezTo>
                    <a:pt x="802330" y="288026"/>
                    <a:pt x="845122" y="277329"/>
                    <a:pt x="887914" y="266631"/>
                  </a:cubicBezTo>
                  <a:close/>
                  <a:moveTo>
                    <a:pt x="427463" y="192176"/>
                  </a:moveTo>
                  <a:lnTo>
                    <a:pt x="427910" y="197095"/>
                  </a:lnTo>
                  <a:cubicBezTo>
                    <a:pt x="427910" y="202442"/>
                    <a:pt x="427910" y="213142"/>
                    <a:pt x="422562" y="218490"/>
                  </a:cubicBezTo>
                  <a:cubicBezTo>
                    <a:pt x="417212" y="223840"/>
                    <a:pt x="411862" y="229187"/>
                    <a:pt x="401165" y="234537"/>
                  </a:cubicBezTo>
                  <a:cubicBezTo>
                    <a:pt x="406515" y="234537"/>
                    <a:pt x="406515" y="239887"/>
                    <a:pt x="406515" y="245234"/>
                  </a:cubicBezTo>
                  <a:cubicBezTo>
                    <a:pt x="406515" y="250584"/>
                    <a:pt x="406515" y="261281"/>
                    <a:pt x="401165" y="266631"/>
                  </a:cubicBezTo>
                  <a:cubicBezTo>
                    <a:pt x="411862" y="266631"/>
                    <a:pt x="417212" y="266631"/>
                    <a:pt x="422562" y="271979"/>
                  </a:cubicBezTo>
                  <a:cubicBezTo>
                    <a:pt x="427910" y="277329"/>
                    <a:pt x="433260" y="277329"/>
                    <a:pt x="433260" y="282676"/>
                  </a:cubicBezTo>
                  <a:cubicBezTo>
                    <a:pt x="433260" y="288026"/>
                    <a:pt x="433260" y="298723"/>
                    <a:pt x="427910" y="304073"/>
                  </a:cubicBezTo>
                  <a:cubicBezTo>
                    <a:pt x="422562" y="309421"/>
                    <a:pt x="417212" y="314770"/>
                    <a:pt x="406515" y="325468"/>
                  </a:cubicBezTo>
                  <a:cubicBezTo>
                    <a:pt x="406515" y="325468"/>
                    <a:pt x="411862" y="330818"/>
                    <a:pt x="411862" y="330818"/>
                  </a:cubicBezTo>
                  <a:cubicBezTo>
                    <a:pt x="411862" y="336165"/>
                    <a:pt x="411862" y="341515"/>
                    <a:pt x="406515" y="346862"/>
                  </a:cubicBezTo>
                  <a:cubicBezTo>
                    <a:pt x="406515" y="352212"/>
                    <a:pt x="401165" y="352212"/>
                    <a:pt x="395818" y="357562"/>
                  </a:cubicBezTo>
                  <a:cubicBezTo>
                    <a:pt x="401165" y="357562"/>
                    <a:pt x="401165" y="357562"/>
                    <a:pt x="406515" y="362910"/>
                  </a:cubicBezTo>
                  <a:cubicBezTo>
                    <a:pt x="411862" y="362910"/>
                    <a:pt x="411862" y="368260"/>
                    <a:pt x="417212" y="373607"/>
                  </a:cubicBezTo>
                  <a:cubicBezTo>
                    <a:pt x="417212" y="378957"/>
                    <a:pt x="417212" y="384307"/>
                    <a:pt x="411862" y="389654"/>
                  </a:cubicBezTo>
                  <a:cubicBezTo>
                    <a:pt x="411862" y="389654"/>
                    <a:pt x="406515" y="395004"/>
                    <a:pt x="406515" y="395004"/>
                  </a:cubicBezTo>
                  <a:cubicBezTo>
                    <a:pt x="406515" y="395004"/>
                    <a:pt x="411862" y="395004"/>
                    <a:pt x="411862" y="395004"/>
                  </a:cubicBezTo>
                  <a:cubicBezTo>
                    <a:pt x="417212" y="400351"/>
                    <a:pt x="422562" y="405701"/>
                    <a:pt x="427910" y="411051"/>
                  </a:cubicBezTo>
                  <a:lnTo>
                    <a:pt x="426906" y="418751"/>
                  </a:lnTo>
                  <a:lnTo>
                    <a:pt x="392701" y="428559"/>
                  </a:lnTo>
                  <a:lnTo>
                    <a:pt x="358373" y="432446"/>
                  </a:lnTo>
                  <a:cubicBezTo>
                    <a:pt x="347676" y="437796"/>
                    <a:pt x="331629" y="437796"/>
                    <a:pt x="315584" y="443143"/>
                  </a:cubicBezTo>
                  <a:cubicBezTo>
                    <a:pt x="262095" y="459190"/>
                    <a:pt x="192559" y="480585"/>
                    <a:pt x="149767" y="496632"/>
                  </a:cubicBezTo>
                  <a:lnTo>
                    <a:pt x="124468" y="505474"/>
                  </a:lnTo>
                  <a:lnTo>
                    <a:pt x="39122" y="529946"/>
                  </a:lnTo>
                  <a:lnTo>
                    <a:pt x="32092" y="528727"/>
                  </a:lnTo>
                  <a:cubicBezTo>
                    <a:pt x="26744" y="528727"/>
                    <a:pt x="26744" y="523377"/>
                    <a:pt x="26744" y="518027"/>
                  </a:cubicBezTo>
                  <a:cubicBezTo>
                    <a:pt x="26744" y="512680"/>
                    <a:pt x="26744" y="507330"/>
                    <a:pt x="32092" y="496632"/>
                  </a:cubicBezTo>
                  <a:cubicBezTo>
                    <a:pt x="37442" y="491282"/>
                    <a:pt x="37442" y="485935"/>
                    <a:pt x="42789" y="485935"/>
                  </a:cubicBezTo>
                  <a:cubicBezTo>
                    <a:pt x="37442" y="485935"/>
                    <a:pt x="37442" y="485935"/>
                    <a:pt x="37442" y="480585"/>
                  </a:cubicBezTo>
                  <a:cubicBezTo>
                    <a:pt x="32092" y="475238"/>
                    <a:pt x="26744" y="475238"/>
                    <a:pt x="26744" y="469888"/>
                  </a:cubicBezTo>
                  <a:cubicBezTo>
                    <a:pt x="26744" y="464538"/>
                    <a:pt x="26744" y="459190"/>
                    <a:pt x="32092" y="453841"/>
                  </a:cubicBezTo>
                  <a:cubicBezTo>
                    <a:pt x="21395" y="453841"/>
                    <a:pt x="16045" y="453841"/>
                    <a:pt x="10697" y="448493"/>
                  </a:cubicBezTo>
                  <a:cubicBezTo>
                    <a:pt x="5347" y="443143"/>
                    <a:pt x="5347" y="443143"/>
                    <a:pt x="0" y="437796"/>
                  </a:cubicBezTo>
                  <a:cubicBezTo>
                    <a:pt x="0" y="432446"/>
                    <a:pt x="0" y="427096"/>
                    <a:pt x="5347" y="421749"/>
                  </a:cubicBezTo>
                  <a:cubicBezTo>
                    <a:pt x="10697" y="416399"/>
                    <a:pt x="16045" y="411051"/>
                    <a:pt x="26744" y="405701"/>
                  </a:cubicBezTo>
                  <a:cubicBezTo>
                    <a:pt x="21395" y="400351"/>
                    <a:pt x="16045" y="400351"/>
                    <a:pt x="16045" y="395004"/>
                  </a:cubicBezTo>
                  <a:cubicBezTo>
                    <a:pt x="16045" y="389654"/>
                    <a:pt x="16045" y="384307"/>
                    <a:pt x="16045" y="384307"/>
                  </a:cubicBezTo>
                  <a:cubicBezTo>
                    <a:pt x="26744" y="368260"/>
                    <a:pt x="58836" y="362910"/>
                    <a:pt x="160464" y="341515"/>
                  </a:cubicBezTo>
                  <a:cubicBezTo>
                    <a:pt x="246048" y="325468"/>
                    <a:pt x="369073" y="298723"/>
                    <a:pt x="395818" y="271979"/>
                  </a:cubicBezTo>
                  <a:cubicBezTo>
                    <a:pt x="358373" y="277329"/>
                    <a:pt x="235351" y="309421"/>
                    <a:pt x="160464" y="330818"/>
                  </a:cubicBezTo>
                  <a:cubicBezTo>
                    <a:pt x="32092" y="368260"/>
                    <a:pt x="26744" y="368260"/>
                    <a:pt x="16045" y="362910"/>
                  </a:cubicBezTo>
                  <a:cubicBezTo>
                    <a:pt x="10697" y="362910"/>
                    <a:pt x="10697" y="357562"/>
                    <a:pt x="10697" y="352212"/>
                  </a:cubicBezTo>
                  <a:cubicBezTo>
                    <a:pt x="10697" y="346862"/>
                    <a:pt x="10697" y="341515"/>
                    <a:pt x="10697" y="336165"/>
                  </a:cubicBezTo>
                  <a:cubicBezTo>
                    <a:pt x="13372" y="332153"/>
                    <a:pt x="18386" y="328142"/>
                    <a:pt x="26242" y="324047"/>
                  </a:cubicBezTo>
                  <a:lnTo>
                    <a:pt x="47248" y="315914"/>
                  </a:lnTo>
                  <a:lnTo>
                    <a:pt x="72877" y="311427"/>
                  </a:lnTo>
                  <a:cubicBezTo>
                    <a:pt x="85915" y="308418"/>
                    <a:pt x="103132" y="303905"/>
                    <a:pt x="126115" y="297470"/>
                  </a:cubicBezTo>
                  <a:lnTo>
                    <a:pt x="156189" y="288874"/>
                  </a:lnTo>
                  <a:lnTo>
                    <a:pt x="187209" y="282676"/>
                  </a:lnTo>
                  <a:cubicBezTo>
                    <a:pt x="251395" y="266631"/>
                    <a:pt x="374421" y="245234"/>
                    <a:pt x="406515" y="223840"/>
                  </a:cubicBezTo>
                  <a:cubicBezTo>
                    <a:pt x="369073" y="229187"/>
                    <a:pt x="283490" y="255931"/>
                    <a:pt x="213954" y="271979"/>
                  </a:cubicBezTo>
                  <a:cubicBezTo>
                    <a:pt x="195902" y="277328"/>
                    <a:pt x="179688" y="282092"/>
                    <a:pt x="165114" y="286323"/>
                  </a:cubicBezTo>
                  <a:lnTo>
                    <a:pt x="156189" y="288874"/>
                  </a:lnTo>
                  <a:lnTo>
                    <a:pt x="111489" y="297804"/>
                  </a:lnTo>
                  <a:cubicBezTo>
                    <a:pt x="90261" y="302568"/>
                    <a:pt x="72877" y="307081"/>
                    <a:pt x="58837" y="311427"/>
                  </a:cubicBezTo>
                  <a:lnTo>
                    <a:pt x="47248" y="315914"/>
                  </a:lnTo>
                  <a:lnTo>
                    <a:pt x="44712" y="316358"/>
                  </a:lnTo>
                  <a:cubicBezTo>
                    <a:pt x="38444" y="316776"/>
                    <a:pt x="34766" y="316107"/>
                    <a:pt x="32092" y="314770"/>
                  </a:cubicBezTo>
                  <a:cubicBezTo>
                    <a:pt x="29418" y="314770"/>
                    <a:pt x="28081" y="313433"/>
                    <a:pt x="27413" y="311427"/>
                  </a:cubicBezTo>
                  <a:lnTo>
                    <a:pt x="27010" y="307004"/>
                  </a:lnTo>
                  <a:close/>
                  <a:moveTo>
                    <a:pt x="936053" y="191745"/>
                  </a:moveTo>
                  <a:cubicBezTo>
                    <a:pt x="914658" y="197095"/>
                    <a:pt x="882564" y="202442"/>
                    <a:pt x="855820" y="207792"/>
                  </a:cubicBezTo>
                  <a:cubicBezTo>
                    <a:pt x="813030" y="213142"/>
                    <a:pt x="770239" y="223840"/>
                    <a:pt x="732797" y="229187"/>
                  </a:cubicBezTo>
                  <a:cubicBezTo>
                    <a:pt x="706052" y="239887"/>
                    <a:pt x="684655" y="245234"/>
                    <a:pt x="668610" y="245234"/>
                  </a:cubicBezTo>
                  <a:cubicBezTo>
                    <a:pt x="636516" y="250584"/>
                    <a:pt x="609771" y="261281"/>
                    <a:pt x="599074" y="277329"/>
                  </a:cubicBezTo>
                  <a:cubicBezTo>
                    <a:pt x="631169" y="282676"/>
                    <a:pt x="780936" y="234537"/>
                    <a:pt x="877217" y="207792"/>
                  </a:cubicBezTo>
                  <a:cubicBezTo>
                    <a:pt x="898611" y="202442"/>
                    <a:pt x="920006" y="197095"/>
                    <a:pt x="936053" y="191745"/>
                  </a:cubicBezTo>
                  <a:close/>
                  <a:moveTo>
                    <a:pt x="1048381" y="181048"/>
                  </a:moveTo>
                  <a:cubicBezTo>
                    <a:pt x="1026984" y="186398"/>
                    <a:pt x="989542" y="197095"/>
                    <a:pt x="952100" y="207792"/>
                  </a:cubicBezTo>
                  <a:cubicBezTo>
                    <a:pt x="978845" y="202442"/>
                    <a:pt x="1000239" y="197095"/>
                    <a:pt x="1010939" y="202442"/>
                  </a:cubicBezTo>
                  <a:cubicBezTo>
                    <a:pt x="1026984" y="197095"/>
                    <a:pt x="1037684" y="186398"/>
                    <a:pt x="1048381" y="181048"/>
                  </a:cubicBezTo>
                  <a:close/>
                  <a:moveTo>
                    <a:pt x="706052" y="165001"/>
                  </a:moveTo>
                  <a:cubicBezTo>
                    <a:pt x="700702" y="165001"/>
                    <a:pt x="695355" y="170350"/>
                    <a:pt x="690005" y="170350"/>
                  </a:cubicBezTo>
                  <a:lnTo>
                    <a:pt x="675751" y="175408"/>
                  </a:lnTo>
                  <a:lnTo>
                    <a:pt x="652563" y="181048"/>
                  </a:lnTo>
                  <a:cubicBezTo>
                    <a:pt x="657912" y="181048"/>
                    <a:pt x="663260" y="179711"/>
                    <a:pt x="669278" y="177705"/>
                  </a:cubicBezTo>
                  <a:lnTo>
                    <a:pt x="675751" y="175408"/>
                  </a:lnTo>
                  <a:lnTo>
                    <a:pt x="677301" y="175031"/>
                  </a:lnTo>
                  <a:cubicBezTo>
                    <a:pt x="685993" y="173025"/>
                    <a:pt x="695354" y="170351"/>
                    <a:pt x="706052" y="165001"/>
                  </a:cubicBezTo>
                  <a:close/>
                  <a:moveTo>
                    <a:pt x="898611" y="143606"/>
                  </a:moveTo>
                  <a:cubicBezTo>
                    <a:pt x="861169" y="154303"/>
                    <a:pt x="813030" y="165001"/>
                    <a:pt x="770239" y="175700"/>
                  </a:cubicBezTo>
                  <a:cubicBezTo>
                    <a:pt x="743494" y="186398"/>
                    <a:pt x="716750" y="191745"/>
                    <a:pt x="695355" y="202442"/>
                  </a:cubicBezTo>
                  <a:cubicBezTo>
                    <a:pt x="679308" y="202442"/>
                    <a:pt x="668610" y="213142"/>
                    <a:pt x="663260" y="218490"/>
                  </a:cubicBezTo>
                  <a:cubicBezTo>
                    <a:pt x="684655" y="213142"/>
                    <a:pt x="706052" y="207792"/>
                    <a:pt x="727447" y="202442"/>
                  </a:cubicBezTo>
                  <a:cubicBezTo>
                    <a:pt x="759541" y="191745"/>
                    <a:pt x="796983" y="175700"/>
                    <a:pt x="834425" y="165001"/>
                  </a:cubicBezTo>
                  <a:cubicBezTo>
                    <a:pt x="855820" y="154303"/>
                    <a:pt x="882564" y="148956"/>
                    <a:pt x="898611" y="143606"/>
                  </a:cubicBezTo>
                  <a:close/>
                  <a:moveTo>
                    <a:pt x="1043031" y="127559"/>
                  </a:moveTo>
                  <a:cubicBezTo>
                    <a:pt x="1026984" y="122211"/>
                    <a:pt x="952100" y="148956"/>
                    <a:pt x="887914" y="170350"/>
                  </a:cubicBezTo>
                  <a:cubicBezTo>
                    <a:pt x="957450" y="159653"/>
                    <a:pt x="1032334" y="143606"/>
                    <a:pt x="1043031" y="127559"/>
                  </a:cubicBezTo>
                  <a:close/>
                  <a:moveTo>
                    <a:pt x="909309" y="63372"/>
                  </a:moveTo>
                  <a:cubicBezTo>
                    <a:pt x="898611" y="68722"/>
                    <a:pt x="882564" y="68722"/>
                    <a:pt x="866517" y="74070"/>
                  </a:cubicBezTo>
                  <a:cubicBezTo>
                    <a:pt x="807680" y="90117"/>
                    <a:pt x="722099" y="111511"/>
                    <a:pt x="679308" y="127559"/>
                  </a:cubicBezTo>
                  <a:cubicBezTo>
                    <a:pt x="727447" y="122211"/>
                    <a:pt x="818378" y="90117"/>
                    <a:pt x="882564" y="74070"/>
                  </a:cubicBezTo>
                  <a:cubicBezTo>
                    <a:pt x="893261" y="68722"/>
                    <a:pt x="903961" y="68722"/>
                    <a:pt x="909309" y="63372"/>
                  </a:cubicBezTo>
                  <a:close/>
                  <a:moveTo>
                    <a:pt x="1032334" y="52675"/>
                  </a:moveTo>
                  <a:cubicBezTo>
                    <a:pt x="1000239" y="58022"/>
                    <a:pt x="941403" y="79420"/>
                    <a:pt x="887914" y="95467"/>
                  </a:cubicBezTo>
                  <a:cubicBezTo>
                    <a:pt x="866517" y="100814"/>
                    <a:pt x="850472" y="106164"/>
                    <a:pt x="834425" y="111511"/>
                  </a:cubicBezTo>
                  <a:cubicBezTo>
                    <a:pt x="855820" y="106164"/>
                    <a:pt x="877217" y="100814"/>
                    <a:pt x="898611" y="95467"/>
                  </a:cubicBezTo>
                  <a:cubicBezTo>
                    <a:pt x="941403" y="79420"/>
                    <a:pt x="973495" y="68722"/>
                    <a:pt x="1000239" y="68722"/>
                  </a:cubicBezTo>
                  <a:cubicBezTo>
                    <a:pt x="1016287" y="63372"/>
                    <a:pt x="1026984" y="58022"/>
                    <a:pt x="1032334" y="52675"/>
                  </a:cubicBezTo>
                  <a:close/>
                  <a:moveTo>
                    <a:pt x="1097660" y="0"/>
                  </a:moveTo>
                  <a:lnTo>
                    <a:pt x="1101201" y="2529"/>
                  </a:lnTo>
                  <a:cubicBezTo>
                    <a:pt x="1101870" y="4535"/>
                    <a:pt x="1101870" y="7210"/>
                    <a:pt x="1101870" y="9883"/>
                  </a:cubicBezTo>
                  <a:cubicBezTo>
                    <a:pt x="1101870" y="15233"/>
                    <a:pt x="1101870" y="20581"/>
                    <a:pt x="1096520" y="25930"/>
                  </a:cubicBezTo>
                  <a:cubicBezTo>
                    <a:pt x="1091173" y="36628"/>
                    <a:pt x="1080473" y="41978"/>
                    <a:pt x="1059078" y="52675"/>
                  </a:cubicBezTo>
                  <a:cubicBezTo>
                    <a:pt x="1059078" y="52675"/>
                    <a:pt x="1059078" y="58022"/>
                    <a:pt x="1059078" y="58022"/>
                  </a:cubicBezTo>
                  <a:cubicBezTo>
                    <a:pt x="1059078" y="63372"/>
                    <a:pt x="1059078" y="68722"/>
                    <a:pt x="1048381" y="74070"/>
                  </a:cubicBezTo>
                  <a:cubicBezTo>
                    <a:pt x="1059078" y="74070"/>
                    <a:pt x="1069776" y="74070"/>
                    <a:pt x="1080473" y="79420"/>
                  </a:cubicBezTo>
                  <a:cubicBezTo>
                    <a:pt x="1085823" y="84767"/>
                    <a:pt x="1091173" y="90117"/>
                    <a:pt x="1091173" y="95467"/>
                  </a:cubicBezTo>
                  <a:cubicBezTo>
                    <a:pt x="1091173" y="100814"/>
                    <a:pt x="1091173" y="106164"/>
                    <a:pt x="1085823" y="111511"/>
                  </a:cubicBezTo>
                  <a:cubicBezTo>
                    <a:pt x="1080473" y="116861"/>
                    <a:pt x="1075126" y="122211"/>
                    <a:pt x="1064428" y="127559"/>
                  </a:cubicBezTo>
                  <a:cubicBezTo>
                    <a:pt x="1075126" y="127559"/>
                    <a:pt x="1080473" y="127559"/>
                    <a:pt x="1085823" y="127559"/>
                  </a:cubicBezTo>
                  <a:cubicBezTo>
                    <a:pt x="1091173" y="127559"/>
                    <a:pt x="1091173" y="132909"/>
                    <a:pt x="1091173" y="138256"/>
                  </a:cubicBezTo>
                  <a:cubicBezTo>
                    <a:pt x="1091173" y="148956"/>
                    <a:pt x="1091173" y="154303"/>
                    <a:pt x="1085823" y="165001"/>
                  </a:cubicBezTo>
                  <a:cubicBezTo>
                    <a:pt x="1080473" y="175700"/>
                    <a:pt x="1064428" y="186398"/>
                    <a:pt x="1043031" y="191745"/>
                  </a:cubicBezTo>
                  <a:cubicBezTo>
                    <a:pt x="1043031" y="202442"/>
                    <a:pt x="1032334" y="213142"/>
                    <a:pt x="1000239" y="223840"/>
                  </a:cubicBezTo>
                  <a:cubicBezTo>
                    <a:pt x="1005589" y="223840"/>
                    <a:pt x="1010939" y="223840"/>
                    <a:pt x="1010939" y="229187"/>
                  </a:cubicBezTo>
                  <a:cubicBezTo>
                    <a:pt x="1016287" y="234537"/>
                    <a:pt x="1016287" y="234537"/>
                    <a:pt x="1021637" y="239887"/>
                  </a:cubicBezTo>
                  <a:lnTo>
                    <a:pt x="1021214" y="248336"/>
                  </a:lnTo>
                  <a:lnTo>
                    <a:pt x="513377" y="393956"/>
                  </a:lnTo>
                  <a:lnTo>
                    <a:pt x="514161" y="392998"/>
                  </a:lnTo>
                  <a:cubicBezTo>
                    <a:pt x="516167" y="390992"/>
                    <a:pt x="518842" y="389654"/>
                    <a:pt x="524190" y="389654"/>
                  </a:cubicBezTo>
                  <a:cubicBezTo>
                    <a:pt x="508143" y="389654"/>
                    <a:pt x="497446" y="389654"/>
                    <a:pt x="492096" y="389654"/>
                  </a:cubicBezTo>
                  <a:cubicBezTo>
                    <a:pt x="486749" y="389654"/>
                    <a:pt x="486749" y="384307"/>
                    <a:pt x="486749" y="378957"/>
                  </a:cubicBezTo>
                  <a:cubicBezTo>
                    <a:pt x="481399" y="368260"/>
                    <a:pt x="486749" y="357562"/>
                    <a:pt x="545585" y="341515"/>
                  </a:cubicBezTo>
                  <a:cubicBezTo>
                    <a:pt x="540235" y="341515"/>
                    <a:pt x="534888" y="341515"/>
                    <a:pt x="534888" y="336165"/>
                  </a:cubicBezTo>
                  <a:cubicBezTo>
                    <a:pt x="529538" y="330818"/>
                    <a:pt x="524190" y="325468"/>
                    <a:pt x="524190" y="320118"/>
                  </a:cubicBezTo>
                  <a:cubicBezTo>
                    <a:pt x="524190" y="314770"/>
                    <a:pt x="524190" y="309421"/>
                    <a:pt x="529538" y="304073"/>
                  </a:cubicBezTo>
                  <a:cubicBezTo>
                    <a:pt x="534888" y="293376"/>
                    <a:pt x="561632" y="282676"/>
                    <a:pt x="599074" y="271979"/>
                  </a:cubicBezTo>
                  <a:cubicBezTo>
                    <a:pt x="593724" y="266631"/>
                    <a:pt x="593724" y="266631"/>
                    <a:pt x="593724" y="261281"/>
                  </a:cubicBezTo>
                  <a:cubicBezTo>
                    <a:pt x="593724" y="250584"/>
                    <a:pt x="593724" y="245234"/>
                    <a:pt x="599074" y="234537"/>
                  </a:cubicBezTo>
                  <a:cubicBezTo>
                    <a:pt x="609771" y="223840"/>
                    <a:pt x="625819" y="213142"/>
                    <a:pt x="652563" y="202442"/>
                  </a:cubicBezTo>
                  <a:cubicBezTo>
                    <a:pt x="652563" y="197095"/>
                    <a:pt x="652563" y="191745"/>
                    <a:pt x="657911" y="186398"/>
                  </a:cubicBezTo>
                  <a:cubicBezTo>
                    <a:pt x="652563" y="186398"/>
                    <a:pt x="647213" y="186398"/>
                    <a:pt x="647213" y="181048"/>
                  </a:cubicBezTo>
                  <a:cubicBezTo>
                    <a:pt x="641866" y="175700"/>
                    <a:pt x="636516" y="170350"/>
                    <a:pt x="631169" y="165001"/>
                  </a:cubicBezTo>
                  <a:cubicBezTo>
                    <a:pt x="631169" y="159653"/>
                    <a:pt x="631169" y="159653"/>
                    <a:pt x="631169" y="154303"/>
                  </a:cubicBezTo>
                  <a:cubicBezTo>
                    <a:pt x="636516" y="148956"/>
                    <a:pt x="647213" y="143606"/>
                    <a:pt x="673958" y="132909"/>
                  </a:cubicBezTo>
                  <a:cubicBezTo>
                    <a:pt x="668610" y="132909"/>
                    <a:pt x="663260" y="132909"/>
                    <a:pt x="657911" y="127559"/>
                  </a:cubicBezTo>
                  <a:lnTo>
                    <a:pt x="656307" y="126556"/>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6" name="Vrije vorm: vorm 65">
              <a:extLst>
                <a:ext uri="{FF2B5EF4-FFF2-40B4-BE49-F238E27FC236}">
                  <a16:creationId xmlns:a16="http://schemas.microsoft.com/office/drawing/2014/main" id="{DCDA7B9C-A451-4425-A47E-3DD3E0A808B2}"/>
                </a:ext>
              </a:extLst>
            </p:cNvPr>
            <p:cNvSpPr/>
            <p:nvPr/>
          </p:nvSpPr>
          <p:spPr>
            <a:xfrm>
              <a:off x="8810798" y="4861794"/>
              <a:ext cx="1022951" cy="473856"/>
            </a:xfrm>
            <a:custGeom>
              <a:avLst/>
              <a:gdLst>
                <a:gd name="connsiteX0" fmla="*/ 209920 w 1022951"/>
                <a:gd name="connsiteY0" fmla="*/ 392716 h 473856"/>
                <a:gd name="connsiteX1" fmla="*/ 135034 w 1022951"/>
                <a:gd name="connsiteY1" fmla="*/ 414111 h 473856"/>
                <a:gd name="connsiteX2" fmla="*/ 209920 w 1022951"/>
                <a:gd name="connsiteY2" fmla="*/ 392716 h 473856"/>
                <a:gd name="connsiteX3" fmla="*/ 209920 w 1022951"/>
                <a:gd name="connsiteY3" fmla="*/ 339227 h 473856"/>
                <a:gd name="connsiteX4" fmla="*/ 33406 w 1022951"/>
                <a:gd name="connsiteY4" fmla="*/ 392716 h 473856"/>
                <a:gd name="connsiteX5" fmla="*/ 193873 w 1022951"/>
                <a:gd name="connsiteY5" fmla="*/ 344577 h 473856"/>
                <a:gd name="connsiteX6" fmla="*/ 209920 w 1022951"/>
                <a:gd name="connsiteY6" fmla="*/ 339227 h 473856"/>
                <a:gd name="connsiteX7" fmla="*/ 413176 w 1022951"/>
                <a:gd name="connsiteY7" fmla="*/ 307133 h 473856"/>
                <a:gd name="connsiteX8" fmla="*/ 381085 w 1022951"/>
                <a:gd name="connsiteY8" fmla="*/ 312483 h 473856"/>
                <a:gd name="connsiteX9" fmla="*/ 220617 w 1022951"/>
                <a:gd name="connsiteY9" fmla="*/ 360622 h 473856"/>
                <a:gd name="connsiteX10" fmla="*/ 247362 w 1022951"/>
                <a:gd name="connsiteY10" fmla="*/ 355274 h 473856"/>
                <a:gd name="connsiteX11" fmla="*/ 413176 w 1022951"/>
                <a:gd name="connsiteY11" fmla="*/ 307133 h 473856"/>
                <a:gd name="connsiteX12" fmla="*/ 397132 w 1022951"/>
                <a:gd name="connsiteY12" fmla="*/ 258994 h 473856"/>
                <a:gd name="connsiteX13" fmla="*/ 393788 w 1022951"/>
                <a:gd name="connsiteY13" fmla="*/ 259663 h 473856"/>
                <a:gd name="connsiteX14" fmla="*/ 388864 w 1022951"/>
                <a:gd name="connsiteY14" fmla="*/ 262796 h 473856"/>
                <a:gd name="connsiteX15" fmla="*/ 384432 w 1022951"/>
                <a:gd name="connsiteY15" fmla="*/ 264834 h 473856"/>
                <a:gd name="connsiteX16" fmla="*/ 350996 w 1022951"/>
                <a:gd name="connsiteY16" fmla="*/ 273035 h 473856"/>
                <a:gd name="connsiteX17" fmla="*/ 311548 w 1022951"/>
                <a:gd name="connsiteY17" fmla="*/ 285738 h 473856"/>
                <a:gd name="connsiteX18" fmla="*/ 381503 w 1022951"/>
                <a:gd name="connsiteY18" fmla="*/ 266181 h 473856"/>
                <a:gd name="connsiteX19" fmla="*/ 384432 w 1022951"/>
                <a:gd name="connsiteY19" fmla="*/ 264834 h 473856"/>
                <a:gd name="connsiteX20" fmla="*/ 386432 w 1022951"/>
                <a:gd name="connsiteY20" fmla="*/ 264344 h 473856"/>
                <a:gd name="connsiteX21" fmla="*/ 388864 w 1022951"/>
                <a:gd name="connsiteY21" fmla="*/ 262796 h 473856"/>
                <a:gd name="connsiteX22" fmla="*/ 125781 w 1022951"/>
                <a:gd name="connsiteY22" fmla="*/ 257138 h 473856"/>
                <a:gd name="connsiteX23" fmla="*/ 95837 w 1022951"/>
                <a:gd name="connsiteY23" fmla="*/ 267603 h 473856"/>
                <a:gd name="connsiteX24" fmla="*/ 43518 w 1022951"/>
                <a:gd name="connsiteY24" fmla="*/ 282145 h 473856"/>
                <a:gd name="connsiteX25" fmla="*/ 40436 w 1022951"/>
                <a:gd name="connsiteY25" fmla="*/ 281610 h 473856"/>
                <a:gd name="connsiteX26" fmla="*/ 370387 w 1022951"/>
                <a:gd name="connsiteY26" fmla="*/ 232249 h 473856"/>
                <a:gd name="connsiteX27" fmla="*/ 225967 w 1022951"/>
                <a:gd name="connsiteY27" fmla="*/ 275041 h 473856"/>
                <a:gd name="connsiteX28" fmla="*/ 370387 w 1022951"/>
                <a:gd name="connsiteY28" fmla="*/ 232249 h 473856"/>
                <a:gd name="connsiteX29" fmla="*/ 691319 w 1022951"/>
                <a:gd name="connsiteY29" fmla="*/ 205505 h 473856"/>
                <a:gd name="connsiteX30" fmla="*/ 536202 w 1022951"/>
                <a:gd name="connsiteY30" fmla="*/ 258994 h 473856"/>
                <a:gd name="connsiteX31" fmla="*/ 627133 w 1022951"/>
                <a:gd name="connsiteY31" fmla="*/ 226902 h 473856"/>
                <a:gd name="connsiteX32" fmla="*/ 691319 w 1022951"/>
                <a:gd name="connsiteY32" fmla="*/ 205505 h 473856"/>
                <a:gd name="connsiteX33" fmla="*/ 428220 w 1022951"/>
                <a:gd name="connsiteY33" fmla="*/ 170415 h 473856"/>
                <a:gd name="connsiteX34" fmla="*/ 427218 w 1022951"/>
                <a:gd name="connsiteY34" fmla="*/ 178093 h 473856"/>
                <a:gd name="connsiteX35" fmla="*/ 413176 w 1022951"/>
                <a:gd name="connsiteY35" fmla="*/ 189460 h 473856"/>
                <a:gd name="connsiteX36" fmla="*/ 429224 w 1022951"/>
                <a:gd name="connsiteY36" fmla="*/ 194807 h 473856"/>
                <a:gd name="connsiteX37" fmla="*/ 439921 w 1022951"/>
                <a:gd name="connsiteY37" fmla="*/ 205505 h 473856"/>
                <a:gd name="connsiteX38" fmla="*/ 423876 w 1022951"/>
                <a:gd name="connsiteY38" fmla="*/ 226902 h 473856"/>
                <a:gd name="connsiteX39" fmla="*/ 429224 w 1022951"/>
                <a:gd name="connsiteY39" fmla="*/ 226902 h 473856"/>
                <a:gd name="connsiteX40" fmla="*/ 439921 w 1022951"/>
                <a:gd name="connsiteY40" fmla="*/ 242946 h 473856"/>
                <a:gd name="connsiteX41" fmla="*/ 407829 w 1022951"/>
                <a:gd name="connsiteY41" fmla="*/ 269691 h 473856"/>
                <a:gd name="connsiteX42" fmla="*/ 429224 w 1022951"/>
                <a:gd name="connsiteY42" fmla="*/ 275041 h 473856"/>
                <a:gd name="connsiteX43" fmla="*/ 439921 w 1022951"/>
                <a:gd name="connsiteY43" fmla="*/ 291088 h 473856"/>
                <a:gd name="connsiteX44" fmla="*/ 338293 w 1022951"/>
                <a:gd name="connsiteY44" fmla="*/ 344577 h 473856"/>
                <a:gd name="connsiteX45" fmla="*/ 402479 w 1022951"/>
                <a:gd name="connsiteY45" fmla="*/ 339227 h 473856"/>
                <a:gd name="connsiteX46" fmla="*/ 407829 w 1022951"/>
                <a:gd name="connsiteY46" fmla="*/ 349924 h 473856"/>
                <a:gd name="connsiteX47" fmla="*/ 403816 w 1022951"/>
                <a:gd name="connsiteY47" fmla="*/ 366640 h 473856"/>
                <a:gd name="connsiteX48" fmla="*/ 403449 w 1022951"/>
                <a:gd name="connsiteY48" fmla="*/ 366911 h 473856"/>
                <a:gd name="connsiteX49" fmla="*/ 30487 w 1022951"/>
                <a:gd name="connsiteY49" fmla="*/ 473856 h 473856"/>
                <a:gd name="connsiteX50" fmla="*/ 22709 w 1022951"/>
                <a:gd name="connsiteY50" fmla="*/ 472950 h 473856"/>
                <a:gd name="connsiteX51" fmla="*/ 17359 w 1022951"/>
                <a:gd name="connsiteY51" fmla="*/ 462252 h 473856"/>
                <a:gd name="connsiteX52" fmla="*/ 38756 w 1022951"/>
                <a:gd name="connsiteY52" fmla="*/ 430158 h 473856"/>
                <a:gd name="connsiteX53" fmla="*/ 12011 w 1022951"/>
                <a:gd name="connsiteY53" fmla="*/ 430158 h 473856"/>
                <a:gd name="connsiteX54" fmla="*/ 1314 w 1022951"/>
                <a:gd name="connsiteY54" fmla="*/ 419461 h 473856"/>
                <a:gd name="connsiteX55" fmla="*/ 38756 w 1022951"/>
                <a:gd name="connsiteY55" fmla="*/ 382019 h 473856"/>
                <a:gd name="connsiteX56" fmla="*/ 28058 w 1022951"/>
                <a:gd name="connsiteY56" fmla="*/ 365972 h 473856"/>
                <a:gd name="connsiteX57" fmla="*/ 76198 w 1022951"/>
                <a:gd name="connsiteY57" fmla="*/ 333877 h 473856"/>
                <a:gd name="connsiteX58" fmla="*/ 38756 w 1022951"/>
                <a:gd name="connsiteY58" fmla="*/ 333877 h 473856"/>
                <a:gd name="connsiteX59" fmla="*/ 33406 w 1022951"/>
                <a:gd name="connsiteY59" fmla="*/ 323180 h 473856"/>
                <a:gd name="connsiteX60" fmla="*/ 215268 w 1022951"/>
                <a:gd name="connsiteY60" fmla="*/ 248296 h 473856"/>
                <a:gd name="connsiteX61" fmla="*/ 418526 w 1022951"/>
                <a:gd name="connsiteY61" fmla="*/ 184110 h 473856"/>
                <a:gd name="connsiteX62" fmla="*/ 395125 w 1022951"/>
                <a:gd name="connsiteY62" fmla="*/ 180098 h 473856"/>
                <a:gd name="connsiteX63" fmla="*/ 394014 w 1022951"/>
                <a:gd name="connsiteY63" fmla="*/ 180223 h 473856"/>
                <a:gd name="connsiteX64" fmla="*/ 728761 w 1022951"/>
                <a:gd name="connsiteY64" fmla="*/ 130621 h 473856"/>
                <a:gd name="connsiteX65" fmla="*/ 525504 w 1022951"/>
                <a:gd name="connsiteY65" fmla="*/ 184110 h 473856"/>
                <a:gd name="connsiteX66" fmla="*/ 739458 w 1022951"/>
                <a:gd name="connsiteY66" fmla="*/ 130621 h 473856"/>
                <a:gd name="connsiteX67" fmla="*/ 728761 w 1022951"/>
                <a:gd name="connsiteY67" fmla="*/ 130621 h 473856"/>
                <a:gd name="connsiteX68" fmla="*/ 980159 w 1022951"/>
                <a:gd name="connsiteY68" fmla="*/ 77132 h 473856"/>
                <a:gd name="connsiteX69" fmla="*/ 942717 w 1022951"/>
                <a:gd name="connsiteY69" fmla="*/ 82482 h 473856"/>
                <a:gd name="connsiteX70" fmla="*/ 910623 w 1022951"/>
                <a:gd name="connsiteY70" fmla="*/ 93179 h 473856"/>
                <a:gd name="connsiteX71" fmla="*/ 792947 w 1022951"/>
                <a:gd name="connsiteY71" fmla="*/ 135971 h 473856"/>
                <a:gd name="connsiteX72" fmla="*/ 788618 w 1022951"/>
                <a:gd name="connsiteY72" fmla="*/ 139759 h 473856"/>
                <a:gd name="connsiteX73" fmla="*/ 782250 w 1022951"/>
                <a:gd name="connsiteY73" fmla="*/ 141318 h 473856"/>
                <a:gd name="connsiteX74" fmla="*/ 787600 w 1022951"/>
                <a:gd name="connsiteY74" fmla="*/ 140650 h 473856"/>
                <a:gd name="connsiteX75" fmla="*/ 788618 w 1022951"/>
                <a:gd name="connsiteY75" fmla="*/ 139759 h 473856"/>
                <a:gd name="connsiteX76" fmla="*/ 847773 w 1022951"/>
                <a:gd name="connsiteY76" fmla="*/ 125272 h 473856"/>
                <a:gd name="connsiteX77" fmla="*/ 980159 w 1022951"/>
                <a:gd name="connsiteY77" fmla="*/ 77132 h 473856"/>
                <a:gd name="connsiteX78" fmla="*/ 985509 w 1022951"/>
                <a:gd name="connsiteY78" fmla="*/ 34340 h 473856"/>
                <a:gd name="connsiteX79" fmla="*/ 723413 w 1022951"/>
                <a:gd name="connsiteY79" fmla="*/ 103876 h 473856"/>
                <a:gd name="connsiteX80" fmla="*/ 664574 w 1022951"/>
                <a:gd name="connsiteY80" fmla="*/ 119924 h 473856"/>
                <a:gd name="connsiteX81" fmla="*/ 718064 w 1022951"/>
                <a:gd name="connsiteY81" fmla="*/ 109226 h 473856"/>
                <a:gd name="connsiteX82" fmla="*/ 899925 w 1022951"/>
                <a:gd name="connsiteY82" fmla="*/ 71782 h 473856"/>
                <a:gd name="connsiteX83" fmla="*/ 937367 w 1022951"/>
                <a:gd name="connsiteY83" fmla="*/ 61085 h 473856"/>
                <a:gd name="connsiteX84" fmla="*/ 985509 w 1022951"/>
                <a:gd name="connsiteY84" fmla="*/ 34340 h 473856"/>
                <a:gd name="connsiteX85" fmla="*/ 1022528 w 1022951"/>
                <a:gd name="connsiteY85" fmla="*/ 0 h 473856"/>
                <a:gd name="connsiteX86" fmla="*/ 1022282 w 1022951"/>
                <a:gd name="connsiteY86" fmla="*/ 4922 h 473856"/>
                <a:gd name="connsiteX87" fmla="*/ 1017601 w 1022951"/>
                <a:gd name="connsiteY87" fmla="*/ 18295 h 473856"/>
                <a:gd name="connsiteX88" fmla="*/ 1012253 w 1022951"/>
                <a:gd name="connsiteY88" fmla="*/ 28993 h 473856"/>
                <a:gd name="connsiteX89" fmla="*/ 1022951 w 1022951"/>
                <a:gd name="connsiteY89" fmla="*/ 45040 h 473856"/>
                <a:gd name="connsiteX90" fmla="*/ 1017601 w 1022951"/>
                <a:gd name="connsiteY90" fmla="*/ 66434 h 473856"/>
                <a:gd name="connsiteX91" fmla="*/ 990856 w 1022951"/>
                <a:gd name="connsiteY91" fmla="*/ 87829 h 473856"/>
                <a:gd name="connsiteX92" fmla="*/ 996206 w 1022951"/>
                <a:gd name="connsiteY92" fmla="*/ 93179 h 473856"/>
                <a:gd name="connsiteX93" fmla="*/ 996206 w 1022951"/>
                <a:gd name="connsiteY93" fmla="*/ 103876 h 473856"/>
                <a:gd name="connsiteX94" fmla="*/ 926670 w 1022951"/>
                <a:gd name="connsiteY94" fmla="*/ 130621 h 473856"/>
                <a:gd name="connsiteX95" fmla="*/ 932020 w 1022951"/>
                <a:gd name="connsiteY95" fmla="*/ 135971 h 473856"/>
                <a:gd name="connsiteX96" fmla="*/ 942717 w 1022951"/>
                <a:gd name="connsiteY96" fmla="*/ 152015 h 473856"/>
                <a:gd name="connsiteX97" fmla="*/ 942717 w 1022951"/>
                <a:gd name="connsiteY97" fmla="*/ 168063 h 473856"/>
                <a:gd name="connsiteX98" fmla="*/ 953414 w 1022951"/>
                <a:gd name="connsiteY98" fmla="*/ 173413 h 473856"/>
                <a:gd name="connsiteX99" fmla="*/ 969462 w 1022951"/>
                <a:gd name="connsiteY99" fmla="*/ 189460 h 473856"/>
                <a:gd name="connsiteX100" fmla="*/ 964112 w 1022951"/>
                <a:gd name="connsiteY100" fmla="*/ 205505 h 473856"/>
                <a:gd name="connsiteX101" fmla="*/ 963625 w 1022951"/>
                <a:gd name="connsiteY101" fmla="*/ 206283 h 473856"/>
                <a:gd name="connsiteX102" fmla="*/ 917953 w 1022951"/>
                <a:gd name="connsiteY102" fmla="*/ 219380 h 473856"/>
                <a:gd name="connsiteX103" fmla="*/ 921320 w 1022951"/>
                <a:gd name="connsiteY103" fmla="*/ 216202 h 473856"/>
                <a:gd name="connsiteX104" fmla="*/ 899925 w 1022951"/>
                <a:gd name="connsiteY104" fmla="*/ 216202 h 473856"/>
                <a:gd name="connsiteX105" fmla="*/ 760855 w 1022951"/>
                <a:gd name="connsiteY105" fmla="*/ 253646 h 473856"/>
                <a:gd name="connsiteX106" fmla="*/ 691319 w 1022951"/>
                <a:gd name="connsiteY106" fmla="*/ 280391 h 473856"/>
                <a:gd name="connsiteX107" fmla="*/ 611085 w 1022951"/>
                <a:gd name="connsiteY107" fmla="*/ 307133 h 473856"/>
                <a:gd name="connsiteX108" fmla="*/ 616150 w 1022951"/>
                <a:gd name="connsiteY108" fmla="*/ 305920 h 473856"/>
                <a:gd name="connsiteX109" fmla="*/ 530852 w 1022951"/>
                <a:gd name="connsiteY109" fmla="*/ 330379 h 473856"/>
                <a:gd name="connsiteX110" fmla="*/ 530852 w 1022951"/>
                <a:gd name="connsiteY110" fmla="*/ 328530 h 473856"/>
                <a:gd name="connsiteX111" fmla="*/ 578994 w 1022951"/>
                <a:gd name="connsiteY111" fmla="*/ 301785 h 473856"/>
                <a:gd name="connsiteX112" fmla="*/ 552249 w 1022951"/>
                <a:gd name="connsiteY112" fmla="*/ 301785 h 473856"/>
                <a:gd name="connsiteX113" fmla="*/ 546899 w 1022951"/>
                <a:gd name="connsiteY113" fmla="*/ 291088 h 473856"/>
                <a:gd name="connsiteX114" fmla="*/ 552249 w 1022951"/>
                <a:gd name="connsiteY114" fmla="*/ 275041 h 473856"/>
                <a:gd name="connsiteX115" fmla="*/ 572223 w 1022951"/>
                <a:gd name="connsiteY115" fmla="*/ 260666 h 473856"/>
                <a:gd name="connsiteX116" fmla="*/ 581769 w 1022951"/>
                <a:gd name="connsiteY116" fmla="*/ 257342 h 473856"/>
                <a:gd name="connsiteX117" fmla="*/ 603574 w 1022951"/>
                <a:gd name="connsiteY117" fmla="*/ 249947 h 473856"/>
                <a:gd name="connsiteX118" fmla="*/ 609025 w 1022951"/>
                <a:gd name="connsiteY118" fmla="*/ 247983 h 473856"/>
                <a:gd name="connsiteX119" fmla="*/ 658307 w 1022951"/>
                <a:gd name="connsiteY119" fmla="*/ 235927 h 473856"/>
                <a:gd name="connsiteX120" fmla="*/ 723413 w 1022951"/>
                <a:gd name="connsiteY120" fmla="*/ 221552 h 473856"/>
                <a:gd name="connsiteX121" fmla="*/ 755505 w 1022951"/>
                <a:gd name="connsiteY121" fmla="*/ 216202 h 473856"/>
                <a:gd name="connsiteX122" fmla="*/ 894575 w 1022951"/>
                <a:gd name="connsiteY122" fmla="*/ 178760 h 473856"/>
                <a:gd name="connsiteX123" fmla="*/ 905275 w 1022951"/>
                <a:gd name="connsiteY123" fmla="*/ 168063 h 473856"/>
                <a:gd name="connsiteX124" fmla="*/ 637830 w 1022951"/>
                <a:gd name="connsiteY124" fmla="*/ 237599 h 473856"/>
                <a:gd name="connsiteX125" fmla="*/ 609025 w 1022951"/>
                <a:gd name="connsiteY125" fmla="*/ 247983 h 473856"/>
                <a:gd name="connsiteX126" fmla="*/ 607743 w 1022951"/>
                <a:gd name="connsiteY126" fmla="*/ 248296 h 473856"/>
                <a:gd name="connsiteX127" fmla="*/ 581769 w 1022951"/>
                <a:gd name="connsiteY127" fmla="*/ 257342 h 473856"/>
                <a:gd name="connsiteX128" fmla="*/ 576402 w 1022951"/>
                <a:gd name="connsiteY128" fmla="*/ 259162 h 473856"/>
                <a:gd name="connsiteX129" fmla="*/ 509457 w 1022951"/>
                <a:gd name="connsiteY129" fmla="*/ 269691 h 473856"/>
                <a:gd name="connsiteX130" fmla="*/ 504107 w 1022951"/>
                <a:gd name="connsiteY130" fmla="*/ 258994 h 473856"/>
                <a:gd name="connsiteX131" fmla="*/ 509457 w 1022951"/>
                <a:gd name="connsiteY131" fmla="*/ 237599 h 473856"/>
                <a:gd name="connsiteX132" fmla="*/ 525504 w 1022951"/>
                <a:gd name="connsiteY132" fmla="*/ 221552 h 473856"/>
                <a:gd name="connsiteX133" fmla="*/ 520155 w 1022951"/>
                <a:gd name="connsiteY133" fmla="*/ 210854 h 473856"/>
                <a:gd name="connsiteX134" fmla="*/ 520155 w 1022951"/>
                <a:gd name="connsiteY134" fmla="*/ 194807 h 473856"/>
                <a:gd name="connsiteX135" fmla="*/ 525504 w 1022951"/>
                <a:gd name="connsiteY135" fmla="*/ 189460 h 473856"/>
                <a:gd name="connsiteX136" fmla="*/ 520155 w 1022951"/>
                <a:gd name="connsiteY136" fmla="*/ 189460 h 473856"/>
                <a:gd name="connsiteX137" fmla="*/ 504107 w 1022951"/>
                <a:gd name="connsiteY137" fmla="*/ 168063 h 473856"/>
                <a:gd name="connsiteX138" fmla="*/ 509457 w 1022951"/>
                <a:gd name="connsiteY138" fmla="*/ 152015 h 473856"/>
                <a:gd name="connsiteX139" fmla="*/ 514691 w 1022951"/>
                <a:gd name="connsiteY139" fmla="*/ 145620 h 4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22951" h="473856">
                  <a:moveTo>
                    <a:pt x="209920" y="392716"/>
                  </a:moveTo>
                  <a:cubicBezTo>
                    <a:pt x="183176" y="398066"/>
                    <a:pt x="161778" y="403413"/>
                    <a:pt x="135034" y="414111"/>
                  </a:cubicBezTo>
                  <a:cubicBezTo>
                    <a:pt x="161778" y="403413"/>
                    <a:pt x="188523" y="398066"/>
                    <a:pt x="209920" y="392716"/>
                  </a:cubicBezTo>
                  <a:close/>
                  <a:moveTo>
                    <a:pt x="209920" y="339227"/>
                  </a:moveTo>
                  <a:cubicBezTo>
                    <a:pt x="140384" y="360622"/>
                    <a:pt x="65500" y="382019"/>
                    <a:pt x="33406" y="392716"/>
                  </a:cubicBezTo>
                  <a:cubicBezTo>
                    <a:pt x="65500" y="387366"/>
                    <a:pt x="135034" y="360622"/>
                    <a:pt x="193873" y="344577"/>
                  </a:cubicBezTo>
                  <a:cubicBezTo>
                    <a:pt x="199223" y="344577"/>
                    <a:pt x="204570" y="339227"/>
                    <a:pt x="209920" y="339227"/>
                  </a:cubicBezTo>
                  <a:close/>
                  <a:moveTo>
                    <a:pt x="413176" y="307133"/>
                  </a:moveTo>
                  <a:cubicBezTo>
                    <a:pt x="407829" y="307133"/>
                    <a:pt x="391782" y="307133"/>
                    <a:pt x="381085" y="312483"/>
                  </a:cubicBezTo>
                  <a:cubicBezTo>
                    <a:pt x="338293" y="323180"/>
                    <a:pt x="274106" y="344577"/>
                    <a:pt x="220617" y="360622"/>
                  </a:cubicBezTo>
                  <a:cubicBezTo>
                    <a:pt x="231315" y="360622"/>
                    <a:pt x="236665" y="355274"/>
                    <a:pt x="247362" y="355274"/>
                  </a:cubicBezTo>
                  <a:cubicBezTo>
                    <a:pt x="311548" y="339227"/>
                    <a:pt x="386432" y="317833"/>
                    <a:pt x="413176" y="307133"/>
                  </a:cubicBezTo>
                  <a:close/>
                  <a:moveTo>
                    <a:pt x="397132" y="258994"/>
                  </a:moveTo>
                  <a:cubicBezTo>
                    <a:pt x="397132" y="258994"/>
                    <a:pt x="395795" y="258994"/>
                    <a:pt x="393788" y="259663"/>
                  </a:cubicBezTo>
                  <a:lnTo>
                    <a:pt x="388864" y="262796"/>
                  </a:lnTo>
                  <a:lnTo>
                    <a:pt x="384432" y="264834"/>
                  </a:lnTo>
                  <a:lnTo>
                    <a:pt x="350996" y="273035"/>
                  </a:lnTo>
                  <a:cubicBezTo>
                    <a:pt x="338293" y="276378"/>
                    <a:pt x="324921" y="280390"/>
                    <a:pt x="311548" y="285738"/>
                  </a:cubicBezTo>
                  <a:cubicBezTo>
                    <a:pt x="335619" y="277715"/>
                    <a:pt x="362698" y="272700"/>
                    <a:pt x="381503" y="266181"/>
                  </a:cubicBezTo>
                  <a:lnTo>
                    <a:pt x="384432" y="264834"/>
                  </a:lnTo>
                  <a:lnTo>
                    <a:pt x="386432" y="264344"/>
                  </a:lnTo>
                  <a:lnTo>
                    <a:pt x="388864" y="262796"/>
                  </a:lnTo>
                  <a:close/>
                  <a:moveTo>
                    <a:pt x="125781" y="257138"/>
                  </a:moveTo>
                  <a:lnTo>
                    <a:pt x="95837" y="267603"/>
                  </a:lnTo>
                  <a:cubicBezTo>
                    <a:pt x="66920" y="277465"/>
                    <a:pt x="52377" y="281644"/>
                    <a:pt x="43518" y="282145"/>
                  </a:cubicBezTo>
                  <a:lnTo>
                    <a:pt x="40436" y="281610"/>
                  </a:lnTo>
                  <a:close/>
                  <a:moveTo>
                    <a:pt x="370387" y="232249"/>
                  </a:moveTo>
                  <a:cubicBezTo>
                    <a:pt x="327596" y="242946"/>
                    <a:pt x="268757" y="258994"/>
                    <a:pt x="225967" y="275041"/>
                  </a:cubicBezTo>
                  <a:cubicBezTo>
                    <a:pt x="274106" y="264344"/>
                    <a:pt x="327596" y="248296"/>
                    <a:pt x="370387" y="232249"/>
                  </a:cubicBezTo>
                  <a:close/>
                  <a:moveTo>
                    <a:pt x="691319" y="205505"/>
                  </a:moveTo>
                  <a:cubicBezTo>
                    <a:pt x="627133" y="221552"/>
                    <a:pt x="562946" y="237599"/>
                    <a:pt x="536202" y="258994"/>
                  </a:cubicBezTo>
                  <a:cubicBezTo>
                    <a:pt x="557596" y="253646"/>
                    <a:pt x="595038" y="242946"/>
                    <a:pt x="627133" y="226902"/>
                  </a:cubicBezTo>
                  <a:cubicBezTo>
                    <a:pt x="648527" y="221552"/>
                    <a:pt x="669924" y="216202"/>
                    <a:pt x="691319" y="205505"/>
                  </a:cubicBezTo>
                  <a:close/>
                  <a:moveTo>
                    <a:pt x="428220" y="170415"/>
                  </a:moveTo>
                  <a:lnTo>
                    <a:pt x="427218" y="178093"/>
                  </a:lnTo>
                  <a:cubicBezTo>
                    <a:pt x="425212" y="182773"/>
                    <a:pt x="421200" y="186785"/>
                    <a:pt x="413176" y="189460"/>
                  </a:cubicBezTo>
                  <a:cubicBezTo>
                    <a:pt x="418526" y="189460"/>
                    <a:pt x="423876" y="189460"/>
                    <a:pt x="429224" y="194807"/>
                  </a:cubicBezTo>
                  <a:cubicBezTo>
                    <a:pt x="434574" y="194807"/>
                    <a:pt x="434574" y="200157"/>
                    <a:pt x="439921" y="205505"/>
                  </a:cubicBezTo>
                  <a:cubicBezTo>
                    <a:pt x="439921" y="216202"/>
                    <a:pt x="439921" y="221552"/>
                    <a:pt x="423876" y="226902"/>
                  </a:cubicBezTo>
                  <a:cubicBezTo>
                    <a:pt x="423876" y="226902"/>
                    <a:pt x="423876" y="226902"/>
                    <a:pt x="429224" y="226902"/>
                  </a:cubicBezTo>
                  <a:cubicBezTo>
                    <a:pt x="434574" y="232249"/>
                    <a:pt x="439921" y="237599"/>
                    <a:pt x="439921" y="242946"/>
                  </a:cubicBezTo>
                  <a:cubicBezTo>
                    <a:pt x="439921" y="253646"/>
                    <a:pt x="439921" y="258994"/>
                    <a:pt x="407829" y="269691"/>
                  </a:cubicBezTo>
                  <a:cubicBezTo>
                    <a:pt x="418526" y="269691"/>
                    <a:pt x="423876" y="269691"/>
                    <a:pt x="429224" y="275041"/>
                  </a:cubicBezTo>
                  <a:cubicBezTo>
                    <a:pt x="434574" y="280391"/>
                    <a:pt x="439921" y="285738"/>
                    <a:pt x="439921" y="291088"/>
                  </a:cubicBezTo>
                  <a:cubicBezTo>
                    <a:pt x="445271" y="307133"/>
                    <a:pt x="429224" y="317833"/>
                    <a:pt x="338293" y="344577"/>
                  </a:cubicBezTo>
                  <a:cubicBezTo>
                    <a:pt x="381085" y="333877"/>
                    <a:pt x="397132" y="333877"/>
                    <a:pt x="402479" y="339227"/>
                  </a:cubicBezTo>
                  <a:cubicBezTo>
                    <a:pt x="407829" y="339227"/>
                    <a:pt x="407829" y="344577"/>
                    <a:pt x="407829" y="349924"/>
                  </a:cubicBezTo>
                  <a:cubicBezTo>
                    <a:pt x="410503" y="355273"/>
                    <a:pt x="409165" y="360622"/>
                    <a:pt x="403816" y="366640"/>
                  </a:cubicBezTo>
                  <a:lnTo>
                    <a:pt x="403449" y="366911"/>
                  </a:lnTo>
                  <a:lnTo>
                    <a:pt x="30487" y="473856"/>
                  </a:lnTo>
                  <a:lnTo>
                    <a:pt x="22709" y="472950"/>
                  </a:lnTo>
                  <a:cubicBezTo>
                    <a:pt x="17359" y="472950"/>
                    <a:pt x="17359" y="467600"/>
                    <a:pt x="17359" y="462252"/>
                  </a:cubicBezTo>
                  <a:cubicBezTo>
                    <a:pt x="17359" y="451553"/>
                    <a:pt x="22709" y="440855"/>
                    <a:pt x="38756" y="430158"/>
                  </a:cubicBezTo>
                  <a:cubicBezTo>
                    <a:pt x="28058" y="430158"/>
                    <a:pt x="17359" y="430158"/>
                    <a:pt x="12011" y="430158"/>
                  </a:cubicBezTo>
                  <a:cubicBezTo>
                    <a:pt x="6661" y="430158"/>
                    <a:pt x="1314" y="424811"/>
                    <a:pt x="1314" y="419461"/>
                  </a:cubicBezTo>
                  <a:cubicBezTo>
                    <a:pt x="-4036" y="408763"/>
                    <a:pt x="6661" y="398066"/>
                    <a:pt x="38756" y="382019"/>
                  </a:cubicBezTo>
                  <a:cubicBezTo>
                    <a:pt x="33406" y="376669"/>
                    <a:pt x="28058" y="371321"/>
                    <a:pt x="28058" y="365972"/>
                  </a:cubicBezTo>
                  <a:cubicBezTo>
                    <a:pt x="28058" y="355274"/>
                    <a:pt x="22709" y="349924"/>
                    <a:pt x="76198" y="333877"/>
                  </a:cubicBezTo>
                  <a:cubicBezTo>
                    <a:pt x="54800" y="339227"/>
                    <a:pt x="49453" y="339227"/>
                    <a:pt x="38756" y="333877"/>
                  </a:cubicBezTo>
                  <a:cubicBezTo>
                    <a:pt x="33406" y="333877"/>
                    <a:pt x="33406" y="328530"/>
                    <a:pt x="33406" y="323180"/>
                  </a:cubicBezTo>
                  <a:cubicBezTo>
                    <a:pt x="28058" y="296435"/>
                    <a:pt x="65500" y="285738"/>
                    <a:pt x="215268" y="248296"/>
                  </a:cubicBezTo>
                  <a:cubicBezTo>
                    <a:pt x="290154" y="232249"/>
                    <a:pt x="402479" y="205505"/>
                    <a:pt x="418526" y="184110"/>
                  </a:cubicBezTo>
                  <a:cubicBezTo>
                    <a:pt x="413178" y="181435"/>
                    <a:pt x="405154" y="180098"/>
                    <a:pt x="395125" y="180098"/>
                  </a:cubicBezTo>
                  <a:lnTo>
                    <a:pt x="394014" y="180223"/>
                  </a:lnTo>
                  <a:close/>
                  <a:moveTo>
                    <a:pt x="728761" y="130621"/>
                  </a:moveTo>
                  <a:cubicBezTo>
                    <a:pt x="648527" y="146668"/>
                    <a:pt x="536202" y="168063"/>
                    <a:pt x="525504" y="184110"/>
                  </a:cubicBezTo>
                  <a:cubicBezTo>
                    <a:pt x="552249" y="200157"/>
                    <a:pt x="648527" y="162715"/>
                    <a:pt x="739458" y="130621"/>
                  </a:cubicBezTo>
                  <a:cubicBezTo>
                    <a:pt x="734111" y="130621"/>
                    <a:pt x="728761" y="130621"/>
                    <a:pt x="728761" y="130621"/>
                  </a:cubicBezTo>
                  <a:close/>
                  <a:moveTo>
                    <a:pt x="980159" y="77132"/>
                  </a:moveTo>
                  <a:cubicBezTo>
                    <a:pt x="974809" y="77132"/>
                    <a:pt x="958764" y="77132"/>
                    <a:pt x="942717" y="82482"/>
                  </a:cubicBezTo>
                  <a:cubicBezTo>
                    <a:pt x="932020" y="87829"/>
                    <a:pt x="921320" y="87829"/>
                    <a:pt x="910623" y="93179"/>
                  </a:cubicBezTo>
                  <a:cubicBezTo>
                    <a:pt x="873181" y="103876"/>
                    <a:pt x="830389" y="119924"/>
                    <a:pt x="792947" y="135971"/>
                  </a:cubicBezTo>
                  <a:lnTo>
                    <a:pt x="788618" y="139759"/>
                  </a:lnTo>
                  <a:lnTo>
                    <a:pt x="782250" y="141318"/>
                  </a:lnTo>
                  <a:cubicBezTo>
                    <a:pt x="784925" y="141318"/>
                    <a:pt x="786262" y="141318"/>
                    <a:pt x="787600" y="140650"/>
                  </a:cubicBezTo>
                  <a:lnTo>
                    <a:pt x="788618" y="139759"/>
                  </a:lnTo>
                  <a:lnTo>
                    <a:pt x="847773" y="125272"/>
                  </a:lnTo>
                  <a:cubicBezTo>
                    <a:pt x="912963" y="109225"/>
                    <a:pt x="972136" y="93178"/>
                    <a:pt x="980159" y="77132"/>
                  </a:cubicBezTo>
                  <a:close/>
                  <a:moveTo>
                    <a:pt x="985509" y="34340"/>
                  </a:moveTo>
                  <a:cubicBezTo>
                    <a:pt x="953414" y="28993"/>
                    <a:pt x="814344" y="71782"/>
                    <a:pt x="723413" y="103876"/>
                  </a:cubicBezTo>
                  <a:cubicBezTo>
                    <a:pt x="702016" y="109226"/>
                    <a:pt x="680622" y="114574"/>
                    <a:pt x="664574" y="119924"/>
                  </a:cubicBezTo>
                  <a:cubicBezTo>
                    <a:pt x="680622" y="114574"/>
                    <a:pt x="702016" y="114574"/>
                    <a:pt x="718064" y="109226"/>
                  </a:cubicBezTo>
                  <a:cubicBezTo>
                    <a:pt x="776900" y="98526"/>
                    <a:pt x="846436" y="87829"/>
                    <a:pt x="899925" y="71782"/>
                  </a:cubicBezTo>
                  <a:cubicBezTo>
                    <a:pt x="910623" y="66434"/>
                    <a:pt x="926670" y="66434"/>
                    <a:pt x="937367" y="61085"/>
                  </a:cubicBezTo>
                  <a:cubicBezTo>
                    <a:pt x="958764" y="50387"/>
                    <a:pt x="974809" y="45040"/>
                    <a:pt x="985509" y="34340"/>
                  </a:cubicBezTo>
                  <a:close/>
                  <a:moveTo>
                    <a:pt x="1022528" y="0"/>
                  </a:moveTo>
                  <a:lnTo>
                    <a:pt x="1022282" y="4922"/>
                  </a:lnTo>
                  <a:cubicBezTo>
                    <a:pt x="1021613" y="8934"/>
                    <a:pt x="1020276" y="12945"/>
                    <a:pt x="1017601" y="18295"/>
                  </a:cubicBezTo>
                  <a:cubicBezTo>
                    <a:pt x="1017601" y="23643"/>
                    <a:pt x="1012253" y="23643"/>
                    <a:pt x="1012253" y="28993"/>
                  </a:cubicBezTo>
                  <a:cubicBezTo>
                    <a:pt x="1017601" y="34340"/>
                    <a:pt x="1022951" y="34340"/>
                    <a:pt x="1022951" y="45040"/>
                  </a:cubicBezTo>
                  <a:cubicBezTo>
                    <a:pt x="1022951" y="50387"/>
                    <a:pt x="1022951" y="55737"/>
                    <a:pt x="1017601" y="66434"/>
                  </a:cubicBezTo>
                  <a:cubicBezTo>
                    <a:pt x="1012253" y="71782"/>
                    <a:pt x="1001553" y="82482"/>
                    <a:pt x="990856" y="87829"/>
                  </a:cubicBezTo>
                  <a:cubicBezTo>
                    <a:pt x="990856" y="87829"/>
                    <a:pt x="996206" y="93179"/>
                    <a:pt x="996206" y="93179"/>
                  </a:cubicBezTo>
                  <a:cubicBezTo>
                    <a:pt x="996206" y="98526"/>
                    <a:pt x="996206" y="103876"/>
                    <a:pt x="996206" y="103876"/>
                  </a:cubicBezTo>
                  <a:cubicBezTo>
                    <a:pt x="990856" y="114574"/>
                    <a:pt x="974809" y="119924"/>
                    <a:pt x="926670" y="130621"/>
                  </a:cubicBezTo>
                  <a:cubicBezTo>
                    <a:pt x="926670" y="130621"/>
                    <a:pt x="932020" y="130621"/>
                    <a:pt x="932020" y="135971"/>
                  </a:cubicBezTo>
                  <a:cubicBezTo>
                    <a:pt x="937367" y="141318"/>
                    <a:pt x="942717" y="146668"/>
                    <a:pt x="942717" y="152015"/>
                  </a:cubicBezTo>
                  <a:cubicBezTo>
                    <a:pt x="942717" y="157365"/>
                    <a:pt x="942717" y="162715"/>
                    <a:pt x="942717" y="168063"/>
                  </a:cubicBezTo>
                  <a:cubicBezTo>
                    <a:pt x="948064" y="168063"/>
                    <a:pt x="948064" y="168063"/>
                    <a:pt x="953414" y="173413"/>
                  </a:cubicBezTo>
                  <a:cubicBezTo>
                    <a:pt x="958764" y="178760"/>
                    <a:pt x="964112" y="184110"/>
                    <a:pt x="969462" y="189460"/>
                  </a:cubicBezTo>
                  <a:cubicBezTo>
                    <a:pt x="969462" y="194807"/>
                    <a:pt x="969462" y="200157"/>
                    <a:pt x="964112" y="205505"/>
                  </a:cubicBezTo>
                  <a:lnTo>
                    <a:pt x="963625" y="206283"/>
                  </a:lnTo>
                  <a:lnTo>
                    <a:pt x="917953" y="219380"/>
                  </a:lnTo>
                  <a:lnTo>
                    <a:pt x="921320" y="216202"/>
                  </a:lnTo>
                  <a:cubicBezTo>
                    <a:pt x="915972" y="216202"/>
                    <a:pt x="910623" y="210854"/>
                    <a:pt x="899925" y="216202"/>
                  </a:cubicBezTo>
                  <a:cubicBezTo>
                    <a:pt x="873181" y="232249"/>
                    <a:pt x="825042" y="242946"/>
                    <a:pt x="760855" y="253646"/>
                  </a:cubicBezTo>
                  <a:cubicBezTo>
                    <a:pt x="734111" y="264344"/>
                    <a:pt x="712714" y="269691"/>
                    <a:pt x="691319" y="280391"/>
                  </a:cubicBezTo>
                  <a:cubicBezTo>
                    <a:pt x="653877" y="291088"/>
                    <a:pt x="632483" y="301785"/>
                    <a:pt x="611085" y="307133"/>
                  </a:cubicBezTo>
                  <a:lnTo>
                    <a:pt x="616150" y="305920"/>
                  </a:lnTo>
                  <a:lnTo>
                    <a:pt x="530852" y="330379"/>
                  </a:lnTo>
                  <a:lnTo>
                    <a:pt x="530852" y="328530"/>
                  </a:lnTo>
                  <a:cubicBezTo>
                    <a:pt x="536202" y="317833"/>
                    <a:pt x="552249" y="312483"/>
                    <a:pt x="578994" y="301785"/>
                  </a:cubicBezTo>
                  <a:cubicBezTo>
                    <a:pt x="562946" y="307133"/>
                    <a:pt x="557596" y="307133"/>
                    <a:pt x="552249" y="301785"/>
                  </a:cubicBezTo>
                  <a:cubicBezTo>
                    <a:pt x="546899" y="301785"/>
                    <a:pt x="546899" y="296435"/>
                    <a:pt x="546899" y="291088"/>
                  </a:cubicBezTo>
                  <a:cubicBezTo>
                    <a:pt x="546899" y="285738"/>
                    <a:pt x="546899" y="280391"/>
                    <a:pt x="552249" y="275041"/>
                  </a:cubicBezTo>
                  <a:cubicBezTo>
                    <a:pt x="556260" y="269692"/>
                    <a:pt x="562946" y="265012"/>
                    <a:pt x="572223" y="260666"/>
                  </a:cubicBezTo>
                  <a:lnTo>
                    <a:pt x="581769" y="257342"/>
                  </a:lnTo>
                  <a:lnTo>
                    <a:pt x="603574" y="249947"/>
                  </a:lnTo>
                  <a:lnTo>
                    <a:pt x="609025" y="247983"/>
                  </a:lnTo>
                  <a:lnTo>
                    <a:pt x="658307" y="235927"/>
                  </a:lnTo>
                  <a:cubicBezTo>
                    <a:pt x="677613" y="231581"/>
                    <a:pt x="699343" y="226900"/>
                    <a:pt x="723413" y="221552"/>
                  </a:cubicBezTo>
                  <a:cubicBezTo>
                    <a:pt x="734111" y="221552"/>
                    <a:pt x="744808" y="216202"/>
                    <a:pt x="755505" y="216202"/>
                  </a:cubicBezTo>
                  <a:cubicBezTo>
                    <a:pt x="814344" y="194807"/>
                    <a:pt x="857134" y="184110"/>
                    <a:pt x="894575" y="178760"/>
                  </a:cubicBezTo>
                  <a:cubicBezTo>
                    <a:pt x="899925" y="173413"/>
                    <a:pt x="899925" y="173413"/>
                    <a:pt x="905275" y="168063"/>
                  </a:cubicBezTo>
                  <a:cubicBezTo>
                    <a:pt x="883878" y="152015"/>
                    <a:pt x="712714" y="210854"/>
                    <a:pt x="637830" y="237599"/>
                  </a:cubicBezTo>
                  <a:lnTo>
                    <a:pt x="609025" y="247983"/>
                  </a:lnTo>
                  <a:lnTo>
                    <a:pt x="607743" y="248296"/>
                  </a:lnTo>
                  <a:lnTo>
                    <a:pt x="581769" y="257342"/>
                  </a:lnTo>
                  <a:lnTo>
                    <a:pt x="576402" y="259162"/>
                  </a:lnTo>
                  <a:cubicBezTo>
                    <a:pt x="528513" y="274706"/>
                    <a:pt x="517481" y="273703"/>
                    <a:pt x="509457" y="269691"/>
                  </a:cubicBezTo>
                  <a:cubicBezTo>
                    <a:pt x="504107" y="269691"/>
                    <a:pt x="504107" y="264344"/>
                    <a:pt x="504107" y="258994"/>
                  </a:cubicBezTo>
                  <a:cubicBezTo>
                    <a:pt x="504107" y="253646"/>
                    <a:pt x="504107" y="242946"/>
                    <a:pt x="509457" y="237599"/>
                  </a:cubicBezTo>
                  <a:cubicBezTo>
                    <a:pt x="514807" y="232249"/>
                    <a:pt x="520155" y="226902"/>
                    <a:pt x="525504" y="221552"/>
                  </a:cubicBezTo>
                  <a:cubicBezTo>
                    <a:pt x="520155" y="221552"/>
                    <a:pt x="520155" y="216202"/>
                    <a:pt x="520155" y="210854"/>
                  </a:cubicBezTo>
                  <a:cubicBezTo>
                    <a:pt x="520155" y="205505"/>
                    <a:pt x="520155" y="200157"/>
                    <a:pt x="520155" y="194807"/>
                  </a:cubicBezTo>
                  <a:cubicBezTo>
                    <a:pt x="520155" y="194807"/>
                    <a:pt x="520155" y="189460"/>
                    <a:pt x="525504" y="189460"/>
                  </a:cubicBezTo>
                  <a:cubicBezTo>
                    <a:pt x="525504" y="189460"/>
                    <a:pt x="520155" y="189460"/>
                    <a:pt x="520155" y="189460"/>
                  </a:cubicBezTo>
                  <a:cubicBezTo>
                    <a:pt x="514807" y="184110"/>
                    <a:pt x="509457" y="178760"/>
                    <a:pt x="504107" y="168063"/>
                  </a:cubicBezTo>
                  <a:cubicBezTo>
                    <a:pt x="504107" y="162715"/>
                    <a:pt x="504107" y="157365"/>
                    <a:pt x="509457" y="152015"/>
                  </a:cubicBezTo>
                  <a:lnTo>
                    <a:pt x="514691" y="145620"/>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7" name="Vrije vorm: vorm 66">
              <a:extLst>
                <a:ext uri="{FF2B5EF4-FFF2-40B4-BE49-F238E27FC236}">
                  <a16:creationId xmlns:a16="http://schemas.microsoft.com/office/drawing/2014/main" id="{6A02A68C-1116-4262-AD28-56FD7DEA9C6A}"/>
                </a:ext>
              </a:extLst>
            </p:cNvPr>
            <p:cNvSpPr/>
            <p:nvPr/>
          </p:nvSpPr>
          <p:spPr>
            <a:xfrm>
              <a:off x="8810798" y="5067519"/>
              <a:ext cx="1058718" cy="487261"/>
            </a:xfrm>
            <a:custGeom>
              <a:avLst/>
              <a:gdLst>
                <a:gd name="connsiteX0" fmla="*/ 862422 w 1058718"/>
                <a:gd name="connsiteY0" fmla="*/ 229225 h 487261"/>
                <a:gd name="connsiteX1" fmla="*/ 632422 w 1058718"/>
                <a:gd name="connsiteY1" fmla="*/ 298759 h 487261"/>
                <a:gd name="connsiteX2" fmla="*/ 814283 w 1058718"/>
                <a:gd name="connsiteY2" fmla="*/ 245270 h 487261"/>
                <a:gd name="connsiteX3" fmla="*/ 862422 w 1058718"/>
                <a:gd name="connsiteY3" fmla="*/ 229225 h 487261"/>
                <a:gd name="connsiteX4" fmla="*/ 322185 w 1058718"/>
                <a:gd name="connsiteY4" fmla="*/ 207828 h 487261"/>
                <a:gd name="connsiteX5" fmla="*/ 177765 w 1058718"/>
                <a:gd name="connsiteY5" fmla="*/ 245270 h 487261"/>
                <a:gd name="connsiteX6" fmla="*/ 60089 w 1058718"/>
                <a:gd name="connsiteY6" fmla="*/ 277364 h 487261"/>
                <a:gd name="connsiteX7" fmla="*/ 322185 w 1058718"/>
                <a:gd name="connsiteY7" fmla="*/ 207828 h 487261"/>
                <a:gd name="connsiteX8" fmla="*/ 413115 w 1058718"/>
                <a:gd name="connsiteY8" fmla="*/ 202480 h 487261"/>
                <a:gd name="connsiteX9" fmla="*/ 338232 w 1058718"/>
                <a:gd name="connsiteY9" fmla="*/ 229225 h 487261"/>
                <a:gd name="connsiteX10" fmla="*/ 263348 w 1058718"/>
                <a:gd name="connsiteY10" fmla="*/ 255969 h 487261"/>
                <a:gd name="connsiteX11" fmla="*/ 413115 w 1058718"/>
                <a:gd name="connsiteY11" fmla="*/ 202480 h 487261"/>
                <a:gd name="connsiteX12" fmla="*/ 851725 w 1058718"/>
                <a:gd name="connsiteY12" fmla="*/ 186433 h 487261"/>
                <a:gd name="connsiteX13" fmla="*/ 643119 w 1058718"/>
                <a:gd name="connsiteY13" fmla="*/ 250620 h 487261"/>
                <a:gd name="connsiteX14" fmla="*/ 808933 w 1058718"/>
                <a:gd name="connsiteY14" fmla="*/ 202480 h 487261"/>
                <a:gd name="connsiteX15" fmla="*/ 851725 w 1058718"/>
                <a:gd name="connsiteY15" fmla="*/ 186433 h 487261"/>
                <a:gd name="connsiteX16" fmla="*/ 403387 w 1058718"/>
                <a:gd name="connsiteY16" fmla="*/ 160628 h 487261"/>
                <a:gd name="connsiteX17" fmla="*/ 375674 w 1058718"/>
                <a:gd name="connsiteY17" fmla="*/ 181083 h 487261"/>
                <a:gd name="connsiteX18" fmla="*/ 429163 w 1058718"/>
                <a:gd name="connsiteY18" fmla="*/ 170386 h 487261"/>
                <a:gd name="connsiteX19" fmla="*/ 434513 w 1058718"/>
                <a:gd name="connsiteY19" fmla="*/ 181083 h 487261"/>
                <a:gd name="connsiteX20" fmla="*/ 429163 w 1058718"/>
                <a:gd name="connsiteY20" fmla="*/ 202480 h 487261"/>
                <a:gd name="connsiteX21" fmla="*/ 418465 w 1058718"/>
                <a:gd name="connsiteY21" fmla="*/ 213178 h 487261"/>
                <a:gd name="connsiteX22" fmla="*/ 429163 w 1058718"/>
                <a:gd name="connsiteY22" fmla="*/ 213178 h 487261"/>
                <a:gd name="connsiteX23" fmla="*/ 434513 w 1058718"/>
                <a:gd name="connsiteY23" fmla="*/ 223875 h 487261"/>
                <a:gd name="connsiteX24" fmla="*/ 434513 w 1058718"/>
                <a:gd name="connsiteY24" fmla="*/ 239922 h 487261"/>
                <a:gd name="connsiteX25" fmla="*/ 247301 w 1058718"/>
                <a:gd name="connsiteY25" fmla="*/ 298759 h 487261"/>
                <a:gd name="connsiteX26" fmla="*/ 17298 w 1058718"/>
                <a:gd name="connsiteY26" fmla="*/ 368295 h 487261"/>
                <a:gd name="connsiteX27" fmla="*/ 60089 w 1058718"/>
                <a:gd name="connsiteY27" fmla="*/ 368295 h 487261"/>
                <a:gd name="connsiteX28" fmla="*/ 188462 w 1058718"/>
                <a:gd name="connsiteY28" fmla="*/ 336203 h 487261"/>
                <a:gd name="connsiteX29" fmla="*/ 338232 w 1058718"/>
                <a:gd name="connsiteY29" fmla="*/ 288061 h 487261"/>
                <a:gd name="connsiteX30" fmla="*/ 434513 w 1058718"/>
                <a:gd name="connsiteY30" fmla="*/ 261317 h 487261"/>
                <a:gd name="connsiteX31" fmla="*/ 439860 w 1058718"/>
                <a:gd name="connsiteY31" fmla="*/ 272014 h 487261"/>
                <a:gd name="connsiteX32" fmla="*/ 434513 w 1058718"/>
                <a:gd name="connsiteY32" fmla="*/ 293411 h 487261"/>
                <a:gd name="connsiteX33" fmla="*/ 423815 w 1058718"/>
                <a:gd name="connsiteY33" fmla="*/ 304109 h 487261"/>
                <a:gd name="connsiteX34" fmla="*/ 434513 w 1058718"/>
                <a:gd name="connsiteY34" fmla="*/ 320156 h 487261"/>
                <a:gd name="connsiteX35" fmla="*/ 381024 w 1058718"/>
                <a:gd name="connsiteY35" fmla="*/ 352248 h 487261"/>
                <a:gd name="connsiteX36" fmla="*/ 397071 w 1058718"/>
                <a:gd name="connsiteY36" fmla="*/ 357598 h 487261"/>
                <a:gd name="connsiteX37" fmla="*/ 407768 w 1058718"/>
                <a:gd name="connsiteY37" fmla="*/ 373645 h 487261"/>
                <a:gd name="connsiteX38" fmla="*/ 284743 w 1058718"/>
                <a:gd name="connsiteY38" fmla="*/ 427134 h 487261"/>
                <a:gd name="connsiteX39" fmla="*/ 151020 w 1058718"/>
                <a:gd name="connsiteY39" fmla="*/ 469923 h 487261"/>
                <a:gd name="connsiteX40" fmla="*/ 290093 w 1058718"/>
                <a:gd name="connsiteY40" fmla="*/ 432481 h 487261"/>
                <a:gd name="connsiteX41" fmla="*/ 353778 w 1058718"/>
                <a:gd name="connsiteY41" fmla="*/ 414012 h 487261"/>
                <a:gd name="connsiteX42" fmla="*/ 377251 w 1058718"/>
                <a:gd name="connsiteY42" fmla="*/ 408278 h 487261"/>
                <a:gd name="connsiteX43" fmla="*/ 116143 w 1058718"/>
                <a:gd name="connsiteY43" fmla="*/ 483150 h 487261"/>
                <a:gd name="connsiteX44" fmla="*/ 119428 w 1058718"/>
                <a:gd name="connsiteY44" fmla="*/ 472683 h 487261"/>
                <a:gd name="connsiteX45" fmla="*/ 295440 w 1058718"/>
                <a:gd name="connsiteY45" fmla="*/ 405737 h 487261"/>
                <a:gd name="connsiteX46" fmla="*/ 386371 w 1058718"/>
                <a:gd name="connsiteY46" fmla="*/ 378992 h 487261"/>
                <a:gd name="connsiteX47" fmla="*/ 167067 w 1058718"/>
                <a:gd name="connsiteY47" fmla="*/ 443179 h 487261"/>
                <a:gd name="connsiteX48" fmla="*/ 11950 w 1058718"/>
                <a:gd name="connsiteY48" fmla="*/ 485970 h 487261"/>
                <a:gd name="connsiteX49" fmla="*/ 1253 w 1058718"/>
                <a:gd name="connsiteY49" fmla="*/ 475273 h 487261"/>
                <a:gd name="connsiteX50" fmla="*/ 54739 w 1058718"/>
                <a:gd name="connsiteY50" fmla="*/ 432481 h 487261"/>
                <a:gd name="connsiteX51" fmla="*/ 44042 w 1058718"/>
                <a:gd name="connsiteY51" fmla="*/ 432481 h 487261"/>
                <a:gd name="connsiteX52" fmla="*/ 38695 w 1058718"/>
                <a:gd name="connsiteY52" fmla="*/ 421784 h 487261"/>
                <a:gd name="connsiteX53" fmla="*/ 38695 w 1058718"/>
                <a:gd name="connsiteY53" fmla="*/ 405737 h 487261"/>
                <a:gd name="connsiteX54" fmla="*/ 17298 w 1058718"/>
                <a:gd name="connsiteY54" fmla="*/ 400390 h 487261"/>
                <a:gd name="connsiteX55" fmla="*/ 6600 w 1058718"/>
                <a:gd name="connsiteY55" fmla="*/ 384342 h 487261"/>
                <a:gd name="connsiteX56" fmla="*/ 11950 w 1058718"/>
                <a:gd name="connsiteY56" fmla="*/ 368295 h 487261"/>
                <a:gd name="connsiteX57" fmla="*/ 33345 w 1058718"/>
                <a:gd name="connsiteY57" fmla="*/ 352248 h 487261"/>
                <a:gd name="connsiteX58" fmla="*/ 27997 w 1058718"/>
                <a:gd name="connsiteY58" fmla="*/ 352248 h 487261"/>
                <a:gd name="connsiteX59" fmla="*/ 22648 w 1058718"/>
                <a:gd name="connsiteY59" fmla="*/ 341550 h 487261"/>
                <a:gd name="connsiteX60" fmla="*/ 22648 w 1058718"/>
                <a:gd name="connsiteY60" fmla="*/ 330853 h 487261"/>
                <a:gd name="connsiteX61" fmla="*/ 54739 w 1058718"/>
                <a:gd name="connsiteY61" fmla="*/ 314806 h 487261"/>
                <a:gd name="connsiteX62" fmla="*/ 44042 w 1058718"/>
                <a:gd name="connsiteY62" fmla="*/ 309458 h 487261"/>
                <a:gd name="connsiteX63" fmla="*/ 27997 w 1058718"/>
                <a:gd name="connsiteY63" fmla="*/ 293411 h 487261"/>
                <a:gd name="connsiteX64" fmla="*/ 65501 w 1058718"/>
                <a:gd name="connsiteY64" fmla="*/ 265412 h 487261"/>
                <a:gd name="connsiteX65" fmla="*/ 88458 w 1058718"/>
                <a:gd name="connsiteY65" fmla="*/ 258565 h 487261"/>
                <a:gd name="connsiteX66" fmla="*/ 92591 w 1058718"/>
                <a:gd name="connsiteY66" fmla="*/ 257630 h 487261"/>
                <a:gd name="connsiteX67" fmla="*/ 167955 w 1058718"/>
                <a:gd name="connsiteY67" fmla="*/ 238219 h 487261"/>
                <a:gd name="connsiteX68" fmla="*/ 209076 w 1058718"/>
                <a:gd name="connsiteY68" fmla="*/ 227006 h 487261"/>
                <a:gd name="connsiteX69" fmla="*/ 257999 w 1058718"/>
                <a:gd name="connsiteY69" fmla="*/ 215183 h 487261"/>
                <a:gd name="connsiteX70" fmla="*/ 338232 w 1058718"/>
                <a:gd name="connsiteY70" fmla="*/ 191783 h 487261"/>
                <a:gd name="connsiteX71" fmla="*/ 220556 w 1058718"/>
                <a:gd name="connsiteY71" fmla="*/ 223875 h 487261"/>
                <a:gd name="connsiteX72" fmla="*/ 209076 w 1058718"/>
                <a:gd name="connsiteY72" fmla="*/ 227006 h 487261"/>
                <a:gd name="connsiteX73" fmla="*/ 177765 w 1058718"/>
                <a:gd name="connsiteY73" fmla="*/ 234572 h 487261"/>
                <a:gd name="connsiteX74" fmla="*/ 92684 w 1058718"/>
                <a:gd name="connsiteY74" fmla="*/ 257305 h 487261"/>
                <a:gd name="connsiteX75" fmla="*/ 88458 w 1058718"/>
                <a:gd name="connsiteY75" fmla="*/ 258565 h 487261"/>
                <a:gd name="connsiteX76" fmla="*/ 67445 w 1058718"/>
                <a:gd name="connsiteY76" fmla="*/ 263323 h 487261"/>
                <a:gd name="connsiteX77" fmla="*/ 36271 w 1058718"/>
                <a:gd name="connsiteY77" fmla="*/ 268254 h 487261"/>
                <a:gd name="connsiteX78" fmla="*/ 30426 w 1058718"/>
                <a:gd name="connsiteY78" fmla="*/ 267573 h 487261"/>
                <a:gd name="connsiteX79" fmla="*/ 958703 w 1058718"/>
                <a:gd name="connsiteY79" fmla="*/ 122247 h 487261"/>
                <a:gd name="connsiteX80" fmla="*/ 909893 w 1058718"/>
                <a:gd name="connsiteY80" fmla="*/ 143643 h 487261"/>
                <a:gd name="connsiteX81" fmla="*/ 862481 w 1058718"/>
                <a:gd name="connsiteY81" fmla="*/ 158372 h 487261"/>
                <a:gd name="connsiteX82" fmla="*/ 857073 w 1058718"/>
                <a:gd name="connsiteY82" fmla="*/ 159689 h 487261"/>
                <a:gd name="connsiteX83" fmla="*/ 855741 w 1058718"/>
                <a:gd name="connsiteY83" fmla="*/ 160466 h 487261"/>
                <a:gd name="connsiteX84" fmla="*/ 841025 w 1058718"/>
                <a:gd name="connsiteY84" fmla="*/ 165038 h 487261"/>
                <a:gd name="connsiteX85" fmla="*/ 849050 w 1058718"/>
                <a:gd name="connsiteY85" fmla="*/ 164369 h 487261"/>
                <a:gd name="connsiteX86" fmla="*/ 855741 w 1058718"/>
                <a:gd name="connsiteY86" fmla="*/ 160466 h 487261"/>
                <a:gd name="connsiteX87" fmla="*/ 862481 w 1058718"/>
                <a:gd name="connsiteY87" fmla="*/ 158372 h 487261"/>
                <a:gd name="connsiteX88" fmla="*/ 933964 w 1058718"/>
                <a:gd name="connsiteY88" fmla="*/ 140968 h 487261"/>
                <a:gd name="connsiteX89" fmla="*/ 990795 w 1058718"/>
                <a:gd name="connsiteY89" fmla="*/ 122247 h 487261"/>
                <a:gd name="connsiteX90" fmla="*/ 958703 w 1058718"/>
                <a:gd name="connsiteY90" fmla="*/ 122247 h 487261"/>
                <a:gd name="connsiteX91" fmla="*/ 675211 w 1058718"/>
                <a:gd name="connsiteY91" fmla="*/ 116897 h 487261"/>
                <a:gd name="connsiteX92" fmla="*/ 589630 w 1058718"/>
                <a:gd name="connsiteY92" fmla="*/ 138294 h 487261"/>
                <a:gd name="connsiteX93" fmla="*/ 675211 w 1058718"/>
                <a:gd name="connsiteY93" fmla="*/ 116897 h 487261"/>
                <a:gd name="connsiteX94" fmla="*/ 948003 w 1058718"/>
                <a:gd name="connsiteY94" fmla="*/ 58061 h 487261"/>
                <a:gd name="connsiteX95" fmla="*/ 771492 w 1058718"/>
                <a:gd name="connsiteY95" fmla="*/ 106200 h 487261"/>
                <a:gd name="connsiteX96" fmla="*/ 669863 w 1058718"/>
                <a:gd name="connsiteY96" fmla="*/ 143641 h 487261"/>
                <a:gd name="connsiteX97" fmla="*/ 685908 w 1058718"/>
                <a:gd name="connsiteY97" fmla="*/ 138294 h 487261"/>
                <a:gd name="connsiteX98" fmla="*/ 948003 w 1058718"/>
                <a:gd name="connsiteY98" fmla="*/ 58061 h 487261"/>
                <a:gd name="connsiteX99" fmla="*/ 963564 w 1058718"/>
                <a:gd name="connsiteY99" fmla="*/ 0 h 487261"/>
                <a:gd name="connsiteX100" fmla="*/ 960708 w 1058718"/>
                <a:gd name="connsiteY100" fmla="*/ 4571 h 487261"/>
                <a:gd name="connsiteX101" fmla="*/ 953353 w 1058718"/>
                <a:gd name="connsiteY101" fmla="*/ 9919 h 487261"/>
                <a:gd name="connsiteX102" fmla="*/ 990795 w 1058718"/>
                <a:gd name="connsiteY102" fmla="*/ 9919 h 487261"/>
                <a:gd name="connsiteX103" fmla="*/ 1001492 w 1058718"/>
                <a:gd name="connsiteY103" fmla="*/ 20619 h 487261"/>
                <a:gd name="connsiteX104" fmla="*/ 996145 w 1058718"/>
                <a:gd name="connsiteY104" fmla="*/ 42013 h 487261"/>
                <a:gd name="connsiteX105" fmla="*/ 1012192 w 1058718"/>
                <a:gd name="connsiteY105" fmla="*/ 42013 h 487261"/>
                <a:gd name="connsiteX106" fmla="*/ 1017540 w 1058718"/>
                <a:gd name="connsiteY106" fmla="*/ 52711 h 487261"/>
                <a:gd name="connsiteX107" fmla="*/ 1012192 w 1058718"/>
                <a:gd name="connsiteY107" fmla="*/ 68758 h 487261"/>
                <a:gd name="connsiteX108" fmla="*/ 1028237 w 1058718"/>
                <a:gd name="connsiteY108" fmla="*/ 74108 h 487261"/>
                <a:gd name="connsiteX109" fmla="*/ 1038937 w 1058718"/>
                <a:gd name="connsiteY109" fmla="*/ 90152 h 487261"/>
                <a:gd name="connsiteX110" fmla="*/ 1038937 w 1058718"/>
                <a:gd name="connsiteY110" fmla="*/ 100850 h 487261"/>
                <a:gd name="connsiteX111" fmla="*/ 1012192 w 1058718"/>
                <a:gd name="connsiteY111" fmla="*/ 116897 h 487261"/>
                <a:gd name="connsiteX112" fmla="*/ 1028237 w 1058718"/>
                <a:gd name="connsiteY112" fmla="*/ 122247 h 487261"/>
                <a:gd name="connsiteX113" fmla="*/ 1038937 w 1058718"/>
                <a:gd name="connsiteY113" fmla="*/ 132944 h 487261"/>
                <a:gd name="connsiteX114" fmla="*/ 1022890 w 1058718"/>
                <a:gd name="connsiteY114" fmla="*/ 154339 h 487261"/>
                <a:gd name="connsiteX115" fmla="*/ 1044284 w 1058718"/>
                <a:gd name="connsiteY115" fmla="*/ 159689 h 487261"/>
                <a:gd name="connsiteX116" fmla="*/ 1054981 w 1058718"/>
                <a:gd name="connsiteY116" fmla="*/ 175736 h 487261"/>
                <a:gd name="connsiteX117" fmla="*/ 937306 w 1058718"/>
                <a:gd name="connsiteY117" fmla="*/ 223875 h 487261"/>
                <a:gd name="connsiteX118" fmla="*/ 712653 w 1058718"/>
                <a:gd name="connsiteY118" fmla="*/ 293411 h 487261"/>
                <a:gd name="connsiteX119" fmla="*/ 851725 w 1058718"/>
                <a:gd name="connsiteY119" fmla="*/ 255969 h 487261"/>
                <a:gd name="connsiteX120" fmla="*/ 1048045 w 1058718"/>
                <a:gd name="connsiteY120" fmla="*/ 210837 h 487261"/>
                <a:gd name="connsiteX121" fmla="*/ 1058718 w 1058718"/>
                <a:gd name="connsiteY121" fmla="*/ 212871 h 487261"/>
                <a:gd name="connsiteX122" fmla="*/ 638010 w 1058718"/>
                <a:gd name="connsiteY122" fmla="*/ 333507 h 487261"/>
                <a:gd name="connsiteX123" fmla="*/ 637769 w 1058718"/>
                <a:gd name="connsiteY123" fmla="*/ 330853 h 487261"/>
                <a:gd name="connsiteX124" fmla="*/ 643119 w 1058718"/>
                <a:gd name="connsiteY124" fmla="*/ 309458 h 487261"/>
                <a:gd name="connsiteX125" fmla="*/ 616374 w 1058718"/>
                <a:gd name="connsiteY125" fmla="*/ 304109 h 487261"/>
                <a:gd name="connsiteX126" fmla="*/ 605677 w 1058718"/>
                <a:gd name="connsiteY126" fmla="*/ 288061 h 487261"/>
                <a:gd name="connsiteX127" fmla="*/ 627072 w 1058718"/>
                <a:gd name="connsiteY127" fmla="*/ 255969 h 487261"/>
                <a:gd name="connsiteX128" fmla="*/ 616374 w 1058718"/>
                <a:gd name="connsiteY128" fmla="*/ 245270 h 487261"/>
                <a:gd name="connsiteX129" fmla="*/ 621722 w 1058718"/>
                <a:gd name="connsiteY129" fmla="*/ 223875 h 487261"/>
                <a:gd name="connsiteX130" fmla="*/ 648466 w 1058718"/>
                <a:gd name="connsiteY130" fmla="*/ 202480 h 487261"/>
                <a:gd name="connsiteX131" fmla="*/ 578933 w 1058718"/>
                <a:gd name="connsiteY131" fmla="*/ 218528 h 487261"/>
                <a:gd name="connsiteX132" fmla="*/ 573583 w 1058718"/>
                <a:gd name="connsiteY132" fmla="*/ 207828 h 487261"/>
                <a:gd name="connsiteX133" fmla="*/ 640528 w 1058718"/>
                <a:gd name="connsiteY133" fmla="*/ 168714 h 487261"/>
                <a:gd name="connsiteX134" fmla="*/ 660989 w 1058718"/>
                <a:gd name="connsiteY134" fmla="*/ 163413 h 487261"/>
                <a:gd name="connsiteX135" fmla="*/ 663093 w 1058718"/>
                <a:gd name="connsiteY135" fmla="*/ 162948 h 487261"/>
                <a:gd name="connsiteX136" fmla="*/ 739397 w 1058718"/>
                <a:gd name="connsiteY136" fmla="*/ 143641 h 487261"/>
                <a:gd name="connsiteX137" fmla="*/ 718003 w 1058718"/>
                <a:gd name="connsiteY137" fmla="*/ 148991 h 487261"/>
                <a:gd name="connsiteX138" fmla="*/ 674721 w 1058718"/>
                <a:gd name="connsiteY138" fmla="*/ 159856 h 487261"/>
                <a:gd name="connsiteX139" fmla="*/ 660989 w 1058718"/>
                <a:gd name="connsiteY139" fmla="*/ 163413 h 487261"/>
                <a:gd name="connsiteX140" fmla="*/ 614368 w 1058718"/>
                <a:gd name="connsiteY140" fmla="*/ 173729 h 487261"/>
                <a:gd name="connsiteX141" fmla="*/ 573583 w 1058718"/>
                <a:gd name="connsiteY141" fmla="*/ 175736 h 487261"/>
                <a:gd name="connsiteX142" fmla="*/ 568233 w 1058718"/>
                <a:gd name="connsiteY142" fmla="*/ 165038 h 487261"/>
                <a:gd name="connsiteX143" fmla="*/ 568233 w 1058718"/>
                <a:gd name="connsiteY143" fmla="*/ 154339 h 487261"/>
                <a:gd name="connsiteX144" fmla="*/ 578933 w 1058718"/>
                <a:gd name="connsiteY144" fmla="*/ 148991 h 487261"/>
                <a:gd name="connsiteX145" fmla="*/ 541488 w 1058718"/>
                <a:gd name="connsiteY145" fmla="*/ 148991 h 487261"/>
                <a:gd name="connsiteX146" fmla="*/ 530791 w 1058718"/>
                <a:gd name="connsiteY146" fmla="*/ 138294 h 487261"/>
                <a:gd name="connsiteX147" fmla="*/ 530791 w 1058718"/>
                <a:gd name="connsiteY147" fmla="*/ 124096 h 487261"/>
                <a:gd name="connsiteX148" fmla="*/ 616091 w 1058718"/>
                <a:gd name="connsiteY148" fmla="*/ 99637 h 487261"/>
                <a:gd name="connsiteX149" fmla="*/ 658496 w 1058718"/>
                <a:gd name="connsiteY149" fmla="*/ 89485 h 487261"/>
                <a:gd name="connsiteX150" fmla="*/ 718003 w 1058718"/>
                <a:gd name="connsiteY150" fmla="*/ 74108 h 487261"/>
                <a:gd name="connsiteX151" fmla="*/ 912526 w 1058718"/>
                <a:gd name="connsiteY151" fmla="*/ 18162 h 487261"/>
                <a:gd name="connsiteX152" fmla="*/ 917892 w 1058718"/>
                <a:gd name="connsiteY152" fmla="*/ 13097 h 487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058718" h="487261">
                  <a:moveTo>
                    <a:pt x="862422" y="229225"/>
                  </a:moveTo>
                  <a:cubicBezTo>
                    <a:pt x="787539" y="245270"/>
                    <a:pt x="653816" y="277364"/>
                    <a:pt x="632422" y="298759"/>
                  </a:cubicBezTo>
                  <a:cubicBezTo>
                    <a:pt x="653816" y="304109"/>
                    <a:pt x="750094" y="266667"/>
                    <a:pt x="814283" y="245270"/>
                  </a:cubicBezTo>
                  <a:cubicBezTo>
                    <a:pt x="830328" y="239922"/>
                    <a:pt x="846375" y="234572"/>
                    <a:pt x="862422" y="229225"/>
                  </a:cubicBezTo>
                  <a:close/>
                  <a:moveTo>
                    <a:pt x="322185" y="207828"/>
                  </a:moveTo>
                  <a:cubicBezTo>
                    <a:pt x="284743" y="218528"/>
                    <a:pt x="241951" y="229225"/>
                    <a:pt x="177765" y="245270"/>
                  </a:cubicBezTo>
                  <a:cubicBezTo>
                    <a:pt x="134973" y="255969"/>
                    <a:pt x="86834" y="272014"/>
                    <a:pt x="60089" y="277364"/>
                  </a:cubicBezTo>
                  <a:cubicBezTo>
                    <a:pt x="108228" y="282714"/>
                    <a:pt x="241951" y="234572"/>
                    <a:pt x="322185" y="207828"/>
                  </a:cubicBezTo>
                  <a:close/>
                  <a:moveTo>
                    <a:pt x="413115" y="202480"/>
                  </a:moveTo>
                  <a:cubicBezTo>
                    <a:pt x="391721" y="207828"/>
                    <a:pt x="364976" y="218528"/>
                    <a:pt x="338232" y="229225"/>
                  </a:cubicBezTo>
                  <a:cubicBezTo>
                    <a:pt x="311487" y="239922"/>
                    <a:pt x="284743" y="245270"/>
                    <a:pt x="263348" y="255969"/>
                  </a:cubicBezTo>
                  <a:cubicBezTo>
                    <a:pt x="322185" y="239922"/>
                    <a:pt x="386371" y="223875"/>
                    <a:pt x="413115" y="202480"/>
                  </a:cubicBezTo>
                  <a:close/>
                  <a:moveTo>
                    <a:pt x="851725" y="186433"/>
                  </a:moveTo>
                  <a:cubicBezTo>
                    <a:pt x="782189" y="202480"/>
                    <a:pt x="664513" y="229225"/>
                    <a:pt x="643119" y="250620"/>
                  </a:cubicBezTo>
                  <a:cubicBezTo>
                    <a:pt x="669863" y="250620"/>
                    <a:pt x="750094" y="223875"/>
                    <a:pt x="808933" y="202480"/>
                  </a:cubicBezTo>
                  <a:cubicBezTo>
                    <a:pt x="824981" y="197130"/>
                    <a:pt x="841025" y="191783"/>
                    <a:pt x="851725" y="186433"/>
                  </a:cubicBezTo>
                  <a:close/>
                  <a:moveTo>
                    <a:pt x="403387" y="160628"/>
                  </a:moveTo>
                  <a:lnTo>
                    <a:pt x="375674" y="181083"/>
                  </a:lnTo>
                  <a:cubicBezTo>
                    <a:pt x="413115" y="165038"/>
                    <a:pt x="423815" y="165038"/>
                    <a:pt x="429163" y="170386"/>
                  </a:cubicBezTo>
                  <a:cubicBezTo>
                    <a:pt x="434513" y="170386"/>
                    <a:pt x="434513" y="175736"/>
                    <a:pt x="434513" y="181083"/>
                  </a:cubicBezTo>
                  <a:cubicBezTo>
                    <a:pt x="434513" y="191783"/>
                    <a:pt x="434513" y="197130"/>
                    <a:pt x="429163" y="202480"/>
                  </a:cubicBezTo>
                  <a:cubicBezTo>
                    <a:pt x="429163" y="207828"/>
                    <a:pt x="423815" y="207828"/>
                    <a:pt x="418465" y="213178"/>
                  </a:cubicBezTo>
                  <a:cubicBezTo>
                    <a:pt x="423815" y="213178"/>
                    <a:pt x="423815" y="213178"/>
                    <a:pt x="429163" y="213178"/>
                  </a:cubicBezTo>
                  <a:cubicBezTo>
                    <a:pt x="434513" y="213178"/>
                    <a:pt x="434513" y="218528"/>
                    <a:pt x="434513" y="223875"/>
                  </a:cubicBezTo>
                  <a:cubicBezTo>
                    <a:pt x="434513" y="229225"/>
                    <a:pt x="434513" y="234572"/>
                    <a:pt x="434513" y="239922"/>
                  </a:cubicBezTo>
                  <a:cubicBezTo>
                    <a:pt x="423815" y="255969"/>
                    <a:pt x="370326" y="272014"/>
                    <a:pt x="247301" y="298759"/>
                  </a:cubicBezTo>
                  <a:cubicBezTo>
                    <a:pt x="172417" y="314806"/>
                    <a:pt x="27997" y="346900"/>
                    <a:pt x="17298" y="368295"/>
                  </a:cubicBezTo>
                  <a:cubicBezTo>
                    <a:pt x="22648" y="373645"/>
                    <a:pt x="38695" y="373645"/>
                    <a:pt x="60089" y="368295"/>
                  </a:cubicBezTo>
                  <a:cubicBezTo>
                    <a:pt x="86834" y="357598"/>
                    <a:pt x="129626" y="346900"/>
                    <a:pt x="188462" y="336203"/>
                  </a:cubicBezTo>
                  <a:cubicBezTo>
                    <a:pt x="247301" y="320156"/>
                    <a:pt x="306137" y="298759"/>
                    <a:pt x="338232" y="288061"/>
                  </a:cubicBezTo>
                  <a:cubicBezTo>
                    <a:pt x="423815" y="255969"/>
                    <a:pt x="429163" y="255969"/>
                    <a:pt x="434513" y="261317"/>
                  </a:cubicBezTo>
                  <a:cubicBezTo>
                    <a:pt x="439860" y="261317"/>
                    <a:pt x="439860" y="266667"/>
                    <a:pt x="439860" y="272014"/>
                  </a:cubicBezTo>
                  <a:cubicBezTo>
                    <a:pt x="439860" y="277364"/>
                    <a:pt x="439860" y="288061"/>
                    <a:pt x="434513" y="293411"/>
                  </a:cubicBezTo>
                  <a:cubicBezTo>
                    <a:pt x="429163" y="298759"/>
                    <a:pt x="429163" y="304109"/>
                    <a:pt x="423815" y="304109"/>
                  </a:cubicBezTo>
                  <a:cubicBezTo>
                    <a:pt x="429163" y="309458"/>
                    <a:pt x="434513" y="314806"/>
                    <a:pt x="434513" y="320156"/>
                  </a:cubicBezTo>
                  <a:cubicBezTo>
                    <a:pt x="439860" y="330853"/>
                    <a:pt x="439860" y="336203"/>
                    <a:pt x="381024" y="352248"/>
                  </a:cubicBezTo>
                  <a:cubicBezTo>
                    <a:pt x="386371" y="352248"/>
                    <a:pt x="391721" y="352248"/>
                    <a:pt x="397071" y="357598"/>
                  </a:cubicBezTo>
                  <a:cubicBezTo>
                    <a:pt x="402418" y="362948"/>
                    <a:pt x="407768" y="368295"/>
                    <a:pt x="407768" y="373645"/>
                  </a:cubicBezTo>
                  <a:cubicBezTo>
                    <a:pt x="413115" y="389690"/>
                    <a:pt x="397071" y="395040"/>
                    <a:pt x="284743" y="427134"/>
                  </a:cubicBezTo>
                  <a:cubicBezTo>
                    <a:pt x="247301" y="437831"/>
                    <a:pt x="188462" y="453878"/>
                    <a:pt x="151020" y="469923"/>
                  </a:cubicBezTo>
                  <a:cubicBezTo>
                    <a:pt x="188462" y="459226"/>
                    <a:pt x="252648" y="443179"/>
                    <a:pt x="290093" y="432481"/>
                  </a:cubicBezTo>
                  <a:cubicBezTo>
                    <a:pt x="316838" y="424458"/>
                    <a:pt x="337564" y="418441"/>
                    <a:pt x="353778" y="414012"/>
                  </a:cubicBezTo>
                  <a:lnTo>
                    <a:pt x="377251" y="408278"/>
                  </a:lnTo>
                  <a:lnTo>
                    <a:pt x="116143" y="483150"/>
                  </a:lnTo>
                  <a:lnTo>
                    <a:pt x="119428" y="472683"/>
                  </a:lnTo>
                  <a:cubicBezTo>
                    <a:pt x="135976" y="454881"/>
                    <a:pt x="187125" y="437831"/>
                    <a:pt x="295440" y="405737"/>
                  </a:cubicBezTo>
                  <a:cubicBezTo>
                    <a:pt x="327535" y="395040"/>
                    <a:pt x="364976" y="384342"/>
                    <a:pt x="386371" y="378992"/>
                  </a:cubicBezTo>
                  <a:cubicBezTo>
                    <a:pt x="348929" y="378992"/>
                    <a:pt x="225906" y="421784"/>
                    <a:pt x="167067" y="443179"/>
                  </a:cubicBezTo>
                  <a:cubicBezTo>
                    <a:pt x="65439" y="480623"/>
                    <a:pt x="27997" y="491320"/>
                    <a:pt x="11950" y="485970"/>
                  </a:cubicBezTo>
                  <a:cubicBezTo>
                    <a:pt x="6600" y="485970"/>
                    <a:pt x="6600" y="480623"/>
                    <a:pt x="1253" y="475273"/>
                  </a:cubicBezTo>
                  <a:cubicBezTo>
                    <a:pt x="-4097" y="459226"/>
                    <a:pt x="6600" y="448529"/>
                    <a:pt x="54739" y="432481"/>
                  </a:cubicBezTo>
                  <a:cubicBezTo>
                    <a:pt x="49392" y="432481"/>
                    <a:pt x="44042" y="432481"/>
                    <a:pt x="44042" y="432481"/>
                  </a:cubicBezTo>
                  <a:cubicBezTo>
                    <a:pt x="38695" y="432481"/>
                    <a:pt x="38695" y="427134"/>
                    <a:pt x="38695" y="421784"/>
                  </a:cubicBezTo>
                  <a:cubicBezTo>
                    <a:pt x="38695" y="416434"/>
                    <a:pt x="38695" y="411087"/>
                    <a:pt x="38695" y="405737"/>
                  </a:cubicBezTo>
                  <a:cubicBezTo>
                    <a:pt x="27997" y="405737"/>
                    <a:pt x="22648" y="405737"/>
                    <a:pt x="17298" y="400390"/>
                  </a:cubicBezTo>
                  <a:cubicBezTo>
                    <a:pt x="6600" y="395040"/>
                    <a:pt x="6600" y="389690"/>
                    <a:pt x="6600" y="384342"/>
                  </a:cubicBezTo>
                  <a:cubicBezTo>
                    <a:pt x="6600" y="378992"/>
                    <a:pt x="6600" y="373645"/>
                    <a:pt x="11950" y="368295"/>
                  </a:cubicBezTo>
                  <a:cubicBezTo>
                    <a:pt x="17298" y="362948"/>
                    <a:pt x="22648" y="357598"/>
                    <a:pt x="33345" y="352248"/>
                  </a:cubicBezTo>
                  <a:cubicBezTo>
                    <a:pt x="33345" y="352248"/>
                    <a:pt x="27997" y="352248"/>
                    <a:pt x="27997" y="352248"/>
                  </a:cubicBezTo>
                  <a:cubicBezTo>
                    <a:pt x="22648" y="352248"/>
                    <a:pt x="22648" y="346900"/>
                    <a:pt x="22648" y="341550"/>
                  </a:cubicBezTo>
                  <a:cubicBezTo>
                    <a:pt x="22648" y="336203"/>
                    <a:pt x="22648" y="336203"/>
                    <a:pt x="22648" y="330853"/>
                  </a:cubicBezTo>
                  <a:cubicBezTo>
                    <a:pt x="27997" y="325503"/>
                    <a:pt x="33345" y="320156"/>
                    <a:pt x="54739" y="314806"/>
                  </a:cubicBezTo>
                  <a:cubicBezTo>
                    <a:pt x="49392" y="314806"/>
                    <a:pt x="49392" y="314806"/>
                    <a:pt x="44042" y="309458"/>
                  </a:cubicBezTo>
                  <a:cubicBezTo>
                    <a:pt x="38695" y="304109"/>
                    <a:pt x="33345" y="298759"/>
                    <a:pt x="27997" y="293411"/>
                  </a:cubicBezTo>
                  <a:cubicBezTo>
                    <a:pt x="24654" y="283382"/>
                    <a:pt x="27579" y="277531"/>
                    <a:pt x="65501" y="265412"/>
                  </a:cubicBezTo>
                  <a:lnTo>
                    <a:pt x="88458" y="258565"/>
                  </a:lnTo>
                  <a:lnTo>
                    <a:pt x="92591" y="257630"/>
                  </a:lnTo>
                  <a:cubicBezTo>
                    <a:pt x="111876" y="253012"/>
                    <a:pt x="136468" y="246681"/>
                    <a:pt x="167955" y="238219"/>
                  </a:cubicBezTo>
                  <a:lnTo>
                    <a:pt x="209076" y="227006"/>
                  </a:lnTo>
                  <a:lnTo>
                    <a:pt x="257999" y="215183"/>
                  </a:lnTo>
                  <a:cubicBezTo>
                    <a:pt x="286081" y="207829"/>
                    <a:pt x="314163" y="199806"/>
                    <a:pt x="338232" y="191783"/>
                  </a:cubicBezTo>
                  <a:cubicBezTo>
                    <a:pt x="300790" y="202480"/>
                    <a:pt x="257998" y="213178"/>
                    <a:pt x="220556" y="223875"/>
                  </a:cubicBezTo>
                  <a:lnTo>
                    <a:pt x="209076" y="227006"/>
                  </a:lnTo>
                  <a:lnTo>
                    <a:pt x="177765" y="234572"/>
                  </a:lnTo>
                  <a:cubicBezTo>
                    <a:pt x="141660" y="243933"/>
                    <a:pt x="113913" y="251287"/>
                    <a:pt x="92684" y="257305"/>
                  </a:cubicBezTo>
                  <a:lnTo>
                    <a:pt x="88458" y="258565"/>
                  </a:lnTo>
                  <a:lnTo>
                    <a:pt x="67445" y="263323"/>
                  </a:lnTo>
                  <a:cubicBezTo>
                    <a:pt x="53070" y="266332"/>
                    <a:pt x="43208" y="267837"/>
                    <a:pt x="36271" y="268254"/>
                  </a:cubicBezTo>
                  <a:lnTo>
                    <a:pt x="30426" y="267573"/>
                  </a:lnTo>
                  <a:close/>
                  <a:moveTo>
                    <a:pt x="958703" y="122247"/>
                  </a:moveTo>
                  <a:cubicBezTo>
                    <a:pt x="945331" y="130271"/>
                    <a:pt x="929284" y="136957"/>
                    <a:pt x="909893" y="143643"/>
                  </a:cubicBezTo>
                  <a:lnTo>
                    <a:pt x="862481" y="158372"/>
                  </a:lnTo>
                  <a:lnTo>
                    <a:pt x="857073" y="159689"/>
                  </a:lnTo>
                  <a:lnTo>
                    <a:pt x="855741" y="160466"/>
                  </a:lnTo>
                  <a:lnTo>
                    <a:pt x="841025" y="165038"/>
                  </a:lnTo>
                  <a:cubicBezTo>
                    <a:pt x="843700" y="165038"/>
                    <a:pt x="846375" y="165038"/>
                    <a:pt x="849050" y="164369"/>
                  </a:cubicBezTo>
                  <a:lnTo>
                    <a:pt x="855741" y="160466"/>
                  </a:lnTo>
                  <a:lnTo>
                    <a:pt x="862481" y="158372"/>
                  </a:lnTo>
                  <a:lnTo>
                    <a:pt x="933964" y="140968"/>
                  </a:lnTo>
                  <a:cubicBezTo>
                    <a:pt x="958703" y="134282"/>
                    <a:pt x="980098" y="127596"/>
                    <a:pt x="990795" y="122247"/>
                  </a:cubicBezTo>
                  <a:cubicBezTo>
                    <a:pt x="985448" y="122247"/>
                    <a:pt x="969401" y="122247"/>
                    <a:pt x="958703" y="122247"/>
                  </a:cubicBezTo>
                  <a:close/>
                  <a:moveTo>
                    <a:pt x="675211" y="116897"/>
                  </a:moveTo>
                  <a:cubicBezTo>
                    <a:pt x="643119" y="122247"/>
                    <a:pt x="611024" y="127594"/>
                    <a:pt x="589630" y="138294"/>
                  </a:cubicBezTo>
                  <a:cubicBezTo>
                    <a:pt x="611024" y="132944"/>
                    <a:pt x="643119" y="127594"/>
                    <a:pt x="675211" y="116897"/>
                  </a:cubicBezTo>
                  <a:close/>
                  <a:moveTo>
                    <a:pt x="948003" y="58061"/>
                  </a:moveTo>
                  <a:cubicBezTo>
                    <a:pt x="921259" y="58061"/>
                    <a:pt x="835678" y="90152"/>
                    <a:pt x="771492" y="106200"/>
                  </a:cubicBezTo>
                  <a:cubicBezTo>
                    <a:pt x="734050" y="122247"/>
                    <a:pt x="701955" y="132944"/>
                    <a:pt x="669863" y="143641"/>
                  </a:cubicBezTo>
                  <a:cubicBezTo>
                    <a:pt x="675211" y="143641"/>
                    <a:pt x="680561" y="143641"/>
                    <a:pt x="685908" y="138294"/>
                  </a:cubicBezTo>
                  <a:cubicBezTo>
                    <a:pt x="776839" y="122247"/>
                    <a:pt x="921259" y="90152"/>
                    <a:pt x="948003" y="58061"/>
                  </a:cubicBezTo>
                  <a:close/>
                  <a:moveTo>
                    <a:pt x="963564" y="0"/>
                  </a:moveTo>
                  <a:lnTo>
                    <a:pt x="960708" y="4571"/>
                  </a:lnTo>
                  <a:cubicBezTo>
                    <a:pt x="958703" y="5908"/>
                    <a:pt x="956028" y="7245"/>
                    <a:pt x="953353" y="9919"/>
                  </a:cubicBezTo>
                  <a:cubicBezTo>
                    <a:pt x="969401" y="4571"/>
                    <a:pt x="985448" y="4571"/>
                    <a:pt x="990795" y="9919"/>
                  </a:cubicBezTo>
                  <a:cubicBezTo>
                    <a:pt x="996145" y="9919"/>
                    <a:pt x="996145" y="15269"/>
                    <a:pt x="1001492" y="20619"/>
                  </a:cubicBezTo>
                  <a:cubicBezTo>
                    <a:pt x="1001492" y="25966"/>
                    <a:pt x="1001492" y="36663"/>
                    <a:pt x="996145" y="42013"/>
                  </a:cubicBezTo>
                  <a:cubicBezTo>
                    <a:pt x="1001492" y="42013"/>
                    <a:pt x="1006842" y="42013"/>
                    <a:pt x="1012192" y="42013"/>
                  </a:cubicBezTo>
                  <a:cubicBezTo>
                    <a:pt x="1017540" y="42013"/>
                    <a:pt x="1017540" y="47363"/>
                    <a:pt x="1017540" y="52711"/>
                  </a:cubicBezTo>
                  <a:cubicBezTo>
                    <a:pt x="1017540" y="58061"/>
                    <a:pt x="1017540" y="63408"/>
                    <a:pt x="1012192" y="68758"/>
                  </a:cubicBezTo>
                  <a:cubicBezTo>
                    <a:pt x="1017540" y="68758"/>
                    <a:pt x="1022890" y="68758"/>
                    <a:pt x="1028237" y="74108"/>
                  </a:cubicBezTo>
                  <a:cubicBezTo>
                    <a:pt x="1033587" y="79455"/>
                    <a:pt x="1038937" y="84805"/>
                    <a:pt x="1038937" y="90152"/>
                  </a:cubicBezTo>
                  <a:cubicBezTo>
                    <a:pt x="1038937" y="95502"/>
                    <a:pt x="1038937" y="100850"/>
                    <a:pt x="1038937" y="100850"/>
                  </a:cubicBezTo>
                  <a:cubicBezTo>
                    <a:pt x="1033587" y="106200"/>
                    <a:pt x="1028237" y="111550"/>
                    <a:pt x="1012192" y="116897"/>
                  </a:cubicBezTo>
                  <a:cubicBezTo>
                    <a:pt x="1017540" y="116897"/>
                    <a:pt x="1022890" y="116897"/>
                    <a:pt x="1028237" y="122247"/>
                  </a:cubicBezTo>
                  <a:cubicBezTo>
                    <a:pt x="1033587" y="127594"/>
                    <a:pt x="1038937" y="127594"/>
                    <a:pt x="1038937" y="132944"/>
                  </a:cubicBezTo>
                  <a:cubicBezTo>
                    <a:pt x="1038937" y="143641"/>
                    <a:pt x="1038937" y="148991"/>
                    <a:pt x="1022890" y="154339"/>
                  </a:cubicBezTo>
                  <a:cubicBezTo>
                    <a:pt x="1033587" y="154339"/>
                    <a:pt x="1038937" y="154339"/>
                    <a:pt x="1044284" y="159689"/>
                  </a:cubicBezTo>
                  <a:cubicBezTo>
                    <a:pt x="1049634" y="165038"/>
                    <a:pt x="1054981" y="170386"/>
                    <a:pt x="1054981" y="175736"/>
                  </a:cubicBezTo>
                  <a:cubicBezTo>
                    <a:pt x="1060331" y="191783"/>
                    <a:pt x="1049634" y="191783"/>
                    <a:pt x="937306" y="223875"/>
                  </a:cubicBezTo>
                  <a:cubicBezTo>
                    <a:pt x="878470" y="239922"/>
                    <a:pt x="766142" y="266667"/>
                    <a:pt x="712653" y="293411"/>
                  </a:cubicBezTo>
                  <a:cubicBezTo>
                    <a:pt x="750094" y="282714"/>
                    <a:pt x="803583" y="272014"/>
                    <a:pt x="851725" y="255969"/>
                  </a:cubicBezTo>
                  <a:cubicBezTo>
                    <a:pt x="984109" y="219863"/>
                    <a:pt x="1029241" y="210837"/>
                    <a:pt x="1048045" y="210837"/>
                  </a:cubicBezTo>
                  <a:lnTo>
                    <a:pt x="1058718" y="212871"/>
                  </a:lnTo>
                  <a:lnTo>
                    <a:pt x="638010" y="333507"/>
                  </a:lnTo>
                  <a:lnTo>
                    <a:pt x="637769" y="330853"/>
                  </a:lnTo>
                  <a:cubicBezTo>
                    <a:pt x="637769" y="325503"/>
                    <a:pt x="637769" y="320156"/>
                    <a:pt x="643119" y="309458"/>
                  </a:cubicBezTo>
                  <a:cubicBezTo>
                    <a:pt x="632422" y="309458"/>
                    <a:pt x="621722" y="309458"/>
                    <a:pt x="616374" y="304109"/>
                  </a:cubicBezTo>
                  <a:cubicBezTo>
                    <a:pt x="611024" y="298759"/>
                    <a:pt x="605677" y="293411"/>
                    <a:pt x="605677" y="288061"/>
                  </a:cubicBezTo>
                  <a:cubicBezTo>
                    <a:pt x="600327" y="277364"/>
                    <a:pt x="611024" y="266667"/>
                    <a:pt x="627072" y="255969"/>
                  </a:cubicBezTo>
                  <a:cubicBezTo>
                    <a:pt x="621722" y="250620"/>
                    <a:pt x="616374" y="250620"/>
                    <a:pt x="616374" y="245270"/>
                  </a:cubicBezTo>
                  <a:cubicBezTo>
                    <a:pt x="616374" y="239922"/>
                    <a:pt x="616374" y="234572"/>
                    <a:pt x="621722" y="223875"/>
                  </a:cubicBezTo>
                  <a:cubicBezTo>
                    <a:pt x="627072" y="218528"/>
                    <a:pt x="637769" y="207828"/>
                    <a:pt x="648466" y="202480"/>
                  </a:cubicBezTo>
                  <a:cubicBezTo>
                    <a:pt x="594977" y="218528"/>
                    <a:pt x="589630" y="223875"/>
                    <a:pt x="578933" y="218528"/>
                  </a:cubicBezTo>
                  <a:cubicBezTo>
                    <a:pt x="573583" y="218528"/>
                    <a:pt x="573583" y="213178"/>
                    <a:pt x="573583" y="207828"/>
                  </a:cubicBezTo>
                  <a:cubicBezTo>
                    <a:pt x="569571" y="191782"/>
                    <a:pt x="580603" y="184761"/>
                    <a:pt x="640528" y="168714"/>
                  </a:cubicBezTo>
                  <a:lnTo>
                    <a:pt x="660989" y="163413"/>
                  </a:lnTo>
                  <a:lnTo>
                    <a:pt x="663093" y="162948"/>
                  </a:lnTo>
                  <a:cubicBezTo>
                    <a:pt x="683569" y="158017"/>
                    <a:pt x="708641" y="151665"/>
                    <a:pt x="739397" y="143641"/>
                  </a:cubicBezTo>
                  <a:cubicBezTo>
                    <a:pt x="734050" y="143641"/>
                    <a:pt x="723352" y="143641"/>
                    <a:pt x="718003" y="148991"/>
                  </a:cubicBezTo>
                  <a:cubicBezTo>
                    <a:pt x="701956" y="153003"/>
                    <a:pt x="687581" y="156596"/>
                    <a:pt x="674721" y="159856"/>
                  </a:cubicBezTo>
                  <a:lnTo>
                    <a:pt x="660989" y="163413"/>
                  </a:lnTo>
                  <a:lnTo>
                    <a:pt x="614368" y="173729"/>
                  </a:lnTo>
                  <a:cubicBezTo>
                    <a:pt x="589629" y="178410"/>
                    <a:pt x="578932" y="178410"/>
                    <a:pt x="573583" y="175736"/>
                  </a:cubicBezTo>
                  <a:cubicBezTo>
                    <a:pt x="568233" y="175736"/>
                    <a:pt x="568233" y="170386"/>
                    <a:pt x="568233" y="165038"/>
                  </a:cubicBezTo>
                  <a:cubicBezTo>
                    <a:pt x="568233" y="159689"/>
                    <a:pt x="568233" y="154339"/>
                    <a:pt x="568233" y="154339"/>
                  </a:cubicBezTo>
                  <a:cubicBezTo>
                    <a:pt x="568233" y="154339"/>
                    <a:pt x="573583" y="148991"/>
                    <a:pt x="578933" y="148991"/>
                  </a:cubicBezTo>
                  <a:cubicBezTo>
                    <a:pt x="562885" y="148991"/>
                    <a:pt x="552188" y="148991"/>
                    <a:pt x="541488" y="148991"/>
                  </a:cubicBezTo>
                  <a:cubicBezTo>
                    <a:pt x="536141" y="148991"/>
                    <a:pt x="536141" y="143641"/>
                    <a:pt x="530791" y="138294"/>
                  </a:cubicBezTo>
                  <a:lnTo>
                    <a:pt x="530791" y="124096"/>
                  </a:lnTo>
                  <a:lnTo>
                    <a:pt x="616091" y="99637"/>
                  </a:lnTo>
                  <a:lnTo>
                    <a:pt x="658496" y="89485"/>
                  </a:lnTo>
                  <a:cubicBezTo>
                    <a:pt x="676549" y="84805"/>
                    <a:pt x="696607" y="79457"/>
                    <a:pt x="718003" y="74108"/>
                  </a:cubicBezTo>
                  <a:cubicBezTo>
                    <a:pt x="783526" y="60067"/>
                    <a:pt x="881812" y="37835"/>
                    <a:pt x="912526" y="18162"/>
                  </a:cubicBezTo>
                  <a:lnTo>
                    <a:pt x="917892" y="13097"/>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sp>
          <p:nvSpPr>
            <p:cNvPr id="68" name="Vrije vorm: vorm 67">
              <a:extLst>
                <a:ext uri="{FF2B5EF4-FFF2-40B4-BE49-F238E27FC236}">
                  <a16:creationId xmlns:a16="http://schemas.microsoft.com/office/drawing/2014/main" id="{4436B0F7-E93B-4E24-843B-5CEECA3D2430}"/>
                </a:ext>
              </a:extLst>
            </p:cNvPr>
            <p:cNvSpPr/>
            <p:nvPr/>
          </p:nvSpPr>
          <p:spPr>
            <a:xfrm>
              <a:off x="8921688" y="5281492"/>
              <a:ext cx="1038781" cy="299844"/>
            </a:xfrm>
            <a:custGeom>
              <a:avLst/>
              <a:gdLst>
                <a:gd name="connsiteX0" fmla="*/ 295360 w 1038781"/>
                <a:gd name="connsiteY0" fmla="*/ 190276 h 299844"/>
                <a:gd name="connsiteX1" fmla="*/ 304887 w 1038781"/>
                <a:gd name="connsiteY1" fmla="*/ 192866 h 299844"/>
                <a:gd name="connsiteX2" fmla="*/ 310237 w 1038781"/>
                <a:gd name="connsiteY2" fmla="*/ 203563 h 299844"/>
                <a:gd name="connsiteX3" fmla="*/ 262096 w 1038781"/>
                <a:gd name="connsiteY3" fmla="*/ 241007 h 299844"/>
                <a:gd name="connsiteX4" fmla="*/ 272793 w 1038781"/>
                <a:gd name="connsiteY4" fmla="*/ 241007 h 299844"/>
                <a:gd name="connsiteX5" fmla="*/ 283493 w 1038781"/>
                <a:gd name="connsiteY5" fmla="*/ 251705 h 299844"/>
                <a:gd name="connsiteX6" fmla="*/ 272793 w 1038781"/>
                <a:gd name="connsiteY6" fmla="*/ 267752 h 299844"/>
                <a:gd name="connsiteX7" fmla="*/ 262096 w 1038781"/>
                <a:gd name="connsiteY7" fmla="*/ 262402 h 299844"/>
                <a:gd name="connsiteX8" fmla="*/ 213957 w 1038781"/>
                <a:gd name="connsiteY8" fmla="*/ 278449 h 299844"/>
                <a:gd name="connsiteX9" fmla="*/ 187212 w 1038781"/>
                <a:gd name="connsiteY9" fmla="*/ 299844 h 299844"/>
                <a:gd name="connsiteX10" fmla="*/ 165815 w 1038781"/>
                <a:gd name="connsiteY10" fmla="*/ 299844 h 299844"/>
                <a:gd name="connsiteX11" fmla="*/ 155118 w 1038781"/>
                <a:gd name="connsiteY11" fmla="*/ 289147 h 299844"/>
                <a:gd name="connsiteX12" fmla="*/ 203259 w 1038781"/>
                <a:gd name="connsiteY12" fmla="*/ 246355 h 299844"/>
                <a:gd name="connsiteX13" fmla="*/ 5350 w 1038781"/>
                <a:gd name="connsiteY13" fmla="*/ 289147 h 299844"/>
                <a:gd name="connsiteX14" fmla="*/ 0 w 1038781"/>
                <a:gd name="connsiteY14" fmla="*/ 278449 h 299844"/>
                <a:gd name="connsiteX15" fmla="*/ 2564 w 1038781"/>
                <a:gd name="connsiteY15" fmla="*/ 270280 h 299844"/>
                <a:gd name="connsiteX16" fmla="*/ 263699 w 1038781"/>
                <a:gd name="connsiteY16" fmla="*/ 195401 h 299844"/>
                <a:gd name="connsiteX17" fmla="*/ 276806 w 1038781"/>
                <a:gd name="connsiteY17" fmla="*/ 192199 h 299844"/>
                <a:gd name="connsiteX18" fmla="*/ 295360 w 1038781"/>
                <a:gd name="connsiteY18" fmla="*/ 190276 h 299844"/>
                <a:gd name="connsiteX19" fmla="*/ 945142 w 1038781"/>
                <a:gd name="connsiteY19" fmla="*/ 0 h 299844"/>
                <a:gd name="connsiteX20" fmla="*/ 946753 w 1038781"/>
                <a:gd name="connsiteY20" fmla="*/ 307 h 299844"/>
                <a:gd name="connsiteX21" fmla="*/ 952103 w 1038781"/>
                <a:gd name="connsiteY21" fmla="*/ 11004 h 299844"/>
                <a:gd name="connsiteX22" fmla="*/ 775589 w 1038781"/>
                <a:gd name="connsiteY22" fmla="*/ 85888 h 299844"/>
                <a:gd name="connsiteX23" fmla="*/ 625819 w 1038781"/>
                <a:gd name="connsiteY23" fmla="*/ 134029 h 299844"/>
                <a:gd name="connsiteX24" fmla="*/ 877217 w 1038781"/>
                <a:gd name="connsiteY24" fmla="*/ 64493 h 299844"/>
                <a:gd name="connsiteX25" fmla="*/ 1000242 w 1038781"/>
                <a:gd name="connsiteY25" fmla="*/ 32399 h 299844"/>
                <a:gd name="connsiteX26" fmla="*/ 1005592 w 1038781"/>
                <a:gd name="connsiteY26" fmla="*/ 43098 h 299844"/>
                <a:gd name="connsiteX27" fmla="*/ 1000242 w 1038781"/>
                <a:gd name="connsiteY27" fmla="*/ 64493 h 299844"/>
                <a:gd name="connsiteX28" fmla="*/ 978848 w 1038781"/>
                <a:gd name="connsiteY28" fmla="*/ 80540 h 299844"/>
                <a:gd name="connsiteX29" fmla="*/ 984195 w 1038781"/>
                <a:gd name="connsiteY29" fmla="*/ 85888 h 299844"/>
                <a:gd name="connsiteX30" fmla="*/ 978848 w 1038781"/>
                <a:gd name="connsiteY30" fmla="*/ 101935 h 299844"/>
                <a:gd name="connsiteX31" fmla="*/ 1026987 w 1038781"/>
                <a:gd name="connsiteY31" fmla="*/ 107285 h 299844"/>
                <a:gd name="connsiteX32" fmla="*/ 1037684 w 1038781"/>
                <a:gd name="connsiteY32" fmla="*/ 123332 h 299844"/>
                <a:gd name="connsiteX33" fmla="*/ 925359 w 1038781"/>
                <a:gd name="connsiteY33" fmla="*/ 171471 h 299844"/>
                <a:gd name="connsiteX34" fmla="*/ 722100 w 1038781"/>
                <a:gd name="connsiteY34" fmla="*/ 235658 h 299844"/>
                <a:gd name="connsiteX35" fmla="*/ 813031 w 1038781"/>
                <a:gd name="connsiteY35" fmla="*/ 208913 h 299844"/>
                <a:gd name="connsiteX36" fmla="*/ 992052 w 1038781"/>
                <a:gd name="connsiteY36" fmla="*/ 162277 h 299844"/>
                <a:gd name="connsiteX37" fmla="*/ 1009049 w 1038781"/>
                <a:gd name="connsiteY37" fmla="*/ 165736 h 299844"/>
                <a:gd name="connsiteX38" fmla="*/ 663710 w 1038781"/>
                <a:gd name="connsiteY38" fmla="*/ 264760 h 299844"/>
                <a:gd name="connsiteX39" fmla="*/ 667859 w 1038781"/>
                <a:gd name="connsiteY39" fmla="*/ 254964 h 299844"/>
                <a:gd name="connsiteX40" fmla="*/ 909312 w 1038781"/>
                <a:gd name="connsiteY40" fmla="*/ 171471 h 299844"/>
                <a:gd name="connsiteX41" fmla="*/ 978848 w 1038781"/>
                <a:gd name="connsiteY41" fmla="*/ 150077 h 299844"/>
                <a:gd name="connsiteX42" fmla="*/ 738147 w 1038781"/>
                <a:gd name="connsiteY42" fmla="*/ 219610 h 299844"/>
                <a:gd name="connsiteX43" fmla="*/ 620472 w 1038781"/>
                <a:gd name="connsiteY43" fmla="*/ 251705 h 299844"/>
                <a:gd name="connsiteX44" fmla="*/ 615122 w 1038781"/>
                <a:gd name="connsiteY44" fmla="*/ 241007 h 299844"/>
                <a:gd name="connsiteX45" fmla="*/ 786286 w 1038781"/>
                <a:gd name="connsiteY45" fmla="*/ 166121 h 299844"/>
                <a:gd name="connsiteX46" fmla="*/ 920009 w 1038781"/>
                <a:gd name="connsiteY46" fmla="*/ 123332 h 299844"/>
                <a:gd name="connsiteX47" fmla="*/ 780936 w 1038781"/>
                <a:gd name="connsiteY47" fmla="*/ 155424 h 299844"/>
                <a:gd name="connsiteX48" fmla="*/ 732797 w 1038781"/>
                <a:gd name="connsiteY48" fmla="*/ 171471 h 299844"/>
                <a:gd name="connsiteX49" fmla="*/ 566983 w 1038781"/>
                <a:gd name="connsiteY49" fmla="*/ 214263 h 299844"/>
                <a:gd name="connsiteX50" fmla="*/ 556285 w 1038781"/>
                <a:gd name="connsiteY50" fmla="*/ 203563 h 299844"/>
                <a:gd name="connsiteX51" fmla="*/ 561633 w 1038781"/>
                <a:gd name="connsiteY51" fmla="*/ 187519 h 299844"/>
                <a:gd name="connsiteX52" fmla="*/ 583030 w 1038781"/>
                <a:gd name="connsiteY52" fmla="*/ 171471 h 299844"/>
                <a:gd name="connsiteX53" fmla="*/ 577680 w 1038781"/>
                <a:gd name="connsiteY53" fmla="*/ 171471 h 299844"/>
                <a:gd name="connsiteX54" fmla="*/ 566983 w 1038781"/>
                <a:gd name="connsiteY54" fmla="*/ 155424 h 299844"/>
                <a:gd name="connsiteX55" fmla="*/ 679308 w 1038781"/>
                <a:gd name="connsiteY55" fmla="*/ 96587 h 299844"/>
                <a:gd name="connsiteX56" fmla="*/ 529541 w 1038781"/>
                <a:gd name="connsiteY56" fmla="*/ 128679 h 299844"/>
                <a:gd name="connsiteX57" fmla="*/ 524860 w 1038781"/>
                <a:gd name="connsiteY57" fmla="*/ 125337 h 299844"/>
                <a:gd name="connsiteX58" fmla="*/ 524432 w 1038781"/>
                <a:gd name="connsiteY58" fmla="*/ 120637 h 29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38781" h="299844">
                  <a:moveTo>
                    <a:pt x="295360" y="190276"/>
                  </a:moveTo>
                  <a:cubicBezTo>
                    <a:pt x="299539" y="190527"/>
                    <a:pt x="302213" y="191529"/>
                    <a:pt x="304887" y="192866"/>
                  </a:cubicBezTo>
                  <a:cubicBezTo>
                    <a:pt x="310237" y="192866"/>
                    <a:pt x="310237" y="198216"/>
                    <a:pt x="310237" y="203563"/>
                  </a:cubicBezTo>
                  <a:cubicBezTo>
                    <a:pt x="315585" y="219610"/>
                    <a:pt x="299537" y="224960"/>
                    <a:pt x="262096" y="241007"/>
                  </a:cubicBezTo>
                  <a:cubicBezTo>
                    <a:pt x="267446" y="241007"/>
                    <a:pt x="272793" y="241007"/>
                    <a:pt x="272793" y="241007"/>
                  </a:cubicBezTo>
                  <a:cubicBezTo>
                    <a:pt x="278143" y="241007"/>
                    <a:pt x="278143" y="246355"/>
                    <a:pt x="283493" y="251705"/>
                  </a:cubicBezTo>
                  <a:cubicBezTo>
                    <a:pt x="283493" y="257052"/>
                    <a:pt x="278143" y="267752"/>
                    <a:pt x="272793" y="267752"/>
                  </a:cubicBezTo>
                  <a:cubicBezTo>
                    <a:pt x="267446" y="267752"/>
                    <a:pt x="262096" y="267752"/>
                    <a:pt x="262096" y="262402"/>
                  </a:cubicBezTo>
                  <a:cubicBezTo>
                    <a:pt x="251398" y="262402"/>
                    <a:pt x="230004" y="273099"/>
                    <a:pt x="213957" y="278449"/>
                  </a:cubicBezTo>
                  <a:cubicBezTo>
                    <a:pt x="213957" y="289147"/>
                    <a:pt x="197909" y="299844"/>
                    <a:pt x="187212" y="299844"/>
                  </a:cubicBezTo>
                  <a:cubicBezTo>
                    <a:pt x="176515" y="299844"/>
                    <a:pt x="171165" y="299844"/>
                    <a:pt x="165815" y="299844"/>
                  </a:cubicBezTo>
                  <a:cubicBezTo>
                    <a:pt x="160467" y="299844"/>
                    <a:pt x="160467" y="294497"/>
                    <a:pt x="155118" y="289147"/>
                  </a:cubicBezTo>
                  <a:cubicBezTo>
                    <a:pt x="149770" y="273099"/>
                    <a:pt x="165815" y="262402"/>
                    <a:pt x="203259" y="246355"/>
                  </a:cubicBezTo>
                  <a:cubicBezTo>
                    <a:pt x="69537" y="283797"/>
                    <a:pt x="21395" y="299844"/>
                    <a:pt x="5350" y="289147"/>
                  </a:cubicBezTo>
                  <a:cubicBezTo>
                    <a:pt x="0" y="289147"/>
                    <a:pt x="0" y="283797"/>
                    <a:pt x="0" y="278449"/>
                  </a:cubicBezTo>
                  <a:lnTo>
                    <a:pt x="2564" y="270280"/>
                  </a:lnTo>
                  <a:lnTo>
                    <a:pt x="263699" y="195401"/>
                  </a:lnTo>
                  <a:lnTo>
                    <a:pt x="276806" y="192199"/>
                  </a:lnTo>
                  <a:cubicBezTo>
                    <a:pt x="285498" y="190527"/>
                    <a:pt x="291181" y="190026"/>
                    <a:pt x="295360" y="190276"/>
                  </a:cubicBezTo>
                  <a:close/>
                  <a:moveTo>
                    <a:pt x="945142" y="0"/>
                  </a:moveTo>
                  <a:lnTo>
                    <a:pt x="946753" y="307"/>
                  </a:lnTo>
                  <a:cubicBezTo>
                    <a:pt x="952103" y="307"/>
                    <a:pt x="952103" y="5657"/>
                    <a:pt x="952103" y="11004"/>
                  </a:cubicBezTo>
                  <a:cubicBezTo>
                    <a:pt x="957451" y="32399"/>
                    <a:pt x="936056" y="43098"/>
                    <a:pt x="775589" y="85888"/>
                  </a:cubicBezTo>
                  <a:cubicBezTo>
                    <a:pt x="722100" y="101935"/>
                    <a:pt x="652564" y="123332"/>
                    <a:pt x="625819" y="134029"/>
                  </a:cubicBezTo>
                  <a:cubicBezTo>
                    <a:pt x="673961" y="134029"/>
                    <a:pt x="807681" y="91238"/>
                    <a:pt x="877217" y="64493"/>
                  </a:cubicBezTo>
                  <a:cubicBezTo>
                    <a:pt x="978848" y="32399"/>
                    <a:pt x="989545" y="27051"/>
                    <a:pt x="1000242" y="32399"/>
                  </a:cubicBezTo>
                  <a:cubicBezTo>
                    <a:pt x="1005592" y="32399"/>
                    <a:pt x="1005592" y="37749"/>
                    <a:pt x="1005592" y="43098"/>
                  </a:cubicBezTo>
                  <a:cubicBezTo>
                    <a:pt x="1005592" y="48446"/>
                    <a:pt x="1005592" y="59143"/>
                    <a:pt x="1000242" y="64493"/>
                  </a:cubicBezTo>
                  <a:cubicBezTo>
                    <a:pt x="994893" y="69843"/>
                    <a:pt x="989545" y="75190"/>
                    <a:pt x="978848" y="80540"/>
                  </a:cubicBezTo>
                  <a:cubicBezTo>
                    <a:pt x="978848" y="80540"/>
                    <a:pt x="978848" y="85888"/>
                    <a:pt x="984195" y="85888"/>
                  </a:cubicBezTo>
                  <a:cubicBezTo>
                    <a:pt x="984195" y="91238"/>
                    <a:pt x="984195" y="96587"/>
                    <a:pt x="978848" y="101935"/>
                  </a:cubicBezTo>
                  <a:cubicBezTo>
                    <a:pt x="1000242" y="96587"/>
                    <a:pt x="1016290" y="101935"/>
                    <a:pt x="1026987" y="107285"/>
                  </a:cubicBezTo>
                  <a:cubicBezTo>
                    <a:pt x="1032334" y="112632"/>
                    <a:pt x="1037684" y="117982"/>
                    <a:pt x="1037684" y="123332"/>
                  </a:cubicBezTo>
                  <a:cubicBezTo>
                    <a:pt x="1043034" y="139377"/>
                    <a:pt x="1032334" y="144727"/>
                    <a:pt x="925359" y="171471"/>
                  </a:cubicBezTo>
                  <a:cubicBezTo>
                    <a:pt x="871870" y="187519"/>
                    <a:pt x="775589" y="214263"/>
                    <a:pt x="722100" y="235658"/>
                  </a:cubicBezTo>
                  <a:cubicBezTo>
                    <a:pt x="748844" y="230308"/>
                    <a:pt x="786286" y="219610"/>
                    <a:pt x="813031" y="208913"/>
                  </a:cubicBezTo>
                  <a:cubicBezTo>
                    <a:pt x="913323" y="176819"/>
                    <a:pt x="965474" y="162778"/>
                    <a:pt x="992052" y="162277"/>
                  </a:cubicBezTo>
                  <a:lnTo>
                    <a:pt x="1009049" y="165736"/>
                  </a:lnTo>
                  <a:lnTo>
                    <a:pt x="663710" y="264760"/>
                  </a:lnTo>
                  <a:lnTo>
                    <a:pt x="667859" y="254964"/>
                  </a:lnTo>
                  <a:cubicBezTo>
                    <a:pt x="692681" y="231645"/>
                    <a:pt x="764891" y="207575"/>
                    <a:pt x="909312" y="171471"/>
                  </a:cubicBezTo>
                  <a:cubicBezTo>
                    <a:pt x="936056" y="166121"/>
                    <a:pt x="962801" y="155424"/>
                    <a:pt x="978848" y="150077"/>
                  </a:cubicBezTo>
                  <a:cubicBezTo>
                    <a:pt x="925359" y="155424"/>
                    <a:pt x="796984" y="198216"/>
                    <a:pt x="738147" y="219610"/>
                  </a:cubicBezTo>
                  <a:cubicBezTo>
                    <a:pt x="641866" y="251705"/>
                    <a:pt x="631169" y="257052"/>
                    <a:pt x="620472" y="251705"/>
                  </a:cubicBezTo>
                  <a:cubicBezTo>
                    <a:pt x="615122" y="251705"/>
                    <a:pt x="615122" y="246355"/>
                    <a:pt x="615122" y="241007"/>
                  </a:cubicBezTo>
                  <a:cubicBezTo>
                    <a:pt x="609774" y="219610"/>
                    <a:pt x="641866" y="203563"/>
                    <a:pt x="786286" y="166121"/>
                  </a:cubicBezTo>
                  <a:cubicBezTo>
                    <a:pt x="834425" y="155424"/>
                    <a:pt x="887914" y="139377"/>
                    <a:pt x="920009" y="123332"/>
                  </a:cubicBezTo>
                  <a:cubicBezTo>
                    <a:pt x="887914" y="134029"/>
                    <a:pt x="839775" y="144727"/>
                    <a:pt x="780936" y="155424"/>
                  </a:cubicBezTo>
                  <a:cubicBezTo>
                    <a:pt x="764892" y="160774"/>
                    <a:pt x="748844" y="166121"/>
                    <a:pt x="732797" y="171471"/>
                  </a:cubicBezTo>
                  <a:cubicBezTo>
                    <a:pt x="631169" y="208913"/>
                    <a:pt x="588377" y="224960"/>
                    <a:pt x="566983" y="214263"/>
                  </a:cubicBezTo>
                  <a:cubicBezTo>
                    <a:pt x="561633" y="214263"/>
                    <a:pt x="556285" y="208913"/>
                    <a:pt x="556285" y="203563"/>
                  </a:cubicBezTo>
                  <a:cubicBezTo>
                    <a:pt x="556285" y="198216"/>
                    <a:pt x="556285" y="192866"/>
                    <a:pt x="561633" y="187519"/>
                  </a:cubicBezTo>
                  <a:cubicBezTo>
                    <a:pt x="566983" y="182169"/>
                    <a:pt x="572330" y="176819"/>
                    <a:pt x="583030" y="171471"/>
                  </a:cubicBezTo>
                  <a:cubicBezTo>
                    <a:pt x="583030" y="171471"/>
                    <a:pt x="583030" y="171471"/>
                    <a:pt x="577680" y="171471"/>
                  </a:cubicBezTo>
                  <a:cubicBezTo>
                    <a:pt x="572330" y="166121"/>
                    <a:pt x="566983" y="160774"/>
                    <a:pt x="566983" y="155424"/>
                  </a:cubicBezTo>
                  <a:cubicBezTo>
                    <a:pt x="561633" y="139377"/>
                    <a:pt x="577680" y="128679"/>
                    <a:pt x="679308" y="96587"/>
                  </a:cubicBezTo>
                  <a:cubicBezTo>
                    <a:pt x="550935" y="128679"/>
                    <a:pt x="534888" y="134029"/>
                    <a:pt x="529541" y="128679"/>
                  </a:cubicBezTo>
                  <a:cubicBezTo>
                    <a:pt x="526866" y="128679"/>
                    <a:pt x="525528" y="127342"/>
                    <a:pt x="524860" y="125337"/>
                  </a:cubicBezTo>
                  <a:lnTo>
                    <a:pt x="524432" y="120637"/>
                  </a:lnTo>
                  <a:close/>
                </a:path>
              </a:pathLst>
            </a:custGeom>
            <a:gradFill>
              <a:gsLst>
                <a:gs pos="100000">
                  <a:srgbClr val="EB642F"/>
                </a:gs>
                <a:gs pos="0">
                  <a:srgbClr val="EA5B1F"/>
                </a:gs>
              </a:gsLst>
              <a:lin ang="0" scaled="0"/>
            </a:gradFill>
            <a:ln w="2105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nl-NL"/>
            </a:p>
          </p:txBody>
        </p:sp>
      </p:grpSp>
      <p:sp>
        <p:nvSpPr>
          <p:cNvPr id="71" name="Vrije vorm: vorm 70">
            <a:extLst>
              <a:ext uri="{FF2B5EF4-FFF2-40B4-BE49-F238E27FC236}">
                <a16:creationId xmlns:a16="http://schemas.microsoft.com/office/drawing/2014/main" id="{E2A4C204-57BE-42C3-8389-844376C70184}"/>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grpSp>
        <p:nvGrpSpPr>
          <p:cNvPr id="72" name="Graphic 59">
            <a:extLst>
              <a:ext uri="{FF2B5EF4-FFF2-40B4-BE49-F238E27FC236}">
                <a16:creationId xmlns:a16="http://schemas.microsoft.com/office/drawing/2014/main" id="{AFDE4D5A-2293-40A8-9766-A89B7C8EBD40}"/>
              </a:ext>
            </a:extLst>
          </p:cNvPr>
          <p:cNvGrpSpPr/>
          <p:nvPr userDrawn="1"/>
        </p:nvGrpSpPr>
        <p:grpSpPr>
          <a:xfrm>
            <a:off x="1099385" y="2327991"/>
            <a:ext cx="3640183" cy="501659"/>
            <a:chOff x="4261685" y="3102691"/>
            <a:chExt cx="3640183" cy="501659"/>
          </a:xfrm>
          <a:solidFill>
            <a:srgbClr val="4A4A49"/>
          </a:solidFill>
        </p:grpSpPr>
        <p:sp>
          <p:nvSpPr>
            <p:cNvPr id="73" name="Vrije vorm: vorm 72">
              <a:extLst>
                <a:ext uri="{FF2B5EF4-FFF2-40B4-BE49-F238E27FC236}">
                  <a16:creationId xmlns:a16="http://schemas.microsoft.com/office/drawing/2014/main" id="{83198D6A-ECD7-4453-92AB-FA33E1F35CCA}"/>
                </a:ext>
              </a:extLst>
            </p:cNvPr>
            <p:cNvSpPr/>
            <p:nvPr/>
          </p:nvSpPr>
          <p:spPr>
            <a:xfrm>
              <a:off x="4261685" y="3110253"/>
              <a:ext cx="511743" cy="489054"/>
            </a:xfrm>
            <a:custGeom>
              <a:avLst/>
              <a:gdLst>
                <a:gd name="connsiteX0" fmla="*/ 0 w 511743"/>
                <a:gd name="connsiteY0" fmla="*/ 5042 h 489054"/>
                <a:gd name="connsiteX1" fmla="*/ 37814 w 511743"/>
                <a:gd name="connsiteY1" fmla="*/ 2521 h 489054"/>
                <a:gd name="connsiteX2" fmla="*/ 95794 w 511743"/>
                <a:gd name="connsiteY2" fmla="*/ 0 h 489054"/>
                <a:gd name="connsiteX3" fmla="*/ 143691 w 511743"/>
                <a:gd name="connsiteY3" fmla="*/ 2521 h 489054"/>
                <a:gd name="connsiteX4" fmla="*/ 173942 w 511743"/>
                <a:gd name="connsiteY4" fmla="*/ 5042 h 489054"/>
                <a:gd name="connsiteX5" fmla="*/ 257132 w 511743"/>
                <a:gd name="connsiteY5" fmla="*/ 292425 h 489054"/>
                <a:gd name="connsiteX6" fmla="*/ 297467 w 511743"/>
                <a:gd name="connsiteY6" fmla="*/ 148733 h 489054"/>
                <a:gd name="connsiteX7" fmla="*/ 337801 w 511743"/>
                <a:gd name="connsiteY7" fmla="*/ 5042 h 489054"/>
                <a:gd name="connsiteX8" fmla="*/ 368052 w 511743"/>
                <a:gd name="connsiteY8" fmla="*/ 2521 h 489054"/>
                <a:gd name="connsiteX9" fmla="*/ 415949 w 511743"/>
                <a:gd name="connsiteY9" fmla="*/ 0 h 489054"/>
                <a:gd name="connsiteX10" fmla="*/ 473930 w 511743"/>
                <a:gd name="connsiteY10" fmla="*/ 2521 h 489054"/>
                <a:gd name="connsiteX11" fmla="*/ 511743 w 511743"/>
                <a:gd name="connsiteY11" fmla="*/ 5042 h 489054"/>
                <a:gd name="connsiteX12" fmla="*/ 330238 w 511743"/>
                <a:gd name="connsiteY12" fmla="*/ 481492 h 489054"/>
                <a:gd name="connsiteX13" fmla="*/ 289904 w 511743"/>
                <a:gd name="connsiteY13" fmla="*/ 486534 h 489054"/>
                <a:gd name="connsiteX14" fmla="*/ 252090 w 511743"/>
                <a:gd name="connsiteY14" fmla="*/ 489055 h 489054"/>
                <a:gd name="connsiteX15" fmla="*/ 214277 w 511743"/>
                <a:gd name="connsiteY15" fmla="*/ 486534 h 489054"/>
                <a:gd name="connsiteX16" fmla="*/ 178984 w 511743"/>
                <a:gd name="connsiteY16" fmla="*/ 481492 h 489054"/>
                <a:gd name="connsiteX17" fmla="*/ 0 w 511743"/>
                <a:gd name="connsiteY17" fmla="*/ 5042 h 4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1743" h="489054">
                  <a:moveTo>
                    <a:pt x="0" y="5042"/>
                  </a:moveTo>
                  <a:cubicBezTo>
                    <a:pt x="7563" y="5042"/>
                    <a:pt x="20167" y="2521"/>
                    <a:pt x="37814" y="2521"/>
                  </a:cubicBezTo>
                  <a:cubicBezTo>
                    <a:pt x="55460" y="2521"/>
                    <a:pt x="75627" y="0"/>
                    <a:pt x="95794" y="0"/>
                  </a:cubicBezTo>
                  <a:cubicBezTo>
                    <a:pt x="110920" y="0"/>
                    <a:pt x="128566" y="0"/>
                    <a:pt x="143691" y="2521"/>
                  </a:cubicBezTo>
                  <a:cubicBezTo>
                    <a:pt x="158817" y="5042"/>
                    <a:pt x="171421" y="5042"/>
                    <a:pt x="173942" y="5042"/>
                  </a:cubicBezTo>
                  <a:lnTo>
                    <a:pt x="257132" y="292425"/>
                  </a:lnTo>
                  <a:cubicBezTo>
                    <a:pt x="272257" y="244527"/>
                    <a:pt x="284862" y="196630"/>
                    <a:pt x="297467" y="148733"/>
                  </a:cubicBezTo>
                  <a:cubicBezTo>
                    <a:pt x="310071" y="100836"/>
                    <a:pt x="325196" y="52939"/>
                    <a:pt x="337801" y="5042"/>
                  </a:cubicBezTo>
                  <a:cubicBezTo>
                    <a:pt x="342843" y="5042"/>
                    <a:pt x="352926" y="2521"/>
                    <a:pt x="368052" y="2521"/>
                  </a:cubicBezTo>
                  <a:cubicBezTo>
                    <a:pt x="383177" y="2521"/>
                    <a:pt x="398303" y="0"/>
                    <a:pt x="415949" y="0"/>
                  </a:cubicBezTo>
                  <a:cubicBezTo>
                    <a:pt x="436116" y="0"/>
                    <a:pt x="456283" y="0"/>
                    <a:pt x="473930" y="2521"/>
                  </a:cubicBezTo>
                  <a:cubicBezTo>
                    <a:pt x="491576" y="5042"/>
                    <a:pt x="504181" y="5042"/>
                    <a:pt x="511743" y="5042"/>
                  </a:cubicBezTo>
                  <a:lnTo>
                    <a:pt x="330238" y="481492"/>
                  </a:lnTo>
                  <a:cubicBezTo>
                    <a:pt x="317634" y="484013"/>
                    <a:pt x="305029" y="486534"/>
                    <a:pt x="289904" y="486534"/>
                  </a:cubicBezTo>
                  <a:cubicBezTo>
                    <a:pt x="277299" y="486534"/>
                    <a:pt x="264695" y="489055"/>
                    <a:pt x="252090" y="489055"/>
                  </a:cubicBezTo>
                  <a:cubicBezTo>
                    <a:pt x="239486" y="489055"/>
                    <a:pt x="226881" y="489055"/>
                    <a:pt x="214277" y="486534"/>
                  </a:cubicBezTo>
                  <a:cubicBezTo>
                    <a:pt x="201672" y="486534"/>
                    <a:pt x="189068" y="484013"/>
                    <a:pt x="178984" y="481492"/>
                  </a:cubicBezTo>
                  <a:lnTo>
                    <a:pt x="0" y="5042"/>
                  </a:lnTo>
                  <a:close/>
                </a:path>
              </a:pathLst>
            </a:custGeom>
            <a:solidFill>
              <a:srgbClr val="4A4A49"/>
            </a:solidFill>
            <a:ln w="25191" cap="flat">
              <a:noFill/>
              <a:prstDash val="solid"/>
              <a:miter/>
            </a:ln>
          </p:spPr>
          <p:txBody>
            <a:bodyPr rtlCol="0" anchor="ctr"/>
            <a:lstStyle/>
            <a:p>
              <a:endParaRPr lang="nl-NL"/>
            </a:p>
          </p:txBody>
        </p:sp>
        <p:sp>
          <p:nvSpPr>
            <p:cNvPr id="74" name="Vrije vorm: vorm 73">
              <a:extLst>
                <a:ext uri="{FF2B5EF4-FFF2-40B4-BE49-F238E27FC236}">
                  <a16:creationId xmlns:a16="http://schemas.microsoft.com/office/drawing/2014/main" id="{9242476F-E1E3-4B82-9057-5B808589F4AF}"/>
                </a:ext>
              </a:extLst>
            </p:cNvPr>
            <p:cNvSpPr/>
            <p:nvPr/>
          </p:nvSpPr>
          <p:spPr>
            <a:xfrm>
              <a:off x="4791075" y="3105211"/>
              <a:ext cx="478971" cy="499138"/>
            </a:xfrm>
            <a:custGeom>
              <a:avLst/>
              <a:gdLst>
                <a:gd name="connsiteX0" fmla="*/ 239486 w 478971"/>
                <a:gd name="connsiteY0" fmla="*/ 499139 h 499138"/>
                <a:gd name="connsiteX1" fmla="*/ 136129 w 478971"/>
                <a:gd name="connsiteY1" fmla="*/ 481492 h 499138"/>
                <a:gd name="connsiteX2" fmla="*/ 60502 w 478971"/>
                <a:gd name="connsiteY2" fmla="*/ 431074 h 499138"/>
                <a:gd name="connsiteX3" fmla="*/ 15125 w 478971"/>
                <a:gd name="connsiteY3" fmla="*/ 352926 h 499138"/>
                <a:gd name="connsiteX4" fmla="*/ 0 w 478971"/>
                <a:gd name="connsiteY4" fmla="*/ 252090 h 499138"/>
                <a:gd name="connsiteX5" fmla="*/ 15125 w 478971"/>
                <a:gd name="connsiteY5" fmla="*/ 148733 h 499138"/>
                <a:gd name="connsiteX6" fmla="*/ 60502 w 478971"/>
                <a:gd name="connsiteY6" fmla="*/ 68064 h 499138"/>
                <a:gd name="connsiteX7" fmla="*/ 136129 w 478971"/>
                <a:gd name="connsiteY7" fmla="*/ 17646 h 499138"/>
                <a:gd name="connsiteX8" fmla="*/ 239486 w 478971"/>
                <a:gd name="connsiteY8" fmla="*/ 0 h 499138"/>
                <a:gd name="connsiteX9" fmla="*/ 342843 w 478971"/>
                <a:gd name="connsiteY9" fmla="*/ 17646 h 499138"/>
                <a:gd name="connsiteX10" fmla="*/ 418470 w 478971"/>
                <a:gd name="connsiteY10" fmla="*/ 68064 h 499138"/>
                <a:gd name="connsiteX11" fmla="*/ 463846 w 478971"/>
                <a:gd name="connsiteY11" fmla="*/ 148733 h 499138"/>
                <a:gd name="connsiteX12" fmla="*/ 478972 w 478971"/>
                <a:gd name="connsiteY12" fmla="*/ 252090 h 499138"/>
                <a:gd name="connsiteX13" fmla="*/ 463846 w 478971"/>
                <a:gd name="connsiteY13" fmla="*/ 352926 h 499138"/>
                <a:gd name="connsiteX14" fmla="*/ 418470 w 478971"/>
                <a:gd name="connsiteY14" fmla="*/ 431074 h 499138"/>
                <a:gd name="connsiteX15" fmla="*/ 342843 w 478971"/>
                <a:gd name="connsiteY15" fmla="*/ 481492 h 499138"/>
                <a:gd name="connsiteX16" fmla="*/ 239486 w 478971"/>
                <a:gd name="connsiteY16" fmla="*/ 499139 h 499138"/>
                <a:gd name="connsiteX17" fmla="*/ 239486 w 478971"/>
                <a:gd name="connsiteY17" fmla="*/ 373093 h 499138"/>
                <a:gd name="connsiteX18" fmla="*/ 299987 w 478971"/>
                <a:gd name="connsiteY18" fmla="*/ 342843 h 499138"/>
                <a:gd name="connsiteX19" fmla="*/ 320155 w 478971"/>
                <a:gd name="connsiteY19" fmla="*/ 252090 h 499138"/>
                <a:gd name="connsiteX20" fmla="*/ 299987 w 478971"/>
                <a:gd name="connsiteY20" fmla="*/ 161338 h 499138"/>
                <a:gd name="connsiteX21" fmla="*/ 239486 w 478971"/>
                <a:gd name="connsiteY21" fmla="*/ 128566 h 499138"/>
                <a:gd name="connsiteX22" fmla="*/ 178984 w 478971"/>
                <a:gd name="connsiteY22" fmla="*/ 161338 h 499138"/>
                <a:gd name="connsiteX23" fmla="*/ 158817 w 478971"/>
                <a:gd name="connsiteY23" fmla="*/ 252090 h 499138"/>
                <a:gd name="connsiteX24" fmla="*/ 178984 w 478971"/>
                <a:gd name="connsiteY24" fmla="*/ 342843 h 499138"/>
                <a:gd name="connsiteX25" fmla="*/ 239486 w 478971"/>
                <a:gd name="connsiteY25" fmla="*/ 373093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971" h="499138">
                  <a:moveTo>
                    <a:pt x="239486" y="499139"/>
                  </a:moveTo>
                  <a:cubicBezTo>
                    <a:pt x="201672" y="499139"/>
                    <a:pt x="166380" y="494097"/>
                    <a:pt x="136129" y="481492"/>
                  </a:cubicBezTo>
                  <a:cubicBezTo>
                    <a:pt x="105878" y="468888"/>
                    <a:pt x="80669" y="453762"/>
                    <a:pt x="60502" y="431074"/>
                  </a:cubicBezTo>
                  <a:cubicBezTo>
                    <a:pt x="40334" y="408386"/>
                    <a:pt x="25209" y="383177"/>
                    <a:pt x="15125" y="352926"/>
                  </a:cubicBezTo>
                  <a:cubicBezTo>
                    <a:pt x="5042" y="322675"/>
                    <a:pt x="0" y="287383"/>
                    <a:pt x="0" y="252090"/>
                  </a:cubicBezTo>
                  <a:cubicBezTo>
                    <a:pt x="0" y="214277"/>
                    <a:pt x="5042" y="178984"/>
                    <a:pt x="15125" y="148733"/>
                  </a:cubicBezTo>
                  <a:cubicBezTo>
                    <a:pt x="25209" y="118482"/>
                    <a:pt x="40334" y="90753"/>
                    <a:pt x="60502" y="68064"/>
                  </a:cubicBezTo>
                  <a:cubicBezTo>
                    <a:pt x="80669" y="45376"/>
                    <a:pt x="105878" y="27730"/>
                    <a:pt x="136129" y="17646"/>
                  </a:cubicBezTo>
                  <a:cubicBezTo>
                    <a:pt x="166380" y="5042"/>
                    <a:pt x="199151" y="0"/>
                    <a:pt x="239486" y="0"/>
                  </a:cubicBezTo>
                  <a:cubicBezTo>
                    <a:pt x="279820" y="0"/>
                    <a:pt x="312592" y="5042"/>
                    <a:pt x="342843" y="17646"/>
                  </a:cubicBezTo>
                  <a:cubicBezTo>
                    <a:pt x="373094" y="30251"/>
                    <a:pt x="398303" y="47897"/>
                    <a:pt x="418470" y="68064"/>
                  </a:cubicBezTo>
                  <a:cubicBezTo>
                    <a:pt x="438637" y="90753"/>
                    <a:pt x="453762" y="115962"/>
                    <a:pt x="463846" y="148733"/>
                  </a:cubicBezTo>
                  <a:cubicBezTo>
                    <a:pt x="473930" y="178984"/>
                    <a:pt x="478972" y="214277"/>
                    <a:pt x="478972" y="252090"/>
                  </a:cubicBezTo>
                  <a:cubicBezTo>
                    <a:pt x="478972" y="289904"/>
                    <a:pt x="473930" y="322675"/>
                    <a:pt x="463846" y="352926"/>
                  </a:cubicBezTo>
                  <a:cubicBezTo>
                    <a:pt x="453762" y="383177"/>
                    <a:pt x="438637" y="410907"/>
                    <a:pt x="418470" y="431074"/>
                  </a:cubicBezTo>
                  <a:cubicBezTo>
                    <a:pt x="398303" y="453762"/>
                    <a:pt x="373094" y="468888"/>
                    <a:pt x="342843" y="481492"/>
                  </a:cubicBezTo>
                  <a:cubicBezTo>
                    <a:pt x="315113" y="494097"/>
                    <a:pt x="279820" y="499139"/>
                    <a:pt x="239486" y="499139"/>
                  </a:cubicBezTo>
                  <a:close/>
                  <a:moveTo>
                    <a:pt x="239486" y="373093"/>
                  </a:moveTo>
                  <a:cubicBezTo>
                    <a:pt x="267216" y="373093"/>
                    <a:pt x="287383" y="363010"/>
                    <a:pt x="299987" y="342843"/>
                  </a:cubicBezTo>
                  <a:cubicBezTo>
                    <a:pt x="312592" y="322675"/>
                    <a:pt x="320155" y="292425"/>
                    <a:pt x="320155" y="252090"/>
                  </a:cubicBezTo>
                  <a:cubicBezTo>
                    <a:pt x="320155" y="211756"/>
                    <a:pt x="312592" y="181505"/>
                    <a:pt x="299987" y="161338"/>
                  </a:cubicBezTo>
                  <a:cubicBezTo>
                    <a:pt x="287383" y="141171"/>
                    <a:pt x="267216" y="128566"/>
                    <a:pt x="239486" y="128566"/>
                  </a:cubicBezTo>
                  <a:cubicBezTo>
                    <a:pt x="211756" y="128566"/>
                    <a:pt x="191589" y="138650"/>
                    <a:pt x="178984" y="161338"/>
                  </a:cubicBezTo>
                  <a:cubicBezTo>
                    <a:pt x="166380" y="181505"/>
                    <a:pt x="158817" y="211756"/>
                    <a:pt x="158817" y="252090"/>
                  </a:cubicBezTo>
                  <a:cubicBezTo>
                    <a:pt x="158817" y="289904"/>
                    <a:pt x="166380" y="320155"/>
                    <a:pt x="178984" y="342843"/>
                  </a:cubicBezTo>
                  <a:cubicBezTo>
                    <a:pt x="191589" y="363010"/>
                    <a:pt x="211756" y="373093"/>
                    <a:pt x="239486" y="373093"/>
                  </a:cubicBezTo>
                  <a:close/>
                </a:path>
              </a:pathLst>
            </a:custGeom>
            <a:solidFill>
              <a:srgbClr val="4A4A49"/>
            </a:solidFill>
            <a:ln w="25191" cap="flat">
              <a:noFill/>
              <a:prstDash val="solid"/>
              <a:miter/>
            </a:ln>
          </p:spPr>
          <p:txBody>
            <a:bodyPr rtlCol="0" anchor="ctr"/>
            <a:lstStyle/>
            <a:p>
              <a:endParaRPr lang="nl-NL"/>
            </a:p>
          </p:txBody>
        </p:sp>
        <p:sp>
          <p:nvSpPr>
            <p:cNvPr id="75" name="Vrije vorm: vorm 74">
              <a:extLst>
                <a:ext uri="{FF2B5EF4-FFF2-40B4-BE49-F238E27FC236}">
                  <a16:creationId xmlns:a16="http://schemas.microsoft.com/office/drawing/2014/main" id="{5892A9F8-0373-4F6D-B649-768B41612B71}"/>
                </a:ext>
              </a:extLst>
            </p:cNvPr>
            <p:cNvSpPr/>
            <p:nvPr/>
          </p:nvSpPr>
          <p:spPr>
            <a:xfrm>
              <a:off x="5325506" y="3105211"/>
              <a:ext cx="478971" cy="499138"/>
            </a:xfrm>
            <a:custGeom>
              <a:avLst/>
              <a:gdLst>
                <a:gd name="connsiteX0" fmla="*/ 239486 w 478971"/>
                <a:gd name="connsiteY0" fmla="*/ 499139 h 499138"/>
                <a:gd name="connsiteX1" fmla="*/ 136129 w 478971"/>
                <a:gd name="connsiteY1" fmla="*/ 481492 h 499138"/>
                <a:gd name="connsiteX2" fmla="*/ 60502 w 478971"/>
                <a:gd name="connsiteY2" fmla="*/ 431074 h 499138"/>
                <a:gd name="connsiteX3" fmla="*/ 15125 w 478971"/>
                <a:gd name="connsiteY3" fmla="*/ 352926 h 499138"/>
                <a:gd name="connsiteX4" fmla="*/ 0 w 478971"/>
                <a:gd name="connsiteY4" fmla="*/ 252090 h 499138"/>
                <a:gd name="connsiteX5" fmla="*/ 15125 w 478971"/>
                <a:gd name="connsiteY5" fmla="*/ 148733 h 499138"/>
                <a:gd name="connsiteX6" fmla="*/ 60502 w 478971"/>
                <a:gd name="connsiteY6" fmla="*/ 68064 h 499138"/>
                <a:gd name="connsiteX7" fmla="*/ 136129 w 478971"/>
                <a:gd name="connsiteY7" fmla="*/ 17646 h 499138"/>
                <a:gd name="connsiteX8" fmla="*/ 239486 w 478971"/>
                <a:gd name="connsiteY8" fmla="*/ 0 h 499138"/>
                <a:gd name="connsiteX9" fmla="*/ 342843 w 478971"/>
                <a:gd name="connsiteY9" fmla="*/ 17646 h 499138"/>
                <a:gd name="connsiteX10" fmla="*/ 418470 w 478971"/>
                <a:gd name="connsiteY10" fmla="*/ 68064 h 499138"/>
                <a:gd name="connsiteX11" fmla="*/ 463846 w 478971"/>
                <a:gd name="connsiteY11" fmla="*/ 148733 h 499138"/>
                <a:gd name="connsiteX12" fmla="*/ 478972 w 478971"/>
                <a:gd name="connsiteY12" fmla="*/ 252090 h 499138"/>
                <a:gd name="connsiteX13" fmla="*/ 463846 w 478971"/>
                <a:gd name="connsiteY13" fmla="*/ 352926 h 499138"/>
                <a:gd name="connsiteX14" fmla="*/ 418470 w 478971"/>
                <a:gd name="connsiteY14" fmla="*/ 431074 h 499138"/>
                <a:gd name="connsiteX15" fmla="*/ 342843 w 478971"/>
                <a:gd name="connsiteY15" fmla="*/ 481492 h 499138"/>
                <a:gd name="connsiteX16" fmla="*/ 239486 w 478971"/>
                <a:gd name="connsiteY16" fmla="*/ 499139 h 499138"/>
                <a:gd name="connsiteX17" fmla="*/ 239486 w 478971"/>
                <a:gd name="connsiteY17" fmla="*/ 373093 h 499138"/>
                <a:gd name="connsiteX18" fmla="*/ 299987 w 478971"/>
                <a:gd name="connsiteY18" fmla="*/ 342843 h 499138"/>
                <a:gd name="connsiteX19" fmla="*/ 320155 w 478971"/>
                <a:gd name="connsiteY19" fmla="*/ 252090 h 499138"/>
                <a:gd name="connsiteX20" fmla="*/ 299987 w 478971"/>
                <a:gd name="connsiteY20" fmla="*/ 161338 h 499138"/>
                <a:gd name="connsiteX21" fmla="*/ 239486 w 478971"/>
                <a:gd name="connsiteY21" fmla="*/ 128566 h 499138"/>
                <a:gd name="connsiteX22" fmla="*/ 178984 w 478971"/>
                <a:gd name="connsiteY22" fmla="*/ 161338 h 499138"/>
                <a:gd name="connsiteX23" fmla="*/ 158817 w 478971"/>
                <a:gd name="connsiteY23" fmla="*/ 252090 h 499138"/>
                <a:gd name="connsiteX24" fmla="*/ 178984 w 478971"/>
                <a:gd name="connsiteY24" fmla="*/ 342843 h 499138"/>
                <a:gd name="connsiteX25" fmla="*/ 239486 w 478971"/>
                <a:gd name="connsiteY25" fmla="*/ 373093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971" h="499138">
                  <a:moveTo>
                    <a:pt x="239486" y="499139"/>
                  </a:moveTo>
                  <a:cubicBezTo>
                    <a:pt x="201672" y="499139"/>
                    <a:pt x="166380" y="494097"/>
                    <a:pt x="136129" y="481492"/>
                  </a:cubicBezTo>
                  <a:cubicBezTo>
                    <a:pt x="105878" y="468888"/>
                    <a:pt x="80669" y="453762"/>
                    <a:pt x="60502" y="431074"/>
                  </a:cubicBezTo>
                  <a:cubicBezTo>
                    <a:pt x="40334" y="408386"/>
                    <a:pt x="25209" y="383177"/>
                    <a:pt x="15125" y="352926"/>
                  </a:cubicBezTo>
                  <a:cubicBezTo>
                    <a:pt x="5042" y="322675"/>
                    <a:pt x="0" y="287383"/>
                    <a:pt x="0" y="252090"/>
                  </a:cubicBezTo>
                  <a:cubicBezTo>
                    <a:pt x="0" y="214277"/>
                    <a:pt x="5042" y="178984"/>
                    <a:pt x="15125" y="148733"/>
                  </a:cubicBezTo>
                  <a:cubicBezTo>
                    <a:pt x="25209" y="118482"/>
                    <a:pt x="40334" y="90753"/>
                    <a:pt x="60502" y="68064"/>
                  </a:cubicBezTo>
                  <a:cubicBezTo>
                    <a:pt x="80669" y="45376"/>
                    <a:pt x="105878" y="27730"/>
                    <a:pt x="136129" y="17646"/>
                  </a:cubicBezTo>
                  <a:cubicBezTo>
                    <a:pt x="166380" y="5042"/>
                    <a:pt x="199151" y="0"/>
                    <a:pt x="239486" y="0"/>
                  </a:cubicBezTo>
                  <a:cubicBezTo>
                    <a:pt x="279820" y="0"/>
                    <a:pt x="312592" y="5042"/>
                    <a:pt x="342843" y="17646"/>
                  </a:cubicBezTo>
                  <a:cubicBezTo>
                    <a:pt x="373094" y="30251"/>
                    <a:pt x="398303" y="47897"/>
                    <a:pt x="418470" y="68064"/>
                  </a:cubicBezTo>
                  <a:cubicBezTo>
                    <a:pt x="438637" y="90753"/>
                    <a:pt x="453762" y="115962"/>
                    <a:pt x="463846" y="148733"/>
                  </a:cubicBezTo>
                  <a:cubicBezTo>
                    <a:pt x="473930" y="178984"/>
                    <a:pt x="478972" y="214277"/>
                    <a:pt x="478972" y="252090"/>
                  </a:cubicBezTo>
                  <a:cubicBezTo>
                    <a:pt x="478972" y="289904"/>
                    <a:pt x="473930" y="322675"/>
                    <a:pt x="463846" y="352926"/>
                  </a:cubicBezTo>
                  <a:cubicBezTo>
                    <a:pt x="453762" y="383177"/>
                    <a:pt x="438637" y="410907"/>
                    <a:pt x="418470" y="431074"/>
                  </a:cubicBezTo>
                  <a:cubicBezTo>
                    <a:pt x="398303" y="453762"/>
                    <a:pt x="373094" y="468888"/>
                    <a:pt x="342843" y="481492"/>
                  </a:cubicBezTo>
                  <a:cubicBezTo>
                    <a:pt x="315113" y="494097"/>
                    <a:pt x="279820" y="499139"/>
                    <a:pt x="239486" y="499139"/>
                  </a:cubicBezTo>
                  <a:close/>
                  <a:moveTo>
                    <a:pt x="239486" y="373093"/>
                  </a:moveTo>
                  <a:cubicBezTo>
                    <a:pt x="267216" y="373093"/>
                    <a:pt x="287383" y="363010"/>
                    <a:pt x="299987" y="342843"/>
                  </a:cubicBezTo>
                  <a:cubicBezTo>
                    <a:pt x="312592" y="322675"/>
                    <a:pt x="320155" y="292425"/>
                    <a:pt x="320155" y="252090"/>
                  </a:cubicBezTo>
                  <a:cubicBezTo>
                    <a:pt x="320155" y="211756"/>
                    <a:pt x="312592" y="181505"/>
                    <a:pt x="299987" y="161338"/>
                  </a:cubicBezTo>
                  <a:cubicBezTo>
                    <a:pt x="287383" y="141171"/>
                    <a:pt x="267216" y="128566"/>
                    <a:pt x="239486" y="128566"/>
                  </a:cubicBezTo>
                  <a:cubicBezTo>
                    <a:pt x="211756" y="128566"/>
                    <a:pt x="191589" y="138650"/>
                    <a:pt x="178984" y="161338"/>
                  </a:cubicBezTo>
                  <a:cubicBezTo>
                    <a:pt x="166380" y="181505"/>
                    <a:pt x="158817" y="211756"/>
                    <a:pt x="158817" y="252090"/>
                  </a:cubicBezTo>
                  <a:cubicBezTo>
                    <a:pt x="158817" y="289904"/>
                    <a:pt x="166380" y="320155"/>
                    <a:pt x="178984" y="342843"/>
                  </a:cubicBezTo>
                  <a:cubicBezTo>
                    <a:pt x="194109" y="363010"/>
                    <a:pt x="214277" y="373093"/>
                    <a:pt x="239486" y="373093"/>
                  </a:cubicBezTo>
                  <a:close/>
                </a:path>
              </a:pathLst>
            </a:custGeom>
            <a:solidFill>
              <a:srgbClr val="4A4A49"/>
            </a:solidFill>
            <a:ln w="25191" cap="flat">
              <a:noFill/>
              <a:prstDash val="solid"/>
              <a:miter/>
            </a:ln>
          </p:spPr>
          <p:txBody>
            <a:bodyPr rtlCol="0" anchor="ctr"/>
            <a:lstStyle/>
            <a:p>
              <a:endParaRPr lang="nl-NL"/>
            </a:p>
          </p:txBody>
        </p:sp>
        <p:sp>
          <p:nvSpPr>
            <p:cNvPr id="76" name="Vrije vorm: vorm 75">
              <a:extLst>
                <a:ext uri="{FF2B5EF4-FFF2-40B4-BE49-F238E27FC236}">
                  <a16:creationId xmlns:a16="http://schemas.microsoft.com/office/drawing/2014/main" id="{998848F1-C942-45E1-9004-9A418D9B2C14}"/>
                </a:ext>
              </a:extLst>
            </p:cNvPr>
            <p:cNvSpPr/>
            <p:nvPr/>
          </p:nvSpPr>
          <p:spPr>
            <a:xfrm>
              <a:off x="5882626" y="3102691"/>
              <a:ext cx="451241" cy="499138"/>
            </a:xfrm>
            <a:custGeom>
              <a:avLst/>
              <a:gdLst>
                <a:gd name="connsiteX0" fmla="*/ 2521 w 451241"/>
                <a:gd name="connsiteY0" fmla="*/ 12605 h 499138"/>
                <a:gd name="connsiteX1" fmla="*/ 93273 w 451241"/>
                <a:gd name="connsiteY1" fmla="*/ 2521 h 499138"/>
                <a:gd name="connsiteX2" fmla="*/ 181505 w 451241"/>
                <a:gd name="connsiteY2" fmla="*/ 0 h 499138"/>
                <a:gd name="connsiteX3" fmla="*/ 350406 w 451241"/>
                <a:gd name="connsiteY3" fmla="*/ 42855 h 499138"/>
                <a:gd name="connsiteX4" fmla="*/ 405865 w 451241"/>
                <a:gd name="connsiteY4" fmla="*/ 161338 h 499138"/>
                <a:gd name="connsiteX5" fmla="*/ 398303 w 451241"/>
                <a:gd name="connsiteY5" fmla="*/ 211756 h 499138"/>
                <a:gd name="connsiteX6" fmla="*/ 383177 w 451241"/>
                <a:gd name="connsiteY6" fmla="*/ 249569 h 499138"/>
                <a:gd name="connsiteX7" fmla="*/ 363010 w 451241"/>
                <a:gd name="connsiteY7" fmla="*/ 274778 h 499138"/>
                <a:gd name="connsiteX8" fmla="*/ 345364 w 451241"/>
                <a:gd name="connsiteY8" fmla="*/ 289904 h 499138"/>
                <a:gd name="connsiteX9" fmla="*/ 451242 w 451241"/>
                <a:gd name="connsiteY9" fmla="*/ 491576 h 499138"/>
                <a:gd name="connsiteX10" fmla="*/ 410907 w 451241"/>
                <a:gd name="connsiteY10" fmla="*/ 496618 h 499138"/>
                <a:gd name="connsiteX11" fmla="*/ 368052 w 451241"/>
                <a:gd name="connsiteY11" fmla="*/ 499138 h 499138"/>
                <a:gd name="connsiteX12" fmla="*/ 317634 w 451241"/>
                <a:gd name="connsiteY12" fmla="*/ 496618 h 499138"/>
                <a:gd name="connsiteX13" fmla="*/ 277299 w 451241"/>
                <a:gd name="connsiteY13" fmla="*/ 491576 h 499138"/>
                <a:gd name="connsiteX14" fmla="*/ 173942 w 451241"/>
                <a:gd name="connsiteY14" fmla="*/ 272257 h 499138"/>
                <a:gd name="connsiteX15" fmla="*/ 186547 w 451241"/>
                <a:gd name="connsiteY15" fmla="*/ 264695 h 499138"/>
                <a:gd name="connsiteX16" fmla="*/ 231923 w 451241"/>
                <a:gd name="connsiteY16" fmla="*/ 224360 h 499138"/>
                <a:gd name="connsiteX17" fmla="*/ 244527 w 451241"/>
                <a:gd name="connsiteY17" fmla="*/ 178984 h 499138"/>
                <a:gd name="connsiteX18" fmla="*/ 229402 w 451241"/>
                <a:gd name="connsiteY18" fmla="*/ 138650 h 499138"/>
                <a:gd name="connsiteX19" fmla="*/ 184026 w 451241"/>
                <a:gd name="connsiteY19" fmla="*/ 123524 h 499138"/>
                <a:gd name="connsiteX20" fmla="*/ 156296 w 451241"/>
                <a:gd name="connsiteY20" fmla="*/ 126045 h 499138"/>
                <a:gd name="connsiteX21" fmla="*/ 156296 w 451241"/>
                <a:gd name="connsiteY21" fmla="*/ 491576 h 499138"/>
                <a:gd name="connsiteX22" fmla="*/ 113441 w 451241"/>
                <a:gd name="connsiteY22" fmla="*/ 496618 h 499138"/>
                <a:gd name="connsiteX23" fmla="*/ 78148 w 451241"/>
                <a:gd name="connsiteY23" fmla="*/ 499138 h 499138"/>
                <a:gd name="connsiteX24" fmla="*/ 42855 w 451241"/>
                <a:gd name="connsiteY24" fmla="*/ 496618 h 499138"/>
                <a:gd name="connsiteX25" fmla="*/ 0 w 451241"/>
                <a:gd name="connsiteY25" fmla="*/ 491576 h 499138"/>
                <a:gd name="connsiteX26" fmla="*/ 0 w 451241"/>
                <a:gd name="connsiteY26" fmla="*/ 12605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1241" h="499138">
                  <a:moveTo>
                    <a:pt x="2521" y="12605"/>
                  </a:moveTo>
                  <a:cubicBezTo>
                    <a:pt x="32772" y="10084"/>
                    <a:pt x="60502" y="5042"/>
                    <a:pt x="93273" y="2521"/>
                  </a:cubicBezTo>
                  <a:cubicBezTo>
                    <a:pt x="123524" y="0"/>
                    <a:pt x="153775" y="0"/>
                    <a:pt x="181505" y="0"/>
                  </a:cubicBezTo>
                  <a:cubicBezTo>
                    <a:pt x="257132" y="0"/>
                    <a:pt x="312592" y="15125"/>
                    <a:pt x="350406" y="42855"/>
                  </a:cubicBezTo>
                  <a:cubicBezTo>
                    <a:pt x="388219" y="70585"/>
                    <a:pt x="405865" y="110920"/>
                    <a:pt x="405865" y="161338"/>
                  </a:cubicBezTo>
                  <a:cubicBezTo>
                    <a:pt x="405865" y="181505"/>
                    <a:pt x="403344" y="196630"/>
                    <a:pt x="398303" y="211756"/>
                  </a:cubicBezTo>
                  <a:cubicBezTo>
                    <a:pt x="393261" y="226881"/>
                    <a:pt x="388219" y="236965"/>
                    <a:pt x="383177" y="249569"/>
                  </a:cubicBezTo>
                  <a:cubicBezTo>
                    <a:pt x="378135" y="259653"/>
                    <a:pt x="370573" y="267216"/>
                    <a:pt x="363010" y="274778"/>
                  </a:cubicBezTo>
                  <a:cubicBezTo>
                    <a:pt x="355447" y="279820"/>
                    <a:pt x="350406" y="284862"/>
                    <a:pt x="345364" y="289904"/>
                  </a:cubicBezTo>
                  <a:lnTo>
                    <a:pt x="451242" y="491576"/>
                  </a:lnTo>
                  <a:cubicBezTo>
                    <a:pt x="438637" y="494097"/>
                    <a:pt x="426033" y="496618"/>
                    <a:pt x="410907" y="496618"/>
                  </a:cubicBezTo>
                  <a:cubicBezTo>
                    <a:pt x="395782" y="496618"/>
                    <a:pt x="380656" y="499138"/>
                    <a:pt x="368052" y="499138"/>
                  </a:cubicBezTo>
                  <a:cubicBezTo>
                    <a:pt x="350406" y="499138"/>
                    <a:pt x="332759" y="499138"/>
                    <a:pt x="317634" y="496618"/>
                  </a:cubicBezTo>
                  <a:cubicBezTo>
                    <a:pt x="302508" y="494097"/>
                    <a:pt x="287383" y="494097"/>
                    <a:pt x="277299" y="491576"/>
                  </a:cubicBezTo>
                  <a:lnTo>
                    <a:pt x="173942" y="272257"/>
                  </a:lnTo>
                  <a:lnTo>
                    <a:pt x="186547" y="264695"/>
                  </a:lnTo>
                  <a:cubicBezTo>
                    <a:pt x="209235" y="252090"/>
                    <a:pt x="221840" y="239486"/>
                    <a:pt x="231923" y="224360"/>
                  </a:cubicBezTo>
                  <a:cubicBezTo>
                    <a:pt x="239486" y="209235"/>
                    <a:pt x="244527" y="196630"/>
                    <a:pt x="244527" y="178984"/>
                  </a:cubicBezTo>
                  <a:cubicBezTo>
                    <a:pt x="244527" y="163859"/>
                    <a:pt x="239486" y="148733"/>
                    <a:pt x="229402" y="138650"/>
                  </a:cubicBezTo>
                  <a:cubicBezTo>
                    <a:pt x="219318" y="128566"/>
                    <a:pt x="204193" y="123524"/>
                    <a:pt x="184026" y="123524"/>
                  </a:cubicBezTo>
                  <a:cubicBezTo>
                    <a:pt x="171421" y="123524"/>
                    <a:pt x="163859" y="123524"/>
                    <a:pt x="156296" y="126045"/>
                  </a:cubicBezTo>
                  <a:lnTo>
                    <a:pt x="156296" y="491576"/>
                  </a:lnTo>
                  <a:cubicBezTo>
                    <a:pt x="141171" y="494097"/>
                    <a:pt x="126045" y="496618"/>
                    <a:pt x="113441" y="496618"/>
                  </a:cubicBezTo>
                  <a:cubicBezTo>
                    <a:pt x="100836" y="496618"/>
                    <a:pt x="88232" y="499138"/>
                    <a:pt x="78148" y="499138"/>
                  </a:cubicBezTo>
                  <a:cubicBezTo>
                    <a:pt x="68064" y="499138"/>
                    <a:pt x="55460" y="499138"/>
                    <a:pt x="42855" y="496618"/>
                  </a:cubicBezTo>
                  <a:cubicBezTo>
                    <a:pt x="30251" y="496618"/>
                    <a:pt x="15125" y="494097"/>
                    <a:pt x="0" y="491576"/>
                  </a:cubicBezTo>
                  <a:lnTo>
                    <a:pt x="0" y="12605"/>
                  </a:lnTo>
                  <a:close/>
                </a:path>
              </a:pathLst>
            </a:custGeom>
            <a:solidFill>
              <a:srgbClr val="4A4A49"/>
            </a:solidFill>
            <a:ln w="25191" cap="flat">
              <a:noFill/>
              <a:prstDash val="solid"/>
              <a:miter/>
            </a:ln>
          </p:spPr>
          <p:txBody>
            <a:bodyPr rtlCol="0" anchor="ctr"/>
            <a:lstStyle/>
            <a:p>
              <a:endParaRPr lang="nl-NL"/>
            </a:p>
          </p:txBody>
        </p:sp>
        <p:sp>
          <p:nvSpPr>
            <p:cNvPr id="77" name="Vrije vorm: vorm 76">
              <a:extLst>
                <a:ext uri="{FF2B5EF4-FFF2-40B4-BE49-F238E27FC236}">
                  <a16:creationId xmlns:a16="http://schemas.microsoft.com/office/drawing/2014/main" id="{03EAA461-3949-429F-8035-29F60D9BB7C2}"/>
                </a:ext>
              </a:extLst>
            </p:cNvPr>
            <p:cNvSpPr/>
            <p:nvPr/>
          </p:nvSpPr>
          <p:spPr>
            <a:xfrm>
              <a:off x="6555707" y="3112774"/>
              <a:ext cx="294945" cy="489054"/>
            </a:xfrm>
            <a:custGeom>
              <a:avLst/>
              <a:gdLst>
                <a:gd name="connsiteX0" fmla="*/ 138650 w 294945"/>
                <a:gd name="connsiteY0" fmla="*/ 131087 h 489054"/>
                <a:gd name="connsiteX1" fmla="*/ 45376 w 294945"/>
                <a:gd name="connsiteY1" fmla="*/ 131087 h 489054"/>
                <a:gd name="connsiteX2" fmla="*/ 40335 w 294945"/>
                <a:gd name="connsiteY2" fmla="*/ 95794 h 489054"/>
                <a:gd name="connsiteX3" fmla="*/ 37814 w 294945"/>
                <a:gd name="connsiteY3" fmla="*/ 65543 h 489054"/>
                <a:gd name="connsiteX4" fmla="*/ 40335 w 294945"/>
                <a:gd name="connsiteY4" fmla="*/ 35293 h 489054"/>
                <a:gd name="connsiteX5" fmla="*/ 45376 w 294945"/>
                <a:gd name="connsiteY5" fmla="*/ 0 h 489054"/>
                <a:gd name="connsiteX6" fmla="*/ 294946 w 294945"/>
                <a:gd name="connsiteY6" fmla="*/ 0 h 489054"/>
                <a:gd name="connsiteX7" fmla="*/ 294946 w 294945"/>
                <a:gd name="connsiteY7" fmla="*/ 294945 h 489054"/>
                <a:gd name="connsiteX8" fmla="*/ 279820 w 294945"/>
                <a:gd name="connsiteY8" fmla="*/ 385698 h 489054"/>
                <a:gd name="connsiteX9" fmla="*/ 236965 w 294945"/>
                <a:gd name="connsiteY9" fmla="*/ 446199 h 489054"/>
                <a:gd name="connsiteX10" fmla="*/ 173942 w 294945"/>
                <a:gd name="connsiteY10" fmla="*/ 478971 h 489054"/>
                <a:gd name="connsiteX11" fmla="*/ 95794 w 294945"/>
                <a:gd name="connsiteY11" fmla="*/ 489055 h 489054"/>
                <a:gd name="connsiteX12" fmla="*/ 55460 w 294945"/>
                <a:gd name="connsiteY12" fmla="*/ 486534 h 489054"/>
                <a:gd name="connsiteX13" fmla="*/ 2521 w 294945"/>
                <a:gd name="connsiteY13" fmla="*/ 473929 h 489054"/>
                <a:gd name="connsiteX14" fmla="*/ 0 w 294945"/>
                <a:gd name="connsiteY14" fmla="*/ 458804 h 489054"/>
                <a:gd name="connsiteX15" fmla="*/ 0 w 294945"/>
                <a:gd name="connsiteY15" fmla="*/ 443679 h 489054"/>
                <a:gd name="connsiteX16" fmla="*/ 5042 w 294945"/>
                <a:gd name="connsiteY16" fmla="*/ 395781 h 489054"/>
                <a:gd name="connsiteX17" fmla="*/ 17646 w 294945"/>
                <a:gd name="connsiteY17" fmla="*/ 345363 h 489054"/>
                <a:gd name="connsiteX18" fmla="*/ 27730 w 294945"/>
                <a:gd name="connsiteY18" fmla="*/ 347884 h 489054"/>
                <a:gd name="connsiteX19" fmla="*/ 42855 w 294945"/>
                <a:gd name="connsiteY19" fmla="*/ 350405 h 489054"/>
                <a:gd name="connsiteX20" fmla="*/ 60502 w 294945"/>
                <a:gd name="connsiteY20" fmla="*/ 352926 h 489054"/>
                <a:gd name="connsiteX21" fmla="*/ 73106 w 294945"/>
                <a:gd name="connsiteY21" fmla="*/ 352926 h 489054"/>
                <a:gd name="connsiteX22" fmla="*/ 95794 w 294945"/>
                <a:gd name="connsiteY22" fmla="*/ 350405 h 489054"/>
                <a:gd name="connsiteX23" fmla="*/ 115962 w 294945"/>
                <a:gd name="connsiteY23" fmla="*/ 342843 h 489054"/>
                <a:gd name="connsiteX24" fmla="*/ 131087 w 294945"/>
                <a:gd name="connsiteY24" fmla="*/ 322675 h 489054"/>
                <a:gd name="connsiteX25" fmla="*/ 136129 w 294945"/>
                <a:gd name="connsiteY25" fmla="*/ 284862 h 489054"/>
                <a:gd name="connsiteX26" fmla="*/ 136129 w 294945"/>
                <a:gd name="connsiteY26" fmla="*/ 131087 h 48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4945" h="489054">
                  <a:moveTo>
                    <a:pt x="138650" y="131087"/>
                  </a:moveTo>
                  <a:lnTo>
                    <a:pt x="45376" y="131087"/>
                  </a:lnTo>
                  <a:cubicBezTo>
                    <a:pt x="42855" y="118482"/>
                    <a:pt x="40335" y="105878"/>
                    <a:pt x="40335" y="95794"/>
                  </a:cubicBezTo>
                  <a:cubicBezTo>
                    <a:pt x="40335" y="85711"/>
                    <a:pt x="37814" y="75627"/>
                    <a:pt x="37814" y="65543"/>
                  </a:cubicBezTo>
                  <a:cubicBezTo>
                    <a:pt x="37814" y="55460"/>
                    <a:pt x="37814" y="45376"/>
                    <a:pt x="40335" y="35293"/>
                  </a:cubicBezTo>
                  <a:cubicBezTo>
                    <a:pt x="40335" y="25209"/>
                    <a:pt x="42855" y="12605"/>
                    <a:pt x="45376" y="0"/>
                  </a:cubicBezTo>
                  <a:lnTo>
                    <a:pt x="294946" y="0"/>
                  </a:lnTo>
                  <a:lnTo>
                    <a:pt x="294946" y="294945"/>
                  </a:lnTo>
                  <a:cubicBezTo>
                    <a:pt x="294946" y="330238"/>
                    <a:pt x="289904" y="360489"/>
                    <a:pt x="279820" y="385698"/>
                  </a:cubicBezTo>
                  <a:cubicBezTo>
                    <a:pt x="269737" y="410907"/>
                    <a:pt x="254611" y="431074"/>
                    <a:pt x="236965" y="446199"/>
                  </a:cubicBezTo>
                  <a:cubicBezTo>
                    <a:pt x="219319" y="461325"/>
                    <a:pt x="196630" y="473929"/>
                    <a:pt x="173942" y="478971"/>
                  </a:cubicBezTo>
                  <a:cubicBezTo>
                    <a:pt x="148733" y="486534"/>
                    <a:pt x="123524" y="489055"/>
                    <a:pt x="95794" y="489055"/>
                  </a:cubicBezTo>
                  <a:cubicBezTo>
                    <a:pt x="85711" y="489055"/>
                    <a:pt x="73106" y="489055"/>
                    <a:pt x="55460" y="486534"/>
                  </a:cubicBezTo>
                  <a:cubicBezTo>
                    <a:pt x="37814" y="484013"/>
                    <a:pt x="20167" y="478971"/>
                    <a:pt x="2521" y="473929"/>
                  </a:cubicBezTo>
                  <a:cubicBezTo>
                    <a:pt x="2521" y="468888"/>
                    <a:pt x="2521" y="463846"/>
                    <a:pt x="0" y="458804"/>
                  </a:cubicBezTo>
                  <a:cubicBezTo>
                    <a:pt x="0" y="453762"/>
                    <a:pt x="0" y="448720"/>
                    <a:pt x="0" y="443679"/>
                  </a:cubicBezTo>
                  <a:cubicBezTo>
                    <a:pt x="0" y="428553"/>
                    <a:pt x="2521" y="410907"/>
                    <a:pt x="5042" y="395781"/>
                  </a:cubicBezTo>
                  <a:cubicBezTo>
                    <a:pt x="7563" y="380656"/>
                    <a:pt x="12605" y="363010"/>
                    <a:pt x="17646" y="345363"/>
                  </a:cubicBezTo>
                  <a:cubicBezTo>
                    <a:pt x="20167" y="345363"/>
                    <a:pt x="22688" y="347884"/>
                    <a:pt x="27730" y="347884"/>
                  </a:cubicBezTo>
                  <a:cubicBezTo>
                    <a:pt x="32772" y="347884"/>
                    <a:pt x="37814" y="350405"/>
                    <a:pt x="42855" y="350405"/>
                  </a:cubicBezTo>
                  <a:cubicBezTo>
                    <a:pt x="47897" y="350405"/>
                    <a:pt x="55460" y="350405"/>
                    <a:pt x="60502" y="352926"/>
                  </a:cubicBezTo>
                  <a:cubicBezTo>
                    <a:pt x="65544" y="352926"/>
                    <a:pt x="70585" y="352926"/>
                    <a:pt x="73106" y="352926"/>
                  </a:cubicBezTo>
                  <a:cubicBezTo>
                    <a:pt x="80669" y="352926"/>
                    <a:pt x="88232" y="352926"/>
                    <a:pt x="95794" y="350405"/>
                  </a:cubicBezTo>
                  <a:cubicBezTo>
                    <a:pt x="103357" y="350405"/>
                    <a:pt x="110920" y="347884"/>
                    <a:pt x="115962" y="342843"/>
                  </a:cubicBezTo>
                  <a:cubicBezTo>
                    <a:pt x="123524" y="337801"/>
                    <a:pt x="128566" y="330238"/>
                    <a:pt x="131087" y="322675"/>
                  </a:cubicBezTo>
                  <a:cubicBezTo>
                    <a:pt x="136129" y="312592"/>
                    <a:pt x="136129" y="299987"/>
                    <a:pt x="136129" y="284862"/>
                  </a:cubicBezTo>
                  <a:lnTo>
                    <a:pt x="136129" y="131087"/>
                  </a:lnTo>
                  <a:close/>
                </a:path>
              </a:pathLst>
            </a:custGeom>
            <a:solidFill>
              <a:srgbClr val="4A4A49"/>
            </a:solidFill>
            <a:ln w="25191" cap="flat">
              <a:noFill/>
              <a:prstDash val="solid"/>
              <a:miter/>
            </a:ln>
          </p:spPr>
          <p:txBody>
            <a:bodyPr rtlCol="0" anchor="ctr"/>
            <a:lstStyle/>
            <a:p>
              <a:endParaRPr lang="nl-NL"/>
            </a:p>
          </p:txBody>
        </p:sp>
        <p:sp>
          <p:nvSpPr>
            <p:cNvPr id="78" name="Vrije vorm: vorm 77">
              <a:extLst>
                <a:ext uri="{FF2B5EF4-FFF2-40B4-BE49-F238E27FC236}">
                  <a16:creationId xmlns:a16="http://schemas.microsoft.com/office/drawing/2014/main" id="{342A6CEC-2BB0-4018-B1C9-256C38B304B1}"/>
                </a:ext>
              </a:extLst>
            </p:cNvPr>
            <p:cNvSpPr/>
            <p:nvPr/>
          </p:nvSpPr>
          <p:spPr>
            <a:xfrm>
              <a:off x="6923759" y="3105211"/>
              <a:ext cx="478971" cy="499138"/>
            </a:xfrm>
            <a:custGeom>
              <a:avLst/>
              <a:gdLst>
                <a:gd name="connsiteX0" fmla="*/ 239486 w 478971"/>
                <a:gd name="connsiteY0" fmla="*/ 499139 h 499138"/>
                <a:gd name="connsiteX1" fmla="*/ 136129 w 478971"/>
                <a:gd name="connsiteY1" fmla="*/ 481492 h 499138"/>
                <a:gd name="connsiteX2" fmla="*/ 60502 w 478971"/>
                <a:gd name="connsiteY2" fmla="*/ 431074 h 499138"/>
                <a:gd name="connsiteX3" fmla="*/ 15125 w 478971"/>
                <a:gd name="connsiteY3" fmla="*/ 352926 h 499138"/>
                <a:gd name="connsiteX4" fmla="*/ 0 w 478971"/>
                <a:gd name="connsiteY4" fmla="*/ 252090 h 499138"/>
                <a:gd name="connsiteX5" fmla="*/ 15125 w 478971"/>
                <a:gd name="connsiteY5" fmla="*/ 148733 h 499138"/>
                <a:gd name="connsiteX6" fmla="*/ 60502 w 478971"/>
                <a:gd name="connsiteY6" fmla="*/ 68064 h 499138"/>
                <a:gd name="connsiteX7" fmla="*/ 136129 w 478971"/>
                <a:gd name="connsiteY7" fmla="*/ 17646 h 499138"/>
                <a:gd name="connsiteX8" fmla="*/ 239486 w 478971"/>
                <a:gd name="connsiteY8" fmla="*/ 0 h 499138"/>
                <a:gd name="connsiteX9" fmla="*/ 342843 w 478971"/>
                <a:gd name="connsiteY9" fmla="*/ 17646 h 499138"/>
                <a:gd name="connsiteX10" fmla="*/ 418470 w 478971"/>
                <a:gd name="connsiteY10" fmla="*/ 68064 h 499138"/>
                <a:gd name="connsiteX11" fmla="*/ 463846 w 478971"/>
                <a:gd name="connsiteY11" fmla="*/ 148733 h 499138"/>
                <a:gd name="connsiteX12" fmla="*/ 478972 w 478971"/>
                <a:gd name="connsiteY12" fmla="*/ 252090 h 499138"/>
                <a:gd name="connsiteX13" fmla="*/ 463846 w 478971"/>
                <a:gd name="connsiteY13" fmla="*/ 352926 h 499138"/>
                <a:gd name="connsiteX14" fmla="*/ 418470 w 478971"/>
                <a:gd name="connsiteY14" fmla="*/ 431074 h 499138"/>
                <a:gd name="connsiteX15" fmla="*/ 342843 w 478971"/>
                <a:gd name="connsiteY15" fmla="*/ 481492 h 499138"/>
                <a:gd name="connsiteX16" fmla="*/ 239486 w 478971"/>
                <a:gd name="connsiteY16" fmla="*/ 499139 h 499138"/>
                <a:gd name="connsiteX17" fmla="*/ 239486 w 478971"/>
                <a:gd name="connsiteY17" fmla="*/ 373093 h 499138"/>
                <a:gd name="connsiteX18" fmla="*/ 299987 w 478971"/>
                <a:gd name="connsiteY18" fmla="*/ 342843 h 499138"/>
                <a:gd name="connsiteX19" fmla="*/ 320155 w 478971"/>
                <a:gd name="connsiteY19" fmla="*/ 252090 h 499138"/>
                <a:gd name="connsiteX20" fmla="*/ 299987 w 478971"/>
                <a:gd name="connsiteY20" fmla="*/ 161338 h 499138"/>
                <a:gd name="connsiteX21" fmla="*/ 239486 w 478971"/>
                <a:gd name="connsiteY21" fmla="*/ 128566 h 499138"/>
                <a:gd name="connsiteX22" fmla="*/ 178984 w 478971"/>
                <a:gd name="connsiteY22" fmla="*/ 161338 h 499138"/>
                <a:gd name="connsiteX23" fmla="*/ 158817 w 478971"/>
                <a:gd name="connsiteY23" fmla="*/ 252090 h 499138"/>
                <a:gd name="connsiteX24" fmla="*/ 178984 w 478971"/>
                <a:gd name="connsiteY24" fmla="*/ 342843 h 499138"/>
                <a:gd name="connsiteX25" fmla="*/ 239486 w 478971"/>
                <a:gd name="connsiteY25" fmla="*/ 373093 h 49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8971" h="499138">
                  <a:moveTo>
                    <a:pt x="239486" y="499139"/>
                  </a:moveTo>
                  <a:cubicBezTo>
                    <a:pt x="201672" y="499139"/>
                    <a:pt x="166380" y="494097"/>
                    <a:pt x="136129" y="481492"/>
                  </a:cubicBezTo>
                  <a:cubicBezTo>
                    <a:pt x="105878" y="468888"/>
                    <a:pt x="80669" y="453762"/>
                    <a:pt x="60502" y="431074"/>
                  </a:cubicBezTo>
                  <a:cubicBezTo>
                    <a:pt x="40334" y="408386"/>
                    <a:pt x="25209" y="383177"/>
                    <a:pt x="15125" y="352926"/>
                  </a:cubicBezTo>
                  <a:cubicBezTo>
                    <a:pt x="5042" y="322675"/>
                    <a:pt x="0" y="287383"/>
                    <a:pt x="0" y="252090"/>
                  </a:cubicBezTo>
                  <a:cubicBezTo>
                    <a:pt x="0" y="214277"/>
                    <a:pt x="5042" y="178984"/>
                    <a:pt x="15125" y="148733"/>
                  </a:cubicBezTo>
                  <a:cubicBezTo>
                    <a:pt x="25209" y="118482"/>
                    <a:pt x="40334" y="90753"/>
                    <a:pt x="60502" y="68064"/>
                  </a:cubicBezTo>
                  <a:cubicBezTo>
                    <a:pt x="80669" y="45376"/>
                    <a:pt x="105878" y="27730"/>
                    <a:pt x="136129" y="17646"/>
                  </a:cubicBezTo>
                  <a:cubicBezTo>
                    <a:pt x="166380" y="5042"/>
                    <a:pt x="199151" y="0"/>
                    <a:pt x="239486" y="0"/>
                  </a:cubicBezTo>
                  <a:cubicBezTo>
                    <a:pt x="279820" y="0"/>
                    <a:pt x="312592" y="5042"/>
                    <a:pt x="342843" y="17646"/>
                  </a:cubicBezTo>
                  <a:cubicBezTo>
                    <a:pt x="373093" y="30251"/>
                    <a:pt x="398303" y="47897"/>
                    <a:pt x="418470" y="68064"/>
                  </a:cubicBezTo>
                  <a:cubicBezTo>
                    <a:pt x="438637" y="90753"/>
                    <a:pt x="453762" y="115962"/>
                    <a:pt x="463846" y="148733"/>
                  </a:cubicBezTo>
                  <a:cubicBezTo>
                    <a:pt x="473930" y="178984"/>
                    <a:pt x="478972" y="214277"/>
                    <a:pt x="478972" y="252090"/>
                  </a:cubicBezTo>
                  <a:cubicBezTo>
                    <a:pt x="478972" y="289904"/>
                    <a:pt x="473930" y="322675"/>
                    <a:pt x="463846" y="352926"/>
                  </a:cubicBezTo>
                  <a:cubicBezTo>
                    <a:pt x="453762" y="383177"/>
                    <a:pt x="438637" y="410907"/>
                    <a:pt x="418470" y="431074"/>
                  </a:cubicBezTo>
                  <a:cubicBezTo>
                    <a:pt x="398303" y="453762"/>
                    <a:pt x="373093" y="468888"/>
                    <a:pt x="342843" y="481492"/>
                  </a:cubicBezTo>
                  <a:cubicBezTo>
                    <a:pt x="315113" y="494097"/>
                    <a:pt x="279820" y="499139"/>
                    <a:pt x="239486" y="499139"/>
                  </a:cubicBezTo>
                  <a:close/>
                  <a:moveTo>
                    <a:pt x="239486" y="373093"/>
                  </a:moveTo>
                  <a:cubicBezTo>
                    <a:pt x="267216" y="373093"/>
                    <a:pt x="287383" y="363010"/>
                    <a:pt x="299987" y="342843"/>
                  </a:cubicBezTo>
                  <a:cubicBezTo>
                    <a:pt x="312592" y="322675"/>
                    <a:pt x="320155" y="292425"/>
                    <a:pt x="320155" y="252090"/>
                  </a:cubicBezTo>
                  <a:cubicBezTo>
                    <a:pt x="320155" y="211756"/>
                    <a:pt x="312592" y="181505"/>
                    <a:pt x="299987" y="161338"/>
                  </a:cubicBezTo>
                  <a:cubicBezTo>
                    <a:pt x="287383" y="141171"/>
                    <a:pt x="267216" y="128566"/>
                    <a:pt x="239486" y="128566"/>
                  </a:cubicBezTo>
                  <a:cubicBezTo>
                    <a:pt x="211756" y="128566"/>
                    <a:pt x="191589" y="138650"/>
                    <a:pt x="178984" y="161338"/>
                  </a:cubicBezTo>
                  <a:cubicBezTo>
                    <a:pt x="166380" y="181505"/>
                    <a:pt x="158817" y="211756"/>
                    <a:pt x="158817" y="252090"/>
                  </a:cubicBezTo>
                  <a:cubicBezTo>
                    <a:pt x="158817" y="289904"/>
                    <a:pt x="166380" y="320155"/>
                    <a:pt x="178984" y="342843"/>
                  </a:cubicBezTo>
                  <a:cubicBezTo>
                    <a:pt x="191589" y="363010"/>
                    <a:pt x="211756" y="373093"/>
                    <a:pt x="239486" y="373093"/>
                  </a:cubicBezTo>
                  <a:close/>
                </a:path>
              </a:pathLst>
            </a:custGeom>
            <a:solidFill>
              <a:srgbClr val="4A4A49"/>
            </a:solidFill>
            <a:ln w="25191" cap="flat">
              <a:noFill/>
              <a:prstDash val="solid"/>
              <a:miter/>
            </a:ln>
          </p:spPr>
          <p:txBody>
            <a:bodyPr rtlCol="0" anchor="ctr"/>
            <a:lstStyle/>
            <a:p>
              <a:endParaRPr lang="nl-NL"/>
            </a:p>
          </p:txBody>
        </p:sp>
        <p:sp>
          <p:nvSpPr>
            <p:cNvPr id="79" name="Vrije vorm: vorm 78">
              <a:extLst>
                <a:ext uri="{FF2B5EF4-FFF2-40B4-BE49-F238E27FC236}">
                  <a16:creationId xmlns:a16="http://schemas.microsoft.com/office/drawing/2014/main" id="{EFC1E968-F5A5-4D00-BC47-4CD432C2A28D}"/>
                </a:ext>
              </a:extLst>
            </p:cNvPr>
            <p:cNvSpPr/>
            <p:nvPr/>
          </p:nvSpPr>
          <p:spPr>
            <a:xfrm>
              <a:off x="7478357" y="3105211"/>
              <a:ext cx="423511" cy="496617"/>
            </a:xfrm>
            <a:custGeom>
              <a:avLst/>
              <a:gdLst>
                <a:gd name="connsiteX0" fmla="*/ 0 w 423511"/>
                <a:gd name="connsiteY0" fmla="*/ 10084 h 496617"/>
                <a:gd name="connsiteX1" fmla="*/ 40334 w 423511"/>
                <a:gd name="connsiteY1" fmla="*/ 2521 h 496617"/>
                <a:gd name="connsiteX2" fmla="*/ 78148 w 423511"/>
                <a:gd name="connsiteY2" fmla="*/ 0 h 496617"/>
                <a:gd name="connsiteX3" fmla="*/ 115961 w 423511"/>
                <a:gd name="connsiteY3" fmla="*/ 2521 h 496617"/>
                <a:gd name="connsiteX4" fmla="*/ 156296 w 423511"/>
                <a:gd name="connsiteY4" fmla="*/ 10084 h 496617"/>
                <a:gd name="connsiteX5" fmla="*/ 156296 w 423511"/>
                <a:gd name="connsiteY5" fmla="*/ 267216 h 496617"/>
                <a:gd name="connsiteX6" fmla="*/ 173942 w 423511"/>
                <a:gd name="connsiteY6" fmla="*/ 342843 h 496617"/>
                <a:gd name="connsiteX7" fmla="*/ 229402 w 423511"/>
                <a:gd name="connsiteY7" fmla="*/ 363010 h 496617"/>
                <a:gd name="connsiteX8" fmla="*/ 254611 w 423511"/>
                <a:gd name="connsiteY8" fmla="*/ 363010 h 496617"/>
                <a:gd name="connsiteX9" fmla="*/ 267215 w 423511"/>
                <a:gd name="connsiteY9" fmla="*/ 360489 h 496617"/>
                <a:gd name="connsiteX10" fmla="*/ 267215 w 423511"/>
                <a:gd name="connsiteY10" fmla="*/ 10084 h 496617"/>
                <a:gd name="connsiteX11" fmla="*/ 307550 w 423511"/>
                <a:gd name="connsiteY11" fmla="*/ 2521 h 496617"/>
                <a:gd name="connsiteX12" fmla="*/ 345364 w 423511"/>
                <a:gd name="connsiteY12" fmla="*/ 0 h 496617"/>
                <a:gd name="connsiteX13" fmla="*/ 383177 w 423511"/>
                <a:gd name="connsiteY13" fmla="*/ 2521 h 496617"/>
                <a:gd name="connsiteX14" fmla="*/ 423512 w 423511"/>
                <a:gd name="connsiteY14" fmla="*/ 10084 h 496617"/>
                <a:gd name="connsiteX15" fmla="*/ 423512 w 423511"/>
                <a:gd name="connsiteY15" fmla="*/ 466367 h 496617"/>
                <a:gd name="connsiteX16" fmla="*/ 385698 w 423511"/>
                <a:gd name="connsiteY16" fmla="*/ 476450 h 496617"/>
                <a:gd name="connsiteX17" fmla="*/ 340322 w 423511"/>
                <a:gd name="connsiteY17" fmla="*/ 486534 h 496617"/>
                <a:gd name="connsiteX18" fmla="*/ 289904 w 423511"/>
                <a:gd name="connsiteY18" fmla="*/ 494097 h 496617"/>
                <a:gd name="connsiteX19" fmla="*/ 239486 w 423511"/>
                <a:gd name="connsiteY19" fmla="*/ 496618 h 496617"/>
                <a:gd name="connsiteX20" fmla="*/ 148733 w 423511"/>
                <a:gd name="connsiteY20" fmla="*/ 489055 h 496617"/>
                <a:gd name="connsiteX21" fmla="*/ 73106 w 423511"/>
                <a:gd name="connsiteY21" fmla="*/ 458804 h 496617"/>
                <a:gd name="connsiteX22" fmla="*/ 20167 w 423511"/>
                <a:gd name="connsiteY22" fmla="*/ 393261 h 496617"/>
                <a:gd name="connsiteX23" fmla="*/ 0 w 423511"/>
                <a:gd name="connsiteY23" fmla="*/ 277299 h 496617"/>
                <a:gd name="connsiteX24" fmla="*/ 0 w 423511"/>
                <a:gd name="connsiteY24" fmla="*/ 10084 h 4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3511" h="496617">
                  <a:moveTo>
                    <a:pt x="0" y="10084"/>
                  </a:moveTo>
                  <a:cubicBezTo>
                    <a:pt x="12605" y="7563"/>
                    <a:pt x="27730" y="5042"/>
                    <a:pt x="40334" y="2521"/>
                  </a:cubicBezTo>
                  <a:cubicBezTo>
                    <a:pt x="52939" y="2521"/>
                    <a:pt x="65543" y="0"/>
                    <a:pt x="78148" y="0"/>
                  </a:cubicBezTo>
                  <a:cubicBezTo>
                    <a:pt x="90752" y="0"/>
                    <a:pt x="103357" y="0"/>
                    <a:pt x="115961" y="2521"/>
                  </a:cubicBezTo>
                  <a:cubicBezTo>
                    <a:pt x="128566" y="5042"/>
                    <a:pt x="143691" y="5042"/>
                    <a:pt x="156296" y="10084"/>
                  </a:cubicBezTo>
                  <a:lnTo>
                    <a:pt x="156296" y="267216"/>
                  </a:lnTo>
                  <a:cubicBezTo>
                    <a:pt x="156296" y="305029"/>
                    <a:pt x="161338" y="330238"/>
                    <a:pt x="173942" y="342843"/>
                  </a:cubicBezTo>
                  <a:cubicBezTo>
                    <a:pt x="186547" y="355447"/>
                    <a:pt x="204193" y="363010"/>
                    <a:pt x="229402" y="363010"/>
                  </a:cubicBezTo>
                  <a:cubicBezTo>
                    <a:pt x="239486" y="363010"/>
                    <a:pt x="247049" y="363010"/>
                    <a:pt x="254611" y="363010"/>
                  </a:cubicBezTo>
                  <a:cubicBezTo>
                    <a:pt x="259653" y="363010"/>
                    <a:pt x="264695" y="363010"/>
                    <a:pt x="267215" y="360489"/>
                  </a:cubicBezTo>
                  <a:lnTo>
                    <a:pt x="267215" y="10084"/>
                  </a:lnTo>
                  <a:cubicBezTo>
                    <a:pt x="279820" y="7563"/>
                    <a:pt x="294946" y="5042"/>
                    <a:pt x="307550" y="2521"/>
                  </a:cubicBezTo>
                  <a:cubicBezTo>
                    <a:pt x="320155" y="2521"/>
                    <a:pt x="332759" y="0"/>
                    <a:pt x="345364" y="0"/>
                  </a:cubicBezTo>
                  <a:cubicBezTo>
                    <a:pt x="357968" y="0"/>
                    <a:pt x="370573" y="0"/>
                    <a:pt x="383177" y="2521"/>
                  </a:cubicBezTo>
                  <a:cubicBezTo>
                    <a:pt x="395782" y="2521"/>
                    <a:pt x="410907" y="5042"/>
                    <a:pt x="423512" y="10084"/>
                  </a:cubicBezTo>
                  <a:lnTo>
                    <a:pt x="423512" y="466367"/>
                  </a:lnTo>
                  <a:cubicBezTo>
                    <a:pt x="413428" y="468888"/>
                    <a:pt x="400823" y="473930"/>
                    <a:pt x="385698" y="476450"/>
                  </a:cubicBezTo>
                  <a:cubicBezTo>
                    <a:pt x="370573" y="478971"/>
                    <a:pt x="355447" y="484013"/>
                    <a:pt x="340322" y="486534"/>
                  </a:cubicBezTo>
                  <a:cubicBezTo>
                    <a:pt x="325196" y="489055"/>
                    <a:pt x="307550" y="491576"/>
                    <a:pt x="289904" y="494097"/>
                  </a:cubicBezTo>
                  <a:cubicBezTo>
                    <a:pt x="272258" y="496618"/>
                    <a:pt x="254611" y="496618"/>
                    <a:pt x="239486" y="496618"/>
                  </a:cubicBezTo>
                  <a:cubicBezTo>
                    <a:pt x="206714" y="496618"/>
                    <a:pt x="176463" y="494097"/>
                    <a:pt x="148733" y="489055"/>
                  </a:cubicBezTo>
                  <a:cubicBezTo>
                    <a:pt x="118482" y="484013"/>
                    <a:pt x="93273" y="473930"/>
                    <a:pt x="73106" y="458804"/>
                  </a:cubicBezTo>
                  <a:cubicBezTo>
                    <a:pt x="52939" y="443679"/>
                    <a:pt x="32772" y="420991"/>
                    <a:pt x="20167" y="393261"/>
                  </a:cubicBezTo>
                  <a:cubicBezTo>
                    <a:pt x="7563" y="365531"/>
                    <a:pt x="0" y="325196"/>
                    <a:pt x="0" y="277299"/>
                  </a:cubicBezTo>
                  <a:lnTo>
                    <a:pt x="0" y="10084"/>
                  </a:lnTo>
                  <a:close/>
                </a:path>
              </a:pathLst>
            </a:custGeom>
            <a:solidFill>
              <a:srgbClr val="4A4A49"/>
            </a:solidFill>
            <a:ln w="25191" cap="flat">
              <a:noFill/>
              <a:prstDash val="solid"/>
              <a:miter/>
            </a:ln>
          </p:spPr>
          <p:txBody>
            <a:bodyPr rtlCol="0" anchor="ctr"/>
            <a:lstStyle/>
            <a:p>
              <a:endParaRPr lang="nl-NL"/>
            </a:p>
          </p:txBody>
        </p:sp>
      </p:grpSp>
      <p:sp>
        <p:nvSpPr>
          <p:cNvPr id="81" name="Vrije vorm: vorm 80">
            <a:extLst>
              <a:ext uri="{FF2B5EF4-FFF2-40B4-BE49-F238E27FC236}">
                <a16:creationId xmlns:a16="http://schemas.microsoft.com/office/drawing/2014/main" id="{F2C035C2-C219-4FBE-8AC2-CCEB8B270F30}"/>
              </a:ext>
            </a:extLst>
          </p:cNvPr>
          <p:cNvSpPr>
            <a:spLocks/>
          </p:cNvSpPr>
          <p:nvPr userDrawn="1"/>
        </p:nvSpPr>
        <p:spPr>
          <a:xfrm>
            <a:off x="0" y="0"/>
            <a:ext cx="12192000" cy="6858000"/>
          </a:xfrm>
          <a:custGeom>
            <a:avLst/>
            <a:gdLst>
              <a:gd name="connsiteX0" fmla="*/ 12192000 w 12192000"/>
              <a:gd name="connsiteY0" fmla="*/ 6807182 h 6858000"/>
              <a:gd name="connsiteX1" fmla="*/ 12192000 w 12192000"/>
              <a:gd name="connsiteY1" fmla="*/ 6858000 h 6858000"/>
              <a:gd name="connsiteX2" fmla="*/ 12141182 w 12192000"/>
              <a:gd name="connsiteY2" fmla="*/ 6858000 h 6858000"/>
              <a:gd name="connsiteX3" fmla="*/ 12192000 w 12192000"/>
              <a:gd name="connsiteY3" fmla="*/ 6807182 h 6858000"/>
              <a:gd name="connsiteX4" fmla="*/ 0 w 12192000"/>
              <a:gd name="connsiteY4" fmla="*/ 6807182 h 6858000"/>
              <a:gd name="connsiteX5" fmla="*/ 50818 w 12192000"/>
              <a:gd name="connsiteY5" fmla="*/ 6858000 h 6858000"/>
              <a:gd name="connsiteX6" fmla="*/ 0 w 12192000"/>
              <a:gd name="connsiteY6" fmla="*/ 6858000 h 6858000"/>
              <a:gd name="connsiteX7" fmla="*/ 12141182 w 12192000"/>
              <a:gd name="connsiteY7" fmla="*/ 0 h 6858000"/>
              <a:gd name="connsiteX8" fmla="*/ 12192000 w 12192000"/>
              <a:gd name="connsiteY8" fmla="*/ 0 h 6858000"/>
              <a:gd name="connsiteX9" fmla="*/ 12192000 w 12192000"/>
              <a:gd name="connsiteY9" fmla="*/ 50818 h 6858000"/>
              <a:gd name="connsiteX10" fmla="*/ 12141182 w 12192000"/>
              <a:gd name="connsiteY10" fmla="*/ 0 h 6858000"/>
              <a:gd name="connsiteX11" fmla="*/ 0 w 12192000"/>
              <a:gd name="connsiteY11" fmla="*/ 0 h 6858000"/>
              <a:gd name="connsiteX12" fmla="*/ 50818 w 12192000"/>
              <a:gd name="connsiteY12" fmla="*/ 0 h 6858000"/>
              <a:gd name="connsiteX13" fmla="*/ 0 w 12192000"/>
              <a:gd name="connsiteY13" fmla="*/ 5081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92000" h="6858000">
                <a:moveTo>
                  <a:pt x="12192000" y="6807182"/>
                </a:moveTo>
                <a:lnTo>
                  <a:pt x="12192000" y="6858000"/>
                </a:lnTo>
                <a:lnTo>
                  <a:pt x="12141182" y="6858000"/>
                </a:lnTo>
                <a:cubicBezTo>
                  <a:pt x="12169248" y="6858000"/>
                  <a:pt x="12192000" y="6835248"/>
                  <a:pt x="12192000" y="6807182"/>
                </a:cubicBezTo>
                <a:close/>
                <a:moveTo>
                  <a:pt x="0" y="6807182"/>
                </a:moveTo>
                <a:cubicBezTo>
                  <a:pt x="0" y="6835248"/>
                  <a:pt x="22752" y="6858000"/>
                  <a:pt x="50818" y="6858000"/>
                </a:cubicBezTo>
                <a:lnTo>
                  <a:pt x="0" y="6858000"/>
                </a:lnTo>
                <a:close/>
                <a:moveTo>
                  <a:pt x="12141182" y="0"/>
                </a:moveTo>
                <a:lnTo>
                  <a:pt x="12192000" y="0"/>
                </a:lnTo>
                <a:lnTo>
                  <a:pt x="12192000" y="50818"/>
                </a:lnTo>
                <a:cubicBezTo>
                  <a:pt x="12192000" y="22752"/>
                  <a:pt x="12169248" y="0"/>
                  <a:pt x="12141182" y="0"/>
                </a:cubicBezTo>
                <a:close/>
                <a:moveTo>
                  <a:pt x="0" y="0"/>
                </a:moveTo>
                <a:lnTo>
                  <a:pt x="50818" y="0"/>
                </a:lnTo>
                <a:cubicBezTo>
                  <a:pt x="22752" y="0"/>
                  <a:pt x="0" y="22752"/>
                  <a:pt x="0" y="50818"/>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pic>
        <p:nvPicPr>
          <p:cNvPr id="82" name="Graphic 81">
            <a:extLst>
              <a:ext uri="{FF2B5EF4-FFF2-40B4-BE49-F238E27FC236}">
                <a16:creationId xmlns:a16="http://schemas.microsoft.com/office/drawing/2014/main" id="{AAFAAC8A-34D7-405D-8DCE-1E09A1CA5A9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01907" y="3031490"/>
            <a:ext cx="2814149" cy="113474"/>
          </a:xfrm>
          <a:prstGeom prst="rect">
            <a:avLst/>
          </a:prstGeom>
        </p:spPr>
      </p:pic>
      <p:sp>
        <p:nvSpPr>
          <p:cNvPr id="7" name="Graphic 5">
            <a:extLst>
              <a:ext uri="{FF2B5EF4-FFF2-40B4-BE49-F238E27FC236}">
                <a16:creationId xmlns:a16="http://schemas.microsoft.com/office/drawing/2014/main" id="{0F0F4C8F-3C41-4080-B699-5CAB73302D53}"/>
              </a:ext>
            </a:extLst>
          </p:cNvPr>
          <p:cNvSpPr/>
          <p:nvPr/>
        </p:nvSpPr>
        <p:spPr>
          <a:xfrm>
            <a:off x="7065447" y="2580208"/>
            <a:ext cx="491053" cy="615273"/>
          </a:xfrm>
          <a:custGeom>
            <a:avLst/>
            <a:gdLst>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750736 h 4665511"/>
              <a:gd name="connsiteX16" fmla="*/ 2993956 w 3723570"/>
              <a:gd name="connsiteY16" fmla="*/ 1883259 h 4665511"/>
              <a:gd name="connsiteX17" fmla="*/ 1861433 w 3723570"/>
              <a:gd name="connsiteY17" fmla="*/ 3014829 h 4665511"/>
              <a:gd name="connsiteX18" fmla="*/ 728911 w 3723570"/>
              <a:gd name="connsiteY18"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2993956 w 3723570"/>
              <a:gd name="connsiteY15" fmla="*/ 1883259 h 4665511"/>
              <a:gd name="connsiteX16" fmla="*/ 1861433 w 3723570"/>
              <a:gd name="connsiteY16" fmla="*/ 3014829 h 4665511"/>
              <a:gd name="connsiteX17" fmla="*/ 728911 w 3723570"/>
              <a:gd name="connsiteY17"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3014829 h 4665511"/>
              <a:gd name="connsiteX16" fmla="*/ 728911 w 3723570"/>
              <a:gd name="connsiteY16"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23570" h="4665511">
                <a:moveTo>
                  <a:pt x="1758563" y="4628364"/>
                </a:moveTo>
                <a:cubicBezTo>
                  <a:pt x="1818571" y="4677894"/>
                  <a:pt x="1905248" y="4677894"/>
                  <a:pt x="1965256" y="4628364"/>
                </a:cubicBezTo>
                <a:cubicBezTo>
                  <a:pt x="2932996" y="3824454"/>
                  <a:pt x="3364478" y="3085314"/>
                  <a:pt x="3552121" y="2641449"/>
                </a:cubicBezTo>
                <a:cubicBezTo>
                  <a:pt x="3606413" y="2524291"/>
                  <a:pt x="3648323" y="2400466"/>
                  <a:pt x="3677851" y="2271879"/>
                </a:cubicBezTo>
                <a:cubicBezTo>
                  <a:pt x="3686423" y="2233779"/>
                  <a:pt x="3690233" y="2213776"/>
                  <a:pt x="3690233" y="2213776"/>
                </a:cubicBezTo>
                <a:lnTo>
                  <a:pt x="3690233" y="2213776"/>
                </a:lnTo>
                <a:cubicBezTo>
                  <a:pt x="3712141" y="2099476"/>
                  <a:pt x="3723571" y="1981366"/>
                  <a:pt x="3723571" y="1860399"/>
                </a:cubicBezTo>
                <a:cubicBezTo>
                  <a:pt x="3722618" y="811696"/>
                  <a:pt x="2852986" y="-35076"/>
                  <a:pt x="1794758" y="1119"/>
                </a:cubicBezTo>
                <a:cubicBezTo>
                  <a:pt x="867976" y="33504"/>
                  <a:pt x="98356" y="756451"/>
                  <a:pt x="8821" y="1679424"/>
                </a:cubicBezTo>
                <a:cubicBezTo>
                  <a:pt x="-9277" y="1864209"/>
                  <a:pt x="1201" y="2043279"/>
                  <a:pt x="33586" y="2213776"/>
                </a:cubicBezTo>
                <a:lnTo>
                  <a:pt x="33586" y="2213776"/>
                </a:lnTo>
                <a:cubicBezTo>
                  <a:pt x="33586" y="2213776"/>
                  <a:pt x="36443" y="2233779"/>
                  <a:pt x="45968" y="2271879"/>
                </a:cubicBezTo>
                <a:cubicBezTo>
                  <a:pt x="74543" y="2400466"/>
                  <a:pt x="117406" y="2524291"/>
                  <a:pt x="171698" y="2641449"/>
                </a:cubicBezTo>
                <a:cubicBezTo>
                  <a:pt x="359341" y="3084361"/>
                  <a:pt x="789871" y="3824454"/>
                  <a:pt x="1758563" y="4628364"/>
                </a:cubicBezTo>
                <a:close/>
              </a:path>
            </a:pathLst>
          </a:custGeom>
          <a:gradFill>
            <a:gsLst>
              <a:gs pos="0">
                <a:srgbClr val="EE6A06"/>
              </a:gs>
              <a:gs pos="50000">
                <a:schemeClr val="accent2"/>
              </a:gs>
              <a:gs pos="100000">
                <a:schemeClr val="accent1"/>
              </a:gs>
            </a:gsLst>
            <a:lin ang="0" scaled="0"/>
          </a:gradFill>
          <a:ln w="19050" cap="flat">
            <a:solidFill>
              <a:schemeClr val="bg1"/>
            </a:solidFill>
            <a:prstDash val="solid"/>
            <a:miter/>
          </a:ln>
        </p:spPr>
        <p:txBody>
          <a:bodyPr rtlCol="0" anchor="ctr"/>
          <a:lstStyle/>
          <a:p>
            <a:endParaRPr lang="nl-NL"/>
          </a:p>
        </p:txBody>
      </p:sp>
      <p:sp>
        <p:nvSpPr>
          <p:cNvPr id="226" name="Graphic 5">
            <a:extLst>
              <a:ext uri="{FF2B5EF4-FFF2-40B4-BE49-F238E27FC236}">
                <a16:creationId xmlns:a16="http://schemas.microsoft.com/office/drawing/2014/main" id="{FEB4E7DD-B810-4DFF-86DC-AEBAB070825F}"/>
              </a:ext>
            </a:extLst>
          </p:cNvPr>
          <p:cNvSpPr/>
          <p:nvPr userDrawn="1"/>
        </p:nvSpPr>
        <p:spPr>
          <a:xfrm>
            <a:off x="7484547" y="3494608"/>
            <a:ext cx="491053" cy="615273"/>
          </a:xfrm>
          <a:custGeom>
            <a:avLst/>
            <a:gdLst>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750736 h 4665511"/>
              <a:gd name="connsiteX16" fmla="*/ 2993956 w 3723570"/>
              <a:gd name="connsiteY16" fmla="*/ 1883259 h 4665511"/>
              <a:gd name="connsiteX17" fmla="*/ 1861433 w 3723570"/>
              <a:gd name="connsiteY17" fmla="*/ 3014829 h 4665511"/>
              <a:gd name="connsiteX18" fmla="*/ 728911 w 3723570"/>
              <a:gd name="connsiteY18"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750736 h 4665511"/>
              <a:gd name="connsiteX16" fmla="*/ 1861433 w 3723570"/>
              <a:gd name="connsiteY16" fmla="*/ 3014829 h 4665511"/>
              <a:gd name="connsiteX17" fmla="*/ 728911 w 3723570"/>
              <a:gd name="connsiteY17"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3014829 h 4665511"/>
              <a:gd name="connsiteX16" fmla="*/ 728911 w 3723570"/>
              <a:gd name="connsiteY16"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23570" h="4665511">
                <a:moveTo>
                  <a:pt x="1758563" y="4628364"/>
                </a:moveTo>
                <a:cubicBezTo>
                  <a:pt x="1818571" y="4677894"/>
                  <a:pt x="1905248" y="4677894"/>
                  <a:pt x="1965256" y="4628364"/>
                </a:cubicBezTo>
                <a:cubicBezTo>
                  <a:pt x="2932996" y="3824454"/>
                  <a:pt x="3364478" y="3085314"/>
                  <a:pt x="3552121" y="2641449"/>
                </a:cubicBezTo>
                <a:cubicBezTo>
                  <a:pt x="3606413" y="2524291"/>
                  <a:pt x="3648323" y="2400466"/>
                  <a:pt x="3677851" y="2271879"/>
                </a:cubicBezTo>
                <a:cubicBezTo>
                  <a:pt x="3686423" y="2233779"/>
                  <a:pt x="3690233" y="2213776"/>
                  <a:pt x="3690233" y="2213776"/>
                </a:cubicBezTo>
                <a:lnTo>
                  <a:pt x="3690233" y="2213776"/>
                </a:lnTo>
                <a:cubicBezTo>
                  <a:pt x="3712141" y="2099476"/>
                  <a:pt x="3723571" y="1981366"/>
                  <a:pt x="3723571" y="1860399"/>
                </a:cubicBezTo>
                <a:cubicBezTo>
                  <a:pt x="3722618" y="811696"/>
                  <a:pt x="2852986" y="-35076"/>
                  <a:pt x="1794758" y="1119"/>
                </a:cubicBezTo>
                <a:cubicBezTo>
                  <a:pt x="867976" y="33504"/>
                  <a:pt x="98356" y="756451"/>
                  <a:pt x="8821" y="1679424"/>
                </a:cubicBezTo>
                <a:cubicBezTo>
                  <a:pt x="-9277" y="1864209"/>
                  <a:pt x="1201" y="2043279"/>
                  <a:pt x="33586" y="2213776"/>
                </a:cubicBezTo>
                <a:lnTo>
                  <a:pt x="33586" y="2213776"/>
                </a:lnTo>
                <a:cubicBezTo>
                  <a:pt x="33586" y="2213776"/>
                  <a:pt x="36443" y="2233779"/>
                  <a:pt x="45968" y="2271879"/>
                </a:cubicBezTo>
                <a:cubicBezTo>
                  <a:pt x="74543" y="2400466"/>
                  <a:pt x="117406" y="2524291"/>
                  <a:pt x="171698" y="2641449"/>
                </a:cubicBezTo>
                <a:cubicBezTo>
                  <a:pt x="359341" y="3084361"/>
                  <a:pt x="789871" y="3824454"/>
                  <a:pt x="1758563" y="4628364"/>
                </a:cubicBezTo>
                <a:close/>
              </a:path>
            </a:pathLst>
          </a:custGeom>
          <a:gradFill>
            <a:gsLst>
              <a:gs pos="0">
                <a:srgbClr val="EE6A06"/>
              </a:gs>
              <a:gs pos="50000">
                <a:schemeClr val="accent2"/>
              </a:gs>
              <a:gs pos="100000">
                <a:schemeClr val="accent1"/>
              </a:gs>
            </a:gsLst>
            <a:lin ang="0" scaled="0"/>
          </a:gradFill>
          <a:ln w="19050" cap="flat">
            <a:solidFill>
              <a:schemeClr val="bg1"/>
            </a:solidFill>
            <a:prstDash val="solid"/>
            <a:miter/>
          </a:ln>
        </p:spPr>
        <p:txBody>
          <a:bodyPr rtlCol="0" anchor="ctr"/>
          <a:lstStyle/>
          <a:p>
            <a:endParaRPr lang="nl-NL"/>
          </a:p>
        </p:txBody>
      </p:sp>
      <p:sp>
        <p:nvSpPr>
          <p:cNvPr id="227" name="Graphic 5">
            <a:extLst>
              <a:ext uri="{FF2B5EF4-FFF2-40B4-BE49-F238E27FC236}">
                <a16:creationId xmlns:a16="http://schemas.microsoft.com/office/drawing/2014/main" id="{D97DCD3A-05D0-4798-8662-4F74FA01523D}"/>
              </a:ext>
            </a:extLst>
          </p:cNvPr>
          <p:cNvSpPr/>
          <p:nvPr userDrawn="1"/>
        </p:nvSpPr>
        <p:spPr>
          <a:xfrm>
            <a:off x="9541947" y="2872308"/>
            <a:ext cx="491053" cy="615273"/>
          </a:xfrm>
          <a:custGeom>
            <a:avLst/>
            <a:gdLst>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750736 h 4665511"/>
              <a:gd name="connsiteX16" fmla="*/ 2993956 w 3723570"/>
              <a:gd name="connsiteY16" fmla="*/ 1883259 h 4665511"/>
              <a:gd name="connsiteX17" fmla="*/ 1861433 w 3723570"/>
              <a:gd name="connsiteY17" fmla="*/ 3014829 h 4665511"/>
              <a:gd name="connsiteX18" fmla="*/ 728911 w 3723570"/>
              <a:gd name="connsiteY18"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2993956 w 3723570"/>
              <a:gd name="connsiteY15" fmla="*/ 1883259 h 4665511"/>
              <a:gd name="connsiteX16" fmla="*/ 1861433 w 3723570"/>
              <a:gd name="connsiteY16" fmla="*/ 3014829 h 4665511"/>
              <a:gd name="connsiteX17" fmla="*/ 728911 w 3723570"/>
              <a:gd name="connsiteY17"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 name="connsiteX14" fmla="*/ 728911 w 3723570"/>
              <a:gd name="connsiteY14" fmla="*/ 1883259 h 4665511"/>
              <a:gd name="connsiteX15" fmla="*/ 1861433 w 3723570"/>
              <a:gd name="connsiteY15" fmla="*/ 3014829 h 4665511"/>
              <a:gd name="connsiteX16" fmla="*/ 728911 w 3723570"/>
              <a:gd name="connsiteY16" fmla="*/ 1883259 h 4665511"/>
              <a:gd name="connsiteX0" fmla="*/ 1758563 w 3723570"/>
              <a:gd name="connsiteY0" fmla="*/ 4628364 h 4665511"/>
              <a:gd name="connsiteX1" fmla="*/ 1965256 w 3723570"/>
              <a:gd name="connsiteY1" fmla="*/ 4628364 h 4665511"/>
              <a:gd name="connsiteX2" fmla="*/ 3552121 w 3723570"/>
              <a:gd name="connsiteY2" fmla="*/ 2641449 h 4665511"/>
              <a:gd name="connsiteX3" fmla="*/ 3677851 w 3723570"/>
              <a:gd name="connsiteY3" fmla="*/ 2271879 h 4665511"/>
              <a:gd name="connsiteX4" fmla="*/ 3690233 w 3723570"/>
              <a:gd name="connsiteY4" fmla="*/ 2213776 h 4665511"/>
              <a:gd name="connsiteX5" fmla="*/ 3690233 w 3723570"/>
              <a:gd name="connsiteY5" fmla="*/ 2213776 h 4665511"/>
              <a:gd name="connsiteX6" fmla="*/ 3723571 w 3723570"/>
              <a:gd name="connsiteY6" fmla="*/ 1860399 h 4665511"/>
              <a:gd name="connsiteX7" fmla="*/ 1794758 w 3723570"/>
              <a:gd name="connsiteY7" fmla="*/ 1119 h 4665511"/>
              <a:gd name="connsiteX8" fmla="*/ 8821 w 3723570"/>
              <a:gd name="connsiteY8" fmla="*/ 1679424 h 4665511"/>
              <a:gd name="connsiteX9" fmla="*/ 33586 w 3723570"/>
              <a:gd name="connsiteY9" fmla="*/ 2213776 h 4665511"/>
              <a:gd name="connsiteX10" fmla="*/ 33586 w 3723570"/>
              <a:gd name="connsiteY10" fmla="*/ 2213776 h 4665511"/>
              <a:gd name="connsiteX11" fmla="*/ 45968 w 3723570"/>
              <a:gd name="connsiteY11" fmla="*/ 2271879 h 4665511"/>
              <a:gd name="connsiteX12" fmla="*/ 171698 w 3723570"/>
              <a:gd name="connsiteY12" fmla="*/ 2641449 h 4665511"/>
              <a:gd name="connsiteX13" fmla="*/ 1758563 w 3723570"/>
              <a:gd name="connsiteY13" fmla="*/ 4628364 h 466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23570" h="4665511">
                <a:moveTo>
                  <a:pt x="1758563" y="4628364"/>
                </a:moveTo>
                <a:cubicBezTo>
                  <a:pt x="1818571" y="4677894"/>
                  <a:pt x="1905248" y="4677894"/>
                  <a:pt x="1965256" y="4628364"/>
                </a:cubicBezTo>
                <a:cubicBezTo>
                  <a:pt x="2932996" y="3824454"/>
                  <a:pt x="3364478" y="3085314"/>
                  <a:pt x="3552121" y="2641449"/>
                </a:cubicBezTo>
                <a:cubicBezTo>
                  <a:pt x="3606413" y="2524291"/>
                  <a:pt x="3648323" y="2400466"/>
                  <a:pt x="3677851" y="2271879"/>
                </a:cubicBezTo>
                <a:cubicBezTo>
                  <a:pt x="3686423" y="2233779"/>
                  <a:pt x="3690233" y="2213776"/>
                  <a:pt x="3690233" y="2213776"/>
                </a:cubicBezTo>
                <a:lnTo>
                  <a:pt x="3690233" y="2213776"/>
                </a:lnTo>
                <a:cubicBezTo>
                  <a:pt x="3712141" y="2099476"/>
                  <a:pt x="3723571" y="1981366"/>
                  <a:pt x="3723571" y="1860399"/>
                </a:cubicBezTo>
                <a:cubicBezTo>
                  <a:pt x="3722618" y="811696"/>
                  <a:pt x="2852986" y="-35076"/>
                  <a:pt x="1794758" y="1119"/>
                </a:cubicBezTo>
                <a:cubicBezTo>
                  <a:pt x="867976" y="33504"/>
                  <a:pt x="98356" y="756451"/>
                  <a:pt x="8821" y="1679424"/>
                </a:cubicBezTo>
                <a:cubicBezTo>
                  <a:pt x="-9277" y="1864209"/>
                  <a:pt x="1201" y="2043279"/>
                  <a:pt x="33586" y="2213776"/>
                </a:cubicBezTo>
                <a:lnTo>
                  <a:pt x="33586" y="2213776"/>
                </a:lnTo>
                <a:cubicBezTo>
                  <a:pt x="33586" y="2213776"/>
                  <a:pt x="36443" y="2233779"/>
                  <a:pt x="45968" y="2271879"/>
                </a:cubicBezTo>
                <a:cubicBezTo>
                  <a:pt x="74543" y="2400466"/>
                  <a:pt x="117406" y="2524291"/>
                  <a:pt x="171698" y="2641449"/>
                </a:cubicBezTo>
                <a:cubicBezTo>
                  <a:pt x="359341" y="3084361"/>
                  <a:pt x="789871" y="3824454"/>
                  <a:pt x="1758563" y="4628364"/>
                </a:cubicBezTo>
                <a:close/>
              </a:path>
            </a:pathLst>
          </a:custGeom>
          <a:gradFill>
            <a:gsLst>
              <a:gs pos="0">
                <a:srgbClr val="EE6A06"/>
              </a:gs>
              <a:gs pos="50000">
                <a:schemeClr val="accent2"/>
              </a:gs>
              <a:gs pos="100000">
                <a:schemeClr val="accent1"/>
              </a:gs>
            </a:gsLst>
            <a:lin ang="0" scaled="0"/>
          </a:gradFill>
          <a:ln w="19050" cap="flat">
            <a:solidFill>
              <a:schemeClr val="bg1"/>
            </a:solidFill>
            <a:prstDash val="solid"/>
            <a:miter/>
          </a:ln>
        </p:spPr>
        <p:txBody>
          <a:bodyPr rtlCol="0" anchor="ctr"/>
          <a:lstStyle/>
          <a:p>
            <a:endParaRPr lang="nl-NL"/>
          </a:p>
        </p:txBody>
      </p:sp>
      <p:sp>
        <p:nvSpPr>
          <p:cNvPr id="2" name="Tekstvak 1">
            <a:extLst>
              <a:ext uri="{FF2B5EF4-FFF2-40B4-BE49-F238E27FC236}">
                <a16:creationId xmlns:a16="http://schemas.microsoft.com/office/drawing/2014/main" id="{80C7710F-297C-4EAE-A194-7EF7862CF507}"/>
              </a:ext>
            </a:extLst>
          </p:cNvPr>
          <p:cNvSpPr txBox="1"/>
          <p:nvPr userDrawn="1"/>
        </p:nvSpPr>
        <p:spPr>
          <a:xfrm>
            <a:off x="6781801" y="3200401"/>
            <a:ext cx="1028700" cy="276999"/>
          </a:xfrm>
          <a:prstGeom prst="rect">
            <a:avLst/>
          </a:prstGeom>
          <a:noFill/>
        </p:spPr>
        <p:txBody>
          <a:bodyPr wrap="square" rtlCol="0">
            <a:spAutoFit/>
          </a:bodyPr>
          <a:lstStyle/>
          <a:p>
            <a:pPr algn="ctr"/>
            <a:r>
              <a:rPr lang="nl-NL" sz="1200">
                <a:solidFill>
                  <a:schemeClr val="tx2"/>
                </a:solidFill>
              </a:rPr>
              <a:t>Amsterdam</a:t>
            </a:r>
          </a:p>
        </p:txBody>
      </p:sp>
      <p:sp>
        <p:nvSpPr>
          <p:cNvPr id="114" name="Tekstvak 113">
            <a:extLst>
              <a:ext uri="{FF2B5EF4-FFF2-40B4-BE49-F238E27FC236}">
                <a16:creationId xmlns:a16="http://schemas.microsoft.com/office/drawing/2014/main" id="{64C54275-56EC-4C5C-942E-4356D032BBD7}"/>
              </a:ext>
            </a:extLst>
          </p:cNvPr>
          <p:cNvSpPr txBox="1"/>
          <p:nvPr userDrawn="1"/>
        </p:nvSpPr>
        <p:spPr>
          <a:xfrm>
            <a:off x="7213601" y="4089401"/>
            <a:ext cx="1028700" cy="276999"/>
          </a:xfrm>
          <a:prstGeom prst="rect">
            <a:avLst/>
          </a:prstGeom>
          <a:noFill/>
        </p:spPr>
        <p:txBody>
          <a:bodyPr wrap="square" rtlCol="0">
            <a:spAutoFit/>
          </a:bodyPr>
          <a:lstStyle/>
          <a:p>
            <a:pPr algn="ctr"/>
            <a:r>
              <a:rPr lang="nl-NL" sz="1200">
                <a:solidFill>
                  <a:schemeClr val="tx2"/>
                </a:solidFill>
              </a:rPr>
              <a:t>Utrecht</a:t>
            </a:r>
          </a:p>
        </p:txBody>
      </p:sp>
      <p:sp>
        <p:nvSpPr>
          <p:cNvPr id="115" name="Tekstvak 114">
            <a:extLst>
              <a:ext uri="{FF2B5EF4-FFF2-40B4-BE49-F238E27FC236}">
                <a16:creationId xmlns:a16="http://schemas.microsoft.com/office/drawing/2014/main" id="{6ACF2F23-AE82-4B53-85A3-5F2DBDE9249B}"/>
              </a:ext>
            </a:extLst>
          </p:cNvPr>
          <p:cNvSpPr txBox="1"/>
          <p:nvPr userDrawn="1"/>
        </p:nvSpPr>
        <p:spPr>
          <a:xfrm>
            <a:off x="9271001" y="3479801"/>
            <a:ext cx="1028700" cy="276999"/>
          </a:xfrm>
          <a:prstGeom prst="rect">
            <a:avLst/>
          </a:prstGeom>
          <a:noFill/>
        </p:spPr>
        <p:txBody>
          <a:bodyPr wrap="square" rtlCol="0">
            <a:spAutoFit/>
          </a:bodyPr>
          <a:lstStyle/>
          <a:p>
            <a:pPr algn="ctr"/>
            <a:r>
              <a:rPr lang="nl-NL" sz="1200">
                <a:solidFill>
                  <a:schemeClr val="tx2"/>
                </a:solidFill>
              </a:rPr>
              <a:t>Deventer</a:t>
            </a:r>
          </a:p>
        </p:txBody>
      </p:sp>
      <p:sp>
        <p:nvSpPr>
          <p:cNvPr id="116" name="Tekstvak 115">
            <a:extLst>
              <a:ext uri="{FF2B5EF4-FFF2-40B4-BE49-F238E27FC236}">
                <a16:creationId xmlns:a16="http://schemas.microsoft.com/office/drawing/2014/main" id="{A3743B50-540F-47D7-963A-019691A26114}"/>
              </a:ext>
            </a:extLst>
          </p:cNvPr>
          <p:cNvSpPr txBox="1"/>
          <p:nvPr userDrawn="1"/>
        </p:nvSpPr>
        <p:spPr>
          <a:xfrm>
            <a:off x="1128068" y="3413497"/>
            <a:ext cx="3633496" cy="615553"/>
          </a:xfrm>
          <a:prstGeom prst="rect">
            <a:avLst/>
          </a:prstGeom>
          <a:noFill/>
        </p:spPr>
        <p:txBody>
          <a:bodyPr wrap="square" lIns="0" tIns="0" rIns="0" bIns="0" rtlCol="0">
            <a:spAutoFit/>
          </a:bodyPr>
          <a:lstStyle/>
          <a:p>
            <a:pPr algn="ctr"/>
            <a:r>
              <a:rPr lang="nl-NL" sz="2000" b="1">
                <a:ln w="3175">
                  <a:noFill/>
                </a:ln>
                <a:solidFill>
                  <a:schemeClr val="tx2"/>
                </a:solidFill>
                <a:latin typeface="+mj-lt"/>
                <a:ea typeface="+mj-ea"/>
                <a:cs typeface="+mj-cs"/>
              </a:rPr>
              <a:t>Aandacht voor groei </a:t>
            </a:r>
            <a:br>
              <a:rPr lang="nl-NL" sz="2000" b="1">
                <a:ln w="3175">
                  <a:noFill/>
                </a:ln>
                <a:solidFill>
                  <a:schemeClr val="tx2"/>
                </a:solidFill>
                <a:latin typeface="+mj-lt"/>
                <a:ea typeface="+mj-ea"/>
                <a:cs typeface="+mj-cs"/>
              </a:rPr>
            </a:br>
            <a:r>
              <a:rPr lang="nl-NL" sz="2000" b="1">
                <a:ln w="3175">
                  <a:noFill/>
                </a:ln>
                <a:solidFill>
                  <a:schemeClr val="tx2"/>
                </a:solidFill>
                <a:latin typeface="+mj-lt"/>
                <a:ea typeface="+mj-ea"/>
                <a:cs typeface="+mj-cs"/>
              </a:rPr>
              <a:t>in zorg en publiek domein</a:t>
            </a:r>
          </a:p>
        </p:txBody>
      </p:sp>
      <p:sp>
        <p:nvSpPr>
          <p:cNvPr id="117" name="Tekstvak 116">
            <a:extLst>
              <a:ext uri="{FF2B5EF4-FFF2-40B4-BE49-F238E27FC236}">
                <a16:creationId xmlns:a16="http://schemas.microsoft.com/office/drawing/2014/main" id="{5C58A491-10A1-48FF-9685-3D0C4EDF8671}"/>
              </a:ext>
            </a:extLst>
          </p:cNvPr>
          <p:cNvSpPr txBox="1"/>
          <p:nvPr userDrawn="1"/>
        </p:nvSpPr>
        <p:spPr>
          <a:xfrm>
            <a:off x="1128068" y="4240812"/>
            <a:ext cx="3633496" cy="184666"/>
          </a:xfrm>
          <a:prstGeom prst="rect">
            <a:avLst/>
          </a:prstGeom>
          <a:noFill/>
        </p:spPr>
        <p:txBody>
          <a:bodyPr wrap="square" lIns="0" tIns="0" rIns="0" bIns="0" rtlCol="0">
            <a:spAutoFit/>
          </a:bodyPr>
          <a:lstStyle/>
          <a:p>
            <a:pPr algn="ctr"/>
            <a:r>
              <a:rPr lang="nl-NL" sz="1200" b="0">
                <a:ln w="3175">
                  <a:noFill/>
                </a:ln>
                <a:solidFill>
                  <a:schemeClr val="accent1"/>
                </a:solidFill>
                <a:latin typeface="+mj-lt"/>
                <a:ea typeface="+mj-ea"/>
                <a:cs typeface="+mj-cs"/>
              </a:rPr>
              <a:t>www.bendergroep.nl/</a:t>
            </a:r>
          </a:p>
        </p:txBody>
      </p:sp>
      <p:sp>
        <p:nvSpPr>
          <p:cNvPr id="119" name="Tekstvak 118">
            <a:extLst>
              <a:ext uri="{FF2B5EF4-FFF2-40B4-BE49-F238E27FC236}">
                <a16:creationId xmlns:a16="http://schemas.microsoft.com/office/drawing/2014/main" id="{C97CA8A5-0AE8-42F2-831F-D01429D1EF6F}"/>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AFSLUITING</a:t>
            </a:r>
          </a:p>
        </p:txBody>
      </p:sp>
    </p:spTree>
    <p:extLst>
      <p:ext uri="{BB962C8B-B14F-4D97-AF65-F5344CB8AC3E}">
        <p14:creationId xmlns:p14="http://schemas.microsoft.com/office/powerpoint/2010/main" val="1311189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1000" fill="hold"/>
                                            <p:tgtEl>
                                              <p:spTgt spid="72"/>
                                            </p:tgtEl>
                                            <p:attrNameLst>
                                              <p:attrName>ppt_x</p:attrName>
                                            </p:attrNameLst>
                                          </p:cBhvr>
                                          <p:tavLst>
                                            <p:tav tm="0">
                                              <p:val>
                                                <p:strVal val="1+#ppt_w/2"/>
                                              </p:val>
                                            </p:tav>
                                            <p:tav tm="100000">
                                              <p:val>
                                                <p:strVal val="#ppt_x"/>
                                              </p:val>
                                            </p:tav>
                                          </p:tavLst>
                                        </p:anim>
                                        <p:anim calcmode="lin" valueType="num">
                                          <p:cBhvr additive="base">
                                            <p:cTn id="12" dur="1000" fill="hold"/>
                                            <p:tgtEl>
                                              <p:spTgt spid="7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82"/>
                                            </p:tgtEl>
                                            <p:attrNameLst>
                                              <p:attrName>style.visibility</p:attrName>
                                            </p:attrNameLst>
                                          </p:cBhvr>
                                          <p:to>
                                            <p:strVal val="visible"/>
                                          </p:to>
                                        </p:set>
                                        <p:animEffect transition="in" filter="wipe(left)">
                                          <p:cBhvr>
                                            <p:cTn id="16" dur="500"/>
                                            <p:tgtEl>
                                              <p:spTgt spid="82"/>
                                            </p:tgtEl>
                                          </p:cBhvr>
                                        </p:animEffect>
                                      </p:childTnLst>
                                    </p:cTn>
                                  </p:par>
                                  <p:par>
                                    <p:cTn id="17" presetID="2" presetClass="entr" presetSubtype="2" decel="100000" fill="hold" nodeType="withEffect">
                                      <p:stCondLst>
                                        <p:cond delay="0"/>
                                      </p:stCondLst>
                                      <p:childTnLst>
                                        <p:set>
                                          <p:cBhvr>
                                            <p:cTn id="18" dur="1" fill="hold">
                                              <p:stCondLst>
                                                <p:cond delay="0"/>
                                              </p:stCondLst>
                                            </p:cTn>
                                            <p:tgtEl>
                                              <p:spTgt spid="180"/>
                                            </p:tgtEl>
                                            <p:attrNameLst>
                                              <p:attrName>style.visibility</p:attrName>
                                            </p:attrNameLst>
                                          </p:cBhvr>
                                          <p:to>
                                            <p:strVal val="visible"/>
                                          </p:to>
                                        </p:set>
                                        <p:anim calcmode="lin" valueType="num">
                                          <p:cBhvr additive="base">
                                            <p:cTn id="19" dur="1000" fill="hold"/>
                                            <p:tgtEl>
                                              <p:spTgt spid="180"/>
                                            </p:tgtEl>
                                            <p:attrNameLst>
                                              <p:attrName>ppt_x</p:attrName>
                                            </p:attrNameLst>
                                          </p:cBhvr>
                                          <p:tavLst>
                                            <p:tav tm="0">
                                              <p:val>
                                                <p:strVal val="1+#ppt_w/2"/>
                                              </p:val>
                                            </p:tav>
                                            <p:tav tm="100000">
                                              <p:val>
                                                <p:strVal val="#ppt_x"/>
                                              </p:val>
                                            </p:tav>
                                          </p:tavLst>
                                        </p:anim>
                                        <p:anim calcmode="lin" valueType="num">
                                          <p:cBhvr additive="base">
                                            <p:cTn id="20" dur="1000" fill="hold"/>
                                            <p:tgtEl>
                                              <p:spTgt spid="180"/>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0"/>
                                      </p:stCondLst>
                                      <p:iterate type="lt">
                                        <p:tmPct val="10000"/>
                                      </p:iterate>
                                      <p:childTnLst>
                                        <p:set>
                                          <p:cBhvr>
                                            <p:cTn id="22" dur="1" fill="hold">
                                              <p:stCondLst>
                                                <p:cond delay="0"/>
                                              </p:stCondLst>
                                            </p:cTn>
                                            <p:tgtEl>
                                              <p:spTgt spid="116"/>
                                            </p:tgtEl>
                                            <p:attrNameLst>
                                              <p:attrName>style.visibility</p:attrName>
                                            </p:attrNameLst>
                                          </p:cBhvr>
                                          <p:to>
                                            <p:strVal val="visible"/>
                                          </p:to>
                                        </p:set>
                                        <p:animEffect transition="in" filter="fade">
                                          <p:cBhvr>
                                            <p:cTn id="23" dur="250"/>
                                            <p:tgtEl>
                                              <p:spTgt spid="116"/>
                                            </p:tgtEl>
                                          </p:cBhvr>
                                        </p:animEffect>
                                      </p:childTnLst>
                                    </p:cTn>
                                  </p:par>
                                </p:childTnLst>
                              </p:cTn>
                            </p:par>
                            <p:par>
                              <p:cTn id="24" fill="hold">
                                <p:stCondLst>
                                  <p:cond delay="2175"/>
                                </p:stCondLst>
                                <p:childTnLst>
                                  <p:par>
                                    <p:cTn id="25" presetID="2" presetClass="entr" presetSubtype="1" fill="hold" grpId="0" nodeType="afterEffect" p14:presetBounceEnd="32000">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14:bounceEnd="32000">
                                          <p:cBhvr additive="base">
                                            <p:cTn id="27" dur="500" fill="hold"/>
                                            <p:tgtEl>
                                              <p:spTgt spid="7"/>
                                            </p:tgtEl>
                                            <p:attrNameLst>
                                              <p:attrName>ppt_x</p:attrName>
                                            </p:attrNameLst>
                                          </p:cBhvr>
                                          <p:tavLst>
                                            <p:tav tm="0">
                                              <p:val>
                                                <p:strVal val="#ppt_x"/>
                                              </p:val>
                                            </p:tav>
                                            <p:tav tm="100000">
                                              <p:val>
                                                <p:strVal val="#ppt_x"/>
                                              </p:val>
                                            </p:tav>
                                          </p:tavLst>
                                        </p:anim>
                                        <p:anim calcmode="lin" valueType="num" p14:bounceEnd="32000">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117"/>
                                            </p:tgtEl>
                                            <p:attrNameLst>
                                              <p:attrName>style.visibility</p:attrName>
                                            </p:attrNameLst>
                                          </p:cBhvr>
                                          <p:to>
                                            <p:strVal val="visible"/>
                                          </p:to>
                                        </p:set>
                                        <p:animEffect transition="in" filter="fade">
                                          <p:cBhvr>
                                            <p:cTn id="31" dur="500"/>
                                            <p:tgtEl>
                                              <p:spTgt spid="117"/>
                                            </p:tgtEl>
                                          </p:cBhvr>
                                        </p:animEffect>
                                      </p:childTnLst>
                                    </p:cTn>
                                  </p:par>
                                  <p:par>
                                    <p:cTn id="32" presetID="2" presetClass="entr" presetSubtype="1" fill="hold" grpId="0" nodeType="withEffect" p14:presetBounceEnd="32000">
                                      <p:stCondLst>
                                        <p:cond delay="250"/>
                                      </p:stCondLst>
                                      <p:childTnLst>
                                        <p:set>
                                          <p:cBhvr>
                                            <p:cTn id="33" dur="1" fill="hold">
                                              <p:stCondLst>
                                                <p:cond delay="0"/>
                                              </p:stCondLst>
                                            </p:cTn>
                                            <p:tgtEl>
                                              <p:spTgt spid="226"/>
                                            </p:tgtEl>
                                            <p:attrNameLst>
                                              <p:attrName>style.visibility</p:attrName>
                                            </p:attrNameLst>
                                          </p:cBhvr>
                                          <p:to>
                                            <p:strVal val="visible"/>
                                          </p:to>
                                        </p:set>
                                        <p:anim calcmode="lin" valueType="num" p14:bounceEnd="32000">
                                          <p:cBhvr additive="base">
                                            <p:cTn id="34" dur="500" fill="hold"/>
                                            <p:tgtEl>
                                              <p:spTgt spid="226"/>
                                            </p:tgtEl>
                                            <p:attrNameLst>
                                              <p:attrName>ppt_x</p:attrName>
                                            </p:attrNameLst>
                                          </p:cBhvr>
                                          <p:tavLst>
                                            <p:tav tm="0">
                                              <p:val>
                                                <p:strVal val="#ppt_x"/>
                                              </p:val>
                                            </p:tav>
                                            <p:tav tm="100000">
                                              <p:val>
                                                <p:strVal val="#ppt_x"/>
                                              </p:val>
                                            </p:tav>
                                          </p:tavLst>
                                        </p:anim>
                                        <p:anim calcmode="lin" valueType="num" p14:bounceEnd="32000">
                                          <p:cBhvr additive="base">
                                            <p:cTn id="35" dur="500" fill="hold"/>
                                            <p:tgtEl>
                                              <p:spTgt spid="2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14:presetBounceEnd="32000">
                                      <p:stCondLst>
                                        <p:cond delay="500"/>
                                      </p:stCondLst>
                                      <p:childTnLst>
                                        <p:set>
                                          <p:cBhvr>
                                            <p:cTn id="37" dur="1" fill="hold">
                                              <p:stCondLst>
                                                <p:cond delay="0"/>
                                              </p:stCondLst>
                                            </p:cTn>
                                            <p:tgtEl>
                                              <p:spTgt spid="227"/>
                                            </p:tgtEl>
                                            <p:attrNameLst>
                                              <p:attrName>style.visibility</p:attrName>
                                            </p:attrNameLst>
                                          </p:cBhvr>
                                          <p:to>
                                            <p:strVal val="visible"/>
                                          </p:to>
                                        </p:set>
                                        <p:anim calcmode="lin" valueType="num" p14:bounceEnd="32000">
                                          <p:cBhvr additive="base">
                                            <p:cTn id="38" dur="500" fill="hold"/>
                                            <p:tgtEl>
                                              <p:spTgt spid="227"/>
                                            </p:tgtEl>
                                            <p:attrNameLst>
                                              <p:attrName>ppt_x</p:attrName>
                                            </p:attrNameLst>
                                          </p:cBhvr>
                                          <p:tavLst>
                                            <p:tav tm="0">
                                              <p:val>
                                                <p:strVal val="#ppt_x"/>
                                              </p:val>
                                            </p:tav>
                                            <p:tav tm="100000">
                                              <p:val>
                                                <p:strVal val="#ppt_x"/>
                                              </p:val>
                                            </p:tav>
                                          </p:tavLst>
                                        </p:anim>
                                        <p:anim calcmode="lin" valueType="num" p14:bounceEnd="32000">
                                          <p:cBhvr additive="base">
                                            <p:cTn id="39" dur="500" fill="hold"/>
                                            <p:tgtEl>
                                              <p:spTgt spid="227"/>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500"/>
                                            <p:tgtEl>
                                              <p:spTgt spid="2"/>
                                            </p:tgtEl>
                                          </p:cBhvr>
                                        </p:animEffect>
                                      </p:childTnLst>
                                    </p:cTn>
                                  </p:par>
                                  <p:par>
                                    <p:cTn id="43" presetID="10" presetClass="entr" presetSubtype="0" fill="hold" grpId="0" nodeType="withEffect">
                                      <p:stCondLst>
                                        <p:cond delay="1000"/>
                                      </p:stCondLst>
                                      <p:childTnLst>
                                        <p:set>
                                          <p:cBhvr>
                                            <p:cTn id="44" dur="1" fill="hold">
                                              <p:stCondLst>
                                                <p:cond delay="0"/>
                                              </p:stCondLst>
                                            </p:cTn>
                                            <p:tgtEl>
                                              <p:spTgt spid="114"/>
                                            </p:tgtEl>
                                            <p:attrNameLst>
                                              <p:attrName>style.visibility</p:attrName>
                                            </p:attrNameLst>
                                          </p:cBhvr>
                                          <p:to>
                                            <p:strVal val="visible"/>
                                          </p:to>
                                        </p:set>
                                        <p:animEffect transition="in" filter="fade">
                                          <p:cBhvr>
                                            <p:cTn id="45" dur="500"/>
                                            <p:tgtEl>
                                              <p:spTgt spid="114"/>
                                            </p:tgtEl>
                                          </p:cBhvr>
                                        </p:animEffect>
                                      </p:childTnLst>
                                    </p:cTn>
                                  </p:par>
                                  <p:par>
                                    <p:cTn id="46" presetID="10" presetClass="entr" presetSubtype="0" fill="hold" grpId="0" nodeType="withEffect">
                                      <p:stCondLst>
                                        <p:cond delay="1250"/>
                                      </p:stCondLst>
                                      <p:childTnLst>
                                        <p:set>
                                          <p:cBhvr>
                                            <p:cTn id="47" dur="1" fill="hold">
                                              <p:stCondLst>
                                                <p:cond delay="0"/>
                                              </p:stCondLst>
                                            </p:cTn>
                                            <p:tgtEl>
                                              <p:spTgt spid="115"/>
                                            </p:tgtEl>
                                            <p:attrNameLst>
                                              <p:attrName>style.visibility</p:attrName>
                                            </p:attrNameLst>
                                          </p:cBhvr>
                                          <p:to>
                                            <p:strVal val="visible"/>
                                          </p:to>
                                        </p:set>
                                        <p:animEffect transition="in" filter="fade">
                                          <p:cBhvr>
                                            <p:cTn id="48"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26" grpId="0" animBg="1"/>
          <p:bldP spid="227" grpId="0" animBg="1"/>
          <p:bldP spid="2" grpId="0"/>
          <p:bldP spid="114" grpId="0"/>
          <p:bldP spid="115" grpId="0"/>
          <p:bldP spid="116" grpId="0"/>
          <p:bldP spid="11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1000" fill="hold"/>
                                            <p:tgtEl>
                                              <p:spTgt spid="17"/>
                                            </p:tgtEl>
                                            <p:attrNameLst>
                                              <p:attrName>ppt_x</p:attrName>
                                            </p:attrNameLst>
                                          </p:cBhvr>
                                          <p:tavLst>
                                            <p:tav tm="0">
                                              <p:val>
                                                <p:strVal val="0-#ppt_w/2"/>
                                              </p:val>
                                            </p:tav>
                                            <p:tav tm="100000">
                                              <p:val>
                                                <p:strVal val="#ppt_x"/>
                                              </p:val>
                                            </p:tav>
                                          </p:tavLst>
                                        </p:anim>
                                        <p:anim calcmode="lin" valueType="num">
                                          <p:cBhvr additive="base">
                                            <p:cTn id="8" dur="10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2" decel="100000" fill="hold"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1000" fill="hold"/>
                                            <p:tgtEl>
                                              <p:spTgt spid="72"/>
                                            </p:tgtEl>
                                            <p:attrNameLst>
                                              <p:attrName>ppt_x</p:attrName>
                                            </p:attrNameLst>
                                          </p:cBhvr>
                                          <p:tavLst>
                                            <p:tav tm="0">
                                              <p:val>
                                                <p:strVal val="1+#ppt_w/2"/>
                                              </p:val>
                                            </p:tav>
                                            <p:tav tm="100000">
                                              <p:val>
                                                <p:strVal val="#ppt_x"/>
                                              </p:val>
                                            </p:tav>
                                          </p:tavLst>
                                        </p:anim>
                                        <p:anim calcmode="lin" valueType="num">
                                          <p:cBhvr additive="base">
                                            <p:cTn id="12" dur="1000" fill="hold"/>
                                            <p:tgtEl>
                                              <p:spTgt spid="7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82"/>
                                            </p:tgtEl>
                                            <p:attrNameLst>
                                              <p:attrName>style.visibility</p:attrName>
                                            </p:attrNameLst>
                                          </p:cBhvr>
                                          <p:to>
                                            <p:strVal val="visible"/>
                                          </p:to>
                                        </p:set>
                                        <p:animEffect transition="in" filter="wipe(left)">
                                          <p:cBhvr>
                                            <p:cTn id="16" dur="500"/>
                                            <p:tgtEl>
                                              <p:spTgt spid="82"/>
                                            </p:tgtEl>
                                          </p:cBhvr>
                                        </p:animEffect>
                                      </p:childTnLst>
                                    </p:cTn>
                                  </p:par>
                                  <p:par>
                                    <p:cTn id="17" presetID="2" presetClass="entr" presetSubtype="2" decel="100000" fill="hold" nodeType="withEffect">
                                      <p:stCondLst>
                                        <p:cond delay="0"/>
                                      </p:stCondLst>
                                      <p:childTnLst>
                                        <p:set>
                                          <p:cBhvr>
                                            <p:cTn id="18" dur="1" fill="hold">
                                              <p:stCondLst>
                                                <p:cond delay="0"/>
                                              </p:stCondLst>
                                            </p:cTn>
                                            <p:tgtEl>
                                              <p:spTgt spid="180"/>
                                            </p:tgtEl>
                                            <p:attrNameLst>
                                              <p:attrName>style.visibility</p:attrName>
                                            </p:attrNameLst>
                                          </p:cBhvr>
                                          <p:to>
                                            <p:strVal val="visible"/>
                                          </p:to>
                                        </p:set>
                                        <p:anim calcmode="lin" valueType="num">
                                          <p:cBhvr additive="base">
                                            <p:cTn id="19" dur="1000" fill="hold"/>
                                            <p:tgtEl>
                                              <p:spTgt spid="180"/>
                                            </p:tgtEl>
                                            <p:attrNameLst>
                                              <p:attrName>ppt_x</p:attrName>
                                            </p:attrNameLst>
                                          </p:cBhvr>
                                          <p:tavLst>
                                            <p:tav tm="0">
                                              <p:val>
                                                <p:strVal val="1+#ppt_w/2"/>
                                              </p:val>
                                            </p:tav>
                                            <p:tav tm="100000">
                                              <p:val>
                                                <p:strVal val="#ppt_x"/>
                                              </p:val>
                                            </p:tav>
                                          </p:tavLst>
                                        </p:anim>
                                        <p:anim calcmode="lin" valueType="num">
                                          <p:cBhvr additive="base">
                                            <p:cTn id="20" dur="1000" fill="hold"/>
                                            <p:tgtEl>
                                              <p:spTgt spid="180"/>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0"/>
                                      </p:stCondLst>
                                      <p:iterate type="lt">
                                        <p:tmPct val="10000"/>
                                      </p:iterate>
                                      <p:childTnLst>
                                        <p:set>
                                          <p:cBhvr>
                                            <p:cTn id="22" dur="1" fill="hold">
                                              <p:stCondLst>
                                                <p:cond delay="0"/>
                                              </p:stCondLst>
                                            </p:cTn>
                                            <p:tgtEl>
                                              <p:spTgt spid="116"/>
                                            </p:tgtEl>
                                            <p:attrNameLst>
                                              <p:attrName>style.visibility</p:attrName>
                                            </p:attrNameLst>
                                          </p:cBhvr>
                                          <p:to>
                                            <p:strVal val="visible"/>
                                          </p:to>
                                        </p:set>
                                        <p:animEffect transition="in" filter="fade">
                                          <p:cBhvr>
                                            <p:cTn id="23" dur="250"/>
                                            <p:tgtEl>
                                              <p:spTgt spid="116"/>
                                            </p:tgtEl>
                                          </p:cBhvr>
                                        </p:animEffect>
                                      </p:childTnLst>
                                    </p:cTn>
                                  </p:par>
                                </p:childTnLst>
                              </p:cTn>
                            </p:par>
                            <p:par>
                              <p:cTn id="24" fill="hold">
                                <p:stCondLst>
                                  <p:cond delay="2175"/>
                                </p:stCondLst>
                                <p:childTnLst>
                                  <p:par>
                                    <p:cTn id="25" presetID="2" presetClass="entr" presetSubtype="1"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10" presetClass="entr" presetSubtype="0" fill="hold" grpId="0" nodeType="withEffect">
                                      <p:stCondLst>
                                        <p:cond delay="0"/>
                                      </p:stCondLst>
                                      <p:childTnLst>
                                        <p:set>
                                          <p:cBhvr>
                                            <p:cTn id="30" dur="1" fill="hold">
                                              <p:stCondLst>
                                                <p:cond delay="0"/>
                                              </p:stCondLst>
                                            </p:cTn>
                                            <p:tgtEl>
                                              <p:spTgt spid="117"/>
                                            </p:tgtEl>
                                            <p:attrNameLst>
                                              <p:attrName>style.visibility</p:attrName>
                                            </p:attrNameLst>
                                          </p:cBhvr>
                                          <p:to>
                                            <p:strVal val="visible"/>
                                          </p:to>
                                        </p:set>
                                        <p:animEffect transition="in" filter="fade">
                                          <p:cBhvr>
                                            <p:cTn id="31" dur="500"/>
                                            <p:tgtEl>
                                              <p:spTgt spid="117"/>
                                            </p:tgtEl>
                                          </p:cBhvr>
                                        </p:animEffect>
                                      </p:childTnLst>
                                    </p:cTn>
                                  </p:par>
                                  <p:par>
                                    <p:cTn id="32" presetID="2" presetClass="entr" presetSubtype="1" fill="hold" grpId="0" nodeType="withEffect">
                                      <p:stCondLst>
                                        <p:cond delay="250"/>
                                      </p:stCondLst>
                                      <p:childTnLst>
                                        <p:set>
                                          <p:cBhvr>
                                            <p:cTn id="33" dur="1" fill="hold">
                                              <p:stCondLst>
                                                <p:cond delay="0"/>
                                              </p:stCondLst>
                                            </p:cTn>
                                            <p:tgtEl>
                                              <p:spTgt spid="226"/>
                                            </p:tgtEl>
                                            <p:attrNameLst>
                                              <p:attrName>style.visibility</p:attrName>
                                            </p:attrNameLst>
                                          </p:cBhvr>
                                          <p:to>
                                            <p:strVal val="visible"/>
                                          </p:to>
                                        </p:set>
                                        <p:anim calcmode="lin" valueType="num">
                                          <p:cBhvr additive="base">
                                            <p:cTn id="34" dur="500" fill="hold"/>
                                            <p:tgtEl>
                                              <p:spTgt spid="226"/>
                                            </p:tgtEl>
                                            <p:attrNameLst>
                                              <p:attrName>ppt_x</p:attrName>
                                            </p:attrNameLst>
                                          </p:cBhvr>
                                          <p:tavLst>
                                            <p:tav tm="0">
                                              <p:val>
                                                <p:strVal val="#ppt_x"/>
                                              </p:val>
                                            </p:tav>
                                            <p:tav tm="100000">
                                              <p:val>
                                                <p:strVal val="#ppt_x"/>
                                              </p:val>
                                            </p:tav>
                                          </p:tavLst>
                                        </p:anim>
                                        <p:anim calcmode="lin" valueType="num">
                                          <p:cBhvr additive="base">
                                            <p:cTn id="35" dur="500" fill="hold"/>
                                            <p:tgtEl>
                                              <p:spTgt spid="226"/>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500"/>
                                      </p:stCondLst>
                                      <p:childTnLst>
                                        <p:set>
                                          <p:cBhvr>
                                            <p:cTn id="37" dur="1" fill="hold">
                                              <p:stCondLst>
                                                <p:cond delay="0"/>
                                              </p:stCondLst>
                                            </p:cTn>
                                            <p:tgtEl>
                                              <p:spTgt spid="227"/>
                                            </p:tgtEl>
                                            <p:attrNameLst>
                                              <p:attrName>style.visibility</p:attrName>
                                            </p:attrNameLst>
                                          </p:cBhvr>
                                          <p:to>
                                            <p:strVal val="visible"/>
                                          </p:to>
                                        </p:set>
                                        <p:anim calcmode="lin" valueType="num">
                                          <p:cBhvr additive="base">
                                            <p:cTn id="38" dur="500" fill="hold"/>
                                            <p:tgtEl>
                                              <p:spTgt spid="227"/>
                                            </p:tgtEl>
                                            <p:attrNameLst>
                                              <p:attrName>ppt_x</p:attrName>
                                            </p:attrNameLst>
                                          </p:cBhvr>
                                          <p:tavLst>
                                            <p:tav tm="0">
                                              <p:val>
                                                <p:strVal val="#ppt_x"/>
                                              </p:val>
                                            </p:tav>
                                            <p:tav tm="100000">
                                              <p:val>
                                                <p:strVal val="#ppt_x"/>
                                              </p:val>
                                            </p:tav>
                                          </p:tavLst>
                                        </p:anim>
                                        <p:anim calcmode="lin" valueType="num">
                                          <p:cBhvr additive="base">
                                            <p:cTn id="39" dur="500" fill="hold"/>
                                            <p:tgtEl>
                                              <p:spTgt spid="227"/>
                                            </p:tgtEl>
                                            <p:attrNameLst>
                                              <p:attrName>ppt_y</p:attrName>
                                            </p:attrNameLst>
                                          </p:cBhvr>
                                          <p:tavLst>
                                            <p:tav tm="0">
                                              <p:val>
                                                <p:strVal val="0-#ppt_h/2"/>
                                              </p:val>
                                            </p:tav>
                                            <p:tav tm="100000">
                                              <p:val>
                                                <p:strVal val="#ppt_y"/>
                                              </p:val>
                                            </p:tav>
                                          </p:tavLst>
                                        </p:anim>
                                      </p:childTnLst>
                                    </p:cTn>
                                  </p:par>
                                  <p:par>
                                    <p:cTn id="40" presetID="10" presetClass="entr" presetSubtype="0" fill="hold" grpId="0" nodeType="withEffect">
                                      <p:stCondLst>
                                        <p:cond delay="750"/>
                                      </p:stCondLst>
                                      <p:childTnLst>
                                        <p:set>
                                          <p:cBhvr>
                                            <p:cTn id="41" dur="1" fill="hold">
                                              <p:stCondLst>
                                                <p:cond delay="0"/>
                                              </p:stCondLst>
                                            </p:cTn>
                                            <p:tgtEl>
                                              <p:spTgt spid="2"/>
                                            </p:tgtEl>
                                            <p:attrNameLst>
                                              <p:attrName>style.visibility</p:attrName>
                                            </p:attrNameLst>
                                          </p:cBhvr>
                                          <p:to>
                                            <p:strVal val="visible"/>
                                          </p:to>
                                        </p:set>
                                        <p:animEffect transition="in" filter="fade">
                                          <p:cBhvr>
                                            <p:cTn id="42" dur="500"/>
                                            <p:tgtEl>
                                              <p:spTgt spid="2"/>
                                            </p:tgtEl>
                                          </p:cBhvr>
                                        </p:animEffect>
                                      </p:childTnLst>
                                    </p:cTn>
                                  </p:par>
                                  <p:par>
                                    <p:cTn id="43" presetID="10" presetClass="entr" presetSubtype="0" fill="hold" grpId="0" nodeType="withEffect">
                                      <p:stCondLst>
                                        <p:cond delay="1000"/>
                                      </p:stCondLst>
                                      <p:childTnLst>
                                        <p:set>
                                          <p:cBhvr>
                                            <p:cTn id="44" dur="1" fill="hold">
                                              <p:stCondLst>
                                                <p:cond delay="0"/>
                                              </p:stCondLst>
                                            </p:cTn>
                                            <p:tgtEl>
                                              <p:spTgt spid="114"/>
                                            </p:tgtEl>
                                            <p:attrNameLst>
                                              <p:attrName>style.visibility</p:attrName>
                                            </p:attrNameLst>
                                          </p:cBhvr>
                                          <p:to>
                                            <p:strVal val="visible"/>
                                          </p:to>
                                        </p:set>
                                        <p:animEffect transition="in" filter="fade">
                                          <p:cBhvr>
                                            <p:cTn id="45" dur="500"/>
                                            <p:tgtEl>
                                              <p:spTgt spid="114"/>
                                            </p:tgtEl>
                                          </p:cBhvr>
                                        </p:animEffect>
                                      </p:childTnLst>
                                    </p:cTn>
                                  </p:par>
                                  <p:par>
                                    <p:cTn id="46" presetID="10" presetClass="entr" presetSubtype="0" fill="hold" grpId="0" nodeType="withEffect">
                                      <p:stCondLst>
                                        <p:cond delay="1250"/>
                                      </p:stCondLst>
                                      <p:childTnLst>
                                        <p:set>
                                          <p:cBhvr>
                                            <p:cTn id="47" dur="1" fill="hold">
                                              <p:stCondLst>
                                                <p:cond delay="0"/>
                                              </p:stCondLst>
                                            </p:cTn>
                                            <p:tgtEl>
                                              <p:spTgt spid="115"/>
                                            </p:tgtEl>
                                            <p:attrNameLst>
                                              <p:attrName>style.visibility</p:attrName>
                                            </p:attrNameLst>
                                          </p:cBhvr>
                                          <p:to>
                                            <p:strVal val="visible"/>
                                          </p:to>
                                        </p:set>
                                        <p:animEffect transition="in" filter="fade">
                                          <p:cBhvr>
                                            <p:cTn id="48"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26" grpId="0" animBg="1"/>
          <p:bldP spid="227" grpId="0" animBg="1"/>
          <p:bldP spid="2" grpId="0"/>
          <p:bldP spid="114" grpId="0"/>
          <p:bldP spid="115" grpId="0"/>
          <p:bldP spid="116" grpId="0"/>
          <p:bldP spid="117" grpId="0"/>
        </p:bldLst>
      </p:timing>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Afbeelding met bijschrift">
    <p:spTree>
      <p:nvGrpSpPr>
        <p:cNvPr id="1" name=""/>
        <p:cNvGrpSpPr/>
        <p:nvPr/>
      </p:nvGrpSpPr>
      <p:grpSpPr>
        <a:xfrm>
          <a:off x="0" y="0"/>
          <a:ext cx="0" cy="0"/>
          <a:chOff x="0" y="0"/>
          <a:chExt cx="0" cy="0"/>
        </a:xfrm>
      </p:grpSpPr>
      <p:sp>
        <p:nvSpPr>
          <p:cNvPr id="3" name="Tijdelijke aanduiding voor afbeelding 2">
            <a:extLst>
              <a:ext uri="{FF2B5EF4-FFF2-40B4-BE49-F238E27FC236}">
                <a16:creationId xmlns:a16="http://schemas.microsoft.com/office/drawing/2014/main" id="{7DF7AE8C-EAF9-1042-A5C2-752D6043F319}"/>
              </a:ext>
            </a:extLst>
          </p:cNvPr>
          <p:cNvSpPr>
            <a:spLocks noGrp="1"/>
          </p:cNvSpPr>
          <p:nvPr>
            <p:ph type="pic" idx="1"/>
          </p:nvPr>
        </p:nvSpPr>
        <p:spPr>
          <a:xfrm>
            <a:off x="0" y="0"/>
            <a:ext cx="12192000" cy="2904565"/>
          </a:xfrm>
          <a:prstGeom prst="rect">
            <a:avLst/>
          </a:prstGeom>
          <a:solidFill>
            <a:schemeClr val="bg2"/>
          </a:solidFill>
        </p:spPr>
        <p:txBody>
          <a:bodyPr anchor="ctr" anchorCtr="0"/>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 name="Titel 1">
            <a:extLst>
              <a:ext uri="{FF2B5EF4-FFF2-40B4-BE49-F238E27FC236}">
                <a16:creationId xmlns:a16="http://schemas.microsoft.com/office/drawing/2014/main" id="{5EE723B0-738C-D044-9322-6E73691E56B5}"/>
              </a:ext>
            </a:extLst>
          </p:cNvPr>
          <p:cNvSpPr>
            <a:spLocks noGrp="1"/>
          </p:cNvSpPr>
          <p:nvPr>
            <p:ph type="title" hasCustomPrompt="1"/>
          </p:nvPr>
        </p:nvSpPr>
        <p:spPr>
          <a:xfrm>
            <a:off x="593603" y="3459691"/>
            <a:ext cx="2325443" cy="2618379"/>
          </a:xfrm>
          <a:prstGeom prst="rect">
            <a:avLst/>
          </a:prstGeom>
        </p:spPr>
        <p:txBody>
          <a:bodyPr anchor="t" anchorCtr="0"/>
          <a:lstStyle>
            <a:lvl1pPr>
              <a:lnSpc>
                <a:spcPct val="100000"/>
              </a:lnSpc>
              <a:defRPr sz="3200"/>
            </a:lvl1pPr>
          </a:lstStyle>
          <a:p>
            <a:r>
              <a:rPr lang="nl-NL" sz="3200" b="1" dirty="0">
                <a:solidFill>
                  <a:srgbClr val="013353"/>
                </a:solidFill>
                <a:latin typeface="Barlow Condensed SemiBold" pitchFamily="2" charset="77"/>
              </a:rPr>
              <a:t>HIER STAAT EEN TITEL</a:t>
            </a:r>
          </a:p>
        </p:txBody>
      </p:sp>
      <p:grpSp>
        <p:nvGrpSpPr>
          <p:cNvPr id="6" name="Groep 5">
            <a:extLst>
              <a:ext uri="{FF2B5EF4-FFF2-40B4-BE49-F238E27FC236}">
                <a16:creationId xmlns:a16="http://schemas.microsoft.com/office/drawing/2014/main" id="{9A830562-7ABA-2740-A9AA-A14DF8526102}"/>
              </a:ext>
            </a:extLst>
          </p:cNvPr>
          <p:cNvGrpSpPr/>
          <p:nvPr userDrawn="1"/>
        </p:nvGrpSpPr>
        <p:grpSpPr>
          <a:xfrm>
            <a:off x="322950" y="-50800"/>
            <a:ext cx="444216" cy="1441450"/>
            <a:chOff x="322950" y="-50800"/>
            <a:chExt cx="444216" cy="1441450"/>
          </a:xfrm>
        </p:grpSpPr>
        <p:sp>
          <p:nvSpPr>
            <p:cNvPr id="4" name="Rechthoek 3">
              <a:extLst>
                <a:ext uri="{FF2B5EF4-FFF2-40B4-BE49-F238E27FC236}">
                  <a16:creationId xmlns:a16="http://schemas.microsoft.com/office/drawing/2014/main" id="{48735677-C0B1-C74B-AAD2-E7B1BEE6434F}"/>
                </a:ext>
              </a:extLst>
            </p:cNvPr>
            <p:cNvSpPr/>
            <p:nvPr userDrawn="1"/>
          </p:nvSpPr>
          <p:spPr>
            <a:xfrm>
              <a:off x="322950" y="-50800"/>
              <a:ext cx="444216" cy="144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5" name="Afbeelding 4">
              <a:extLst>
                <a:ext uri="{FF2B5EF4-FFF2-40B4-BE49-F238E27FC236}">
                  <a16:creationId xmlns:a16="http://schemas.microsoft.com/office/drawing/2014/main" id="{6A27142E-DEC4-BD4D-A55A-F7F6AF2E44B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9285" y="0"/>
              <a:ext cx="311547" cy="1332321"/>
            </a:xfrm>
            <a:prstGeom prst="rect">
              <a:avLst/>
            </a:prstGeom>
          </p:spPr>
        </p:pic>
      </p:grpSp>
    </p:spTree>
    <p:extLst>
      <p:ext uri="{BB962C8B-B14F-4D97-AF65-F5344CB8AC3E}">
        <p14:creationId xmlns:p14="http://schemas.microsoft.com/office/powerpoint/2010/main" val="34029220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KALENDER">
    <p:spTree>
      <p:nvGrpSpPr>
        <p:cNvPr id="1" name=""/>
        <p:cNvGrpSpPr/>
        <p:nvPr/>
      </p:nvGrpSpPr>
      <p:grpSpPr>
        <a:xfrm>
          <a:off x="0" y="0"/>
          <a:ext cx="0" cy="0"/>
          <a:chOff x="0" y="0"/>
          <a:chExt cx="0" cy="0"/>
        </a:xfrm>
      </p:grpSpPr>
      <p:sp>
        <p:nvSpPr>
          <p:cNvPr id="316" name="Tijdelijke aanduiding voor afbeelding 199">
            <a:extLst>
              <a:ext uri="{FF2B5EF4-FFF2-40B4-BE49-F238E27FC236}">
                <a16:creationId xmlns:a16="http://schemas.microsoft.com/office/drawing/2014/main" id="{DD7FC2D6-2E73-41D1-B19A-48E9418EEB73}"/>
              </a:ext>
            </a:extLst>
          </p:cNvPr>
          <p:cNvSpPr>
            <a:spLocks noGrp="1"/>
          </p:cNvSpPr>
          <p:nvPr>
            <p:ph type="pic" sz="quarter" idx="17" hasCustomPrompt="1"/>
          </p:nvPr>
        </p:nvSpPr>
        <p:spPr>
          <a:xfrm>
            <a:off x="143999" y="144000"/>
            <a:ext cx="5948727" cy="6570000"/>
          </a:xfrm>
          <a:custGeom>
            <a:avLst/>
            <a:gdLst>
              <a:gd name="connsiteX0" fmla="*/ 0 w 5658980"/>
              <a:gd name="connsiteY0" fmla="*/ 398000 h 6968000"/>
              <a:gd name="connsiteX1" fmla="*/ 5658980 w 5658980"/>
              <a:gd name="connsiteY1" fmla="*/ 398000 h 6968000"/>
              <a:gd name="connsiteX2" fmla="*/ 5658980 w 5658980"/>
              <a:gd name="connsiteY2" fmla="*/ 6968000 h 6968000"/>
              <a:gd name="connsiteX3" fmla="*/ 0 w 5658980"/>
              <a:gd name="connsiteY3" fmla="*/ 6968000 h 6968000"/>
              <a:gd name="connsiteX4" fmla="*/ 0 w 5658980"/>
              <a:gd name="connsiteY4" fmla="*/ 0 h 6968000"/>
              <a:gd name="connsiteX5" fmla="*/ 237000 w 5658980"/>
              <a:gd name="connsiteY5" fmla="*/ 0 h 6968000"/>
              <a:gd name="connsiteX6" fmla="*/ 237000 w 5658980"/>
              <a:gd name="connsiteY6" fmla="*/ 254000 h 6968000"/>
              <a:gd name="connsiteX7" fmla="*/ 0 w 5658980"/>
              <a:gd name="connsiteY7" fmla="*/ 254000 h 6968000"/>
              <a:gd name="connsiteX0" fmla="*/ 0 w 5658980"/>
              <a:gd name="connsiteY0" fmla="*/ 398000 h 6968000"/>
              <a:gd name="connsiteX1" fmla="*/ 5658980 w 5658980"/>
              <a:gd name="connsiteY1" fmla="*/ 398000 h 6968000"/>
              <a:gd name="connsiteX2" fmla="*/ 5658980 w 5658980"/>
              <a:gd name="connsiteY2" fmla="*/ 6968000 h 6968000"/>
              <a:gd name="connsiteX3" fmla="*/ 0 w 5658980"/>
              <a:gd name="connsiteY3" fmla="*/ 6968000 h 6968000"/>
              <a:gd name="connsiteX4" fmla="*/ 0 w 5658980"/>
              <a:gd name="connsiteY4" fmla="*/ 398000 h 6968000"/>
              <a:gd name="connsiteX5" fmla="*/ 0 w 5658980"/>
              <a:gd name="connsiteY5" fmla="*/ 0 h 6968000"/>
              <a:gd name="connsiteX6" fmla="*/ 237000 w 5658980"/>
              <a:gd name="connsiteY6" fmla="*/ 0 h 6968000"/>
              <a:gd name="connsiteX7" fmla="*/ 0 w 5658980"/>
              <a:gd name="connsiteY7" fmla="*/ 254000 h 6968000"/>
              <a:gd name="connsiteX8" fmla="*/ 0 w 5658980"/>
              <a:gd name="connsiteY8" fmla="*/ 0 h 6968000"/>
              <a:gd name="connsiteX0" fmla="*/ 0 w 5658980"/>
              <a:gd name="connsiteY0" fmla="*/ 398000 h 6968000"/>
              <a:gd name="connsiteX1" fmla="*/ 5658980 w 5658980"/>
              <a:gd name="connsiteY1" fmla="*/ 398000 h 6968000"/>
              <a:gd name="connsiteX2" fmla="*/ 5658980 w 5658980"/>
              <a:gd name="connsiteY2" fmla="*/ 6968000 h 6968000"/>
              <a:gd name="connsiteX3" fmla="*/ 0 w 5658980"/>
              <a:gd name="connsiteY3" fmla="*/ 6968000 h 6968000"/>
              <a:gd name="connsiteX4" fmla="*/ 0 w 5658980"/>
              <a:gd name="connsiteY4" fmla="*/ 398000 h 6968000"/>
              <a:gd name="connsiteX5" fmla="*/ 0 w 5658980"/>
              <a:gd name="connsiteY5" fmla="*/ 0 h 6968000"/>
              <a:gd name="connsiteX6" fmla="*/ 0 w 5658980"/>
              <a:gd name="connsiteY6" fmla="*/ 254000 h 6968000"/>
              <a:gd name="connsiteX7" fmla="*/ 0 w 5658980"/>
              <a:gd name="connsiteY7" fmla="*/ 0 h 6968000"/>
              <a:gd name="connsiteX0" fmla="*/ 0 w 5658980"/>
              <a:gd name="connsiteY0" fmla="*/ 0 h 6570000"/>
              <a:gd name="connsiteX1" fmla="*/ 5658980 w 5658980"/>
              <a:gd name="connsiteY1" fmla="*/ 0 h 6570000"/>
              <a:gd name="connsiteX2" fmla="*/ 5658980 w 5658980"/>
              <a:gd name="connsiteY2" fmla="*/ 6570000 h 6570000"/>
              <a:gd name="connsiteX3" fmla="*/ 0 w 5658980"/>
              <a:gd name="connsiteY3" fmla="*/ 6570000 h 6570000"/>
              <a:gd name="connsiteX4" fmla="*/ 0 w 5658980"/>
              <a:gd name="connsiteY4" fmla="*/ 0 h 657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58980" h="6570000">
                <a:moveTo>
                  <a:pt x="0" y="0"/>
                </a:moveTo>
                <a:lnTo>
                  <a:pt x="5658980" y="0"/>
                </a:lnTo>
                <a:lnTo>
                  <a:pt x="5658980" y="6570000"/>
                </a:lnTo>
                <a:lnTo>
                  <a:pt x="0" y="6570000"/>
                </a:lnTo>
                <a:lnTo>
                  <a:pt x="0" y="0"/>
                </a:lnTo>
                <a:close/>
              </a:path>
            </a:pathLst>
          </a:custGeom>
          <a:solidFill>
            <a:schemeClr val="bg1">
              <a:lumMod val="95000"/>
            </a:schemeClr>
          </a:solidFill>
          <a:ln>
            <a:noFill/>
          </a:ln>
        </p:spPr>
        <p:txBody>
          <a:bodyPr wrap="square" bIns="1620000" anchor="ctr">
            <a:noAutofit/>
          </a:bodyPr>
          <a:lstStyle>
            <a:lvl1pPr marL="0" indent="0" algn="ctr">
              <a:lnSpc>
                <a:spcPct val="90000"/>
              </a:lnSpc>
              <a:spcBef>
                <a:spcPts val="0"/>
              </a:spcBef>
              <a:spcAft>
                <a:spcPts val="0"/>
              </a:spcAft>
              <a:buNone/>
              <a:defRPr sz="14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304" name="Tijdelijke aanduiding voor verticale tekst 303">
            <a:extLst>
              <a:ext uri="{FF2B5EF4-FFF2-40B4-BE49-F238E27FC236}">
                <a16:creationId xmlns:a16="http://schemas.microsoft.com/office/drawing/2014/main" id="{B6F7660D-3F16-4933-AF15-236744CDD85B}"/>
              </a:ext>
            </a:extLst>
          </p:cNvPr>
          <p:cNvSpPr>
            <a:spLocks noGrp="1"/>
          </p:cNvSpPr>
          <p:nvPr>
            <p:ph type="body" orient="vert" idx="61" hasCustomPrompt="1"/>
          </p:nvPr>
        </p:nvSpPr>
        <p:spPr>
          <a:xfrm>
            <a:off x="5617029" y="566058"/>
            <a:ext cx="5989548" cy="5697997"/>
          </a:xfrm>
          <a:custGeom>
            <a:avLst/>
            <a:gdLst>
              <a:gd name="connsiteX0" fmla="*/ 3882232 w 6173470"/>
              <a:gd name="connsiteY0" fmla="*/ 25405 h 5697997"/>
              <a:gd name="connsiteX1" fmla="*/ 3880838 w 6173470"/>
              <a:gd name="connsiteY1" fmla="*/ 25468 h 5697997"/>
              <a:gd name="connsiteX2" fmla="*/ 3882230 w 6173470"/>
              <a:gd name="connsiteY2" fmla="*/ 25608 h 5697997"/>
              <a:gd name="connsiteX3" fmla="*/ 421022 w 6173470"/>
              <a:gd name="connsiteY3" fmla="*/ 20600 h 5697997"/>
              <a:gd name="connsiteX4" fmla="*/ 420998 w 6173470"/>
              <a:gd name="connsiteY4" fmla="*/ 20648 h 5697997"/>
              <a:gd name="connsiteX5" fmla="*/ 421031 w 6173470"/>
              <a:gd name="connsiteY5" fmla="*/ 20795 h 5697997"/>
              <a:gd name="connsiteX6" fmla="*/ 3859380 w 6173470"/>
              <a:gd name="connsiteY6" fmla="*/ 19104 h 5697997"/>
              <a:gd name="connsiteX7" fmla="*/ 3859343 w 6173470"/>
              <a:gd name="connsiteY7" fmla="*/ 19268 h 5697997"/>
              <a:gd name="connsiteX8" fmla="*/ 3859842 w 6173470"/>
              <a:gd name="connsiteY8" fmla="*/ 19623 h 5697997"/>
              <a:gd name="connsiteX9" fmla="*/ 278910 w 6173470"/>
              <a:gd name="connsiteY9" fmla="*/ 19104 h 5697997"/>
              <a:gd name="connsiteX10" fmla="*/ 278891 w 6173470"/>
              <a:gd name="connsiteY10" fmla="*/ 19268 h 5697997"/>
              <a:gd name="connsiteX11" fmla="*/ 279155 w 6173470"/>
              <a:gd name="connsiteY11" fmla="*/ 19623 h 5697997"/>
              <a:gd name="connsiteX12" fmla="*/ 402982 w 6173470"/>
              <a:gd name="connsiteY12" fmla="*/ 42 h 5697997"/>
              <a:gd name="connsiteX13" fmla="*/ 416833 w 6173470"/>
              <a:gd name="connsiteY13" fmla="*/ 1474 h 5697997"/>
              <a:gd name="connsiteX14" fmla="*/ 422493 w 6173470"/>
              <a:gd name="connsiteY14" fmla="*/ 8351 h 5697997"/>
              <a:gd name="connsiteX15" fmla="*/ 421243 w 6173470"/>
              <a:gd name="connsiteY15" fmla="*/ 19722 h 5697997"/>
              <a:gd name="connsiteX16" fmla="*/ 427783 w 6173470"/>
              <a:gd name="connsiteY16" fmla="*/ 19894 h 5697997"/>
              <a:gd name="connsiteX17" fmla="*/ 434026 w 6173470"/>
              <a:gd name="connsiteY17" fmla="*/ 16238 h 5697997"/>
              <a:gd name="connsiteX18" fmla="*/ 442722 w 6173470"/>
              <a:gd name="connsiteY18" fmla="*/ 12351 h 5697997"/>
              <a:gd name="connsiteX19" fmla="*/ 448699 w 6173470"/>
              <a:gd name="connsiteY19" fmla="*/ 9591 h 5697997"/>
              <a:gd name="connsiteX20" fmla="*/ 454116 w 6173470"/>
              <a:gd name="connsiteY20" fmla="*/ 11124 h 5697997"/>
              <a:gd name="connsiteX21" fmla="*/ 460845 w 6173470"/>
              <a:gd name="connsiteY21" fmla="*/ 13272 h 5697997"/>
              <a:gd name="connsiteX22" fmla="*/ 466897 w 6173470"/>
              <a:gd name="connsiteY22" fmla="*/ 10562 h 5697997"/>
              <a:gd name="connsiteX23" fmla="*/ 466562 w 6173470"/>
              <a:gd name="connsiteY23" fmla="*/ 10102 h 5697997"/>
              <a:gd name="connsiteX24" fmla="*/ 480292 w 6173470"/>
              <a:gd name="connsiteY24" fmla="*/ 7359 h 5697997"/>
              <a:gd name="connsiteX25" fmla="*/ 480786 w 6173470"/>
              <a:gd name="connsiteY25" fmla="*/ 8251 h 5697997"/>
              <a:gd name="connsiteX26" fmla="*/ 482505 w 6173470"/>
              <a:gd name="connsiteY26" fmla="*/ 7611 h 5697997"/>
              <a:gd name="connsiteX27" fmla="*/ 485953 w 6173470"/>
              <a:gd name="connsiteY27" fmla="*/ 8224 h 5697997"/>
              <a:gd name="connsiteX28" fmla="*/ 486360 w 6173470"/>
              <a:gd name="connsiteY28" fmla="*/ 8735 h 5697997"/>
              <a:gd name="connsiteX29" fmla="*/ 492086 w 6173470"/>
              <a:gd name="connsiteY29" fmla="*/ 6312 h 5697997"/>
              <a:gd name="connsiteX30" fmla="*/ 495648 w 6173470"/>
              <a:gd name="connsiteY30" fmla="*/ 6625 h 5697997"/>
              <a:gd name="connsiteX31" fmla="*/ 499551 w 6173470"/>
              <a:gd name="connsiteY31" fmla="*/ 11948 h 5697997"/>
              <a:gd name="connsiteX32" fmla="*/ 504995 w 6173470"/>
              <a:gd name="connsiteY32" fmla="*/ 9042 h 5697997"/>
              <a:gd name="connsiteX33" fmla="*/ 505346 w 6173470"/>
              <a:gd name="connsiteY33" fmla="*/ 9182 h 5697997"/>
              <a:gd name="connsiteX34" fmla="*/ 505294 w 6173470"/>
              <a:gd name="connsiteY34" fmla="*/ 9042 h 5697997"/>
              <a:gd name="connsiteX35" fmla="*/ 516896 w 6173470"/>
              <a:gd name="connsiteY35" fmla="*/ 2165 h 5697997"/>
              <a:gd name="connsiteX36" fmla="*/ 522634 w 6173470"/>
              <a:gd name="connsiteY36" fmla="*/ 3137 h 5697997"/>
              <a:gd name="connsiteX37" fmla="*/ 527399 w 6173470"/>
              <a:gd name="connsiteY37" fmla="*/ 1270 h 5697997"/>
              <a:gd name="connsiteX38" fmla="*/ 534862 w 6173470"/>
              <a:gd name="connsiteY38" fmla="*/ 85 h 5697997"/>
              <a:gd name="connsiteX39" fmla="*/ 541005 w 6173470"/>
              <a:gd name="connsiteY39" fmla="*/ 10217 h 5697997"/>
              <a:gd name="connsiteX40" fmla="*/ 544228 w 6173470"/>
              <a:gd name="connsiteY40" fmla="*/ 9079 h 5697997"/>
              <a:gd name="connsiteX41" fmla="*/ 549756 w 6173470"/>
              <a:gd name="connsiteY41" fmla="*/ 6625 h 5697997"/>
              <a:gd name="connsiteX42" fmla="*/ 554274 w 6173470"/>
              <a:gd name="connsiteY42" fmla="*/ 12147 h 5697997"/>
              <a:gd name="connsiteX43" fmla="*/ 554327 w 6173470"/>
              <a:gd name="connsiteY43" fmla="*/ 13531 h 5697997"/>
              <a:gd name="connsiteX44" fmla="*/ 554424 w 6173470"/>
              <a:gd name="connsiteY44" fmla="*/ 12351 h 5697997"/>
              <a:gd name="connsiteX45" fmla="*/ 557611 w 6173470"/>
              <a:gd name="connsiteY45" fmla="*/ 20188 h 5697997"/>
              <a:gd name="connsiteX46" fmla="*/ 559145 w 6173470"/>
              <a:gd name="connsiteY46" fmla="*/ 20328 h 5697997"/>
              <a:gd name="connsiteX47" fmla="*/ 559238 w 6173470"/>
              <a:gd name="connsiteY47" fmla="*/ 20982 h 5697997"/>
              <a:gd name="connsiteX48" fmla="*/ 559423 w 6173470"/>
              <a:gd name="connsiteY48" fmla="*/ 21060 h 5697997"/>
              <a:gd name="connsiteX49" fmla="*/ 566718 w 6173470"/>
              <a:gd name="connsiteY49" fmla="*/ 17464 h 5697997"/>
              <a:gd name="connsiteX50" fmla="*/ 573616 w 6173470"/>
              <a:gd name="connsiteY50" fmla="*/ 12147 h 5697997"/>
              <a:gd name="connsiteX51" fmla="*/ 573640 w 6173470"/>
              <a:gd name="connsiteY51" fmla="*/ 12186 h 5697997"/>
              <a:gd name="connsiteX52" fmla="*/ 578807 w 6173470"/>
              <a:gd name="connsiteY52" fmla="*/ 7291 h 5697997"/>
              <a:gd name="connsiteX53" fmla="*/ 585160 w 6173470"/>
              <a:gd name="connsiteY53" fmla="*/ 6216 h 5697997"/>
              <a:gd name="connsiteX54" fmla="*/ 589332 w 6173470"/>
              <a:gd name="connsiteY54" fmla="*/ 13077 h 5697997"/>
              <a:gd name="connsiteX55" fmla="*/ 595468 w 6173470"/>
              <a:gd name="connsiteY55" fmla="*/ 12518 h 5697997"/>
              <a:gd name="connsiteX56" fmla="*/ 595973 w 6173470"/>
              <a:gd name="connsiteY56" fmla="*/ 12445 h 5697997"/>
              <a:gd name="connsiteX57" fmla="*/ 596179 w 6173470"/>
              <a:gd name="connsiteY57" fmla="*/ 12351 h 5697997"/>
              <a:gd name="connsiteX58" fmla="*/ 602157 w 6173470"/>
              <a:gd name="connsiteY58" fmla="*/ 9591 h 5697997"/>
              <a:gd name="connsiteX59" fmla="*/ 604068 w 6173470"/>
              <a:gd name="connsiteY59" fmla="*/ 10132 h 5697997"/>
              <a:gd name="connsiteX60" fmla="*/ 608213 w 6173470"/>
              <a:gd name="connsiteY60" fmla="*/ 7201 h 5697997"/>
              <a:gd name="connsiteX61" fmla="*/ 608227 w 6173470"/>
              <a:gd name="connsiteY61" fmla="*/ 7218 h 5697997"/>
              <a:gd name="connsiteX62" fmla="*/ 608213 w 6173470"/>
              <a:gd name="connsiteY62" fmla="*/ 6997 h 5697997"/>
              <a:gd name="connsiteX63" fmla="*/ 614811 w 6173470"/>
              <a:gd name="connsiteY63" fmla="*/ 7406 h 5697997"/>
              <a:gd name="connsiteX64" fmla="*/ 616064 w 6173470"/>
              <a:gd name="connsiteY64" fmla="*/ 8657 h 5697997"/>
              <a:gd name="connsiteX65" fmla="*/ 616946 w 6173470"/>
              <a:gd name="connsiteY65" fmla="*/ 8466 h 5697997"/>
              <a:gd name="connsiteX66" fmla="*/ 622187 w 6173470"/>
              <a:gd name="connsiteY66" fmla="*/ 7926 h 5697997"/>
              <a:gd name="connsiteX67" fmla="*/ 622415 w 6173470"/>
              <a:gd name="connsiteY67" fmla="*/ 8425 h 5697997"/>
              <a:gd name="connsiteX68" fmla="*/ 627066 w 6173470"/>
              <a:gd name="connsiteY68" fmla="*/ 5171 h 5697997"/>
              <a:gd name="connsiteX69" fmla="*/ 633749 w 6173470"/>
              <a:gd name="connsiteY69" fmla="*/ 7359 h 5697997"/>
              <a:gd name="connsiteX70" fmla="*/ 635557 w 6173470"/>
              <a:gd name="connsiteY70" fmla="*/ 10617 h 5697997"/>
              <a:gd name="connsiteX71" fmla="*/ 635613 w 6173470"/>
              <a:gd name="connsiteY71" fmla="*/ 10511 h 5697997"/>
              <a:gd name="connsiteX72" fmla="*/ 645543 w 6173470"/>
              <a:gd name="connsiteY72" fmla="*/ 6312 h 5697997"/>
              <a:gd name="connsiteX73" fmla="*/ 646032 w 6173470"/>
              <a:gd name="connsiteY73" fmla="*/ 6356 h 5697997"/>
              <a:gd name="connsiteX74" fmla="*/ 651245 w 6173470"/>
              <a:gd name="connsiteY74" fmla="*/ 2292 h 5697997"/>
              <a:gd name="connsiteX75" fmla="*/ 664983 w 6173470"/>
              <a:gd name="connsiteY75" fmla="*/ 42 h 5697997"/>
              <a:gd name="connsiteX76" fmla="*/ 678833 w 6173470"/>
              <a:gd name="connsiteY76" fmla="*/ 1474 h 5697997"/>
              <a:gd name="connsiteX77" fmla="*/ 684493 w 6173470"/>
              <a:gd name="connsiteY77" fmla="*/ 8351 h 5697997"/>
              <a:gd name="connsiteX78" fmla="*/ 684204 w 6173470"/>
              <a:gd name="connsiteY78" fmla="*/ 10979 h 5697997"/>
              <a:gd name="connsiteX79" fmla="*/ 692116 w 6173470"/>
              <a:gd name="connsiteY79" fmla="*/ 8165 h 5697997"/>
              <a:gd name="connsiteX80" fmla="*/ 694563 w 6173470"/>
              <a:gd name="connsiteY80" fmla="*/ 10180 h 5697997"/>
              <a:gd name="connsiteX81" fmla="*/ 697685 w 6173470"/>
              <a:gd name="connsiteY81" fmla="*/ 9079 h 5697997"/>
              <a:gd name="connsiteX82" fmla="*/ 703214 w 6173470"/>
              <a:gd name="connsiteY82" fmla="*/ 6625 h 5697997"/>
              <a:gd name="connsiteX83" fmla="*/ 707027 w 6173470"/>
              <a:gd name="connsiteY83" fmla="*/ 11287 h 5697997"/>
              <a:gd name="connsiteX84" fmla="*/ 710700 w 6173470"/>
              <a:gd name="connsiteY84" fmla="*/ 9591 h 5697997"/>
              <a:gd name="connsiteX85" fmla="*/ 716117 w 6173470"/>
              <a:gd name="connsiteY85" fmla="*/ 11124 h 5697997"/>
              <a:gd name="connsiteX86" fmla="*/ 722845 w 6173470"/>
              <a:gd name="connsiteY86" fmla="*/ 13272 h 5697997"/>
              <a:gd name="connsiteX87" fmla="*/ 728734 w 6173470"/>
              <a:gd name="connsiteY87" fmla="*/ 10636 h 5697997"/>
              <a:gd name="connsiteX88" fmla="*/ 728863 w 6173470"/>
              <a:gd name="connsiteY88" fmla="*/ 10512 h 5697997"/>
              <a:gd name="connsiteX89" fmla="*/ 728561 w 6173470"/>
              <a:gd name="connsiteY89" fmla="*/ 10102 h 5697997"/>
              <a:gd name="connsiteX90" fmla="*/ 731371 w 6173470"/>
              <a:gd name="connsiteY90" fmla="*/ 8136 h 5697997"/>
              <a:gd name="connsiteX91" fmla="*/ 732264 w 6173470"/>
              <a:gd name="connsiteY91" fmla="*/ 7291 h 5697997"/>
              <a:gd name="connsiteX92" fmla="*/ 732682 w 6173470"/>
              <a:gd name="connsiteY92" fmla="*/ 7219 h 5697997"/>
              <a:gd name="connsiteX93" fmla="*/ 735610 w 6173470"/>
              <a:gd name="connsiteY93" fmla="*/ 5171 h 5697997"/>
              <a:gd name="connsiteX94" fmla="*/ 742293 w 6173470"/>
              <a:gd name="connsiteY94" fmla="*/ 7359 h 5697997"/>
              <a:gd name="connsiteX95" fmla="*/ 742786 w 6173470"/>
              <a:gd name="connsiteY95" fmla="*/ 8251 h 5697997"/>
              <a:gd name="connsiteX96" fmla="*/ 744504 w 6173470"/>
              <a:gd name="connsiteY96" fmla="*/ 7611 h 5697997"/>
              <a:gd name="connsiteX97" fmla="*/ 747954 w 6173470"/>
              <a:gd name="connsiteY97" fmla="*/ 8224 h 5697997"/>
              <a:gd name="connsiteX98" fmla="*/ 748360 w 6173470"/>
              <a:gd name="connsiteY98" fmla="*/ 8735 h 5697997"/>
              <a:gd name="connsiteX99" fmla="*/ 754086 w 6173470"/>
              <a:gd name="connsiteY99" fmla="*/ 6312 h 5697997"/>
              <a:gd name="connsiteX100" fmla="*/ 757649 w 6173470"/>
              <a:gd name="connsiteY100" fmla="*/ 6625 h 5697997"/>
              <a:gd name="connsiteX101" fmla="*/ 760556 w 6173470"/>
              <a:gd name="connsiteY101" fmla="*/ 10591 h 5697997"/>
              <a:gd name="connsiteX102" fmla="*/ 766493 w 6173470"/>
              <a:gd name="connsiteY102" fmla="*/ 9311 h 5697997"/>
              <a:gd name="connsiteX103" fmla="*/ 766996 w 6173470"/>
              <a:gd name="connsiteY103" fmla="*/ 9042 h 5697997"/>
              <a:gd name="connsiteX104" fmla="*/ 767255 w 6173470"/>
              <a:gd name="connsiteY104" fmla="*/ 9145 h 5697997"/>
              <a:gd name="connsiteX105" fmla="*/ 767328 w 6173470"/>
              <a:gd name="connsiteY105" fmla="*/ 9131 h 5697997"/>
              <a:gd name="connsiteX106" fmla="*/ 767296 w 6173470"/>
              <a:gd name="connsiteY106" fmla="*/ 9042 h 5697997"/>
              <a:gd name="connsiteX107" fmla="*/ 778895 w 6173470"/>
              <a:gd name="connsiteY107" fmla="*/ 2165 h 5697997"/>
              <a:gd name="connsiteX108" fmla="*/ 787152 w 6173470"/>
              <a:gd name="connsiteY108" fmla="*/ 3562 h 5697997"/>
              <a:gd name="connsiteX109" fmla="*/ 787152 w 6173470"/>
              <a:gd name="connsiteY109" fmla="*/ 9729 h 5697997"/>
              <a:gd name="connsiteX110" fmla="*/ 797245 w 6173470"/>
              <a:gd name="connsiteY110" fmla="*/ 6831 h 5697997"/>
              <a:gd name="connsiteX111" fmla="*/ 810514 w 6173470"/>
              <a:gd name="connsiteY111" fmla="*/ 6831 h 5697997"/>
              <a:gd name="connsiteX112" fmla="*/ 811536 w 6173470"/>
              <a:gd name="connsiteY112" fmla="*/ 6723 h 5697997"/>
              <a:gd name="connsiteX113" fmla="*/ 811758 w 6173470"/>
              <a:gd name="connsiteY113" fmla="*/ 6625 h 5697997"/>
              <a:gd name="connsiteX114" fmla="*/ 811813 w 6173470"/>
              <a:gd name="connsiteY114" fmla="*/ 6694 h 5697997"/>
              <a:gd name="connsiteX115" fmla="*/ 814372 w 6173470"/>
              <a:gd name="connsiteY115" fmla="*/ 6427 h 5697997"/>
              <a:gd name="connsiteX116" fmla="*/ 824008 w 6173470"/>
              <a:gd name="connsiteY116" fmla="*/ 12351 h 5697997"/>
              <a:gd name="connsiteX117" fmla="*/ 828577 w 6173470"/>
              <a:gd name="connsiteY117" fmla="*/ 14743 h 5697997"/>
              <a:gd name="connsiteX118" fmla="*/ 836440 w 6173470"/>
              <a:gd name="connsiteY118" fmla="*/ 11428 h 5697997"/>
              <a:gd name="connsiteX119" fmla="*/ 840806 w 6173470"/>
              <a:gd name="connsiteY119" fmla="*/ 7291 h 5697997"/>
              <a:gd name="connsiteX120" fmla="*/ 847161 w 6173470"/>
              <a:gd name="connsiteY120" fmla="*/ 6216 h 5697997"/>
              <a:gd name="connsiteX121" fmla="*/ 851225 w 6173470"/>
              <a:gd name="connsiteY121" fmla="*/ 12900 h 5697997"/>
              <a:gd name="connsiteX122" fmla="*/ 858936 w 6173470"/>
              <a:gd name="connsiteY122" fmla="*/ 12003 h 5697997"/>
              <a:gd name="connsiteX123" fmla="*/ 864158 w 6173470"/>
              <a:gd name="connsiteY123" fmla="*/ 9591 h 5697997"/>
              <a:gd name="connsiteX124" fmla="*/ 868300 w 6173470"/>
              <a:gd name="connsiteY124" fmla="*/ 10763 h 5697997"/>
              <a:gd name="connsiteX125" fmla="*/ 874984 w 6173470"/>
              <a:gd name="connsiteY125" fmla="*/ 9322 h 5697997"/>
              <a:gd name="connsiteX126" fmla="*/ 884432 w 6173470"/>
              <a:gd name="connsiteY126" fmla="*/ 4785 h 5697997"/>
              <a:gd name="connsiteX127" fmla="*/ 887897 w 6173470"/>
              <a:gd name="connsiteY127" fmla="*/ 5989 h 5697997"/>
              <a:gd name="connsiteX128" fmla="*/ 889067 w 6173470"/>
              <a:gd name="connsiteY128" fmla="*/ 5171 h 5697997"/>
              <a:gd name="connsiteX129" fmla="*/ 895749 w 6173470"/>
              <a:gd name="connsiteY129" fmla="*/ 7359 h 5697997"/>
              <a:gd name="connsiteX130" fmla="*/ 897126 w 6173470"/>
              <a:gd name="connsiteY130" fmla="*/ 9837 h 5697997"/>
              <a:gd name="connsiteX131" fmla="*/ 898105 w 6173470"/>
              <a:gd name="connsiteY131" fmla="*/ 10303 h 5697997"/>
              <a:gd name="connsiteX132" fmla="*/ 907543 w 6173470"/>
              <a:gd name="connsiteY132" fmla="*/ 6312 h 5697997"/>
              <a:gd name="connsiteX133" fmla="*/ 909060 w 6173470"/>
              <a:gd name="connsiteY133" fmla="*/ 6445 h 5697997"/>
              <a:gd name="connsiteX134" fmla="*/ 909359 w 6173470"/>
              <a:gd name="connsiteY134" fmla="*/ 6319 h 5697997"/>
              <a:gd name="connsiteX135" fmla="*/ 909615 w 6173470"/>
              <a:gd name="connsiteY135" fmla="*/ 6496 h 5697997"/>
              <a:gd name="connsiteX136" fmla="*/ 911107 w 6173470"/>
              <a:gd name="connsiteY136" fmla="*/ 6625 h 5697997"/>
              <a:gd name="connsiteX137" fmla="*/ 912416 w 6173470"/>
              <a:gd name="connsiteY137" fmla="*/ 8412 h 5697997"/>
              <a:gd name="connsiteX138" fmla="*/ 913168 w 6173470"/>
              <a:gd name="connsiteY138" fmla="*/ 8927 h 5697997"/>
              <a:gd name="connsiteX139" fmla="*/ 919515 w 6173470"/>
              <a:gd name="connsiteY139" fmla="*/ 5973 h 5697997"/>
              <a:gd name="connsiteX140" fmla="*/ 936282 w 6173470"/>
              <a:gd name="connsiteY140" fmla="*/ 1168 h 5697997"/>
              <a:gd name="connsiteX141" fmla="*/ 953435 w 6173470"/>
              <a:gd name="connsiteY141" fmla="*/ 5565 h 5697997"/>
              <a:gd name="connsiteX142" fmla="*/ 956287 w 6173470"/>
              <a:gd name="connsiteY142" fmla="*/ 6831 h 5697997"/>
              <a:gd name="connsiteX143" fmla="*/ 963971 w 6173470"/>
              <a:gd name="connsiteY143" fmla="*/ 6831 h 5697997"/>
              <a:gd name="connsiteX144" fmla="*/ 964993 w 6173470"/>
              <a:gd name="connsiteY144" fmla="*/ 6723 h 5697997"/>
              <a:gd name="connsiteX145" fmla="*/ 965214 w 6173470"/>
              <a:gd name="connsiteY145" fmla="*/ 6625 h 5697997"/>
              <a:gd name="connsiteX146" fmla="*/ 965271 w 6173470"/>
              <a:gd name="connsiteY146" fmla="*/ 6694 h 5697997"/>
              <a:gd name="connsiteX147" fmla="*/ 967830 w 6173470"/>
              <a:gd name="connsiteY147" fmla="*/ 6427 h 5697997"/>
              <a:gd name="connsiteX148" fmla="*/ 977464 w 6173470"/>
              <a:gd name="connsiteY148" fmla="*/ 12351 h 5697997"/>
              <a:gd name="connsiteX149" fmla="*/ 984221 w 6173470"/>
              <a:gd name="connsiteY149" fmla="*/ 15888 h 5697997"/>
              <a:gd name="connsiteX150" fmla="*/ 989073 w 6173470"/>
              <a:gd name="connsiteY150" fmla="*/ 12147 h 5697997"/>
              <a:gd name="connsiteX151" fmla="*/ 989099 w 6173470"/>
              <a:gd name="connsiteY151" fmla="*/ 12186 h 5697997"/>
              <a:gd name="connsiteX152" fmla="*/ 994265 w 6173470"/>
              <a:gd name="connsiteY152" fmla="*/ 7291 h 5697997"/>
              <a:gd name="connsiteX153" fmla="*/ 1000618 w 6173470"/>
              <a:gd name="connsiteY153" fmla="*/ 6216 h 5697997"/>
              <a:gd name="connsiteX154" fmla="*/ 1004681 w 6173470"/>
              <a:gd name="connsiteY154" fmla="*/ 12900 h 5697997"/>
              <a:gd name="connsiteX155" fmla="*/ 1014964 w 6173470"/>
              <a:gd name="connsiteY155" fmla="*/ 11704 h 5697997"/>
              <a:gd name="connsiteX156" fmla="*/ 1015653 w 6173470"/>
              <a:gd name="connsiteY156" fmla="*/ 12081 h 5697997"/>
              <a:gd name="connsiteX157" fmla="*/ 1028439 w 6173470"/>
              <a:gd name="connsiteY157" fmla="*/ 9323 h 5697997"/>
              <a:gd name="connsiteX158" fmla="*/ 1037891 w 6173470"/>
              <a:gd name="connsiteY158" fmla="*/ 4785 h 5697997"/>
              <a:gd name="connsiteX159" fmla="*/ 1045536 w 6173470"/>
              <a:gd name="connsiteY159" fmla="*/ 7443 h 5697997"/>
              <a:gd name="connsiteX160" fmla="*/ 1049900 w 6173470"/>
              <a:gd name="connsiteY160" fmla="*/ 9513 h 5697997"/>
              <a:gd name="connsiteX161" fmla="*/ 1059244 w 6173470"/>
              <a:gd name="connsiteY161" fmla="*/ 6831 h 5697997"/>
              <a:gd name="connsiteX162" fmla="*/ 1061609 w 6173470"/>
              <a:gd name="connsiteY162" fmla="*/ 6831 h 5697997"/>
              <a:gd name="connsiteX163" fmla="*/ 1062816 w 6173470"/>
              <a:gd name="connsiteY163" fmla="*/ 6319 h 5697997"/>
              <a:gd name="connsiteX164" fmla="*/ 1063562 w 6173470"/>
              <a:gd name="connsiteY164" fmla="*/ 6831 h 5697997"/>
              <a:gd name="connsiteX165" fmla="*/ 1071017 w 6173470"/>
              <a:gd name="connsiteY165" fmla="*/ 6831 h 5697997"/>
              <a:gd name="connsiteX166" fmla="*/ 1071047 w 6173470"/>
              <a:gd name="connsiteY166" fmla="*/ 6819 h 5697997"/>
              <a:gd name="connsiteX167" fmla="*/ 1071069 w 6173470"/>
              <a:gd name="connsiteY167" fmla="*/ 6831 h 5697997"/>
              <a:gd name="connsiteX168" fmla="*/ 1072514 w 6173470"/>
              <a:gd name="connsiteY168" fmla="*/ 6831 h 5697997"/>
              <a:gd name="connsiteX169" fmla="*/ 1076372 w 6173470"/>
              <a:gd name="connsiteY169" fmla="*/ 6427 h 5697997"/>
              <a:gd name="connsiteX170" fmla="*/ 1083939 w 6173470"/>
              <a:gd name="connsiteY170" fmla="*/ 11080 h 5697997"/>
              <a:gd name="connsiteX171" fmla="*/ 1084051 w 6173470"/>
              <a:gd name="connsiteY171" fmla="*/ 11048 h 5697997"/>
              <a:gd name="connsiteX172" fmla="*/ 1084153 w 6173470"/>
              <a:gd name="connsiteY172" fmla="*/ 11211 h 5697997"/>
              <a:gd name="connsiteX173" fmla="*/ 1086009 w 6173470"/>
              <a:gd name="connsiteY173" fmla="*/ 12351 h 5697997"/>
              <a:gd name="connsiteX174" fmla="*/ 1090577 w 6173470"/>
              <a:gd name="connsiteY174" fmla="*/ 14743 h 5697997"/>
              <a:gd name="connsiteX175" fmla="*/ 1098676 w 6173470"/>
              <a:gd name="connsiteY175" fmla="*/ 11329 h 5697997"/>
              <a:gd name="connsiteX176" fmla="*/ 1107574 w 6173470"/>
              <a:gd name="connsiteY176" fmla="*/ 8165 h 5697997"/>
              <a:gd name="connsiteX177" fmla="*/ 1110513 w 6173470"/>
              <a:gd name="connsiteY177" fmla="*/ 10586 h 5697997"/>
              <a:gd name="connsiteX178" fmla="*/ 1110671 w 6173470"/>
              <a:gd name="connsiteY178" fmla="*/ 10511 h 5697997"/>
              <a:gd name="connsiteX179" fmla="*/ 1111798 w 6173470"/>
              <a:gd name="connsiteY179" fmla="*/ 12313 h 5697997"/>
              <a:gd name="connsiteX180" fmla="*/ 1113911 w 6173470"/>
              <a:gd name="connsiteY180" fmla="*/ 10679 h 5697997"/>
              <a:gd name="connsiteX181" fmla="*/ 1120477 w 6173470"/>
              <a:gd name="connsiteY181" fmla="*/ 12057 h 5697997"/>
              <a:gd name="connsiteX182" fmla="*/ 1123507 w 6173470"/>
              <a:gd name="connsiteY182" fmla="*/ 11704 h 5697997"/>
              <a:gd name="connsiteX183" fmla="*/ 1127667 w 6173470"/>
              <a:gd name="connsiteY183" fmla="*/ 13975 h 5697997"/>
              <a:gd name="connsiteX184" fmla="*/ 1127674 w 6173470"/>
              <a:gd name="connsiteY184" fmla="*/ 13976 h 5697997"/>
              <a:gd name="connsiteX185" fmla="*/ 1127691 w 6173470"/>
              <a:gd name="connsiteY185" fmla="*/ 13783 h 5697997"/>
              <a:gd name="connsiteX186" fmla="*/ 1146433 w 6173470"/>
              <a:gd name="connsiteY186" fmla="*/ 4785 h 5697997"/>
              <a:gd name="connsiteX187" fmla="*/ 1154080 w 6173470"/>
              <a:gd name="connsiteY187" fmla="*/ 7443 h 5697997"/>
              <a:gd name="connsiteX188" fmla="*/ 1160977 w 6173470"/>
              <a:gd name="connsiteY188" fmla="*/ 10716 h 5697997"/>
              <a:gd name="connsiteX189" fmla="*/ 1171360 w 6173470"/>
              <a:gd name="connsiteY189" fmla="*/ 6319 h 5697997"/>
              <a:gd name="connsiteX190" fmla="*/ 1177661 w 6173470"/>
              <a:gd name="connsiteY190" fmla="*/ 10633 h 5697997"/>
              <a:gd name="connsiteX191" fmla="*/ 1177823 w 6173470"/>
              <a:gd name="connsiteY191" fmla="*/ 10562 h 5697997"/>
              <a:gd name="connsiteX192" fmla="*/ 1193136 w 6173470"/>
              <a:gd name="connsiteY192" fmla="*/ 6216 h 5697997"/>
              <a:gd name="connsiteX193" fmla="*/ 1194841 w 6173470"/>
              <a:gd name="connsiteY193" fmla="*/ 6192 h 5697997"/>
              <a:gd name="connsiteX194" fmla="*/ 1196435 w 6173470"/>
              <a:gd name="connsiteY194" fmla="*/ 7852 h 5697997"/>
              <a:gd name="connsiteX195" fmla="*/ 1196428 w 6173470"/>
              <a:gd name="connsiteY195" fmla="*/ 9209 h 5697997"/>
              <a:gd name="connsiteX196" fmla="*/ 1196734 w 6173470"/>
              <a:gd name="connsiteY196" fmla="*/ 8466 h 5697997"/>
              <a:gd name="connsiteX197" fmla="*/ 1199883 w 6173470"/>
              <a:gd name="connsiteY197" fmla="*/ 10511 h 5697997"/>
              <a:gd name="connsiteX198" fmla="*/ 1225972 w 6173470"/>
              <a:gd name="connsiteY198" fmla="*/ 6831 h 5697997"/>
              <a:gd name="connsiteX199" fmla="*/ 1229831 w 6173470"/>
              <a:gd name="connsiteY199" fmla="*/ 6427 h 5697997"/>
              <a:gd name="connsiteX200" fmla="*/ 1230077 w 6173470"/>
              <a:gd name="connsiteY200" fmla="*/ 6579 h 5697997"/>
              <a:gd name="connsiteX201" fmla="*/ 1231534 w 6173470"/>
              <a:gd name="connsiteY201" fmla="*/ 5923 h 5697997"/>
              <a:gd name="connsiteX202" fmla="*/ 1232073 w 6173470"/>
              <a:gd name="connsiteY202" fmla="*/ 7375 h 5697997"/>
              <a:gd name="connsiteX203" fmla="*/ 1232565 w 6173470"/>
              <a:gd name="connsiteY203" fmla="*/ 7201 h 5697997"/>
              <a:gd name="connsiteX204" fmla="*/ 1233231 w 6173470"/>
              <a:gd name="connsiteY204" fmla="*/ 7110 h 5697997"/>
              <a:gd name="connsiteX205" fmla="*/ 1241399 w 6173470"/>
              <a:gd name="connsiteY205" fmla="*/ 3494 h 5697997"/>
              <a:gd name="connsiteX206" fmla="*/ 1251207 w 6173470"/>
              <a:gd name="connsiteY206" fmla="*/ 1270 h 5697997"/>
              <a:gd name="connsiteX207" fmla="*/ 1264096 w 6173470"/>
              <a:gd name="connsiteY207" fmla="*/ 85 h 5697997"/>
              <a:gd name="connsiteX208" fmla="*/ 1276014 w 6173470"/>
              <a:gd name="connsiteY208" fmla="*/ 11467 h 5697997"/>
              <a:gd name="connsiteX209" fmla="*/ 1275946 w 6173470"/>
              <a:gd name="connsiteY209" fmla="*/ 11823 h 5697997"/>
              <a:gd name="connsiteX210" fmla="*/ 1276964 w 6173470"/>
              <a:gd name="connsiteY210" fmla="*/ 11704 h 5697997"/>
              <a:gd name="connsiteX211" fmla="*/ 1281129 w 6173470"/>
              <a:gd name="connsiteY211" fmla="*/ 13978 h 5697997"/>
              <a:gd name="connsiteX212" fmla="*/ 1281149 w 6173470"/>
              <a:gd name="connsiteY212" fmla="*/ 13783 h 5697997"/>
              <a:gd name="connsiteX213" fmla="*/ 1299891 w 6173470"/>
              <a:gd name="connsiteY213" fmla="*/ 4785 h 5697997"/>
              <a:gd name="connsiteX214" fmla="*/ 1307537 w 6173470"/>
              <a:gd name="connsiteY214" fmla="*/ 7443 h 5697997"/>
              <a:gd name="connsiteX215" fmla="*/ 1314434 w 6173470"/>
              <a:gd name="connsiteY215" fmla="*/ 10716 h 5697997"/>
              <a:gd name="connsiteX216" fmla="*/ 1324818 w 6173470"/>
              <a:gd name="connsiteY216" fmla="*/ 6319 h 5697997"/>
              <a:gd name="connsiteX217" fmla="*/ 1328245 w 6173470"/>
              <a:gd name="connsiteY217" fmla="*/ 8666 h 5697997"/>
              <a:gd name="connsiteX218" fmla="*/ 1333049 w 6173470"/>
              <a:gd name="connsiteY218" fmla="*/ 6819 h 5697997"/>
              <a:gd name="connsiteX219" fmla="*/ 1339026 w 6173470"/>
              <a:gd name="connsiteY219" fmla="*/ 10064 h 5697997"/>
              <a:gd name="connsiteX220" fmla="*/ 1339111 w 6173470"/>
              <a:gd name="connsiteY220" fmla="*/ 12942 h 5697997"/>
              <a:gd name="connsiteX221" fmla="*/ 1346053 w 6173470"/>
              <a:gd name="connsiteY221" fmla="*/ 11048 h 5697997"/>
              <a:gd name="connsiteX222" fmla="*/ 1348048 w 6173470"/>
              <a:gd name="connsiteY222" fmla="*/ 14231 h 5697997"/>
              <a:gd name="connsiteX223" fmla="*/ 1349342 w 6173470"/>
              <a:gd name="connsiteY223" fmla="*/ 13746 h 5697997"/>
              <a:gd name="connsiteX224" fmla="*/ 1349345 w 6173470"/>
              <a:gd name="connsiteY224" fmla="*/ 13755 h 5697997"/>
              <a:gd name="connsiteX225" fmla="*/ 1349342 w 6173470"/>
              <a:gd name="connsiteY225" fmla="*/ 13541 h 5697997"/>
              <a:gd name="connsiteX226" fmla="*/ 1356528 w 6173470"/>
              <a:gd name="connsiteY226" fmla="*/ 13163 h 5697997"/>
              <a:gd name="connsiteX227" fmla="*/ 1371978 w 6173470"/>
              <a:gd name="connsiteY227" fmla="*/ 5973 h 5697997"/>
              <a:gd name="connsiteX228" fmla="*/ 1388744 w 6173470"/>
              <a:gd name="connsiteY228" fmla="*/ 1168 h 5697997"/>
              <a:gd name="connsiteX229" fmla="*/ 1405899 w 6173470"/>
              <a:gd name="connsiteY229" fmla="*/ 5565 h 5697997"/>
              <a:gd name="connsiteX230" fmla="*/ 1418578 w 6173470"/>
              <a:gd name="connsiteY230" fmla="*/ 11189 h 5697997"/>
              <a:gd name="connsiteX231" fmla="*/ 1420807 w 6173470"/>
              <a:gd name="connsiteY231" fmla="*/ 10882 h 5697997"/>
              <a:gd name="connsiteX232" fmla="*/ 1433105 w 6173470"/>
              <a:gd name="connsiteY232" fmla="*/ 10270 h 5697997"/>
              <a:gd name="connsiteX233" fmla="*/ 1445159 w 6173470"/>
              <a:gd name="connsiteY233" fmla="*/ 11472 h 5697997"/>
              <a:gd name="connsiteX234" fmla="*/ 1445147 w 6173470"/>
              <a:gd name="connsiteY234" fmla="*/ 11292 h 5697997"/>
              <a:gd name="connsiteX235" fmla="*/ 1465085 w 6173470"/>
              <a:gd name="connsiteY235" fmla="*/ 2292 h 5697997"/>
              <a:gd name="connsiteX236" fmla="*/ 1488810 w 6173470"/>
              <a:gd name="connsiteY236" fmla="*/ 42 h 5697997"/>
              <a:gd name="connsiteX237" fmla="*/ 1512728 w 6173470"/>
              <a:gd name="connsiteY237" fmla="*/ 1474 h 5697997"/>
              <a:gd name="connsiteX238" fmla="*/ 1522503 w 6173470"/>
              <a:gd name="connsiteY238" fmla="*/ 8351 h 5697997"/>
              <a:gd name="connsiteX239" fmla="*/ 1521061 w 6173470"/>
              <a:gd name="connsiteY239" fmla="*/ 15954 h 5697997"/>
              <a:gd name="connsiteX240" fmla="*/ 1526897 w 6173470"/>
              <a:gd name="connsiteY240" fmla="*/ 19064 h 5697997"/>
              <a:gd name="connsiteX241" fmla="*/ 1526732 w 6173470"/>
              <a:gd name="connsiteY241" fmla="*/ 19819 h 5697997"/>
              <a:gd name="connsiteX242" fmla="*/ 1531640 w 6173470"/>
              <a:gd name="connsiteY242" fmla="*/ 19894 h 5697997"/>
              <a:gd name="connsiteX243" fmla="*/ 1532881 w 6173470"/>
              <a:gd name="connsiteY243" fmla="*/ 19473 h 5697997"/>
              <a:gd name="connsiteX244" fmla="*/ 1539368 w 6173470"/>
              <a:gd name="connsiteY244" fmla="*/ 14769 h 5697997"/>
              <a:gd name="connsiteX245" fmla="*/ 1551311 w 6173470"/>
              <a:gd name="connsiteY245" fmla="*/ 5973 h 5697997"/>
              <a:gd name="connsiteX246" fmla="*/ 1561908 w 6173470"/>
              <a:gd name="connsiteY246" fmla="*/ 1168 h 5697997"/>
              <a:gd name="connsiteX247" fmla="*/ 1572748 w 6173470"/>
              <a:gd name="connsiteY247" fmla="*/ 5565 h 5697997"/>
              <a:gd name="connsiteX248" fmla="*/ 1574594 w 6173470"/>
              <a:gd name="connsiteY248" fmla="*/ 10712 h 5697997"/>
              <a:gd name="connsiteX249" fmla="*/ 1577116 w 6173470"/>
              <a:gd name="connsiteY249" fmla="*/ 11124 h 5697997"/>
              <a:gd name="connsiteX250" fmla="*/ 1588734 w 6173470"/>
              <a:gd name="connsiteY250" fmla="*/ 13272 h 5697997"/>
              <a:gd name="connsiteX251" fmla="*/ 1599190 w 6173470"/>
              <a:gd name="connsiteY251" fmla="*/ 10562 h 5697997"/>
              <a:gd name="connsiteX252" fmla="*/ 1598606 w 6173470"/>
              <a:gd name="connsiteY252" fmla="*/ 10102 h 5697997"/>
              <a:gd name="connsiteX253" fmla="*/ 1622320 w 6173470"/>
              <a:gd name="connsiteY253" fmla="*/ 7359 h 5697997"/>
              <a:gd name="connsiteX254" fmla="*/ 1623174 w 6173470"/>
              <a:gd name="connsiteY254" fmla="*/ 8251 h 5697997"/>
              <a:gd name="connsiteX255" fmla="*/ 1626140 w 6173470"/>
              <a:gd name="connsiteY255" fmla="*/ 7611 h 5697997"/>
              <a:gd name="connsiteX256" fmla="*/ 1632096 w 6173470"/>
              <a:gd name="connsiteY256" fmla="*/ 8224 h 5697997"/>
              <a:gd name="connsiteX257" fmla="*/ 1632799 w 6173470"/>
              <a:gd name="connsiteY257" fmla="*/ 8735 h 5697997"/>
              <a:gd name="connsiteX258" fmla="*/ 1642687 w 6173470"/>
              <a:gd name="connsiteY258" fmla="*/ 6312 h 5697997"/>
              <a:gd name="connsiteX259" fmla="*/ 1648840 w 6173470"/>
              <a:gd name="connsiteY259" fmla="*/ 6625 h 5697997"/>
              <a:gd name="connsiteX260" fmla="*/ 1655578 w 6173470"/>
              <a:gd name="connsiteY260" fmla="*/ 11948 h 5697997"/>
              <a:gd name="connsiteX261" fmla="*/ 1664982 w 6173470"/>
              <a:gd name="connsiteY261" fmla="*/ 9042 h 5697997"/>
              <a:gd name="connsiteX262" fmla="*/ 1665586 w 6173470"/>
              <a:gd name="connsiteY262" fmla="*/ 9182 h 5697997"/>
              <a:gd name="connsiteX263" fmla="*/ 1665497 w 6173470"/>
              <a:gd name="connsiteY263" fmla="*/ 9042 h 5697997"/>
              <a:gd name="connsiteX264" fmla="*/ 1685533 w 6173470"/>
              <a:gd name="connsiteY264" fmla="*/ 2165 h 5697997"/>
              <a:gd name="connsiteX265" fmla="*/ 1695442 w 6173470"/>
              <a:gd name="connsiteY265" fmla="*/ 3137 h 5697997"/>
              <a:gd name="connsiteX266" fmla="*/ 1703670 w 6173470"/>
              <a:gd name="connsiteY266" fmla="*/ 1270 h 5697997"/>
              <a:gd name="connsiteX267" fmla="*/ 1716560 w 6173470"/>
              <a:gd name="connsiteY267" fmla="*/ 85 h 5697997"/>
              <a:gd name="connsiteX268" fmla="*/ 1727169 w 6173470"/>
              <a:gd name="connsiteY268" fmla="*/ 10217 h 5697997"/>
              <a:gd name="connsiteX269" fmla="*/ 1732735 w 6173470"/>
              <a:gd name="connsiteY269" fmla="*/ 9079 h 5697997"/>
              <a:gd name="connsiteX270" fmla="*/ 1742282 w 6173470"/>
              <a:gd name="connsiteY270" fmla="*/ 6625 h 5697997"/>
              <a:gd name="connsiteX271" fmla="*/ 1745766 w 6173470"/>
              <a:gd name="connsiteY271" fmla="*/ 9092 h 5697997"/>
              <a:gd name="connsiteX272" fmla="*/ 1749141 w 6173470"/>
              <a:gd name="connsiteY272" fmla="*/ 7201 h 5697997"/>
              <a:gd name="connsiteX273" fmla="*/ 1749564 w 6173470"/>
              <a:gd name="connsiteY273" fmla="*/ 7110 h 5697997"/>
              <a:gd name="connsiteX274" fmla="*/ 1754726 w 6173470"/>
              <a:gd name="connsiteY274" fmla="*/ 3494 h 5697997"/>
              <a:gd name="connsiteX275" fmla="*/ 1760922 w 6173470"/>
              <a:gd name="connsiteY275" fmla="*/ 1270 h 5697997"/>
              <a:gd name="connsiteX276" fmla="*/ 1769068 w 6173470"/>
              <a:gd name="connsiteY276" fmla="*/ 85 h 5697997"/>
              <a:gd name="connsiteX277" fmla="*/ 1776599 w 6173470"/>
              <a:gd name="connsiteY277" fmla="*/ 11467 h 5697997"/>
              <a:gd name="connsiteX278" fmla="*/ 1776116 w 6173470"/>
              <a:gd name="connsiteY278" fmla="*/ 15437 h 5697997"/>
              <a:gd name="connsiteX279" fmla="*/ 1783486 w 6173470"/>
              <a:gd name="connsiteY279" fmla="*/ 12147 h 5697997"/>
              <a:gd name="connsiteX280" fmla="*/ 1783530 w 6173470"/>
              <a:gd name="connsiteY280" fmla="*/ 12186 h 5697997"/>
              <a:gd name="connsiteX281" fmla="*/ 1792451 w 6173470"/>
              <a:gd name="connsiteY281" fmla="*/ 7291 h 5697997"/>
              <a:gd name="connsiteX282" fmla="*/ 1803422 w 6173470"/>
              <a:gd name="connsiteY282" fmla="*/ 6216 h 5697997"/>
              <a:gd name="connsiteX283" fmla="*/ 1810627 w 6173470"/>
              <a:gd name="connsiteY283" fmla="*/ 13077 h 5697997"/>
              <a:gd name="connsiteX284" fmla="*/ 1821224 w 6173470"/>
              <a:gd name="connsiteY284" fmla="*/ 12518 h 5697997"/>
              <a:gd name="connsiteX285" fmla="*/ 1822096 w 6173470"/>
              <a:gd name="connsiteY285" fmla="*/ 12445 h 5697997"/>
              <a:gd name="connsiteX286" fmla="*/ 1822450 w 6173470"/>
              <a:gd name="connsiteY286" fmla="*/ 12351 h 5697997"/>
              <a:gd name="connsiteX287" fmla="*/ 1832775 w 6173470"/>
              <a:gd name="connsiteY287" fmla="*/ 9591 h 5697997"/>
              <a:gd name="connsiteX288" fmla="*/ 1836076 w 6173470"/>
              <a:gd name="connsiteY288" fmla="*/ 10132 h 5697997"/>
              <a:gd name="connsiteX289" fmla="*/ 1843235 w 6173470"/>
              <a:gd name="connsiteY289" fmla="*/ 7201 h 5697997"/>
              <a:gd name="connsiteX290" fmla="*/ 1843257 w 6173470"/>
              <a:gd name="connsiteY290" fmla="*/ 7218 h 5697997"/>
              <a:gd name="connsiteX291" fmla="*/ 1843235 w 6173470"/>
              <a:gd name="connsiteY291" fmla="*/ 6997 h 5697997"/>
              <a:gd name="connsiteX292" fmla="*/ 1849109 w 6173470"/>
              <a:gd name="connsiteY292" fmla="*/ 7207 h 5697997"/>
              <a:gd name="connsiteX293" fmla="*/ 1849120 w 6173470"/>
              <a:gd name="connsiteY293" fmla="*/ 7201 h 5697997"/>
              <a:gd name="connsiteX294" fmla="*/ 1849125 w 6173470"/>
              <a:gd name="connsiteY294" fmla="*/ 7208 h 5697997"/>
              <a:gd name="connsiteX295" fmla="*/ 1849134 w 6173470"/>
              <a:gd name="connsiteY295" fmla="*/ 7208 h 5697997"/>
              <a:gd name="connsiteX296" fmla="*/ 1849120 w 6173470"/>
              <a:gd name="connsiteY296" fmla="*/ 6997 h 5697997"/>
              <a:gd name="connsiteX297" fmla="*/ 1856318 w 6173470"/>
              <a:gd name="connsiteY297" fmla="*/ 7406 h 5697997"/>
              <a:gd name="connsiteX298" fmla="*/ 1857578 w 6173470"/>
              <a:gd name="connsiteY298" fmla="*/ 8558 h 5697997"/>
              <a:gd name="connsiteX299" fmla="*/ 1858317 w 6173470"/>
              <a:gd name="connsiteY299" fmla="*/ 8466 h 5697997"/>
              <a:gd name="connsiteX300" fmla="*/ 1867367 w 6173470"/>
              <a:gd name="connsiteY300" fmla="*/ 7926 h 5697997"/>
              <a:gd name="connsiteX301" fmla="*/ 1867760 w 6173470"/>
              <a:gd name="connsiteY301" fmla="*/ 8425 h 5697997"/>
              <a:gd name="connsiteX302" fmla="*/ 1875792 w 6173470"/>
              <a:gd name="connsiteY302" fmla="*/ 5171 h 5697997"/>
              <a:gd name="connsiteX303" fmla="*/ 1887333 w 6173470"/>
              <a:gd name="connsiteY303" fmla="*/ 7359 h 5697997"/>
              <a:gd name="connsiteX304" fmla="*/ 1888004 w 6173470"/>
              <a:gd name="connsiteY304" fmla="*/ 8061 h 5697997"/>
              <a:gd name="connsiteX305" fmla="*/ 1896081 w 6173470"/>
              <a:gd name="connsiteY305" fmla="*/ 2292 h 5697997"/>
              <a:gd name="connsiteX306" fmla="*/ 1911074 w 6173470"/>
              <a:gd name="connsiteY306" fmla="*/ 42 h 5697997"/>
              <a:gd name="connsiteX307" fmla="*/ 1926180 w 6173470"/>
              <a:gd name="connsiteY307" fmla="*/ 1473 h 5697997"/>
              <a:gd name="connsiteX308" fmla="*/ 1941273 w 6173470"/>
              <a:gd name="connsiteY308" fmla="*/ 42 h 5697997"/>
              <a:gd name="connsiteX309" fmla="*/ 1965191 w 6173470"/>
              <a:gd name="connsiteY309" fmla="*/ 1474 h 5697997"/>
              <a:gd name="connsiteX310" fmla="*/ 1974965 w 6173470"/>
              <a:gd name="connsiteY310" fmla="*/ 8351 h 5697997"/>
              <a:gd name="connsiteX311" fmla="*/ 1974468 w 6173470"/>
              <a:gd name="connsiteY311" fmla="*/ 10979 h 5697997"/>
              <a:gd name="connsiteX312" fmla="*/ 1981278 w 6173470"/>
              <a:gd name="connsiteY312" fmla="*/ 9576 h 5697997"/>
              <a:gd name="connsiteX313" fmla="*/ 1988150 w 6173470"/>
              <a:gd name="connsiteY313" fmla="*/ 5171 h 5697997"/>
              <a:gd name="connsiteX314" fmla="*/ 1995444 w 6173470"/>
              <a:gd name="connsiteY314" fmla="*/ 7359 h 5697997"/>
              <a:gd name="connsiteX315" fmla="*/ 1995985 w 6173470"/>
              <a:gd name="connsiteY315" fmla="*/ 8251 h 5697997"/>
              <a:gd name="connsiteX316" fmla="*/ 1997858 w 6173470"/>
              <a:gd name="connsiteY316" fmla="*/ 7611 h 5697997"/>
              <a:gd name="connsiteX317" fmla="*/ 2001288 w 6173470"/>
              <a:gd name="connsiteY317" fmla="*/ 8169 h 5697997"/>
              <a:gd name="connsiteX318" fmla="*/ 2007295 w 6173470"/>
              <a:gd name="connsiteY318" fmla="*/ 6625 h 5697997"/>
              <a:gd name="connsiteX319" fmla="*/ 2007371 w 6173470"/>
              <a:gd name="connsiteY319" fmla="*/ 6679 h 5697997"/>
              <a:gd name="connsiteX320" fmla="*/ 2008315 w 6173470"/>
              <a:gd name="connsiteY320" fmla="*/ 6312 h 5697997"/>
              <a:gd name="connsiteX321" fmla="*/ 2012203 w 6173470"/>
              <a:gd name="connsiteY321" fmla="*/ 6625 h 5697997"/>
              <a:gd name="connsiteX322" fmla="*/ 2015571 w 6173470"/>
              <a:gd name="connsiteY322" fmla="*/ 10835 h 5697997"/>
              <a:gd name="connsiteX323" fmla="*/ 2020225 w 6173470"/>
              <a:gd name="connsiteY323" fmla="*/ 9591 h 5697997"/>
              <a:gd name="connsiteX324" fmla="*/ 2021015 w 6173470"/>
              <a:gd name="connsiteY324" fmla="*/ 9720 h 5697997"/>
              <a:gd name="connsiteX325" fmla="*/ 2022403 w 6173470"/>
              <a:gd name="connsiteY325" fmla="*/ 9042 h 5697997"/>
              <a:gd name="connsiteX326" fmla="*/ 2022786 w 6173470"/>
              <a:gd name="connsiteY326" fmla="*/ 9182 h 5697997"/>
              <a:gd name="connsiteX327" fmla="*/ 2022730 w 6173470"/>
              <a:gd name="connsiteY327" fmla="*/ 9042 h 5697997"/>
              <a:gd name="connsiteX328" fmla="*/ 2035391 w 6173470"/>
              <a:gd name="connsiteY328" fmla="*/ 2165 h 5697997"/>
              <a:gd name="connsiteX329" fmla="*/ 2044400 w 6173470"/>
              <a:gd name="connsiteY329" fmla="*/ 3562 h 5697997"/>
              <a:gd name="connsiteX330" fmla="*/ 2044400 w 6173470"/>
              <a:gd name="connsiteY330" fmla="*/ 12442 h 5697997"/>
              <a:gd name="connsiteX331" fmla="*/ 2051367 w 6173470"/>
              <a:gd name="connsiteY331" fmla="*/ 10636 h 5697997"/>
              <a:gd name="connsiteX332" fmla="*/ 2051591 w 6173470"/>
              <a:gd name="connsiteY332" fmla="*/ 10512 h 5697997"/>
              <a:gd name="connsiteX333" fmla="*/ 2051070 w 6173470"/>
              <a:gd name="connsiteY333" fmla="*/ 10102 h 5697997"/>
              <a:gd name="connsiteX334" fmla="*/ 2055922 w 6173470"/>
              <a:gd name="connsiteY334" fmla="*/ 8136 h 5697997"/>
              <a:gd name="connsiteX335" fmla="*/ 2057464 w 6173470"/>
              <a:gd name="connsiteY335" fmla="*/ 7291 h 5697997"/>
              <a:gd name="connsiteX336" fmla="*/ 2058187 w 6173470"/>
              <a:gd name="connsiteY336" fmla="*/ 7219 h 5697997"/>
              <a:gd name="connsiteX337" fmla="*/ 2063243 w 6173470"/>
              <a:gd name="connsiteY337" fmla="*/ 5171 h 5697997"/>
              <a:gd name="connsiteX338" fmla="*/ 2071144 w 6173470"/>
              <a:gd name="connsiteY338" fmla="*/ 6670 h 5697997"/>
              <a:gd name="connsiteX339" fmla="*/ 2071254 w 6173470"/>
              <a:gd name="connsiteY339" fmla="*/ 6625 h 5697997"/>
              <a:gd name="connsiteX340" fmla="*/ 2071323 w 6173470"/>
              <a:gd name="connsiteY340" fmla="*/ 6704 h 5697997"/>
              <a:gd name="connsiteX341" fmla="*/ 2074783 w 6173470"/>
              <a:gd name="connsiteY341" fmla="*/ 7359 h 5697997"/>
              <a:gd name="connsiteX342" fmla="*/ 2075638 w 6173470"/>
              <a:gd name="connsiteY342" fmla="*/ 8251 h 5697997"/>
              <a:gd name="connsiteX343" fmla="*/ 2078604 w 6173470"/>
              <a:gd name="connsiteY343" fmla="*/ 7611 h 5697997"/>
              <a:gd name="connsiteX344" fmla="*/ 2084560 w 6173470"/>
              <a:gd name="connsiteY344" fmla="*/ 8224 h 5697997"/>
              <a:gd name="connsiteX345" fmla="*/ 2085261 w 6173470"/>
              <a:gd name="connsiteY345" fmla="*/ 8735 h 5697997"/>
              <a:gd name="connsiteX346" fmla="*/ 2095150 w 6173470"/>
              <a:gd name="connsiteY346" fmla="*/ 6312 h 5697997"/>
              <a:gd name="connsiteX347" fmla="*/ 2101304 w 6173470"/>
              <a:gd name="connsiteY347" fmla="*/ 6625 h 5697997"/>
              <a:gd name="connsiteX348" fmla="*/ 2102569 w 6173470"/>
              <a:gd name="connsiteY348" fmla="*/ 7626 h 5697997"/>
              <a:gd name="connsiteX349" fmla="*/ 2102957 w 6173470"/>
              <a:gd name="connsiteY349" fmla="*/ 7291 h 5697997"/>
              <a:gd name="connsiteX350" fmla="*/ 2103671 w 6173470"/>
              <a:gd name="connsiteY350" fmla="*/ 7179 h 5697997"/>
              <a:gd name="connsiteX351" fmla="*/ 2103966 w 6173470"/>
              <a:gd name="connsiteY351" fmla="*/ 7110 h 5697997"/>
              <a:gd name="connsiteX352" fmla="*/ 2108695 w 6173470"/>
              <a:gd name="connsiteY352" fmla="*/ 3494 h 5697997"/>
              <a:gd name="connsiteX353" fmla="*/ 2114375 w 6173470"/>
              <a:gd name="connsiteY353" fmla="*/ 1270 h 5697997"/>
              <a:gd name="connsiteX354" fmla="*/ 2121839 w 6173470"/>
              <a:gd name="connsiteY354" fmla="*/ 85 h 5697997"/>
              <a:gd name="connsiteX355" fmla="*/ 2125666 w 6173470"/>
              <a:gd name="connsiteY355" fmla="*/ 6397 h 5697997"/>
              <a:gd name="connsiteX356" fmla="*/ 2137996 w 6173470"/>
              <a:gd name="connsiteY356" fmla="*/ 2165 h 5697997"/>
              <a:gd name="connsiteX357" fmla="*/ 2152254 w 6173470"/>
              <a:gd name="connsiteY357" fmla="*/ 3562 h 5697997"/>
              <a:gd name="connsiteX358" fmla="*/ 2152254 w 6173470"/>
              <a:gd name="connsiteY358" fmla="*/ 7332 h 5697997"/>
              <a:gd name="connsiteX359" fmla="*/ 2155624 w 6173470"/>
              <a:gd name="connsiteY359" fmla="*/ 5171 h 5697997"/>
              <a:gd name="connsiteX360" fmla="*/ 2162916 w 6173470"/>
              <a:gd name="connsiteY360" fmla="*/ 7359 h 5697997"/>
              <a:gd name="connsiteX361" fmla="*/ 2163245 w 6173470"/>
              <a:gd name="connsiteY361" fmla="*/ 7901 h 5697997"/>
              <a:gd name="connsiteX362" fmla="*/ 2169685 w 6173470"/>
              <a:gd name="connsiteY362" fmla="*/ 6831 h 5697997"/>
              <a:gd name="connsiteX363" fmla="*/ 2174451 w 6173470"/>
              <a:gd name="connsiteY363" fmla="*/ 6831 h 5697997"/>
              <a:gd name="connsiteX364" fmla="*/ 2175787 w 6173470"/>
              <a:gd name="connsiteY364" fmla="*/ 6312 h 5697997"/>
              <a:gd name="connsiteX365" fmla="*/ 2179677 w 6173470"/>
              <a:gd name="connsiteY365" fmla="*/ 6625 h 5697997"/>
              <a:gd name="connsiteX366" fmla="*/ 2179841 w 6173470"/>
              <a:gd name="connsiteY366" fmla="*/ 6831 h 5697997"/>
              <a:gd name="connsiteX367" fmla="*/ 2192598 w 6173470"/>
              <a:gd name="connsiteY367" fmla="*/ 6831 h 5697997"/>
              <a:gd name="connsiteX368" fmla="*/ 2194364 w 6173470"/>
              <a:gd name="connsiteY368" fmla="*/ 6723 h 5697997"/>
              <a:gd name="connsiteX369" fmla="*/ 2194745 w 6173470"/>
              <a:gd name="connsiteY369" fmla="*/ 6625 h 5697997"/>
              <a:gd name="connsiteX370" fmla="*/ 2194843 w 6173470"/>
              <a:gd name="connsiteY370" fmla="*/ 6694 h 5697997"/>
              <a:gd name="connsiteX371" fmla="*/ 2199262 w 6173470"/>
              <a:gd name="connsiteY371" fmla="*/ 6427 h 5697997"/>
              <a:gd name="connsiteX372" fmla="*/ 2212098 w 6173470"/>
              <a:gd name="connsiteY372" fmla="*/ 10997 h 5697997"/>
              <a:gd name="connsiteX373" fmla="*/ 2212583 w 6173470"/>
              <a:gd name="connsiteY373" fmla="*/ 10882 h 5697997"/>
              <a:gd name="connsiteX374" fmla="*/ 2219704 w 6173470"/>
              <a:gd name="connsiteY374" fmla="*/ 10270 h 5697997"/>
              <a:gd name="connsiteX375" fmla="*/ 2220002 w 6173470"/>
              <a:gd name="connsiteY375" fmla="*/ 10321 h 5697997"/>
              <a:gd name="connsiteX376" fmla="*/ 2226615 w 6173470"/>
              <a:gd name="connsiteY376" fmla="*/ 8165 h 5697997"/>
              <a:gd name="connsiteX377" fmla="*/ 2228684 w 6173470"/>
              <a:gd name="connsiteY377" fmla="*/ 9727 h 5697997"/>
              <a:gd name="connsiteX378" fmla="*/ 2238221 w 6173470"/>
              <a:gd name="connsiteY378" fmla="*/ 2292 h 5697997"/>
              <a:gd name="connsiteX379" fmla="*/ 2251959 w 6173470"/>
              <a:gd name="connsiteY379" fmla="*/ 42 h 5697997"/>
              <a:gd name="connsiteX380" fmla="*/ 2265809 w 6173470"/>
              <a:gd name="connsiteY380" fmla="*/ 1474 h 5697997"/>
              <a:gd name="connsiteX381" fmla="*/ 2270577 w 6173470"/>
              <a:gd name="connsiteY381" fmla="*/ 7268 h 5697997"/>
              <a:gd name="connsiteX382" fmla="*/ 2277364 w 6173470"/>
              <a:gd name="connsiteY382" fmla="*/ 6216 h 5697997"/>
              <a:gd name="connsiteX383" fmla="*/ 2280452 w 6173470"/>
              <a:gd name="connsiteY383" fmla="*/ 10871 h 5697997"/>
              <a:gd name="connsiteX384" fmla="*/ 2285239 w 6173470"/>
              <a:gd name="connsiteY384" fmla="*/ 9591 h 5697997"/>
              <a:gd name="connsiteX385" fmla="*/ 2292391 w 6173470"/>
              <a:gd name="connsiteY385" fmla="*/ 10763 h 5697997"/>
              <a:gd name="connsiteX386" fmla="*/ 2296154 w 6173470"/>
              <a:gd name="connsiteY386" fmla="*/ 10294 h 5697997"/>
              <a:gd name="connsiteX387" fmla="*/ 2297676 w 6173470"/>
              <a:gd name="connsiteY387" fmla="*/ 9591 h 5697997"/>
              <a:gd name="connsiteX388" fmla="*/ 2298932 w 6173470"/>
              <a:gd name="connsiteY388" fmla="*/ 9946 h 5697997"/>
              <a:gd name="connsiteX389" fmla="*/ 2303936 w 6173470"/>
              <a:gd name="connsiteY389" fmla="*/ 9322 h 5697997"/>
              <a:gd name="connsiteX390" fmla="*/ 2320253 w 6173470"/>
              <a:gd name="connsiteY390" fmla="*/ 4785 h 5697997"/>
              <a:gd name="connsiteX391" fmla="*/ 2322493 w 6173470"/>
              <a:gd name="connsiteY391" fmla="*/ 5236 h 5697997"/>
              <a:gd name="connsiteX392" fmla="*/ 2322585 w 6173470"/>
              <a:gd name="connsiteY392" fmla="*/ 5171 h 5697997"/>
              <a:gd name="connsiteX393" fmla="*/ 2323248 w 6173470"/>
              <a:gd name="connsiteY393" fmla="*/ 5388 h 5697997"/>
              <a:gd name="connsiteX394" fmla="*/ 2326236 w 6173470"/>
              <a:gd name="connsiteY394" fmla="*/ 5989 h 5697997"/>
              <a:gd name="connsiteX395" fmla="*/ 2328257 w 6173470"/>
              <a:gd name="connsiteY395" fmla="*/ 5171 h 5697997"/>
              <a:gd name="connsiteX396" fmla="*/ 2338960 w 6173470"/>
              <a:gd name="connsiteY396" fmla="*/ 7201 h 5697997"/>
              <a:gd name="connsiteX397" fmla="*/ 2341062 w 6173470"/>
              <a:gd name="connsiteY397" fmla="*/ 6312 h 5697997"/>
              <a:gd name="connsiteX398" fmla="*/ 2344626 w 6173470"/>
              <a:gd name="connsiteY398" fmla="*/ 6625 h 5697997"/>
              <a:gd name="connsiteX399" fmla="*/ 2344775 w 6173470"/>
              <a:gd name="connsiteY399" fmla="*/ 6831 h 5697997"/>
              <a:gd name="connsiteX400" fmla="*/ 2355826 w 6173470"/>
              <a:gd name="connsiteY400" fmla="*/ 6831 h 5697997"/>
              <a:gd name="connsiteX401" fmla="*/ 2358421 w 6173470"/>
              <a:gd name="connsiteY401" fmla="*/ 6582 h 5697997"/>
              <a:gd name="connsiteX402" fmla="*/ 2365872 w 6173470"/>
              <a:gd name="connsiteY402" fmla="*/ 2165 h 5697997"/>
              <a:gd name="connsiteX403" fmla="*/ 2374129 w 6173470"/>
              <a:gd name="connsiteY403" fmla="*/ 3562 h 5697997"/>
              <a:gd name="connsiteX404" fmla="*/ 2374129 w 6173470"/>
              <a:gd name="connsiteY404" fmla="*/ 10611 h 5697997"/>
              <a:gd name="connsiteX405" fmla="*/ 2374182 w 6173470"/>
              <a:gd name="connsiteY405" fmla="*/ 10633 h 5697997"/>
              <a:gd name="connsiteX406" fmla="*/ 2374462 w 6173470"/>
              <a:gd name="connsiteY406" fmla="*/ 10562 h 5697997"/>
              <a:gd name="connsiteX407" fmla="*/ 2400907 w 6173470"/>
              <a:gd name="connsiteY407" fmla="*/ 6216 h 5697997"/>
              <a:gd name="connsiteX408" fmla="*/ 2403851 w 6173470"/>
              <a:gd name="connsiteY408" fmla="*/ 6192 h 5697997"/>
              <a:gd name="connsiteX409" fmla="*/ 2406604 w 6173470"/>
              <a:gd name="connsiteY409" fmla="*/ 7852 h 5697997"/>
              <a:gd name="connsiteX410" fmla="*/ 2406592 w 6173470"/>
              <a:gd name="connsiteY410" fmla="*/ 9209 h 5697997"/>
              <a:gd name="connsiteX411" fmla="*/ 2407119 w 6173470"/>
              <a:gd name="connsiteY411" fmla="*/ 8466 h 5697997"/>
              <a:gd name="connsiteX412" fmla="*/ 2412559 w 6173470"/>
              <a:gd name="connsiteY412" fmla="*/ 10511 h 5697997"/>
              <a:gd name="connsiteX413" fmla="*/ 2426901 w 6173470"/>
              <a:gd name="connsiteY413" fmla="*/ 8127 h 5697997"/>
              <a:gd name="connsiteX414" fmla="*/ 2427783 w 6173470"/>
              <a:gd name="connsiteY414" fmla="*/ 7291 h 5697997"/>
              <a:gd name="connsiteX415" fmla="*/ 2432688 w 6173470"/>
              <a:gd name="connsiteY415" fmla="*/ 6462 h 5697997"/>
              <a:gd name="connsiteX416" fmla="*/ 2436497 w 6173470"/>
              <a:gd name="connsiteY416" fmla="*/ 4785 h 5697997"/>
              <a:gd name="connsiteX417" fmla="*/ 2442917 w 6173470"/>
              <a:gd name="connsiteY417" fmla="*/ 6831 h 5697997"/>
              <a:gd name="connsiteX418" fmla="*/ 2457611 w 6173470"/>
              <a:gd name="connsiteY418" fmla="*/ 6831 h 5697997"/>
              <a:gd name="connsiteX419" fmla="*/ 2459377 w 6173470"/>
              <a:gd name="connsiteY419" fmla="*/ 6723 h 5697997"/>
              <a:gd name="connsiteX420" fmla="*/ 2459759 w 6173470"/>
              <a:gd name="connsiteY420" fmla="*/ 6625 h 5697997"/>
              <a:gd name="connsiteX421" fmla="*/ 2459856 w 6173470"/>
              <a:gd name="connsiteY421" fmla="*/ 6694 h 5697997"/>
              <a:gd name="connsiteX422" fmla="*/ 2463264 w 6173470"/>
              <a:gd name="connsiteY422" fmla="*/ 6488 h 5697997"/>
              <a:gd name="connsiteX423" fmla="*/ 2463701 w 6173470"/>
              <a:gd name="connsiteY423" fmla="*/ 6319 h 5697997"/>
              <a:gd name="connsiteX424" fmla="*/ 2463908 w 6173470"/>
              <a:gd name="connsiteY424" fmla="*/ 6449 h 5697997"/>
              <a:gd name="connsiteX425" fmla="*/ 2464276 w 6173470"/>
              <a:gd name="connsiteY425" fmla="*/ 6427 h 5697997"/>
              <a:gd name="connsiteX426" fmla="*/ 2469087 w 6173470"/>
              <a:gd name="connsiteY426" fmla="*/ 8140 h 5697997"/>
              <a:gd name="connsiteX427" fmla="*/ 2471164 w 6173470"/>
              <a:gd name="connsiteY427" fmla="*/ 7926 h 5697997"/>
              <a:gd name="connsiteX428" fmla="*/ 2471391 w 6173470"/>
              <a:gd name="connsiteY428" fmla="*/ 8425 h 5697997"/>
              <a:gd name="connsiteX429" fmla="*/ 2476044 w 6173470"/>
              <a:gd name="connsiteY429" fmla="*/ 5171 h 5697997"/>
              <a:gd name="connsiteX430" fmla="*/ 2482725 w 6173470"/>
              <a:gd name="connsiteY430" fmla="*/ 7359 h 5697997"/>
              <a:gd name="connsiteX431" fmla="*/ 2482768 w 6173470"/>
              <a:gd name="connsiteY431" fmla="*/ 7437 h 5697997"/>
              <a:gd name="connsiteX432" fmla="*/ 2487465 w 6173470"/>
              <a:gd name="connsiteY432" fmla="*/ 6216 h 5697997"/>
              <a:gd name="connsiteX433" fmla="*/ 2489325 w 6173470"/>
              <a:gd name="connsiteY433" fmla="*/ 6192 h 5697997"/>
              <a:gd name="connsiteX434" fmla="*/ 2491006 w 6173470"/>
              <a:gd name="connsiteY434" fmla="*/ 7798 h 5697997"/>
              <a:gd name="connsiteX435" fmla="*/ 2494519 w 6173470"/>
              <a:gd name="connsiteY435" fmla="*/ 6312 h 5697997"/>
              <a:gd name="connsiteX436" fmla="*/ 2498083 w 6173470"/>
              <a:gd name="connsiteY436" fmla="*/ 6625 h 5697997"/>
              <a:gd name="connsiteX437" fmla="*/ 2499943 w 6173470"/>
              <a:gd name="connsiteY437" fmla="*/ 9165 h 5697997"/>
              <a:gd name="connsiteX438" fmla="*/ 2508818 w 6173470"/>
              <a:gd name="connsiteY438" fmla="*/ 6831 h 5697997"/>
              <a:gd name="connsiteX439" fmla="*/ 2514626 w 6173470"/>
              <a:gd name="connsiteY439" fmla="*/ 6831 h 5697997"/>
              <a:gd name="connsiteX440" fmla="*/ 2520900 w 6173470"/>
              <a:gd name="connsiteY440" fmla="*/ 6216 h 5697997"/>
              <a:gd name="connsiteX441" fmla="*/ 2521545 w 6173470"/>
              <a:gd name="connsiteY441" fmla="*/ 6831 h 5697997"/>
              <a:gd name="connsiteX442" fmla="*/ 2523300 w 6173470"/>
              <a:gd name="connsiteY442" fmla="*/ 6831 h 5697997"/>
              <a:gd name="connsiteX443" fmla="*/ 2527511 w 6173470"/>
              <a:gd name="connsiteY443" fmla="*/ 6427 h 5697997"/>
              <a:gd name="connsiteX444" fmla="*/ 2534656 w 6173470"/>
              <a:gd name="connsiteY444" fmla="*/ 10454 h 5697997"/>
              <a:gd name="connsiteX445" fmla="*/ 2541093 w 6173470"/>
              <a:gd name="connsiteY445" fmla="*/ 8165 h 5697997"/>
              <a:gd name="connsiteX446" fmla="*/ 2543541 w 6173470"/>
              <a:gd name="connsiteY446" fmla="*/ 10180 h 5697997"/>
              <a:gd name="connsiteX447" fmla="*/ 2546661 w 6173470"/>
              <a:gd name="connsiteY447" fmla="*/ 9079 h 5697997"/>
              <a:gd name="connsiteX448" fmla="*/ 2552191 w 6173470"/>
              <a:gd name="connsiteY448" fmla="*/ 6625 h 5697997"/>
              <a:gd name="connsiteX449" fmla="*/ 2555745 w 6173470"/>
              <a:gd name="connsiteY449" fmla="*/ 10972 h 5697997"/>
              <a:gd name="connsiteX450" fmla="*/ 2568945 w 6173470"/>
              <a:gd name="connsiteY450" fmla="*/ 9323 h 5697997"/>
              <a:gd name="connsiteX451" fmla="*/ 2585267 w 6173470"/>
              <a:gd name="connsiteY451" fmla="*/ 4785 h 5697997"/>
              <a:gd name="connsiteX452" fmla="*/ 2598097 w 6173470"/>
              <a:gd name="connsiteY452" fmla="*/ 7368 h 5697997"/>
              <a:gd name="connsiteX453" fmla="*/ 2603970 w 6173470"/>
              <a:gd name="connsiteY453" fmla="*/ 4785 h 5697997"/>
              <a:gd name="connsiteX454" fmla="*/ 2612315 w 6173470"/>
              <a:gd name="connsiteY454" fmla="*/ 7443 h 5697997"/>
              <a:gd name="connsiteX455" fmla="*/ 2614015 w 6173470"/>
              <a:gd name="connsiteY455" fmla="*/ 8182 h 5697997"/>
              <a:gd name="connsiteX456" fmla="*/ 2622147 w 6173470"/>
              <a:gd name="connsiteY456" fmla="*/ 6831 h 5697997"/>
              <a:gd name="connsiteX457" fmla="*/ 2624490 w 6173470"/>
              <a:gd name="connsiteY457" fmla="*/ 6831 h 5697997"/>
              <a:gd name="connsiteX458" fmla="*/ 2626653 w 6173470"/>
              <a:gd name="connsiteY458" fmla="*/ 6216 h 5697997"/>
              <a:gd name="connsiteX459" fmla="*/ 2628360 w 6173470"/>
              <a:gd name="connsiteY459" fmla="*/ 6192 h 5697997"/>
              <a:gd name="connsiteX460" fmla="*/ 2628586 w 6173470"/>
              <a:gd name="connsiteY460" fmla="*/ 6427 h 5697997"/>
              <a:gd name="connsiteX461" fmla="*/ 2629602 w 6173470"/>
              <a:gd name="connsiteY461" fmla="*/ 6831 h 5697997"/>
              <a:gd name="connsiteX462" fmla="*/ 2629856 w 6173470"/>
              <a:gd name="connsiteY462" fmla="*/ 6831 h 5697997"/>
              <a:gd name="connsiteX463" fmla="*/ 2631173 w 6173470"/>
              <a:gd name="connsiteY463" fmla="*/ 6319 h 5697997"/>
              <a:gd name="connsiteX464" fmla="*/ 2631989 w 6173470"/>
              <a:gd name="connsiteY464" fmla="*/ 6831 h 5697997"/>
              <a:gd name="connsiteX465" fmla="*/ 2640123 w 6173470"/>
              <a:gd name="connsiteY465" fmla="*/ 6831 h 5697997"/>
              <a:gd name="connsiteX466" fmla="*/ 2640157 w 6173470"/>
              <a:gd name="connsiteY466" fmla="*/ 6819 h 5697997"/>
              <a:gd name="connsiteX467" fmla="*/ 2640181 w 6173470"/>
              <a:gd name="connsiteY467" fmla="*/ 6831 h 5697997"/>
              <a:gd name="connsiteX468" fmla="*/ 2642478 w 6173470"/>
              <a:gd name="connsiteY468" fmla="*/ 6831 h 5697997"/>
              <a:gd name="connsiteX469" fmla="*/ 2642530 w 6173470"/>
              <a:gd name="connsiteY469" fmla="*/ 6819 h 5697997"/>
              <a:gd name="connsiteX470" fmla="*/ 2642567 w 6173470"/>
              <a:gd name="connsiteY470" fmla="*/ 6831 h 5697997"/>
              <a:gd name="connsiteX471" fmla="*/ 2645061 w 6173470"/>
              <a:gd name="connsiteY471" fmla="*/ 6831 h 5697997"/>
              <a:gd name="connsiteX472" fmla="*/ 2651724 w 6173470"/>
              <a:gd name="connsiteY472" fmla="*/ 6427 h 5697997"/>
              <a:gd name="connsiteX473" fmla="*/ 2652856 w 6173470"/>
              <a:gd name="connsiteY473" fmla="*/ 6831 h 5697997"/>
              <a:gd name="connsiteX474" fmla="*/ 2659490 w 6173470"/>
              <a:gd name="connsiteY474" fmla="*/ 6831 h 5697997"/>
              <a:gd name="connsiteX475" fmla="*/ 2663349 w 6173470"/>
              <a:gd name="connsiteY475" fmla="*/ 6427 h 5697997"/>
              <a:gd name="connsiteX476" fmla="*/ 2672204 w 6173470"/>
              <a:gd name="connsiteY476" fmla="*/ 11872 h 5697997"/>
              <a:gd name="connsiteX477" fmla="*/ 2675967 w 6173470"/>
              <a:gd name="connsiteY477" fmla="*/ 9896 h 5697997"/>
              <a:gd name="connsiteX478" fmla="*/ 2678626 w 6173470"/>
              <a:gd name="connsiteY478" fmla="*/ 8799 h 5697997"/>
              <a:gd name="connsiteX479" fmla="*/ 2680978 w 6173470"/>
              <a:gd name="connsiteY479" fmla="*/ 10268 h 5697997"/>
              <a:gd name="connsiteX480" fmla="*/ 2681039 w 6173470"/>
              <a:gd name="connsiteY480" fmla="*/ 10102 h 5697997"/>
              <a:gd name="connsiteX481" fmla="*/ 2682533 w 6173470"/>
              <a:gd name="connsiteY481" fmla="*/ 12644 h 5697997"/>
              <a:gd name="connsiteX482" fmla="*/ 2685652 w 6173470"/>
              <a:gd name="connsiteY482" fmla="*/ 11329 h 5697997"/>
              <a:gd name="connsiteX483" fmla="*/ 2686383 w 6173470"/>
              <a:gd name="connsiteY483" fmla="*/ 11070 h 5697997"/>
              <a:gd name="connsiteX484" fmla="*/ 2686933 w 6173470"/>
              <a:gd name="connsiteY484" fmla="*/ 10679 h 5697997"/>
              <a:gd name="connsiteX485" fmla="*/ 2687290 w 6173470"/>
              <a:gd name="connsiteY485" fmla="*/ 10748 h 5697997"/>
              <a:gd name="connsiteX486" fmla="*/ 2694550 w 6173470"/>
              <a:gd name="connsiteY486" fmla="*/ 8165 h 5697997"/>
              <a:gd name="connsiteX487" fmla="*/ 2696763 w 6173470"/>
              <a:gd name="connsiteY487" fmla="*/ 9987 h 5697997"/>
              <a:gd name="connsiteX488" fmla="*/ 2705607 w 6173470"/>
              <a:gd name="connsiteY488" fmla="*/ 8165 h 5697997"/>
              <a:gd name="connsiteX489" fmla="*/ 2710684 w 6173470"/>
              <a:gd name="connsiteY489" fmla="*/ 10586 h 5697997"/>
              <a:gd name="connsiteX490" fmla="*/ 2710958 w 6173470"/>
              <a:gd name="connsiteY490" fmla="*/ 10511 h 5697997"/>
              <a:gd name="connsiteX491" fmla="*/ 2712904 w 6173470"/>
              <a:gd name="connsiteY491" fmla="*/ 12313 h 5697997"/>
              <a:gd name="connsiteX492" fmla="*/ 2716551 w 6173470"/>
              <a:gd name="connsiteY492" fmla="*/ 10679 h 5697997"/>
              <a:gd name="connsiteX493" fmla="*/ 2720208 w 6173470"/>
              <a:gd name="connsiteY493" fmla="*/ 11124 h 5697997"/>
              <a:gd name="connsiteX494" fmla="*/ 2733410 w 6173470"/>
              <a:gd name="connsiteY494" fmla="*/ 4785 h 5697997"/>
              <a:gd name="connsiteX495" fmla="*/ 2741055 w 6173470"/>
              <a:gd name="connsiteY495" fmla="*/ 7443 h 5697997"/>
              <a:gd name="connsiteX496" fmla="*/ 2747953 w 6173470"/>
              <a:gd name="connsiteY496" fmla="*/ 10716 h 5697997"/>
              <a:gd name="connsiteX497" fmla="*/ 2758337 w 6173470"/>
              <a:gd name="connsiteY497" fmla="*/ 6319 h 5697997"/>
              <a:gd name="connsiteX498" fmla="*/ 2760894 w 6173470"/>
              <a:gd name="connsiteY498" fmla="*/ 8071 h 5697997"/>
              <a:gd name="connsiteX499" fmla="*/ 2772715 w 6173470"/>
              <a:gd name="connsiteY499" fmla="*/ 4785 h 5697997"/>
              <a:gd name="connsiteX500" fmla="*/ 2779993 w 6173470"/>
              <a:gd name="connsiteY500" fmla="*/ 6249 h 5697997"/>
              <a:gd name="connsiteX501" fmla="*/ 2780111 w 6173470"/>
              <a:gd name="connsiteY501" fmla="*/ 6216 h 5697997"/>
              <a:gd name="connsiteX502" fmla="*/ 2781815 w 6173470"/>
              <a:gd name="connsiteY502" fmla="*/ 6192 h 5697997"/>
              <a:gd name="connsiteX503" fmla="*/ 2782323 w 6173470"/>
              <a:gd name="connsiteY503" fmla="*/ 6719 h 5697997"/>
              <a:gd name="connsiteX504" fmla="*/ 2785921 w 6173470"/>
              <a:gd name="connsiteY504" fmla="*/ 7443 h 5697997"/>
              <a:gd name="connsiteX505" fmla="*/ 2791861 w 6173470"/>
              <a:gd name="connsiteY505" fmla="*/ 9076 h 5697997"/>
              <a:gd name="connsiteX506" fmla="*/ 2799678 w 6173470"/>
              <a:gd name="connsiteY506" fmla="*/ 6831 h 5697997"/>
              <a:gd name="connsiteX507" fmla="*/ 2812946 w 6173470"/>
              <a:gd name="connsiteY507" fmla="*/ 6831 h 5697997"/>
              <a:gd name="connsiteX508" fmla="*/ 2813155 w 6173470"/>
              <a:gd name="connsiteY508" fmla="*/ 6809 h 5697997"/>
              <a:gd name="connsiteX509" fmla="*/ 2815303 w 6173470"/>
              <a:gd name="connsiteY509" fmla="*/ 5923 h 5697997"/>
              <a:gd name="connsiteX510" fmla="*/ 2815489 w 6173470"/>
              <a:gd name="connsiteY510" fmla="*/ 6386 h 5697997"/>
              <a:gd name="connsiteX511" fmla="*/ 2815763 w 6173470"/>
              <a:gd name="connsiteY511" fmla="*/ 6319 h 5697997"/>
              <a:gd name="connsiteX512" fmla="*/ 2816196 w 6173470"/>
              <a:gd name="connsiteY512" fmla="*/ 6491 h 5697997"/>
              <a:gd name="connsiteX513" fmla="*/ 2816805 w 6173470"/>
              <a:gd name="connsiteY513" fmla="*/ 6427 h 5697997"/>
              <a:gd name="connsiteX514" fmla="*/ 2818201 w 6173470"/>
              <a:gd name="connsiteY514" fmla="*/ 7285 h 5697997"/>
              <a:gd name="connsiteX515" fmla="*/ 2826645 w 6173470"/>
              <a:gd name="connsiteY515" fmla="*/ 10633 h 5697997"/>
              <a:gd name="connsiteX516" fmla="*/ 2826926 w 6173470"/>
              <a:gd name="connsiteY516" fmla="*/ 10562 h 5697997"/>
              <a:gd name="connsiteX517" fmla="*/ 2853370 w 6173470"/>
              <a:gd name="connsiteY517" fmla="*/ 6216 h 5697997"/>
              <a:gd name="connsiteX518" fmla="*/ 2856314 w 6173470"/>
              <a:gd name="connsiteY518" fmla="*/ 6192 h 5697997"/>
              <a:gd name="connsiteX519" fmla="*/ 2859066 w 6173470"/>
              <a:gd name="connsiteY519" fmla="*/ 7852 h 5697997"/>
              <a:gd name="connsiteX520" fmla="*/ 2859055 w 6173470"/>
              <a:gd name="connsiteY520" fmla="*/ 9209 h 5697997"/>
              <a:gd name="connsiteX521" fmla="*/ 2859586 w 6173470"/>
              <a:gd name="connsiteY521" fmla="*/ 8466 h 5697997"/>
              <a:gd name="connsiteX522" fmla="*/ 2865022 w 6173470"/>
              <a:gd name="connsiteY522" fmla="*/ 10511 h 5697997"/>
              <a:gd name="connsiteX523" fmla="*/ 2880193 w 6173470"/>
              <a:gd name="connsiteY523" fmla="*/ 7989 h 5697997"/>
              <a:gd name="connsiteX524" fmla="*/ 2886866 w 6173470"/>
              <a:gd name="connsiteY524" fmla="*/ 4785 h 5697997"/>
              <a:gd name="connsiteX525" fmla="*/ 2892748 w 6173470"/>
              <a:gd name="connsiteY525" fmla="*/ 6831 h 5697997"/>
              <a:gd name="connsiteX526" fmla="*/ 2910076 w 6173470"/>
              <a:gd name="connsiteY526" fmla="*/ 6831 h 5697997"/>
              <a:gd name="connsiteX527" fmla="*/ 2910670 w 6173470"/>
              <a:gd name="connsiteY527" fmla="*/ 6794 h 5697997"/>
              <a:gd name="connsiteX528" fmla="*/ 2911792 w 6173470"/>
              <a:gd name="connsiteY528" fmla="*/ 6319 h 5697997"/>
              <a:gd name="connsiteX529" fmla="*/ 2912339 w 6173470"/>
              <a:gd name="connsiteY529" fmla="*/ 6693 h 5697997"/>
              <a:gd name="connsiteX530" fmla="*/ 2916739 w 6173470"/>
              <a:gd name="connsiteY530" fmla="*/ 6427 h 5697997"/>
              <a:gd name="connsiteX531" fmla="*/ 2917167 w 6173470"/>
              <a:gd name="connsiteY531" fmla="*/ 6579 h 5697997"/>
              <a:gd name="connsiteX532" fmla="*/ 2919683 w 6173470"/>
              <a:gd name="connsiteY532" fmla="*/ 5923 h 5697997"/>
              <a:gd name="connsiteX533" fmla="*/ 2920381 w 6173470"/>
              <a:gd name="connsiteY533" fmla="*/ 7012 h 5697997"/>
              <a:gd name="connsiteX534" fmla="*/ 2924187 w 6173470"/>
              <a:gd name="connsiteY534" fmla="*/ 9078 h 5697997"/>
              <a:gd name="connsiteX535" fmla="*/ 2931155 w 6173470"/>
              <a:gd name="connsiteY535" fmla="*/ 11560 h 5697997"/>
              <a:gd name="connsiteX536" fmla="*/ 2933028 w 6173470"/>
              <a:gd name="connsiteY536" fmla="*/ 11048 h 5697997"/>
              <a:gd name="connsiteX537" fmla="*/ 2933955 w 6173470"/>
              <a:gd name="connsiteY537" fmla="*/ 12526 h 5697997"/>
              <a:gd name="connsiteX538" fmla="*/ 2943303 w 6173470"/>
              <a:gd name="connsiteY538" fmla="*/ 15360 h 5697997"/>
              <a:gd name="connsiteX539" fmla="*/ 2952838 w 6173470"/>
              <a:gd name="connsiteY539" fmla="*/ 9896 h 5697997"/>
              <a:gd name="connsiteX540" fmla="*/ 2955274 w 6173470"/>
              <a:gd name="connsiteY540" fmla="*/ 8799 h 5697997"/>
              <a:gd name="connsiteX541" fmla="*/ 2957429 w 6173470"/>
              <a:gd name="connsiteY541" fmla="*/ 10268 h 5697997"/>
              <a:gd name="connsiteX542" fmla="*/ 2957486 w 6173470"/>
              <a:gd name="connsiteY542" fmla="*/ 10102 h 5697997"/>
              <a:gd name="connsiteX543" fmla="*/ 2958735 w 6173470"/>
              <a:gd name="connsiteY543" fmla="*/ 12424 h 5697997"/>
              <a:gd name="connsiteX544" fmla="*/ 2961733 w 6173470"/>
              <a:gd name="connsiteY544" fmla="*/ 11176 h 5697997"/>
              <a:gd name="connsiteX545" fmla="*/ 2962167 w 6173470"/>
              <a:gd name="connsiteY545" fmla="*/ 11236 h 5697997"/>
              <a:gd name="connsiteX546" fmla="*/ 2962887 w 6173470"/>
              <a:gd name="connsiteY546" fmla="*/ 10679 h 5697997"/>
              <a:gd name="connsiteX547" fmla="*/ 2968210 w 6173470"/>
              <a:gd name="connsiteY547" fmla="*/ 8863 h 5697997"/>
              <a:gd name="connsiteX548" fmla="*/ 2972553 w 6173470"/>
              <a:gd name="connsiteY548" fmla="*/ 12654 h 5697997"/>
              <a:gd name="connsiteX549" fmla="*/ 2976364 w 6173470"/>
              <a:gd name="connsiteY549" fmla="*/ 13170 h 5697997"/>
              <a:gd name="connsiteX550" fmla="*/ 2998138 w 6173470"/>
              <a:gd name="connsiteY550" fmla="*/ 11704 h 5697997"/>
              <a:gd name="connsiteX551" fmla="*/ 3005332 w 6173470"/>
              <a:gd name="connsiteY551" fmla="*/ 13978 h 5697997"/>
              <a:gd name="connsiteX552" fmla="*/ 3005364 w 6173470"/>
              <a:gd name="connsiteY552" fmla="*/ 13783 h 5697997"/>
              <a:gd name="connsiteX553" fmla="*/ 3037732 w 6173470"/>
              <a:gd name="connsiteY553" fmla="*/ 4785 h 5697997"/>
              <a:gd name="connsiteX554" fmla="*/ 3050937 w 6173470"/>
              <a:gd name="connsiteY554" fmla="*/ 7443 h 5697997"/>
              <a:gd name="connsiteX555" fmla="*/ 3062847 w 6173470"/>
              <a:gd name="connsiteY555" fmla="*/ 10716 h 5697997"/>
              <a:gd name="connsiteX556" fmla="*/ 3078258 w 6173470"/>
              <a:gd name="connsiteY556" fmla="*/ 6937 h 5697997"/>
              <a:gd name="connsiteX557" fmla="*/ 3080510 w 6173470"/>
              <a:gd name="connsiteY557" fmla="*/ 5923 h 5697997"/>
              <a:gd name="connsiteX558" fmla="*/ 3080668 w 6173470"/>
              <a:gd name="connsiteY558" fmla="*/ 6346 h 5697997"/>
              <a:gd name="connsiteX559" fmla="*/ 3080777 w 6173470"/>
              <a:gd name="connsiteY559" fmla="*/ 6319 h 5697997"/>
              <a:gd name="connsiteX560" fmla="*/ 3086696 w 6173470"/>
              <a:gd name="connsiteY560" fmla="*/ 8666 h 5697997"/>
              <a:gd name="connsiteX561" fmla="*/ 3094992 w 6173470"/>
              <a:gd name="connsiteY561" fmla="*/ 6819 h 5697997"/>
              <a:gd name="connsiteX562" fmla="*/ 3105316 w 6173470"/>
              <a:gd name="connsiteY562" fmla="*/ 10064 h 5697997"/>
              <a:gd name="connsiteX563" fmla="*/ 3105463 w 6173470"/>
              <a:gd name="connsiteY563" fmla="*/ 12942 h 5697997"/>
              <a:gd name="connsiteX564" fmla="*/ 3117449 w 6173470"/>
              <a:gd name="connsiteY564" fmla="*/ 11048 h 5697997"/>
              <a:gd name="connsiteX565" fmla="*/ 3125510 w 6173470"/>
              <a:gd name="connsiteY565" fmla="*/ 18487 h 5697997"/>
              <a:gd name="connsiteX566" fmla="*/ 3125544 w 6173470"/>
              <a:gd name="connsiteY566" fmla="*/ 19014 h 5697997"/>
              <a:gd name="connsiteX567" fmla="*/ 3125767 w 6173470"/>
              <a:gd name="connsiteY567" fmla="*/ 18487 h 5697997"/>
              <a:gd name="connsiteX568" fmla="*/ 3151660 w 6173470"/>
              <a:gd name="connsiteY568" fmla="*/ 9896 h 5697997"/>
              <a:gd name="connsiteX569" fmla="*/ 3155868 w 6173470"/>
              <a:gd name="connsiteY569" fmla="*/ 8799 h 5697997"/>
              <a:gd name="connsiteX570" fmla="*/ 3159590 w 6173470"/>
              <a:gd name="connsiteY570" fmla="*/ 10268 h 5697997"/>
              <a:gd name="connsiteX571" fmla="*/ 3159688 w 6173470"/>
              <a:gd name="connsiteY571" fmla="*/ 10102 h 5697997"/>
              <a:gd name="connsiteX572" fmla="*/ 3162806 w 6173470"/>
              <a:gd name="connsiteY572" fmla="*/ 13460 h 5697997"/>
              <a:gd name="connsiteX573" fmla="*/ 3169014 w 6173470"/>
              <a:gd name="connsiteY573" fmla="*/ 10679 h 5697997"/>
              <a:gd name="connsiteX574" fmla="*/ 3185846 w 6173470"/>
              <a:gd name="connsiteY574" fmla="*/ 12723 h 5697997"/>
              <a:gd name="connsiteX575" fmla="*/ 3185586 w 6173470"/>
              <a:gd name="connsiteY575" fmla="*/ 26631 h 5697997"/>
              <a:gd name="connsiteX576" fmla="*/ 3187657 w 6173470"/>
              <a:gd name="connsiteY576" fmla="*/ 34198 h 5697997"/>
              <a:gd name="connsiteX577" fmla="*/ 3210962 w 6173470"/>
              <a:gd name="connsiteY577" fmla="*/ 34198 h 5697997"/>
              <a:gd name="connsiteX578" fmla="*/ 3210964 w 6173470"/>
              <a:gd name="connsiteY578" fmla="*/ 35300 h 5697997"/>
              <a:gd name="connsiteX579" fmla="*/ 3211478 w 6173470"/>
              <a:gd name="connsiteY579" fmla="*/ 33789 h 5697997"/>
              <a:gd name="connsiteX580" fmla="*/ 3232518 w 6173470"/>
              <a:gd name="connsiteY580" fmla="*/ 32128 h 5697997"/>
              <a:gd name="connsiteX581" fmla="*/ 3252231 w 6173470"/>
              <a:gd name="connsiteY581" fmla="*/ 25457 h 5697997"/>
              <a:gd name="connsiteX582" fmla="*/ 3252390 w 6173470"/>
              <a:gd name="connsiteY582" fmla="*/ 24995 h 5697997"/>
              <a:gd name="connsiteX583" fmla="*/ 3285016 w 6173470"/>
              <a:gd name="connsiteY583" fmla="*/ 13951 h 5697997"/>
              <a:gd name="connsiteX584" fmla="*/ 3310910 w 6173470"/>
              <a:gd name="connsiteY584" fmla="*/ 19678 h 5697997"/>
              <a:gd name="connsiteX585" fmla="*/ 3322044 w 6173470"/>
              <a:gd name="connsiteY585" fmla="*/ 20700 h 5697997"/>
              <a:gd name="connsiteX586" fmla="*/ 3353893 w 6173470"/>
              <a:gd name="connsiteY586" fmla="*/ 10679 h 5697997"/>
              <a:gd name="connsiteX587" fmla="*/ 3372146 w 6173470"/>
              <a:gd name="connsiteY587" fmla="*/ 5923 h 5697997"/>
              <a:gd name="connsiteX588" fmla="*/ 3381081 w 6173470"/>
              <a:gd name="connsiteY588" fmla="*/ 19882 h 5697997"/>
              <a:gd name="connsiteX589" fmla="*/ 3413188 w 6173470"/>
              <a:gd name="connsiteY589" fmla="*/ 13951 h 5697997"/>
              <a:gd name="connsiteX590" fmla="*/ 3429760 w 6173470"/>
              <a:gd name="connsiteY590" fmla="*/ 19064 h 5697997"/>
              <a:gd name="connsiteX591" fmla="*/ 3427642 w 6173470"/>
              <a:gd name="connsiteY591" fmla="*/ 24702 h 5697997"/>
              <a:gd name="connsiteX592" fmla="*/ 3451298 w 6173470"/>
              <a:gd name="connsiteY592" fmla="*/ 14769 h 5697997"/>
              <a:gd name="connsiteX593" fmla="*/ 3471924 w 6173470"/>
              <a:gd name="connsiteY593" fmla="*/ 5973 h 5697997"/>
              <a:gd name="connsiteX594" fmla="*/ 3490223 w 6173470"/>
              <a:gd name="connsiteY594" fmla="*/ 1168 h 5697997"/>
              <a:gd name="connsiteX595" fmla="*/ 3508944 w 6173470"/>
              <a:gd name="connsiteY595" fmla="*/ 5565 h 5697997"/>
              <a:gd name="connsiteX596" fmla="*/ 3519965 w 6173470"/>
              <a:gd name="connsiteY596" fmla="*/ 23359 h 5697997"/>
              <a:gd name="connsiteX597" fmla="*/ 3518553 w 6173470"/>
              <a:gd name="connsiteY597" fmla="*/ 30516 h 5697997"/>
              <a:gd name="connsiteX598" fmla="*/ 3529855 w 6173470"/>
              <a:gd name="connsiteY598" fmla="*/ 29494 h 5697997"/>
              <a:gd name="connsiteX599" fmla="*/ 3582698 w 6173470"/>
              <a:gd name="connsiteY599" fmla="*/ 21926 h 5697997"/>
              <a:gd name="connsiteX600" fmla="*/ 3583477 w 6173470"/>
              <a:gd name="connsiteY600" fmla="*/ 22002 h 5697997"/>
              <a:gd name="connsiteX601" fmla="*/ 3589760 w 6173470"/>
              <a:gd name="connsiteY601" fmla="*/ 21237 h 5697997"/>
              <a:gd name="connsiteX602" fmla="*/ 3596261 w 6173470"/>
              <a:gd name="connsiteY602" fmla="*/ 18655 h 5697997"/>
              <a:gd name="connsiteX603" fmla="*/ 3616325 w 6173470"/>
              <a:gd name="connsiteY603" fmla="*/ 23767 h 5697997"/>
              <a:gd name="connsiteX604" fmla="*/ 3616848 w 6173470"/>
              <a:gd name="connsiteY604" fmla="*/ 24770 h 5697997"/>
              <a:gd name="connsiteX605" fmla="*/ 3616608 w 6173470"/>
              <a:gd name="connsiteY605" fmla="*/ 23359 h 5697997"/>
              <a:gd name="connsiteX606" fmla="*/ 3624800 w 6173470"/>
              <a:gd name="connsiteY606" fmla="*/ 28062 h 5697997"/>
              <a:gd name="connsiteX607" fmla="*/ 3622252 w 6173470"/>
              <a:gd name="connsiteY607" fmla="*/ 28838 h 5697997"/>
              <a:gd name="connsiteX608" fmla="*/ 3624520 w 6173470"/>
              <a:gd name="connsiteY608" fmla="*/ 28471 h 5697997"/>
              <a:gd name="connsiteX609" fmla="*/ 3652776 w 6173470"/>
              <a:gd name="connsiteY609" fmla="*/ 21926 h 5697997"/>
              <a:gd name="connsiteX610" fmla="*/ 3652887 w 6173470"/>
              <a:gd name="connsiteY610" fmla="*/ 21961 h 5697997"/>
              <a:gd name="connsiteX611" fmla="*/ 3652495 w 6173470"/>
              <a:gd name="connsiteY611" fmla="*/ 21314 h 5697997"/>
              <a:gd name="connsiteX612" fmla="*/ 3666341 w 6173470"/>
              <a:gd name="connsiteY612" fmla="*/ 17427 h 5697997"/>
              <a:gd name="connsiteX613" fmla="*/ 3692622 w 6173470"/>
              <a:gd name="connsiteY613" fmla="*/ 13133 h 5697997"/>
              <a:gd name="connsiteX614" fmla="*/ 3706750 w 6173470"/>
              <a:gd name="connsiteY614" fmla="*/ 14973 h 5697997"/>
              <a:gd name="connsiteX615" fmla="*/ 3706734 w 6173470"/>
              <a:gd name="connsiteY615" fmla="*/ 15066 h 5697997"/>
              <a:gd name="connsiteX616" fmla="*/ 3709767 w 6173470"/>
              <a:gd name="connsiteY616" fmla="*/ 16139 h 5697997"/>
              <a:gd name="connsiteX617" fmla="*/ 3719183 w 6173470"/>
              <a:gd name="connsiteY617" fmla="*/ 14154 h 5697997"/>
              <a:gd name="connsiteX618" fmla="*/ 3733597 w 6173470"/>
              <a:gd name="connsiteY618" fmla="*/ 14973 h 5697997"/>
              <a:gd name="connsiteX619" fmla="*/ 3754225 w 6173470"/>
              <a:gd name="connsiteY619" fmla="*/ 16814 h 5697997"/>
              <a:gd name="connsiteX620" fmla="*/ 3763268 w 6173470"/>
              <a:gd name="connsiteY620" fmla="*/ 15177 h 5697997"/>
              <a:gd name="connsiteX621" fmla="*/ 3813567 w 6173470"/>
              <a:gd name="connsiteY621" fmla="*/ 7201 h 5697997"/>
              <a:gd name="connsiteX622" fmla="*/ 3814296 w 6173470"/>
              <a:gd name="connsiteY622" fmla="*/ 7110 h 5697997"/>
              <a:gd name="connsiteX623" fmla="*/ 3823210 w 6173470"/>
              <a:gd name="connsiteY623" fmla="*/ 3494 h 5697997"/>
              <a:gd name="connsiteX624" fmla="*/ 3833911 w 6173470"/>
              <a:gd name="connsiteY624" fmla="*/ 1270 h 5697997"/>
              <a:gd name="connsiteX625" fmla="*/ 3847980 w 6173470"/>
              <a:gd name="connsiteY625" fmla="*/ 85 h 5697997"/>
              <a:gd name="connsiteX626" fmla="*/ 3860985 w 6173470"/>
              <a:gd name="connsiteY626" fmla="*/ 11467 h 5697997"/>
              <a:gd name="connsiteX627" fmla="*/ 3859385 w 6173470"/>
              <a:gd name="connsiteY627" fmla="*/ 19085 h 5697997"/>
              <a:gd name="connsiteX628" fmla="*/ 3864510 w 6173470"/>
              <a:gd name="connsiteY628" fmla="*/ 21894 h 5697997"/>
              <a:gd name="connsiteX629" fmla="*/ 3870364 w 6173470"/>
              <a:gd name="connsiteY629" fmla="*/ 23307 h 5697997"/>
              <a:gd name="connsiteX630" fmla="*/ 3882232 w 6173470"/>
              <a:gd name="connsiteY630" fmla="*/ 25403 h 5697997"/>
              <a:gd name="connsiteX631" fmla="*/ 3882234 w 6173470"/>
              <a:gd name="connsiteY631" fmla="*/ 25199 h 5697997"/>
              <a:gd name="connsiteX632" fmla="*/ 3908232 w 6173470"/>
              <a:gd name="connsiteY632" fmla="*/ 24995 h 5697997"/>
              <a:gd name="connsiteX633" fmla="*/ 3941012 w 6173470"/>
              <a:gd name="connsiteY633" fmla="*/ 13746 h 5697997"/>
              <a:gd name="connsiteX634" fmla="*/ 3941014 w 6173470"/>
              <a:gd name="connsiteY634" fmla="*/ 13755 h 5697997"/>
              <a:gd name="connsiteX635" fmla="*/ 3941012 w 6173470"/>
              <a:gd name="connsiteY635" fmla="*/ 13541 h 5697997"/>
              <a:gd name="connsiteX636" fmla="*/ 3962204 w 6173470"/>
              <a:gd name="connsiteY636" fmla="*/ 12518 h 5697997"/>
              <a:gd name="connsiteX637" fmla="*/ 3986225 w 6173470"/>
              <a:gd name="connsiteY637" fmla="*/ 7201 h 5697997"/>
              <a:gd name="connsiteX638" fmla="*/ 3986249 w 6173470"/>
              <a:gd name="connsiteY638" fmla="*/ 7218 h 5697997"/>
              <a:gd name="connsiteX639" fmla="*/ 3986225 w 6173470"/>
              <a:gd name="connsiteY639" fmla="*/ 6997 h 5697997"/>
              <a:gd name="connsiteX640" fmla="*/ 3998658 w 6173470"/>
              <a:gd name="connsiteY640" fmla="*/ 7406 h 5697997"/>
              <a:gd name="connsiteX641" fmla="*/ 4019003 w 6173470"/>
              <a:gd name="connsiteY641" fmla="*/ 10882 h 5697997"/>
              <a:gd name="connsiteX642" fmla="*/ 4032425 w 6173470"/>
              <a:gd name="connsiteY642" fmla="*/ 10270 h 5697997"/>
              <a:gd name="connsiteX643" fmla="*/ 4045580 w 6173470"/>
              <a:gd name="connsiteY643" fmla="*/ 11472 h 5697997"/>
              <a:gd name="connsiteX644" fmla="*/ 4045568 w 6173470"/>
              <a:gd name="connsiteY644" fmla="*/ 11292 h 5697997"/>
              <a:gd name="connsiteX645" fmla="*/ 4067325 w 6173470"/>
              <a:gd name="connsiteY645" fmla="*/ 2292 h 5697997"/>
              <a:gd name="connsiteX646" fmla="*/ 4093216 w 6173470"/>
              <a:gd name="connsiteY646" fmla="*/ 42 h 5697997"/>
              <a:gd name="connsiteX647" fmla="*/ 4119319 w 6173470"/>
              <a:gd name="connsiteY647" fmla="*/ 1474 h 5697997"/>
              <a:gd name="connsiteX648" fmla="*/ 4122087 w 6173470"/>
              <a:gd name="connsiteY648" fmla="*/ 3259 h 5697997"/>
              <a:gd name="connsiteX649" fmla="*/ 4129382 w 6173470"/>
              <a:gd name="connsiteY649" fmla="*/ 1168 h 5697997"/>
              <a:gd name="connsiteX650" fmla="*/ 4146537 w 6173470"/>
              <a:gd name="connsiteY650" fmla="*/ 5565 h 5697997"/>
              <a:gd name="connsiteX651" fmla="*/ 4160714 w 6173470"/>
              <a:gd name="connsiteY651" fmla="*/ 11854 h 5697997"/>
              <a:gd name="connsiteX652" fmla="*/ 4159842 w 6173470"/>
              <a:gd name="connsiteY652" fmla="*/ 14312 h 5697997"/>
              <a:gd name="connsiteX653" fmla="*/ 4168111 w 6173470"/>
              <a:gd name="connsiteY653" fmla="*/ 12351 h 5697997"/>
              <a:gd name="connsiteX654" fmla="*/ 4179380 w 6173470"/>
              <a:gd name="connsiteY654" fmla="*/ 9591 h 5697997"/>
              <a:gd name="connsiteX655" fmla="*/ 4189587 w 6173470"/>
              <a:gd name="connsiteY655" fmla="*/ 11124 h 5697997"/>
              <a:gd name="connsiteX656" fmla="*/ 4202269 w 6173470"/>
              <a:gd name="connsiteY656" fmla="*/ 13272 h 5697997"/>
              <a:gd name="connsiteX657" fmla="*/ 4213678 w 6173470"/>
              <a:gd name="connsiteY657" fmla="*/ 10562 h 5697997"/>
              <a:gd name="connsiteX658" fmla="*/ 4213042 w 6173470"/>
              <a:gd name="connsiteY658" fmla="*/ 10102 h 5697997"/>
              <a:gd name="connsiteX659" fmla="*/ 4238919 w 6173470"/>
              <a:gd name="connsiteY659" fmla="*/ 7359 h 5697997"/>
              <a:gd name="connsiteX660" fmla="*/ 4239854 w 6173470"/>
              <a:gd name="connsiteY660" fmla="*/ 8251 h 5697997"/>
              <a:gd name="connsiteX661" fmla="*/ 4243090 w 6173470"/>
              <a:gd name="connsiteY661" fmla="*/ 7611 h 5697997"/>
              <a:gd name="connsiteX662" fmla="*/ 4249592 w 6173470"/>
              <a:gd name="connsiteY662" fmla="*/ 8224 h 5697997"/>
              <a:gd name="connsiteX663" fmla="*/ 4250358 w 6173470"/>
              <a:gd name="connsiteY663" fmla="*/ 8735 h 5697997"/>
              <a:gd name="connsiteX664" fmla="*/ 4261148 w 6173470"/>
              <a:gd name="connsiteY664" fmla="*/ 6312 h 5697997"/>
              <a:gd name="connsiteX665" fmla="*/ 4267862 w 6173470"/>
              <a:gd name="connsiteY665" fmla="*/ 6625 h 5697997"/>
              <a:gd name="connsiteX666" fmla="*/ 4275216 w 6173470"/>
              <a:gd name="connsiteY666" fmla="*/ 11948 h 5697997"/>
              <a:gd name="connsiteX667" fmla="*/ 4285478 w 6173470"/>
              <a:gd name="connsiteY667" fmla="*/ 9042 h 5697997"/>
              <a:gd name="connsiteX668" fmla="*/ 4286140 w 6173470"/>
              <a:gd name="connsiteY668" fmla="*/ 9182 h 5697997"/>
              <a:gd name="connsiteX669" fmla="*/ 4286043 w 6173470"/>
              <a:gd name="connsiteY669" fmla="*/ 9042 h 5697997"/>
              <a:gd name="connsiteX670" fmla="*/ 4307908 w 6173470"/>
              <a:gd name="connsiteY670" fmla="*/ 2165 h 5697997"/>
              <a:gd name="connsiteX671" fmla="*/ 4323466 w 6173470"/>
              <a:gd name="connsiteY671" fmla="*/ 3562 h 5697997"/>
              <a:gd name="connsiteX672" fmla="*/ 4323466 w 6173470"/>
              <a:gd name="connsiteY672" fmla="*/ 14359 h 5697997"/>
              <a:gd name="connsiteX673" fmla="*/ 4325495 w 6173470"/>
              <a:gd name="connsiteY673" fmla="*/ 14647 h 5697997"/>
              <a:gd name="connsiteX674" fmla="*/ 4343030 w 6173470"/>
              <a:gd name="connsiteY674" fmla="*/ 12147 h 5697997"/>
              <a:gd name="connsiteX675" fmla="*/ 4359420 w 6173470"/>
              <a:gd name="connsiteY675" fmla="*/ 9079 h 5697997"/>
              <a:gd name="connsiteX676" fmla="*/ 4369840 w 6173470"/>
              <a:gd name="connsiteY676" fmla="*/ 6625 h 5697997"/>
              <a:gd name="connsiteX677" fmla="*/ 4378352 w 6173470"/>
              <a:gd name="connsiteY677" fmla="*/ 12147 h 5697997"/>
              <a:gd name="connsiteX678" fmla="*/ 4378455 w 6173470"/>
              <a:gd name="connsiteY678" fmla="*/ 13531 h 5697997"/>
              <a:gd name="connsiteX679" fmla="*/ 4378635 w 6173470"/>
              <a:gd name="connsiteY679" fmla="*/ 12351 h 5697997"/>
              <a:gd name="connsiteX680" fmla="*/ 4380792 w 6173470"/>
              <a:gd name="connsiteY680" fmla="*/ 15165 h 5697997"/>
              <a:gd name="connsiteX681" fmla="*/ 4403786 w 6173470"/>
              <a:gd name="connsiteY681" fmla="*/ 14946 h 5697997"/>
              <a:gd name="connsiteX682" fmla="*/ 4422632 w 6173470"/>
              <a:gd name="connsiteY682" fmla="*/ 8275 h 5697997"/>
              <a:gd name="connsiteX683" fmla="*/ 4424590 w 6173470"/>
              <a:gd name="connsiteY683" fmla="*/ 7291 h 5697997"/>
              <a:gd name="connsiteX684" fmla="*/ 4425824 w 6173470"/>
              <a:gd name="connsiteY684" fmla="*/ 7179 h 5697997"/>
              <a:gd name="connsiteX685" fmla="*/ 4426334 w 6173470"/>
              <a:gd name="connsiteY685" fmla="*/ 7110 h 5697997"/>
              <a:gd name="connsiteX686" fmla="*/ 4434501 w 6173470"/>
              <a:gd name="connsiteY686" fmla="*/ 3494 h 5697997"/>
              <a:gd name="connsiteX687" fmla="*/ 4444308 w 6173470"/>
              <a:gd name="connsiteY687" fmla="*/ 1270 h 5697997"/>
              <a:gd name="connsiteX688" fmla="*/ 4457199 w 6173470"/>
              <a:gd name="connsiteY688" fmla="*/ 85 h 5697997"/>
              <a:gd name="connsiteX689" fmla="*/ 4467447 w 6173470"/>
              <a:gd name="connsiteY689" fmla="*/ 9873 h 5697997"/>
              <a:gd name="connsiteX690" fmla="*/ 4468598 w 6173470"/>
              <a:gd name="connsiteY690" fmla="*/ 9591 h 5697997"/>
              <a:gd name="connsiteX691" fmla="*/ 4476405 w 6173470"/>
              <a:gd name="connsiteY691" fmla="*/ 10763 h 5697997"/>
              <a:gd name="connsiteX692" fmla="*/ 4496474 w 6173470"/>
              <a:gd name="connsiteY692" fmla="*/ 8466 h 5697997"/>
              <a:gd name="connsiteX693" fmla="*/ 4506350 w 6173470"/>
              <a:gd name="connsiteY693" fmla="*/ 7926 h 5697997"/>
              <a:gd name="connsiteX694" fmla="*/ 4506779 w 6173470"/>
              <a:gd name="connsiteY694" fmla="*/ 8425 h 5697997"/>
              <a:gd name="connsiteX695" fmla="*/ 4515546 w 6173470"/>
              <a:gd name="connsiteY695" fmla="*/ 5171 h 5697997"/>
              <a:gd name="connsiteX696" fmla="*/ 4528138 w 6173470"/>
              <a:gd name="connsiteY696" fmla="*/ 7359 h 5697997"/>
              <a:gd name="connsiteX697" fmla="*/ 4531546 w 6173470"/>
              <a:gd name="connsiteY697" fmla="*/ 10617 h 5697997"/>
              <a:gd name="connsiteX698" fmla="*/ 4531649 w 6173470"/>
              <a:gd name="connsiteY698" fmla="*/ 10511 h 5697997"/>
              <a:gd name="connsiteX699" fmla="*/ 4550367 w 6173470"/>
              <a:gd name="connsiteY699" fmla="*/ 6312 h 5697997"/>
              <a:gd name="connsiteX700" fmla="*/ 4557084 w 6173470"/>
              <a:gd name="connsiteY700" fmla="*/ 6625 h 5697997"/>
              <a:gd name="connsiteX701" fmla="*/ 4564870 w 6173470"/>
              <a:gd name="connsiteY701" fmla="*/ 12263 h 5697997"/>
              <a:gd name="connsiteX702" fmla="*/ 4573256 w 6173470"/>
              <a:gd name="connsiteY702" fmla="*/ 11547 h 5697997"/>
              <a:gd name="connsiteX703" fmla="*/ 4583873 w 6173470"/>
              <a:gd name="connsiteY703" fmla="*/ 7201 h 5697997"/>
              <a:gd name="connsiteX704" fmla="*/ 4583896 w 6173470"/>
              <a:gd name="connsiteY704" fmla="*/ 7218 h 5697997"/>
              <a:gd name="connsiteX705" fmla="*/ 4583873 w 6173470"/>
              <a:gd name="connsiteY705" fmla="*/ 6997 h 5697997"/>
              <a:gd name="connsiteX706" fmla="*/ 4595266 w 6173470"/>
              <a:gd name="connsiteY706" fmla="*/ 7406 h 5697997"/>
              <a:gd name="connsiteX707" fmla="*/ 4613909 w 6173470"/>
              <a:gd name="connsiteY707" fmla="*/ 10882 h 5697997"/>
              <a:gd name="connsiteX708" fmla="*/ 4626207 w 6173470"/>
              <a:gd name="connsiteY708" fmla="*/ 10270 h 5697997"/>
              <a:gd name="connsiteX709" fmla="*/ 4626722 w 6173470"/>
              <a:gd name="connsiteY709" fmla="*/ 10321 h 5697997"/>
              <a:gd name="connsiteX710" fmla="*/ 4638144 w 6173470"/>
              <a:gd name="connsiteY710" fmla="*/ 8165 h 5697997"/>
              <a:gd name="connsiteX711" fmla="*/ 4641718 w 6173470"/>
              <a:gd name="connsiteY711" fmla="*/ 9727 h 5697997"/>
              <a:gd name="connsiteX712" fmla="*/ 4658187 w 6173470"/>
              <a:gd name="connsiteY712" fmla="*/ 2292 h 5697997"/>
              <a:gd name="connsiteX713" fmla="*/ 4681910 w 6173470"/>
              <a:gd name="connsiteY713" fmla="*/ 42 h 5697997"/>
              <a:gd name="connsiteX714" fmla="*/ 4705829 w 6173470"/>
              <a:gd name="connsiteY714" fmla="*/ 1474 h 5697997"/>
              <a:gd name="connsiteX715" fmla="*/ 4714064 w 6173470"/>
              <a:gd name="connsiteY715" fmla="*/ 7268 h 5697997"/>
              <a:gd name="connsiteX716" fmla="*/ 4725784 w 6173470"/>
              <a:gd name="connsiteY716" fmla="*/ 6216 h 5697997"/>
              <a:gd name="connsiteX717" fmla="*/ 4735392 w 6173470"/>
              <a:gd name="connsiteY717" fmla="*/ 14601 h 5697997"/>
              <a:gd name="connsiteX718" fmla="*/ 4735746 w 6173470"/>
              <a:gd name="connsiteY718" fmla="*/ 14869 h 5697997"/>
              <a:gd name="connsiteX719" fmla="*/ 4735674 w 6173470"/>
              <a:gd name="connsiteY719" fmla="*/ 14193 h 5697997"/>
              <a:gd name="connsiteX720" fmla="*/ 4749576 w 6173470"/>
              <a:gd name="connsiteY720" fmla="*/ 12600 h 5697997"/>
              <a:gd name="connsiteX721" fmla="*/ 4750538 w 6173470"/>
              <a:gd name="connsiteY721" fmla="*/ 12351 h 5697997"/>
              <a:gd name="connsiteX722" fmla="*/ 4760862 w 6173470"/>
              <a:gd name="connsiteY722" fmla="*/ 9591 h 5697997"/>
              <a:gd name="connsiteX723" fmla="*/ 4767034 w 6173470"/>
              <a:gd name="connsiteY723" fmla="*/ 10602 h 5697997"/>
              <a:gd name="connsiteX724" fmla="*/ 4780556 w 6173470"/>
              <a:gd name="connsiteY724" fmla="*/ 9055 h 5697997"/>
              <a:gd name="connsiteX725" fmla="*/ 4799400 w 6173470"/>
              <a:gd name="connsiteY725" fmla="*/ 6216 h 5697997"/>
              <a:gd name="connsiteX726" fmla="*/ 4801338 w 6173470"/>
              <a:gd name="connsiteY726" fmla="*/ 6201 h 5697997"/>
              <a:gd name="connsiteX727" fmla="*/ 4803881 w 6173470"/>
              <a:gd name="connsiteY727" fmla="*/ 5171 h 5697997"/>
              <a:gd name="connsiteX728" fmla="*/ 4815421 w 6173470"/>
              <a:gd name="connsiteY728" fmla="*/ 7359 h 5697997"/>
              <a:gd name="connsiteX729" fmla="*/ 4816274 w 6173470"/>
              <a:gd name="connsiteY729" fmla="*/ 8251 h 5697997"/>
              <a:gd name="connsiteX730" fmla="*/ 4819242 w 6173470"/>
              <a:gd name="connsiteY730" fmla="*/ 7611 h 5697997"/>
              <a:gd name="connsiteX731" fmla="*/ 4825197 w 6173470"/>
              <a:gd name="connsiteY731" fmla="*/ 8224 h 5697997"/>
              <a:gd name="connsiteX732" fmla="*/ 4825532 w 6173470"/>
              <a:gd name="connsiteY732" fmla="*/ 8467 h 5697997"/>
              <a:gd name="connsiteX733" fmla="*/ 4829387 w 6173470"/>
              <a:gd name="connsiteY733" fmla="*/ 7880 h 5697997"/>
              <a:gd name="connsiteX734" fmla="*/ 4835788 w 6173470"/>
              <a:gd name="connsiteY734" fmla="*/ 6312 h 5697997"/>
              <a:gd name="connsiteX735" fmla="*/ 4841942 w 6173470"/>
              <a:gd name="connsiteY735" fmla="*/ 6625 h 5697997"/>
              <a:gd name="connsiteX736" fmla="*/ 4842200 w 6173470"/>
              <a:gd name="connsiteY736" fmla="*/ 6831 h 5697997"/>
              <a:gd name="connsiteX737" fmla="*/ 4861286 w 6173470"/>
              <a:gd name="connsiteY737" fmla="*/ 6831 h 5697997"/>
              <a:gd name="connsiteX738" fmla="*/ 4865764 w 6173470"/>
              <a:gd name="connsiteY738" fmla="*/ 6582 h 5697997"/>
              <a:gd name="connsiteX739" fmla="*/ 4878634 w 6173470"/>
              <a:gd name="connsiteY739" fmla="*/ 2165 h 5697997"/>
              <a:gd name="connsiteX740" fmla="*/ 4892891 w 6173470"/>
              <a:gd name="connsiteY740" fmla="*/ 3562 h 5697997"/>
              <a:gd name="connsiteX741" fmla="*/ 4892891 w 6173470"/>
              <a:gd name="connsiteY741" fmla="*/ 14067 h 5697997"/>
              <a:gd name="connsiteX742" fmla="*/ 4894898 w 6173470"/>
              <a:gd name="connsiteY742" fmla="*/ 14623 h 5697997"/>
              <a:gd name="connsiteX743" fmla="*/ 4898072 w 6173470"/>
              <a:gd name="connsiteY743" fmla="*/ 14131 h 5697997"/>
              <a:gd name="connsiteX744" fmla="*/ 4910592 w 6173470"/>
              <a:gd name="connsiteY744" fmla="*/ 11329 h 5697997"/>
              <a:gd name="connsiteX745" fmla="*/ 4927362 w 6173470"/>
              <a:gd name="connsiteY745" fmla="*/ 8165 h 5697997"/>
              <a:gd name="connsiteX746" fmla="*/ 4928113 w 6173470"/>
              <a:gd name="connsiteY746" fmla="*/ 8494 h 5697997"/>
              <a:gd name="connsiteX747" fmla="*/ 4935384 w 6173470"/>
              <a:gd name="connsiteY747" fmla="*/ 6625 h 5697997"/>
              <a:gd name="connsiteX748" fmla="*/ 4943184 w 6173470"/>
              <a:gd name="connsiteY748" fmla="*/ 12147 h 5697997"/>
              <a:gd name="connsiteX749" fmla="*/ 4943212 w 6173470"/>
              <a:gd name="connsiteY749" fmla="*/ 12578 h 5697997"/>
              <a:gd name="connsiteX750" fmla="*/ 4943412 w 6173470"/>
              <a:gd name="connsiteY750" fmla="*/ 12566 h 5697997"/>
              <a:gd name="connsiteX751" fmla="*/ 4943444 w 6173470"/>
              <a:gd name="connsiteY751" fmla="*/ 12351 h 5697997"/>
              <a:gd name="connsiteX752" fmla="*/ 4943586 w 6173470"/>
              <a:gd name="connsiteY752" fmla="*/ 12556 h 5697997"/>
              <a:gd name="connsiteX753" fmla="*/ 4957391 w 6173470"/>
              <a:gd name="connsiteY753" fmla="*/ 11704 h 5697997"/>
              <a:gd name="connsiteX754" fmla="*/ 4965243 w 6173470"/>
              <a:gd name="connsiteY754" fmla="*/ 13978 h 5697997"/>
              <a:gd name="connsiteX755" fmla="*/ 4965278 w 6173470"/>
              <a:gd name="connsiteY755" fmla="*/ 13783 h 5697997"/>
              <a:gd name="connsiteX756" fmla="*/ 4981034 w 6173470"/>
              <a:gd name="connsiteY756" fmla="*/ 9768 h 5697997"/>
              <a:gd name="connsiteX757" fmla="*/ 4985552 w 6173470"/>
              <a:gd name="connsiteY757" fmla="*/ 7291 h 5697997"/>
              <a:gd name="connsiteX758" fmla="*/ 4994019 w 6173470"/>
              <a:gd name="connsiteY758" fmla="*/ 6462 h 5697997"/>
              <a:gd name="connsiteX759" fmla="*/ 5000600 w 6173470"/>
              <a:gd name="connsiteY759" fmla="*/ 4785 h 5697997"/>
              <a:gd name="connsiteX760" fmla="*/ 5015010 w 6173470"/>
              <a:gd name="connsiteY760" fmla="*/ 7443 h 5697997"/>
              <a:gd name="connsiteX761" fmla="*/ 5024743 w 6173470"/>
              <a:gd name="connsiteY761" fmla="*/ 9895 h 5697997"/>
              <a:gd name="connsiteX762" fmla="*/ 5025877 w 6173470"/>
              <a:gd name="connsiteY762" fmla="*/ 9591 h 5697997"/>
              <a:gd name="connsiteX763" fmla="*/ 5030006 w 6173470"/>
              <a:gd name="connsiteY763" fmla="*/ 10268 h 5697997"/>
              <a:gd name="connsiteX764" fmla="*/ 5047578 w 6173470"/>
              <a:gd name="connsiteY764" fmla="*/ 6319 h 5697997"/>
              <a:gd name="connsiteX765" fmla="*/ 5053198 w 6173470"/>
              <a:gd name="connsiteY765" fmla="*/ 8359 h 5697997"/>
              <a:gd name="connsiteX766" fmla="*/ 5060468 w 6173470"/>
              <a:gd name="connsiteY766" fmla="*/ 7926 h 5697997"/>
              <a:gd name="connsiteX767" fmla="*/ 5060862 w 6173470"/>
              <a:gd name="connsiteY767" fmla="*/ 8425 h 5697997"/>
              <a:gd name="connsiteX768" fmla="*/ 5068894 w 6173470"/>
              <a:gd name="connsiteY768" fmla="*/ 5171 h 5697997"/>
              <a:gd name="connsiteX769" fmla="*/ 5080434 w 6173470"/>
              <a:gd name="connsiteY769" fmla="*/ 7359 h 5697997"/>
              <a:gd name="connsiteX770" fmla="*/ 5080508 w 6173470"/>
              <a:gd name="connsiteY770" fmla="*/ 7437 h 5697997"/>
              <a:gd name="connsiteX771" fmla="*/ 5088618 w 6173470"/>
              <a:gd name="connsiteY771" fmla="*/ 6216 h 5697997"/>
              <a:gd name="connsiteX772" fmla="*/ 5091832 w 6173470"/>
              <a:gd name="connsiteY772" fmla="*/ 6192 h 5697997"/>
              <a:gd name="connsiteX773" fmla="*/ 5094736 w 6173470"/>
              <a:gd name="connsiteY773" fmla="*/ 7798 h 5697997"/>
              <a:gd name="connsiteX774" fmla="*/ 5100802 w 6173470"/>
              <a:gd name="connsiteY774" fmla="*/ 6312 h 5697997"/>
              <a:gd name="connsiteX775" fmla="*/ 5106956 w 6173470"/>
              <a:gd name="connsiteY775" fmla="*/ 6625 h 5697997"/>
              <a:gd name="connsiteX776" fmla="*/ 5110171 w 6173470"/>
              <a:gd name="connsiteY776" fmla="*/ 9165 h 5697997"/>
              <a:gd name="connsiteX777" fmla="*/ 5125497 w 6173470"/>
              <a:gd name="connsiteY777" fmla="*/ 6831 h 5697997"/>
              <a:gd name="connsiteX778" fmla="*/ 5150504 w 6173470"/>
              <a:gd name="connsiteY778" fmla="*/ 6831 h 5697997"/>
              <a:gd name="connsiteX779" fmla="*/ 5157778 w 6173470"/>
              <a:gd name="connsiteY779" fmla="*/ 6427 h 5697997"/>
              <a:gd name="connsiteX780" fmla="*/ 5170120 w 6173470"/>
              <a:gd name="connsiteY780" fmla="*/ 10454 h 5697997"/>
              <a:gd name="connsiteX781" fmla="*/ 5181232 w 6173470"/>
              <a:gd name="connsiteY781" fmla="*/ 8165 h 5697997"/>
              <a:gd name="connsiteX782" fmla="*/ 5185458 w 6173470"/>
              <a:gd name="connsiteY782" fmla="*/ 10180 h 5697997"/>
              <a:gd name="connsiteX783" fmla="*/ 5190850 w 6173470"/>
              <a:gd name="connsiteY783" fmla="*/ 9079 h 5697997"/>
              <a:gd name="connsiteX784" fmla="*/ 5200397 w 6173470"/>
              <a:gd name="connsiteY784" fmla="*/ 6625 h 5697997"/>
              <a:gd name="connsiteX785" fmla="*/ 5206844 w 6173470"/>
              <a:gd name="connsiteY785" fmla="*/ 11189 h 5697997"/>
              <a:gd name="connsiteX786" fmla="*/ 5206879 w 6173470"/>
              <a:gd name="connsiteY786" fmla="*/ 11176 h 5697997"/>
              <a:gd name="connsiteX787" fmla="*/ 5212954 w 6173470"/>
              <a:gd name="connsiteY787" fmla="*/ 11942 h 5697997"/>
              <a:gd name="connsiteX788" fmla="*/ 5222846 w 6173470"/>
              <a:gd name="connsiteY788" fmla="*/ 13170 h 5697997"/>
              <a:gd name="connsiteX789" fmla="*/ 5242004 w 6173470"/>
              <a:gd name="connsiteY789" fmla="*/ 11988 h 5697997"/>
              <a:gd name="connsiteX790" fmla="*/ 5250565 w 6173470"/>
              <a:gd name="connsiteY790" fmla="*/ 7291 h 5697997"/>
              <a:gd name="connsiteX791" fmla="*/ 5261538 w 6173470"/>
              <a:gd name="connsiteY791" fmla="*/ 6216 h 5697997"/>
              <a:gd name="connsiteX792" fmla="*/ 5266320 w 6173470"/>
              <a:gd name="connsiteY792" fmla="*/ 10771 h 5697997"/>
              <a:gd name="connsiteX793" fmla="*/ 5289819 w 6173470"/>
              <a:gd name="connsiteY793" fmla="*/ 4785 h 5697997"/>
              <a:gd name="connsiteX794" fmla="*/ 5304232 w 6173470"/>
              <a:gd name="connsiteY794" fmla="*/ 7443 h 5697997"/>
              <a:gd name="connsiteX795" fmla="*/ 5310993 w 6173470"/>
              <a:gd name="connsiteY795" fmla="*/ 9145 h 5697997"/>
              <a:gd name="connsiteX796" fmla="*/ 5311724 w 6173470"/>
              <a:gd name="connsiteY796" fmla="*/ 9055 h 5697997"/>
              <a:gd name="connsiteX797" fmla="*/ 5328993 w 6173470"/>
              <a:gd name="connsiteY797" fmla="*/ 6216 h 5697997"/>
              <a:gd name="connsiteX798" fmla="*/ 5331938 w 6173470"/>
              <a:gd name="connsiteY798" fmla="*/ 6192 h 5697997"/>
              <a:gd name="connsiteX799" fmla="*/ 5333410 w 6173470"/>
              <a:gd name="connsiteY799" fmla="*/ 7080 h 5697997"/>
              <a:gd name="connsiteX800" fmla="*/ 5336798 w 6173470"/>
              <a:gd name="connsiteY800" fmla="*/ 6319 h 5697997"/>
              <a:gd name="connsiteX801" fmla="*/ 5343258 w 6173470"/>
              <a:gd name="connsiteY801" fmla="*/ 8666 h 5697997"/>
              <a:gd name="connsiteX802" fmla="*/ 5352312 w 6173470"/>
              <a:gd name="connsiteY802" fmla="*/ 6819 h 5697997"/>
              <a:gd name="connsiteX803" fmla="*/ 5356170 w 6173470"/>
              <a:gd name="connsiteY803" fmla="*/ 7930 h 5697997"/>
              <a:gd name="connsiteX804" fmla="*/ 5362784 w 6173470"/>
              <a:gd name="connsiteY804" fmla="*/ 6831 h 5697997"/>
              <a:gd name="connsiteX805" fmla="*/ 5385699 w 6173470"/>
              <a:gd name="connsiteY805" fmla="*/ 6831 h 5697997"/>
              <a:gd name="connsiteX806" fmla="*/ 5392362 w 6173470"/>
              <a:gd name="connsiteY806" fmla="*/ 6427 h 5697997"/>
              <a:gd name="connsiteX807" fmla="*/ 5407658 w 6173470"/>
              <a:gd name="connsiteY807" fmla="*/ 11872 h 5697997"/>
              <a:gd name="connsiteX808" fmla="*/ 5414154 w 6173470"/>
              <a:gd name="connsiteY808" fmla="*/ 9896 h 5697997"/>
              <a:gd name="connsiteX809" fmla="*/ 5418747 w 6173470"/>
              <a:gd name="connsiteY809" fmla="*/ 8799 h 5697997"/>
              <a:gd name="connsiteX810" fmla="*/ 5422809 w 6173470"/>
              <a:gd name="connsiteY810" fmla="*/ 10268 h 5697997"/>
              <a:gd name="connsiteX811" fmla="*/ 5422916 w 6173470"/>
              <a:gd name="connsiteY811" fmla="*/ 10102 h 5697997"/>
              <a:gd name="connsiteX812" fmla="*/ 5425494 w 6173470"/>
              <a:gd name="connsiteY812" fmla="*/ 12644 h 5697997"/>
              <a:gd name="connsiteX813" fmla="*/ 5430879 w 6173470"/>
              <a:gd name="connsiteY813" fmla="*/ 11329 h 5697997"/>
              <a:gd name="connsiteX814" fmla="*/ 5432140 w 6173470"/>
              <a:gd name="connsiteY814" fmla="*/ 11070 h 5697997"/>
              <a:gd name="connsiteX815" fmla="*/ 5433092 w 6173470"/>
              <a:gd name="connsiteY815" fmla="*/ 10679 h 5697997"/>
              <a:gd name="connsiteX816" fmla="*/ 5433708 w 6173470"/>
              <a:gd name="connsiteY816" fmla="*/ 10748 h 5697997"/>
              <a:gd name="connsiteX817" fmla="*/ 5446246 w 6173470"/>
              <a:gd name="connsiteY817" fmla="*/ 8165 h 5697997"/>
              <a:gd name="connsiteX818" fmla="*/ 5451324 w 6173470"/>
              <a:gd name="connsiteY818" fmla="*/ 10586 h 5697997"/>
              <a:gd name="connsiteX819" fmla="*/ 5451594 w 6173470"/>
              <a:gd name="connsiteY819" fmla="*/ 10511 h 5697997"/>
              <a:gd name="connsiteX820" fmla="*/ 5454300 w 6173470"/>
              <a:gd name="connsiteY820" fmla="*/ 13015 h 5697997"/>
              <a:gd name="connsiteX821" fmla="*/ 5473760 w 6173470"/>
              <a:gd name="connsiteY821" fmla="*/ 11704 h 5697997"/>
              <a:gd name="connsiteX822" fmla="*/ 5480956 w 6173470"/>
              <a:gd name="connsiteY822" fmla="*/ 13978 h 5697997"/>
              <a:gd name="connsiteX823" fmla="*/ 5480987 w 6173470"/>
              <a:gd name="connsiteY823" fmla="*/ 13783 h 5697997"/>
              <a:gd name="connsiteX824" fmla="*/ 5513355 w 6173470"/>
              <a:gd name="connsiteY824" fmla="*/ 4785 h 5697997"/>
              <a:gd name="connsiteX825" fmla="*/ 5526560 w 6173470"/>
              <a:gd name="connsiteY825" fmla="*/ 7443 h 5697997"/>
              <a:gd name="connsiteX826" fmla="*/ 5538470 w 6173470"/>
              <a:gd name="connsiteY826" fmla="*/ 10716 h 5697997"/>
              <a:gd name="connsiteX827" fmla="*/ 5556402 w 6173470"/>
              <a:gd name="connsiteY827" fmla="*/ 6319 h 5697997"/>
              <a:gd name="connsiteX828" fmla="*/ 5567284 w 6173470"/>
              <a:gd name="connsiteY828" fmla="*/ 10633 h 5697997"/>
              <a:gd name="connsiteX829" fmla="*/ 5567564 w 6173470"/>
              <a:gd name="connsiteY829" fmla="*/ 10562 h 5697997"/>
              <a:gd name="connsiteX830" fmla="*/ 5594007 w 6173470"/>
              <a:gd name="connsiteY830" fmla="*/ 6216 h 5697997"/>
              <a:gd name="connsiteX831" fmla="*/ 5596952 w 6173470"/>
              <a:gd name="connsiteY831" fmla="*/ 6192 h 5697997"/>
              <a:gd name="connsiteX832" fmla="*/ 5599704 w 6173470"/>
              <a:gd name="connsiteY832" fmla="*/ 7852 h 5697997"/>
              <a:gd name="connsiteX833" fmla="*/ 5599693 w 6173470"/>
              <a:gd name="connsiteY833" fmla="*/ 9209 h 5697997"/>
              <a:gd name="connsiteX834" fmla="*/ 5600222 w 6173470"/>
              <a:gd name="connsiteY834" fmla="*/ 8466 h 5697997"/>
              <a:gd name="connsiteX835" fmla="*/ 5605661 w 6173470"/>
              <a:gd name="connsiteY835" fmla="*/ 10511 h 5697997"/>
              <a:gd name="connsiteX836" fmla="*/ 5650712 w 6173470"/>
              <a:gd name="connsiteY836" fmla="*/ 6831 h 5697997"/>
              <a:gd name="connsiteX837" fmla="*/ 5651072 w 6173470"/>
              <a:gd name="connsiteY837" fmla="*/ 6809 h 5697997"/>
              <a:gd name="connsiteX838" fmla="*/ 5654780 w 6173470"/>
              <a:gd name="connsiteY838" fmla="*/ 5923 h 5697997"/>
              <a:gd name="connsiteX839" fmla="*/ 5655222 w 6173470"/>
              <a:gd name="connsiteY839" fmla="*/ 6557 h 5697997"/>
              <a:gd name="connsiteX840" fmla="*/ 5657378 w 6173470"/>
              <a:gd name="connsiteY840" fmla="*/ 6427 h 5697997"/>
              <a:gd name="connsiteX841" fmla="*/ 5674018 w 6173470"/>
              <a:gd name="connsiteY841" fmla="*/ 12351 h 5697997"/>
              <a:gd name="connsiteX842" fmla="*/ 5697580 w 6173470"/>
              <a:gd name="connsiteY842" fmla="*/ 13170 h 5697997"/>
              <a:gd name="connsiteX843" fmla="*/ 5707936 w 6173470"/>
              <a:gd name="connsiteY843" fmla="*/ 11942 h 5697997"/>
              <a:gd name="connsiteX844" fmla="*/ 5717002 w 6173470"/>
              <a:gd name="connsiteY844" fmla="*/ 13170 h 5697997"/>
              <a:gd name="connsiteX845" fmla="*/ 5738774 w 6173470"/>
              <a:gd name="connsiteY845" fmla="*/ 11704 h 5697997"/>
              <a:gd name="connsiteX846" fmla="*/ 5745970 w 6173470"/>
              <a:gd name="connsiteY846" fmla="*/ 13978 h 5697997"/>
              <a:gd name="connsiteX847" fmla="*/ 5746000 w 6173470"/>
              <a:gd name="connsiteY847" fmla="*/ 13783 h 5697997"/>
              <a:gd name="connsiteX848" fmla="*/ 5778368 w 6173470"/>
              <a:gd name="connsiteY848" fmla="*/ 4785 h 5697997"/>
              <a:gd name="connsiteX849" fmla="*/ 5791573 w 6173470"/>
              <a:gd name="connsiteY849" fmla="*/ 7443 h 5697997"/>
              <a:gd name="connsiteX850" fmla="*/ 5803484 w 6173470"/>
              <a:gd name="connsiteY850" fmla="*/ 10716 h 5697997"/>
              <a:gd name="connsiteX851" fmla="*/ 5821416 w 6173470"/>
              <a:gd name="connsiteY851" fmla="*/ 6319 h 5697997"/>
              <a:gd name="connsiteX852" fmla="*/ 5827334 w 6173470"/>
              <a:gd name="connsiteY852" fmla="*/ 8666 h 5697997"/>
              <a:gd name="connsiteX853" fmla="*/ 5835630 w 6173470"/>
              <a:gd name="connsiteY853" fmla="*/ 6819 h 5697997"/>
              <a:gd name="connsiteX854" fmla="*/ 5845954 w 6173470"/>
              <a:gd name="connsiteY854" fmla="*/ 10064 h 5697997"/>
              <a:gd name="connsiteX855" fmla="*/ 5846100 w 6173470"/>
              <a:gd name="connsiteY855" fmla="*/ 12942 h 5697997"/>
              <a:gd name="connsiteX856" fmla="*/ 5858087 w 6173470"/>
              <a:gd name="connsiteY856" fmla="*/ 11048 h 5697997"/>
              <a:gd name="connsiteX857" fmla="*/ 5866146 w 6173470"/>
              <a:gd name="connsiteY857" fmla="*/ 18487 h 5697997"/>
              <a:gd name="connsiteX858" fmla="*/ 5866181 w 6173470"/>
              <a:gd name="connsiteY858" fmla="*/ 19014 h 5697997"/>
              <a:gd name="connsiteX859" fmla="*/ 5866404 w 6173470"/>
              <a:gd name="connsiteY859" fmla="*/ 18487 h 5697997"/>
              <a:gd name="connsiteX860" fmla="*/ 5892297 w 6173470"/>
              <a:gd name="connsiteY860" fmla="*/ 9896 h 5697997"/>
              <a:gd name="connsiteX861" fmla="*/ 5896506 w 6173470"/>
              <a:gd name="connsiteY861" fmla="*/ 8799 h 5697997"/>
              <a:gd name="connsiteX862" fmla="*/ 5900228 w 6173470"/>
              <a:gd name="connsiteY862" fmla="*/ 10268 h 5697997"/>
              <a:gd name="connsiteX863" fmla="*/ 5900324 w 6173470"/>
              <a:gd name="connsiteY863" fmla="*/ 10102 h 5697997"/>
              <a:gd name="connsiteX864" fmla="*/ 5903445 w 6173470"/>
              <a:gd name="connsiteY864" fmla="*/ 13460 h 5697997"/>
              <a:gd name="connsiteX865" fmla="*/ 5909652 w 6173470"/>
              <a:gd name="connsiteY865" fmla="*/ 10679 h 5697997"/>
              <a:gd name="connsiteX866" fmla="*/ 5926483 w 6173470"/>
              <a:gd name="connsiteY866" fmla="*/ 12723 h 5697997"/>
              <a:gd name="connsiteX867" fmla="*/ 5926224 w 6173470"/>
              <a:gd name="connsiteY867" fmla="*/ 26631 h 5697997"/>
              <a:gd name="connsiteX868" fmla="*/ 5928294 w 6173470"/>
              <a:gd name="connsiteY868" fmla="*/ 34198 h 5697997"/>
              <a:gd name="connsiteX869" fmla="*/ 5951599 w 6173470"/>
              <a:gd name="connsiteY869" fmla="*/ 34198 h 5697997"/>
              <a:gd name="connsiteX870" fmla="*/ 5951601 w 6173470"/>
              <a:gd name="connsiteY870" fmla="*/ 35300 h 5697997"/>
              <a:gd name="connsiteX871" fmla="*/ 5952117 w 6173470"/>
              <a:gd name="connsiteY871" fmla="*/ 33789 h 5697997"/>
              <a:gd name="connsiteX872" fmla="*/ 5973154 w 6173470"/>
              <a:gd name="connsiteY872" fmla="*/ 32128 h 5697997"/>
              <a:gd name="connsiteX873" fmla="*/ 5992868 w 6173470"/>
              <a:gd name="connsiteY873" fmla="*/ 25457 h 5697997"/>
              <a:gd name="connsiteX874" fmla="*/ 5993028 w 6173470"/>
              <a:gd name="connsiteY874" fmla="*/ 24995 h 5697997"/>
              <a:gd name="connsiteX875" fmla="*/ 6025653 w 6173470"/>
              <a:gd name="connsiteY875" fmla="*/ 13951 h 5697997"/>
              <a:gd name="connsiteX876" fmla="*/ 6051546 w 6173470"/>
              <a:gd name="connsiteY876" fmla="*/ 19678 h 5697997"/>
              <a:gd name="connsiteX877" fmla="*/ 6062682 w 6173470"/>
              <a:gd name="connsiteY877" fmla="*/ 20700 h 5697997"/>
              <a:gd name="connsiteX878" fmla="*/ 6094530 w 6173470"/>
              <a:gd name="connsiteY878" fmla="*/ 10679 h 5697997"/>
              <a:gd name="connsiteX879" fmla="*/ 6112784 w 6173470"/>
              <a:gd name="connsiteY879" fmla="*/ 5923 h 5697997"/>
              <a:gd name="connsiteX880" fmla="*/ 6121719 w 6173470"/>
              <a:gd name="connsiteY880" fmla="*/ 19882 h 5697997"/>
              <a:gd name="connsiteX881" fmla="*/ 6153824 w 6173470"/>
              <a:gd name="connsiteY881" fmla="*/ 13951 h 5697997"/>
              <a:gd name="connsiteX882" fmla="*/ 6170396 w 6173470"/>
              <a:gd name="connsiteY882" fmla="*/ 19064 h 5697997"/>
              <a:gd name="connsiteX883" fmla="*/ 6165478 w 6173470"/>
              <a:gd name="connsiteY883" fmla="*/ 32153 h 5697997"/>
              <a:gd name="connsiteX884" fmla="*/ 6150978 w 6173470"/>
              <a:gd name="connsiteY884" fmla="*/ 51173 h 5697997"/>
              <a:gd name="connsiteX885" fmla="*/ 6140360 w 6173470"/>
              <a:gd name="connsiteY885" fmla="*/ 64672 h 5697997"/>
              <a:gd name="connsiteX886" fmla="*/ 6137254 w 6173470"/>
              <a:gd name="connsiteY886" fmla="*/ 71421 h 5697997"/>
              <a:gd name="connsiteX887" fmla="*/ 6146058 w 6173470"/>
              <a:gd name="connsiteY887" fmla="*/ 74282 h 5697997"/>
              <a:gd name="connsiteX888" fmla="*/ 6161334 w 6173470"/>
              <a:gd name="connsiteY888" fmla="*/ 81032 h 5697997"/>
              <a:gd name="connsiteX889" fmla="*/ 6153824 w 6173470"/>
              <a:gd name="connsiteY889" fmla="*/ 92896 h 5697997"/>
              <a:gd name="connsiteX890" fmla="*/ 6141654 w 6173470"/>
              <a:gd name="connsiteY890" fmla="*/ 100462 h 5697997"/>
              <a:gd name="connsiteX891" fmla="*/ 6156932 w 6173470"/>
              <a:gd name="connsiteY891" fmla="*/ 124391 h 5697997"/>
              <a:gd name="connsiteX892" fmla="*/ 6163147 w 6173470"/>
              <a:gd name="connsiteY892" fmla="*/ 147706 h 5697997"/>
              <a:gd name="connsiteX893" fmla="*/ 6161076 w 6173470"/>
              <a:gd name="connsiteY893" fmla="*/ 150160 h 5697997"/>
              <a:gd name="connsiteX894" fmla="*/ 6140878 w 6173470"/>
              <a:gd name="connsiteY894" fmla="*/ 172453 h 5697997"/>
              <a:gd name="connsiteX895" fmla="*/ 6136219 w 6173470"/>
              <a:gd name="connsiteY895" fmla="*/ 177771 h 5697997"/>
              <a:gd name="connsiteX896" fmla="*/ 6143984 w 6173470"/>
              <a:gd name="connsiteY896" fmla="*/ 178179 h 5697997"/>
              <a:gd name="connsiteX897" fmla="*/ 6157709 w 6173470"/>
              <a:gd name="connsiteY897" fmla="*/ 176340 h 5697997"/>
              <a:gd name="connsiteX898" fmla="*/ 6172727 w 6173470"/>
              <a:gd name="connsiteY898" fmla="*/ 184316 h 5697997"/>
              <a:gd name="connsiteX899" fmla="*/ 6165217 w 6173470"/>
              <a:gd name="connsiteY899" fmla="*/ 194541 h 5697997"/>
              <a:gd name="connsiteX900" fmla="*/ 6164001 w 6173470"/>
              <a:gd name="connsiteY900" fmla="*/ 195780 h 5697997"/>
              <a:gd name="connsiteX901" fmla="*/ 6170396 w 6173470"/>
              <a:gd name="connsiteY901" fmla="*/ 197754 h 5697997"/>
              <a:gd name="connsiteX902" fmla="*/ 6165478 w 6173470"/>
              <a:gd name="connsiteY902" fmla="*/ 210844 h 5697997"/>
              <a:gd name="connsiteX903" fmla="*/ 6154247 w 6173470"/>
              <a:gd name="connsiteY903" fmla="*/ 218282 h 5697997"/>
              <a:gd name="connsiteX904" fmla="*/ 6153115 w 6173470"/>
              <a:gd name="connsiteY904" fmla="*/ 222288 h 5697997"/>
              <a:gd name="connsiteX905" fmla="*/ 6162792 w 6173470"/>
              <a:gd name="connsiteY905" fmla="*/ 228875 h 5697997"/>
              <a:gd name="connsiteX906" fmla="*/ 6159004 w 6173470"/>
              <a:gd name="connsiteY906" fmla="*/ 239739 h 5697997"/>
              <a:gd name="connsiteX907" fmla="*/ 6161076 w 6173470"/>
              <a:gd name="connsiteY907" fmla="*/ 249352 h 5697997"/>
              <a:gd name="connsiteX908" fmla="*/ 6166772 w 6173470"/>
              <a:gd name="connsiteY908" fmla="*/ 256511 h 5697997"/>
              <a:gd name="connsiteX909" fmla="*/ 6147870 w 6173470"/>
              <a:gd name="connsiteY909" fmla="*/ 290052 h 5697997"/>
              <a:gd name="connsiteX910" fmla="*/ 6146280 w 6173470"/>
              <a:gd name="connsiteY910" fmla="*/ 290959 h 5697997"/>
              <a:gd name="connsiteX911" fmla="*/ 6146672 w 6173470"/>
              <a:gd name="connsiteY911" fmla="*/ 291960 h 5697997"/>
              <a:gd name="connsiteX912" fmla="*/ 6156932 w 6173470"/>
              <a:gd name="connsiteY912" fmla="*/ 303081 h 5697997"/>
              <a:gd name="connsiteX913" fmla="*/ 6163306 w 6173470"/>
              <a:gd name="connsiteY913" fmla="*/ 307886 h 5697997"/>
              <a:gd name="connsiteX914" fmla="*/ 6170396 w 6173470"/>
              <a:gd name="connsiteY914" fmla="*/ 310074 h 5697997"/>
              <a:gd name="connsiteX915" fmla="*/ 6169472 w 6173470"/>
              <a:gd name="connsiteY915" fmla="*/ 312534 h 5697997"/>
              <a:gd name="connsiteX916" fmla="*/ 6169750 w 6173470"/>
              <a:gd name="connsiteY916" fmla="*/ 312745 h 5697997"/>
              <a:gd name="connsiteX917" fmla="*/ 6168148 w 6173470"/>
              <a:gd name="connsiteY917" fmla="*/ 316055 h 5697997"/>
              <a:gd name="connsiteX918" fmla="*/ 6165478 w 6173470"/>
              <a:gd name="connsiteY918" fmla="*/ 323163 h 5697997"/>
              <a:gd name="connsiteX919" fmla="*/ 6164348 w 6173470"/>
              <a:gd name="connsiteY919" fmla="*/ 323910 h 5697997"/>
              <a:gd name="connsiteX920" fmla="*/ 6163147 w 6173470"/>
              <a:gd name="connsiteY920" fmla="*/ 326397 h 5697997"/>
              <a:gd name="connsiteX921" fmla="*/ 6161076 w 6173470"/>
              <a:gd name="connsiteY921" fmla="*/ 328851 h 5697997"/>
              <a:gd name="connsiteX922" fmla="*/ 6156414 w 6173470"/>
              <a:gd name="connsiteY922" fmla="*/ 343064 h 5697997"/>
              <a:gd name="connsiteX923" fmla="*/ 6146041 w 6173470"/>
              <a:gd name="connsiteY923" fmla="*/ 348460 h 5697997"/>
              <a:gd name="connsiteX924" fmla="*/ 6144632 w 6173470"/>
              <a:gd name="connsiteY924" fmla="*/ 350248 h 5697997"/>
              <a:gd name="connsiteX925" fmla="*/ 6152756 w 6173470"/>
              <a:gd name="connsiteY925" fmla="*/ 349489 h 5697997"/>
              <a:gd name="connsiteX926" fmla="*/ 6156614 w 6173470"/>
              <a:gd name="connsiteY926" fmla="*/ 355177 h 5697997"/>
              <a:gd name="connsiteX927" fmla="*/ 6157709 w 6173470"/>
              <a:gd name="connsiteY927" fmla="*/ 355030 h 5697997"/>
              <a:gd name="connsiteX928" fmla="*/ 6172727 w 6173470"/>
              <a:gd name="connsiteY928" fmla="*/ 363005 h 5697997"/>
              <a:gd name="connsiteX929" fmla="*/ 6165217 w 6173470"/>
              <a:gd name="connsiteY929" fmla="*/ 373231 h 5697997"/>
              <a:gd name="connsiteX930" fmla="*/ 6162576 w 6173470"/>
              <a:gd name="connsiteY930" fmla="*/ 375924 h 5697997"/>
              <a:gd name="connsiteX931" fmla="*/ 6166512 w 6173470"/>
              <a:gd name="connsiteY931" fmla="*/ 389039 h 5697997"/>
              <a:gd name="connsiteX932" fmla="*/ 6163665 w 6173470"/>
              <a:gd name="connsiteY932" fmla="*/ 400289 h 5697997"/>
              <a:gd name="connsiteX933" fmla="*/ 6157570 w 6173470"/>
              <a:gd name="connsiteY933" fmla="*/ 404011 h 5697997"/>
              <a:gd name="connsiteX934" fmla="*/ 6162792 w 6173470"/>
              <a:gd name="connsiteY934" fmla="*/ 407564 h 5697997"/>
              <a:gd name="connsiteX935" fmla="*/ 6159410 w 6173470"/>
              <a:gd name="connsiteY935" fmla="*/ 417269 h 5697997"/>
              <a:gd name="connsiteX936" fmla="*/ 6169750 w 6173470"/>
              <a:gd name="connsiteY936" fmla="*/ 425064 h 5697997"/>
              <a:gd name="connsiteX937" fmla="*/ 6165574 w 6173470"/>
              <a:gd name="connsiteY937" fmla="*/ 433697 h 5697997"/>
              <a:gd name="connsiteX938" fmla="*/ 6166772 w 6173470"/>
              <a:gd name="connsiteY938" fmla="*/ 435201 h 5697997"/>
              <a:gd name="connsiteX939" fmla="*/ 6161302 w 6173470"/>
              <a:gd name="connsiteY939" fmla="*/ 453352 h 5697997"/>
              <a:gd name="connsiteX940" fmla="*/ 6152461 w 6173470"/>
              <a:gd name="connsiteY940" fmla="*/ 463482 h 5697997"/>
              <a:gd name="connsiteX941" fmla="*/ 6153824 w 6173470"/>
              <a:gd name="connsiteY941" fmla="*/ 463230 h 5697997"/>
              <a:gd name="connsiteX942" fmla="*/ 6170396 w 6173470"/>
              <a:gd name="connsiteY942" fmla="*/ 468344 h 5697997"/>
              <a:gd name="connsiteX943" fmla="*/ 6168596 w 6173470"/>
              <a:gd name="connsiteY943" fmla="*/ 473133 h 5697997"/>
              <a:gd name="connsiteX944" fmla="*/ 6172727 w 6173470"/>
              <a:gd name="connsiteY944" fmla="*/ 475326 h 5697997"/>
              <a:gd name="connsiteX945" fmla="*/ 6165217 w 6173470"/>
              <a:gd name="connsiteY945" fmla="*/ 485552 h 5697997"/>
              <a:gd name="connsiteX946" fmla="*/ 6151131 w 6173470"/>
              <a:gd name="connsiteY946" fmla="*/ 499905 h 5697997"/>
              <a:gd name="connsiteX947" fmla="*/ 6150978 w 6173470"/>
              <a:gd name="connsiteY947" fmla="*/ 500452 h 5697997"/>
              <a:gd name="connsiteX948" fmla="*/ 6147767 w 6173470"/>
              <a:gd name="connsiteY948" fmla="*/ 504535 h 5697997"/>
              <a:gd name="connsiteX949" fmla="*/ 6152012 w 6173470"/>
              <a:gd name="connsiteY949" fmla="*/ 512548 h 5697997"/>
              <a:gd name="connsiteX950" fmla="*/ 6162792 w 6173470"/>
              <a:gd name="connsiteY950" fmla="*/ 519885 h 5697997"/>
              <a:gd name="connsiteX951" fmla="*/ 6159448 w 6173470"/>
              <a:gd name="connsiteY951" fmla="*/ 529478 h 5697997"/>
              <a:gd name="connsiteX952" fmla="*/ 6161334 w 6173470"/>
              <a:gd name="connsiteY952" fmla="*/ 530312 h 5697997"/>
              <a:gd name="connsiteX953" fmla="*/ 6159526 w 6173470"/>
              <a:gd name="connsiteY953" fmla="*/ 533170 h 5697997"/>
              <a:gd name="connsiteX954" fmla="*/ 6161076 w 6173470"/>
              <a:gd name="connsiteY954" fmla="*/ 540362 h 5697997"/>
              <a:gd name="connsiteX955" fmla="*/ 6166772 w 6173470"/>
              <a:gd name="connsiteY955" fmla="*/ 547521 h 5697997"/>
              <a:gd name="connsiteX956" fmla="*/ 6163604 w 6173470"/>
              <a:gd name="connsiteY956" fmla="*/ 558037 h 5697997"/>
              <a:gd name="connsiteX957" fmla="*/ 6166512 w 6173470"/>
              <a:gd name="connsiteY957" fmla="*/ 567730 h 5697997"/>
              <a:gd name="connsiteX958" fmla="*/ 6163715 w 6173470"/>
              <a:gd name="connsiteY958" fmla="*/ 578784 h 5697997"/>
              <a:gd name="connsiteX959" fmla="*/ 6169750 w 6173470"/>
              <a:gd name="connsiteY959" fmla="*/ 583334 h 5697997"/>
              <a:gd name="connsiteX960" fmla="*/ 6163147 w 6173470"/>
              <a:gd name="connsiteY960" fmla="*/ 596986 h 5697997"/>
              <a:gd name="connsiteX961" fmla="*/ 6161076 w 6173470"/>
              <a:gd name="connsiteY961" fmla="*/ 599440 h 5697997"/>
              <a:gd name="connsiteX962" fmla="*/ 6140878 w 6173470"/>
              <a:gd name="connsiteY962" fmla="*/ 621732 h 5697997"/>
              <a:gd name="connsiteX963" fmla="*/ 6136219 w 6173470"/>
              <a:gd name="connsiteY963" fmla="*/ 627050 h 5697997"/>
              <a:gd name="connsiteX964" fmla="*/ 6143984 w 6173470"/>
              <a:gd name="connsiteY964" fmla="*/ 627459 h 5697997"/>
              <a:gd name="connsiteX965" fmla="*/ 6157709 w 6173470"/>
              <a:gd name="connsiteY965" fmla="*/ 625620 h 5697997"/>
              <a:gd name="connsiteX966" fmla="*/ 6172727 w 6173470"/>
              <a:gd name="connsiteY966" fmla="*/ 633595 h 5697997"/>
              <a:gd name="connsiteX967" fmla="*/ 6165217 w 6173470"/>
              <a:gd name="connsiteY967" fmla="*/ 643820 h 5697997"/>
              <a:gd name="connsiteX968" fmla="*/ 6160154 w 6173470"/>
              <a:gd name="connsiteY968" fmla="*/ 648979 h 5697997"/>
              <a:gd name="connsiteX969" fmla="*/ 6170396 w 6173470"/>
              <a:gd name="connsiteY969" fmla="*/ 652139 h 5697997"/>
              <a:gd name="connsiteX970" fmla="*/ 6165478 w 6173470"/>
              <a:gd name="connsiteY970" fmla="*/ 665229 h 5697997"/>
              <a:gd name="connsiteX971" fmla="*/ 6162632 w 6173470"/>
              <a:gd name="connsiteY971" fmla="*/ 667115 h 5697997"/>
              <a:gd name="connsiteX972" fmla="*/ 6166512 w 6173470"/>
              <a:gd name="connsiteY972" fmla="*/ 680049 h 5697997"/>
              <a:gd name="connsiteX973" fmla="*/ 6163665 w 6173470"/>
              <a:gd name="connsiteY973" fmla="*/ 691299 h 5697997"/>
              <a:gd name="connsiteX974" fmla="*/ 6159980 w 6173470"/>
              <a:gd name="connsiteY974" fmla="*/ 693549 h 5697997"/>
              <a:gd name="connsiteX975" fmla="*/ 6161076 w 6173470"/>
              <a:gd name="connsiteY975" fmla="*/ 698631 h 5697997"/>
              <a:gd name="connsiteX976" fmla="*/ 6166772 w 6173470"/>
              <a:gd name="connsiteY976" fmla="*/ 705791 h 5697997"/>
              <a:gd name="connsiteX977" fmla="*/ 6147870 w 6173470"/>
              <a:gd name="connsiteY977" fmla="*/ 739331 h 5697997"/>
              <a:gd name="connsiteX978" fmla="*/ 6144644 w 6173470"/>
              <a:gd name="connsiteY978" fmla="*/ 741171 h 5697997"/>
              <a:gd name="connsiteX979" fmla="*/ 6146672 w 6173470"/>
              <a:gd name="connsiteY979" fmla="*/ 746345 h 5697997"/>
              <a:gd name="connsiteX980" fmla="*/ 6156932 w 6173470"/>
              <a:gd name="connsiteY980" fmla="*/ 757467 h 5697997"/>
              <a:gd name="connsiteX981" fmla="*/ 6163147 w 6173470"/>
              <a:gd name="connsiteY981" fmla="*/ 780782 h 5697997"/>
              <a:gd name="connsiteX982" fmla="*/ 6161076 w 6173470"/>
              <a:gd name="connsiteY982" fmla="*/ 783236 h 5697997"/>
              <a:gd name="connsiteX983" fmla="*/ 6156414 w 6173470"/>
              <a:gd name="connsiteY983" fmla="*/ 797450 h 5697997"/>
              <a:gd name="connsiteX984" fmla="*/ 6153050 w 6173470"/>
              <a:gd name="connsiteY984" fmla="*/ 799200 h 5697997"/>
              <a:gd name="connsiteX985" fmla="*/ 6160300 w 6173470"/>
              <a:gd name="connsiteY985" fmla="*/ 809890 h 5697997"/>
              <a:gd name="connsiteX986" fmla="*/ 6160435 w 6173470"/>
              <a:gd name="connsiteY986" fmla="*/ 810863 h 5697997"/>
              <a:gd name="connsiteX987" fmla="*/ 6172727 w 6173470"/>
              <a:gd name="connsiteY987" fmla="*/ 817391 h 5697997"/>
              <a:gd name="connsiteX988" fmla="*/ 6165217 w 6173470"/>
              <a:gd name="connsiteY988" fmla="*/ 827617 h 5697997"/>
              <a:gd name="connsiteX989" fmla="*/ 6163750 w 6173470"/>
              <a:gd name="connsiteY989" fmla="*/ 829113 h 5697997"/>
              <a:gd name="connsiteX990" fmla="*/ 6166512 w 6173470"/>
              <a:gd name="connsiteY990" fmla="*/ 838319 h 5697997"/>
              <a:gd name="connsiteX991" fmla="*/ 6163665 w 6173470"/>
              <a:gd name="connsiteY991" fmla="*/ 849567 h 5697997"/>
              <a:gd name="connsiteX992" fmla="*/ 6153616 w 6173470"/>
              <a:gd name="connsiteY992" fmla="*/ 855706 h 5697997"/>
              <a:gd name="connsiteX993" fmla="*/ 6162792 w 6173470"/>
              <a:gd name="connsiteY993" fmla="*/ 861951 h 5697997"/>
              <a:gd name="connsiteX994" fmla="*/ 6159004 w 6173470"/>
              <a:gd name="connsiteY994" fmla="*/ 872815 h 5697997"/>
              <a:gd name="connsiteX995" fmla="*/ 6161076 w 6173470"/>
              <a:gd name="connsiteY995" fmla="*/ 882428 h 5697997"/>
              <a:gd name="connsiteX996" fmla="*/ 6166772 w 6173470"/>
              <a:gd name="connsiteY996" fmla="*/ 889587 h 5697997"/>
              <a:gd name="connsiteX997" fmla="*/ 6161302 w 6173470"/>
              <a:gd name="connsiteY997" fmla="*/ 907738 h 5697997"/>
              <a:gd name="connsiteX998" fmla="*/ 6159944 w 6173470"/>
              <a:gd name="connsiteY998" fmla="*/ 909293 h 5697997"/>
              <a:gd name="connsiteX999" fmla="*/ 6170396 w 6173470"/>
              <a:gd name="connsiteY999" fmla="*/ 912517 h 5697997"/>
              <a:gd name="connsiteX1000" fmla="*/ 6165478 w 6173470"/>
              <a:gd name="connsiteY1000" fmla="*/ 925607 h 5697997"/>
              <a:gd name="connsiteX1001" fmla="*/ 6150978 w 6173470"/>
              <a:gd name="connsiteY1001" fmla="*/ 944626 h 5697997"/>
              <a:gd name="connsiteX1002" fmla="*/ 6148770 w 6173470"/>
              <a:gd name="connsiteY1002" fmla="*/ 947430 h 5697997"/>
              <a:gd name="connsiteX1003" fmla="*/ 6150978 w 6173470"/>
              <a:gd name="connsiteY1003" fmla="*/ 949305 h 5697997"/>
              <a:gd name="connsiteX1004" fmla="*/ 6144245 w 6173470"/>
              <a:gd name="connsiteY1004" fmla="*/ 958100 h 5697997"/>
              <a:gd name="connsiteX1005" fmla="*/ 6139240 w 6173470"/>
              <a:gd name="connsiteY1005" fmla="*/ 960556 h 5697997"/>
              <a:gd name="connsiteX1006" fmla="*/ 6137254 w 6173470"/>
              <a:gd name="connsiteY1006" fmla="*/ 964874 h 5697997"/>
              <a:gd name="connsiteX1007" fmla="*/ 6146058 w 6173470"/>
              <a:gd name="connsiteY1007" fmla="*/ 967736 h 5697997"/>
              <a:gd name="connsiteX1008" fmla="*/ 6161334 w 6173470"/>
              <a:gd name="connsiteY1008" fmla="*/ 974486 h 5697997"/>
              <a:gd name="connsiteX1009" fmla="*/ 6154547 w 6173470"/>
              <a:gd name="connsiteY1009" fmla="*/ 985206 h 5697997"/>
              <a:gd name="connsiteX1010" fmla="*/ 6160300 w 6173470"/>
              <a:gd name="connsiteY1010" fmla="*/ 993686 h 5697997"/>
              <a:gd name="connsiteX1011" fmla="*/ 6166512 w 6173470"/>
              <a:gd name="connsiteY1011" fmla="*/ 1022116 h 5697997"/>
              <a:gd name="connsiteX1012" fmla="*/ 6165886 w 6173470"/>
              <a:gd name="connsiteY1012" fmla="*/ 1024594 h 5697997"/>
              <a:gd name="connsiteX1013" fmla="*/ 6169750 w 6173470"/>
              <a:gd name="connsiteY1013" fmla="*/ 1027507 h 5697997"/>
              <a:gd name="connsiteX1014" fmla="*/ 6163147 w 6173470"/>
              <a:gd name="connsiteY1014" fmla="*/ 1041160 h 5697997"/>
              <a:gd name="connsiteX1015" fmla="*/ 6161076 w 6173470"/>
              <a:gd name="connsiteY1015" fmla="*/ 1043613 h 5697997"/>
              <a:gd name="connsiteX1016" fmla="*/ 6140878 w 6173470"/>
              <a:gd name="connsiteY1016" fmla="*/ 1065905 h 5697997"/>
              <a:gd name="connsiteX1017" fmla="*/ 6136219 w 6173470"/>
              <a:gd name="connsiteY1017" fmla="*/ 1071223 h 5697997"/>
              <a:gd name="connsiteX1018" fmla="*/ 6143984 w 6173470"/>
              <a:gd name="connsiteY1018" fmla="*/ 1071632 h 5697997"/>
              <a:gd name="connsiteX1019" fmla="*/ 6157709 w 6173470"/>
              <a:gd name="connsiteY1019" fmla="*/ 1069792 h 5697997"/>
              <a:gd name="connsiteX1020" fmla="*/ 6167523 w 6173470"/>
              <a:gd name="connsiteY1020" fmla="*/ 1075004 h 5697997"/>
              <a:gd name="connsiteX1021" fmla="*/ 6170396 w 6173470"/>
              <a:gd name="connsiteY1021" fmla="*/ 1075891 h 5697997"/>
              <a:gd name="connsiteX1022" fmla="*/ 6170197 w 6173470"/>
              <a:gd name="connsiteY1022" fmla="*/ 1076425 h 5697997"/>
              <a:gd name="connsiteX1023" fmla="*/ 6172727 w 6173470"/>
              <a:gd name="connsiteY1023" fmla="*/ 1077768 h 5697997"/>
              <a:gd name="connsiteX1024" fmla="*/ 6171691 w 6173470"/>
              <a:gd name="connsiteY1024" fmla="*/ 1084415 h 5697997"/>
              <a:gd name="connsiteX1025" fmla="*/ 6166013 w 6173470"/>
              <a:gd name="connsiteY1025" fmla="*/ 1087555 h 5697997"/>
              <a:gd name="connsiteX1026" fmla="*/ 6165478 w 6173470"/>
              <a:gd name="connsiteY1026" fmla="*/ 1088980 h 5697997"/>
              <a:gd name="connsiteX1027" fmla="*/ 6161972 w 6173470"/>
              <a:gd name="connsiteY1027" fmla="*/ 1091303 h 5697997"/>
              <a:gd name="connsiteX1028" fmla="*/ 6153154 w 6173470"/>
              <a:gd name="connsiteY1028" fmla="*/ 1100286 h 5697997"/>
              <a:gd name="connsiteX1029" fmla="*/ 6150978 w 6173470"/>
              <a:gd name="connsiteY1029" fmla="*/ 1108000 h 5697997"/>
              <a:gd name="connsiteX1030" fmla="*/ 6149382 w 6173470"/>
              <a:gd name="connsiteY1030" fmla="*/ 1110027 h 5697997"/>
              <a:gd name="connsiteX1031" fmla="*/ 6152012 w 6173470"/>
              <a:gd name="connsiteY1031" fmla="*/ 1114991 h 5697997"/>
              <a:gd name="connsiteX1032" fmla="*/ 6159004 w 6173470"/>
              <a:gd name="connsiteY1032" fmla="*/ 1133192 h 5697997"/>
              <a:gd name="connsiteX1033" fmla="*/ 6159870 w 6173470"/>
              <a:gd name="connsiteY1033" fmla="*/ 1137213 h 5697997"/>
              <a:gd name="connsiteX1034" fmla="*/ 6161334 w 6173470"/>
              <a:gd name="connsiteY1034" fmla="*/ 1137860 h 5697997"/>
              <a:gd name="connsiteX1035" fmla="*/ 6160346 w 6173470"/>
              <a:gd name="connsiteY1035" fmla="*/ 1139422 h 5697997"/>
              <a:gd name="connsiteX1036" fmla="*/ 6161076 w 6173470"/>
              <a:gd name="connsiteY1036" fmla="*/ 1142805 h 5697997"/>
              <a:gd name="connsiteX1037" fmla="*/ 6166772 w 6173470"/>
              <a:gd name="connsiteY1037" fmla="*/ 1149963 h 5697997"/>
              <a:gd name="connsiteX1038" fmla="*/ 6161302 w 6173470"/>
              <a:gd name="connsiteY1038" fmla="*/ 1168116 h 5697997"/>
              <a:gd name="connsiteX1039" fmla="*/ 6153301 w 6173470"/>
              <a:gd name="connsiteY1039" fmla="*/ 1177284 h 5697997"/>
              <a:gd name="connsiteX1040" fmla="*/ 6156932 w 6173470"/>
              <a:gd name="connsiteY1040" fmla="*/ 1181218 h 5697997"/>
              <a:gd name="connsiteX1041" fmla="*/ 6163147 w 6173470"/>
              <a:gd name="connsiteY1041" fmla="*/ 1204533 h 5697997"/>
              <a:gd name="connsiteX1042" fmla="*/ 6161076 w 6173470"/>
              <a:gd name="connsiteY1042" fmla="*/ 1206987 h 5697997"/>
              <a:gd name="connsiteX1043" fmla="*/ 6140878 w 6173470"/>
              <a:gd name="connsiteY1043" fmla="*/ 1229280 h 5697997"/>
              <a:gd name="connsiteX1044" fmla="*/ 6136219 w 6173470"/>
              <a:gd name="connsiteY1044" fmla="*/ 1234598 h 5697997"/>
              <a:gd name="connsiteX1045" fmla="*/ 6143984 w 6173470"/>
              <a:gd name="connsiteY1045" fmla="*/ 1235007 h 5697997"/>
              <a:gd name="connsiteX1046" fmla="*/ 6157709 w 6173470"/>
              <a:gd name="connsiteY1046" fmla="*/ 1233167 h 5697997"/>
              <a:gd name="connsiteX1047" fmla="*/ 6172727 w 6173470"/>
              <a:gd name="connsiteY1047" fmla="*/ 1241143 h 5697997"/>
              <a:gd name="connsiteX1048" fmla="*/ 6165217 w 6173470"/>
              <a:gd name="connsiteY1048" fmla="*/ 1251368 h 5697997"/>
              <a:gd name="connsiteX1049" fmla="*/ 6160585 w 6173470"/>
              <a:gd name="connsiteY1049" fmla="*/ 1256091 h 5697997"/>
              <a:gd name="connsiteX1050" fmla="*/ 6162338 w 6173470"/>
              <a:gd name="connsiteY1050" fmla="*/ 1268585 h 5697997"/>
              <a:gd name="connsiteX1051" fmla="*/ 6166512 w 6173470"/>
              <a:gd name="connsiteY1051" fmla="*/ 1282492 h 5697997"/>
              <a:gd name="connsiteX1052" fmla="*/ 6163665 w 6173470"/>
              <a:gd name="connsiteY1052" fmla="*/ 1293741 h 5697997"/>
              <a:gd name="connsiteX1053" fmla="*/ 6159008 w 6173470"/>
              <a:gd name="connsiteY1053" fmla="*/ 1296585 h 5697997"/>
              <a:gd name="connsiteX1054" fmla="*/ 6161076 w 6173470"/>
              <a:gd name="connsiteY1054" fmla="*/ 1306179 h 5697997"/>
              <a:gd name="connsiteX1055" fmla="*/ 6166772 w 6173470"/>
              <a:gd name="connsiteY1055" fmla="*/ 1313339 h 5697997"/>
              <a:gd name="connsiteX1056" fmla="*/ 6147870 w 6173470"/>
              <a:gd name="connsiteY1056" fmla="*/ 1346879 h 5697997"/>
              <a:gd name="connsiteX1057" fmla="*/ 6138548 w 6173470"/>
              <a:gd name="connsiteY1057" fmla="*/ 1352197 h 5697997"/>
              <a:gd name="connsiteX1058" fmla="*/ 6126896 w 6173470"/>
              <a:gd name="connsiteY1058" fmla="*/ 1360377 h 5697997"/>
              <a:gd name="connsiteX1059" fmla="*/ 6140878 w 6173470"/>
              <a:gd name="connsiteY1059" fmla="*/ 1364468 h 5697997"/>
              <a:gd name="connsiteX1060" fmla="*/ 6150978 w 6173470"/>
              <a:gd name="connsiteY1060" fmla="*/ 1373058 h 5697997"/>
              <a:gd name="connsiteX1061" fmla="*/ 6144245 w 6173470"/>
              <a:gd name="connsiteY1061" fmla="*/ 1381851 h 5697997"/>
              <a:gd name="connsiteX1062" fmla="*/ 6137288 w 6173470"/>
              <a:gd name="connsiteY1062" fmla="*/ 1385266 h 5697997"/>
              <a:gd name="connsiteX1063" fmla="*/ 6153824 w 6173470"/>
              <a:gd name="connsiteY1063" fmla="*/ 1382210 h 5697997"/>
              <a:gd name="connsiteX1064" fmla="*/ 6170396 w 6173470"/>
              <a:gd name="connsiteY1064" fmla="*/ 1387325 h 5697997"/>
              <a:gd name="connsiteX1065" fmla="*/ 6165478 w 6173470"/>
              <a:gd name="connsiteY1065" fmla="*/ 1400413 h 5697997"/>
              <a:gd name="connsiteX1066" fmla="*/ 6154247 w 6173470"/>
              <a:gd name="connsiteY1066" fmla="*/ 1407853 h 5697997"/>
              <a:gd name="connsiteX1067" fmla="*/ 6154113 w 6173470"/>
              <a:gd name="connsiteY1067" fmla="*/ 1408319 h 5697997"/>
              <a:gd name="connsiteX1068" fmla="*/ 6160300 w 6173470"/>
              <a:gd name="connsiteY1068" fmla="*/ 1417438 h 5697997"/>
              <a:gd name="connsiteX1069" fmla="*/ 6166512 w 6173470"/>
              <a:gd name="connsiteY1069" fmla="*/ 1445867 h 5697997"/>
              <a:gd name="connsiteX1070" fmla="*/ 6163665 w 6173470"/>
              <a:gd name="connsiteY1070" fmla="*/ 1457115 h 5697997"/>
              <a:gd name="connsiteX1071" fmla="*/ 6142235 w 6173470"/>
              <a:gd name="connsiteY1071" fmla="*/ 1470205 h 5697997"/>
              <a:gd name="connsiteX1072" fmla="*/ 6146672 w 6173470"/>
              <a:gd name="connsiteY1072" fmla="*/ 1481531 h 5697997"/>
              <a:gd name="connsiteX1073" fmla="*/ 6156932 w 6173470"/>
              <a:gd name="connsiteY1073" fmla="*/ 1492651 h 5697997"/>
              <a:gd name="connsiteX1074" fmla="*/ 6163147 w 6173470"/>
              <a:gd name="connsiteY1074" fmla="*/ 1515967 h 5697997"/>
              <a:gd name="connsiteX1075" fmla="*/ 6161076 w 6173470"/>
              <a:gd name="connsiteY1075" fmla="*/ 1518420 h 5697997"/>
              <a:gd name="connsiteX1076" fmla="*/ 6140878 w 6173470"/>
              <a:gd name="connsiteY1076" fmla="*/ 1540713 h 5697997"/>
              <a:gd name="connsiteX1077" fmla="*/ 6136219 w 6173470"/>
              <a:gd name="connsiteY1077" fmla="*/ 1546031 h 5697997"/>
              <a:gd name="connsiteX1078" fmla="*/ 6143984 w 6173470"/>
              <a:gd name="connsiteY1078" fmla="*/ 1546440 h 5697997"/>
              <a:gd name="connsiteX1079" fmla="*/ 6157709 w 6173470"/>
              <a:gd name="connsiteY1079" fmla="*/ 1544600 h 5697997"/>
              <a:gd name="connsiteX1080" fmla="*/ 6172727 w 6173470"/>
              <a:gd name="connsiteY1080" fmla="*/ 1552576 h 5697997"/>
              <a:gd name="connsiteX1081" fmla="*/ 6165217 w 6173470"/>
              <a:gd name="connsiteY1081" fmla="*/ 1562802 h 5697997"/>
              <a:gd name="connsiteX1082" fmla="*/ 6147353 w 6173470"/>
              <a:gd name="connsiteY1082" fmla="*/ 1581004 h 5697997"/>
              <a:gd name="connsiteX1083" fmla="*/ 6152012 w 6173470"/>
              <a:gd name="connsiteY1083" fmla="*/ 1589798 h 5697997"/>
              <a:gd name="connsiteX1084" fmla="*/ 6159004 w 6173470"/>
              <a:gd name="connsiteY1084" fmla="*/ 1608000 h 5697997"/>
              <a:gd name="connsiteX1085" fmla="*/ 6160286 w 6173470"/>
              <a:gd name="connsiteY1085" fmla="*/ 1613951 h 5697997"/>
              <a:gd name="connsiteX1086" fmla="*/ 6170396 w 6173470"/>
              <a:gd name="connsiteY1086" fmla="*/ 1617070 h 5697997"/>
              <a:gd name="connsiteX1087" fmla="*/ 6165478 w 6173470"/>
              <a:gd name="connsiteY1087" fmla="*/ 1630159 h 5697997"/>
              <a:gd name="connsiteX1088" fmla="*/ 6165067 w 6173470"/>
              <a:gd name="connsiteY1088" fmla="*/ 1630431 h 5697997"/>
              <a:gd name="connsiteX1089" fmla="*/ 6161302 w 6173470"/>
              <a:gd name="connsiteY1089" fmla="*/ 1642922 h 5697997"/>
              <a:gd name="connsiteX1090" fmla="*/ 6147870 w 6173470"/>
              <a:gd name="connsiteY1090" fmla="*/ 1658312 h 5697997"/>
              <a:gd name="connsiteX1091" fmla="*/ 6140476 w 6173470"/>
              <a:gd name="connsiteY1091" fmla="*/ 1662529 h 5697997"/>
              <a:gd name="connsiteX1092" fmla="*/ 6140360 w 6173470"/>
              <a:gd name="connsiteY1092" fmla="*/ 1662678 h 5697997"/>
              <a:gd name="connsiteX1093" fmla="*/ 6137254 w 6173470"/>
              <a:gd name="connsiteY1093" fmla="*/ 1669427 h 5697997"/>
              <a:gd name="connsiteX1094" fmla="*/ 6146058 w 6173470"/>
              <a:gd name="connsiteY1094" fmla="*/ 1672289 h 5697997"/>
              <a:gd name="connsiteX1095" fmla="*/ 6161334 w 6173470"/>
              <a:gd name="connsiteY1095" fmla="*/ 1679038 h 5697997"/>
              <a:gd name="connsiteX1096" fmla="*/ 6153824 w 6173470"/>
              <a:gd name="connsiteY1096" fmla="*/ 1690901 h 5697997"/>
              <a:gd name="connsiteX1097" fmla="*/ 6141654 w 6173470"/>
              <a:gd name="connsiteY1097" fmla="*/ 1698467 h 5697997"/>
              <a:gd name="connsiteX1098" fmla="*/ 6146672 w 6173470"/>
              <a:gd name="connsiteY1098" fmla="*/ 1711277 h 5697997"/>
              <a:gd name="connsiteX1099" fmla="*/ 6152652 w 6173470"/>
              <a:gd name="connsiteY1099" fmla="*/ 1717759 h 5697997"/>
              <a:gd name="connsiteX1100" fmla="*/ 6152756 w 6173470"/>
              <a:gd name="connsiteY1100" fmla="*/ 1717750 h 5697997"/>
              <a:gd name="connsiteX1101" fmla="*/ 6153070 w 6173470"/>
              <a:gd name="connsiteY1101" fmla="*/ 1718211 h 5697997"/>
              <a:gd name="connsiteX1102" fmla="*/ 6156932 w 6173470"/>
              <a:gd name="connsiteY1102" fmla="*/ 1722397 h 5697997"/>
              <a:gd name="connsiteX1103" fmla="*/ 6163147 w 6173470"/>
              <a:gd name="connsiteY1103" fmla="*/ 1745712 h 5697997"/>
              <a:gd name="connsiteX1104" fmla="*/ 6163066 w 6173470"/>
              <a:gd name="connsiteY1104" fmla="*/ 1745811 h 5697997"/>
              <a:gd name="connsiteX1105" fmla="*/ 6166512 w 6173470"/>
              <a:gd name="connsiteY1105" fmla="*/ 1757300 h 5697997"/>
              <a:gd name="connsiteX1106" fmla="*/ 6163665 w 6173470"/>
              <a:gd name="connsiteY1106" fmla="*/ 1768548 h 5697997"/>
              <a:gd name="connsiteX1107" fmla="*/ 6153178 w 6173470"/>
              <a:gd name="connsiteY1107" fmla="*/ 1774953 h 5697997"/>
              <a:gd name="connsiteX1108" fmla="*/ 6157709 w 6173470"/>
              <a:gd name="connsiteY1108" fmla="*/ 1774345 h 5697997"/>
              <a:gd name="connsiteX1109" fmla="*/ 6172727 w 6173470"/>
              <a:gd name="connsiteY1109" fmla="*/ 1782322 h 5697997"/>
              <a:gd name="connsiteX1110" fmla="*/ 6165217 w 6173470"/>
              <a:gd name="connsiteY1110" fmla="*/ 1792548 h 5697997"/>
              <a:gd name="connsiteX1111" fmla="*/ 6147353 w 6173470"/>
              <a:gd name="connsiteY1111" fmla="*/ 1810750 h 5697997"/>
              <a:gd name="connsiteX1112" fmla="*/ 6152012 w 6173470"/>
              <a:gd name="connsiteY1112" fmla="*/ 1819544 h 5697997"/>
              <a:gd name="connsiteX1113" fmla="*/ 6159004 w 6173470"/>
              <a:gd name="connsiteY1113" fmla="*/ 1837745 h 5697997"/>
              <a:gd name="connsiteX1114" fmla="*/ 6161076 w 6173470"/>
              <a:gd name="connsiteY1114" fmla="*/ 1847358 h 5697997"/>
              <a:gd name="connsiteX1115" fmla="*/ 6166772 w 6173470"/>
              <a:gd name="connsiteY1115" fmla="*/ 1854516 h 5697997"/>
              <a:gd name="connsiteX1116" fmla="*/ 6147870 w 6173470"/>
              <a:gd name="connsiteY1116" fmla="*/ 1888058 h 5697997"/>
              <a:gd name="connsiteX1117" fmla="*/ 6138548 w 6173470"/>
              <a:gd name="connsiteY1117" fmla="*/ 1893375 h 5697997"/>
              <a:gd name="connsiteX1118" fmla="*/ 6126896 w 6173470"/>
              <a:gd name="connsiteY1118" fmla="*/ 1901556 h 5697997"/>
              <a:gd name="connsiteX1119" fmla="*/ 6140878 w 6173470"/>
              <a:gd name="connsiteY1119" fmla="*/ 1905647 h 5697997"/>
              <a:gd name="connsiteX1120" fmla="*/ 6150978 w 6173470"/>
              <a:gd name="connsiteY1120" fmla="*/ 1914237 h 5697997"/>
              <a:gd name="connsiteX1121" fmla="*/ 6144245 w 6173470"/>
              <a:gd name="connsiteY1121" fmla="*/ 1923030 h 5697997"/>
              <a:gd name="connsiteX1122" fmla="*/ 6114094 w 6173470"/>
              <a:gd name="connsiteY1122" fmla="*/ 1937828 h 5697997"/>
              <a:gd name="connsiteX1123" fmla="*/ 6121719 w 6173470"/>
              <a:gd name="connsiteY1123" fmla="*/ 1949740 h 5697997"/>
              <a:gd name="connsiteX1124" fmla="*/ 6153824 w 6173470"/>
              <a:gd name="connsiteY1124" fmla="*/ 1943809 h 5697997"/>
              <a:gd name="connsiteX1125" fmla="*/ 6170396 w 6173470"/>
              <a:gd name="connsiteY1125" fmla="*/ 1948922 h 5697997"/>
              <a:gd name="connsiteX1126" fmla="*/ 6165478 w 6173470"/>
              <a:gd name="connsiteY1126" fmla="*/ 1962012 h 5697997"/>
              <a:gd name="connsiteX1127" fmla="*/ 6161176 w 6173470"/>
              <a:gd name="connsiteY1127" fmla="*/ 1964861 h 5697997"/>
              <a:gd name="connsiteX1128" fmla="*/ 6162338 w 6173470"/>
              <a:gd name="connsiteY1128" fmla="*/ 1973138 h 5697997"/>
              <a:gd name="connsiteX1129" fmla="*/ 6166512 w 6173470"/>
              <a:gd name="connsiteY1129" fmla="*/ 1987045 h 5697997"/>
              <a:gd name="connsiteX1130" fmla="*/ 6163665 w 6173470"/>
              <a:gd name="connsiteY1130" fmla="*/ 1998294 h 5697997"/>
              <a:gd name="connsiteX1131" fmla="*/ 6150719 w 6173470"/>
              <a:gd name="connsiteY1131" fmla="*/ 2006201 h 5697997"/>
              <a:gd name="connsiteX1132" fmla="*/ 6161334 w 6173470"/>
              <a:gd name="connsiteY1132" fmla="*/ 2010891 h 5697997"/>
              <a:gd name="connsiteX1133" fmla="*/ 6153824 w 6173470"/>
              <a:gd name="connsiteY1133" fmla="*/ 2022754 h 5697997"/>
              <a:gd name="connsiteX1134" fmla="*/ 6141654 w 6173470"/>
              <a:gd name="connsiteY1134" fmla="*/ 2030320 h 5697997"/>
              <a:gd name="connsiteX1135" fmla="*/ 6156932 w 6173470"/>
              <a:gd name="connsiteY1135" fmla="*/ 2054250 h 5697997"/>
              <a:gd name="connsiteX1136" fmla="*/ 6163147 w 6173470"/>
              <a:gd name="connsiteY1136" fmla="*/ 2077564 h 5697997"/>
              <a:gd name="connsiteX1137" fmla="*/ 6161076 w 6173470"/>
              <a:gd name="connsiteY1137" fmla="*/ 2080018 h 5697997"/>
              <a:gd name="connsiteX1138" fmla="*/ 6140878 w 6173470"/>
              <a:gd name="connsiteY1138" fmla="*/ 2102311 h 5697997"/>
              <a:gd name="connsiteX1139" fmla="*/ 6136219 w 6173470"/>
              <a:gd name="connsiteY1139" fmla="*/ 2107629 h 5697997"/>
              <a:gd name="connsiteX1140" fmla="*/ 6143984 w 6173470"/>
              <a:gd name="connsiteY1140" fmla="*/ 2108038 h 5697997"/>
              <a:gd name="connsiteX1141" fmla="*/ 6157709 w 6173470"/>
              <a:gd name="connsiteY1141" fmla="*/ 2106198 h 5697997"/>
              <a:gd name="connsiteX1142" fmla="*/ 6172727 w 6173470"/>
              <a:gd name="connsiteY1142" fmla="*/ 2114173 h 5697997"/>
              <a:gd name="connsiteX1143" fmla="*/ 6165217 w 6173470"/>
              <a:gd name="connsiteY1143" fmla="*/ 2124400 h 5697997"/>
              <a:gd name="connsiteX1144" fmla="*/ 6147353 w 6173470"/>
              <a:gd name="connsiteY1144" fmla="*/ 2142602 h 5697997"/>
              <a:gd name="connsiteX1145" fmla="*/ 6152012 w 6173470"/>
              <a:gd name="connsiteY1145" fmla="*/ 2151397 h 5697997"/>
              <a:gd name="connsiteX1146" fmla="*/ 6159004 w 6173470"/>
              <a:gd name="connsiteY1146" fmla="*/ 2169597 h 5697997"/>
              <a:gd name="connsiteX1147" fmla="*/ 6161076 w 6173470"/>
              <a:gd name="connsiteY1147" fmla="*/ 2179211 h 5697997"/>
              <a:gd name="connsiteX1148" fmla="*/ 6166772 w 6173470"/>
              <a:gd name="connsiteY1148" fmla="*/ 2186369 h 5697997"/>
              <a:gd name="connsiteX1149" fmla="*/ 6161302 w 6173470"/>
              <a:gd name="connsiteY1149" fmla="*/ 2204521 h 5697997"/>
              <a:gd name="connsiteX1150" fmla="*/ 6156436 w 6173470"/>
              <a:gd name="connsiteY1150" fmla="*/ 2210097 h 5697997"/>
              <a:gd name="connsiteX1151" fmla="*/ 6170396 w 6173470"/>
              <a:gd name="connsiteY1151" fmla="*/ 2214405 h 5697997"/>
              <a:gd name="connsiteX1152" fmla="*/ 6165478 w 6173470"/>
              <a:gd name="connsiteY1152" fmla="*/ 2227495 h 5697997"/>
              <a:gd name="connsiteX1153" fmla="*/ 6150978 w 6173470"/>
              <a:gd name="connsiteY1153" fmla="*/ 2246514 h 5697997"/>
              <a:gd name="connsiteX1154" fmla="*/ 6140360 w 6173470"/>
              <a:gd name="connsiteY1154" fmla="*/ 2260014 h 5697997"/>
              <a:gd name="connsiteX1155" fmla="*/ 6137254 w 6173470"/>
              <a:gd name="connsiteY1155" fmla="*/ 2266762 h 5697997"/>
              <a:gd name="connsiteX1156" fmla="*/ 6146058 w 6173470"/>
              <a:gd name="connsiteY1156" fmla="*/ 2269624 h 5697997"/>
              <a:gd name="connsiteX1157" fmla="*/ 6161334 w 6173470"/>
              <a:gd name="connsiteY1157" fmla="*/ 2276374 h 5697997"/>
              <a:gd name="connsiteX1158" fmla="*/ 6156220 w 6173470"/>
              <a:gd name="connsiteY1158" fmla="*/ 2284454 h 5697997"/>
              <a:gd name="connsiteX1159" fmla="*/ 6160300 w 6173470"/>
              <a:gd name="connsiteY1159" fmla="*/ 2290469 h 5697997"/>
              <a:gd name="connsiteX1160" fmla="*/ 6166512 w 6173470"/>
              <a:gd name="connsiteY1160" fmla="*/ 2318898 h 5697997"/>
              <a:gd name="connsiteX1161" fmla="*/ 6164800 w 6173470"/>
              <a:gd name="connsiteY1161" fmla="*/ 2325664 h 5697997"/>
              <a:gd name="connsiteX1162" fmla="*/ 6169750 w 6173470"/>
              <a:gd name="connsiteY1162" fmla="*/ 2329396 h 5697997"/>
              <a:gd name="connsiteX1163" fmla="*/ 6163147 w 6173470"/>
              <a:gd name="connsiteY1163" fmla="*/ 2343048 h 5697997"/>
              <a:gd name="connsiteX1164" fmla="*/ 6161076 w 6173470"/>
              <a:gd name="connsiteY1164" fmla="*/ 2345502 h 5697997"/>
              <a:gd name="connsiteX1165" fmla="*/ 6140878 w 6173470"/>
              <a:gd name="connsiteY1165" fmla="*/ 2367794 h 5697997"/>
              <a:gd name="connsiteX1166" fmla="*/ 6136219 w 6173470"/>
              <a:gd name="connsiteY1166" fmla="*/ 2373112 h 5697997"/>
              <a:gd name="connsiteX1167" fmla="*/ 6143984 w 6173470"/>
              <a:gd name="connsiteY1167" fmla="*/ 2373521 h 5697997"/>
              <a:gd name="connsiteX1168" fmla="*/ 6157709 w 6173470"/>
              <a:gd name="connsiteY1168" fmla="*/ 2371682 h 5697997"/>
              <a:gd name="connsiteX1169" fmla="*/ 6172727 w 6173470"/>
              <a:gd name="connsiteY1169" fmla="*/ 2379657 h 5697997"/>
              <a:gd name="connsiteX1170" fmla="*/ 6171691 w 6173470"/>
              <a:gd name="connsiteY1170" fmla="*/ 2386304 h 5697997"/>
              <a:gd name="connsiteX1171" fmla="*/ 6170930 w 6173470"/>
              <a:gd name="connsiteY1171" fmla="*/ 2386725 h 5697997"/>
              <a:gd name="connsiteX1172" fmla="*/ 6171628 w 6173470"/>
              <a:gd name="connsiteY1172" fmla="*/ 2390915 h 5697997"/>
              <a:gd name="connsiteX1173" fmla="*/ 6165478 w 6173470"/>
              <a:gd name="connsiteY1173" fmla="*/ 2396618 h 5697997"/>
              <a:gd name="connsiteX1174" fmla="*/ 6150978 w 6173470"/>
              <a:gd name="connsiteY1174" fmla="*/ 2415637 h 5697997"/>
              <a:gd name="connsiteX1175" fmla="*/ 6150768 w 6173470"/>
              <a:gd name="connsiteY1175" fmla="*/ 2416076 h 5697997"/>
              <a:gd name="connsiteX1176" fmla="*/ 6152012 w 6173470"/>
              <a:gd name="connsiteY1176" fmla="*/ 2416880 h 5697997"/>
              <a:gd name="connsiteX1177" fmla="*/ 6159004 w 6173470"/>
              <a:gd name="connsiteY1177" fmla="*/ 2435080 h 5697997"/>
              <a:gd name="connsiteX1178" fmla="*/ 6161076 w 6173470"/>
              <a:gd name="connsiteY1178" fmla="*/ 2444694 h 5697997"/>
              <a:gd name="connsiteX1179" fmla="*/ 6166772 w 6173470"/>
              <a:gd name="connsiteY1179" fmla="*/ 2451852 h 5697997"/>
              <a:gd name="connsiteX1180" fmla="*/ 6161302 w 6173470"/>
              <a:gd name="connsiteY1180" fmla="*/ 2470003 h 5697997"/>
              <a:gd name="connsiteX1181" fmla="*/ 6150724 w 6173470"/>
              <a:gd name="connsiteY1181" fmla="*/ 2482125 h 5697997"/>
              <a:gd name="connsiteX1182" fmla="*/ 6156932 w 6173470"/>
              <a:gd name="connsiteY1182" fmla="*/ 2488855 h 5697997"/>
              <a:gd name="connsiteX1183" fmla="*/ 6163147 w 6173470"/>
              <a:gd name="connsiteY1183" fmla="*/ 2512170 h 5697997"/>
              <a:gd name="connsiteX1184" fmla="*/ 6161076 w 6173470"/>
              <a:gd name="connsiteY1184" fmla="*/ 2514624 h 5697997"/>
              <a:gd name="connsiteX1185" fmla="*/ 6140878 w 6173470"/>
              <a:gd name="connsiteY1185" fmla="*/ 2536917 h 5697997"/>
              <a:gd name="connsiteX1186" fmla="*/ 6136219 w 6173470"/>
              <a:gd name="connsiteY1186" fmla="*/ 2542235 h 5697997"/>
              <a:gd name="connsiteX1187" fmla="*/ 6139478 w 6173470"/>
              <a:gd name="connsiteY1187" fmla="*/ 2543798 h 5697997"/>
              <a:gd name="connsiteX1188" fmla="*/ 6142078 w 6173470"/>
              <a:gd name="connsiteY1188" fmla="*/ 2543317 h 5697997"/>
              <a:gd name="connsiteX1189" fmla="*/ 6143984 w 6173470"/>
              <a:gd name="connsiteY1189" fmla="*/ 2542643 h 5697997"/>
              <a:gd name="connsiteX1190" fmla="*/ 6150319 w 6173470"/>
              <a:gd name="connsiteY1190" fmla="*/ 2541794 h 5697997"/>
              <a:gd name="connsiteX1191" fmla="*/ 6153824 w 6173470"/>
              <a:gd name="connsiteY1191" fmla="*/ 2541146 h 5697997"/>
              <a:gd name="connsiteX1192" fmla="*/ 6154228 w 6173470"/>
              <a:gd name="connsiteY1192" fmla="*/ 2541271 h 5697997"/>
              <a:gd name="connsiteX1193" fmla="*/ 6157709 w 6173470"/>
              <a:gd name="connsiteY1193" fmla="*/ 2540804 h 5697997"/>
              <a:gd name="connsiteX1194" fmla="*/ 6164636 w 6173470"/>
              <a:gd name="connsiteY1194" fmla="*/ 2544483 h 5697997"/>
              <a:gd name="connsiteX1195" fmla="*/ 6170396 w 6173470"/>
              <a:gd name="connsiteY1195" fmla="*/ 2546261 h 5697997"/>
              <a:gd name="connsiteX1196" fmla="*/ 6170632 w 6173470"/>
              <a:gd name="connsiteY1196" fmla="*/ 2547667 h 5697997"/>
              <a:gd name="connsiteX1197" fmla="*/ 6172727 w 6173470"/>
              <a:gd name="connsiteY1197" fmla="*/ 2548780 h 5697997"/>
              <a:gd name="connsiteX1198" fmla="*/ 6171691 w 6173470"/>
              <a:gd name="connsiteY1198" fmla="*/ 2555426 h 5697997"/>
              <a:gd name="connsiteX1199" fmla="*/ 6166781 w 6173470"/>
              <a:gd name="connsiteY1199" fmla="*/ 2558141 h 5697997"/>
              <a:gd name="connsiteX1200" fmla="*/ 6165478 w 6173470"/>
              <a:gd name="connsiteY1200" fmla="*/ 2559350 h 5697997"/>
              <a:gd name="connsiteX1201" fmla="*/ 6164086 w 6173470"/>
              <a:gd name="connsiteY1201" fmla="*/ 2560271 h 5697997"/>
              <a:gd name="connsiteX1202" fmla="*/ 6170396 w 6173470"/>
              <a:gd name="connsiteY1202" fmla="*/ 2562218 h 5697997"/>
              <a:gd name="connsiteX1203" fmla="*/ 6165478 w 6173470"/>
              <a:gd name="connsiteY1203" fmla="*/ 2575307 h 5697997"/>
              <a:gd name="connsiteX1204" fmla="*/ 6164070 w 6173470"/>
              <a:gd name="connsiteY1204" fmla="*/ 2576240 h 5697997"/>
              <a:gd name="connsiteX1205" fmla="*/ 6166512 w 6173470"/>
              <a:gd name="connsiteY1205" fmla="*/ 2584381 h 5697997"/>
              <a:gd name="connsiteX1206" fmla="*/ 6163665 w 6173470"/>
              <a:gd name="connsiteY1206" fmla="*/ 2595630 h 5697997"/>
              <a:gd name="connsiteX1207" fmla="*/ 6161540 w 6173470"/>
              <a:gd name="connsiteY1207" fmla="*/ 2596927 h 5697997"/>
              <a:gd name="connsiteX1208" fmla="*/ 6159004 w 6173470"/>
              <a:gd name="connsiteY1208" fmla="*/ 2604203 h 5697997"/>
              <a:gd name="connsiteX1209" fmla="*/ 6159718 w 6173470"/>
              <a:gd name="connsiteY1209" fmla="*/ 2607515 h 5697997"/>
              <a:gd name="connsiteX1210" fmla="*/ 6161334 w 6173470"/>
              <a:gd name="connsiteY1210" fmla="*/ 2608229 h 5697997"/>
              <a:gd name="connsiteX1211" fmla="*/ 6160762 w 6173470"/>
              <a:gd name="connsiteY1211" fmla="*/ 2612363 h 5697997"/>
              <a:gd name="connsiteX1212" fmla="*/ 6161076 w 6173470"/>
              <a:gd name="connsiteY1212" fmla="*/ 2613817 h 5697997"/>
              <a:gd name="connsiteX1213" fmla="*/ 6166772 w 6173470"/>
              <a:gd name="connsiteY1213" fmla="*/ 2620974 h 5697997"/>
              <a:gd name="connsiteX1214" fmla="*/ 6161302 w 6173470"/>
              <a:gd name="connsiteY1214" fmla="*/ 2639125 h 5697997"/>
              <a:gd name="connsiteX1215" fmla="*/ 6153590 w 6173470"/>
              <a:gd name="connsiteY1215" fmla="*/ 2647964 h 5697997"/>
              <a:gd name="connsiteX1216" fmla="*/ 6156932 w 6173470"/>
              <a:gd name="connsiteY1216" fmla="*/ 2651587 h 5697997"/>
              <a:gd name="connsiteX1217" fmla="*/ 6169750 w 6173470"/>
              <a:gd name="connsiteY1217" fmla="*/ 2661251 h 5697997"/>
              <a:gd name="connsiteX1218" fmla="*/ 6164242 w 6173470"/>
              <a:gd name="connsiteY1218" fmla="*/ 2672639 h 5697997"/>
              <a:gd name="connsiteX1219" fmla="*/ 6170396 w 6173470"/>
              <a:gd name="connsiteY1219" fmla="*/ 2674538 h 5697997"/>
              <a:gd name="connsiteX1220" fmla="*/ 6169472 w 6173470"/>
              <a:gd name="connsiteY1220" fmla="*/ 2676997 h 5697997"/>
              <a:gd name="connsiteX1221" fmla="*/ 6169750 w 6173470"/>
              <a:gd name="connsiteY1221" fmla="*/ 2677209 h 5697997"/>
              <a:gd name="connsiteX1222" fmla="*/ 6168148 w 6173470"/>
              <a:gd name="connsiteY1222" fmla="*/ 2680518 h 5697997"/>
              <a:gd name="connsiteX1223" fmla="*/ 6165478 w 6173470"/>
              <a:gd name="connsiteY1223" fmla="*/ 2687627 h 5697997"/>
              <a:gd name="connsiteX1224" fmla="*/ 6164348 w 6173470"/>
              <a:gd name="connsiteY1224" fmla="*/ 2688374 h 5697997"/>
              <a:gd name="connsiteX1225" fmla="*/ 6163147 w 6173470"/>
              <a:gd name="connsiteY1225" fmla="*/ 2690860 h 5697997"/>
              <a:gd name="connsiteX1226" fmla="*/ 6161076 w 6173470"/>
              <a:gd name="connsiteY1226" fmla="*/ 2693314 h 5697997"/>
              <a:gd name="connsiteX1227" fmla="*/ 6157722 w 6173470"/>
              <a:gd name="connsiteY1227" fmla="*/ 2703543 h 5697997"/>
              <a:gd name="connsiteX1228" fmla="*/ 6172727 w 6173470"/>
              <a:gd name="connsiteY1228" fmla="*/ 2711511 h 5697997"/>
              <a:gd name="connsiteX1229" fmla="*/ 6165217 w 6173470"/>
              <a:gd name="connsiteY1229" fmla="*/ 2721737 h 5697997"/>
              <a:gd name="connsiteX1230" fmla="*/ 6163799 w 6173470"/>
              <a:gd name="connsiteY1230" fmla="*/ 2722728 h 5697997"/>
              <a:gd name="connsiteX1231" fmla="*/ 6172727 w 6173470"/>
              <a:gd name="connsiteY1231" fmla="*/ 2727469 h 5697997"/>
              <a:gd name="connsiteX1232" fmla="*/ 6165217 w 6173470"/>
              <a:gd name="connsiteY1232" fmla="*/ 2737695 h 5697997"/>
              <a:gd name="connsiteX1233" fmla="*/ 6162576 w 6173470"/>
              <a:gd name="connsiteY1233" fmla="*/ 2740387 h 5697997"/>
              <a:gd name="connsiteX1234" fmla="*/ 6166512 w 6173470"/>
              <a:gd name="connsiteY1234" fmla="*/ 2753503 h 5697997"/>
              <a:gd name="connsiteX1235" fmla="*/ 6163665 w 6173470"/>
              <a:gd name="connsiteY1235" fmla="*/ 2764752 h 5697997"/>
              <a:gd name="connsiteX1236" fmla="*/ 6159130 w 6173470"/>
              <a:gd name="connsiteY1236" fmla="*/ 2767523 h 5697997"/>
              <a:gd name="connsiteX1237" fmla="*/ 6159639 w 6173470"/>
              <a:gd name="connsiteY1237" fmla="*/ 2769883 h 5697997"/>
              <a:gd name="connsiteX1238" fmla="*/ 6162792 w 6173470"/>
              <a:gd name="connsiteY1238" fmla="*/ 2772029 h 5697997"/>
              <a:gd name="connsiteX1239" fmla="*/ 6161190 w 6173470"/>
              <a:gd name="connsiteY1239" fmla="*/ 2776625 h 5697997"/>
              <a:gd name="connsiteX1240" fmla="*/ 6165770 w 6173470"/>
              <a:gd name="connsiteY1240" fmla="*/ 2779668 h 5697997"/>
              <a:gd name="connsiteX1241" fmla="*/ 6166772 w 6173470"/>
              <a:gd name="connsiteY1241" fmla="*/ 2783708 h 5697997"/>
              <a:gd name="connsiteX1242" fmla="*/ 6165894 w 6173470"/>
              <a:gd name="connsiteY1242" fmla="*/ 2786621 h 5697997"/>
              <a:gd name="connsiteX1243" fmla="*/ 6169750 w 6173470"/>
              <a:gd name="connsiteY1243" fmla="*/ 2789528 h 5697997"/>
              <a:gd name="connsiteX1244" fmla="*/ 6165574 w 6173470"/>
              <a:gd name="connsiteY1244" fmla="*/ 2798161 h 5697997"/>
              <a:gd name="connsiteX1245" fmla="*/ 6166772 w 6173470"/>
              <a:gd name="connsiteY1245" fmla="*/ 2799666 h 5697997"/>
              <a:gd name="connsiteX1246" fmla="*/ 6161302 w 6173470"/>
              <a:gd name="connsiteY1246" fmla="*/ 2817815 h 5697997"/>
              <a:gd name="connsiteX1247" fmla="*/ 6152461 w 6173470"/>
              <a:gd name="connsiteY1247" fmla="*/ 2827945 h 5697997"/>
              <a:gd name="connsiteX1248" fmla="*/ 6153824 w 6173470"/>
              <a:gd name="connsiteY1248" fmla="*/ 2827694 h 5697997"/>
              <a:gd name="connsiteX1249" fmla="*/ 6170396 w 6173470"/>
              <a:gd name="connsiteY1249" fmla="*/ 2832807 h 5697997"/>
              <a:gd name="connsiteX1250" fmla="*/ 6168596 w 6173470"/>
              <a:gd name="connsiteY1250" fmla="*/ 2837597 h 5697997"/>
              <a:gd name="connsiteX1251" fmla="*/ 6172727 w 6173470"/>
              <a:gd name="connsiteY1251" fmla="*/ 2839789 h 5697997"/>
              <a:gd name="connsiteX1252" fmla="*/ 6165217 w 6173470"/>
              <a:gd name="connsiteY1252" fmla="*/ 2850016 h 5697997"/>
              <a:gd name="connsiteX1253" fmla="*/ 6151131 w 6173470"/>
              <a:gd name="connsiteY1253" fmla="*/ 2864368 h 5697997"/>
              <a:gd name="connsiteX1254" fmla="*/ 6150978 w 6173470"/>
              <a:gd name="connsiteY1254" fmla="*/ 2864916 h 5697997"/>
              <a:gd name="connsiteX1255" fmla="*/ 6147767 w 6173470"/>
              <a:gd name="connsiteY1255" fmla="*/ 2868998 h 5697997"/>
              <a:gd name="connsiteX1256" fmla="*/ 6151884 w 6173470"/>
              <a:gd name="connsiteY1256" fmla="*/ 2876768 h 5697997"/>
              <a:gd name="connsiteX1257" fmla="*/ 6152758 w 6173470"/>
              <a:gd name="connsiteY1257" fmla="*/ 2876686 h 5697997"/>
              <a:gd name="connsiteX1258" fmla="*/ 6153806 w 6173470"/>
              <a:gd name="connsiteY1258" fmla="*/ 2878233 h 5697997"/>
              <a:gd name="connsiteX1259" fmla="*/ 6162792 w 6173470"/>
              <a:gd name="connsiteY1259" fmla="*/ 2884348 h 5697997"/>
              <a:gd name="connsiteX1260" fmla="*/ 6160669 w 6173470"/>
              <a:gd name="connsiteY1260" fmla="*/ 2890437 h 5697997"/>
              <a:gd name="connsiteX1261" fmla="*/ 6161274 w 6173470"/>
              <a:gd name="connsiteY1261" fmla="*/ 2894750 h 5697997"/>
              <a:gd name="connsiteX1262" fmla="*/ 6161334 w 6173470"/>
              <a:gd name="connsiteY1262" fmla="*/ 2894776 h 5697997"/>
              <a:gd name="connsiteX1263" fmla="*/ 6161288 w 6173470"/>
              <a:gd name="connsiteY1263" fmla="*/ 2894849 h 5697997"/>
              <a:gd name="connsiteX1264" fmla="*/ 6162166 w 6173470"/>
              <a:gd name="connsiteY1264" fmla="*/ 2901101 h 5697997"/>
              <a:gd name="connsiteX1265" fmla="*/ 6170396 w 6173470"/>
              <a:gd name="connsiteY1265" fmla="*/ 2903641 h 5697997"/>
              <a:gd name="connsiteX1266" fmla="*/ 6166136 w 6173470"/>
              <a:gd name="connsiteY1266" fmla="*/ 2914979 h 5697997"/>
              <a:gd name="connsiteX1267" fmla="*/ 6166512 w 6173470"/>
              <a:gd name="connsiteY1267" fmla="*/ 2916235 h 5697997"/>
              <a:gd name="connsiteX1268" fmla="*/ 6164322 w 6173470"/>
              <a:gd name="connsiteY1268" fmla="*/ 2924891 h 5697997"/>
              <a:gd name="connsiteX1269" fmla="*/ 6166512 w 6173470"/>
              <a:gd name="connsiteY1269" fmla="*/ 2932193 h 5697997"/>
              <a:gd name="connsiteX1270" fmla="*/ 6163715 w 6173470"/>
              <a:gd name="connsiteY1270" fmla="*/ 2943248 h 5697997"/>
              <a:gd name="connsiteX1271" fmla="*/ 6169750 w 6173470"/>
              <a:gd name="connsiteY1271" fmla="*/ 2947798 h 5697997"/>
              <a:gd name="connsiteX1272" fmla="*/ 6163147 w 6173470"/>
              <a:gd name="connsiteY1272" fmla="*/ 2961450 h 5697997"/>
              <a:gd name="connsiteX1273" fmla="*/ 6161076 w 6173470"/>
              <a:gd name="connsiteY1273" fmla="*/ 2963904 h 5697997"/>
              <a:gd name="connsiteX1274" fmla="*/ 6160620 w 6173470"/>
              <a:gd name="connsiteY1274" fmla="*/ 2965294 h 5697997"/>
              <a:gd name="connsiteX1275" fmla="*/ 6161334 w 6173470"/>
              <a:gd name="connsiteY1275" fmla="*/ 2965610 h 5697997"/>
              <a:gd name="connsiteX1276" fmla="*/ 6160397 w 6173470"/>
              <a:gd name="connsiteY1276" fmla="*/ 2972385 h 5697997"/>
              <a:gd name="connsiteX1277" fmla="*/ 6157580 w 6173470"/>
              <a:gd name="connsiteY1277" fmla="*/ 2974567 h 5697997"/>
              <a:gd name="connsiteX1278" fmla="*/ 6156414 w 6173470"/>
              <a:gd name="connsiteY1278" fmla="*/ 2978119 h 5697997"/>
              <a:gd name="connsiteX1279" fmla="*/ 6141900 w 6173470"/>
              <a:gd name="connsiteY1279" fmla="*/ 2985665 h 5697997"/>
              <a:gd name="connsiteX1280" fmla="*/ 6144334 w 6173470"/>
              <a:gd name="connsiteY1280" fmla="*/ 2991876 h 5697997"/>
              <a:gd name="connsiteX1281" fmla="*/ 6157709 w 6173470"/>
              <a:gd name="connsiteY1281" fmla="*/ 2990083 h 5697997"/>
              <a:gd name="connsiteX1282" fmla="*/ 6172727 w 6173470"/>
              <a:gd name="connsiteY1282" fmla="*/ 2998059 h 5697997"/>
              <a:gd name="connsiteX1283" fmla="*/ 6165217 w 6173470"/>
              <a:gd name="connsiteY1283" fmla="*/ 3008285 h 5697997"/>
              <a:gd name="connsiteX1284" fmla="*/ 6161308 w 6173470"/>
              <a:gd name="connsiteY1284" fmla="*/ 3012267 h 5697997"/>
              <a:gd name="connsiteX1285" fmla="*/ 6164746 w 6173470"/>
              <a:gd name="connsiteY1285" fmla="*/ 3014860 h 5697997"/>
              <a:gd name="connsiteX1286" fmla="*/ 6170396 w 6173470"/>
              <a:gd name="connsiteY1286" fmla="*/ 3016604 h 5697997"/>
              <a:gd name="connsiteX1287" fmla="*/ 6165478 w 6173470"/>
              <a:gd name="connsiteY1287" fmla="*/ 3029693 h 5697997"/>
              <a:gd name="connsiteX1288" fmla="*/ 6163892 w 6173470"/>
              <a:gd name="connsiteY1288" fmla="*/ 3030743 h 5697997"/>
              <a:gd name="connsiteX1289" fmla="*/ 6163147 w 6173470"/>
              <a:gd name="connsiteY1289" fmla="*/ 3032283 h 5697997"/>
              <a:gd name="connsiteX1290" fmla="*/ 6162922 w 6173470"/>
              <a:gd name="connsiteY1290" fmla="*/ 3032550 h 5697997"/>
              <a:gd name="connsiteX1291" fmla="*/ 6166512 w 6173470"/>
              <a:gd name="connsiteY1291" fmla="*/ 3044513 h 5697997"/>
              <a:gd name="connsiteX1292" fmla="*/ 6163665 w 6173470"/>
              <a:gd name="connsiteY1292" fmla="*/ 3055762 h 5697997"/>
              <a:gd name="connsiteX1293" fmla="*/ 6159980 w 6173470"/>
              <a:gd name="connsiteY1293" fmla="*/ 3058013 h 5697997"/>
              <a:gd name="connsiteX1294" fmla="*/ 6160980 w 6173470"/>
              <a:gd name="connsiteY1294" fmla="*/ 3062654 h 5697997"/>
              <a:gd name="connsiteX1295" fmla="*/ 6172727 w 6173470"/>
              <a:gd name="connsiteY1295" fmla="*/ 3068893 h 5697997"/>
              <a:gd name="connsiteX1296" fmla="*/ 6165217 w 6173470"/>
              <a:gd name="connsiteY1296" fmla="*/ 3079119 h 5697997"/>
              <a:gd name="connsiteX1297" fmla="*/ 6163804 w 6173470"/>
              <a:gd name="connsiteY1297" fmla="*/ 3080107 h 5697997"/>
              <a:gd name="connsiteX1298" fmla="*/ 6161302 w 6173470"/>
              <a:gd name="connsiteY1298" fmla="*/ 3088404 h 5697997"/>
              <a:gd name="connsiteX1299" fmla="*/ 6148068 w 6173470"/>
              <a:gd name="connsiteY1299" fmla="*/ 3103568 h 5697997"/>
              <a:gd name="connsiteX1300" fmla="*/ 6152012 w 6173470"/>
              <a:gd name="connsiteY1300" fmla="*/ 3106116 h 5697997"/>
              <a:gd name="connsiteX1301" fmla="*/ 6162791 w 6173470"/>
              <a:gd name="connsiteY1301" fmla="*/ 3113453 h 5697997"/>
              <a:gd name="connsiteX1302" fmla="*/ 6159232 w 6173470"/>
              <a:gd name="connsiteY1302" fmla="*/ 3123664 h 5697997"/>
              <a:gd name="connsiteX1303" fmla="*/ 6169750 w 6173470"/>
              <a:gd name="connsiteY1303" fmla="*/ 3131594 h 5697997"/>
              <a:gd name="connsiteX1304" fmla="*/ 6166224 w 6173470"/>
              <a:gd name="connsiteY1304" fmla="*/ 3138884 h 5697997"/>
              <a:gd name="connsiteX1305" fmla="*/ 6166772 w 6173470"/>
              <a:gd name="connsiteY1305" fmla="*/ 3141089 h 5697997"/>
              <a:gd name="connsiteX1306" fmla="*/ 6161302 w 6173470"/>
              <a:gd name="connsiteY1306" fmla="*/ 3159239 h 5697997"/>
              <a:gd name="connsiteX1307" fmla="*/ 6154970 w 6173470"/>
              <a:gd name="connsiteY1307" fmla="*/ 3166495 h 5697997"/>
              <a:gd name="connsiteX1308" fmla="*/ 6160300 w 6173470"/>
              <a:gd name="connsiteY1308" fmla="*/ 3174355 h 5697997"/>
              <a:gd name="connsiteX1309" fmla="*/ 6160435 w 6173470"/>
              <a:gd name="connsiteY1309" fmla="*/ 3175327 h 5697997"/>
              <a:gd name="connsiteX1310" fmla="*/ 6172727 w 6173470"/>
              <a:gd name="connsiteY1310" fmla="*/ 3181855 h 5697997"/>
              <a:gd name="connsiteX1311" fmla="*/ 6165217 w 6173470"/>
              <a:gd name="connsiteY1311" fmla="*/ 3192080 h 5697997"/>
              <a:gd name="connsiteX1312" fmla="*/ 6163750 w 6173470"/>
              <a:gd name="connsiteY1312" fmla="*/ 3193577 h 5697997"/>
              <a:gd name="connsiteX1313" fmla="*/ 6166512 w 6173470"/>
              <a:gd name="connsiteY1313" fmla="*/ 3202783 h 5697997"/>
              <a:gd name="connsiteX1314" fmla="*/ 6163665 w 6173470"/>
              <a:gd name="connsiteY1314" fmla="*/ 3214032 h 5697997"/>
              <a:gd name="connsiteX1315" fmla="*/ 6153616 w 6173470"/>
              <a:gd name="connsiteY1315" fmla="*/ 3220170 h 5697997"/>
              <a:gd name="connsiteX1316" fmla="*/ 6162792 w 6173470"/>
              <a:gd name="connsiteY1316" fmla="*/ 3226415 h 5697997"/>
              <a:gd name="connsiteX1317" fmla="*/ 6159004 w 6173470"/>
              <a:gd name="connsiteY1317" fmla="*/ 3237279 h 5697997"/>
              <a:gd name="connsiteX1318" fmla="*/ 6161076 w 6173470"/>
              <a:gd name="connsiteY1318" fmla="*/ 3246891 h 5697997"/>
              <a:gd name="connsiteX1319" fmla="*/ 6166772 w 6173470"/>
              <a:gd name="connsiteY1319" fmla="*/ 3254051 h 5697997"/>
              <a:gd name="connsiteX1320" fmla="*/ 6163700 w 6173470"/>
              <a:gd name="connsiteY1320" fmla="*/ 3264245 h 5697997"/>
              <a:gd name="connsiteX1321" fmla="*/ 6166512 w 6173470"/>
              <a:gd name="connsiteY1321" fmla="*/ 3273617 h 5697997"/>
              <a:gd name="connsiteX1322" fmla="*/ 6166005 w 6173470"/>
              <a:gd name="connsiteY1322" fmla="*/ 3275625 h 5697997"/>
              <a:gd name="connsiteX1323" fmla="*/ 6170396 w 6173470"/>
              <a:gd name="connsiteY1323" fmla="*/ 3276981 h 5697997"/>
              <a:gd name="connsiteX1324" fmla="*/ 6165478 w 6173470"/>
              <a:gd name="connsiteY1324" fmla="*/ 3290071 h 5697997"/>
              <a:gd name="connsiteX1325" fmla="*/ 6150978 w 6173470"/>
              <a:gd name="connsiteY1325" fmla="*/ 3309089 h 5697997"/>
              <a:gd name="connsiteX1326" fmla="*/ 6148770 w 6173470"/>
              <a:gd name="connsiteY1326" fmla="*/ 3311894 h 5697997"/>
              <a:gd name="connsiteX1327" fmla="*/ 6150978 w 6173470"/>
              <a:gd name="connsiteY1327" fmla="*/ 3313769 h 5697997"/>
              <a:gd name="connsiteX1328" fmla="*/ 6144245 w 6173470"/>
              <a:gd name="connsiteY1328" fmla="*/ 3322564 h 5697997"/>
              <a:gd name="connsiteX1329" fmla="*/ 6139240 w 6173470"/>
              <a:gd name="connsiteY1329" fmla="*/ 3325020 h 5697997"/>
              <a:gd name="connsiteX1330" fmla="*/ 6137254 w 6173470"/>
              <a:gd name="connsiteY1330" fmla="*/ 3329338 h 5697997"/>
              <a:gd name="connsiteX1331" fmla="*/ 6146058 w 6173470"/>
              <a:gd name="connsiteY1331" fmla="*/ 3332200 h 5697997"/>
              <a:gd name="connsiteX1332" fmla="*/ 6161334 w 6173470"/>
              <a:gd name="connsiteY1332" fmla="*/ 3338949 h 5697997"/>
              <a:gd name="connsiteX1333" fmla="*/ 6154547 w 6173470"/>
              <a:gd name="connsiteY1333" fmla="*/ 3349670 h 5697997"/>
              <a:gd name="connsiteX1334" fmla="*/ 6160300 w 6173470"/>
              <a:gd name="connsiteY1334" fmla="*/ 3358150 h 5697997"/>
              <a:gd name="connsiteX1335" fmla="*/ 6166512 w 6173470"/>
              <a:gd name="connsiteY1335" fmla="*/ 3386579 h 5697997"/>
              <a:gd name="connsiteX1336" fmla="*/ 6165886 w 6173470"/>
              <a:gd name="connsiteY1336" fmla="*/ 3389058 h 5697997"/>
              <a:gd name="connsiteX1337" fmla="*/ 6169750 w 6173470"/>
              <a:gd name="connsiteY1337" fmla="*/ 3391971 h 5697997"/>
              <a:gd name="connsiteX1338" fmla="*/ 6163147 w 6173470"/>
              <a:gd name="connsiteY1338" fmla="*/ 3405624 h 5697997"/>
              <a:gd name="connsiteX1339" fmla="*/ 6161076 w 6173470"/>
              <a:gd name="connsiteY1339" fmla="*/ 3408077 h 5697997"/>
              <a:gd name="connsiteX1340" fmla="*/ 6140878 w 6173470"/>
              <a:gd name="connsiteY1340" fmla="*/ 3430369 h 5697997"/>
              <a:gd name="connsiteX1341" fmla="*/ 6136219 w 6173470"/>
              <a:gd name="connsiteY1341" fmla="*/ 3435687 h 5697997"/>
              <a:gd name="connsiteX1342" fmla="*/ 6143984 w 6173470"/>
              <a:gd name="connsiteY1342" fmla="*/ 3436096 h 5697997"/>
              <a:gd name="connsiteX1343" fmla="*/ 6157709 w 6173470"/>
              <a:gd name="connsiteY1343" fmla="*/ 3434256 h 5697997"/>
              <a:gd name="connsiteX1344" fmla="*/ 6167523 w 6173470"/>
              <a:gd name="connsiteY1344" fmla="*/ 3439468 h 5697997"/>
              <a:gd name="connsiteX1345" fmla="*/ 6170396 w 6173470"/>
              <a:gd name="connsiteY1345" fmla="*/ 3440356 h 5697997"/>
              <a:gd name="connsiteX1346" fmla="*/ 6170197 w 6173470"/>
              <a:gd name="connsiteY1346" fmla="*/ 3440888 h 5697997"/>
              <a:gd name="connsiteX1347" fmla="*/ 6172727 w 6173470"/>
              <a:gd name="connsiteY1347" fmla="*/ 3442232 h 5697997"/>
              <a:gd name="connsiteX1348" fmla="*/ 6171691 w 6173470"/>
              <a:gd name="connsiteY1348" fmla="*/ 3448879 h 5697997"/>
              <a:gd name="connsiteX1349" fmla="*/ 6166013 w 6173470"/>
              <a:gd name="connsiteY1349" fmla="*/ 3452019 h 5697997"/>
              <a:gd name="connsiteX1350" fmla="*/ 6165478 w 6173470"/>
              <a:gd name="connsiteY1350" fmla="*/ 3453444 h 5697997"/>
              <a:gd name="connsiteX1351" fmla="*/ 6161972 w 6173470"/>
              <a:gd name="connsiteY1351" fmla="*/ 3455767 h 5697997"/>
              <a:gd name="connsiteX1352" fmla="*/ 6153154 w 6173470"/>
              <a:gd name="connsiteY1352" fmla="*/ 3464750 h 5697997"/>
              <a:gd name="connsiteX1353" fmla="*/ 6150978 w 6173470"/>
              <a:gd name="connsiteY1353" fmla="*/ 3472464 h 5697997"/>
              <a:gd name="connsiteX1354" fmla="*/ 6149382 w 6173470"/>
              <a:gd name="connsiteY1354" fmla="*/ 3474491 h 5697997"/>
              <a:gd name="connsiteX1355" fmla="*/ 6152012 w 6173470"/>
              <a:gd name="connsiteY1355" fmla="*/ 3479454 h 5697997"/>
              <a:gd name="connsiteX1356" fmla="*/ 6159004 w 6173470"/>
              <a:gd name="connsiteY1356" fmla="*/ 3497656 h 5697997"/>
              <a:gd name="connsiteX1357" fmla="*/ 6159870 w 6173470"/>
              <a:gd name="connsiteY1357" fmla="*/ 3501677 h 5697997"/>
              <a:gd name="connsiteX1358" fmla="*/ 6161334 w 6173470"/>
              <a:gd name="connsiteY1358" fmla="*/ 3502324 h 5697997"/>
              <a:gd name="connsiteX1359" fmla="*/ 6160346 w 6173470"/>
              <a:gd name="connsiteY1359" fmla="*/ 3503885 h 5697997"/>
              <a:gd name="connsiteX1360" fmla="*/ 6161076 w 6173470"/>
              <a:gd name="connsiteY1360" fmla="*/ 3507269 h 5697997"/>
              <a:gd name="connsiteX1361" fmla="*/ 6166772 w 6173470"/>
              <a:gd name="connsiteY1361" fmla="*/ 3514427 h 5697997"/>
              <a:gd name="connsiteX1362" fmla="*/ 6161302 w 6173470"/>
              <a:gd name="connsiteY1362" fmla="*/ 3532580 h 5697997"/>
              <a:gd name="connsiteX1363" fmla="*/ 6153301 w 6173470"/>
              <a:gd name="connsiteY1363" fmla="*/ 3541747 h 5697997"/>
              <a:gd name="connsiteX1364" fmla="*/ 6156932 w 6173470"/>
              <a:gd name="connsiteY1364" fmla="*/ 3545682 h 5697997"/>
              <a:gd name="connsiteX1365" fmla="*/ 6163147 w 6173470"/>
              <a:gd name="connsiteY1365" fmla="*/ 3568998 h 5697997"/>
              <a:gd name="connsiteX1366" fmla="*/ 6161076 w 6173470"/>
              <a:gd name="connsiteY1366" fmla="*/ 3571451 h 5697997"/>
              <a:gd name="connsiteX1367" fmla="*/ 6140878 w 6173470"/>
              <a:gd name="connsiteY1367" fmla="*/ 3593744 h 5697997"/>
              <a:gd name="connsiteX1368" fmla="*/ 6136219 w 6173470"/>
              <a:gd name="connsiteY1368" fmla="*/ 3599062 h 5697997"/>
              <a:gd name="connsiteX1369" fmla="*/ 6143984 w 6173470"/>
              <a:gd name="connsiteY1369" fmla="*/ 3599471 h 5697997"/>
              <a:gd name="connsiteX1370" fmla="*/ 6157709 w 6173470"/>
              <a:gd name="connsiteY1370" fmla="*/ 3597631 h 5697997"/>
              <a:gd name="connsiteX1371" fmla="*/ 6172727 w 6173470"/>
              <a:gd name="connsiteY1371" fmla="*/ 3605607 h 5697997"/>
              <a:gd name="connsiteX1372" fmla="*/ 6165217 w 6173470"/>
              <a:gd name="connsiteY1372" fmla="*/ 3615832 h 5697997"/>
              <a:gd name="connsiteX1373" fmla="*/ 6160585 w 6173470"/>
              <a:gd name="connsiteY1373" fmla="*/ 3620555 h 5697997"/>
              <a:gd name="connsiteX1374" fmla="*/ 6162338 w 6173470"/>
              <a:gd name="connsiteY1374" fmla="*/ 3633049 h 5697997"/>
              <a:gd name="connsiteX1375" fmla="*/ 6166512 w 6173470"/>
              <a:gd name="connsiteY1375" fmla="*/ 3646956 h 5697997"/>
              <a:gd name="connsiteX1376" fmla="*/ 6163665 w 6173470"/>
              <a:gd name="connsiteY1376" fmla="*/ 3658205 h 5697997"/>
              <a:gd name="connsiteX1377" fmla="*/ 6159008 w 6173470"/>
              <a:gd name="connsiteY1377" fmla="*/ 3661049 h 5697997"/>
              <a:gd name="connsiteX1378" fmla="*/ 6161076 w 6173470"/>
              <a:gd name="connsiteY1378" fmla="*/ 3670643 h 5697997"/>
              <a:gd name="connsiteX1379" fmla="*/ 6166772 w 6173470"/>
              <a:gd name="connsiteY1379" fmla="*/ 3677802 h 5697997"/>
              <a:gd name="connsiteX1380" fmla="*/ 6147870 w 6173470"/>
              <a:gd name="connsiteY1380" fmla="*/ 3711343 h 5697997"/>
              <a:gd name="connsiteX1381" fmla="*/ 6138548 w 6173470"/>
              <a:gd name="connsiteY1381" fmla="*/ 3716661 h 5697997"/>
              <a:gd name="connsiteX1382" fmla="*/ 6126896 w 6173470"/>
              <a:gd name="connsiteY1382" fmla="*/ 3724841 h 5697997"/>
              <a:gd name="connsiteX1383" fmla="*/ 6140878 w 6173470"/>
              <a:gd name="connsiteY1383" fmla="*/ 3728932 h 5697997"/>
              <a:gd name="connsiteX1384" fmla="*/ 6150978 w 6173470"/>
              <a:gd name="connsiteY1384" fmla="*/ 3737522 h 5697997"/>
              <a:gd name="connsiteX1385" fmla="*/ 6144245 w 6173470"/>
              <a:gd name="connsiteY1385" fmla="*/ 3746315 h 5697997"/>
              <a:gd name="connsiteX1386" fmla="*/ 6137288 w 6173470"/>
              <a:gd name="connsiteY1386" fmla="*/ 3749729 h 5697997"/>
              <a:gd name="connsiteX1387" fmla="*/ 6153824 w 6173470"/>
              <a:gd name="connsiteY1387" fmla="*/ 3746674 h 5697997"/>
              <a:gd name="connsiteX1388" fmla="*/ 6170396 w 6173470"/>
              <a:gd name="connsiteY1388" fmla="*/ 3751789 h 5697997"/>
              <a:gd name="connsiteX1389" fmla="*/ 6165478 w 6173470"/>
              <a:gd name="connsiteY1389" fmla="*/ 3764877 h 5697997"/>
              <a:gd name="connsiteX1390" fmla="*/ 6154247 w 6173470"/>
              <a:gd name="connsiteY1390" fmla="*/ 3772317 h 5697997"/>
              <a:gd name="connsiteX1391" fmla="*/ 6154113 w 6173470"/>
              <a:gd name="connsiteY1391" fmla="*/ 3772783 h 5697997"/>
              <a:gd name="connsiteX1392" fmla="*/ 6160300 w 6173470"/>
              <a:gd name="connsiteY1392" fmla="*/ 3781902 h 5697997"/>
              <a:gd name="connsiteX1393" fmla="*/ 6166512 w 6173470"/>
              <a:gd name="connsiteY1393" fmla="*/ 3810331 h 5697997"/>
              <a:gd name="connsiteX1394" fmla="*/ 6163665 w 6173470"/>
              <a:gd name="connsiteY1394" fmla="*/ 3821579 h 5697997"/>
              <a:gd name="connsiteX1395" fmla="*/ 6142235 w 6173470"/>
              <a:gd name="connsiteY1395" fmla="*/ 3834668 h 5697997"/>
              <a:gd name="connsiteX1396" fmla="*/ 6146672 w 6173470"/>
              <a:gd name="connsiteY1396" fmla="*/ 3845994 h 5697997"/>
              <a:gd name="connsiteX1397" fmla="*/ 6156932 w 6173470"/>
              <a:gd name="connsiteY1397" fmla="*/ 3857115 h 5697997"/>
              <a:gd name="connsiteX1398" fmla="*/ 6163147 w 6173470"/>
              <a:gd name="connsiteY1398" fmla="*/ 3880431 h 5697997"/>
              <a:gd name="connsiteX1399" fmla="*/ 6161076 w 6173470"/>
              <a:gd name="connsiteY1399" fmla="*/ 3882884 h 5697997"/>
              <a:gd name="connsiteX1400" fmla="*/ 6140878 w 6173470"/>
              <a:gd name="connsiteY1400" fmla="*/ 3905176 h 5697997"/>
              <a:gd name="connsiteX1401" fmla="*/ 6136219 w 6173470"/>
              <a:gd name="connsiteY1401" fmla="*/ 3910494 h 5697997"/>
              <a:gd name="connsiteX1402" fmla="*/ 6143984 w 6173470"/>
              <a:gd name="connsiteY1402" fmla="*/ 3910903 h 5697997"/>
              <a:gd name="connsiteX1403" fmla="*/ 6157709 w 6173470"/>
              <a:gd name="connsiteY1403" fmla="*/ 3909064 h 5697997"/>
              <a:gd name="connsiteX1404" fmla="*/ 6172727 w 6173470"/>
              <a:gd name="connsiteY1404" fmla="*/ 3917039 h 5697997"/>
              <a:gd name="connsiteX1405" fmla="*/ 6165217 w 6173470"/>
              <a:gd name="connsiteY1405" fmla="*/ 3927266 h 5697997"/>
              <a:gd name="connsiteX1406" fmla="*/ 6147353 w 6173470"/>
              <a:gd name="connsiteY1406" fmla="*/ 3945468 h 5697997"/>
              <a:gd name="connsiteX1407" fmla="*/ 6152012 w 6173470"/>
              <a:gd name="connsiteY1407" fmla="*/ 3954262 h 5697997"/>
              <a:gd name="connsiteX1408" fmla="*/ 6159004 w 6173470"/>
              <a:gd name="connsiteY1408" fmla="*/ 3972464 h 5697997"/>
              <a:gd name="connsiteX1409" fmla="*/ 6160286 w 6173470"/>
              <a:gd name="connsiteY1409" fmla="*/ 3978415 h 5697997"/>
              <a:gd name="connsiteX1410" fmla="*/ 6170396 w 6173470"/>
              <a:gd name="connsiteY1410" fmla="*/ 3981534 h 5697997"/>
              <a:gd name="connsiteX1411" fmla="*/ 6165478 w 6173470"/>
              <a:gd name="connsiteY1411" fmla="*/ 3994623 h 5697997"/>
              <a:gd name="connsiteX1412" fmla="*/ 6165067 w 6173470"/>
              <a:gd name="connsiteY1412" fmla="*/ 3994895 h 5697997"/>
              <a:gd name="connsiteX1413" fmla="*/ 6161302 w 6173470"/>
              <a:gd name="connsiteY1413" fmla="*/ 4007386 h 5697997"/>
              <a:gd name="connsiteX1414" fmla="*/ 6147870 w 6173470"/>
              <a:gd name="connsiteY1414" fmla="*/ 4022775 h 5697997"/>
              <a:gd name="connsiteX1415" fmla="*/ 6140476 w 6173470"/>
              <a:gd name="connsiteY1415" fmla="*/ 4026993 h 5697997"/>
              <a:gd name="connsiteX1416" fmla="*/ 6140360 w 6173470"/>
              <a:gd name="connsiteY1416" fmla="*/ 4027142 h 5697997"/>
              <a:gd name="connsiteX1417" fmla="*/ 6137254 w 6173470"/>
              <a:gd name="connsiteY1417" fmla="*/ 4033891 h 5697997"/>
              <a:gd name="connsiteX1418" fmla="*/ 6146058 w 6173470"/>
              <a:gd name="connsiteY1418" fmla="*/ 4036753 h 5697997"/>
              <a:gd name="connsiteX1419" fmla="*/ 6161334 w 6173470"/>
              <a:gd name="connsiteY1419" fmla="*/ 4043502 h 5697997"/>
              <a:gd name="connsiteX1420" fmla="*/ 6153824 w 6173470"/>
              <a:gd name="connsiteY1420" fmla="*/ 4055365 h 5697997"/>
              <a:gd name="connsiteX1421" fmla="*/ 6141654 w 6173470"/>
              <a:gd name="connsiteY1421" fmla="*/ 4062931 h 5697997"/>
              <a:gd name="connsiteX1422" fmla="*/ 6146672 w 6173470"/>
              <a:gd name="connsiteY1422" fmla="*/ 4075740 h 5697997"/>
              <a:gd name="connsiteX1423" fmla="*/ 6152652 w 6173470"/>
              <a:gd name="connsiteY1423" fmla="*/ 4082223 h 5697997"/>
              <a:gd name="connsiteX1424" fmla="*/ 6152756 w 6173470"/>
              <a:gd name="connsiteY1424" fmla="*/ 4082214 h 5697997"/>
              <a:gd name="connsiteX1425" fmla="*/ 6153070 w 6173470"/>
              <a:gd name="connsiteY1425" fmla="*/ 4082675 h 5697997"/>
              <a:gd name="connsiteX1426" fmla="*/ 6156932 w 6173470"/>
              <a:gd name="connsiteY1426" fmla="*/ 4086861 h 5697997"/>
              <a:gd name="connsiteX1427" fmla="*/ 6163147 w 6173470"/>
              <a:gd name="connsiteY1427" fmla="*/ 4110176 h 5697997"/>
              <a:gd name="connsiteX1428" fmla="*/ 6163066 w 6173470"/>
              <a:gd name="connsiteY1428" fmla="*/ 4110275 h 5697997"/>
              <a:gd name="connsiteX1429" fmla="*/ 6166512 w 6173470"/>
              <a:gd name="connsiteY1429" fmla="*/ 4121764 h 5697997"/>
              <a:gd name="connsiteX1430" fmla="*/ 6163665 w 6173470"/>
              <a:gd name="connsiteY1430" fmla="*/ 4133012 h 5697997"/>
              <a:gd name="connsiteX1431" fmla="*/ 6153178 w 6173470"/>
              <a:gd name="connsiteY1431" fmla="*/ 4139417 h 5697997"/>
              <a:gd name="connsiteX1432" fmla="*/ 6157709 w 6173470"/>
              <a:gd name="connsiteY1432" fmla="*/ 4138809 h 5697997"/>
              <a:gd name="connsiteX1433" fmla="*/ 6172727 w 6173470"/>
              <a:gd name="connsiteY1433" fmla="*/ 4146786 h 5697997"/>
              <a:gd name="connsiteX1434" fmla="*/ 6165217 w 6173470"/>
              <a:gd name="connsiteY1434" fmla="*/ 4157012 h 5697997"/>
              <a:gd name="connsiteX1435" fmla="*/ 6147353 w 6173470"/>
              <a:gd name="connsiteY1435" fmla="*/ 4175214 h 5697997"/>
              <a:gd name="connsiteX1436" fmla="*/ 6152012 w 6173470"/>
              <a:gd name="connsiteY1436" fmla="*/ 4184008 h 5697997"/>
              <a:gd name="connsiteX1437" fmla="*/ 6159004 w 6173470"/>
              <a:gd name="connsiteY1437" fmla="*/ 4202209 h 5697997"/>
              <a:gd name="connsiteX1438" fmla="*/ 6161076 w 6173470"/>
              <a:gd name="connsiteY1438" fmla="*/ 4211822 h 5697997"/>
              <a:gd name="connsiteX1439" fmla="*/ 6166772 w 6173470"/>
              <a:gd name="connsiteY1439" fmla="*/ 4218980 h 5697997"/>
              <a:gd name="connsiteX1440" fmla="*/ 6147870 w 6173470"/>
              <a:gd name="connsiteY1440" fmla="*/ 4252521 h 5697997"/>
              <a:gd name="connsiteX1441" fmla="*/ 6138548 w 6173470"/>
              <a:gd name="connsiteY1441" fmla="*/ 4257839 h 5697997"/>
              <a:gd name="connsiteX1442" fmla="*/ 6126896 w 6173470"/>
              <a:gd name="connsiteY1442" fmla="*/ 4266020 h 5697997"/>
              <a:gd name="connsiteX1443" fmla="*/ 6140878 w 6173470"/>
              <a:gd name="connsiteY1443" fmla="*/ 4270111 h 5697997"/>
              <a:gd name="connsiteX1444" fmla="*/ 6150978 w 6173470"/>
              <a:gd name="connsiteY1444" fmla="*/ 4278701 h 5697997"/>
              <a:gd name="connsiteX1445" fmla="*/ 6144245 w 6173470"/>
              <a:gd name="connsiteY1445" fmla="*/ 4287494 h 5697997"/>
              <a:gd name="connsiteX1446" fmla="*/ 6114094 w 6173470"/>
              <a:gd name="connsiteY1446" fmla="*/ 4302292 h 5697997"/>
              <a:gd name="connsiteX1447" fmla="*/ 6121719 w 6173470"/>
              <a:gd name="connsiteY1447" fmla="*/ 4314205 h 5697997"/>
              <a:gd name="connsiteX1448" fmla="*/ 6153824 w 6173470"/>
              <a:gd name="connsiteY1448" fmla="*/ 4308273 h 5697997"/>
              <a:gd name="connsiteX1449" fmla="*/ 6170396 w 6173470"/>
              <a:gd name="connsiteY1449" fmla="*/ 4313387 h 5697997"/>
              <a:gd name="connsiteX1450" fmla="*/ 6165478 w 6173470"/>
              <a:gd name="connsiteY1450" fmla="*/ 4326476 h 5697997"/>
              <a:gd name="connsiteX1451" fmla="*/ 6161176 w 6173470"/>
              <a:gd name="connsiteY1451" fmla="*/ 4329326 h 5697997"/>
              <a:gd name="connsiteX1452" fmla="*/ 6162338 w 6173470"/>
              <a:gd name="connsiteY1452" fmla="*/ 4337602 h 5697997"/>
              <a:gd name="connsiteX1453" fmla="*/ 6166512 w 6173470"/>
              <a:gd name="connsiteY1453" fmla="*/ 4351509 h 5697997"/>
              <a:gd name="connsiteX1454" fmla="*/ 6163665 w 6173470"/>
              <a:gd name="connsiteY1454" fmla="*/ 4362758 h 5697997"/>
              <a:gd name="connsiteX1455" fmla="*/ 6150719 w 6173470"/>
              <a:gd name="connsiteY1455" fmla="*/ 4370665 h 5697997"/>
              <a:gd name="connsiteX1456" fmla="*/ 6161334 w 6173470"/>
              <a:gd name="connsiteY1456" fmla="*/ 4375355 h 5697997"/>
              <a:gd name="connsiteX1457" fmla="*/ 6153824 w 6173470"/>
              <a:gd name="connsiteY1457" fmla="*/ 4387218 h 5697997"/>
              <a:gd name="connsiteX1458" fmla="*/ 6141654 w 6173470"/>
              <a:gd name="connsiteY1458" fmla="*/ 4394784 h 5697997"/>
              <a:gd name="connsiteX1459" fmla="*/ 6156932 w 6173470"/>
              <a:gd name="connsiteY1459" fmla="*/ 4418714 h 5697997"/>
              <a:gd name="connsiteX1460" fmla="*/ 6163147 w 6173470"/>
              <a:gd name="connsiteY1460" fmla="*/ 4442029 h 5697997"/>
              <a:gd name="connsiteX1461" fmla="*/ 6161076 w 6173470"/>
              <a:gd name="connsiteY1461" fmla="*/ 4444483 h 5697997"/>
              <a:gd name="connsiteX1462" fmla="*/ 6140878 w 6173470"/>
              <a:gd name="connsiteY1462" fmla="*/ 4466774 h 5697997"/>
              <a:gd name="connsiteX1463" fmla="*/ 6136219 w 6173470"/>
              <a:gd name="connsiteY1463" fmla="*/ 4472093 h 5697997"/>
              <a:gd name="connsiteX1464" fmla="*/ 6143984 w 6173470"/>
              <a:gd name="connsiteY1464" fmla="*/ 4472501 h 5697997"/>
              <a:gd name="connsiteX1465" fmla="*/ 6157709 w 6173470"/>
              <a:gd name="connsiteY1465" fmla="*/ 4470662 h 5697997"/>
              <a:gd name="connsiteX1466" fmla="*/ 6172727 w 6173470"/>
              <a:gd name="connsiteY1466" fmla="*/ 4478638 h 5697997"/>
              <a:gd name="connsiteX1467" fmla="*/ 6165217 w 6173470"/>
              <a:gd name="connsiteY1467" fmla="*/ 4488864 h 5697997"/>
              <a:gd name="connsiteX1468" fmla="*/ 6147353 w 6173470"/>
              <a:gd name="connsiteY1468" fmla="*/ 4507066 h 5697997"/>
              <a:gd name="connsiteX1469" fmla="*/ 6152012 w 6173470"/>
              <a:gd name="connsiteY1469" fmla="*/ 4515860 h 5697997"/>
              <a:gd name="connsiteX1470" fmla="*/ 6159004 w 6173470"/>
              <a:gd name="connsiteY1470" fmla="*/ 4534061 h 5697997"/>
              <a:gd name="connsiteX1471" fmla="*/ 6161076 w 6173470"/>
              <a:gd name="connsiteY1471" fmla="*/ 4543675 h 5697997"/>
              <a:gd name="connsiteX1472" fmla="*/ 6166772 w 6173470"/>
              <a:gd name="connsiteY1472" fmla="*/ 4550833 h 5697997"/>
              <a:gd name="connsiteX1473" fmla="*/ 6161302 w 6173470"/>
              <a:gd name="connsiteY1473" fmla="*/ 4568985 h 5697997"/>
              <a:gd name="connsiteX1474" fmla="*/ 6156436 w 6173470"/>
              <a:gd name="connsiteY1474" fmla="*/ 4574561 h 5697997"/>
              <a:gd name="connsiteX1475" fmla="*/ 6170396 w 6173470"/>
              <a:gd name="connsiteY1475" fmla="*/ 4578869 h 5697997"/>
              <a:gd name="connsiteX1476" fmla="*/ 6165478 w 6173470"/>
              <a:gd name="connsiteY1476" fmla="*/ 4591958 h 5697997"/>
              <a:gd name="connsiteX1477" fmla="*/ 6150978 w 6173470"/>
              <a:gd name="connsiteY1477" fmla="*/ 4610978 h 5697997"/>
              <a:gd name="connsiteX1478" fmla="*/ 6140360 w 6173470"/>
              <a:gd name="connsiteY1478" fmla="*/ 4624477 h 5697997"/>
              <a:gd name="connsiteX1479" fmla="*/ 6137254 w 6173470"/>
              <a:gd name="connsiteY1479" fmla="*/ 4631226 h 5697997"/>
              <a:gd name="connsiteX1480" fmla="*/ 6146058 w 6173470"/>
              <a:gd name="connsiteY1480" fmla="*/ 4634089 h 5697997"/>
              <a:gd name="connsiteX1481" fmla="*/ 6161334 w 6173470"/>
              <a:gd name="connsiteY1481" fmla="*/ 4640838 h 5697997"/>
              <a:gd name="connsiteX1482" fmla="*/ 6156220 w 6173470"/>
              <a:gd name="connsiteY1482" fmla="*/ 4648918 h 5697997"/>
              <a:gd name="connsiteX1483" fmla="*/ 6160300 w 6173470"/>
              <a:gd name="connsiteY1483" fmla="*/ 4654933 h 5697997"/>
              <a:gd name="connsiteX1484" fmla="*/ 6166512 w 6173470"/>
              <a:gd name="connsiteY1484" fmla="*/ 4683361 h 5697997"/>
              <a:gd name="connsiteX1485" fmla="*/ 6164800 w 6173470"/>
              <a:gd name="connsiteY1485" fmla="*/ 4690128 h 5697997"/>
              <a:gd name="connsiteX1486" fmla="*/ 6169750 w 6173470"/>
              <a:gd name="connsiteY1486" fmla="*/ 4693860 h 5697997"/>
              <a:gd name="connsiteX1487" fmla="*/ 6163147 w 6173470"/>
              <a:gd name="connsiteY1487" fmla="*/ 4707513 h 5697997"/>
              <a:gd name="connsiteX1488" fmla="*/ 6161076 w 6173470"/>
              <a:gd name="connsiteY1488" fmla="*/ 4709965 h 5697997"/>
              <a:gd name="connsiteX1489" fmla="*/ 6140878 w 6173470"/>
              <a:gd name="connsiteY1489" fmla="*/ 4732258 h 5697997"/>
              <a:gd name="connsiteX1490" fmla="*/ 6136219 w 6173470"/>
              <a:gd name="connsiteY1490" fmla="*/ 4737576 h 5697997"/>
              <a:gd name="connsiteX1491" fmla="*/ 6143984 w 6173470"/>
              <a:gd name="connsiteY1491" fmla="*/ 4737985 h 5697997"/>
              <a:gd name="connsiteX1492" fmla="*/ 6157709 w 6173470"/>
              <a:gd name="connsiteY1492" fmla="*/ 4736146 h 5697997"/>
              <a:gd name="connsiteX1493" fmla="*/ 6172727 w 6173470"/>
              <a:gd name="connsiteY1493" fmla="*/ 4744121 h 5697997"/>
              <a:gd name="connsiteX1494" fmla="*/ 6165217 w 6173470"/>
              <a:gd name="connsiteY1494" fmla="*/ 4754347 h 5697997"/>
              <a:gd name="connsiteX1495" fmla="*/ 6147353 w 6173470"/>
              <a:gd name="connsiteY1495" fmla="*/ 4772549 h 5697997"/>
              <a:gd name="connsiteX1496" fmla="*/ 6152012 w 6173470"/>
              <a:gd name="connsiteY1496" fmla="*/ 4781344 h 5697997"/>
              <a:gd name="connsiteX1497" fmla="*/ 6159004 w 6173470"/>
              <a:gd name="connsiteY1497" fmla="*/ 4799545 h 5697997"/>
              <a:gd name="connsiteX1498" fmla="*/ 6161076 w 6173470"/>
              <a:gd name="connsiteY1498" fmla="*/ 4809157 h 5697997"/>
              <a:gd name="connsiteX1499" fmla="*/ 6166772 w 6173470"/>
              <a:gd name="connsiteY1499" fmla="*/ 4816316 h 5697997"/>
              <a:gd name="connsiteX1500" fmla="*/ 6147870 w 6173470"/>
              <a:gd name="connsiteY1500" fmla="*/ 4849857 h 5697997"/>
              <a:gd name="connsiteX1501" fmla="*/ 6138548 w 6173470"/>
              <a:gd name="connsiteY1501" fmla="*/ 4855174 h 5697997"/>
              <a:gd name="connsiteX1502" fmla="*/ 6126896 w 6173470"/>
              <a:gd name="connsiteY1502" fmla="*/ 4863355 h 5697997"/>
              <a:gd name="connsiteX1503" fmla="*/ 6140878 w 6173470"/>
              <a:gd name="connsiteY1503" fmla="*/ 4867446 h 5697997"/>
              <a:gd name="connsiteX1504" fmla="*/ 6150978 w 6173470"/>
              <a:gd name="connsiteY1504" fmla="*/ 4876036 h 5697997"/>
              <a:gd name="connsiteX1505" fmla="*/ 6144245 w 6173470"/>
              <a:gd name="connsiteY1505" fmla="*/ 4884830 h 5697997"/>
              <a:gd name="connsiteX1506" fmla="*/ 6114092 w 6173470"/>
              <a:gd name="connsiteY1506" fmla="*/ 4899628 h 5697997"/>
              <a:gd name="connsiteX1507" fmla="*/ 6121719 w 6173470"/>
              <a:gd name="connsiteY1507" fmla="*/ 4911542 h 5697997"/>
              <a:gd name="connsiteX1508" fmla="*/ 6153824 w 6173470"/>
              <a:gd name="connsiteY1508" fmla="*/ 4905610 h 5697997"/>
              <a:gd name="connsiteX1509" fmla="*/ 6170396 w 6173470"/>
              <a:gd name="connsiteY1509" fmla="*/ 4910724 h 5697997"/>
              <a:gd name="connsiteX1510" fmla="*/ 6165478 w 6173470"/>
              <a:gd name="connsiteY1510" fmla="*/ 4923813 h 5697997"/>
              <a:gd name="connsiteX1511" fmla="*/ 6161176 w 6173470"/>
              <a:gd name="connsiteY1511" fmla="*/ 4926662 h 5697997"/>
              <a:gd name="connsiteX1512" fmla="*/ 6162338 w 6173470"/>
              <a:gd name="connsiteY1512" fmla="*/ 4934937 h 5697997"/>
              <a:gd name="connsiteX1513" fmla="*/ 6166512 w 6173470"/>
              <a:gd name="connsiteY1513" fmla="*/ 4948845 h 5697997"/>
              <a:gd name="connsiteX1514" fmla="*/ 6163665 w 6173470"/>
              <a:gd name="connsiteY1514" fmla="*/ 4960094 h 5697997"/>
              <a:gd name="connsiteX1515" fmla="*/ 6150717 w 6173470"/>
              <a:gd name="connsiteY1515" fmla="*/ 4968001 h 5697997"/>
              <a:gd name="connsiteX1516" fmla="*/ 6161334 w 6173470"/>
              <a:gd name="connsiteY1516" fmla="*/ 4972693 h 5697997"/>
              <a:gd name="connsiteX1517" fmla="*/ 6153824 w 6173470"/>
              <a:gd name="connsiteY1517" fmla="*/ 4984556 h 5697997"/>
              <a:gd name="connsiteX1518" fmla="*/ 6141654 w 6173470"/>
              <a:gd name="connsiteY1518" fmla="*/ 4992121 h 5697997"/>
              <a:gd name="connsiteX1519" fmla="*/ 6156932 w 6173470"/>
              <a:gd name="connsiteY1519" fmla="*/ 5016051 h 5697997"/>
              <a:gd name="connsiteX1520" fmla="*/ 6163147 w 6173470"/>
              <a:gd name="connsiteY1520" fmla="*/ 5039366 h 5697997"/>
              <a:gd name="connsiteX1521" fmla="*/ 6161076 w 6173470"/>
              <a:gd name="connsiteY1521" fmla="*/ 5041820 h 5697997"/>
              <a:gd name="connsiteX1522" fmla="*/ 6140878 w 6173470"/>
              <a:gd name="connsiteY1522" fmla="*/ 5064113 h 5697997"/>
              <a:gd name="connsiteX1523" fmla="*/ 6136219 w 6173470"/>
              <a:gd name="connsiteY1523" fmla="*/ 5069431 h 5697997"/>
              <a:gd name="connsiteX1524" fmla="*/ 6143984 w 6173470"/>
              <a:gd name="connsiteY1524" fmla="*/ 5069840 h 5697997"/>
              <a:gd name="connsiteX1525" fmla="*/ 6157709 w 6173470"/>
              <a:gd name="connsiteY1525" fmla="*/ 5068000 h 5697997"/>
              <a:gd name="connsiteX1526" fmla="*/ 6172727 w 6173470"/>
              <a:gd name="connsiteY1526" fmla="*/ 5075975 h 5697997"/>
              <a:gd name="connsiteX1527" fmla="*/ 6165217 w 6173470"/>
              <a:gd name="connsiteY1527" fmla="*/ 5086201 h 5697997"/>
              <a:gd name="connsiteX1528" fmla="*/ 6147353 w 6173470"/>
              <a:gd name="connsiteY1528" fmla="*/ 5104404 h 5697997"/>
              <a:gd name="connsiteX1529" fmla="*/ 6152012 w 6173470"/>
              <a:gd name="connsiteY1529" fmla="*/ 5113198 h 5697997"/>
              <a:gd name="connsiteX1530" fmla="*/ 6159004 w 6173470"/>
              <a:gd name="connsiteY1530" fmla="*/ 5131399 h 5697997"/>
              <a:gd name="connsiteX1531" fmla="*/ 6161076 w 6173470"/>
              <a:gd name="connsiteY1531" fmla="*/ 5141012 h 5697997"/>
              <a:gd name="connsiteX1532" fmla="*/ 6166772 w 6173470"/>
              <a:gd name="connsiteY1532" fmla="*/ 5148171 h 5697997"/>
              <a:gd name="connsiteX1533" fmla="*/ 6147870 w 6173470"/>
              <a:gd name="connsiteY1533" fmla="*/ 5181712 h 5697997"/>
              <a:gd name="connsiteX1534" fmla="*/ 6138548 w 6173470"/>
              <a:gd name="connsiteY1534" fmla="*/ 5187030 h 5697997"/>
              <a:gd name="connsiteX1535" fmla="*/ 6126896 w 6173470"/>
              <a:gd name="connsiteY1535" fmla="*/ 5195210 h 5697997"/>
              <a:gd name="connsiteX1536" fmla="*/ 6140878 w 6173470"/>
              <a:gd name="connsiteY1536" fmla="*/ 5199300 h 5697997"/>
              <a:gd name="connsiteX1537" fmla="*/ 6150978 w 6173470"/>
              <a:gd name="connsiteY1537" fmla="*/ 5207891 h 5697997"/>
              <a:gd name="connsiteX1538" fmla="*/ 6144245 w 6173470"/>
              <a:gd name="connsiteY1538" fmla="*/ 5216684 h 5697997"/>
              <a:gd name="connsiteX1539" fmla="*/ 6100485 w 6173470"/>
              <a:gd name="connsiteY1539" fmla="*/ 5238159 h 5697997"/>
              <a:gd name="connsiteX1540" fmla="*/ 6138808 w 6173470"/>
              <a:gd name="connsiteY1540" fmla="*/ 5242453 h 5697997"/>
              <a:gd name="connsiteX1541" fmla="*/ 6160300 w 6173470"/>
              <a:gd name="connsiteY1541" fmla="*/ 5252271 h 5697997"/>
              <a:gd name="connsiteX1542" fmla="*/ 6162166 w 6173470"/>
              <a:gd name="connsiteY1542" fmla="*/ 5265566 h 5697997"/>
              <a:gd name="connsiteX1543" fmla="*/ 6170396 w 6173470"/>
              <a:gd name="connsiteY1543" fmla="*/ 5268106 h 5697997"/>
              <a:gd name="connsiteX1544" fmla="*/ 6166136 w 6173470"/>
              <a:gd name="connsiteY1544" fmla="*/ 5279443 h 5697997"/>
              <a:gd name="connsiteX1545" fmla="*/ 6166512 w 6173470"/>
              <a:gd name="connsiteY1545" fmla="*/ 5280699 h 5697997"/>
              <a:gd name="connsiteX1546" fmla="*/ 6163665 w 6173470"/>
              <a:gd name="connsiteY1546" fmla="*/ 5291948 h 5697997"/>
              <a:gd name="connsiteX1547" fmla="*/ 6151153 w 6173470"/>
              <a:gd name="connsiteY1547" fmla="*/ 5299590 h 5697997"/>
              <a:gd name="connsiteX1548" fmla="*/ 6150978 w 6173470"/>
              <a:gd name="connsiteY1548" fmla="*/ 5300214 h 5697997"/>
              <a:gd name="connsiteX1549" fmla="*/ 6140360 w 6173470"/>
              <a:gd name="connsiteY1549" fmla="*/ 5313714 h 5697997"/>
              <a:gd name="connsiteX1550" fmla="*/ 6137254 w 6173470"/>
              <a:gd name="connsiteY1550" fmla="*/ 5320463 h 5697997"/>
              <a:gd name="connsiteX1551" fmla="*/ 6146058 w 6173470"/>
              <a:gd name="connsiteY1551" fmla="*/ 5323325 h 5697997"/>
              <a:gd name="connsiteX1552" fmla="*/ 6161334 w 6173470"/>
              <a:gd name="connsiteY1552" fmla="*/ 5330073 h 5697997"/>
              <a:gd name="connsiteX1553" fmla="*/ 6153824 w 6173470"/>
              <a:gd name="connsiteY1553" fmla="*/ 5341937 h 5697997"/>
              <a:gd name="connsiteX1554" fmla="*/ 6141654 w 6173470"/>
              <a:gd name="connsiteY1554" fmla="*/ 5349503 h 5697997"/>
              <a:gd name="connsiteX1555" fmla="*/ 6156932 w 6173470"/>
              <a:gd name="connsiteY1555" fmla="*/ 5373432 h 5697997"/>
              <a:gd name="connsiteX1556" fmla="*/ 6163147 w 6173470"/>
              <a:gd name="connsiteY1556" fmla="*/ 5396748 h 5697997"/>
              <a:gd name="connsiteX1557" fmla="*/ 6161076 w 6173470"/>
              <a:gd name="connsiteY1557" fmla="*/ 5399202 h 5697997"/>
              <a:gd name="connsiteX1558" fmla="*/ 6140878 w 6173470"/>
              <a:gd name="connsiteY1558" fmla="*/ 5421494 h 5697997"/>
              <a:gd name="connsiteX1559" fmla="*/ 6136219 w 6173470"/>
              <a:gd name="connsiteY1559" fmla="*/ 5426812 h 5697997"/>
              <a:gd name="connsiteX1560" fmla="*/ 6143984 w 6173470"/>
              <a:gd name="connsiteY1560" fmla="*/ 5427220 h 5697997"/>
              <a:gd name="connsiteX1561" fmla="*/ 6157709 w 6173470"/>
              <a:gd name="connsiteY1561" fmla="*/ 5425381 h 5697997"/>
              <a:gd name="connsiteX1562" fmla="*/ 6172727 w 6173470"/>
              <a:gd name="connsiteY1562" fmla="*/ 5433358 h 5697997"/>
              <a:gd name="connsiteX1563" fmla="*/ 6165217 w 6173470"/>
              <a:gd name="connsiteY1563" fmla="*/ 5443584 h 5697997"/>
              <a:gd name="connsiteX1564" fmla="*/ 6147353 w 6173470"/>
              <a:gd name="connsiteY1564" fmla="*/ 5461785 h 5697997"/>
              <a:gd name="connsiteX1565" fmla="*/ 6152012 w 6173470"/>
              <a:gd name="connsiteY1565" fmla="*/ 5470579 h 5697997"/>
              <a:gd name="connsiteX1566" fmla="*/ 6159004 w 6173470"/>
              <a:gd name="connsiteY1566" fmla="*/ 5488782 h 5697997"/>
              <a:gd name="connsiteX1567" fmla="*/ 6161076 w 6173470"/>
              <a:gd name="connsiteY1567" fmla="*/ 5498393 h 5697997"/>
              <a:gd name="connsiteX1568" fmla="*/ 6166772 w 6173470"/>
              <a:gd name="connsiteY1568" fmla="*/ 5505553 h 5697997"/>
              <a:gd name="connsiteX1569" fmla="*/ 6147870 w 6173470"/>
              <a:gd name="connsiteY1569" fmla="*/ 5539094 h 5697997"/>
              <a:gd name="connsiteX1570" fmla="*/ 6138548 w 6173470"/>
              <a:gd name="connsiteY1570" fmla="*/ 5544410 h 5697997"/>
              <a:gd name="connsiteX1571" fmla="*/ 6126896 w 6173470"/>
              <a:gd name="connsiteY1571" fmla="*/ 5552592 h 5697997"/>
              <a:gd name="connsiteX1572" fmla="*/ 6140878 w 6173470"/>
              <a:gd name="connsiteY1572" fmla="*/ 5556682 h 5697997"/>
              <a:gd name="connsiteX1573" fmla="*/ 6150978 w 6173470"/>
              <a:gd name="connsiteY1573" fmla="*/ 5565272 h 5697997"/>
              <a:gd name="connsiteX1574" fmla="*/ 6144245 w 6173470"/>
              <a:gd name="connsiteY1574" fmla="*/ 5574066 h 5697997"/>
              <a:gd name="connsiteX1575" fmla="*/ 6100485 w 6173470"/>
              <a:gd name="connsiteY1575" fmla="*/ 5595541 h 5697997"/>
              <a:gd name="connsiteX1576" fmla="*/ 6138808 w 6173470"/>
              <a:gd name="connsiteY1576" fmla="*/ 5599835 h 5697997"/>
              <a:gd name="connsiteX1577" fmla="*/ 6160300 w 6173470"/>
              <a:gd name="connsiteY1577" fmla="*/ 5609652 h 5697997"/>
              <a:gd name="connsiteX1578" fmla="*/ 6166512 w 6173470"/>
              <a:gd name="connsiteY1578" fmla="*/ 5638081 h 5697997"/>
              <a:gd name="connsiteX1579" fmla="*/ 6163665 w 6173470"/>
              <a:gd name="connsiteY1579" fmla="*/ 5649329 h 5697997"/>
              <a:gd name="connsiteX1580" fmla="*/ 6099710 w 6173470"/>
              <a:gd name="connsiteY1580" fmla="*/ 5688393 h 5697997"/>
              <a:gd name="connsiteX1581" fmla="*/ 6073816 w 6173470"/>
              <a:gd name="connsiteY1581" fmla="*/ 5677552 h 5697997"/>
              <a:gd name="connsiteX1582" fmla="*/ 6069154 w 6173470"/>
              <a:gd name="connsiteY1582" fmla="*/ 5673258 h 5697997"/>
              <a:gd name="connsiteX1583" fmla="*/ 6068300 w 6173470"/>
              <a:gd name="connsiteY1583" fmla="*/ 5672862 h 5697997"/>
              <a:gd name="connsiteX1584" fmla="*/ 6068638 w 6173470"/>
              <a:gd name="connsiteY1584" fmla="*/ 5673462 h 5697997"/>
              <a:gd name="connsiteX1585" fmla="*/ 6035234 w 6173470"/>
              <a:gd name="connsiteY1585" fmla="*/ 5689619 h 5697997"/>
              <a:gd name="connsiteX1586" fmla="*/ 6019958 w 6173470"/>
              <a:gd name="connsiteY1586" fmla="*/ 5687165 h 5697997"/>
              <a:gd name="connsiteX1587" fmla="*/ 6003126 w 6173470"/>
              <a:gd name="connsiteY1587" fmla="*/ 5684096 h 5697997"/>
              <a:gd name="connsiteX1588" fmla="*/ 5995876 w 6173470"/>
              <a:gd name="connsiteY1588" fmla="*/ 5685324 h 5697997"/>
              <a:gd name="connsiteX1589" fmla="*/ 5995874 w 6173470"/>
              <a:gd name="connsiteY1589" fmla="*/ 5685319 h 5697997"/>
              <a:gd name="connsiteX1590" fmla="*/ 5995876 w 6173470"/>
              <a:gd name="connsiteY1590" fmla="*/ 5685529 h 5697997"/>
              <a:gd name="connsiteX1591" fmla="*/ 5968171 w 6173470"/>
              <a:gd name="connsiteY1591" fmla="*/ 5695960 h 5697997"/>
              <a:gd name="connsiteX1592" fmla="*/ 5950046 w 6173470"/>
              <a:gd name="connsiteY1592" fmla="*/ 5693710 h 5697997"/>
              <a:gd name="connsiteX1593" fmla="*/ 5954189 w 6173470"/>
              <a:gd name="connsiteY1593" fmla="*/ 5678780 h 5697997"/>
              <a:gd name="connsiteX1594" fmla="*/ 5961438 w 6173470"/>
              <a:gd name="connsiteY1594" fmla="*/ 5673052 h 5697997"/>
              <a:gd name="connsiteX1595" fmla="*/ 5957296 w 6173470"/>
              <a:gd name="connsiteY1595" fmla="*/ 5669167 h 5697997"/>
              <a:gd name="connsiteX1596" fmla="*/ 5956306 w 6173470"/>
              <a:gd name="connsiteY1596" fmla="*/ 5669206 h 5697997"/>
              <a:gd name="connsiteX1597" fmla="*/ 5956519 w 6173470"/>
              <a:gd name="connsiteY1597" fmla="*/ 5669372 h 5697997"/>
              <a:gd name="connsiteX1598" fmla="*/ 5942538 w 6173470"/>
              <a:gd name="connsiteY1598" fmla="*/ 5669986 h 5697997"/>
              <a:gd name="connsiteX1599" fmla="*/ 5931142 w 6173470"/>
              <a:gd name="connsiteY1599" fmla="*/ 5669372 h 5697997"/>
              <a:gd name="connsiteX1600" fmla="*/ 5920322 w 6173470"/>
              <a:gd name="connsiteY1600" fmla="*/ 5674728 h 5697997"/>
              <a:gd name="connsiteX1601" fmla="*/ 5920322 w 6173470"/>
              <a:gd name="connsiteY1601" fmla="*/ 5689990 h 5697997"/>
              <a:gd name="connsiteX1602" fmla="*/ 5913012 w 6173470"/>
              <a:gd name="connsiteY1602" fmla="*/ 5693006 h 5697997"/>
              <a:gd name="connsiteX1603" fmla="*/ 5902136 w 6173470"/>
              <a:gd name="connsiteY1603" fmla="*/ 5695179 h 5697997"/>
              <a:gd name="connsiteX1604" fmla="*/ 5902136 w 6173470"/>
              <a:gd name="connsiteY1604" fmla="*/ 5695178 h 5697997"/>
              <a:gd name="connsiteX1605" fmla="*/ 5893140 w 6173470"/>
              <a:gd name="connsiteY1605" fmla="*/ 5697735 h 5697997"/>
              <a:gd name="connsiteX1606" fmla="*/ 5883754 w 6173470"/>
              <a:gd name="connsiteY1606" fmla="*/ 5697837 h 5697997"/>
              <a:gd name="connsiteX1607" fmla="*/ 5870028 w 6173470"/>
              <a:gd name="connsiteY1607" fmla="*/ 5681680 h 5697997"/>
              <a:gd name="connsiteX1608" fmla="*/ 5872468 w 6173470"/>
              <a:gd name="connsiteY1608" fmla="*/ 5675526 h 5697997"/>
              <a:gd name="connsiteX1609" fmla="*/ 5868140 w 6173470"/>
              <a:gd name="connsiteY1609" fmla="*/ 5674562 h 5697997"/>
              <a:gd name="connsiteX1610" fmla="*/ 5840252 w 6173470"/>
              <a:gd name="connsiteY1610" fmla="*/ 5689043 h 5697997"/>
              <a:gd name="connsiteX1611" fmla="*/ 5824458 w 6173470"/>
              <a:gd name="connsiteY1611" fmla="*/ 5687407 h 5697997"/>
              <a:gd name="connsiteX1612" fmla="*/ 5804261 w 6173470"/>
              <a:gd name="connsiteY1612" fmla="*/ 5684952 h 5697997"/>
              <a:gd name="connsiteX1613" fmla="*/ 5803678 w 6173470"/>
              <a:gd name="connsiteY1613" fmla="*/ 5684784 h 5697997"/>
              <a:gd name="connsiteX1614" fmla="*/ 5803742 w 6173470"/>
              <a:gd name="connsiteY1614" fmla="*/ 5684953 h 5697997"/>
              <a:gd name="connsiteX1615" fmla="*/ 5798642 w 6173470"/>
              <a:gd name="connsiteY1615" fmla="*/ 5686374 h 5697997"/>
              <a:gd name="connsiteX1616" fmla="*/ 5794684 w 6173470"/>
              <a:gd name="connsiteY1616" fmla="*/ 5687778 h 5697997"/>
              <a:gd name="connsiteX1617" fmla="*/ 5794217 w 6173470"/>
              <a:gd name="connsiteY1617" fmla="*/ 5687701 h 5697997"/>
              <a:gd name="connsiteX1618" fmla="*/ 5794945 w 6173470"/>
              <a:gd name="connsiteY1618" fmla="*/ 5688596 h 5697997"/>
              <a:gd name="connsiteX1619" fmla="*/ 5784458 w 6173470"/>
              <a:gd name="connsiteY1619" fmla="*/ 5692892 h 5697997"/>
              <a:gd name="connsiteX1620" fmla="*/ 5773387 w 6173470"/>
              <a:gd name="connsiteY1620" fmla="*/ 5695907 h 5697997"/>
              <a:gd name="connsiteX1621" fmla="*/ 5773454 w 6173470"/>
              <a:gd name="connsiteY1621" fmla="*/ 5696573 h 5697997"/>
              <a:gd name="connsiteX1622" fmla="*/ 5760435 w 6173470"/>
              <a:gd name="connsiteY1622" fmla="*/ 5697025 h 5697997"/>
              <a:gd name="connsiteX1623" fmla="*/ 5759724 w 6173470"/>
              <a:gd name="connsiteY1623" fmla="*/ 5697224 h 5697997"/>
              <a:gd name="connsiteX1624" fmla="*/ 5743930 w 6173470"/>
              <a:gd name="connsiteY1624" fmla="*/ 5692929 h 5697997"/>
              <a:gd name="connsiteX1625" fmla="*/ 5743930 w 6173470"/>
              <a:gd name="connsiteY1625" fmla="*/ 5691538 h 5697997"/>
              <a:gd name="connsiteX1626" fmla="*/ 5743670 w 6173470"/>
              <a:gd name="connsiteY1626" fmla="*/ 5692519 h 5697997"/>
              <a:gd name="connsiteX1627" fmla="*/ 5728394 w 6173470"/>
              <a:gd name="connsiteY1627" fmla="*/ 5687611 h 5697997"/>
              <a:gd name="connsiteX1628" fmla="*/ 5718392 w 6173470"/>
              <a:gd name="connsiteY1628" fmla="*/ 5690551 h 5697997"/>
              <a:gd name="connsiteX1629" fmla="*/ 5707792 w 6173470"/>
              <a:gd name="connsiteY1629" fmla="*/ 5690872 h 5697997"/>
              <a:gd name="connsiteX1630" fmla="*/ 5707678 w 6173470"/>
              <a:gd name="connsiteY1630" fmla="*/ 5691293 h 5697997"/>
              <a:gd name="connsiteX1631" fmla="*/ 5675572 w 6173470"/>
              <a:gd name="connsiteY1631" fmla="*/ 5695383 h 5697997"/>
              <a:gd name="connsiteX1632" fmla="*/ 5656410 w 6173470"/>
              <a:gd name="connsiteY1632" fmla="*/ 5690678 h 5697997"/>
              <a:gd name="connsiteX1633" fmla="*/ 5659130 w 6173470"/>
              <a:gd name="connsiteY1633" fmla="*/ 5677973 h 5697997"/>
              <a:gd name="connsiteX1634" fmla="*/ 5655309 w 6173470"/>
              <a:gd name="connsiteY1634" fmla="*/ 5680109 h 5697997"/>
              <a:gd name="connsiteX1635" fmla="*/ 5655309 w 6173470"/>
              <a:gd name="connsiteY1635" fmla="*/ 5689990 h 5697997"/>
              <a:gd name="connsiteX1636" fmla="*/ 5647998 w 6173470"/>
              <a:gd name="connsiteY1636" fmla="*/ 5693006 h 5697997"/>
              <a:gd name="connsiteX1637" fmla="*/ 5637123 w 6173470"/>
              <a:gd name="connsiteY1637" fmla="*/ 5695179 h 5697997"/>
              <a:gd name="connsiteX1638" fmla="*/ 5637123 w 6173470"/>
              <a:gd name="connsiteY1638" fmla="*/ 5695178 h 5697997"/>
              <a:gd name="connsiteX1639" fmla="*/ 5628127 w 6173470"/>
              <a:gd name="connsiteY1639" fmla="*/ 5697735 h 5697997"/>
              <a:gd name="connsiteX1640" fmla="*/ 5618741 w 6173470"/>
              <a:gd name="connsiteY1640" fmla="*/ 5697837 h 5697997"/>
              <a:gd name="connsiteX1641" fmla="*/ 5607506 w 6173470"/>
              <a:gd name="connsiteY1641" fmla="*/ 5692750 h 5697997"/>
              <a:gd name="connsiteX1642" fmla="*/ 5605326 w 6173470"/>
              <a:gd name="connsiteY1642" fmla="*/ 5683059 h 5697997"/>
              <a:gd name="connsiteX1643" fmla="*/ 5599202 w 6173470"/>
              <a:gd name="connsiteY1643" fmla="*/ 5684745 h 5697997"/>
              <a:gd name="connsiteX1644" fmla="*/ 5599186 w 6173470"/>
              <a:gd name="connsiteY1644" fmla="*/ 5684953 h 5697997"/>
              <a:gd name="connsiteX1645" fmla="*/ 5538078 w 6173470"/>
              <a:gd name="connsiteY1645" fmla="*/ 5697019 h 5697997"/>
              <a:gd name="connsiteX1646" fmla="*/ 5520988 w 6173470"/>
              <a:gd name="connsiteY1646" fmla="*/ 5693134 h 5697997"/>
              <a:gd name="connsiteX1647" fmla="*/ 5518250 w 6173470"/>
              <a:gd name="connsiteY1647" fmla="*/ 5690662 h 5697997"/>
              <a:gd name="connsiteX1648" fmla="*/ 5494711 w 6173470"/>
              <a:gd name="connsiteY1648" fmla="*/ 5697224 h 5697997"/>
              <a:gd name="connsiteX1649" fmla="*/ 5489924 w 6173470"/>
              <a:gd name="connsiteY1649" fmla="*/ 5697182 h 5697997"/>
              <a:gd name="connsiteX1650" fmla="*/ 5486219 w 6173470"/>
              <a:gd name="connsiteY1650" fmla="*/ 5697826 h 5697997"/>
              <a:gd name="connsiteX1651" fmla="*/ 5477176 w 6173470"/>
              <a:gd name="connsiteY1651" fmla="*/ 5693710 h 5697997"/>
              <a:gd name="connsiteX1652" fmla="*/ 5476032 w 6173470"/>
              <a:gd name="connsiteY1652" fmla="*/ 5689824 h 5697997"/>
              <a:gd name="connsiteX1653" fmla="*/ 5473058 w 6173470"/>
              <a:gd name="connsiteY1653" fmla="*/ 5686768 h 5697997"/>
              <a:gd name="connsiteX1654" fmla="*/ 5471550 w 6173470"/>
              <a:gd name="connsiteY1654" fmla="*/ 5686900 h 5697997"/>
              <a:gd name="connsiteX1655" fmla="*/ 5461504 w 6173470"/>
              <a:gd name="connsiteY1655" fmla="*/ 5690222 h 5697997"/>
              <a:gd name="connsiteX1656" fmla="*/ 5448636 w 6173470"/>
              <a:gd name="connsiteY1656" fmla="*/ 5692898 h 5697997"/>
              <a:gd name="connsiteX1657" fmla="*/ 5448746 w 6173470"/>
              <a:gd name="connsiteY1657" fmla="*/ 5693134 h 5697997"/>
              <a:gd name="connsiteX1658" fmla="*/ 5429881 w 6173470"/>
              <a:gd name="connsiteY1658" fmla="*/ 5697685 h 5697997"/>
              <a:gd name="connsiteX1659" fmla="*/ 5418947 w 6173470"/>
              <a:gd name="connsiteY1659" fmla="*/ 5696726 h 5697997"/>
              <a:gd name="connsiteX1660" fmla="*/ 5415074 w 6173470"/>
              <a:gd name="connsiteY1660" fmla="*/ 5697735 h 5697997"/>
              <a:gd name="connsiteX1661" fmla="*/ 5404828 w 6173470"/>
              <a:gd name="connsiteY1661" fmla="*/ 5697837 h 5697997"/>
              <a:gd name="connsiteX1662" fmla="*/ 5392571 w 6173470"/>
              <a:gd name="connsiteY1662" fmla="*/ 5692752 h 5697997"/>
              <a:gd name="connsiteX1663" fmla="*/ 5392106 w 6173470"/>
              <a:gd name="connsiteY1663" fmla="*/ 5690854 h 5697997"/>
              <a:gd name="connsiteX1664" fmla="*/ 5391396 w 6173470"/>
              <a:gd name="connsiteY1664" fmla="*/ 5690678 h 5697997"/>
              <a:gd name="connsiteX1665" fmla="*/ 5391582 w 6173470"/>
              <a:gd name="connsiteY1665" fmla="*/ 5689812 h 5697997"/>
              <a:gd name="connsiteX1666" fmla="*/ 5384530 w 6173470"/>
              <a:gd name="connsiteY1666" fmla="*/ 5689043 h 5697997"/>
              <a:gd name="connsiteX1667" fmla="*/ 5368574 w 6173470"/>
              <a:gd name="connsiteY1667" fmla="*/ 5686665 h 5697997"/>
              <a:gd name="connsiteX1668" fmla="*/ 5366996 w 6173470"/>
              <a:gd name="connsiteY1668" fmla="*/ 5684457 h 5697997"/>
              <a:gd name="connsiteX1669" fmla="*/ 5357354 w 6173470"/>
              <a:gd name="connsiteY1669" fmla="*/ 5689043 h 5697997"/>
              <a:gd name="connsiteX1670" fmla="*/ 5340118 w 6173470"/>
              <a:gd name="connsiteY1670" fmla="*/ 5687407 h 5697997"/>
              <a:gd name="connsiteX1671" fmla="*/ 5335860 w 6173470"/>
              <a:gd name="connsiteY1671" fmla="*/ 5685072 h 5697997"/>
              <a:gd name="connsiteX1672" fmla="*/ 5326335 w 6173470"/>
              <a:gd name="connsiteY1672" fmla="*/ 5686501 h 5697997"/>
              <a:gd name="connsiteX1673" fmla="*/ 5299232 w 6173470"/>
              <a:gd name="connsiteY1673" fmla="*/ 5691853 h 5697997"/>
              <a:gd name="connsiteX1674" fmla="*/ 5296465 w 6173470"/>
              <a:gd name="connsiteY1674" fmla="*/ 5692892 h 5697997"/>
              <a:gd name="connsiteX1675" fmla="*/ 5284382 w 6173470"/>
              <a:gd name="connsiteY1675" fmla="*/ 5695907 h 5697997"/>
              <a:gd name="connsiteX1676" fmla="*/ 5284456 w 6173470"/>
              <a:gd name="connsiteY1676" fmla="*/ 5696573 h 5697997"/>
              <a:gd name="connsiteX1677" fmla="*/ 5273574 w 6173470"/>
              <a:gd name="connsiteY1677" fmla="*/ 5696920 h 5697997"/>
              <a:gd name="connsiteX1678" fmla="*/ 5273066 w 6173470"/>
              <a:gd name="connsiteY1678" fmla="*/ 5697019 h 5697997"/>
              <a:gd name="connsiteX1679" fmla="*/ 5269476 w 6173470"/>
              <a:gd name="connsiteY1679" fmla="*/ 5697224 h 5697997"/>
              <a:gd name="connsiteX1680" fmla="*/ 5269472 w 6173470"/>
              <a:gd name="connsiteY1680" fmla="*/ 5697224 h 5697997"/>
              <a:gd name="connsiteX1681" fmla="*/ 5269466 w 6173470"/>
              <a:gd name="connsiteY1681" fmla="*/ 5697224 h 5697997"/>
              <a:gd name="connsiteX1682" fmla="*/ 5264034 w 6173470"/>
              <a:gd name="connsiteY1682" fmla="*/ 5697532 h 5697997"/>
              <a:gd name="connsiteX1683" fmla="*/ 5263382 w 6173470"/>
              <a:gd name="connsiteY1683" fmla="*/ 5697175 h 5697997"/>
              <a:gd name="connsiteX1684" fmla="*/ 5259900 w 6173470"/>
              <a:gd name="connsiteY1684" fmla="*/ 5697147 h 5697997"/>
              <a:gd name="connsiteX1685" fmla="*/ 5252236 w 6173470"/>
              <a:gd name="connsiteY1685" fmla="*/ 5692929 h 5697997"/>
              <a:gd name="connsiteX1686" fmla="*/ 5252236 w 6173470"/>
              <a:gd name="connsiteY1686" fmla="*/ 5691538 h 5697997"/>
              <a:gd name="connsiteX1687" fmla="*/ 5251952 w 6173470"/>
              <a:gd name="connsiteY1687" fmla="*/ 5692519 h 5697997"/>
              <a:gd name="connsiteX1688" fmla="*/ 5235280 w 6173470"/>
              <a:gd name="connsiteY1688" fmla="*/ 5687611 h 5697997"/>
              <a:gd name="connsiteX1689" fmla="*/ 5227540 w 6173470"/>
              <a:gd name="connsiteY1689" fmla="*/ 5689698 h 5697997"/>
              <a:gd name="connsiteX1690" fmla="*/ 5215352 w 6173470"/>
              <a:gd name="connsiteY1690" fmla="*/ 5693386 h 5697997"/>
              <a:gd name="connsiteX1691" fmla="*/ 5205558 w 6173470"/>
              <a:gd name="connsiteY1691" fmla="*/ 5692739 h 5697997"/>
              <a:gd name="connsiteX1692" fmla="*/ 5195976 w 6173470"/>
              <a:gd name="connsiteY1692" fmla="*/ 5695400 h 5697997"/>
              <a:gd name="connsiteX1693" fmla="*/ 5189909 w 6173470"/>
              <a:gd name="connsiteY1693" fmla="*/ 5693950 h 5697997"/>
              <a:gd name="connsiteX1694" fmla="*/ 5177632 w 6173470"/>
              <a:gd name="connsiteY1694" fmla="*/ 5695383 h 5697997"/>
              <a:gd name="connsiteX1695" fmla="*/ 5175964 w 6173470"/>
              <a:gd name="connsiteY1695" fmla="*/ 5695008 h 5697997"/>
              <a:gd name="connsiteX1696" fmla="*/ 5164866 w 6173470"/>
              <a:gd name="connsiteY1696" fmla="*/ 5697685 h 5697997"/>
              <a:gd name="connsiteX1697" fmla="*/ 5146410 w 6173470"/>
              <a:gd name="connsiteY1697" fmla="*/ 5696067 h 5697997"/>
              <a:gd name="connsiteX1698" fmla="*/ 5142047 w 6173470"/>
              <a:gd name="connsiteY1698" fmla="*/ 5694013 h 5697997"/>
              <a:gd name="connsiteX1699" fmla="*/ 5135672 w 6173470"/>
              <a:gd name="connsiteY1699" fmla="*/ 5695179 h 5697997"/>
              <a:gd name="connsiteX1700" fmla="*/ 5135672 w 6173470"/>
              <a:gd name="connsiteY1700" fmla="*/ 5695178 h 5697997"/>
              <a:gd name="connsiteX1701" fmla="*/ 5125854 w 6173470"/>
              <a:gd name="connsiteY1701" fmla="*/ 5697735 h 5697997"/>
              <a:gd name="connsiteX1702" fmla="*/ 5115610 w 6173470"/>
              <a:gd name="connsiteY1702" fmla="*/ 5697837 h 5697997"/>
              <a:gd name="connsiteX1703" fmla="*/ 5103353 w 6173470"/>
              <a:gd name="connsiteY1703" fmla="*/ 5692750 h 5697997"/>
              <a:gd name="connsiteX1704" fmla="*/ 5100972 w 6173470"/>
              <a:gd name="connsiteY1704" fmla="*/ 5683059 h 5697997"/>
              <a:gd name="connsiteX1705" fmla="*/ 5094286 w 6173470"/>
              <a:gd name="connsiteY1705" fmla="*/ 5684745 h 5697997"/>
              <a:gd name="connsiteX1706" fmla="*/ 5094270 w 6173470"/>
              <a:gd name="connsiteY1706" fmla="*/ 5684953 h 5697997"/>
              <a:gd name="connsiteX1707" fmla="*/ 5072076 w 6173470"/>
              <a:gd name="connsiteY1707" fmla="*/ 5688969 h 5697997"/>
              <a:gd name="connsiteX1708" fmla="*/ 5060348 w 6173470"/>
              <a:gd name="connsiteY1708" fmla="*/ 5692442 h 5697997"/>
              <a:gd name="connsiteX1709" fmla="*/ 5060089 w 6173470"/>
              <a:gd name="connsiteY1709" fmla="*/ 5693134 h 5697997"/>
              <a:gd name="connsiteX1710" fmla="*/ 5033160 w 6173470"/>
              <a:gd name="connsiteY1710" fmla="*/ 5697837 h 5697997"/>
              <a:gd name="connsiteX1711" fmla="*/ 5030825 w 6173470"/>
              <a:gd name="connsiteY1711" fmla="*/ 5696434 h 5697997"/>
              <a:gd name="connsiteX1712" fmla="*/ 5027583 w 6173470"/>
              <a:gd name="connsiteY1712" fmla="*/ 5697019 h 5697997"/>
              <a:gd name="connsiteX1713" fmla="*/ 5008932 w 6173470"/>
              <a:gd name="connsiteY1713" fmla="*/ 5693134 h 5697997"/>
              <a:gd name="connsiteX1714" fmla="*/ 5005942 w 6173470"/>
              <a:gd name="connsiteY1714" fmla="*/ 5690662 h 5697997"/>
              <a:gd name="connsiteX1715" fmla="*/ 4980254 w 6173470"/>
              <a:gd name="connsiteY1715" fmla="*/ 5697224 h 5697997"/>
              <a:gd name="connsiteX1716" fmla="*/ 4963016 w 6173470"/>
              <a:gd name="connsiteY1716" fmla="*/ 5692929 h 5697997"/>
              <a:gd name="connsiteX1717" fmla="*/ 4963016 w 6173470"/>
              <a:gd name="connsiteY1717" fmla="*/ 5691538 h 5697997"/>
              <a:gd name="connsiteX1718" fmla="*/ 4962732 w 6173470"/>
              <a:gd name="connsiteY1718" fmla="*/ 5692519 h 5697997"/>
              <a:gd name="connsiteX1719" fmla="*/ 4960412 w 6173470"/>
              <a:gd name="connsiteY1719" fmla="*/ 5690336 h 5697997"/>
              <a:gd name="connsiteX1720" fmla="*/ 4950339 w 6173470"/>
              <a:gd name="connsiteY1720" fmla="*/ 5693386 h 5697997"/>
              <a:gd name="connsiteX1721" fmla="*/ 4940544 w 6173470"/>
              <a:gd name="connsiteY1721" fmla="*/ 5692739 h 5697997"/>
              <a:gd name="connsiteX1722" fmla="*/ 4930962 w 6173470"/>
              <a:gd name="connsiteY1722" fmla="*/ 5695400 h 5697997"/>
              <a:gd name="connsiteX1723" fmla="*/ 4925616 w 6173470"/>
              <a:gd name="connsiteY1723" fmla="*/ 5694123 h 5697997"/>
              <a:gd name="connsiteX1724" fmla="*/ 4909502 w 6173470"/>
              <a:gd name="connsiteY1724" fmla="*/ 5697685 h 5697997"/>
              <a:gd name="connsiteX1725" fmla="*/ 4889360 w 6173470"/>
              <a:gd name="connsiteY1725" fmla="*/ 5696067 h 5697997"/>
              <a:gd name="connsiteX1726" fmla="*/ 4887079 w 6173470"/>
              <a:gd name="connsiteY1726" fmla="*/ 5695083 h 5697997"/>
              <a:gd name="connsiteX1727" fmla="*/ 4867503 w 6173470"/>
              <a:gd name="connsiteY1727" fmla="*/ 5690678 h 5697997"/>
              <a:gd name="connsiteX1728" fmla="*/ 4867706 w 6173470"/>
              <a:gd name="connsiteY1728" fmla="*/ 5689812 h 5697997"/>
              <a:gd name="connsiteX1729" fmla="*/ 4860010 w 6173470"/>
              <a:gd name="connsiteY1729" fmla="*/ 5689043 h 5697997"/>
              <a:gd name="connsiteX1730" fmla="*/ 4842595 w 6173470"/>
              <a:gd name="connsiteY1730" fmla="*/ 5686665 h 5697997"/>
              <a:gd name="connsiteX1731" fmla="*/ 4837562 w 6173470"/>
              <a:gd name="connsiteY1731" fmla="*/ 5680207 h 5697997"/>
              <a:gd name="connsiteX1732" fmla="*/ 4820536 w 6173470"/>
              <a:gd name="connsiteY1732" fmla="*/ 5687370 h 5697997"/>
              <a:gd name="connsiteX1733" fmla="*/ 4814840 w 6173470"/>
              <a:gd name="connsiteY1733" fmla="*/ 5689006 h 5697997"/>
              <a:gd name="connsiteX1734" fmla="*/ 4810260 w 6173470"/>
              <a:gd name="connsiteY1734" fmla="*/ 5688021 h 5697997"/>
              <a:gd name="connsiteX1735" fmla="*/ 4795334 w 6173470"/>
              <a:gd name="connsiteY1735" fmla="*/ 5692442 h 5697997"/>
              <a:gd name="connsiteX1736" fmla="*/ 4795076 w 6173470"/>
              <a:gd name="connsiteY1736" fmla="*/ 5693134 h 5697997"/>
              <a:gd name="connsiteX1737" fmla="*/ 4768146 w 6173470"/>
              <a:gd name="connsiteY1737" fmla="*/ 5697837 h 5697997"/>
              <a:gd name="connsiteX1738" fmla="*/ 4760210 w 6173470"/>
              <a:gd name="connsiteY1738" fmla="*/ 5693068 h 5697997"/>
              <a:gd name="connsiteX1739" fmla="*/ 4738362 w 6173470"/>
              <a:gd name="connsiteY1739" fmla="*/ 5697019 h 5697997"/>
              <a:gd name="connsiteX1740" fmla="*/ 4719712 w 6173470"/>
              <a:gd name="connsiteY1740" fmla="*/ 5693134 h 5697997"/>
              <a:gd name="connsiteX1741" fmla="*/ 4709787 w 6173470"/>
              <a:gd name="connsiteY1741" fmla="*/ 5684926 h 5697997"/>
              <a:gd name="connsiteX1742" fmla="*/ 4686582 w 6173470"/>
              <a:gd name="connsiteY1742" fmla="*/ 5691701 h 5697997"/>
              <a:gd name="connsiteX1743" fmla="*/ 4686580 w 6173470"/>
              <a:gd name="connsiteY1743" fmla="*/ 5691116 h 5697997"/>
              <a:gd name="connsiteX1744" fmla="*/ 4686326 w 6173470"/>
              <a:gd name="connsiteY1744" fmla="*/ 5691143 h 5697997"/>
              <a:gd name="connsiteX1745" fmla="*/ 4672428 w 6173470"/>
              <a:gd name="connsiteY1745" fmla="*/ 5695346 h 5697997"/>
              <a:gd name="connsiteX1746" fmla="*/ 4659146 w 6173470"/>
              <a:gd name="connsiteY1746" fmla="*/ 5694149 h 5697997"/>
              <a:gd name="connsiteX1747" fmla="*/ 4654232 w 6173470"/>
              <a:gd name="connsiteY1747" fmla="*/ 5695400 h 5697997"/>
              <a:gd name="connsiteX1748" fmla="*/ 4641849 w 6173470"/>
              <a:gd name="connsiteY1748" fmla="*/ 5692689 h 5697997"/>
              <a:gd name="connsiteX1749" fmla="*/ 4640752 w 6173470"/>
              <a:gd name="connsiteY1749" fmla="*/ 5692898 h 5697997"/>
              <a:gd name="connsiteX1750" fmla="*/ 4640872 w 6173470"/>
              <a:gd name="connsiteY1750" fmla="*/ 5693134 h 5697997"/>
              <a:gd name="connsiteX1751" fmla="*/ 4600140 w 6173470"/>
              <a:gd name="connsiteY1751" fmla="*/ 5696067 h 5697997"/>
              <a:gd name="connsiteX1752" fmla="*/ 4587221 w 6173470"/>
              <a:gd name="connsiteY1752" fmla="*/ 5690492 h 5697997"/>
              <a:gd name="connsiteX1753" fmla="*/ 4587180 w 6173470"/>
              <a:gd name="connsiteY1753" fmla="*/ 5690678 h 5697997"/>
              <a:gd name="connsiteX1754" fmla="*/ 4570792 w 6173470"/>
              <a:gd name="connsiteY1754" fmla="*/ 5689043 h 5697997"/>
              <a:gd name="connsiteX1755" fmla="*/ 4553376 w 6173470"/>
              <a:gd name="connsiteY1755" fmla="*/ 5686665 h 5697997"/>
              <a:gd name="connsiteX1756" fmla="*/ 4548257 w 6173470"/>
              <a:gd name="connsiteY1756" fmla="*/ 5680098 h 5697997"/>
              <a:gd name="connsiteX1757" fmla="*/ 4528825 w 6173470"/>
              <a:gd name="connsiteY1757" fmla="*/ 5686589 h 5697997"/>
              <a:gd name="connsiteX1758" fmla="*/ 4528667 w 6173470"/>
              <a:gd name="connsiteY1758" fmla="*/ 5685814 h 5697997"/>
              <a:gd name="connsiteX1759" fmla="*/ 4528542 w 6173470"/>
              <a:gd name="connsiteY1759" fmla="*/ 5686383 h 5697997"/>
              <a:gd name="connsiteX1760" fmla="*/ 4506218 w 6173470"/>
              <a:gd name="connsiteY1760" fmla="*/ 5692442 h 5697997"/>
              <a:gd name="connsiteX1761" fmla="*/ 4505936 w 6173470"/>
              <a:gd name="connsiteY1761" fmla="*/ 5693134 h 5697997"/>
              <a:gd name="connsiteX1762" fmla="*/ 4476546 w 6173470"/>
              <a:gd name="connsiteY1762" fmla="*/ 5697837 h 5697997"/>
              <a:gd name="connsiteX1763" fmla="*/ 4469900 w 6173470"/>
              <a:gd name="connsiteY1763" fmla="*/ 5694177 h 5697997"/>
              <a:gd name="connsiteX1764" fmla="*/ 4462174 w 6173470"/>
              <a:gd name="connsiteY1764" fmla="*/ 5693710 h 5697997"/>
              <a:gd name="connsiteX1765" fmla="*/ 4461370 w 6173470"/>
              <a:gd name="connsiteY1765" fmla="*/ 5693236 h 5697997"/>
              <a:gd name="connsiteX1766" fmla="*/ 4456832 w 6173470"/>
              <a:gd name="connsiteY1766" fmla="*/ 5691716 h 5697997"/>
              <a:gd name="connsiteX1767" fmla="*/ 4454064 w 6173470"/>
              <a:gd name="connsiteY1767" fmla="*/ 5688312 h 5697997"/>
              <a:gd name="connsiteX1768" fmla="*/ 4453631 w 6173470"/>
              <a:gd name="connsiteY1768" fmla="*/ 5687983 h 5697997"/>
              <a:gd name="connsiteX1769" fmla="*/ 4451846 w 6173470"/>
              <a:gd name="connsiteY1769" fmla="*/ 5683115 h 5697997"/>
              <a:gd name="connsiteX1770" fmla="*/ 4449942 w 6173470"/>
              <a:gd name="connsiteY1770" fmla="*/ 5682006 h 5697997"/>
              <a:gd name="connsiteX1771" fmla="*/ 4445822 w 6173470"/>
              <a:gd name="connsiteY1771" fmla="*/ 5682048 h 5697997"/>
              <a:gd name="connsiteX1772" fmla="*/ 4438776 w 6173470"/>
              <a:gd name="connsiteY1772" fmla="*/ 5684660 h 5697997"/>
              <a:gd name="connsiteX1773" fmla="*/ 4429228 w 6173470"/>
              <a:gd name="connsiteY1773" fmla="*/ 5682218 h 5697997"/>
              <a:gd name="connsiteX1774" fmla="*/ 4422918 w 6173470"/>
              <a:gd name="connsiteY1774" fmla="*/ 5682283 h 5697997"/>
              <a:gd name="connsiteX1775" fmla="*/ 4419934 w 6173470"/>
              <a:gd name="connsiteY1775" fmla="*/ 5683198 h 5697997"/>
              <a:gd name="connsiteX1776" fmla="*/ 4415511 w 6173470"/>
              <a:gd name="connsiteY1776" fmla="*/ 5684887 h 5697997"/>
              <a:gd name="connsiteX1777" fmla="*/ 4415089 w 6173470"/>
              <a:gd name="connsiteY1777" fmla="*/ 5685361 h 5697997"/>
              <a:gd name="connsiteX1778" fmla="*/ 4392138 w 6173470"/>
              <a:gd name="connsiteY1778" fmla="*/ 5691727 h 5697997"/>
              <a:gd name="connsiteX1779" fmla="*/ 4385014 w 6173470"/>
              <a:gd name="connsiteY1779" fmla="*/ 5693914 h 5697997"/>
              <a:gd name="connsiteX1780" fmla="*/ 4371291 w 6173470"/>
              <a:gd name="connsiteY1780" fmla="*/ 5695550 h 5697997"/>
              <a:gd name="connsiteX1781" fmla="*/ 4371226 w 6173470"/>
              <a:gd name="connsiteY1781" fmla="*/ 5695346 h 5697997"/>
              <a:gd name="connsiteX1782" fmla="*/ 4366921 w 6173470"/>
              <a:gd name="connsiteY1782" fmla="*/ 5695346 h 5697997"/>
              <a:gd name="connsiteX1783" fmla="*/ 4366351 w 6173470"/>
              <a:gd name="connsiteY1783" fmla="*/ 5695059 h 5697997"/>
              <a:gd name="connsiteX1784" fmla="*/ 4365015 w 6173470"/>
              <a:gd name="connsiteY1784" fmla="*/ 5695400 h 5697997"/>
              <a:gd name="connsiteX1785" fmla="*/ 4353772 w 6173470"/>
              <a:gd name="connsiteY1785" fmla="*/ 5692940 h 5697997"/>
              <a:gd name="connsiteX1786" fmla="*/ 4349539 w 6173470"/>
              <a:gd name="connsiteY1786" fmla="*/ 5692688 h 5697997"/>
              <a:gd name="connsiteX1787" fmla="*/ 4338180 w 6173470"/>
              <a:gd name="connsiteY1787" fmla="*/ 5693710 h 5697997"/>
              <a:gd name="connsiteX1788" fmla="*/ 4334723 w 6173470"/>
              <a:gd name="connsiteY1788" fmla="*/ 5689146 h 5697997"/>
              <a:gd name="connsiteX1789" fmla="*/ 4321796 w 6173470"/>
              <a:gd name="connsiteY1789" fmla="*/ 5692329 h 5697997"/>
              <a:gd name="connsiteX1790" fmla="*/ 4315242 w 6173470"/>
              <a:gd name="connsiteY1790" fmla="*/ 5690838 h 5697997"/>
              <a:gd name="connsiteX1791" fmla="*/ 4314583 w 6173470"/>
              <a:gd name="connsiteY1791" fmla="*/ 5691050 h 5697997"/>
              <a:gd name="connsiteX1792" fmla="*/ 4297065 w 6173470"/>
              <a:gd name="connsiteY1792" fmla="*/ 5688188 h 5697997"/>
              <a:gd name="connsiteX1793" fmla="*/ 4297956 w 6173470"/>
              <a:gd name="connsiteY1793" fmla="*/ 5678753 h 5697997"/>
              <a:gd name="connsiteX1794" fmla="*/ 4283938 w 6173470"/>
              <a:gd name="connsiteY1794" fmla="*/ 5682550 h 5697997"/>
              <a:gd name="connsiteX1795" fmla="*/ 4283512 w 6173470"/>
              <a:gd name="connsiteY1795" fmla="*/ 5683892 h 5697997"/>
              <a:gd name="connsiteX1796" fmla="*/ 4262247 w 6173470"/>
              <a:gd name="connsiteY1796" fmla="*/ 5688826 h 5697997"/>
              <a:gd name="connsiteX1797" fmla="*/ 4250926 w 6173470"/>
              <a:gd name="connsiteY1797" fmla="*/ 5684895 h 5697997"/>
              <a:gd name="connsiteX1798" fmla="*/ 4244504 w 6173470"/>
              <a:gd name="connsiteY1798" fmla="*/ 5687370 h 5697997"/>
              <a:gd name="connsiteX1799" fmla="*/ 4238286 w 6173470"/>
              <a:gd name="connsiteY1799" fmla="*/ 5689006 h 5697997"/>
              <a:gd name="connsiteX1800" fmla="*/ 4233290 w 6173470"/>
              <a:gd name="connsiteY1800" fmla="*/ 5688021 h 5697997"/>
              <a:gd name="connsiteX1801" fmla="*/ 4217000 w 6173470"/>
              <a:gd name="connsiteY1801" fmla="*/ 5692442 h 5697997"/>
              <a:gd name="connsiteX1802" fmla="*/ 4216718 w 6173470"/>
              <a:gd name="connsiteY1802" fmla="*/ 5693134 h 5697997"/>
              <a:gd name="connsiteX1803" fmla="*/ 4187328 w 6173470"/>
              <a:gd name="connsiteY1803" fmla="*/ 5697837 h 5697997"/>
              <a:gd name="connsiteX1804" fmla="*/ 4182198 w 6173470"/>
              <a:gd name="connsiteY1804" fmla="*/ 5695012 h 5697997"/>
              <a:gd name="connsiteX1805" fmla="*/ 4171912 w 6173470"/>
              <a:gd name="connsiteY1805" fmla="*/ 5697799 h 5697997"/>
              <a:gd name="connsiteX1806" fmla="*/ 4151456 w 6173470"/>
              <a:gd name="connsiteY1806" fmla="*/ 5685120 h 5697997"/>
              <a:gd name="connsiteX1807" fmla="*/ 4150255 w 6173470"/>
              <a:gd name="connsiteY1807" fmla="*/ 5682114 h 5697997"/>
              <a:gd name="connsiteX1808" fmla="*/ 4132509 w 6173470"/>
              <a:gd name="connsiteY1808" fmla="*/ 5682294 h 5697997"/>
              <a:gd name="connsiteX1809" fmla="*/ 4132135 w 6173470"/>
              <a:gd name="connsiteY1809" fmla="*/ 5681221 h 5697997"/>
              <a:gd name="connsiteX1810" fmla="*/ 4131931 w 6173470"/>
              <a:gd name="connsiteY1810" fmla="*/ 5681285 h 5697997"/>
              <a:gd name="connsiteX1811" fmla="*/ 4131941 w 6173470"/>
              <a:gd name="connsiteY1811" fmla="*/ 5682703 h 5697997"/>
              <a:gd name="connsiteX1812" fmla="*/ 4098314 w 6173470"/>
              <a:gd name="connsiteY1812" fmla="*/ 5691701 h 5697997"/>
              <a:gd name="connsiteX1813" fmla="*/ 4098312 w 6173470"/>
              <a:gd name="connsiteY1813" fmla="*/ 5691116 h 5697997"/>
              <a:gd name="connsiteX1814" fmla="*/ 4098034 w 6173470"/>
              <a:gd name="connsiteY1814" fmla="*/ 5691143 h 5697997"/>
              <a:gd name="connsiteX1815" fmla="*/ 4082866 w 6173470"/>
              <a:gd name="connsiteY1815" fmla="*/ 5695346 h 5697997"/>
              <a:gd name="connsiteX1816" fmla="*/ 4059977 w 6173470"/>
              <a:gd name="connsiteY1816" fmla="*/ 5683484 h 5697997"/>
              <a:gd name="connsiteX1817" fmla="*/ 4057233 w 6173470"/>
              <a:gd name="connsiteY1817" fmla="*/ 5681497 h 5697997"/>
              <a:gd name="connsiteX1818" fmla="*/ 4053580 w 6173470"/>
              <a:gd name="connsiteY1818" fmla="*/ 5681438 h 5697997"/>
              <a:gd name="connsiteX1819" fmla="*/ 4040115 w 6173470"/>
              <a:gd name="connsiteY1819" fmla="*/ 5682256 h 5697997"/>
              <a:gd name="connsiteX1820" fmla="*/ 4039436 w 6173470"/>
              <a:gd name="connsiteY1820" fmla="*/ 5681739 h 5697997"/>
              <a:gd name="connsiteX1821" fmla="*/ 4034475 w 6173470"/>
              <a:gd name="connsiteY1821" fmla="*/ 5683713 h 5697997"/>
              <a:gd name="connsiteX1822" fmla="*/ 4017025 w 6173470"/>
              <a:gd name="connsiteY1822" fmla="*/ 5689414 h 5697997"/>
              <a:gd name="connsiteX1823" fmla="*/ 4002331 w 6173470"/>
              <a:gd name="connsiteY1823" fmla="*/ 5687370 h 5697997"/>
              <a:gd name="connsiteX1824" fmla="*/ 3994490 w 6173470"/>
              <a:gd name="connsiteY1824" fmla="*/ 5680493 h 5697997"/>
              <a:gd name="connsiteX1825" fmla="*/ 3984298 w 6173470"/>
              <a:gd name="connsiteY1825" fmla="*/ 5677334 h 5697997"/>
              <a:gd name="connsiteX1826" fmla="*/ 3983680 w 6173470"/>
              <a:gd name="connsiteY1826" fmla="*/ 5677757 h 5697997"/>
              <a:gd name="connsiteX1827" fmla="*/ 3941292 w 6173470"/>
              <a:gd name="connsiteY1827" fmla="*/ 5673258 h 5697997"/>
              <a:gd name="connsiteX1828" fmla="*/ 3941292 w 6173470"/>
              <a:gd name="connsiteY1828" fmla="*/ 5672275 h 5697997"/>
              <a:gd name="connsiteX1829" fmla="*/ 3941012 w 6173470"/>
              <a:gd name="connsiteY1829" fmla="*/ 5673258 h 5697997"/>
              <a:gd name="connsiteX1830" fmla="*/ 3894668 w 6173470"/>
              <a:gd name="connsiteY1830" fmla="*/ 5687370 h 5697997"/>
              <a:gd name="connsiteX1831" fmla="*/ 3879126 w 6173470"/>
              <a:gd name="connsiteY1831" fmla="*/ 5691460 h 5697997"/>
              <a:gd name="connsiteX1832" fmla="*/ 3879212 w 6173470"/>
              <a:gd name="connsiteY1832" fmla="*/ 5691095 h 5697997"/>
              <a:gd name="connsiteX1833" fmla="*/ 3878842 w 6173470"/>
              <a:gd name="connsiteY1833" fmla="*/ 5691460 h 5697997"/>
              <a:gd name="connsiteX1834" fmla="*/ 3853410 w 6173470"/>
              <a:gd name="connsiteY1834" fmla="*/ 5693710 h 5697997"/>
              <a:gd name="connsiteX1835" fmla="*/ 3852534 w 6173470"/>
              <a:gd name="connsiteY1835" fmla="*/ 5693236 h 5697997"/>
              <a:gd name="connsiteX1836" fmla="*/ 3847582 w 6173470"/>
              <a:gd name="connsiteY1836" fmla="*/ 5691716 h 5697997"/>
              <a:gd name="connsiteX1837" fmla="*/ 3844557 w 6173470"/>
              <a:gd name="connsiteY1837" fmla="*/ 5688312 h 5697997"/>
              <a:gd name="connsiteX1838" fmla="*/ 3844085 w 6173470"/>
              <a:gd name="connsiteY1838" fmla="*/ 5687983 h 5697997"/>
              <a:gd name="connsiteX1839" fmla="*/ 3840978 w 6173470"/>
              <a:gd name="connsiteY1839" fmla="*/ 5680211 h 5697997"/>
              <a:gd name="connsiteX1840" fmla="*/ 3814134 w 6173470"/>
              <a:gd name="connsiteY1840" fmla="*/ 5681438 h 5697997"/>
              <a:gd name="connsiteX1841" fmla="*/ 3814262 w 6173470"/>
              <a:gd name="connsiteY1841" fmla="*/ 5681353 h 5697997"/>
              <a:gd name="connsiteX1842" fmla="*/ 3813567 w 6173470"/>
              <a:gd name="connsiteY1842" fmla="*/ 5681438 h 5697997"/>
              <a:gd name="connsiteX1843" fmla="*/ 3769202 w 6173470"/>
              <a:gd name="connsiteY1843" fmla="*/ 5693914 h 5697997"/>
              <a:gd name="connsiteX1844" fmla="*/ 3754225 w 6173470"/>
              <a:gd name="connsiteY1844" fmla="*/ 5695550 h 5697997"/>
              <a:gd name="connsiteX1845" fmla="*/ 3754154 w 6173470"/>
              <a:gd name="connsiteY1845" fmla="*/ 5695346 h 5697997"/>
              <a:gd name="connsiteX1846" fmla="*/ 3749456 w 6173470"/>
              <a:gd name="connsiteY1846" fmla="*/ 5695346 h 5697997"/>
              <a:gd name="connsiteX1847" fmla="*/ 3745464 w 6173470"/>
              <a:gd name="connsiteY1847" fmla="*/ 5693504 h 5697997"/>
              <a:gd name="connsiteX1848" fmla="*/ 3730488 w 6173470"/>
              <a:gd name="connsiteY1848" fmla="*/ 5692688 h 5697997"/>
              <a:gd name="connsiteX1849" fmla="*/ 3711836 w 6173470"/>
              <a:gd name="connsiteY1849" fmla="*/ 5686142 h 5697997"/>
              <a:gd name="connsiteX1850" fmla="*/ 3697990 w 6173470"/>
              <a:gd name="connsiteY1850" fmla="*/ 5673258 h 5697997"/>
              <a:gd name="connsiteX1851" fmla="*/ 3698008 w 6173470"/>
              <a:gd name="connsiteY1851" fmla="*/ 5672836 h 5697997"/>
              <a:gd name="connsiteX1852" fmla="*/ 3697990 w 6173470"/>
              <a:gd name="connsiteY1852" fmla="*/ 5672848 h 5697997"/>
              <a:gd name="connsiteX1853" fmla="*/ 3658893 w 6173470"/>
              <a:gd name="connsiteY1853" fmla="*/ 5682550 h 5697997"/>
              <a:gd name="connsiteX1854" fmla="*/ 3658430 w 6173470"/>
              <a:gd name="connsiteY1854" fmla="*/ 5683892 h 5697997"/>
              <a:gd name="connsiteX1855" fmla="*/ 3612650 w 6173470"/>
              <a:gd name="connsiteY1855" fmla="*/ 5681644 h 5697997"/>
              <a:gd name="connsiteX1856" fmla="*/ 3598981 w 6173470"/>
              <a:gd name="connsiteY1856" fmla="*/ 5683023 h 5697997"/>
              <a:gd name="connsiteX1857" fmla="*/ 3594346 w 6173470"/>
              <a:gd name="connsiteY1857" fmla="*/ 5683249 h 5697997"/>
              <a:gd name="connsiteX1858" fmla="*/ 3594284 w 6173470"/>
              <a:gd name="connsiteY1858" fmla="*/ 5683484 h 5697997"/>
              <a:gd name="connsiteX1859" fmla="*/ 3536636 w 6173470"/>
              <a:gd name="connsiteY1859" fmla="*/ 5697799 h 5697997"/>
              <a:gd name="connsiteX1860" fmla="*/ 3514312 w 6173470"/>
              <a:gd name="connsiteY1860" fmla="*/ 5685120 h 5697997"/>
              <a:gd name="connsiteX1861" fmla="*/ 3498205 w 6173470"/>
              <a:gd name="connsiteY1861" fmla="*/ 5673258 h 5697997"/>
              <a:gd name="connsiteX1862" fmla="*/ 3498331 w 6173470"/>
              <a:gd name="connsiteY1862" fmla="*/ 5672399 h 5697997"/>
              <a:gd name="connsiteX1863" fmla="*/ 3497641 w 6173470"/>
              <a:gd name="connsiteY1863" fmla="*/ 5672848 h 5697997"/>
              <a:gd name="connsiteX1864" fmla="*/ 3472210 w 6173470"/>
              <a:gd name="connsiteY1864" fmla="*/ 5683484 h 5697997"/>
              <a:gd name="connsiteX1865" fmla="*/ 3438299 w 6173470"/>
              <a:gd name="connsiteY1865" fmla="*/ 5684302 h 5697997"/>
              <a:gd name="connsiteX1866" fmla="*/ 3425304 w 6173470"/>
              <a:gd name="connsiteY1866" fmla="*/ 5683006 h 5697997"/>
              <a:gd name="connsiteX1867" fmla="*/ 3421582 w 6173470"/>
              <a:gd name="connsiteY1867" fmla="*/ 5681339 h 5697997"/>
              <a:gd name="connsiteX1868" fmla="*/ 3421344 w 6173470"/>
              <a:gd name="connsiteY1868" fmla="*/ 5681644 h 5697997"/>
              <a:gd name="connsiteX1869" fmla="*/ 3407496 w 6173470"/>
              <a:gd name="connsiteY1869" fmla="*/ 5681438 h 5697997"/>
              <a:gd name="connsiteX1870" fmla="*/ 3392802 w 6173470"/>
              <a:gd name="connsiteY1870" fmla="*/ 5682256 h 5697997"/>
              <a:gd name="connsiteX1871" fmla="*/ 3392024 w 6173470"/>
              <a:gd name="connsiteY1871" fmla="*/ 5681714 h 5697997"/>
              <a:gd name="connsiteX1872" fmla="*/ 3387361 w 6173470"/>
              <a:gd name="connsiteY1872" fmla="*/ 5679700 h 5697997"/>
              <a:gd name="connsiteX1873" fmla="*/ 3385178 w 6173470"/>
              <a:gd name="connsiteY1873" fmla="*/ 5675997 h 5697997"/>
              <a:gd name="connsiteX1874" fmla="*/ 3384890 w 6173470"/>
              <a:gd name="connsiteY1874" fmla="*/ 5675711 h 5697997"/>
              <a:gd name="connsiteX1875" fmla="*/ 3384894 w 6173470"/>
              <a:gd name="connsiteY1875" fmla="*/ 5675514 h 5697997"/>
              <a:gd name="connsiteX1876" fmla="*/ 3384889 w 6173470"/>
              <a:gd name="connsiteY1876" fmla="*/ 5675506 h 5697997"/>
              <a:gd name="connsiteX1877" fmla="*/ 3384894 w 6173470"/>
              <a:gd name="connsiteY1877" fmla="*/ 5675510 h 5697997"/>
              <a:gd name="connsiteX1878" fmla="*/ 3384935 w 6173470"/>
              <a:gd name="connsiteY1878" fmla="*/ 5672595 h 5697997"/>
              <a:gd name="connsiteX1879" fmla="*/ 3359070 w 6173470"/>
              <a:gd name="connsiteY1879" fmla="*/ 5688393 h 5697997"/>
              <a:gd name="connsiteX1880" fmla="*/ 3333179 w 6173470"/>
              <a:gd name="connsiteY1880" fmla="*/ 5677552 h 5697997"/>
              <a:gd name="connsiteX1881" fmla="*/ 3328515 w 6173470"/>
              <a:gd name="connsiteY1881" fmla="*/ 5673258 h 5697997"/>
              <a:gd name="connsiteX1882" fmla="*/ 3327664 w 6173470"/>
              <a:gd name="connsiteY1882" fmla="*/ 5672862 h 5697997"/>
              <a:gd name="connsiteX1883" fmla="*/ 3328000 w 6173470"/>
              <a:gd name="connsiteY1883" fmla="*/ 5673462 h 5697997"/>
              <a:gd name="connsiteX1884" fmla="*/ 3294597 w 6173470"/>
              <a:gd name="connsiteY1884" fmla="*/ 5689619 h 5697997"/>
              <a:gd name="connsiteX1885" fmla="*/ 3279320 w 6173470"/>
              <a:gd name="connsiteY1885" fmla="*/ 5687165 h 5697997"/>
              <a:gd name="connsiteX1886" fmla="*/ 3262489 w 6173470"/>
              <a:gd name="connsiteY1886" fmla="*/ 5684096 h 5697997"/>
              <a:gd name="connsiteX1887" fmla="*/ 3255240 w 6173470"/>
              <a:gd name="connsiteY1887" fmla="*/ 5685324 h 5697997"/>
              <a:gd name="connsiteX1888" fmla="*/ 3255237 w 6173470"/>
              <a:gd name="connsiteY1888" fmla="*/ 5685319 h 5697997"/>
              <a:gd name="connsiteX1889" fmla="*/ 3255240 w 6173470"/>
              <a:gd name="connsiteY1889" fmla="*/ 5685529 h 5697997"/>
              <a:gd name="connsiteX1890" fmla="*/ 3227534 w 6173470"/>
              <a:gd name="connsiteY1890" fmla="*/ 5695960 h 5697997"/>
              <a:gd name="connsiteX1891" fmla="*/ 3209408 w 6173470"/>
              <a:gd name="connsiteY1891" fmla="*/ 5693710 h 5697997"/>
              <a:gd name="connsiteX1892" fmla="*/ 3213552 w 6173470"/>
              <a:gd name="connsiteY1892" fmla="*/ 5678780 h 5697997"/>
              <a:gd name="connsiteX1893" fmla="*/ 3220800 w 6173470"/>
              <a:gd name="connsiteY1893" fmla="*/ 5673052 h 5697997"/>
              <a:gd name="connsiteX1894" fmla="*/ 3216660 w 6173470"/>
              <a:gd name="connsiteY1894" fmla="*/ 5669167 h 5697997"/>
              <a:gd name="connsiteX1895" fmla="*/ 3215670 w 6173470"/>
              <a:gd name="connsiteY1895" fmla="*/ 5669206 h 5697997"/>
              <a:gd name="connsiteX1896" fmla="*/ 3215882 w 6173470"/>
              <a:gd name="connsiteY1896" fmla="*/ 5669372 h 5697997"/>
              <a:gd name="connsiteX1897" fmla="*/ 3201900 w 6173470"/>
              <a:gd name="connsiteY1897" fmla="*/ 5669986 h 5697997"/>
              <a:gd name="connsiteX1898" fmla="*/ 3190506 w 6173470"/>
              <a:gd name="connsiteY1898" fmla="*/ 5669372 h 5697997"/>
              <a:gd name="connsiteX1899" fmla="*/ 3179684 w 6173470"/>
              <a:gd name="connsiteY1899" fmla="*/ 5674728 h 5697997"/>
              <a:gd name="connsiteX1900" fmla="*/ 3179684 w 6173470"/>
              <a:gd name="connsiteY1900" fmla="*/ 5689990 h 5697997"/>
              <a:gd name="connsiteX1901" fmla="*/ 3172376 w 6173470"/>
              <a:gd name="connsiteY1901" fmla="*/ 5693006 h 5697997"/>
              <a:gd name="connsiteX1902" fmla="*/ 3161501 w 6173470"/>
              <a:gd name="connsiteY1902" fmla="*/ 5695179 h 5697997"/>
              <a:gd name="connsiteX1903" fmla="*/ 3161501 w 6173470"/>
              <a:gd name="connsiteY1903" fmla="*/ 5695178 h 5697997"/>
              <a:gd name="connsiteX1904" fmla="*/ 3152502 w 6173470"/>
              <a:gd name="connsiteY1904" fmla="*/ 5697735 h 5697997"/>
              <a:gd name="connsiteX1905" fmla="*/ 3143116 w 6173470"/>
              <a:gd name="connsiteY1905" fmla="*/ 5697837 h 5697997"/>
              <a:gd name="connsiteX1906" fmla="*/ 3129392 w 6173470"/>
              <a:gd name="connsiteY1906" fmla="*/ 5681680 h 5697997"/>
              <a:gd name="connsiteX1907" fmla="*/ 3131831 w 6173470"/>
              <a:gd name="connsiteY1907" fmla="*/ 5675526 h 5697997"/>
              <a:gd name="connsiteX1908" fmla="*/ 3127503 w 6173470"/>
              <a:gd name="connsiteY1908" fmla="*/ 5674562 h 5697997"/>
              <a:gd name="connsiteX1909" fmla="*/ 3099614 w 6173470"/>
              <a:gd name="connsiteY1909" fmla="*/ 5689043 h 5697997"/>
              <a:gd name="connsiteX1910" fmla="*/ 3083820 w 6173470"/>
              <a:gd name="connsiteY1910" fmla="*/ 5687407 h 5697997"/>
              <a:gd name="connsiteX1911" fmla="*/ 3078062 w 6173470"/>
              <a:gd name="connsiteY1911" fmla="*/ 5683962 h 5697997"/>
              <a:gd name="connsiteX1912" fmla="*/ 3072939 w 6173470"/>
              <a:gd name="connsiteY1912" fmla="*/ 5688393 h 5697997"/>
              <a:gd name="connsiteX1913" fmla="*/ 3061563 w 6173470"/>
              <a:gd name="connsiteY1913" fmla="*/ 5691792 h 5697997"/>
              <a:gd name="connsiteX1914" fmla="*/ 3060042 w 6173470"/>
              <a:gd name="connsiteY1914" fmla="*/ 5685807 h 5697997"/>
              <a:gd name="connsiteX1915" fmla="*/ 3058006 w 6173470"/>
              <a:gd name="connsiteY1915" fmla="*/ 5686374 h 5697997"/>
              <a:gd name="connsiteX1916" fmla="*/ 3054047 w 6173470"/>
              <a:gd name="connsiteY1916" fmla="*/ 5687778 h 5697997"/>
              <a:gd name="connsiteX1917" fmla="*/ 3053580 w 6173470"/>
              <a:gd name="connsiteY1917" fmla="*/ 5687701 h 5697997"/>
              <a:gd name="connsiteX1918" fmla="*/ 3054307 w 6173470"/>
              <a:gd name="connsiteY1918" fmla="*/ 5688596 h 5697997"/>
              <a:gd name="connsiteX1919" fmla="*/ 3043820 w 6173470"/>
              <a:gd name="connsiteY1919" fmla="*/ 5692892 h 5697997"/>
              <a:gd name="connsiteX1920" fmla="*/ 3032749 w 6173470"/>
              <a:gd name="connsiteY1920" fmla="*/ 5695907 h 5697997"/>
              <a:gd name="connsiteX1921" fmla="*/ 3032816 w 6173470"/>
              <a:gd name="connsiteY1921" fmla="*/ 5696573 h 5697997"/>
              <a:gd name="connsiteX1922" fmla="*/ 3019798 w 6173470"/>
              <a:gd name="connsiteY1922" fmla="*/ 5697025 h 5697997"/>
              <a:gd name="connsiteX1923" fmla="*/ 3019089 w 6173470"/>
              <a:gd name="connsiteY1923" fmla="*/ 5697224 h 5697997"/>
              <a:gd name="connsiteX1924" fmla="*/ 3003292 w 6173470"/>
              <a:gd name="connsiteY1924" fmla="*/ 5692929 h 5697997"/>
              <a:gd name="connsiteX1925" fmla="*/ 3003292 w 6173470"/>
              <a:gd name="connsiteY1925" fmla="*/ 5691720 h 5697997"/>
              <a:gd name="connsiteX1926" fmla="*/ 3003234 w 6173470"/>
              <a:gd name="connsiteY1926" fmla="*/ 5691758 h 5697997"/>
              <a:gd name="connsiteX1927" fmla="*/ 3003034 w 6173470"/>
              <a:gd name="connsiteY1927" fmla="*/ 5692519 h 5697997"/>
              <a:gd name="connsiteX1928" fmla="*/ 3002657 w 6173470"/>
              <a:gd name="connsiteY1928" fmla="*/ 5692133 h 5697997"/>
              <a:gd name="connsiteX1929" fmla="*/ 2996772 w 6173470"/>
              <a:gd name="connsiteY1929" fmla="*/ 5695960 h 5697997"/>
              <a:gd name="connsiteX1930" fmla="*/ 2986277 w 6173470"/>
              <a:gd name="connsiteY1930" fmla="*/ 5693710 h 5697997"/>
              <a:gd name="connsiteX1931" fmla="*/ 2987232 w 6173470"/>
              <a:gd name="connsiteY1931" fmla="*/ 5687767 h 5697997"/>
              <a:gd name="connsiteX1932" fmla="*/ 2977755 w 6173470"/>
              <a:gd name="connsiteY1932" fmla="*/ 5690551 h 5697997"/>
              <a:gd name="connsiteX1933" fmla="*/ 2967856 w 6173470"/>
              <a:gd name="connsiteY1933" fmla="*/ 5690852 h 5697997"/>
              <a:gd name="connsiteX1934" fmla="*/ 2964833 w 6173470"/>
              <a:gd name="connsiteY1934" fmla="*/ 5693006 h 5697997"/>
              <a:gd name="connsiteX1935" fmla="*/ 2958535 w 6173470"/>
              <a:gd name="connsiteY1935" fmla="*/ 5695179 h 5697997"/>
              <a:gd name="connsiteX1936" fmla="*/ 2958535 w 6173470"/>
              <a:gd name="connsiteY1936" fmla="*/ 5695178 h 5697997"/>
              <a:gd name="connsiteX1937" fmla="*/ 2953324 w 6173470"/>
              <a:gd name="connsiteY1937" fmla="*/ 5697735 h 5697997"/>
              <a:gd name="connsiteX1938" fmla="*/ 2947890 w 6173470"/>
              <a:gd name="connsiteY1938" fmla="*/ 5697837 h 5697997"/>
              <a:gd name="connsiteX1939" fmla="*/ 2942569 w 6173470"/>
              <a:gd name="connsiteY1939" fmla="*/ 5693676 h 5697997"/>
              <a:gd name="connsiteX1940" fmla="*/ 2934933 w 6173470"/>
              <a:gd name="connsiteY1940" fmla="*/ 5695383 h 5697997"/>
              <a:gd name="connsiteX1941" fmla="*/ 2915772 w 6173470"/>
              <a:gd name="connsiteY1941" fmla="*/ 5690678 h 5697997"/>
              <a:gd name="connsiteX1942" fmla="*/ 2915971 w 6173470"/>
              <a:gd name="connsiteY1942" fmla="*/ 5689754 h 5697997"/>
              <a:gd name="connsiteX1943" fmla="*/ 2914672 w 6173470"/>
              <a:gd name="connsiteY1943" fmla="*/ 5688492 h 5697997"/>
              <a:gd name="connsiteX1944" fmla="*/ 2914672 w 6173470"/>
              <a:gd name="connsiteY1944" fmla="*/ 5689990 h 5697997"/>
              <a:gd name="connsiteX1945" fmla="*/ 2907361 w 6173470"/>
              <a:gd name="connsiteY1945" fmla="*/ 5693006 h 5697997"/>
              <a:gd name="connsiteX1946" fmla="*/ 2896485 w 6173470"/>
              <a:gd name="connsiteY1946" fmla="*/ 5695179 h 5697997"/>
              <a:gd name="connsiteX1947" fmla="*/ 2896485 w 6173470"/>
              <a:gd name="connsiteY1947" fmla="*/ 5695178 h 5697997"/>
              <a:gd name="connsiteX1948" fmla="*/ 2887489 w 6173470"/>
              <a:gd name="connsiteY1948" fmla="*/ 5697735 h 5697997"/>
              <a:gd name="connsiteX1949" fmla="*/ 2878101 w 6173470"/>
              <a:gd name="connsiteY1949" fmla="*/ 5697837 h 5697997"/>
              <a:gd name="connsiteX1950" fmla="*/ 2876398 w 6173470"/>
              <a:gd name="connsiteY1950" fmla="*/ 5697066 h 5697997"/>
              <a:gd name="connsiteX1951" fmla="*/ 2876071 w 6173470"/>
              <a:gd name="connsiteY1951" fmla="*/ 5697224 h 5697997"/>
              <a:gd name="connsiteX1952" fmla="*/ 2866924 w 6173470"/>
              <a:gd name="connsiteY1952" fmla="*/ 5692929 h 5697997"/>
              <a:gd name="connsiteX1953" fmla="*/ 2866924 w 6173470"/>
              <a:gd name="connsiteY1953" fmla="*/ 5692775 h 5697997"/>
              <a:gd name="connsiteX1954" fmla="*/ 2866870 w 6173470"/>
              <a:gd name="connsiteY1954" fmla="*/ 5692750 h 5697997"/>
              <a:gd name="connsiteX1955" fmla="*/ 2866792 w 6173470"/>
              <a:gd name="connsiteY1955" fmla="*/ 5692405 h 5697997"/>
              <a:gd name="connsiteX1956" fmla="*/ 2866775 w 6173470"/>
              <a:gd name="connsiteY1956" fmla="*/ 5692519 h 5697997"/>
              <a:gd name="connsiteX1957" fmla="*/ 2857928 w 6173470"/>
              <a:gd name="connsiteY1957" fmla="*/ 5687611 h 5697997"/>
              <a:gd name="connsiteX1958" fmla="*/ 2852138 w 6173470"/>
              <a:gd name="connsiteY1958" fmla="*/ 5690551 h 5697997"/>
              <a:gd name="connsiteX1959" fmla="*/ 2845998 w 6173470"/>
              <a:gd name="connsiteY1959" fmla="*/ 5690872 h 5697997"/>
              <a:gd name="connsiteX1960" fmla="*/ 2845933 w 6173470"/>
              <a:gd name="connsiteY1960" fmla="*/ 5691293 h 5697997"/>
              <a:gd name="connsiteX1961" fmla="*/ 2827341 w 6173470"/>
              <a:gd name="connsiteY1961" fmla="*/ 5695383 h 5697997"/>
              <a:gd name="connsiteX1962" fmla="*/ 2821119 w 6173470"/>
              <a:gd name="connsiteY1962" fmla="*/ 5695716 h 5697997"/>
              <a:gd name="connsiteX1963" fmla="*/ 2818380 w 6173470"/>
              <a:gd name="connsiteY1963" fmla="*/ 5692885 h 5697997"/>
              <a:gd name="connsiteX1964" fmla="*/ 2803939 w 6173470"/>
              <a:gd name="connsiteY1964" fmla="*/ 5695737 h 5697997"/>
              <a:gd name="connsiteX1965" fmla="*/ 2799867 w 6173470"/>
              <a:gd name="connsiteY1965" fmla="*/ 5697735 h 5697997"/>
              <a:gd name="connsiteX1966" fmla="*/ 2794433 w 6173470"/>
              <a:gd name="connsiteY1966" fmla="*/ 5697837 h 5697997"/>
              <a:gd name="connsiteX1967" fmla="*/ 2793661 w 6173470"/>
              <a:gd name="connsiteY1967" fmla="*/ 5697233 h 5697997"/>
              <a:gd name="connsiteX1968" fmla="*/ 2788411 w 6173470"/>
              <a:gd name="connsiteY1968" fmla="*/ 5697532 h 5697997"/>
              <a:gd name="connsiteX1969" fmla="*/ 2781259 w 6173470"/>
              <a:gd name="connsiteY1969" fmla="*/ 5693630 h 5697997"/>
              <a:gd name="connsiteX1970" fmla="*/ 2775070 w 6173470"/>
              <a:gd name="connsiteY1970" fmla="*/ 5695960 h 5697997"/>
              <a:gd name="connsiteX1971" fmla="*/ 2765231 w 6173470"/>
              <a:gd name="connsiteY1971" fmla="*/ 5697826 h 5697997"/>
              <a:gd name="connsiteX1972" fmla="*/ 2760443 w 6173470"/>
              <a:gd name="connsiteY1972" fmla="*/ 5695448 h 5697997"/>
              <a:gd name="connsiteX1973" fmla="*/ 2754073 w 6173470"/>
              <a:gd name="connsiteY1973" fmla="*/ 5697224 h 5697997"/>
              <a:gd name="connsiteX1974" fmla="*/ 2746328 w 6173470"/>
              <a:gd name="connsiteY1974" fmla="*/ 5697156 h 5697997"/>
              <a:gd name="connsiteX1975" fmla="*/ 2742496 w 6173470"/>
              <a:gd name="connsiteY1975" fmla="*/ 5697532 h 5697997"/>
              <a:gd name="connsiteX1976" fmla="*/ 2737829 w 6173470"/>
              <a:gd name="connsiteY1976" fmla="*/ 5693134 h 5697997"/>
              <a:gd name="connsiteX1977" fmla="*/ 2736307 w 6173470"/>
              <a:gd name="connsiteY1977" fmla="*/ 5690761 h 5697997"/>
              <a:gd name="connsiteX1978" fmla="*/ 2736220 w 6173470"/>
              <a:gd name="connsiteY1978" fmla="*/ 5690673 h 5697997"/>
              <a:gd name="connsiteX1979" fmla="*/ 2722614 w 6173470"/>
              <a:gd name="connsiteY1979" fmla="*/ 5697224 h 5697997"/>
              <a:gd name="connsiteX1980" fmla="*/ 2719841 w 6173470"/>
              <a:gd name="connsiteY1980" fmla="*/ 5697182 h 5697997"/>
              <a:gd name="connsiteX1981" fmla="*/ 2717696 w 6173470"/>
              <a:gd name="connsiteY1981" fmla="*/ 5697826 h 5697997"/>
              <a:gd name="connsiteX1982" fmla="*/ 2713257 w 6173470"/>
              <a:gd name="connsiteY1982" fmla="*/ 5694336 h 5697997"/>
              <a:gd name="connsiteX1983" fmla="*/ 2709035 w 6173470"/>
              <a:gd name="connsiteY1983" fmla="*/ 5695179 h 5697997"/>
              <a:gd name="connsiteX1984" fmla="*/ 2709035 w 6173470"/>
              <a:gd name="connsiteY1984" fmla="*/ 5695178 h 5697997"/>
              <a:gd name="connsiteX1985" fmla="*/ 2700039 w 6173470"/>
              <a:gd name="connsiteY1985" fmla="*/ 5697735 h 5697997"/>
              <a:gd name="connsiteX1986" fmla="*/ 2690651 w 6173470"/>
              <a:gd name="connsiteY1986" fmla="*/ 5697837 h 5697997"/>
              <a:gd name="connsiteX1987" fmla="*/ 2689943 w 6173470"/>
              <a:gd name="connsiteY1987" fmla="*/ 5697517 h 5697997"/>
              <a:gd name="connsiteX1988" fmla="*/ 2689243 w 6173470"/>
              <a:gd name="connsiteY1988" fmla="*/ 5697685 h 5697997"/>
              <a:gd name="connsiteX1989" fmla="*/ 2685798 w 6173470"/>
              <a:gd name="connsiteY1989" fmla="*/ 5697383 h 5697997"/>
              <a:gd name="connsiteX1990" fmla="*/ 2685074 w 6173470"/>
              <a:gd name="connsiteY1990" fmla="*/ 5697685 h 5697997"/>
              <a:gd name="connsiteX1991" fmla="*/ 2679347 w 6173470"/>
              <a:gd name="connsiteY1991" fmla="*/ 5696818 h 5697997"/>
              <a:gd name="connsiteX1992" fmla="*/ 2678670 w 6173470"/>
              <a:gd name="connsiteY1992" fmla="*/ 5696757 h 5697997"/>
              <a:gd name="connsiteX1993" fmla="*/ 2676499 w 6173470"/>
              <a:gd name="connsiteY1993" fmla="*/ 5697735 h 5697997"/>
              <a:gd name="connsiteX1994" fmla="*/ 2670568 w 6173470"/>
              <a:gd name="connsiteY1994" fmla="*/ 5697837 h 5697997"/>
              <a:gd name="connsiteX1995" fmla="*/ 2665695 w 6173470"/>
              <a:gd name="connsiteY1995" fmla="*/ 5694346 h 5697997"/>
              <a:gd name="connsiteX1996" fmla="*/ 2650759 w 6173470"/>
              <a:gd name="connsiteY1996" fmla="*/ 5690678 h 5697997"/>
              <a:gd name="connsiteX1997" fmla="*/ 2650945 w 6173470"/>
              <a:gd name="connsiteY1997" fmla="*/ 5689812 h 5697997"/>
              <a:gd name="connsiteX1998" fmla="*/ 2643892 w 6173470"/>
              <a:gd name="connsiteY1998" fmla="*/ 5689043 h 5697997"/>
              <a:gd name="connsiteX1999" fmla="*/ 2643202 w 6173470"/>
              <a:gd name="connsiteY1999" fmla="*/ 5688940 h 5697997"/>
              <a:gd name="connsiteX2000" fmla="*/ 2643077 w 6173470"/>
              <a:gd name="connsiteY2000" fmla="*/ 5689043 h 5697997"/>
              <a:gd name="connsiteX2001" fmla="*/ 2637290 w 6173470"/>
              <a:gd name="connsiteY2001" fmla="*/ 5691140 h 5697997"/>
              <a:gd name="connsiteX2002" fmla="*/ 2633326 w 6173470"/>
              <a:gd name="connsiteY2002" fmla="*/ 5687611 h 5697997"/>
              <a:gd name="connsiteX2003" fmla="*/ 2631357 w 6173470"/>
              <a:gd name="connsiteY2003" fmla="*/ 5687407 h 5697997"/>
              <a:gd name="connsiteX2004" fmla="*/ 2630840 w 6173470"/>
              <a:gd name="connsiteY2004" fmla="*/ 5687098 h 5697997"/>
              <a:gd name="connsiteX2005" fmla="*/ 2627936 w 6173470"/>
              <a:gd name="connsiteY2005" fmla="*/ 5686665 h 5697997"/>
              <a:gd name="connsiteX2006" fmla="*/ 2627396 w 6173470"/>
              <a:gd name="connsiteY2006" fmla="*/ 5685909 h 5697997"/>
              <a:gd name="connsiteX2007" fmla="*/ 2625114 w 6173470"/>
              <a:gd name="connsiteY2007" fmla="*/ 5686501 h 5697997"/>
              <a:gd name="connsiteX2008" fmla="*/ 2609421 w 6173470"/>
              <a:gd name="connsiteY2008" fmla="*/ 5691853 h 5697997"/>
              <a:gd name="connsiteX2009" fmla="*/ 2607818 w 6173470"/>
              <a:gd name="connsiteY2009" fmla="*/ 5692892 h 5697997"/>
              <a:gd name="connsiteX2010" fmla="*/ 2600821 w 6173470"/>
              <a:gd name="connsiteY2010" fmla="*/ 5695907 h 5697997"/>
              <a:gd name="connsiteX2011" fmla="*/ 2600864 w 6173470"/>
              <a:gd name="connsiteY2011" fmla="*/ 5696573 h 5697997"/>
              <a:gd name="connsiteX2012" fmla="*/ 2594564 w 6173470"/>
              <a:gd name="connsiteY2012" fmla="*/ 5696920 h 5697997"/>
              <a:gd name="connsiteX2013" fmla="*/ 2594268 w 6173470"/>
              <a:gd name="connsiteY2013" fmla="*/ 5697019 h 5697997"/>
              <a:gd name="connsiteX2014" fmla="*/ 2592191 w 6173470"/>
              <a:gd name="connsiteY2014" fmla="*/ 5697224 h 5697997"/>
              <a:gd name="connsiteX2015" fmla="*/ 2592188 w 6173470"/>
              <a:gd name="connsiteY2015" fmla="*/ 5697224 h 5697997"/>
              <a:gd name="connsiteX2016" fmla="*/ 2592184 w 6173470"/>
              <a:gd name="connsiteY2016" fmla="*/ 5697224 h 5697997"/>
              <a:gd name="connsiteX2017" fmla="*/ 2589039 w 6173470"/>
              <a:gd name="connsiteY2017" fmla="*/ 5697532 h 5697997"/>
              <a:gd name="connsiteX2018" fmla="*/ 2588662 w 6173470"/>
              <a:gd name="connsiteY2018" fmla="*/ 5697175 h 5697997"/>
              <a:gd name="connsiteX2019" fmla="*/ 2586645 w 6173470"/>
              <a:gd name="connsiteY2019" fmla="*/ 5697147 h 5697997"/>
              <a:gd name="connsiteX2020" fmla="*/ 2584214 w 6173470"/>
              <a:gd name="connsiteY2020" fmla="*/ 5694837 h 5697997"/>
              <a:gd name="connsiteX2021" fmla="*/ 2580286 w 6173470"/>
              <a:gd name="connsiteY2021" fmla="*/ 5695907 h 5697997"/>
              <a:gd name="connsiteX2022" fmla="*/ 2580352 w 6173470"/>
              <a:gd name="connsiteY2022" fmla="*/ 5696573 h 5697997"/>
              <a:gd name="connsiteX2023" fmla="*/ 2567336 w 6173470"/>
              <a:gd name="connsiteY2023" fmla="*/ 5697025 h 5697997"/>
              <a:gd name="connsiteX2024" fmla="*/ 2566623 w 6173470"/>
              <a:gd name="connsiteY2024" fmla="*/ 5697224 h 5697997"/>
              <a:gd name="connsiteX2025" fmla="*/ 2557853 w 6173470"/>
              <a:gd name="connsiteY2025" fmla="*/ 5697147 h 5697997"/>
              <a:gd name="connsiteX2026" fmla="*/ 2552583 w 6173470"/>
              <a:gd name="connsiteY2026" fmla="*/ 5693983 h 5697997"/>
              <a:gd name="connsiteX2027" fmla="*/ 2549631 w 6173470"/>
              <a:gd name="connsiteY2027" fmla="*/ 5695400 h 5697997"/>
              <a:gd name="connsiteX2028" fmla="*/ 2546717 w 6173470"/>
              <a:gd name="connsiteY2028" fmla="*/ 5694198 h 5697997"/>
              <a:gd name="connsiteX2029" fmla="*/ 2533923 w 6173470"/>
              <a:gd name="connsiteY2029" fmla="*/ 5696725 h 5697997"/>
              <a:gd name="connsiteX2030" fmla="*/ 2531617 w 6173470"/>
              <a:gd name="connsiteY2030" fmla="*/ 5697685 h 5697997"/>
              <a:gd name="connsiteX2031" fmla="*/ 2528636 w 6173470"/>
              <a:gd name="connsiteY2031" fmla="*/ 5697235 h 5697997"/>
              <a:gd name="connsiteX2032" fmla="*/ 2523395 w 6173470"/>
              <a:gd name="connsiteY2032" fmla="*/ 5697532 h 5697997"/>
              <a:gd name="connsiteX2033" fmla="*/ 2517481 w 6173470"/>
              <a:gd name="connsiteY2033" fmla="*/ 5694303 h 5697997"/>
              <a:gd name="connsiteX2034" fmla="*/ 2514711 w 6173470"/>
              <a:gd name="connsiteY2034" fmla="*/ 5695179 h 5697997"/>
              <a:gd name="connsiteX2035" fmla="*/ 2514711 w 6173470"/>
              <a:gd name="connsiteY2035" fmla="*/ 5695178 h 5697997"/>
              <a:gd name="connsiteX2036" fmla="*/ 2509026 w 6173470"/>
              <a:gd name="connsiteY2036" fmla="*/ 5697735 h 5697997"/>
              <a:gd name="connsiteX2037" fmla="*/ 2503094 w 6173470"/>
              <a:gd name="connsiteY2037" fmla="*/ 5697837 h 5697997"/>
              <a:gd name="connsiteX2038" fmla="*/ 2497074 w 6173470"/>
              <a:gd name="connsiteY2038" fmla="*/ 5693522 h 5697997"/>
              <a:gd name="connsiteX2039" fmla="*/ 2482469 w 6173470"/>
              <a:gd name="connsiteY2039" fmla="*/ 5695383 h 5697997"/>
              <a:gd name="connsiteX2040" fmla="*/ 2474195 w 6173470"/>
              <a:gd name="connsiteY2040" fmla="*/ 5693352 h 5697997"/>
              <a:gd name="connsiteX2041" fmla="*/ 2470936 w 6173470"/>
              <a:gd name="connsiteY2041" fmla="*/ 5693136 h 5697997"/>
              <a:gd name="connsiteX2042" fmla="*/ 2455351 w 6173470"/>
              <a:gd name="connsiteY2042" fmla="*/ 5697837 h 5697997"/>
              <a:gd name="connsiteX2043" fmla="*/ 2453998 w 6173470"/>
              <a:gd name="connsiteY2043" fmla="*/ 5696434 h 5697997"/>
              <a:gd name="connsiteX2044" fmla="*/ 2452122 w 6173470"/>
              <a:gd name="connsiteY2044" fmla="*/ 5697019 h 5697997"/>
              <a:gd name="connsiteX2045" fmla="*/ 2446415 w 6173470"/>
              <a:gd name="connsiteY2045" fmla="*/ 5697532 h 5697997"/>
              <a:gd name="connsiteX2046" fmla="*/ 2443772 w 6173470"/>
              <a:gd name="connsiteY2046" fmla="*/ 5695250 h 5697997"/>
              <a:gd name="connsiteX2047" fmla="*/ 2435025 w 6173470"/>
              <a:gd name="connsiteY2047" fmla="*/ 5697735 h 5697997"/>
              <a:gd name="connsiteX2048" fmla="*/ 2425639 w 6173470"/>
              <a:gd name="connsiteY2048" fmla="*/ 5697837 h 5697997"/>
              <a:gd name="connsiteX2049" fmla="*/ 2424927 w 6173470"/>
              <a:gd name="connsiteY2049" fmla="*/ 5697517 h 5697997"/>
              <a:gd name="connsiteX2050" fmla="*/ 2424229 w 6173470"/>
              <a:gd name="connsiteY2050" fmla="*/ 5697685 h 5697997"/>
              <a:gd name="connsiteX2051" fmla="*/ 2405772 w 6173470"/>
              <a:gd name="connsiteY2051" fmla="*/ 5696067 h 5697997"/>
              <a:gd name="connsiteX2052" fmla="*/ 2400226 w 6173470"/>
              <a:gd name="connsiteY2052" fmla="*/ 5693454 h 5697997"/>
              <a:gd name="connsiteX2053" fmla="*/ 2396173 w 6173470"/>
              <a:gd name="connsiteY2053" fmla="*/ 5695400 h 5697997"/>
              <a:gd name="connsiteX2054" fmla="*/ 2393077 w 6173470"/>
              <a:gd name="connsiteY2054" fmla="*/ 5694123 h 5697997"/>
              <a:gd name="connsiteX2055" fmla="*/ 2383746 w 6173470"/>
              <a:gd name="connsiteY2055" fmla="*/ 5697685 h 5697997"/>
              <a:gd name="connsiteX2056" fmla="*/ 2372082 w 6173470"/>
              <a:gd name="connsiteY2056" fmla="*/ 5696067 h 5697997"/>
              <a:gd name="connsiteX2057" fmla="*/ 2370763 w 6173470"/>
              <a:gd name="connsiteY2057" fmla="*/ 5695083 h 5697997"/>
              <a:gd name="connsiteX2058" fmla="*/ 2365380 w 6173470"/>
              <a:gd name="connsiteY2058" fmla="*/ 5692991 h 5697997"/>
              <a:gd name="connsiteX2059" fmla="*/ 2344978 w 6173470"/>
              <a:gd name="connsiteY2059" fmla="*/ 5697019 h 5697997"/>
              <a:gd name="connsiteX2060" fmla="*/ 2327888 w 6173470"/>
              <a:gd name="connsiteY2060" fmla="*/ 5693134 h 5697997"/>
              <a:gd name="connsiteX2061" fmla="*/ 2325291 w 6173470"/>
              <a:gd name="connsiteY2061" fmla="*/ 5690790 h 5697997"/>
              <a:gd name="connsiteX2062" fmla="*/ 2319711 w 6173470"/>
              <a:gd name="connsiteY2062" fmla="*/ 5692442 h 5697997"/>
              <a:gd name="connsiteX2063" fmla="*/ 2319452 w 6173470"/>
              <a:gd name="connsiteY2063" fmla="*/ 5693134 h 5697997"/>
              <a:gd name="connsiteX2064" fmla="*/ 2314785 w 6173470"/>
              <a:gd name="connsiteY2064" fmla="*/ 5693950 h 5697997"/>
              <a:gd name="connsiteX2065" fmla="*/ 2301895 w 6173470"/>
              <a:gd name="connsiteY2065" fmla="*/ 5697837 h 5697997"/>
              <a:gd name="connsiteX2066" fmla="*/ 2301300 w 6173470"/>
              <a:gd name="connsiteY2066" fmla="*/ 5697220 h 5697997"/>
              <a:gd name="connsiteX2067" fmla="*/ 2296302 w 6173470"/>
              <a:gd name="connsiteY2067" fmla="*/ 5697177 h 5697997"/>
              <a:gd name="connsiteX2068" fmla="*/ 2292522 w 6173470"/>
              <a:gd name="connsiteY2068" fmla="*/ 5697837 h 5697997"/>
              <a:gd name="connsiteX2069" fmla="*/ 2288934 w 6173470"/>
              <a:gd name="connsiteY2069" fmla="*/ 5695681 h 5697997"/>
              <a:gd name="connsiteX2070" fmla="*/ 2284648 w 6173470"/>
              <a:gd name="connsiteY2070" fmla="*/ 5697019 h 5697997"/>
              <a:gd name="connsiteX2071" fmla="*/ 2273848 w 6173470"/>
              <a:gd name="connsiteY2071" fmla="*/ 5693134 h 5697997"/>
              <a:gd name="connsiteX2072" fmla="*/ 2271169 w 6173470"/>
              <a:gd name="connsiteY2072" fmla="*/ 5689307 h 5697997"/>
              <a:gd name="connsiteX2073" fmla="*/ 2268401 w 6173470"/>
              <a:gd name="connsiteY2073" fmla="*/ 5690222 h 5697997"/>
              <a:gd name="connsiteX2074" fmla="*/ 2255536 w 6173470"/>
              <a:gd name="connsiteY2074" fmla="*/ 5692898 h 5697997"/>
              <a:gd name="connsiteX2075" fmla="*/ 2255646 w 6173470"/>
              <a:gd name="connsiteY2075" fmla="*/ 5693134 h 5697997"/>
              <a:gd name="connsiteX2076" fmla="*/ 2236779 w 6173470"/>
              <a:gd name="connsiteY2076" fmla="*/ 5697685 h 5697997"/>
              <a:gd name="connsiteX2077" fmla="*/ 2220102 w 6173470"/>
              <a:gd name="connsiteY2077" fmla="*/ 5696223 h 5697997"/>
              <a:gd name="connsiteX2078" fmla="*/ 2216273 w 6173470"/>
              <a:gd name="connsiteY2078" fmla="*/ 5697685 h 5697997"/>
              <a:gd name="connsiteX2079" fmla="*/ 2204610 w 6173470"/>
              <a:gd name="connsiteY2079" fmla="*/ 5696067 h 5697997"/>
              <a:gd name="connsiteX2080" fmla="*/ 2200166 w 6173470"/>
              <a:gd name="connsiteY2080" fmla="*/ 5692755 h 5697997"/>
              <a:gd name="connsiteX2081" fmla="*/ 2199907 w 6173470"/>
              <a:gd name="connsiteY2081" fmla="*/ 5692739 h 5697997"/>
              <a:gd name="connsiteX2082" fmla="*/ 2190325 w 6173470"/>
              <a:gd name="connsiteY2082" fmla="*/ 5695400 h 5697997"/>
              <a:gd name="connsiteX2083" fmla="*/ 2163708 w 6173470"/>
              <a:gd name="connsiteY2083" fmla="*/ 5689043 h 5697997"/>
              <a:gd name="connsiteX2084" fmla="*/ 2163597 w 6173470"/>
              <a:gd name="connsiteY2084" fmla="*/ 5688869 h 5697997"/>
              <a:gd name="connsiteX2085" fmla="*/ 2150723 w 6173470"/>
              <a:gd name="connsiteY2085" fmla="*/ 5692329 h 5697997"/>
              <a:gd name="connsiteX2086" fmla="*/ 2150555 w 6173470"/>
              <a:gd name="connsiteY2086" fmla="*/ 5692287 h 5697997"/>
              <a:gd name="connsiteX2087" fmla="*/ 2150223 w 6173470"/>
              <a:gd name="connsiteY2087" fmla="*/ 5692442 h 5697997"/>
              <a:gd name="connsiteX2088" fmla="*/ 2150060 w 6173470"/>
              <a:gd name="connsiteY2088" fmla="*/ 5693134 h 5697997"/>
              <a:gd name="connsiteX2089" fmla="*/ 2133042 w 6173470"/>
              <a:gd name="connsiteY2089" fmla="*/ 5697837 h 5697997"/>
              <a:gd name="connsiteX2090" fmla="*/ 2129193 w 6173470"/>
              <a:gd name="connsiteY2090" fmla="*/ 5694177 h 5697997"/>
              <a:gd name="connsiteX2091" fmla="*/ 2124720 w 6173470"/>
              <a:gd name="connsiteY2091" fmla="*/ 5693710 h 5697997"/>
              <a:gd name="connsiteX2092" fmla="*/ 2124254 w 6173470"/>
              <a:gd name="connsiteY2092" fmla="*/ 5693236 h 5697997"/>
              <a:gd name="connsiteX2093" fmla="*/ 2121627 w 6173470"/>
              <a:gd name="connsiteY2093" fmla="*/ 5691716 h 5697997"/>
              <a:gd name="connsiteX2094" fmla="*/ 2120367 w 6173470"/>
              <a:gd name="connsiteY2094" fmla="*/ 5689042 h 5697997"/>
              <a:gd name="connsiteX2095" fmla="*/ 2079964 w 6173470"/>
              <a:gd name="connsiteY2095" fmla="*/ 5697019 h 5697997"/>
              <a:gd name="connsiteX2096" fmla="*/ 2070932 w 6173470"/>
              <a:gd name="connsiteY2096" fmla="*/ 5697532 h 5697997"/>
              <a:gd name="connsiteX2097" fmla="*/ 2063799 w 6173470"/>
              <a:gd name="connsiteY2097" fmla="*/ 5693639 h 5697997"/>
              <a:gd name="connsiteX2098" fmla="*/ 2061949 w 6173470"/>
              <a:gd name="connsiteY2098" fmla="*/ 5692940 h 5697997"/>
              <a:gd name="connsiteX2099" fmla="*/ 2059498 w 6173470"/>
              <a:gd name="connsiteY2099" fmla="*/ 5692688 h 5697997"/>
              <a:gd name="connsiteX2100" fmla="*/ 2052920 w 6173470"/>
              <a:gd name="connsiteY2100" fmla="*/ 5693710 h 5697997"/>
              <a:gd name="connsiteX2101" fmla="*/ 2052793 w 6173470"/>
              <a:gd name="connsiteY2101" fmla="*/ 5693421 h 5697997"/>
              <a:gd name="connsiteX2102" fmla="*/ 2027509 w 6173470"/>
              <a:gd name="connsiteY2102" fmla="*/ 5697837 h 5697997"/>
              <a:gd name="connsiteX2103" fmla="*/ 2019837 w 6173470"/>
              <a:gd name="connsiteY2103" fmla="*/ 5693226 h 5697997"/>
              <a:gd name="connsiteX2104" fmla="*/ 2012458 w 6173470"/>
              <a:gd name="connsiteY2104" fmla="*/ 5692739 h 5697997"/>
              <a:gd name="connsiteX2105" fmla="*/ 2002874 w 6173470"/>
              <a:gd name="connsiteY2105" fmla="*/ 5695400 h 5697997"/>
              <a:gd name="connsiteX2106" fmla="*/ 1991525 w 6173470"/>
              <a:gd name="connsiteY2106" fmla="*/ 5692689 h 5697997"/>
              <a:gd name="connsiteX2107" fmla="*/ 1990520 w 6173470"/>
              <a:gd name="connsiteY2107" fmla="*/ 5692898 h 5697997"/>
              <a:gd name="connsiteX2108" fmla="*/ 1990633 w 6173470"/>
              <a:gd name="connsiteY2108" fmla="*/ 5693134 h 5697997"/>
              <a:gd name="connsiteX2109" fmla="*/ 1971766 w 6173470"/>
              <a:gd name="connsiteY2109" fmla="*/ 5697685 h 5697997"/>
              <a:gd name="connsiteX2110" fmla="*/ 1967482 w 6173470"/>
              <a:gd name="connsiteY2110" fmla="*/ 5697309 h 5697997"/>
              <a:gd name="connsiteX2111" fmla="*/ 1965569 w 6173470"/>
              <a:gd name="connsiteY2111" fmla="*/ 5697837 h 5697997"/>
              <a:gd name="connsiteX2112" fmla="*/ 1964763 w 6173470"/>
              <a:gd name="connsiteY2112" fmla="*/ 5697070 h 5697997"/>
              <a:gd name="connsiteX2113" fmla="*/ 1959236 w 6173470"/>
              <a:gd name="connsiteY2113" fmla="*/ 5696586 h 5697997"/>
              <a:gd name="connsiteX2114" fmla="*/ 1956643 w 6173470"/>
              <a:gd name="connsiteY2114" fmla="*/ 5697799 h 5697997"/>
              <a:gd name="connsiteX2115" fmla="*/ 1948134 w 6173470"/>
              <a:gd name="connsiteY2115" fmla="*/ 5694834 h 5697997"/>
              <a:gd name="connsiteX2116" fmla="*/ 1947640 w 6173470"/>
              <a:gd name="connsiteY2116" fmla="*/ 5693398 h 5697997"/>
              <a:gd name="connsiteX2117" fmla="*/ 1943960 w 6173470"/>
              <a:gd name="connsiteY2117" fmla="*/ 5691666 h 5697997"/>
              <a:gd name="connsiteX2118" fmla="*/ 1931789 w 6173470"/>
              <a:gd name="connsiteY2118" fmla="*/ 5695346 h 5697997"/>
              <a:gd name="connsiteX2119" fmla="*/ 1917030 w 6173470"/>
              <a:gd name="connsiteY2119" fmla="*/ 5694016 h 5697997"/>
              <a:gd name="connsiteX2120" fmla="*/ 1915313 w 6173470"/>
              <a:gd name="connsiteY2120" fmla="*/ 5691107 h 5697997"/>
              <a:gd name="connsiteX2121" fmla="*/ 1914025 w 6173470"/>
              <a:gd name="connsiteY2121" fmla="*/ 5691701 h 5697997"/>
              <a:gd name="connsiteX2122" fmla="*/ 1914025 w 6173470"/>
              <a:gd name="connsiteY2122" fmla="*/ 5691116 h 5697997"/>
              <a:gd name="connsiteX2123" fmla="*/ 1913864 w 6173470"/>
              <a:gd name="connsiteY2123" fmla="*/ 5691143 h 5697997"/>
              <a:gd name="connsiteX2124" fmla="*/ 1905080 w 6173470"/>
              <a:gd name="connsiteY2124" fmla="*/ 5695346 h 5697997"/>
              <a:gd name="connsiteX2125" fmla="*/ 1895753 w 6173470"/>
              <a:gd name="connsiteY2125" fmla="*/ 5694016 h 5697997"/>
              <a:gd name="connsiteX2126" fmla="*/ 1892382 w 6173470"/>
              <a:gd name="connsiteY2126" fmla="*/ 5684976 h 5697997"/>
              <a:gd name="connsiteX2127" fmla="*/ 1887962 w 6173470"/>
              <a:gd name="connsiteY2127" fmla="*/ 5686589 h 5697997"/>
              <a:gd name="connsiteX2128" fmla="*/ 1887817 w 6173470"/>
              <a:gd name="connsiteY2128" fmla="*/ 5685814 h 5697997"/>
              <a:gd name="connsiteX2129" fmla="*/ 1887702 w 6173470"/>
              <a:gd name="connsiteY2129" fmla="*/ 5686383 h 5697997"/>
              <a:gd name="connsiteX2130" fmla="*/ 1867248 w 6173470"/>
              <a:gd name="connsiteY2130" fmla="*/ 5692442 h 5697997"/>
              <a:gd name="connsiteX2131" fmla="*/ 1866987 w 6173470"/>
              <a:gd name="connsiteY2131" fmla="*/ 5693134 h 5697997"/>
              <a:gd name="connsiteX2132" fmla="*/ 1840058 w 6173470"/>
              <a:gd name="connsiteY2132" fmla="*/ 5697837 h 5697997"/>
              <a:gd name="connsiteX2133" fmla="*/ 1822709 w 6173470"/>
              <a:gd name="connsiteY2133" fmla="*/ 5687407 h 5697997"/>
              <a:gd name="connsiteX2134" fmla="*/ 1822646 w 6173470"/>
              <a:gd name="connsiteY2134" fmla="*/ 5686425 h 5697997"/>
              <a:gd name="connsiteX2135" fmla="*/ 1815678 w 6173470"/>
              <a:gd name="connsiteY2135" fmla="*/ 5682006 h 5697997"/>
              <a:gd name="connsiteX2136" fmla="*/ 1805155 w 6173470"/>
              <a:gd name="connsiteY2136" fmla="*/ 5682123 h 5697997"/>
              <a:gd name="connsiteX2137" fmla="*/ 1796103 w 6173470"/>
              <a:gd name="connsiteY2137" fmla="*/ 5687370 h 5697997"/>
              <a:gd name="connsiteX2138" fmla="*/ 1787104 w 6173470"/>
              <a:gd name="connsiteY2138" fmla="*/ 5691460 h 5697997"/>
              <a:gd name="connsiteX2139" fmla="*/ 1787154 w 6173470"/>
              <a:gd name="connsiteY2139" fmla="*/ 5691095 h 5697997"/>
              <a:gd name="connsiteX2140" fmla="*/ 1786941 w 6173470"/>
              <a:gd name="connsiteY2140" fmla="*/ 5691460 h 5697997"/>
              <a:gd name="connsiteX2141" fmla="*/ 1772212 w 6173470"/>
              <a:gd name="connsiteY2141" fmla="*/ 5693710 h 5697997"/>
              <a:gd name="connsiteX2142" fmla="*/ 1771705 w 6173470"/>
              <a:gd name="connsiteY2142" fmla="*/ 5693236 h 5697997"/>
              <a:gd name="connsiteX2143" fmla="*/ 1768838 w 6173470"/>
              <a:gd name="connsiteY2143" fmla="*/ 5691716 h 5697997"/>
              <a:gd name="connsiteX2144" fmla="*/ 1768017 w 6173470"/>
              <a:gd name="connsiteY2144" fmla="*/ 5690122 h 5697997"/>
              <a:gd name="connsiteX2145" fmla="*/ 1757238 w 6173470"/>
              <a:gd name="connsiteY2145" fmla="*/ 5693386 h 5697997"/>
              <a:gd name="connsiteX2146" fmla="*/ 1747443 w 6173470"/>
              <a:gd name="connsiteY2146" fmla="*/ 5692739 h 5697997"/>
              <a:gd name="connsiteX2147" fmla="*/ 1737861 w 6173470"/>
              <a:gd name="connsiteY2147" fmla="*/ 5695400 h 5697997"/>
              <a:gd name="connsiteX2148" fmla="*/ 1733575 w 6173470"/>
              <a:gd name="connsiteY2148" fmla="*/ 5694377 h 5697997"/>
              <a:gd name="connsiteX2149" fmla="*/ 1733383 w 6173470"/>
              <a:gd name="connsiteY2149" fmla="*/ 5694426 h 5697997"/>
              <a:gd name="connsiteX2150" fmla="*/ 1723614 w 6173470"/>
              <a:gd name="connsiteY2150" fmla="*/ 5693835 h 5697997"/>
              <a:gd name="connsiteX2151" fmla="*/ 1723452 w 6173470"/>
              <a:gd name="connsiteY2151" fmla="*/ 5693914 h 5697997"/>
              <a:gd name="connsiteX2152" fmla="*/ 1714780 w 6173470"/>
              <a:gd name="connsiteY2152" fmla="*/ 5695550 h 5697997"/>
              <a:gd name="connsiteX2153" fmla="*/ 1714738 w 6173470"/>
              <a:gd name="connsiteY2153" fmla="*/ 5695346 h 5697997"/>
              <a:gd name="connsiteX2154" fmla="*/ 1712018 w 6173470"/>
              <a:gd name="connsiteY2154" fmla="*/ 5695346 h 5697997"/>
              <a:gd name="connsiteX2155" fmla="*/ 1709707 w 6173470"/>
              <a:gd name="connsiteY2155" fmla="*/ 5693504 h 5697997"/>
              <a:gd name="connsiteX2156" fmla="*/ 1701034 w 6173470"/>
              <a:gd name="connsiteY2156" fmla="*/ 5692688 h 5697997"/>
              <a:gd name="connsiteX2157" fmla="*/ 1693855 w 6173470"/>
              <a:gd name="connsiteY2157" fmla="*/ 5693709 h 5697997"/>
              <a:gd name="connsiteX2158" fmla="*/ 1692511 w 6173470"/>
              <a:gd name="connsiteY2158" fmla="*/ 5690902 h 5697997"/>
              <a:gd name="connsiteX2159" fmla="*/ 1692255 w 6173470"/>
              <a:gd name="connsiteY2159" fmla="*/ 5690838 h 5697997"/>
              <a:gd name="connsiteX2160" fmla="*/ 1691651 w 6173470"/>
              <a:gd name="connsiteY2160" fmla="*/ 5691050 h 5697997"/>
              <a:gd name="connsiteX2161" fmla="*/ 1675596 w 6173470"/>
              <a:gd name="connsiteY2161" fmla="*/ 5688188 h 5697997"/>
              <a:gd name="connsiteX2162" fmla="*/ 1675940 w 6173470"/>
              <a:gd name="connsiteY2162" fmla="*/ 5684228 h 5697997"/>
              <a:gd name="connsiteX2163" fmla="*/ 1644374 w 6173470"/>
              <a:gd name="connsiteY2163" fmla="*/ 5693914 h 5697997"/>
              <a:gd name="connsiteX2164" fmla="*/ 1630653 w 6173470"/>
              <a:gd name="connsiteY2164" fmla="*/ 5695550 h 5697997"/>
              <a:gd name="connsiteX2165" fmla="*/ 1630587 w 6173470"/>
              <a:gd name="connsiteY2165" fmla="*/ 5695346 h 5697997"/>
              <a:gd name="connsiteX2166" fmla="*/ 1626282 w 6173470"/>
              <a:gd name="connsiteY2166" fmla="*/ 5695346 h 5697997"/>
              <a:gd name="connsiteX2167" fmla="*/ 1622625 w 6173470"/>
              <a:gd name="connsiteY2167" fmla="*/ 5693504 h 5697997"/>
              <a:gd name="connsiteX2168" fmla="*/ 1608900 w 6173470"/>
              <a:gd name="connsiteY2168" fmla="*/ 5692688 h 5697997"/>
              <a:gd name="connsiteX2169" fmla="*/ 1599893 w 6173470"/>
              <a:gd name="connsiteY2169" fmla="*/ 5693497 h 5697997"/>
              <a:gd name="connsiteX2170" fmla="*/ 1598074 w 6173470"/>
              <a:gd name="connsiteY2170" fmla="*/ 5693815 h 5697997"/>
              <a:gd name="connsiteX2171" fmla="*/ 1588785 w 6173470"/>
              <a:gd name="connsiteY2171" fmla="*/ 5697799 h 5697997"/>
              <a:gd name="connsiteX2172" fmla="*/ 1584004 w 6173470"/>
              <a:gd name="connsiteY2172" fmla="*/ 5696273 h 5697997"/>
              <a:gd name="connsiteX2173" fmla="*/ 1575044 w 6173470"/>
              <a:gd name="connsiteY2173" fmla="*/ 5697837 h 5697997"/>
              <a:gd name="connsiteX2174" fmla="*/ 1557697 w 6173470"/>
              <a:gd name="connsiteY2174" fmla="*/ 5687407 h 5697997"/>
              <a:gd name="connsiteX2175" fmla="*/ 1557633 w 6173470"/>
              <a:gd name="connsiteY2175" fmla="*/ 5686425 h 5697997"/>
              <a:gd name="connsiteX2176" fmla="*/ 1552684 w 6173470"/>
              <a:gd name="connsiteY2176" fmla="*/ 5683287 h 5697997"/>
              <a:gd name="connsiteX2177" fmla="*/ 1551625 w 6173470"/>
              <a:gd name="connsiteY2177" fmla="*/ 5683377 h 5697997"/>
              <a:gd name="connsiteX2178" fmla="*/ 1551476 w 6173470"/>
              <a:gd name="connsiteY2178" fmla="*/ 5683484 h 5697997"/>
              <a:gd name="connsiteX2179" fmla="*/ 1541904 w 6173470"/>
              <a:gd name="connsiteY2179" fmla="*/ 5689108 h 5697997"/>
              <a:gd name="connsiteX2180" fmla="*/ 1534871 w 6173470"/>
              <a:gd name="connsiteY2180" fmla="*/ 5685748 h 5697997"/>
              <a:gd name="connsiteX2181" fmla="*/ 1521609 w 6173470"/>
              <a:gd name="connsiteY2181" fmla="*/ 5688826 h 5697997"/>
              <a:gd name="connsiteX2182" fmla="*/ 1513258 w 6173470"/>
              <a:gd name="connsiteY2182" fmla="*/ 5685926 h 5697997"/>
              <a:gd name="connsiteX2183" fmla="*/ 1493481 w 6173470"/>
              <a:gd name="connsiteY2183" fmla="*/ 5691701 h 5697997"/>
              <a:gd name="connsiteX2184" fmla="*/ 1493480 w 6173470"/>
              <a:gd name="connsiteY2184" fmla="*/ 5691116 h 5697997"/>
              <a:gd name="connsiteX2185" fmla="*/ 1493223 w 6173470"/>
              <a:gd name="connsiteY2185" fmla="*/ 5691143 h 5697997"/>
              <a:gd name="connsiteX2186" fmla="*/ 1479327 w 6173470"/>
              <a:gd name="connsiteY2186" fmla="*/ 5695346 h 5697997"/>
              <a:gd name="connsiteX2187" fmla="*/ 1464566 w 6173470"/>
              <a:gd name="connsiteY2187" fmla="*/ 5694016 h 5697997"/>
              <a:gd name="connsiteX2188" fmla="*/ 1461901 w 6173470"/>
              <a:gd name="connsiteY2188" fmla="*/ 5689498 h 5697997"/>
              <a:gd name="connsiteX2189" fmla="*/ 1431273 w 6173470"/>
              <a:gd name="connsiteY2189" fmla="*/ 5697799 h 5697997"/>
              <a:gd name="connsiteX2190" fmla="*/ 1416579 w 6173470"/>
              <a:gd name="connsiteY2190" fmla="*/ 5694834 h 5697997"/>
              <a:gd name="connsiteX2191" fmla="*/ 1415173 w 6173470"/>
              <a:gd name="connsiteY2191" fmla="*/ 5692463 h 5697997"/>
              <a:gd name="connsiteX2192" fmla="*/ 1409797 w 6173470"/>
              <a:gd name="connsiteY2192" fmla="*/ 5695960 h 5697997"/>
              <a:gd name="connsiteX2193" fmla="*/ 1399302 w 6173470"/>
              <a:gd name="connsiteY2193" fmla="*/ 5693710 h 5697997"/>
              <a:gd name="connsiteX2194" fmla="*/ 1401016 w 6173470"/>
              <a:gd name="connsiteY2194" fmla="*/ 5683047 h 5697997"/>
              <a:gd name="connsiteX2195" fmla="*/ 1398345 w 6173470"/>
              <a:gd name="connsiteY2195" fmla="*/ 5680493 h 5697997"/>
              <a:gd name="connsiteX2196" fmla="*/ 1389007 w 6173470"/>
              <a:gd name="connsiteY2196" fmla="*/ 5677334 h 5697997"/>
              <a:gd name="connsiteX2197" fmla="*/ 1388440 w 6173470"/>
              <a:gd name="connsiteY2197" fmla="*/ 5677757 h 5697997"/>
              <a:gd name="connsiteX2198" fmla="*/ 1385835 w 6173470"/>
              <a:gd name="connsiteY2198" fmla="*/ 5677278 h 5697997"/>
              <a:gd name="connsiteX2199" fmla="*/ 1382090 w 6173470"/>
              <a:gd name="connsiteY2199" fmla="*/ 5678988 h 5697997"/>
              <a:gd name="connsiteX2200" fmla="*/ 1382090 w 6173470"/>
              <a:gd name="connsiteY2200" fmla="*/ 5689990 h 5697997"/>
              <a:gd name="connsiteX2201" fmla="*/ 1377857 w 6173470"/>
              <a:gd name="connsiteY2201" fmla="*/ 5693006 h 5697997"/>
              <a:gd name="connsiteX2202" fmla="*/ 1371560 w 6173470"/>
              <a:gd name="connsiteY2202" fmla="*/ 5695179 h 5697997"/>
              <a:gd name="connsiteX2203" fmla="*/ 1371560 w 6173470"/>
              <a:gd name="connsiteY2203" fmla="*/ 5695178 h 5697997"/>
              <a:gd name="connsiteX2204" fmla="*/ 1366350 w 6173470"/>
              <a:gd name="connsiteY2204" fmla="*/ 5697735 h 5697997"/>
              <a:gd name="connsiteX2205" fmla="*/ 1360914 w 6173470"/>
              <a:gd name="connsiteY2205" fmla="*/ 5697837 h 5697997"/>
              <a:gd name="connsiteX2206" fmla="*/ 1354411 w 6173470"/>
              <a:gd name="connsiteY2206" fmla="*/ 5692750 h 5697997"/>
              <a:gd name="connsiteX2207" fmla="*/ 1353806 w 6173470"/>
              <a:gd name="connsiteY2207" fmla="*/ 5688116 h 5697997"/>
              <a:gd name="connsiteX2208" fmla="*/ 1341166 w 6173470"/>
              <a:gd name="connsiteY2208" fmla="*/ 5684302 h 5697997"/>
              <a:gd name="connsiteX2209" fmla="*/ 1341029 w 6173470"/>
              <a:gd name="connsiteY2209" fmla="*/ 5684286 h 5697997"/>
              <a:gd name="connsiteX2210" fmla="*/ 1335724 w 6173470"/>
              <a:gd name="connsiteY2210" fmla="*/ 5689043 h 5697997"/>
              <a:gd name="connsiteX2211" fmla="*/ 1326579 w 6173470"/>
              <a:gd name="connsiteY2211" fmla="*/ 5687407 h 5697997"/>
              <a:gd name="connsiteX2212" fmla="*/ 1321757 w 6173470"/>
              <a:gd name="connsiteY2212" fmla="*/ 5682425 h 5697997"/>
              <a:gd name="connsiteX2213" fmla="*/ 1316066 w 6173470"/>
              <a:gd name="connsiteY2213" fmla="*/ 5684316 h 5697997"/>
              <a:gd name="connsiteX2214" fmla="*/ 1314884 w 6173470"/>
              <a:gd name="connsiteY2214" fmla="*/ 5684952 h 5697997"/>
              <a:gd name="connsiteX2215" fmla="*/ 1314592 w 6173470"/>
              <a:gd name="connsiteY2215" fmla="*/ 5684806 h 5697997"/>
              <a:gd name="connsiteX2216" fmla="*/ 1314554 w 6173470"/>
              <a:gd name="connsiteY2216" fmla="*/ 5684819 h 5697997"/>
              <a:gd name="connsiteX2217" fmla="*/ 1314584 w 6173470"/>
              <a:gd name="connsiteY2217" fmla="*/ 5684953 h 5697997"/>
              <a:gd name="connsiteX2218" fmla="*/ 1311630 w 6173470"/>
              <a:gd name="connsiteY2218" fmla="*/ 5686374 h 5697997"/>
              <a:gd name="connsiteX2219" fmla="*/ 1309339 w 6173470"/>
              <a:gd name="connsiteY2219" fmla="*/ 5687778 h 5697997"/>
              <a:gd name="connsiteX2220" fmla="*/ 1309068 w 6173470"/>
              <a:gd name="connsiteY2220" fmla="*/ 5687701 h 5697997"/>
              <a:gd name="connsiteX2221" fmla="*/ 1309489 w 6173470"/>
              <a:gd name="connsiteY2221" fmla="*/ 5688596 h 5697997"/>
              <a:gd name="connsiteX2222" fmla="*/ 1303417 w 6173470"/>
              <a:gd name="connsiteY2222" fmla="*/ 5692892 h 5697997"/>
              <a:gd name="connsiteX2223" fmla="*/ 1297006 w 6173470"/>
              <a:gd name="connsiteY2223" fmla="*/ 5695907 h 5697997"/>
              <a:gd name="connsiteX2224" fmla="*/ 1297045 w 6173470"/>
              <a:gd name="connsiteY2224" fmla="*/ 5696573 h 5697997"/>
              <a:gd name="connsiteX2225" fmla="*/ 1289507 w 6173470"/>
              <a:gd name="connsiteY2225" fmla="*/ 5697025 h 5697997"/>
              <a:gd name="connsiteX2226" fmla="*/ 1289095 w 6173470"/>
              <a:gd name="connsiteY2226" fmla="*/ 5697224 h 5697997"/>
              <a:gd name="connsiteX2227" fmla="*/ 1284017 w 6173470"/>
              <a:gd name="connsiteY2227" fmla="*/ 5697147 h 5697997"/>
              <a:gd name="connsiteX2228" fmla="*/ 1281297 w 6173470"/>
              <a:gd name="connsiteY2228" fmla="*/ 5694327 h 5697997"/>
              <a:gd name="connsiteX2229" fmla="*/ 1280921 w 6173470"/>
              <a:gd name="connsiteY2229" fmla="*/ 5694426 h 5697997"/>
              <a:gd name="connsiteX2230" fmla="*/ 1269074 w 6173470"/>
              <a:gd name="connsiteY2230" fmla="*/ 5693710 h 5697997"/>
              <a:gd name="connsiteX2231" fmla="*/ 1268270 w 6173470"/>
              <a:gd name="connsiteY2231" fmla="*/ 5693236 h 5697997"/>
              <a:gd name="connsiteX2232" fmla="*/ 1263731 w 6173470"/>
              <a:gd name="connsiteY2232" fmla="*/ 5691716 h 5697997"/>
              <a:gd name="connsiteX2233" fmla="*/ 1262881 w 6173470"/>
              <a:gd name="connsiteY2233" fmla="*/ 5690671 h 5697997"/>
              <a:gd name="connsiteX2234" fmla="*/ 1259023 w 6173470"/>
              <a:gd name="connsiteY2234" fmla="*/ 5690872 h 5697997"/>
              <a:gd name="connsiteX2235" fmla="*/ 1258958 w 6173470"/>
              <a:gd name="connsiteY2235" fmla="*/ 5691293 h 5697997"/>
              <a:gd name="connsiteX2236" fmla="*/ 1240364 w 6173470"/>
              <a:gd name="connsiteY2236" fmla="*/ 5695383 h 5697997"/>
              <a:gd name="connsiteX2237" fmla="*/ 1229270 w 6173470"/>
              <a:gd name="connsiteY2237" fmla="*/ 5690678 h 5697997"/>
              <a:gd name="connsiteX2238" fmla="*/ 1230331 w 6173470"/>
              <a:gd name="connsiteY2238" fmla="*/ 5682123 h 5697997"/>
              <a:gd name="connsiteX2239" fmla="*/ 1229734 w 6173470"/>
              <a:gd name="connsiteY2239" fmla="*/ 5682306 h 5697997"/>
              <a:gd name="connsiteX2240" fmla="*/ 1228633 w 6173470"/>
              <a:gd name="connsiteY2240" fmla="*/ 5683467 h 5697997"/>
              <a:gd name="connsiteX2241" fmla="*/ 1228633 w 6173470"/>
              <a:gd name="connsiteY2241" fmla="*/ 5689990 h 5697997"/>
              <a:gd name="connsiteX2242" fmla="*/ 1224399 w 6173470"/>
              <a:gd name="connsiteY2242" fmla="*/ 5693006 h 5697997"/>
              <a:gd name="connsiteX2243" fmla="*/ 1218103 w 6173470"/>
              <a:gd name="connsiteY2243" fmla="*/ 5695179 h 5697997"/>
              <a:gd name="connsiteX2244" fmla="*/ 1218103 w 6173470"/>
              <a:gd name="connsiteY2244" fmla="*/ 5695178 h 5697997"/>
              <a:gd name="connsiteX2245" fmla="*/ 1212893 w 6173470"/>
              <a:gd name="connsiteY2245" fmla="*/ 5697735 h 5697997"/>
              <a:gd name="connsiteX2246" fmla="*/ 1207457 w 6173470"/>
              <a:gd name="connsiteY2246" fmla="*/ 5697837 h 5697997"/>
              <a:gd name="connsiteX2247" fmla="*/ 1200953 w 6173470"/>
              <a:gd name="connsiteY2247" fmla="*/ 5692750 h 5697997"/>
              <a:gd name="connsiteX2248" fmla="*/ 1200752 w 6173470"/>
              <a:gd name="connsiteY2248" fmla="*/ 5691202 h 5697997"/>
              <a:gd name="connsiteX2249" fmla="*/ 1191910 w 6173470"/>
              <a:gd name="connsiteY2249" fmla="*/ 5693914 h 5697997"/>
              <a:gd name="connsiteX2250" fmla="*/ 1178189 w 6173470"/>
              <a:gd name="connsiteY2250" fmla="*/ 5695550 h 5697997"/>
              <a:gd name="connsiteX2251" fmla="*/ 1178123 w 6173470"/>
              <a:gd name="connsiteY2251" fmla="*/ 5695346 h 5697997"/>
              <a:gd name="connsiteX2252" fmla="*/ 1173818 w 6173470"/>
              <a:gd name="connsiteY2252" fmla="*/ 5695346 h 5697997"/>
              <a:gd name="connsiteX2253" fmla="*/ 1170524 w 6173470"/>
              <a:gd name="connsiteY2253" fmla="*/ 5693687 h 5697997"/>
              <a:gd name="connsiteX2254" fmla="*/ 1160750 w 6173470"/>
              <a:gd name="connsiteY2254" fmla="*/ 5697019 h 5697997"/>
              <a:gd name="connsiteX2255" fmla="*/ 1155520 w 6173470"/>
              <a:gd name="connsiteY2255" fmla="*/ 5697532 h 5697997"/>
              <a:gd name="connsiteX2256" fmla="*/ 1151381 w 6173470"/>
              <a:gd name="connsiteY2256" fmla="*/ 5693630 h 5697997"/>
              <a:gd name="connsiteX2257" fmla="*/ 1147797 w 6173470"/>
              <a:gd name="connsiteY2257" fmla="*/ 5695960 h 5697997"/>
              <a:gd name="connsiteX2258" fmla="*/ 1142100 w 6173470"/>
              <a:gd name="connsiteY2258" fmla="*/ 5697826 h 5697997"/>
              <a:gd name="connsiteX2259" fmla="*/ 1139327 w 6173470"/>
              <a:gd name="connsiteY2259" fmla="*/ 5695448 h 5697997"/>
              <a:gd name="connsiteX2260" fmla="*/ 1135638 w 6173470"/>
              <a:gd name="connsiteY2260" fmla="*/ 5697224 h 5697997"/>
              <a:gd name="connsiteX2261" fmla="*/ 1126491 w 6173470"/>
              <a:gd name="connsiteY2261" fmla="*/ 5692929 h 5697997"/>
              <a:gd name="connsiteX2262" fmla="*/ 1126491 w 6173470"/>
              <a:gd name="connsiteY2262" fmla="*/ 5691538 h 5697997"/>
              <a:gd name="connsiteX2263" fmla="*/ 1126341 w 6173470"/>
              <a:gd name="connsiteY2263" fmla="*/ 5692519 h 5697997"/>
              <a:gd name="connsiteX2264" fmla="*/ 1123099 w 6173470"/>
              <a:gd name="connsiteY2264" fmla="*/ 5686768 h 5697997"/>
              <a:gd name="connsiteX2265" fmla="*/ 1122226 w 6173470"/>
              <a:gd name="connsiteY2265" fmla="*/ 5686900 h 5697997"/>
              <a:gd name="connsiteX2266" fmla="*/ 1120088 w 6173470"/>
              <a:gd name="connsiteY2266" fmla="*/ 5688120 h 5697997"/>
              <a:gd name="connsiteX2267" fmla="*/ 1120088 w 6173470"/>
              <a:gd name="connsiteY2267" fmla="*/ 5689990 h 5697997"/>
              <a:gd name="connsiteX2268" fmla="*/ 1115857 w 6173470"/>
              <a:gd name="connsiteY2268" fmla="*/ 5693006 h 5697997"/>
              <a:gd name="connsiteX2269" fmla="*/ 1109559 w 6173470"/>
              <a:gd name="connsiteY2269" fmla="*/ 5695179 h 5697997"/>
              <a:gd name="connsiteX2270" fmla="*/ 1109559 w 6173470"/>
              <a:gd name="connsiteY2270" fmla="*/ 5695178 h 5697997"/>
              <a:gd name="connsiteX2271" fmla="*/ 1104348 w 6173470"/>
              <a:gd name="connsiteY2271" fmla="*/ 5697735 h 5697997"/>
              <a:gd name="connsiteX2272" fmla="*/ 1098913 w 6173470"/>
              <a:gd name="connsiteY2272" fmla="*/ 5697837 h 5697997"/>
              <a:gd name="connsiteX2273" fmla="*/ 1098503 w 6173470"/>
              <a:gd name="connsiteY2273" fmla="*/ 5697517 h 5697997"/>
              <a:gd name="connsiteX2274" fmla="*/ 1098097 w 6173470"/>
              <a:gd name="connsiteY2274" fmla="*/ 5697685 h 5697997"/>
              <a:gd name="connsiteX2275" fmla="*/ 1087409 w 6173470"/>
              <a:gd name="connsiteY2275" fmla="*/ 5696067 h 5697997"/>
              <a:gd name="connsiteX2276" fmla="*/ 1086200 w 6173470"/>
              <a:gd name="connsiteY2276" fmla="*/ 5695083 h 5697997"/>
              <a:gd name="connsiteX2277" fmla="*/ 1075813 w 6173470"/>
              <a:gd name="connsiteY2277" fmla="*/ 5690678 h 5697997"/>
              <a:gd name="connsiteX2278" fmla="*/ 1075920 w 6173470"/>
              <a:gd name="connsiteY2278" fmla="*/ 5689812 h 5697997"/>
              <a:gd name="connsiteX2279" fmla="*/ 1071836 w 6173470"/>
              <a:gd name="connsiteY2279" fmla="*/ 5689043 h 5697997"/>
              <a:gd name="connsiteX2280" fmla="*/ 1070117 w 6173470"/>
              <a:gd name="connsiteY2280" fmla="*/ 5688601 h 5697997"/>
              <a:gd name="connsiteX2281" fmla="*/ 1069147 w 6173470"/>
              <a:gd name="connsiteY2281" fmla="*/ 5688826 h 5697997"/>
              <a:gd name="connsiteX2282" fmla="*/ 1058694 w 6173470"/>
              <a:gd name="connsiteY2282" fmla="*/ 5687774 h 5697997"/>
              <a:gd name="connsiteX2283" fmla="*/ 1053464 w 6173470"/>
              <a:gd name="connsiteY2283" fmla="*/ 5684640 h 5697997"/>
              <a:gd name="connsiteX2284" fmla="*/ 1052884 w 6173470"/>
              <a:gd name="connsiteY2284" fmla="*/ 5684952 h 5697997"/>
              <a:gd name="connsiteX2285" fmla="*/ 1052545 w 6173470"/>
              <a:gd name="connsiteY2285" fmla="*/ 5684784 h 5697997"/>
              <a:gd name="connsiteX2286" fmla="*/ 1052582 w 6173470"/>
              <a:gd name="connsiteY2286" fmla="*/ 5684953 h 5697997"/>
              <a:gd name="connsiteX2287" fmla="*/ 1049631 w 6173470"/>
              <a:gd name="connsiteY2287" fmla="*/ 5686374 h 5697997"/>
              <a:gd name="connsiteX2288" fmla="*/ 1047339 w 6173470"/>
              <a:gd name="connsiteY2288" fmla="*/ 5687778 h 5697997"/>
              <a:gd name="connsiteX2289" fmla="*/ 1047068 w 6173470"/>
              <a:gd name="connsiteY2289" fmla="*/ 5687701 h 5697997"/>
              <a:gd name="connsiteX2290" fmla="*/ 1047489 w 6173470"/>
              <a:gd name="connsiteY2290" fmla="*/ 5688596 h 5697997"/>
              <a:gd name="connsiteX2291" fmla="*/ 1041416 w 6173470"/>
              <a:gd name="connsiteY2291" fmla="*/ 5692892 h 5697997"/>
              <a:gd name="connsiteX2292" fmla="*/ 1035005 w 6173470"/>
              <a:gd name="connsiteY2292" fmla="*/ 5695907 h 5697997"/>
              <a:gd name="connsiteX2293" fmla="*/ 1035043 w 6173470"/>
              <a:gd name="connsiteY2293" fmla="*/ 5696573 h 5697997"/>
              <a:gd name="connsiteX2294" fmla="*/ 1027507 w 6173470"/>
              <a:gd name="connsiteY2294" fmla="*/ 5697025 h 5697997"/>
              <a:gd name="connsiteX2295" fmla="*/ 1027095 w 6173470"/>
              <a:gd name="connsiteY2295" fmla="*/ 5697224 h 5697997"/>
              <a:gd name="connsiteX2296" fmla="*/ 1022015 w 6173470"/>
              <a:gd name="connsiteY2296" fmla="*/ 5697147 h 5697997"/>
              <a:gd name="connsiteX2297" fmla="*/ 1018280 w 6173470"/>
              <a:gd name="connsiteY2297" fmla="*/ 5693273 h 5697997"/>
              <a:gd name="connsiteX2298" fmla="*/ 1007293 w 6173470"/>
              <a:gd name="connsiteY2298" fmla="*/ 5697019 h 5697997"/>
              <a:gd name="connsiteX2299" fmla="*/ 997397 w 6173470"/>
              <a:gd name="connsiteY2299" fmla="*/ 5693134 h 5697997"/>
              <a:gd name="connsiteX2300" fmla="*/ 997194 w 6173470"/>
              <a:gd name="connsiteY2300" fmla="*/ 5692818 h 5697997"/>
              <a:gd name="connsiteX2301" fmla="*/ 978809 w 6173470"/>
              <a:gd name="connsiteY2301" fmla="*/ 5697799 h 5697997"/>
              <a:gd name="connsiteX2302" fmla="*/ 964117 w 6173470"/>
              <a:gd name="connsiteY2302" fmla="*/ 5694834 h 5697997"/>
              <a:gd name="connsiteX2303" fmla="*/ 964054 w 6173470"/>
              <a:gd name="connsiteY2303" fmla="*/ 5694728 h 5697997"/>
              <a:gd name="connsiteX2304" fmla="*/ 962654 w 6173470"/>
              <a:gd name="connsiteY2304" fmla="*/ 5695400 h 5697997"/>
              <a:gd name="connsiteX2305" fmla="*/ 959379 w 6173470"/>
              <a:gd name="connsiteY2305" fmla="*/ 5694049 h 5697997"/>
              <a:gd name="connsiteX2306" fmla="*/ 956101 w 6173470"/>
              <a:gd name="connsiteY2306" fmla="*/ 5695179 h 5697997"/>
              <a:gd name="connsiteX2307" fmla="*/ 956101 w 6173470"/>
              <a:gd name="connsiteY2307" fmla="*/ 5695178 h 5697997"/>
              <a:gd name="connsiteX2308" fmla="*/ 950892 w 6173470"/>
              <a:gd name="connsiteY2308" fmla="*/ 5697735 h 5697997"/>
              <a:gd name="connsiteX2309" fmla="*/ 945456 w 6173470"/>
              <a:gd name="connsiteY2309" fmla="*/ 5697837 h 5697997"/>
              <a:gd name="connsiteX2310" fmla="*/ 945045 w 6173470"/>
              <a:gd name="connsiteY2310" fmla="*/ 5697517 h 5697997"/>
              <a:gd name="connsiteX2311" fmla="*/ 944641 w 6173470"/>
              <a:gd name="connsiteY2311" fmla="*/ 5697685 h 5697997"/>
              <a:gd name="connsiteX2312" fmla="*/ 933952 w 6173470"/>
              <a:gd name="connsiteY2312" fmla="*/ 5696067 h 5697997"/>
              <a:gd name="connsiteX2313" fmla="*/ 927099 w 6173470"/>
              <a:gd name="connsiteY2313" fmla="*/ 5690492 h 5697997"/>
              <a:gd name="connsiteX2314" fmla="*/ 927077 w 6173470"/>
              <a:gd name="connsiteY2314" fmla="*/ 5690678 h 5697997"/>
              <a:gd name="connsiteX2315" fmla="*/ 920804 w 6173470"/>
              <a:gd name="connsiteY2315" fmla="*/ 5689500 h 5697997"/>
              <a:gd name="connsiteX2316" fmla="*/ 898749 w 6173470"/>
              <a:gd name="connsiteY2316" fmla="*/ 5697019 h 5697997"/>
              <a:gd name="connsiteX2317" fmla="*/ 888853 w 6173470"/>
              <a:gd name="connsiteY2317" fmla="*/ 5693134 h 5697997"/>
              <a:gd name="connsiteX2318" fmla="*/ 887350 w 6173470"/>
              <a:gd name="connsiteY2318" fmla="*/ 5690790 h 5697997"/>
              <a:gd name="connsiteX2319" fmla="*/ 884119 w 6173470"/>
              <a:gd name="connsiteY2319" fmla="*/ 5692442 h 5697997"/>
              <a:gd name="connsiteX2320" fmla="*/ 883968 w 6173470"/>
              <a:gd name="connsiteY2320" fmla="*/ 5693134 h 5697997"/>
              <a:gd name="connsiteX2321" fmla="*/ 879052 w 6173470"/>
              <a:gd name="connsiteY2321" fmla="*/ 5694618 h 5697997"/>
              <a:gd name="connsiteX2322" fmla="*/ 873637 w 6173470"/>
              <a:gd name="connsiteY2322" fmla="*/ 5697224 h 5697997"/>
              <a:gd name="connsiteX2323" fmla="*/ 870563 w 6173470"/>
              <a:gd name="connsiteY2323" fmla="*/ 5697177 h 5697997"/>
              <a:gd name="connsiteX2324" fmla="*/ 868374 w 6173470"/>
              <a:gd name="connsiteY2324" fmla="*/ 5697837 h 5697997"/>
              <a:gd name="connsiteX2325" fmla="*/ 858687 w 6173470"/>
              <a:gd name="connsiteY2325" fmla="*/ 5687778 h 5697997"/>
              <a:gd name="connsiteX2326" fmla="*/ 854408 w 6173470"/>
              <a:gd name="connsiteY2326" fmla="*/ 5690222 h 5697997"/>
              <a:gd name="connsiteX2327" fmla="*/ 846958 w 6173470"/>
              <a:gd name="connsiteY2327" fmla="*/ 5692898 h 5697997"/>
              <a:gd name="connsiteX2328" fmla="*/ 847021 w 6173470"/>
              <a:gd name="connsiteY2328" fmla="*/ 5693134 h 5697997"/>
              <a:gd name="connsiteX2329" fmla="*/ 825410 w 6173470"/>
              <a:gd name="connsiteY2329" fmla="*/ 5696067 h 5697997"/>
              <a:gd name="connsiteX2330" fmla="*/ 824199 w 6173470"/>
              <a:gd name="connsiteY2330" fmla="*/ 5695083 h 5697997"/>
              <a:gd name="connsiteX2331" fmla="*/ 820116 w 6173470"/>
              <a:gd name="connsiteY2331" fmla="*/ 5693352 h 5697997"/>
              <a:gd name="connsiteX2332" fmla="*/ 814746 w 6173470"/>
              <a:gd name="connsiteY2332" fmla="*/ 5692739 h 5697997"/>
              <a:gd name="connsiteX2333" fmla="*/ 809198 w 6173470"/>
              <a:gd name="connsiteY2333" fmla="*/ 5695400 h 5697997"/>
              <a:gd name="connsiteX2334" fmla="*/ 793784 w 6173470"/>
              <a:gd name="connsiteY2334" fmla="*/ 5689043 h 5697997"/>
              <a:gd name="connsiteX2335" fmla="*/ 793721 w 6173470"/>
              <a:gd name="connsiteY2335" fmla="*/ 5688869 h 5697997"/>
              <a:gd name="connsiteX2336" fmla="*/ 786266 w 6173470"/>
              <a:gd name="connsiteY2336" fmla="*/ 5692329 h 5697997"/>
              <a:gd name="connsiteX2337" fmla="*/ 782789 w 6173470"/>
              <a:gd name="connsiteY2337" fmla="*/ 5690838 h 5697997"/>
              <a:gd name="connsiteX2338" fmla="*/ 782439 w 6173470"/>
              <a:gd name="connsiteY2338" fmla="*/ 5691050 h 5697997"/>
              <a:gd name="connsiteX2339" fmla="*/ 773142 w 6173470"/>
              <a:gd name="connsiteY2339" fmla="*/ 5688188 h 5697997"/>
              <a:gd name="connsiteX2340" fmla="*/ 773177 w 6173470"/>
              <a:gd name="connsiteY2340" fmla="*/ 5687512 h 5697997"/>
              <a:gd name="connsiteX2341" fmla="*/ 745292 w 6173470"/>
              <a:gd name="connsiteY2341" fmla="*/ 5697019 h 5697997"/>
              <a:gd name="connsiteX2342" fmla="*/ 735396 w 6173470"/>
              <a:gd name="connsiteY2342" fmla="*/ 5693134 h 5697997"/>
              <a:gd name="connsiteX2343" fmla="*/ 733893 w 6173470"/>
              <a:gd name="connsiteY2343" fmla="*/ 5690790 h 5697997"/>
              <a:gd name="connsiteX2344" fmla="*/ 730661 w 6173470"/>
              <a:gd name="connsiteY2344" fmla="*/ 5692442 h 5697997"/>
              <a:gd name="connsiteX2345" fmla="*/ 730512 w 6173470"/>
              <a:gd name="connsiteY2345" fmla="*/ 5693134 h 5697997"/>
              <a:gd name="connsiteX2346" fmla="*/ 714917 w 6173470"/>
              <a:gd name="connsiteY2346" fmla="*/ 5697837 h 5697997"/>
              <a:gd name="connsiteX2347" fmla="*/ 710477 w 6173470"/>
              <a:gd name="connsiteY2347" fmla="*/ 5693226 h 5697997"/>
              <a:gd name="connsiteX2348" fmla="*/ 706202 w 6173470"/>
              <a:gd name="connsiteY2348" fmla="*/ 5692739 h 5697997"/>
              <a:gd name="connsiteX2349" fmla="*/ 700653 w 6173470"/>
              <a:gd name="connsiteY2349" fmla="*/ 5695400 h 5697997"/>
              <a:gd name="connsiteX2350" fmla="*/ 694081 w 6173470"/>
              <a:gd name="connsiteY2350" fmla="*/ 5692689 h 5697997"/>
              <a:gd name="connsiteX2351" fmla="*/ 693501 w 6173470"/>
              <a:gd name="connsiteY2351" fmla="*/ 5692898 h 5697997"/>
              <a:gd name="connsiteX2352" fmla="*/ 693563 w 6173470"/>
              <a:gd name="connsiteY2352" fmla="*/ 5693134 h 5697997"/>
              <a:gd name="connsiteX2353" fmla="*/ 671952 w 6173470"/>
              <a:gd name="connsiteY2353" fmla="*/ 5696067 h 5697997"/>
              <a:gd name="connsiteX2354" fmla="*/ 666539 w 6173470"/>
              <a:gd name="connsiteY2354" fmla="*/ 5691666 h 5697997"/>
              <a:gd name="connsiteX2355" fmla="*/ 659491 w 6173470"/>
              <a:gd name="connsiteY2355" fmla="*/ 5695346 h 5697997"/>
              <a:gd name="connsiteX2356" fmla="*/ 650944 w 6173470"/>
              <a:gd name="connsiteY2356" fmla="*/ 5694016 h 5697997"/>
              <a:gd name="connsiteX2357" fmla="*/ 648558 w 6173470"/>
              <a:gd name="connsiteY2357" fmla="*/ 5687030 h 5697997"/>
              <a:gd name="connsiteX2358" fmla="*/ 647139 w 6173470"/>
              <a:gd name="connsiteY2358" fmla="*/ 5686665 h 5697997"/>
              <a:gd name="connsiteX2359" fmla="*/ 644423 w 6173470"/>
              <a:gd name="connsiteY2359" fmla="*/ 5680098 h 5697997"/>
              <a:gd name="connsiteX2360" fmla="*/ 634113 w 6173470"/>
              <a:gd name="connsiteY2360" fmla="*/ 5686589 h 5697997"/>
              <a:gd name="connsiteX2361" fmla="*/ 634028 w 6173470"/>
              <a:gd name="connsiteY2361" fmla="*/ 5685814 h 5697997"/>
              <a:gd name="connsiteX2362" fmla="*/ 633961 w 6173470"/>
              <a:gd name="connsiteY2362" fmla="*/ 5686383 h 5697997"/>
              <a:gd name="connsiteX2363" fmla="*/ 622119 w 6173470"/>
              <a:gd name="connsiteY2363" fmla="*/ 5692442 h 5697997"/>
              <a:gd name="connsiteX2364" fmla="*/ 621968 w 6173470"/>
              <a:gd name="connsiteY2364" fmla="*/ 5693134 h 5697997"/>
              <a:gd name="connsiteX2365" fmla="*/ 606375 w 6173470"/>
              <a:gd name="connsiteY2365" fmla="*/ 5697837 h 5697997"/>
              <a:gd name="connsiteX2366" fmla="*/ 596329 w 6173470"/>
              <a:gd name="connsiteY2366" fmla="*/ 5687407 h 5697997"/>
              <a:gd name="connsiteX2367" fmla="*/ 596292 w 6173470"/>
              <a:gd name="connsiteY2367" fmla="*/ 5686425 h 5697997"/>
              <a:gd name="connsiteX2368" fmla="*/ 592257 w 6173470"/>
              <a:gd name="connsiteY2368" fmla="*/ 5682006 h 5697997"/>
              <a:gd name="connsiteX2369" fmla="*/ 577599 w 6173470"/>
              <a:gd name="connsiteY2369" fmla="*/ 5682287 h 5697997"/>
              <a:gd name="connsiteX2370" fmla="*/ 573990 w 6173470"/>
              <a:gd name="connsiteY2370" fmla="*/ 5684887 h 5697997"/>
              <a:gd name="connsiteX2371" fmla="*/ 573765 w 6173470"/>
              <a:gd name="connsiteY2371" fmla="*/ 5685361 h 5697997"/>
              <a:gd name="connsiteX2372" fmla="*/ 558415 w 6173470"/>
              <a:gd name="connsiteY2372" fmla="*/ 5693386 h 5697997"/>
              <a:gd name="connsiteX2373" fmla="*/ 552744 w 6173470"/>
              <a:gd name="connsiteY2373" fmla="*/ 5692739 h 5697997"/>
              <a:gd name="connsiteX2374" fmla="*/ 547196 w 6173470"/>
              <a:gd name="connsiteY2374" fmla="*/ 5695400 h 5697997"/>
              <a:gd name="connsiteX2375" fmla="*/ 544715 w 6173470"/>
              <a:gd name="connsiteY2375" fmla="*/ 5694377 h 5697997"/>
              <a:gd name="connsiteX2376" fmla="*/ 544604 w 6173470"/>
              <a:gd name="connsiteY2376" fmla="*/ 5694426 h 5697997"/>
              <a:gd name="connsiteX2377" fmla="*/ 537745 w 6173470"/>
              <a:gd name="connsiteY2377" fmla="*/ 5693710 h 5697997"/>
              <a:gd name="connsiteX2378" fmla="*/ 537279 w 6173470"/>
              <a:gd name="connsiteY2378" fmla="*/ 5693236 h 5697997"/>
              <a:gd name="connsiteX2379" fmla="*/ 534651 w 6173470"/>
              <a:gd name="connsiteY2379" fmla="*/ 5691716 h 5697997"/>
              <a:gd name="connsiteX2380" fmla="*/ 533778 w 6173470"/>
              <a:gd name="connsiteY2380" fmla="*/ 5689867 h 5697997"/>
              <a:gd name="connsiteX2381" fmla="*/ 531784 w 6173470"/>
              <a:gd name="connsiteY2381" fmla="*/ 5689043 h 5697997"/>
              <a:gd name="connsiteX2382" fmla="*/ 531720 w 6173470"/>
              <a:gd name="connsiteY2382" fmla="*/ 5688869 h 5697997"/>
              <a:gd name="connsiteX2383" fmla="*/ 524265 w 6173470"/>
              <a:gd name="connsiteY2383" fmla="*/ 5692329 h 5697997"/>
              <a:gd name="connsiteX2384" fmla="*/ 520787 w 6173470"/>
              <a:gd name="connsiteY2384" fmla="*/ 5690838 h 5697997"/>
              <a:gd name="connsiteX2385" fmla="*/ 520438 w 6173470"/>
              <a:gd name="connsiteY2385" fmla="*/ 5691050 h 5697997"/>
              <a:gd name="connsiteX2386" fmla="*/ 511143 w 6173470"/>
              <a:gd name="connsiteY2386" fmla="*/ 5688188 h 5697997"/>
              <a:gd name="connsiteX2387" fmla="*/ 511341 w 6173470"/>
              <a:gd name="connsiteY2387" fmla="*/ 5684228 h 5697997"/>
              <a:gd name="connsiteX2388" fmla="*/ 493063 w 6173470"/>
              <a:gd name="connsiteY2388" fmla="*/ 5693914 h 5697997"/>
              <a:gd name="connsiteX2389" fmla="*/ 485117 w 6173470"/>
              <a:gd name="connsiteY2389" fmla="*/ 5695550 h 5697997"/>
              <a:gd name="connsiteX2390" fmla="*/ 485080 w 6173470"/>
              <a:gd name="connsiteY2390" fmla="*/ 5695346 h 5697997"/>
              <a:gd name="connsiteX2391" fmla="*/ 482586 w 6173470"/>
              <a:gd name="connsiteY2391" fmla="*/ 5695346 h 5697997"/>
              <a:gd name="connsiteX2392" fmla="*/ 480469 w 6173470"/>
              <a:gd name="connsiteY2392" fmla="*/ 5693504 h 5697997"/>
              <a:gd name="connsiteX2393" fmla="*/ 472523 w 6173470"/>
              <a:gd name="connsiteY2393" fmla="*/ 5692688 h 5697997"/>
              <a:gd name="connsiteX2394" fmla="*/ 467306 w 6173470"/>
              <a:gd name="connsiteY2394" fmla="*/ 5693497 h 5697997"/>
              <a:gd name="connsiteX2395" fmla="*/ 452918 w 6173470"/>
              <a:gd name="connsiteY2395" fmla="*/ 5697837 h 5697997"/>
              <a:gd name="connsiteX2396" fmla="*/ 442872 w 6173470"/>
              <a:gd name="connsiteY2396" fmla="*/ 5687407 h 5697997"/>
              <a:gd name="connsiteX2397" fmla="*/ 442835 w 6173470"/>
              <a:gd name="connsiteY2397" fmla="*/ 5686425 h 5697997"/>
              <a:gd name="connsiteX2398" fmla="*/ 439970 w 6173470"/>
              <a:gd name="connsiteY2398" fmla="*/ 5683287 h 5697997"/>
              <a:gd name="connsiteX2399" fmla="*/ 437730 w 6173470"/>
              <a:gd name="connsiteY2399" fmla="*/ 5683611 h 5697997"/>
              <a:gd name="connsiteX2400" fmla="*/ 435468 w 6173470"/>
              <a:gd name="connsiteY2400" fmla="*/ 5682114 h 5697997"/>
              <a:gd name="connsiteX2401" fmla="*/ 434534 w 6173470"/>
              <a:gd name="connsiteY2401" fmla="*/ 5682550 h 5697997"/>
              <a:gd name="connsiteX2402" fmla="*/ 434289 w 6173470"/>
              <a:gd name="connsiteY2402" fmla="*/ 5683892 h 5697997"/>
              <a:gd name="connsiteX2403" fmla="*/ 421976 w 6173470"/>
              <a:gd name="connsiteY2403" fmla="*/ 5688826 h 5697997"/>
              <a:gd name="connsiteX2404" fmla="*/ 417139 w 6173470"/>
              <a:gd name="connsiteY2404" fmla="*/ 5685926 h 5697997"/>
              <a:gd name="connsiteX2405" fmla="*/ 405686 w 6173470"/>
              <a:gd name="connsiteY2405" fmla="*/ 5691701 h 5697997"/>
              <a:gd name="connsiteX2406" fmla="*/ 405686 w 6173470"/>
              <a:gd name="connsiteY2406" fmla="*/ 5691116 h 5697997"/>
              <a:gd name="connsiteX2407" fmla="*/ 405538 w 6173470"/>
              <a:gd name="connsiteY2407" fmla="*/ 5691143 h 5697997"/>
              <a:gd name="connsiteX2408" fmla="*/ 397491 w 6173470"/>
              <a:gd name="connsiteY2408" fmla="*/ 5695346 h 5697997"/>
              <a:gd name="connsiteX2409" fmla="*/ 388945 w 6173470"/>
              <a:gd name="connsiteY2409" fmla="*/ 5694016 h 5697997"/>
              <a:gd name="connsiteX2410" fmla="*/ 387401 w 6173470"/>
              <a:gd name="connsiteY2410" fmla="*/ 5689498 h 5697997"/>
              <a:gd name="connsiteX2411" fmla="*/ 369665 w 6173470"/>
              <a:gd name="connsiteY2411" fmla="*/ 5697799 h 5697997"/>
              <a:gd name="connsiteX2412" fmla="*/ 361157 w 6173470"/>
              <a:gd name="connsiteY2412" fmla="*/ 5694834 h 5697997"/>
              <a:gd name="connsiteX2413" fmla="*/ 358973 w 6173470"/>
              <a:gd name="connsiteY2413" fmla="*/ 5688475 h 5697997"/>
              <a:gd name="connsiteX2414" fmla="*/ 354759 w 6173470"/>
              <a:gd name="connsiteY2414" fmla="*/ 5687370 h 5697997"/>
              <a:gd name="connsiteX2415" fmla="*/ 350598 w 6173470"/>
              <a:gd name="connsiteY2415" fmla="*/ 5680493 h 5697997"/>
              <a:gd name="connsiteX2416" fmla="*/ 345192 w 6173470"/>
              <a:gd name="connsiteY2416" fmla="*/ 5677334 h 5697997"/>
              <a:gd name="connsiteX2417" fmla="*/ 344862 w 6173470"/>
              <a:gd name="connsiteY2417" fmla="*/ 5677757 h 5697997"/>
              <a:gd name="connsiteX2418" fmla="*/ 343355 w 6173470"/>
              <a:gd name="connsiteY2418" fmla="*/ 5677278 h 5697997"/>
              <a:gd name="connsiteX2419" fmla="*/ 335481 w 6173470"/>
              <a:gd name="connsiteY2419" fmla="*/ 5683484 h 5697997"/>
              <a:gd name="connsiteX2420" fmla="*/ 317489 w 6173470"/>
              <a:gd name="connsiteY2420" fmla="*/ 5684302 h 5697997"/>
              <a:gd name="connsiteX2421" fmla="*/ 310594 w 6173470"/>
              <a:gd name="connsiteY2421" fmla="*/ 5683006 h 5697997"/>
              <a:gd name="connsiteX2422" fmla="*/ 308618 w 6173470"/>
              <a:gd name="connsiteY2422" fmla="*/ 5681339 h 5697997"/>
              <a:gd name="connsiteX2423" fmla="*/ 308491 w 6173470"/>
              <a:gd name="connsiteY2423" fmla="*/ 5681644 h 5697997"/>
              <a:gd name="connsiteX2424" fmla="*/ 307654 w 6173470"/>
              <a:gd name="connsiteY2424" fmla="*/ 5681619 h 5697997"/>
              <a:gd name="connsiteX2425" fmla="*/ 297634 w 6173470"/>
              <a:gd name="connsiteY2425" fmla="*/ 5687370 h 5697997"/>
              <a:gd name="connsiteX2426" fmla="*/ 289387 w 6173470"/>
              <a:gd name="connsiteY2426" fmla="*/ 5691460 h 5697997"/>
              <a:gd name="connsiteX2427" fmla="*/ 289434 w 6173470"/>
              <a:gd name="connsiteY2427" fmla="*/ 5691095 h 5697997"/>
              <a:gd name="connsiteX2428" fmla="*/ 289238 w 6173470"/>
              <a:gd name="connsiteY2428" fmla="*/ 5691460 h 5697997"/>
              <a:gd name="connsiteX2429" fmla="*/ 275744 w 6173470"/>
              <a:gd name="connsiteY2429" fmla="*/ 5693710 h 5697997"/>
              <a:gd name="connsiteX2430" fmla="*/ 275278 w 6173470"/>
              <a:gd name="connsiteY2430" fmla="*/ 5693236 h 5697997"/>
              <a:gd name="connsiteX2431" fmla="*/ 272649 w 6173470"/>
              <a:gd name="connsiteY2431" fmla="*/ 5691716 h 5697997"/>
              <a:gd name="connsiteX2432" fmla="*/ 271045 w 6173470"/>
              <a:gd name="connsiteY2432" fmla="*/ 5688312 h 5697997"/>
              <a:gd name="connsiteX2433" fmla="*/ 270796 w 6173470"/>
              <a:gd name="connsiteY2433" fmla="*/ 5687983 h 5697997"/>
              <a:gd name="connsiteX2434" fmla="*/ 269146 w 6173470"/>
              <a:gd name="connsiteY2434" fmla="*/ 5680211 h 5697997"/>
              <a:gd name="connsiteX2435" fmla="*/ 254904 w 6173470"/>
              <a:gd name="connsiteY2435" fmla="*/ 5681438 h 5697997"/>
              <a:gd name="connsiteX2436" fmla="*/ 254969 w 6173470"/>
              <a:gd name="connsiteY2436" fmla="*/ 5681353 h 5697997"/>
              <a:gd name="connsiteX2437" fmla="*/ 254603 w 6173470"/>
              <a:gd name="connsiteY2437" fmla="*/ 5681438 h 5697997"/>
              <a:gd name="connsiteX2438" fmla="*/ 231063 w 6173470"/>
              <a:gd name="connsiteY2438" fmla="*/ 5693914 h 5697997"/>
              <a:gd name="connsiteX2439" fmla="*/ 223117 w 6173470"/>
              <a:gd name="connsiteY2439" fmla="*/ 5695550 h 5697997"/>
              <a:gd name="connsiteX2440" fmla="*/ 223078 w 6173470"/>
              <a:gd name="connsiteY2440" fmla="*/ 5695346 h 5697997"/>
              <a:gd name="connsiteX2441" fmla="*/ 220585 w 6173470"/>
              <a:gd name="connsiteY2441" fmla="*/ 5695346 h 5697997"/>
              <a:gd name="connsiteX2442" fmla="*/ 218468 w 6173470"/>
              <a:gd name="connsiteY2442" fmla="*/ 5693504 h 5697997"/>
              <a:gd name="connsiteX2443" fmla="*/ 210521 w 6173470"/>
              <a:gd name="connsiteY2443" fmla="*/ 5692688 h 5697997"/>
              <a:gd name="connsiteX2444" fmla="*/ 200625 w 6173470"/>
              <a:gd name="connsiteY2444" fmla="*/ 5686142 h 5697997"/>
              <a:gd name="connsiteX2445" fmla="*/ 193279 w 6173470"/>
              <a:gd name="connsiteY2445" fmla="*/ 5673258 h 5697997"/>
              <a:gd name="connsiteX2446" fmla="*/ 193289 w 6173470"/>
              <a:gd name="connsiteY2446" fmla="*/ 5672836 h 5697997"/>
              <a:gd name="connsiteX2447" fmla="*/ 193279 w 6173470"/>
              <a:gd name="connsiteY2447" fmla="*/ 5672848 h 5697997"/>
              <a:gd name="connsiteX2448" fmla="*/ 172534 w 6173470"/>
              <a:gd name="connsiteY2448" fmla="*/ 5682550 h 5697997"/>
              <a:gd name="connsiteX2449" fmla="*/ 172287 w 6173470"/>
              <a:gd name="connsiteY2449" fmla="*/ 5683892 h 5697997"/>
              <a:gd name="connsiteX2450" fmla="*/ 147998 w 6173470"/>
              <a:gd name="connsiteY2450" fmla="*/ 5681644 h 5697997"/>
              <a:gd name="connsiteX2451" fmla="*/ 140744 w 6173470"/>
              <a:gd name="connsiteY2451" fmla="*/ 5683023 h 5697997"/>
              <a:gd name="connsiteX2452" fmla="*/ 138285 w 6173470"/>
              <a:gd name="connsiteY2452" fmla="*/ 5683249 h 5697997"/>
              <a:gd name="connsiteX2453" fmla="*/ 138252 w 6173470"/>
              <a:gd name="connsiteY2453" fmla="*/ 5683484 h 5697997"/>
              <a:gd name="connsiteX2454" fmla="*/ 107666 w 6173470"/>
              <a:gd name="connsiteY2454" fmla="*/ 5697799 h 5697997"/>
              <a:gd name="connsiteX2455" fmla="*/ 95822 w 6173470"/>
              <a:gd name="connsiteY2455" fmla="*/ 5685120 h 5697997"/>
              <a:gd name="connsiteX2456" fmla="*/ 87274 w 6173470"/>
              <a:gd name="connsiteY2456" fmla="*/ 5673258 h 5697997"/>
              <a:gd name="connsiteX2457" fmla="*/ 87341 w 6173470"/>
              <a:gd name="connsiteY2457" fmla="*/ 5672399 h 5697997"/>
              <a:gd name="connsiteX2458" fmla="*/ 86975 w 6173470"/>
              <a:gd name="connsiteY2458" fmla="*/ 5672848 h 5697997"/>
              <a:gd name="connsiteX2459" fmla="*/ 73481 w 6173470"/>
              <a:gd name="connsiteY2459" fmla="*/ 5683484 h 5697997"/>
              <a:gd name="connsiteX2460" fmla="*/ 55489 w 6173470"/>
              <a:gd name="connsiteY2460" fmla="*/ 5684302 h 5697997"/>
              <a:gd name="connsiteX2461" fmla="*/ 48594 w 6173470"/>
              <a:gd name="connsiteY2461" fmla="*/ 5683006 h 5697997"/>
              <a:gd name="connsiteX2462" fmla="*/ 46618 w 6173470"/>
              <a:gd name="connsiteY2462" fmla="*/ 5681339 h 5697997"/>
              <a:gd name="connsiteX2463" fmla="*/ 46493 w 6173470"/>
              <a:gd name="connsiteY2463" fmla="*/ 5681644 h 5697997"/>
              <a:gd name="connsiteX2464" fmla="*/ 39144 w 6173470"/>
              <a:gd name="connsiteY2464" fmla="*/ 5681438 h 5697997"/>
              <a:gd name="connsiteX2465" fmla="*/ 31349 w 6173470"/>
              <a:gd name="connsiteY2465" fmla="*/ 5682256 h 5697997"/>
              <a:gd name="connsiteX2466" fmla="*/ 30935 w 6173470"/>
              <a:gd name="connsiteY2466" fmla="*/ 5681714 h 5697997"/>
              <a:gd name="connsiteX2467" fmla="*/ 28462 w 6173470"/>
              <a:gd name="connsiteY2467" fmla="*/ 5679700 h 5697997"/>
              <a:gd name="connsiteX2468" fmla="*/ 27304 w 6173470"/>
              <a:gd name="connsiteY2468" fmla="*/ 5675997 h 5697997"/>
              <a:gd name="connsiteX2469" fmla="*/ 27150 w 6173470"/>
              <a:gd name="connsiteY2469" fmla="*/ 5675711 h 5697997"/>
              <a:gd name="connsiteX2470" fmla="*/ 27151 w 6173470"/>
              <a:gd name="connsiteY2470" fmla="*/ 5675514 h 5697997"/>
              <a:gd name="connsiteX2471" fmla="*/ 27149 w 6173470"/>
              <a:gd name="connsiteY2471" fmla="*/ 5675506 h 5697997"/>
              <a:gd name="connsiteX2472" fmla="*/ 27151 w 6173470"/>
              <a:gd name="connsiteY2472" fmla="*/ 5675510 h 5697997"/>
              <a:gd name="connsiteX2473" fmla="*/ 27207 w 6173470"/>
              <a:gd name="connsiteY2473" fmla="*/ 5668554 h 5697997"/>
              <a:gd name="connsiteX2474" fmla="*/ 30749 w 6173470"/>
              <a:gd name="connsiteY2474" fmla="*/ 5663849 h 5697997"/>
              <a:gd name="connsiteX2475" fmla="*/ 34048 w 6173470"/>
              <a:gd name="connsiteY2475" fmla="*/ 5655055 h 5697997"/>
              <a:gd name="connsiteX2476" fmla="*/ 28349 w 6173470"/>
              <a:gd name="connsiteY2476" fmla="*/ 5655260 h 5697997"/>
              <a:gd name="connsiteX2477" fmla="*/ 28298 w 6173470"/>
              <a:gd name="connsiteY2477" fmla="*/ 5655092 h 5697997"/>
              <a:gd name="connsiteX2478" fmla="*/ 24451 w 6173470"/>
              <a:gd name="connsiteY2478" fmla="*/ 5657902 h 5697997"/>
              <a:gd name="connsiteX2479" fmla="*/ 13655 w 6173470"/>
              <a:gd name="connsiteY2479" fmla="*/ 5653215 h 5697997"/>
              <a:gd name="connsiteX2480" fmla="*/ 12156 w 6173470"/>
              <a:gd name="connsiteY2480" fmla="*/ 5651375 h 5697997"/>
              <a:gd name="connsiteX2481" fmla="*/ 2410 w 6173470"/>
              <a:gd name="connsiteY2481" fmla="*/ 5622331 h 5697997"/>
              <a:gd name="connsiteX2482" fmla="*/ 7057 w 6173470"/>
              <a:gd name="connsiteY2482" fmla="*/ 5605357 h 5697997"/>
              <a:gd name="connsiteX2483" fmla="*/ 6908 w 6173470"/>
              <a:gd name="connsiteY2483" fmla="*/ 5602698 h 5697997"/>
              <a:gd name="connsiteX2484" fmla="*/ 11257 w 6173470"/>
              <a:gd name="connsiteY2484" fmla="*/ 5576929 h 5697997"/>
              <a:gd name="connsiteX2485" fmla="*/ 15155 w 6173470"/>
              <a:gd name="connsiteY2485" fmla="*/ 5572226 h 5697997"/>
              <a:gd name="connsiteX2486" fmla="*/ 15605 w 6173470"/>
              <a:gd name="connsiteY2486" fmla="*/ 5558113 h 5697997"/>
              <a:gd name="connsiteX2487" fmla="*/ 13955 w 6173470"/>
              <a:gd name="connsiteY2487" fmla="*/ 5544614 h 5697997"/>
              <a:gd name="connsiteX2488" fmla="*/ 24001 w 6173470"/>
              <a:gd name="connsiteY2488" fmla="*/ 5530299 h 5697997"/>
              <a:gd name="connsiteX2489" fmla="*/ 24155 w 6173470"/>
              <a:gd name="connsiteY2489" fmla="*/ 5530338 h 5697997"/>
              <a:gd name="connsiteX2490" fmla="*/ 26700 w 6173470"/>
              <a:gd name="connsiteY2490" fmla="*/ 5527231 h 5697997"/>
              <a:gd name="connsiteX2491" fmla="*/ 26645 w 6173470"/>
              <a:gd name="connsiteY2491" fmla="*/ 5526563 h 5697997"/>
              <a:gd name="connsiteX2492" fmla="*/ 22600 w 6173470"/>
              <a:gd name="connsiteY2492" fmla="*/ 5525457 h 5697997"/>
              <a:gd name="connsiteX2493" fmla="*/ 9907 w 6173470"/>
              <a:gd name="connsiteY2493" fmla="*/ 5520482 h 5697997"/>
              <a:gd name="connsiteX2494" fmla="*/ 4959 w 6173470"/>
              <a:gd name="connsiteY2494" fmla="*/ 5510869 h 5697997"/>
              <a:gd name="connsiteX2495" fmla="*/ 16354 w 6173470"/>
              <a:gd name="connsiteY2495" fmla="*/ 5477737 h 5697997"/>
              <a:gd name="connsiteX2496" fmla="*/ 19203 w 6173470"/>
              <a:gd name="connsiteY2496" fmla="*/ 5472215 h 5697997"/>
              <a:gd name="connsiteX2497" fmla="*/ 14555 w 6173470"/>
              <a:gd name="connsiteY2497" fmla="*/ 5471601 h 5697997"/>
              <a:gd name="connsiteX2498" fmla="*/ 8407 w 6173470"/>
              <a:gd name="connsiteY2498" fmla="*/ 5456263 h 5697997"/>
              <a:gd name="connsiteX2499" fmla="*/ 9157 w 6173470"/>
              <a:gd name="connsiteY2499" fmla="*/ 5443378 h 5697997"/>
              <a:gd name="connsiteX2500" fmla="*/ 11406 w 6173470"/>
              <a:gd name="connsiteY2500" fmla="*/ 5425584 h 5697997"/>
              <a:gd name="connsiteX2501" fmla="*/ 25051 w 6173470"/>
              <a:gd name="connsiteY2501" fmla="*/ 5405337 h 5697997"/>
              <a:gd name="connsiteX2502" fmla="*/ 25131 w 6173470"/>
              <a:gd name="connsiteY2502" fmla="*/ 5405491 h 5697997"/>
              <a:gd name="connsiteX2503" fmla="*/ 26850 w 6173470"/>
              <a:gd name="connsiteY2503" fmla="*/ 5402065 h 5697997"/>
              <a:gd name="connsiteX2504" fmla="*/ 25202 w 6173470"/>
              <a:gd name="connsiteY2504" fmla="*/ 5399815 h 5697997"/>
              <a:gd name="connsiteX2505" fmla="*/ 12756 w 6173470"/>
              <a:gd name="connsiteY2505" fmla="*/ 5408814 h 5697997"/>
              <a:gd name="connsiteX2506" fmla="*/ 1511 w 6173470"/>
              <a:gd name="connsiteY2506" fmla="*/ 5406769 h 5697997"/>
              <a:gd name="connsiteX2507" fmla="*/ 3910 w 6173470"/>
              <a:gd name="connsiteY2507" fmla="*/ 5391635 h 5697997"/>
              <a:gd name="connsiteX2508" fmla="*/ 11257 w 6173470"/>
              <a:gd name="connsiteY2508" fmla="*/ 5383249 h 5697997"/>
              <a:gd name="connsiteX2509" fmla="*/ 2710 w 6173470"/>
              <a:gd name="connsiteY2509" fmla="*/ 5370773 h 5697997"/>
              <a:gd name="connsiteX2510" fmla="*/ 10507 w 6173470"/>
              <a:gd name="connsiteY2510" fmla="*/ 5358093 h 5697997"/>
              <a:gd name="connsiteX2511" fmla="*/ 18604 w 6173470"/>
              <a:gd name="connsiteY2511" fmla="*/ 5350935 h 5697997"/>
              <a:gd name="connsiteX2512" fmla="*/ 21902 w 6173470"/>
              <a:gd name="connsiteY2512" fmla="*/ 5339073 h 5697997"/>
              <a:gd name="connsiteX2513" fmla="*/ 16654 w 6173470"/>
              <a:gd name="connsiteY2513" fmla="*/ 5332323 h 5697997"/>
              <a:gd name="connsiteX2514" fmla="*/ 11406 w 6173470"/>
              <a:gd name="connsiteY2514" fmla="*/ 5318416 h 5697997"/>
              <a:gd name="connsiteX2515" fmla="*/ 17308 w 6173470"/>
              <a:gd name="connsiteY2515" fmla="*/ 5299962 h 5697997"/>
              <a:gd name="connsiteX2516" fmla="*/ 13655 w 6173470"/>
              <a:gd name="connsiteY2516" fmla="*/ 5295833 h 5697997"/>
              <a:gd name="connsiteX2517" fmla="*/ 12156 w 6173470"/>
              <a:gd name="connsiteY2517" fmla="*/ 5293992 h 5697997"/>
              <a:gd name="connsiteX2518" fmla="*/ 2410 w 6173470"/>
              <a:gd name="connsiteY2518" fmla="*/ 5264951 h 5697997"/>
              <a:gd name="connsiteX2519" fmla="*/ 7057 w 6173470"/>
              <a:gd name="connsiteY2519" fmla="*/ 5247975 h 5697997"/>
              <a:gd name="connsiteX2520" fmla="*/ 6908 w 6173470"/>
              <a:gd name="connsiteY2520" fmla="*/ 5245317 h 5697997"/>
              <a:gd name="connsiteX2521" fmla="*/ 11257 w 6173470"/>
              <a:gd name="connsiteY2521" fmla="*/ 5219548 h 5697997"/>
              <a:gd name="connsiteX2522" fmla="*/ 15155 w 6173470"/>
              <a:gd name="connsiteY2522" fmla="*/ 5214844 h 5697997"/>
              <a:gd name="connsiteX2523" fmla="*/ 15605 w 6173470"/>
              <a:gd name="connsiteY2523" fmla="*/ 5200732 h 5697997"/>
              <a:gd name="connsiteX2524" fmla="*/ 13955 w 6173470"/>
              <a:gd name="connsiteY2524" fmla="*/ 5187233 h 5697997"/>
              <a:gd name="connsiteX2525" fmla="*/ 24001 w 6173470"/>
              <a:gd name="connsiteY2525" fmla="*/ 5172917 h 5697997"/>
              <a:gd name="connsiteX2526" fmla="*/ 24155 w 6173470"/>
              <a:gd name="connsiteY2526" fmla="*/ 5172956 h 5697997"/>
              <a:gd name="connsiteX2527" fmla="*/ 26700 w 6173470"/>
              <a:gd name="connsiteY2527" fmla="*/ 5169849 h 5697997"/>
              <a:gd name="connsiteX2528" fmla="*/ 26645 w 6173470"/>
              <a:gd name="connsiteY2528" fmla="*/ 5169180 h 5697997"/>
              <a:gd name="connsiteX2529" fmla="*/ 22600 w 6173470"/>
              <a:gd name="connsiteY2529" fmla="*/ 5168076 h 5697997"/>
              <a:gd name="connsiteX2530" fmla="*/ 9907 w 6173470"/>
              <a:gd name="connsiteY2530" fmla="*/ 5163099 h 5697997"/>
              <a:gd name="connsiteX2531" fmla="*/ 4959 w 6173470"/>
              <a:gd name="connsiteY2531" fmla="*/ 5153487 h 5697997"/>
              <a:gd name="connsiteX2532" fmla="*/ 16354 w 6173470"/>
              <a:gd name="connsiteY2532" fmla="*/ 5120355 h 5697997"/>
              <a:gd name="connsiteX2533" fmla="*/ 19203 w 6173470"/>
              <a:gd name="connsiteY2533" fmla="*/ 5114833 h 5697997"/>
              <a:gd name="connsiteX2534" fmla="*/ 14555 w 6173470"/>
              <a:gd name="connsiteY2534" fmla="*/ 5114220 h 5697997"/>
              <a:gd name="connsiteX2535" fmla="*/ 8407 w 6173470"/>
              <a:gd name="connsiteY2535" fmla="*/ 5098881 h 5697997"/>
              <a:gd name="connsiteX2536" fmla="*/ 9157 w 6173470"/>
              <a:gd name="connsiteY2536" fmla="*/ 5085996 h 5697997"/>
              <a:gd name="connsiteX2537" fmla="*/ 11406 w 6173470"/>
              <a:gd name="connsiteY2537" fmla="*/ 5068204 h 5697997"/>
              <a:gd name="connsiteX2538" fmla="*/ 25051 w 6173470"/>
              <a:gd name="connsiteY2538" fmla="*/ 5047955 h 5697997"/>
              <a:gd name="connsiteX2539" fmla="*/ 25131 w 6173470"/>
              <a:gd name="connsiteY2539" fmla="*/ 5048110 h 5697997"/>
              <a:gd name="connsiteX2540" fmla="*/ 26850 w 6173470"/>
              <a:gd name="connsiteY2540" fmla="*/ 5044683 h 5697997"/>
              <a:gd name="connsiteX2541" fmla="*/ 25202 w 6173470"/>
              <a:gd name="connsiteY2541" fmla="*/ 5042433 h 5697997"/>
              <a:gd name="connsiteX2542" fmla="*/ 12756 w 6173470"/>
              <a:gd name="connsiteY2542" fmla="*/ 5051433 h 5697997"/>
              <a:gd name="connsiteX2543" fmla="*/ 1511 w 6173470"/>
              <a:gd name="connsiteY2543" fmla="*/ 5049388 h 5697997"/>
              <a:gd name="connsiteX2544" fmla="*/ 3910 w 6173470"/>
              <a:gd name="connsiteY2544" fmla="*/ 5034252 h 5697997"/>
              <a:gd name="connsiteX2545" fmla="*/ 11257 w 6173470"/>
              <a:gd name="connsiteY2545" fmla="*/ 5025868 h 5697997"/>
              <a:gd name="connsiteX2546" fmla="*/ 2710 w 6173470"/>
              <a:gd name="connsiteY2546" fmla="*/ 5013391 h 5697997"/>
              <a:gd name="connsiteX2547" fmla="*/ 10507 w 6173470"/>
              <a:gd name="connsiteY2547" fmla="*/ 5000711 h 5697997"/>
              <a:gd name="connsiteX2548" fmla="*/ 18604 w 6173470"/>
              <a:gd name="connsiteY2548" fmla="*/ 4993554 h 5697997"/>
              <a:gd name="connsiteX2549" fmla="*/ 21902 w 6173470"/>
              <a:gd name="connsiteY2549" fmla="*/ 4981691 h 5697997"/>
              <a:gd name="connsiteX2550" fmla="*/ 16654 w 6173470"/>
              <a:gd name="connsiteY2550" fmla="*/ 4974942 h 5697997"/>
              <a:gd name="connsiteX2551" fmla="*/ 11545 w 6173470"/>
              <a:gd name="connsiteY2551" fmla="*/ 4961399 h 5697997"/>
              <a:gd name="connsiteX2552" fmla="*/ 2672 w 6173470"/>
              <a:gd name="connsiteY2552" fmla="*/ 4950686 h 5697997"/>
              <a:gd name="connsiteX2553" fmla="*/ 2410 w 6173470"/>
              <a:gd name="connsiteY2553" fmla="*/ 4933096 h 5697997"/>
              <a:gd name="connsiteX2554" fmla="*/ 7057 w 6173470"/>
              <a:gd name="connsiteY2554" fmla="*/ 4916120 h 5697997"/>
              <a:gd name="connsiteX2555" fmla="*/ 6908 w 6173470"/>
              <a:gd name="connsiteY2555" fmla="*/ 4913462 h 5697997"/>
              <a:gd name="connsiteX2556" fmla="*/ 11257 w 6173470"/>
              <a:gd name="connsiteY2556" fmla="*/ 4887693 h 5697997"/>
              <a:gd name="connsiteX2557" fmla="*/ 15155 w 6173470"/>
              <a:gd name="connsiteY2557" fmla="*/ 4882989 h 5697997"/>
              <a:gd name="connsiteX2558" fmla="*/ 15605 w 6173470"/>
              <a:gd name="connsiteY2558" fmla="*/ 4868878 h 5697997"/>
              <a:gd name="connsiteX2559" fmla="*/ 13955 w 6173470"/>
              <a:gd name="connsiteY2559" fmla="*/ 4855378 h 5697997"/>
              <a:gd name="connsiteX2560" fmla="*/ 24001 w 6173470"/>
              <a:gd name="connsiteY2560" fmla="*/ 4841063 h 5697997"/>
              <a:gd name="connsiteX2561" fmla="*/ 24155 w 6173470"/>
              <a:gd name="connsiteY2561" fmla="*/ 4841101 h 5697997"/>
              <a:gd name="connsiteX2562" fmla="*/ 26700 w 6173470"/>
              <a:gd name="connsiteY2562" fmla="*/ 4837995 h 5697997"/>
              <a:gd name="connsiteX2563" fmla="*/ 26645 w 6173470"/>
              <a:gd name="connsiteY2563" fmla="*/ 4837326 h 5697997"/>
              <a:gd name="connsiteX2564" fmla="*/ 22600 w 6173470"/>
              <a:gd name="connsiteY2564" fmla="*/ 4836222 h 5697997"/>
              <a:gd name="connsiteX2565" fmla="*/ 9907 w 6173470"/>
              <a:gd name="connsiteY2565" fmla="*/ 4831245 h 5697997"/>
              <a:gd name="connsiteX2566" fmla="*/ 4959 w 6173470"/>
              <a:gd name="connsiteY2566" fmla="*/ 4821632 h 5697997"/>
              <a:gd name="connsiteX2567" fmla="*/ 16354 w 6173470"/>
              <a:gd name="connsiteY2567" fmla="*/ 4788501 h 5697997"/>
              <a:gd name="connsiteX2568" fmla="*/ 19203 w 6173470"/>
              <a:gd name="connsiteY2568" fmla="*/ 4782980 h 5697997"/>
              <a:gd name="connsiteX2569" fmla="*/ 14555 w 6173470"/>
              <a:gd name="connsiteY2569" fmla="*/ 4782365 h 5697997"/>
              <a:gd name="connsiteX2570" fmla="*/ 8407 w 6173470"/>
              <a:gd name="connsiteY2570" fmla="*/ 4767026 h 5697997"/>
              <a:gd name="connsiteX2571" fmla="*/ 9157 w 6173470"/>
              <a:gd name="connsiteY2571" fmla="*/ 4754142 h 5697997"/>
              <a:gd name="connsiteX2572" fmla="*/ 11406 w 6173470"/>
              <a:gd name="connsiteY2572" fmla="*/ 4736349 h 5697997"/>
              <a:gd name="connsiteX2573" fmla="*/ 25051 w 6173470"/>
              <a:gd name="connsiteY2573" fmla="*/ 4716101 h 5697997"/>
              <a:gd name="connsiteX2574" fmla="*/ 25131 w 6173470"/>
              <a:gd name="connsiteY2574" fmla="*/ 4716255 h 5697997"/>
              <a:gd name="connsiteX2575" fmla="*/ 26850 w 6173470"/>
              <a:gd name="connsiteY2575" fmla="*/ 4712829 h 5697997"/>
              <a:gd name="connsiteX2576" fmla="*/ 25202 w 6173470"/>
              <a:gd name="connsiteY2576" fmla="*/ 4710579 h 5697997"/>
              <a:gd name="connsiteX2577" fmla="*/ 12756 w 6173470"/>
              <a:gd name="connsiteY2577" fmla="*/ 4719578 h 5697997"/>
              <a:gd name="connsiteX2578" fmla="*/ 1511 w 6173470"/>
              <a:gd name="connsiteY2578" fmla="*/ 4717533 h 5697997"/>
              <a:gd name="connsiteX2579" fmla="*/ 3910 w 6173470"/>
              <a:gd name="connsiteY2579" fmla="*/ 4702398 h 5697997"/>
              <a:gd name="connsiteX2580" fmla="*/ 10595 w 6173470"/>
              <a:gd name="connsiteY2580" fmla="*/ 4694769 h 5697997"/>
              <a:gd name="connsiteX2581" fmla="*/ 2672 w 6173470"/>
              <a:gd name="connsiteY2581" fmla="*/ 4685202 h 5697997"/>
              <a:gd name="connsiteX2582" fmla="*/ 2410 w 6173470"/>
              <a:gd name="connsiteY2582" fmla="*/ 4667612 h 5697997"/>
              <a:gd name="connsiteX2583" fmla="*/ 7057 w 6173470"/>
              <a:gd name="connsiteY2583" fmla="*/ 4650638 h 5697997"/>
              <a:gd name="connsiteX2584" fmla="*/ 6908 w 6173470"/>
              <a:gd name="connsiteY2584" fmla="*/ 4647979 h 5697997"/>
              <a:gd name="connsiteX2585" fmla="*/ 11257 w 6173470"/>
              <a:gd name="connsiteY2585" fmla="*/ 4622209 h 5697997"/>
              <a:gd name="connsiteX2586" fmla="*/ 15132 w 6173470"/>
              <a:gd name="connsiteY2586" fmla="*/ 4617534 h 5697997"/>
              <a:gd name="connsiteX2587" fmla="*/ 17554 w 6173470"/>
              <a:gd name="connsiteY2587" fmla="*/ 4609956 h 5697997"/>
              <a:gd name="connsiteX2588" fmla="*/ 18054 w 6173470"/>
              <a:gd name="connsiteY2588" fmla="*/ 4607110 h 5697997"/>
              <a:gd name="connsiteX2589" fmla="*/ 15605 w 6173470"/>
              <a:gd name="connsiteY2589" fmla="*/ 4603394 h 5697997"/>
              <a:gd name="connsiteX2590" fmla="*/ 13955 w 6173470"/>
              <a:gd name="connsiteY2590" fmla="*/ 4589894 h 5697997"/>
              <a:gd name="connsiteX2591" fmla="*/ 24001 w 6173470"/>
              <a:gd name="connsiteY2591" fmla="*/ 4575579 h 5697997"/>
              <a:gd name="connsiteX2592" fmla="*/ 24155 w 6173470"/>
              <a:gd name="connsiteY2592" fmla="*/ 4575618 h 5697997"/>
              <a:gd name="connsiteX2593" fmla="*/ 26700 w 6173470"/>
              <a:gd name="connsiteY2593" fmla="*/ 4572512 h 5697997"/>
              <a:gd name="connsiteX2594" fmla="*/ 26645 w 6173470"/>
              <a:gd name="connsiteY2594" fmla="*/ 4571843 h 5697997"/>
              <a:gd name="connsiteX2595" fmla="*/ 22600 w 6173470"/>
              <a:gd name="connsiteY2595" fmla="*/ 4570738 h 5697997"/>
              <a:gd name="connsiteX2596" fmla="*/ 9907 w 6173470"/>
              <a:gd name="connsiteY2596" fmla="*/ 4565763 h 5697997"/>
              <a:gd name="connsiteX2597" fmla="*/ 4959 w 6173470"/>
              <a:gd name="connsiteY2597" fmla="*/ 4556149 h 5697997"/>
              <a:gd name="connsiteX2598" fmla="*/ 16354 w 6173470"/>
              <a:gd name="connsiteY2598" fmla="*/ 4523018 h 5697997"/>
              <a:gd name="connsiteX2599" fmla="*/ 19203 w 6173470"/>
              <a:gd name="connsiteY2599" fmla="*/ 4517496 h 5697997"/>
              <a:gd name="connsiteX2600" fmla="*/ 14555 w 6173470"/>
              <a:gd name="connsiteY2600" fmla="*/ 4516882 h 5697997"/>
              <a:gd name="connsiteX2601" fmla="*/ 8407 w 6173470"/>
              <a:gd name="connsiteY2601" fmla="*/ 4501544 h 5697997"/>
              <a:gd name="connsiteX2602" fmla="*/ 9157 w 6173470"/>
              <a:gd name="connsiteY2602" fmla="*/ 4488659 h 5697997"/>
              <a:gd name="connsiteX2603" fmla="*/ 11406 w 6173470"/>
              <a:gd name="connsiteY2603" fmla="*/ 4470865 h 5697997"/>
              <a:gd name="connsiteX2604" fmla="*/ 25051 w 6173470"/>
              <a:gd name="connsiteY2604" fmla="*/ 4450617 h 5697997"/>
              <a:gd name="connsiteX2605" fmla="*/ 25131 w 6173470"/>
              <a:gd name="connsiteY2605" fmla="*/ 4450771 h 5697997"/>
              <a:gd name="connsiteX2606" fmla="*/ 26850 w 6173470"/>
              <a:gd name="connsiteY2606" fmla="*/ 4447346 h 5697997"/>
              <a:gd name="connsiteX2607" fmla="*/ 25202 w 6173470"/>
              <a:gd name="connsiteY2607" fmla="*/ 4445096 h 5697997"/>
              <a:gd name="connsiteX2608" fmla="*/ 12756 w 6173470"/>
              <a:gd name="connsiteY2608" fmla="*/ 4454095 h 5697997"/>
              <a:gd name="connsiteX2609" fmla="*/ 1511 w 6173470"/>
              <a:gd name="connsiteY2609" fmla="*/ 4452049 h 5697997"/>
              <a:gd name="connsiteX2610" fmla="*/ 3910 w 6173470"/>
              <a:gd name="connsiteY2610" fmla="*/ 4436915 h 5697997"/>
              <a:gd name="connsiteX2611" fmla="*/ 11257 w 6173470"/>
              <a:gd name="connsiteY2611" fmla="*/ 4428530 h 5697997"/>
              <a:gd name="connsiteX2612" fmla="*/ 2710 w 6173470"/>
              <a:gd name="connsiteY2612" fmla="*/ 4416053 h 5697997"/>
              <a:gd name="connsiteX2613" fmla="*/ 10507 w 6173470"/>
              <a:gd name="connsiteY2613" fmla="*/ 4403374 h 5697997"/>
              <a:gd name="connsiteX2614" fmla="*/ 18604 w 6173470"/>
              <a:gd name="connsiteY2614" fmla="*/ 4396217 h 5697997"/>
              <a:gd name="connsiteX2615" fmla="*/ 21902 w 6173470"/>
              <a:gd name="connsiteY2615" fmla="*/ 4384354 h 5697997"/>
              <a:gd name="connsiteX2616" fmla="*/ 16654 w 6173470"/>
              <a:gd name="connsiteY2616" fmla="*/ 4377604 h 5697997"/>
              <a:gd name="connsiteX2617" fmla="*/ 11547 w 6173470"/>
              <a:gd name="connsiteY2617" fmla="*/ 4364065 h 5697997"/>
              <a:gd name="connsiteX2618" fmla="*/ 2672 w 6173470"/>
              <a:gd name="connsiteY2618" fmla="*/ 4353349 h 5697997"/>
              <a:gd name="connsiteX2619" fmla="*/ 2410 w 6173470"/>
              <a:gd name="connsiteY2619" fmla="*/ 4335760 h 5697997"/>
              <a:gd name="connsiteX2620" fmla="*/ 7057 w 6173470"/>
              <a:gd name="connsiteY2620" fmla="*/ 4318785 h 5697997"/>
              <a:gd name="connsiteX2621" fmla="*/ 6908 w 6173470"/>
              <a:gd name="connsiteY2621" fmla="*/ 4316126 h 5697997"/>
              <a:gd name="connsiteX2622" fmla="*/ 11257 w 6173470"/>
              <a:gd name="connsiteY2622" fmla="*/ 4290358 h 5697997"/>
              <a:gd name="connsiteX2623" fmla="*/ 15155 w 6173470"/>
              <a:gd name="connsiteY2623" fmla="*/ 4285654 h 5697997"/>
              <a:gd name="connsiteX2624" fmla="*/ 15605 w 6173470"/>
              <a:gd name="connsiteY2624" fmla="*/ 4271541 h 5697997"/>
              <a:gd name="connsiteX2625" fmla="*/ 13955 w 6173470"/>
              <a:gd name="connsiteY2625" fmla="*/ 4258042 h 5697997"/>
              <a:gd name="connsiteX2626" fmla="*/ 24001 w 6173470"/>
              <a:gd name="connsiteY2626" fmla="*/ 4243728 h 5697997"/>
              <a:gd name="connsiteX2627" fmla="*/ 24155 w 6173470"/>
              <a:gd name="connsiteY2627" fmla="*/ 4243766 h 5697997"/>
              <a:gd name="connsiteX2628" fmla="*/ 26700 w 6173470"/>
              <a:gd name="connsiteY2628" fmla="*/ 4240659 h 5697997"/>
              <a:gd name="connsiteX2629" fmla="*/ 26645 w 6173470"/>
              <a:gd name="connsiteY2629" fmla="*/ 4239990 h 5697997"/>
              <a:gd name="connsiteX2630" fmla="*/ 22600 w 6173470"/>
              <a:gd name="connsiteY2630" fmla="*/ 4238887 h 5697997"/>
              <a:gd name="connsiteX2631" fmla="*/ 9907 w 6173470"/>
              <a:gd name="connsiteY2631" fmla="*/ 4233910 h 5697997"/>
              <a:gd name="connsiteX2632" fmla="*/ 4959 w 6173470"/>
              <a:gd name="connsiteY2632" fmla="*/ 4224296 h 5697997"/>
              <a:gd name="connsiteX2633" fmla="*/ 16354 w 6173470"/>
              <a:gd name="connsiteY2633" fmla="*/ 4191165 h 5697997"/>
              <a:gd name="connsiteX2634" fmla="*/ 19203 w 6173470"/>
              <a:gd name="connsiteY2634" fmla="*/ 4185644 h 5697997"/>
              <a:gd name="connsiteX2635" fmla="*/ 14555 w 6173470"/>
              <a:gd name="connsiteY2635" fmla="*/ 4185029 h 5697997"/>
              <a:gd name="connsiteX2636" fmla="*/ 8407 w 6173470"/>
              <a:gd name="connsiteY2636" fmla="*/ 4169691 h 5697997"/>
              <a:gd name="connsiteX2637" fmla="*/ 9157 w 6173470"/>
              <a:gd name="connsiteY2637" fmla="*/ 4156807 h 5697997"/>
              <a:gd name="connsiteX2638" fmla="*/ 11406 w 6173470"/>
              <a:gd name="connsiteY2638" fmla="*/ 4139014 h 5697997"/>
              <a:gd name="connsiteX2639" fmla="*/ 13205 w 6173470"/>
              <a:gd name="connsiteY2639" fmla="*/ 4136344 h 5697997"/>
              <a:gd name="connsiteX2640" fmla="*/ 12156 w 6173470"/>
              <a:gd name="connsiteY2640" fmla="*/ 4135056 h 5697997"/>
              <a:gd name="connsiteX2641" fmla="*/ 2672 w 6173470"/>
              <a:gd name="connsiteY2641" fmla="*/ 4123604 h 5697997"/>
              <a:gd name="connsiteX2642" fmla="*/ 2636 w 6173470"/>
              <a:gd name="connsiteY2642" fmla="*/ 4121144 h 5697997"/>
              <a:gd name="connsiteX2643" fmla="*/ 1511 w 6173470"/>
              <a:gd name="connsiteY2643" fmla="*/ 4120197 h 5697997"/>
              <a:gd name="connsiteX2644" fmla="*/ 294 w 6173470"/>
              <a:gd name="connsiteY2644" fmla="*/ 4111940 h 5697997"/>
              <a:gd name="connsiteX2645" fmla="*/ 2438 w 6173470"/>
              <a:gd name="connsiteY2645" fmla="*/ 4107863 h 5697997"/>
              <a:gd name="connsiteX2646" fmla="*/ 2410 w 6173470"/>
              <a:gd name="connsiteY2646" fmla="*/ 4106014 h 5697997"/>
              <a:gd name="connsiteX2647" fmla="*/ 3104 w 6173470"/>
              <a:gd name="connsiteY2647" fmla="*/ 4096684 h 5697997"/>
              <a:gd name="connsiteX2648" fmla="*/ 6613 w 6173470"/>
              <a:gd name="connsiteY2648" fmla="*/ 4089899 h 5697997"/>
              <a:gd name="connsiteX2649" fmla="*/ 2710 w 6173470"/>
              <a:gd name="connsiteY2649" fmla="*/ 4084201 h 5697997"/>
              <a:gd name="connsiteX2650" fmla="*/ 5732 w 6173470"/>
              <a:gd name="connsiteY2650" fmla="*/ 4079290 h 5697997"/>
              <a:gd name="connsiteX2651" fmla="*/ 4528 w 6173470"/>
              <a:gd name="connsiteY2651" fmla="*/ 4072040 h 5697997"/>
              <a:gd name="connsiteX2652" fmla="*/ 11257 w 6173470"/>
              <a:gd name="connsiteY2652" fmla="*/ 4060612 h 5697997"/>
              <a:gd name="connsiteX2653" fmla="*/ 15155 w 6173470"/>
              <a:gd name="connsiteY2653" fmla="*/ 4055908 h 5697997"/>
              <a:gd name="connsiteX2654" fmla="*/ 20025 w 6173470"/>
              <a:gd name="connsiteY2654" fmla="*/ 4050087 h 5697997"/>
              <a:gd name="connsiteX2655" fmla="*/ 16654 w 6173470"/>
              <a:gd name="connsiteY2655" fmla="*/ 4045751 h 5697997"/>
              <a:gd name="connsiteX2656" fmla="*/ 11406 w 6173470"/>
              <a:gd name="connsiteY2656" fmla="*/ 4031844 h 5697997"/>
              <a:gd name="connsiteX2657" fmla="*/ 17554 w 6173470"/>
              <a:gd name="connsiteY2657" fmla="*/ 4012620 h 5697997"/>
              <a:gd name="connsiteX2658" fmla="*/ 18449 w 6173470"/>
              <a:gd name="connsiteY2658" fmla="*/ 4007514 h 5697997"/>
              <a:gd name="connsiteX2659" fmla="*/ 9907 w 6173470"/>
              <a:gd name="connsiteY2659" fmla="*/ 4004164 h 5697997"/>
              <a:gd name="connsiteX2660" fmla="*/ 4959 w 6173470"/>
              <a:gd name="connsiteY2660" fmla="*/ 3994551 h 5697997"/>
              <a:gd name="connsiteX2661" fmla="*/ 16354 w 6173470"/>
              <a:gd name="connsiteY2661" fmla="*/ 3961420 h 5697997"/>
              <a:gd name="connsiteX2662" fmla="*/ 19203 w 6173470"/>
              <a:gd name="connsiteY2662" fmla="*/ 3955898 h 5697997"/>
              <a:gd name="connsiteX2663" fmla="*/ 14555 w 6173470"/>
              <a:gd name="connsiteY2663" fmla="*/ 3955283 h 5697997"/>
              <a:gd name="connsiteX2664" fmla="*/ 8407 w 6173470"/>
              <a:gd name="connsiteY2664" fmla="*/ 3939945 h 5697997"/>
              <a:gd name="connsiteX2665" fmla="*/ 9157 w 6173470"/>
              <a:gd name="connsiteY2665" fmla="*/ 3927061 h 5697997"/>
              <a:gd name="connsiteX2666" fmla="*/ 11406 w 6173470"/>
              <a:gd name="connsiteY2666" fmla="*/ 3909267 h 5697997"/>
              <a:gd name="connsiteX2667" fmla="*/ 25051 w 6173470"/>
              <a:gd name="connsiteY2667" fmla="*/ 3889020 h 5697997"/>
              <a:gd name="connsiteX2668" fmla="*/ 25131 w 6173470"/>
              <a:gd name="connsiteY2668" fmla="*/ 3889173 h 5697997"/>
              <a:gd name="connsiteX2669" fmla="*/ 26850 w 6173470"/>
              <a:gd name="connsiteY2669" fmla="*/ 3885748 h 5697997"/>
              <a:gd name="connsiteX2670" fmla="*/ 25202 w 6173470"/>
              <a:gd name="connsiteY2670" fmla="*/ 3883497 h 5697997"/>
              <a:gd name="connsiteX2671" fmla="*/ 12756 w 6173470"/>
              <a:gd name="connsiteY2671" fmla="*/ 3892497 h 5697997"/>
              <a:gd name="connsiteX2672" fmla="*/ 1511 w 6173470"/>
              <a:gd name="connsiteY2672" fmla="*/ 3890452 h 5697997"/>
              <a:gd name="connsiteX2673" fmla="*/ 3910 w 6173470"/>
              <a:gd name="connsiteY2673" fmla="*/ 3875317 h 5697997"/>
              <a:gd name="connsiteX2674" fmla="*/ 11257 w 6173470"/>
              <a:gd name="connsiteY2674" fmla="*/ 3866932 h 5697997"/>
              <a:gd name="connsiteX2675" fmla="*/ 2710 w 6173470"/>
              <a:gd name="connsiteY2675" fmla="*/ 3854455 h 5697997"/>
              <a:gd name="connsiteX2676" fmla="*/ 10507 w 6173470"/>
              <a:gd name="connsiteY2676" fmla="*/ 3841776 h 5697997"/>
              <a:gd name="connsiteX2677" fmla="*/ 18604 w 6173470"/>
              <a:gd name="connsiteY2677" fmla="*/ 3834618 h 5697997"/>
              <a:gd name="connsiteX2678" fmla="*/ 20992 w 6173470"/>
              <a:gd name="connsiteY2678" fmla="*/ 3830867 h 5697997"/>
              <a:gd name="connsiteX2679" fmla="*/ 18832 w 6173470"/>
              <a:gd name="connsiteY2679" fmla="*/ 3831313 h 5697997"/>
              <a:gd name="connsiteX2680" fmla="*/ 13655 w 6173470"/>
              <a:gd name="connsiteY2680" fmla="*/ 3825464 h 5697997"/>
              <a:gd name="connsiteX2681" fmla="*/ 12156 w 6173470"/>
              <a:gd name="connsiteY2681" fmla="*/ 3823623 h 5697997"/>
              <a:gd name="connsiteX2682" fmla="*/ 2410 w 6173470"/>
              <a:gd name="connsiteY2682" fmla="*/ 3794581 h 5697997"/>
              <a:gd name="connsiteX2683" fmla="*/ 7057 w 6173470"/>
              <a:gd name="connsiteY2683" fmla="*/ 3777607 h 5697997"/>
              <a:gd name="connsiteX2684" fmla="*/ 6908 w 6173470"/>
              <a:gd name="connsiteY2684" fmla="*/ 3774948 h 5697997"/>
              <a:gd name="connsiteX2685" fmla="*/ 11257 w 6173470"/>
              <a:gd name="connsiteY2685" fmla="*/ 3749178 h 5697997"/>
              <a:gd name="connsiteX2686" fmla="*/ 15155 w 6173470"/>
              <a:gd name="connsiteY2686" fmla="*/ 3744475 h 5697997"/>
              <a:gd name="connsiteX2687" fmla="*/ 15605 w 6173470"/>
              <a:gd name="connsiteY2687" fmla="*/ 3730363 h 5697997"/>
              <a:gd name="connsiteX2688" fmla="*/ 13955 w 6173470"/>
              <a:gd name="connsiteY2688" fmla="*/ 3716864 h 5697997"/>
              <a:gd name="connsiteX2689" fmla="*/ 24001 w 6173470"/>
              <a:gd name="connsiteY2689" fmla="*/ 3702548 h 5697997"/>
              <a:gd name="connsiteX2690" fmla="*/ 24155 w 6173470"/>
              <a:gd name="connsiteY2690" fmla="*/ 3702588 h 5697997"/>
              <a:gd name="connsiteX2691" fmla="*/ 26700 w 6173470"/>
              <a:gd name="connsiteY2691" fmla="*/ 3699480 h 5697997"/>
              <a:gd name="connsiteX2692" fmla="*/ 26645 w 6173470"/>
              <a:gd name="connsiteY2692" fmla="*/ 3698811 h 5697997"/>
              <a:gd name="connsiteX2693" fmla="*/ 22600 w 6173470"/>
              <a:gd name="connsiteY2693" fmla="*/ 3697707 h 5697997"/>
              <a:gd name="connsiteX2694" fmla="*/ 9907 w 6173470"/>
              <a:gd name="connsiteY2694" fmla="*/ 3692731 h 5697997"/>
              <a:gd name="connsiteX2695" fmla="*/ 4959 w 6173470"/>
              <a:gd name="connsiteY2695" fmla="*/ 3683118 h 5697997"/>
              <a:gd name="connsiteX2696" fmla="*/ 8070 w 6173470"/>
              <a:gd name="connsiteY2696" fmla="*/ 3664865 h 5697997"/>
              <a:gd name="connsiteX2697" fmla="*/ 11250 w 6173470"/>
              <a:gd name="connsiteY2697" fmla="*/ 3659155 h 5697997"/>
              <a:gd name="connsiteX2698" fmla="*/ 2672 w 6173470"/>
              <a:gd name="connsiteY2698" fmla="*/ 3648797 h 5697997"/>
              <a:gd name="connsiteX2699" fmla="*/ 2410 w 6173470"/>
              <a:gd name="connsiteY2699" fmla="*/ 3631207 h 5697997"/>
              <a:gd name="connsiteX2700" fmla="*/ 7057 w 6173470"/>
              <a:gd name="connsiteY2700" fmla="*/ 3614231 h 5697997"/>
              <a:gd name="connsiteX2701" fmla="*/ 6908 w 6173470"/>
              <a:gd name="connsiteY2701" fmla="*/ 3611573 h 5697997"/>
              <a:gd name="connsiteX2702" fmla="*/ 11257 w 6173470"/>
              <a:gd name="connsiteY2702" fmla="*/ 3585805 h 5697997"/>
              <a:gd name="connsiteX2703" fmla="*/ 15155 w 6173470"/>
              <a:gd name="connsiteY2703" fmla="*/ 3581100 h 5697997"/>
              <a:gd name="connsiteX2704" fmla="*/ 18905 w 6173470"/>
              <a:gd name="connsiteY2704" fmla="*/ 3576617 h 5697997"/>
              <a:gd name="connsiteX2705" fmla="*/ 12756 w 6173470"/>
              <a:gd name="connsiteY2705" fmla="*/ 3581064 h 5697997"/>
              <a:gd name="connsiteX2706" fmla="*/ 1511 w 6173470"/>
              <a:gd name="connsiteY2706" fmla="*/ 3579018 h 5697997"/>
              <a:gd name="connsiteX2707" fmla="*/ 3910 w 6173470"/>
              <a:gd name="connsiteY2707" fmla="*/ 3563884 h 5697997"/>
              <a:gd name="connsiteX2708" fmla="*/ 11257 w 6173470"/>
              <a:gd name="connsiteY2708" fmla="*/ 3555499 h 5697997"/>
              <a:gd name="connsiteX2709" fmla="*/ 2710 w 6173470"/>
              <a:gd name="connsiteY2709" fmla="*/ 3543022 h 5697997"/>
              <a:gd name="connsiteX2710" fmla="*/ 10507 w 6173470"/>
              <a:gd name="connsiteY2710" fmla="*/ 3530343 h 5697997"/>
              <a:gd name="connsiteX2711" fmla="*/ 11096 w 6173470"/>
              <a:gd name="connsiteY2711" fmla="*/ 3529823 h 5697997"/>
              <a:gd name="connsiteX2712" fmla="*/ 9907 w 6173470"/>
              <a:gd name="connsiteY2712" fmla="*/ 3529357 h 5697997"/>
              <a:gd name="connsiteX2713" fmla="*/ 4959 w 6173470"/>
              <a:gd name="connsiteY2713" fmla="*/ 3519743 h 5697997"/>
              <a:gd name="connsiteX2714" fmla="*/ 8070 w 6173470"/>
              <a:gd name="connsiteY2714" fmla="*/ 3501491 h 5697997"/>
              <a:gd name="connsiteX2715" fmla="*/ 12494 w 6173470"/>
              <a:gd name="connsiteY2715" fmla="*/ 3493546 h 5697997"/>
              <a:gd name="connsiteX2716" fmla="*/ 11406 w 6173470"/>
              <a:gd name="connsiteY2716" fmla="*/ 3490665 h 5697997"/>
              <a:gd name="connsiteX2717" fmla="*/ 14661 w 6173470"/>
              <a:gd name="connsiteY2717" fmla="*/ 3480490 h 5697997"/>
              <a:gd name="connsiteX2718" fmla="*/ 14555 w 6173470"/>
              <a:gd name="connsiteY2718" fmla="*/ 3480476 h 5697997"/>
              <a:gd name="connsiteX2719" fmla="*/ 8407 w 6173470"/>
              <a:gd name="connsiteY2719" fmla="*/ 3465138 h 5697997"/>
              <a:gd name="connsiteX2720" fmla="*/ 9157 w 6173470"/>
              <a:gd name="connsiteY2720" fmla="*/ 3452254 h 5697997"/>
              <a:gd name="connsiteX2721" fmla="*/ 11406 w 6173470"/>
              <a:gd name="connsiteY2721" fmla="*/ 3434460 h 5697997"/>
              <a:gd name="connsiteX2722" fmla="*/ 25051 w 6173470"/>
              <a:gd name="connsiteY2722" fmla="*/ 3414212 h 5697997"/>
              <a:gd name="connsiteX2723" fmla="*/ 25131 w 6173470"/>
              <a:gd name="connsiteY2723" fmla="*/ 3414367 h 5697997"/>
              <a:gd name="connsiteX2724" fmla="*/ 26850 w 6173470"/>
              <a:gd name="connsiteY2724" fmla="*/ 3410941 h 5697997"/>
              <a:gd name="connsiteX2725" fmla="*/ 25202 w 6173470"/>
              <a:gd name="connsiteY2725" fmla="*/ 3408690 h 5697997"/>
              <a:gd name="connsiteX2726" fmla="*/ 12756 w 6173470"/>
              <a:gd name="connsiteY2726" fmla="*/ 3417690 h 5697997"/>
              <a:gd name="connsiteX2727" fmla="*/ 1511 w 6173470"/>
              <a:gd name="connsiteY2727" fmla="*/ 3415644 h 5697997"/>
              <a:gd name="connsiteX2728" fmla="*/ 3910 w 6173470"/>
              <a:gd name="connsiteY2728" fmla="*/ 3400509 h 5697997"/>
              <a:gd name="connsiteX2729" fmla="*/ 8421 w 6173470"/>
              <a:gd name="connsiteY2729" fmla="*/ 3395362 h 5697997"/>
              <a:gd name="connsiteX2730" fmla="*/ 2672 w 6173470"/>
              <a:gd name="connsiteY2730" fmla="*/ 3388420 h 5697997"/>
              <a:gd name="connsiteX2731" fmla="*/ 2410 w 6173470"/>
              <a:gd name="connsiteY2731" fmla="*/ 3370830 h 5697997"/>
              <a:gd name="connsiteX2732" fmla="*/ 7057 w 6173470"/>
              <a:gd name="connsiteY2732" fmla="*/ 3353855 h 5697997"/>
              <a:gd name="connsiteX2733" fmla="*/ 6908 w 6173470"/>
              <a:gd name="connsiteY2733" fmla="*/ 3351197 h 5697997"/>
              <a:gd name="connsiteX2734" fmla="*/ 11257 w 6173470"/>
              <a:gd name="connsiteY2734" fmla="*/ 3325427 h 5697997"/>
              <a:gd name="connsiteX2735" fmla="*/ 11877 w 6173470"/>
              <a:gd name="connsiteY2735" fmla="*/ 3324679 h 5697997"/>
              <a:gd name="connsiteX2736" fmla="*/ 13244 w 6173470"/>
              <a:gd name="connsiteY2736" fmla="*/ 3317065 h 5697997"/>
              <a:gd name="connsiteX2737" fmla="*/ 17467 w 6173470"/>
              <a:gd name="connsiteY2737" fmla="*/ 3308250 h 5697997"/>
              <a:gd name="connsiteX2738" fmla="*/ 15605 w 6173470"/>
              <a:gd name="connsiteY2738" fmla="*/ 3306612 h 5697997"/>
              <a:gd name="connsiteX2739" fmla="*/ 13955 w 6173470"/>
              <a:gd name="connsiteY2739" fmla="*/ 3293113 h 5697997"/>
              <a:gd name="connsiteX2740" fmla="*/ 15531 w 6173470"/>
              <a:gd name="connsiteY2740" fmla="*/ 3290869 h 5697997"/>
              <a:gd name="connsiteX2741" fmla="*/ 13655 w 6173470"/>
              <a:gd name="connsiteY2741" fmla="*/ 3288750 h 5697997"/>
              <a:gd name="connsiteX2742" fmla="*/ 12156 w 6173470"/>
              <a:gd name="connsiteY2742" fmla="*/ 3286910 h 5697997"/>
              <a:gd name="connsiteX2743" fmla="*/ 2410 w 6173470"/>
              <a:gd name="connsiteY2743" fmla="*/ 3257868 h 5697997"/>
              <a:gd name="connsiteX2744" fmla="*/ 7057 w 6173470"/>
              <a:gd name="connsiteY2744" fmla="*/ 3240893 h 5697997"/>
              <a:gd name="connsiteX2745" fmla="*/ 6908 w 6173470"/>
              <a:gd name="connsiteY2745" fmla="*/ 3238235 h 5697997"/>
              <a:gd name="connsiteX2746" fmla="*/ 4528 w 6173470"/>
              <a:gd name="connsiteY2746" fmla="*/ 3223892 h 5697997"/>
              <a:gd name="connsiteX2747" fmla="*/ 9024 w 6173470"/>
              <a:gd name="connsiteY2747" fmla="*/ 3216256 h 5697997"/>
              <a:gd name="connsiteX2748" fmla="*/ 7602 w 6173470"/>
              <a:gd name="connsiteY2748" fmla="*/ 3215267 h 5697997"/>
              <a:gd name="connsiteX2749" fmla="*/ 7931 w 6173470"/>
              <a:gd name="connsiteY2749" fmla="*/ 3210973 h 5697997"/>
              <a:gd name="connsiteX2750" fmla="*/ 2672 w 6173470"/>
              <a:gd name="connsiteY2750" fmla="*/ 3204623 h 5697997"/>
              <a:gd name="connsiteX2751" fmla="*/ 2410 w 6173470"/>
              <a:gd name="connsiteY2751" fmla="*/ 3187034 h 5697997"/>
              <a:gd name="connsiteX2752" fmla="*/ 7057 w 6173470"/>
              <a:gd name="connsiteY2752" fmla="*/ 3170059 h 5697997"/>
              <a:gd name="connsiteX2753" fmla="*/ 6908 w 6173470"/>
              <a:gd name="connsiteY2753" fmla="*/ 3167400 h 5697997"/>
              <a:gd name="connsiteX2754" fmla="*/ 5443 w 6173470"/>
              <a:gd name="connsiteY2754" fmla="*/ 3158573 h 5697997"/>
              <a:gd name="connsiteX2755" fmla="*/ 1511 w 6173470"/>
              <a:gd name="connsiteY2755" fmla="*/ 3155267 h 5697997"/>
              <a:gd name="connsiteX2756" fmla="*/ 3910 w 6173470"/>
              <a:gd name="connsiteY2756" fmla="*/ 3140133 h 5697997"/>
              <a:gd name="connsiteX2757" fmla="*/ 6539 w 6173470"/>
              <a:gd name="connsiteY2757" fmla="*/ 3137131 h 5697997"/>
              <a:gd name="connsiteX2758" fmla="*/ 7931 w 6173470"/>
              <a:gd name="connsiteY2758" fmla="*/ 3128974 h 5697997"/>
              <a:gd name="connsiteX2759" fmla="*/ 5522 w 6173470"/>
              <a:gd name="connsiteY2759" fmla="*/ 3126967 h 5697997"/>
              <a:gd name="connsiteX2760" fmla="*/ 2710 w 6173470"/>
              <a:gd name="connsiteY2760" fmla="*/ 3119271 h 5697997"/>
              <a:gd name="connsiteX2761" fmla="*/ 10507 w 6173470"/>
              <a:gd name="connsiteY2761" fmla="*/ 3106591 h 5697997"/>
              <a:gd name="connsiteX2762" fmla="*/ 11943 w 6173470"/>
              <a:gd name="connsiteY2762" fmla="*/ 3105321 h 5697997"/>
              <a:gd name="connsiteX2763" fmla="*/ 7602 w 6173470"/>
              <a:gd name="connsiteY2763" fmla="*/ 3102306 h 5697997"/>
              <a:gd name="connsiteX2764" fmla="*/ 8407 w 6173470"/>
              <a:gd name="connsiteY2764" fmla="*/ 3091799 h 5697997"/>
              <a:gd name="connsiteX2765" fmla="*/ 8842 w 6173470"/>
              <a:gd name="connsiteY2765" fmla="*/ 3084334 h 5697997"/>
              <a:gd name="connsiteX2766" fmla="*/ 5802 w 6173470"/>
              <a:gd name="connsiteY2766" fmla="*/ 3081911 h 5697997"/>
              <a:gd name="connsiteX2767" fmla="*/ 4959 w 6173470"/>
              <a:gd name="connsiteY2767" fmla="*/ 3075571 h 5697997"/>
              <a:gd name="connsiteX2768" fmla="*/ 8070 w 6173470"/>
              <a:gd name="connsiteY2768" fmla="*/ 3057317 h 5697997"/>
              <a:gd name="connsiteX2769" fmla="*/ 9549 w 6173470"/>
              <a:gd name="connsiteY2769" fmla="*/ 3054659 h 5697997"/>
              <a:gd name="connsiteX2770" fmla="*/ 2672 w 6173470"/>
              <a:gd name="connsiteY2770" fmla="*/ 3046352 h 5697997"/>
              <a:gd name="connsiteX2771" fmla="*/ 2626 w 6173470"/>
              <a:gd name="connsiteY2771" fmla="*/ 3043242 h 5697997"/>
              <a:gd name="connsiteX2772" fmla="*/ 1511 w 6173470"/>
              <a:gd name="connsiteY2772" fmla="*/ 3042305 h 5697997"/>
              <a:gd name="connsiteX2773" fmla="*/ 2518 w 6173470"/>
              <a:gd name="connsiteY2773" fmla="*/ 3035953 h 5697997"/>
              <a:gd name="connsiteX2774" fmla="*/ 2410 w 6173470"/>
              <a:gd name="connsiteY2774" fmla="*/ 3028764 h 5697997"/>
              <a:gd name="connsiteX2775" fmla="*/ 3104 w 6173470"/>
              <a:gd name="connsiteY2775" fmla="*/ 3019434 h 5697997"/>
              <a:gd name="connsiteX2776" fmla="*/ 5794 w 6173470"/>
              <a:gd name="connsiteY2776" fmla="*/ 3014231 h 5697997"/>
              <a:gd name="connsiteX2777" fmla="*/ 5522 w 6173470"/>
              <a:gd name="connsiteY2777" fmla="*/ 3014004 h 5697997"/>
              <a:gd name="connsiteX2778" fmla="*/ 2710 w 6173470"/>
              <a:gd name="connsiteY2778" fmla="*/ 3006309 h 5697997"/>
              <a:gd name="connsiteX2779" fmla="*/ 5647 w 6173470"/>
              <a:gd name="connsiteY2779" fmla="*/ 3001533 h 5697997"/>
              <a:gd name="connsiteX2780" fmla="*/ 4528 w 6173470"/>
              <a:gd name="connsiteY2780" fmla="*/ 2994790 h 5697997"/>
              <a:gd name="connsiteX2781" fmla="*/ 11257 w 6173470"/>
              <a:gd name="connsiteY2781" fmla="*/ 2983362 h 5697997"/>
              <a:gd name="connsiteX2782" fmla="*/ 15155 w 6173470"/>
              <a:gd name="connsiteY2782" fmla="*/ 2978658 h 5697997"/>
              <a:gd name="connsiteX2783" fmla="*/ 19711 w 6173470"/>
              <a:gd name="connsiteY2783" fmla="*/ 2973780 h 5697997"/>
              <a:gd name="connsiteX2784" fmla="*/ 19890 w 6173470"/>
              <a:gd name="connsiteY2784" fmla="*/ 2972021 h 5697997"/>
              <a:gd name="connsiteX2785" fmla="*/ 18068 w 6173470"/>
              <a:gd name="connsiteY2785" fmla="*/ 2969676 h 5697997"/>
              <a:gd name="connsiteX2786" fmla="*/ 12756 w 6173470"/>
              <a:gd name="connsiteY2786" fmla="*/ 2973516 h 5697997"/>
              <a:gd name="connsiteX2787" fmla="*/ 1511 w 6173470"/>
              <a:gd name="connsiteY2787" fmla="*/ 2971471 h 5697997"/>
              <a:gd name="connsiteX2788" fmla="*/ 3910 w 6173470"/>
              <a:gd name="connsiteY2788" fmla="*/ 2956337 h 5697997"/>
              <a:gd name="connsiteX2789" fmla="*/ 11257 w 6173470"/>
              <a:gd name="connsiteY2789" fmla="*/ 2947951 h 5697997"/>
              <a:gd name="connsiteX2790" fmla="*/ 2710 w 6173470"/>
              <a:gd name="connsiteY2790" fmla="*/ 2935475 h 5697997"/>
              <a:gd name="connsiteX2791" fmla="*/ 3058 w 6173470"/>
              <a:gd name="connsiteY2791" fmla="*/ 2934498 h 5697997"/>
              <a:gd name="connsiteX2792" fmla="*/ 2672 w 6173470"/>
              <a:gd name="connsiteY2792" fmla="*/ 2934033 h 5697997"/>
              <a:gd name="connsiteX2793" fmla="*/ 2410 w 6173470"/>
              <a:gd name="connsiteY2793" fmla="*/ 2916445 h 5697997"/>
              <a:gd name="connsiteX2794" fmla="*/ 2609 w 6173470"/>
              <a:gd name="connsiteY2794" fmla="*/ 2913781 h 5697997"/>
              <a:gd name="connsiteX2795" fmla="*/ 2410 w 6173470"/>
              <a:gd name="connsiteY2795" fmla="*/ 2900487 h 5697997"/>
              <a:gd name="connsiteX2796" fmla="*/ 3104 w 6173470"/>
              <a:gd name="connsiteY2796" fmla="*/ 2891155 h 5697997"/>
              <a:gd name="connsiteX2797" fmla="*/ 5274 w 6173470"/>
              <a:gd name="connsiteY2797" fmla="*/ 2886961 h 5697997"/>
              <a:gd name="connsiteX2798" fmla="*/ 4528 w 6173470"/>
              <a:gd name="connsiteY2798" fmla="*/ 2882469 h 5697997"/>
              <a:gd name="connsiteX2799" fmla="*/ 6595 w 6173470"/>
              <a:gd name="connsiteY2799" fmla="*/ 2878961 h 5697997"/>
              <a:gd name="connsiteX2800" fmla="*/ 4528 w 6173470"/>
              <a:gd name="connsiteY2800" fmla="*/ 2866511 h 5697997"/>
              <a:gd name="connsiteX2801" fmla="*/ 8586 w 6173470"/>
              <a:gd name="connsiteY2801" fmla="*/ 2859619 h 5697997"/>
              <a:gd name="connsiteX2802" fmla="*/ 9157 w 6173470"/>
              <a:gd name="connsiteY2802" fmla="*/ 2849811 h 5697997"/>
              <a:gd name="connsiteX2803" fmla="*/ 11406 w 6173470"/>
              <a:gd name="connsiteY2803" fmla="*/ 2832017 h 5697997"/>
              <a:gd name="connsiteX2804" fmla="*/ 14521 w 6173470"/>
              <a:gd name="connsiteY2804" fmla="*/ 2827396 h 5697997"/>
              <a:gd name="connsiteX2805" fmla="*/ 13955 w 6173470"/>
              <a:gd name="connsiteY2805" fmla="*/ 2822770 h 5697997"/>
              <a:gd name="connsiteX2806" fmla="*/ 17581 w 6173470"/>
              <a:gd name="connsiteY2806" fmla="*/ 2817602 h 5697997"/>
              <a:gd name="connsiteX2807" fmla="*/ 12163 w 6173470"/>
              <a:gd name="connsiteY2807" fmla="*/ 2815478 h 5697997"/>
              <a:gd name="connsiteX2808" fmla="*/ 6739 w 6173470"/>
              <a:gd name="connsiteY2808" fmla="*/ 2817599 h 5697997"/>
              <a:gd name="connsiteX2809" fmla="*/ 1511 w 6173470"/>
              <a:gd name="connsiteY2809" fmla="*/ 2813201 h 5697997"/>
              <a:gd name="connsiteX2810" fmla="*/ 3910 w 6173470"/>
              <a:gd name="connsiteY2810" fmla="*/ 2798066 h 5697997"/>
              <a:gd name="connsiteX2811" fmla="*/ 6084 w 6173470"/>
              <a:gd name="connsiteY2811" fmla="*/ 2795588 h 5697997"/>
              <a:gd name="connsiteX2812" fmla="*/ 5802 w 6173470"/>
              <a:gd name="connsiteY2812" fmla="*/ 2795364 h 5697997"/>
              <a:gd name="connsiteX2813" fmla="*/ 4959 w 6173470"/>
              <a:gd name="connsiteY2813" fmla="*/ 2789023 h 5697997"/>
              <a:gd name="connsiteX2814" fmla="*/ 5644 w 6173470"/>
              <a:gd name="connsiteY2814" fmla="*/ 2785004 h 5697997"/>
              <a:gd name="connsiteX2815" fmla="*/ 5522 w 6173470"/>
              <a:gd name="connsiteY2815" fmla="*/ 2784902 h 5697997"/>
              <a:gd name="connsiteX2816" fmla="*/ 2710 w 6173470"/>
              <a:gd name="connsiteY2816" fmla="*/ 2777205 h 5697997"/>
              <a:gd name="connsiteX2817" fmla="*/ 5428 w 6173470"/>
              <a:gd name="connsiteY2817" fmla="*/ 2769562 h 5697997"/>
              <a:gd name="connsiteX2818" fmla="*/ 10380 w 6173470"/>
              <a:gd name="connsiteY2818" fmla="*/ 2764651 h 5697997"/>
              <a:gd name="connsiteX2819" fmla="*/ 2672 w 6173470"/>
              <a:gd name="connsiteY2819" fmla="*/ 2755342 h 5697997"/>
              <a:gd name="connsiteX2820" fmla="*/ 2410 w 6173470"/>
              <a:gd name="connsiteY2820" fmla="*/ 2737754 h 5697997"/>
              <a:gd name="connsiteX2821" fmla="*/ 7057 w 6173470"/>
              <a:gd name="connsiteY2821" fmla="*/ 2720779 h 5697997"/>
              <a:gd name="connsiteX2822" fmla="*/ 6908 w 6173470"/>
              <a:gd name="connsiteY2822" fmla="*/ 2718120 h 5697997"/>
              <a:gd name="connsiteX2823" fmla="*/ 4528 w 6173470"/>
              <a:gd name="connsiteY2823" fmla="*/ 2703780 h 5697997"/>
              <a:gd name="connsiteX2824" fmla="*/ 4670 w 6173470"/>
              <a:gd name="connsiteY2824" fmla="*/ 2703538 h 5697997"/>
              <a:gd name="connsiteX2825" fmla="*/ 1511 w 6173470"/>
              <a:gd name="connsiteY2825" fmla="*/ 2700882 h 5697997"/>
              <a:gd name="connsiteX2826" fmla="*/ 3743 w 6173470"/>
              <a:gd name="connsiteY2826" fmla="*/ 2686801 h 5697997"/>
              <a:gd name="connsiteX2827" fmla="*/ 1511 w 6173470"/>
              <a:gd name="connsiteY2827" fmla="*/ 2684924 h 5697997"/>
              <a:gd name="connsiteX2828" fmla="*/ 3910 w 6173470"/>
              <a:gd name="connsiteY2828" fmla="*/ 2669789 h 5697997"/>
              <a:gd name="connsiteX2829" fmla="*/ 4328 w 6173470"/>
              <a:gd name="connsiteY2829" fmla="*/ 2669313 h 5697997"/>
              <a:gd name="connsiteX2830" fmla="*/ 2710 w 6173470"/>
              <a:gd name="connsiteY2830" fmla="*/ 2664886 h 5697997"/>
              <a:gd name="connsiteX2831" fmla="*/ 7021 w 6173470"/>
              <a:gd name="connsiteY2831" fmla="*/ 2657873 h 5697997"/>
              <a:gd name="connsiteX2832" fmla="*/ 5522 w 6173470"/>
              <a:gd name="connsiteY2832" fmla="*/ 2656625 h 5697997"/>
              <a:gd name="connsiteX2833" fmla="*/ 2710 w 6173470"/>
              <a:gd name="connsiteY2833" fmla="*/ 2648928 h 5697997"/>
              <a:gd name="connsiteX2834" fmla="*/ 10507 w 6173470"/>
              <a:gd name="connsiteY2834" fmla="*/ 2636248 h 5697997"/>
              <a:gd name="connsiteX2835" fmla="*/ 10592 w 6173470"/>
              <a:gd name="connsiteY2835" fmla="*/ 2636173 h 5697997"/>
              <a:gd name="connsiteX2836" fmla="*/ 9907 w 6173470"/>
              <a:gd name="connsiteY2836" fmla="*/ 2635904 h 5697997"/>
              <a:gd name="connsiteX2837" fmla="*/ 4959 w 6173470"/>
              <a:gd name="connsiteY2837" fmla="*/ 2626290 h 5697997"/>
              <a:gd name="connsiteX2838" fmla="*/ 8070 w 6173470"/>
              <a:gd name="connsiteY2838" fmla="*/ 2608038 h 5697997"/>
              <a:gd name="connsiteX2839" fmla="*/ 12639 w 6173470"/>
              <a:gd name="connsiteY2839" fmla="*/ 2599834 h 5697997"/>
              <a:gd name="connsiteX2840" fmla="*/ 11545 w 6173470"/>
              <a:gd name="connsiteY2840" fmla="*/ 2596935 h 5697997"/>
              <a:gd name="connsiteX2841" fmla="*/ 2672 w 6173470"/>
              <a:gd name="connsiteY2841" fmla="*/ 2586222 h 5697997"/>
              <a:gd name="connsiteX2842" fmla="*/ 2410 w 6173470"/>
              <a:gd name="connsiteY2842" fmla="*/ 2568632 h 5697997"/>
              <a:gd name="connsiteX2843" fmla="*/ 7057 w 6173470"/>
              <a:gd name="connsiteY2843" fmla="*/ 2551657 h 5697997"/>
              <a:gd name="connsiteX2844" fmla="*/ 6908 w 6173470"/>
              <a:gd name="connsiteY2844" fmla="*/ 2548998 h 5697997"/>
              <a:gd name="connsiteX2845" fmla="*/ 4528 w 6173470"/>
              <a:gd name="connsiteY2845" fmla="*/ 2534657 h 5697997"/>
              <a:gd name="connsiteX2846" fmla="*/ 10037 w 6173470"/>
              <a:gd name="connsiteY2846" fmla="*/ 2525300 h 5697997"/>
              <a:gd name="connsiteX2847" fmla="*/ 6741 w 6173470"/>
              <a:gd name="connsiteY2847" fmla="*/ 2526589 h 5697997"/>
              <a:gd name="connsiteX2848" fmla="*/ 1511 w 6173470"/>
              <a:gd name="connsiteY2848" fmla="*/ 2522192 h 5697997"/>
              <a:gd name="connsiteX2849" fmla="*/ 3910 w 6173470"/>
              <a:gd name="connsiteY2849" fmla="*/ 2507056 h 5697997"/>
              <a:gd name="connsiteX2850" fmla="*/ 11257 w 6173470"/>
              <a:gd name="connsiteY2850" fmla="*/ 2498671 h 5697997"/>
              <a:gd name="connsiteX2851" fmla="*/ 2710 w 6173470"/>
              <a:gd name="connsiteY2851" fmla="*/ 2486196 h 5697997"/>
              <a:gd name="connsiteX2852" fmla="*/ 10507 w 6173470"/>
              <a:gd name="connsiteY2852" fmla="*/ 2473516 h 5697997"/>
              <a:gd name="connsiteX2853" fmla="*/ 16617 w 6173470"/>
              <a:gd name="connsiteY2853" fmla="*/ 2468114 h 5697997"/>
              <a:gd name="connsiteX2854" fmla="*/ 16585 w 6173470"/>
              <a:gd name="connsiteY2854" fmla="*/ 2468095 h 5697997"/>
              <a:gd name="connsiteX2855" fmla="*/ 9907 w 6173470"/>
              <a:gd name="connsiteY2855" fmla="*/ 2466781 h 5697997"/>
              <a:gd name="connsiteX2856" fmla="*/ 4959 w 6173470"/>
              <a:gd name="connsiteY2856" fmla="*/ 2457168 h 5697997"/>
              <a:gd name="connsiteX2857" fmla="*/ 8070 w 6173470"/>
              <a:gd name="connsiteY2857" fmla="*/ 2438916 h 5697997"/>
              <a:gd name="connsiteX2858" fmla="*/ 12095 w 6173470"/>
              <a:gd name="connsiteY2858" fmla="*/ 2431687 h 5697997"/>
              <a:gd name="connsiteX2859" fmla="*/ 16425 w 6173470"/>
              <a:gd name="connsiteY2859" fmla="*/ 2418148 h 5697997"/>
              <a:gd name="connsiteX2860" fmla="*/ 14555 w 6173470"/>
              <a:gd name="connsiteY2860" fmla="*/ 2417901 h 5697997"/>
              <a:gd name="connsiteX2861" fmla="*/ 8407 w 6173470"/>
              <a:gd name="connsiteY2861" fmla="*/ 2402563 h 5697997"/>
              <a:gd name="connsiteX2862" fmla="*/ 9157 w 6173470"/>
              <a:gd name="connsiteY2862" fmla="*/ 2389678 h 5697997"/>
              <a:gd name="connsiteX2863" fmla="*/ 11406 w 6173470"/>
              <a:gd name="connsiteY2863" fmla="*/ 2371885 h 5697997"/>
              <a:gd name="connsiteX2864" fmla="*/ 25051 w 6173470"/>
              <a:gd name="connsiteY2864" fmla="*/ 2351636 h 5697997"/>
              <a:gd name="connsiteX2865" fmla="*/ 25131 w 6173470"/>
              <a:gd name="connsiteY2865" fmla="*/ 2351791 h 5697997"/>
              <a:gd name="connsiteX2866" fmla="*/ 26850 w 6173470"/>
              <a:gd name="connsiteY2866" fmla="*/ 2348366 h 5697997"/>
              <a:gd name="connsiteX2867" fmla="*/ 25202 w 6173470"/>
              <a:gd name="connsiteY2867" fmla="*/ 2346115 h 5697997"/>
              <a:gd name="connsiteX2868" fmla="*/ 12756 w 6173470"/>
              <a:gd name="connsiteY2868" fmla="*/ 2355114 h 5697997"/>
              <a:gd name="connsiteX2869" fmla="*/ 1511 w 6173470"/>
              <a:gd name="connsiteY2869" fmla="*/ 2353068 h 5697997"/>
              <a:gd name="connsiteX2870" fmla="*/ 3910 w 6173470"/>
              <a:gd name="connsiteY2870" fmla="*/ 2337934 h 5697997"/>
              <a:gd name="connsiteX2871" fmla="*/ 10595 w 6173470"/>
              <a:gd name="connsiteY2871" fmla="*/ 2330305 h 5697997"/>
              <a:gd name="connsiteX2872" fmla="*/ 2672 w 6173470"/>
              <a:gd name="connsiteY2872" fmla="*/ 2320738 h 5697997"/>
              <a:gd name="connsiteX2873" fmla="*/ 2410 w 6173470"/>
              <a:gd name="connsiteY2873" fmla="*/ 2303148 h 5697997"/>
              <a:gd name="connsiteX2874" fmla="*/ 7057 w 6173470"/>
              <a:gd name="connsiteY2874" fmla="*/ 2286174 h 5697997"/>
              <a:gd name="connsiteX2875" fmla="*/ 6908 w 6173470"/>
              <a:gd name="connsiteY2875" fmla="*/ 2283515 h 5697997"/>
              <a:gd name="connsiteX2876" fmla="*/ 11257 w 6173470"/>
              <a:gd name="connsiteY2876" fmla="*/ 2257746 h 5697997"/>
              <a:gd name="connsiteX2877" fmla="*/ 15132 w 6173470"/>
              <a:gd name="connsiteY2877" fmla="*/ 2253070 h 5697997"/>
              <a:gd name="connsiteX2878" fmla="*/ 17554 w 6173470"/>
              <a:gd name="connsiteY2878" fmla="*/ 2245492 h 5697997"/>
              <a:gd name="connsiteX2879" fmla="*/ 18054 w 6173470"/>
              <a:gd name="connsiteY2879" fmla="*/ 2242646 h 5697997"/>
              <a:gd name="connsiteX2880" fmla="*/ 15605 w 6173470"/>
              <a:gd name="connsiteY2880" fmla="*/ 2238930 h 5697997"/>
              <a:gd name="connsiteX2881" fmla="*/ 13955 w 6173470"/>
              <a:gd name="connsiteY2881" fmla="*/ 2225431 h 5697997"/>
              <a:gd name="connsiteX2882" fmla="*/ 24001 w 6173470"/>
              <a:gd name="connsiteY2882" fmla="*/ 2211115 h 5697997"/>
              <a:gd name="connsiteX2883" fmla="*/ 24155 w 6173470"/>
              <a:gd name="connsiteY2883" fmla="*/ 2211155 h 5697997"/>
              <a:gd name="connsiteX2884" fmla="*/ 26700 w 6173470"/>
              <a:gd name="connsiteY2884" fmla="*/ 2208048 h 5697997"/>
              <a:gd name="connsiteX2885" fmla="*/ 26645 w 6173470"/>
              <a:gd name="connsiteY2885" fmla="*/ 2207379 h 5697997"/>
              <a:gd name="connsiteX2886" fmla="*/ 22600 w 6173470"/>
              <a:gd name="connsiteY2886" fmla="*/ 2206275 h 5697997"/>
              <a:gd name="connsiteX2887" fmla="*/ 9907 w 6173470"/>
              <a:gd name="connsiteY2887" fmla="*/ 2201298 h 5697997"/>
              <a:gd name="connsiteX2888" fmla="*/ 4959 w 6173470"/>
              <a:gd name="connsiteY2888" fmla="*/ 2191685 h 5697997"/>
              <a:gd name="connsiteX2889" fmla="*/ 16354 w 6173470"/>
              <a:gd name="connsiteY2889" fmla="*/ 2158554 h 5697997"/>
              <a:gd name="connsiteX2890" fmla="*/ 19203 w 6173470"/>
              <a:gd name="connsiteY2890" fmla="*/ 2153032 h 5697997"/>
              <a:gd name="connsiteX2891" fmla="*/ 14555 w 6173470"/>
              <a:gd name="connsiteY2891" fmla="*/ 2152418 h 5697997"/>
              <a:gd name="connsiteX2892" fmla="*/ 8407 w 6173470"/>
              <a:gd name="connsiteY2892" fmla="*/ 2137080 h 5697997"/>
              <a:gd name="connsiteX2893" fmla="*/ 9157 w 6173470"/>
              <a:gd name="connsiteY2893" fmla="*/ 2124194 h 5697997"/>
              <a:gd name="connsiteX2894" fmla="*/ 11406 w 6173470"/>
              <a:gd name="connsiteY2894" fmla="*/ 2106401 h 5697997"/>
              <a:gd name="connsiteX2895" fmla="*/ 25051 w 6173470"/>
              <a:gd name="connsiteY2895" fmla="*/ 2086153 h 5697997"/>
              <a:gd name="connsiteX2896" fmla="*/ 25131 w 6173470"/>
              <a:gd name="connsiteY2896" fmla="*/ 2086308 h 5697997"/>
              <a:gd name="connsiteX2897" fmla="*/ 26850 w 6173470"/>
              <a:gd name="connsiteY2897" fmla="*/ 2082882 h 5697997"/>
              <a:gd name="connsiteX2898" fmla="*/ 25202 w 6173470"/>
              <a:gd name="connsiteY2898" fmla="*/ 2080632 h 5697997"/>
              <a:gd name="connsiteX2899" fmla="*/ 12756 w 6173470"/>
              <a:gd name="connsiteY2899" fmla="*/ 2089631 h 5697997"/>
              <a:gd name="connsiteX2900" fmla="*/ 1511 w 6173470"/>
              <a:gd name="connsiteY2900" fmla="*/ 2087585 h 5697997"/>
              <a:gd name="connsiteX2901" fmla="*/ 3910 w 6173470"/>
              <a:gd name="connsiteY2901" fmla="*/ 2072451 h 5697997"/>
              <a:gd name="connsiteX2902" fmla="*/ 11257 w 6173470"/>
              <a:gd name="connsiteY2902" fmla="*/ 2064066 h 5697997"/>
              <a:gd name="connsiteX2903" fmla="*/ 2710 w 6173470"/>
              <a:gd name="connsiteY2903" fmla="*/ 2051589 h 5697997"/>
              <a:gd name="connsiteX2904" fmla="*/ 10507 w 6173470"/>
              <a:gd name="connsiteY2904" fmla="*/ 2038910 h 5697997"/>
              <a:gd name="connsiteX2905" fmla="*/ 18604 w 6173470"/>
              <a:gd name="connsiteY2905" fmla="*/ 2031753 h 5697997"/>
              <a:gd name="connsiteX2906" fmla="*/ 21902 w 6173470"/>
              <a:gd name="connsiteY2906" fmla="*/ 2019890 h 5697997"/>
              <a:gd name="connsiteX2907" fmla="*/ 16654 w 6173470"/>
              <a:gd name="connsiteY2907" fmla="*/ 2013140 h 5697997"/>
              <a:gd name="connsiteX2908" fmla="*/ 11547 w 6173470"/>
              <a:gd name="connsiteY2908" fmla="*/ 1999602 h 5697997"/>
              <a:gd name="connsiteX2909" fmla="*/ 2672 w 6173470"/>
              <a:gd name="connsiteY2909" fmla="*/ 1988885 h 5697997"/>
              <a:gd name="connsiteX2910" fmla="*/ 2410 w 6173470"/>
              <a:gd name="connsiteY2910" fmla="*/ 1971296 h 5697997"/>
              <a:gd name="connsiteX2911" fmla="*/ 7057 w 6173470"/>
              <a:gd name="connsiteY2911" fmla="*/ 1954321 h 5697997"/>
              <a:gd name="connsiteX2912" fmla="*/ 6908 w 6173470"/>
              <a:gd name="connsiteY2912" fmla="*/ 1951662 h 5697997"/>
              <a:gd name="connsiteX2913" fmla="*/ 11257 w 6173470"/>
              <a:gd name="connsiteY2913" fmla="*/ 1925893 h 5697997"/>
              <a:gd name="connsiteX2914" fmla="*/ 15155 w 6173470"/>
              <a:gd name="connsiteY2914" fmla="*/ 1921190 h 5697997"/>
              <a:gd name="connsiteX2915" fmla="*/ 15605 w 6173470"/>
              <a:gd name="connsiteY2915" fmla="*/ 1907077 h 5697997"/>
              <a:gd name="connsiteX2916" fmla="*/ 13955 w 6173470"/>
              <a:gd name="connsiteY2916" fmla="*/ 1893578 h 5697997"/>
              <a:gd name="connsiteX2917" fmla="*/ 24001 w 6173470"/>
              <a:gd name="connsiteY2917" fmla="*/ 1879264 h 5697997"/>
              <a:gd name="connsiteX2918" fmla="*/ 24155 w 6173470"/>
              <a:gd name="connsiteY2918" fmla="*/ 1879302 h 5697997"/>
              <a:gd name="connsiteX2919" fmla="*/ 26700 w 6173470"/>
              <a:gd name="connsiteY2919" fmla="*/ 1876196 h 5697997"/>
              <a:gd name="connsiteX2920" fmla="*/ 26645 w 6173470"/>
              <a:gd name="connsiteY2920" fmla="*/ 1875526 h 5697997"/>
              <a:gd name="connsiteX2921" fmla="*/ 22600 w 6173470"/>
              <a:gd name="connsiteY2921" fmla="*/ 1874422 h 5697997"/>
              <a:gd name="connsiteX2922" fmla="*/ 9907 w 6173470"/>
              <a:gd name="connsiteY2922" fmla="*/ 1869446 h 5697997"/>
              <a:gd name="connsiteX2923" fmla="*/ 4959 w 6173470"/>
              <a:gd name="connsiteY2923" fmla="*/ 1859833 h 5697997"/>
              <a:gd name="connsiteX2924" fmla="*/ 16354 w 6173470"/>
              <a:gd name="connsiteY2924" fmla="*/ 1826701 h 5697997"/>
              <a:gd name="connsiteX2925" fmla="*/ 19203 w 6173470"/>
              <a:gd name="connsiteY2925" fmla="*/ 1821180 h 5697997"/>
              <a:gd name="connsiteX2926" fmla="*/ 14555 w 6173470"/>
              <a:gd name="connsiteY2926" fmla="*/ 1820565 h 5697997"/>
              <a:gd name="connsiteX2927" fmla="*/ 8407 w 6173470"/>
              <a:gd name="connsiteY2927" fmla="*/ 1805227 h 5697997"/>
              <a:gd name="connsiteX2928" fmla="*/ 9157 w 6173470"/>
              <a:gd name="connsiteY2928" fmla="*/ 1792343 h 5697997"/>
              <a:gd name="connsiteX2929" fmla="*/ 11406 w 6173470"/>
              <a:gd name="connsiteY2929" fmla="*/ 1774550 h 5697997"/>
              <a:gd name="connsiteX2930" fmla="*/ 13205 w 6173470"/>
              <a:gd name="connsiteY2930" fmla="*/ 1771880 h 5697997"/>
              <a:gd name="connsiteX2931" fmla="*/ 12156 w 6173470"/>
              <a:gd name="connsiteY2931" fmla="*/ 1770593 h 5697997"/>
              <a:gd name="connsiteX2932" fmla="*/ 2672 w 6173470"/>
              <a:gd name="connsiteY2932" fmla="*/ 1759140 h 5697997"/>
              <a:gd name="connsiteX2933" fmla="*/ 2636 w 6173470"/>
              <a:gd name="connsiteY2933" fmla="*/ 1756681 h 5697997"/>
              <a:gd name="connsiteX2934" fmla="*/ 1511 w 6173470"/>
              <a:gd name="connsiteY2934" fmla="*/ 1755734 h 5697997"/>
              <a:gd name="connsiteX2935" fmla="*/ 294 w 6173470"/>
              <a:gd name="connsiteY2935" fmla="*/ 1747476 h 5697997"/>
              <a:gd name="connsiteX2936" fmla="*/ 2438 w 6173470"/>
              <a:gd name="connsiteY2936" fmla="*/ 1743399 h 5697997"/>
              <a:gd name="connsiteX2937" fmla="*/ 2410 w 6173470"/>
              <a:gd name="connsiteY2937" fmla="*/ 1741550 h 5697997"/>
              <a:gd name="connsiteX2938" fmla="*/ 3104 w 6173470"/>
              <a:gd name="connsiteY2938" fmla="*/ 1732220 h 5697997"/>
              <a:gd name="connsiteX2939" fmla="*/ 6613 w 6173470"/>
              <a:gd name="connsiteY2939" fmla="*/ 1725435 h 5697997"/>
              <a:gd name="connsiteX2940" fmla="*/ 2710 w 6173470"/>
              <a:gd name="connsiteY2940" fmla="*/ 1719737 h 5697997"/>
              <a:gd name="connsiteX2941" fmla="*/ 5732 w 6173470"/>
              <a:gd name="connsiteY2941" fmla="*/ 1714826 h 5697997"/>
              <a:gd name="connsiteX2942" fmla="*/ 4528 w 6173470"/>
              <a:gd name="connsiteY2942" fmla="*/ 1707576 h 5697997"/>
              <a:gd name="connsiteX2943" fmla="*/ 11257 w 6173470"/>
              <a:gd name="connsiteY2943" fmla="*/ 1696148 h 5697997"/>
              <a:gd name="connsiteX2944" fmla="*/ 15155 w 6173470"/>
              <a:gd name="connsiteY2944" fmla="*/ 1691444 h 5697997"/>
              <a:gd name="connsiteX2945" fmla="*/ 20025 w 6173470"/>
              <a:gd name="connsiteY2945" fmla="*/ 1685623 h 5697997"/>
              <a:gd name="connsiteX2946" fmla="*/ 16654 w 6173470"/>
              <a:gd name="connsiteY2946" fmla="*/ 1681287 h 5697997"/>
              <a:gd name="connsiteX2947" fmla="*/ 11406 w 6173470"/>
              <a:gd name="connsiteY2947" fmla="*/ 1667380 h 5697997"/>
              <a:gd name="connsiteX2948" fmla="*/ 17554 w 6173470"/>
              <a:gd name="connsiteY2948" fmla="*/ 1648156 h 5697997"/>
              <a:gd name="connsiteX2949" fmla="*/ 18449 w 6173470"/>
              <a:gd name="connsiteY2949" fmla="*/ 1643050 h 5697997"/>
              <a:gd name="connsiteX2950" fmla="*/ 9907 w 6173470"/>
              <a:gd name="connsiteY2950" fmla="*/ 1639700 h 5697997"/>
              <a:gd name="connsiteX2951" fmla="*/ 4959 w 6173470"/>
              <a:gd name="connsiteY2951" fmla="*/ 1630087 h 5697997"/>
              <a:gd name="connsiteX2952" fmla="*/ 16354 w 6173470"/>
              <a:gd name="connsiteY2952" fmla="*/ 1596956 h 5697997"/>
              <a:gd name="connsiteX2953" fmla="*/ 19203 w 6173470"/>
              <a:gd name="connsiteY2953" fmla="*/ 1591434 h 5697997"/>
              <a:gd name="connsiteX2954" fmla="*/ 14555 w 6173470"/>
              <a:gd name="connsiteY2954" fmla="*/ 1590819 h 5697997"/>
              <a:gd name="connsiteX2955" fmla="*/ 8407 w 6173470"/>
              <a:gd name="connsiteY2955" fmla="*/ 1575481 h 5697997"/>
              <a:gd name="connsiteX2956" fmla="*/ 9157 w 6173470"/>
              <a:gd name="connsiteY2956" fmla="*/ 1562597 h 5697997"/>
              <a:gd name="connsiteX2957" fmla="*/ 11406 w 6173470"/>
              <a:gd name="connsiteY2957" fmla="*/ 1544804 h 5697997"/>
              <a:gd name="connsiteX2958" fmla="*/ 25051 w 6173470"/>
              <a:gd name="connsiteY2958" fmla="*/ 1524556 h 5697997"/>
              <a:gd name="connsiteX2959" fmla="*/ 25131 w 6173470"/>
              <a:gd name="connsiteY2959" fmla="*/ 1524710 h 5697997"/>
              <a:gd name="connsiteX2960" fmla="*/ 26850 w 6173470"/>
              <a:gd name="connsiteY2960" fmla="*/ 1521284 h 5697997"/>
              <a:gd name="connsiteX2961" fmla="*/ 25202 w 6173470"/>
              <a:gd name="connsiteY2961" fmla="*/ 1519034 h 5697997"/>
              <a:gd name="connsiteX2962" fmla="*/ 12756 w 6173470"/>
              <a:gd name="connsiteY2962" fmla="*/ 1528033 h 5697997"/>
              <a:gd name="connsiteX2963" fmla="*/ 1511 w 6173470"/>
              <a:gd name="connsiteY2963" fmla="*/ 1525988 h 5697997"/>
              <a:gd name="connsiteX2964" fmla="*/ 3910 w 6173470"/>
              <a:gd name="connsiteY2964" fmla="*/ 1510853 h 5697997"/>
              <a:gd name="connsiteX2965" fmla="*/ 11257 w 6173470"/>
              <a:gd name="connsiteY2965" fmla="*/ 1502468 h 5697997"/>
              <a:gd name="connsiteX2966" fmla="*/ 2710 w 6173470"/>
              <a:gd name="connsiteY2966" fmla="*/ 1489991 h 5697997"/>
              <a:gd name="connsiteX2967" fmla="*/ 10507 w 6173470"/>
              <a:gd name="connsiteY2967" fmla="*/ 1477312 h 5697997"/>
              <a:gd name="connsiteX2968" fmla="*/ 18604 w 6173470"/>
              <a:gd name="connsiteY2968" fmla="*/ 1470154 h 5697997"/>
              <a:gd name="connsiteX2969" fmla="*/ 20992 w 6173470"/>
              <a:gd name="connsiteY2969" fmla="*/ 1466403 h 5697997"/>
              <a:gd name="connsiteX2970" fmla="*/ 18832 w 6173470"/>
              <a:gd name="connsiteY2970" fmla="*/ 1466849 h 5697997"/>
              <a:gd name="connsiteX2971" fmla="*/ 13655 w 6173470"/>
              <a:gd name="connsiteY2971" fmla="*/ 1461000 h 5697997"/>
              <a:gd name="connsiteX2972" fmla="*/ 12156 w 6173470"/>
              <a:gd name="connsiteY2972" fmla="*/ 1459159 h 5697997"/>
              <a:gd name="connsiteX2973" fmla="*/ 2410 w 6173470"/>
              <a:gd name="connsiteY2973" fmla="*/ 1430118 h 5697997"/>
              <a:gd name="connsiteX2974" fmla="*/ 7057 w 6173470"/>
              <a:gd name="connsiteY2974" fmla="*/ 1413143 h 5697997"/>
              <a:gd name="connsiteX2975" fmla="*/ 6908 w 6173470"/>
              <a:gd name="connsiteY2975" fmla="*/ 1410485 h 5697997"/>
              <a:gd name="connsiteX2976" fmla="*/ 11257 w 6173470"/>
              <a:gd name="connsiteY2976" fmla="*/ 1384714 h 5697997"/>
              <a:gd name="connsiteX2977" fmla="*/ 15155 w 6173470"/>
              <a:gd name="connsiteY2977" fmla="*/ 1380011 h 5697997"/>
              <a:gd name="connsiteX2978" fmla="*/ 15605 w 6173470"/>
              <a:gd name="connsiteY2978" fmla="*/ 1365899 h 5697997"/>
              <a:gd name="connsiteX2979" fmla="*/ 13955 w 6173470"/>
              <a:gd name="connsiteY2979" fmla="*/ 1352400 h 5697997"/>
              <a:gd name="connsiteX2980" fmla="*/ 24001 w 6173470"/>
              <a:gd name="connsiteY2980" fmla="*/ 1338084 h 5697997"/>
              <a:gd name="connsiteX2981" fmla="*/ 24155 w 6173470"/>
              <a:gd name="connsiteY2981" fmla="*/ 1338124 h 5697997"/>
              <a:gd name="connsiteX2982" fmla="*/ 26700 w 6173470"/>
              <a:gd name="connsiteY2982" fmla="*/ 1335016 h 5697997"/>
              <a:gd name="connsiteX2983" fmla="*/ 26645 w 6173470"/>
              <a:gd name="connsiteY2983" fmla="*/ 1334348 h 5697997"/>
              <a:gd name="connsiteX2984" fmla="*/ 22600 w 6173470"/>
              <a:gd name="connsiteY2984" fmla="*/ 1333243 h 5697997"/>
              <a:gd name="connsiteX2985" fmla="*/ 9907 w 6173470"/>
              <a:gd name="connsiteY2985" fmla="*/ 1328267 h 5697997"/>
              <a:gd name="connsiteX2986" fmla="*/ 4959 w 6173470"/>
              <a:gd name="connsiteY2986" fmla="*/ 1318655 h 5697997"/>
              <a:gd name="connsiteX2987" fmla="*/ 8070 w 6173470"/>
              <a:gd name="connsiteY2987" fmla="*/ 1300401 h 5697997"/>
              <a:gd name="connsiteX2988" fmla="*/ 11250 w 6173470"/>
              <a:gd name="connsiteY2988" fmla="*/ 1294691 h 5697997"/>
              <a:gd name="connsiteX2989" fmla="*/ 2672 w 6173470"/>
              <a:gd name="connsiteY2989" fmla="*/ 1284333 h 5697997"/>
              <a:gd name="connsiteX2990" fmla="*/ 2410 w 6173470"/>
              <a:gd name="connsiteY2990" fmla="*/ 1266743 h 5697997"/>
              <a:gd name="connsiteX2991" fmla="*/ 7057 w 6173470"/>
              <a:gd name="connsiteY2991" fmla="*/ 1249768 h 5697997"/>
              <a:gd name="connsiteX2992" fmla="*/ 6908 w 6173470"/>
              <a:gd name="connsiteY2992" fmla="*/ 1247109 h 5697997"/>
              <a:gd name="connsiteX2993" fmla="*/ 11257 w 6173470"/>
              <a:gd name="connsiteY2993" fmla="*/ 1221341 h 5697997"/>
              <a:gd name="connsiteX2994" fmla="*/ 15155 w 6173470"/>
              <a:gd name="connsiteY2994" fmla="*/ 1216637 h 5697997"/>
              <a:gd name="connsiteX2995" fmla="*/ 18905 w 6173470"/>
              <a:gd name="connsiteY2995" fmla="*/ 1212153 h 5697997"/>
              <a:gd name="connsiteX2996" fmla="*/ 12756 w 6173470"/>
              <a:gd name="connsiteY2996" fmla="*/ 1216600 h 5697997"/>
              <a:gd name="connsiteX2997" fmla="*/ 1511 w 6173470"/>
              <a:gd name="connsiteY2997" fmla="*/ 1214555 h 5697997"/>
              <a:gd name="connsiteX2998" fmla="*/ 3910 w 6173470"/>
              <a:gd name="connsiteY2998" fmla="*/ 1199421 h 5697997"/>
              <a:gd name="connsiteX2999" fmla="*/ 11257 w 6173470"/>
              <a:gd name="connsiteY2999" fmla="*/ 1191035 h 5697997"/>
              <a:gd name="connsiteX3000" fmla="*/ 2710 w 6173470"/>
              <a:gd name="connsiteY3000" fmla="*/ 1178559 h 5697997"/>
              <a:gd name="connsiteX3001" fmla="*/ 10507 w 6173470"/>
              <a:gd name="connsiteY3001" fmla="*/ 1165879 h 5697997"/>
              <a:gd name="connsiteX3002" fmla="*/ 11096 w 6173470"/>
              <a:gd name="connsiteY3002" fmla="*/ 1165359 h 5697997"/>
              <a:gd name="connsiteX3003" fmla="*/ 9907 w 6173470"/>
              <a:gd name="connsiteY3003" fmla="*/ 1164893 h 5697997"/>
              <a:gd name="connsiteX3004" fmla="*/ 4959 w 6173470"/>
              <a:gd name="connsiteY3004" fmla="*/ 1155279 h 5697997"/>
              <a:gd name="connsiteX3005" fmla="*/ 8070 w 6173470"/>
              <a:gd name="connsiteY3005" fmla="*/ 1137027 h 5697997"/>
              <a:gd name="connsiteX3006" fmla="*/ 12494 w 6173470"/>
              <a:gd name="connsiteY3006" fmla="*/ 1129082 h 5697997"/>
              <a:gd name="connsiteX3007" fmla="*/ 11406 w 6173470"/>
              <a:gd name="connsiteY3007" fmla="*/ 1126201 h 5697997"/>
              <a:gd name="connsiteX3008" fmla="*/ 14661 w 6173470"/>
              <a:gd name="connsiteY3008" fmla="*/ 1116026 h 5697997"/>
              <a:gd name="connsiteX3009" fmla="*/ 14555 w 6173470"/>
              <a:gd name="connsiteY3009" fmla="*/ 1116012 h 5697997"/>
              <a:gd name="connsiteX3010" fmla="*/ 8407 w 6173470"/>
              <a:gd name="connsiteY3010" fmla="*/ 1100674 h 5697997"/>
              <a:gd name="connsiteX3011" fmla="*/ 9157 w 6173470"/>
              <a:gd name="connsiteY3011" fmla="*/ 1087790 h 5697997"/>
              <a:gd name="connsiteX3012" fmla="*/ 11406 w 6173470"/>
              <a:gd name="connsiteY3012" fmla="*/ 1069996 h 5697997"/>
              <a:gd name="connsiteX3013" fmla="*/ 25051 w 6173470"/>
              <a:gd name="connsiteY3013" fmla="*/ 1049748 h 5697997"/>
              <a:gd name="connsiteX3014" fmla="*/ 25131 w 6173470"/>
              <a:gd name="connsiteY3014" fmla="*/ 1049902 h 5697997"/>
              <a:gd name="connsiteX3015" fmla="*/ 26850 w 6173470"/>
              <a:gd name="connsiteY3015" fmla="*/ 1046477 h 5697997"/>
              <a:gd name="connsiteX3016" fmla="*/ 25202 w 6173470"/>
              <a:gd name="connsiteY3016" fmla="*/ 1044226 h 5697997"/>
              <a:gd name="connsiteX3017" fmla="*/ 12756 w 6173470"/>
              <a:gd name="connsiteY3017" fmla="*/ 1053226 h 5697997"/>
              <a:gd name="connsiteX3018" fmla="*/ 1511 w 6173470"/>
              <a:gd name="connsiteY3018" fmla="*/ 1051180 h 5697997"/>
              <a:gd name="connsiteX3019" fmla="*/ 3910 w 6173470"/>
              <a:gd name="connsiteY3019" fmla="*/ 1036045 h 5697997"/>
              <a:gd name="connsiteX3020" fmla="*/ 8421 w 6173470"/>
              <a:gd name="connsiteY3020" fmla="*/ 1030898 h 5697997"/>
              <a:gd name="connsiteX3021" fmla="*/ 2672 w 6173470"/>
              <a:gd name="connsiteY3021" fmla="*/ 1023956 h 5697997"/>
              <a:gd name="connsiteX3022" fmla="*/ 2410 w 6173470"/>
              <a:gd name="connsiteY3022" fmla="*/ 1006366 h 5697997"/>
              <a:gd name="connsiteX3023" fmla="*/ 7057 w 6173470"/>
              <a:gd name="connsiteY3023" fmla="*/ 989391 h 5697997"/>
              <a:gd name="connsiteX3024" fmla="*/ 6908 w 6173470"/>
              <a:gd name="connsiteY3024" fmla="*/ 986732 h 5697997"/>
              <a:gd name="connsiteX3025" fmla="*/ 11257 w 6173470"/>
              <a:gd name="connsiteY3025" fmla="*/ 960963 h 5697997"/>
              <a:gd name="connsiteX3026" fmla="*/ 11877 w 6173470"/>
              <a:gd name="connsiteY3026" fmla="*/ 960216 h 5697997"/>
              <a:gd name="connsiteX3027" fmla="*/ 13244 w 6173470"/>
              <a:gd name="connsiteY3027" fmla="*/ 952601 h 5697997"/>
              <a:gd name="connsiteX3028" fmla="*/ 17467 w 6173470"/>
              <a:gd name="connsiteY3028" fmla="*/ 943786 h 5697997"/>
              <a:gd name="connsiteX3029" fmla="*/ 15605 w 6173470"/>
              <a:gd name="connsiteY3029" fmla="*/ 942148 h 5697997"/>
              <a:gd name="connsiteX3030" fmla="*/ 13955 w 6173470"/>
              <a:gd name="connsiteY3030" fmla="*/ 928649 h 5697997"/>
              <a:gd name="connsiteX3031" fmla="*/ 24001 w 6173470"/>
              <a:gd name="connsiteY3031" fmla="*/ 914333 h 5697997"/>
              <a:gd name="connsiteX3032" fmla="*/ 24155 w 6173470"/>
              <a:gd name="connsiteY3032" fmla="*/ 914372 h 5697997"/>
              <a:gd name="connsiteX3033" fmla="*/ 26700 w 6173470"/>
              <a:gd name="connsiteY3033" fmla="*/ 911264 h 5697997"/>
              <a:gd name="connsiteX3034" fmla="*/ 26645 w 6173470"/>
              <a:gd name="connsiteY3034" fmla="*/ 910595 h 5697997"/>
              <a:gd name="connsiteX3035" fmla="*/ 22600 w 6173470"/>
              <a:gd name="connsiteY3035" fmla="*/ 909492 h 5697997"/>
              <a:gd name="connsiteX3036" fmla="*/ 9907 w 6173470"/>
              <a:gd name="connsiteY3036" fmla="*/ 904515 h 5697997"/>
              <a:gd name="connsiteX3037" fmla="*/ 4959 w 6173470"/>
              <a:gd name="connsiteY3037" fmla="*/ 894903 h 5697997"/>
              <a:gd name="connsiteX3038" fmla="*/ 16354 w 6173470"/>
              <a:gd name="connsiteY3038" fmla="*/ 861771 h 5697997"/>
              <a:gd name="connsiteX3039" fmla="*/ 18071 w 6173470"/>
              <a:gd name="connsiteY3039" fmla="*/ 858443 h 5697997"/>
              <a:gd name="connsiteX3040" fmla="*/ 15723 w 6173470"/>
              <a:gd name="connsiteY3040" fmla="*/ 855789 h 5697997"/>
              <a:gd name="connsiteX3041" fmla="*/ 14555 w 6173470"/>
              <a:gd name="connsiteY3041" fmla="*/ 855635 h 5697997"/>
              <a:gd name="connsiteX3042" fmla="*/ 7602 w 6173470"/>
              <a:gd name="connsiteY3042" fmla="*/ 850803 h 5697997"/>
              <a:gd name="connsiteX3043" fmla="*/ 7931 w 6173470"/>
              <a:gd name="connsiteY3043" fmla="*/ 846509 h 5697997"/>
              <a:gd name="connsiteX3044" fmla="*/ 2672 w 6173470"/>
              <a:gd name="connsiteY3044" fmla="*/ 840159 h 5697997"/>
              <a:gd name="connsiteX3045" fmla="*/ 2410 w 6173470"/>
              <a:gd name="connsiteY3045" fmla="*/ 822570 h 5697997"/>
              <a:gd name="connsiteX3046" fmla="*/ 7057 w 6173470"/>
              <a:gd name="connsiteY3046" fmla="*/ 805595 h 5697997"/>
              <a:gd name="connsiteX3047" fmla="*/ 6908 w 6173470"/>
              <a:gd name="connsiteY3047" fmla="*/ 802936 h 5697997"/>
              <a:gd name="connsiteX3048" fmla="*/ 5443 w 6173470"/>
              <a:gd name="connsiteY3048" fmla="*/ 794109 h 5697997"/>
              <a:gd name="connsiteX3049" fmla="*/ 1511 w 6173470"/>
              <a:gd name="connsiteY3049" fmla="*/ 790803 h 5697997"/>
              <a:gd name="connsiteX3050" fmla="*/ 3910 w 6173470"/>
              <a:gd name="connsiteY3050" fmla="*/ 775669 h 5697997"/>
              <a:gd name="connsiteX3051" fmla="*/ 11257 w 6173470"/>
              <a:gd name="connsiteY3051" fmla="*/ 767284 h 5697997"/>
              <a:gd name="connsiteX3052" fmla="*/ 2710 w 6173470"/>
              <a:gd name="connsiteY3052" fmla="*/ 754807 h 5697997"/>
              <a:gd name="connsiteX3053" fmla="*/ 10507 w 6173470"/>
              <a:gd name="connsiteY3053" fmla="*/ 742127 h 5697997"/>
              <a:gd name="connsiteX3054" fmla="*/ 18604 w 6173470"/>
              <a:gd name="connsiteY3054" fmla="*/ 734969 h 5697997"/>
              <a:gd name="connsiteX3055" fmla="*/ 21940 w 6173470"/>
              <a:gd name="connsiteY3055" fmla="*/ 729728 h 5697997"/>
              <a:gd name="connsiteX3056" fmla="*/ 21916 w 6173470"/>
              <a:gd name="connsiteY3056" fmla="*/ 725428 h 5697997"/>
              <a:gd name="connsiteX3057" fmla="*/ 9907 w 6173470"/>
              <a:gd name="connsiteY3057" fmla="*/ 720720 h 5697997"/>
              <a:gd name="connsiteX3058" fmla="*/ 4959 w 6173470"/>
              <a:gd name="connsiteY3058" fmla="*/ 711107 h 5697997"/>
              <a:gd name="connsiteX3059" fmla="*/ 8070 w 6173470"/>
              <a:gd name="connsiteY3059" fmla="*/ 692854 h 5697997"/>
              <a:gd name="connsiteX3060" fmla="*/ 9549 w 6173470"/>
              <a:gd name="connsiteY3060" fmla="*/ 690195 h 5697997"/>
              <a:gd name="connsiteX3061" fmla="*/ 2672 w 6173470"/>
              <a:gd name="connsiteY3061" fmla="*/ 681889 h 5697997"/>
              <a:gd name="connsiteX3062" fmla="*/ 2410 w 6173470"/>
              <a:gd name="connsiteY3062" fmla="*/ 664301 h 5697997"/>
              <a:gd name="connsiteX3063" fmla="*/ 7057 w 6173470"/>
              <a:gd name="connsiteY3063" fmla="*/ 647325 h 5697997"/>
              <a:gd name="connsiteX3064" fmla="*/ 6908 w 6173470"/>
              <a:gd name="connsiteY3064" fmla="*/ 644666 h 5697997"/>
              <a:gd name="connsiteX3065" fmla="*/ 11257 w 6173470"/>
              <a:gd name="connsiteY3065" fmla="*/ 618897 h 5697997"/>
              <a:gd name="connsiteX3066" fmla="*/ 15155 w 6173470"/>
              <a:gd name="connsiteY3066" fmla="*/ 614193 h 5697997"/>
              <a:gd name="connsiteX3067" fmla="*/ 20236 w 6173470"/>
              <a:gd name="connsiteY3067" fmla="*/ 604156 h 5697997"/>
              <a:gd name="connsiteX3068" fmla="*/ 19917 w 6173470"/>
              <a:gd name="connsiteY3068" fmla="*/ 603874 h 5697997"/>
              <a:gd name="connsiteX3069" fmla="*/ 12756 w 6173470"/>
              <a:gd name="connsiteY3069" fmla="*/ 609052 h 5697997"/>
              <a:gd name="connsiteX3070" fmla="*/ 1511 w 6173470"/>
              <a:gd name="connsiteY3070" fmla="*/ 607007 h 5697997"/>
              <a:gd name="connsiteX3071" fmla="*/ 3910 w 6173470"/>
              <a:gd name="connsiteY3071" fmla="*/ 591873 h 5697997"/>
              <a:gd name="connsiteX3072" fmla="*/ 11257 w 6173470"/>
              <a:gd name="connsiteY3072" fmla="*/ 583487 h 5697997"/>
              <a:gd name="connsiteX3073" fmla="*/ 2710 w 6173470"/>
              <a:gd name="connsiteY3073" fmla="*/ 571011 h 5697997"/>
              <a:gd name="connsiteX3074" fmla="*/ 3058 w 6173470"/>
              <a:gd name="connsiteY3074" fmla="*/ 570035 h 5697997"/>
              <a:gd name="connsiteX3075" fmla="*/ 2672 w 6173470"/>
              <a:gd name="connsiteY3075" fmla="*/ 569569 h 5697997"/>
              <a:gd name="connsiteX3076" fmla="*/ 2410 w 6173470"/>
              <a:gd name="connsiteY3076" fmla="*/ 551981 h 5697997"/>
              <a:gd name="connsiteX3077" fmla="*/ 7057 w 6173470"/>
              <a:gd name="connsiteY3077" fmla="*/ 535006 h 5697997"/>
              <a:gd name="connsiteX3078" fmla="*/ 6908 w 6173470"/>
              <a:gd name="connsiteY3078" fmla="*/ 532347 h 5697997"/>
              <a:gd name="connsiteX3079" fmla="*/ 4528 w 6173470"/>
              <a:gd name="connsiteY3079" fmla="*/ 518005 h 5697997"/>
              <a:gd name="connsiteX3080" fmla="*/ 9293 w 6173470"/>
              <a:gd name="connsiteY3080" fmla="*/ 509913 h 5697997"/>
              <a:gd name="connsiteX3081" fmla="*/ 7602 w 6173470"/>
              <a:gd name="connsiteY3081" fmla="*/ 508738 h 5697997"/>
              <a:gd name="connsiteX3082" fmla="*/ 8407 w 6173470"/>
              <a:gd name="connsiteY3082" fmla="*/ 498231 h 5697997"/>
              <a:gd name="connsiteX3083" fmla="*/ 9157 w 6173470"/>
              <a:gd name="connsiteY3083" fmla="*/ 485347 h 5697997"/>
              <a:gd name="connsiteX3084" fmla="*/ 11406 w 6173470"/>
              <a:gd name="connsiteY3084" fmla="*/ 467554 h 5697997"/>
              <a:gd name="connsiteX3085" fmla="*/ 20381 w 6173470"/>
              <a:gd name="connsiteY3085" fmla="*/ 454236 h 5697997"/>
              <a:gd name="connsiteX3086" fmla="*/ 12163 w 6173470"/>
              <a:gd name="connsiteY3086" fmla="*/ 451014 h 5697997"/>
              <a:gd name="connsiteX3087" fmla="*/ 6739 w 6173470"/>
              <a:gd name="connsiteY3087" fmla="*/ 453135 h 5697997"/>
              <a:gd name="connsiteX3088" fmla="*/ 1511 w 6173470"/>
              <a:gd name="connsiteY3088" fmla="*/ 448737 h 5697997"/>
              <a:gd name="connsiteX3089" fmla="*/ 3910 w 6173470"/>
              <a:gd name="connsiteY3089" fmla="*/ 433603 h 5697997"/>
              <a:gd name="connsiteX3090" fmla="*/ 6675 w 6173470"/>
              <a:gd name="connsiteY3090" fmla="*/ 430446 h 5697997"/>
              <a:gd name="connsiteX3091" fmla="*/ 8025 w 6173470"/>
              <a:gd name="connsiteY3091" fmla="*/ 422525 h 5697997"/>
              <a:gd name="connsiteX3092" fmla="*/ 5522 w 6173470"/>
              <a:gd name="connsiteY3092" fmla="*/ 420437 h 5697997"/>
              <a:gd name="connsiteX3093" fmla="*/ 2710 w 6173470"/>
              <a:gd name="connsiteY3093" fmla="*/ 412742 h 5697997"/>
              <a:gd name="connsiteX3094" fmla="*/ 5428 w 6173470"/>
              <a:gd name="connsiteY3094" fmla="*/ 405099 h 5697997"/>
              <a:gd name="connsiteX3095" fmla="*/ 10380 w 6173470"/>
              <a:gd name="connsiteY3095" fmla="*/ 400187 h 5697997"/>
              <a:gd name="connsiteX3096" fmla="*/ 2672 w 6173470"/>
              <a:gd name="connsiteY3096" fmla="*/ 390879 h 5697997"/>
              <a:gd name="connsiteX3097" fmla="*/ 2410 w 6173470"/>
              <a:gd name="connsiteY3097" fmla="*/ 373290 h 5697997"/>
              <a:gd name="connsiteX3098" fmla="*/ 7057 w 6173470"/>
              <a:gd name="connsiteY3098" fmla="*/ 356315 h 5697997"/>
              <a:gd name="connsiteX3099" fmla="*/ 6908 w 6173470"/>
              <a:gd name="connsiteY3099" fmla="*/ 353657 h 5697997"/>
              <a:gd name="connsiteX3100" fmla="*/ 4528 w 6173470"/>
              <a:gd name="connsiteY3100" fmla="*/ 339315 h 5697997"/>
              <a:gd name="connsiteX3101" fmla="*/ 4670 w 6173470"/>
              <a:gd name="connsiteY3101" fmla="*/ 339074 h 5697997"/>
              <a:gd name="connsiteX3102" fmla="*/ 1511 w 6173470"/>
              <a:gd name="connsiteY3102" fmla="*/ 336418 h 5697997"/>
              <a:gd name="connsiteX3103" fmla="*/ 3910 w 6173470"/>
              <a:gd name="connsiteY3103" fmla="*/ 321283 h 5697997"/>
              <a:gd name="connsiteX3104" fmla="*/ 11257 w 6173470"/>
              <a:gd name="connsiteY3104" fmla="*/ 312897 h 5697997"/>
              <a:gd name="connsiteX3105" fmla="*/ 2710 w 6173470"/>
              <a:gd name="connsiteY3105" fmla="*/ 300422 h 5697997"/>
              <a:gd name="connsiteX3106" fmla="*/ 10507 w 6173470"/>
              <a:gd name="connsiteY3106" fmla="*/ 287742 h 5697997"/>
              <a:gd name="connsiteX3107" fmla="*/ 18604 w 6173470"/>
              <a:gd name="connsiteY3107" fmla="*/ 280584 h 5697997"/>
              <a:gd name="connsiteX3108" fmla="*/ 21525 w 6173470"/>
              <a:gd name="connsiteY3108" fmla="*/ 275995 h 5697997"/>
              <a:gd name="connsiteX3109" fmla="*/ 9907 w 6173470"/>
              <a:gd name="connsiteY3109" fmla="*/ 271440 h 5697997"/>
              <a:gd name="connsiteX3110" fmla="*/ 4959 w 6173470"/>
              <a:gd name="connsiteY3110" fmla="*/ 261827 h 5697997"/>
              <a:gd name="connsiteX3111" fmla="*/ 16354 w 6173470"/>
              <a:gd name="connsiteY3111" fmla="*/ 228695 h 5697997"/>
              <a:gd name="connsiteX3112" fmla="*/ 18212 w 6173470"/>
              <a:gd name="connsiteY3112" fmla="*/ 225097 h 5697997"/>
              <a:gd name="connsiteX3113" fmla="*/ 18562 w 6173470"/>
              <a:gd name="connsiteY3113" fmla="*/ 223089 h 5697997"/>
              <a:gd name="connsiteX3114" fmla="*/ 14555 w 6173470"/>
              <a:gd name="connsiteY3114" fmla="*/ 222559 h 5697997"/>
              <a:gd name="connsiteX3115" fmla="*/ 8407 w 6173470"/>
              <a:gd name="connsiteY3115" fmla="*/ 207221 h 5697997"/>
              <a:gd name="connsiteX3116" fmla="*/ 9157 w 6173470"/>
              <a:gd name="connsiteY3116" fmla="*/ 194337 h 5697997"/>
              <a:gd name="connsiteX3117" fmla="*/ 11406 w 6173470"/>
              <a:gd name="connsiteY3117" fmla="*/ 176544 h 5697997"/>
              <a:gd name="connsiteX3118" fmla="*/ 25051 w 6173470"/>
              <a:gd name="connsiteY3118" fmla="*/ 156294 h 5697997"/>
              <a:gd name="connsiteX3119" fmla="*/ 25131 w 6173470"/>
              <a:gd name="connsiteY3119" fmla="*/ 156450 h 5697997"/>
              <a:gd name="connsiteX3120" fmla="*/ 26850 w 6173470"/>
              <a:gd name="connsiteY3120" fmla="*/ 153024 h 5697997"/>
              <a:gd name="connsiteX3121" fmla="*/ 25202 w 6173470"/>
              <a:gd name="connsiteY3121" fmla="*/ 150774 h 5697997"/>
              <a:gd name="connsiteX3122" fmla="*/ 12756 w 6173470"/>
              <a:gd name="connsiteY3122" fmla="*/ 159773 h 5697997"/>
              <a:gd name="connsiteX3123" fmla="*/ 1511 w 6173470"/>
              <a:gd name="connsiteY3123" fmla="*/ 157727 h 5697997"/>
              <a:gd name="connsiteX3124" fmla="*/ 3910 w 6173470"/>
              <a:gd name="connsiteY3124" fmla="*/ 142593 h 5697997"/>
              <a:gd name="connsiteX3125" fmla="*/ 11257 w 6173470"/>
              <a:gd name="connsiteY3125" fmla="*/ 134207 h 5697997"/>
              <a:gd name="connsiteX3126" fmla="*/ 2710 w 6173470"/>
              <a:gd name="connsiteY3126" fmla="*/ 121732 h 5697997"/>
              <a:gd name="connsiteX3127" fmla="*/ 10507 w 6173470"/>
              <a:gd name="connsiteY3127" fmla="*/ 109052 h 5697997"/>
              <a:gd name="connsiteX3128" fmla="*/ 18604 w 6173470"/>
              <a:gd name="connsiteY3128" fmla="*/ 101894 h 5697997"/>
              <a:gd name="connsiteX3129" fmla="*/ 21902 w 6173470"/>
              <a:gd name="connsiteY3129" fmla="*/ 90031 h 5697997"/>
              <a:gd name="connsiteX3130" fmla="*/ 16654 w 6173470"/>
              <a:gd name="connsiteY3130" fmla="*/ 83281 h 5697997"/>
              <a:gd name="connsiteX3131" fmla="*/ 11406 w 6173470"/>
              <a:gd name="connsiteY3131" fmla="*/ 69375 h 5697997"/>
              <a:gd name="connsiteX3132" fmla="*/ 17554 w 6173470"/>
              <a:gd name="connsiteY3132" fmla="*/ 50151 h 5697997"/>
              <a:gd name="connsiteX3133" fmla="*/ 19204 w 6173470"/>
              <a:gd name="connsiteY3133" fmla="*/ 40742 h 5697997"/>
              <a:gd name="connsiteX3134" fmla="*/ 23402 w 6173470"/>
              <a:gd name="connsiteY3134" fmla="*/ 26631 h 5697997"/>
              <a:gd name="connsiteX3135" fmla="*/ 30598 w 6173470"/>
              <a:gd name="connsiteY3135" fmla="*/ 21108 h 5697997"/>
              <a:gd name="connsiteX3136" fmla="*/ 41205 w 6173470"/>
              <a:gd name="connsiteY3136" fmla="*/ 21655 h 5697997"/>
              <a:gd name="connsiteX3137" fmla="*/ 43408 w 6173470"/>
              <a:gd name="connsiteY3137" fmla="*/ 27629 h 5697997"/>
              <a:gd name="connsiteX3138" fmla="*/ 48574 w 6173470"/>
              <a:gd name="connsiteY3138" fmla="*/ 25698 h 5697997"/>
              <a:gd name="connsiteX3139" fmla="*/ 62385 w 6173470"/>
              <a:gd name="connsiteY3139" fmla="*/ 14769 h 5697997"/>
              <a:gd name="connsiteX3140" fmla="*/ 73330 w 6173470"/>
              <a:gd name="connsiteY3140" fmla="*/ 5973 h 5697997"/>
              <a:gd name="connsiteX3141" fmla="*/ 83039 w 6173470"/>
              <a:gd name="connsiteY3141" fmla="*/ 1168 h 5697997"/>
              <a:gd name="connsiteX3142" fmla="*/ 92972 w 6173470"/>
              <a:gd name="connsiteY3142" fmla="*/ 5565 h 5697997"/>
              <a:gd name="connsiteX3143" fmla="*/ 98820 w 6173470"/>
              <a:gd name="connsiteY3143" fmla="*/ 23359 h 5697997"/>
              <a:gd name="connsiteX3144" fmla="*/ 98071 w 6173470"/>
              <a:gd name="connsiteY3144" fmla="*/ 30516 h 5697997"/>
              <a:gd name="connsiteX3145" fmla="*/ 104067 w 6173470"/>
              <a:gd name="connsiteY3145" fmla="*/ 29494 h 5697997"/>
              <a:gd name="connsiteX3146" fmla="*/ 132106 w 6173470"/>
              <a:gd name="connsiteY3146" fmla="*/ 21926 h 5697997"/>
              <a:gd name="connsiteX3147" fmla="*/ 132519 w 6173470"/>
              <a:gd name="connsiteY3147" fmla="*/ 22002 h 5697997"/>
              <a:gd name="connsiteX3148" fmla="*/ 135853 w 6173470"/>
              <a:gd name="connsiteY3148" fmla="*/ 21237 h 5697997"/>
              <a:gd name="connsiteX3149" fmla="*/ 139302 w 6173470"/>
              <a:gd name="connsiteY3149" fmla="*/ 18655 h 5697997"/>
              <a:gd name="connsiteX3150" fmla="*/ 149948 w 6173470"/>
              <a:gd name="connsiteY3150" fmla="*/ 23767 h 5697997"/>
              <a:gd name="connsiteX3151" fmla="*/ 150226 w 6173470"/>
              <a:gd name="connsiteY3151" fmla="*/ 24770 h 5697997"/>
              <a:gd name="connsiteX3152" fmla="*/ 150098 w 6173470"/>
              <a:gd name="connsiteY3152" fmla="*/ 23359 h 5697997"/>
              <a:gd name="connsiteX3153" fmla="*/ 154444 w 6173470"/>
              <a:gd name="connsiteY3153" fmla="*/ 28062 h 5697997"/>
              <a:gd name="connsiteX3154" fmla="*/ 153092 w 6173470"/>
              <a:gd name="connsiteY3154" fmla="*/ 28838 h 5697997"/>
              <a:gd name="connsiteX3155" fmla="*/ 154295 w 6173470"/>
              <a:gd name="connsiteY3155" fmla="*/ 28471 h 5697997"/>
              <a:gd name="connsiteX3156" fmla="*/ 169289 w 6173470"/>
              <a:gd name="connsiteY3156" fmla="*/ 21926 h 5697997"/>
              <a:gd name="connsiteX3157" fmla="*/ 169348 w 6173470"/>
              <a:gd name="connsiteY3157" fmla="*/ 21961 h 5697997"/>
              <a:gd name="connsiteX3158" fmla="*/ 169139 w 6173470"/>
              <a:gd name="connsiteY3158" fmla="*/ 21314 h 5697997"/>
              <a:gd name="connsiteX3159" fmla="*/ 176486 w 6173470"/>
              <a:gd name="connsiteY3159" fmla="*/ 17427 h 5697997"/>
              <a:gd name="connsiteX3160" fmla="*/ 190430 w 6173470"/>
              <a:gd name="connsiteY3160" fmla="*/ 13133 h 5697997"/>
              <a:gd name="connsiteX3161" fmla="*/ 197927 w 6173470"/>
              <a:gd name="connsiteY3161" fmla="*/ 14973 h 5697997"/>
              <a:gd name="connsiteX3162" fmla="*/ 197917 w 6173470"/>
              <a:gd name="connsiteY3162" fmla="*/ 15066 h 5697997"/>
              <a:gd name="connsiteX3163" fmla="*/ 199528 w 6173470"/>
              <a:gd name="connsiteY3163" fmla="*/ 16139 h 5697997"/>
              <a:gd name="connsiteX3164" fmla="*/ 204524 w 6173470"/>
              <a:gd name="connsiteY3164" fmla="*/ 14154 h 5697997"/>
              <a:gd name="connsiteX3165" fmla="*/ 212171 w 6173470"/>
              <a:gd name="connsiteY3165" fmla="*/ 14973 h 5697997"/>
              <a:gd name="connsiteX3166" fmla="*/ 223117 w 6173470"/>
              <a:gd name="connsiteY3166" fmla="*/ 16814 h 5697997"/>
              <a:gd name="connsiteX3167" fmla="*/ 227914 w 6173470"/>
              <a:gd name="connsiteY3167" fmla="*/ 15177 h 5697997"/>
              <a:gd name="connsiteX3168" fmla="*/ 254603 w 6173470"/>
              <a:gd name="connsiteY3168" fmla="*/ 7201 h 5697997"/>
              <a:gd name="connsiteX3169" fmla="*/ 254989 w 6173470"/>
              <a:gd name="connsiteY3169" fmla="*/ 7110 h 5697997"/>
              <a:gd name="connsiteX3170" fmla="*/ 259719 w 6173470"/>
              <a:gd name="connsiteY3170" fmla="*/ 3494 h 5697997"/>
              <a:gd name="connsiteX3171" fmla="*/ 265397 w 6173470"/>
              <a:gd name="connsiteY3171" fmla="*/ 1270 h 5697997"/>
              <a:gd name="connsiteX3172" fmla="*/ 272862 w 6173470"/>
              <a:gd name="connsiteY3172" fmla="*/ 85 h 5697997"/>
              <a:gd name="connsiteX3173" fmla="*/ 279763 w 6173470"/>
              <a:gd name="connsiteY3173" fmla="*/ 11467 h 5697997"/>
              <a:gd name="connsiteX3174" fmla="*/ 278913 w 6173470"/>
              <a:gd name="connsiteY3174" fmla="*/ 19085 h 5697997"/>
              <a:gd name="connsiteX3175" fmla="*/ 281632 w 6173470"/>
              <a:gd name="connsiteY3175" fmla="*/ 21894 h 5697997"/>
              <a:gd name="connsiteX3176" fmla="*/ 284739 w 6173470"/>
              <a:gd name="connsiteY3176" fmla="*/ 23307 h 5697997"/>
              <a:gd name="connsiteX3177" fmla="*/ 288222 w 6173470"/>
              <a:gd name="connsiteY3177" fmla="*/ 24466 h 5697997"/>
              <a:gd name="connsiteX3178" fmla="*/ 292600 w 6173470"/>
              <a:gd name="connsiteY3178" fmla="*/ 21108 h 5697997"/>
              <a:gd name="connsiteX3179" fmla="*/ 303205 w 6173470"/>
              <a:gd name="connsiteY3179" fmla="*/ 21655 h 5697997"/>
              <a:gd name="connsiteX3180" fmla="*/ 304498 w 6173470"/>
              <a:gd name="connsiteY3180" fmla="*/ 25157 h 5697997"/>
              <a:gd name="connsiteX3181" fmla="*/ 304831 w 6173470"/>
              <a:gd name="connsiteY3181" fmla="*/ 24995 h 5697997"/>
              <a:gd name="connsiteX3182" fmla="*/ 322223 w 6173470"/>
              <a:gd name="connsiteY3182" fmla="*/ 13746 h 5697997"/>
              <a:gd name="connsiteX3183" fmla="*/ 322225 w 6173470"/>
              <a:gd name="connsiteY3183" fmla="*/ 13755 h 5697997"/>
              <a:gd name="connsiteX3184" fmla="*/ 322223 w 6173470"/>
              <a:gd name="connsiteY3184" fmla="*/ 13541 h 5697997"/>
              <a:gd name="connsiteX3185" fmla="*/ 326384 w 6173470"/>
              <a:gd name="connsiteY3185" fmla="*/ 13163 h 5697997"/>
              <a:gd name="connsiteX3186" fmla="*/ 335331 w 6173470"/>
              <a:gd name="connsiteY3186" fmla="*/ 5973 h 5697997"/>
              <a:gd name="connsiteX3187" fmla="*/ 345040 w 6173470"/>
              <a:gd name="connsiteY3187" fmla="*/ 1168 h 5697997"/>
              <a:gd name="connsiteX3188" fmla="*/ 354973 w 6173470"/>
              <a:gd name="connsiteY3188" fmla="*/ 5565 h 5697997"/>
              <a:gd name="connsiteX3189" fmla="*/ 362314 w 6173470"/>
              <a:gd name="connsiteY3189" fmla="*/ 11189 h 5697997"/>
              <a:gd name="connsiteX3190" fmla="*/ 363605 w 6173470"/>
              <a:gd name="connsiteY3190" fmla="*/ 10882 h 5697997"/>
              <a:gd name="connsiteX3191" fmla="*/ 370727 w 6173470"/>
              <a:gd name="connsiteY3191" fmla="*/ 10270 h 5697997"/>
              <a:gd name="connsiteX3192" fmla="*/ 377706 w 6173470"/>
              <a:gd name="connsiteY3192" fmla="*/ 11472 h 5697997"/>
              <a:gd name="connsiteX3193" fmla="*/ 377700 w 6173470"/>
              <a:gd name="connsiteY3193" fmla="*/ 11292 h 5697997"/>
              <a:gd name="connsiteX3194" fmla="*/ 389245 w 6173470"/>
              <a:gd name="connsiteY3194" fmla="*/ 2292 h 5697997"/>
              <a:gd name="connsiteX3195" fmla="*/ 402982 w 6173470"/>
              <a:gd name="connsiteY3195" fmla="*/ 42 h 569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Lst>
            <a:rect l="l" t="t" r="r" b="b"/>
            <a:pathLst>
              <a:path w="6173470" h="5697997">
                <a:moveTo>
                  <a:pt x="3882232" y="25405"/>
                </a:moveTo>
                <a:lnTo>
                  <a:pt x="3880838" y="25468"/>
                </a:lnTo>
                <a:lnTo>
                  <a:pt x="3882230" y="25608"/>
                </a:lnTo>
                <a:close/>
                <a:moveTo>
                  <a:pt x="421022" y="20600"/>
                </a:moveTo>
                <a:lnTo>
                  <a:pt x="420998" y="20648"/>
                </a:lnTo>
                <a:lnTo>
                  <a:pt x="421031" y="20795"/>
                </a:lnTo>
                <a:close/>
                <a:moveTo>
                  <a:pt x="3859380" y="19104"/>
                </a:moveTo>
                <a:lnTo>
                  <a:pt x="3859343" y="19268"/>
                </a:lnTo>
                <a:lnTo>
                  <a:pt x="3859842" y="19623"/>
                </a:lnTo>
                <a:close/>
                <a:moveTo>
                  <a:pt x="278910" y="19104"/>
                </a:moveTo>
                <a:lnTo>
                  <a:pt x="278891" y="19268"/>
                </a:lnTo>
                <a:lnTo>
                  <a:pt x="279155" y="19623"/>
                </a:lnTo>
                <a:close/>
                <a:moveTo>
                  <a:pt x="402982" y="42"/>
                </a:moveTo>
                <a:cubicBezTo>
                  <a:pt x="407611" y="145"/>
                  <a:pt x="412260" y="861"/>
                  <a:pt x="416833" y="1474"/>
                </a:cubicBezTo>
                <a:cubicBezTo>
                  <a:pt x="419756" y="1882"/>
                  <a:pt x="421706" y="4696"/>
                  <a:pt x="422493" y="8351"/>
                </a:cubicBezTo>
                <a:lnTo>
                  <a:pt x="421243" y="19722"/>
                </a:lnTo>
                <a:lnTo>
                  <a:pt x="427783" y="19894"/>
                </a:lnTo>
                <a:cubicBezTo>
                  <a:pt x="429863" y="18743"/>
                  <a:pt x="431851" y="16954"/>
                  <a:pt x="434026" y="16238"/>
                </a:cubicBezTo>
                <a:cubicBezTo>
                  <a:pt x="436874" y="15215"/>
                  <a:pt x="439423" y="11942"/>
                  <a:pt x="442722" y="12351"/>
                </a:cubicBezTo>
                <a:cubicBezTo>
                  <a:pt x="444520" y="10818"/>
                  <a:pt x="446657" y="9846"/>
                  <a:pt x="448699" y="9591"/>
                </a:cubicBezTo>
                <a:cubicBezTo>
                  <a:pt x="450743" y="9336"/>
                  <a:pt x="452691" y="9796"/>
                  <a:pt x="454116" y="11124"/>
                </a:cubicBezTo>
                <a:cubicBezTo>
                  <a:pt x="456591" y="13477"/>
                  <a:pt x="458764" y="13783"/>
                  <a:pt x="460845" y="13272"/>
                </a:cubicBezTo>
                <a:lnTo>
                  <a:pt x="466897" y="10562"/>
                </a:lnTo>
                <a:lnTo>
                  <a:pt x="466562" y="10102"/>
                </a:lnTo>
                <a:cubicBezTo>
                  <a:pt x="471415" y="6703"/>
                  <a:pt x="475925" y="1267"/>
                  <a:pt x="480292" y="7359"/>
                </a:cubicBezTo>
                <a:lnTo>
                  <a:pt x="480786" y="8251"/>
                </a:lnTo>
                <a:lnTo>
                  <a:pt x="482505" y="7611"/>
                </a:lnTo>
                <a:cubicBezTo>
                  <a:pt x="483404" y="6997"/>
                  <a:pt x="485502" y="7406"/>
                  <a:pt x="485953" y="8224"/>
                </a:cubicBezTo>
                <a:lnTo>
                  <a:pt x="486360" y="8735"/>
                </a:lnTo>
                <a:lnTo>
                  <a:pt x="492086" y="6312"/>
                </a:lnTo>
                <a:cubicBezTo>
                  <a:pt x="493231" y="6114"/>
                  <a:pt x="494412" y="6165"/>
                  <a:pt x="495648" y="6625"/>
                </a:cubicBezTo>
                <a:lnTo>
                  <a:pt x="499551" y="11948"/>
                </a:lnTo>
                <a:lnTo>
                  <a:pt x="504995" y="9042"/>
                </a:lnTo>
                <a:lnTo>
                  <a:pt x="505346" y="9182"/>
                </a:lnTo>
                <a:lnTo>
                  <a:pt x="505294" y="9042"/>
                </a:lnTo>
                <a:cubicBezTo>
                  <a:pt x="509193" y="6690"/>
                  <a:pt x="512941" y="3674"/>
                  <a:pt x="516896" y="2165"/>
                </a:cubicBezTo>
                <a:lnTo>
                  <a:pt x="522634" y="3137"/>
                </a:lnTo>
                <a:lnTo>
                  <a:pt x="527399" y="1270"/>
                </a:lnTo>
                <a:cubicBezTo>
                  <a:pt x="530321" y="196"/>
                  <a:pt x="532815" y="-186"/>
                  <a:pt x="534862" y="85"/>
                </a:cubicBezTo>
                <a:lnTo>
                  <a:pt x="541005" y="10217"/>
                </a:lnTo>
                <a:lnTo>
                  <a:pt x="544228" y="9079"/>
                </a:lnTo>
                <a:cubicBezTo>
                  <a:pt x="546103" y="7137"/>
                  <a:pt x="548013" y="6216"/>
                  <a:pt x="549756" y="6625"/>
                </a:cubicBezTo>
                <a:cubicBezTo>
                  <a:pt x="551499" y="7035"/>
                  <a:pt x="553074" y="8773"/>
                  <a:pt x="554274" y="12147"/>
                </a:cubicBezTo>
                <a:lnTo>
                  <a:pt x="554327" y="13531"/>
                </a:lnTo>
                <a:lnTo>
                  <a:pt x="554424" y="12351"/>
                </a:lnTo>
                <a:lnTo>
                  <a:pt x="557611" y="20188"/>
                </a:lnTo>
                <a:lnTo>
                  <a:pt x="559145" y="20328"/>
                </a:lnTo>
                <a:lnTo>
                  <a:pt x="559238" y="20982"/>
                </a:lnTo>
                <a:lnTo>
                  <a:pt x="559423" y="21060"/>
                </a:lnTo>
                <a:lnTo>
                  <a:pt x="566718" y="17464"/>
                </a:lnTo>
                <a:cubicBezTo>
                  <a:pt x="569118" y="15828"/>
                  <a:pt x="570618" y="12147"/>
                  <a:pt x="573616" y="12147"/>
                </a:cubicBezTo>
                <a:lnTo>
                  <a:pt x="573640" y="12186"/>
                </a:lnTo>
                <a:lnTo>
                  <a:pt x="578807" y="7291"/>
                </a:lnTo>
                <a:cubicBezTo>
                  <a:pt x="580699" y="6012"/>
                  <a:pt x="582762" y="5398"/>
                  <a:pt x="585160" y="6216"/>
                </a:cubicBezTo>
                <a:lnTo>
                  <a:pt x="589332" y="13077"/>
                </a:lnTo>
                <a:lnTo>
                  <a:pt x="595468" y="12518"/>
                </a:lnTo>
                <a:lnTo>
                  <a:pt x="595973" y="12445"/>
                </a:lnTo>
                <a:lnTo>
                  <a:pt x="596179" y="12351"/>
                </a:lnTo>
                <a:cubicBezTo>
                  <a:pt x="597978" y="10818"/>
                  <a:pt x="600114" y="9846"/>
                  <a:pt x="602157" y="9591"/>
                </a:cubicBezTo>
                <a:lnTo>
                  <a:pt x="604068" y="10132"/>
                </a:lnTo>
                <a:lnTo>
                  <a:pt x="608213" y="7201"/>
                </a:lnTo>
                <a:lnTo>
                  <a:pt x="608227" y="7218"/>
                </a:lnTo>
                <a:lnTo>
                  <a:pt x="608213" y="6997"/>
                </a:lnTo>
                <a:cubicBezTo>
                  <a:pt x="610463" y="3725"/>
                  <a:pt x="613461" y="4747"/>
                  <a:pt x="614811" y="7406"/>
                </a:cubicBezTo>
                <a:lnTo>
                  <a:pt x="616064" y="8657"/>
                </a:lnTo>
                <a:lnTo>
                  <a:pt x="616946" y="8466"/>
                </a:lnTo>
                <a:cubicBezTo>
                  <a:pt x="618821" y="7750"/>
                  <a:pt x="620601" y="7596"/>
                  <a:pt x="622187" y="7926"/>
                </a:cubicBezTo>
                <a:lnTo>
                  <a:pt x="622415" y="8425"/>
                </a:lnTo>
                <a:lnTo>
                  <a:pt x="627066" y="5171"/>
                </a:lnTo>
                <a:cubicBezTo>
                  <a:pt x="629346" y="4150"/>
                  <a:pt x="631567" y="4313"/>
                  <a:pt x="633749" y="7359"/>
                </a:cubicBezTo>
                <a:lnTo>
                  <a:pt x="635557" y="10617"/>
                </a:lnTo>
                <a:lnTo>
                  <a:pt x="635613" y="10511"/>
                </a:lnTo>
                <a:cubicBezTo>
                  <a:pt x="638986" y="9744"/>
                  <a:pt x="642106" y="6906"/>
                  <a:pt x="645543" y="6312"/>
                </a:cubicBezTo>
                <a:lnTo>
                  <a:pt x="646032" y="6356"/>
                </a:lnTo>
                <a:lnTo>
                  <a:pt x="651245" y="2292"/>
                </a:lnTo>
                <a:cubicBezTo>
                  <a:pt x="655743" y="452"/>
                  <a:pt x="660353" y="-59"/>
                  <a:pt x="664983" y="42"/>
                </a:cubicBezTo>
                <a:cubicBezTo>
                  <a:pt x="669611" y="145"/>
                  <a:pt x="674261" y="861"/>
                  <a:pt x="678833" y="1474"/>
                </a:cubicBezTo>
                <a:cubicBezTo>
                  <a:pt x="681757" y="1882"/>
                  <a:pt x="683705" y="4696"/>
                  <a:pt x="684493" y="8351"/>
                </a:cubicBezTo>
                <a:lnTo>
                  <a:pt x="684204" y="10979"/>
                </a:lnTo>
                <a:lnTo>
                  <a:pt x="692116" y="8165"/>
                </a:lnTo>
                <a:lnTo>
                  <a:pt x="694563" y="10180"/>
                </a:lnTo>
                <a:lnTo>
                  <a:pt x="697685" y="9079"/>
                </a:lnTo>
                <a:cubicBezTo>
                  <a:pt x="699560" y="7137"/>
                  <a:pt x="701470" y="6216"/>
                  <a:pt x="703214" y="6625"/>
                </a:cubicBezTo>
                <a:lnTo>
                  <a:pt x="707027" y="11287"/>
                </a:lnTo>
                <a:lnTo>
                  <a:pt x="710700" y="9591"/>
                </a:lnTo>
                <a:cubicBezTo>
                  <a:pt x="712743" y="9336"/>
                  <a:pt x="714692" y="9796"/>
                  <a:pt x="716117" y="11124"/>
                </a:cubicBezTo>
                <a:cubicBezTo>
                  <a:pt x="718590" y="13477"/>
                  <a:pt x="720765" y="13783"/>
                  <a:pt x="722845" y="13272"/>
                </a:cubicBezTo>
                <a:lnTo>
                  <a:pt x="728734" y="10636"/>
                </a:lnTo>
                <a:lnTo>
                  <a:pt x="728863" y="10512"/>
                </a:lnTo>
                <a:lnTo>
                  <a:pt x="728561" y="10102"/>
                </a:lnTo>
                <a:lnTo>
                  <a:pt x="731371" y="8136"/>
                </a:lnTo>
                <a:lnTo>
                  <a:pt x="732264" y="7291"/>
                </a:lnTo>
                <a:lnTo>
                  <a:pt x="732682" y="7219"/>
                </a:lnTo>
                <a:lnTo>
                  <a:pt x="735610" y="5171"/>
                </a:lnTo>
                <a:cubicBezTo>
                  <a:pt x="737889" y="4150"/>
                  <a:pt x="740108" y="4313"/>
                  <a:pt x="742293" y="7359"/>
                </a:cubicBezTo>
                <a:lnTo>
                  <a:pt x="742786" y="8251"/>
                </a:lnTo>
                <a:lnTo>
                  <a:pt x="744504" y="7611"/>
                </a:lnTo>
                <a:cubicBezTo>
                  <a:pt x="745404" y="6997"/>
                  <a:pt x="747504" y="7406"/>
                  <a:pt x="747954" y="8224"/>
                </a:cubicBezTo>
                <a:lnTo>
                  <a:pt x="748360" y="8735"/>
                </a:lnTo>
                <a:lnTo>
                  <a:pt x="754086" y="6312"/>
                </a:lnTo>
                <a:cubicBezTo>
                  <a:pt x="755231" y="6114"/>
                  <a:pt x="756412" y="6165"/>
                  <a:pt x="757649" y="6625"/>
                </a:cubicBezTo>
                <a:lnTo>
                  <a:pt x="760556" y="10591"/>
                </a:lnTo>
                <a:lnTo>
                  <a:pt x="766493" y="9311"/>
                </a:lnTo>
                <a:lnTo>
                  <a:pt x="766996" y="9042"/>
                </a:lnTo>
                <a:lnTo>
                  <a:pt x="767255" y="9145"/>
                </a:lnTo>
                <a:lnTo>
                  <a:pt x="767328" y="9131"/>
                </a:lnTo>
                <a:lnTo>
                  <a:pt x="767296" y="9042"/>
                </a:lnTo>
                <a:cubicBezTo>
                  <a:pt x="771194" y="6690"/>
                  <a:pt x="774942" y="3674"/>
                  <a:pt x="778895" y="2165"/>
                </a:cubicBezTo>
                <a:lnTo>
                  <a:pt x="787152" y="3562"/>
                </a:lnTo>
                <a:lnTo>
                  <a:pt x="787152" y="9729"/>
                </a:lnTo>
                <a:lnTo>
                  <a:pt x="797245" y="6831"/>
                </a:lnTo>
                <a:cubicBezTo>
                  <a:pt x="801668" y="7035"/>
                  <a:pt x="806166" y="7852"/>
                  <a:pt x="810514" y="6831"/>
                </a:cubicBezTo>
                <a:lnTo>
                  <a:pt x="811536" y="6723"/>
                </a:lnTo>
                <a:lnTo>
                  <a:pt x="811758" y="6625"/>
                </a:lnTo>
                <a:lnTo>
                  <a:pt x="811813" y="6694"/>
                </a:lnTo>
                <a:lnTo>
                  <a:pt x="814372" y="6427"/>
                </a:lnTo>
                <a:cubicBezTo>
                  <a:pt x="818133" y="6906"/>
                  <a:pt x="821534" y="9744"/>
                  <a:pt x="824008" y="12351"/>
                </a:cubicBezTo>
                <a:lnTo>
                  <a:pt x="828577" y="14743"/>
                </a:lnTo>
                <a:lnTo>
                  <a:pt x="836440" y="11428"/>
                </a:lnTo>
                <a:lnTo>
                  <a:pt x="840806" y="7291"/>
                </a:lnTo>
                <a:cubicBezTo>
                  <a:pt x="842701" y="6012"/>
                  <a:pt x="844762" y="5398"/>
                  <a:pt x="847161" y="6216"/>
                </a:cubicBezTo>
                <a:lnTo>
                  <a:pt x="851225" y="12900"/>
                </a:lnTo>
                <a:lnTo>
                  <a:pt x="858936" y="12003"/>
                </a:lnTo>
                <a:lnTo>
                  <a:pt x="864158" y="9591"/>
                </a:lnTo>
                <a:lnTo>
                  <a:pt x="868300" y="10763"/>
                </a:lnTo>
                <a:lnTo>
                  <a:pt x="874984" y="9322"/>
                </a:lnTo>
                <a:lnTo>
                  <a:pt x="884432" y="4785"/>
                </a:lnTo>
                <a:lnTo>
                  <a:pt x="887897" y="5989"/>
                </a:lnTo>
                <a:lnTo>
                  <a:pt x="889067" y="5171"/>
                </a:lnTo>
                <a:cubicBezTo>
                  <a:pt x="891347" y="4150"/>
                  <a:pt x="893566" y="4313"/>
                  <a:pt x="895749" y="7359"/>
                </a:cubicBezTo>
                <a:lnTo>
                  <a:pt x="897126" y="9837"/>
                </a:lnTo>
                <a:lnTo>
                  <a:pt x="898105" y="10303"/>
                </a:lnTo>
                <a:lnTo>
                  <a:pt x="907543" y="6312"/>
                </a:lnTo>
                <a:lnTo>
                  <a:pt x="909060" y="6445"/>
                </a:lnTo>
                <a:lnTo>
                  <a:pt x="909359" y="6319"/>
                </a:lnTo>
                <a:lnTo>
                  <a:pt x="909615" y="6496"/>
                </a:lnTo>
                <a:lnTo>
                  <a:pt x="911107" y="6625"/>
                </a:lnTo>
                <a:lnTo>
                  <a:pt x="912416" y="8412"/>
                </a:lnTo>
                <a:lnTo>
                  <a:pt x="913168" y="8927"/>
                </a:lnTo>
                <a:lnTo>
                  <a:pt x="919515" y="5973"/>
                </a:lnTo>
                <a:cubicBezTo>
                  <a:pt x="925083" y="3520"/>
                  <a:pt x="930650" y="1577"/>
                  <a:pt x="936282" y="1168"/>
                </a:cubicBezTo>
                <a:cubicBezTo>
                  <a:pt x="941913" y="759"/>
                  <a:pt x="947609" y="1884"/>
                  <a:pt x="953435" y="5565"/>
                </a:cubicBezTo>
                <a:lnTo>
                  <a:pt x="956287" y="6831"/>
                </a:lnTo>
                <a:lnTo>
                  <a:pt x="963971" y="6831"/>
                </a:lnTo>
                <a:lnTo>
                  <a:pt x="964993" y="6723"/>
                </a:lnTo>
                <a:lnTo>
                  <a:pt x="965214" y="6625"/>
                </a:lnTo>
                <a:lnTo>
                  <a:pt x="965271" y="6694"/>
                </a:lnTo>
                <a:lnTo>
                  <a:pt x="967830" y="6427"/>
                </a:lnTo>
                <a:cubicBezTo>
                  <a:pt x="971589" y="6906"/>
                  <a:pt x="974991" y="9744"/>
                  <a:pt x="977464" y="12351"/>
                </a:cubicBezTo>
                <a:lnTo>
                  <a:pt x="984221" y="15888"/>
                </a:lnTo>
                <a:lnTo>
                  <a:pt x="989073" y="12147"/>
                </a:lnTo>
                <a:lnTo>
                  <a:pt x="989099" y="12186"/>
                </a:lnTo>
                <a:lnTo>
                  <a:pt x="994265" y="7291"/>
                </a:lnTo>
                <a:cubicBezTo>
                  <a:pt x="996157" y="6012"/>
                  <a:pt x="998219" y="5398"/>
                  <a:pt x="1000618" y="6216"/>
                </a:cubicBezTo>
                <a:lnTo>
                  <a:pt x="1004681" y="12900"/>
                </a:lnTo>
                <a:lnTo>
                  <a:pt x="1014964" y="11704"/>
                </a:lnTo>
                <a:lnTo>
                  <a:pt x="1015653" y="12081"/>
                </a:lnTo>
                <a:lnTo>
                  <a:pt x="1028439" y="9323"/>
                </a:lnTo>
                <a:lnTo>
                  <a:pt x="1037891" y="4785"/>
                </a:lnTo>
                <a:cubicBezTo>
                  <a:pt x="1040888" y="3558"/>
                  <a:pt x="1043437" y="5194"/>
                  <a:pt x="1045536" y="7443"/>
                </a:cubicBezTo>
                <a:lnTo>
                  <a:pt x="1049900" y="9513"/>
                </a:lnTo>
                <a:lnTo>
                  <a:pt x="1059244" y="6831"/>
                </a:lnTo>
                <a:lnTo>
                  <a:pt x="1061609" y="6831"/>
                </a:lnTo>
                <a:lnTo>
                  <a:pt x="1062816" y="6319"/>
                </a:lnTo>
                <a:lnTo>
                  <a:pt x="1063562" y="6831"/>
                </a:lnTo>
                <a:lnTo>
                  <a:pt x="1071017" y="6831"/>
                </a:lnTo>
                <a:lnTo>
                  <a:pt x="1071047" y="6819"/>
                </a:lnTo>
                <a:lnTo>
                  <a:pt x="1071069" y="6831"/>
                </a:lnTo>
                <a:lnTo>
                  <a:pt x="1072514" y="6831"/>
                </a:lnTo>
                <a:cubicBezTo>
                  <a:pt x="1073826" y="6370"/>
                  <a:pt x="1075120" y="6267"/>
                  <a:pt x="1076372" y="6427"/>
                </a:cubicBezTo>
                <a:lnTo>
                  <a:pt x="1083939" y="11080"/>
                </a:lnTo>
                <a:lnTo>
                  <a:pt x="1084051" y="11048"/>
                </a:lnTo>
                <a:lnTo>
                  <a:pt x="1084153" y="11211"/>
                </a:lnTo>
                <a:lnTo>
                  <a:pt x="1086009" y="12351"/>
                </a:lnTo>
                <a:lnTo>
                  <a:pt x="1090577" y="14743"/>
                </a:lnTo>
                <a:lnTo>
                  <a:pt x="1098676" y="11329"/>
                </a:lnTo>
                <a:cubicBezTo>
                  <a:pt x="1101601" y="9642"/>
                  <a:pt x="1104524" y="7035"/>
                  <a:pt x="1107574" y="8165"/>
                </a:cubicBezTo>
                <a:lnTo>
                  <a:pt x="1110513" y="10586"/>
                </a:lnTo>
                <a:lnTo>
                  <a:pt x="1110671" y="10511"/>
                </a:lnTo>
                <a:lnTo>
                  <a:pt x="1111798" y="12313"/>
                </a:lnTo>
                <a:lnTo>
                  <a:pt x="1113911" y="10679"/>
                </a:lnTo>
                <a:lnTo>
                  <a:pt x="1120477" y="12057"/>
                </a:lnTo>
                <a:lnTo>
                  <a:pt x="1123507" y="11704"/>
                </a:lnTo>
                <a:lnTo>
                  <a:pt x="1127667" y="13975"/>
                </a:lnTo>
                <a:lnTo>
                  <a:pt x="1127674" y="13976"/>
                </a:lnTo>
                <a:lnTo>
                  <a:pt x="1127691" y="13783"/>
                </a:lnTo>
                <a:cubicBezTo>
                  <a:pt x="1133389" y="8875"/>
                  <a:pt x="1140135" y="7239"/>
                  <a:pt x="1146433" y="4785"/>
                </a:cubicBezTo>
                <a:cubicBezTo>
                  <a:pt x="1149431" y="3558"/>
                  <a:pt x="1151980" y="5194"/>
                  <a:pt x="1154080" y="7443"/>
                </a:cubicBezTo>
                <a:cubicBezTo>
                  <a:pt x="1156329" y="9896"/>
                  <a:pt x="1158277" y="11329"/>
                  <a:pt x="1160977" y="10716"/>
                </a:cubicBezTo>
                <a:cubicBezTo>
                  <a:pt x="1164502" y="8466"/>
                  <a:pt x="1167987" y="6473"/>
                  <a:pt x="1171360" y="6319"/>
                </a:cubicBezTo>
                <a:lnTo>
                  <a:pt x="1177661" y="10633"/>
                </a:lnTo>
                <a:lnTo>
                  <a:pt x="1177823" y="10562"/>
                </a:lnTo>
                <a:cubicBezTo>
                  <a:pt x="1183016" y="9591"/>
                  <a:pt x="1188263" y="8978"/>
                  <a:pt x="1193136" y="6216"/>
                </a:cubicBezTo>
                <a:cubicBezTo>
                  <a:pt x="1193661" y="5909"/>
                  <a:pt x="1194260" y="5909"/>
                  <a:pt x="1194841" y="6192"/>
                </a:cubicBezTo>
                <a:cubicBezTo>
                  <a:pt x="1195423" y="6473"/>
                  <a:pt x="1195985" y="7035"/>
                  <a:pt x="1196435" y="7852"/>
                </a:cubicBezTo>
                <a:lnTo>
                  <a:pt x="1196428" y="9209"/>
                </a:lnTo>
                <a:lnTo>
                  <a:pt x="1196734" y="8466"/>
                </a:lnTo>
                <a:cubicBezTo>
                  <a:pt x="1197635" y="9489"/>
                  <a:pt x="1198534" y="11533"/>
                  <a:pt x="1199883" y="10511"/>
                </a:cubicBezTo>
                <a:cubicBezTo>
                  <a:pt x="1207980" y="3558"/>
                  <a:pt x="1217276" y="8875"/>
                  <a:pt x="1225972" y="6831"/>
                </a:cubicBezTo>
                <a:cubicBezTo>
                  <a:pt x="1227283" y="6370"/>
                  <a:pt x="1228577" y="6267"/>
                  <a:pt x="1229831" y="6427"/>
                </a:cubicBezTo>
                <a:lnTo>
                  <a:pt x="1230077" y="6579"/>
                </a:lnTo>
                <a:lnTo>
                  <a:pt x="1231534" y="5923"/>
                </a:lnTo>
                <a:lnTo>
                  <a:pt x="1232073" y="7375"/>
                </a:lnTo>
                <a:lnTo>
                  <a:pt x="1232565" y="7201"/>
                </a:lnTo>
                <a:lnTo>
                  <a:pt x="1233231" y="7110"/>
                </a:lnTo>
                <a:lnTo>
                  <a:pt x="1241399" y="3494"/>
                </a:lnTo>
                <a:cubicBezTo>
                  <a:pt x="1244541" y="2548"/>
                  <a:pt x="1247841" y="1884"/>
                  <a:pt x="1251207" y="1270"/>
                </a:cubicBezTo>
                <a:cubicBezTo>
                  <a:pt x="1256255" y="196"/>
                  <a:pt x="1260561" y="-186"/>
                  <a:pt x="1264096" y="85"/>
                </a:cubicBezTo>
                <a:cubicBezTo>
                  <a:pt x="1272054" y="697"/>
                  <a:pt x="1276117" y="4624"/>
                  <a:pt x="1276014" y="11467"/>
                </a:cubicBezTo>
                <a:lnTo>
                  <a:pt x="1275946" y="11823"/>
                </a:lnTo>
                <a:lnTo>
                  <a:pt x="1276964" y="11704"/>
                </a:lnTo>
                <a:lnTo>
                  <a:pt x="1281129" y="13978"/>
                </a:lnTo>
                <a:lnTo>
                  <a:pt x="1281149" y="13783"/>
                </a:lnTo>
                <a:cubicBezTo>
                  <a:pt x="1286846" y="8875"/>
                  <a:pt x="1293592" y="7239"/>
                  <a:pt x="1299891" y="4785"/>
                </a:cubicBezTo>
                <a:cubicBezTo>
                  <a:pt x="1302888" y="3558"/>
                  <a:pt x="1305438" y="5194"/>
                  <a:pt x="1307537" y="7443"/>
                </a:cubicBezTo>
                <a:cubicBezTo>
                  <a:pt x="1309786" y="9896"/>
                  <a:pt x="1311735" y="11329"/>
                  <a:pt x="1314434" y="10716"/>
                </a:cubicBezTo>
                <a:cubicBezTo>
                  <a:pt x="1317957" y="8466"/>
                  <a:pt x="1321443" y="6473"/>
                  <a:pt x="1324818" y="6319"/>
                </a:cubicBezTo>
                <a:lnTo>
                  <a:pt x="1328245" y="8666"/>
                </a:lnTo>
                <a:lnTo>
                  <a:pt x="1333049" y="6819"/>
                </a:lnTo>
                <a:cubicBezTo>
                  <a:pt x="1335130" y="6843"/>
                  <a:pt x="1337152" y="7816"/>
                  <a:pt x="1339026" y="10064"/>
                </a:cubicBezTo>
                <a:lnTo>
                  <a:pt x="1339111" y="12942"/>
                </a:lnTo>
                <a:lnTo>
                  <a:pt x="1346053" y="11048"/>
                </a:lnTo>
                <a:lnTo>
                  <a:pt x="1348048" y="14231"/>
                </a:lnTo>
                <a:lnTo>
                  <a:pt x="1349342" y="13746"/>
                </a:lnTo>
                <a:lnTo>
                  <a:pt x="1349345" y="13755"/>
                </a:lnTo>
                <a:lnTo>
                  <a:pt x="1349342" y="13541"/>
                </a:lnTo>
                <a:lnTo>
                  <a:pt x="1356528" y="13163"/>
                </a:lnTo>
                <a:lnTo>
                  <a:pt x="1371978" y="5973"/>
                </a:lnTo>
                <a:cubicBezTo>
                  <a:pt x="1377547" y="3520"/>
                  <a:pt x="1383112" y="1577"/>
                  <a:pt x="1388744" y="1168"/>
                </a:cubicBezTo>
                <a:cubicBezTo>
                  <a:pt x="1394375" y="759"/>
                  <a:pt x="1400072" y="1884"/>
                  <a:pt x="1405899" y="5565"/>
                </a:cubicBezTo>
                <a:lnTo>
                  <a:pt x="1418578" y="11189"/>
                </a:lnTo>
                <a:lnTo>
                  <a:pt x="1420807" y="10882"/>
                </a:lnTo>
                <a:cubicBezTo>
                  <a:pt x="1424950" y="9963"/>
                  <a:pt x="1429029" y="9963"/>
                  <a:pt x="1433105" y="10270"/>
                </a:cubicBezTo>
                <a:lnTo>
                  <a:pt x="1445159" y="11472"/>
                </a:lnTo>
                <a:lnTo>
                  <a:pt x="1445147" y="11292"/>
                </a:lnTo>
                <a:cubicBezTo>
                  <a:pt x="1451621" y="8224"/>
                  <a:pt x="1457835" y="4133"/>
                  <a:pt x="1465085" y="2292"/>
                </a:cubicBezTo>
                <a:cubicBezTo>
                  <a:pt x="1472853" y="452"/>
                  <a:pt x="1480816" y="-59"/>
                  <a:pt x="1488810" y="42"/>
                </a:cubicBezTo>
                <a:cubicBezTo>
                  <a:pt x="1496802" y="145"/>
                  <a:pt x="1504832" y="861"/>
                  <a:pt x="1512728" y="1474"/>
                </a:cubicBezTo>
                <a:cubicBezTo>
                  <a:pt x="1517776" y="1882"/>
                  <a:pt x="1521143" y="4696"/>
                  <a:pt x="1522503" y="8351"/>
                </a:cubicBezTo>
                <a:lnTo>
                  <a:pt x="1521061" y="15954"/>
                </a:lnTo>
                <a:lnTo>
                  <a:pt x="1526897" y="19064"/>
                </a:lnTo>
                <a:lnTo>
                  <a:pt x="1526732" y="19819"/>
                </a:lnTo>
                <a:lnTo>
                  <a:pt x="1531640" y="19894"/>
                </a:lnTo>
                <a:lnTo>
                  <a:pt x="1532881" y="19473"/>
                </a:lnTo>
                <a:lnTo>
                  <a:pt x="1539368" y="14769"/>
                </a:lnTo>
                <a:cubicBezTo>
                  <a:pt x="1543459" y="12315"/>
                  <a:pt x="1547386" y="9042"/>
                  <a:pt x="1551311" y="5973"/>
                </a:cubicBezTo>
                <a:cubicBezTo>
                  <a:pt x="1554831" y="3520"/>
                  <a:pt x="1558349" y="1577"/>
                  <a:pt x="1561908" y="1168"/>
                </a:cubicBezTo>
                <a:cubicBezTo>
                  <a:pt x="1565467" y="759"/>
                  <a:pt x="1569066" y="1884"/>
                  <a:pt x="1572748" y="5565"/>
                </a:cubicBezTo>
                <a:lnTo>
                  <a:pt x="1574594" y="10712"/>
                </a:lnTo>
                <a:lnTo>
                  <a:pt x="1577116" y="11124"/>
                </a:lnTo>
                <a:cubicBezTo>
                  <a:pt x="1581388" y="13477"/>
                  <a:pt x="1585143" y="13783"/>
                  <a:pt x="1588734" y="13272"/>
                </a:cubicBezTo>
                <a:lnTo>
                  <a:pt x="1599190" y="10562"/>
                </a:lnTo>
                <a:lnTo>
                  <a:pt x="1598606" y="10102"/>
                </a:lnTo>
                <a:cubicBezTo>
                  <a:pt x="1606991" y="6703"/>
                  <a:pt x="1614779" y="1267"/>
                  <a:pt x="1622320" y="7359"/>
                </a:cubicBezTo>
                <a:lnTo>
                  <a:pt x="1623174" y="8251"/>
                </a:lnTo>
                <a:lnTo>
                  <a:pt x="1626140" y="7611"/>
                </a:lnTo>
                <a:cubicBezTo>
                  <a:pt x="1627694" y="6997"/>
                  <a:pt x="1631319" y="7406"/>
                  <a:pt x="1632096" y="8224"/>
                </a:cubicBezTo>
                <a:lnTo>
                  <a:pt x="1632799" y="8735"/>
                </a:lnTo>
                <a:lnTo>
                  <a:pt x="1642687" y="6312"/>
                </a:lnTo>
                <a:cubicBezTo>
                  <a:pt x="1644666" y="6114"/>
                  <a:pt x="1646705" y="6165"/>
                  <a:pt x="1648840" y="6625"/>
                </a:cubicBezTo>
                <a:lnTo>
                  <a:pt x="1655578" y="11948"/>
                </a:lnTo>
                <a:lnTo>
                  <a:pt x="1664982" y="9042"/>
                </a:lnTo>
                <a:lnTo>
                  <a:pt x="1665586" y="9182"/>
                </a:lnTo>
                <a:lnTo>
                  <a:pt x="1665497" y="9042"/>
                </a:lnTo>
                <a:cubicBezTo>
                  <a:pt x="1672231" y="6690"/>
                  <a:pt x="1678703" y="3674"/>
                  <a:pt x="1685533" y="2165"/>
                </a:cubicBezTo>
                <a:lnTo>
                  <a:pt x="1695442" y="3137"/>
                </a:lnTo>
                <a:lnTo>
                  <a:pt x="1703670" y="1270"/>
                </a:lnTo>
                <a:cubicBezTo>
                  <a:pt x="1708718" y="196"/>
                  <a:pt x="1713025" y="-186"/>
                  <a:pt x="1716560" y="85"/>
                </a:cubicBezTo>
                <a:lnTo>
                  <a:pt x="1727169" y="10217"/>
                </a:lnTo>
                <a:lnTo>
                  <a:pt x="1732735" y="9079"/>
                </a:lnTo>
                <a:cubicBezTo>
                  <a:pt x="1735972" y="7137"/>
                  <a:pt x="1739273" y="6216"/>
                  <a:pt x="1742282" y="6625"/>
                </a:cubicBezTo>
                <a:lnTo>
                  <a:pt x="1745766" y="9092"/>
                </a:lnTo>
                <a:lnTo>
                  <a:pt x="1749141" y="7201"/>
                </a:lnTo>
                <a:lnTo>
                  <a:pt x="1749564" y="7110"/>
                </a:lnTo>
                <a:lnTo>
                  <a:pt x="1754726" y="3494"/>
                </a:lnTo>
                <a:cubicBezTo>
                  <a:pt x="1756710" y="2548"/>
                  <a:pt x="1758796" y="1884"/>
                  <a:pt x="1760922" y="1270"/>
                </a:cubicBezTo>
                <a:cubicBezTo>
                  <a:pt x="1764114" y="196"/>
                  <a:pt x="1766834" y="-186"/>
                  <a:pt x="1769068" y="85"/>
                </a:cubicBezTo>
                <a:cubicBezTo>
                  <a:pt x="1774097" y="697"/>
                  <a:pt x="1776664" y="4624"/>
                  <a:pt x="1776599" y="11467"/>
                </a:cubicBezTo>
                <a:lnTo>
                  <a:pt x="1776116" y="15437"/>
                </a:lnTo>
                <a:lnTo>
                  <a:pt x="1783486" y="12147"/>
                </a:lnTo>
                <a:lnTo>
                  <a:pt x="1783530" y="12186"/>
                </a:lnTo>
                <a:lnTo>
                  <a:pt x="1792451" y="7291"/>
                </a:lnTo>
                <a:cubicBezTo>
                  <a:pt x="1795719" y="6012"/>
                  <a:pt x="1799280" y="5398"/>
                  <a:pt x="1803422" y="6216"/>
                </a:cubicBezTo>
                <a:lnTo>
                  <a:pt x="1810627" y="13077"/>
                </a:lnTo>
                <a:lnTo>
                  <a:pt x="1821224" y="12518"/>
                </a:lnTo>
                <a:lnTo>
                  <a:pt x="1822096" y="12445"/>
                </a:lnTo>
                <a:lnTo>
                  <a:pt x="1822450" y="12351"/>
                </a:lnTo>
                <a:cubicBezTo>
                  <a:pt x="1825558" y="10818"/>
                  <a:pt x="1829247" y="9846"/>
                  <a:pt x="1832775" y="9591"/>
                </a:cubicBezTo>
                <a:lnTo>
                  <a:pt x="1836076" y="10132"/>
                </a:lnTo>
                <a:lnTo>
                  <a:pt x="1843235" y="7201"/>
                </a:lnTo>
                <a:lnTo>
                  <a:pt x="1843257" y="7218"/>
                </a:lnTo>
                <a:lnTo>
                  <a:pt x="1843235" y="6997"/>
                </a:lnTo>
                <a:lnTo>
                  <a:pt x="1849109" y="7207"/>
                </a:lnTo>
                <a:lnTo>
                  <a:pt x="1849120" y="7201"/>
                </a:lnTo>
                <a:lnTo>
                  <a:pt x="1849125" y="7208"/>
                </a:lnTo>
                <a:lnTo>
                  <a:pt x="1849134" y="7208"/>
                </a:lnTo>
                <a:lnTo>
                  <a:pt x="1849120" y="6997"/>
                </a:lnTo>
                <a:cubicBezTo>
                  <a:pt x="1851572" y="3725"/>
                  <a:pt x="1854846" y="4747"/>
                  <a:pt x="1856318" y="7406"/>
                </a:cubicBezTo>
                <a:lnTo>
                  <a:pt x="1857578" y="8558"/>
                </a:lnTo>
                <a:lnTo>
                  <a:pt x="1858317" y="8466"/>
                </a:lnTo>
                <a:cubicBezTo>
                  <a:pt x="1861554" y="7750"/>
                  <a:pt x="1864628" y="7596"/>
                  <a:pt x="1867367" y="7926"/>
                </a:cubicBezTo>
                <a:lnTo>
                  <a:pt x="1867760" y="8425"/>
                </a:lnTo>
                <a:lnTo>
                  <a:pt x="1875792" y="5171"/>
                </a:lnTo>
                <a:cubicBezTo>
                  <a:pt x="1879730" y="4150"/>
                  <a:pt x="1883564" y="4313"/>
                  <a:pt x="1887333" y="7359"/>
                </a:cubicBezTo>
                <a:lnTo>
                  <a:pt x="1888004" y="8061"/>
                </a:lnTo>
                <a:lnTo>
                  <a:pt x="1896081" y="2292"/>
                </a:lnTo>
                <a:cubicBezTo>
                  <a:pt x="1900990" y="452"/>
                  <a:pt x="1906021" y="-59"/>
                  <a:pt x="1911074" y="42"/>
                </a:cubicBezTo>
                <a:lnTo>
                  <a:pt x="1926180" y="1473"/>
                </a:lnTo>
                <a:lnTo>
                  <a:pt x="1941273" y="42"/>
                </a:lnTo>
                <a:cubicBezTo>
                  <a:pt x="1949267" y="145"/>
                  <a:pt x="1957295" y="861"/>
                  <a:pt x="1965191" y="1474"/>
                </a:cubicBezTo>
                <a:cubicBezTo>
                  <a:pt x="1970239" y="1882"/>
                  <a:pt x="1973608" y="4696"/>
                  <a:pt x="1974965" y="8351"/>
                </a:cubicBezTo>
                <a:lnTo>
                  <a:pt x="1974468" y="10979"/>
                </a:lnTo>
                <a:lnTo>
                  <a:pt x="1981278" y="9576"/>
                </a:lnTo>
                <a:lnTo>
                  <a:pt x="1988150" y="5171"/>
                </a:lnTo>
                <a:cubicBezTo>
                  <a:pt x="1990640" y="4149"/>
                  <a:pt x="1993060" y="4313"/>
                  <a:pt x="1995444" y="7359"/>
                </a:cubicBezTo>
                <a:lnTo>
                  <a:pt x="1995985" y="8251"/>
                </a:lnTo>
                <a:lnTo>
                  <a:pt x="1997858" y="7611"/>
                </a:lnTo>
                <a:lnTo>
                  <a:pt x="2001288" y="8169"/>
                </a:lnTo>
                <a:lnTo>
                  <a:pt x="2007295" y="6625"/>
                </a:lnTo>
                <a:lnTo>
                  <a:pt x="2007371" y="6679"/>
                </a:lnTo>
                <a:lnTo>
                  <a:pt x="2008315" y="6312"/>
                </a:lnTo>
                <a:cubicBezTo>
                  <a:pt x="2009564" y="6114"/>
                  <a:pt x="2010854" y="6165"/>
                  <a:pt x="2012203" y="6625"/>
                </a:cubicBezTo>
                <a:lnTo>
                  <a:pt x="2015571" y="10835"/>
                </a:lnTo>
                <a:lnTo>
                  <a:pt x="2020225" y="9591"/>
                </a:lnTo>
                <a:lnTo>
                  <a:pt x="2021015" y="9720"/>
                </a:lnTo>
                <a:lnTo>
                  <a:pt x="2022403" y="9042"/>
                </a:lnTo>
                <a:lnTo>
                  <a:pt x="2022786" y="9182"/>
                </a:lnTo>
                <a:lnTo>
                  <a:pt x="2022730" y="9042"/>
                </a:lnTo>
                <a:cubicBezTo>
                  <a:pt x="2026984" y="6690"/>
                  <a:pt x="2031075" y="3674"/>
                  <a:pt x="2035391" y="2165"/>
                </a:cubicBezTo>
                <a:lnTo>
                  <a:pt x="2044400" y="3562"/>
                </a:lnTo>
                <a:lnTo>
                  <a:pt x="2044400" y="12442"/>
                </a:lnTo>
                <a:lnTo>
                  <a:pt x="2051367" y="10636"/>
                </a:lnTo>
                <a:lnTo>
                  <a:pt x="2051591" y="10512"/>
                </a:lnTo>
                <a:lnTo>
                  <a:pt x="2051070" y="10102"/>
                </a:lnTo>
                <a:lnTo>
                  <a:pt x="2055922" y="8136"/>
                </a:lnTo>
                <a:lnTo>
                  <a:pt x="2057464" y="7291"/>
                </a:lnTo>
                <a:lnTo>
                  <a:pt x="2058187" y="7219"/>
                </a:lnTo>
                <a:lnTo>
                  <a:pt x="2063243" y="5171"/>
                </a:lnTo>
                <a:lnTo>
                  <a:pt x="2071144" y="6670"/>
                </a:lnTo>
                <a:lnTo>
                  <a:pt x="2071254" y="6625"/>
                </a:lnTo>
                <a:lnTo>
                  <a:pt x="2071323" y="6704"/>
                </a:lnTo>
                <a:lnTo>
                  <a:pt x="2074783" y="7359"/>
                </a:lnTo>
                <a:lnTo>
                  <a:pt x="2075638" y="8251"/>
                </a:lnTo>
                <a:lnTo>
                  <a:pt x="2078604" y="7611"/>
                </a:lnTo>
                <a:cubicBezTo>
                  <a:pt x="2080158" y="6997"/>
                  <a:pt x="2083782" y="7406"/>
                  <a:pt x="2084560" y="8224"/>
                </a:cubicBezTo>
                <a:lnTo>
                  <a:pt x="2085261" y="8735"/>
                </a:lnTo>
                <a:lnTo>
                  <a:pt x="2095150" y="6312"/>
                </a:lnTo>
                <a:cubicBezTo>
                  <a:pt x="2097128" y="6114"/>
                  <a:pt x="2099167" y="6165"/>
                  <a:pt x="2101304" y="6625"/>
                </a:cubicBezTo>
                <a:lnTo>
                  <a:pt x="2102569" y="7626"/>
                </a:lnTo>
                <a:lnTo>
                  <a:pt x="2102957" y="7291"/>
                </a:lnTo>
                <a:lnTo>
                  <a:pt x="2103671" y="7179"/>
                </a:lnTo>
                <a:lnTo>
                  <a:pt x="2103966" y="7110"/>
                </a:lnTo>
                <a:lnTo>
                  <a:pt x="2108695" y="3494"/>
                </a:lnTo>
                <a:cubicBezTo>
                  <a:pt x="2110514" y="2548"/>
                  <a:pt x="2112426" y="1884"/>
                  <a:pt x="2114375" y="1270"/>
                </a:cubicBezTo>
                <a:cubicBezTo>
                  <a:pt x="2117299" y="196"/>
                  <a:pt x="2119792" y="-186"/>
                  <a:pt x="2121839" y="85"/>
                </a:cubicBezTo>
                <a:lnTo>
                  <a:pt x="2125666" y="6397"/>
                </a:lnTo>
                <a:lnTo>
                  <a:pt x="2137996" y="2165"/>
                </a:lnTo>
                <a:lnTo>
                  <a:pt x="2152254" y="3562"/>
                </a:lnTo>
                <a:lnTo>
                  <a:pt x="2152254" y="7332"/>
                </a:lnTo>
                <a:lnTo>
                  <a:pt x="2155624" y="5171"/>
                </a:lnTo>
                <a:cubicBezTo>
                  <a:pt x="2158112" y="4150"/>
                  <a:pt x="2160535" y="4313"/>
                  <a:pt x="2162916" y="7359"/>
                </a:cubicBezTo>
                <a:lnTo>
                  <a:pt x="2163245" y="7901"/>
                </a:lnTo>
                <a:lnTo>
                  <a:pt x="2169685" y="6831"/>
                </a:lnTo>
                <a:lnTo>
                  <a:pt x="2174451" y="6831"/>
                </a:lnTo>
                <a:lnTo>
                  <a:pt x="2175787" y="6312"/>
                </a:lnTo>
                <a:cubicBezTo>
                  <a:pt x="2177039" y="6114"/>
                  <a:pt x="2178326" y="6165"/>
                  <a:pt x="2179677" y="6625"/>
                </a:cubicBezTo>
                <a:lnTo>
                  <a:pt x="2179841" y="6831"/>
                </a:lnTo>
                <a:lnTo>
                  <a:pt x="2192598" y="6831"/>
                </a:lnTo>
                <a:lnTo>
                  <a:pt x="2194364" y="6723"/>
                </a:lnTo>
                <a:lnTo>
                  <a:pt x="2194745" y="6625"/>
                </a:lnTo>
                <a:lnTo>
                  <a:pt x="2194843" y="6694"/>
                </a:lnTo>
                <a:lnTo>
                  <a:pt x="2199262" y="6427"/>
                </a:lnTo>
                <a:lnTo>
                  <a:pt x="2212098" y="10997"/>
                </a:lnTo>
                <a:lnTo>
                  <a:pt x="2212583" y="10882"/>
                </a:lnTo>
                <a:cubicBezTo>
                  <a:pt x="2214981" y="9963"/>
                  <a:pt x="2217342" y="9963"/>
                  <a:pt x="2219704" y="10270"/>
                </a:cubicBezTo>
                <a:lnTo>
                  <a:pt x="2220002" y="10321"/>
                </a:lnTo>
                <a:lnTo>
                  <a:pt x="2226615" y="8165"/>
                </a:lnTo>
                <a:lnTo>
                  <a:pt x="2228684" y="9727"/>
                </a:lnTo>
                <a:lnTo>
                  <a:pt x="2238221" y="2292"/>
                </a:lnTo>
                <a:cubicBezTo>
                  <a:pt x="2242718" y="452"/>
                  <a:pt x="2247330" y="-59"/>
                  <a:pt x="2251959" y="42"/>
                </a:cubicBezTo>
                <a:cubicBezTo>
                  <a:pt x="2256587" y="145"/>
                  <a:pt x="2261236" y="861"/>
                  <a:pt x="2265809" y="1474"/>
                </a:cubicBezTo>
                <a:lnTo>
                  <a:pt x="2270577" y="7268"/>
                </a:lnTo>
                <a:lnTo>
                  <a:pt x="2277364" y="6216"/>
                </a:lnTo>
                <a:lnTo>
                  <a:pt x="2280452" y="10871"/>
                </a:lnTo>
                <a:lnTo>
                  <a:pt x="2285239" y="9591"/>
                </a:lnTo>
                <a:lnTo>
                  <a:pt x="2292391" y="10763"/>
                </a:lnTo>
                <a:lnTo>
                  <a:pt x="2296154" y="10294"/>
                </a:lnTo>
                <a:lnTo>
                  <a:pt x="2297676" y="9591"/>
                </a:lnTo>
                <a:lnTo>
                  <a:pt x="2298932" y="9946"/>
                </a:lnTo>
                <a:lnTo>
                  <a:pt x="2303936" y="9322"/>
                </a:lnTo>
                <a:lnTo>
                  <a:pt x="2320253" y="4785"/>
                </a:lnTo>
                <a:lnTo>
                  <a:pt x="2322493" y="5236"/>
                </a:lnTo>
                <a:lnTo>
                  <a:pt x="2322585" y="5171"/>
                </a:lnTo>
                <a:lnTo>
                  <a:pt x="2323248" y="5388"/>
                </a:lnTo>
                <a:lnTo>
                  <a:pt x="2326236" y="5989"/>
                </a:lnTo>
                <a:lnTo>
                  <a:pt x="2328257" y="5171"/>
                </a:lnTo>
                <a:lnTo>
                  <a:pt x="2338960" y="7201"/>
                </a:lnTo>
                <a:lnTo>
                  <a:pt x="2341062" y="6312"/>
                </a:lnTo>
                <a:cubicBezTo>
                  <a:pt x="2342208" y="6114"/>
                  <a:pt x="2343389" y="6165"/>
                  <a:pt x="2344626" y="6625"/>
                </a:cubicBezTo>
                <a:lnTo>
                  <a:pt x="2344775" y="6831"/>
                </a:lnTo>
                <a:lnTo>
                  <a:pt x="2355826" y="6831"/>
                </a:lnTo>
                <a:lnTo>
                  <a:pt x="2358421" y="6582"/>
                </a:lnTo>
                <a:lnTo>
                  <a:pt x="2365872" y="2165"/>
                </a:lnTo>
                <a:lnTo>
                  <a:pt x="2374129" y="3562"/>
                </a:lnTo>
                <a:lnTo>
                  <a:pt x="2374129" y="10611"/>
                </a:lnTo>
                <a:lnTo>
                  <a:pt x="2374182" y="10633"/>
                </a:lnTo>
                <a:lnTo>
                  <a:pt x="2374462" y="10562"/>
                </a:lnTo>
                <a:cubicBezTo>
                  <a:pt x="2383428" y="9591"/>
                  <a:pt x="2392490" y="8978"/>
                  <a:pt x="2400907" y="6216"/>
                </a:cubicBezTo>
                <a:cubicBezTo>
                  <a:pt x="2401813" y="5909"/>
                  <a:pt x="2402846" y="5909"/>
                  <a:pt x="2403851" y="6192"/>
                </a:cubicBezTo>
                <a:cubicBezTo>
                  <a:pt x="2404856" y="6473"/>
                  <a:pt x="2405826" y="7035"/>
                  <a:pt x="2406604" y="7852"/>
                </a:cubicBezTo>
                <a:lnTo>
                  <a:pt x="2406592" y="9209"/>
                </a:lnTo>
                <a:lnTo>
                  <a:pt x="2407119" y="8466"/>
                </a:lnTo>
                <a:cubicBezTo>
                  <a:pt x="2408675" y="9489"/>
                  <a:pt x="2410228" y="11533"/>
                  <a:pt x="2412559" y="10511"/>
                </a:cubicBezTo>
                <a:lnTo>
                  <a:pt x="2426901" y="8127"/>
                </a:lnTo>
                <a:lnTo>
                  <a:pt x="2427783" y="7291"/>
                </a:lnTo>
                <a:lnTo>
                  <a:pt x="2432688" y="6462"/>
                </a:lnTo>
                <a:lnTo>
                  <a:pt x="2436497" y="4785"/>
                </a:lnTo>
                <a:lnTo>
                  <a:pt x="2442917" y="6831"/>
                </a:lnTo>
                <a:lnTo>
                  <a:pt x="2457611" y="6831"/>
                </a:lnTo>
                <a:lnTo>
                  <a:pt x="2459377" y="6723"/>
                </a:lnTo>
                <a:lnTo>
                  <a:pt x="2459759" y="6625"/>
                </a:lnTo>
                <a:lnTo>
                  <a:pt x="2459856" y="6694"/>
                </a:lnTo>
                <a:lnTo>
                  <a:pt x="2463264" y="6488"/>
                </a:lnTo>
                <a:lnTo>
                  <a:pt x="2463701" y="6319"/>
                </a:lnTo>
                <a:lnTo>
                  <a:pt x="2463908" y="6449"/>
                </a:lnTo>
                <a:lnTo>
                  <a:pt x="2464276" y="6427"/>
                </a:lnTo>
                <a:lnTo>
                  <a:pt x="2469087" y="8140"/>
                </a:lnTo>
                <a:lnTo>
                  <a:pt x="2471164" y="7926"/>
                </a:lnTo>
                <a:lnTo>
                  <a:pt x="2471391" y="8425"/>
                </a:lnTo>
                <a:lnTo>
                  <a:pt x="2476044" y="5171"/>
                </a:lnTo>
                <a:cubicBezTo>
                  <a:pt x="2478322" y="4150"/>
                  <a:pt x="2480542" y="4313"/>
                  <a:pt x="2482725" y="7359"/>
                </a:cubicBezTo>
                <a:lnTo>
                  <a:pt x="2482768" y="7437"/>
                </a:lnTo>
                <a:lnTo>
                  <a:pt x="2487465" y="6216"/>
                </a:lnTo>
                <a:cubicBezTo>
                  <a:pt x="2488037" y="5909"/>
                  <a:pt x="2488693" y="5909"/>
                  <a:pt x="2489325" y="6192"/>
                </a:cubicBezTo>
                <a:lnTo>
                  <a:pt x="2491006" y="7798"/>
                </a:lnTo>
                <a:lnTo>
                  <a:pt x="2494519" y="6312"/>
                </a:lnTo>
                <a:cubicBezTo>
                  <a:pt x="2495663" y="6114"/>
                  <a:pt x="2496845" y="6165"/>
                  <a:pt x="2498083" y="6625"/>
                </a:cubicBezTo>
                <a:lnTo>
                  <a:pt x="2499943" y="9165"/>
                </a:lnTo>
                <a:lnTo>
                  <a:pt x="2508818" y="6831"/>
                </a:lnTo>
                <a:lnTo>
                  <a:pt x="2514626" y="6831"/>
                </a:lnTo>
                <a:lnTo>
                  <a:pt x="2520900" y="6216"/>
                </a:lnTo>
                <a:lnTo>
                  <a:pt x="2521545" y="6831"/>
                </a:lnTo>
                <a:lnTo>
                  <a:pt x="2523300" y="6831"/>
                </a:lnTo>
                <a:cubicBezTo>
                  <a:pt x="2524732" y="6370"/>
                  <a:pt x="2526143" y="6267"/>
                  <a:pt x="2527511" y="6427"/>
                </a:cubicBezTo>
                <a:lnTo>
                  <a:pt x="2534656" y="10454"/>
                </a:lnTo>
                <a:lnTo>
                  <a:pt x="2541093" y="8165"/>
                </a:lnTo>
                <a:lnTo>
                  <a:pt x="2543541" y="10180"/>
                </a:lnTo>
                <a:lnTo>
                  <a:pt x="2546661" y="9079"/>
                </a:lnTo>
                <a:cubicBezTo>
                  <a:pt x="2548536" y="7137"/>
                  <a:pt x="2550447" y="6216"/>
                  <a:pt x="2552191" y="6625"/>
                </a:cubicBezTo>
                <a:lnTo>
                  <a:pt x="2555745" y="10972"/>
                </a:lnTo>
                <a:lnTo>
                  <a:pt x="2568945" y="9323"/>
                </a:lnTo>
                <a:lnTo>
                  <a:pt x="2585267" y="4785"/>
                </a:lnTo>
                <a:lnTo>
                  <a:pt x="2598097" y="7368"/>
                </a:lnTo>
                <a:lnTo>
                  <a:pt x="2603970" y="4785"/>
                </a:lnTo>
                <a:cubicBezTo>
                  <a:pt x="2607242" y="3558"/>
                  <a:pt x="2610024" y="5194"/>
                  <a:pt x="2612315" y="7443"/>
                </a:cubicBezTo>
                <a:lnTo>
                  <a:pt x="2614015" y="8182"/>
                </a:lnTo>
                <a:lnTo>
                  <a:pt x="2622147" y="6831"/>
                </a:lnTo>
                <a:lnTo>
                  <a:pt x="2624490" y="6831"/>
                </a:lnTo>
                <a:lnTo>
                  <a:pt x="2626653" y="6216"/>
                </a:lnTo>
                <a:cubicBezTo>
                  <a:pt x="2627179" y="5909"/>
                  <a:pt x="2627779" y="5909"/>
                  <a:pt x="2628360" y="6192"/>
                </a:cubicBezTo>
                <a:lnTo>
                  <a:pt x="2628586" y="6427"/>
                </a:lnTo>
                <a:lnTo>
                  <a:pt x="2629602" y="6831"/>
                </a:lnTo>
                <a:lnTo>
                  <a:pt x="2629856" y="6831"/>
                </a:lnTo>
                <a:lnTo>
                  <a:pt x="2631173" y="6319"/>
                </a:lnTo>
                <a:lnTo>
                  <a:pt x="2631989" y="6831"/>
                </a:lnTo>
                <a:lnTo>
                  <a:pt x="2640123" y="6831"/>
                </a:lnTo>
                <a:lnTo>
                  <a:pt x="2640157" y="6819"/>
                </a:lnTo>
                <a:lnTo>
                  <a:pt x="2640181" y="6831"/>
                </a:lnTo>
                <a:lnTo>
                  <a:pt x="2642478" y="6831"/>
                </a:lnTo>
                <a:lnTo>
                  <a:pt x="2642530" y="6819"/>
                </a:lnTo>
                <a:lnTo>
                  <a:pt x="2642567" y="6831"/>
                </a:lnTo>
                <a:lnTo>
                  <a:pt x="2645061" y="6831"/>
                </a:lnTo>
                <a:cubicBezTo>
                  <a:pt x="2647328" y="6370"/>
                  <a:pt x="2649561" y="6267"/>
                  <a:pt x="2651724" y="6427"/>
                </a:cubicBezTo>
                <a:lnTo>
                  <a:pt x="2652856" y="6831"/>
                </a:lnTo>
                <a:lnTo>
                  <a:pt x="2659490" y="6831"/>
                </a:lnTo>
                <a:cubicBezTo>
                  <a:pt x="2660802" y="6370"/>
                  <a:pt x="2662094" y="6267"/>
                  <a:pt x="2663349" y="6427"/>
                </a:cubicBezTo>
                <a:lnTo>
                  <a:pt x="2672204" y="11872"/>
                </a:lnTo>
                <a:lnTo>
                  <a:pt x="2675967" y="9896"/>
                </a:lnTo>
                <a:cubicBezTo>
                  <a:pt x="2676867" y="9387"/>
                  <a:pt x="2677768" y="8875"/>
                  <a:pt x="2678626" y="8799"/>
                </a:cubicBezTo>
                <a:lnTo>
                  <a:pt x="2680978" y="10268"/>
                </a:lnTo>
                <a:lnTo>
                  <a:pt x="2681039" y="10102"/>
                </a:lnTo>
                <a:lnTo>
                  <a:pt x="2682533" y="12644"/>
                </a:lnTo>
                <a:lnTo>
                  <a:pt x="2685652" y="11329"/>
                </a:lnTo>
                <a:lnTo>
                  <a:pt x="2686383" y="11070"/>
                </a:lnTo>
                <a:lnTo>
                  <a:pt x="2686933" y="10679"/>
                </a:lnTo>
                <a:lnTo>
                  <a:pt x="2687290" y="10748"/>
                </a:lnTo>
                <a:lnTo>
                  <a:pt x="2694550" y="8165"/>
                </a:lnTo>
                <a:lnTo>
                  <a:pt x="2696763" y="9987"/>
                </a:lnTo>
                <a:lnTo>
                  <a:pt x="2705607" y="8165"/>
                </a:lnTo>
                <a:lnTo>
                  <a:pt x="2710684" y="10586"/>
                </a:lnTo>
                <a:lnTo>
                  <a:pt x="2710958" y="10511"/>
                </a:lnTo>
                <a:lnTo>
                  <a:pt x="2712904" y="12313"/>
                </a:lnTo>
                <a:lnTo>
                  <a:pt x="2716551" y="10679"/>
                </a:lnTo>
                <a:lnTo>
                  <a:pt x="2720208" y="11124"/>
                </a:lnTo>
                <a:lnTo>
                  <a:pt x="2733410" y="4785"/>
                </a:lnTo>
                <a:cubicBezTo>
                  <a:pt x="2736407" y="3558"/>
                  <a:pt x="2738957" y="5194"/>
                  <a:pt x="2741055" y="7443"/>
                </a:cubicBezTo>
                <a:cubicBezTo>
                  <a:pt x="2743306" y="9896"/>
                  <a:pt x="2745254" y="11329"/>
                  <a:pt x="2747953" y="10716"/>
                </a:cubicBezTo>
                <a:cubicBezTo>
                  <a:pt x="2751476" y="8466"/>
                  <a:pt x="2754962" y="6473"/>
                  <a:pt x="2758337" y="6319"/>
                </a:cubicBezTo>
                <a:lnTo>
                  <a:pt x="2760894" y="8071"/>
                </a:lnTo>
                <a:lnTo>
                  <a:pt x="2772715" y="4785"/>
                </a:lnTo>
                <a:lnTo>
                  <a:pt x="2779993" y="6249"/>
                </a:lnTo>
                <a:lnTo>
                  <a:pt x="2780111" y="6216"/>
                </a:lnTo>
                <a:cubicBezTo>
                  <a:pt x="2780636" y="5909"/>
                  <a:pt x="2781236" y="5909"/>
                  <a:pt x="2781815" y="6192"/>
                </a:cubicBezTo>
                <a:lnTo>
                  <a:pt x="2782323" y="6719"/>
                </a:lnTo>
                <a:lnTo>
                  <a:pt x="2785921" y="7443"/>
                </a:lnTo>
                <a:lnTo>
                  <a:pt x="2791861" y="9076"/>
                </a:lnTo>
                <a:lnTo>
                  <a:pt x="2799678" y="6831"/>
                </a:lnTo>
                <a:cubicBezTo>
                  <a:pt x="2804101" y="7035"/>
                  <a:pt x="2808598" y="7852"/>
                  <a:pt x="2812946" y="6831"/>
                </a:cubicBezTo>
                <a:lnTo>
                  <a:pt x="2813155" y="6809"/>
                </a:lnTo>
                <a:lnTo>
                  <a:pt x="2815303" y="5923"/>
                </a:lnTo>
                <a:lnTo>
                  <a:pt x="2815489" y="6386"/>
                </a:lnTo>
                <a:lnTo>
                  <a:pt x="2815763" y="6319"/>
                </a:lnTo>
                <a:lnTo>
                  <a:pt x="2816196" y="6491"/>
                </a:lnTo>
                <a:lnTo>
                  <a:pt x="2816805" y="6427"/>
                </a:lnTo>
                <a:lnTo>
                  <a:pt x="2818201" y="7285"/>
                </a:lnTo>
                <a:lnTo>
                  <a:pt x="2826645" y="10633"/>
                </a:lnTo>
                <a:lnTo>
                  <a:pt x="2826926" y="10562"/>
                </a:lnTo>
                <a:cubicBezTo>
                  <a:pt x="2835892" y="9591"/>
                  <a:pt x="2844955" y="8978"/>
                  <a:pt x="2853370" y="6216"/>
                </a:cubicBezTo>
                <a:cubicBezTo>
                  <a:pt x="2854277" y="5909"/>
                  <a:pt x="2855311" y="5909"/>
                  <a:pt x="2856314" y="6192"/>
                </a:cubicBezTo>
                <a:cubicBezTo>
                  <a:pt x="2857320" y="6473"/>
                  <a:pt x="2858290" y="7035"/>
                  <a:pt x="2859066" y="7852"/>
                </a:cubicBezTo>
                <a:lnTo>
                  <a:pt x="2859055" y="9209"/>
                </a:lnTo>
                <a:lnTo>
                  <a:pt x="2859586" y="8466"/>
                </a:lnTo>
                <a:cubicBezTo>
                  <a:pt x="2861140" y="9489"/>
                  <a:pt x="2862691" y="11533"/>
                  <a:pt x="2865022" y="10511"/>
                </a:cubicBezTo>
                <a:lnTo>
                  <a:pt x="2880193" y="7989"/>
                </a:lnTo>
                <a:lnTo>
                  <a:pt x="2886866" y="4785"/>
                </a:lnTo>
                <a:lnTo>
                  <a:pt x="2892748" y="6831"/>
                </a:lnTo>
                <a:lnTo>
                  <a:pt x="2910076" y="6831"/>
                </a:lnTo>
                <a:lnTo>
                  <a:pt x="2910670" y="6794"/>
                </a:lnTo>
                <a:lnTo>
                  <a:pt x="2911792" y="6319"/>
                </a:lnTo>
                <a:lnTo>
                  <a:pt x="2912339" y="6693"/>
                </a:lnTo>
                <a:lnTo>
                  <a:pt x="2916739" y="6427"/>
                </a:lnTo>
                <a:lnTo>
                  <a:pt x="2917167" y="6579"/>
                </a:lnTo>
                <a:lnTo>
                  <a:pt x="2919683" y="5923"/>
                </a:lnTo>
                <a:lnTo>
                  <a:pt x="2920381" y="7012"/>
                </a:lnTo>
                <a:lnTo>
                  <a:pt x="2924187" y="9078"/>
                </a:lnTo>
                <a:lnTo>
                  <a:pt x="2931155" y="11560"/>
                </a:lnTo>
                <a:lnTo>
                  <a:pt x="2933028" y="11048"/>
                </a:lnTo>
                <a:lnTo>
                  <a:pt x="2933955" y="12526"/>
                </a:lnTo>
                <a:lnTo>
                  <a:pt x="2943303" y="15360"/>
                </a:lnTo>
                <a:lnTo>
                  <a:pt x="2952838" y="9896"/>
                </a:lnTo>
                <a:cubicBezTo>
                  <a:pt x="2953662" y="9387"/>
                  <a:pt x="2954486" y="8875"/>
                  <a:pt x="2955274" y="8799"/>
                </a:cubicBezTo>
                <a:lnTo>
                  <a:pt x="2957429" y="10268"/>
                </a:lnTo>
                <a:lnTo>
                  <a:pt x="2957486" y="10102"/>
                </a:lnTo>
                <a:lnTo>
                  <a:pt x="2958735" y="12424"/>
                </a:lnTo>
                <a:lnTo>
                  <a:pt x="2961733" y="11176"/>
                </a:lnTo>
                <a:lnTo>
                  <a:pt x="2962167" y="11236"/>
                </a:lnTo>
                <a:lnTo>
                  <a:pt x="2962887" y="10679"/>
                </a:lnTo>
                <a:cubicBezTo>
                  <a:pt x="2964760" y="9247"/>
                  <a:pt x="2966560" y="8583"/>
                  <a:pt x="2968210" y="8863"/>
                </a:cubicBezTo>
                <a:lnTo>
                  <a:pt x="2972553" y="12654"/>
                </a:lnTo>
                <a:lnTo>
                  <a:pt x="2976364" y="13170"/>
                </a:lnTo>
                <a:cubicBezTo>
                  <a:pt x="2983547" y="10869"/>
                  <a:pt x="2990880" y="10179"/>
                  <a:pt x="2998138" y="11704"/>
                </a:cubicBezTo>
                <a:lnTo>
                  <a:pt x="3005332" y="13978"/>
                </a:lnTo>
                <a:lnTo>
                  <a:pt x="3005364" y="13783"/>
                </a:lnTo>
                <a:cubicBezTo>
                  <a:pt x="3015203" y="8875"/>
                  <a:pt x="3026854" y="7239"/>
                  <a:pt x="3037732" y="4785"/>
                </a:cubicBezTo>
                <a:cubicBezTo>
                  <a:pt x="3042908" y="3558"/>
                  <a:pt x="3047311" y="5194"/>
                  <a:pt x="3050937" y="7443"/>
                </a:cubicBezTo>
                <a:cubicBezTo>
                  <a:pt x="3054820" y="9896"/>
                  <a:pt x="3058184" y="11329"/>
                  <a:pt x="3062847" y="10716"/>
                </a:cubicBezTo>
                <a:lnTo>
                  <a:pt x="3078258" y="6937"/>
                </a:lnTo>
                <a:lnTo>
                  <a:pt x="3080510" y="5923"/>
                </a:lnTo>
                <a:lnTo>
                  <a:pt x="3080668" y="6346"/>
                </a:lnTo>
                <a:lnTo>
                  <a:pt x="3080777" y="6319"/>
                </a:lnTo>
                <a:lnTo>
                  <a:pt x="3086696" y="8666"/>
                </a:lnTo>
                <a:lnTo>
                  <a:pt x="3094992" y="6819"/>
                </a:lnTo>
                <a:cubicBezTo>
                  <a:pt x="3098585" y="6843"/>
                  <a:pt x="3102081" y="7816"/>
                  <a:pt x="3105316" y="10064"/>
                </a:cubicBezTo>
                <a:lnTo>
                  <a:pt x="3105463" y="12942"/>
                </a:lnTo>
                <a:lnTo>
                  <a:pt x="3117449" y="11048"/>
                </a:lnTo>
                <a:cubicBezTo>
                  <a:pt x="3120848" y="11942"/>
                  <a:pt x="3123566" y="14397"/>
                  <a:pt x="3125510" y="18487"/>
                </a:cubicBezTo>
                <a:lnTo>
                  <a:pt x="3125544" y="19014"/>
                </a:lnTo>
                <a:lnTo>
                  <a:pt x="3125767" y="18487"/>
                </a:lnTo>
                <a:cubicBezTo>
                  <a:pt x="3134312" y="15623"/>
                  <a:pt x="3143116" y="12761"/>
                  <a:pt x="3151660" y="9896"/>
                </a:cubicBezTo>
                <a:cubicBezTo>
                  <a:pt x="3153085" y="9387"/>
                  <a:pt x="3154508" y="8875"/>
                  <a:pt x="3155868" y="8799"/>
                </a:cubicBezTo>
                <a:lnTo>
                  <a:pt x="3159590" y="10268"/>
                </a:lnTo>
                <a:lnTo>
                  <a:pt x="3159688" y="10102"/>
                </a:lnTo>
                <a:lnTo>
                  <a:pt x="3162806" y="13460"/>
                </a:lnTo>
                <a:lnTo>
                  <a:pt x="3169014" y="10679"/>
                </a:lnTo>
                <a:cubicBezTo>
                  <a:pt x="3175488" y="7816"/>
                  <a:pt x="3181444" y="8020"/>
                  <a:pt x="3185846" y="12723"/>
                </a:cubicBezTo>
                <a:cubicBezTo>
                  <a:pt x="3190246" y="17224"/>
                  <a:pt x="3192319" y="21723"/>
                  <a:pt x="3185586" y="26631"/>
                </a:cubicBezTo>
                <a:cubicBezTo>
                  <a:pt x="3181962" y="29289"/>
                  <a:pt x="3177819" y="33379"/>
                  <a:pt x="3187657" y="34198"/>
                </a:cubicBezTo>
                <a:cubicBezTo>
                  <a:pt x="3195426" y="34198"/>
                  <a:pt x="3203194" y="34198"/>
                  <a:pt x="3210962" y="34198"/>
                </a:cubicBezTo>
                <a:lnTo>
                  <a:pt x="3210964" y="35300"/>
                </a:lnTo>
                <a:lnTo>
                  <a:pt x="3211478" y="33789"/>
                </a:lnTo>
                <a:cubicBezTo>
                  <a:pt x="3218989" y="35119"/>
                  <a:pt x="3225850" y="34045"/>
                  <a:pt x="3232518" y="32128"/>
                </a:cubicBezTo>
                <a:lnTo>
                  <a:pt x="3252231" y="25457"/>
                </a:lnTo>
                <a:lnTo>
                  <a:pt x="3252390" y="24995"/>
                </a:lnTo>
                <a:cubicBezTo>
                  <a:pt x="3262489" y="19678"/>
                  <a:pt x="3273624" y="16406"/>
                  <a:pt x="3285016" y="13951"/>
                </a:cubicBezTo>
                <a:cubicBezTo>
                  <a:pt x="3294597" y="11700"/>
                  <a:pt x="3304953" y="10679"/>
                  <a:pt x="3310910" y="19678"/>
                </a:cubicBezTo>
                <a:cubicBezTo>
                  <a:pt x="3314276" y="24790"/>
                  <a:pt x="3318160" y="20700"/>
                  <a:pt x="3322044" y="20700"/>
                </a:cubicBezTo>
                <a:cubicBezTo>
                  <a:pt x="3332660" y="17632"/>
                  <a:pt x="3344052" y="15996"/>
                  <a:pt x="3353893" y="10679"/>
                </a:cubicBezTo>
                <a:cubicBezTo>
                  <a:pt x="3362308" y="6179"/>
                  <a:pt x="3368005" y="4493"/>
                  <a:pt x="3372146" y="5923"/>
                </a:cubicBezTo>
                <a:cubicBezTo>
                  <a:pt x="3376291" y="7355"/>
                  <a:pt x="3378881" y="11906"/>
                  <a:pt x="3381081" y="19882"/>
                </a:cubicBezTo>
                <a:cubicBezTo>
                  <a:pt x="3391438" y="16609"/>
                  <a:pt x="3402572" y="15996"/>
                  <a:pt x="3413188" y="13951"/>
                </a:cubicBezTo>
                <a:cubicBezTo>
                  <a:pt x="3420438" y="12723"/>
                  <a:pt x="3426135" y="14155"/>
                  <a:pt x="3429760" y="19064"/>
                </a:cubicBezTo>
                <a:lnTo>
                  <a:pt x="3427642" y="24702"/>
                </a:lnTo>
                <a:lnTo>
                  <a:pt x="3451298" y="14769"/>
                </a:lnTo>
                <a:cubicBezTo>
                  <a:pt x="3458362" y="12315"/>
                  <a:pt x="3465144" y="9042"/>
                  <a:pt x="3471924" y="5973"/>
                </a:cubicBezTo>
                <a:cubicBezTo>
                  <a:pt x="3478002" y="3520"/>
                  <a:pt x="3484076" y="1577"/>
                  <a:pt x="3490223" y="1168"/>
                </a:cubicBezTo>
                <a:cubicBezTo>
                  <a:pt x="3496368" y="759"/>
                  <a:pt x="3502584" y="1884"/>
                  <a:pt x="3508944" y="5565"/>
                </a:cubicBezTo>
                <a:cubicBezTo>
                  <a:pt x="3525899" y="8224"/>
                  <a:pt x="3529572" y="13746"/>
                  <a:pt x="3519965" y="23359"/>
                </a:cubicBezTo>
                <a:cubicBezTo>
                  <a:pt x="3517422" y="25813"/>
                  <a:pt x="3515442" y="28062"/>
                  <a:pt x="3518553" y="30516"/>
                </a:cubicBezTo>
                <a:cubicBezTo>
                  <a:pt x="3522509" y="33788"/>
                  <a:pt x="3526463" y="31130"/>
                  <a:pt x="3529855" y="29494"/>
                </a:cubicBezTo>
                <a:cubicBezTo>
                  <a:pt x="3545961" y="21314"/>
                  <a:pt x="3564896" y="24177"/>
                  <a:pt x="3582698" y="21926"/>
                </a:cubicBezTo>
                <a:lnTo>
                  <a:pt x="3583477" y="22002"/>
                </a:lnTo>
                <a:lnTo>
                  <a:pt x="3589760" y="21237"/>
                </a:lnTo>
                <a:cubicBezTo>
                  <a:pt x="3591952" y="20443"/>
                  <a:pt x="3594001" y="19370"/>
                  <a:pt x="3596261" y="18655"/>
                </a:cubicBezTo>
                <a:cubicBezTo>
                  <a:pt x="3605022" y="15996"/>
                  <a:pt x="3612369" y="16200"/>
                  <a:pt x="3616325" y="23767"/>
                </a:cubicBezTo>
                <a:lnTo>
                  <a:pt x="3616848" y="24770"/>
                </a:lnTo>
                <a:lnTo>
                  <a:pt x="3616608" y="23359"/>
                </a:lnTo>
                <a:cubicBezTo>
                  <a:pt x="3619997" y="24381"/>
                  <a:pt x="3618301" y="29903"/>
                  <a:pt x="3624800" y="28062"/>
                </a:cubicBezTo>
                <a:lnTo>
                  <a:pt x="3622252" y="28838"/>
                </a:lnTo>
                <a:lnTo>
                  <a:pt x="3624520" y="28471"/>
                </a:lnTo>
                <a:cubicBezTo>
                  <a:pt x="3632148" y="22336"/>
                  <a:pt x="3641757" y="20904"/>
                  <a:pt x="3652776" y="21926"/>
                </a:cubicBezTo>
                <a:lnTo>
                  <a:pt x="3652887" y="21961"/>
                </a:lnTo>
                <a:lnTo>
                  <a:pt x="3652495" y="21314"/>
                </a:lnTo>
                <a:cubicBezTo>
                  <a:pt x="3656452" y="18860"/>
                  <a:pt x="3661538" y="17223"/>
                  <a:pt x="3666341" y="17427"/>
                </a:cubicBezTo>
                <a:cubicBezTo>
                  <a:pt x="3675950" y="17837"/>
                  <a:pt x="3684426" y="16609"/>
                  <a:pt x="3692622" y="13133"/>
                </a:cubicBezTo>
                <a:cubicBezTo>
                  <a:pt x="3697427" y="11496"/>
                  <a:pt x="3702794" y="11700"/>
                  <a:pt x="3706750" y="14973"/>
                </a:cubicBezTo>
                <a:lnTo>
                  <a:pt x="3706734" y="15066"/>
                </a:lnTo>
                <a:lnTo>
                  <a:pt x="3709767" y="16139"/>
                </a:lnTo>
                <a:cubicBezTo>
                  <a:pt x="3712986" y="16570"/>
                  <a:pt x="3716006" y="15075"/>
                  <a:pt x="3719183" y="14154"/>
                </a:cubicBezTo>
                <a:cubicBezTo>
                  <a:pt x="3723987" y="12723"/>
                  <a:pt x="3730488" y="11906"/>
                  <a:pt x="3733597" y="14973"/>
                </a:cubicBezTo>
                <a:cubicBezTo>
                  <a:pt x="3740659" y="21518"/>
                  <a:pt x="3747160" y="19268"/>
                  <a:pt x="3754225" y="16814"/>
                </a:cubicBezTo>
                <a:cubicBezTo>
                  <a:pt x="3756768" y="14769"/>
                  <a:pt x="3761008" y="14564"/>
                  <a:pt x="3763268" y="15177"/>
                </a:cubicBezTo>
                <a:cubicBezTo>
                  <a:pt x="3783048" y="21722"/>
                  <a:pt x="3797177" y="10678"/>
                  <a:pt x="3813567" y="7201"/>
                </a:cubicBezTo>
                <a:lnTo>
                  <a:pt x="3814296" y="7110"/>
                </a:lnTo>
                <a:lnTo>
                  <a:pt x="3823210" y="3494"/>
                </a:lnTo>
                <a:cubicBezTo>
                  <a:pt x="3826638" y="2548"/>
                  <a:pt x="3830239" y="1884"/>
                  <a:pt x="3833911" y="1270"/>
                </a:cubicBezTo>
                <a:cubicBezTo>
                  <a:pt x="3839422" y="196"/>
                  <a:pt x="3844120" y="-186"/>
                  <a:pt x="3847980" y="85"/>
                </a:cubicBezTo>
                <a:cubicBezTo>
                  <a:pt x="3856664" y="697"/>
                  <a:pt x="3861098" y="4624"/>
                  <a:pt x="3860985" y="11467"/>
                </a:cubicBezTo>
                <a:lnTo>
                  <a:pt x="3859385" y="19085"/>
                </a:lnTo>
                <a:lnTo>
                  <a:pt x="3864510" y="21894"/>
                </a:lnTo>
                <a:cubicBezTo>
                  <a:pt x="3866374" y="22552"/>
                  <a:pt x="3868353" y="22974"/>
                  <a:pt x="3870364" y="23307"/>
                </a:cubicBezTo>
                <a:lnTo>
                  <a:pt x="3882232" y="25403"/>
                </a:lnTo>
                <a:lnTo>
                  <a:pt x="3882234" y="25199"/>
                </a:lnTo>
                <a:cubicBezTo>
                  <a:pt x="3890994" y="30312"/>
                  <a:pt x="3899190" y="28676"/>
                  <a:pt x="3908232" y="24995"/>
                </a:cubicBezTo>
                <a:cubicBezTo>
                  <a:pt x="3918686" y="20700"/>
                  <a:pt x="3929990" y="17427"/>
                  <a:pt x="3941012" y="13746"/>
                </a:cubicBezTo>
                <a:lnTo>
                  <a:pt x="3941014" y="13755"/>
                </a:lnTo>
                <a:lnTo>
                  <a:pt x="3941012" y="13541"/>
                </a:lnTo>
                <a:cubicBezTo>
                  <a:pt x="3947792" y="11700"/>
                  <a:pt x="3954292" y="10064"/>
                  <a:pt x="3962204" y="12518"/>
                </a:cubicBezTo>
                <a:cubicBezTo>
                  <a:pt x="3971245" y="15177"/>
                  <a:pt x="3978312" y="9042"/>
                  <a:pt x="3986225" y="7201"/>
                </a:cubicBezTo>
                <a:lnTo>
                  <a:pt x="3986249" y="7218"/>
                </a:lnTo>
                <a:lnTo>
                  <a:pt x="3986225" y="6997"/>
                </a:lnTo>
                <a:cubicBezTo>
                  <a:pt x="3990462" y="3725"/>
                  <a:pt x="3996115" y="4747"/>
                  <a:pt x="3998658" y="7406"/>
                </a:cubicBezTo>
                <a:cubicBezTo>
                  <a:pt x="4004310" y="13541"/>
                  <a:pt x="4010807" y="13133"/>
                  <a:pt x="4019003" y="10882"/>
                </a:cubicBezTo>
                <a:cubicBezTo>
                  <a:pt x="4023524" y="9963"/>
                  <a:pt x="4027975" y="9963"/>
                  <a:pt x="4032425" y="10270"/>
                </a:cubicBezTo>
                <a:lnTo>
                  <a:pt x="4045580" y="11472"/>
                </a:lnTo>
                <a:lnTo>
                  <a:pt x="4045568" y="11292"/>
                </a:lnTo>
                <a:cubicBezTo>
                  <a:pt x="4052631" y="8224"/>
                  <a:pt x="4059414" y="4133"/>
                  <a:pt x="4067325" y="2292"/>
                </a:cubicBezTo>
                <a:cubicBezTo>
                  <a:pt x="4075802" y="452"/>
                  <a:pt x="4084491" y="-59"/>
                  <a:pt x="4093216" y="42"/>
                </a:cubicBezTo>
                <a:cubicBezTo>
                  <a:pt x="4101941" y="145"/>
                  <a:pt x="4110702" y="861"/>
                  <a:pt x="4119319" y="1474"/>
                </a:cubicBezTo>
                <a:lnTo>
                  <a:pt x="4122087" y="3259"/>
                </a:lnTo>
                <a:lnTo>
                  <a:pt x="4129382" y="1168"/>
                </a:lnTo>
                <a:cubicBezTo>
                  <a:pt x="4135013" y="759"/>
                  <a:pt x="4140711" y="1884"/>
                  <a:pt x="4146537" y="5565"/>
                </a:cubicBezTo>
                <a:cubicBezTo>
                  <a:pt x="4154306" y="6895"/>
                  <a:pt x="4159031" y="8940"/>
                  <a:pt x="4160714" y="11854"/>
                </a:cubicBezTo>
                <a:lnTo>
                  <a:pt x="4159842" y="14312"/>
                </a:lnTo>
                <a:lnTo>
                  <a:pt x="4168111" y="12351"/>
                </a:lnTo>
                <a:cubicBezTo>
                  <a:pt x="4171503" y="10818"/>
                  <a:pt x="4175530" y="9846"/>
                  <a:pt x="4179380" y="9591"/>
                </a:cubicBezTo>
                <a:cubicBezTo>
                  <a:pt x="4183231" y="9336"/>
                  <a:pt x="4186904" y="9796"/>
                  <a:pt x="4189587" y="11124"/>
                </a:cubicBezTo>
                <a:cubicBezTo>
                  <a:pt x="4194250" y="13477"/>
                  <a:pt x="4198348" y="13783"/>
                  <a:pt x="4202269" y="13272"/>
                </a:cubicBezTo>
                <a:lnTo>
                  <a:pt x="4213678" y="10562"/>
                </a:lnTo>
                <a:lnTo>
                  <a:pt x="4213042" y="10102"/>
                </a:lnTo>
                <a:cubicBezTo>
                  <a:pt x="4222192" y="6703"/>
                  <a:pt x="4230692" y="1267"/>
                  <a:pt x="4238919" y="7359"/>
                </a:cubicBezTo>
                <a:lnTo>
                  <a:pt x="4239854" y="8251"/>
                </a:lnTo>
                <a:lnTo>
                  <a:pt x="4243090" y="7611"/>
                </a:lnTo>
                <a:cubicBezTo>
                  <a:pt x="4244786" y="6997"/>
                  <a:pt x="4248742" y="7406"/>
                  <a:pt x="4249592" y="8224"/>
                </a:cubicBezTo>
                <a:lnTo>
                  <a:pt x="4250358" y="8735"/>
                </a:lnTo>
                <a:lnTo>
                  <a:pt x="4261148" y="6312"/>
                </a:lnTo>
                <a:cubicBezTo>
                  <a:pt x="4263306" y="6114"/>
                  <a:pt x="4265534" y="6165"/>
                  <a:pt x="4267862" y="6625"/>
                </a:cubicBezTo>
                <a:lnTo>
                  <a:pt x="4275216" y="11948"/>
                </a:lnTo>
                <a:lnTo>
                  <a:pt x="4285478" y="9042"/>
                </a:lnTo>
                <a:lnTo>
                  <a:pt x="4286140" y="9182"/>
                </a:lnTo>
                <a:lnTo>
                  <a:pt x="4286043" y="9042"/>
                </a:lnTo>
                <a:cubicBezTo>
                  <a:pt x="4293390" y="6690"/>
                  <a:pt x="4300453" y="3674"/>
                  <a:pt x="4307908" y="2165"/>
                </a:cubicBezTo>
                <a:lnTo>
                  <a:pt x="4323466" y="3562"/>
                </a:lnTo>
                <a:lnTo>
                  <a:pt x="4323466" y="14359"/>
                </a:lnTo>
                <a:lnTo>
                  <a:pt x="4325495" y="14647"/>
                </a:lnTo>
                <a:lnTo>
                  <a:pt x="4343030" y="12147"/>
                </a:lnTo>
                <a:cubicBezTo>
                  <a:pt x="4348964" y="11942"/>
                  <a:pt x="4354051" y="12147"/>
                  <a:pt x="4359420" y="9079"/>
                </a:cubicBezTo>
                <a:cubicBezTo>
                  <a:pt x="4362954" y="7137"/>
                  <a:pt x="4366556" y="6216"/>
                  <a:pt x="4369840" y="6625"/>
                </a:cubicBezTo>
                <a:cubicBezTo>
                  <a:pt x="4373126" y="7035"/>
                  <a:pt x="4376092" y="8773"/>
                  <a:pt x="4378352" y="12147"/>
                </a:cubicBezTo>
                <a:lnTo>
                  <a:pt x="4378455" y="13531"/>
                </a:lnTo>
                <a:lnTo>
                  <a:pt x="4378635" y="12351"/>
                </a:lnTo>
                <a:lnTo>
                  <a:pt x="4380792" y="15165"/>
                </a:lnTo>
                <a:lnTo>
                  <a:pt x="4403786" y="14946"/>
                </a:lnTo>
                <a:lnTo>
                  <a:pt x="4422632" y="8275"/>
                </a:lnTo>
                <a:lnTo>
                  <a:pt x="4424590" y="7291"/>
                </a:lnTo>
                <a:lnTo>
                  <a:pt x="4425824" y="7179"/>
                </a:lnTo>
                <a:lnTo>
                  <a:pt x="4426334" y="7110"/>
                </a:lnTo>
                <a:lnTo>
                  <a:pt x="4434501" y="3494"/>
                </a:lnTo>
                <a:cubicBezTo>
                  <a:pt x="4437642" y="2548"/>
                  <a:pt x="4440943" y="1884"/>
                  <a:pt x="4444308" y="1270"/>
                </a:cubicBezTo>
                <a:cubicBezTo>
                  <a:pt x="4449358" y="196"/>
                  <a:pt x="4453663" y="-186"/>
                  <a:pt x="4457199" y="85"/>
                </a:cubicBezTo>
                <a:lnTo>
                  <a:pt x="4467447" y="9873"/>
                </a:lnTo>
                <a:lnTo>
                  <a:pt x="4468598" y="9591"/>
                </a:lnTo>
                <a:lnTo>
                  <a:pt x="4476405" y="10763"/>
                </a:lnTo>
                <a:lnTo>
                  <a:pt x="4496474" y="8466"/>
                </a:lnTo>
                <a:cubicBezTo>
                  <a:pt x="4500004" y="7750"/>
                  <a:pt x="4503360" y="7596"/>
                  <a:pt x="4506350" y="7926"/>
                </a:cubicBezTo>
                <a:lnTo>
                  <a:pt x="4506779" y="8425"/>
                </a:lnTo>
                <a:lnTo>
                  <a:pt x="4515546" y="5171"/>
                </a:lnTo>
                <a:cubicBezTo>
                  <a:pt x="4519842" y="4150"/>
                  <a:pt x="4524026" y="4313"/>
                  <a:pt x="4528138" y="7359"/>
                </a:cubicBezTo>
                <a:lnTo>
                  <a:pt x="4531546" y="10617"/>
                </a:lnTo>
                <a:lnTo>
                  <a:pt x="4531649" y="10511"/>
                </a:lnTo>
                <a:cubicBezTo>
                  <a:pt x="4538008" y="9744"/>
                  <a:pt x="4543890" y="6906"/>
                  <a:pt x="4550367" y="6312"/>
                </a:cubicBezTo>
                <a:cubicBezTo>
                  <a:pt x="4552526" y="6114"/>
                  <a:pt x="4554752" y="6165"/>
                  <a:pt x="4557084" y="6625"/>
                </a:cubicBezTo>
                <a:lnTo>
                  <a:pt x="4564870" y="12263"/>
                </a:lnTo>
                <a:lnTo>
                  <a:pt x="4573256" y="11547"/>
                </a:lnTo>
                <a:cubicBezTo>
                  <a:pt x="4576818" y="10115"/>
                  <a:pt x="4580247" y="8121"/>
                  <a:pt x="4583873" y="7201"/>
                </a:cubicBezTo>
                <a:lnTo>
                  <a:pt x="4583896" y="7218"/>
                </a:lnTo>
                <a:lnTo>
                  <a:pt x="4583873" y="6997"/>
                </a:lnTo>
                <a:cubicBezTo>
                  <a:pt x="4587755" y="3725"/>
                  <a:pt x="4592935" y="4747"/>
                  <a:pt x="4595266" y="7406"/>
                </a:cubicBezTo>
                <a:cubicBezTo>
                  <a:pt x="4600444" y="13541"/>
                  <a:pt x="4606399" y="13133"/>
                  <a:pt x="4613909" y="10882"/>
                </a:cubicBezTo>
                <a:cubicBezTo>
                  <a:pt x="4618051" y="9963"/>
                  <a:pt x="4622130" y="9963"/>
                  <a:pt x="4626207" y="10270"/>
                </a:cubicBezTo>
                <a:lnTo>
                  <a:pt x="4626722" y="10321"/>
                </a:lnTo>
                <a:lnTo>
                  <a:pt x="4638144" y="8165"/>
                </a:lnTo>
                <a:lnTo>
                  <a:pt x="4641718" y="9727"/>
                </a:lnTo>
                <a:lnTo>
                  <a:pt x="4658187" y="2292"/>
                </a:lnTo>
                <a:cubicBezTo>
                  <a:pt x="4665954" y="452"/>
                  <a:pt x="4673917" y="-59"/>
                  <a:pt x="4681910" y="42"/>
                </a:cubicBezTo>
                <a:cubicBezTo>
                  <a:pt x="4689904" y="145"/>
                  <a:pt x="4697932" y="861"/>
                  <a:pt x="4705829" y="1474"/>
                </a:cubicBezTo>
                <a:lnTo>
                  <a:pt x="4714064" y="7268"/>
                </a:lnTo>
                <a:lnTo>
                  <a:pt x="4725784" y="6216"/>
                </a:lnTo>
                <a:cubicBezTo>
                  <a:pt x="4731718" y="7239"/>
                  <a:pt x="4735674" y="9693"/>
                  <a:pt x="4735392" y="14601"/>
                </a:cubicBezTo>
                <a:lnTo>
                  <a:pt x="4735746" y="14869"/>
                </a:lnTo>
                <a:lnTo>
                  <a:pt x="4735674" y="14193"/>
                </a:lnTo>
                <a:lnTo>
                  <a:pt x="4749576" y="12600"/>
                </a:lnTo>
                <a:lnTo>
                  <a:pt x="4750538" y="12351"/>
                </a:lnTo>
                <a:cubicBezTo>
                  <a:pt x="4753645" y="10818"/>
                  <a:pt x="4757336" y="9846"/>
                  <a:pt x="4760862" y="9591"/>
                </a:cubicBezTo>
                <a:lnTo>
                  <a:pt x="4767034" y="10602"/>
                </a:lnTo>
                <a:lnTo>
                  <a:pt x="4780556" y="9055"/>
                </a:lnTo>
                <a:lnTo>
                  <a:pt x="4799400" y="6216"/>
                </a:lnTo>
                <a:lnTo>
                  <a:pt x="4801338" y="6201"/>
                </a:lnTo>
                <a:lnTo>
                  <a:pt x="4803881" y="5171"/>
                </a:lnTo>
                <a:cubicBezTo>
                  <a:pt x="4807818" y="4150"/>
                  <a:pt x="4811650" y="4313"/>
                  <a:pt x="4815421" y="7359"/>
                </a:cubicBezTo>
                <a:lnTo>
                  <a:pt x="4816274" y="8251"/>
                </a:lnTo>
                <a:lnTo>
                  <a:pt x="4819242" y="7611"/>
                </a:lnTo>
                <a:cubicBezTo>
                  <a:pt x="4820794" y="6997"/>
                  <a:pt x="4824420" y="7406"/>
                  <a:pt x="4825197" y="8224"/>
                </a:cubicBezTo>
                <a:lnTo>
                  <a:pt x="4825532" y="8467"/>
                </a:lnTo>
                <a:lnTo>
                  <a:pt x="4829387" y="7880"/>
                </a:lnTo>
                <a:lnTo>
                  <a:pt x="4835788" y="6312"/>
                </a:lnTo>
                <a:cubicBezTo>
                  <a:pt x="4837766" y="6114"/>
                  <a:pt x="4839806" y="6165"/>
                  <a:pt x="4841942" y="6625"/>
                </a:cubicBezTo>
                <a:lnTo>
                  <a:pt x="4842200" y="6831"/>
                </a:lnTo>
                <a:lnTo>
                  <a:pt x="4861286" y="6831"/>
                </a:lnTo>
                <a:lnTo>
                  <a:pt x="4865764" y="6582"/>
                </a:lnTo>
                <a:lnTo>
                  <a:pt x="4878634" y="2165"/>
                </a:lnTo>
                <a:lnTo>
                  <a:pt x="4892891" y="3562"/>
                </a:lnTo>
                <a:lnTo>
                  <a:pt x="4892891" y="14067"/>
                </a:lnTo>
                <a:lnTo>
                  <a:pt x="4894898" y="14623"/>
                </a:lnTo>
                <a:lnTo>
                  <a:pt x="4898072" y="14131"/>
                </a:lnTo>
                <a:lnTo>
                  <a:pt x="4910592" y="11329"/>
                </a:lnTo>
                <a:cubicBezTo>
                  <a:pt x="4916102" y="9642"/>
                  <a:pt x="4921614" y="7035"/>
                  <a:pt x="4927362" y="8165"/>
                </a:cubicBezTo>
                <a:lnTo>
                  <a:pt x="4928113" y="8494"/>
                </a:lnTo>
                <a:lnTo>
                  <a:pt x="4935384" y="6625"/>
                </a:lnTo>
                <a:cubicBezTo>
                  <a:pt x="4938394" y="7035"/>
                  <a:pt x="4941114" y="8773"/>
                  <a:pt x="4943184" y="12147"/>
                </a:cubicBezTo>
                <a:lnTo>
                  <a:pt x="4943212" y="12578"/>
                </a:lnTo>
                <a:lnTo>
                  <a:pt x="4943412" y="12566"/>
                </a:lnTo>
                <a:lnTo>
                  <a:pt x="4943444" y="12351"/>
                </a:lnTo>
                <a:lnTo>
                  <a:pt x="4943586" y="12556"/>
                </a:lnTo>
                <a:lnTo>
                  <a:pt x="4957391" y="11704"/>
                </a:lnTo>
                <a:lnTo>
                  <a:pt x="4965243" y="13978"/>
                </a:lnTo>
                <a:lnTo>
                  <a:pt x="4965278" y="13783"/>
                </a:lnTo>
                <a:lnTo>
                  <a:pt x="4981034" y="9768"/>
                </a:lnTo>
                <a:lnTo>
                  <a:pt x="4985552" y="7291"/>
                </a:lnTo>
                <a:lnTo>
                  <a:pt x="4994019" y="6462"/>
                </a:lnTo>
                <a:lnTo>
                  <a:pt x="5000600" y="4785"/>
                </a:lnTo>
                <a:cubicBezTo>
                  <a:pt x="5006250" y="3558"/>
                  <a:pt x="5011055" y="5194"/>
                  <a:pt x="5015010" y="7443"/>
                </a:cubicBezTo>
                <a:lnTo>
                  <a:pt x="5024743" y="9895"/>
                </a:lnTo>
                <a:lnTo>
                  <a:pt x="5025877" y="9591"/>
                </a:lnTo>
                <a:lnTo>
                  <a:pt x="5030006" y="10268"/>
                </a:lnTo>
                <a:lnTo>
                  <a:pt x="5047578" y="6319"/>
                </a:lnTo>
                <a:lnTo>
                  <a:pt x="5053198" y="8359"/>
                </a:lnTo>
                <a:lnTo>
                  <a:pt x="5060468" y="7926"/>
                </a:lnTo>
                <a:lnTo>
                  <a:pt x="5060862" y="8425"/>
                </a:lnTo>
                <a:lnTo>
                  <a:pt x="5068894" y="5171"/>
                </a:lnTo>
                <a:cubicBezTo>
                  <a:pt x="5072831" y="4150"/>
                  <a:pt x="5076664" y="4313"/>
                  <a:pt x="5080434" y="7359"/>
                </a:cubicBezTo>
                <a:lnTo>
                  <a:pt x="5080508" y="7437"/>
                </a:lnTo>
                <a:lnTo>
                  <a:pt x="5088618" y="6216"/>
                </a:lnTo>
                <a:cubicBezTo>
                  <a:pt x="5089608" y="5909"/>
                  <a:pt x="5090739" y="5909"/>
                  <a:pt x="5091832" y="6192"/>
                </a:cubicBezTo>
                <a:lnTo>
                  <a:pt x="5094736" y="7798"/>
                </a:lnTo>
                <a:lnTo>
                  <a:pt x="5100802" y="6312"/>
                </a:lnTo>
                <a:cubicBezTo>
                  <a:pt x="5102780" y="6114"/>
                  <a:pt x="5104819" y="6165"/>
                  <a:pt x="5106956" y="6625"/>
                </a:cubicBezTo>
                <a:lnTo>
                  <a:pt x="5110171" y="9165"/>
                </a:lnTo>
                <a:lnTo>
                  <a:pt x="5125497" y="6831"/>
                </a:lnTo>
                <a:cubicBezTo>
                  <a:pt x="5133832" y="7035"/>
                  <a:pt x="5142310" y="7852"/>
                  <a:pt x="5150504" y="6831"/>
                </a:cubicBezTo>
                <a:cubicBezTo>
                  <a:pt x="5152978" y="6370"/>
                  <a:pt x="5155416" y="6267"/>
                  <a:pt x="5157778" y="6427"/>
                </a:cubicBezTo>
                <a:lnTo>
                  <a:pt x="5170120" y="10454"/>
                </a:lnTo>
                <a:lnTo>
                  <a:pt x="5181232" y="8165"/>
                </a:lnTo>
                <a:lnTo>
                  <a:pt x="5185458" y="10180"/>
                </a:lnTo>
                <a:lnTo>
                  <a:pt x="5190850" y="9079"/>
                </a:lnTo>
                <a:cubicBezTo>
                  <a:pt x="5194086" y="7137"/>
                  <a:pt x="5197387" y="6216"/>
                  <a:pt x="5200397" y="6625"/>
                </a:cubicBezTo>
                <a:lnTo>
                  <a:pt x="5206844" y="11189"/>
                </a:lnTo>
                <a:lnTo>
                  <a:pt x="5206879" y="11176"/>
                </a:lnTo>
                <a:cubicBezTo>
                  <a:pt x="5208788" y="10664"/>
                  <a:pt x="5210836" y="10614"/>
                  <a:pt x="5212954" y="11942"/>
                </a:cubicBezTo>
                <a:cubicBezTo>
                  <a:pt x="5215782" y="14193"/>
                  <a:pt x="5218888" y="14397"/>
                  <a:pt x="5222846" y="13170"/>
                </a:cubicBezTo>
                <a:lnTo>
                  <a:pt x="5242004" y="11988"/>
                </a:lnTo>
                <a:lnTo>
                  <a:pt x="5250565" y="7291"/>
                </a:lnTo>
                <a:cubicBezTo>
                  <a:pt x="5253834" y="6012"/>
                  <a:pt x="5257394" y="5398"/>
                  <a:pt x="5261538" y="6216"/>
                </a:cubicBezTo>
                <a:lnTo>
                  <a:pt x="5266320" y="10771"/>
                </a:lnTo>
                <a:lnTo>
                  <a:pt x="5289819" y="4785"/>
                </a:lnTo>
                <a:cubicBezTo>
                  <a:pt x="5295470" y="3558"/>
                  <a:pt x="5300274" y="5194"/>
                  <a:pt x="5304232" y="7443"/>
                </a:cubicBezTo>
                <a:lnTo>
                  <a:pt x="5310993" y="9145"/>
                </a:lnTo>
                <a:lnTo>
                  <a:pt x="5311724" y="9055"/>
                </a:lnTo>
                <a:lnTo>
                  <a:pt x="5328993" y="6216"/>
                </a:lnTo>
                <a:cubicBezTo>
                  <a:pt x="5329900" y="5909"/>
                  <a:pt x="5330936" y="5909"/>
                  <a:pt x="5331938" y="6192"/>
                </a:cubicBezTo>
                <a:lnTo>
                  <a:pt x="5333410" y="7080"/>
                </a:lnTo>
                <a:lnTo>
                  <a:pt x="5336798" y="6319"/>
                </a:lnTo>
                <a:lnTo>
                  <a:pt x="5343258" y="8666"/>
                </a:lnTo>
                <a:lnTo>
                  <a:pt x="5352312" y="6819"/>
                </a:lnTo>
                <a:lnTo>
                  <a:pt x="5356170" y="7930"/>
                </a:lnTo>
                <a:lnTo>
                  <a:pt x="5362784" y="6831"/>
                </a:lnTo>
                <a:cubicBezTo>
                  <a:pt x="5370424" y="7035"/>
                  <a:pt x="5378190" y="7852"/>
                  <a:pt x="5385699" y="6831"/>
                </a:cubicBezTo>
                <a:cubicBezTo>
                  <a:pt x="5387966" y="6370"/>
                  <a:pt x="5390197" y="6267"/>
                  <a:pt x="5392362" y="6427"/>
                </a:cubicBezTo>
                <a:lnTo>
                  <a:pt x="5407658" y="11872"/>
                </a:lnTo>
                <a:lnTo>
                  <a:pt x="5414154" y="9896"/>
                </a:lnTo>
                <a:cubicBezTo>
                  <a:pt x="5415708" y="9387"/>
                  <a:pt x="5417262" y="8875"/>
                  <a:pt x="5418747" y="8799"/>
                </a:cubicBezTo>
                <a:lnTo>
                  <a:pt x="5422809" y="10268"/>
                </a:lnTo>
                <a:lnTo>
                  <a:pt x="5422916" y="10102"/>
                </a:lnTo>
                <a:lnTo>
                  <a:pt x="5425494" y="12644"/>
                </a:lnTo>
                <a:lnTo>
                  <a:pt x="5430879" y="11329"/>
                </a:lnTo>
                <a:lnTo>
                  <a:pt x="5432140" y="11070"/>
                </a:lnTo>
                <a:lnTo>
                  <a:pt x="5433092" y="10679"/>
                </a:lnTo>
                <a:lnTo>
                  <a:pt x="5433708" y="10748"/>
                </a:lnTo>
                <a:lnTo>
                  <a:pt x="5446246" y="8165"/>
                </a:lnTo>
                <a:lnTo>
                  <a:pt x="5451324" y="10586"/>
                </a:lnTo>
                <a:lnTo>
                  <a:pt x="5451594" y="10511"/>
                </a:lnTo>
                <a:lnTo>
                  <a:pt x="5454300" y="13015"/>
                </a:lnTo>
                <a:lnTo>
                  <a:pt x="5473760" y="11704"/>
                </a:lnTo>
                <a:lnTo>
                  <a:pt x="5480956" y="13978"/>
                </a:lnTo>
                <a:lnTo>
                  <a:pt x="5480987" y="13783"/>
                </a:lnTo>
                <a:cubicBezTo>
                  <a:pt x="5490828" y="8875"/>
                  <a:pt x="5502478" y="7239"/>
                  <a:pt x="5513355" y="4785"/>
                </a:cubicBezTo>
                <a:cubicBezTo>
                  <a:pt x="5518531" y="3558"/>
                  <a:pt x="5522934" y="5194"/>
                  <a:pt x="5526560" y="7443"/>
                </a:cubicBezTo>
                <a:cubicBezTo>
                  <a:pt x="5530442" y="9896"/>
                  <a:pt x="5533809" y="11329"/>
                  <a:pt x="5538470" y="10716"/>
                </a:cubicBezTo>
                <a:cubicBezTo>
                  <a:pt x="5544555" y="8466"/>
                  <a:pt x="5550577" y="6473"/>
                  <a:pt x="5556402" y="6319"/>
                </a:cubicBezTo>
                <a:lnTo>
                  <a:pt x="5567284" y="10633"/>
                </a:lnTo>
                <a:lnTo>
                  <a:pt x="5567564" y="10562"/>
                </a:lnTo>
                <a:cubicBezTo>
                  <a:pt x="5576530" y="9591"/>
                  <a:pt x="5585592" y="8978"/>
                  <a:pt x="5594007" y="6216"/>
                </a:cubicBezTo>
                <a:cubicBezTo>
                  <a:pt x="5594914" y="5909"/>
                  <a:pt x="5595948" y="5909"/>
                  <a:pt x="5596952" y="6192"/>
                </a:cubicBezTo>
                <a:cubicBezTo>
                  <a:pt x="5597956" y="6473"/>
                  <a:pt x="5598927" y="7035"/>
                  <a:pt x="5599704" y="7852"/>
                </a:cubicBezTo>
                <a:lnTo>
                  <a:pt x="5599693" y="9209"/>
                </a:lnTo>
                <a:lnTo>
                  <a:pt x="5600222" y="8466"/>
                </a:lnTo>
                <a:cubicBezTo>
                  <a:pt x="5601776" y="9489"/>
                  <a:pt x="5603330" y="11533"/>
                  <a:pt x="5605661" y="10511"/>
                </a:cubicBezTo>
                <a:cubicBezTo>
                  <a:pt x="5619642" y="3558"/>
                  <a:pt x="5635696" y="8875"/>
                  <a:pt x="5650712" y="6831"/>
                </a:cubicBezTo>
                <a:lnTo>
                  <a:pt x="5651072" y="6809"/>
                </a:lnTo>
                <a:lnTo>
                  <a:pt x="5654780" y="5923"/>
                </a:lnTo>
                <a:lnTo>
                  <a:pt x="5655222" y="6557"/>
                </a:lnTo>
                <a:lnTo>
                  <a:pt x="5657378" y="6427"/>
                </a:lnTo>
                <a:cubicBezTo>
                  <a:pt x="5663870" y="6906"/>
                  <a:pt x="5669746" y="9744"/>
                  <a:pt x="5674018" y="12351"/>
                </a:cubicBezTo>
                <a:cubicBezTo>
                  <a:pt x="5682822" y="17670"/>
                  <a:pt x="5689294" y="16442"/>
                  <a:pt x="5697580" y="13170"/>
                </a:cubicBezTo>
                <a:cubicBezTo>
                  <a:pt x="5700428" y="12147"/>
                  <a:pt x="5704052" y="9284"/>
                  <a:pt x="5707936" y="11942"/>
                </a:cubicBezTo>
                <a:cubicBezTo>
                  <a:pt x="5710528" y="14193"/>
                  <a:pt x="5713375" y="14397"/>
                  <a:pt x="5717002" y="13170"/>
                </a:cubicBezTo>
                <a:cubicBezTo>
                  <a:pt x="5724187" y="10869"/>
                  <a:pt x="5731516" y="10179"/>
                  <a:pt x="5738774" y="11704"/>
                </a:cubicBezTo>
                <a:lnTo>
                  <a:pt x="5745970" y="13978"/>
                </a:lnTo>
                <a:lnTo>
                  <a:pt x="5746000" y="13783"/>
                </a:lnTo>
                <a:cubicBezTo>
                  <a:pt x="5755840" y="8875"/>
                  <a:pt x="5767492" y="7239"/>
                  <a:pt x="5778368" y="4785"/>
                </a:cubicBezTo>
                <a:cubicBezTo>
                  <a:pt x="5783545" y="3558"/>
                  <a:pt x="5787948" y="5194"/>
                  <a:pt x="5791573" y="7443"/>
                </a:cubicBezTo>
                <a:cubicBezTo>
                  <a:pt x="5795456" y="9896"/>
                  <a:pt x="5798822" y="11329"/>
                  <a:pt x="5803484" y="10716"/>
                </a:cubicBezTo>
                <a:cubicBezTo>
                  <a:pt x="5809568" y="8466"/>
                  <a:pt x="5815590" y="6473"/>
                  <a:pt x="5821416" y="6319"/>
                </a:cubicBezTo>
                <a:lnTo>
                  <a:pt x="5827334" y="8666"/>
                </a:lnTo>
                <a:lnTo>
                  <a:pt x="5835630" y="6819"/>
                </a:lnTo>
                <a:cubicBezTo>
                  <a:pt x="5839223" y="6843"/>
                  <a:pt x="5842718" y="7816"/>
                  <a:pt x="5845954" y="10064"/>
                </a:cubicBezTo>
                <a:lnTo>
                  <a:pt x="5846100" y="12942"/>
                </a:lnTo>
                <a:lnTo>
                  <a:pt x="5858087" y="11048"/>
                </a:lnTo>
                <a:cubicBezTo>
                  <a:pt x="5861486" y="11942"/>
                  <a:pt x="5864204" y="14397"/>
                  <a:pt x="5866146" y="18487"/>
                </a:cubicBezTo>
                <a:lnTo>
                  <a:pt x="5866181" y="19014"/>
                </a:lnTo>
                <a:lnTo>
                  <a:pt x="5866404" y="18487"/>
                </a:lnTo>
                <a:cubicBezTo>
                  <a:pt x="5874949" y="15623"/>
                  <a:pt x="5883754" y="12761"/>
                  <a:pt x="5892297" y="9896"/>
                </a:cubicBezTo>
                <a:cubicBezTo>
                  <a:pt x="5893722" y="9387"/>
                  <a:pt x="5895146" y="8875"/>
                  <a:pt x="5896506" y="8799"/>
                </a:cubicBezTo>
                <a:lnTo>
                  <a:pt x="5900228" y="10268"/>
                </a:lnTo>
                <a:lnTo>
                  <a:pt x="5900324" y="10102"/>
                </a:lnTo>
                <a:lnTo>
                  <a:pt x="5903445" y="13460"/>
                </a:lnTo>
                <a:lnTo>
                  <a:pt x="5909652" y="10679"/>
                </a:lnTo>
                <a:cubicBezTo>
                  <a:pt x="5916126" y="7816"/>
                  <a:pt x="5922080" y="8020"/>
                  <a:pt x="5926483" y="12723"/>
                </a:cubicBezTo>
                <a:cubicBezTo>
                  <a:pt x="5930884" y="17224"/>
                  <a:pt x="5932957" y="21723"/>
                  <a:pt x="5926224" y="26631"/>
                </a:cubicBezTo>
                <a:cubicBezTo>
                  <a:pt x="5922598" y="29289"/>
                  <a:pt x="5918455" y="33379"/>
                  <a:pt x="5928294" y="34198"/>
                </a:cubicBezTo>
                <a:cubicBezTo>
                  <a:pt x="5936064" y="34198"/>
                  <a:pt x="5943832" y="34198"/>
                  <a:pt x="5951599" y="34198"/>
                </a:cubicBezTo>
                <a:lnTo>
                  <a:pt x="5951601" y="35300"/>
                </a:lnTo>
                <a:lnTo>
                  <a:pt x="5952117" y="33789"/>
                </a:lnTo>
                <a:cubicBezTo>
                  <a:pt x="5959626" y="35119"/>
                  <a:pt x="5966489" y="34045"/>
                  <a:pt x="5973154" y="32128"/>
                </a:cubicBezTo>
                <a:lnTo>
                  <a:pt x="5992868" y="25457"/>
                </a:lnTo>
                <a:lnTo>
                  <a:pt x="5993028" y="24995"/>
                </a:lnTo>
                <a:cubicBezTo>
                  <a:pt x="6003126" y="19678"/>
                  <a:pt x="6014260" y="16406"/>
                  <a:pt x="6025653" y="13951"/>
                </a:cubicBezTo>
                <a:cubicBezTo>
                  <a:pt x="6035234" y="11700"/>
                  <a:pt x="6045592" y="10679"/>
                  <a:pt x="6051546" y="19678"/>
                </a:cubicBezTo>
                <a:cubicBezTo>
                  <a:pt x="6054913" y="24790"/>
                  <a:pt x="6058797" y="20700"/>
                  <a:pt x="6062682" y="20700"/>
                </a:cubicBezTo>
                <a:cubicBezTo>
                  <a:pt x="6073298" y="17632"/>
                  <a:pt x="6084690" y="15996"/>
                  <a:pt x="6094530" y="10679"/>
                </a:cubicBezTo>
                <a:cubicBezTo>
                  <a:pt x="6102946" y="6179"/>
                  <a:pt x="6108642" y="4493"/>
                  <a:pt x="6112784" y="5923"/>
                </a:cubicBezTo>
                <a:cubicBezTo>
                  <a:pt x="6116928" y="7355"/>
                  <a:pt x="6119516" y="11906"/>
                  <a:pt x="6121719" y="19882"/>
                </a:cubicBezTo>
                <a:cubicBezTo>
                  <a:pt x="6132075" y="16609"/>
                  <a:pt x="6143209" y="15996"/>
                  <a:pt x="6153824" y="13951"/>
                </a:cubicBezTo>
                <a:cubicBezTo>
                  <a:pt x="6161076" y="12723"/>
                  <a:pt x="6166772" y="14155"/>
                  <a:pt x="6170396" y="19064"/>
                </a:cubicBezTo>
                <a:cubicBezTo>
                  <a:pt x="6174282" y="24381"/>
                  <a:pt x="6171432" y="29085"/>
                  <a:pt x="6165478" y="32153"/>
                </a:cubicBezTo>
                <a:cubicBezTo>
                  <a:pt x="6156414" y="36652"/>
                  <a:pt x="6149424" y="41151"/>
                  <a:pt x="6150978" y="51173"/>
                </a:cubicBezTo>
                <a:cubicBezTo>
                  <a:pt x="6151754" y="56695"/>
                  <a:pt x="6144504" y="60376"/>
                  <a:pt x="6140360" y="64672"/>
                </a:cubicBezTo>
                <a:cubicBezTo>
                  <a:pt x="6138548" y="66717"/>
                  <a:pt x="6134406" y="67944"/>
                  <a:pt x="6137254" y="71421"/>
                </a:cubicBezTo>
                <a:cubicBezTo>
                  <a:pt x="6139324" y="74079"/>
                  <a:pt x="6142173" y="74897"/>
                  <a:pt x="6146058" y="74282"/>
                </a:cubicBezTo>
                <a:cubicBezTo>
                  <a:pt x="6153308" y="73261"/>
                  <a:pt x="6159004" y="75103"/>
                  <a:pt x="6161334" y="81032"/>
                </a:cubicBezTo>
                <a:cubicBezTo>
                  <a:pt x="6163407" y="86351"/>
                  <a:pt x="6159263" y="89828"/>
                  <a:pt x="6153824" y="92896"/>
                </a:cubicBezTo>
                <a:cubicBezTo>
                  <a:pt x="6149424" y="95554"/>
                  <a:pt x="6139584" y="98213"/>
                  <a:pt x="6141654" y="100462"/>
                </a:cubicBezTo>
                <a:cubicBezTo>
                  <a:pt x="6147870" y="108029"/>
                  <a:pt x="6143727" y="119074"/>
                  <a:pt x="6156932" y="124391"/>
                </a:cubicBezTo>
                <a:cubicBezTo>
                  <a:pt x="6172727" y="130731"/>
                  <a:pt x="6173246" y="136049"/>
                  <a:pt x="6163147" y="147706"/>
                </a:cubicBezTo>
                <a:cubicBezTo>
                  <a:pt x="6162370" y="148524"/>
                  <a:pt x="6160817" y="149548"/>
                  <a:pt x="6161076" y="150160"/>
                </a:cubicBezTo>
                <a:cubicBezTo>
                  <a:pt x="6165737" y="164067"/>
                  <a:pt x="6150717" y="166727"/>
                  <a:pt x="6140878" y="172453"/>
                </a:cubicBezTo>
                <a:cubicBezTo>
                  <a:pt x="6138548" y="173885"/>
                  <a:pt x="6134924" y="174908"/>
                  <a:pt x="6136219" y="177771"/>
                </a:cubicBezTo>
                <a:cubicBezTo>
                  <a:pt x="6138029" y="181247"/>
                  <a:pt x="6141914" y="178999"/>
                  <a:pt x="6143984" y="178179"/>
                </a:cubicBezTo>
                <a:cubicBezTo>
                  <a:pt x="6148646" y="176544"/>
                  <a:pt x="6153308" y="176340"/>
                  <a:pt x="6157709" y="176340"/>
                </a:cubicBezTo>
                <a:cubicBezTo>
                  <a:pt x="6164700" y="176340"/>
                  <a:pt x="6170138" y="178999"/>
                  <a:pt x="6172727" y="184316"/>
                </a:cubicBezTo>
                <a:cubicBezTo>
                  <a:pt x="6175576" y="190043"/>
                  <a:pt x="6169620" y="192906"/>
                  <a:pt x="6165217" y="194541"/>
                </a:cubicBezTo>
                <a:lnTo>
                  <a:pt x="6164001" y="195780"/>
                </a:lnTo>
                <a:lnTo>
                  <a:pt x="6170396" y="197754"/>
                </a:lnTo>
                <a:cubicBezTo>
                  <a:pt x="6174282" y="203072"/>
                  <a:pt x="6171432" y="207775"/>
                  <a:pt x="6165478" y="210844"/>
                </a:cubicBezTo>
                <a:cubicBezTo>
                  <a:pt x="6160946" y="213093"/>
                  <a:pt x="6156932" y="215343"/>
                  <a:pt x="6154247" y="218282"/>
                </a:cubicBezTo>
                <a:lnTo>
                  <a:pt x="6153115" y="222288"/>
                </a:lnTo>
                <a:lnTo>
                  <a:pt x="6162792" y="228875"/>
                </a:lnTo>
                <a:cubicBezTo>
                  <a:pt x="6164182" y="231815"/>
                  <a:pt x="6163147" y="235342"/>
                  <a:pt x="6159004" y="239739"/>
                </a:cubicBezTo>
                <a:cubicBezTo>
                  <a:pt x="6155638" y="243422"/>
                  <a:pt x="6156674" y="246898"/>
                  <a:pt x="6161076" y="249352"/>
                </a:cubicBezTo>
                <a:cubicBezTo>
                  <a:pt x="6164182" y="251193"/>
                  <a:pt x="6168583" y="253443"/>
                  <a:pt x="6166772" y="256511"/>
                </a:cubicBezTo>
                <a:cubicBezTo>
                  <a:pt x="6160300" y="267555"/>
                  <a:pt x="6164960" y="282689"/>
                  <a:pt x="6147870" y="290052"/>
                </a:cubicBezTo>
                <a:lnTo>
                  <a:pt x="6146280" y="290959"/>
                </a:lnTo>
                <a:lnTo>
                  <a:pt x="6146672" y="291960"/>
                </a:lnTo>
                <a:cubicBezTo>
                  <a:pt x="6148064" y="296332"/>
                  <a:pt x="6150329" y="300423"/>
                  <a:pt x="6156932" y="303081"/>
                </a:cubicBezTo>
                <a:lnTo>
                  <a:pt x="6163306" y="307886"/>
                </a:lnTo>
                <a:lnTo>
                  <a:pt x="6170396" y="310074"/>
                </a:lnTo>
                <a:lnTo>
                  <a:pt x="6169472" y="312534"/>
                </a:lnTo>
                <a:lnTo>
                  <a:pt x="6169750" y="312745"/>
                </a:lnTo>
                <a:lnTo>
                  <a:pt x="6168148" y="316055"/>
                </a:lnTo>
                <a:lnTo>
                  <a:pt x="6165478" y="323163"/>
                </a:lnTo>
                <a:lnTo>
                  <a:pt x="6164348" y="323910"/>
                </a:lnTo>
                <a:lnTo>
                  <a:pt x="6163147" y="326397"/>
                </a:lnTo>
                <a:cubicBezTo>
                  <a:pt x="6162370" y="327215"/>
                  <a:pt x="6160817" y="328237"/>
                  <a:pt x="6161076" y="328851"/>
                </a:cubicBezTo>
                <a:cubicBezTo>
                  <a:pt x="6163407" y="335804"/>
                  <a:pt x="6160817" y="339945"/>
                  <a:pt x="6156414" y="343064"/>
                </a:cubicBezTo>
                <a:lnTo>
                  <a:pt x="6146041" y="348460"/>
                </a:lnTo>
                <a:lnTo>
                  <a:pt x="6144632" y="350248"/>
                </a:lnTo>
                <a:lnTo>
                  <a:pt x="6152756" y="349489"/>
                </a:lnTo>
                <a:lnTo>
                  <a:pt x="6156614" y="355177"/>
                </a:lnTo>
                <a:lnTo>
                  <a:pt x="6157709" y="355030"/>
                </a:lnTo>
                <a:cubicBezTo>
                  <a:pt x="6164700" y="355030"/>
                  <a:pt x="6170138" y="357688"/>
                  <a:pt x="6172727" y="363005"/>
                </a:cubicBezTo>
                <a:cubicBezTo>
                  <a:pt x="6175576" y="368732"/>
                  <a:pt x="6169620" y="371596"/>
                  <a:pt x="6165217" y="373231"/>
                </a:cubicBezTo>
                <a:lnTo>
                  <a:pt x="6162576" y="375924"/>
                </a:lnTo>
                <a:lnTo>
                  <a:pt x="6166512" y="389039"/>
                </a:lnTo>
                <a:cubicBezTo>
                  <a:pt x="6169362" y="392925"/>
                  <a:pt x="6167547" y="397016"/>
                  <a:pt x="6163665" y="400289"/>
                </a:cubicBezTo>
                <a:lnTo>
                  <a:pt x="6157570" y="404011"/>
                </a:lnTo>
                <a:lnTo>
                  <a:pt x="6162792" y="407564"/>
                </a:lnTo>
                <a:lnTo>
                  <a:pt x="6159410" y="417269"/>
                </a:lnTo>
                <a:lnTo>
                  <a:pt x="6169750" y="425064"/>
                </a:lnTo>
                <a:lnTo>
                  <a:pt x="6165574" y="433697"/>
                </a:lnTo>
                <a:lnTo>
                  <a:pt x="6166772" y="435201"/>
                </a:lnTo>
                <a:cubicBezTo>
                  <a:pt x="6163535" y="440722"/>
                  <a:pt x="6163082" y="447268"/>
                  <a:pt x="6161302" y="453352"/>
                </a:cubicBezTo>
                <a:lnTo>
                  <a:pt x="6152461" y="463482"/>
                </a:lnTo>
                <a:lnTo>
                  <a:pt x="6153824" y="463230"/>
                </a:lnTo>
                <a:cubicBezTo>
                  <a:pt x="6161076" y="462003"/>
                  <a:pt x="6166772" y="463435"/>
                  <a:pt x="6170396" y="468344"/>
                </a:cubicBezTo>
                <a:lnTo>
                  <a:pt x="6168596" y="473133"/>
                </a:lnTo>
                <a:lnTo>
                  <a:pt x="6172727" y="475326"/>
                </a:lnTo>
                <a:cubicBezTo>
                  <a:pt x="6175576" y="481053"/>
                  <a:pt x="6169620" y="483916"/>
                  <a:pt x="6165217" y="485552"/>
                </a:cubicBezTo>
                <a:lnTo>
                  <a:pt x="6151131" y="499905"/>
                </a:lnTo>
                <a:lnTo>
                  <a:pt x="6150978" y="500452"/>
                </a:lnTo>
                <a:lnTo>
                  <a:pt x="6147767" y="504535"/>
                </a:lnTo>
                <a:lnTo>
                  <a:pt x="6152012" y="512548"/>
                </a:lnTo>
                <a:cubicBezTo>
                  <a:pt x="6157580" y="514593"/>
                  <a:pt x="6161400" y="516945"/>
                  <a:pt x="6162792" y="519885"/>
                </a:cubicBezTo>
                <a:lnTo>
                  <a:pt x="6159448" y="529478"/>
                </a:lnTo>
                <a:lnTo>
                  <a:pt x="6161334" y="530312"/>
                </a:lnTo>
                <a:lnTo>
                  <a:pt x="6159526" y="533170"/>
                </a:lnTo>
                <a:lnTo>
                  <a:pt x="6161076" y="540362"/>
                </a:lnTo>
                <a:cubicBezTo>
                  <a:pt x="6164182" y="542203"/>
                  <a:pt x="6168583" y="544453"/>
                  <a:pt x="6166772" y="547521"/>
                </a:cubicBezTo>
                <a:lnTo>
                  <a:pt x="6163604" y="558037"/>
                </a:lnTo>
                <a:lnTo>
                  <a:pt x="6166512" y="567730"/>
                </a:lnTo>
                <a:lnTo>
                  <a:pt x="6163715" y="578784"/>
                </a:lnTo>
                <a:lnTo>
                  <a:pt x="6169750" y="583334"/>
                </a:lnTo>
                <a:cubicBezTo>
                  <a:pt x="6170592" y="586913"/>
                  <a:pt x="6168196" y="591156"/>
                  <a:pt x="6163147" y="596986"/>
                </a:cubicBezTo>
                <a:cubicBezTo>
                  <a:pt x="6162370" y="597805"/>
                  <a:pt x="6160817" y="598826"/>
                  <a:pt x="6161076" y="599440"/>
                </a:cubicBezTo>
                <a:cubicBezTo>
                  <a:pt x="6165737" y="613347"/>
                  <a:pt x="6150717" y="616006"/>
                  <a:pt x="6140878" y="621732"/>
                </a:cubicBezTo>
                <a:cubicBezTo>
                  <a:pt x="6138548" y="623165"/>
                  <a:pt x="6134924" y="624187"/>
                  <a:pt x="6136219" y="627050"/>
                </a:cubicBezTo>
                <a:cubicBezTo>
                  <a:pt x="6138029" y="630527"/>
                  <a:pt x="6141914" y="628278"/>
                  <a:pt x="6143984" y="627459"/>
                </a:cubicBezTo>
                <a:cubicBezTo>
                  <a:pt x="6148646" y="625823"/>
                  <a:pt x="6153308" y="625620"/>
                  <a:pt x="6157709" y="625620"/>
                </a:cubicBezTo>
                <a:cubicBezTo>
                  <a:pt x="6164700" y="625620"/>
                  <a:pt x="6170138" y="628278"/>
                  <a:pt x="6172727" y="633595"/>
                </a:cubicBezTo>
                <a:cubicBezTo>
                  <a:pt x="6175576" y="639321"/>
                  <a:pt x="6169620" y="642184"/>
                  <a:pt x="6165217" y="643820"/>
                </a:cubicBezTo>
                <a:lnTo>
                  <a:pt x="6160154" y="648979"/>
                </a:lnTo>
                <a:lnTo>
                  <a:pt x="6170396" y="652139"/>
                </a:lnTo>
                <a:cubicBezTo>
                  <a:pt x="6174282" y="657457"/>
                  <a:pt x="6171432" y="662160"/>
                  <a:pt x="6165478" y="665229"/>
                </a:cubicBezTo>
                <a:lnTo>
                  <a:pt x="6162632" y="667115"/>
                </a:lnTo>
                <a:lnTo>
                  <a:pt x="6166512" y="680049"/>
                </a:lnTo>
                <a:cubicBezTo>
                  <a:pt x="6169362" y="683935"/>
                  <a:pt x="6167547" y="688026"/>
                  <a:pt x="6163665" y="691299"/>
                </a:cubicBezTo>
                <a:lnTo>
                  <a:pt x="6159980" y="693549"/>
                </a:lnTo>
                <a:lnTo>
                  <a:pt x="6161076" y="698631"/>
                </a:lnTo>
                <a:cubicBezTo>
                  <a:pt x="6164182" y="700472"/>
                  <a:pt x="6168583" y="702722"/>
                  <a:pt x="6166772" y="705791"/>
                </a:cubicBezTo>
                <a:cubicBezTo>
                  <a:pt x="6160300" y="716835"/>
                  <a:pt x="6164960" y="731968"/>
                  <a:pt x="6147870" y="739331"/>
                </a:cubicBezTo>
                <a:lnTo>
                  <a:pt x="6144644" y="741171"/>
                </a:lnTo>
                <a:lnTo>
                  <a:pt x="6146672" y="746345"/>
                </a:lnTo>
                <a:cubicBezTo>
                  <a:pt x="6148064" y="750717"/>
                  <a:pt x="6150329" y="754808"/>
                  <a:pt x="6156932" y="757467"/>
                </a:cubicBezTo>
                <a:cubicBezTo>
                  <a:pt x="6172727" y="763807"/>
                  <a:pt x="6173246" y="769124"/>
                  <a:pt x="6163147" y="780782"/>
                </a:cubicBezTo>
                <a:cubicBezTo>
                  <a:pt x="6162370" y="781600"/>
                  <a:pt x="6160817" y="782622"/>
                  <a:pt x="6161076" y="783236"/>
                </a:cubicBezTo>
                <a:cubicBezTo>
                  <a:pt x="6163407" y="790189"/>
                  <a:pt x="6160817" y="794331"/>
                  <a:pt x="6156414" y="797450"/>
                </a:cubicBezTo>
                <a:lnTo>
                  <a:pt x="6153050" y="799200"/>
                </a:lnTo>
                <a:lnTo>
                  <a:pt x="6160300" y="809890"/>
                </a:lnTo>
                <a:lnTo>
                  <a:pt x="6160435" y="810863"/>
                </a:lnTo>
                <a:lnTo>
                  <a:pt x="6172727" y="817391"/>
                </a:lnTo>
                <a:cubicBezTo>
                  <a:pt x="6175576" y="823117"/>
                  <a:pt x="6169620" y="825980"/>
                  <a:pt x="6165217" y="827617"/>
                </a:cubicBezTo>
                <a:lnTo>
                  <a:pt x="6163750" y="829113"/>
                </a:lnTo>
                <a:lnTo>
                  <a:pt x="6166512" y="838319"/>
                </a:lnTo>
                <a:cubicBezTo>
                  <a:pt x="6169362" y="842204"/>
                  <a:pt x="6167547" y="846295"/>
                  <a:pt x="6163665" y="849567"/>
                </a:cubicBezTo>
                <a:lnTo>
                  <a:pt x="6153616" y="855706"/>
                </a:lnTo>
                <a:lnTo>
                  <a:pt x="6162792" y="861951"/>
                </a:lnTo>
                <a:cubicBezTo>
                  <a:pt x="6164182" y="864891"/>
                  <a:pt x="6163147" y="868419"/>
                  <a:pt x="6159004" y="872815"/>
                </a:cubicBezTo>
                <a:cubicBezTo>
                  <a:pt x="6155638" y="876497"/>
                  <a:pt x="6156674" y="879974"/>
                  <a:pt x="6161076" y="882428"/>
                </a:cubicBezTo>
                <a:cubicBezTo>
                  <a:pt x="6164182" y="884268"/>
                  <a:pt x="6168583" y="886519"/>
                  <a:pt x="6166772" y="889587"/>
                </a:cubicBezTo>
                <a:cubicBezTo>
                  <a:pt x="6163535" y="895109"/>
                  <a:pt x="6163082" y="901653"/>
                  <a:pt x="6161302" y="907738"/>
                </a:cubicBezTo>
                <a:lnTo>
                  <a:pt x="6159944" y="909293"/>
                </a:lnTo>
                <a:lnTo>
                  <a:pt x="6170396" y="912517"/>
                </a:lnTo>
                <a:cubicBezTo>
                  <a:pt x="6174282" y="917834"/>
                  <a:pt x="6171432" y="922538"/>
                  <a:pt x="6165478" y="925607"/>
                </a:cubicBezTo>
                <a:cubicBezTo>
                  <a:pt x="6156414" y="930106"/>
                  <a:pt x="6149424" y="934604"/>
                  <a:pt x="6150978" y="944626"/>
                </a:cubicBezTo>
                <a:lnTo>
                  <a:pt x="6148770" y="947430"/>
                </a:lnTo>
                <a:lnTo>
                  <a:pt x="6150978" y="949305"/>
                </a:lnTo>
                <a:cubicBezTo>
                  <a:pt x="6152790" y="954009"/>
                  <a:pt x="6148389" y="956054"/>
                  <a:pt x="6144245" y="958100"/>
                </a:cubicBezTo>
                <a:lnTo>
                  <a:pt x="6139240" y="960556"/>
                </a:lnTo>
                <a:lnTo>
                  <a:pt x="6137254" y="964874"/>
                </a:lnTo>
                <a:cubicBezTo>
                  <a:pt x="6139324" y="967533"/>
                  <a:pt x="6142173" y="968351"/>
                  <a:pt x="6146058" y="967736"/>
                </a:cubicBezTo>
                <a:cubicBezTo>
                  <a:pt x="6153308" y="966715"/>
                  <a:pt x="6159004" y="968556"/>
                  <a:pt x="6161334" y="974486"/>
                </a:cubicBezTo>
                <a:lnTo>
                  <a:pt x="6154547" y="985206"/>
                </a:lnTo>
                <a:lnTo>
                  <a:pt x="6160300" y="993686"/>
                </a:lnTo>
                <a:cubicBezTo>
                  <a:pt x="6163665" y="1003299"/>
                  <a:pt x="6160300" y="1013320"/>
                  <a:pt x="6166512" y="1022116"/>
                </a:cubicBezTo>
                <a:lnTo>
                  <a:pt x="6165886" y="1024594"/>
                </a:lnTo>
                <a:lnTo>
                  <a:pt x="6169750" y="1027507"/>
                </a:lnTo>
                <a:cubicBezTo>
                  <a:pt x="6170592" y="1031086"/>
                  <a:pt x="6168196" y="1035331"/>
                  <a:pt x="6163147" y="1041160"/>
                </a:cubicBezTo>
                <a:cubicBezTo>
                  <a:pt x="6162370" y="1041977"/>
                  <a:pt x="6160817" y="1043000"/>
                  <a:pt x="6161076" y="1043613"/>
                </a:cubicBezTo>
                <a:cubicBezTo>
                  <a:pt x="6165737" y="1057521"/>
                  <a:pt x="6150717" y="1060179"/>
                  <a:pt x="6140878" y="1065905"/>
                </a:cubicBezTo>
                <a:cubicBezTo>
                  <a:pt x="6138548" y="1067338"/>
                  <a:pt x="6134924" y="1068360"/>
                  <a:pt x="6136219" y="1071223"/>
                </a:cubicBezTo>
                <a:cubicBezTo>
                  <a:pt x="6138029" y="1074700"/>
                  <a:pt x="6141914" y="1072451"/>
                  <a:pt x="6143984" y="1071632"/>
                </a:cubicBezTo>
                <a:cubicBezTo>
                  <a:pt x="6148646" y="1069996"/>
                  <a:pt x="6153308" y="1069792"/>
                  <a:pt x="6157709" y="1069792"/>
                </a:cubicBezTo>
                <a:lnTo>
                  <a:pt x="6167523" y="1075004"/>
                </a:lnTo>
                <a:lnTo>
                  <a:pt x="6170396" y="1075891"/>
                </a:lnTo>
                <a:lnTo>
                  <a:pt x="6170197" y="1076425"/>
                </a:lnTo>
                <a:lnTo>
                  <a:pt x="6172727" y="1077768"/>
                </a:lnTo>
                <a:cubicBezTo>
                  <a:pt x="6174150" y="1080631"/>
                  <a:pt x="6173376" y="1082778"/>
                  <a:pt x="6171691" y="1084415"/>
                </a:cubicBezTo>
                <a:lnTo>
                  <a:pt x="6166013" y="1087555"/>
                </a:lnTo>
                <a:lnTo>
                  <a:pt x="6165478" y="1088980"/>
                </a:lnTo>
                <a:lnTo>
                  <a:pt x="6161972" y="1091303"/>
                </a:lnTo>
                <a:lnTo>
                  <a:pt x="6153154" y="1100286"/>
                </a:lnTo>
                <a:lnTo>
                  <a:pt x="6150978" y="1108000"/>
                </a:lnTo>
                <a:lnTo>
                  <a:pt x="6149382" y="1110027"/>
                </a:lnTo>
                <a:lnTo>
                  <a:pt x="6152012" y="1114991"/>
                </a:lnTo>
                <a:cubicBezTo>
                  <a:pt x="6163147" y="1119082"/>
                  <a:pt x="6167290" y="1124399"/>
                  <a:pt x="6159004" y="1133192"/>
                </a:cubicBezTo>
                <a:lnTo>
                  <a:pt x="6159870" y="1137213"/>
                </a:lnTo>
                <a:lnTo>
                  <a:pt x="6161334" y="1137860"/>
                </a:lnTo>
                <a:lnTo>
                  <a:pt x="6160346" y="1139422"/>
                </a:lnTo>
                <a:lnTo>
                  <a:pt x="6161076" y="1142805"/>
                </a:lnTo>
                <a:cubicBezTo>
                  <a:pt x="6164182" y="1144646"/>
                  <a:pt x="6168583" y="1146896"/>
                  <a:pt x="6166772" y="1149963"/>
                </a:cubicBezTo>
                <a:cubicBezTo>
                  <a:pt x="6163535" y="1155486"/>
                  <a:pt x="6163082" y="1162031"/>
                  <a:pt x="6161302" y="1168116"/>
                </a:cubicBezTo>
                <a:lnTo>
                  <a:pt x="6153301" y="1177284"/>
                </a:lnTo>
                <a:lnTo>
                  <a:pt x="6156932" y="1181218"/>
                </a:lnTo>
                <a:cubicBezTo>
                  <a:pt x="6172727" y="1187559"/>
                  <a:pt x="6173246" y="1192876"/>
                  <a:pt x="6163147" y="1204533"/>
                </a:cubicBezTo>
                <a:cubicBezTo>
                  <a:pt x="6162370" y="1205351"/>
                  <a:pt x="6160817" y="1206374"/>
                  <a:pt x="6161076" y="1206987"/>
                </a:cubicBezTo>
                <a:cubicBezTo>
                  <a:pt x="6165737" y="1220894"/>
                  <a:pt x="6150717" y="1223554"/>
                  <a:pt x="6140878" y="1229280"/>
                </a:cubicBezTo>
                <a:cubicBezTo>
                  <a:pt x="6138548" y="1230712"/>
                  <a:pt x="6134924" y="1231735"/>
                  <a:pt x="6136219" y="1234598"/>
                </a:cubicBezTo>
                <a:cubicBezTo>
                  <a:pt x="6138029" y="1238075"/>
                  <a:pt x="6141914" y="1235826"/>
                  <a:pt x="6143984" y="1235007"/>
                </a:cubicBezTo>
                <a:cubicBezTo>
                  <a:pt x="6148646" y="1233371"/>
                  <a:pt x="6153308" y="1233167"/>
                  <a:pt x="6157709" y="1233167"/>
                </a:cubicBezTo>
                <a:cubicBezTo>
                  <a:pt x="6164700" y="1233167"/>
                  <a:pt x="6170138" y="1235826"/>
                  <a:pt x="6172727" y="1241143"/>
                </a:cubicBezTo>
                <a:cubicBezTo>
                  <a:pt x="6175576" y="1246869"/>
                  <a:pt x="6169620" y="1249732"/>
                  <a:pt x="6165217" y="1251368"/>
                </a:cubicBezTo>
                <a:lnTo>
                  <a:pt x="6160585" y="1256091"/>
                </a:lnTo>
                <a:lnTo>
                  <a:pt x="6162338" y="1268585"/>
                </a:lnTo>
                <a:cubicBezTo>
                  <a:pt x="6162695" y="1273391"/>
                  <a:pt x="6163407" y="1278095"/>
                  <a:pt x="6166512" y="1282492"/>
                </a:cubicBezTo>
                <a:cubicBezTo>
                  <a:pt x="6169362" y="1286377"/>
                  <a:pt x="6167547" y="1290468"/>
                  <a:pt x="6163665" y="1293741"/>
                </a:cubicBezTo>
                <a:lnTo>
                  <a:pt x="6159008" y="1296585"/>
                </a:lnTo>
                <a:lnTo>
                  <a:pt x="6161076" y="1306179"/>
                </a:lnTo>
                <a:cubicBezTo>
                  <a:pt x="6164182" y="1308020"/>
                  <a:pt x="6168583" y="1310270"/>
                  <a:pt x="6166772" y="1313339"/>
                </a:cubicBezTo>
                <a:cubicBezTo>
                  <a:pt x="6160300" y="1324383"/>
                  <a:pt x="6164960" y="1339516"/>
                  <a:pt x="6147870" y="1346879"/>
                </a:cubicBezTo>
                <a:cubicBezTo>
                  <a:pt x="6144504" y="1348310"/>
                  <a:pt x="6141396" y="1350356"/>
                  <a:pt x="6138548" y="1352197"/>
                </a:cubicBezTo>
                <a:cubicBezTo>
                  <a:pt x="6134406" y="1354855"/>
                  <a:pt x="6126378" y="1356082"/>
                  <a:pt x="6126896" y="1360377"/>
                </a:cubicBezTo>
                <a:cubicBezTo>
                  <a:pt x="6127673" y="1366514"/>
                  <a:pt x="6135958" y="1363036"/>
                  <a:pt x="6140878" y="1364468"/>
                </a:cubicBezTo>
                <a:cubicBezTo>
                  <a:pt x="6146058" y="1365899"/>
                  <a:pt x="6149424" y="1369172"/>
                  <a:pt x="6150978" y="1373058"/>
                </a:cubicBezTo>
                <a:cubicBezTo>
                  <a:pt x="6152790" y="1377760"/>
                  <a:pt x="6148389" y="1379805"/>
                  <a:pt x="6144245" y="1381851"/>
                </a:cubicBezTo>
                <a:lnTo>
                  <a:pt x="6137288" y="1385266"/>
                </a:lnTo>
                <a:lnTo>
                  <a:pt x="6153824" y="1382210"/>
                </a:lnTo>
                <a:cubicBezTo>
                  <a:pt x="6161076" y="1380983"/>
                  <a:pt x="6166772" y="1382416"/>
                  <a:pt x="6170396" y="1387325"/>
                </a:cubicBezTo>
                <a:cubicBezTo>
                  <a:pt x="6174282" y="1392642"/>
                  <a:pt x="6171432" y="1397345"/>
                  <a:pt x="6165478" y="1400413"/>
                </a:cubicBezTo>
                <a:cubicBezTo>
                  <a:pt x="6160946" y="1402663"/>
                  <a:pt x="6156932" y="1404912"/>
                  <a:pt x="6154247" y="1407853"/>
                </a:cubicBezTo>
                <a:lnTo>
                  <a:pt x="6154113" y="1408319"/>
                </a:lnTo>
                <a:lnTo>
                  <a:pt x="6160300" y="1417438"/>
                </a:lnTo>
                <a:cubicBezTo>
                  <a:pt x="6163665" y="1427051"/>
                  <a:pt x="6160300" y="1437072"/>
                  <a:pt x="6166512" y="1445867"/>
                </a:cubicBezTo>
                <a:cubicBezTo>
                  <a:pt x="6169362" y="1449752"/>
                  <a:pt x="6167547" y="1453843"/>
                  <a:pt x="6163665" y="1457115"/>
                </a:cubicBezTo>
                <a:lnTo>
                  <a:pt x="6142235" y="1470205"/>
                </a:lnTo>
                <a:lnTo>
                  <a:pt x="6146672" y="1481531"/>
                </a:lnTo>
                <a:cubicBezTo>
                  <a:pt x="6148064" y="1485902"/>
                  <a:pt x="6150329" y="1489992"/>
                  <a:pt x="6156932" y="1492651"/>
                </a:cubicBezTo>
                <a:cubicBezTo>
                  <a:pt x="6172727" y="1498991"/>
                  <a:pt x="6173246" y="1504308"/>
                  <a:pt x="6163147" y="1515967"/>
                </a:cubicBezTo>
                <a:cubicBezTo>
                  <a:pt x="6162370" y="1516785"/>
                  <a:pt x="6160817" y="1517807"/>
                  <a:pt x="6161076" y="1518420"/>
                </a:cubicBezTo>
                <a:cubicBezTo>
                  <a:pt x="6165737" y="1532327"/>
                  <a:pt x="6150717" y="1534987"/>
                  <a:pt x="6140878" y="1540713"/>
                </a:cubicBezTo>
                <a:cubicBezTo>
                  <a:pt x="6138548" y="1542145"/>
                  <a:pt x="6134924" y="1543168"/>
                  <a:pt x="6136219" y="1546031"/>
                </a:cubicBezTo>
                <a:cubicBezTo>
                  <a:pt x="6138029" y="1549507"/>
                  <a:pt x="6141914" y="1547259"/>
                  <a:pt x="6143984" y="1546440"/>
                </a:cubicBezTo>
                <a:cubicBezTo>
                  <a:pt x="6148646" y="1544804"/>
                  <a:pt x="6153308" y="1544600"/>
                  <a:pt x="6157709" y="1544600"/>
                </a:cubicBezTo>
                <a:cubicBezTo>
                  <a:pt x="6164700" y="1544600"/>
                  <a:pt x="6170138" y="1547259"/>
                  <a:pt x="6172727" y="1552576"/>
                </a:cubicBezTo>
                <a:cubicBezTo>
                  <a:pt x="6175576" y="1558303"/>
                  <a:pt x="6169620" y="1561166"/>
                  <a:pt x="6165217" y="1562802"/>
                </a:cubicBezTo>
                <a:cubicBezTo>
                  <a:pt x="6154862" y="1566484"/>
                  <a:pt x="6151754" y="1573845"/>
                  <a:pt x="6147353" y="1581004"/>
                </a:cubicBezTo>
                <a:cubicBezTo>
                  <a:pt x="6144504" y="1585503"/>
                  <a:pt x="6147353" y="1588162"/>
                  <a:pt x="6152012" y="1589798"/>
                </a:cubicBezTo>
                <a:cubicBezTo>
                  <a:pt x="6163147" y="1593889"/>
                  <a:pt x="6167290" y="1599206"/>
                  <a:pt x="6159004" y="1608000"/>
                </a:cubicBezTo>
                <a:lnTo>
                  <a:pt x="6160286" y="1613951"/>
                </a:lnTo>
                <a:lnTo>
                  <a:pt x="6170396" y="1617070"/>
                </a:lnTo>
                <a:cubicBezTo>
                  <a:pt x="6174282" y="1622387"/>
                  <a:pt x="6171432" y="1627092"/>
                  <a:pt x="6165478" y="1630159"/>
                </a:cubicBezTo>
                <a:lnTo>
                  <a:pt x="6165067" y="1630431"/>
                </a:lnTo>
                <a:lnTo>
                  <a:pt x="6161302" y="1642922"/>
                </a:lnTo>
                <a:cubicBezTo>
                  <a:pt x="6159522" y="1649006"/>
                  <a:pt x="6156414" y="1654631"/>
                  <a:pt x="6147870" y="1658312"/>
                </a:cubicBezTo>
                <a:lnTo>
                  <a:pt x="6140476" y="1662529"/>
                </a:lnTo>
                <a:lnTo>
                  <a:pt x="6140360" y="1662678"/>
                </a:lnTo>
                <a:cubicBezTo>
                  <a:pt x="6138548" y="1664723"/>
                  <a:pt x="6134406" y="1665950"/>
                  <a:pt x="6137254" y="1669427"/>
                </a:cubicBezTo>
                <a:cubicBezTo>
                  <a:pt x="6139324" y="1672085"/>
                  <a:pt x="6142173" y="1672903"/>
                  <a:pt x="6146058" y="1672289"/>
                </a:cubicBezTo>
                <a:cubicBezTo>
                  <a:pt x="6153308" y="1671267"/>
                  <a:pt x="6159004" y="1673108"/>
                  <a:pt x="6161334" y="1679038"/>
                </a:cubicBezTo>
                <a:cubicBezTo>
                  <a:pt x="6163407" y="1684357"/>
                  <a:pt x="6159263" y="1687833"/>
                  <a:pt x="6153824" y="1690901"/>
                </a:cubicBezTo>
                <a:cubicBezTo>
                  <a:pt x="6149424" y="1693560"/>
                  <a:pt x="6139584" y="1696219"/>
                  <a:pt x="6141654" y="1698467"/>
                </a:cubicBezTo>
                <a:cubicBezTo>
                  <a:pt x="6144763" y="1702251"/>
                  <a:pt x="6145280" y="1706905"/>
                  <a:pt x="6146672" y="1711277"/>
                </a:cubicBezTo>
                <a:lnTo>
                  <a:pt x="6152652" y="1717759"/>
                </a:lnTo>
                <a:lnTo>
                  <a:pt x="6152756" y="1717750"/>
                </a:lnTo>
                <a:lnTo>
                  <a:pt x="6153070" y="1718211"/>
                </a:lnTo>
                <a:lnTo>
                  <a:pt x="6156932" y="1722397"/>
                </a:lnTo>
                <a:cubicBezTo>
                  <a:pt x="6172727" y="1728737"/>
                  <a:pt x="6173246" y="1734055"/>
                  <a:pt x="6163147" y="1745712"/>
                </a:cubicBezTo>
                <a:lnTo>
                  <a:pt x="6163066" y="1745811"/>
                </a:lnTo>
                <a:lnTo>
                  <a:pt x="6166512" y="1757300"/>
                </a:lnTo>
                <a:cubicBezTo>
                  <a:pt x="6169362" y="1761184"/>
                  <a:pt x="6167547" y="1765275"/>
                  <a:pt x="6163665" y="1768548"/>
                </a:cubicBezTo>
                <a:lnTo>
                  <a:pt x="6153178" y="1774953"/>
                </a:lnTo>
                <a:lnTo>
                  <a:pt x="6157709" y="1774345"/>
                </a:lnTo>
                <a:cubicBezTo>
                  <a:pt x="6164700" y="1774345"/>
                  <a:pt x="6170138" y="1777005"/>
                  <a:pt x="6172727" y="1782322"/>
                </a:cubicBezTo>
                <a:cubicBezTo>
                  <a:pt x="6175576" y="1788049"/>
                  <a:pt x="6169620" y="1790912"/>
                  <a:pt x="6165217" y="1792548"/>
                </a:cubicBezTo>
                <a:cubicBezTo>
                  <a:pt x="6154862" y="1796228"/>
                  <a:pt x="6151754" y="1803591"/>
                  <a:pt x="6147353" y="1810750"/>
                </a:cubicBezTo>
                <a:cubicBezTo>
                  <a:pt x="6144504" y="1815249"/>
                  <a:pt x="6147353" y="1817908"/>
                  <a:pt x="6152012" y="1819544"/>
                </a:cubicBezTo>
                <a:cubicBezTo>
                  <a:pt x="6163147" y="1823635"/>
                  <a:pt x="6167290" y="1828952"/>
                  <a:pt x="6159004" y="1837745"/>
                </a:cubicBezTo>
                <a:cubicBezTo>
                  <a:pt x="6155638" y="1841427"/>
                  <a:pt x="6156674" y="1844904"/>
                  <a:pt x="6161076" y="1847358"/>
                </a:cubicBezTo>
                <a:cubicBezTo>
                  <a:pt x="6164182" y="1849198"/>
                  <a:pt x="6168583" y="1851449"/>
                  <a:pt x="6166772" y="1854516"/>
                </a:cubicBezTo>
                <a:cubicBezTo>
                  <a:pt x="6160300" y="1865561"/>
                  <a:pt x="6164960" y="1880695"/>
                  <a:pt x="6147870" y="1888058"/>
                </a:cubicBezTo>
                <a:cubicBezTo>
                  <a:pt x="6144504" y="1889489"/>
                  <a:pt x="6141396" y="1891534"/>
                  <a:pt x="6138548" y="1893375"/>
                </a:cubicBezTo>
                <a:cubicBezTo>
                  <a:pt x="6134406" y="1896033"/>
                  <a:pt x="6126378" y="1897261"/>
                  <a:pt x="6126896" y="1901556"/>
                </a:cubicBezTo>
                <a:cubicBezTo>
                  <a:pt x="6127673" y="1907692"/>
                  <a:pt x="6135958" y="1904214"/>
                  <a:pt x="6140878" y="1905647"/>
                </a:cubicBezTo>
                <a:cubicBezTo>
                  <a:pt x="6146058" y="1907077"/>
                  <a:pt x="6149424" y="1910350"/>
                  <a:pt x="6150978" y="1914237"/>
                </a:cubicBezTo>
                <a:cubicBezTo>
                  <a:pt x="6152790" y="1918939"/>
                  <a:pt x="6148389" y="1920985"/>
                  <a:pt x="6144245" y="1923030"/>
                </a:cubicBezTo>
                <a:lnTo>
                  <a:pt x="6114094" y="1937828"/>
                </a:lnTo>
                <a:lnTo>
                  <a:pt x="6121719" y="1949740"/>
                </a:lnTo>
                <a:cubicBezTo>
                  <a:pt x="6132075" y="1946468"/>
                  <a:pt x="6143209" y="1945854"/>
                  <a:pt x="6153824" y="1943809"/>
                </a:cubicBezTo>
                <a:cubicBezTo>
                  <a:pt x="6161076" y="1942581"/>
                  <a:pt x="6166772" y="1944014"/>
                  <a:pt x="6170396" y="1948922"/>
                </a:cubicBezTo>
                <a:cubicBezTo>
                  <a:pt x="6174282" y="1954239"/>
                  <a:pt x="6171432" y="1958943"/>
                  <a:pt x="6165478" y="1962012"/>
                </a:cubicBezTo>
                <a:lnTo>
                  <a:pt x="6161176" y="1964861"/>
                </a:lnTo>
                <a:lnTo>
                  <a:pt x="6162338" y="1973138"/>
                </a:lnTo>
                <a:cubicBezTo>
                  <a:pt x="6162695" y="1977944"/>
                  <a:pt x="6163407" y="1982648"/>
                  <a:pt x="6166512" y="1987045"/>
                </a:cubicBezTo>
                <a:cubicBezTo>
                  <a:pt x="6169362" y="1990931"/>
                  <a:pt x="6167547" y="1995021"/>
                  <a:pt x="6163665" y="1998294"/>
                </a:cubicBezTo>
                <a:lnTo>
                  <a:pt x="6150719" y="2006201"/>
                </a:lnTo>
                <a:lnTo>
                  <a:pt x="6161334" y="2010891"/>
                </a:lnTo>
                <a:cubicBezTo>
                  <a:pt x="6163407" y="2016210"/>
                  <a:pt x="6159263" y="2019686"/>
                  <a:pt x="6153824" y="2022754"/>
                </a:cubicBezTo>
                <a:cubicBezTo>
                  <a:pt x="6149424" y="2025413"/>
                  <a:pt x="6139584" y="2028072"/>
                  <a:pt x="6141654" y="2030320"/>
                </a:cubicBezTo>
                <a:cubicBezTo>
                  <a:pt x="6147870" y="2037887"/>
                  <a:pt x="6143727" y="2048932"/>
                  <a:pt x="6156932" y="2054250"/>
                </a:cubicBezTo>
                <a:cubicBezTo>
                  <a:pt x="6172727" y="2060589"/>
                  <a:pt x="6173246" y="2065906"/>
                  <a:pt x="6163147" y="2077564"/>
                </a:cubicBezTo>
                <a:cubicBezTo>
                  <a:pt x="6162370" y="2078383"/>
                  <a:pt x="6160817" y="2079405"/>
                  <a:pt x="6161076" y="2080018"/>
                </a:cubicBezTo>
                <a:cubicBezTo>
                  <a:pt x="6165737" y="2093926"/>
                  <a:pt x="6150717" y="2096585"/>
                  <a:pt x="6140878" y="2102311"/>
                </a:cubicBezTo>
                <a:cubicBezTo>
                  <a:pt x="6138548" y="2103743"/>
                  <a:pt x="6134924" y="2104766"/>
                  <a:pt x="6136219" y="2107629"/>
                </a:cubicBezTo>
                <a:cubicBezTo>
                  <a:pt x="6138029" y="2111106"/>
                  <a:pt x="6141914" y="2108856"/>
                  <a:pt x="6143984" y="2108038"/>
                </a:cubicBezTo>
                <a:cubicBezTo>
                  <a:pt x="6148646" y="2106401"/>
                  <a:pt x="6153308" y="2106198"/>
                  <a:pt x="6157709" y="2106198"/>
                </a:cubicBezTo>
                <a:cubicBezTo>
                  <a:pt x="6164700" y="2106198"/>
                  <a:pt x="6170138" y="2108856"/>
                  <a:pt x="6172727" y="2114173"/>
                </a:cubicBezTo>
                <a:cubicBezTo>
                  <a:pt x="6175576" y="2119900"/>
                  <a:pt x="6169620" y="2122764"/>
                  <a:pt x="6165217" y="2124400"/>
                </a:cubicBezTo>
                <a:cubicBezTo>
                  <a:pt x="6154862" y="2128081"/>
                  <a:pt x="6151754" y="2135444"/>
                  <a:pt x="6147353" y="2142602"/>
                </a:cubicBezTo>
                <a:cubicBezTo>
                  <a:pt x="6144504" y="2147102"/>
                  <a:pt x="6147353" y="2149761"/>
                  <a:pt x="6152012" y="2151397"/>
                </a:cubicBezTo>
                <a:cubicBezTo>
                  <a:pt x="6163147" y="2155488"/>
                  <a:pt x="6167290" y="2160805"/>
                  <a:pt x="6159004" y="2169597"/>
                </a:cubicBezTo>
                <a:cubicBezTo>
                  <a:pt x="6155638" y="2173280"/>
                  <a:pt x="6156674" y="2176757"/>
                  <a:pt x="6161076" y="2179211"/>
                </a:cubicBezTo>
                <a:cubicBezTo>
                  <a:pt x="6164182" y="2181051"/>
                  <a:pt x="6168583" y="2183302"/>
                  <a:pt x="6166772" y="2186369"/>
                </a:cubicBezTo>
                <a:cubicBezTo>
                  <a:pt x="6163535" y="2191892"/>
                  <a:pt x="6163082" y="2198436"/>
                  <a:pt x="6161302" y="2204521"/>
                </a:cubicBezTo>
                <a:lnTo>
                  <a:pt x="6156436" y="2210097"/>
                </a:lnTo>
                <a:lnTo>
                  <a:pt x="6170396" y="2214405"/>
                </a:lnTo>
                <a:cubicBezTo>
                  <a:pt x="6174282" y="2219723"/>
                  <a:pt x="6171432" y="2224426"/>
                  <a:pt x="6165478" y="2227495"/>
                </a:cubicBezTo>
                <a:cubicBezTo>
                  <a:pt x="6156414" y="2231994"/>
                  <a:pt x="6149424" y="2236493"/>
                  <a:pt x="6150978" y="2246514"/>
                </a:cubicBezTo>
                <a:cubicBezTo>
                  <a:pt x="6151754" y="2252037"/>
                  <a:pt x="6144504" y="2255718"/>
                  <a:pt x="6140360" y="2260014"/>
                </a:cubicBezTo>
                <a:cubicBezTo>
                  <a:pt x="6138548" y="2262059"/>
                  <a:pt x="6134406" y="2263285"/>
                  <a:pt x="6137254" y="2266762"/>
                </a:cubicBezTo>
                <a:cubicBezTo>
                  <a:pt x="6139324" y="2269421"/>
                  <a:pt x="6142173" y="2270239"/>
                  <a:pt x="6146058" y="2269624"/>
                </a:cubicBezTo>
                <a:cubicBezTo>
                  <a:pt x="6153308" y="2268603"/>
                  <a:pt x="6159004" y="2270444"/>
                  <a:pt x="6161334" y="2276374"/>
                </a:cubicBezTo>
                <a:lnTo>
                  <a:pt x="6156220" y="2284454"/>
                </a:lnTo>
                <a:lnTo>
                  <a:pt x="6160300" y="2290469"/>
                </a:lnTo>
                <a:cubicBezTo>
                  <a:pt x="6163665" y="2300082"/>
                  <a:pt x="6160300" y="2310103"/>
                  <a:pt x="6166512" y="2318898"/>
                </a:cubicBezTo>
                <a:lnTo>
                  <a:pt x="6164800" y="2325664"/>
                </a:lnTo>
                <a:lnTo>
                  <a:pt x="6169750" y="2329396"/>
                </a:lnTo>
                <a:cubicBezTo>
                  <a:pt x="6170592" y="2332974"/>
                  <a:pt x="6168196" y="2337219"/>
                  <a:pt x="6163147" y="2343048"/>
                </a:cubicBezTo>
                <a:cubicBezTo>
                  <a:pt x="6162370" y="2343865"/>
                  <a:pt x="6160817" y="2344889"/>
                  <a:pt x="6161076" y="2345502"/>
                </a:cubicBezTo>
                <a:cubicBezTo>
                  <a:pt x="6165737" y="2359409"/>
                  <a:pt x="6150717" y="2362068"/>
                  <a:pt x="6140878" y="2367794"/>
                </a:cubicBezTo>
                <a:cubicBezTo>
                  <a:pt x="6138548" y="2369227"/>
                  <a:pt x="6134924" y="2370249"/>
                  <a:pt x="6136219" y="2373112"/>
                </a:cubicBezTo>
                <a:cubicBezTo>
                  <a:pt x="6138029" y="2376589"/>
                  <a:pt x="6141914" y="2374340"/>
                  <a:pt x="6143984" y="2373521"/>
                </a:cubicBezTo>
                <a:cubicBezTo>
                  <a:pt x="6148646" y="2371885"/>
                  <a:pt x="6153308" y="2371682"/>
                  <a:pt x="6157709" y="2371682"/>
                </a:cubicBezTo>
                <a:cubicBezTo>
                  <a:pt x="6164700" y="2371682"/>
                  <a:pt x="6170138" y="2374340"/>
                  <a:pt x="6172727" y="2379657"/>
                </a:cubicBezTo>
                <a:cubicBezTo>
                  <a:pt x="6174152" y="2382521"/>
                  <a:pt x="6173376" y="2384668"/>
                  <a:pt x="6171691" y="2386304"/>
                </a:cubicBezTo>
                <a:lnTo>
                  <a:pt x="6170930" y="2386725"/>
                </a:lnTo>
                <a:lnTo>
                  <a:pt x="6171628" y="2390915"/>
                </a:lnTo>
                <a:cubicBezTo>
                  <a:pt x="6170658" y="2393140"/>
                  <a:pt x="6168455" y="2395084"/>
                  <a:pt x="6165478" y="2396618"/>
                </a:cubicBezTo>
                <a:cubicBezTo>
                  <a:pt x="6156414" y="2401117"/>
                  <a:pt x="6149424" y="2405615"/>
                  <a:pt x="6150978" y="2415637"/>
                </a:cubicBezTo>
                <a:lnTo>
                  <a:pt x="6150768" y="2416076"/>
                </a:lnTo>
                <a:lnTo>
                  <a:pt x="6152012" y="2416880"/>
                </a:lnTo>
                <a:cubicBezTo>
                  <a:pt x="6163147" y="2420970"/>
                  <a:pt x="6167290" y="2426288"/>
                  <a:pt x="6159004" y="2435080"/>
                </a:cubicBezTo>
                <a:cubicBezTo>
                  <a:pt x="6155638" y="2438763"/>
                  <a:pt x="6156674" y="2442240"/>
                  <a:pt x="6161076" y="2444694"/>
                </a:cubicBezTo>
                <a:cubicBezTo>
                  <a:pt x="6164182" y="2446534"/>
                  <a:pt x="6168583" y="2448785"/>
                  <a:pt x="6166772" y="2451852"/>
                </a:cubicBezTo>
                <a:cubicBezTo>
                  <a:pt x="6163536" y="2457375"/>
                  <a:pt x="6163084" y="2463919"/>
                  <a:pt x="6161302" y="2470003"/>
                </a:cubicBezTo>
                <a:lnTo>
                  <a:pt x="6150724" y="2482125"/>
                </a:lnTo>
                <a:lnTo>
                  <a:pt x="6156932" y="2488855"/>
                </a:lnTo>
                <a:cubicBezTo>
                  <a:pt x="6172727" y="2495194"/>
                  <a:pt x="6173246" y="2500512"/>
                  <a:pt x="6163147" y="2512170"/>
                </a:cubicBezTo>
                <a:cubicBezTo>
                  <a:pt x="6162370" y="2512988"/>
                  <a:pt x="6160817" y="2514011"/>
                  <a:pt x="6161076" y="2514624"/>
                </a:cubicBezTo>
                <a:cubicBezTo>
                  <a:pt x="6165737" y="2528531"/>
                  <a:pt x="6150717" y="2531190"/>
                  <a:pt x="6140878" y="2536917"/>
                </a:cubicBezTo>
                <a:cubicBezTo>
                  <a:pt x="6138548" y="2538348"/>
                  <a:pt x="6134924" y="2539372"/>
                  <a:pt x="6136219" y="2542235"/>
                </a:cubicBezTo>
                <a:lnTo>
                  <a:pt x="6139478" y="2543798"/>
                </a:lnTo>
                <a:lnTo>
                  <a:pt x="6142078" y="2543317"/>
                </a:lnTo>
                <a:lnTo>
                  <a:pt x="6143984" y="2542643"/>
                </a:lnTo>
                <a:lnTo>
                  <a:pt x="6150319" y="2541794"/>
                </a:lnTo>
                <a:lnTo>
                  <a:pt x="6153824" y="2541146"/>
                </a:lnTo>
                <a:lnTo>
                  <a:pt x="6154228" y="2541271"/>
                </a:lnTo>
                <a:lnTo>
                  <a:pt x="6157709" y="2540804"/>
                </a:lnTo>
                <a:lnTo>
                  <a:pt x="6164636" y="2544483"/>
                </a:lnTo>
                <a:lnTo>
                  <a:pt x="6170396" y="2546261"/>
                </a:lnTo>
                <a:lnTo>
                  <a:pt x="6170632" y="2547667"/>
                </a:lnTo>
                <a:lnTo>
                  <a:pt x="6172727" y="2548780"/>
                </a:lnTo>
                <a:cubicBezTo>
                  <a:pt x="6174152" y="2551644"/>
                  <a:pt x="6173376" y="2553790"/>
                  <a:pt x="6171691" y="2555426"/>
                </a:cubicBezTo>
                <a:lnTo>
                  <a:pt x="6166781" y="2558141"/>
                </a:lnTo>
                <a:lnTo>
                  <a:pt x="6165478" y="2559350"/>
                </a:lnTo>
                <a:lnTo>
                  <a:pt x="6164086" y="2560271"/>
                </a:lnTo>
                <a:lnTo>
                  <a:pt x="6170396" y="2562218"/>
                </a:lnTo>
                <a:cubicBezTo>
                  <a:pt x="6174282" y="2567535"/>
                  <a:pt x="6171432" y="2572239"/>
                  <a:pt x="6165478" y="2575307"/>
                </a:cubicBezTo>
                <a:lnTo>
                  <a:pt x="6164070" y="2576240"/>
                </a:lnTo>
                <a:lnTo>
                  <a:pt x="6166512" y="2584381"/>
                </a:lnTo>
                <a:cubicBezTo>
                  <a:pt x="6169362" y="2588266"/>
                  <a:pt x="6167547" y="2592357"/>
                  <a:pt x="6163665" y="2595630"/>
                </a:cubicBezTo>
                <a:lnTo>
                  <a:pt x="6161540" y="2596927"/>
                </a:lnTo>
                <a:lnTo>
                  <a:pt x="6159004" y="2604203"/>
                </a:lnTo>
                <a:lnTo>
                  <a:pt x="6159718" y="2607515"/>
                </a:lnTo>
                <a:lnTo>
                  <a:pt x="6161334" y="2608229"/>
                </a:lnTo>
                <a:lnTo>
                  <a:pt x="6160762" y="2612363"/>
                </a:lnTo>
                <a:lnTo>
                  <a:pt x="6161076" y="2613817"/>
                </a:lnTo>
                <a:cubicBezTo>
                  <a:pt x="6164182" y="2615657"/>
                  <a:pt x="6168583" y="2617907"/>
                  <a:pt x="6166772" y="2620974"/>
                </a:cubicBezTo>
                <a:cubicBezTo>
                  <a:pt x="6163536" y="2626497"/>
                  <a:pt x="6163084" y="2633041"/>
                  <a:pt x="6161302" y="2639125"/>
                </a:cubicBezTo>
                <a:lnTo>
                  <a:pt x="6153590" y="2647964"/>
                </a:lnTo>
                <a:lnTo>
                  <a:pt x="6156932" y="2651587"/>
                </a:lnTo>
                <a:cubicBezTo>
                  <a:pt x="6164830" y="2654758"/>
                  <a:pt x="6168908" y="2657672"/>
                  <a:pt x="6169750" y="2661251"/>
                </a:cubicBezTo>
                <a:lnTo>
                  <a:pt x="6164242" y="2672639"/>
                </a:lnTo>
                <a:lnTo>
                  <a:pt x="6170396" y="2674538"/>
                </a:lnTo>
                <a:lnTo>
                  <a:pt x="6169472" y="2676997"/>
                </a:lnTo>
                <a:lnTo>
                  <a:pt x="6169750" y="2677209"/>
                </a:lnTo>
                <a:lnTo>
                  <a:pt x="6168148" y="2680518"/>
                </a:lnTo>
                <a:lnTo>
                  <a:pt x="6165478" y="2687627"/>
                </a:lnTo>
                <a:lnTo>
                  <a:pt x="6164348" y="2688374"/>
                </a:lnTo>
                <a:lnTo>
                  <a:pt x="6163147" y="2690860"/>
                </a:lnTo>
                <a:cubicBezTo>
                  <a:pt x="6162370" y="2691678"/>
                  <a:pt x="6160817" y="2692701"/>
                  <a:pt x="6161076" y="2693314"/>
                </a:cubicBezTo>
                <a:lnTo>
                  <a:pt x="6157722" y="2703543"/>
                </a:lnTo>
                <a:lnTo>
                  <a:pt x="6172727" y="2711511"/>
                </a:lnTo>
                <a:cubicBezTo>
                  <a:pt x="6175576" y="2717238"/>
                  <a:pt x="6169620" y="2720102"/>
                  <a:pt x="6165217" y="2721737"/>
                </a:cubicBezTo>
                <a:lnTo>
                  <a:pt x="6163799" y="2722728"/>
                </a:lnTo>
                <a:lnTo>
                  <a:pt x="6172727" y="2727469"/>
                </a:lnTo>
                <a:cubicBezTo>
                  <a:pt x="6175576" y="2733196"/>
                  <a:pt x="6169620" y="2736060"/>
                  <a:pt x="6165217" y="2737695"/>
                </a:cubicBezTo>
                <a:lnTo>
                  <a:pt x="6162576" y="2740387"/>
                </a:lnTo>
                <a:lnTo>
                  <a:pt x="6166512" y="2753503"/>
                </a:lnTo>
                <a:cubicBezTo>
                  <a:pt x="6169362" y="2757388"/>
                  <a:pt x="6167547" y="2761479"/>
                  <a:pt x="6163665" y="2764752"/>
                </a:cubicBezTo>
                <a:lnTo>
                  <a:pt x="6159130" y="2767523"/>
                </a:lnTo>
                <a:lnTo>
                  <a:pt x="6159639" y="2769883"/>
                </a:lnTo>
                <a:lnTo>
                  <a:pt x="6162792" y="2772029"/>
                </a:lnTo>
                <a:lnTo>
                  <a:pt x="6161190" y="2776625"/>
                </a:lnTo>
                <a:lnTo>
                  <a:pt x="6165770" y="2779668"/>
                </a:lnTo>
                <a:cubicBezTo>
                  <a:pt x="6167030" y="2780844"/>
                  <a:pt x="6167678" y="2782174"/>
                  <a:pt x="6166772" y="2783708"/>
                </a:cubicBezTo>
                <a:lnTo>
                  <a:pt x="6165894" y="2786621"/>
                </a:lnTo>
                <a:lnTo>
                  <a:pt x="6169750" y="2789528"/>
                </a:lnTo>
                <a:lnTo>
                  <a:pt x="6165574" y="2798161"/>
                </a:lnTo>
                <a:lnTo>
                  <a:pt x="6166772" y="2799666"/>
                </a:lnTo>
                <a:cubicBezTo>
                  <a:pt x="6163535" y="2805187"/>
                  <a:pt x="6163082" y="2811731"/>
                  <a:pt x="6161302" y="2817815"/>
                </a:cubicBezTo>
                <a:lnTo>
                  <a:pt x="6152461" y="2827945"/>
                </a:lnTo>
                <a:lnTo>
                  <a:pt x="6153824" y="2827694"/>
                </a:lnTo>
                <a:cubicBezTo>
                  <a:pt x="6161076" y="2826467"/>
                  <a:pt x="6166772" y="2827899"/>
                  <a:pt x="6170396" y="2832807"/>
                </a:cubicBezTo>
                <a:lnTo>
                  <a:pt x="6168596" y="2837597"/>
                </a:lnTo>
                <a:lnTo>
                  <a:pt x="6172727" y="2839789"/>
                </a:lnTo>
                <a:cubicBezTo>
                  <a:pt x="6175576" y="2845516"/>
                  <a:pt x="6169620" y="2848380"/>
                  <a:pt x="6165217" y="2850016"/>
                </a:cubicBezTo>
                <a:lnTo>
                  <a:pt x="6151131" y="2864368"/>
                </a:lnTo>
                <a:lnTo>
                  <a:pt x="6150978" y="2864916"/>
                </a:lnTo>
                <a:lnTo>
                  <a:pt x="6147767" y="2868998"/>
                </a:lnTo>
                <a:lnTo>
                  <a:pt x="6151884" y="2876768"/>
                </a:lnTo>
                <a:lnTo>
                  <a:pt x="6152758" y="2876686"/>
                </a:lnTo>
                <a:lnTo>
                  <a:pt x="6153806" y="2878233"/>
                </a:lnTo>
                <a:lnTo>
                  <a:pt x="6162792" y="2884348"/>
                </a:lnTo>
                <a:lnTo>
                  <a:pt x="6160669" y="2890437"/>
                </a:lnTo>
                <a:lnTo>
                  <a:pt x="6161274" y="2894750"/>
                </a:lnTo>
                <a:lnTo>
                  <a:pt x="6161334" y="2894776"/>
                </a:lnTo>
                <a:lnTo>
                  <a:pt x="6161288" y="2894849"/>
                </a:lnTo>
                <a:lnTo>
                  <a:pt x="6162166" y="2901101"/>
                </a:lnTo>
                <a:lnTo>
                  <a:pt x="6170396" y="2903641"/>
                </a:lnTo>
                <a:lnTo>
                  <a:pt x="6166136" y="2914979"/>
                </a:lnTo>
                <a:lnTo>
                  <a:pt x="6166512" y="2916235"/>
                </a:lnTo>
                <a:lnTo>
                  <a:pt x="6164322" y="2924891"/>
                </a:lnTo>
                <a:lnTo>
                  <a:pt x="6166512" y="2932193"/>
                </a:lnTo>
                <a:lnTo>
                  <a:pt x="6163715" y="2943248"/>
                </a:lnTo>
                <a:lnTo>
                  <a:pt x="6169750" y="2947798"/>
                </a:lnTo>
                <a:cubicBezTo>
                  <a:pt x="6170592" y="2951378"/>
                  <a:pt x="6168196" y="2955620"/>
                  <a:pt x="6163147" y="2961450"/>
                </a:cubicBezTo>
                <a:cubicBezTo>
                  <a:pt x="6162370" y="2962268"/>
                  <a:pt x="6160817" y="2963291"/>
                  <a:pt x="6161076" y="2963904"/>
                </a:cubicBezTo>
                <a:lnTo>
                  <a:pt x="6160620" y="2965294"/>
                </a:lnTo>
                <a:lnTo>
                  <a:pt x="6161334" y="2965610"/>
                </a:lnTo>
                <a:cubicBezTo>
                  <a:pt x="6162371" y="2968269"/>
                  <a:pt x="6161853" y="2970469"/>
                  <a:pt x="6160397" y="2972385"/>
                </a:cubicBezTo>
                <a:lnTo>
                  <a:pt x="6157580" y="2974567"/>
                </a:lnTo>
                <a:lnTo>
                  <a:pt x="6156414" y="2978119"/>
                </a:lnTo>
                <a:lnTo>
                  <a:pt x="6141900" y="2985665"/>
                </a:lnTo>
                <a:lnTo>
                  <a:pt x="6144334" y="2991876"/>
                </a:lnTo>
                <a:lnTo>
                  <a:pt x="6157709" y="2990083"/>
                </a:lnTo>
                <a:cubicBezTo>
                  <a:pt x="6164700" y="2990083"/>
                  <a:pt x="6170138" y="2992742"/>
                  <a:pt x="6172727" y="2998059"/>
                </a:cubicBezTo>
                <a:cubicBezTo>
                  <a:pt x="6175576" y="3003786"/>
                  <a:pt x="6169620" y="3006649"/>
                  <a:pt x="6165217" y="3008285"/>
                </a:cubicBezTo>
                <a:lnTo>
                  <a:pt x="6161308" y="3012267"/>
                </a:lnTo>
                <a:lnTo>
                  <a:pt x="6164746" y="3014860"/>
                </a:lnTo>
                <a:lnTo>
                  <a:pt x="6170396" y="3016604"/>
                </a:lnTo>
                <a:cubicBezTo>
                  <a:pt x="6174282" y="3021921"/>
                  <a:pt x="6171432" y="3026624"/>
                  <a:pt x="6165478" y="3029693"/>
                </a:cubicBezTo>
                <a:lnTo>
                  <a:pt x="6163892" y="3030743"/>
                </a:lnTo>
                <a:lnTo>
                  <a:pt x="6163147" y="3032283"/>
                </a:lnTo>
                <a:lnTo>
                  <a:pt x="6162922" y="3032550"/>
                </a:lnTo>
                <a:lnTo>
                  <a:pt x="6166512" y="3044513"/>
                </a:lnTo>
                <a:cubicBezTo>
                  <a:pt x="6169362" y="3048398"/>
                  <a:pt x="6167547" y="3052489"/>
                  <a:pt x="6163665" y="3055762"/>
                </a:cubicBezTo>
                <a:lnTo>
                  <a:pt x="6159980" y="3058013"/>
                </a:lnTo>
                <a:lnTo>
                  <a:pt x="6160980" y="3062654"/>
                </a:lnTo>
                <a:lnTo>
                  <a:pt x="6172727" y="3068893"/>
                </a:lnTo>
                <a:cubicBezTo>
                  <a:pt x="6175576" y="3074619"/>
                  <a:pt x="6169620" y="3077483"/>
                  <a:pt x="6165217" y="3079119"/>
                </a:cubicBezTo>
                <a:lnTo>
                  <a:pt x="6163804" y="3080107"/>
                </a:lnTo>
                <a:lnTo>
                  <a:pt x="6161302" y="3088404"/>
                </a:lnTo>
                <a:lnTo>
                  <a:pt x="6148068" y="3103568"/>
                </a:lnTo>
                <a:lnTo>
                  <a:pt x="6152012" y="3106116"/>
                </a:lnTo>
                <a:cubicBezTo>
                  <a:pt x="6157580" y="3108162"/>
                  <a:pt x="6161400" y="3110513"/>
                  <a:pt x="6162791" y="3113453"/>
                </a:cubicBezTo>
                <a:lnTo>
                  <a:pt x="6159232" y="3123664"/>
                </a:lnTo>
                <a:lnTo>
                  <a:pt x="6169750" y="3131594"/>
                </a:lnTo>
                <a:lnTo>
                  <a:pt x="6166224" y="3138884"/>
                </a:lnTo>
                <a:lnTo>
                  <a:pt x="6166772" y="3141089"/>
                </a:lnTo>
                <a:cubicBezTo>
                  <a:pt x="6163536" y="3146611"/>
                  <a:pt x="6163084" y="3153155"/>
                  <a:pt x="6161302" y="3159239"/>
                </a:cubicBezTo>
                <a:lnTo>
                  <a:pt x="6154970" y="3166495"/>
                </a:lnTo>
                <a:lnTo>
                  <a:pt x="6160300" y="3174355"/>
                </a:lnTo>
                <a:lnTo>
                  <a:pt x="6160435" y="3175327"/>
                </a:lnTo>
                <a:lnTo>
                  <a:pt x="6172727" y="3181855"/>
                </a:lnTo>
                <a:cubicBezTo>
                  <a:pt x="6175576" y="3187581"/>
                  <a:pt x="6169620" y="3190444"/>
                  <a:pt x="6165217" y="3192080"/>
                </a:cubicBezTo>
                <a:lnTo>
                  <a:pt x="6163750" y="3193577"/>
                </a:lnTo>
                <a:lnTo>
                  <a:pt x="6166512" y="3202783"/>
                </a:lnTo>
                <a:cubicBezTo>
                  <a:pt x="6169362" y="3206668"/>
                  <a:pt x="6167547" y="3210759"/>
                  <a:pt x="6163665" y="3214032"/>
                </a:cubicBezTo>
                <a:lnTo>
                  <a:pt x="6153616" y="3220170"/>
                </a:lnTo>
                <a:lnTo>
                  <a:pt x="6162792" y="3226415"/>
                </a:lnTo>
                <a:cubicBezTo>
                  <a:pt x="6164182" y="3229355"/>
                  <a:pt x="6163147" y="3232883"/>
                  <a:pt x="6159004" y="3237279"/>
                </a:cubicBezTo>
                <a:cubicBezTo>
                  <a:pt x="6155638" y="3240961"/>
                  <a:pt x="6156674" y="3244437"/>
                  <a:pt x="6161076" y="3246891"/>
                </a:cubicBezTo>
                <a:cubicBezTo>
                  <a:pt x="6164182" y="3248732"/>
                  <a:pt x="6168583" y="3250982"/>
                  <a:pt x="6166772" y="3254051"/>
                </a:cubicBezTo>
                <a:lnTo>
                  <a:pt x="6163700" y="3264245"/>
                </a:lnTo>
                <a:lnTo>
                  <a:pt x="6166512" y="3273617"/>
                </a:lnTo>
                <a:lnTo>
                  <a:pt x="6166005" y="3275625"/>
                </a:lnTo>
                <a:lnTo>
                  <a:pt x="6170396" y="3276981"/>
                </a:lnTo>
                <a:cubicBezTo>
                  <a:pt x="6174282" y="3282298"/>
                  <a:pt x="6171432" y="3287002"/>
                  <a:pt x="6165478" y="3290071"/>
                </a:cubicBezTo>
                <a:cubicBezTo>
                  <a:pt x="6156414" y="3294570"/>
                  <a:pt x="6149424" y="3299069"/>
                  <a:pt x="6150978" y="3309089"/>
                </a:cubicBezTo>
                <a:lnTo>
                  <a:pt x="6148770" y="3311894"/>
                </a:lnTo>
                <a:lnTo>
                  <a:pt x="6150978" y="3313769"/>
                </a:lnTo>
                <a:cubicBezTo>
                  <a:pt x="6152790" y="3318473"/>
                  <a:pt x="6148389" y="3320518"/>
                  <a:pt x="6144245" y="3322564"/>
                </a:cubicBezTo>
                <a:lnTo>
                  <a:pt x="6139240" y="3325020"/>
                </a:lnTo>
                <a:lnTo>
                  <a:pt x="6137254" y="3329338"/>
                </a:lnTo>
                <a:cubicBezTo>
                  <a:pt x="6139324" y="3331996"/>
                  <a:pt x="6142173" y="3332814"/>
                  <a:pt x="6146058" y="3332200"/>
                </a:cubicBezTo>
                <a:cubicBezTo>
                  <a:pt x="6153308" y="3331178"/>
                  <a:pt x="6159004" y="3333020"/>
                  <a:pt x="6161334" y="3338949"/>
                </a:cubicBezTo>
                <a:lnTo>
                  <a:pt x="6154547" y="3349670"/>
                </a:lnTo>
                <a:lnTo>
                  <a:pt x="6160300" y="3358150"/>
                </a:lnTo>
                <a:cubicBezTo>
                  <a:pt x="6163665" y="3367762"/>
                  <a:pt x="6160300" y="3377784"/>
                  <a:pt x="6166512" y="3386579"/>
                </a:cubicBezTo>
                <a:lnTo>
                  <a:pt x="6165886" y="3389058"/>
                </a:lnTo>
                <a:lnTo>
                  <a:pt x="6169750" y="3391971"/>
                </a:lnTo>
                <a:cubicBezTo>
                  <a:pt x="6170592" y="3395550"/>
                  <a:pt x="6168196" y="3399795"/>
                  <a:pt x="6163147" y="3405624"/>
                </a:cubicBezTo>
                <a:cubicBezTo>
                  <a:pt x="6162370" y="3406441"/>
                  <a:pt x="6160817" y="3407464"/>
                  <a:pt x="6161076" y="3408077"/>
                </a:cubicBezTo>
                <a:cubicBezTo>
                  <a:pt x="6165737" y="3421985"/>
                  <a:pt x="6150717" y="3424644"/>
                  <a:pt x="6140878" y="3430369"/>
                </a:cubicBezTo>
                <a:cubicBezTo>
                  <a:pt x="6138548" y="3431802"/>
                  <a:pt x="6134924" y="3432824"/>
                  <a:pt x="6136219" y="3435687"/>
                </a:cubicBezTo>
                <a:cubicBezTo>
                  <a:pt x="6138029" y="3439164"/>
                  <a:pt x="6141914" y="3436915"/>
                  <a:pt x="6143984" y="3436096"/>
                </a:cubicBezTo>
                <a:cubicBezTo>
                  <a:pt x="6148646" y="3434460"/>
                  <a:pt x="6153308" y="3434256"/>
                  <a:pt x="6157709" y="3434256"/>
                </a:cubicBezTo>
                <a:lnTo>
                  <a:pt x="6167523" y="3439468"/>
                </a:lnTo>
                <a:lnTo>
                  <a:pt x="6170396" y="3440356"/>
                </a:lnTo>
                <a:lnTo>
                  <a:pt x="6170197" y="3440888"/>
                </a:lnTo>
                <a:lnTo>
                  <a:pt x="6172727" y="3442232"/>
                </a:lnTo>
                <a:cubicBezTo>
                  <a:pt x="6174150" y="3445095"/>
                  <a:pt x="6173376" y="3447243"/>
                  <a:pt x="6171691" y="3448879"/>
                </a:cubicBezTo>
                <a:lnTo>
                  <a:pt x="6166013" y="3452019"/>
                </a:lnTo>
                <a:lnTo>
                  <a:pt x="6165478" y="3453444"/>
                </a:lnTo>
                <a:lnTo>
                  <a:pt x="6161972" y="3455767"/>
                </a:lnTo>
                <a:lnTo>
                  <a:pt x="6153154" y="3464750"/>
                </a:lnTo>
                <a:lnTo>
                  <a:pt x="6150978" y="3472464"/>
                </a:lnTo>
                <a:lnTo>
                  <a:pt x="6149382" y="3474491"/>
                </a:lnTo>
                <a:lnTo>
                  <a:pt x="6152012" y="3479454"/>
                </a:lnTo>
                <a:cubicBezTo>
                  <a:pt x="6163147" y="3483545"/>
                  <a:pt x="6167290" y="3488862"/>
                  <a:pt x="6159004" y="3497656"/>
                </a:cubicBezTo>
                <a:lnTo>
                  <a:pt x="6159870" y="3501677"/>
                </a:lnTo>
                <a:lnTo>
                  <a:pt x="6161334" y="3502324"/>
                </a:lnTo>
                <a:lnTo>
                  <a:pt x="6160346" y="3503885"/>
                </a:lnTo>
                <a:lnTo>
                  <a:pt x="6161076" y="3507269"/>
                </a:lnTo>
                <a:cubicBezTo>
                  <a:pt x="6164182" y="3509110"/>
                  <a:pt x="6168583" y="3511360"/>
                  <a:pt x="6166772" y="3514427"/>
                </a:cubicBezTo>
                <a:cubicBezTo>
                  <a:pt x="6163535" y="3519949"/>
                  <a:pt x="6163082" y="3526494"/>
                  <a:pt x="6161302" y="3532580"/>
                </a:cubicBezTo>
                <a:lnTo>
                  <a:pt x="6153301" y="3541747"/>
                </a:lnTo>
                <a:lnTo>
                  <a:pt x="6156932" y="3545682"/>
                </a:lnTo>
                <a:cubicBezTo>
                  <a:pt x="6172727" y="3552022"/>
                  <a:pt x="6173246" y="3557339"/>
                  <a:pt x="6163147" y="3568998"/>
                </a:cubicBezTo>
                <a:cubicBezTo>
                  <a:pt x="6162370" y="3569816"/>
                  <a:pt x="6160817" y="3570838"/>
                  <a:pt x="6161076" y="3571451"/>
                </a:cubicBezTo>
                <a:cubicBezTo>
                  <a:pt x="6165737" y="3585358"/>
                  <a:pt x="6150717" y="3588018"/>
                  <a:pt x="6140878" y="3593744"/>
                </a:cubicBezTo>
                <a:cubicBezTo>
                  <a:pt x="6138548" y="3595176"/>
                  <a:pt x="6134924" y="3596199"/>
                  <a:pt x="6136219" y="3599062"/>
                </a:cubicBezTo>
                <a:cubicBezTo>
                  <a:pt x="6138029" y="3602539"/>
                  <a:pt x="6141914" y="3600290"/>
                  <a:pt x="6143984" y="3599471"/>
                </a:cubicBezTo>
                <a:cubicBezTo>
                  <a:pt x="6148646" y="3597835"/>
                  <a:pt x="6153308" y="3597631"/>
                  <a:pt x="6157709" y="3597631"/>
                </a:cubicBezTo>
                <a:cubicBezTo>
                  <a:pt x="6164700" y="3597631"/>
                  <a:pt x="6170138" y="3600290"/>
                  <a:pt x="6172727" y="3605607"/>
                </a:cubicBezTo>
                <a:cubicBezTo>
                  <a:pt x="6175576" y="3611333"/>
                  <a:pt x="6169620" y="3614196"/>
                  <a:pt x="6165217" y="3615832"/>
                </a:cubicBezTo>
                <a:lnTo>
                  <a:pt x="6160585" y="3620555"/>
                </a:lnTo>
                <a:lnTo>
                  <a:pt x="6162338" y="3633049"/>
                </a:lnTo>
                <a:cubicBezTo>
                  <a:pt x="6162695" y="3637855"/>
                  <a:pt x="6163407" y="3642559"/>
                  <a:pt x="6166512" y="3646956"/>
                </a:cubicBezTo>
                <a:cubicBezTo>
                  <a:pt x="6169362" y="3650841"/>
                  <a:pt x="6167547" y="3654932"/>
                  <a:pt x="6163665" y="3658205"/>
                </a:cubicBezTo>
                <a:lnTo>
                  <a:pt x="6159008" y="3661049"/>
                </a:lnTo>
                <a:lnTo>
                  <a:pt x="6161076" y="3670643"/>
                </a:lnTo>
                <a:cubicBezTo>
                  <a:pt x="6164182" y="3672483"/>
                  <a:pt x="6168583" y="3674734"/>
                  <a:pt x="6166772" y="3677802"/>
                </a:cubicBezTo>
                <a:cubicBezTo>
                  <a:pt x="6160300" y="3688846"/>
                  <a:pt x="6164960" y="3703979"/>
                  <a:pt x="6147870" y="3711343"/>
                </a:cubicBezTo>
                <a:cubicBezTo>
                  <a:pt x="6144504" y="3712774"/>
                  <a:pt x="6141396" y="3714820"/>
                  <a:pt x="6138548" y="3716661"/>
                </a:cubicBezTo>
                <a:cubicBezTo>
                  <a:pt x="6134406" y="3719319"/>
                  <a:pt x="6126378" y="3720546"/>
                  <a:pt x="6126896" y="3724841"/>
                </a:cubicBezTo>
                <a:cubicBezTo>
                  <a:pt x="6127673" y="3730978"/>
                  <a:pt x="6135958" y="3727500"/>
                  <a:pt x="6140878" y="3728932"/>
                </a:cubicBezTo>
                <a:cubicBezTo>
                  <a:pt x="6146058" y="3730363"/>
                  <a:pt x="6149424" y="3733636"/>
                  <a:pt x="6150978" y="3737522"/>
                </a:cubicBezTo>
                <a:cubicBezTo>
                  <a:pt x="6152790" y="3742224"/>
                  <a:pt x="6148389" y="3744269"/>
                  <a:pt x="6144245" y="3746315"/>
                </a:cubicBezTo>
                <a:lnTo>
                  <a:pt x="6137288" y="3749729"/>
                </a:lnTo>
                <a:lnTo>
                  <a:pt x="6153824" y="3746674"/>
                </a:lnTo>
                <a:cubicBezTo>
                  <a:pt x="6161076" y="3745447"/>
                  <a:pt x="6166772" y="3746880"/>
                  <a:pt x="6170396" y="3751789"/>
                </a:cubicBezTo>
                <a:cubicBezTo>
                  <a:pt x="6174282" y="3757106"/>
                  <a:pt x="6171432" y="3761809"/>
                  <a:pt x="6165478" y="3764877"/>
                </a:cubicBezTo>
                <a:cubicBezTo>
                  <a:pt x="6160946" y="3767127"/>
                  <a:pt x="6156932" y="3769376"/>
                  <a:pt x="6154247" y="3772317"/>
                </a:cubicBezTo>
                <a:lnTo>
                  <a:pt x="6154113" y="3772783"/>
                </a:lnTo>
                <a:lnTo>
                  <a:pt x="6160300" y="3781902"/>
                </a:lnTo>
                <a:cubicBezTo>
                  <a:pt x="6163665" y="3791515"/>
                  <a:pt x="6160300" y="3801535"/>
                  <a:pt x="6166512" y="3810331"/>
                </a:cubicBezTo>
                <a:cubicBezTo>
                  <a:pt x="6169362" y="3814215"/>
                  <a:pt x="6167547" y="3818306"/>
                  <a:pt x="6163665" y="3821579"/>
                </a:cubicBezTo>
                <a:lnTo>
                  <a:pt x="6142235" y="3834668"/>
                </a:lnTo>
                <a:lnTo>
                  <a:pt x="6146672" y="3845994"/>
                </a:lnTo>
                <a:cubicBezTo>
                  <a:pt x="6148064" y="3850366"/>
                  <a:pt x="6150329" y="3854456"/>
                  <a:pt x="6156932" y="3857115"/>
                </a:cubicBezTo>
                <a:cubicBezTo>
                  <a:pt x="6172727" y="3863455"/>
                  <a:pt x="6173246" y="3868772"/>
                  <a:pt x="6163147" y="3880431"/>
                </a:cubicBezTo>
                <a:cubicBezTo>
                  <a:pt x="6162370" y="3881249"/>
                  <a:pt x="6160817" y="3882271"/>
                  <a:pt x="6161076" y="3882884"/>
                </a:cubicBezTo>
                <a:cubicBezTo>
                  <a:pt x="6165737" y="3896791"/>
                  <a:pt x="6150717" y="3899450"/>
                  <a:pt x="6140878" y="3905176"/>
                </a:cubicBezTo>
                <a:cubicBezTo>
                  <a:pt x="6138548" y="3906609"/>
                  <a:pt x="6134924" y="3907631"/>
                  <a:pt x="6136219" y="3910494"/>
                </a:cubicBezTo>
                <a:cubicBezTo>
                  <a:pt x="6138029" y="3913971"/>
                  <a:pt x="6141914" y="3911722"/>
                  <a:pt x="6143984" y="3910903"/>
                </a:cubicBezTo>
                <a:cubicBezTo>
                  <a:pt x="6148646" y="3909267"/>
                  <a:pt x="6153308" y="3909064"/>
                  <a:pt x="6157709" y="3909064"/>
                </a:cubicBezTo>
                <a:cubicBezTo>
                  <a:pt x="6164700" y="3909064"/>
                  <a:pt x="6170138" y="3911722"/>
                  <a:pt x="6172727" y="3917039"/>
                </a:cubicBezTo>
                <a:cubicBezTo>
                  <a:pt x="6175576" y="3922766"/>
                  <a:pt x="6169620" y="3925630"/>
                  <a:pt x="6165217" y="3927266"/>
                </a:cubicBezTo>
                <a:cubicBezTo>
                  <a:pt x="6154862" y="3930947"/>
                  <a:pt x="6151754" y="3938309"/>
                  <a:pt x="6147353" y="3945468"/>
                </a:cubicBezTo>
                <a:cubicBezTo>
                  <a:pt x="6144504" y="3949967"/>
                  <a:pt x="6147353" y="3952626"/>
                  <a:pt x="6152012" y="3954262"/>
                </a:cubicBezTo>
                <a:cubicBezTo>
                  <a:pt x="6163147" y="3958353"/>
                  <a:pt x="6167290" y="3963670"/>
                  <a:pt x="6159004" y="3972464"/>
                </a:cubicBezTo>
                <a:lnTo>
                  <a:pt x="6160286" y="3978415"/>
                </a:lnTo>
                <a:lnTo>
                  <a:pt x="6170396" y="3981534"/>
                </a:lnTo>
                <a:cubicBezTo>
                  <a:pt x="6174282" y="3986851"/>
                  <a:pt x="6171432" y="3991555"/>
                  <a:pt x="6165478" y="3994623"/>
                </a:cubicBezTo>
                <a:lnTo>
                  <a:pt x="6165067" y="3994895"/>
                </a:lnTo>
                <a:lnTo>
                  <a:pt x="6161302" y="4007386"/>
                </a:lnTo>
                <a:cubicBezTo>
                  <a:pt x="6159522" y="4013470"/>
                  <a:pt x="6156414" y="4019094"/>
                  <a:pt x="6147870" y="4022775"/>
                </a:cubicBezTo>
                <a:lnTo>
                  <a:pt x="6140476" y="4026993"/>
                </a:lnTo>
                <a:lnTo>
                  <a:pt x="6140360" y="4027142"/>
                </a:lnTo>
                <a:cubicBezTo>
                  <a:pt x="6138548" y="4029187"/>
                  <a:pt x="6134406" y="4030414"/>
                  <a:pt x="6137254" y="4033891"/>
                </a:cubicBezTo>
                <a:cubicBezTo>
                  <a:pt x="6139324" y="4036549"/>
                  <a:pt x="6142173" y="4037367"/>
                  <a:pt x="6146058" y="4036753"/>
                </a:cubicBezTo>
                <a:cubicBezTo>
                  <a:pt x="6153308" y="4035731"/>
                  <a:pt x="6159004" y="4037571"/>
                  <a:pt x="6161334" y="4043502"/>
                </a:cubicBezTo>
                <a:cubicBezTo>
                  <a:pt x="6163407" y="4048821"/>
                  <a:pt x="6159263" y="4052297"/>
                  <a:pt x="6153824" y="4055365"/>
                </a:cubicBezTo>
                <a:cubicBezTo>
                  <a:pt x="6149424" y="4058024"/>
                  <a:pt x="6139584" y="4060683"/>
                  <a:pt x="6141654" y="4062931"/>
                </a:cubicBezTo>
                <a:cubicBezTo>
                  <a:pt x="6144763" y="4066715"/>
                  <a:pt x="6145280" y="4071369"/>
                  <a:pt x="6146672" y="4075740"/>
                </a:cubicBezTo>
                <a:lnTo>
                  <a:pt x="6152652" y="4082223"/>
                </a:lnTo>
                <a:lnTo>
                  <a:pt x="6152756" y="4082214"/>
                </a:lnTo>
                <a:lnTo>
                  <a:pt x="6153070" y="4082675"/>
                </a:lnTo>
                <a:lnTo>
                  <a:pt x="6156932" y="4086861"/>
                </a:lnTo>
                <a:cubicBezTo>
                  <a:pt x="6172727" y="4093200"/>
                  <a:pt x="6173246" y="4098518"/>
                  <a:pt x="6163147" y="4110176"/>
                </a:cubicBezTo>
                <a:lnTo>
                  <a:pt x="6163066" y="4110275"/>
                </a:lnTo>
                <a:lnTo>
                  <a:pt x="6166512" y="4121764"/>
                </a:lnTo>
                <a:cubicBezTo>
                  <a:pt x="6169362" y="4125648"/>
                  <a:pt x="6167547" y="4129739"/>
                  <a:pt x="6163665" y="4133012"/>
                </a:cubicBezTo>
                <a:lnTo>
                  <a:pt x="6153178" y="4139417"/>
                </a:lnTo>
                <a:lnTo>
                  <a:pt x="6157709" y="4138809"/>
                </a:lnTo>
                <a:cubicBezTo>
                  <a:pt x="6164700" y="4138809"/>
                  <a:pt x="6170138" y="4141469"/>
                  <a:pt x="6172727" y="4146786"/>
                </a:cubicBezTo>
                <a:cubicBezTo>
                  <a:pt x="6175576" y="4152513"/>
                  <a:pt x="6169620" y="4155376"/>
                  <a:pt x="6165217" y="4157012"/>
                </a:cubicBezTo>
                <a:cubicBezTo>
                  <a:pt x="6154862" y="4160693"/>
                  <a:pt x="6151754" y="4168055"/>
                  <a:pt x="6147353" y="4175214"/>
                </a:cubicBezTo>
                <a:cubicBezTo>
                  <a:pt x="6144504" y="4179713"/>
                  <a:pt x="6147353" y="4182372"/>
                  <a:pt x="6152012" y="4184008"/>
                </a:cubicBezTo>
                <a:cubicBezTo>
                  <a:pt x="6163147" y="4188099"/>
                  <a:pt x="6167290" y="4193416"/>
                  <a:pt x="6159004" y="4202209"/>
                </a:cubicBezTo>
                <a:cubicBezTo>
                  <a:pt x="6155638" y="4205892"/>
                  <a:pt x="6156674" y="4209368"/>
                  <a:pt x="6161076" y="4211822"/>
                </a:cubicBezTo>
                <a:cubicBezTo>
                  <a:pt x="6164182" y="4213662"/>
                  <a:pt x="6168583" y="4215913"/>
                  <a:pt x="6166772" y="4218980"/>
                </a:cubicBezTo>
                <a:cubicBezTo>
                  <a:pt x="6160300" y="4230024"/>
                  <a:pt x="6164960" y="4245159"/>
                  <a:pt x="6147870" y="4252521"/>
                </a:cubicBezTo>
                <a:cubicBezTo>
                  <a:pt x="6144504" y="4253953"/>
                  <a:pt x="6141396" y="4255998"/>
                  <a:pt x="6138548" y="4257839"/>
                </a:cubicBezTo>
                <a:cubicBezTo>
                  <a:pt x="6134406" y="4260497"/>
                  <a:pt x="6126378" y="4261725"/>
                  <a:pt x="6126896" y="4266020"/>
                </a:cubicBezTo>
                <a:cubicBezTo>
                  <a:pt x="6127673" y="4272156"/>
                  <a:pt x="6135958" y="4268678"/>
                  <a:pt x="6140878" y="4270111"/>
                </a:cubicBezTo>
                <a:cubicBezTo>
                  <a:pt x="6146058" y="4271541"/>
                  <a:pt x="6149424" y="4274814"/>
                  <a:pt x="6150978" y="4278701"/>
                </a:cubicBezTo>
                <a:cubicBezTo>
                  <a:pt x="6152790" y="4283403"/>
                  <a:pt x="6148389" y="4285449"/>
                  <a:pt x="6144245" y="4287494"/>
                </a:cubicBezTo>
                <a:lnTo>
                  <a:pt x="6114094" y="4302292"/>
                </a:lnTo>
                <a:lnTo>
                  <a:pt x="6121719" y="4314205"/>
                </a:lnTo>
                <a:cubicBezTo>
                  <a:pt x="6132075" y="4310932"/>
                  <a:pt x="6143209" y="4310318"/>
                  <a:pt x="6153824" y="4308273"/>
                </a:cubicBezTo>
                <a:cubicBezTo>
                  <a:pt x="6161076" y="4307045"/>
                  <a:pt x="6166772" y="4308478"/>
                  <a:pt x="6170396" y="4313387"/>
                </a:cubicBezTo>
                <a:cubicBezTo>
                  <a:pt x="6174282" y="4318704"/>
                  <a:pt x="6171432" y="4323407"/>
                  <a:pt x="6165478" y="4326476"/>
                </a:cubicBezTo>
                <a:lnTo>
                  <a:pt x="6161176" y="4329326"/>
                </a:lnTo>
                <a:lnTo>
                  <a:pt x="6162338" y="4337602"/>
                </a:lnTo>
                <a:cubicBezTo>
                  <a:pt x="6162695" y="4342408"/>
                  <a:pt x="6163407" y="4347112"/>
                  <a:pt x="6166512" y="4351509"/>
                </a:cubicBezTo>
                <a:cubicBezTo>
                  <a:pt x="6169362" y="4355394"/>
                  <a:pt x="6167547" y="4359485"/>
                  <a:pt x="6163665" y="4362758"/>
                </a:cubicBezTo>
                <a:lnTo>
                  <a:pt x="6150719" y="4370665"/>
                </a:lnTo>
                <a:lnTo>
                  <a:pt x="6161334" y="4375355"/>
                </a:lnTo>
                <a:cubicBezTo>
                  <a:pt x="6163407" y="4380673"/>
                  <a:pt x="6159263" y="4384150"/>
                  <a:pt x="6153824" y="4387218"/>
                </a:cubicBezTo>
                <a:cubicBezTo>
                  <a:pt x="6149424" y="4389877"/>
                  <a:pt x="6139584" y="4392536"/>
                  <a:pt x="6141654" y="4394784"/>
                </a:cubicBezTo>
                <a:cubicBezTo>
                  <a:pt x="6147870" y="4402352"/>
                  <a:pt x="6143727" y="4413396"/>
                  <a:pt x="6156932" y="4418714"/>
                </a:cubicBezTo>
                <a:cubicBezTo>
                  <a:pt x="6172727" y="4425053"/>
                  <a:pt x="6173246" y="4430370"/>
                  <a:pt x="6163147" y="4442029"/>
                </a:cubicBezTo>
                <a:cubicBezTo>
                  <a:pt x="6162370" y="4442847"/>
                  <a:pt x="6160817" y="4443869"/>
                  <a:pt x="6161076" y="4444483"/>
                </a:cubicBezTo>
                <a:cubicBezTo>
                  <a:pt x="6165737" y="4458390"/>
                  <a:pt x="6150717" y="4461049"/>
                  <a:pt x="6140878" y="4466774"/>
                </a:cubicBezTo>
                <a:cubicBezTo>
                  <a:pt x="6138548" y="4468207"/>
                  <a:pt x="6134924" y="4469230"/>
                  <a:pt x="6136219" y="4472093"/>
                </a:cubicBezTo>
                <a:cubicBezTo>
                  <a:pt x="6138029" y="4475570"/>
                  <a:pt x="6141914" y="4473320"/>
                  <a:pt x="6143984" y="4472501"/>
                </a:cubicBezTo>
                <a:cubicBezTo>
                  <a:pt x="6148646" y="4470865"/>
                  <a:pt x="6153308" y="4470662"/>
                  <a:pt x="6157709" y="4470662"/>
                </a:cubicBezTo>
                <a:cubicBezTo>
                  <a:pt x="6164700" y="4470662"/>
                  <a:pt x="6170138" y="4473320"/>
                  <a:pt x="6172727" y="4478638"/>
                </a:cubicBezTo>
                <a:cubicBezTo>
                  <a:pt x="6175576" y="4484364"/>
                  <a:pt x="6169620" y="4487228"/>
                  <a:pt x="6165217" y="4488864"/>
                </a:cubicBezTo>
                <a:cubicBezTo>
                  <a:pt x="6154862" y="4492544"/>
                  <a:pt x="6151754" y="4499907"/>
                  <a:pt x="6147353" y="4507066"/>
                </a:cubicBezTo>
                <a:cubicBezTo>
                  <a:pt x="6144504" y="4511566"/>
                  <a:pt x="6147353" y="4514224"/>
                  <a:pt x="6152012" y="4515860"/>
                </a:cubicBezTo>
                <a:cubicBezTo>
                  <a:pt x="6163147" y="4519952"/>
                  <a:pt x="6167290" y="4525268"/>
                  <a:pt x="6159004" y="4534061"/>
                </a:cubicBezTo>
                <a:cubicBezTo>
                  <a:pt x="6155638" y="4537744"/>
                  <a:pt x="6156674" y="4541221"/>
                  <a:pt x="6161076" y="4543675"/>
                </a:cubicBezTo>
                <a:cubicBezTo>
                  <a:pt x="6164182" y="4545515"/>
                  <a:pt x="6168583" y="4547765"/>
                  <a:pt x="6166772" y="4550833"/>
                </a:cubicBezTo>
                <a:cubicBezTo>
                  <a:pt x="6163535" y="4556355"/>
                  <a:pt x="6163082" y="4562901"/>
                  <a:pt x="6161302" y="4568985"/>
                </a:cubicBezTo>
                <a:lnTo>
                  <a:pt x="6156436" y="4574561"/>
                </a:lnTo>
                <a:lnTo>
                  <a:pt x="6170396" y="4578869"/>
                </a:lnTo>
                <a:cubicBezTo>
                  <a:pt x="6174282" y="4584187"/>
                  <a:pt x="6171432" y="4588891"/>
                  <a:pt x="6165478" y="4591958"/>
                </a:cubicBezTo>
                <a:cubicBezTo>
                  <a:pt x="6156414" y="4596458"/>
                  <a:pt x="6149424" y="4600956"/>
                  <a:pt x="6150978" y="4610978"/>
                </a:cubicBezTo>
                <a:cubicBezTo>
                  <a:pt x="6151754" y="4616500"/>
                  <a:pt x="6144504" y="4620182"/>
                  <a:pt x="6140360" y="4624477"/>
                </a:cubicBezTo>
                <a:cubicBezTo>
                  <a:pt x="6138548" y="4626523"/>
                  <a:pt x="6134406" y="4627749"/>
                  <a:pt x="6137254" y="4631226"/>
                </a:cubicBezTo>
                <a:cubicBezTo>
                  <a:pt x="6139324" y="4633884"/>
                  <a:pt x="6142173" y="4634702"/>
                  <a:pt x="6146058" y="4634089"/>
                </a:cubicBezTo>
                <a:cubicBezTo>
                  <a:pt x="6153308" y="4633066"/>
                  <a:pt x="6159004" y="4634907"/>
                  <a:pt x="6161334" y="4640838"/>
                </a:cubicBezTo>
                <a:lnTo>
                  <a:pt x="6156220" y="4648918"/>
                </a:lnTo>
                <a:lnTo>
                  <a:pt x="6160300" y="4654933"/>
                </a:lnTo>
                <a:cubicBezTo>
                  <a:pt x="6163665" y="4664545"/>
                  <a:pt x="6160300" y="4674567"/>
                  <a:pt x="6166512" y="4683361"/>
                </a:cubicBezTo>
                <a:lnTo>
                  <a:pt x="6164800" y="4690128"/>
                </a:lnTo>
                <a:lnTo>
                  <a:pt x="6169750" y="4693860"/>
                </a:lnTo>
                <a:cubicBezTo>
                  <a:pt x="6170592" y="4697439"/>
                  <a:pt x="6168196" y="4701682"/>
                  <a:pt x="6163147" y="4707513"/>
                </a:cubicBezTo>
                <a:cubicBezTo>
                  <a:pt x="6162370" y="4708329"/>
                  <a:pt x="6160817" y="4709353"/>
                  <a:pt x="6161076" y="4709965"/>
                </a:cubicBezTo>
                <a:cubicBezTo>
                  <a:pt x="6165737" y="4723872"/>
                  <a:pt x="6150717" y="4726532"/>
                  <a:pt x="6140878" y="4732258"/>
                </a:cubicBezTo>
                <a:cubicBezTo>
                  <a:pt x="6138548" y="4733690"/>
                  <a:pt x="6134924" y="4734713"/>
                  <a:pt x="6136219" y="4737576"/>
                </a:cubicBezTo>
                <a:cubicBezTo>
                  <a:pt x="6138029" y="4741052"/>
                  <a:pt x="6141914" y="4738804"/>
                  <a:pt x="6143984" y="4737985"/>
                </a:cubicBezTo>
                <a:cubicBezTo>
                  <a:pt x="6148646" y="4736349"/>
                  <a:pt x="6153308" y="4736146"/>
                  <a:pt x="6157709" y="4736146"/>
                </a:cubicBezTo>
                <a:cubicBezTo>
                  <a:pt x="6164700" y="4736146"/>
                  <a:pt x="6170138" y="4738804"/>
                  <a:pt x="6172727" y="4744121"/>
                </a:cubicBezTo>
                <a:cubicBezTo>
                  <a:pt x="6175576" y="4749848"/>
                  <a:pt x="6169620" y="4752711"/>
                  <a:pt x="6165217" y="4754347"/>
                </a:cubicBezTo>
                <a:cubicBezTo>
                  <a:pt x="6154862" y="4758028"/>
                  <a:pt x="6151754" y="4765390"/>
                  <a:pt x="6147353" y="4772549"/>
                </a:cubicBezTo>
                <a:cubicBezTo>
                  <a:pt x="6144504" y="4777049"/>
                  <a:pt x="6147353" y="4779708"/>
                  <a:pt x="6152012" y="4781344"/>
                </a:cubicBezTo>
                <a:cubicBezTo>
                  <a:pt x="6163147" y="4785434"/>
                  <a:pt x="6167290" y="4790752"/>
                  <a:pt x="6159004" y="4799545"/>
                </a:cubicBezTo>
                <a:cubicBezTo>
                  <a:pt x="6155638" y="4803227"/>
                  <a:pt x="6156674" y="4806703"/>
                  <a:pt x="6161076" y="4809157"/>
                </a:cubicBezTo>
                <a:cubicBezTo>
                  <a:pt x="6164182" y="4810998"/>
                  <a:pt x="6168583" y="4813249"/>
                  <a:pt x="6166772" y="4816316"/>
                </a:cubicBezTo>
                <a:cubicBezTo>
                  <a:pt x="6160300" y="4827361"/>
                  <a:pt x="6164960" y="4842494"/>
                  <a:pt x="6147870" y="4849857"/>
                </a:cubicBezTo>
                <a:cubicBezTo>
                  <a:pt x="6144504" y="4851288"/>
                  <a:pt x="6141396" y="4853334"/>
                  <a:pt x="6138548" y="4855174"/>
                </a:cubicBezTo>
                <a:cubicBezTo>
                  <a:pt x="6134406" y="4857834"/>
                  <a:pt x="6126378" y="4859060"/>
                  <a:pt x="6126896" y="4863355"/>
                </a:cubicBezTo>
                <a:cubicBezTo>
                  <a:pt x="6127673" y="4869491"/>
                  <a:pt x="6135958" y="4866014"/>
                  <a:pt x="6140878" y="4867446"/>
                </a:cubicBezTo>
                <a:cubicBezTo>
                  <a:pt x="6146058" y="4868878"/>
                  <a:pt x="6149424" y="4872150"/>
                  <a:pt x="6150978" y="4876036"/>
                </a:cubicBezTo>
                <a:cubicBezTo>
                  <a:pt x="6152790" y="4880740"/>
                  <a:pt x="6148389" y="4882784"/>
                  <a:pt x="6144245" y="4884830"/>
                </a:cubicBezTo>
                <a:lnTo>
                  <a:pt x="6114092" y="4899628"/>
                </a:lnTo>
                <a:lnTo>
                  <a:pt x="6121719" y="4911542"/>
                </a:lnTo>
                <a:cubicBezTo>
                  <a:pt x="6132075" y="4908269"/>
                  <a:pt x="6143209" y="4907656"/>
                  <a:pt x="6153824" y="4905610"/>
                </a:cubicBezTo>
                <a:cubicBezTo>
                  <a:pt x="6161076" y="4904383"/>
                  <a:pt x="6166772" y="4905815"/>
                  <a:pt x="6170396" y="4910724"/>
                </a:cubicBezTo>
                <a:cubicBezTo>
                  <a:pt x="6174282" y="4916041"/>
                  <a:pt x="6171432" y="4920745"/>
                  <a:pt x="6165478" y="4923813"/>
                </a:cubicBezTo>
                <a:lnTo>
                  <a:pt x="6161176" y="4926662"/>
                </a:lnTo>
                <a:lnTo>
                  <a:pt x="6162338" y="4934937"/>
                </a:lnTo>
                <a:cubicBezTo>
                  <a:pt x="6162695" y="4939743"/>
                  <a:pt x="6163407" y="4944448"/>
                  <a:pt x="6166512" y="4948845"/>
                </a:cubicBezTo>
                <a:cubicBezTo>
                  <a:pt x="6169362" y="4952730"/>
                  <a:pt x="6167547" y="4956821"/>
                  <a:pt x="6163665" y="4960094"/>
                </a:cubicBezTo>
                <a:lnTo>
                  <a:pt x="6150717" y="4968001"/>
                </a:lnTo>
                <a:lnTo>
                  <a:pt x="6161334" y="4972693"/>
                </a:lnTo>
                <a:cubicBezTo>
                  <a:pt x="6163407" y="4978011"/>
                  <a:pt x="6159263" y="4981488"/>
                  <a:pt x="6153824" y="4984556"/>
                </a:cubicBezTo>
                <a:cubicBezTo>
                  <a:pt x="6149424" y="4987214"/>
                  <a:pt x="6139584" y="4989872"/>
                  <a:pt x="6141654" y="4992121"/>
                </a:cubicBezTo>
                <a:cubicBezTo>
                  <a:pt x="6147870" y="4999689"/>
                  <a:pt x="6143727" y="5010734"/>
                  <a:pt x="6156932" y="5016051"/>
                </a:cubicBezTo>
                <a:cubicBezTo>
                  <a:pt x="6172727" y="5022391"/>
                  <a:pt x="6173246" y="5027709"/>
                  <a:pt x="6163147" y="5039366"/>
                </a:cubicBezTo>
                <a:cubicBezTo>
                  <a:pt x="6162370" y="5040184"/>
                  <a:pt x="6160817" y="5041206"/>
                  <a:pt x="6161076" y="5041820"/>
                </a:cubicBezTo>
                <a:cubicBezTo>
                  <a:pt x="6165737" y="5055727"/>
                  <a:pt x="6150717" y="5058388"/>
                  <a:pt x="6140878" y="5064113"/>
                </a:cubicBezTo>
                <a:cubicBezTo>
                  <a:pt x="6138548" y="5065545"/>
                  <a:pt x="6134924" y="5066568"/>
                  <a:pt x="6136219" y="5069431"/>
                </a:cubicBezTo>
                <a:cubicBezTo>
                  <a:pt x="6138029" y="5072908"/>
                  <a:pt x="6141914" y="5070658"/>
                  <a:pt x="6143984" y="5069840"/>
                </a:cubicBezTo>
                <a:cubicBezTo>
                  <a:pt x="6148646" y="5068204"/>
                  <a:pt x="6153308" y="5068000"/>
                  <a:pt x="6157709" y="5068000"/>
                </a:cubicBezTo>
                <a:cubicBezTo>
                  <a:pt x="6164700" y="5068000"/>
                  <a:pt x="6170138" y="5070658"/>
                  <a:pt x="6172727" y="5075975"/>
                </a:cubicBezTo>
                <a:cubicBezTo>
                  <a:pt x="6175576" y="5081702"/>
                  <a:pt x="6169620" y="5084566"/>
                  <a:pt x="6165217" y="5086201"/>
                </a:cubicBezTo>
                <a:cubicBezTo>
                  <a:pt x="6154862" y="5089883"/>
                  <a:pt x="6151754" y="5097245"/>
                  <a:pt x="6147353" y="5104404"/>
                </a:cubicBezTo>
                <a:cubicBezTo>
                  <a:pt x="6144504" y="5108904"/>
                  <a:pt x="6147353" y="5111562"/>
                  <a:pt x="6152012" y="5113198"/>
                </a:cubicBezTo>
                <a:cubicBezTo>
                  <a:pt x="6163147" y="5117288"/>
                  <a:pt x="6167290" y="5122606"/>
                  <a:pt x="6159004" y="5131399"/>
                </a:cubicBezTo>
                <a:cubicBezTo>
                  <a:pt x="6155638" y="5135081"/>
                  <a:pt x="6156674" y="5138558"/>
                  <a:pt x="6161076" y="5141012"/>
                </a:cubicBezTo>
                <a:cubicBezTo>
                  <a:pt x="6164182" y="5142853"/>
                  <a:pt x="6168583" y="5145103"/>
                  <a:pt x="6166772" y="5148171"/>
                </a:cubicBezTo>
                <a:cubicBezTo>
                  <a:pt x="6160300" y="5159214"/>
                  <a:pt x="6164960" y="5174349"/>
                  <a:pt x="6147870" y="5181712"/>
                </a:cubicBezTo>
                <a:cubicBezTo>
                  <a:pt x="6144504" y="5183143"/>
                  <a:pt x="6141396" y="5185189"/>
                  <a:pt x="6138548" y="5187030"/>
                </a:cubicBezTo>
                <a:cubicBezTo>
                  <a:pt x="6134406" y="5189689"/>
                  <a:pt x="6126378" y="5190915"/>
                  <a:pt x="6126896" y="5195210"/>
                </a:cubicBezTo>
                <a:cubicBezTo>
                  <a:pt x="6127673" y="5201346"/>
                  <a:pt x="6135958" y="5197869"/>
                  <a:pt x="6140878" y="5199300"/>
                </a:cubicBezTo>
                <a:cubicBezTo>
                  <a:pt x="6146058" y="5200732"/>
                  <a:pt x="6149424" y="5204004"/>
                  <a:pt x="6150978" y="5207891"/>
                </a:cubicBezTo>
                <a:cubicBezTo>
                  <a:pt x="6152790" y="5212594"/>
                  <a:pt x="6148389" y="5214638"/>
                  <a:pt x="6144245" y="5216684"/>
                </a:cubicBezTo>
                <a:cubicBezTo>
                  <a:pt x="6129745" y="5223843"/>
                  <a:pt x="6115244" y="5231002"/>
                  <a:pt x="6100485" y="5238159"/>
                </a:cubicBezTo>
                <a:cubicBezTo>
                  <a:pt x="6112396" y="5248384"/>
                  <a:pt x="6124306" y="5249407"/>
                  <a:pt x="6138808" y="5242453"/>
                </a:cubicBezTo>
                <a:cubicBezTo>
                  <a:pt x="6151235" y="5236523"/>
                  <a:pt x="6156414" y="5241635"/>
                  <a:pt x="6160300" y="5252271"/>
                </a:cubicBezTo>
                <a:lnTo>
                  <a:pt x="6162166" y="5265566"/>
                </a:lnTo>
                <a:lnTo>
                  <a:pt x="6170396" y="5268106"/>
                </a:lnTo>
                <a:lnTo>
                  <a:pt x="6166136" y="5279443"/>
                </a:lnTo>
                <a:lnTo>
                  <a:pt x="6166512" y="5280699"/>
                </a:lnTo>
                <a:cubicBezTo>
                  <a:pt x="6169362" y="5284584"/>
                  <a:pt x="6167547" y="5288674"/>
                  <a:pt x="6163665" y="5291948"/>
                </a:cubicBezTo>
                <a:lnTo>
                  <a:pt x="6151153" y="5299590"/>
                </a:lnTo>
                <a:lnTo>
                  <a:pt x="6150978" y="5300214"/>
                </a:lnTo>
                <a:cubicBezTo>
                  <a:pt x="6151754" y="5305736"/>
                  <a:pt x="6144504" y="5309418"/>
                  <a:pt x="6140360" y="5313714"/>
                </a:cubicBezTo>
                <a:cubicBezTo>
                  <a:pt x="6138548" y="5315758"/>
                  <a:pt x="6134406" y="5316986"/>
                  <a:pt x="6137254" y="5320463"/>
                </a:cubicBezTo>
                <a:cubicBezTo>
                  <a:pt x="6139324" y="5323121"/>
                  <a:pt x="6142173" y="5323939"/>
                  <a:pt x="6146058" y="5323325"/>
                </a:cubicBezTo>
                <a:cubicBezTo>
                  <a:pt x="6153308" y="5322303"/>
                  <a:pt x="6159004" y="5324143"/>
                  <a:pt x="6161334" y="5330073"/>
                </a:cubicBezTo>
                <a:cubicBezTo>
                  <a:pt x="6163407" y="5335393"/>
                  <a:pt x="6159263" y="5338869"/>
                  <a:pt x="6153824" y="5341937"/>
                </a:cubicBezTo>
                <a:cubicBezTo>
                  <a:pt x="6149424" y="5344595"/>
                  <a:pt x="6139584" y="5347255"/>
                  <a:pt x="6141654" y="5349503"/>
                </a:cubicBezTo>
                <a:cubicBezTo>
                  <a:pt x="6147870" y="5357071"/>
                  <a:pt x="6143727" y="5368114"/>
                  <a:pt x="6156932" y="5373432"/>
                </a:cubicBezTo>
                <a:cubicBezTo>
                  <a:pt x="6172727" y="5379773"/>
                  <a:pt x="6173246" y="5385089"/>
                  <a:pt x="6163147" y="5396748"/>
                </a:cubicBezTo>
                <a:cubicBezTo>
                  <a:pt x="6162370" y="5397566"/>
                  <a:pt x="6160817" y="5398589"/>
                  <a:pt x="6161076" y="5399202"/>
                </a:cubicBezTo>
                <a:cubicBezTo>
                  <a:pt x="6165737" y="5413108"/>
                  <a:pt x="6150717" y="5415768"/>
                  <a:pt x="6140878" y="5421494"/>
                </a:cubicBezTo>
                <a:cubicBezTo>
                  <a:pt x="6138548" y="5422926"/>
                  <a:pt x="6134924" y="5423948"/>
                  <a:pt x="6136219" y="5426812"/>
                </a:cubicBezTo>
                <a:cubicBezTo>
                  <a:pt x="6138029" y="5430289"/>
                  <a:pt x="6141914" y="5428040"/>
                  <a:pt x="6143984" y="5427220"/>
                </a:cubicBezTo>
                <a:cubicBezTo>
                  <a:pt x="6148646" y="5425584"/>
                  <a:pt x="6153308" y="5425381"/>
                  <a:pt x="6157709" y="5425381"/>
                </a:cubicBezTo>
                <a:cubicBezTo>
                  <a:pt x="6164700" y="5425381"/>
                  <a:pt x="6170138" y="5428040"/>
                  <a:pt x="6172727" y="5433358"/>
                </a:cubicBezTo>
                <a:cubicBezTo>
                  <a:pt x="6175576" y="5439084"/>
                  <a:pt x="6169620" y="5441948"/>
                  <a:pt x="6165217" y="5443584"/>
                </a:cubicBezTo>
                <a:cubicBezTo>
                  <a:pt x="6154862" y="5447264"/>
                  <a:pt x="6151754" y="5454627"/>
                  <a:pt x="6147353" y="5461785"/>
                </a:cubicBezTo>
                <a:cubicBezTo>
                  <a:pt x="6144504" y="5466285"/>
                  <a:pt x="6147353" y="5468943"/>
                  <a:pt x="6152012" y="5470579"/>
                </a:cubicBezTo>
                <a:cubicBezTo>
                  <a:pt x="6163147" y="5474671"/>
                  <a:pt x="6167290" y="5479987"/>
                  <a:pt x="6159004" y="5488782"/>
                </a:cubicBezTo>
                <a:cubicBezTo>
                  <a:pt x="6155638" y="5492463"/>
                  <a:pt x="6156674" y="5495940"/>
                  <a:pt x="6161076" y="5498393"/>
                </a:cubicBezTo>
                <a:cubicBezTo>
                  <a:pt x="6164182" y="5500235"/>
                  <a:pt x="6168583" y="5502484"/>
                  <a:pt x="6166772" y="5505553"/>
                </a:cubicBezTo>
                <a:cubicBezTo>
                  <a:pt x="6160300" y="5516597"/>
                  <a:pt x="6164960" y="5531731"/>
                  <a:pt x="6147870" y="5539094"/>
                </a:cubicBezTo>
                <a:cubicBezTo>
                  <a:pt x="6144504" y="5540524"/>
                  <a:pt x="6141396" y="5542570"/>
                  <a:pt x="6138548" y="5544410"/>
                </a:cubicBezTo>
                <a:cubicBezTo>
                  <a:pt x="6134406" y="5547069"/>
                  <a:pt x="6126378" y="5548297"/>
                  <a:pt x="6126896" y="5552592"/>
                </a:cubicBezTo>
                <a:cubicBezTo>
                  <a:pt x="6127673" y="5558728"/>
                  <a:pt x="6135958" y="5555250"/>
                  <a:pt x="6140878" y="5556682"/>
                </a:cubicBezTo>
                <a:cubicBezTo>
                  <a:pt x="6146058" y="5558113"/>
                  <a:pt x="6149424" y="5561386"/>
                  <a:pt x="6150978" y="5565272"/>
                </a:cubicBezTo>
                <a:cubicBezTo>
                  <a:pt x="6152790" y="5569975"/>
                  <a:pt x="6148389" y="5572021"/>
                  <a:pt x="6144245" y="5574066"/>
                </a:cubicBezTo>
                <a:cubicBezTo>
                  <a:pt x="6129745" y="5581225"/>
                  <a:pt x="6115244" y="5588382"/>
                  <a:pt x="6100485" y="5595541"/>
                </a:cubicBezTo>
                <a:cubicBezTo>
                  <a:pt x="6112396" y="5605767"/>
                  <a:pt x="6124306" y="5606789"/>
                  <a:pt x="6138808" y="5599835"/>
                </a:cubicBezTo>
                <a:cubicBezTo>
                  <a:pt x="6151235" y="5593905"/>
                  <a:pt x="6156414" y="5599017"/>
                  <a:pt x="6160300" y="5609652"/>
                </a:cubicBezTo>
                <a:cubicBezTo>
                  <a:pt x="6163665" y="5619264"/>
                  <a:pt x="6160300" y="5629287"/>
                  <a:pt x="6166512" y="5638081"/>
                </a:cubicBezTo>
                <a:cubicBezTo>
                  <a:pt x="6169362" y="5641965"/>
                  <a:pt x="6167547" y="5646057"/>
                  <a:pt x="6163665" y="5649329"/>
                </a:cubicBezTo>
                <a:cubicBezTo>
                  <a:pt x="6144504" y="5664667"/>
                  <a:pt x="6125344" y="5679190"/>
                  <a:pt x="6099710" y="5688393"/>
                </a:cubicBezTo>
                <a:cubicBezTo>
                  <a:pt x="6080288" y="5695346"/>
                  <a:pt x="6075367" y="5694119"/>
                  <a:pt x="6073816" y="5677552"/>
                </a:cubicBezTo>
                <a:cubicBezTo>
                  <a:pt x="6073557" y="5674893"/>
                  <a:pt x="6073298" y="5672848"/>
                  <a:pt x="6069154" y="5673258"/>
                </a:cubicBezTo>
                <a:lnTo>
                  <a:pt x="6068300" y="5672862"/>
                </a:lnTo>
                <a:lnTo>
                  <a:pt x="6068638" y="5673462"/>
                </a:lnTo>
                <a:cubicBezTo>
                  <a:pt x="6057502" y="5678780"/>
                  <a:pt x="6046369" y="5684096"/>
                  <a:pt x="6035234" y="5689619"/>
                </a:cubicBezTo>
                <a:cubicBezTo>
                  <a:pt x="6029020" y="5692688"/>
                  <a:pt x="6022028" y="5691460"/>
                  <a:pt x="6019958" y="5687165"/>
                </a:cubicBezTo>
                <a:cubicBezTo>
                  <a:pt x="6015556" y="5678370"/>
                  <a:pt x="6009860" y="5681644"/>
                  <a:pt x="6003126" y="5684096"/>
                </a:cubicBezTo>
                <a:cubicBezTo>
                  <a:pt x="6001054" y="5684914"/>
                  <a:pt x="5998206" y="5684914"/>
                  <a:pt x="5995876" y="5685324"/>
                </a:cubicBezTo>
                <a:lnTo>
                  <a:pt x="5995874" y="5685319"/>
                </a:lnTo>
                <a:lnTo>
                  <a:pt x="5995876" y="5685529"/>
                </a:lnTo>
                <a:cubicBezTo>
                  <a:pt x="5986554" y="5689006"/>
                  <a:pt x="5977232" y="5692482"/>
                  <a:pt x="5968171" y="5695960"/>
                </a:cubicBezTo>
                <a:cubicBezTo>
                  <a:pt x="5961180" y="5698619"/>
                  <a:pt x="5954965" y="5699027"/>
                  <a:pt x="5950046" y="5693710"/>
                </a:cubicBezTo>
                <a:cubicBezTo>
                  <a:pt x="5944348" y="5687575"/>
                  <a:pt x="5948491" y="5683074"/>
                  <a:pt x="5954189" y="5678780"/>
                </a:cubicBezTo>
                <a:cubicBezTo>
                  <a:pt x="5956778" y="5676939"/>
                  <a:pt x="5959886" y="5675303"/>
                  <a:pt x="5961438" y="5673052"/>
                </a:cubicBezTo>
                <a:cubicBezTo>
                  <a:pt x="5964286" y="5669372"/>
                  <a:pt x="5960402" y="5669372"/>
                  <a:pt x="5957296" y="5669167"/>
                </a:cubicBezTo>
                <a:lnTo>
                  <a:pt x="5956306" y="5669206"/>
                </a:lnTo>
                <a:lnTo>
                  <a:pt x="5956519" y="5669372"/>
                </a:lnTo>
                <a:cubicBezTo>
                  <a:pt x="5952117" y="5672644"/>
                  <a:pt x="5946938" y="5672440"/>
                  <a:pt x="5942538" y="5669986"/>
                </a:cubicBezTo>
                <a:cubicBezTo>
                  <a:pt x="5938652" y="5667531"/>
                  <a:pt x="5935288" y="5666713"/>
                  <a:pt x="5931142" y="5669372"/>
                </a:cubicBezTo>
                <a:lnTo>
                  <a:pt x="5920322" y="5674728"/>
                </a:lnTo>
                <a:lnTo>
                  <a:pt x="5920322" y="5689990"/>
                </a:lnTo>
                <a:lnTo>
                  <a:pt x="5913012" y="5693006"/>
                </a:lnTo>
                <a:cubicBezTo>
                  <a:pt x="5909516" y="5694054"/>
                  <a:pt x="5905890" y="5694770"/>
                  <a:pt x="5902136" y="5695179"/>
                </a:cubicBezTo>
                <a:lnTo>
                  <a:pt x="5902136" y="5695178"/>
                </a:lnTo>
                <a:lnTo>
                  <a:pt x="5893140" y="5697735"/>
                </a:lnTo>
                <a:cubicBezTo>
                  <a:pt x="5890032" y="5698092"/>
                  <a:pt x="5886860" y="5698042"/>
                  <a:pt x="5883754" y="5697837"/>
                </a:cubicBezTo>
                <a:cubicBezTo>
                  <a:pt x="5873395" y="5697019"/>
                  <a:pt x="5868734" y="5690475"/>
                  <a:pt x="5870028" y="5681680"/>
                </a:cubicBezTo>
                <a:cubicBezTo>
                  <a:pt x="5870224" y="5680146"/>
                  <a:pt x="5874496" y="5677117"/>
                  <a:pt x="5872468" y="5675526"/>
                </a:cubicBezTo>
                <a:lnTo>
                  <a:pt x="5868140" y="5674562"/>
                </a:lnTo>
                <a:lnTo>
                  <a:pt x="5840252" y="5689043"/>
                </a:lnTo>
                <a:cubicBezTo>
                  <a:pt x="5834297" y="5692111"/>
                  <a:pt x="5827048" y="5692111"/>
                  <a:pt x="5824458" y="5687407"/>
                </a:cubicBezTo>
                <a:cubicBezTo>
                  <a:pt x="5818502" y="5677386"/>
                  <a:pt x="5811512" y="5682907"/>
                  <a:pt x="5804261" y="5684952"/>
                </a:cubicBezTo>
                <a:lnTo>
                  <a:pt x="5803678" y="5684784"/>
                </a:lnTo>
                <a:lnTo>
                  <a:pt x="5803742" y="5684953"/>
                </a:lnTo>
                <a:lnTo>
                  <a:pt x="5798642" y="5686374"/>
                </a:lnTo>
                <a:lnTo>
                  <a:pt x="5794684" y="5687778"/>
                </a:lnTo>
                <a:lnTo>
                  <a:pt x="5794217" y="5687701"/>
                </a:lnTo>
                <a:lnTo>
                  <a:pt x="5794945" y="5688596"/>
                </a:lnTo>
                <a:cubicBezTo>
                  <a:pt x="5791448" y="5690028"/>
                  <a:pt x="5788018" y="5691562"/>
                  <a:pt x="5784458" y="5692892"/>
                </a:cubicBezTo>
                <a:lnTo>
                  <a:pt x="5773387" y="5695907"/>
                </a:lnTo>
                <a:lnTo>
                  <a:pt x="5773454" y="5696573"/>
                </a:lnTo>
                <a:lnTo>
                  <a:pt x="5760435" y="5697025"/>
                </a:lnTo>
                <a:lnTo>
                  <a:pt x="5759724" y="5697224"/>
                </a:lnTo>
                <a:cubicBezTo>
                  <a:pt x="5753770" y="5697633"/>
                  <a:pt x="5747555" y="5698042"/>
                  <a:pt x="5743930" y="5692929"/>
                </a:cubicBezTo>
                <a:lnTo>
                  <a:pt x="5743930" y="5691538"/>
                </a:lnTo>
                <a:lnTo>
                  <a:pt x="5743670" y="5692519"/>
                </a:lnTo>
                <a:cubicBezTo>
                  <a:pt x="5740565" y="5687201"/>
                  <a:pt x="5736939" y="5684134"/>
                  <a:pt x="5728394" y="5687611"/>
                </a:cubicBezTo>
                <a:cubicBezTo>
                  <a:pt x="5725285" y="5688838"/>
                  <a:pt x="5721920" y="5689913"/>
                  <a:pt x="5718392" y="5690551"/>
                </a:cubicBezTo>
                <a:lnTo>
                  <a:pt x="5707792" y="5690872"/>
                </a:lnTo>
                <a:lnTo>
                  <a:pt x="5707678" y="5691293"/>
                </a:lnTo>
                <a:cubicBezTo>
                  <a:pt x="5696286" y="5689656"/>
                  <a:pt x="5685928" y="5693134"/>
                  <a:pt x="5675572" y="5695383"/>
                </a:cubicBezTo>
                <a:cubicBezTo>
                  <a:pt x="5667802" y="5697019"/>
                  <a:pt x="5661071" y="5696201"/>
                  <a:pt x="5656410" y="5690678"/>
                </a:cubicBezTo>
                <a:lnTo>
                  <a:pt x="5659130" y="5677973"/>
                </a:lnTo>
                <a:lnTo>
                  <a:pt x="5655309" y="5680109"/>
                </a:lnTo>
                <a:lnTo>
                  <a:pt x="5655309" y="5689990"/>
                </a:lnTo>
                <a:lnTo>
                  <a:pt x="5647998" y="5693006"/>
                </a:lnTo>
                <a:cubicBezTo>
                  <a:pt x="5644502" y="5694054"/>
                  <a:pt x="5640878" y="5694770"/>
                  <a:pt x="5637123" y="5695179"/>
                </a:cubicBezTo>
                <a:lnTo>
                  <a:pt x="5637123" y="5695178"/>
                </a:lnTo>
                <a:lnTo>
                  <a:pt x="5628127" y="5697735"/>
                </a:lnTo>
                <a:cubicBezTo>
                  <a:pt x="5625018" y="5698092"/>
                  <a:pt x="5621846" y="5698042"/>
                  <a:pt x="5618741" y="5697837"/>
                </a:cubicBezTo>
                <a:cubicBezTo>
                  <a:pt x="5613561" y="5697429"/>
                  <a:pt x="5609804" y="5695589"/>
                  <a:pt x="5607506" y="5692750"/>
                </a:cubicBezTo>
                <a:lnTo>
                  <a:pt x="5605326" y="5683059"/>
                </a:lnTo>
                <a:lnTo>
                  <a:pt x="5599202" y="5684745"/>
                </a:lnTo>
                <a:lnTo>
                  <a:pt x="5599186" y="5684953"/>
                </a:lnTo>
                <a:cubicBezTo>
                  <a:pt x="5578730" y="5689043"/>
                  <a:pt x="5558534" y="5693339"/>
                  <a:pt x="5538078" y="5697019"/>
                </a:cubicBezTo>
                <a:cubicBezTo>
                  <a:pt x="5532380" y="5698042"/>
                  <a:pt x="5525390" y="5698656"/>
                  <a:pt x="5520988" y="5693134"/>
                </a:cubicBezTo>
                <a:lnTo>
                  <a:pt x="5518250" y="5690662"/>
                </a:lnTo>
                <a:lnTo>
                  <a:pt x="5494711" y="5697224"/>
                </a:lnTo>
                <a:lnTo>
                  <a:pt x="5489924" y="5697182"/>
                </a:lnTo>
                <a:lnTo>
                  <a:pt x="5486219" y="5697826"/>
                </a:lnTo>
                <a:cubicBezTo>
                  <a:pt x="5482900" y="5697596"/>
                  <a:pt x="5479861" y="5696368"/>
                  <a:pt x="5477176" y="5693710"/>
                </a:cubicBezTo>
                <a:lnTo>
                  <a:pt x="5476032" y="5689824"/>
                </a:lnTo>
                <a:lnTo>
                  <a:pt x="5473058" y="5686768"/>
                </a:lnTo>
                <a:lnTo>
                  <a:pt x="5471550" y="5686900"/>
                </a:lnTo>
                <a:lnTo>
                  <a:pt x="5461504" y="5690222"/>
                </a:lnTo>
                <a:lnTo>
                  <a:pt x="5448636" y="5692898"/>
                </a:lnTo>
                <a:lnTo>
                  <a:pt x="5448746" y="5693134"/>
                </a:lnTo>
                <a:cubicBezTo>
                  <a:pt x="5442434" y="5695434"/>
                  <a:pt x="5436124" y="5697074"/>
                  <a:pt x="5429881" y="5697685"/>
                </a:cubicBezTo>
                <a:lnTo>
                  <a:pt x="5418947" y="5696726"/>
                </a:lnTo>
                <a:lnTo>
                  <a:pt x="5415074" y="5697735"/>
                </a:lnTo>
                <a:cubicBezTo>
                  <a:pt x="5411682" y="5698092"/>
                  <a:pt x="5408220" y="5698042"/>
                  <a:pt x="5404828" y="5697837"/>
                </a:cubicBezTo>
                <a:cubicBezTo>
                  <a:pt x="5399177" y="5697429"/>
                  <a:pt x="5395080" y="5695589"/>
                  <a:pt x="5392571" y="5692752"/>
                </a:cubicBezTo>
                <a:lnTo>
                  <a:pt x="5392106" y="5690854"/>
                </a:lnTo>
                <a:lnTo>
                  <a:pt x="5391396" y="5690678"/>
                </a:lnTo>
                <a:lnTo>
                  <a:pt x="5391582" y="5689812"/>
                </a:lnTo>
                <a:lnTo>
                  <a:pt x="5384530" y="5689043"/>
                </a:lnTo>
                <a:cubicBezTo>
                  <a:pt x="5378056" y="5689657"/>
                  <a:pt x="5372684" y="5688942"/>
                  <a:pt x="5368574" y="5686665"/>
                </a:cubicBezTo>
                <a:lnTo>
                  <a:pt x="5366996" y="5684457"/>
                </a:lnTo>
                <a:lnTo>
                  <a:pt x="5357354" y="5689043"/>
                </a:lnTo>
                <a:cubicBezTo>
                  <a:pt x="5350856" y="5692111"/>
                  <a:pt x="5342945" y="5692111"/>
                  <a:pt x="5340118" y="5687407"/>
                </a:cubicBezTo>
                <a:lnTo>
                  <a:pt x="5335860" y="5685072"/>
                </a:lnTo>
                <a:lnTo>
                  <a:pt x="5326335" y="5686501"/>
                </a:lnTo>
                <a:lnTo>
                  <a:pt x="5299232" y="5691853"/>
                </a:lnTo>
                <a:lnTo>
                  <a:pt x="5296465" y="5692892"/>
                </a:lnTo>
                <a:lnTo>
                  <a:pt x="5284382" y="5695907"/>
                </a:lnTo>
                <a:lnTo>
                  <a:pt x="5284456" y="5696573"/>
                </a:lnTo>
                <a:lnTo>
                  <a:pt x="5273574" y="5696920"/>
                </a:lnTo>
                <a:lnTo>
                  <a:pt x="5273066" y="5697019"/>
                </a:lnTo>
                <a:lnTo>
                  <a:pt x="5269476" y="5697224"/>
                </a:lnTo>
                <a:lnTo>
                  <a:pt x="5269472" y="5697224"/>
                </a:lnTo>
                <a:lnTo>
                  <a:pt x="5269466" y="5697224"/>
                </a:lnTo>
                <a:lnTo>
                  <a:pt x="5264034" y="5697532"/>
                </a:lnTo>
                <a:lnTo>
                  <a:pt x="5263382" y="5697175"/>
                </a:lnTo>
                <a:lnTo>
                  <a:pt x="5259900" y="5697147"/>
                </a:lnTo>
                <a:cubicBezTo>
                  <a:pt x="5256898" y="5696662"/>
                  <a:pt x="5254214" y="5695486"/>
                  <a:pt x="5252236" y="5692929"/>
                </a:cubicBezTo>
                <a:lnTo>
                  <a:pt x="5252236" y="5691538"/>
                </a:lnTo>
                <a:lnTo>
                  <a:pt x="5251952" y="5692519"/>
                </a:lnTo>
                <a:cubicBezTo>
                  <a:pt x="5248562" y="5687201"/>
                  <a:pt x="5244604" y="5684134"/>
                  <a:pt x="5235280" y="5687611"/>
                </a:cubicBezTo>
                <a:lnTo>
                  <a:pt x="5227540" y="5689698"/>
                </a:lnTo>
                <a:lnTo>
                  <a:pt x="5215352" y="5693386"/>
                </a:lnTo>
                <a:lnTo>
                  <a:pt x="5205558" y="5692739"/>
                </a:lnTo>
                <a:lnTo>
                  <a:pt x="5195976" y="5695400"/>
                </a:lnTo>
                <a:lnTo>
                  <a:pt x="5189909" y="5693950"/>
                </a:lnTo>
                <a:lnTo>
                  <a:pt x="5177632" y="5695383"/>
                </a:lnTo>
                <a:lnTo>
                  <a:pt x="5175964" y="5695008"/>
                </a:lnTo>
                <a:lnTo>
                  <a:pt x="5164866" y="5697685"/>
                </a:lnTo>
                <a:cubicBezTo>
                  <a:pt x="5158624" y="5698296"/>
                  <a:pt x="5152447" y="5697879"/>
                  <a:pt x="5146410" y="5696067"/>
                </a:cubicBezTo>
                <a:lnTo>
                  <a:pt x="5142047" y="5694013"/>
                </a:lnTo>
                <a:lnTo>
                  <a:pt x="5135672" y="5695179"/>
                </a:lnTo>
                <a:lnTo>
                  <a:pt x="5135672" y="5695178"/>
                </a:lnTo>
                <a:lnTo>
                  <a:pt x="5125854" y="5697735"/>
                </a:lnTo>
                <a:cubicBezTo>
                  <a:pt x="5122462" y="5698092"/>
                  <a:pt x="5119001" y="5698042"/>
                  <a:pt x="5115610" y="5697837"/>
                </a:cubicBezTo>
                <a:cubicBezTo>
                  <a:pt x="5109958" y="5697429"/>
                  <a:pt x="5105860" y="5695589"/>
                  <a:pt x="5103353" y="5692750"/>
                </a:cubicBezTo>
                <a:lnTo>
                  <a:pt x="5100972" y="5683059"/>
                </a:lnTo>
                <a:lnTo>
                  <a:pt x="5094286" y="5684745"/>
                </a:lnTo>
                <a:lnTo>
                  <a:pt x="5094270" y="5684953"/>
                </a:lnTo>
                <a:lnTo>
                  <a:pt x="5072076" y="5688969"/>
                </a:lnTo>
                <a:lnTo>
                  <a:pt x="5060348" y="5692442"/>
                </a:lnTo>
                <a:lnTo>
                  <a:pt x="5060089" y="5693134"/>
                </a:lnTo>
                <a:cubicBezTo>
                  <a:pt x="5051286" y="5695383"/>
                  <a:pt x="5042740" y="5698042"/>
                  <a:pt x="5033160" y="5697837"/>
                </a:cubicBezTo>
                <a:lnTo>
                  <a:pt x="5030825" y="5696434"/>
                </a:lnTo>
                <a:lnTo>
                  <a:pt x="5027583" y="5697019"/>
                </a:lnTo>
                <a:cubicBezTo>
                  <a:pt x="5021364" y="5698042"/>
                  <a:pt x="5013736" y="5698656"/>
                  <a:pt x="5008932" y="5693134"/>
                </a:cubicBezTo>
                <a:lnTo>
                  <a:pt x="5005942" y="5690662"/>
                </a:lnTo>
                <a:lnTo>
                  <a:pt x="4980254" y="5697224"/>
                </a:lnTo>
                <a:cubicBezTo>
                  <a:pt x="4973756" y="5697633"/>
                  <a:pt x="4966974" y="5698042"/>
                  <a:pt x="4963016" y="5692929"/>
                </a:cubicBezTo>
                <a:lnTo>
                  <a:pt x="4963016" y="5691538"/>
                </a:lnTo>
                <a:lnTo>
                  <a:pt x="4962732" y="5692519"/>
                </a:lnTo>
                <a:lnTo>
                  <a:pt x="4960412" y="5690336"/>
                </a:lnTo>
                <a:lnTo>
                  <a:pt x="4950339" y="5693386"/>
                </a:lnTo>
                <a:lnTo>
                  <a:pt x="4940544" y="5692739"/>
                </a:lnTo>
                <a:lnTo>
                  <a:pt x="4930962" y="5695400"/>
                </a:lnTo>
                <a:lnTo>
                  <a:pt x="4925616" y="5694123"/>
                </a:lnTo>
                <a:lnTo>
                  <a:pt x="4909502" y="5697685"/>
                </a:lnTo>
                <a:cubicBezTo>
                  <a:pt x="4902688" y="5698296"/>
                  <a:pt x="4895950" y="5697879"/>
                  <a:pt x="4889360" y="5696067"/>
                </a:cubicBezTo>
                <a:lnTo>
                  <a:pt x="4887079" y="5695083"/>
                </a:lnTo>
                <a:lnTo>
                  <a:pt x="4867503" y="5690678"/>
                </a:lnTo>
                <a:lnTo>
                  <a:pt x="4867706" y="5689812"/>
                </a:lnTo>
                <a:lnTo>
                  <a:pt x="4860010" y="5689043"/>
                </a:lnTo>
                <a:cubicBezTo>
                  <a:pt x="4852946" y="5689657"/>
                  <a:pt x="4847084" y="5688942"/>
                  <a:pt x="4842595" y="5686665"/>
                </a:cubicBezTo>
                <a:lnTo>
                  <a:pt x="4837562" y="5680207"/>
                </a:lnTo>
                <a:lnTo>
                  <a:pt x="4820536" y="5687370"/>
                </a:lnTo>
                <a:cubicBezTo>
                  <a:pt x="4818724" y="5688188"/>
                  <a:pt x="4815617" y="5689619"/>
                  <a:pt x="4814840" y="5689006"/>
                </a:cubicBezTo>
                <a:lnTo>
                  <a:pt x="4810260" y="5688021"/>
                </a:lnTo>
                <a:lnTo>
                  <a:pt x="4795334" y="5692442"/>
                </a:lnTo>
                <a:lnTo>
                  <a:pt x="4795076" y="5693134"/>
                </a:lnTo>
                <a:cubicBezTo>
                  <a:pt x="4786271" y="5695383"/>
                  <a:pt x="4777726" y="5698042"/>
                  <a:pt x="4768146" y="5697837"/>
                </a:cubicBezTo>
                <a:lnTo>
                  <a:pt x="4760210" y="5693068"/>
                </a:lnTo>
                <a:lnTo>
                  <a:pt x="4738362" y="5697019"/>
                </a:lnTo>
                <a:cubicBezTo>
                  <a:pt x="4732146" y="5698042"/>
                  <a:pt x="4724516" y="5698656"/>
                  <a:pt x="4719712" y="5693134"/>
                </a:cubicBezTo>
                <a:lnTo>
                  <a:pt x="4709787" y="5684926"/>
                </a:lnTo>
                <a:lnTo>
                  <a:pt x="4686582" y="5691701"/>
                </a:lnTo>
                <a:lnTo>
                  <a:pt x="4686580" y="5691116"/>
                </a:lnTo>
                <a:lnTo>
                  <a:pt x="4686326" y="5691143"/>
                </a:lnTo>
                <a:lnTo>
                  <a:pt x="4672428" y="5695346"/>
                </a:lnTo>
                <a:lnTo>
                  <a:pt x="4659146" y="5694149"/>
                </a:lnTo>
                <a:lnTo>
                  <a:pt x="4654232" y="5695400"/>
                </a:lnTo>
                <a:lnTo>
                  <a:pt x="4641849" y="5692689"/>
                </a:lnTo>
                <a:lnTo>
                  <a:pt x="4640752" y="5692898"/>
                </a:lnTo>
                <a:lnTo>
                  <a:pt x="4640872" y="5693134"/>
                </a:lnTo>
                <a:cubicBezTo>
                  <a:pt x="4627096" y="5697735"/>
                  <a:pt x="4613320" y="5699691"/>
                  <a:pt x="4600140" y="5696067"/>
                </a:cubicBezTo>
                <a:lnTo>
                  <a:pt x="4587221" y="5690492"/>
                </a:lnTo>
                <a:lnTo>
                  <a:pt x="4587180" y="5690678"/>
                </a:lnTo>
                <a:cubicBezTo>
                  <a:pt x="4581812" y="5689860"/>
                  <a:pt x="4576726" y="5688429"/>
                  <a:pt x="4570792" y="5689043"/>
                </a:cubicBezTo>
                <a:cubicBezTo>
                  <a:pt x="4563726" y="5689657"/>
                  <a:pt x="4557862" y="5688942"/>
                  <a:pt x="4553376" y="5686665"/>
                </a:cubicBezTo>
                <a:lnTo>
                  <a:pt x="4548257" y="5680098"/>
                </a:lnTo>
                <a:lnTo>
                  <a:pt x="4528825" y="5686589"/>
                </a:lnTo>
                <a:lnTo>
                  <a:pt x="4528667" y="5685814"/>
                </a:lnTo>
                <a:lnTo>
                  <a:pt x="4528542" y="5686383"/>
                </a:lnTo>
                <a:lnTo>
                  <a:pt x="4506218" y="5692442"/>
                </a:lnTo>
                <a:lnTo>
                  <a:pt x="4505936" y="5693134"/>
                </a:lnTo>
                <a:cubicBezTo>
                  <a:pt x="4496327" y="5695383"/>
                  <a:pt x="4487002" y="5698042"/>
                  <a:pt x="4476546" y="5697837"/>
                </a:cubicBezTo>
                <a:lnTo>
                  <a:pt x="4469900" y="5694177"/>
                </a:lnTo>
                <a:lnTo>
                  <a:pt x="4462174" y="5693710"/>
                </a:lnTo>
                <a:lnTo>
                  <a:pt x="4461370" y="5693236"/>
                </a:lnTo>
                <a:lnTo>
                  <a:pt x="4456832" y="5691716"/>
                </a:lnTo>
                <a:lnTo>
                  <a:pt x="4454064" y="5688312"/>
                </a:lnTo>
                <a:lnTo>
                  <a:pt x="4453631" y="5687983"/>
                </a:lnTo>
                <a:lnTo>
                  <a:pt x="4451846" y="5683115"/>
                </a:lnTo>
                <a:lnTo>
                  <a:pt x="4449942" y="5682006"/>
                </a:lnTo>
                <a:lnTo>
                  <a:pt x="4445822" y="5682048"/>
                </a:lnTo>
                <a:lnTo>
                  <a:pt x="4438776" y="5684660"/>
                </a:lnTo>
                <a:lnTo>
                  <a:pt x="4429228" y="5682218"/>
                </a:lnTo>
                <a:lnTo>
                  <a:pt x="4422918" y="5682283"/>
                </a:lnTo>
                <a:lnTo>
                  <a:pt x="4419934" y="5683198"/>
                </a:lnTo>
                <a:lnTo>
                  <a:pt x="4415511" y="5684887"/>
                </a:lnTo>
                <a:lnTo>
                  <a:pt x="4415089" y="5685361"/>
                </a:lnTo>
                <a:lnTo>
                  <a:pt x="4392138" y="5691727"/>
                </a:lnTo>
                <a:lnTo>
                  <a:pt x="4385014" y="5693914"/>
                </a:lnTo>
                <a:cubicBezTo>
                  <a:pt x="4380612" y="5695346"/>
                  <a:pt x="4375950" y="5696368"/>
                  <a:pt x="4371291" y="5695550"/>
                </a:cubicBezTo>
                <a:lnTo>
                  <a:pt x="4371226" y="5695346"/>
                </a:lnTo>
                <a:lnTo>
                  <a:pt x="4366921" y="5695346"/>
                </a:lnTo>
                <a:lnTo>
                  <a:pt x="4366351" y="5695059"/>
                </a:lnTo>
                <a:lnTo>
                  <a:pt x="4365015" y="5695400"/>
                </a:lnTo>
                <a:lnTo>
                  <a:pt x="4353772" y="5692940"/>
                </a:lnTo>
                <a:lnTo>
                  <a:pt x="4349539" y="5692688"/>
                </a:lnTo>
                <a:cubicBezTo>
                  <a:pt x="4345914" y="5694426"/>
                  <a:pt x="4341577" y="5694783"/>
                  <a:pt x="4338180" y="5693710"/>
                </a:cubicBezTo>
                <a:lnTo>
                  <a:pt x="4334723" y="5689146"/>
                </a:lnTo>
                <a:lnTo>
                  <a:pt x="4321796" y="5692329"/>
                </a:lnTo>
                <a:lnTo>
                  <a:pt x="4315242" y="5690838"/>
                </a:lnTo>
                <a:lnTo>
                  <a:pt x="4314583" y="5691050"/>
                </a:lnTo>
                <a:cubicBezTo>
                  <a:pt x="4307803" y="5693096"/>
                  <a:pt x="4301302" y="5692892"/>
                  <a:pt x="4297065" y="5688188"/>
                </a:cubicBezTo>
                <a:lnTo>
                  <a:pt x="4297956" y="5678753"/>
                </a:lnTo>
                <a:lnTo>
                  <a:pt x="4283938" y="5682550"/>
                </a:lnTo>
                <a:lnTo>
                  <a:pt x="4283512" y="5683892"/>
                </a:lnTo>
                <a:cubicBezTo>
                  <a:pt x="4276392" y="5685732"/>
                  <a:pt x="4269270" y="5688290"/>
                  <a:pt x="4262247" y="5688826"/>
                </a:cubicBezTo>
                <a:lnTo>
                  <a:pt x="4250926" y="5684895"/>
                </a:lnTo>
                <a:lnTo>
                  <a:pt x="4244504" y="5687370"/>
                </a:lnTo>
                <a:cubicBezTo>
                  <a:pt x="4242526" y="5688188"/>
                  <a:pt x="4239135" y="5689619"/>
                  <a:pt x="4238286" y="5689006"/>
                </a:cubicBezTo>
                <a:lnTo>
                  <a:pt x="4233290" y="5688021"/>
                </a:lnTo>
                <a:lnTo>
                  <a:pt x="4217000" y="5692442"/>
                </a:lnTo>
                <a:lnTo>
                  <a:pt x="4216718" y="5693134"/>
                </a:lnTo>
                <a:cubicBezTo>
                  <a:pt x="4207108" y="5695383"/>
                  <a:pt x="4197782" y="5698042"/>
                  <a:pt x="4187328" y="5697837"/>
                </a:cubicBezTo>
                <a:lnTo>
                  <a:pt x="4182198" y="5695012"/>
                </a:lnTo>
                <a:lnTo>
                  <a:pt x="4171912" y="5697799"/>
                </a:lnTo>
                <a:cubicBezTo>
                  <a:pt x="4161296" y="5699232"/>
                  <a:pt x="4150162" y="5692688"/>
                  <a:pt x="4151456" y="5685120"/>
                </a:cubicBezTo>
                <a:lnTo>
                  <a:pt x="4150255" y="5682114"/>
                </a:lnTo>
                <a:lnTo>
                  <a:pt x="4132509" y="5682294"/>
                </a:lnTo>
                <a:lnTo>
                  <a:pt x="4132135" y="5681221"/>
                </a:lnTo>
                <a:lnTo>
                  <a:pt x="4131931" y="5681285"/>
                </a:lnTo>
                <a:lnTo>
                  <a:pt x="4131941" y="5682703"/>
                </a:lnTo>
                <a:cubicBezTo>
                  <a:pt x="4121768" y="5687611"/>
                  <a:pt x="4110465" y="5690475"/>
                  <a:pt x="4098314" y="5691701"/>
                </a:cubicBezTo>
                <a:lnTo>
                  <a:pt x="4098312" y="5691116"/>
                </a:lnTo>
                <a:lnTo>
                  <a:pt x="4098034" y="5691143"/>
                </a:lnTo>
                <a:lnTo>
                  <a:pt x="4082866" y="5695346"/>
                </a:lnTo>
                <a:cubicBezTo>
                  <a:pt x="4069586" y="5697799"/>
                  <a:pt x="4060825" y="5693300"/>
                  <a:pt x="4059977" y="5683484"/>
                </a:cubicBezTo>
                <a:lnTo>
                  <a:pt x="4057233" y="5681497"/>
                </a:lnTo>
                <a:lnTo>
                  <a:pt x="4053580" y="5681438"/>
                </a:lnTo>
                <a:cubicBezTo>
                  <a:pt x="4050214" y="5682666"/>
                  <a:pt x="4044777" y="5686550"/>
                  <a:pt x="4040115" y="5682256"/>
                </a:cubicBezTo>
                <a:lnTo>
                  <a:pt x="4039436" y="5681739"/>
                </a:lnTo>
                <a:lnTo>
                  <a:pt x="4034475" y="5683713"/>
                </a:lnTo>
                <a:cubicBezTo>
                  <a:pt x="4028680" y="5685732"/>
                  <a:pt x="4022820" y="5687573"/>
                  <a:pt x="4017025" y="5689414"/>
                </a:cubicBezTo>
                <a:cubicBezTo>
                  <a:pt x="4011090" y="5691255"/>
                  <a:pt x="4004591" y="5691255"/>
                  <a:pt x="4002331" y="5687370"/>
                </a:cubicBezTo>
                <a:cubicBezTo>
                  <a:pt x="4000494" y="5683995"/>
                  <a:pt x="3997740" y="5681949"/>
                  <a:pt x="3994490" y="5680493"/>
                </a:cubicBezTo>
                <a:lnTo>
                  <a:pt x="3984298" y="5677334"/>
                </a:lnTo>
                <a:lnTo>
                  <a:pt x="3983680" y="5677757"/>
                </a:lnTo>
                <a:cubicBezTo>
                  <a:pt x="3969268" y="5676939"/>
                  <a:pt x="3955987" y="5670598"/>
                  <a:pt x="3941292" y="5673258"/>
                </a:cubicBezTo>
                <a:lnTo>
                  <a:pt x="3941292" y="5672275"/>
                </a:lnTo>
                <a:lnTo>
                  <a:pt x="3941012" y="5673258"/>
                </a:lnTo>
                <a:cubicBezTo>
                  <a:pt x="3924337" y="5675711"/>
                  <a:pt x="3910491" y="5683278"/>
                  <a:pt x="3894668" y="5687370"/>
                </a:cubicBezTo>
                <a:cubicBezTo>
                  <a:pt x="3889581" y="5688801"/>
                  <a:pt x="3884495" y="5690028"/>
                  <a:pt x="3879126" y="5691460"/>
                </a:cubicBezTo>
                <a:lnTo>
                  <a:pt x="3879212" y="5691095"/>
                </a:lnTo>
                <a:lnTo>
                  <a:pt x="3878842" y="5691460"/>
                </a:lnTo>
                <a:cubicBezTo>
                  <a:pt x="3870366" y="5692892"/>
                  <a:pt x="3862454" y="5697186"/>
                  <a:pt x="3853410" y="5693710"/>
                </a:cubicBezTo>
                <a:lnTo>
                  <a:pt x="3852534" y="5693236"/>
                </a:lnTo>
                <a:lnTo>
                  <a:pt x="3847582" y="5691716"/>
                </a:lnTo>
                <a:lnTo>
                  <a:pt x="3844557" y="5688312"/>
                </a:lnTo>
                <a:lnTo>
                  <a:pt x="3844085" y="5687983"/>
                </a:lnTo>
                <a:cubicBezTo>
                  <a:pt x="3840412" y="5685938"/>
                  <a:pt x="3843520" y="5682666"/>
                  <a:pt x="3840978" y="5680211"/>
                </a:cubicBezTo>
                <a:cubicBezTo>
                  <a:pt x="3832217" y="5682256"/>
                  <a:pt x="3823740" y="5689619"/>
                  <a:pt x="3814134" y="5681438"/>
                </a:cubicBezTo>
                <a:lnTo>
                  <a:pt x="3814262" y="5681353"/>
                </a:lnTo>
                <a:lnTo>
                  <a:pt x="3813567" y="5681438"/>
                </a:lnTo>
                <a:cubicBezTo>
                  <a:pt x="3798873" y="5685529"/>
                  <a:pt x="3784179" y="5689824"/>
                  <a:pt x="3769202" y="5693914"/>
                </a:cubicBezTo>
                <a:cubicBezTo>
                  <a:pt x="3764398" y="5695346"/>
                  <a:pt x="3759311" y="5696368"/>
                  <a:pt x="3754225" y="5695550"/>
                </a:cubicBezTo>
                <a:lnTo>
                  <a:pt x="3754154" y="5695346"/>
                </a:lnTo>
                <a:lnTo>
                  <a:pt x="3749456" y="5695346"/>
                </a:lnTo>
                <a:cubicBezTo>
                  <a:pt x="3747936" y="5694936"/>
                  <a:pt x="3746595" y="5694221"/>
                  <a:pt x="3745464" y="5693504"/>
                </a:cubicBezTo>
                <a:cubicBezTo>
                  <a:pt x="3740380" y="5690437"/>
                  <a:pt x="3737270" y="5689619"/>
                  <a:pt x="3730488" y="5692688"/>
                </a:cubicBezTo>
                <a:cubicBezTo>
                  <a:pt x="3722575" y="5696164"/>
                  <a:pt x="3711555" y="5694118"/>
                  <a:pt x="3711836" y="5686142"/>
                </a:cubicBezTo>
                <a:cubicBezTo>
                  <a:pt x="3712403" y="5677552"/>
                  <a:pt x="3706185" y="5675302"/>
                  <a:pt x="3697990" y="5673258"/>
                </a:cubicBezTo>
                <a:lnTo>
                  <a:pt x="3698008" y="5672836"/>
                </a:lnTo>
                <a:lnTo>
                  <a:pt x="3697990" y="5672848"/>
                </a:lnTo>
                <a:lnTo>
                  <a:pt x="3658893" y="5682550"/>
                </a:lnTo>
                <a:lnTo>
                  <a:pt x="3658430" y="5683892"/>
                </a:lnTo>
                <a:cubicBezTo>
                  <a:pt x="3642887" y="5687573"/>
                  <a:pt x="3627347" y="5694118"/>
                  <a:pt x="3612650" y="5681644"/>
                </a:cubicBezTo>
                <a:cubicBezTo>
                  <a:pt x="3609049" y="5677962"/>
                  <a:pt x="3604175" y="5681644"/>
                  <a:pt x="3598981" y="5683023"/>
                </a:cubicBezTo>
                <a:lnTo>
                  <a:pt x="3594346" y="5683249"/>
                </a:lnTo>
                <a:lnTo>
                  <a:pt x="3594284" y="5683484"/>
                </a:lnTo>
                <a:cubicBezTo>
                  <a:pt x="3576762" y="5691460"/>
                  <a:pt x="3556700" y="5695140"/>
                  <a:pt x="3536636" y="5697799"/>
                </a:cubicBezTo>
                <a:cubicBezTo>
                  <a:pt x="3525051" y="5699232"/>
                  <a:pt x="3512901" y="5692688"/>
                  <a:pt x="3514312" y="5685120"/>
                </a:cubicBezTo>
                <a:cubicBezTo>
                  <a:pt x="3516008" y="5674893"/>
                  <a:pt x="3507248" y="5674688"/>
                  <a:pt x="3498205" y="5673258"/>
                </a:cubicBezTo>
                <a:lnTo>
                  <a:pt x="3498331" y="5672399"/>
                </a:lnTo>
                <a:lnTo>
                  <a:pt x="3497641" y="5672848"/>
                </a:lnTo>
                <a:cubicBezTo>
                  <a:pt x="3489163" y="5676324"/>
                  <a:pt x="3480403" y="5679802"/>
                  <a:pt x="3472210" y="5683484"/>
                </a:cubicBezTo>
                <a:cubicBezTo>
                  <a:pt x="3461187" y="5688596"/>
                  <a:pt x="3450449" y="5693096"/>
                  <a:pt x="3438299" y="5684302"/>
                </a:cubicBezTo>
                <a:cubicBezTo>
                  <a:pt x="3435120" y="5681999"/>
                  <a:pt x="3429716" y="5683725"/>
                  <a:pt x="3425304" y="5683006"/>
                </a:cubicBezTo>
                <a:lnTo>
                  <a:pt x="3421582" y="5681339"/>
                </a:lnTo>
                <a:lnTo>
                  <a:pt x="3421344" y="5681644"/>
                </a:lnTo>
                <a:cubicBezTo>
                  <a:pt x="3416823" y="5680211"/>
                  <a:pt x="3412866" y="5679598"/>
                  <a:pt x="3407496" y="5681438"/>
                </a:cubicBezTo>
                <a:cubicBezTo>
                  <a:pt x="3403822" y="5682666"/>
                  <a:pt x="3397889" y="5686550"/>
                  <a:pt x="3392802" y="5682256"/>
                </a:cubicBezTo>
                <a:lnTo>
                  <a:pt x="3392024" y="5681714"/>
                </a:lnTo>
                <a:lnTo>
                  <a:pt x="3387361" y="5679700"/>
                </a:lnTo>
                <a:lnTo>
                  <a:pt x="3385178" y="5675997"/>
                </a:lnTo>
                <a:lnTo>
                  <a:pt x="3384890" y="5675711"/>
                </a:lnTo>
                <a:lnTo>
                  <a:pt x="3384894" y="5675514"/>
                </a:lnTo>
                <a:lnTo>
                  <a:pt x="3384889" y="5675506"/>
                </a:lnTo>
                <a:lnTo>
                  <a:pt x="3384894" y="5675510"/>
                </a:lnTo>
                <a:lnTo>
                  <a:pt x="3384935" y="5672595"/>
                </a:lnTo>
                <a:lnTo>
                  <a:pt x="3359070" y="5688393"/>
                </a:lnTo>
                <a:cubicBezTo>
                  <a:pt x="3339651" y="5695346"/>
                  <a:pt x="3334731" y="5694119"/>
                  <a:pt x="3333179" y="5677552"/>
                </a:cubicBezTo>
                <a:cubicBezTo>
                  <a:pt x="3332921" y="5674893"/>
                  <a:pt x="3332660" y="5672848"/>
                  <a:pt x="3328515" y="5673258"/>
                </a:cubicBezTo>
                <a:lnTo>
                  <a:pt x="3327664" y="5672862"/>
                </a:lnTo>
                <a:lnTo>
                  <a:pt x="3328000" y="5673462"/>
                </a:lnTo>
                <a:cubicBezTo>
                  <a:pt x="3316864" y="5678780"/>
                  <a:pt x="3305732" y="5684096"/>
                  <a:pt x="3294597" y="5689619"/>
                </a:cubicBezTo>
                <a:cubicBezTo>
                  <a:pt x="3288382" y="5692688"/>
                  <a:pt x="3281390" y="5691460"/>
                  <a:pt x="3279320" y="5687165"/>
                </a:cubicBezTo>
                <a:cubicBezTo>
                  <a:pt x="3274918" y="5678370"/>
                  <a:pt x="3269222" y="5681644"/>
                  <a:pt x="3262489" y="5684096"/>
                </a:cubicBezTo>
                <a:cubicBezTo>
                  <a:pt x="3260418" y="5684914"/>
                  <a:pt x="3257569" y="5684914"/>
                  <a:pt x="3255240" y="5685324"/>
                </a:cubicBezTo>
                <a:lnTo>
                  <a:pt x="3255237" y="5685319"/>
                </a:lnTo>
                <a:lnTo>
                  <a:pt x="3255240" y="5685529"/>
                </a:lnTo>
                <a:cubicBezTo>
                  <a:pt x="3245918" y="5689006"/>
                  <a:pt x="3236596" y="5692482"/>
                  <a:pt x="3227534" y="5695960"/>
                </a:cubicBezTo>
                <a:cubicBezTo>
                  <a:pt x="3220543" y="5698619"/>
                  <a:pt x="3214328" y="5699027"/>
                  <a:pt x="3209408" y="5693710"/>
                </a:cubicBezTo>
                <a:cubicBezTo>
                  <a:pt x="3203712" y="5687575"/>
                  <a:pt x="3207855" y="5683074"/>
                  <a:pt x="3213552" y="5678780"/>
                </a:cubicBezTo>
                <a:cubicBezTo>
                  <a:pt x="3216139" y="5676939"/>
                  <a:pt x="3219250" y="5675303"/>
                  <a:pt x="3220800" y="5673052"/>
                </a:cubicBezTo>
                <a:cubicBezTo>
                  <a:pt x="3223650" y="5669372"/>
                  <a:pt x="3219765" y="5669372"/>
                  <a:pt x="3216660" y="5669167"/>
                </a:cubicBezTo>
                <a:lnTo>
                  <a:pt x="3215670" y="5669206"/>
                </a:lnTo>
                <a:lnTo>
                  <a:pt x="3215882" y="5669372"/>
                </a:lnTo>
                <a:cubicBezTo>
                  <a:pt x="3211478" y="5672644"/>
                  <a:pt x="3206301" y="5672440"/>
                  <a:pt x="3201900" y="5669986"/>
                </a:cubicBezTo>
                <a:cubicBezTo>
                  <a:pt x="3198016" y="5667531"/>
                  <a:pt x="3194650" y="5666713"/>
                  <a:pt x="3190506" y="5669372"/>
                </a:cubicBezTo>
                <a:lnTo>
                  <a:pt x="3179684" y="5674728"/>
                </a:lnTo>
                <a:lnTo>
                  <a:pt x="3179684" y="5689990"/>
                </a:lnTo>
                <a:lnTo>
                  <a:pt x="3172376" y="5693006"/>
                </a:lnTo>
                <a:cubicBezTo>
                  <a:pt x="3168879" y="5694054"/>
                  <a:pt x="3165254" y="5694770"/>
                  <a:pt x="3161501" y="5695179"/>
                </a:cubicBezTo>
                <a:lnTo>
                  <a:pt x="3161501" y="5695178"/>
                </a:lnTo>
                <a:lnTo>
                  <a:pt x="3152502" y="5697735"/>
                </a:lnTo>
                <a:cubicBezTo>
                  <a:pt x="3149394" y="5698092"/>
                  <a:pt x="3146222" y="5698042"/>
                  <a:pt x="3143116" y="5697837"/>
                </a:cubicBezTo>
                <a:cubicBezTo>
                  <a:pt x="3132758" y="5697019"/>
                  <a:pt x="3128097" y="5690475"/>
                  <a:pt x="3129392" y="5681680"/>
                </a:cubicBezTo>
                <a:cubicBezTo>
                  <a:pt x="3129585" y="5680146"/>
                  <a:pt x="3133858" y="5677117"/>
                  <a:pt x="3131831" y="5675526"/>
                </a:cubicBezTo>
                <a:lnTo>
                  <a:pt x="3127503" y="5674562"/>
                </a:lnTo>
                <a:lnTo>
                  <a:pt x="3099614" y="5689043"/>
                </a:lnTo>
                <a:cubicBezTo>
                  <a:pt x="3093660" y="5692111"/>
                  <a:pt x="3086410" y="5692111"/>
                  <a:pt x="3083820" y="5687407"/>
                </a:cubicBezTo>
                <a:lnTo>
                  <a:pt x="3078062" y="5683962"/>
                </a:lnTo>
                <a:lnTo>
                  <a:pt x="3072939" y="5688393"/>
                </a:lnTo>
                <a:cubicBezTo>
                  <a:pt x="3067316" y="5691870"/>
                  <a:pt x="3063793" y="5693301"/>
                  <a:pt x="3061563" y="5691792"/>
                </a:cubicBezTo>
                <a:lnTo>
                  <a:pt x="3060042" y="5685807"/>
                </a:lnTo>
                <a:lnTo>
                  <a:pt x="3058006" y="5686374"/>
                </a:lnTo>
                <a:lnTo>
                  <a:pt x="3054047" y="5687778"/>
                </a:lnTo>
                <a:lnTo>
                  <a:pt x="3053580" y="5687701"/>
                </a:lnTo>
                <a:lnTo>
                  <a:pt x="3054307" y="5688596"/>
                </a:lnTo>
                <a:cubicBezTo>
                  <a:pt x="3050810" y="5690028"/>
                  <a:pt x="3047382" y="5691562"/>
                  <a:pt x="3043820" y="5692892"/>
                </a:cubicBezTo>
                <a:lnTo>
                  <a:pt x="3032749" y="5695907"/>
                </a:lnTo>
                <a:lnTo>
                  <a:pt x="3032816" y="5696573"/>
                </a:lnTo>
                <a:lnTo>
                  <a:pt x="3019798" y="5697025"/>
                </a:lnTo>
                <a:lnTo>
                  <a:pt x="3019089" y="5697224"/>
                </a:lnTo>
                <a:cubicBezTo>
                  <a:pt x="3013133" y="5697633"/>
                  <a:pt x="3006917" y="5698042"/>
                  <a:pt x="3003292" y="5692929"/>
                </a:cubicBezTo>
                <a:lnTo>
                  <a:pt x="3003292" y="5691720"/>
                </a:lnTo>
                <a:lnTo>
                  <a:pt x="3003234" y="5691758"/>
                </a:lnTo>
                <a:lnTo>
                  <a:pt x="3003034" y="5692519"/>
                </a:lnTo>
                <a:lnTo>
                  <a:pt x="3002657" y="5692133"/>
                </a:lnTo>
                <a:lnTo>
                  <a:pt x="2996772" y="5695960"/>
                </a:lnTo>
                <a:cubicBezTo>
                  <a:pt x="2992723" y="5698619"/>
                  <a:pt x="2989125" y="5699027"/>
                  <a:pt x="2986277" y="5693710"/>
                </a:cubicBezTo>
                <a:lnTo>
                  <a:pt x="2987232" y="5687767"/>
                </a:lnTo>
                <a:lnTo>
                  <a:pt x="2977755" y="5690551"/>
                </a:lnTo>
                <a:lnTo>
                  <a:pt x="2967856" y="5690852"/>
                </a:lnTo>
                <a:lnTo>
                  <a:pt x="2964833" y="5693006"/>
                </a:lnTo>
                <a:cubicBezTo>
                  <a:pt x="2962809" y="5694054"/>
                  <a:pt x="2960709" y="5694770"/>
                  <a:pt x="2958535" y="5695179"/>
                </a:cubicBezTo>
                <a:lnTo>
                  <a:pt x="2958535" y="5695178"/>
                </a:lnTo>
                <a:lnTo>
                  <a:pt x="2953324" y="5697735"/>
                </a:lnTo>
                <a:cubicBezTo>
                  <a:pt x="2951525" y="5698092"/>
                  <a:pt x="2949688" y="5698042"/>
                  <a:pt x="2947890" y="5697837"/>
                </a:cubicBezTo>
                <a:lnTo>
                  <a:pt x="2942569" y="5693676"/>
                </a:lnTo>
                <a:lnTo>
                  <a:pt x="2934933" y="5695383"/>
                </a:lnTo>
                <a:cubicBezTo>
                  <a:pt x="2927166" y="5697019"/>
                  <a:pt x="2920433" y="5696201"/>
                  <a:pt x="2915772" y="5690678"/>
                </a:cubicBezTo>
                <a:lnTo>
                  <a:pt x="2915971" y="5689754"/>
                </a:lnTo>
                <a:lnTo>
                  <a:pt x="2914672" y="5688492"/>
                </a:lnTo>
                <a:lnTo>
                  <a:pt x="2914672" y="5689990"/>
                </a:lnTo>
                <a:lnTo>
                  <a:pt x="2907361" y="5693006"/>
                </a:lnTo>
                <a:cubicBezTo>
                  <a:pt x="2903866" y="5694054"/>
                  <a:pt x="2900240" y="5694770"/>
                  <a:pt x="2896485" y="5695179"/>
                </a:cubicBezTo>
                <a:lnTo>
                  <a:pt x="2896485" y="5695178"/>
                </a:lnTo>
                <a:lnTo>
                  <a:pt x="2887489" y="5697735"/>
                </a:lnTo>
                <a:cubicBezTo>
                  <a:pt x="2884380" y="5698092"/>
                  <a:pt x="2881209" y="5698042"/>
                  <a:pt x="2878101" y="5697837"/>
                </a:cubicBezTo>
                <a:lnTo>
                  <a:pt x="2876398" y="5697066"/>
                </a:lnTo>
                <a:lnTo>
                  <a:pt x="2876071" y="5697224"/>
                </a:lnTo>
                <a:cubicBezTo>
                  <a:pt x="2872622" y="5697633"/>
                  <a:pt x="2869023" y="5698042"/>
                  <a:pt x="2866924" y="5692929"/>
                </a:cubicBezTo>
                <a:lnTo>
                  <a:pt x="2866924" y="5692775"/>
                </a:lnTo>
                <a:lnTo>
                  <a:pt x="2866870" y="5692750"/>
                </a:lnTo>
                <a:lnTo>
                  <a:pt x="2866792" y="5692405"/>
                </a:lnTo>
                <a:lnTo>
                  <a:pt x="2866775" y="5692519"/>
                </a:lnTo>
                <a:cubicBezTo>
                  <a:pt x="2864977" y="5687201"/>
                  <a:pt x="2862876" y="5684134"/>
                  <a:pt x="2857928" y="5687611"/>
                </a:cubicBezTo>
                <a:cubicBezTo>
                  <a:pt x="2856129" y="5688838"/>
                  <a:pt x="2854180" y="5689913"/>
                  <a:pt x="2852138" y="5690551"/>
                </a:cubicBezTo>
                <a:lnTo>
                  <a:pt x="2845998" y="5690872"/>
                </a:lnTo>
                <a:lnTo>
                  <a:pt x="2845933" y="5691293"/>
                </a:lnTo>
                <a:cubicBezTo>
                  <a:pt x="2839336" y="5689656"/>
                  <a:pt x="2833338" y="5693134"/>
                  <a:pt x="2827341" y="5695383"/>
                </a:cubicBezTo>
                <a:cubicBezTo>
                  <a:pt x="2825092" y="5696201"/>
                  <a:pt x="2822993" y="5696406"/>
                  <a:pt x="2821119" y="5695716"/>
                </a:cubicBezTo>
                <a:lnTo>
                  <a:pt x="2818380" y="5692885"/>
                </a:lnTo>
                <a:lnTo>
                  <a:pt x="2803939" y="5695737"/>
                </a:lnTo>
                <a:lnTo>
                  <a:pt x="2799867" y="5697735"/>
                </a:lnTo>
                <a:cubicBezTo>
                  <a:pt x="2798069" y="5698092"/>
                  <a:pt x="2796231" y="5698042"/>
                  <a:pt x="2794433" y="5697837"/>
                </a:cubicBezTo>
                <a:lnTo>
                  <a:pt x="2793661" y="5697233"/>
                </a:lnTo>
                <a:lnTo>
                  <a:pt x="2788411" y="5697532"/>
                </a:lnTo>
                <a:lnTo>
                  <a:pt x="2781259" y="5693630"/>
                </a:lnTo>
                <a:lnTo>
                  <a:pt x="2775070" y="5695960"/>
                </a:lnTo>
                <a:cubicBezTo>
                  <a:pt x="2771576" y="5697290"/>
                  <a:pt x="2768274" y="5698057"/>
                  <a:pt x="2765231" y="5697826"/>
                </a:cubicBezTo>
                <a:lnTo>
                  <a:pt x="2760443" y="5695448"/>
                </a:lnTo>
                <a:lnTo>
                  <a:pt x="2754073" y="5697224"/>
                </a:lnTo>
                <a:lnTo>
                  <a:pt x="2746328" y="5697156"/>
                </a:lnTo>
                <a:lnTo>
                  <a:pt x="2742496" y="5697532"/>
                </a:lnTo>
                <a:cubicBezTo>
                  <a:pt x="2740753" y="5697122"/>
                  <a:pt x="2739104" y="5695896"/>
                  <a:pt x="2737829" y="5693134"/>
                </a:cubicBezTo>
                <a:lnTo>
                  <a:pt x="2736307" y="5690761"/>
                </a:lnTo>
                <a:lnTo>
                  <a:pt x="2736220" y="5690673"/>
                </a:lnTo>
                <a:lnTo>
                  <a:pt x="2722614" y="5697224"/>
                </a:lnTo>
                <a:lnTo>
                  <a:pt x="2719841" y="5697182"/>
                </a:lnTo>
                <a:lnTo>
                  <a:pt x="2717696" y="5697826"/>
                </a:lnTo>
                <a:lnTo>
                  <a:pt x="2713257" y="5694336"/>
                </a:lnTo>
                <a:lnTo>
                  <a:pt x="2709035" y="5695179"/>
                </a:lnTo>
                <a:lnTo>
                  <a:pt x="2709035" y="5695178"/>
                </a:lnTo>
                <a:lnTo>
                  <a:pt x="2700039" y="5697735"/>
                </a:lnTo>
                <a:cubicBezTo>
                  <a:pt x="2696931" y="5698092"/>
                  <a:pt x="2693759" y="5698042"/>
                  <a:pt x="2690651" y="5697837"/>
                </a:cubicBezTo>
                <a:lnTo>
                  <a:pt x="2689943" y="5697517"/>
                </a:lnTo>
                <a:lnTo>
                  <a:pt x="2689243" y="5697685"/>
                </a:lnTo>
                <a:lnTo>
                  <a:pt x="2685798" y="5697383"/>
                </a:lnTo>
                <a:lnTo>
                  <a:pt x="2685074" y="5697685"/>
                </a:lnTo>
                <a:lnTo>
                  <a:pt x="2679347" y="5696818"/>
                </a:lnTo>
                <a:lnTo>
                  <a:pt x="2678670" y="5696757"/>
                </a:lnTo>
                <a:lnTo>
                  <a:pt x="2676499" y="5697735"/>
                </a:lnTo>
                <a:cubicBezTo>
                  <a:pt x="2674536" y="5698092"/>
                  <a:pt x="2672531" y="5698042"/>
                  <a:pt x="2670568" y="5697837"/>
                </a:cubicBezTo>
                <a:lnTo>
                  <a:pt x="2665695" y="5694346"/>
                </a:lnTo>
                <a:lnTo>
                  <a:pt x="2650759" y="5690678"/>
                </a:lnTo>
                <a:lnTo>
                  <a:pt x="2650945" y="5689812"/>
                </a:lnTo>
                <a:lnTo>
                  <a:pt x="2643892" y="5689043"/>
                </a:lnTo>
                <a:lnTo>
                  <a:pt x="2643202" y="5688940"/>
                </a:lnTo>
                <a:lnTo>
                  <a:pt x="2643077" y="5689043"/>
                </a:lnTo>
                <a:cubicBezTo>
                  <a:pt x="2641195" y="5690578"/>
                  <a:pt x="2639110" y="5691344"/>
                  <a:pt x="2637290" y="5691140"/>
                </a:cubicBezTo>
                <a:lnTo>
                  <a:pt x="2633326" y="5687611"/>
                </a:lnTo>
                <a:lnTo>
                  <a:pt x="2631357" y="5687407"/>
                </a:lnTo>
                <a:lnTo>
                  <a:pt x="2630840" y="5687098"/>
                </a:lnTo>
                <a:lnTo>
                  <a:pt x="2627936" y="5686665"/>
                </a:lnTo>
                <a:lnTo>
                  <a:pt x="2627396" y="5685909"/>
                </a:lnTo>
                <a:lnTo>
                  <a:pt x="2625114" y="5686501"/>
                </a:lnTo>
                <a:lnTo>
                  <a:pt x="2609421" y="5691853"/>
                </a:lnTo>
                <a:lnTo>
                  <a:pt x="2607818" y="5692892"/>
                </a:lnTo>
                <a:lnTo>
                  <a:pt x="2600821" y="5695907"/>
                </a:lnTo>
                <a:lnTo>
                  <a:pt x="2600864" y="5696573"/>
                </a:lnTo>
                <a:lnTo>
                  <a:pt x="2594564" y="5696920"/>
                </a:lnTo>
                <a:lnTo>
                  <a:pt x="2594268" y="5697019"/>
                </a:lnTo>
                <a:lnTo>
                  <a:pt x="2592191" y="5697224"/>
                </a:lnTo>
                <a:lnTo>
                  <a:pt x="2592188" y="5697224"/>
                </a:lnTo>
                <a:lnTo>
                  <a:pt x="2592184" y="5697224"/>
                </a:lnTo>
                <a:lnTo>
                  <a:pt x="2589039" y="5697532"/>
                </a:lnTo>
                <a:lnTo>
                  <a:pt x="2588662" y="5697175"/>
                </a:lnTo>
                <a:lnTo>
                  <a:pt x="2586645" y="5697147"/>
                </a:lnTo>
                <a:lnTo>
                  <a:pt x="2584214" y="5694837"/>
                </a:lnTo>
                <a:lnTo>
                  <a:pt x="2580286" y="5695907"/>
                </a:lnTo>
                <a:lnTo>
                  <a:pt x="2580352" y="5696573"/>
                </a:lnTo>
                <a:lnTo>
                  <a:pt x="2567336" y="5697025"/>
                </a:lnTo>
                <a:lnTo>
                  <a:pt x="2566623" y="5697224"/>
                </a:lnTo>
                <a:cubicBezTo>
                  <a:pt x="2563645" y="5697428"/>
                  <a:pt x="2560603" y="5697633"/>
                  <a:pt x="2557853" y="5697147"/>
                </a:cubicBezTo>
                <a:lnTo>
                  <a:pt x="2552583" y="5693983"/>
                </a:lnTo>
                <a:lnTo>
                  <a:pt x="2549631" y="5695400"/>
                </a:lnTo>
                <a:lnTo>
                  <a:pt x="2546717" y="5694198"/>
                </a:lnTo>
                <a:lnTo>
                  <a:pt x="2533923" y="5696725"/>
                </a:lnTo>
                <a:lnTo>
                  <a:pt x="2531617" y="5697685"/>
                </a:lnTo>
                <a:lnTo>
                  <a:pt x="2528636" y="5697235"/>
                </a:lnTo>
                <a:lnTo>
                  <a:pt x="2523395" y="5697532"/>
                </a:lnTo>
                <a:lnTo>
                  <a:pt x="2517481" y="5694303"/>
                </a:lnTo>
                <a:lnTo>
                  <a:pt x="2514711" y="5695179"/>
                </a:lnTo>
                <a:lnTo>
                  <a:pt x="2514711" y="5695178"/>
                </a:lnTo>
                <a:lnTo>
                  <a:pt x="2509026" y="5697735"/>
                </a:lnTo>
                <a:cubicBezTo>
                  <a:pt x="2507061" y="5698092"/>
                  <a:pt x="2505058" y="5698042"/>
                  <a:pt x="2503094" y="5697837"/>
                </a:cubicBezTo>
                <a:lnTo>
                  <a:pt x="2497074" y="5693522"/>
                </a:lnTo>
                <a:lnTo>
                  <a:pt x="2482469" y="5695383"/>
                </a:lnTo>
                <a:lnTo>
                  <a:pt x="2474195" y="5693352"/>
                </a:lnTo>
                <a:lnTo>
                  <a:pt x="2470936" y="5693136"/>
                </a:lnTo>
                <a:lnTo>
                  <a:pt x="2455351" y="5697837"/>
                </a:lnTo>
                <a:lnTo>
                  <a:pt x="2453998" y="5696434"/>
                </a:lnTo>
                <a:lnTo>
                  <a:pt x="2452122" y="5697019"/>
                </a:lnTo>
                <a:cubicBezTo>
                  <a:pt x="2450320" y="5697532"/>
                  <a:pt x="2448316" y="5697940"/>
                  <a:pt x="2446415" y="5697532"/>
                </a:cubicBezTo>
                <a:lnTo>
                  <a:pt x="2443772" y="5695250"/>
                </a:lnTo>
                <a:lnTo>
                  <a:pt x="2435025" y="5697735"/>
                </a:lnTo>
                <a:cubicBezTo>
                  <a:pt x="2431916" y="5698092"/>
                  <a:pt x="2428744" y="5698042"/>
                  <a:pt x="2425639" y="5697837"/>
                </a:cubicBezTo>
                <a:lnTo>
                  <a:pt x="2424927" y="5697517"/>
                </a:lnTo>
                <a:lnTo>
                  <a:pt x="2424229" y="5697685"/>
                </a:lnTo>
                <a:cubicBezTo>
                  <a:pt x="2417986" y="5698296"/>
                  <a:pt x="2411810" y="5697879"/>
                  <a:pt x="2405772" y="5696067"/>
                </a:cubicBezTo>
                <a:lnTo>
                  <a:pt x="2400226" y="5693454"/>
                </a:lnTo>
                <a:lnTo>
                  <a:pt x="2396173" y="5695400"/>
                </a:lnTo>
                <a:lnTo>
                  <a:pt x="2393077" y="5694123"/>
                </a:lnTo>
                <a:lnTo>
                  <a:pt x="2383746" y="5697685"/>
                </a:lnTo>
                <a:cubicBezTo>
                  <a:pt x="2379801" y="5698296"/>
                  <a:pt x="2375900" y="5697879"/>
                  <a:pt x="2372082" y="5696067"/>
                </a:cubicBezTo>
                <a:lnTo>
                  <a:pt x="2370763" y="5695083"/>
                </a:lnTo>
                <a:lnTo>
                  <a:pt x="2365380" y="5692991"/>
                </a:lnTo>
                <a:lnTo>
                  <a:pt x="2344978" y="5697019"/>
                </a:lnTo>
                <a:cubicBezTo>
                  <a:pt x="2339280" y="5698042"/>
                  <a:pt x="2332289" y="5698656"/>
                  <a:pt x="2327888" y="5693134"/>
                </a:cubicBezTo>
                <a:lnTo>
                  <a:pt x="2325291" y="5690790"/>
                </a:lnTo>
                <a:lnTo>
                  <a:pt x="2319711" y="5692442"/>
                </a:lnTo>
                <a:lnTo>
                  <a:pt x="2319452" y="5693134"/>
                </a:lnTo>
                <a:lnTo>
                  <a:pt x="2314785" y="5693950"/>
                </a:lnTo>
                <a:lnTo>
                  <a:pt x="2301895" y="5697837"/>
                </a:lnTo>
                <a:lnTo>
                  <a:pt x="2301300" y="5697220"/>
                </a:lnTo>
                <a:lnTo>
                  <a:pt x="2296302" y="5697177"/>
                </a:lnTo>
                <a:lnTo>
                  <a:pt x="2292522" y="5697837"/>
                </a:lnTo>
                <a:lnTo>
                  <a:pt x="2288934" y="5695681"/>
                </a:lnTo>
                <a:lnTo>
                  <a:pt x="2284648" y="5697019"/>
                </a:lnTo>
                <a:cubicBezTo>
                  <a:pt x="2281049" y="5698042"/>
                  <a:pt x="2276629" y="5698656"/>
                  <a:pt x="2273848" y="5693134"/>
                </a:cubicBezTo>
                <a:lnTo>
                  <a:pt x="2271169" y="5689307"/>
                </a:lnTo>
                <a:lnTo>
                  <a:pt x="2268401" y="5690222"/>
                </a:lnTo>
                <a:lnTo>
                  <a:pt x="2255536" y="5692898"/>
                </a:lnTo>
                <a:lnTo>
                  <a:pt x="2255646" y="5693134"/>
                </a:lnTo>
                <a:cubicBezTo>
                  <a:pt x="2249333" y="5695434"/>
                  <a:pt x="2243021" y="5697074"/>
                  <a:pt x="2236779" y="5697685"/>
                </a:cubicBezTo>
                <a:lnTo>
                  <a:pt x="2220102" y="5696223"/>
                </a:lnTo>
                <a:lnTo>
                  <a:pt x="2216273" y="5697685"/>
                </a:lnTo>
                <a:cubicBezTo>
                  <a:pt x="2212328" y="5698296"/>
                  <a:pt x="2208425" y="5697879"/>
                  <a:pt x="2204610" y="5696067"/>
                </a:cubicBezTo>
                <a:lnTo>
                  <a:pt x="2200166" y="5692755"/>
                </a:lnTo>
                <a:lnTo>
                  <a:pt x="2199907" y="5692739"/>
                </a:lnTo>
                <a:lnTo>
                  <a:pt x="2190325" y="5695400"/>
                </a:lnTo>
                <a:cubicBezTo>
                  <a:pt x="2180942" y="5696559"/>
                  <a:pt x="2172253" y="5693493"/>
                  <a:pt x="2163708" y="5689043"/>
                </a:cubicBezTo>
                <a:lnTo>
                  <a:pt x="2163597" y="5688869"/>
                </a:lnTo>
                <a:lnTo>
                  <a:pt x="2150723" y="5692329"/>
                </a:lnTo>
                <a:lnTo>
                  <a:pt x="2150555" y="5692287"/>
                </a:lnTo>
                <a:lnTo>
                  <a:pt x="2150223" y="5692442"/>
                </a:lnTo>
                <a:lnTo>
                  <a:pt x="2150060" y="5693134"/>
                </a:lnTo>
                <a:cubicBezTo>
                  <a:pt x="2144497" y="5695383"/>
                  <a:pt x="2139097" y="5698042"/>
                  <a:pt x="2133042" y="5697837"/>
                </a:cubicBezTo>
                <a:lnTo>
                  <a:pt x="2129193" y="5694177"/>
                </a:lnTo>
                <a:lnTo>
                  <a:pt x="2124720" y="5693710"/>
                </a:lnTo>
                <a:lnTo>
                  <a:pt x="2124254" y="5693236"/>
                </a:lnTo>
                <a:lnTo>
                  <a:pt x="2121627" y="5691716"/>
                </a:lnTo>
                <a:lnTo>
                  <a:pt x="2120367" y="5689042"/>
                </a:lnTo>
                <a:lnTo>
                  <a:pt x="2079964" y="5697019"/>
                </a:lnTo>
                <a:cubicBezTo>
                  <a:pt x="2077114" y="5697532"/>
                  <a:pt x="2073942" y="5697940"/>
                  <a:pt x="2070932" y="5697532"/>
                </a:cubicBezTo>
                <a:lnTo>
                  <a:pt x="2063799" y="5693639"/>
                </a:lnTo>
                <a:lnTo>
                  <a:pt x="2061949" y="5692940"/>
                </a:lnTo>
                <a:lnTo>
                  <a:pt x="2059498" y="5692688"/>
                </a:lnTo>
                <a:cubicBezTo>
                  <a:pt x="2057400" y="5694426"/>
                  <a:pt x="2054887" y="5694783"/>
                  <a:pt x="2052920" y="5693710"/>
                </a:cubicBezTo>
                <a:lnTo>
                  <a:pt x="2052793" y="5693421"/>
                </a:lnTo>
                <a:lnTo>
                  <a:pt x="2027509" y="5697837"/>
                </a:lnTo>
                <a:lnTo>
                  <a:pt x="2019837" y="5693226"/>
                </a:lnTo>
                <a:lnTo>
                  <a:pt x="2012458" y="5692739"/>
                </a:lnTo>
                <a:lnTo>
                  <a:pt x="2002874" y="5695400"/>
                </a:lnTo>
                <a:lnTo>
                  <a:pt x="1991525" y="5692689"/>
                </a:lnTo>
                <a:lnTo>
                  <a:pt x="1990520" y="5692898"/>
                </a:lnTo>
                <a:lnTo>
                  <a:pt x="1990633" y="5693134"/>
                </a:lnTo>
                <a:cubicBezTo>
                  <a:pt x="1984319" y="5695434"/>
                  <a:pt x="1978008" y="5697074"/>
                  <a:pt x="1971766" y="5697685"/>
                </a:cubicBezTo>
                <a:lnTo>
                  <a:pt x="1967482" y="5697309"/>
                </a:lnTo>
                <a:lnTo>
                  <a:pt x="1965569" y="5697837"/>
                </a:lnTo>
                <a:lnTo>
                  <a:pt x="1964763" y="5697070"/>
                </a:lnTo>
                <a:lnTo>
                  <a:pt x="1959236" y="5696586"/>
                </a:lnTo>
                <a:lnTo>
                  <a:pt x="1956643" y="5697799"/>
                </a:lnTo>
                <a:cubicBezTo>
                  <a:pt x="1953569" y="5698516"/>
                  <a:pt x="1950420" y="5697237"/>
                  <a:pt x="1948134" y="5694834"/>
                </a:cubicBezTo>
                <a:lnTo>
                  <a:pt x="1947640" y="5693398"/>
                </a:lnTo>
                <a:lnTo>
                  <a:pt x="1943960" y="5691666"/>
                </a:lnTo>
                <a:lnTo>
                  <a:pt x="1931789" y="5695346"/>
                </a:lnTo>
                <a:cubicBezTo>
                  <a:pt x="1925704" y="5696573"/>
                  <a:pt x="1920656" y="5696062"/>
                  <a:pt x="1917030" y="5694016"/>
                </a:cubicBezTo>
                <a:lnTo>
                  <a:pt x="1915313" y="5691107"/>
                </a:lnTo>
                <a:lnTo>
                  <a:pt x="1914025" y="5691701"/>
                </a:lnTo>
                <a:lnTo>
                  <a:pt x="1914025" y="5691116"/>
                </a:lnTo>
                <a:lnTo>
                  <a:pt x="1913864" y="5691143"/>
                </a:lnTo>
                <a:lnTo>
                  <a:pt x="1905080" y="5695346"/>
                </a:lnTo>
                <a:cubicBezTo>
                  <a:pt x="1901235" y="5696572"/>
                  <a:pt x="1898044" y="5696060"/>
                  <a:pt x="1895753" y="5694016"/>
                </a:cubicBezTo>
                <a:lnTo>
                  <a:pt x="1892382" y="5684976"/>
                </a:lnTo>
                <a:lnTo>
                  <a:pt x="1887962" y="5686589"/>
                </a:lnTo>
                <a:lnTo>
                  <a:pt x="1887817" y="5685814"/>
                </a:lnTo>
                <a:lnTo>
                  <a:pt x="1887702" y="5686383"/>
                </a:lnTo>
                <a:lnTo>
                  <a:pt x="1867248" y="5692442"/>
                </a:lnTo>
                <a:lnTo>
                  <a:pt x="1866987" y="5693134"/>
                </a:lnTo>
                <a:cubicBezTo>
                  <a:pt x="1858184" y="5695383"/>
                  <a:pt x="1849638" y="5698042"/>
                  <a:pt x="1840058" y="5697837"/>
                </a:cubicBezTo>
                <a:cubicBezTo>
                  <a:pt x="1830996" y="5697633"/>
                  <a:pt x="1825040" y="5694770"/>
                  <a:pt x="1822709" y="5687407"/>
                </a:cubicBezTo>
                <a:lnTo>
                  <a:pt x="1822646" y="5686425"/>
                </a:lnTo>
                <a:lnTo>
                  <a:pt x="1815678" y="5682006"/>
                </a:lnTo>
                <a:lnTo>
                  <a:pt x="1805155" y="5682123"/>
                </a:lnTo>
                <a:lnTo>
                  <a:pt x="1796103" y="5687370"/>
                </a:lnTo>
                <a:cubicBezTo>
                  <a:pt x="1793158" y="5688801"/>
                  <a:pt x="1790214" y="5690028"/>
                  <a:pt x="1787104" y="5691460"/>
                </a:cubicBezTo>
                <a:lnTo>
                  <a:pt x="1787154" y="5691095"/>
                </a:lnTo>
                <a:lnTo>
                  <a:pt x="1786941" y="5691460"/>
                </a:lnTo>
                <a:cubicBezTo>
                  <a:pt x="1782030" y="5692892"/>
                  <a:pt x="1777449" y="5697186"/>
                  <a:pt x="1772212" y="5693710"/>
                </a:cubicBezTo>
                <a:lnTo>
                  <a:pt x="1771705" y="5693236"/>
                </a:lnTo>
                <a:lnTo>
                  <a:pt x="1768838" y="5691716"/>
                </a:lnTo>
                <a:lnTo>
                  <a:pt x="1768017" y="5690122"/>
                </a:lnTo>
                <a:lnTo>
                  <a:pt x="1757238" y="5693386"/>
                </a:lnTo>
                <a:lnTo>
                  <a:pt x="1747443" y="5692739"/>
                </a:lnTo>
                <a:lnTo>
                  <a:pt x="1737861" y="5695400"/>
                </a:lnTo>
                <a:lnTo>
                  <a:pt x="1733575" y="5694377"/>
                </a:lnTo>
                <a:lnTo>
                  <a:pt x="1733383" y="5694426"/>
                </a:lnTo>
                <a:lnTo>
                  <a:pt x="1723614" y="5693835"/>
                </a:lnTo>
                <a:lnTo>
                  <a:pt x="1723452" y="5693914"/>
                </a:lnTo>
                <a:cubicBezTo>
                  <a:pt x="1720670" y="5695346"/>
                  <a:pt x="1717724" y="5696368"/>
                  <a:pt x="1714780" y="5695550"/>
                </a:cubicBezTo>
                <a:lnTo>
                  <a:pt x="1714738" y="5695346"/>
                </a:lnTo>
                <a:lnTo>
                  <a:pt x="1712018" y="5695346"/>
                </a:lnTo>
                <a:cubicBezTo>
                  <a:pt x="1711138" y="5694936"/>
                  <a:pt x="1710361" y="5694221"/>
                  <a:pt x="1709707" y="5693504"/>
                </a:cubicBezTo>
                <a:cubicBezTo>
                  <a:pt x="1706762" y="5690437"/>
                  <a:pt x="1704961" y="5689619"/>
                  <a:pt x="1701034" y="5692688"/>
                </a:cubicBezTo>
                <a:cubicBezTo>
                  <a:pt x="1698743" y="5694426"/>
                  <a:pt x="1696002" y="5694783"/>
                  <a:pt x="1693855" y="5693709"/>
                </a:cubicBezTo>
                <a:lnTo>
                  <a:pt x="1692511" y="5690902"/>
                </a:lnTo>
                <a:lnTo>
                  <a:pt x="1692255" y="5690838"/>
                </a:lnTo>
                <a:lnTo>
                  <a:pt x="1691651" y="5691050"/>
                </a:lnTo>
                <a:cubicBezTo>
                  <a:pt x="1685437" y="5693096"/>
                  <a:pt x="1679482" y="5692892"/>
                  <a:pt x="1675596" y="5688188"/>
                </a:cubicBezTo>
                <a:lnTo>
                  <a:pt x="1675940" y="5684228"/>
                </a:lnTo>
                <a:lnTo>
                  <a:pt x="1644374" y="5693914"/>
                </a:lnTo>
                <a:cubicBezTo>
                  <a:pt x="1639973" y="5695346"/>
                  <a:pt x="1635312" y="5696368"/>
                  <a:pt x="1630653" y="5695550"/>
                </a:cubicBezTo>
                <a:lnTo>
                  <a:pt x="1630587" y="5695346"/>
                </a:lnTo>
                <a:lnTo>
                  <a:pt x="1626282" y="5695346"/>
                </a:lnTo>
                <a:cubicBezTo>
                  <a:pt x="1624891" y="5694936"/>
                  <a:pt x="1623661" y="5694221"/>
                  <a:pt x="1622625" y="5693504"/>
                </a:cubicBezTo>
                <a:cubicBezTo>
                  <a:pt x="1617965" y="5690437"/>
                  <a:pt x="1615116" y="5689619"/>
                  <a:pt x="1608900" y="5692688"/>
                </a:cubicBezTo>
                <a:lnTo>
                  <a:pt x="1599893" y="5693497"/>
                </a:lnTo>
                <a:lnTo>
                  <a:pt x="1598074" y="5693815"/>
                </a:lnTo>
                <a:lnTo>
                  <a:pt x="1588785" y="5697799"/>
                </a:lnTo>
                <a:lnTo>
                  <a:pt x="1584004" y="5696273"/>
                </a:lnTo>
                <a:lnTo>
                  <a:pt x="1575044" y="5697837"/>
                </a:lnTo>
                <a:cubicBezTo>
                  <a:pt x="1565981" y="5697633"/>
                  <a:pt x="1560027" y="5694770"/>
                  <a:pt x="1557697" y="5687407"/>
                </a:cubicBezTo>
                <a:lnTo>
                  <a:pt x="1557633" y="5686425"/>
                </a:lnTo>
                <a:lnTo>
                  <a:pt x="1552684" y="5683287"/>
                </a:lnTo>
                <a:lnTo>
                  <a:pt x="1551625" y="5683377"/>
                </a:lnTo>
                <a:lnTo>
                  <a:pt x="1551476" y="5683484"/>
                </a:lnTo>
                <a:cubicBezTo>
                  <a:pt x="1548285" y="5686040"/>
                  <a:pt x="1545136" y="5688443"/>
                  <a:pt x="1541904" y="5689108"/>
                </a:cubicBezTo>
                <a:lnTo>
                  <a:pt x="1534871" y="5685748"/>
                </a:lnTo>
                <a:lnTo>
                  <a:pt x="1521609" y="5688826"/>
                </a:lnTo>
                <a:lnTo>
                  <a:pt x="1513258" y="5685926"/>
                </a:lnTo>
                <a:lnTo>
                  <a:pt x="1493481" y="5691701"/>
                </a:lnTo>
                <a:lnTo>
                  <a:pt x="1493480" y="5691116"/>
                </a:lnTo>
                <a:lnTo>
                  <a:pt x="1493223" y="5691143"/>
                </a:lnTo>
                <a:lnTo>
                  <a:pt x="1479327" y="5695346"/>
                </a:lnTo>
                <a:cubicBezTo>
                  <a:pt x="1473241" y="5696573"/>
                  <a:pt x="1468191" y="5696062"/>
                  <a:pt x="1464566" y="5694016"/>
                </a:cubicBezTo>
                <a:lnTo>
                  <a:pt x="1461901" y="5689498"/>
                </a:lnTo>
                <a:lnTo>
                  <a:pt x="1431273" y="5697799"/>
                </a:lnTo>
                <a:cubicBezTo>
                  <a:pt x="1425966" y="5698516"/>
                  <a:pt x="1420529" y="5697237"/>
                  <a:pt x="1416579" y="5694834"/>
                </a:cubicBezTo>
                <a:lnTo>
                  <a:pt x="1415173" y="5692463"/>
                </a:lnTo>
                <a:lnTo>
                  <a:pt x="1409797" y="5695960"/>
                </a:lnTo>
                <a:cubicBezTo>
                  <a:pt x="1405748" y="5698619"/>
                  <a:pt x="1402151" y="5699027"/>
                  <a:pt x="1399302" y="5693710"/>
                </a:cubicBezTo>
                <a:lnTo>
                  <a:pt x="1401016" y="5683047"/>
                </a:lnTo>
                <a:lnTo>
                  <a:pt x="1398345" y="5680493"/>
                </a:lnTo>
                <a:lnTo>
                  <a:pt x="1389007" y="5677334"/>
                </a:lnTo>
                <a:lnTo>
                  <a:pt x="1388440" y="5677757"/>
                </a:lnTo>
                <a:lnTo>
                  <a:pt x="1385835" y="5677278"/>
                </a:lnTo>
                <a:lnTo>
                  <a:pt x="1382090" y="5678988"/>
                </a:lnTo>
                <a:lnTo>
                  <a:pt x="1382090" y="5689990"/>
                </a:lnTo>
                <a:lnTo>
                  <a:pt x="1377857" y="5693006"/>
                </a:lnTo>
                <a:cubicBezTo>
                  <a:pt x="1375833" y="5694054"/>
                  <a:pt x="1373733" y="5694770"/>
                  <a:pt x="1371560" y="5695179"/>
                </a:cubicBezTo>
                <a:lnTo>
                  <a:pt x="1371560" y="5695178"/>
                </a:lnTo>
                <a:lnTo>
                  <a:pt x="1366350" y="5697735"/>
                </a:lnTo>
                <a:cubicBezTo>
                  <a:pt x="1364551" y="5698092"/>
                  <a:pt x="1362714" y="5698042"/>
                  <a:pt x="1360914" y="5697837"/>
                </a:cubicBezTo>
                <a:cubicBezTo>
                  <a:pt x="1357916" y="5697429"/>
                  <a:pt x="1355741" y="5695588"/>
                  <a:pt x="1354411" y="5692750"/>
                </a:cubicBezTo>
                <a:lnTo>
                  <a:pt x="1353806" y="5688116"/>
                </a:lnTo>
                <a:lnTo>
                  <a:pt x="1341166" y="5684302"/>
                </a:lnTo>
                <a:lnTo>
                  <a:pt x="1341029" y="5684286"/>
                </a:lnTo>
                <a:lnTo>
                  <a:pt x="1335724" y="5689043"/>
                </a:lnTo>
                <a:cubicBezTo>
                  <a:pt x="1332276" y="5692111"/>
                  <a:pt x="1328079" y="5692111"/>
                  <a:pt x="1326579" y="5687407"/>
                </a:cubicBezTo>
                <a:lnTo>
                  <a:pt x="1321757" y="5682425"/>
                </a:lnTo>
                <a:lnTo>
                  <a:pt x="1316066" y="5684316"/>
                </a:lnTo>
                <a:lnTo>
                  <a:pt x="1314884" y="5684952"/>
                </a:lnTo>
                <a:lnTo>
                  <a:pt x="1314592" y="5684806"/>
                </a:lnTo>
                <a:lnTo>
                  <a:pt x="1314554" y="5684819"/>
                </a:lnTo>
                <a:lnTo>
                  <a:pt x="1314584" y="5684953"/>
                </a:lnTo>
                <a:lnTo>
                  <a:pt x="1311630" y="5686374"/>
                </a:lnTo>
                <a:lnTo>
                  <a:pt x="1309339" y="5687778"/>
                </a:lnTo>
                <a:lnTo>
                  <a:pt x="1309068" y="5687701"/>
                </a:lnTo>
                <a:lnTo>
                  <a:pt x="1309489" y="5688596"/>
                </a:lnTo>
                <a:cubicBezTo>
                  <a:pt x="1307465" y="5690028"/>
                  <a:pt x="1305479" y="5691562"/>
                  <a:pt x="1303417" y="5692892"/>
                </a:cubicBezTo>
                <a:lnTo>
                  <a:pt x="1297006" y="5695907"/>
                </a:lnTo>
                <a:lnTo>
                  <a:pt x="1297045" y="5696573"/>
                </a:lnTo>
                <a:lnTo>
                  <a:pt x="1289507" y="5697025"/>
                </a:lnTo>
                <a:lnTo>
                  <a:pt x="1289095" y="5697224"/>
                </a:lnTo>
                <a:cubicBezTo>
                  <a:pt x="1287372" y="5697428"/>
                  <a:pt x="1285609" y="5697633"/>
                  <a:pt x="1284017" y="5697147"/>
                </a:cubicBezTo>
                <a:lnTo>
                  <a:pt x="1281297" y="5694327"/>
                </a:lnTo>
                <a:lnTo>
                  <a:pt x="1280921" y="5694426"/>
                </a:lnTo>
                <a:cubicBezTo>
                  <a:pt x="1277102" y="5695244"/>
                  <a:pt x="1273217" y="5695448"/>
                  <a:pt x="1269074" y="5693710"/>
                </a:cubicBezTo>
                <a:lnTo>
                  <a:pt x="1268270" y="5693236"/>
                </a:lnTo>
                <a:lnTo>
                  <a:pt x="1263731" y="5691716"/>
                </a:lnTo>
                <a:lnTo>
                  <a:pt x="1262881" y="5690671"/>
                </a:lnTo>
                <a:lnTo>
                  <a:pt x="1259023" y="5690872"/>
                </a:lnTo>
                <a:lnTo>
                  <a:pt x="1258958" y="5691293"/>
                </a:lnTo>
                <a:cubicBezTo>
                  <a:pt x="1252360" y="5689656"/>
                  <a:pt x="1246363" y="5693134"/>
                  <a:pt x="1240364" y="5695383"/>
                </a:cubicBezTo>
                <a:cubicBezTo>
                  <a:pt x="1235868" y="5697019"/>
                  <a:pt x="1231968" y="5696201"/>
                  <a:pt x="1229270" y="5690678"/>
                </a:cubicBezTo>
                <a:lnTo>
                  <a:pt x="1230331" y="5682123"/>
                </a:lnTo>
                <a:lnTo>
                  <a:pt x="1229734" y="5682306"/>
                </a:lnTo>
                <a:lnTo>
                  <a:pt x="1228633" y="5683467"/>
                </a:lnTo>
                <a:lnTo>
                  <a:pt x="1228633" y="5689990"/>
                </a:lnTo>
                <a:lnTo>
                  <a:pt x="1224399" y="5693006"/>
                </a:lnTo>
                <a:cubicBezTo>
                  <a:pt x="1222375" y="5694054"/>
                  <a:pt x="1220276" y="5694770"/>
                  <a:pt x="1218103" y="5695179"/>
                </a:cubicBezTo>
                <a:lnTo>
                  <a:pt x="1218103" y="5695178"/>
                </a:lnTo>
                <a:lnTo>
                  <a:pt x="1212893" y="5697735"/>
                </a:lnTo>
                <a:cubicBezTo>
                  <a:pt x="1211092" y="5698092"/>
                  <a:pt x="1209257" y="5698042"/>
                  <a:pt x="1207457" y="5697837"/>
                </a:cubicBezTo>
                <a:cubicBezTo>
                  <a:pt x="1204457" y="5697429"/>
                  <a:pt x="1202283" y="5695589"/>
                  <a:pt x="1200953" y="5692750"/>
                </a:cubicBezTo>
                <a:lnTo>
                  <a:pt x="1200752" y="5691202"/>
                </a:lnTo>
                <a:lnTo>
                  <a:pt x="1191910" y="5693914"/>
                </a:lnTo>
                <a:cubicBezTo>
                  <a:pt x="1187509" y="5695346"/>
                  <a:pt x="1182849" y="5696368"/>
                  <a:pt x="1178189" y="5695550"/>
                </a:cubicBezTo>
                <a:lnTo>
                  <a:pt x="1178123" y="5695346"/>
                </a:lnTo>
                <a:lnTo>
                  <a:pt x="1173818" y="5695346"/>
                </a:lnTo>
                <a:lnTo>
                  <a:pt x="1170524" y="5693687"/>
                </a:lnTo>
                <a:lnTo>
                  <a:pt x="1160750" y="5697019"/>
                </a:lnTo>
                <a:cubicBezTo>
                  <a:pt x="1159100" y="5697532"/>
                  <a:pt x="1157263" y="5697940"/>
                  <a:pt x="1155520" y="5697532"/>
                </a:cubicBezTo>
                <a:lnTo>
                  <a:pt x="1151381" y="5693630"/>
                </a:lnTo>
                <a:lnTo>
                  <a:pt x="1147797" y="5695960"/>
                </a:lnTo>
                <a:cubicBezTo>
                  <a:pt x="1145772" y="5697290"/>
                  <a:pt x="1143861" y="5698057"/>
                  <a:pt x="1142100" y="5697826"/>
                </a:cubicBezTo>
                <a:lnTo>
                  <a:pt x="1139327" y="5695448"/>
                </a:lnTo>
                <a:lnTo>
                  <a:pt x="1135638" y="5697224"/>
                </a:lnTo>
                <a:cubicBezTo>
                  <a:pt x="1132190" y="5697633"/>
                  <a:pt x="1128591" y="5698042"/>
                  <a:pt x="1126491" y="5692929"/>
                </a:cubicBezTo>
                <a:lnTo>
                  <a:pt x="1126491" y="5691538"/>
                </a:lnTo>
                <a:lnTo>
                  <a:pt x="1126341" y="5692519"/>
                </a:lnTo>
                <a:cubicBezTo>
                  <a:pt x="1125441" y="5689860"/>
                  <a:pt x="1124466" y="5687765"/>
                  <a:pt x="1123099" y="5686768"/>
                </a:cubicBezTo>
                <a:lnTo>
                  <a:pt x="1122226" y="5686900"/>
                </a:lnTo>
                <a:lnTo>
                  <a:pt x="1120088" y="5688120"/>
                </a:lnTo>
                <a:lnTo>
                  <a:pt x="1120088" y="5689990"/>
                </a:lnTo>
                <a:lnTo>
                  <a:pt x="1115857" y="5693006"/>
                </a:lnTo>
                <a:cubicBezTo>
                  <a:pt x="1113832" y="5694054"/>
                  <a:pt x="1111733" y="5694770"/>
                  <a:pt x="1109559" y="5695179"/>
                </a:cubicBezTo>
                <a:lnTo>
                  <a:pt x="1109559" y="5695178"/>
                </a:lnTo>
                <a:lnTo>
                  <a:pt x="1104348" y="5697735"/>
                </a:lnTo>
                <a:cubicBezTo>
                  <a:pt x="1102550" y="5698092"/>
                  <a:pt x="1100713" y="5698042"/>
                  <a:pt x="1098913" y="5697837"/>
                </a:cubicBezTo>
                <a:lnTo>
                  <a:pt x="1098503" y="5697517"/>
                </a:lnTo>
                <a:lnTo>
                  <a:pt x="1098097" y="5697685"/>
                </a:lnTo>
                <a:cubicBezTo>
                  <a:pt x="1094482" y="5698296"/>
                  <a:pt x="1090907" y="5697879"/>
                  <a:pt x="1087409" y="5696067"/>
                </a:cubicBezTo>
                <a:lnTo>
                  <a:pt x="1086200" y="5695083"/>
                </a:lnTo>
                <a:lnTo>
                  <a:pt x="1075813" y="5690678"/>
                </a:lnTo>
                <a:lnTo>
                  <a:pt x="1075920" y="5689812"/>
                </a:lnTo>
                <a:lnTo>
                  <a:pt x="1071836" y="5689043"/>
                </a:lnTo>
                <a:lnTo>
                  <a:pt x="1070117" y="5688601"/>
                </a:lnTo>
                <a:lnTo>
                  <a:pt x="1069147" y="5688826"/>
                </a:lnTo>
                <a:cubicBezTo>
                  <a:pt x="1065633" y="5689095"/>
                  <a:pt x="1062146" y="5688858"/>
                  <a:pt x="1058694" y="5687774"/>
                </a:cubicBezTo>
                <a:lnTo>
                  <a:pt x="1053464" y="5684640"/>
                </a:lnTo>
                <a:lnTo>
                  <a:pt x="1052884" y="5684952"/>
                </a:lnTo>
                <a:lnTo>
                  <a:pt x="1052545" y="5684784"/>
                </a:lnTo>
                <a:lnTo>
                  <a:pt x="1052582" y="5684953"/>
                </a:lnTo>
                <a:lnTo>
                  <a:pt x="1049631" y="5686374"/>
                </a:lnTo>
                <a:lnTo>
                  <a:pt x="1047339" y="5687778"/>
                </a:lnTo>
                <a:lnTo>
                  <a:pt x="1047068" y="5687701"/>
                </a:lnTo>
                <a:lnTo>
                  <a:pt x="1047489" y="5688596"/>
                </a:lnTo>
                <a:cubicBezTo>
                  <a:pt x="1045464" y="5690028"/>
                  <a:pt x="1043479" y="5691562"/>
                  <a:pt x="1041416" y="5692892"/>
                </a:cubicBezTo>
                <a:lnTo>
                  <a:pt x="1035005" y="5695907"/>
                </a:lnTo>
                <a:lnTo>
                  <a:pt x="1035043" y="5696573"/>
                </a:lnTo>
                <a:lnTo>
                  <a:pt x="1027507" y="5697025"/>
                </a:lnTo>
                <a:lnTo>
                  <a:pt x="1027095" y="5697224"/>
                </a:lnTo>
                <a:cubicBezTo>
                  <a:pt x="1025370" y="5697428"/>
                  <a:pt x="1023609" y="5697633"/>
                  <a:pt x="1022015" y="5697147"/>
                </a:cubicBezTo>
                <a:lnTo>
                  <a:pt x="1018280" y="5693273"/>
                </a:lnTo>
                <a:lnTo>
                  <a:pt x="1007293" y="5697019"/>
                </a:lnTo>
                <a:cubicBezTo>
                  <a:pt x="1003993" y="5698042"/>
                  <a:pt x="999945" y="5698656"/>
                  <a:pt x="997397" y="5693134"/>
                </a:cubicBezTo>
                <a:lnTo>
                  <a:pt x="997194" y="5692818"/>
                </a:lnTo>
                <a:lnTo>
                  <a:pt x="978809" y="5697799"/>
                </a:lnTo>
                <a:cubicBezTo>
                  <a:pt x="973503" y="5698516"/>
                  <a:pt x="968064" y="5697237"/>
                  <a:pt x="964117" y="5694834"/>
                </a:cubicBezTo>
                <a:lnTo>
                  <a:pt x="964054" y="5694728"/>
                </a:lnTo>
                <a:lnTo>
                  <a:pt x="962654" y="5695400"/>
                </a:lnTo>
                <a:lnTo>
                  <a:pt x="959379" y="5694049"/>
                </a:lnTo>
                <a:lnTo>
                  <a:pt x="956101" y="5695179"/>
                </a:lnTo>
                <a:lnTo>
                  <a:pt x="956101" y="5695178"/>
                </a:lnTo>
                <a:lnTo>
                  <a:pt x="950892" y="5697735"/>
                </a:lnTo>
                <a:cubicBezTo>
                  <a:pt x="949093" y="5698092"/>
                  <a:pt x="947255" y="5698042"/>
                  <a:pt x="945456" y="5697837"/>
                </a:cubicBezTo>
                <a:lnTo>
                  <a:pt x="945045" y="5697517"/>
                </a:lnTo>
                <a:lnTo>
                  <a:pt x="944641" y="5697685"/>
                </a:lnTo>
                <a:cubicBezTo>
                  <a:pt x="941025" y="5698296"/>
                  <a:pt x="937449" y="5697879"/>
                  <a:pt x="933952" y="5696067"/>
                </a:cubicBezTo>
                <a:lnTo>
                  <a:pt x="927099" y="5690492"/>
                </a:lnTo>
                <a:lnTo>
                  <a:pt x="927077" y="5690678"/>
                </a:lnTo>
                <a:lnTo>
                  <a:pt x="920804" y="5689500"/>
                </a:lnTo>
                <a:lnTo>
                  <a:pt x="898749" y="5697019"/>
                </a:lnTo>
                <a:cubicBezTo>
                  <a:pt x="895451" y="5698042"/>
                  <a:pt x="891402" y="5698656"/>
                  <a:pt x="888853" y="5693134"/>
                </a:cubicBezTo>
                <a:lnTo>
                  <a:pt x="887350" y="5690790"/>
                </a:lnTo>
                <a:lnTo>
                  <a:pt x="884119" y="5692442"/>
                </a:lnTo>
                <a:lnTo>
                  <a:pt x="883968" y="5693134"/>
                </a:lnTo>
                <a:lnTo>
                  <a:pt x="879052" y="5694618"/>
                </a:lnTo>
                <a:lnTo>
                  <a:pt x="873637" y="5697224"/>
                </a:lnTo>
                <a:lnTo>
                  <a:pt x="870563" y="5697177"/>
                </a:lnTo>
                <a:lnTo>
                  <a:pt x="868374" y="5697837"/>
                </a:lnTo>
                <a:lnTo>
                  <a:pt x="858687" y="5687778"/>
                </a:lnTo>
                <a:lnTo>
                  <a:pt x="854408" y="5690222"/>
                </a:lnTo>
                <a:lnTo>
                  <a:pt x="846958" y="5692898"/>
                </a:lnTo>
                <a:lnTo>
                  <a:pt x="847021" y="5693134"/>
                </a:lnTo>
                <a:cubicBezTo>
                  <a:pt x="839713" y="5697735"/>
                  <a:pt x="832402" y="5699691"/>
                  <a:pt x="825410" y="5696067"/>
                </a:cubicBezTo>
                <a:lnTo>
                  <a:pt x="824199" y="5695083"/>
                </a:lnTo>
                <a:lnTo>
                  <a:pt x="820116" y="5693352"/>
                </a:lnTo>
                <a:lnTo>
                  <a:pt x="814746" y="5692739"/>
                </a:lnTo>
                <a:lnTo>
                  <a:pt x="809198" y="5695400"/>
                </a:lnTo>
                <a:cubicBezTo>
                  <a:pt x="803764" y="5696559"/>
                  <a:pt x="798732" y="5693493"/>
                  <a:pt x="793784" y="5689043"/>
                </a:cubicBezTo>
                <a:lnTo>
                  <a:pt x="793721" y="5688869"/>
                </a:lnTo>
                <a:lnTo>
                  <a:pt x="786266" y="5692329"/>
                </a:lnTo>
                <a:lnTo>
                  <a:pt x="782789" y="5690838"/>
                </a:lnTo>
                <a:lnTo>
                  <a:pt x="782439" y="5691050"/>
                </a:lnTo>
                <a:cubicBezTo>
                  <a:pt x="778840" y="5693096"/>
                  <a:pt x="775392" y="5692892"/>
                  <a:pt x="773142" y="5688188"/>
                </a:cubicBezTo>
                <a:lnTo>
                  <a:pt x="773177" y="5687512"/>
                </a:lnTo>
                <a:lnTo>
                  <a:pt x="745292" y="5697019"/>
                </a:lnTo>
                <a:cubicBezTo>
                  <a:pt x="741993" y="5698042"/>
                  <a:pt x="737945" y="5698656"/>
                  <a:pt x="735396" y="5693134"/>
                </a:cubicBezTo>
                <a:lnTo>
                  <a:pt x="733893" y="5690790"/>
                </a:lnTo>
                <a:lnTo>
                  <a:pt x="730661" y="5692442"/>
                </a:lnTo>
                <a:lnTo>
                  <a:pt x="730512" y="5693134"/>
                </a:lnTo>
                <a:cubicBezTo>
                  <a:pt x="725414" y="5695383"/>
                  <a:pt x="720466" y="5698042"/>
                  <a:pt x="714917" y="5697837"/>
                </a:cubicBezTo>
                <a:lnTo>
                  <a:pt x="710477" y="5693226"/>
                </a:lnTo>
                <a:lnTo>
                  <a:pt x="706202" y="5692739"/>
                </a:lnTo>
                <a:lnTo>
                  <a:pt x="700653" y="5695400"/>
                </a:lnTo>
                <a:lnTo>
                  <a:pt x="694081" y="5692689"/>
                </a:lnTo>
                <a:lnTo>
                  <a:pt x="693501" y="5692898"/>
                </a:lnTo>
                <a:lnTo>
                  <a:pt x="693563" y="5693134"/>
                </a:lnTo>
                <a:cubicBezTo>
                  <a:pt x="686255" y="5697735"/>
                  <a:pt x="678945" y="5699691"/>
                  <a:pt x="671952" y="5696067"/>
                </a:cubicBezTo>
                <a:lnTo>
                  <a:pt x="666539" y="5691666"/>
                </a:lnTo>
                <a:lnTo>
                  <a:pt x="659491" y="5695346"/>
                </a:lnTo>
                <a:cubicBezTo>
                  <a:pt x="655968" y="5696573"/>
                  <a:pt x="653044" y="5696062"/>
                  <a:pt x="650944" y="5694016"/>
                </a:cubicBezTo>
                <a:lnTo>
                  <a:pt x="648558" y="5687030"/>
                </a:lnTo>
                <a:lnTo>
                  <a:pt x="647139" y="5686665"/>
                </a:lnTo>
                <a:lnTo>
                  <a:pt x="644423" y="5680098"/>
                </a:lnTo>
                <a:lnTo>
                  <a:pt x="634113" y="5686589"/>
                </a:lnTo>
                <a:lnTo>
                  <a:pt x="634028" y="5685814"/>
                </a:lnTo>
                <a:lnTo>
                  <a:pt x="633961" y="5686383"/>
                </a:lnTo>
                <a:lnTo>
                  <a:pt x="622119" y="5692442"/>
                </a:lnTo>
                <a:lnTo>
                  <a:pt x="621968" y="5693134"/>
                </a:lnTo>
                <a:cubicBezTo>
                  <a:pt x="616870" y="5695383"/>
                  <a:pt x="611922" y="5698042"/>
                  <a:pt x="606375" y="5697837"/>
                </a:cubicBezTo>
                <a:cubicBezTo>
                  <a:pt x="601127" y="5697633"/>
                  <a:pt x="597677" y="5694770"/>
                  <a:pt x="596329" y="5687407"/>
                </a:cubicBezTo>
                <a:lnTo>
                  <a:pt x="596292" y="5686425"/>
                </a:lnTo>
                <a:lnTo>
                  <a:pt x="592257" y="5682006"/>
                </a:lnTo>
                <a:lnTo>
                  <a:pt x="577599" y="5682287"/>
                </a:lnTo>
                <a:lnTo>
                  <a:pt x="573990" y="5684887"/>
                </a:lnTo>
                <a:lnTo>
                  <a:pt x="573765" y="5685361"/>
                </a:lnTo>
                <a:cubicBezTo>
                  <a:pt x="569155" y="5690424"/>
                  <a:pt x="564038" y="5693185"/>
                  <a:pt x="558415" y="5693386"/>
                </a:cubicBezTo>
                <a:lnTo>
                  <a:pt x="552744" y="5692739"/>
                </a:lnTo>
                <a:lnTo>
                  <a:pt x="547196" y="5695400"/>
                </a:lnTo>
                <a:lnTo>
                  <a:pt x="544715" y="5694377"/>
                </a:lnTo>
                <a:lnTo>
                  <a:pt x="544604" y="5694426"/>
                </a:lnTo>
                <a:cubicBezTo>
                  <a:pt x="542391" y="5695244"/>
                  <a:pt x="540143" y="5695448"/>
                  <a:pt x="537745" y="5693710"/>
                </a:cubicBezTo>
                <a:lnTo>
                  <a:pt x="537279" y="5693236"/>
                </a:lnTo>
                <a:lnTo>
                  <a:pt x="534651" y="5691716"/>
                </a:lnTo>
                <a:lnTo>
                  <a:pt x="533778" y="5689867"/>
                </a:lnTo>
                <a:lnTo>
                  <a:pt x="531784" y="5689043"/>
                </a:lnTo>
                <a:lnTo>
                  <a:pt x="531720" y="5688869"/>
                </a:lnTo>
                <a:lnTo>
                  <a:pt x="524265" y="5692329"/>
                </a:lnTo>
                <a:lnTo>
                  <a:pt x="520787" y="5690838"/>
                </a:lnTo>
                <a:lnTo>
                  <a:pt x="520438" y="5691050"/>
                </a:lnTo>
                <a:cubicBezTo>
                  <a:pt x="516841" y="5693096"/>
                  <a:pt x="513392" y="5692892"/>
                  <a:pt x="511143" y="5688188"/>
                </a:cubicBezTo>
                <a:lnTo>
                  <a:pt x="511341" y="5684228"/>
                </a:lnTo>
                <a:lnTo>
                  <a:pt x="493063" y="5693914"/>
                </a:lnTo>
                <a:cubicBezTo>
                  <a:pt x="490515" y="5695346"/>
                  <a:pt x="487815" y="5696368"/>
                  <a:pt x="485117" y="5695550"/>
                </a:cubicBezTo>
                <a:lnTo>
                  <a:pt x="485080" y="5695346"/>
                </a:lnTo>
                <a:lnTo>
                  <a:pt x="482586" y="5695346"/>
                </a:lnTo>
                <a:cubicBezTo>
                  <a:pt x="481780" y="5694936"/>
                  <a:pt x="481068" y="5694221"/>
                  <a:pt x="480469" y="5693504"/>
                </a:cubicBezTo>
                <a:cubicBezTo>
                  <a:pt x="477769" y="5690437"/>
                  <a:pt x="476120" y="5689619"/>
                  <a:pt x="472523" y="5692688"/>
                </a:cubicBezTo>
                <a:lnTo>
                  <a:pt x="467306" y="5693497"/>
                </a:lnTo>
                <a:lnTo>
                  <a:pt x="452918" y="5697837"/>
                </a:lnTo>
                <a:cubicBezTo>
                  <a:pt x="447669" y="5697633"/>
                  <a:pt x="444220" y="5694770"/>
                  <a:pt x="442872" y="5687407"/>
                </a:cubicBezTo>
                <a:lnTo>
                  <a:pt x="442835" y="5686425"/>
                </a:lnTo>
                <a:lnTo>
                  <a:pt x="439970" y="5683287"/>
                </a:lnTo>
                <a:lnTo>
                  <a:pt x="437730" y="5683611"/>
                </a:lnTo>
                <a:lnTo>
                  <a:pt x="435468" y="5682114"/>
                </a:lnTo>
                <a:lnTo>
                  <a:pt x="434534" y="5682550"/>
                </a:lnTo>
                <a:lnTo>
                  <a:pt x="434289" y="5683892"/>
                </a:lnTo>
                <a:cubicBezTo>
                  <a:pt x="430166" y="5685732"/>
                  <a:pt x="426042" y="5688290"/>
                  <a:pt x="421976" y="5688826"/>
                </a:cubicBezTo>
                <a:lnTo>
                  <a:pt x="417139" y="5685926"/>
                </a:lnTo>
                <a:lnTo>
                  <a:pt x="405686" y="5691701"/>
                </a:lnTo>
                <a:lnTo>
                  <a:pt x="405686" y="5691116"/>
                </a:lnTo>
                <a:lnTo>
                  <a:pt x="405538" y="5691143"/>
                </a:lnTo>
                <a:lnTo>
                  <a:pt x="397491" y="5695346"/>
                </a:lnTo>
                <a:cubicBezTo>
                  <a:pt x="393967" y="5696573"/>
                  <a:pt x="391043" y="5696062"/>
                  <a:pt x="388945" y="5694016"/>
                </a:cubicBezTo>
                <a:lnTo>
                  <a:pt x="387401" y="5689498"/>
                </a:lnTo>
                <a:lnTo>
                  <a:pt x="369665" y="5697799"/>
                </a:lnTo>
                <a:cubicBezTo>
                  <a:pt x="366593" y="5698516"/>
                  <a:pt x="363445" y="5697237"/>
                  <a:pt x="361157" y="5694834"/>
                </a:cubicBezTo>
                <a:lnTo>
                  <a:pt x="358973" y="5688475"/>
                </a:lnTo>
                <a:lnTo>
                  <a:pt x="354759" y="5687370"/>
                </a:lnTo>
                <a:cubicBezTo>
                  <a:pt x="353784" y="5683995"/>
                  <a:pt x="352323" y="5681949"/>
                  <a:pt x="350598" y="5680493"/>
                </a:cubicBezTo>
                <a:lnTo>
                  <a:pt x="345192" y="5677334"/>
                </a:lnTo>
                <a:lnTo>
                  <a:pt x="344862" y="5677757"/>
                </a:lnTo>
                <a:lnTo>
                  <a:pt x="343355" y="5677278"/>
                </a:lnTo>
                <a:lnTo>
                  <a:pt x="335481" y="5683484"/>
                </a:lnTo>
                <a:cubicBezTo>
                  <a:pt x="329634" y="5688596"/>
                  <a:pt x="323936" y="5693096"/>
                  <a:pt x="317489" y="5684302"/>
                </a:cubicBezTo>
                <a:cubicBezTo>
                  <a:pt x="315802" y="5681999"/>
                  <a:pt x="312935" y="5683725"/>
                  <a:pt x="310594" y="5683006"/>
                </a:cubicBezTo>
                <a:lnTo>
                  <a:pt x="308618" y="5681339"/>
                </a:lnTo>
                <a:lnTo>
                  <a:pt x="308491" y="5681644"/>
                </a:lnTo>
                <a:lnTo>
                  <a:pt x="307654" y="5681619"/>
                </a:lnTo>
                <a:lnTo>
                  <a:pt x="297634" y="5687370"/>
                </a:lnTo>
                <a:cubicBezTo>
                  <a:pt x="294935" y="5688801"/>
                  <a:pt x="292235" y="5690028"/>
                  <a:pt x="289387" y="5691460"/>
                </a:cubicBezTo>
                <a:lnTo>
                  <a:pt x="289434" y="5691095"/>
                </a:lnTo>
                <a:lnTo>
                  <a:pt x="289238" y="5691460"/>
                </a:lnTo>
                <a:cubicBezTo>
                  <a:pt x="284740" y="5692892"/>
                  <a:pt x="280541" y="5697186"/>
                  <a:pt x="275744" y="5693710"/>
                </a:cubicBezTo>
                <a:lnTo>
                  <a:pt x="275278" y="5693236"/>
                </a:lnTo>
                <a:lnTo>
                  <a:pt x="272649" y="5691716"/>
                </a:lnTo>
                <a:lnTo>
                  <a:pt x="271045" y="5688312"/>
                </a:lnTo>
                <a:lnTo>
                  <a:pt x="270796" y="5687983"/>
                </a:lnTo>
                <a:cubicBezTo>
                  <a:pt x="268847" y="5685938"/>
                  <a:pt x="270496" y="5682666"/>
                  <a:pt x="269146" y="5680211"/>
                </a:cubicBezTo>
                <a:cubicBezTo>
                  <a:pt x="264498" y="5682256"/>
                  <a:pt x="260000" y="5689619"/>
                  <a:pt x="254904" y="5681438"/>
                </a:cubicBezTo>
                <a:lnTo>
                  <a:pt x="254969" y="5681353"/>
                </a:lnTo>
                <a:lnTo>
                  <a:pt x="254603" y="5681438"/>
                </a:lnTo>
                <a:cubicBezTo>
                  <a:pt x="246805" y="5685529"/>
                  <a:pt x="239009" y="5689824"/>
                  <a:pt x="231063" y="5693914"/>
                </a:cubicBezTo>
                <a:cubicBezTo>
                  <a:pt x="228515" y="5695346"/>
                  <a:pt x="225816" y="5696368"/>
                  <a:pt x="223117" y="5695550"/>
                </a:cubicBezTo>
                <a:lnTo>
                  <a:pt x="223078" y="5695346"/>
                </a:lnTo>
                <a:lnTo>
                  <a:pt x="220585" y="5695346"/>
                </a:lnTo>
                <a:cubicBezTo>
                  <a:pt x="219780" y="5694936"/>
                  <a:pt x="219068" y="5694221"/>
                  <a:pt x="218468" y="5693504"/>
                </a:cubicBezTo>
                <a:cubicBezTo>
                  <a:pt x="215770" y="5690437"/>
                  <a:pt x="214120" y="5689619"/>
                  <a:pt x="210521" y="5692688"/>
                </a:cubicBezTo>
                <a:cubicBezTo>
                  <a:pt x="206323" y="5696164"/>
                  <a:pt x="200476" y="5694118"/>
                  <a:pt x="200625" y="5686142"/>
                </a:cubicBezTo>
                <a:cubicBezTo>
                  <a:pt x="200925" y="5677552"/>
                  <a:pt x="197627" y="5675302"/>
                  <a:pt x="193279" y="5673258"/>
                </a:cubicBezTo>
                <a:lnTo>
                  <a:pt x="193289" y="5672836"/>
                </a:lnTo>
                <a:lnTo>
                  <a:pt x="193279" y="5672848"/>
                </a:lnTo>
                <a:lnTo>
                  <a:pt x="172534" y="5682550"/>
                </a:lnTo>
                <a:lnTo>
                  <a:pt x="172287" y="5683892"/>
                </a:lnTo>
                <a:cubicBezTo>
                  <a:pt x="164042" y="5687573"/>
                  <a:pt x="155796" y="5694118"/>
                  <a:pt x="147998" y="5681644"/>
                </a:cubicBezTo>
                <a:cubicBezTo>
                  <a:pt x="146086" y="5677962"/>
                  <a:pt x="143500" y="5681644"/>
                  <a:pt x="140744" y="5683023"/>
                </a:cubicBezTo>
                <a:lnTo>
                  <a:pt x="138285" y="5683249"/>
                </a:lnTo>
                <a:lnTo>
                  <a:pt x="138252" y="5683484"/>
                </a:lnTo>
                <a:cubicBezTo>
                  <a:pt x="128956" y="5691460"/>
                  <a:pt x="118311" y="5695140"/>
                  <a:pt x="107666" y="5697799"/>
                </a:cubicBezTo>
                <a:cubicBezTo>
                  <a:pt x="101519" y="5699232"/>
                  <a:pt x="95071" y="5692688"/>
                  <a:pt x="95822" y="5685120"/>
                </a:cubicBezTo>
                <a:cubicBezTo>
                  <a:pt x="96720" y="5674893"/>
                  <a:pt x="92072" y="5674688"/>
                  <a:pt x="87274" y="5673258"/>
                </a:cubicBezTo>
                <a:lnTo>
                  <a:pt x="87341" y="5672399"/>
                </a:lnTo>
                <a:lnTo>
                  <a:pt x="86975" y="5672848"/>
                </a:lnTo>
                <a:cubicBezTo>
                  <a:pt x="82477" y="5676324"/>
                  <a:pt x="77828" y="5679802"/>
                  <a:pt x="73481" y="5683484"/>
                </a:cubicBezTo>
                <a:cubicBezTo>
                  <a:pt x="67634" y="5688596"/>
                  <a:pt x="61935" y="5693096"/>
                  <a:pt x="55489" y="5684302"/>
                </a:cubicBezTo>
                <a:cubicBezTo>
                  <a:pt x="53800" y="5681999"/>
                  <a:pt x="50935" y="5683725"/>
                  <a:pt x="48594" y="5683006"/>
                </a:cubicBezTo>
                <a:lnTo>
                  <a:pt x="46618" y="5681339"/>
                </a:lnTo>
                <a:lnTo>
                  <a:pt x="46493" y="5681644"/>
                </a:lnTo>
                <a:cubicBezTo>
                  <a:pt x="44092" y="5680211"/>
                  <a:pt x="41994" y="5679598"/>
                  <a:pt x="39144" y="5681438"/>
                </a:cubicBezTo>
                <a:cubicBezTo>
                  <a:pt x="37196" y="5682666"/>
                  <a:pt x="34048" y="5686550"/>
                  <a:pt x="31349" y="5682256"/>
                </a:cubicBezTo>
                <a:lnTo>
                  <a:pt x="30935" y="5681714"/>
                </a:lnTo>
                <a:lnTo>
                  <a:pt x="28462" y="5679700"/>
                </a:lnTo>
                <a:lnTo>
                  <a:pt x="27304" y="5675997"/>
                </a:lnTo>
                <a:lnTo>
                  <a:pt x="27150" y="5675711"/>
                </a:lnTo>
                <a:lnTo>
                  <a:pt x="27151" y="5675514"/>
                </a:lnTo>
                <a:lnTo>
                  <a:pt x="27149" y="5675506"/>
                </a:lnTo>
                <a:lnTo>
                  <a:pt x="27151" y="5675510"/>
                </a:lnTo>
                <a:lnTo>
                  <a:pt x="27207" y="5668554"/>
                </a:lnTo>
                <a:cubicBezTo>
                  <a:pt x="27825" y="5666508"/>
                  <a:pt x="29025" y="5664871"/>
                  <a:pt x="30749" y="5663849"/>
                </a:cubicBezTo>
                <a:cubicBezTo>
                  <a:pt x="33897" y="5661804"/>
                  <a:pt x="35096" y="5658327"/>
                  <a:pt x="34048" y="5655055"/>
                </a:cubicBezTo>
                <a:cubicBezTo>
                  <a:pt x="32698" y="5650761"/>
                  <a:pt x="30448" y="5656896"/>
                  <a:pt x="28349" y="5655260"/>
                </a:cubicBezTo>
                <a:lnTo>
                  <a:pt x="28298" y="5655092"/>
                </a:lnTo>
                <a:lnTo>
                  <a:pt x="24451" y="5657902"/>
                </a:lnTo>
                <a:cubicBezTo>
                  <a:pt x="20599" y="5660193"/>
                  <a:pt x="16916" y="5660270"/>
                  <a:pt x="13655" y="5653215"/>
                </a:cubicBezTo>
                <a:cubicBezTo>
                  <a:pt x="13355" y="5652397"/>
                  <a:pt x="12756" y="5651579"/>
                  <a:pt x="12156" y="5651375"/>
                </a:cubicBezTo>
                <a:cubicBezTo>
                  <a:pt x="2559" y="5645239"/>
                  <a:pt x="-289" y="5636649"/>
                  <a:pt x="2410" y="5622331"/>
                </a:cubicBezTo>
                <a:cubicBezTo>
                  <a:pt x="3460" y="5616401"/>
                  <a:pt x="1660" y="5609038"/>
                  <a:pt x="7057" y="5605357"/>
                </a:cubicBezTo>
                <a:cubicBezTo>
                  <a:pt x="7358" y="5605152"/>
                  <a:pt x="7208" y="5603311"/>
                  <a:pt x="6908" y="5602698"/>
                </a:cubicBezTo>
                <a:cubicBezTo>
                  <a:pt x="12" y="5591449"/>
                  <a:pt x="6009" y="5584291"/>
                  <a:pt x="11257" y="5576929"/>
                </a:cubicBezTo>
                <a:cubicBezTo>
                  <a:pt x="12455" y="5575293"/>
                  <a:pt x="13804" y="5573656"/>
                  <a:pt x="15155" y="5572226"/>
                </a:cubicBezTo>
                <a:cubicBezTo>
                  <a:pt x="19353" y="5567726"/>
                  <a:pt x="25349" y="5564044"/>
                  <a:pt x="15605" y="5558113"/>
                </a:cubicBezTo>
                <a:cubicBezTo>
                  <a:pt x="11856" y="5555862"/>
                  <a:pt x="11856" y="5549523"/>
                  <a:pt x="13955" y="5544614"/>
                </a:cubicBezTo>
                <a:cubicBezTo>
                  <a:pt x="16204" y="5538479"/>
                  <a:pt x="19203" y="5533161"/>
                  <a:pt x="24001" y="5530299"/>
                </a:cubicBezTo>
                <a:lnTo>
                  <a:pt x="24155" y="5530338"/>
                </a:lnTo>
                <a:lnTo>
                  <a:pt x="26700" y="5527231"/>
                </a:lnTo>
                <a:lnTo>
                  <a:pt x="26645" y="5526563"/>
                </a:lnTo>
                <a:lnTo>
                  <a:pt x="22600" y="5525457"/>
                </a:lnTo>
                <a:cubicBezTo>
                  <a:pt x="18537" y="5523396"/>
                  <a:pt x="14855" y="5519408"/>
                  <a:pt x="9907" y="5520482"/>
                </a:cubicBezTo>
                <a:cubicBezTo>
                  <a:pt x="6458" y="5521095"/>
                  <a:pt x="4060" y="5514346"/>
                  <a:pt x="4959" y="5510869"/>
                </a:cubicBezTo>
                <a:cubicBezTo>
                  <a:pt x="7958" y="5499417"/>
                  <a:pt x="6458" y="5484690"/>
                  <a:pt x="16354" y="5477737"/>
                </a:cubicBezTo>
                <a:cubicBezTo>
                  <a:pt x="17703" y="5476715"/>
                  <a:pt x="19503" y="5475283"/>
                  <a:pt x="19203" y="5472215"/>
                </a:cubicBezTo>
                <a:cubicBezTo>
                  <a:pt x="17854" y="5469965"/>
                  <a:pt x="16053" y="5471805"/>
                  <a:pt x="14555" y="5471601"/>
                </a:cubicBezTo>
                <a:cubicBezTo>
                  <a:pt x="7809" y="5471192"/>
                  <a:pt x="4809" y="5464238"/>
                  <a:pt x="8407" y="5456263"/>
                </a:cubicBezTo>
                <a:cubicBezTo>
                  <a:pt x="10507" y="5451763"/>
                  <a:pt x="11556" y="5448082"/>
                  <a:pt x="9157" y="5443378"/>
                </a:cubicBezTo>
                <a:cubicBezTo>
                  <a:pt x="5560" y="5436424"/>
                  <a:pt x="7358" y="5430697"/>
                  <a:pt x="11406" y="5425584"/>
                </a:cubicBezTo>
                <a:cubicBezTo>
                  <a:pt x="16503" y="5419245"/>
                  <a:pt x="22351" y="5414336"/>
                  <a:pt x="25051" y="5405337"/>
                </a:cubicBezTo>
                <a:lnTo>
                  <a:pt x="25131" y="5405491"/>
                </a:lnTo>
                <a:lnTo>
                  <a:pt x="26850" y="5402065"/>
                </a:lnTo>
                <a:cubicBezTo>
                  <a:pt x="27450" y="5399815"/>
                  <a:pt x="27001" y="5398997"/>
                  <a:pt x="25202" y="5399815"/>
                </a:cubicBezTo>
                <a:cubicBezTo>
                  <a:pt x="21003" y="5402883"/>
                  <a:pt x="16804" y="5405747"/>
                  <a:pt x="12756" y="5408814"/>
                </a:cubicBezTo>
                <a:cubicBezTo>
                  <a:pt x="8559" y="5411881"/>
                  <a:pt x="4660" y="5412700"/>
                  <a:pt x="1511" y="5406769"/>
                </a:cubicBezTo>
                <a:cubicBezTo>
                  <a:pt x="-1638" y="5400633"/>
                  <a:pt x="611" y="5395929"/>
                  <a:pt x="3910" y="5391635"/>
                </a:cubicBezTo>
                <a:cubicBezTo>
                  <a:pt x="6159" y="5388976"/>
                  <a:pt x="8408" y="5386317"/>
                  <a:pt x="11257" y="5383249"/>
                </a:cubicBezTo>
                <a:cubicBezTo>
                  <a:pt x="7359" y="5379977"/>
                  <a:pt x="2710" y="5377932"/>
                  <a:pt x="2710" y="5370773"/>
                </a:cubicBezTo>
                <a:cubicBezTo>
                  <a:pt x="2710" y="5363820"/>
                  <a:pt x="7359" y="5361570"/>
                  <a:pt x="10507" y="5358093"/>
                </a:cubicBezTo>
                <a:cubicBezTo>
                  <a:pt x="13057" y="5355435"/>
                  <a:pt x="15606" y="5352571"/>
                  <a:pt x="18604" y="5350935"/>
                </a:cubicBezTo>
                <a:cubicBezTo>
                  <a:pt x="23252" y="5348481"/>
                  <a:pt x="21752" y="5343368"/>
                  <a:pt x="21902" y="5339073"/>
                </a:cubicBezTo>
                <a:cubicBezTo>
                  <a:pt x="22202" y="5334368"/>
                  <a:pt x="19503" y="5333550"/>
                  <a:pt x="16654" y="5332323"/>
                </a:cubicBezTo>
                <a:cubicBezTo>
                  <a:pt x="12156" y="5330278"/>
                  <a:pt x="9757" y="5326393"/>
                  <a:pt x="11406" y="5318416"/>
                </a:cubicBezTo>
                <a:lnTo>
                  <a:pt x="17308" y="5299962"/>
                </a:lnTo>
                <a:lnTo>
                  <a:pt x="13655" y="5295833"/>
                </a:lnTo>
                <a:cubicBezTo>
                  <a:pt x="13355" y="5295015"/>
                  <a:pt x="12756" y="5294197"/>
                  <a:pt x="12156" y="5293992"/>
                </a:cubicBezTo>
                <a:cubicBezTo>
                  <a:pt x="2559" y="5287856"/>
                  <a:pt x="-289" y="5279267"/>
                  <a:pt x="2410" y="5264951"/>
                </a:cubicBezTo>
                <a:cubicBezTo>
                  <a:pt x="3460" y="5259019"/>
                  <a:pt x="1660" y="5251656"/>
                  <a:pt x="7057" y="5247975"/>
                </a:cubicBezTo>
                <a:cubicBezTo>
                  <a:pt x="7358" y="5247771"/>
                  <a:pt x="7208" y="5245929"/>
                  <a:pt x="6908" y="5245317"/>
                </a:cubicBezTo>
                <a:cubicBezTo>
                  <a:pt x="12" y="5234068"/>
                  <a:pt x="6009" y="5226910"/>
                  <a:pt x="11257" y="5219548"/>
                </a:cubicBezTo>
                <a:cubicBezTo>
                  <a:pt x="12455" y="5217912"/>
                  <a:pt x="13804" y="5216274"/>
                  <a:pt x="15155" y="5214844"/>
                </a:cubicBezTo>
                <a:cubicBezTo>
                  <a:pt x="19353" y="5210344"/>
                  <a:pt x="25349" y="5206663"/>
                  <a:pt x="15605" y="5200732"/>
                </a:cubicBezTo>
                <a:cubicBezTo>
                  <a:pt x="11856" y="5198482"/>
                  <a:pt x="11856" y="5192143"/>
                  <a:pt x="13955" y="5187233"/>
                </a:cubicBezTo>
                <a:cubicBezTo>
                  <a:pt x="16204" y="5181099"/>
                  <a:pt x="19203" y="5175779"/>
                  <a:pt x="24001" y="5172917"/>
                </a:cubicBezTo>
                <a:lnTo>
                  <a:pt x="24155" y="5172956"/>
                </a:lnTo>
                <a:lnTo>
                  <a:pt x="26700" y="5169849"/>
                </a:lnTo>
                <a:lnTo>
                  <a:pt x="26645" y="5169180"/>
                </a:lnTo>
                <a:lnTo>
                  <a:pt x="22600" y="5168076"/>
                </a:lnTo>
                <a:cubicBezTo>
                  <a:pt x="18537" y="5166015"/>
                  <a:pt x="14855" y="5162027"/>
                  <a:pt x="9907" y="5163099"/>
                </a:cubicBezTo>
                <a:cubicBezTo>
                  <a:pt x="6458" y="5163714"/>
                  <a:pt x="4060" y="5156964"/>
                  <a:pt x="4959" y="5153487"/>
                </a:cubicBezTo>
                <a:cubicBezTo>
                  <a:pt x="7958" y="5142035"/>
                  <a:pt x="6458" y="5127309"/>
                  <a:pt x="16354" y="5120355"/>
                </a:cubicBezTo>
                <a:cubicBezTo>
                  <a:pt x="17703" y="5119333"/>
                  <a:pt x="19503" y="5117901"/>
                  <a:pt x="19203" y="5114833"/>
                </a:cubicBezTo>
                <a:cubicBezTo>
                  <a:pt x="17854" y="5112584"/>
                  <a:pt x="16053" y="5114425"/>
                  <a:pt x="14555" y="5114220"/>
                </a:cubicBezTo>
                <a:cubicBezTo>
                  <a:pt x="7809" y="5113811"/>
                  <a:pt x="4809" y="5106858"/>
                  <a:pt x="8407" y="5098881"/>
                </a:cubicBezTo>
                <a:cubicBezTo>
                  <a:pt x="10507" y="5094382"/>
                  <a:pt x="11556" y="5090701"/>
                  <a:pt x="9157" y="5085996"/>
                </a:cubicBezTo>
                <a:cubicBezTo>
                  <a:pt x="5560" y="5079042"/>
                  <a:pt x="7358" y="5073316"/>
                  <a:pt x="11406" y="5068204"/>
                </a:cubicBezTo>
                <a:cubicBezTo>
                  <a:pt x="16503" y="5061865"/>
                  <a:pt x="22351" y="5056955"/>
                  <a:pt x="25051" y="5047955"/>
                </a:cubicBezTo>
                <a:lnTo>
                  <a:pt x="25131" y="5048110"/>
                </a:lnTo>
                <a:lnTo>
                  <a:pt x="26850" y="5044683"/>
                </a:lnTo>
                <a:cubicBezTo>
                  <a:pt x="27450" y="5042433"/>
                  <a:pt x="27001" y="5041615"/>
                  <a:pt x="25202" y="5042433"/>
                </a:cubicBezTo>
                <a:cubicBezTo>
                  <a:pt x="21003" y="5045501"/>
                  <a:pt x="16804" y="5048365"/>
                  <a:pt x="12756" y="5051433"/>
                </a:cubicBezTo>
                <a:cubicBezTo>
                  <a:pt x="8559" y="5054501"/>
                  <a:pt x="4660" y="5055319"/>
                  <a:pt x="1511" y="5049388"/>
                </a:cubicBezTo>
                <a:cubicBezTo>
                  <a:pt x="-1638" y="5043251"/>
                  <a:pt x="611" y="5038547"/>
                  <a:pt x="3910" y="5034252"/>
                </a:cubicBezTo>
                <a:cubicBezTo>
                  <a:pt x="6159" y="5031594"/>
                  <a:pt x="8408" y="5028936"/>
                  <a:pt x="11257" y="5025868"/>
                </a:cubicBezTo>
                <a:cubicBezTo>
                  <a:pt x="7359" y="5022596"/>
                  <a:pt x="2710" y="5020551"/>
                  <a:pt x="2710" y="5013391"/>
                </a:cubicBezTo>
                <a:cubicBezTo>
                  <a:pt x="2710" y="5006439"/>
                  <a:pt x="7359" y="5004188"/>
                  <a:pt x="10507" y="5000711"/>
                </a:cubicBezTo>
                <a:cubicBezTo>
                  <a:pt x="13057" y="4998053"/>
                  <a:pt x="15606" y="4995190"/>
                  <a:pt x="18604" y="4993554"/>
                </a:cubicBezTo>
                <a:cubicBezTo>
                  <a:pt x="23252" y="4991099"/>
                  <a:pt x="21752" y="4985987"/>
                  <a:pt x="21902" y="4981691"/>
                </a:cubicBezTo>
                <a:cubicBezTo>
                  <a:pt x="22202" y="4976988"/>
                  <a:pt x="19503" y="4976170"/>
                  <a:pt x="16654" y="4974942"/>
                </a:cubicBezTo>
                <a:lnTo>
                  <a:pt x="11545" y="4961399"/>
                </a:lnTo>
                <a:lnTo>
                  <a:pt x="2672" y="4950686"/>
                </a:lnTo>
                <a:cubicBezTo>
                  <a:pt x="1098" y="4945981"/>
                  <a:pt x="1061" y="4940255"/>
                  <a:pt x="2410" y="4933096"/>
                </a:cubicBezTo>
                <a:cubicBezTo>
                  <a:pt x="3460" y="4927164"/>
                  <a:pt x="1660" y="4919802"/>
                  <a:pt x="7057" y="4916120"/>
                </a:cubicBezTo>
                <a:cubicBezTo>
                  <a:pt x="7358" y="4915916"/>
                  <a:pt x="7208" y="4914076"/>
                  <a:pt x="6908" y="4913462"/>
                </a:cubicBezTo>
                <a:cubicBezTo>
                  <a:pt x="12" y="4902214"/>
                  <a:pt x="6009" y="4895056"/>
                  <a:pt x="11257" y="4887693"/>
                </a:cubicBezTo>
                <a:cubicBezTo>
                  <a:pt x="12455" y="4886057"/>
                  <a:pt x="13804" y="4884421"/>
                  <a:pt x="15155" y="4882989"/>
                </a:cubicBezTo>
                <a:cubicBezTo>
                  <a:pt x="19353" y="4878490"/>
                  <a:pt x="25349" y="4874809"/>
                  <a:pt x="15605" y="4868878"/>
                </a:cubicBezTo>
                <a:cubicBezTo>
                  <a:pt x="11856" y="4866627"/>
                  <a:pt x="11856" y="4860286"/>
                  <a:pt x="13955" y="4855378"/>
                </a:cubicBezTo>
                <a:cubicBezTo>
                  <a:pt x="16204" y="4849242"/>
                  <a:pt x="19203" y="4843925"/>
                  <a:pt x="24001" y="4841063"/>
                </a:cubicBezTo>
                <a:lnTo>
                  <a:pt x="24155" y="4841101"/>
                </a:lnTo>
                <a:lnTo>
                  <a:pt x="26700" y="4837995"/>
                </a:lnTo>
                <a:lnTo>
                  <a:pt x="26645" y="4837326"/>
                </a:lnTo>
                <a:lnTo>
                  <a:pt x="22600" y="4836222"/>
                </a:lnTo>
                <a:cubicBezTo>
                  <a:pt x="18537" y="4834160"/>
                  <a:pt x="14855" y="4830173"/>
                  <a:pt x="9907" y="4831245"/>
                </a:cubicBezTo>
                <a:cubicBezTo>
                  <a:pt x="6458" y="4831860"/>
                  <a:pt x="4060" y="4825111"/>
                  <a:pt x="4959" y="4821632"/>
                </a:cubicBezTo>
                <a:cubicBezTo>
                  <a:pt x="7958" y="4810180"/>
                  <a:pt x="6458" y="4795454"/>
                  <a:pt x="16354" y="4788501"/>
                </a:cubicBezTo>
                <a:cubicBezTo>
                  <a:pt x="17703" y="4787478"/>
                  <a:pt x="19503" y="4786048"/>
                  <a:pt x="19203" y="4782980"/>
                </a:cubicBezTo>
                <a:cubicBezTo>
                  <a:pt x="17854" y="4780729"/>
                  <a:pt x="16053" y="4782570"/>
                  <a:pt x="14555" y="4782365"/>
                </a:cubicBezTo>
                <a:cubicBezTo>
                  <a:pt x="7809" y="4781957"/>
                  <a:pt x="4809" y="4775002"/>
                  <a:pt x="8407" y="4767026"/>
                </a:cubicBezTo>
                <a:cubicBezTo>
                  <a:pt x="10507" y="4762527"/>
                  <a:pt x="11556" y="4758846"/>
                  <a:pt x="9157" y="4754142"/>
                </a:cubicBezTo>
                <a:cubicBezTo>
                  <a:pt x="5560" y="4747188"/>
                  <a:pt x="7358" y="4741462"/>
                  <a:pt x="11406" y="4736349"/>
                </a:cubicBezTo>
                <a:cubicBezTo>
                  <a:pt x="16503" y="4730008"/>
                  <a:pt x="22351" y="4725100"/>
                  <a:pt x="25051" y="4716101"/>
                </a:cubicBezTo>
                <a:lnTo>
                  <a:pt x="25131" y="4716255"/>
                </a:lnTo>
                <a:lnTo>
                  <a:pt x="26850" y="4712829"/>
                </a:lnTo>
                <a:cubicBezTo>
                  <a:pt x="27450" y="4710579"/>
                  <a:pt x="27001" y="4709761"/>
                  <a:pt x="25202" y="4710579"/>
                </a:cubicBezTo>
                <a:cubicBezTo>
                  <a:pt x="21003" y="4713647"/>
                  <a:pt x="16804" y="4716510"/>
                  <a:pt x="12756" y="4719578"/>
                </a:cubicBezTo>
                <a:cubicBezTo>
                  <a:pt x="8559" y="4722644"/>
                  <a:pt x="4660" y="4723464"/>
                  <a:pt x="1511" y="4717533"/>
                </a:cubicBezTo>
                <a:cubicBezTo>
                  <a:pt x="-1638" y="4711397"/>
                  <a:pt x="611" y="4706693"/>
                  <a:pt x="3910" y="4702398"/>
                </a:cubicBezTo>
                <a:lnTo>
                  <a:pt x="10595" y="4694769"/>
                </a:lnTo>
                <a:lnTo>
                  <a:pt x="2672" y="4685202"/>
                </a:lnTo>
                <a:cubicBezTo>
                  <a:pt x="1098" y="4680499"/>
                  <a:pt x="1061" y="4674771"/>
                  <a:pt x="2410" y="4667612"/>
                </a:cubicBezTo>
                <a:cubicBezTo>
                  <a:pt x="3460" y="4661681"/>
                  <a:pt x="1660" y="4654320"/>
                  <a:pt x="7057" y="4650638"/>
                </a:cubicBezTo>
                <a:cubicBezTo>
                  <a:pt x="7358" y="4650433"/>
                  <a:pt x="7208" y="4648592"/>
                  <a:pt x="6908" y="4647979"/>
                </a:cubicBezTo>
                <a:cubicBezTo>
                  <a:pt x="12" y="4636730"/>
                  <a:pt x="6009" y="4629572"/>
                  <a:pt x="11257" y="4622209"/>
                </a:cubicBezTo>
                <a:lnTo>
                  <a:pt x="15132" y="4617534"/>
                </a:lnTo>
                <a:lnTo>
                  <a:pt x="17554" y="4609956"/>
                </a:lnTo>
                <a:lnTo>
                  <a:pt x="18054" y="4607110"/>
                </a:lnTo>
                <a:lnTo>
                  <a:pt x="15605" y="4603394"/>
                </a:lnTo>
                <a:cubicBezTo>
                  <a:pt x="11856" y="4601144"/>
                  <a:pt x="11856" y="4594804"/>
                  <a:pt x="13955" y="4589894"/>
                </a:cubicBezTo>
                <a:cubicBezTo>
                  <a:pt x="16204" y="4583760"/>
                  <a:pt x="19203" y="4578442"/>
                  <a:pt x="24001" y="4575579"/>
                </a:cubicBezTo>
                <a:lnTo>
                  <a:pt x="24155" y="4575618"/>
                </a:lnTo>
                <a:lnTo>
                  <a:pt x="26700" y="4572512"/>
                </a:lnTo>
                <a:lnTo>
                  <a:pt x="26645" y="4571843"/>
                </a:lnTo>
                <a:lnTo>
                  <a:pt x="22600" y="4570738"/>
                </a:lnTo>
                <a:cubicBezTo>
                  <a:pt x="18537" y="4568676"/>
                  <a:pt x="14855" y="4564688"/>
                  <a:pt x="9907" y="4565763"/>
                </a:cubicBezTo>
                <a:cubicBezTo>
                  <a:pt x="6458" y="4566377"/>
                  <a:pt x="4060" y="4559627"/>
                  <a:pt x="4959" y="4556149"/>
                </a:cubicBezTo>
                <a:cubicBezTo>
                  <a:pt x="7958" y="4544697"/>
                  <a:pt x="6458" y="4529971"/>
                  <a:pt x="16354" y="4523018"/>
                </a:cubicBezTo>
                <a:cubicBezTo>
                  <a:pt x="17703" y="4521996"/>
                  <a:pt x="19503" y="4520564"/>
                  <a:pt x="19203" y="4517496"/>
                </a:cubicBezTo>
                <a:cubicBezTo>
                  <a:pt x="17854" y="4515246"/>
                  <a:pt x="16053" y="4517086"/>
                  <a:pt x="14555" y="4516882"/>
                </a:cubicBezTo>
                <a:cubicBezTo>
                  <a:pt x="7809" y="4516473"/>
                  <a:pt x="4809" y="4509519"/>
                  <a:pt x="8407" y="4501544"/>
                </a:cubicBezTo>
                <a:cubicBezTo>
                  <a:pt x="10507" y="4497044"/>
                  <a:pt x="11556" y="4493362"/>
                  <a:pt x="9157" y="4488659"/>
                </a:cubicBezTo>
                <a:cubicBezTo>
                  <a:pt x="5560" y="4481705"/>
                  <a:pt x="7358" y="4475978"/>
                  <a:pt x="11406" y="4470865"/>
                </a:cubicBezTo>
                <a:cubicBezTo>
                  <a:pt x="16503" y="4464526"/>
                  <a:pt x="22351" y="4459617"/>
                  <a:pt x="25051" y="4450617"/>
                </a:cubicBezTo>
                <a:lnTo>
                  <a:pt x="25131" y="4450771"/>
                </a:lnTo>
                <a:lnTo>
                  <a:pt x="26850" y="4447346"/>
                </a:lnTo>
                <a:cubicBezTo>
                  <a:pt x="27450" y="4445096"/>
                  <a:pt x="27001" y="4444278"/>
                  <a:pt x="25202" y="4445096"/>
                </a:cubicBezTo>
                <a:cubicBezTo>
                  <a:pt x="21003" y="4448164"/>
                  <a:pt x="16804" y="4451027"/>
                  <a:pt x="12756" y="4454095"/>
                </a:cubicBezTo>
                <a:cubicBezTo>
                  <a:pt x="8559" y="4457162"/>
                  <a:pt x="4660" y="4457981"/>
                  <a:pt x="1511" y="4452049"/>
                </a:cubicBezTo>
                <a:cubicBezTo>
                  <a:pt x="-1638" y="4445914"/>
                  <a:pt x="611" y="4441210"/>
                  <a:pt x="3910" y="4436915"/>
                </a:cubicBezTo>
                <a:cubicBezTo>
                  <a:pt x="6159" y="4434257"/>
                  <a:pt x="8408" y="4431598"/>
                  <a:pt x="11257" y="4428530"/>
                </a:cubicBezTo>
                <a:cubicBezTo>
                  <a:pt x="7359" y="4425258"/>
                  <a:pt x="2710" y="4423213"/>
                  <a:pt x="2710" y="4416053"/>
                </a:cubicBezTo>
                <a:cubicBezTo>
                  <a:pt x="2710" y="4409100"/>
                  <a:pt x="7359" y="4406851"/>
                  <a:pt x="10507" y="4403374"/>
                </a:cubicBezTo>
                <a:cubicBezTo>
                  <a:pt x="13057" y="4400716"/>
                  <a:pt x="15606" y="4397853"/>
                  <a:pt x="18604" y="4396217"/>
                </a:cubicBezTo>
                <a:cubicBezTo>
                  <a:pt x="23252" y="4393762"/>
                  <a:pt x="21752" y="4388649"/>
                  <a:pt x="21902" y="4384354"/>
                </a:cubicBezTo>
                <a:cubicBezTo>
                  <a:pt x="22202" y="4379649"/>
                  <a:pt x="19503" y="4378831"/>
                  <a:pt x="16654" y="4377604"/>
                </a:cubicBezTo>
                <a:lnTo>
                  <a:pt x="11547" y="4364065"/>
                </a:lnTo>
                <a:lnTo>
                  <a:pt x="2672" y="4353349"/>
                </a:lnTo>
                <a:cubicBezTo>
                  <a:pt x="1098" y="4348646"/>
                  <a:pt x="1061" y="4342919"/>
                  <a:pt x="2410" y="4335760"/>
                </a:cubicBezTo>
                <a:cubicBezTo>
                  <a:pt x="3460" y="4329829"/>
                  <a:pt x="1660" y="4322467"/>
                  <a:pt x="7057" y="4318785"/>
                </a:cubicBezTo>
                <a:cubicBezTo>
                  <a:pt x="7358" y="4318580"/>
                  <a:pt x="7208" y="4316740"/>
                  <a:pt x="6908" y="4316126"/>
                </a:cubicBezTo>
                <a:cubicBezTo>
                  <a:pt x="12" y="4304878"/>
                  <a:pt x="6009" y="4297719"/>
                  <a:pt x="11257" y="4290358"/>
                </a:cubicBezTo>
                <a:cubicBezTo>
                  <a:pt x="12455" y="4288722"/>
                  <a:pt x="13804" y="4287085"/>
                  <a:pt x="15155" y="4285654"/>
                </a:cubicBezTo>
                <a:cubicBezTo>
                  <a:pt x="19353" y="4281155"/>
                  <a:pt x="25349" y="4277474"/>
                  <a:pt x="15605" y="4271541"/>
                </a:cubicBezTo>
                <a:cubicBezTo>
                  <a:pt x="11856" y="4269292"/>
                  <a:pt x="11856" y="4262951"/>
                  <a:pt x="13955" y="4258042"/>
                </a:cubicBezTo>
                <a:cubicBezTo>
                  <a:pt x="16204" y="4251908"/>
                  <a:pt x="19203" y="4246590"/>
                  <a:pt x="24001" y="4243728"/>
                </a:cubicBezTo>
                <a:lnTo>
                  <a:pt x="24155" y="4243766"/>
                </a:lnTo>
                <a:lnTo>
                  <a:pt x="26700" y="4240659"/>
                </a:lnTo>
                <a:lnTo>
                  <a:pt x="26645" y="4239990"/>
                </a:lnTo>
                <a:lnTo>
                  <a:pt x="22600" y="4238887"/>
                </a:lnTo>
                <a:cubicBezTo>
                  <a:pt x="18537" y="4236825"/>
                  <a:pt x="14855" y="4232837"/>
                  <a:pt x="9907" y="4233910"/>
                </a:cubicBezTo>
                <a:cubicBezTo>
                  <a:pt x="6458" y="4234524"/>
                  <a:pt x="4060" y="4227775"/>
                  <a:pt x="4959" y="4224296"/>
                </a:cubicBezTo>
                <a:cubicBezTo>
                  <a:pt x="7958" y="4212844"/>
                  <a:pt x="6458" y="4198118"/>
                  <a:pt x="16354" y="4191165"/>
                </a:cubicBezTo>
                <a:cubicBezTo>
                  <a:pt x="17703" y="4190143"/>
                  <a:pt x="19503" y="4188711"/>
                  <a:pt x="19203" y="4185644"/>
                </a:cubicBezTo>
                <a:cubicBezTo>
                  <a:pt x="17854" y="4183393"/>
                  <a:pt x="16053" y="4185234"/>
                  <a:pt x="14555" y="4185029"/>
                </a:cubicBezTo>
                <a:cubicBezTo>
                  <a:pt x="7809" y="4184620"/>
                  <a:pt x="4809" y="4177666"/>
                  <a:pt x="8407" y="4169691"/>
                </a:cubicBezTo>
                <a:cubicBezTo>
                  <a:pt x="10507" y="4165192"/>
                  <a:pt x="11556" y="4161511"/>
                  <a:pt x="9157" y="4156807"/>
                </a:cubicBezTo>
                <a:cubicBezTo>
                  <a:pt x="5560" y="4149852"/>
                  <a:pt x="7358" y="4144125"/>
                  <a:pt x="11406" y="4139014"/>
                </a:cubicBezTo>
                <a:lnTo>
                  <a:pt x="13205" y="4136344"/>
                </a:lnTo>
                <a:lnTo>
                  <a:pt x="12156" y="4135056"/>
                </a:lnTo>
                <a:cubicBezTo>
                  <a:pt x="7358" y="4131990"/>
                  <a:pt x="4247" y="4128308"/>
                  <a:pt x="2672" y="4123604"/>
                </a:cubicBezTo>
                <a:lnTo>
                  <a:pt x="2636" y="4121144"/>
                </a:lnTo>
                <a:lnTo>
                  <a:pt x="1511" y="4120197"/>
                </a:lnTo>
                <a:cubicBezTo>
                  <a:pt x="-63" y="4117130"/>
                  <a:pt x="-289" y="4114419"/>
                  <a:pt x="294" y="4111940"/>
                </a:cubicBezTo>
                <a:lnTo>
                  <a:pt x="2438" y="4107863"/>
                </a:lnTo>
                <a:lnTo>
                  <a:pt x="2410" y="4106014"/>
                </a:lnTo>
                <a:cubicBezTo>
                  <a:pt x="2934" y="4103049"/>
                  <a:pt x="2747" y="4099727"/>
                  <a:pt x="3104" y="4096684"/>
                </a:cubicBezTo>
                <a:lnTo>
                  <a:pt x="6613" y="4089899"/>
                </a:lnTo>
                <a:lnTo>
                  <a:pt x="2710" y="4084201"/>
                </a:lnTo>
                <a:lnTo>
                  <a:pt x="5732" y="4079290"/>
                </a:lnTo>
                <a:lnTo>
                  <a:pt x="4528" y="4072040"/>
                </a:lnTo>
                <a:cubicBezTo>
                  <a:pt x="5821" y="4067924"/>
                  <a:pt x="8633" y="4064292"/>
                  <a:pt x="11257" y="4060612"/>
                </a:cubicBezTo>
                <a:cubicBezTo>
                  <a:pt x="12455" y="4058976"/>
                  <a:pt x="13804" y="4057339"/>
                  <a:pt x="15155" y="4055908"/>
                </a:cubicBezTo>
                <a:lnTo>
                  <a:pt x="20025" y="4050087"/>
                </a:lnTo>
                <a:lnTo>
                  <a:pt x="16654" y="4045751"/>
                </a:lnTo>
                <a:cubicBezTo>
                  <a:pt x="12156" y="4043707"/>
                  <a:pt x="9757" y="4039821"/>
                  <a:pt x="11406" y="4031844"/>
                </a:cubicBezTo>
                <a:cubicBezTo>
                  <a:pt x="12756" y="4024891"/>
                  <a:pt x="12907" y="4017937"/>
                  <a:pt x="17554" y="4012620"/>
                </a:cubicBezTo>
                <a:lnTo>
                  <a:pt x="18449" y="4007514"/>
                </a:lnTo>
                <a:lnTo>
                  <a:pt x="9907" y="4004164"/>
                </a:lnTo>
                <a:cubicBezTo>
                  <a:pt x="6458" y="4004778"/>
                  <a:pt x="4060" y="3998029"/>
                  <a:pt x="4959" y="3994551"/>
                </a:cubicBezTo>
                <a:cubicBezTo>
                  <a:pt x="7958" y="3983098"/>
                  <a:pt x="6458" y="3968373"/>
                  <a:pt x="16354" y="3961420"/>
                </a:cubicBezTo>
                <a:cubicBezTo>
                  <a:pt x="17703" y="3960397"/>
                  <a:pt x="19503" y="3958966"/>
                  <a:pt x="19203" y="3955898"/>
                </a:cubicBezTo>
                <a:cubicBezTo>
                  <a:pt x="17854" y="3953647"/>
                  <a:pt x="16053" y="3955488"/>
                  <a:pt x="14555" y="3955283"/>
                </a:cubicBezTo>
                <a:cubicBezTo>
                  <a:pt x="7809" y="3954875"/>
                  <a:pt x="4809" y="3947921"/>
                  <a:pt x="8407" y="3939945"/>
                </a:cubicBezTo>
                <a:cubicBezTo>
                  <a:pt x="10507" y="3935446"/>
                  <a:pt x="11556" y="3931765"/>
                  <a:pt x="9157" y="3927061"/>
                </a:cubicBezTo>
                <a:cubicBezTo>
                  <a:pt x="5560" y="3920107"/>
                  <a:pt x="7358" y="3914380"/>
                  <a:pt x="11406" y="3909267"/>
                </a:cubicBezTo>
                <a:cubicBezTo>
                  <a:pt x="16503" y="3902927"/>
                  <a:pt x="22351" y="3898018"/>
                  <a:pt x="25051" y="3889020"/>
                </a:cubicBezTo>
                <a:lnTo>
                  <a:pt x="25131" y="3889173"/>
                </a:lnTo>
                <a:lnTo>
                  <a:pt x="26850" y="3885748"/>
                </a:lnTo>
                <a:cubicBezTo>
                  <a:pt x="27450" y="3883497"/>
                  <a:pt x="27001" y="3882679"/>
                  <a:pt x="25202" y="3883497"/>
                </a:cubicBezTo>
                <a:cubicBezTo>
                  <a:pt x="21003" y="3886566"/>
                  <a:pt x="16804" y="3889429"/>
                  <a:pt x="12756" y="3892497"/>
                </a:cubicBezTo>
                <a:cubicBezTo>
                  <a:pt x="8559" y="3895564"/>
                  <a:pt x="4660" y="3896383"/>
                  <a:pt x="1511" y="3890452"/>
                </a:cubicBezTo>
                <a:cubicBezTo>
                  <a:pt x="-1638" y="3884315"/>
                  <a:pt x="611" y="3879612"/>
                  <a:pt x="3910" y="3875317"/>
                </a:cubicBezTo>
                <a:cubicBezTo>
                  <a:pt x="6159" y="3872659"/>
                  <a:pt x="8408" y="3869999"/>
                  <a:pt x="11257" y="3866932"/>
                </a:cubicBezTo>
                <a:cubicBezTo>
                  <a:pt x="7359" y="3863660"/>
                  <a:pt x="2710" y="3861614"/>
                  <a:pt x="2710" y="3854455"/>
                </a:cubicBezTo>
                <a:cubicBezTo>
                  <a:pt x="2710" y="3847503"/>
                  <a:pt x="7359" y="3845253"/>
                  <a:pt x="10507" y="3841776"/>
                </a:cubicBezTo>
                <a:cubicBezTo>
                  <a:pt x="13057" y="3839118"/>
                  <a:pt x="15606" y="3836254"/>
                  <a:pt x="18604" y="3834618"/>
                </a:cubicBezTo>
                <a:lnTo>
                  <a:pt x="20992" y="3830867"/>
                </a:lnTo>
                <a:lnTo>
                  <a:pt x="18832" y="3831313"/>
                </a:lnTo>
                <a:cubicBezTo>
                  <a:pt x="17021" y="3830737"/>
                  <a:pt x="15286" y="3828992"/>
                  <a:pt x="13655" y="3825464"/>
                </a:cubicBezTo>
                <a:cubicBezTo>
                  <a:pt x="13355" y="3824646"/>
                  <a:pt x="12756" y="3823828"/>
                  <a:pt x="12156" y="3823623"/>
                </a:cubicBezTo>
                <a:cubicBezTo>
                  <a:pt x="2559" y="3817488"/>
                  <a:pt x="-289" y="3808898"/>
                  <a:pt x="2410" y="3794581"/>
                </a:cubicBezTo>
                <a:cubicBezTo>
                  <a:pt x="3460" y="3788650"/>
                  <a:pt x="1660" y="3781288"/>
                  <a:pt x="7057" y="3777607"/>
                </a:cubicBezTo>
                <a:cubicBezTo>
                  <a:pt x="7358" y="3777402"/>
                  <a:pt x="7208" y="3775561"/>
                  <a:pt x="6908" y="3774948"/>
                </a:cubicBezTo>
                <a:cubicBezTo>
                  <a:pt x="12" y="3763699"/>
                  <a:pt x="6009" y="3756541"/>
                  <a:pt x="11257" y="3749178"/>
                </a:cubicBezTo>
                <a:cubicBezTo>
                  <a:pt x="12455" y="3747542"/>
                  <a:pt x="13804" y="3745905"/>
                  <a:pt x="15155" y="3744475"/>
                </a:cubicBezTo>
                <a:cubicBezTo>
                  <a:pt x="19353" y="3739975"/>
                  <a:pt x="25349" y="3736295"/>
                  <a:pt x="15605" y="3730363"/>
                </a:cubicBezTo>
                <a:cubicBezTo>
                  <a:pt x="11856" y="3728113"/>
                  <a:pt x="11856" y="3721773"/>
                  <a:pt x="13955" y="3716864"/>
                </a:cubicBezTo>
                <a:cubicBezTo>
                  <a:pt x="16204" y="3710729"/>
                  <a:pt x="19203" y="3705410"/>
                  <a:pt x="24001" y="3702548"/>
                </a:cubicBezTo>
                <a:lnTo>
                  <a:pt x="24155" y="3702588"/>
                </a:lnTo>
                <a:lnTo>
                  <a:pt x="26700" y="3699480"/>
                </a:lnTo>
                <a:lnTo>
                  <a:pt x="26645" y="3698811"/>
                </a:lnTo>
                <a:lnTo>
                  <a:pt x="22600" y="3697707"/>
                </a:lnTo>
                <a:cubicBezTo>
                  <a:pt x="18537" y="3695646"/>
                  <a:pt x="14855" y="3691658"/>
                  <a:pt x="9907" y="3692731"/>
                </a:cubicBezTo>
                <a:cubicBezTo>
                  <a:pt x="6458" y="3693345"/>
                  <a:pt x="4060" y="3686596"/>
                  <a:pt x="4959" y="3683118"/>
                </a:cubicBezTo>
                <a:cubicBezTo>
                  <a:pt x="6458" y="3677392"/>
                  <a:pt x="6833" y="3670847"/>
                  <a:pt x="8070" y="3664865"/>
                </a:cubicBezTo>
                <a:lnTo>
                  <a:pt x="11250" y="3659155"/>
                </a:lnTo>
                <a:lnTo>
                  <a:pt x="2672" y="3648797"/>
                </a:lnTo>
                <a:cubicBezTo>
                  <a:pt x="1098" y="3644092"/>
                  <a:pt x="1061" y="3638366"/>
                  <a:pt x="2410" y="3631207"/>
                </a:cubicBezTo>
                <a:cubicBezTo>
                  <a:pt x="3460" y="3625276"/>
                  <a:pt x="1660" y="3617913"/>
                  <a:pt x="7057" y="3614231"/>
                </a:cubicBezTo>
                <a:cubicBezTo>
                  <a:pt x="7358" y="3614027"/>
                  <a:pt x="7208" y="3612186"/>
                  <a:pt x="6908" y="3611573"/>
                </a:cubicBezTo>
                <a:cubicBezTo>
                  <a:pt x="12" y="3600324"/>
                  <a:pt x="6009" y="3593168"/>
                  <a:pt x="11257" y="3585805"/>
                </a:cubicBezTo>
                <a:cubicBezTo>
                  <a:pt x="12455" y="3584169"/>
                  <a:pt x="13804" y="3582532"/>
                  <a:pt x="15155" y="3581100"/>
                </a:cubicBezTo>
                <a:lnTo>
                  <a:pt x="18905" y="3576617"/>
                </a:lnTo>
                <a:lnTo>
                  <a:pt x="12756" y="3581064"/>
                </a:lnTo>
                <a:cubicBezTo>
                  <a:pt x="8559" y="3584131"/>
                  <a:pt x="4660" y="3584950"/>
                  <a:pt x="1511" y="3579018"/>
                </a:cubicBezTo>
                <a:cubicBezTo>
                  <a:pt x="-1638" y="3572883"/>
                  <a:pt x="611" y="3568179"/>
                  <a:pt x="3910" y="3563884"/>
                </a:cubicBezTo>
                <a:cubicBezTo>
                  <a:pt x="6159" y="3561226"/>
                  <a:pt x="8408" y="3558566"/>
                  <a:pt x="11257" y="3555499"/>
                </a:cubicBezTo>
                <a:cubicBezTo>
                  <a:pt x="7359" y="3552227"/>
                  <a:pt x="2710" y="3550182"/>
                  <a:pt x="2710" y="3543022"/>
                </a:cubicBezTo>
                <a:cubicBezTo>
                  <a:pt x="2710" y="3536069"/>
                  <a:pt x="7359" y="3533819"/>
                  <a:pt x="10507" y="3530343"/>
                </a:cubicBezTo>
                <a:lnTo>
                  <a:pt x="11096" y="3529823"/>
                </a:lnTo>
                <a:lnTo>
                  <a:pt x="9907" y="3529357"/>
                </a:lnTo>
                <a:cubicBezTo>
                  <a:pt x="6458" y="3529971"/>
                  <a:pt x="4060" y="3523222"/>
                  <a:pt x="4959" y="3519743"/>
                </a:cubicBezTo>
                <a:cubicBezTo>
                  <a:pt x="6458" y="3514018"/>
                  <a:pt x="6833" y="3507474"/>
                  <a:pt x="8070" y="3501491"/>
                </a:cubicBezTo>
                <a:lnTo>
                  <a:pt x="12494" y="3493546"/>
                </a:lnTo>
                <a:lnTo>
                  <a:pt x="11406" y="3490665"/>
                </a:lnTo>
                <a:lnTo>
                  <a:pt x="14661" y="3480490"/>
                </a:lnTo>
                <a:lnTo>
                  <a:pt x="14555" y="3480476"/>
                </a:lnTo>
                <a:cubicBezTo>
                  <a:pt x="7809" y="3480068"/>
                  <a:pt x="4809" y="3473114"/>
                  <a:pt x="8407" y="3465138"/>
                </a:cubicBezTo>
                <a:cubicBezTo>
                  <a:pt x="10507" y="3460639"/>
                  <a:pt x="11556" y="3456957"/>
                  <a:pt x="9157" y="3452254"/>
                </a:cubicBezTo>
                <a:cubicBezTo>
                  <a:pt x="5560" y="3445299"/>
                  <a:pt x="7358" y="3439572"/>
                  <a:pt x="11406" y="3434460"/>
                </a:cubicBezTo>
                <a:cubicBezTo>
                  <a:pt x="16503" y="3428120"/>
                  <a:pt x="22351" y="3423212"/>
                  <a:pt x="25051" y="3414212"/>
                </a:cubicBezTo>
                <a:lnTo>
                  <a:pt x="25131" y="3414367"/>
                </a:lnTo>
                <a:lnTo>
                  <a:pt x="26850" y="3410941"/>
                </a:lnTo>
                <a:cubicBezTo>
                  <a:pt x="27450" y="3408690"/>
                  <a:pt x="27001" y="3407872"/>
                  <a:pt x="25202" y="3408690"/>
                </a:cubicBezTo>
                <a:cubicBezTo>
                  <a:pt x="21003" y="3411759"/>
                  <a:pt x="16804" y="3414622"/>
                  <a:pt x="12756" y="3417690"/>
                </a:cubicBezTo>
                <a:cubicBezTo>
                  <a:pt x="8559" y="3420757"/>
                  <a:pt x="4660" y="3421576"/>
                  <a:pt x="1511" y="3415644"/>
                </a:cubicBezTo>
                <a:cubicBezTo>
                  <a:pt x="-1638" y="3409508"/>
                  <a:pt x="611" y="3404804"/>
                  <a:pt x="3910" y="3400509"/>
                </a:cubicBezTo>
                <a:lnTo>
                  <a:pt x="8421" y="3395362"/>
                </a:lnTo>
                <a:lnTo>
                  <a:pt x="2672" y="3388420"/>
                </a:lnTo>
                <a:cubicBezTo>
                  <a:pt x="1098" y="3383715"/>
                  <a:pt x="1061" y="3377988"/>
                  <a:pt x="2410" y="3370830"/>
                </a:cubicBezTo>
                <a:cubicBezTo>
                  <a:pt x="3460" y="3364898"/>
                  <a:pt x="1660" y="3357536"/>
                  <a:pt x="7057" y="3353855"/>
                </a:cubicBezTo>
                <a:cubicBezTo>
                  <a:pt x="7358" y="3353650"/>
                  <a:pt x="7208" y="3351809"/>
                  <a:pt x="6908" y="3351197"/>
                </a:cubicBezTo>
                <a:cubicBezTo>
                  <a:pt x="12" y="3339947"/>
                  <a:pt x="6009" y="3332790"/>
                  <a:pt x="11257" y="3325427"/>
                </a:cubicBezTo>
                <a:lnTo>
                  <a:pt x="11877" y="3324679"/>
                </a:lnTo>
                <a:lnTo>
                  <a:pt x="13244" y="3317065"/>
                </a:lnTo>
                <a:lnTo>
                  <a:pt x="17467" y="3308250"/>
                </a:lnTo>
                <a:lnTo>
                  <a:pt x="15605" y="3306612"/>
                </a:lnTo>
                <a:cubicBezTo>
                  <a:pt x="11856" y="3304361"/>
                  <a:pt x="11856" y="3298021"/>
                  <a:pt x="13955" y="3293113"/>
                </a:cubicBezTo>
                <a:lnTo>
                  <a:pt x="15531" y="3290869"/>
                </a:lnTo>
                <a:lnTo>
                  <a:pt x="13655" y="3288750"/>
                </a:lnTo>
                <a:cubicBezTo>
                  <a:pt x="13355" y="3287932"/>
                  <a:pt x="12756" y="3287114"/>
                  <a:pt x="12156" y="3286910"/>
                </a:cubicBezTo>
                <a:cubicBezTo>
                  <a:pt x="2559" y="3280775"/>
                  <a:pt x="-289" y="3272185"/>
                  <a:pt x="2410" y="3257868"/>
                </a:cubicBezTo>
                <a:cubicBezTo>
                  <a:pt x="3460" y="3251936"/>
                  <a:pt x="1660" y="3244573"/>
                  <a:pt x="7057" y="3240893"/>
                </a:cubicBezTo>
                <a:cubicBezTo>
                  <a:pt x="7358" y="3240689"/>
                  <a:pt x="7208" y="3238848"/>
                  <a:pt x="6908" y="3238235"/>
                </a:cubicBezTo>
                <a:cubicBezTo>
                  <a:pt x="3460" y="3232610"/>
                  <a:pt x="3235" y="3228008"/>
                  <a:pt x="4528" y="3223892"/>
                </a:cubicBezTo>
                <a:lnTo>
                  <a:pt x="9024" y="3216256"/>
                </a:lnTo>
                <a:lnTo>
                  <a:pt x="7602" y="3215267"/>
                </a:lnTo>
                <a:lnTo>
                  <a:pt x="7931" y="3210973"/>
                </a:lnTo>
                <a:lnTo>
                  <a:pt x="2672" y="3204623"/>
                </a:lnTo>
                <a:cubicBezTo>
                  <a:pt x="1098" y="3199918"/>
                  <a:pt x="1061" y="3194191"/>
                  <a:pt x="2410" y="3187034"/>
                </a:cubicBezTo>
                <a:cubicBezTo>
                  <a:pt x="3460" y="3181103"/>
                  <a:pt x="1660" y="3173740"/>
                  <a:pt x="7057" y="3170059"/>
                </a:cubicBezTo>
                <a:cubicBezTo>
                  <a:pt x="7358" y="3169854"/>
                  <a:pt x="7208" y="3168013"/>
                  <a:pt x="6908" y="3167400"/>
                </a:cubicBezTo>
                <a:lnTo>
                  <a:pt x="5443" y="3158573"/>
                </a:lnTo>
                <a:lnTo>
                  <a:pt x="1511" y="3155267"/>
                </a:lnTo>
                <a:cubicBezTo>
                  <a:pt x="-1638" y="3149130"/>
                  <a:pt x="611" y="3144428"/>
                  <a:pt x="3910" y="3140133"/>
                </a:cubicBezTo>
                <a:lnTo>
                  <a:pt x="6539" y="3137131"/>
                </a:lnTo>
                <a:lnTo>
                  <a:pt x="7931" y="3128974"/>
                </a:lnTo>
                <a:lnTo>
                  <a:pt x="5522" y="3126967"/>
                </a:lnTo>
                <a:cubicBezTo>
                  <a:pt x="3873" y="3125152"/>
                  <a:pt x="2710" y="3122851"/>
                  <a:pt x="2710" y="3119271"/>
                </a:cubicBezTo>
                <a:cubicBezTo>
                  <a:pt x="2710" y="3112318"/>
                  <a:pt x="7359" y="3110067"/>
                  <a:pt x="10507" y="3106591"/>
                </a:cubicBezTo>
                <a:lnTo>
                  <a:pt x="11943" y="3105321"/>
                </a:lnTo>
                <a:lnTo>
                  <a:pt x="7602" y="3102306"/>
                </a:lnTo>
                <a:cubicBezTo>
                  <a:pt x="6458" y="3099519"/>
                  <a:pt x="6608" y="3095786"/>
                  <a:pt x="8407" y="3091799"/>
                </a:cubicBezTo>
                <a:lnTo>
                  <a:pt x="8842" y="3084334"/>
                </a:lnTo>
                <a:lnTo>
                  <a:pt x="5802" y="3081911"/>
                </a:lnTo>
                <a:cubicBezTo>
                  <a:pt x="4885" y="3079866"/>
                  <a:pt x="4510" y="3077309"/>
                  <a:pt x="4959" y="3075571"/>
                </a:cubicBezTo>
                <a:cubicBezTo>
                  <a:pt x="6458" y="3069844"/>
                  <a:pt x="6833" y="3063299"/>
                  <a:pt x="8070" y="3057317"/>
                </a:cubicBezTo>
                <a:lnTo>
                  <a:pt x="9549" y="3054659"/>
                </a:lnTo>
                <a:lnTo>
                  <a:pt x="2672" y="3046352"/>
                </a:lnTo>
                <a:lnTo>
                  <a:pt x="2626" y="3043242"/>
                </a:lnTo>
                <a:lnTo>
                  <a:pt x="1511" y="3042305"/>
                </a:lnTo>
                <a:lnTo>
                  <a:pt x="2518" y="3035953"/>
                </a:lnTo>
                <a:lnTo>
                  <a:pt x="2410" y="3028764"/>
                </a:lnTo>
                <a:cubicBezTo>
                  <a:pt x="2936" y="3025799"/>
                  <a:pt x="2747" y="3022476"/>
                  <a:pt x="3104" y="3019434"/>
                </a:cubicBezTo>
                <a:lnTo>
                  <a:pt x="5794" y="3014231"/>
                </a:lnTo>
                <a:lnTo>
                  <a:pt x="5522" y="3014004"/>
                </a:lnTo>
                <a:cubicBezTo>
                  <a:pt x="3873" y="3012190"/>
                  <a:pt x="2710" y="3009889"/>
                  <a:pt x="2710" y="3006309"/>
                </a:cubicBezTo>
                <a:lnTo>
                  <a:pt x="5647" y="3001533"/>
                </a:lnTo>
                <a:lnTo>
                  <a:pt x="4528" y="2994790"/>
                </a:lnTo>
                <a:cubicBezTo>
                  <a:pt x="5822" y="2990673"/>
                  <a:pt x="8633" y="2987043"/>
                  <a:pt x="11257" y="2983362"/>
                </a:cubicBezTo>
                <a:cubicBezTo>
                  <a:pt x="12455" y="2981726"/>
                  <a:pt x="13804" y="2980089"/>
                  <a:pt x="15155" y="2978658"/>
                </a:cubicBezTo>
                <a:cubicBezTo>
                  <a:pt x="16728" y="2976970"/>
                  <a:pt x="18557" y="2975398"/>
                  <a:pt x="19711" y="2973780"/>
                </a:cubicBezTo>
                <a:lnTo>
                  <a:pt x="19890" y="2972021"/>
                </a:lnTo>
                <a:lnTo>
                  <a:pt x="18068" y="2969676"/>
                </a:lnTo>
                <a:lnTo>
                  <a:pt x="12756" y="2973516"/>
                </a:lnTo>
                <a:cubicBezTo>
                  <a:pt x="8559" y="2976582"/>
                  <a:pt x="4660" y="2977402"/>
                  <a:pt x="1511" y="2971471"/>
                </a:cubicBezTo>
                <a:cubicBezTo>
                  <a:pt x="-1638" y="2965335"/>
                  <a:pt x="611" y="2960631"/>
                  <a:pt x="3910" y="2956337"/>
                </a:cubicBezTo>
                <a:cubicBezTo>
                  <a:pt x="6159" y="2953677"/>
                  <a:pt x="8408" y="2951019"/>
                  <a:pt x="11257" y="2947951"/>
                </a:cubicBezTo>
                <a:cubicBezTo>
                  <a:pt x="7359" y="2944679"/>
                  <a:pt x="2710" y="2942633"/>
                  <a:pt x="2710" y="2935475"/>
                </a:cubicBezTo>
                <a:lnTo>
                  <a:pt x="3058" y="2934498"/>
                </a:lnTo>
                <a:lnTo>
                  <a:pt x="2672" y="2934033"/>
                </a:lnTo>
                <a:cubicBezTo>
                  <a:pt x="1098" y="2929329"/>
                  <a:pt x="1061" y="2923602"/>
                  <a:pt x="2410" y="2916445"/>
                </a:cubicBezTo>
                <a:lnTo>
                  <a:pt x="2609" y="2913781"/>
                </a:lnTo>
                <a:lnTo>
                  <a:pt x="2410" y="2900487"/>
                </a:lnTo>
                <a:cubicBezTo>
                  <a:pt x="2936" y="2897521"/>
                  <a:pt x="2747" y="2894197"/>
                  <a:pt x="3104" y="2891155"/>
                </a:cubicBezTo>
                <a:lnTo>
                  <a:pt x="5274" y="2886961"/>
                </a:lnTo>
                <a:lnTo>
                  <a:pt x="4528" y="2882469"/>
                </a:lnTo>
                <a:lnTo>
                  <a:pt x="6595" y="2878961"/>
                </a:lnTo>
                <a:lnTo>
                  <a:pt x="4528" y="2866511"/>
                </a:lnTo>
                <a:lnTo>
                  <a:pt x="8586" y="2859619"/>
                </a:lnTo>
                <a:lnTo>
                  <a:pt x="9157" y="2849811"/>
                </a:lnTo>
                <a:cubicBezTo>
                  <a:pt x="5560" y="2842856"/>
                  <a:pt x="7358" y="2837130"/>
                  <a:pt x="11406" y="2832017"/>
                </a:cubicBezTo>
                <a:lnTo>
                  <a:pt x="14521" y="2827396"/>
                </a:lnTo>
                <a:lnTo>
                  <a:pt x="13955" y="2822770"/>
                </a:lnTo>
                <a:lnTo>
                  <a:pt x="17581" y="2817602"/>
                </a:lnTo>
                <a:lnTo>
                  <a:pt x="12163" y="2815478"/>
                </a:lnTo>
                <a:lnTo>
                  <a:pt x="6739" y="2817599"/>
                </a:lnTo>
                <a:cubicBezTo>
                  <a:pt x="4847" y="2817445"/>
                  <a:pt x="3086" y="2816166"/>
                  <a:pt x="1511" y="2813201"/>
                </a:cubicBezTo>
                <a:cubicBezTo>
                  <a:pt x="-1638" y="2807065"/>
                  <a:pt x="611" y="2802361"/>
                  <a:pt x="3910" y="2798066"/>
                </a:cubicBezTo>
                <a:lnTo>
                  <a:pt x="6084" y="2795588"/>
                </a:lnTo>
                <a:lnTo>
                  <a:pt x="5802" y="2795364"/>
                </a:lnTo>
                <a:cubicBezTo>
                  <a:pt x="4885" y="2793319"/>
                  <a:pt x="4510" y="2790763"/>
                  <a:pt x="4959" y="2789023"/>
                </a:cubicBezTo>
                <a:lnTo>
                  <a:pt x="5644" y="2785004"/>
                </a:lnTo>
                <a:lnTo>
                  <a:pt x="5522" y="2784902"/>
                </a:lnTo>
                <a:cubicBezTo>
                  <a:pt x="3873" y="2783085"/>
                  <a:pt x="2710" y="2780785"/>
                  <a:pt x="2710" y="2777205"/>
                </a:cubicBezTo>
                <a:cubicBezTo>
                  <a:pt x="2710" y="2773729"/>
                  <a:pt x="3873" y="2771429"/>
                  <a:pt x="5428" y="2769562"/>
                </a:cubicBezTo>
                <a:lnTo>
                  <a:pt x="10380" y="2764651"/>
                </a:lnTo>
                <a:lnTo>
                  <a:pt x="2672" y="2755342"/>
                </a:lnTo>
                <a:cubicBezTo>
                  <a:pt x="1098" y="2750639"/>
                  <a:pt x="1061" y="2744913"/>
                  <a:pt x="2410" y="2737754"/>
                </a:cubicBezTo>
                <a:cubicBezTo>
                  <a:pt x="3460" y="2731823"/>
                  <a:pt x="1660" y="2724461"/>
                  <a:pt x="7057" y="2720779"/>
                </a:cubicBezTo>
                <a:cubicBezTo>
                  <a:pt x="7358" y="2720574"/>
                  <a:pt x="7208" y="2718734"/>
                  <a:pt x="6908" y="2718120"/>
                </a:cubicBezTo>
                <a:cubicBezTo>
                  <a:pt x="3460" y="2712496"/>
                  <a:pt x="3235" y="2707894"/>
                  <a:pt x="4528" y="2703780"/>
                </a:cubicBezTo>
                <a:lnTo>
                  <a:pt x="4670" y="2703538"/>
                </a:lnTo>
                <a:lnTo>
                  <a:pt x="1511" y="2700882"/>
                </a:lnTo>
                <a:lnTo>
                  <a:pt x="3743" y="2686801"/>
                </a:lnTo>
                <a:lnTo>
                  <a:pt x="1511" y="2684924"/>
                </a:lnTo>
                <a:cubicBezTo>
                  <a:pt x="-1638" y="2678787"/>
                  <a:pt x="611" y="2674084"/>
                  <a:pt x="3910" y="2669789"/>
                </a:cubicBezTo>
                <a:lnTo>
                  <a:pt x="4328" y="2669313"/>
                </a:lnTo>
                <a:lnTo>
                  <a:pt x="2710" y="2664886"/>
                </a:lnTo>
                <a:lnTo>
                  <a:pt x="7021" y="2657873"/>
                </a:lnTo>
                <a:lnTo>
                  <a:pt x="5522" y="2656625"/>
                </a:lnTo>
                <a:cubicBezTo>
                  <a:pt x="3873" y="2654809"/>
                  <a:pt x="2710" y="2652507"/>
                  <a:pt x="2710" y="2648928"/>
                </a:cubicBezTo>
                <a:cubicBezTo>
                  <a:pt x="2710" y="2641975"/>
                  <a:pt x="7359" y="2639724"/>
                  <a:pt x="10507" y="2636248"/>
                </a:cubicBezTo>
                <a:lnTo>
                  <a:pt x="10592" y="2636173"/>
                </a:lnTo>
                <a:lnTo>
                  <a:pt x="9907" y="2635904"/>
                </a:lnTo>
                <a:cubicBezTo>
                  <a:pt x="6458" y="2636518"/>
                  <a:pt x="4060" y="2629769"/>
                  <a:pt x="4959" y="2626290"/>
                </a:cubicBezTo>
                <a:cubicBezTo>
                  <a:pt x="6458" y="2620565"/>
                  <a:pt x="6833" y="2614019"/>
                  <a:pt x="8070" y="2608038"/>
                </a:cubicBezTo>
                <a:lnTo>
                  <a:pt x="12639" y="2599834"/>
                </a:lnTo>
                <a:lnTo>
                  <a:pt x="11545" y="2596935"/>
                </a:lnTo>
                <a:lnTo>
                  <a:pt x="2672" y="2586222"/>
                </a:lnTo>
                <a:cubicBezTo>
                  <a:pt x="1098" y="2581518"/>
                  <a:pt x="1061" y="2575791"/>
                  <a:pt x="2410" y="2568632"/>
                </a:cubicBezTo>
                <a:cubicBezTo>
                  <a:pt x="3460" y="2562701"/>
                  <a:pt x="1660" y="2555339"/>
                  <a:pt x="7057" y="2551657"/>
                </a:cubicBezTo>
                <a:cubicBezTo>
                  <a:pt x="7358" y="2551452"/>
                  <a:pt x="7208" y="2549612"/>
                  <a:pt x="6908" y="2548998"/>
                </a:cubicBezTo>
                <a:cubicBezTo>
                  <a:pt x="3460" y="2543374"/>
                  <a:pt x="3235" y="2538772"/>
                  <a:pt x="4528" y="2534657"/>
                </a:cubicBezTo>
                <a:lnTo>
                  <a:pt x="10037" y="2525300"/>
                </a:lnTo>
                <a:lnTo>
                  <a:pt x="6741" y="2526589"/>
                </a:lnTo>
                <a:cubicBezTo>
                  <a:pt x="4847" y="2526435"/>
                  <a:pt x="3085" y="2525157"/>
                  <a:pt x="1511" y="2522192"/>
                </a:cubicBezTo>
                <a:cubicBezTo>
                  <a:pt x="-1638" y="2516055"/>
                  <a:pt x="611" y="2511351"/>
                  <a:pt x="3910" y="2507056"/>
                </a:cubicBezTo>
                <a:cubicBezTo>
                  <a:pt x="6159" y="2504398"/>
                  <a:pt x="8408" y="2501739"/>
                  <a:pt x="11257" y="2498671"/>
                </a:cubicBezTo>
                <a:cubicBezTo>
                  <a:pt x="7359" y="2495400"/>
                  <a:pt x="2710" y="2493354"/>
                  <a:pt x="2710" y="2486196"/>
                </a:cubicBezTo>
                <a:cubicBezTo>
                  <a:pt x="2710" y="2479242"/>
                  <a:pt x="7359" y="2476993"/>
                  <a:pt x="10507" y="2473516"/>
                </a:cubicBezTo>
                <a:lnTo>
                  <a:pt x="16617" y="2468114"/>
                </a:lnTo>
                <a:lnTo>
                  <a:pt x="16585" y="2468095"/>
                </a:lnTo>
                <a:cubicBezTo>
                  <a:pt x="14539" y="2466974"/>
                  <a:pt x="12381" y="2466246"/>
                  <a:pt x="9907" y="2466781"/>
                </a:cubicBezTo>
                <a:cubicBezTo>
                  <a:pt x="6458" y="2467395"/>
                  <a:pt x="4060" y="2460647"/>
                  <a:pt x="4959" y="2457168"/>
                </a:cubicBezTo>
                <a:cubicBezTo>
                  <a:pt x="6458" y="2451442"/>
                  <a:pt x="6833" y="2444897"/>
                  <a:pt x="8070" y="2438916"/>
                </a:cubicBezTo>
                <a:lnTo>
                  <a:pt x="12095" y="2431687"/>
                </a:lnTo>
                <a:lnTo>
                  <a:pt x="16425" y="2418148"/>
                </a:lnTo>
                <a:lnTo>
                  <a:pt x="14555" y="2417901"/>
                </a:lnTo>
                <a:cubicBezTo>
                  <a:pt x="7809" y="2417493"/>
                  <a:pt x="4809" y="2410538"/>
                  <a:pt x="8407" y="2402563"/>
                </a:cubicBezTo>
                <a:cubicBezTo>
                  <a:pt x="10507" y="2398064"/>
                  <a:pt x="11556" y="2394382"/>
                  <a:pt x="9157" y="2389678"/>
                </a:cubicBezTo>
                <a:cubicBezTo>
                  <a:pt x="5560" y="2382724"/>
                  <a:pt x="7358" y="2376998"/>
                  <a:pt x="11406" y="2371885"/>
                </a:cubicBezTo>
                <a:cubicBezTo>
                  <a:pt x="16503" y="2365545"/>
                  <a:pt x="22351" y="2360636"/>
                  <a:pt x="25051" y="2351636"/>
                </a:cubicBezTo>
                <a:lnTo>
                  <a:pt x="25131" y="2351791"/>
                </a:lnTo>
                <a:lnTo>
                  <a:pt x="26850" y="2348366"/>
                </a:lnTo>
                <a:cubicBezTo>
                  <a:pt x="27450" y="2346115"/>
                  <a:pt x="27001" y="2345296"/>
                  <a:pt x="25202" y="2346115"/>
                </a:cubicBezTo>
                <a:cubicBezTo>
                  <a:pt x="21003" y="2349184"/>
                  <a:pt x="16804" y="2352046"/>
                  <a:pt x="12756" y="2355114"/>
                </a:cubicBezTo>
                <a:cubicBezTo>
                  <a:pt x="8559" y="2358181"/>
                  <a:pt x="4660" y="2359000"/>
                  <a:pt x="1511" y="2353068"/>
                </a:cubicBezTo>
                <a:cubicBezTo>
                  <a:pt x="-1638" y="2346933"/>
                  <a:pt x="611" y="2342229"/>
                  <a:pt x="3910" y="2337934"/>
                </a:cubicBezTo>
                <a:lnTo>
                  <a:pt x="10595" y="2330305"/>
                </a:lnTo>
                <a:lnTo>
                  <a:pt x="2672" y="2320738"/>
                </a:lnTo>
                <a:cubicBezTo>
                  <a:pt x="1098" y="2316035"/>
                  <a:pt x="1061" y="2310308"/>
                  <a:pt x="2410" y="2303148"/>
                </a:cubicBezTo>
                <a:cubicBezTo>
                  <a:pt x="3460" y="2297217"/>
                  <a:pt x="1660" y="2289856"/>
                  <a:pt x="7057" y="2286174"/>
                </a:cubicBezTo>
                <a:cubicBezTo>
                  <a:pt x="7358" y="2285968"/>
                  <a:pt x="7208" y="2284129"/>
                  <a:pt x="6908" y="2283515"/>
                </a:cubicBezTo>
                <a:cubicBezTo>
                  <a:pt x="12" y="2272267"/>
                  <a:pt x="6009" y="2265108"/>
                  <a:pt x="11257" y="2257746"/>
                </a:cubicBezTo>
                <a:lnTo>
                  <a:pt x="15132" y="2253070"/>
                </a:lnTo>
                <a:lnTo>
                  <a:pt x="17554" y="2245492"/>
                </a:lnTo>
                <a:lnTo>
                  <a:pt x="18054" y="2242646"/>
                </a:lnTo>
                <a:lnTo>
                  <a:pt x="15605" y="2238930"/>
                </a:lnTo>
                <a:cubicBezTo>
                  <a:pt x="11856" y="2236681"/>
                  <a:pt x="11856" y="2230340"/>
                  <a:pt x="13955" y="2225431"/>
                </a:cubicBezTo>
                <a:cubicBezTo>
                  <a:pt x="16204" y="2219296"/>
                  <a:pt x="19203" y="2213978"/>
                  <a:pt x="24001" y="2211115"/>
                </a:cubicBezTo>
                <a:lnTo>
                  <a:pt x="24155" y="2211155"/>
                </a:lnTo>
                <a:lnTo>
                  <a:pt x="26700" y="2208048"/>
                </a:lnTo>
                <a:lnTo>
                  <a:pt x="26645" y="2207379"/>
                </a:lnTo>
                <a:lnTo>
                  <a:pt x="22600" y="2206275"/>
                </a:lnTo>
                <a:cubicBezTo>
                  <a:pt x="18537" y="2204213"/>
                  <a:pt x="14855" y="2200224"/>
                  <a:pt x="9907" y="2201298"/>
                </a:cubicBezTo>
                <a:cubicBezTo>
                  <a:pt x="6458" y="2201912"/>
                  <a:pt x="4060" y="2195164"/>
                  <a:pt x="4959" y="2191685"/>
                </a:cubicBezTo>
                <a:cubicBezTo>
                  <a:pt x="7958" y="2180233"/>
                  <a:pt x="6458" y="2165507"/>
                  <a:pt x="16354" y="2158554"/>
                </a:cubicBezTo>
                <a:cubicBezTo>
                  <a:pt x="17703" y="2157532"/>
                  <a:pt x="19503" y="2156100"/>
                  <a:pt x="19203" y="2153032"/>
                </a:cubicBezTo>
                <a:cubicBezTo>
                  <a:pt x="17854" y="2150782"/>
                  <a:pt x="16053" y="2152623"/>
                  <a:pt x="14555" y="2152418"/>
                </a:cubicBezTo>
                <a:cubicBezTo>
                  <a:pt x="7809" y="2152009"/>
                  <a:pt x="4809" y="2145055"/>
                  <a:pt x="8407" y="2137080"/>
                </a:cubicBezTo>
                <a:cubicBezTo>
                  <a:pt x="10507" y="2132580"/>
                  <a:pt x="11556" y="2128899"/>
                  <a:pt x="9157" y="2124194"/>
                </a:cubicBezTo>
                <a:cubicBezTo>
                  <a:pt x="5560" y="2117241"/>
                  <a:pt x="7358" y="2111514"/>
                  <a:pt x="11406" y="2106401"/>
                </a:cubicBezTo>
                <a:cubicBezTo>
                  <a:pt x="16503" y="2100062"/>
                  <a:pt x="22351" y="2095153"/>
                  <a:pt x="25051" y="2086153"/>
                </a:cubicBezTo>
                <a:lnTo>
                  <a:pt x="25131" y="2086308"/>
                </a:lnTo>
                <a:lnTo>
                  <a:pt x="26850" y="2082882"/>
                </a:lnTo>
                <a:cubicBezTo>
                  <a:pt x="27450" y="2080632"/>
                  <a:pt x="27001" y="2079814"/>
                  <a:pt x="25202" y="2080632"/>
                </a:cubicBezTo>
                <a:cubicBezTo>
                  <a:pt x="21003" y="2083699"/>
                  <a:pt x="16804" y="2086563"/>
                  <a:pt x="12756" y="2089631"/>
                </a:cubicBezTo>
                <a:cubicBezTo>
                  <a:pt x="8559" y="2092698"/>
                  <a:pt x="4660" y="2093517"/>
                  <a:pt x="1511" y="2087585"/>
                </a:cubicBezTo>
                <a:cubicBezTo>
                  <a:pt x="-1638" y="2081450"/>
                  <a:pt x="611" y="2076745"/>
                  <a:pt x="3910" y="2072451"/>
                </a:cubicBezTo>
                <a:cubicBezTo>
                  <a:pt x="6159" y="2069793"/>
                  <a:pt x="8408" y="2067134"/>
                  <a:pt x="11257" y="2064066"/>
                </a:cubicBezTo>
                <a:cubicBezTo>
                  <a:pt x="7359" y="2060794"/>
                  <a:pt x="2710" y="2058749"/>
                  <a:pt x="2710" y="2051589"/>
                </a:cubicBezTo>
                <a:cubicBezTo>
                  <a:pt x="2710" y="2044636"/>
                  <a:pt x="7359" y="2042386"/>
                  <a:pt x="10507" y="2038910"/>
                </a:cubicBezTo>
                <a:cubicBezTo>
                  <a:pt x="13057" y="2036252"/>
                  <a:pt x="15606" y="2033389"/>
                  <a:pt x="18604" y="2031753"/>
                </a:cubicBezTo>
                <a:cubicBezTo>
                  <a:pt x="23252" y="2029298"/>
                  <a:pt x="21752" y="2024185"/>
                  <a:pt x="21902" y="2019890"/>
                </a:cubicBezTo>
                <a:cubicBezTo>
                  <a:pt x="22202" y="2015185"/>
                  <a:pt x="19503" y="2014367"/>
                  <a:pt x="16654" y="2013140"/>
                </a:cubicBezTo>
                <a:lnTo>
                  <a:pt x="11547" y="1999602"/>
                </a:lnTo>
                <a:lnTo>
                  <a:pt x="2672" y="1988885"/>
                </a:lnTo>
                <a:cubicBezTo>
                  <a:pt x="1098" y="1984182"/>
                  <a:pt x="1061" y="1978455"/>
                  <a:pt x="2410" y="1971296"/>
                </a:cubicBezTo>
                <a:cubicBezTo>
                  <a:pt x="3460" y="1965365"/>
                  <a:pt x="1660" y="1958003"/>
                  <a:pt x="7057" y="1954321"/>
                </a:cubicBezTo>
                <a:cubicBezTo>
                  <a:pt x="7358" y="1954116"/>
                  <a:pt x="7208" y="1952276"/>
                  <a:pt x="6908" y="1951662"/>
                </a:cubicBezTo>
                <a:cubicBezTo>
                  <a:pt x="12" y="1940414"/>
                  <a:pt x="6009" y="1933255"/>
                  <a:pt x="11257" y="1925893"/>
                </a:cubicBezTo>
                <a:cubicBezTo>
                  <a:pt x="12455" y="1924257"/>
                  <a:pt x="13804" y="1922620"/>
                  <a:pt x="15155" y="1921190"/>
                </a:cubicBezTo>
                <a:cubicBezTo>
                  <a:pt x="19353" y="1916691"/>
                  <a:pt x="25349" y="1913010"/>
                  <a:pt x="15605" y="1907077"/>
                </a:cubicBezTo>
                <a:cubicBezTo>
                  <a:pt x="11856" y="1904828"/>
                  <a:pt x="11856" y="1898487"/>
                  <a:pt x="13955" y="1893578"/>
                </a:cubicBezTo>
                <a:cubicBezTo>
                  <a:pt x="16204" y="1887443"/>
                  <a:pt x="19203" y="1882126"/>
                  <a:pt x="24001" y="1879264"/>
                </a:cubicBezTo>
                <a:lnTo>
                  <a:pt x="24155" y="1879302"/>
                </a:lnTo>
                <a:lnTo>
                  <a:pt x="26700" y="1876196"/>
                </a:lnTo>
                <a:lnTo>
                  <a:pt x="26645" y="1875526"/>
                </a:lnTo>
                <a:lnTo>
                  <a:pt x="22600" y="1874422"/>
                </a:lnTo>
                <a:cubicBezTo>
                  <a:pt x="18537" y="1872361"/>
                  <a:pt x="14855" y="1868373"/>
                  <a:pt x="9907" y="1869446"/>
                </a:cubicBezTo>
                <a:cubicBezTo>
                  <a:pt x="6458" y="1870061"/>
                  <a:pt x="4060" y="1863311"/>
                  <a:pt x="4959" y="1859833"/>
                </a:cubicBezTo>
                <a:cubicBezTo>
                  <a:pt x="7958" y="1848380"/>
                  <a:pt x="6458" y="1833655"/>
                  <a:pt x="16354" y="1826701"/>
                </a:cubicBezTo>
                <a:cubicBezTo>
                  <a:pt x="17703" y="1825679"/>
                  <a:pt x="19503" y="1824247"/>
                  <a:pt x="19203" y="1821180"/>
                </a:cubicBezTo>
                <a:cubicBezTo>
                  <a:pt x="17854" y="1818929"/>
                  <a:pt x="16053" y="1820770"/>
                  <a:pt x="14555" y="1820565"/>
                </a:cubicBezTo>
                <a:cubicBezTo>
                  <a:pt x="7809" y="1820156"/>
                  <a:pt x="4809" y="1813202"/>
                  <a:pt x="8407" y="1805227"/>
                </a:cubicBezTo>
                <a:cubicBezTo>
                  <a:pt x="10507" y="1800728"/>
                  <a:pt x="11556" y="1797046"/>
                  <a:pt x="9157" y="1792343"/>
                </a:cubicBezTo>
                <a:cubicBezTo>
                  <a:pt x="5560" y="1785388"/>
                  <a:pt x="7358" y="1779661"/>
                  <a:pt x="11406" y="1774550"/>
                </a:cubicBezTo>
                <a:lnTo>
                  <a:pt x="13205" y="1771880"/>
                </a:lnTo>
                <a:lnTo>
                  <a:pt x="12156" y="1770593"/>
                </a:lnTo>
                <a:cubicBezTo>
                  <a:pt x="7358" y="1767526"/>
                  <a:pt x="4247" y="1763844"/>
                  <a:pt x="2672" y="1759140"/>
                </a:cubicBezTo>
                <a:lnTo>
                  <a:pt x="2636" y="1756681"/>
                </a:lnTo>
                <a:lnTo>
                  <a:pt x="1511" y="1755734"/>
                </a:lnTo>
                <a:cubicBezTo>
                  <a:pt x="-63" y="1752666"/>
                  <a:pt x="-289" y="1749955"/>
                  <a:pt x="294" y="1747476"/>
                </a:cubicBezTo>
                <a:lnTo>
                  <a:pt x="2438" y="1743399"/>
                </a:lnTo>
                <a:lnTo>
                  <a:pt x="2410" y="1741550"/>
                </a:lnTo>
                <a:cubicBezTo>
                  <a:pt x="2934" y="1738586"/>
                  <a:pt x="2747" y="1735263"/>
                  <a:pt x="3104" y="1732220"/>
                </a:cubicBezTo>
                <a:lnTo>
                  <a:pt x="6613" y="1725435"/>
                </a:lnTo>
                <a:lnTo>
                  <a:pt x="2710" y="1719737"/>
                </a:lnTo>
                <a:lnTo>
                  <a:pt x="5732" y="1714826"/>
                </a:lnTo>
                <a:lnTo>
                  <a:pt x="4528" y="1707576"/>
                </a:lnTo>
                <a:cubicBezTo>
                  <a:pt x="5821" y="1703460"/>
                  <a:pt x="8633" y="1699828"/>
                  <a:pt x="11257" y="1696148"/>
                </a:cubicBezTo>
                <a:cubicBezTo>
                  <a:pt x="12455" y="1694512"/>
                  <a:pt x="13804" y="1692875"/>
                  <a:pt x="15155" y="1691444"/>
                </a:cubicBezTo>
                <a:lnTo>
                  <a:pt x="20025" y="1685623"/>
                </a:lnTo>
                <a:lnTo>
                  <a:pt x="16654" y="1681287"/>
                </a:lnTo>
                <a:cubicBezTo>
                  <a:pt x="12156" y="1679243"/>
                  <a:pt x="9757" y="1675357"/>
                  <a:pt x="11406" y="1667380"/>
                </a:cubicBezTo>
                <a:cubicBezTo>
                  <a:pt x="12756" y="1660427"/>
                  <a:pt x="12907" y="1653473"/>
                  <a:pt x="17554" y="1648156"/>
                </a:cubicBezTo>
                <a:lnTo>
                  <a:pt x="18449" y="1643050"/>
                </a:lnTo>
                <a:lnTo>
                  <a:pt x="9907" y="1639700"/>
                </a:lnTo>
                <a:cubicBezTo>
                  <a:pt x="6458" y="1640314"/>
                  <a:pt x="4060" y="1633565"/>
                  <a:pt x="4959" y="1630087"/>
                </a:cubicBezTo>
                <a:cubicBezTo>
                  <a:pt x="7958" y="1618634"/>
                  <a:pt x="6458" y="1603909"/>
                  <a:pt x="16354" y="1596956"/>
                </a:cubicBezTo>
                <a:cubicBezTo>
                  <a:pt x="17703" y="1595933"/>
                  <a:pt x="19503" y="1594502"/>
                  <a:pt x="19203" y="1591434"/>
                </a:cubicBezTo>
                <a:cubicBezTo>
                  <a:pt x="17854" y="1589183"/>
                  <a:pt x="16053" y="1591024"/>
                  <a:pt x="14555" y="1590819"/>
                </a:cubicBezTo>
                <a:cubicBezTo>
                  <a:pt x="7809" y="1590411"/>
                  <a:pt x="4809" y="1583457"/>
                  <a:pt x="8407" y="1575481"/>
                </a:cubicBezTo>
                <a:cubicBezTo>
                  <a:pt x="10507" y="1570982"/>
                  <a:pt x="11556" y="1567301"/>
                  <a:pt x="9157" y="1562597"/>
                </a:cubicBezTo>
                <a:cubicBezTo>
                  <a:pt x="5560" y="1555643"/>
                  <a:pt x="7358" y="1549916"/>
                  <a:pt x="11406" y="1544804"/>
                </a:cubicBezTo>
                <a:cubicBezTo>
                  <a:pt x="16503" y="1538463"/>
                  <a:pt x="22351" y="1533554"/>
                  <a:pt x="25051" y="1524556"/>
                </a:cubicBezTo>
                <a:lnTo>
                  <a:pt x="25131" y="1524710"/>
                </a:lnTo>
                <a:lnTo>
                  <a:pt x="26850" y="1521284"/>
                </a:lnTo>
                <a:cubicBezTo>
                  <a:pt x="27450" y="1519034"/>
                  <a:pt x="27001" y="1518216"/>
                  <a:pt x="25202" y="1519034"/>
                </a:cubicBezTo>
                <a:cubicBezTo>
                  <a:pt x="21003" y="1522102"/>
                  <a:pt x="16804" y="1524965"/>
                  <a:pt x="12756" y="1528033"/>
                </a:cubicBezTo>
                <a:cubicBezTo>
                  <a:pt x="8559" y="1531100"/>
                  <a:pt x="4660" y="1531919"/>
                  <a:pt x="1511" y="1525988"/>
                </a:cubicBezTo>
                <a:cubicBezTo>
                  <a:pt x="-1638" y="1519852"/>
                  <a:pt x="611" y="1515148"/>
                  <a:pt x="3910" y="1510853"/>
                </a:cubicBezTo>
                <a:cubicBezTo>
                  <a:pt x="6159" y="1508195"/>
                  <a:pt x="8408" y="1505535"/>
                  <a:pt x="11257" y="1502468"/>
                </a:cubicBezTo>
                <a:cubicBezTo>
                  <a:pt x="7359" y="1499196"/>
                  <a:pt x="2710" y="1497150"/>
                  <a:pt x="2710" y="1489991"/>
                </a:cubicBezTo>
                <a:cubicBezTo>
                  <a:pt x="2710" y="1483039"/>
                  <a:pt x="7359" y="1480789"/>
                  <a:pt x="10507" y="1477312"/>
                </a:cubicBezTo>
                <a:cubicBezTo>
                  <a:pt x="13057" y="1474654"/>
                  <a:pt x="15606" y="1471790"/>
                  <a:pt x="18604" y="1470154"/>
                </a:cubicBezTo>
                <a:lnTo>
                  <a:pt x="20992" y="1466403"/>
                </a:lnTo>
                <a:lnTo>
                  <a:pt x="18832" y="1466849"/>
                </a:lnTo>
                <a:cubicBezTo>
                  <a:pt x="17021" y="1466273"/>
                  <a:pt x="15286" y="1464529"/>
                  <a:pt x="13655" y="1461000"/>
                </a:cubicBezTo>
                <a:cubicBezTo>
                  <a:pt x="13355" y="1460182"/>
                  <a:pt x="12756" y="1459365"/>
                  <a:pt x="12156" y="1459159"/>
                </a:cubicBezTo>
                <a:cubicBezTo>
                  <a:pt x="2559" y="1453025"/>
                  <a:pt x="-289" y="1444435"/>
                  <a:pt x="2410" y="1430118"/>
                </a:cubicBezTo>
                <a:cubicBezTo>
                  <a:pt x="3460" y="1424186"/>
                  <a:pt x="1660" y="1416823"/>
                  <a:pt x="7057" y="1413143"/>
                </a:cubicBezTo>
                <a:cubicBezTo>
                  <a:pt x="7358" y="1412938"/>
                  <a:pt x="7208" y="1411097"/>
                  <a:pt x="6908" y="1410485"/>
                </a:cubicBezTo>
                <a:cubicBezTo>
                  <a:pt x="12" y="1399235"/>
                  <a:pt x="6009" y="1392077"/>
                  <a:pt x="11257" y="1384714"/>
                </a:cubicBezTo>
                <a:cubicBezTo>
                  <a:pt x="12455" y="1383078"/>
                  <a:pt x="13804" y="1381441"/>
                  <a:pt x="15155" y="1380011"/>
                </a:cubicBezTo>
                <a:cubicBezTo>
                  <a:pt x="19353" y="1375511"/>
                  <a:pt x="25349" y="1371830"/>
                  <a:pt x="15605" y="1365899"/>
                </a:cubicBezTo>
                <a:cubicBezTo>
                  <a:pt x="11856" y="1363649"/>
                  <a:pt x="11856" y="1357309"/>
                  <a:pt x="13955" y="1352400"/>
                </a:cubicBezTo>
                <a:cubicBezTo>
                  <a:pt x="16204" y="1346265"/>
                  <a:pt x="19203" y="1340946"/>
                  <a:pt x="24001" y="1338084"/>
                </a:cubicBezTo>
                <a:lnTo>
                  <a:pt x="24155" y="1338124"/>
                </a:lnTo>
                <a:lnTo>
                  <a:pt x="26700" y="1335016"/>
                </a:lnTo>
                <a:lnTo>
                  <a:pt x="26645" y="1334348"/>
                </a:lnTo>
                <a:lnTo>
                  <a:pt x="22600" y="1333243"/>
                </a:lnTo>
                <a:cubicBezTo>
                  <a:pt x="18537" y="1331182"/>
                  <a:pt x="14855" y="1327194"/>
                  <a:pt x="9907" y="1328267"/>
                </a:cubicBezTo>
                <a:cubicBezTo>
                  <a:pt x="6458" y="1328881"/>
                  <a:pt x="4060" y="1322132"/>
                  <a:pt x="4959" y="1318655"/>
                </a:cubicBezTo>
                <a:cubicBezTo>
                  <a:pt x="6458" y="1312929"/>
                  <a:pt x="6833" y="1306384"/>
                  <a:pt x="8070" y="1300401"/>
                </a:cubicBezTo>
                <a:lnTo>
                  <a:pt x="11250" y="1294691"/>
                </a:lnTo>
                <a:lnTo>
                  <a:pt x="2672" y="1284333"/>
                </a:lnTo>
                <a:cubicBezTo>
                  <a:pt x="1098" y="1279629"/>
                  <a:pt x="1061" y="1273902"/>
                  <a:pt x="2410" y="1266743"/>
                </a:cubicBezTo>
                <a:cubicBezTo>
                  <a:pt x="3460" y="1260812"/>
                  <a:pt x="1660" y="1253450"/>
                  <a:pt x="7057" y="1249768"/>
                </a:cubicBezTo>
                <a:cubicBezTo>
                  <a:pt x="7358" y="1249563"/>
                  <a:pt x="7208" y="1247723"/>
                  <a:pt x="6908" y="1247109"/>
                </a:cubicBezTo>
                <a:cubicBezTo>
                  <a:pt x="12" y="1235861"/>
                  <a:pt x="6009" y="1228703"/>
                  <a:pt x="11257" y="1221341"/>
                </a:cubicBezTo>
                <a:cubicBezTo>
                  <a:pt x="12455" y="1219705"/>
                  <a:pt x="13804" y="1218068"/>
                  <a:pt x="15155" y="1216637"/>
                </a:cubicBezTo>
                <a:lnTo>
                  <a:pt x="18905" y="1212153"/>
                </a:lnTo>
                <a:lnTo>
                  <a:pt x="12756" y="1216600"/>
                </a:lnTo>
                <a:cubicBezTo>
                  <a:pt x="8559" y="1219667"/>
                  <a:pt x="4660" y="1220486"/>
                  <a:pt x="1511" y="1214555"/>
                </a:cubicBezTo>
                <a:cubicBezTo>
                  <a:pt x="-1638" y="1208419"/>
                  <a:pt x="611" y="1203715"/>
                  <a:pt x="3910" y="1199421"/>
                </a:cubicBezTo>
                <a:cubicBezTo>
                  <a:pt x="6159" y="1196762"/>
                  <a:pt x="8408" y="1194103"/>
                  <a:pt x="11257" y="1191035"/>
                </a:cubicBezTo>
                <a:cubicBezTo>
                  <a:pt x="7359" y="1187763"/>
                  <a:pt x="2710" y="1185718"/>
                  <a:pt x="2710" y="1178559"/>
                </a:cubicBezTo>
                <a:cubicBezTo>
                  <a:pt x="2710" y="1171606"/>
                  <a:pt x="7359" y="1169355"/>
                  <a:pt x="10507" y="1165879"/>
                </a:cubicBezTo>
                <a:lnTo>
                  <a:pt x="11096" y="1165359"/>
                </a:lnTo>
                <a:lnTo>
                  <a:pt x="9907" y="1164893"/>
                </a:lnTo>
                <a:cubicBezTo>
                  <a:pt x="6458" y="1165507"/>
                  <a:pt x="4060" y="1158758"/>
                  <a:pt x="4959" y="1155279"/>
                </a:cubicBezTo>
                <a:cubicBezTo>
                  <a:pt x="6458" y="1149554"/>
                  <a:pt x="6833" y="1143010"/>
                  <a:pt x="8070" y="1137027"/>
                </a:cubicBezTo>
                <a:lnTo>
                  <a:pt x="12494" y="1129082"/>
                </a:lnTo>
                <a:lnTo>
                  <a:pt x="11406" y="1126201"/>
                </a:lnTo>
                <a:lnTo>
                  <a:pt x="14661" y="1116026"/>
                </a:lnTo>
                <a:lnTo>
                  <a:pt x="14555" y="1116012"/>
                </a:lnTo>
                <a:cubicBezTo>
                  <a:pt x="7809" y="1115604"/>
                  <a:pt x="4809" y="1108650"/>
                  <a:pt x="8407" y="1100674"/>
                </a:cubicBezTo>
                <a:cubicBezTo>
                  <a:pt x="10507" y="1096176"/>
                  <a:pt x="11556" y="1092494"/>
                  <a:pt x="9157" y="1087790"/>
                </a:cubicBezTo>
                <a:cubicBezTo>
                  <a:pt x="5560" y="1080835"/>
                  <a:pt x="7358" y="1075108"/>
                  <a:pt x="11406" y="1069996"/>
                </a:cubicBezTo>
                <a:cubicBezTo>
                  <a:pt x="16503" y="1063656"/>
                  <a:pt x="22351" y="1058748"/>
                  <a:pt x="25051" y="1049748"/>
                </a:cubicBezTo>
                <a:lnTo>
                  <a:pt x="25131" y="1049902"/>
                </a:lnTo>
                <a:lnTo>
                  <a:pt x="26850" y="1046477"/>
                </a:lnTo>
                <a:cubicBezTo>
                  <a:pt x="27450" y="1044226"/>
                  <a:pt x="27001" y="1043408"/>
                  <a:pt x="25202" y="1044226"/>
                </a:cubicBezTo>
                <a:cubicBezTo>
                  <a:pt x="21003" y="1047295"/>
                  <a:pt x="16804" y="1050158"/>
                  <a:pt x="12756" y="1053226"/>
                </a:cubicBezTo>
                <a:cubicBezTo>
                  <a:pt x="8559" y="1056293"/>
                  <a:pt x="4660" y="1057112"/>
                  <a:pt x="1511" y="1051180"/>
                </a:cubicBezTo>
                <a:cubicBezTo>
                  <a:pt x="-1638" y="1045044"/>
                  <a:pt x="611" y="1040340"/>
                  <a:pt x="3910" y="1036045"/>
                </a:cubicBezTo>
                <a:lnTo>
                  <a:pt x="8421" y="1030898"/>
                </a:lnTo>
                <a:lnTo>
                  <a:pt x="2672" y="1023956"/>
                </a:lnTo>
                <a:cubicBezTo>
                  <a:pt x="1098" y="1019252"/>
                  <a:pt x="1061" y="1013525"/>
                  <a:pt x="2410" y="1006366"/>
                </a:cubicBezTo>
                <a:cubicBezTo>
                  <a:pt x="3460" y="1000435"/>
                  <a:pt x="1660" y="993072"/>
                  <a:pt x="7057" y="989391"/>
                </a:cubicBezTo>
                <a:cubicBezTo>
                  <a:pt x="7358" y="989186"/>
                  <a:pt x="7208" y="987346"/>
                  <a:pt x="6908" y="986732"/>
                </a:cubicBezTo>
                <a:cubicBezTo>
                  <a:pt x="12" y="975484"/>
                  <a:pt x="6009" y="968326"/>
                  <a:pt x="11257" y="960963"/>
                </a:cubicBezTo>
                <a:lnTo>
                  <a:pt x="11877" y="960216"/>
                </a:lnTo>
                <a:lnTo>
                  <a:pt x="13244" y="952601"/>
                </a:lnTo>
                <a:lnTo>
                  <a:pt x="17467" y="943786"/>
                </a:lnTo>
                <a:lnTo>
                  <a:pt x="15605" y="942148"/>
                </a:lnTo>
                <a:cubicBezTo>
                  <a:pt x="11856" y="939897"/>
                  <a:pt x="11856" y="933557"/>
                  <a:pt x="13955" y="928649"/>
                </a:cubicBezTo>
                <a:cubicBezTo>
                  <a:pt x="16204" y="922513"/>
                  <a:pt x="19203" y="917195"/>
                  <a:pt x="24001" y="914333"/>
                </a:cubicBezTo>
                <a:lnTo>
                  <a:pt x="24155" y="914372"/>
                </a:lnTo>
                <a:lnTo>
                  <a:pt x="26700" y="911264"/>
                </a:lnTo>
                <a:lnTo>
                  <a:pt x="26645" y="910595"/>
                </a:lnTo>
                <a:lnTo>
                  <a:pt x="22600" y="909492"/>
                </a:lnTo>
                <a:cubicBezTo>
                  <a:pt x="18537" y="907431"/>
                  <a:pt x="14855" y="903442"/>
                  <a:pt x="9907" y="904515"/>
                </a:cubicBezTo>
                <a:cubicBezTo>
                  <a:pt x="6458" y="905129"/>
                  <a:pt x="4060" y="898381"/>
                  <a:pt x="4959" y="894903"/>
                </a:cubicBezTo>
                <a:cubicBezTo>
                  <a:pt x="7958" y="883450"/>
                  <a:pt x="6458" y="868724"/>
                  <a:pt x="16354" y="861771"/>
                </a:cubicBezTo>
                <a:lnTo>
                  <a:pt x="18071" y="858443"/>
                </a:lnTo>
                <a:lnTo>
                  <a:pt x="15723" y="855789"/>
                </a:lnTo>
                <a:lnTo>
                  <a:pt x="14555" y="855635"/>
                </a:lnTo>
                <a:cubicBezTo>
                  <a:pt x="11180" y="855432"/>
                  <a:pt x="8745" y="853591"/>
                  <a:pt x="7602" y="850803"/>
                </a:cubicBezTo>
                <a:lnTo>
                  <a:pt x="7931" y="846509"/>
                </a:lnTo>
                <a:lnTo>
                  <a:pt x="2672" y="840159"/>
                </a:lnTo>
                <a:cubicBezTo>
                  <a:pt x="1098" y="835455"/>
                  <a:pt x="1061" y="829727"/>
                  <a:pt x="2410" y="822570"/>
                </a:cubicBezTo>
                <a:cubicBezTo>
                  <a:pt x="3460" y="816638"/>
                  <a:pt x="1660" y="809276"/>
                  <a:pt x="7057" y="805595"/>
                </a:cubicBezTo>
                <a:cubicBezTo>
                  <a:pt x="7358" y="805390"/>
                  <a:pt x="7208" y="803549"/>
                  <a:pt x="6908" y="802936"/>
                </a:cubicBezTo>
                <a:lnTo>
                  <a:pt x="5443" y="794109"/>
                </a:lnTo>
                <a:lnTo>
                  <a:pt x="1511" y="790803"/>
                </a:lnTo>
                <a:cubicBezTo>
                  <a:pt x="-1638" y="784666"/>
                  <a:pt x="611" y="779964"/>
                  <a:pt x="3910" y="775669"/>
                </a:cubicBezTo>
                <a:cubicBezTo>
                  <a:pt x="6159" y="773010"/>
                  <a:pt x="8408" y="770351"/>
                  <a:pt x="11257" y="767284"/>
                </a:cubicBezTo>
                <a:cubicBezTo>
                  <a:pt x="7359" y="764012"/>
                  <a:pt x="2710" y="761966"/>
                  <a:pt x="2710" y="754807"/>
                </a:cubicBezTo>
                <a:cubicBezTo>
                  <a:pt x="2710" y="747854"/>
                  <a:pt x="7359" y="745604"/>
                  <a:pt x="10507" y="742127"/>
                </a:cubicBezTo>
                <a:cubicBezTo>
                  <a:pt x="13057" y="739469"/>
                  <a:pt x="15606" y="736605"/>
                  <a:pt x="18604" y="734969"/>
                </a:cubicBezTo>
                <a:cubicBezTo>
                  <a:pt x="20927" y="733742"/>
                  <a:pt x="21715" y="731849"/>
                  <a:pt x="21940" y="729728"/>
                </a:cubicBezTo>
                <a:lnTo>
                  <a:pt x="21916" y="725428"/>
                </a:lnTo>
                <a:lnTo>
                  <a:pt x="9907" y="720720"/>
                </a:lnTo>
                <a:cubicBezTo>
                  <a:pt x="6458" y="721334"/>
                  <a:pt x="4060" y="714584"/>
                  <a:pt x="4959" y="711107"/>
                </a:cubicBezTo>
                <a:cubicBezTo>
                  <a:pt x="6458" y="705380"/>
                  <a:pt x="6833" y="698835"/>
                  <a:pt x="8070" y="692854"/>
                </a:cubicBezTo>
                <a:lnTo>
                  <a:pt x="9549" y="690195"/>
                </a:lnTo>
                <a:lnTo>
                  <a:pt x="2672" y="681889"/>
                </a:lnTo>
                <a:cubicBezTo>
                  <a:pt x="1098" y="677185"/>
                  <a:pt x="1061" y="671458"/>
                  <a:pt x="2410" y="664301"/>
                </a:cubicBezTo>
                <a:cubicBezTo>
                  <a:pt x="3460" y="658369"/>
                  <a:pt x="1660" y="651007"/>
                  <a:pt x="7057" y="647325"/>
                </a:cubicBezTo>
                <a:cubicBezTo>
                  <a:pt x="7358" y="647121"/>
                  <a:pt x="7208" y="645280"/>
                  <a:pt x="6908" y="644666"/>
                </a:cubicBezTo>
                <a:cubicBezTo>
                  <a:pt x="12" y="633418"/>
                  <a:pt x="6009" y="626260"/>
                  <a:pt x="11257" y="618897"/>
                </a:cubicBezTo>
                <a:cubicBezTo>
                  <a:pt x="12455" y="617261"/>
                  <a:pt x="13804" y="615625"/>
                  <a:pt x="15155" y="614193"/>
                </a:cubicBezTo>
                <a:cubicBezTo>
                  <a:pt x="18303" y="610819"/>
                  <a:pt x="22464" y="607905"/>
                  <a:pt x="20236" y="604156"/>
                </a:cubicBezTo>
                <a:lnTo>
                  <a:pt x="19917" y="603874"/>
                </a:lnTo>
                <a:lnTo>
                  <a:pt x="12756" y="609052"/>
                </a:lnTo>
                <a:cubicBezTo>
                  <a:pt x="8559" y="612119"/>
                  <a:pt x="4660" y="612938"/>
                  <a:pt x="1511" y="607007"/>
                </a:cubicBezTo>
                <a:cubicBezTo>
                  <a:pt x="-1638" y="600871"/>
                  <a:pt x="611" y="596167"/>
                  <a:pt x="3910" y="591873"/>
                </a:cubicBezTo>
                <a:cubicBezTo>
                  <a:pt x="6159" y="589213"/>
                  <a:pt x="8408" y="586555"/>
                  <a:pt x="11257" y="583487"/>
                </a:cubicBezTo>
                <a:cubicBezTo>
                  <a:pt x="7359" y="580215"/>
                  <a:pt x="2710" y="578169"/>
                  <a:pt x="2710" y="571011"/>
                </a:cubicBezTo>
                <a:lnTo>
                  <a:pt x="3058" y="570035"/>
                </a:lnTo>
                <a:lnTo>
                  <a:pt x="2672" y="569569"/>
                </a:lnTo>
                <a:cubicBezTo>
                  <a:pt x="1098" y="564865"/>
                  <a:pt x="1061" y="559138"/>
                  <a:pt x="2410" y="551981"/>
                </a:cubicBezTo>
                <a:cubicBezTo>
                  <a:pt x="3460" y="546049"/>
                  <a:pt x="1660" y="538687"/>
                  <a:pt x="7057" y="535006"/>
                </a:cubicBezTo>
                <a:cubicBezTo>
                  <a:pt x="7358" y="534801"/>
                  <a:pt x="7208" y="532959"/>
                  <a:pt x="6908" y="532347"/>
                </a:cubicBezTo>
                <a:cubicBezTo>
                  <a:pt x="3460" y="526722"/>
                  <a:pt x="3235" y="522121"/>
                  <a:pt x="4528" y="518005"/>
                </a:cubicBezTo>
                <a:lnTo>
                  <a:pt x="9293" y="509913"/>
                </a:lnTo>
                <a:lnTo>
                  <a:pt x="7602" y="508738"/>
                </a:lnTo>
                <a:cubicBezTo>
                  <a:pt x="6458" y="505952"/>
                  <a:pt x="6608" y="502219"/>
                  <a:pt x="8407" y="498231"/>
                </a:cubicBezTo>
                <a:cubicBezTo>
                  <a:pt x="10507" y="493732"/>
                  <a:pt x="11556" y="490050"/>
                  <a:pt x="9157" y="485347"/>
                </a:cubicBezTo>
                <a:cubicBezTo>
                  <a:pt x="5560" y="478392"/>
                  <a:pt x="7358" y="472666"/>
                  <a:pt x="11406" y="467554"/>
                </a:cubicBezTo>
                <a:lnTo>
                  <a:pt x="20381" y="454236"/>
                </a:lnTo>
                <a:lnTo>
                  <a:pt x="12163" y="451014"/>
                </a:lnTo>
                <a:lnTo>
                  <a:pt x="6739" y="453135"/>
                </a:lnTo>
                <a:cubicBezTo>
                  <a:pt x="4847" y="452981"/>
                  <a:pt x="3086" y="451702"/>
                  <a:pt x="1511" y="448737"/>
                </a:cubicBezTo>
                <a:cubicBezTo>
                  <a:pt x="-1638" y="442602"/>
                  <a:pt x="611" y="437897"/>
                  <a:pt x="3910" y="433603"/>
                </a:cubicBezTo>
                <a:lnTo>
                  <a:pt x="6675" y="430446"/>
                </a:lnTo>
                <a:lnTo>
                  <a:pt x="8025" y="422525"/>
                </a:lnTo>
                <a:lnTo>
                  <a:pt x="5522" y="420437"/>
                </a:lnTo>
                <a:cubicBezTo>
                  <a:pt x="3873" y="418621"/>
                  <a:pt x="2710" y="416321"/>
                  <a:pt x="2710" y="412742"/>
                </a:cubicBezTo>
                <a:cubicBezTo>
                  <a:pt x="2710" y="409265"/>
                  <a:pt x="3873" y="406965"/>
                  <a:pt x="5428" y="405099"/>
                </a:cubicBezTo>
                <a:lnTo>
                  <a:pt x="10380" y="400187"/>
                </a:lnTo>
                <a:lnTo>
                  <a:pt x="2672" y="390879"/>
                </a:lnTo>
                <a:cubicBezTo>
                  <a:pt x="1098" y="386175"/>
                  <a:pt x="1061" y="380448"/>
                  <a:pt x="2410" y="373290"/>
                </a:cubicBezTo>
                <a:cubicBezTo>
                  <a:pt x="3460" y="367359"/>
                  <a:pt x="1660" y="359997"/>
                  <a:pt x="7057" y="356315"/>
                </a:cubicBezTo>
                <a:cubicBezTo>
                  <a:pt x="7358" y="356111"/>
                  <a:pt x="7208" y="354270"/>
                  <a:pt x="6908" y="353657"/>
                </a:cubicBezTo>
                <a:cubicBezTo>
                  <a:pt x="3460" y="348032"/>
                  <a:pt x="3235" y="343430"/>
                  <a:pt x="4528" y="339315"/>
                </a:cubicBezTo>
                <a:lnTo>
                  <a:pt x="4670" y="339074"/>
                </a:lnTo>
                <a:lnTo>
                  <a:pt x="1511" y="336418"/>
                </a:lnTo>
                <a:cubicBezTo>
                  <a:pt x="-1638" y="330281"/>
                  <a:pt x="611" y="325578"/>
                  <a:pt x="3910" y="321283"/>
                </a:cubicBezTo>
                <a:cubicBezTo>
                  <a:pt x="6159" y="318625"/>
                  <a:pt x="8408" y="315966"/>
                  <a:pt x="11257" y="312897"/>
                </a:cubicBezTo>
                <a:cubicBezTo>
                  <a:pt x="7359" y="309625"/>
                  <a:pt x="2710" y="307580"/>
                  <a:pt x="2710" y="300422"/>
                </a:cubicBezTo>
                <a:cubicBezTo>
                  <a:pt x="2710" y="293469"/>
                  <a:pt x="7359" y="291218"/>
                  <a:pt x="10507" y="287742"/>
                </a:cubicBezTo>
                <a:cubicBezTo>
                  <a:pt x="13057" y="285083"/>
                  <a:pt x="15606" y="282220"/>
                  <a:pt x="18604" y="280584"/>
                </a:cubicBezTo>
                <a:lnTo>
                  <a:pt x="21525" y="275995"/>
                </a:lnTo>
                <a:lnTo>
                  <a:pt x="9907" y="271440"/>
                </a:lnTo>
                <a:cubicBezTo>
                  <a:pt x="6458" y="272055"/>
                  <a:pt x="4060" y="265305"/>
                  <a:pt x="4959" y="261827"/>
                </a:cubicBezTo>
                <a:cubicBezTo>
                  <a:pt x="7958" y="250375"/>
                  <a:pt x="6458" y="235649"/>
                  <a:pt x="16354" y="228695"/>
                </a:cubicBezTo>
                <a:lnTo>
                  <a:pt x="18212" y="225097"/>
                </a:lnTo>
                <a:lnTo>
                  <a:pt x="18562" y="223089"/>
                </a:lnTo>
                <a:lnTo>
                  <a:pt x="14555" y="222559"/>
                </a:lnTo>
                <a:cubicBezTo>
                  <a:pt x="7809" y="222152"/>
                  <a:pt x="4809" y="215196"/>
                  <a:pt x="8407" y="207221"/>
                </a:cubicBezTo>
                <a:cubicBezTo>
                  <a:pt x="10507" y="202722"/>
                  <a:pt x="11556" y="199040"/>
                  <a:pt x="9157" y="194337"/>
                </a:cubicBezTo>
                <a:cubicBezTo>
                  <a:pt x="5560" y="187382"/>
                  <a:pt x="7358" y="181656"/>
                  <a:pt x="11406" y="176544"/>
                </a:cubicBezTo>
                <a:cubicBezTo>
                  <a:pt x="16503" y="170203"/>
                  <a:pt x="22351" y="165294"/>
                  <a:pt x="25051" y="156294"/>
                </a:cubicBezTo>
                <a:lnTo>
                  <a:pt x="25131" y="156450"/>
                </a:lnTo>
                <a:lnTo>
                  <a:pt x="26850" y="153024"/>
                </a:lnTo>
                <a:cubicBezTo>
                  <a:pt x="27450" y="150774"/>
                  <a:pt x="27001" y="149956"/>
                  <a:pt x="25202" y="150774"/>
                </a:cubicBezTo>
                <a:cubicBezTo>
                  <a:pt x="21003" y="153842"/>
                  <a:pt x="16804" y="156705"/>
                  <a:pt x="12756" y="159773"/>
                </a:cubicBezTo>
                <a:cubicBezTo>
                  <a:pt x="8559" y="162839"/>
                  <a:pt x="4660" y="163658"/>
                  <a:pt x="1511" y="157727"/>
                </a:cubicBezTo>
                <a:cubicBezTo>
                  <a:pt x="-1638" y="151592"/>
                  <a:pt x="611" y="146887"/>
                  <a:pt x="3910" y="142593"/>
                </a:cubicBezTo>
                <a:cubicBezTo>
                  <a:pt x="6159" y="139934"/>
                  <a:pt x="8408" y="137276"/>
                  <a:pt x="11257" y="134207"/>
                </a:cubicBezTo>
                <a:cubicBezTo>
                  <a:pt x="7359" y="130936"/>
                  <a:pt x="2710" y="128890"/>
                  <a:pt x="2710" y="121732"/>
                </a:cubicBezTo>
                <a:cubicBezTo>
                  <a:pt x="2710" y="114778"/>
                  <a:pt x="7359" y="112528"/>
                  <a:pt x="10507" y="109052"/>
                </a:cubicBezTo>
                <a:cubicBezTo>
                  <a:pt x="13057" y="106393"/>
                  <a:pt x="15606" y="103530"/>
                  <a:pt x="18604" y="101894"/>
                </a:cubicBezTo>
                <a:cubicBezTo>
                  <a:pt x="23252" y="99439"/>
                  <a:pt x="21752" y="94327"/>
                  <a:pt x="21902" y="90031"/>
                </a:cubicBezTo>
                <a:cubicBezTo>
                  <a:pt x="22202" y="85327"/>
                  <a:pt x="19503" y="84508"/>
                  <a:pt x="16654" y="83281"/>
                </a:cubicBezTo>
                <a:cubicBezTo>
                  <a:pt x="12156" y="81237"/>
                  <a:pt x="9757" y="77351"/>
                  <a:pt x="11406" y="69375"/>
                </a:cubicBezTo>
                <a:cubicBezTo>
                  <a:pt x="12756" y="62421"/>
                  <a:pt x="12907" y="55467"/>
                  <a:pt x="17554" y="50151"/>
                </a:cubicBezTo>
                <a:cubicBezTo>
                  <a:pt x="19053" y="48514"/>
                  <a:pt x="20704" y="43605"/>
                  <a:pt x="19204" y="40742"/>
                </a:cubicBezTo>
                <a:cubicBezTo>
                  <a:pt x="15005" y="32561"/>
                  <a:pt x="18904" y="29699"/>
                  <a:pt x="23402" y="26631"/>
                </a:cubicBezTo>
                <a:cubicBezTo>
                  <a:pt x="25802" y="24995"/>
                  <a:pt x="28049" y="22744"/>
                  <a:pt x="30598" y="21108"/>
                </a:cubicBezTo>
                <a:cubicBezTo>
                  <a:pt x="35885" y="17120"/>
                  <a:pt x="38808" y="17043"/>
                  <a:pt x="41205" y="21655"/>
                </a:cubicBezTo>
                <a:lnTo>
                  <a:pt x="43408" y="27629"/>
                </a:lnTo>
                <a:lnTo>
                  <a:pt x="48574" y="25698"/>
                </a:lnTo>
                <a:cubicBezTo>
                  <a:pt x="53473" y="22860"/>
                  <a:pt x="57551" y="17837"/>
                  <a:pt x="62385" y="14769"/>
                </a:cubicBezTo>
                <a:cubicBezTo>
                  <a:pt x="66134" y="12315"/>
                  <a:pt x="69732" y="9042"/>
                  <a:pt x="73330" y="5973"/>
                </a:cubicBezTo>
                <a:cubicBezTo>
                  <a:pt x="76556" y="3520"/>
                  <a:pt x="79778" y="1577"/>
                  <a:pt x="83039" y="1168"/>
                </a:cubicBezTo>
                <a:cubicBezTo>
                  <a:pt x="86299" y="759"/>
                  <a:pt x="89598" y="1884"/>
                  <a:pt x="92972" y="5565"/>
                </a:cubicBezTo>
                <a:cubicBezTo>
                  <a:pt x="101968" y="8224"/>
                  <a:pt x="103918" y="13746"/>
                  <a:pt x="98820" y="23359"/>
                </a:cubicBezTo>
                <a:cubicBezTo>
                  <a:pt x="97471" y="25813"/>
                  <a:pt x="96420" y="28062"/>
                  <a:pt x="98071" y="30516"/>
                </a:cubicBezTo>
                <a:cubicBezTo>
                  <a:pt x="100170" y="33788"/>
                  <a:pt x="102267" y="31130"/>
                  <a:pt x="104067" y="29494"/>
                </a:cubicBezTo>
                <a:cubicBezTo>
                  <a:pt x="112613" y="21314"/>
                  <a:pt x="122660" y="24177"/>
                  <a:pt x="132106" y="21926"/>
                </a:cubicBezTo>
                <a:lnTo>
                  <a:pt x="132519" y="22002"/>
                </a:lnTo>
                <a:lnTo>
                  <a:pt x="135853" y="21237"/>
                </a:lnTo>
                <a:cubicBezTo>
                  <a:pt x="137016" y="20443"/>
                  <a:pt x="138102" y="19370"/>
                  <a:pt x="139302" y="18655"/>
                </a:cubicBezTo>
                <a:cubicBezTo>
                  <a:pt x="143950" y="15996"/>
                  <a:pt x="147850" y="16200"/>
                  <a:pt x="149948" y="23767"/>
                </a:cubicBezTo>
                <a:lnTo>
                  <a:pt x="150226" y="24770"/>
                </a:lnTo>
                <a:lnTo>
                  <a:pt x="150098" y="23359"/>
                </a:lnTo>
                <a:cubicBezTo>
                  <a:pt x="151896" y="24381"/>
                  <a:pt x="150995" y="29903"/>
                  <a:pt x="154444" y="28062"/>
                </a:cubicBezTo>
                <a:lnTo>
                  <a:pt x="153092" y="28838"/>
                </a:lnTo>
                <a:lnTo>
                  <a:pt x="154295" y="28471"/>
                </a:lnTo>
                <a:cubicBezTo>
                  <a:pt x="158343" y="22336"/>
                  <a:pt x="163443" y="20904"/>
                  <a:pt x="169289" y="21926"/>
                </a:cubicBezTo>
                <a:lnTo>
                  <a:pt x="169348" y="21961"/>
                </a:lnTo>
                <a:lnTo>
                  <a:pt x="169139" y="21314"/>
                </a:lnTo>
                <a:cubicBezTo>
                  <a:pt x="171238" y="18860"/>
                  <a:pt x="173937" y="17223"/>
                  <a:pt x="176486" y="17427"/>
                </a:cubicBezTo>
                <a:cubicBezTo>
                  <a:pt x="181584" y="17837"/>
                  <a:pt x="186082" y="16609"/>
                  <a:pt x="190430" y="13133"/>
                </a:cubicBezTo>
                <a:cubicBezTo>
                  <a:pt x="192979" y="11496"/>
                  <a:pt x="195827" y="11700"/>
                  <a:pt x="197927" y="14973"/>
                </a:cubicBezTo>
                <a:lnTo>
                  <a:pt x="197917" y="15066"/>
                </a:lnTo>
                <a:lnTo>
                  <a:pt x="199528" y="16139"/>
                </a:lnTo>
                <a:cubicBezTo>
                  <a:pt x="201235" y="16570"/>
                  <a:pt x="202838" y="15075"/>
                  <a:pt x="204524" y="14154"/>
                </a:cubicBezTo>
                <a:cubicBezTo>
                  <a:pt x="207073" y="12723"/>
                  <a:pt x="210521" y="11906"/>
                  <a:pt x="212171" y="14973"/>
                </a:cubicBezTo>
                <a:cubicBezTo>
                  <a:pt x="215919" y="21518"/>
                  <a:pt x="219367" y="19268"/>
                  <a:pt x="223117" y="16814"/>
                </a:cubicBezTo>
                <a:cubicBezTo>
                  <a:pt x="224466" y="14769"/>
                  <a:pt x="226715" y="14564"/>
                  <a:pt x="227914" y="15177"/>
                </a:cubicBezTo>
                <a:cubicBezTo>
                  <a:pt x="238409" y="21722"/>
                  <a:pt x="245908" y="10678"/>
                  <a:pt x="254603" y="7201"/>
                </a:cubicBezTo>
                <a:lnTo>
                  <a:pt x="254989" y="7110"/>
                </a:lnTo>
                <a:lnTo>
                  <a:pt x="259719" y="3494"/>
                </a:lnTo>
                <a:cubicBezTo>
                  <a:pt x="261537" y="2548"/>
                  <a:pt x="263449" y="1884"/>
                  <a:pt x="265397" y="1270"/>
                </a:cubicBezTo>
                <a:cubicBezTo>
                  <a:pt x="268322" y="196"/>
                  <a:pt x="270815" y="-186"/>
                  <a:pt x="272862" y="85"/>
                </a:cubicBezTo>
                <a:cubicBezTo>
                  <a:pt x="277470" y="697"/>
                  <a:pt x="279822" y="4624"/>
                  <a:pt x="279763" y="11467"/>
                </a:cubicBezTo>
                <a:lnTo>
                  <a:pt x="278913" y="19085"/>
                </a:lnTo>
                <a:lnTo>
                  <a:pt x="281632" y="21894"/>
                </a:lnTo>
                <a:cubicBezTo>
                  <a:pt x="282621" y="22552"/>
                  <a:pt x="283670" y="22974"/>
                  <a:pt x="284739" y="23307"/>
                </a:cubicBezTo>
                <a:lnTo>
                  <a:pt x="288222" y="24466"/>
                </a:lnTo>
                <a:lnTo>
                  <a:pt x="292600" y="21108"/>
                </a:lnTo>
                <a:cubicBezTo>
                  <a:pt x="297885" y="17120"/>
                  <a:pt x="300808" y="17043"/>
                  <a:pt x="303205" y="21655"/>
                </a:cubicBezTo>
                <a:lnTo>
                  <a:pt x="304498" y="25157"/>
                </a:lnTo>
                <a:lnTo>
                  <a:pt x="304831" y="24995"/>
                </a:lnTo>
                <a:cubicBezTo>
                  <a:pt x="310379" y="20700"/>
                  <a:pt x="316375" y="17427"/>
                  <a:pt x="322223" y="13746"/>
                </a:cubicBezTo>
                <a:lnTo>
                  <a:pt x="322225" y="13755"/>
                </a:lnTo>
                <a:lnTo>
                  <a:pt x="322223" y="13541"/>
                </a:lnTo>
                <a:lnTo>
                  <a:pt x="326384" y="13163"/>
                </a:lnTo>
                <a:lnTo>
                  <a:pt x="335331" y="5973"/>
                </a:lnTo>
                <a:cubicBezTo>
                  <a:pt x="338555" y="3520"/>
                  <a:pt x="341778" y="1577"/>
                  <a:pt x="345040" y="1168"/>
                </a:cubicBezTo>
                <a:cubicBezTo>
                  <a:pt x="348301" y="759"/>
                  <a:pt x="351599" y="1884"/>
                  <a:pt x="354973" y="5565"/>
                </a:cubicBezTo>
                <a:lnTo>
                  <a:pt x="362314" y="11189"/>
                </a:lnTo>
                <a:lnTo>
                  <a:pt x="363605" y="10882"/>
                </a:lnTo>
                <a:cubicBezTo>
                  <a:pt x="366005" y="9963"/>
                  <a:pt x="368366" y="9963"/>
                  <a:pt x="370727" y="10270"/>
                </a:cubicBezTo>
                <a:lnTo>
                  <a:pt x="377706" y="11472"/>
                </a:lnTo>
                <a:lnTo>
                  <a:pt x="377700" y="11292"/>
                </a:lnTo>
                <a:cubicBezTo>
                  <a:pt x="381447" y="8224"/>
                  <a:pt x="385047" y="4133"/>
                  <a:pt x="389245" y="2292"/>
                </a:cubicBezTo>
                <a:cubicBezTo>
                  <a:pt x="393742" y="452"/>
                  <a:pt x="398353" y="-59"/>
                  <a:pt x="402982" y="42"/>
                </a:cubicBezTo>
                <a:close/>
              </a:path>
            </a:pathLst>
          </a:custGeom>
          <a:gradFill>
            <a:gsLst>
              <a:gs pos="100000">
                <a:schemeClr val="accent3">
                  <a:lumMod val="60000"/>
                  <a:lumOff val="40000"/>
                </a:schemeClr>
              </a:gs>
              <a:gs pos="50000">
                <a:schemeClr val="accent3"/>
              </a:gs>
              <a:gs pos="0">
                <a:schemeClr val="accent3">
                  <a:lumMod val="75000"/>
                </a:schemeClr>
              </a:gs>
            </a:gsLst>
            <a:lin ang="12600000" scaled="0"/>
          </a:gradFill>
        </p:spPr>
        <p:txBody>
          <a:bodyPr vert="horz" wrap="square" lIns="0" tIns="0" rIns="0" bIns="0" anchor="ctr" anchorCtr="0">
            <a:noAutofit/>
          </a:bodyPr>
          <a:lstStyle>
            <a:lvl1pPr marL="0" indent="0" algn="r">
              <a:buNone/>
              <a:defRPr sz="1600" b="0" cap="all"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 </a:t>
            </a:r>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kalender</a:t>
            </a:r>
          </a:p>
        </p:txBody>
      </p:sp>
      <p:grpSp>
        <p:nvGrpSpPr>
          <p:cNvPr id="77" name="INSTRUCTIE">
            <a:extLst>
              <a:ext uri="{FF2B5EF4-FFF2-40B4-BE49-F238E27FC236}">
                <a16:creationId xmlns:a16="http://schemas.microsoft.com/office/drawing/2014/main" id="{A2DC8D52-E1C3-46D5-8BFB-6CE1279F52EB}"/>
              </a:ext>
            </a:extLst>
          </p:cNvPr>
          <p:cNvGrpSpPr/>
          <p:nvPr userDrawn="1"/>
        </p:nvGrpSpPr>
        <p:grpSpPr>
          <a:xfrm>
            <a:off x="-3786437" y="0"/>
            <a:ext cx="3693386" cy="5270646"/>
            <a:chOff x="-3786437" y="0"/>
            <a:chExt cx="3693386" cy="5270646"/>
          </a:xfrm>
        </p:grpSpPr>
        <p:sp>
          <p:nvSpPr>
            <p:cNvPr id="78" name="Rechthoek 77">
              <a:extLst>
                <a:ext uri="{FF2B5EF4-FFF2-40B4-BE49-F238E27FC236}">
                  <a16:creationId xmlns:a16="http://schemas.microsoft.com/office/drawing/2014/main" id="{D2542C45-87E6-44C4-9D34-E003BFD37C01}"/>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7019C78A-B62E-4DC2-A213-E2C993C59E21}"/>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8384EC5B-FC44-4714-8099-E6EC525759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1A747172-4CD8-4AA1-BE6B-633AE93E492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106E4B1E-87E8-41AB-B63A-C18C80589135}"/>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390EC5F2-27FF-44D6-9F63-960A9FEAAED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A10B1F99-7BB4-4998-9A46-91C3302B52B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FD1C4D65-390D-4E5A-8743-56AE28DFBDE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DFE69E57-CB5D-46A3-A233-28CA78F9FFF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0A72E7FB-796D-45B7-AF62-F59C035E6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0F5438F2-3584-425B-8C6C-127AA885BCA1}"/>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8C955212-0A3A-4208-B908-32522164A5D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3BE8D3E2-D506-4705-B1CC-D65380AD3B1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B39A0C1B-17C9-4DCE-97CF-72C88B0D40EA}"/>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69AE5134-A8F9-42AB-8D4C-5487CC486AE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E29379F2-8C6D-4AAC-A97D-162A9699186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E2A85F58-B53D-4467-B894-42F276F2631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1CA6C0A1-5700-4DC4-9178-A7ED06C8A723}"/>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18E01E28-94B3-4B44-8347-8FBA26668E5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D8DA4845-580B-4092-9339-018395B6C284}"/>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6B13AF86-FA1C-4F7D-9ADD-86265EC09A9A}"/>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3A7CFBBD-EA02-42F5-8BC8-DE92A95ABED6}"/>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D7EC4A5D-5C99-458F-BFF1-1C08D41A36B0}"/>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BA693824-03B0-4D3A-9B30-D893D616A6A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4C84B0D-BB74-440B-B1A5-67E1D0A38A0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1A15410F-318F-4101-BC1E-8CD358029D1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A255BDC5-C31D-46E2-999A-DEE5340D7B8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26547121-B996-4E63-8F12-6FE69AC5D1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A3901ACF-0C18-4DD6-94BA-ECA89230DC1B}"/>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99F63C1C-1A49-49FD-B269-A3C854830F0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5CF8D020-5C1E-4951-9CC2-C28D354E899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827EE80F-45F3-4CBA-9676-6F66E59C3DDA}"/>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13A67E15-DBB9-446A-A051-9FC33C561CF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114CF9A9-ECE0-4822-8EC7-30FBD62B4FB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93B1B08D-2E96-4B90-9FFD-089E3FFEB4D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DC4B0C3E-B314-41ED-8D9A-539CCC97F8D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36602439-4787-48BF-BD3A-DD815D56C3E4}"/>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4AA44760-503A-4093-AB43-8F63569C13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CB3C0222-3E65-4504-9E00-E8D1D6EEAD8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sp>
        <p:nvSpPr>
          <p:cNvPr id="243" name="Tijdelijke aanduiding voor verticale tekst 2">
            <a:extLst>
              <a:ext uri="{FF2B5EF4-FFF2-40B4-BE49-F238E27FC236}">
                <a16:creationId xmlns:a16="http://schemas.microsoft.com/office/drawing/2014/main" id="{CCC6A128-1D06-4459-AD61-BE8A1AAEE01C}"/>
              </a:ext>
            </a:extLst>
          </p:cNvPr>
          <p:cNvSpPr>
            <a:spLocks noGrp="1"/>
          </p:cNvSpPr>
          <p:nvPr userDrawn="1">
            <p:ph type="body" orient="vert" idx="19" hasCustomPrompt="1"/>
          </p:nvPr>
        </p:nvSpPr>
        <p:spPr>
          <a:xfrm>
            <a:off x="6092726" y="885372"/>
            <a:ext cx="3414131" cy="1190172"/>
          </a:xfrm>
          <a:blipFill>
            <a:blip r:embed="rId4">
              <a:extLst>
                <a:ext uri="{96DAC541-7B7A-43D3-8B79-37D633B846F1}">
                  <asvg:svgBlip xmlns:asvg="http://schemas.microsoft.com/office/drawing/2016/SVG/main" r:embed="rId5"/>
                </a:ext>
              </a:extLst>
            </a:blip>
            <a:stretch>
              <a:fillRect t="2955" b="2955"/>
            </a:stretch>
          </a:blipFill>
        </p:spPr>
        <p:txBody>
          <a:bodyPr vert="horz" lIns="360000" tIns="0" rIns="360000" bIns="0" anchor="ctr" anchorCtr="0"/>
          <a:lstStyle>
            <a:lvl1pPr marL="0" indent="0" algn="l">
              <a:buNone/>
              <a:defRPr sz="2400" b="1" cap="none" baseline="0">
                <a:ln w="0">
                  <a:solidFill>
                    <a:schemeClr val="bg1"/>
                  </a:solid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64" name="Tijdelijke aanduiding voor verticale tekst 263">
            <a:extLst>
              <a:ext uri="{FF2B5EF4-FFF2-40B4-BE49-F238E27FC236}">
                <a16:creationId xmlns:a16="http://schemas.microsoft.com/office/drawing/2014/main" id="{201FEC61-79B3-4927-997B-4415E6C10E54}"/>
              </a:ext>
            </a:extLst>
          </p:cNvPr>
          <p:cNvSpPr>
            <a:spLocks noGrp="1"/>
          </p:cNvSpPr>
          <p:nvPr>
            <p:ph type="body" orient="vert" idx="26" hasCustomPrompt="1"/>
          </p:nvPr>
        </p:nvSpPr>
        <p:spPr>
          <a:xfrm>
            <a:off x="6060781"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a:t>
            </a:r>
            <a:endParaRPr lang="nl-NL"/>
          </a:p>
        </p:txBody>
      </p:sp>
      <p:sp>
        <p:nvSpPr>
          <p:cNvPr id="265" name="Tijdelijke aanduiding voor verticale tekst 264">
            <a:extLst>
              <a:ext uri="{FF2B5EF4-FFF2-40B4-BE49-F238E27FC236}">
                <a16:creationId xmlns:a16="http://schemas.microsoft.com/office/drawing/2014/main" id="{0B016C0A-6CEF-446D-9FE7-896DA89E1986}"/>
              </a:ext>
            </a:extLst>
          </p:cNvPr>
          <p:cNvSpPr>
            <a:spLocks noGrp="1"/>
          </p:cNvSpPr>
          <p:nvPr>
            <p:ph type="body" orient="vert" idx="27" hasCustomPrompt="1"/>
          </p:nvPr>
        </p:nvSpPr>
        <p:spPr>
          <a:xfrm>
            <a:off x="6761736"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66" name="Tijdelijke aanduiding voor verticale tekst 265">
            <a:extLst>
              <a:ext uri="{FF2B5EF4-FFF2-40B4-BE49-F238E27FC236}">
                <a16:creationId xmlns:a16="http://schemas.microsoft.com/office/drawing/2014/main" id="{BE0116C6-FBCE-4B37-A6A2-9BC2F02217B8}"/>
              </a:ext>
            </a:extLst>
          </p:cNvPr>
          <p:cNvSpPr>
            <a:spLocks noGrp="1"/>
          </p:cNvSpPr>
          <p:nvPr>
            <p:ph type="body" orient="vert" idx="28" hasCustomPrompt="1"/>
          </p:nvPr>
        </p:nvSpPr>
        <p:spPr>
          <a:xfrm>
            <a:off x="7462691"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67" name="Tijdelijke aanduiding voor verticale tekst 266">
            <a:extLst>
              <a:ext uri="{FF2B5EF4-FFF2-40B4-BE49-F238E27FC236}">
                <a16:creationId xmlns:a16="http://schemas.microsoft.com/office/drawing/2014/main" id="{A47C6151-D255-47C3-B29D-7F4FAD56BD15}"/>
              </a:ext>
            </a:extLst>
          </p:cNvPr>
          <p:cNvSpPr>
            <a:spLocks noGrp="1"/>
          </p:cNvSpPr>
          <p:nvPr>
            <p:ph type="body" orient="vert" idx="29" hasCustomPrompt="1"/>
          </p:nvPr>
        </p:nvSpPr>
        <p:spPr>
          <a:xfrm>
            <a:off x="8163646"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68" name="Tijdelijke aanduiding voor verticale tekst 267">
            <a:extLst>
              <a:ext uri="{FF2B5EF4-FFF2-40B4-BE49-F238E27FC236}">
                <a16:creationId xmlns:a16="http://schemas.microsoft.com/office/drawing/2014/main" id="{1B7F175B-B21C-4453-AB00-626E086E99CB}"/>
              </a:ext>
            </a:extLst>
          </p:cNvPr>
          <p:cNvSpPr>
            <a:spLocks noGrp="1"/>
          </p:cNvSpPr>
          <p:nvPr>
            <p:ph type="body" orient="vert" idx="30" hasCustomPrompt="1"/>
          </p:nvPr>
        </p:nvSpPr>
        <p:spPr>
          <a:xfrm>
            <a:off x="8864601"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69" name="Tijdelijke aanduiding voor verticale tekst 268">
            <a:extLst>
              <a:ext uri="{FF2B5EF4-FFF2-40B4-BE49-F238E27FC236}">
                <a16:creationId xmlns:a16="http://schemas.microsoft.com/office/drawing/2014/main" id="{A4986C4B-87F4-4D33-A787-B97F46404FAB}"/>
              </a:ext>
            </a:extLst>
          </p:cNvPr>
          <p:cNvSpPr>
            <a:spLocks noGrp="1"/>
          </p:cNvSpPr>
          <p:nvPr>
            <p:ph type="body" orient="vert" idx="31" hasCustomPrompt="1"/>
          </p:nvPr>
        </p:nvSpPr>
        <p:spPr>
          <a:xfrm>
            <a:off x="9565556"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70" name="Tijdelijke aanduiding voor verticale tekst 269">
            <a:extLst>
              <a:ext uri="{FF2B5EF4-FFF2-40B4-BE49-F238E27FC236}">
                <a16:creationId xmlns:a16="http://schemas.microsoft.com/office/drawing/2014/main" id="{2A890624-D35D-44D6-B06B-395D3C448182}"/>
              </a:ext>
            </a:extLst>
          </p:cNvPr>
          <p:cNvSpPr>
            <a:spLocks noGrp="1"/>
          </p:cNvSpPr>
          <p:nvPr>
            <p:ph type="body" orient="vert" idx="32" hasCustomPrompt="1"/>
          </p:nvPr>
        </p:nvSpPr>
        <p:spPr>
          <a:xfrm>
            <a:off x="10266513" y="284480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71" name="Tijdelijke aanduiding voor verticale tekst 270">
            <a:extLst>
              <a:ext uri="{FF2B5EF4-FFF2-40B4-BE49-F238E27FC236}">
                <a16:creationId xmlns:a16="http://schemas.microsoft.com/office/drawing/2014/main" id="{F47DE9E9-6E5F-4D0B-9141-834175E8F5CC}"/>
              </a:ext>
            </a:extLst>
          </p:cNvPr>
          <p:cNvSpPr>
            <a:spLocks noGrp="1"/>
          </p:cNvSpPr>
          <p:nvPr>
            <p:ph type="body" orient="vert" idx="33" hasCustomPrompt="1"/>
          </p:nvPr>
        </p:nvSpPr>
        <p:spPr>
          <a:xfrm>
            <a:off x="6060781"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72" name="Tijdelijke aanduiding voor verticale tekst 271">
            <a:extLst>
              <a:ext uri="{FF2B5EF4-FFF2-40B4-BE49-F238E27FC236}">
                <a16:creationId xmlns:a16="http://schemas.microsoft.com/office/drawing/2014/main" id="{E544A8E3-6034-43BC-9614-4CC4D45A747D}"/>
              </a:ext>
            </a:extLst>
          </p:cNvPr>
          <p:cNvSpPr>
            <a:spLocks noGrp="1"/>
          </p:cNvSpPr>
          <p:nvPr>
            <p:ph type="body" orient="vert" idx="34" hasCustomPrompt="1"/>
          </p:nvPr>
        </p:nvSpPr>
        <p:spPr>
          <a:xfrm>
            <a:off x="6761736"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73" name="Tijdelijke aanduiding voor verticale tekst 272">
            <a:extLst>
              <a:ext uri="{FF2B5EF4-FFF2-40B4-BE49-F238E27FC236}">
                <a16:creationId xmlns:a16="http://schemas.microsoft.com/office/drawing/2014/main" id="{C606CB3E-2DD2-4303-AF96-B169C3CCDFFA}"/>
              </a:ext>
            </a:extLst>
          </p:cNvPr>
          <p:cNvSpPr>
            <a:spLocks noGrp="1"/>
          </p:cNvSpPr>
          <p:nvPr>
            <p:ph type="body" orient="vert" idx="35" hasCustomPrompt="1"/>
          </p:nvPr>
        </p:nvSpPr>
        <p:spPr>
          <a:xfrm>
            <a:off x="7462691"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74" name="Tijdelijke aanduiding voor verticale tekst 273">
            <a:extLst>
              <a:ext uri="{FF2B5EF4-FFF2-40B4-BE49-F238E27FC236}">
                <a16:creationId xmlns:a16="http://schemas.microsoft.com/office/drawing/2014/main" id="{79ACD2EC-39F0-446F-ACAF-22EE473C7D5B}"/>
              </a:ext>
            </a:extLst>
          </p:cNvPr>
          <p:cNvSpPr>
            <a:spLocks noGrp="1"/>
          </p:cNvSpPr>
          <p:nvPr>
            <p:ph type="body" orient="vert" idx="36" hasCustomPrompt="1"/>
          </p:nvPr>
        </p:nvSpPr>
        <p:spPr>
          <a:xfrm>
            <a:off x="8163646"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75" name="Tijdelijke aanduiding voor verticale tekst 274">
            <a:extLst>
              <a:ext uri="{FF2B5EF4-FFF2-40B4-BE49-F238E27FC236}">
                <a16:creationId xmlns:a16="http://schemas.microsoft.com/office/drawing/2014/main" id="{95402C8B-BF1A-4FBB-B1FC-59C227C76F87}"/>
              </a:ext>
            </a:extLst>
          </p:cNvPr>
          <p:cNvSpPr>
            <a:spLocks noGrp="1"/>
          </p:cNvSpPr>
          <p:nvPr>
            <p:ph type="body" orient="vert" idx="37" hasCustomPrompt="1"/>
          </p:nvPr>
        </p:nvSpPr>
        <p:spPr>
          <a:xfrm>
            <a:off x="8864601"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76" name="Tijdelijke aanduiding voor verticale tekst 275">
            <a:extLst>
              <a:ext uri="{FF2B5EF4-FFF2-40B4-BE49-F238E27FC236}">
                <a16:creationId xmlns:a16="http://schemas.microsoft.com/office/drawing/2014/main" id="{84AF256F-36BA-4FB6-9F39-D75C7746DEB2}"/>
              </a:ext>
            </a:extLst>
          </p:cNvPr>
          <p:cNvSpPr>
            <a:spLocks noGrp="1"/>
          </p:cNvSpPr>
          <p:nvPr>
            <p:ph type="body" orient="vert" idx="38" hasCustomPrompt="1"/>
          </p:nvPr>
        </p:nvSpPr>
        <p:spPr>
          <a:xfrm>
            <a:off x="9565556"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77" name="Tijdelijke aanduiding voor verticale tekst 276">
            <a:extLst>
              <a:ext uri="{FF2B5EF4-FFF2-40B4-BE49-F238E27FC236}">
                <a16:creationId xmlns:a16="http://schemas.microsoft.com/office/drawing/2014/main" id="{A2F4478D-F2D2-49F5-A00F-DF4AA279D045}"/>
              </a:ext>
            </a:extLst>
          </p:cNvPr>
          <p:cNvSpPr>
            <a:spLocks noGrp="1"/>
          </p:cNvSpPr>
          <p:nvPr>
            <p:ph type="body" orient="vert" idx="39" hasCustomPrompt="1"/>
          </p:nvPr>
        </p:nvSpPr>
        <p:spPr>
          <a:xfrm>
            <a:off x="10266513" y="3465622"/>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78" name="Tijdelijke aanduiding voor verticale tekst 277">
            <a:extLst>
              <a:ext uri="{FF2B5EF4-FFF2-40B4-BE49-F238E27FC236}">
                <a16:creationId xmlns:a16="http://schemas.microsoft.com/office/drawing/2014/main" id="{B3140CC6-893D-4038-9B83-4C648B597DA6}"/>
              </a:ext>
            </a:extLst>
          </p:cNvPr>
          <p:cNvSpPr>
            <a:spLocks noGrp="1"/>
          </p:cNvSpPr>
          <p:nvPr>
            <p:ph type="body" orient="vert" idx="40" hasCustomPrompt="1"/>
          </p:nvPr>
        </p:nvSpPr>
        <p:spPr>
          <a:xfrm>
            <a:off x="6060781"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79" name="Tijdelijke aanduiding voor verticale tekst 278">
            <a:extLst>
              <a:ext uri="{FF2B5EF4-FFF2-40B4-BE49-F238E27FC236}">
                <a16:creationId xmlns:a16="http://schemas.microsoft.com/office/drawing/2014/main" id="{FE05831B-0F4A-4872-B865-491039D077E2}"/>
              </a:ext>
            </a:extLst>
          </p:cNvPr>
          <p:cNvSpPr>
            <a:spLocks noGrp="1"/>
          </p:cNvSpPr>
          <p:nvPr>
            <p:ph type="body" orient="vert" idx="41" hasCustomPrompt="1"/>
          </p:nvPr>
        </p:nvSpPr>
        <p:spPr>
          <a:xfrm>
            <a:off x="6761736"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0" name="Tijdelijke aanduiding voor verticale tekst 279">
            <a:extLst>
              <a:ext uri="{FF2B5EF4-FFF2-40B4-BE49-F238E27FC236}">
                <a16:creationId xmlns:a16="http://schemas.microsoft.com/office/drawing/2014/main" id="{A64E37F3-E2F1-4981-AC0F-E0B16271B322}"/>
              </a:ext>
            </a:extLst>
          </p:cNvPr>
          <p:cNvSpPr>
            <a:spLocks noGrp="1"/>
          </p:cNvSpPr>
          <p:nvPr>
            <p:ph type="body" orient="vert" idx="42" hasCustomPrompt="1"/>
          </p:nvPr>
        </p:nvSpPr>
        <p:spPr>
          <a:xfrm>
            <a:off x="7462691"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81" name="Tijdelijke aanduiding voor verticale tekst 280">
            <a:extLst>
              <a:ext uri="{FF2B5EF4-FFF2-40B4-BE49-F238E27FC236}">
                <a16:creationId xmlns:a16="http://schemas.microsoft.com/office/drawing/2014/main" id="{3557CBC8-3B56-4B03-83D4-2026C7961402}"/>
              </a:ext>
            </a:extLst>
          </p:cNvPr>
          <p:cNvSpPr>
            <a:spLocks noGrp="1"/>
          </p:cNvSpPr>
          <p:nvPr>
            <p:ph type="body" orient="vert" idx="43" hasCustomPrompt="1"/>
          </p:nvPr>
        </p:nvSpPr>
        <p:spPr>
          <a:xfrm>
            <a:off x="8163646"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2" name="Tijdelijke aanduiding voor verticale tekst 281">
            <a:extLst>
              <a:ext uri="{FF2B5EF4-FFF2-40B4-BE49-F238E27FC236}">
                <a16:creationId xmlns:a16="http://schemas.microsoft.com/office/drawing/2014/main" id="{E8428A5C-B459-417C-8089-F08717545034}"/>
              </a:ext>
            </a:extLst>
          </p:cNvPr>
          <p:cNvSpPr>
            <a:spLocks noGrp="1"/>
          </p:cNvSpPr>
          <p:nvPr>
            <p:ph type="body" orient="vert" idx="44" hasCustomPrompt="1"/>
          </p:nvPr>
        </p:nvSpPr>
        <p:spPr>
          <a:xfrm>
            <a:off x="8864601"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83" name="Tijdelijke aanduiding voor verticale tekst 282">
            <a:extLst>
              <a:ext uri="{FF2B5EF4-FFF2-40B4-BE49-F238E27FC236}">
                <a16:creationId xmlns:a16="http://schemas.microsoft.com/office/drawing/2014/main" id="{FDF75D63-2C40-4F7C-B5EE-7B489475F137}"/>
              </a:ext>
            </a:extLst>
          </p:cNvPr>
          <p:cNvSpPr>
            <a:spLocks noGrp="1"/>
          </p:cNvSpPr>
          <p:nvPr>
            <p:ph type="body" orient="vert" idx="45" hasCustomPrompt="1"/>
          </p:nvPr>
        </p:nvSpPr>
        <p:spPr>
          <a:xfrm>
            <a:off x="9565556"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4" name="Tijdelijke aanduiding voor verticale tekst 283">
            <a:extLst>
              <a:ext uri="{FF2B5EF4-FFF2-40B4-BE49-F238E27FC236}">
                <a16:creationId xmlns:a16="http://schemas.microsoft.com/office/drawing/2014/main" id="{07E473FB-2869-4399-96E9-F33B026E950C}"/>
              </a:ext>
            </a:extLst>
          </p:cNvPr>
          <p:cNvSpPr>
            <a:spLocks noGrp="1"/>
          </p:cNvSpPr>
          <p:nvPr>
            <p:ph type="body" orient="vert" idx="46" hasCustomPrompt="1"/>
          </p:nvPr>
        </p:nvSpPr>
        <p:spPr>
          <a:xfrm>
            <a:off x="10266513" y="4086444"/>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5" name="Tijdelijke aanduiding voor verticale tekst 284">
            <a:extLst>
              <a:ext uri="{FF2B5EF4-FFF2-40B4-BE49-F238E27FC236}">
                <a16:creationId xmlns:a16="http://schemas.microsoft.com/office/drawing/2014/main" id="{009849B6-B9D9-4F34-B8AB-46A9F4B32012}"/>
              </a:ext>
            </a:extLst>
          </p:cNvPr>
          <p:cNvSpPr>
            <a:spLocks noGrp="1"/>
          </p:cNvSpPr>
          <p:nvPr>
            <p:ph type="body" orient="vert" idx="47" hasCustomPrompt="1"/>
          </p:nvPr>
        </p:nvSpPr>
        <p:spPr>
          <a:xfrm>
            <a:off x="6060781"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86" name="Tijdelijke aanduiding voor verticale tekst 285">
            <a:extLst>
              <a:ext uri="{FF2B5EF4-FFF2-40B4-BE49-F238E27FC236}">
                <a16:creationId xmlns:a16="http://schemas.microsoft.com/office/drawing/2014/main" id="{B00776FC-DE16-4CB0-8F3C-DF4AD964EADA}"/>
              </a:ext>
            </a:extLst>
          </p:cNvPr>
          <p:cNvSpPr>
            <a:spLocks noGrp="1"/>
          </p:cNvSpPr>
          <p:nvPr>
            <p:ph type="body" orient="vert" idx="48" hasCustomPrompt="1"/>
          </p:nvPr>
        </p:nvSpPr>
        <p:spPr>
          <a:xfrm>
            <a:off x="6761736"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7" name="Tijdelijke aanduiding voor verticale tekst 286">
            <a:extLst>
              <a:ext uri="{FF2B5EF4-FFF2-40B4-BE49-F238E27FC236}">
                <a16:creationId xmlns:a16="http://schemas.microsoft.com/office/drawing/2014/main" id="{B80FD899-EC00-430F-8234-4F7AF17667D7}"/>
              </a:ext>
            </a:extLst>
          </p:cNvPr>
          <p:cNvSpPr>
            <a:spLocks noGrp="1"/>
          </p:cNvSpPr>
          <p:nvPr>
            <p:ph type="body" orient="vert" idx="49" hasCustomPrompt="1"/>
          </p:nvPr>
        </p:nvSpPr>
        <p:spPr>
          <a:xfrm>
            <a:off x="7462691"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8" name="Tijdelijke aanduiding voor verticale tekst 287">
            <a:extLst>
              <a:ext uri="{FF2B5EF4-FFF2-40B4-BE49-F238E27FC236}">
                <a16:creationId xmlns:a16="http://schemas.microsoft.com/office/drawing/2014/main" id="{FC3E4BEB-3F14-48ED-86F3-4609BBDE4F94}"/>
              </a:ext>
            </a:extLst>
          </p:cNvPr>
          <p:cNvSpPr>
            <a:spLocks noGrp="1"/>
          </p:cNvSpPr>
          <p:nvPr>
            <p:ph type="body" orient="vert" idx="50" hasCustomPrompt="1"/>
          </p:nvPr>
        </p:nvSpPr>
        <p:spPr>
          <a:xfrm>
            <a:off x="8163646"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89" name="Tijdelijke aanduiding voor verticale tekst 288">
            <a:extLst>
              <a:ext uri="{FF2B5EF4-FFF2-40B4-BE49-F238E27FC236}">
                <a16:creationId xmlns:a16="http://schemas.microsoft.com/office/drawing/2014/main" id="{0A23DACA-04D8-46FA-8A5F-B945C1073828}"/>
              </a:ext>
            </a:extLst>
          </p:cNvPr>
          <p:cNvSpPr>
            <a:spLocks noGrp="1"/>
          </p:cNvSpPr>
          <p:nvPr>
            <p:ph type="body" orient="vert" idx="51" hasCustomPrompt="1"/>
          </p:nvPr>
        </p:nvSpPr>
        <p:spPr>
          <a:xfrm>
            <a:off x="8864601"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90" name="Tijdelijke aanduiding voor verticale tekst 289">
            <a:extLst>
              <a:ext uri="{FF2B5EF4-FFF2-40B4-BE49-F238E27FC236}">
                <a16:creationId xmlns:a16="http://schemas.microsoft.com/office/drawing/2014/main" id="{C5E0C3F4-3C69-4625-992F-00FF96223744}"/>
              </a:ext>
            </a:extLst>
          </p:cNvPr>
          <p:cNvSpPr>
            <a:spLocks noGrp="1"/>
          </p:cNvSpPr>
          <p:nvPr>
            <p:ph type="body" orient="vert" idx="52" hasCustomPrompt="1"/>
          </p:nvPr>
        </p:nvSpPr>
        <p:spPr>
          <a:xfrm>
            <a:off x="9565556"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1" name="Tijdelijke aanduiding voor verticale tekst 290">
            <a:extLst>
              <a:ext uri="{FF2B5EF4-FFF2-40B4-BE49-F238E27FC236}">
                <a16:creationId xmlns:a16="http://schemas.microsoft.com/office/drawing/2014/main" id="{367827D1-CAF4-4D4E-AF86-30E164551887}"/>
              </a:ext>
            </a:extLst>
          </p:cNvPr>
          <p:cNvSpPr>
            <a:spLocks noGrp="1"/>
          </p:cNvSpPr>
          <p:nvPr>
            <p:ph type="body" orient="vert" idx="53" hasCustomPrompt="1"/>
          </p:nvPr>
        </p:nvSpPr>
        <p:spPr>
          <a:xfrm>
            <a:off x="10266513" y="4707266"/>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2" name="Tijdelijke aanduiding voor verticale tekst 291">
            <a:extLst>
              <a:ext uri="{FF2B5EF4-FFF2-40B4-BE49-F238E27FC236}">
                <a16:creationId xmlns:a16="http://schemas.microsoft.com/office/drawing/2014/main" id="{626B5788-BAF5-47F4-89CA-47FA9A47992B}"/>
              </a:ext>
            </a:extLst>
          </p:cNvPr>
          <p:cNvSpPr>
            <a:spLocks noGrp="1"/>
          </p:cNvSpPr>
          <p:nvPr>
            <p:ph type="body" orient="vert" idx="54" hasCustomPrompt="1"/>
          </p:nvPr>
        </p:nvSpPr>
        <p:spPr>
          <a:xfrm>
            <a:off x="6060781"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3" name="Tijdelijke aanduiding voor verticale tekst 292">
            <a:extLst>
              <a:ext uri="{FF2B5EF4-FFF2-40B4-BE49-F238E27FC236}">
                <a16:creationId xmlns:a16="http://schemas.microsoft.com/office/drawing/2014/main" id="{1B197D14-B085-4243-A47C-B7C7F297608B}"/>
              </a:ext>
            </a:extLst>
          </p:cNvPr>
          <p:cNvSpPr>
            <a:spLocks noGrp="1"/>
          </p:cNvSpPr>
          <p:nvPr>
            <p:ph type="body" orient="vert" idx="55" hasCustomPrompt="1"/>
          </p:nvPr>
        </p:nvSpPr>
        <p:spPr>
          <a:xfrm>
            <a:off x="6761736"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4" name="Tijdelijke aanduiding voor verticale tekst 293">
            <a:extLst>
              <a:ext uri="{FF2B5EF4-FFF2-40B4-BE49-F238E27FC236}">
                <a16:creationId xmlns:a16="http://schemas.microsoft.com/office/drawing/2014/main" id="{C7372FE7-A08F-4926-9760-7CECB842A3AE}"/>
              </a:ext>
            </a:extLst>
          </p:cNvPr>
          <p:cNvSpPr>
            <a:spLocks noGrp="1"/>
          </p:cNvSpPr>
          <p:nvPr>
            <p:ph type="body" orient="vert" idx="56" hasCustomPrompt="1"/>
          </p:nvPr>
        </p:nvSpPr>
        <p:spPr>
          <a:xfrm>
            <a:off x="7462691"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5" name="Tijdelijke aanduiding voor verticale tekst 294">
            <a:extLst>
              <a:ext uri="{FF2B5EF4-FFF2-40B4-BE49-F238E27FC236}">
                <a16:creationId xmlns:a16="http://schemas.microsoft.com/office/drawing/2014/main" id="{2355CD09-CDCA-45E3-B67F-74FA3993C386}"/>
              </a:ext>
            </a:extLst>
          </p:cNvPr>
          <p:cNvSpPr>
            <a:spLocks noGrp="1"/>
          </p:cNvSpPr>
          <p:nvPr>
            <p:ph type="body" orient="vert" idx="57" hasCustomPrompt="1"/>
          </p:nvPr>
        </p:nvSpPr>
        <p:spPr>
          <a:xfrm>
            <a:off x="8163646"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6" name="Tijdelijke aanduiding voor verticale tekst 295">
            <a:extLst>
              <a:ext uri="{FF2B5EF4-FFF2-40B4-BE49-F238E27FC236}">
                <a16:creationId xmlns:a16="http://schemas.microsoft.com/office/drawing/2014/main" id="{3E5425F1-54E8-4812-A87D-4DC832057A2B}"/>
              </a:ext>
            </a:extLst>
          </p:cNvPr>
          <p:cNvSpPr>
            <a:spLocks noGrp="1"/>
          </p:cNvSpPr>
          <p:nvPr>
            <p:ph type="body" orient="vert" idx="58" hasCustomPrompt="1"/>
          </p:nvPr>
        </p:nvSpPr>
        <p:spPr>
          <a:xfrm>
            <a:off x="8864601"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 0</a:t>
            </a:r>
            <a:endParaRPr lang="nl-NL"/>
          </a:p>
        </p:txBody>
      </p:sp>
      <p:sp>
        <p:nvSpPr>
          <p:cNvPr id="297" name="Tijdelijke aanduiding voor verticale tekst 296">
            <a:extLst>
              <a:ext uri="{FF2B5EF4-FFF2-40B4-BE49-F238E27FC236}">
                <a16:creationId xmlns:a16="http://schemas.microsoft.com/office/drawing/2014/main" id="{4134BE4D-55A4-40FB-B3A1-4079E6C20DE2}"/>
              </a:ext>
            </a:extLst>
          </p:cNvPr>
          <p:cNvSpPr>
            <a:spLocks noGrp="1"/>
          </p:cNvSpPr>
          <p:nvPr>
            <p:ph type="body" orient="vert" idx="59" hasCustomPrompt="1"/>
          </p:nvPr>
        </p:nvSpPr>
        <p:spPr>
          <a:xfrm>
            <a:off x="9565556"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298" name="Tijdelijke aanduiding voor verticale tekst 297">
            <a:extLst>
              <a:ext uri="{FF2B5EF4-FFF2-40B4-BE49-F238E27FC236}">
                <a16:creationId xmlns:a16="http://schemas.microsoft.com/office/drawing/2014/main" id="{052A1625-D370-4651-8611-479888E4269D}"/>
              </a:ext>
            </a:extLst>
          </p:cNvPr>
          <p:cNvSpPr>
            <a:spLocks noGrp="1"/>
          </p:cNvSpPr>
          <p:nvPr>
            <p:ph type="body" orient="vert" idx="60" hasCustomPrompt="1"/>
          </p:nvPr>
        </p:nvSpPr>
        <p:spPr>
          <a:xfrm>
            <a:off x="10266513" y="5328090"/>
            <a:ext cx="519830" cy="519830"/>
          </a:xfrm>
          <a:custGeom>
            <a:avLst/>
            <a:gdLst>
              <a:gd name="connsiteX0" fmla="*/ 374807 w 3002662"/>
              <a:gd name="connsiteY0" fmla="*/ 2240214 h 2960773"/>
              <a:gd name="connsiteX1" fmla="*/ 375406 w 3002662"/>
              <a:gd name="connsiteY1" fmla="*/ 2242792 h 2960773"/>
              <a:gd name="connsiteX2" fmla="*/ 375852 w 3002662"/>
              <a:gd name="connsiteY2" fmla="*/ 2242183 h 2960773"/>
              <a:gd name="connsiteX3" fmla="*/ 1577338 w 3002662"/>
              <a:gd name="connsiteY3" fmla="*/ 691 h 2960773"/>
              <a:gd name="connsiteX4" fmla="*/ 1597535 w 3002662"/>
              <a:gd name="connsiteY4" fmla="*/ 1777 h 2960773"/>
              <a:gd name="connsiteX5" fmla="*/ 1613704 w 3002662"/>
              <a:gd name="connsiteY5" fmla="*/ 13050 h 2960773"/>
              <a:gd name="connsiteX6" fmla="*/ 1625249 w 3002662"/>
              <a:gd name="connsiteY6" fmla="*/ 35579 h 2960773"/>
              <a:gd name="connsiteX7" fmla="*/ 1640969 w 3002662"/>
              <a:gd name="connsiteY7" fmla="*/ 28312 h 2960773"/>
              <a:gd name="connsiteX8" fmla="*/ 1659607 w 3002662"/>
              <a:gd name="connsiteY8" fmla="*/ 27206 h 2960773"/>
              <a:gd name="connsiteX9" fmla="*/ 1660010 w 3002662"/>
              <a:gd name="connsiteY9" fmla="*/ 28249 h 2960773"/>
              <a:gd name="connsiteX10" fmla="*/ 1683478 w 3002662"/>
              <a:gd name="connsiteY10" fmla="*/ 15341 h 2960773"/>
              <a:gd name="connsiteX11" fmla="*/ 1683613 w 3002662"/>
              <a:gd name="connsiteY11" fmla="*/ 14571 h 2960773"/>
              <a:gd name="connsiteX12" fmla="*/ 1703712 w 3002662"/>
              <a:gd name="connsiteY12" fmla="*/ 4957 h 2960773"/>
              <a:gd name="connsiteX13" fmla="*/ 1741738 w 3002662"/>
              <a:gd name="connsiteY13" fmla="*/ 36051 h 2960773"/>
              <a:gd name="connsiteX14" fmla="*/ 1775852 w 3002662"/>
              <a:gd name="connsiteY14" fmla="*/ 75142 h 2960773"/>
              <a:gd name="connsiteX15" fmla="*/ 1797329 w 3002662"/>
              <a:gd name="connsiteY15" fmla="*/ 73958 h 2960773"/>
              <a:gd name="connsiteX16" fmla="*/ 1797332 w 3002662"/>
              <a:gd name="connsiteY16" fmla="*/ 73956 h 2960773"/>
              <a:gd name="connsiteX17" fmla="*/ 1859562 w 3002662"/>
              <a:gd name="connsiteY17" fmla="*/ 53424 h 2960773"/>
              <a:gd name="connsiteX18" fmla="*/ 1921663 w 3002662"/>
              <a:gd name="connsiteY18" fmla="*/ 64743 h 2960773"/>
              <a:gd name="connsiteX19" fmla="*/ 1923686 w 3002662"/>
              <a:gd name="connsiteY19" fmla="*/ 63848 h 2960773"/>
              <a:gd name="connsiteX20" fmla="*/ 1945167 w 3002662"/>
              <a:gd name="connsiteY20" fmla="*/ 51390 h 2960773"/>
              <a:gd name="connsiteX21" fmla="*/ 2002025 w 3002662"/>
              <a:gd name="connsiteY21" fmla="*/ 73956 h 2960773"/>
              <a:gd name="connsiteX22" fmla="*/ 2000156 w 3002662"/>
              <a:gd name="connsiteY22" fmla="*/ 74939 h 2960773"/>
              <a:gd name="connsiteX23" fmla="*/ 2002025 w 3002662"/>
              <a:gd name="connsiteY23" fmla="*/ 75220 h 2960773"/>
              <a:gd name="connsiteX24" fmla="*/ 2034561 w 3002662"/>
              <a:gd name="connsiteY24" fmla="*/ 63216 h 2960773"/>
              <a:gd name="connsiteX25" fmla="*/ 2061412 w 3002662"/>
              <a:gd name="connsiteY25" fmla="*/ 81537 h 2960773"/>
              <a:gd name="connsiteX26" fmla="*/ 2068993 w 3002662"/>
              <a:gd name="connsiteY26" fmla="*/ 167458 h 2960773"/>
              <a:gd name="connsiteX27" fmla="*/ 2087946 w 3002662"/>
              <a:gd name="connsiteY27" fmla="*/ 214209 h 2960773"/>
              <a:gd name="connsiteX28" fmla="*/ 2154123 w 3002662"/>
              <a:gd name="connsiteY28" fmla="*/ 182937 h 2960773"/>
              <a:gd name="connsiteX29" fmla="*/ 2225932 w 3002662"/>
              <a:gd name="connsiteY29" fmla="*/ 191349 h 2960773"/>
              <a:gd name="connsiteX30" fmla="*/ 2257418 w 3002662"/>
              <a:gd name="connsiteY30" fmla="*/ 177093 h 2960773"/>
              <a:gd name="connsiteX31" fmla="*/ 2289130 w 3002662"/>
              <a:gd name="connsiteY31" fmla="*/ 189807 h 2960773"/>
              <a:gd name="connsiteX32" fmla="*/ 2290112 w 3002662"/>
              <a:gd name="connsiteY32" fmla="*/ 188939 h 2960773"/>
              <a:gd name="connsiteX33" fmla="*/ 2348235 w 3002662"/>
              <a:gd name="connsiteY33" fmla="*/ 255907 h 2960773"/>
              <a:gd name="connsiteX34" fmla="*/ 2350762 w 3002662"/>
              <a:gd name="connsiteY34" fmla="*/ 300130 h 2960773"/>
              <a:gd name="connsiteX35" fmla="*/ 2277476 w 3002662"/>
              <a:gd name="connsiteY35" fmla="*/ 353198 h 2960773"/>
              <a:gd name="connsiteX36" fmla="*/ 2277275 w 3002662"/>
              <a:gd name="connsiteY36" fmla="*/ 352821 h 2960773"/>
              <a:gd name="connsiteX37" fmla="*/ 2277476 w 3002662"/>
              <a:gd name="connsiteY37" fmla="*/ 354461 h 2960773"/>
              <a:gd name="connsiteX38" fmla="*/ 2266105 w 3002662"/>
              <a:gd name="connsiteY38" fmla="*/ 402475 h 2960773"/>
              <a:gd name="connsiteX39" fmla="*/ 2266259 w 3002662"/>
              <a:gd name="connsiteY39" fmla="*/ 404165 h 2960773"/>
              <a:gd name="connsiteX40" fmla="*/ 2268632 w 3002662"/>
              <a:gd name="connsiteY40" fmla="*/ 401213 h 2960773"/>
              <a:gd name="connsiteX41" fmla="*/ 2329282 w 3002662"/>
              <a:gd name="connsiteY41" fmla="*/ 402475 h 2960773"/>
              <a:gd name="connsiteX42" fmla="*/ 2430365 w 3002662"/>
              <a:gd name="connsiteY42" fmla="*/ 374678 h 2960773"/>
              <a:gd name="connsiteX43" fmla="*/ 2460848 w 3002662"/>
              <a:gd name="connsiteY43" fmla="*/ 368361 h 2960773"/>
              <a:gd name="connsiteX44" fmla="*/ 2484698 w 3002662"/>
              <a:gd name="connsiteY44" fmla="*/ 384786 h 2960773"/>
              <a:gd name="connsiteX45" fmla="*/ 2465744 w 3002662"/>
              <a:gd name="connsiteY45" fmla="*/ 436592 h 2960773"/>
              <a:gd name="connsiteX46" fmla="*/ 2429102 w 3002662"/>
              <a:gd name="connsiteY46" fmla="*/ 503558 h 2960773"/>
              <a:gd name="connsiteX47" fmla="*/ 2450186 w 3002662"/>
              <a:gd name="connsiteY47" fmla="*/ 511258 h 2960773"/>
              <a:gd name="connsiteX48" fmla="*/ 2516286 w 3002662"/>
              <a:gd name="connsiteY48" fmla="*/ 518721 h 2960773"/>
              <a:gd name="connsiteX49" fmla="*/ 2565563 w 3002662"/>
              <a:gd name="connsiteY49" fmla="*/ 517458 h 2960773"/>
              <a:gd name="connsiteX50" fmla="*/ 2597152 w 3002662"/>
              <a:gd name="connsiteY50" fmla="*/ 585689 h 2960773"/>
              <a:gd name="connsiteX51" fmla="*/ 2595888 w 3002662"/>
              <a:gd name="connsiteY51" fmla="*/ 660237 h 2960773"/>
              <a:gd name="connsiteX52" fmla="*/ 2628740 w 3002662"/>
              <a:gd name="connsiteY52" fmla="*/ 669082 h 2960773"/>
              <a:gd name="connsiteX53" fmla="*/ 2628740 w 3002662"/>
              <a:gd name="connsiteY53" fmla="*/ 669085 h 2960773"/>
              <a:gd name="connsiteX54" fmla="*/ 2628741 w 3002662"/>
              <a:gd name="connsiteY54" fmla="*/ 669082 h 2960773"/>
              <a:gd name="connsiteX55" fmla="*/ 2678018 w 3002662"/>
              <a:gd name="connsiteY55" fmla="*/ 645076 h 2960773"/>
              <a:gd name="connsiteX56" fmla="*/ 2714345 w 3002662"/>
              <a:gd name="connsiteY56" fmla="*/ 634652 h 2960773"/>
              <a:gd name="connsiteX57" fmla="*/ 2741196 w 3002662"/>
              <a:gd name="connsiteY57" fmla="*/ 656447 h 2960773"/>
              <a:gd name="connsiteX58" fmla="*/ 2747514 w 3002662"/>
              <a:gd name="connsiteY58" fmla="*/ 757530 h 2960773"/>
              <a:gd name="connsiteX59" fmla="*/ 2723506 w 3002662"/>
              <a:gd name="connsiteY59" fmla="*/ 777746 h 2960773"/>
              <a:gd name="connsiteX60" fmla="*/ 2683073 w 3002662"/>
              <a:gd name="connsiteY60" fmla="*/ 824496 h 2960773"/>
              <a:gd name="connsiteX61" fmla="*/ 2742460 w 3002662"/>
              <a:gd name="connsiteY61" fmla="*/ 821970 h 2960773"/>
              <a:gd name="connsiteX62" fmla="*/ 2865022 w 3002662"/>
              <a:gd name="connsiteY62" fmla="*/ 872512 h 2960773"/>
              <a:gd name="connsiteX63" fmla="*/ 2843543 w 3002662"/>
              <a:gd name="connsiteY63" fmla="*/ 953378 h 2960773"/>
              <a:gd name="connsiteX64" fmla="*/ 2767730 w 3002662"/>
              <a:gd name="connsiteY64" fmla="*/ 1083522 h 2960773"/>
              <a:gd name="connsiteX65" fmla="*/ 2768102 w 3002662"/>
              <a:gd name="connsiteY65" fmla="*/ 1084952 h 2960773"/>
              <a:gd name="connsiteX66" fmla="*/ 2768993 w 3002662"/>
              <a:gd name="connsiteY66" fmla="*/ 1082257 h 2960773"/>
              <a:gd name="connsiteX67" fmla="*/ 2921881 w 3002662"/>
              <a:gd name="connsiteY67" fmla="*/ 1060778 h 2960773"/>
              <a:gd name="connsiteX68" fmla="*/ 2963578 w 3002662"/>
              <a:gd name="connsiteY68" fmla="*/ 1075940 h 2960773"/>
              <a:gd name="connsiteX69" fmla="*/ 2954733 w 3002662"/>
              <a:gd name="connsiteY69" fmla="*/ 1120164 h 2960773"/>
              <a:gd name="connsiteX70" fmla="*/ 2843542 w 3002662"/>
              <a:gd name="connsiteY70" fmla="*/ 1201030 h 2960773"/>
              <a:gd name="connsiteX71" fmla="*/ 2821331 w 3002662"/>
              <a:gd name="connsiteY71" fmla="*/ 1237633 h 2960773"/>
              <a:gd name="connsiteX72" fmla="*/ 2843547 w 3002662"/>
              <a:gd name="connsiteY72" fmla="*/ 1248433 h 2960773"/>
              <a:gd name="connsiteX73" fmla="*/ 2843543 w 3002662"/>
              <a:gd name="connsiteY73" fmla="*/ 1247781 h 2960773"/>
              <a:gd name="connsiteX74" fmla="*/ 2865022 w 3002662"/>
              <a:gd name="connsiteY74" fmla="*/ 1235146 h 2960773"/>
              <a:gd name="connsiteX75" fmla="*/ 2976215 w 3002662"/>
              <a:gd name="connsiteY75" fmla="*/ 1228829 h 2960773"/>
              <a:gd name="connsiteX76" fmla="*/ 2959788 w 3002662"/>
              <a:gd name="connsiteY76" fmla="*/ 1384243 h 2960773"/>
              <a:gd name="connsiteX77" fmla="*/ 2947153 w 3002662"/>
              <a:gd name="connsiteY77" fmla="*/ 1415832 h 2960773"/>
              <a:gd name="connsiteX78" fmla="*/ 2952207 w 3002662"/>
              <a:gd name="connsiteY78" fmla="*/ 1480272 h 2960773"/>
              <a:gd name="connsiteX79" fmla="*/ 2990113 w 3002662"/>
              <a:gd name="connsiteY79" fmla="*/ 1552294 h 2960773"/>
              <a:gd name="connsiteX80" fmla="*/ 3000222 w 3002662"/>
              <a:gd name="connsiteY80" fmla="*/ 1617998 h 2960773"/>
              <a:gd name="connsiteX81" fmla="*/ 2995167 w 3002662"/>
              <a:gd name="connsiteY81" fmla="*/ 1706445 h 2960773"/>
              <a:gd name="connsiteX82" fmla="*/ 2963580 w 3002662"/>
              <a:gd name="connsiteY82" fmla="*/ 1779730 h 2960773"/>
              <a:gd name="connsiteX83" fmla="*/ 2887885 w 3002662"/>
              <a:gd name="connsiteY83" fmla="*/ 1843341 h 2960773"/>
              <a:gd name="connsiteX84" fmla="*/ 2878112 w 3002662"/>
              <a:gd name="connsiteY84" fmla="*/ 1875523 h 2960773"/>
              <a:gd name="connsiteX85" fmla="*/ 2878920 w 3002662"/>
              <a:gd name="connsiteY85" fmla="*/ 1878285 h 2960773"/>
              <a:gd name="connsiteX86" fmla="*/ 2961051 w 3002662"/>
              <a:gd name="connsiteY86" fmla="*/ 1870704 h 2960773"/>
              <a:gd name="connsiteX87" fmla="*/ 2889029 w 3002662"/>
              <a:gd name="connsiteY87" fmla="*/ 2026119 h 2960773"/>
              <a:gd name="connsiteX88" fmla="*/ 2875130 w 3002662"/>
              <a:gd name="connsiteY88" fmla="*/ 2043809 h 2960773"/>
              <a:gd name="connsiteX89" fmla="*/ 2823325 w 3002662"/>
              <a:gd name="connsiteY89" fmla="*/ 2211858 h 2960773"/>
              <a:gd name="connsiteX90" fmla="*/ 2765202 w 3002662"/>
              <a:gd name="connsiteY90" fmla="*/ 2266191 h 2960773"/>
              <a:gd name="connsiteX91" fmla="*/ 2764574 w 3002662"/>
              <a:gd name="connsiteY91" fmla="*/ 2264452 h 2960773"/>
              <a:gd name="connsiteX92" fmla="*/ 2763939 w 3002662"/>
              <a:gd name="connsiteY92" fmla="*/ 2268718 h 2960773"/>
              <a:gd name="connsiteX93" fmla="*/ 2698551 w 3002662"/>
              <a:gd name="connsiteY93" fmla="*/ 2352585 h 2960773"/>
              <a:gd name="connsiteX94" fmla="*/ 2680096 w 3002662"/>
              <a:gd name="connsiteY94" fmla="*/ 2381177 h 2960773"/>
              <a:gd name="connsiteX95" fmla="*/ 2680546 w 3002662"/>
              <a:gd name="connsiteY95" fmla="*/ 2381172 h 2960773"/>
              <a:gd name="connsiteX96" fmla="*/ 2679614 w 3002662"/>
              <a:gd name="connsiteY96" fmla="*/ 2381924 h 2960773"/>
              <a:gd name="connsiteX97" fmla="*/ 2679283 w 3002662"/>
              <a:gd name="connsiteY97" fmla="*/ 2382436 h 2960773"/>
              <a:gd name="connsiteX98" fmla="*/ 2678824 w 3002662"/>
              <a:gd name="connsiteY98" fmla="*/ 2382561 h 2960773"/>
              <a:gd name="connsiteX99" fmla="*/ 2643962 w 3002662"/>
              <a:gd name="connsiteY99" fmla="*/ 2410668 h 2960773"/>
              <a:gd name="connsiteX100" fmla="*/ 2579463 w 3002662"/>
              <a:gd name="connsiteY100" fmla="*/ 2529006 h 2960773"/>
              <a:gd name="connsiteX101" fmla="*/ 2544084 w 3002662"/>
              <a:gd name="connsiteY101" fmla="*/ 2558067 h 2960773"/>
              <a:gd name="connsiteX102" fmla="*/ 2440473 w 3002662"/>
              <a:gd name="connsiteY102" fmla="*/ 2619981 h 2960773"/>
              <a:gd name="connsiteX103" fmla="*/ 2331809 w 3002662"/>
              <a:gd name="connsiteY103" fmla="*/ 2684420 h 2960773"/>
              <a:gd name="connsiteX104" fmla="*/ 2330713 w 3002662"/>
              <a:gd name="connsiteY104" fmla="*/ 2684196 h 2960773"/>
              <a:gd name="connsiteX105" fmla="*/ 2313487 w 3002662"/>
              <a:gd name="connsiteY105" fmla="*/ 2700531 h 2960773"/>
              <a:gd name="connsiteX106" fmla="*/ 2291376 w 3002662"/>
              <a:gd name="connsiteY106" fmla="*/ 2708428 h 2960773"/>
              <a:gd name="connsiteX107" fmla="*/ 2289476 w 3002662"/>
              <a:gd name="connsiteY107" fmla="*/ 2707911 h 2960773"/>
              <a:gd name="connsiteX108" fmla="*/ 2290112 w 3002662"/>
              <a:gd name="connsiteY108" fmla="*/ 2709691 h 2960773"/>
              <a:gd name="connsiteX109" fmla="*/ 2261998 w 3002662"/>
              <a:gd name="connsiteY109" fmla="*/ 2732278 h 2960773"/>
              <a:gd name="connsiteX110" fmla="*/ 2229286 w 3002662"/>
              <a:gd name="connsiteY110" fmla="*/ 2745883 h 2960773"/>
              <a:gd name="connsiteX111" fmla="*/ 2229462 w 3002662"/>
              <a:gd name="connsiteY111" fmla="*/ 2747598 h 2960773"/>
              <a:gd name="connsiteX112" fmla="*/ 2162494 w 3002662"/>
              <a:gd name="connsiteY112" fmla="*/ 2792770 h 2960773"/>
              <a:gd name="connsiteX113" fmla="*/ 2090572 w 3002662"/>
              <a:gd name="connsiteY113" fmla="*/ 2819894 h 2960773"/>
              <a:gd name="connsiteX114" fmla="*/ 2089210 w 3002662"/>
              <a:gd name="connsiteY114" fmla="*/ 2822146 h 2960773"/>
              <a:gd name="connsiteX115" fmla="*/ 1990654 w 3002662"/>
              <a:gd name="connsiteY115" fmla="*/ 2861317 h 2960773"/>
              <a:gd name="connsiteX116" fmla="*/ 1989357 w 3002662"/>
              <a:gd name="connsiteY116" fmla="*/ 2860956 h 2960773"/>
              <a:gd name="connsiteX117" fmla="*/ 1937112 w 3002662"/>
              <a:gd name="connsiteY117" fmla="*/ 2897327 h 2960773"/>
              <a:gd name="connsiteX118" fmla="*/ 1874481 w 3002662"/>
              <a:gd name="connsiteY118" fmla="*/ 2907843 h 2960773"/>
              <a:gd name="connsiteX119" fmla="*/ 1874408 w 3002662"/>
              <a:gd name="connsiteY119" fmla="*/ 2908067 h 2960773"/>
              <a:gd name="connsiteX120" fmla="*/ 1774588 w 3002662"/>
              <a:gd name="connsiteY120" fmla="*/ 2938392 h 2960773"/>
              <a:gd name="connsiteX121" fmla="*/ 1773320 w 3002662"/>
              <a:gd name="connsiteY121" fmla="*/ 2936440 h 2960773"/>
              <a:gd name="connsiteX122" fmla="*/ 1773325 w 3002662"/>
              <a:gd name="connsiteY122" fmla="*/ 2938393 h 2960773"/>
              <a:gd name="connsiteX123" fmla="*/ 1696249 w 3002662"/>
              <a:gd name="connsiteY123" fmla="*/ 2948501 h 2960773"/>
              <a:gd name="connsiteX124" fmla="*/ 1695962 w 3002662"/>
              <a:gd name="connsiteY124" fmla="*/ 2946860 h 2960773"/>
              <a:gd name="connsiteX125" fmla="*/ 1687187 w 3002662"/>
              <a:gd name="connsiteY125" fmla="*/ 2937582 h 2960773"/>
              <a:gd name="connsiteX126" fmla="*/ 1685036 w 3002662"/>
              <a:gd name="connsiteY126" fmla="*/ 2924651 h 2960773"/>
              <a:gd name="connsiteX127" fmla="*/ 1684886 w 3002662"/>
              <a:gd name="connsiteY127" fmla="*/ 2899362 h 2960773"/>
              <a:gd name="connsiteX128" fmla="*/ 1663398 w 3002662"/>
              <a:gd name="connsiteY128" fmla="*/ 2901750 h 2960773"/>
              <a:gd name="connsiteX129" fmla="*/ 1661099 w 3002662"/>
              <a:gd name="connsiteY129" fmla="*/ 2898303 h 2960773"/>
              <a:gd name="connsiteX130" fmla="*/ 1660870 w 3002662"/>
              <a:gd name="connsiteY130" fmla="*/ 2900486 h 2960773"/>
              <a:gd name="connsiteX131" fmla="*/ 1638126 w 3002662"/>
              <a:gd name="connsiteY131" fmla="*/ 2910594 h 2960773"/>
              <a:gd name="connsiteX132" fmla="*/ 1606538 w 3002662"/>
              <a:gd name="connsiteY132" fmla="*/ 2921965 h 2960773"/>
              <a:gd name="connsiteX133" fmla="*/ 1446068 w 3002662"/>
              <a:gd name="connsiteY133" fmla="*/ 2933337 h 2960773"/>
              <a:gd name="connsiteX134" fmla="*/ 1445454 w 3002662"/>
              <a:gd name="connsiteY134" fmla="*/ 2931292 h 2960773"/>
              <a:gd name="connsiteX135" fmla="*/ 1444805 w 3002662"/>
              <a:gd name="connsiteY135" fmla="*/ 2933337 h 2960773"/>
              <a:gd name="connsiteX136" fmla="*/ 1405636 w 3002662"/>
              <a:gd name="connsiteY136" fmla="*/ 2923229 h 2960773"/>
              <a:gd name="connsiteX137" fmla="*/ 1405256 w 3002662"/>
              <a:gd name="connsiteY137" fmla="*/ 2921564 h 2960773"/>
              <a:gd name="connsiteX138" fmla="*/ 1398726 w 3002662"/>
              <a:gd name="connsiteY138" fmla="*/ 2914958 h 2960773"/>
              <a:gd name="connsiteX139" fmla="*/ 1397424 w 3002662"/>
              <a:gd name="connsiteY139" fmla="*/ 2904435 h 2960773"/>
              <a:gd name="connsiteX140" fmla="*/ 1395718 w 3002662"/>
              <a:gd name="connsiteY140" fmla="*/ 2884957 h 2960773"/>
              <a:gd name="connsiteX141" fmla="*/ 1394264 w 3002662"/>
              <a:gd name="connsiteY141" fmla="*/ 2882796 h 2960773"/>
              <a:gd name="connsiteX142" fmla="*/ 1371520 w 3002662"/>
              <a:gd name="connsiteY142" fmla="*/ 2887850 h 2960773"/>
              <a:gd name="connsiteX143" fmla="*/ 1371524 w 3002662"/>
              <a:gd name="connsiteY143" fmla="*/ 2886577 h 2960773"/>
              <a:gd name="connsiteX144" fmla="*/ 1370257 w 3002662"/>
              <a:gd name="connsiteY144" fmla="*/ 2889114 h 2960773"/>
              <a:gd name="connsiteX145" fmla="*/ 1295708 w 3002662"/>
              <a:gd name="connsiteY145" fmla="*/ 2929548 h 2960773"/>
              <a:gd name="connsiteX146" fmla="*/ 1245166 w 3002662"/>
              <a:gd name="connsiteY146" fmla="*/ 2909331 h 2960773"/>
              <a:gd name="connsiteX147" fmla="*/ 1181989 w 3002662"/>
              <a:gd name="connsiteY147" fmla="*/ 2897960 h 2960773"/>
              <a:gd name="connsiteX148" fmla="*/ 1181989 w 3002662"/>
              <a:gd name="connsiteY148" fmla="*/ 2897958 h 2960773"/>
              <a:gd name="connsiteX149" fmla="*/ 1126394 w 3002662"/>
              <a:gd name="connsiteY149" fmla="*/ 2917228 h 2960773"/>
              <a:gd name="connsiteX150" fmla="*/ 1070798 w 3002662"/>
              <a:gd name="connsiteY150" fmla="*/ 2908067 h 2960773"/>
              <a:gd name="connsiteX151" fmla="*/ 1065744 w 3002662"/>
              <a:gd name="connsiteY151" fmla="*/ 2838573 h 2960773"/>
              <a:gd name="connsiteX152" fmla="*/ 1065729 w 3002662"/>
              <a:gd name="connsiteY152" fmla="*/ 2838532 h 2960773"/>
              <a:gd name="connsiteX153" fmla="*/ 1035577 w 3002662"/>
              <a:gd name="connsiteY153" fmla="*/ 2837567 h 2960773"/>
              <a:gd name="connsiteX154" fmla="*/ 976033 w 3002662"/>
              <a:gd name="connsiteY154" fmla="*/ 2812810 h 2960773"/>
              <a:gd name="connsiteX155" fmla="*/ 945995 w 3002662"/>
              <a:gd name="connsiteY155" fmla="*/ 2819037 h 2960773"/>
              <a:gd name="connsiteX156" fmla="*/ 941917 w 3002662"/>
              <a:gd name="connsiteY156" fmla="*/ 2822146 h 2960773"/>
              <a:gd name="connsiteX157" fmla="*/ 910328 w 3002662"/>
              <a:gd name="connsiteY157" fmla="*/ 2841099 h 2960773"/>
              <a:gd name="connsiteX158" fmla="*/ 838307 w 3002662"/>
              <a:gd name="connsiteY158" fmla="*/ 2820882 h 2960773"/>
              <a:gd name="connsiteX159" fmla="*/ 866105 w 3002662"/>
              <a:gd name="connsiteY159" fmla="*/ 2769078 h 2960773"/>
              <a:gd name="connsiteX160" fmla="*/ 915382 w 3002662"/>
              <a:gd name="connsiteY160" fmla="*/ 2731172 h 2960773"/>
              <a:gd name="connsiteX161" fmla="*/ 842097 w 3002662"/>
              <a:gd name="connsiteY161" fmla="*/ 2697056 h 2960773"/>
              <a:gd name="connsiteX162" fmla="*/ 840810 w 3002662"/>
              <a:gd name="connsiteY162" fmla="*/ 2694769 h 2960773"/>
              <a:gd name="connsiteX163" fmla="*/ 840834 w 3002662"/>
              <a:gd name="connsiteY163" fmla="*/ 2695794 h 2960773"/>
              <a:gd name="connsiteX164" fmla="*/ 717007 w 3002662"/>
              <a:gd name="connsiteY164" fmla="*/ 2666732 h 2960773"/>
              <a:gd name="connsiteX165" fmla="*/ 676574 w 3002662"/>
              <a:gd name="connsiteY165" fmla="*/ 2642726 h 2960773"/>
              <a:gd name="connsiteX166" fmla="*/ 676617 w 3002662"/>
              <a:gd name="connsiteY166" fmla="*/ 2642681 h 2960773"/>
              <a:gd name="connsiteX167" fmla="*/ 651303 w 3002662"/>
              <a:gd name="connsiteY167" fmla="*/ 2641777 h 2960773"/>
              <a:gd name="connsiteX168" fmla="*/ 636141 w 3002662"/>
              <a:gd name="connsiteY168" fmla="*/ 2619981 h 2960773"/>
              <a:gd name="connsiteX169" fmla="*/ 576754 w 3002662"/>
              <a:gd name="connsiteY169" fmla="*/ 2593447 h 2960773"/>
              <a:gd name="connsiteX170" fmla="*/ 576900 w 3002662"/>
              <a:gd name="connsiteY170" fmla="*/ 2592686 h 2960773"/>
              <a:gd name="connsiteX171" fmla="*/ 552747 w 3002662"/>
              <a:gd name="connsiteY171" fmla="*/ 2603555 h 2960773"/>
              <a:gd name="connsiteX172" fmla="*/ 531267 w 3002662"/>
              <a:gd name="connsiteY172" fmla="*/ 2588393 h 2960773"/>
              <a:gd name="connsiteX173" fmla="*/ 538848 w 3002662"/>
              <a:gd name="connsiteY173" fmla="*/ 2537852 h 2960773"/>
              <a:gd name="connsiteX174" fmla="*/ 503469 w 3002662"/>
              <a:gd name="connsiteY174" fmla="*/ 2482256 h 2960773"/>
              <a:gd name="connsiteX175" fmla="*/ 503473 w 3002662"/>
              <a:gd name="connsiteY175" fmla="*/ 2477510 h 2960773"/>
              <a:gd name="connsiteX176" fmla="*/ 502207 w 3002662"/>
              <a:gd name="connsiteY176" fmla="*/ 2482255 h 2960773"/>
              <a:gd name="connsiteX177" fmla="*/ 459246 w 3002662"/>
              <a:gd name="connsiteY177" fmla="*/ 2503735 h 2960773"/>
              <a:gd name="connsiteX178" fmla="*/ 404914 w 3002662"/>
              <a:gd name="connsiteY178" fmla="*/ 2488573 h 2960773"/>
              <a:gd name="connsiteX179" fmla="*/ 422604 w 3002662"/>
              <a:gd name="connsiteY179" fmla="*/ 2440559 h 2960773"/>
              <a:gd name="connsiteX180" fmla="*/ 439030 w 3002662"/>
              <a:gd name="connsiteY180" fmla="*/ 2364747 h 2960773"/>
              <a:gd name="connsiteX181" fmla="*/ 439029 w 3002662"/>
              <a:gd name="connsiteY181" fmla="*/ 2364745 h 2960773"/>
              <a:gd name="connsiteX182" fmla="*/ 439029 w 3002662"/>
              <a:gd name="connsiteY182" fmla="*/ 2364747 h 2960773"/>
              <a:gd name="connsiteX183" fmla="*/ 364480 w 3002662"/>
              <a:gd name="connsiteY183" fmla="*/ 2391280 h 2960773"/>
              <a:gd name="connsiteX184" fmla="*/ 307621 w 3002662"/>
              <a:gd name="connsiteY184" fmla="*/ 2387490 h 2960773"/>
              <a:gd name="connsiteX185" fmla="*/ 310148 w 3002662"/>
              <a:gd name="connsiteY185" fmla="*/ 2331895 h 2960773"/>
              <a:gd name="connsiteX186" fmla="*/ 374851 w 3002662"/>
              <a:gd name="connsiteY186" fmla="*/ 2243551 h 2960773"/>
              <a:gd name="connsiteX187" fmla="*/ 354846 w 3002662"/>
              <a:gd name="connsiteY187" fmla="*/ 2220388 h 2960773"/>
              <a:gd name="connsiteX188" fmla="*/ 351864 w 3002662"/>
              <a:gd name="connsiteY188" fmla="*/ 2207041 h 2960773"/>
              <a:gd name="connsiteX189" fmla="*/ 362072 w 3002662"/>
              <a:gd name="connsiteY189" fmla="*/ 2192059 h 2960773"/>
              <a:gd name="connsiteX190" fmla="*/ 363217 w 3002662"/>
              <a:gd name="connsiteY190" fmla="*/ 2187852 h 2960773"/>
              <a:gd name="connsiteX191" fmla="*/ 364480 w 3002662"/>
              <a:gd name="connsiteY191" fmla="*/ 2181533 h 2960773"/>
              <a:gd name="connsiteX192" fmla="*/ 349317 w 3002662"/>
              <a:gd name="connsiteY192" fmla="*/ 2117094 h 2960773"/>
              <a:gd name="connsiteX193" fmla="*/ 349732 w 3002662"/>
              <a:gd name="connsiteY193" fmla="*/ 2116316 h 2960773"/>
              <a:gd name="connsiteX194" fmla="*/ 328628 w 3002662"/>
              <a:gd name="connsiteY194" fmla="*/ 2097035 h 2960773"/>
              <a:gd name="connsiteX195" fmla="*/ 300938 w 3002662"/>
              <a:gd name="connsiteY195" fmla="*/ 2089539 h 2960773"/>
              <a:gd name="connsiteX196" fmla="*/ 252342 w 3002662"/>
              <a:gd name="connsiteY196" fmla="*/ 2121832 h 2960773"/>
              <a:gd name="connsiteX197" fmla="*/ 197694 w 3002662"/>
              <a:gd name="connsiteY197" fmla="*/ 2141100 h 2960773"/>
              <a:gd name="connsiteX198" fmla="*/ 153469 w 3002662"/>
              <a:gd name="connsiteY198" fmla="*/ 2128465 h 2960773"/>
              <a:gd name="connsiteX199" fmla="*/ 162315 w 3002662"/>
              <a:gd name="connsiteY199" fmla="*/ 2082979 h 2960773"/>
              <a:gd name="connsiteX200" fmla="*/ 121882 w 3002662"/>
              <a:gd name="connsiteY200" fmla="*/ 1931355 h 2960773"/>
              <a:gd name="connsiteX201" fmla="*/ 115563 w 3002662"/>
              <a:gd name="connsiteY201" fmla="*/ 1868178 h 2960773"/>
              <a:gd name="connsiteX202" fmla="*/ 161051 w 3002662"/>
              <a:gd name="connsiteY202" fmla="*/ 1702654 h 2960773"/>
              <a:gd name="connsiteX203" fmla="*/ 161078 w 3002662"/>
              <a:gd name="connsiteY203" fmla="*/ 1701374 h 2960773"/>
              <a:gd name="connsiteX204" fmla="*/ 161051 w 3002662"/>
              <a:gd name="connsiteY204" fmla="*/ 1701391 h 2960773"/>
              <a:gd name="connsiteX205" fmla="*/ 121882 w 3002662"/>
              <a:gd name="connsiteY205" fmla="*/ 1677383 h 2960773"/>
              <a:gd name="connsiteX206" fmla="*/ 49859 w 3002662"/>
              <a:gd name="connsiteY206" fmla="*/ 1628106 h 2960773"/>
              <a:gd name="connsiteX207" fmla="*/ 13217 w 3002662"/>
              <a:gd name="connsiteY207" fmla="*/ 1611679 h 2960773"/>
              <a:gd name="connsiteX208" fmla="*/ 22061 w 3002662"/>
              <a:gd name="connsiteY208" fmla="*/ 1572509 h 2960773"/>
              <a:gd name="connsiteX209" fmla="*/ 58705 w 3002662"/>
              <a:gd name="connsiteY209" fmla="*/ 1439839 h 2960773"/>
              <a:gd name="connsiteX210" fmla="*/ 48596 w 3002662"/>
              <a:gd name="connsiteY210" fmla="*/ 1427203 h 2960773"/>
              <a:gd name="connsiteX211" fmla="*/ 46069 w 3002662"/>
              <a:gd name="connsiteY211" fmla="*/ 1346337 h 2960773"/>
              <a:gd name="connsiteX212" fmla="*/ 118090 w 3002662"/>
              <a:gd name="connsiteY212" fmla="*/ 1245254 h 2960773"/>
              <a:gd name="connsiteX213" fmla="*/ 82711 w 3002662"/>
              <a:gd name="connsiteY213" fmla="*/ 1182077 h 2960773"/>
              <a:gd name="connsiteX214" fmla="*/ 78921 w 3002662"/>
              <a:gd name="connsiteY214" fmla="*/ 1125218 h 2960773"/>
              <a:gd name="connsiteX215" fmla="*/ 104192 w 3002662"/>
              <a:gd name="connsiteY215" fmla="*/ 1012764 h 2960773"/>
              <a:gd name="connsiteX216" fmla="*/ 149679 w 3002662"/>
              <a:gd name="connsiteY216" fmla="*/ 893991 h 2960773"/>
              <a:gd name="connsiteX217" fmla="*/ 151941 w 3002662"/>
              <a:gd name="connsiteY217" fmla="*/ 894700 h 2960773"/>
              <a:gd name="connsiteX218" fmla="*/ 185216 w 3002662"/>
              <a:gd name="connsiteY218" fmla="*/ 867931 h 2960773"/>
              <a:gd name="connsiteX219" fmla="*/ 225492 w 3002662"/>
              <a:gd name="connsiteY219" fmla="*/ 845977 h 2960773"/>
              <a:gd name="connsiteX220" fmla="*/ 228784 w 3002662"/>
              <a:gd name="connsiteY220" fmla="*/ 841936 h 2960773"/>
              <a:gd name="connsiteX221" fmla="*/ 224228 w 3002662"/>
              <a:gd name="connsiteY221" fmla="*/ 844714 h 2960773"/>
              <a:gd name="connsiteX222" fmla="*/ 212855 w 3002662"/>
              <a:gd name="connsiteY222" fmla="*/ 781537 h 2960773"/>
              <a:gd name="connsiteX223" fmla="*/ 212860 w 3002662"/>
              <a:gd name="connsiteY223" fmla="*/ 781539 h 2960773"/>
              <a:gd name="connsiteX224" fmla="*/ 212856 w 3002662"/>
              <a:gd name="connsiteY224" fmla="*/ 781536 h 2960773"/>
              <a:gd name="connsiteX225" fmla="*/ 219173 w 3002662"/>
              <a:gd name="connsiteY225" fmla="*/ 728468 h 2960773"/>
              <a:gd name="connsiteX226" fmla="*/ 273506 w 3002662"/>
              <a:gd name="connsiteY226" fmla="*/ 691826 h 2960773"/>
              <a:gd name="connsiteX227" fmla="*/ 309675 w 3002662"/>
              <a:gd name="connsiteY227" fmla="*/ 663396 h 2960773"/>
              <a:gd name="connsiteX228" fmla="*/ 350581 w 3002662"/>
              <a:gd name="connsiteY228" fmla="*/ 642548 h 2960773"/>
              <a:gd name="connsiteX229" fmla="*/ 350581 w 3002662"/>
              <a:gd name="connsiteY229" fmla="*/ 642547 h 2960773"/>
              <a:gd name="connsiteX230" fmla="*/ 388783 w 3002662"/>
              <a:gd name="connsiteY230" fmla="*/ 567210 h 2960773"/>
              <a:gd name="connsiteX231" fmla="*/ 400586 w 3002662"/>
              <a:gd name="connsiteY231" fmla="*/ 542587 h 2960773"/>
              <a:gd name="connsiteX232" fmla="*/ 399860 w 3002662"/>
              <a:gd name="connsiteY232" fmla="*/ 540201 h 2960773"/>
              <a:gd name="connsiteX233" fmla="*/ 490835 w 3002662"/>
              <a:gd name="connsiteY233" fmla="*/ 479552 h 2960773"/>
              <a:gd name="connsiteX234" fmla="*/ 492595 w 3002662"/>
              <a:gd name="connsiteY234" fmla="*/ 480410 h 2960773"/>
              <a:gd name="connsiteX235" fmla="*/ 492098 w 3002662"/>
              <a:gd name="connsiteY235" fmla="*/ 478289 h 2960773"/>
              <a:gd name="connsiteX236" fmla="*/ 589389 w 3002662"/>
              <a:gd name="connsiteY236" fmla="*/ 378469 h 2960773"/>
              <a:gd name="connsiteX237" fmla="*/ 590260 w 3002662"/>
              <a:gd name="connsiteY237" fmla="*/ 378820 h 2960773"/>
              <a:gd name="connsiteX238" fmla="*/ 645774 w 3002662"/>
              <a:gd name="connsiteY238" fmla="*/ 320504 h 2960773"/>
              <a:gd name="connsiteX239" fmla="*/ 714480 w 3002662"/>
              <a:gd name="connsiteY239" fmla="*/ 277386 h 2960773"/>
              <a:gd name="connsiteX240" fmla="*/ 714662 w 3002662"/>
              <a:gd name="connsiteY240" fmla="*/ 277769 h 2960773"/>
              <a:gd name="connsiteX241" fmla="*/ 816826 w 3002662"/>
              <a:gd name="connsiteY241" fmla="*/ 215474 h 2960773"/>
              <a:gd name="connsiteX242" fmla="*/ 816826 w 3002662"/>
              <a:gd name="connsiteY242" fmla="*/ 215472 h 2960773"/>
              <a:gd name="connsiteX243" fmla="*/ 950761 w 3002662"/>
              <a:gd name="connsiteY243" fmla="*/ 138397 h 2960773"/>
              <a:gd name="connsiteX244" fmla="*/ 954817 w 3002662"/>
              <a:gd name="connsiteY244" fmla="*/ 139072 h 2960773"/>
              <a:gd name="connsiteX245" fmla="*/ 952026 w 3002662"/>
              <a:gd name="connsiteY245" fmla="*/ 135870 h 2960773"/>
              <a:gd name="connsiteX246" fmla="*/ 999566 w 3002662"/>
              <a:gd name="connsiteY246" fmla="*/ 130816 h 2960773"/>
              <a:gd name="connsiteX247" fmla="*/ 1044263 w 3002662"/>
              <a:gd name="connsiteY247" fmla="*/ 114392 h 2960773"/>
              <a:gd name="connsiteX248" fmla="*/ 1044263 w 3002662"/>
              <a:gd name="connsiteY248" fmla="*/ 114391 h 2960773"/>
              <a:gd name="connsiteX249" fmla="*/ 1131863 w 3002662"/>
              <a:gd name="connsiteY249" fmla="*/ 65350 h 2960773"/>
              <a:gd name="connsiteX250" fmla="*/ 1169354 w 3002662"/>
              <a:gd name="connsiteY250" fmla="*/ 75220 h 2960773"/>
              <a:gd name="connsiteX251" fmla="*/ 1170085 w 3002662"/>
              <a:gd name="connsiteY251" fmla="*/ 76100 h 2960773"/>
              <a:gd name="connsiteX252" fmla="*/ 1169354 w 3002662"/>
              <a:gd name="connsiteY252" fmla="*/ 73958 h 2960773"/>
              <a:gd name="connsiteX253" fmla="*/ 1280545 w 3002662"/>
              <a:gd name="connsiteY253" fmla="*/ 82802 h 2960773"/>
              <a:gd name="connsiteX254" fmla="*/ 1280776 w 3002662"/>
              <a:gd name="connsiteY254" fmla="*/ 83233 h 2960773"/>
              <a:gd name="connsiteX255" fmla="*/ 1367729 w 3002662"/>
              <a:gd name="connsiteY255" fmla="*/ 34787 h 2960773"/>
              <a:gd name="connsiteX256" fmla="*/ 1368988 w 3002662"/>
              <a:gd name="connsiteY256" fmla="*/ 37064 h 2960773"/>
              <a:gd name="connsiteX257" fmla="*/ 1368993 w 3002662"/>
              <a:gd name="connsiteY257" fmla="*/ 34787 h 2960773"/>
              <a:gd name="connsiteX258" fmla="*/ 1457441 w 3002662"/>
              <a:gd name="connsiteY258" fmla="*/ 52477 h 2960773"/>
              <a:gd name="connsiteX259" fmla="*/ 1457451 w 3002662"/>
              <a:gd name="connsiteY259" fmla="*/ 53675 h 2960773"/>
              <a:gd name="connsiteX260" fmla="*/ 1458704 w 3002662"/>
              <a:gd name="connsiteY260" fmla="*/ 51213 h 2960773"/>
              <a:gd name="connsiteX261" fmla="*/ 1553470 w 3002662"/>
              <a:gd name="connsiteY261" fmla="*/ 8252 h 2960773"/>
              <a:gd name="connsiteX262" fmla="*/ 1577338 w 3002662"/>
              <a:gd name="connsiteY262" fmla="*/ 691 h 296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3002662" h="2960773">
                <a:moveTo>
                  <a:pt x="374807" y="2240214"/>
                </a:moveTo>
                <a:lnTo>
                  <a:pt x="375406" y="2242792"/>
                </a:lnTo>
                <a:lnTo>
                  <a:pt x="375852" y="2242183"/>
                </a:lnTo>
                <a:close/>
                <a:moveTo>
                  <a:pt x="1577338" y="691"/>
                </a:moveTo>
                <a:cubicBezTo>
                  <a:pt x="1584702" y="-474"/>
                  <a:pt x="1591454" y="-198"/>
                  <a:pt x="1597535" y="1777"/>
                </a:cubicBezTo>
                <a:cubicBezTo>
                  <a:pt x="1603616" y="3751"/>
                  <a:pt x="1609026" y="7423"/>
                  <a:pt x="1613704" y="13050"/>
                </a:cubicBezTo>
                <a:lnTo>
                  <a:pt x="1625249" y="35579"/>
                </a:lnTo>
                <a:lnTo>
                  <a:pt x="1640969" y="28312"/>
                </a:lnTo>
                <a:cubicBezTo>
                  <a:pt x="1646655" y="26259"/>
                  <a:pt x="1652657" y="25312"/>
                  <a:pt x="1659607" y="27206"/>
                </a:cubicBezTo>
                <a:lnTo>
                  <a:pt x="1660010" y="28249"/>
                </a:lnTo>
                <a:lnTo>
                  <a:pt x="1683478" y="15341"/>
                </a:lnTo>
                <a:lnTo>
                  <a:pt x="1683613" y="14571"/>
                </a:lnTo>
                <a:cubicBezTo>
                  <a:pt x="1691510" y="8569"/>
                  <a:pt x="1698065" y="5647"/>
                  <a:pt x="1703712" y="4957"/>
                </a:cubicBezTo>
                <a:cubicBezTo>
                  <a:pt x="1720652" y="2884"/>
                  <a:pt x="1729418" y="20889"/>
                  <a:pt x="1741738" y="36051"/>
                </a:cubicBezTo>
                <a:cubicBezTo>
                  <a:pt x="1753110" y="48371"/>
                  <a:pt x="1758794" y="69930"/>
                  <a:pt x="1775852" y="75142"/>
                </a:cubicBezTo>
                <a:lnTo>
                  <a:pt x="1797329" y="73958"/>
                </a:lnTo>
                <a:lnTo>
                  <a:pt x="1797332" y="73956"/>
                </a:lnTo>
                <a:cubicBezTo>
                  <a:pt x="1816917" y="51213"/>
                  <a:pt x="1838081" y="49634"/>
                  <a:pt x="1859562" y="53424"/>
                </a:cubicBezTo>
                <a:lnTo>
                  <a:pt x="1921663" y="64743"/>
                </a:lnTo>
                <a:lnTo>
                  <a:pt x="1923686" y="63848"/>
                </a:lnTo>
                <a:cubicBezTo>
                  <a:pt x="1931267" y="56898"/>
                  <a:pt x="1938375" y="53029"/>
                  <a:pt x="1945167" y="51390"/>
                </a:cubicBezTo>
                <a:cubicBezTo>
                  <a:pt x="1965541" y="46474"/>
                  <a:pt x="1983071" y="61638"/>
                  <a:pt x="2002025" y="73956"/>
                </a:cubicBezTo>
                <a:lnTo>
                  <a:pt x="2000156" y="74939"/>
                </a:lnTo>
                <a:lnTo>
                  <a:pt x="2002025" y="75220"/>
                </a:lnTo>
                <a:cubicBezTo>
                  <a:pt x="2012765" y="67639"/>
                  <a:pt x="2024137" y="62901"/>
                  <a:pt x="2034561" y="63216"/>
                </a:cubicBezTo>
                <a:cubicBezTo>
                  <a:pt x="2044985" y="63532"/>
                  <a:pt x="2054462" y="68902"/>
                  <a:pt x="2061412" y="81537"/>
                </a:cubicBezTo>
                <a:cubicBezTo>
                  <a:pt x="2075310" y="108072"/>
                  <a:pt x="2095527" y="137133"/>
                  <a:pt x="2068993" y="167458"/>
                </a:cubicBezTo>
                <a:cubicBezTo>
                  <a:pt x="2042458" y="197783"/>
                  <a:pt x="2042458" y="214209"/>
                  <a:pt x="2087946" y="214209"/>
                </a:cubicBezTo>
                <a:cubicBezTo>
                  <a:pt x="2108794" y="195888"/>
                  <a:pt x="2130906" y="186096"/>
                  <a:pt x="2154123" y="182937"/>
                </a:cubicBezTo>
                <a:lnTo>
                  <a:pt x="2225932" y="191349"/>
                </a:lnTo>
                <a:lnTo>
                  <a:pt x="2257418" y="177093"/>
                </a:lnTo>
                <a:lnTo>
                  <a:pt x="2289130" y="189807"/>
                </a:lnTo>
                <a:lnTo>
                  <a:pt x="2290112" y="188939"/>
                </a:lnTo>
                <a:cubicBezTo>
                  <a:pt x="2300220" y="219263"/>
                  <a:pt x="2306538" y="248325"/>
                  <a:pt x="2348235" y="255907"/>
                </a:cubicBezTo>
                <a:cubicBezTo>
                  <a:pt x="2369715" y="259697"/>
                  <a:pt x="2367188" y="283704"/>
                  <a:pt x="2350762" y="300130"/>
                </a:cubicBezTo>
                <a:cubicBezTo>
                  <a:pt x="2329282" y="321610"/>
                  <a:pt x="2307801" y="343090"/>
                  <a:pt x="2277476" y="353198"/>
                </a:cubicBezTo>
                <a:lnTo>
                  <a:pt x="2277275" y="352821"/>
                </a:lnTo>
                <a:lnTo>
                  <a:pt x="2277476" y="354461"/>
                </a:lnTo>
                <a:cubicBezTo>
                  <a:pt x="2267368" y="369623"/>
                  <a:pt x="2239570" y="379732"/>
                  <a:pt x="2266105" y="402475"/>
                </a:cubicBezTo>
                <a:lnTo>
                  <a:pt x="2266259" y="404165"/>
                </a:lnTo>
                <a:lnTo>
                  <a:pt x="2268632" y="401213"/>
                </a:lnTo>
                <a:cubicBezTo>
                  <a:pt x="2288849" y="389840"/>
                  <a:pt x="2310328" y="382259"/>
                  <a:pt x="2329282" y="402475"/>
                </a:cubicBezTo>
                <a:cubicBezTo>
                  <a:pt x="2365925" y="405002"/>
                  <a:pt x="2397513" y="387313"/>
                  <a:pt x="2430365" y="374678"/>
                </a:cubicBezTo>
                <a:cubicBezTo>
                  <a:pt x="2441738" y="370888"/>
                  <a:pt x="2451846" y="367728"/>
                  <a:pt x="2460848" y="368361"/>
                </a:cubicBezTo>
                <a:cubicBezTo>
                  <a:pt x="2469851" y="368992"/>
                  <a:pt x="2477748" y="373415"/>
                  <a:pt x="2484698" y="384786"/>
                </a:cubicBezTo>
                <a:cubicBezTo>
                  <a:pt x="2501123" y="410058"/>
                  <a:pt x="2477117" y="421429"/>
                  <a:pt x="2465744" y="436592"/>
                </a:cubicBezTo>
                <a:cubicBezTo>
                  <a:pt x="2450582" y="458071"/>
                  <a:pt x="2405094" y="461862"/>
                  <a:pt x="2429102" y="503558"/>
                </a:cubicBezTo>
                <a:lnTo>
                  <a:pt x="2450186" y="511258"/>
                </a:lnTo>
                <a:cubicBezTo>
                  <a:pt x="2472219" y="513035"/>
                  <a:pt x="2496385" y="501663"/>
                  <a:pt x="2516286" y="518721"/>
                </a:cubicBezTo>
                <a:cubicBezTo>
                  <a:pt x="2532711" y="518721"/>
                  <a:pt x="2549138" y="516194"/>
                  <a:pt x="2565563" y="517458"/>
                </a:cubicBezTo>
                <a:cubicBezTo>
                  <a:pt x="2622423" y="525039"/>
                  <a:pt x="2633794" y="545256"/>
                  <a:pt x="2597152" y="585689"/>
                </a:cubicBezTo>
                <a:cubicBezTo>
                  <a:pt x="2571881" y="614749"/>
                  <a:pt x="2597152" y="634966"/>
                  <a:pt x="2595888" y="660237"/>
                </a:cubicBezTo>
                <a:cubicBezTo>
                  <a:pt x="2593361" y="682980"/>
                  <a:pt x="2617369" y="662764"/>
                  <a:pt x="2628740" y="669082"/>
                </a:cubicBezTo>
                <a:lnTo>
                  <a:pt x="2628740" y="669085"/>
                </a:lnTo>
                <a:lnTo>
                  <a:pt x="2628741" y="669082"/>
                </a:lnTo>
                <a:cubicBezTo>
                  <a:pt x="2645167" y="660238"/>
                  <a:pt x="2661593" y="651393"/>
                  <a:pt x="2678018" y="645076"/>
                </a:cubicBezTo>
                <a:cubicBezTo>
                  <a:pt x="2689391" y="640653"/>
                  <a:pt x="2702658" y="634967"/>
                  <a:pt x="2714345" y="634652"/>
                </a:cubicBezTo>
                <a:cubicBezTo>
                  <a:pt x="2726033" y="634336"/>
                  <a:pt x="2736141" y="639390"/>
                  <a:pt x="2741196" y="656447"/>
                </a:cubicBezTo>
                <a:cubicBezTo>
                  <a:pt x="2751304" y="688036"/>
                  <a:pt x="2789210" y="722151"/>
                  <a:pt x="2747514" y="757530"/>
                </a:cubicBezTo>
                <a:cubicBezTo>
                  <a:pt x="2739932" y="763848"/>
                  <a:pt x="2732351" y="771429"/>
                  <a:pt x="2723506" y="777746"/>
                </a:cubicBezTo>
                <a:cubicBezTo>
                  <a:pt x="2705816" y="791644"/>
                  <a:pt x="2671702" y="800490"/>
                  <a:pt x="2683073" y="824496"/>
                </a:cubicBezTo>
                <a:cubicBezTo>
                  <a:pt x="2695708" y="854821"/>
                  <a:pt x="2722243" y="819443"/>
                  <a:pt x="2742460" y="821970"/>
                </a:cubicBezTo>
                <a:cubicBezTo>
                  <a:pt x="2786683" y="828288"/>
                  <a:pt x="2823326" y="857349"/>
                  <a:pt x="2865022" y="872512"/>
                </a:cubicBezTo>
                <a:cubicBezTo>
                  <a:pt x="2877658" y="876302"/>
                  <a:pt x="2875130" y="929370"/>
                  <a:pt x="2843543" y="953378"/>
                </a:cubicBezTo>
                <a:cubicBezTo>
                  <a:pt x="2800582" y="986230"/>
                  <a:pt x="2765203" y="1024136"/>
                  <a:pt x="2767730" y="1083522"/>
                </a:cubicBezTo>
                <a:lnTo>
                  <a:pt x="2768102" y="1084952"/>
                </a:lnTo>
                <a:lnTo>
                  <a:pt x="2768993" y="1082257"/>
                </a:lnTo>
                <a:cubicBezTo>
                  <a:pt x="2820798" y="1082257"/>
                  <a:pt x="2873866" y="1093630"/>
                  <a:pt x="2921881" y="1060778"/>
                </a:cubicBezTo>
                <a:cubicBezTo>
                  <a:pt x="2934516" y="1051933"/>
                  <a:pt x="2953470" y="1054460"/>
                  <a:pt x="2963578" y="1075940"/>
                </a:cubicBezTo>
                <a:cubicBezTo>
                  <a:pt x="2971160" y="1093630"/>
                  <a:pt x="2969895" y="1108792"/>
                  <a:pt x="2954733" y="1120164"/>
                </a:cubicBezTo>
                <a:cubicBezTo>
                  <a:pt x="2918091" y="1147961"/>
                  <a:pt x="2881448" y="1174496"/>
                  <a:pt x="2843542" y="1201030"/>
                </a:cubicBezTo>
                <a:cubicBezTo>
                  <a:pt x="2824589" y="1214297"/>
                  <a:pt x="2808478" y="1226143"/>
                  <a:pt x="2821331" y="1237633"/>
                </a:cubicBezTo>
                <a:lnTo>
                  <a:pt x="2843547" y="1248433"/>
                </a:lnTo>
                <a:lnTo>
                  <a:pt x="2843543" y="1247781"/>
                </a:lnTo>
                <a:cubicBezTo>
                  <a:pt x="2851124" y="1243991"/>
                  <a:pt x="2857442" y="1237673"/>
                  <a:pt x="2865022" y="1235146"/>
                </a:cubicBezTo>
                <a:cubicBezTo>
                  <a:pt x="2901666" y="1225038"/>
                  <a:pt x="2939572" y="1182077"/>
                  <a:pt x="2976215" y="1228829"/>
                </a:cubicBezTo>
                <a:cubicBezTo>
                  <a:pt x="3014121" y="1276843"/>
                  <a:pt x="3002748" y="1346337"/>
                  <a:pt x="2959788" y="1384243"/>
                </a:cubicBezTo>
                <a:cubicBezTo>
                  <a:pt x="2949680" y="1393088"/>
                  <a:pt x="2928199" y="1398143"/>
                  <a:pt x="2947153" y="1415832"/>
                </a:cubicBezTo>
                <a:cubicBezTo>
                  <a:pt x="2971161" y="1437312"/>
                  <a:pt x="2963580" y="1453738"/>
                  <a:pt x="2952207" y="1480272"/>
                </a:cubicBezTo>
                <a:cubicBezTo>
                  <a:pt x="2940834" y="1506807"/>
                  <a:pt x="2977478" y="1528286"/>
                  <a:pt x="2990113" y="1552294"/>
                </a:cubicBezTo>
                <a:cubicBezTo>
                  <a:pt x="3002748" y="1577565"/>
                  <a:pt x="3005276" y="1592727"/>
                  <a:pt x="3000222" y="1617998"/>
                </a:cubicBezTo>
                <a:cubicBezTo>
                  <a:pt x="2993903" y="1645796"/>
                  <a:pt x="2986323" y="1674856"/>
                  <a:pt x="2995167" y="1706445"/>
                </a:cubicBezTo>
                <a:cubicBezTo>
                  <a:pt x="3002748" y="1734243"/>
                  <a:pt x="2992640" y="1760777"/>
                  <a:pt x="2963580" y="1779730"/>
                </a:cubicBezTo>
                <a:cubicBezTo>
                  <a:pt x="2935150" y="1797736"/>
                  <a:pt x="2903877" y="1814320"/>
                  <a:pt x="2887885" y="1843341"/>
                </a:cubicBezTo>
                <a:lnTo>
                  <a:pt x="2878112" y="1875523"/>
                </a:lnTo>
                <a:lnTo>
                  <a:pt x="2878920" y="1878285"/>
                </a:lnTo>
                <a:cubicBezTo>
                  <a:pt x="2909246" y="1906083"/>
                  <a:pt x="2928199" y="1853014"/>
                  <a:pt x="2961051" y="1870704"/>
                </a:cubicBezTo>
                <a:cubicBezTo>
                  <a:pt x="2945889" y="1925036"/>
                  <a:pt x="2944624" y="1986949"/>
                  <a:pt x="2889029" y="2026119"/>
                </a:cubicBezTo>
                <a:cubicBezTo>
                  <a:pt x="2882712" y="2031173"/>
                  <a:pt x="2870076" y="2033700"/>
                  <a:pt x="2875130" y="2043809"/>
                </a:cubicBezTo>
                <a:cubicBezTo>
                  <a:pt x="2913037" y="2115829"/>
                  <a:pt x="2829643" y="2151208"/>
                  <a:pt x="2823325" y="2211858"/>
                </a:cubicBezTo>
                <a:cubicBezTo>
                  <a:pt x="2819535" y="2238393"/>
                  <a:pt x="2793000" y="2257345"/>
                  <a:pt x="2765202" y="2266191"/>
                </a:cubicBezTo>
                <a:lnTo>
                  <a:pt x="2764574" y="2264452"/>
                </a:lnTo>
                <a:lnTo>
                  <a:pt x="2763939" y="2268718"/>
                </a:lnTo>
                <a:cubicBezTo>
                  <a:pt x="2725086" y="2283880"/>
                  <a:pt x="2714662" y="2320366"/>
                  <a:pt x="2698551" y="2352585"/>
                </a:cubicBezTo>
                <a:lnTo>
                  <a:pt x="2680096" y="2381177"/>
                </a:lnTo>
                <a:lnTo>
                  <a:pt x="2680546" y="2381172"/>
                </a:lnTo>
                <a:lnTo>
                  <a:pt x="2679614" y="2381924"/>
                </a:lnTo>
                <a:lnTo>
                  <a:pt x="2679283" y="2382436"/>
                </a:lnTo>
                <a:lnTo>
                  <a:pt x="2678824" y="2382561"/>
                </a:lnTo>
                <a:lnTo>
                  <a:pt x="2643962" y="2410668"/>
                </a:lnTo>
                <a:cubicBezTo>
                  <a:pt x="2612868" y="2443717"/>
                  <a:pt x="2596521" y="2486362"/>
                  <a:pt x="2579463" y="2529006"/>
                </a:cubicBezTo>
                <a:cubicBezTo>
                  <a:pt x="2571881" y="2546696"/>
                  <a:pt x="2563036" y="2556804"/>
                  <a:pt x="2544084" y="2558067"/>
                </a:cubicBezTo>
                <a:cubicBezTo>
                  <a:pt x="2512495" y="2583338"/>
                  <a:pt x="2477115" y="2602291"/>
                  <a:pt x="2440473" y="2619981"/>
                </a:cubicBezTo>
                <a:cubicBezTo>
                  <a:pt x="2406359" y="2646514"/>
                  <a:pt x="2370980" y="2669259"/>
                  <a:pt x="2331809" y="2684420"/>
                </a:cubicBezTo>
                <a:lnTo>
                  <a:pt x="2330713" y="2684196"/>
                </a:lnTo>
                <a:lnTo>
                  <a:pt x="2313487" y="2700531"/>
                </a:lnTo>
                <a:cubicBezTo>
                  <a:pt x="2306854" y="2704954"/>
                  <a:pt x="2299589" y="2707797"/>
                  <a:pt x="2291376" y="2708428"/>
                </a:cubicBezTo>
                <a:lnTo>
                  <a:pt x="2289476" y="2707911"/>
                </a:lnTo>
                <a:lnTo>
                  <a:pt x="2290112" y="2709691"/>
                </a:lnTo>
                <a:cubicBezTo>
                  <a:pt x="2281268" y="2717905"/>
                  <a:pt x="2272107" y="2725802"/>
                  <a:pt x="2261998" y="2732278"/>
                </a:cubicBezTo>
                <a:lnTo>
                  <a:pt x="2229286" y="2745883"/>
                </a:lnTo>
                <a:lnTo>
                  <a:pt x="2229462" y="2747598"/>
                </a:lnTo>
                <a:cubicBezTo>
                  <a:pt x="2206718" y="2762761"/>
                  <a:pt x="2185237" y="2779187"/>
                  <a:pt x="2162494" y="2792770"/>
                </a:cubicBezTo>
                <a:lnTo>
                  <a:pt x="2090572" y="2819894"/>
                </a:lnTo>
                <a:lnTo>
                  <a:pt x="2089210" y="2822146"/>
                </a:lnTo>
                <a:cubicBezTo>
                  <a:pt x="2050040" y="2819619"/>
                  <a:pt x="2026033" y="2854998"/>
                  <a:pt x="1990654" y="2861317"/>
                </a:cubicBezTo>
                <a:lnTo>
                  <a:pt x="1989357" y="2860956"/>
                </a:lnTo>
                <a:lnTo>
                  <a:pt x="1937112" y="2897327"/>
                </a:lnTo>
                <a:lnTo>
                  <a:pt x="1874481" y="2907843"/>
                </a:lnTo>
                <a:lnTo>
                  <a:pt x="1874408" y="2908067"/>
                </a:lnTo>
                <a:cubicBezTo>
                  <a:pt x="1845346" y="2932073"/>
                  <a:pt x="1809967" y="2935864"/>
                  <a:pt x="1774588" y="2938392"/>
                </a:cubicBezTo>
                <a:lnTo>
                  <a:pt x="1773320" y="2936440"/>
                </a:lnTo>
                <a:lnTo>
                  <a:pt x="1773325" y="2938393"/>
                </a:lnTo>
                <a:cubicBezTo>
                  <a:pt x="1749317" y="2949764"/>
                  <a:pt x="1726575" y="2976299"/>
                  <a:pt x="1696249" y="2948501"/>
                </a:cubicBezTo>
                <a:lnTo>
                  <a:pt x="1695962" y="2946860"/>
                </a:lnTo>
                <a:lnTo>
                  <a:pt x="1687187" y="2937582"/>
                </a:lnTo>
                <a:cubicBezTo>
                  <a:pt x="1685391" y="2933535"/>
                  <a:pt x="1684957" y="2929152"/>
                  <a:pt x="1685036" y="2924651"/>
                </a:cubicBezTo>
                <a:lnTo>
                  <a:pt x="1684886" y="2899362"/>
                </a:lnTo>
                <a:lnTo>
                  <a:pt x="1663398" y="2901750"/>
                </a:lnTo>
                <a:lnTo>
                  <a:pt x="1661099" y="2898303"/>
                </a:lnTo>
                <a:lnTo>
                  <a:pt x="1660870" y="2900486"/>
                </a:lnTo>
                <a:cubicBezTo>
                  <a:pt x="1654553" y="2903013"/>
                  <a:pt x="1646972" y="2906804"/>
                  <a:pt x="1638126" y="2910594"/>
                </a:cubicBezTo>
                <a:cubicBezTo>
                  <a:pt x="1630545" y="2921965"/>
                  <a:pt x="1610328" y="2927019"/>
                  <a:pt x="1606538" y="2921965"/>
                </a:cubicBezTo>
                <a:cubicBezTo>
                  <a:pt x="1547151" y="2857525"/>
                  <a:pt x="1499137" y="2934600"/>
                  <a:pt x="1446068" y="2933337"/>
                </a:cubicBezTo>
                <a:lnTo>
                  <a:pt x="1445454" y="2931292"/>
                </a:lnTo>
                <a:lnTo>
                  <a:pt x="1444805" y="2933337"/>
                </a:lnTo>
                <a:cubicBezTo>
                  <a:pt x="1427116" y="2947236"/>
                  <a:pt x="1415745" y="2939654"/>
                  <a:pt x="1405636" y="2923229"/>
                </a:cubicBezTo>
                <a:lnTo>
                  <a:pt x="1405256" y="2921564"/>
                </a:lnTo>
                <a:lnTo>
                  <a:pt x="1398726" y="2914958"/>
                </a:lnTo>
                <a:cubicBezTo>
                  <a:pt x="1397424" y="2911740"/>
                  <a:pt x="1397266" y="2908146"/>
                  <a:pt x="1397424" y="2904435"/>
                </a:cubicBezTo>
                <a:lnTo>
                  <a:pt x="1395718" y="2884957"/>
                </a:lnTo>
                <a:lnTo>
                  <a:pt x="1394264" y="2882796"/>
                </a:lnTo>
                <a:cubicBezTo>
                  <a:pt x="1387947" y="2885323"/>
                  <a:pt x="1380366" y="2886586"/>
                  <a:pt x="1371520" y="2887850"/>
                </a:cubicBezTo>
                <a:lnTo>
                  <a:pt x="1371524" y="2886577"/>
                </a:lnTo>
                <a:lnTo>
                  <a:pt x="1370257" y="2889114"/>
                </a:lnTo>
                <a:cubicBezTo>
                  <a:pt x="1344987" y="2903013"/>
                  <a:pt x="1320979" y="2918175"/>
                  <a:pt x="1295708" y="2929548"/>
                </a:cubicBezTo>
                <a:cubicBezTo>
                  <a:pt x="1276756" y="2935864"/>
                  <a:pt x="1251485" y="2945973"/>
                  <a:pt x="1245166" y="2909331"/>
                </a:cubicBezTo>
                <a:cubicBezTo>
                  <a:pt x="1232531" y="2858790"/>
                  <a:pt x="1203470" y="2903014"/>
                  <a:pt x="1181989" y="2897960"/>
                </a:cubicBezTo>
                <a:lnTo>
                  <a:pt x="1181989" y="2897958"/>
                </a:lnTo>
                <a:lnTo>
                  <a:pt x="1126394" y="2917228"/>
                </a:lnTo>
                <a:cubicBezTo>
                  <a:pt x="1107126" y="2916912"/>
                  <a:pt x="1087856" y="2911858"/>
                  <a:pt x="1070798" y="2908067"/>
                </a:cubicBezTo>
                <a:cubicBezTo>
                  <a:pt x="1017730" y="2896696"/>
                  <a:pt x="1050582" y="2863844"/>
                  <a:pt x="1065744" y="2838573"/>
                </a:cubicBezTo>
                <a:lnTo>
                  <a:pt x="1065729" y="2838532"/>
                </a:lnTo>
                <a:lnTo>
                  <a:pt x="1035577" y="2837567"/>
                </a:lnTo>
                <a:cubicBezTo>
                  <a:pt x="1015518" y="2830973"/>
                  <a:pt x="996724" y="2815929"/>
                  <a:pt x="976033" y="2812810"/>
                </a:cubicBezTo>
                <a:lnTo>
                  <a:pt x="945995" y="2819037"/>
                </a:lnTo>
                <a:lnTo>
                  <a:pt x="941917" y="2822146"/>
                </a:lnTo>
                <a:cubicBezTo>
                  <a:pt x="931809" y="2828463"/>
                  <a:pt x="920436" y="2836045"/>
                  <a:pt x="910328" y="2841099"/>
                </a:cubicBezTo>
                <a:cubicBezTo>
                  <a:pt x="880003" y="2856261"/>
                  <a:pt x="853470" y="2841099"/>
                  <a:pt x="838307" y="2820882"/>
                </a:cubicBezTo>
                <a:cubicBezTo>
                  <a:pt x="818090" y="2794349"/>
                  <a:pt x="852205" y="2782976"/>
                  <a:pt x="866105" y="2769078"/>
                </a:cubicBezTo>
                <a:cubicBezTo>
                  <a:pt x="880003" y="2753915"/>
                  <a:pt x="898957" y="2743807"/>
                  <a:pt x="915382" y="2731172"/>
                </a:cubicBezTo>
                <a:cubicBezTo>
                  <a:pt x="896430" y="2703374"/>
                  <a:pt x="874949" y="2688212"/>
                  <a:pt x="842097" y="2697056"/>
                </a:cubicBezTo>
                <a:lnTo>
                  <a:pt x="840810" y="2694769"/>
                </a:lnTo>
                <a:lnTo>
                  <a:pt x="840834" y="2695794"/>
                </a:lnTo>
                <a:cubicBezTo>
                  <a:pt x="786503" y="2747598"/>
                  <a:pt x="756176" y="2685686"/>
                  <a:pt x="717007" y="2666732"/>
                </a:cubicBezTo>
                <a:cubicBezTo>
                  <a:pt x="704372" y="2660415"/>
                  <a:pt x="696791" y="2641461"/>
                  <a:pt x="676574" y="2642726"/>
                </a:cubicBezTo>
                <a:lnTo>
                  <a:pt x="676617" y="2642681"/>
                </a:lnTo>
                <a:lnTo>
                  <a:pt x="651303" y="2641777"/>
                </a:lnTo>
                <a:cubicBezTo>
                  <a:pt x="644354" y="2637670"/>
                  <a:pt x="639300" y="2630089"/>
                  <a:pt x="636141" y="2619981"/>
                </a:cubicBezTo>
                <a:cubicBezTo>
                  <a:pt x="626033" y="2588393"/>
                  <a:pt x="602025" y="2592183"/>
                  <a:pt x="576754" y="2593447"/>
                </a:cubicBezTo>
                <a:lnTo>
                  <a:pt x="576900" y="2592686"/>
                </a:lnTo>
                <a:lnTo>
                  <a:pt x="552747" y="2603555"/>
                </a:lnTo>
                <a:cubicBezTo>
                  <a:pt x="544535" y="2603240"/>
                  <a:pt x="536954" y="2598501"/>
                  <a:pt x="531267" y="2588393"/>
                </a:cubicBezTo>
                <a:cubicBezTo>
                  <a:pt x="519895" y="2570703"/>
                  <a:pt x="527477" y="2554277"/>
                  <a:pt x="538848" y="2537852"/>
                </a:cubicBezTo>
                <a:cubicBezTo>
                  <a:pt x="567910" y="2494891"/>
                  <a:pt x="550220" y="2478465"/>
                  <a:pt x="503469" y="2482256"/>
                </a:cubicBezTo>
                <a:lnTo>
                  <a:pt x="503473" y="2477510"/>
                </a:lnTo>
                <a:lnTo>
                  <a:pt x="502207" y="2482255"/>
                </a:lnTo>
                <a:cubicBezTo>
                  <a:pt x="488308" y="2489837"/>
                  <a:pt x="474408" y="2499945"/>
                  <a:pt x="459246" y="2503735"/>
                </a:cubicBezTo>
                <a:cubicBezTo>
                  <a:pt x="440293" y="2508790"/>
                  <a:pt x="416287" y="2513844"/>
                  <a:pt x="404914" y="2488573"/>
                </a:cubicBezTo>
                <a:cubicBezTo>
                  <a:pt x="394806" y="2468356"/>
                  <a:pt x="408704" y="2454458"/>
                  <a:pt x="422604" y="2440559"/>
                </a:cubicBezTo>
                <a:cubicBezTo>
                  <a:pt x="445347" y="2419078"/>
                  <a:pt x="473145" y="2398863"/>
                  <a:pt x="439030" y="2364747"/>
                </a:cubicBezTo>
                <a:lnTo>
                  <a:pt x="439029" y="2364745"/>
                </a:lnTo>
                <a:lnTo>
                  <a:pt x="439029" y="2364747"/>
                </a:lnTo>
                <a:cubicBezTo>
                  <a:pt x="411231" y="2364747"/>
                  <a:pt x="388488" y="2381172"/>
                  <a:pt x="364480" y="2391280"/>
                </a:cubicBezTo>
                <a:cubicBezTo>
                  <a:pt x="346790" y="2398861"/>
                  <a:pt x="329101" y="2421605"/>
                  <a:pt x="307621" y="2387490"/>
                </a:cubicBezTo>
                <a:cubicBezTo>
                  <a:pt x="293721" y="2364747"/>
                  <a:pt x="293721" y="2354638"/>
                  <a:pt x="310148" y="2331895"/>
                </a:cubicBezTo>
                <a:lnTo>
                  <a:pt x="374851" y="2243551"/>
                </a:lnTo>
                <a:lnTo>
                  <a:pt x="354846" y="2220388"/>
                </a:lnTo>
                <a:cubicBezTo>
                  <a:pt x="352240" y="2216281"/>
                  <a:pt x="350857" y="2211938"/>
                  <a:pt x="351864" y="2207041"/>
                </a:cubicBezTo>
                <a:lnTo>
                  <a:pt x="362072" y="2192059"/>
                </a:lnTo>
                <a:lnTo>
                  <a:pt x="363217" y="2187852"/>
                </a:lnTo>
                <a:cubicBezTo>
                  <a:pt x="363217" y="2185325"/>
                  <a:pt x="364480" y="2184060"/>
                  <a:pt x="364480" y="2181533"/>
                </a:cubicBezTo>
                <a:cubicBezTo>
                  <a:pt x="411231" y="2132256"/>
                  <a:pt x="411231" y="2132256"/>
                  <a:pt x="349317" y="2117094"/>
                </a:cubicBezTo>
                <a:lnTo>
                  <a:pt x="349732" y="2116316"/>
                </a:lnTo>
                <a:lnTo>
                  <a:pt x="328628" y="2097035"/>
                </a:lnTo>
                <a:lnTo>
                  <a:pt x="300938" y="2089539"/>
                </a:lnTo>
                <a:lnTo>
                  <a:pt x="252342" y="2121832"/>
                </a:lnTo>
                <a:cubicBezTo>
                  <a:pt x="234969" y="2130360"/>
                  <a:pt x="216648" y="2136679"/>
                  <a:pt x="197694" y="2141100"/>
                </a:cubicBezTo>
                <a:cubicBezTo>
                  <a:pt x="181267" y="2144891"/>
                  <a:pt x="163578" y="2147418"/>
                  <a:pt x="153469" y="2128465"/>
                </a:cubicBezTo>
                <a:cubicBezTo>
                  <a:pt x="145888" y="2112039"/>
                  <a:pt x="150942" y="2098141"/>
                  <a:pt x="162315" y="2082979"/>
                </a:cubicBezTo>
                <a:cubicBezTo>
                  <a:pt x="210329" y="2018538"/>
                  <a:pt x="192640" y="1957888"/>
                  <a:pt x="121882" y="1931355"/>
                </a:cubicBezTo>
                <a:cubicBezTo>
                  <a:pt x="75130" y="1914928"/>
                  <a:pt x="91557" y="1888393"/>
                  <a:pt x="115563" y="1868178"/>
                </a:cubicBezTo>
                <a:cubicBezTo>
                  <a:pt x="168632" y="1822689"/>
                  <a:pt x="150942" y="1759512"/>
                  <a:pt x="161051" y="1702654"/>
                </a:cubicBezTo>
                <a:lnTo>
                  <a:pt x="161078" y="1701374"/>
                </a:lnTo>
                <a:lnTo>
                  <a:pt x="161051" y="1701391"/>
                </a:lnTo>
                <a:cubicBezTo>
                  <a:pt x="140834" y="1703918"/>
                  <a:pt x="121882" y="1691283"/>
                  <a:pt x="121882" y="1677383"/>
                </a:cubicBezTo>
                <a:cubicBezTo>
                  <a:pt x="123144" y="1620524"/>
                  <a:pt x="97874" y="1610417"/>
                  <a:pt x="49859" y="1628106"/>
                </a:cubicBezTo>
                <a:cubicBezTo>
                  <a:pt x="34697" y="1633159"/>
                  <a:pt x="19534" y="1628106"/>
                  <a:pt x="13217" y="1611679"/>
                </a:cubicBezTo>
                <a:cubicBezTo>
                  <a:pt x="8163" y="1597781"/>
                  <a:pt x="6899" y="1580090"/>
                  <a:pt x="22061" y="1572509"/>
                </a:cubicBezTo>
                <a:cubicBezTo>
                  <a:pt x="82711" y="1540921"/>
                  <a:pt x="38488" y="1481535"/>
                  <a:pt x="58705" y="1439839"/>
                </a:cubicBezTo>
                <a:cubicBezTo>
                  <a:pt x="59968" y="1437312"/>
                  <a:pt x="53651" y="1428466"/>
                  <a:pt x="48596" y="1427203"/>
                </a:cubicBezTo>
                <a:cubicBezTo>
                  <a:pt x="-44907" y="1403195"/>
                  <a:pt x="20799" y="1372871"/>
                  <a:pt x="46069" y="1346337"/>
                </a:cubicBezTo>
                <a:cubicBezTo>
                  <a:pt x="75130" y="1316012"/>
                  <a:pt x="114300" y="1295796"/>
                  <a:pt x="118090" y="1245254"/>
                </a:cubicBezTo>
                <a:cubicBezTo>
                  <a:pt x="120617" y="1212402"/>
                  <a:pt x="134517" y="1189659"/>
                  <a:pt x="82711" y="1182077"/>
                </a:cubicBezTo>
                <a:cubicBezTo>
                  <a:pt x="47332" y="1177023"/>
                  <a:pt x="56178" y="1145434"/>
                  <a:pt x="78921" y="1125218"/>
                </a:cubicBezTo>
                <a:cubicBezTo>
                  <a:pt x="115563" y="1093630"/>
                  <a:pt x="116827" y="1059514"/>
                  <a:pt x="104192" y="1012764"/>
                </a:cubicBezTo>
                <a:cubicBezTo>
                  <a:pt x="94084" y="971066"/>
                  <a:pt x="116827" y="926843"/>
                  <a:pt x="149679" y="893991"/>
                </a:cubicBezTo>
                <a:lnTo>
                  <a:pt x="151941" y="894700"/>
                </a:lnTo>
                <a:lnTo>
                  <a:pt x="185216" y="867931"/>
                </a:lnTo>
                <a:cubicBezTo>
                  <a:pt x="197694" y="859245"/>
                  <a:pt x="210961" y="851664"/>
                  <a:pt x="225492" y="845977"/>
                </a:cubicBezTo>
                <a:lnTo>
                  <a:pt x="228784" y="841936"/>
                </a:lnTo>
                <a:lnTo>
                  <a:pt x="224228" y="844714"/>
                </a:lnTo>
                <a:cubicBezTo>
                  <a:pt x="252025" y="816916"/>
                  <a:pt x="243180" y="796700"/>
                  <a:pt x="212855" y="781537"/>
                </a:cubicBezTo>
                <a:lnTo>
                  <a:pt x="212860" y="781539"/>
                </a:lnTo>
                <a:lnTo>
                  <a:pt x="212856" y="781536"/>
                </a:lnTo>
                <a:cubicBezTo>
                  <a:pt x="188848" y="761321"/>
                  <a:pt x="198957" y="743630"/>
                  <a:pt x="219173" y="728468"/>
                </a:cubicBezTo>
                <a:cubicBezTo>
                  <a:pt x="236863" y="715832"/>
                  <a:pt x="255817" y="704461"/>
                  <a:pt x="273506" y="691826"/>
                </a:cubicBezTo>
                <a:cubicBezTo>
                  <a:pt x="284246" y="680455"/>
                  <a:pt x="296566" y="671293"/>
                  <a:pt x="309675" y="663396"/>
                </a:cubicBezTo>
                <a:lnTo>
                  <a:pt x="350581" y="642548"/>
                </a:lnTo>
                <a:lnTo>
                  <a:pt x="350581" y="642547"/>
                </a:lnTo>
                <a:cubicBezTo>
                  <a:pt x="378063" y="624542"/>
                  <a:pt x="379958" y="594455"/>
                  <a:pt x="388783" y="567210"/>
                </a:cubicBezTo>
                <a:lnTo>
                  <a:pt x="400586" y="542587"/>
                </a:lnTo>
                <a:lnTo>
                  <a:pt x="399860" y="540201"/>
                </a:lnTo>
                <a:cubicBezTo>
                  <a:pt x="426395" y="514931"/>
                  <a:pt x="457983" y="495977"/>
                  <a:pt x="490835" y="479552"/>
                </a:cubicBezTo>
                <a:lnTo>
                  <a:pt x="492595" y="480410"/>
                </a:lnTo>
                <a:lnTo>
                  <a:pt x="492098" y="478289"/>
                </a:lnTo>
                <a:cubicBezTo>
                  <a:pt x="533794" y="455545"/>
                  <a:pt x="564119" y="418902"/>
                  <a:pt x="589389" y="378469"/>
                </a:cubicBezTo>
                <a:lnTo>
                  <a:pt x="590260" y="378820"/>
                </a:lnTo>
                <a:lnTo>
                  <a:pt x="645774" y="320504"/>
                </a:lnTo>
                <a:cubicBezTo>
                  <a:pt x="664886" y="301394"/>
                  <a:pt x="686051" y="284967"/>
                  <a:pt x="714480" y="277386"/>
                </a:cubicBezTo>
                <a:lnTo>
                  <a:pt x="714662" y="277769"/>
                </a:lnTo>
                <a:lnTo>
                  <a:pt x="816826" y="215474"/>
                </a:lnTo>
                <a:lnTo>
                  <a:pt x="816826" y="215472"/>
                </a:lnTo>
                <a:cubicBezTo>
                  <a:pt x="859787" y="185147"/>
                  <a:pt x="901484" y="154822"/>
                  <a:pt x="950761" y="138397"/>
                </a:cubicBezTo>
                <a:lnTo>
                  <a:pt x="954817" y="139072"/>
                </a:lnTo>
                <a:lnTo>
                  <a:pt x="952026" y="135870"/>
                </a:lnTo>
                <a:cubicBezTo>
                  <a:pt x="967188" y="131449"/>
                  <a:pt x="983615" y="132080"/>
                  <a:pt x="999566" y="130816"/>
                </a:cubicBezTo>
                <a:lnTo>
                  <a:pt x="1044263" y="114392"/>
                </a:lnTo>
                <a:lnTo>
                  <a:pt x="1044263" y="114391"/>
                </a:lnTo>
                <a:cubicBezTo>
                  <a:pt x="1073641" y="100175"/>
                  <a:pt x="1098043" y="67481"/>
                  <a:pt x="1131863" y="65350"/>
                </a:cubicBezTo>
                <a:cubicBezTo>
                  <a:pt x="1143136" y="64639"/>
                  <a:pt x="1155456" y="67323"/>
                  <a:pt x="1169354" y="75220"/>
                </a:cubicBezTo>
                <a:lnTo>
                  <a:pt x="1170085" y="76100"/>
                </a:lnTo>
                <a:lnTo>
                  <a:pt x="1169354" y="73958"/>
                </a:lnTo>
                <a:cubicBezTo>
                  <a:pt x="1205997" y="76485"/>
                  <a:pt x="1243904" y="80276"/>
                  <a:pt x="1280545" y="82802"/>
                </a:cubicBezTo>
                <a:lnTo>
                  <a:pt x="1280776" y="83233"/>
                </a:lnTo>
                <a:lnTo>
                  <a:pt x="1367729" y="34787"/>
                </a:lnTo>
                <a:lnTo>
                  <a:pt x="1368988" y="37064"/>
                </a:lnTo>
                <a:lnTo>
                  <a:pt x="1368993" y="34787"/>
                </a:lnTo>
                <a:cubicBezTo>
                  <a:pt x="1405636" y="4462"/>
                  <a:pt x="1437224" y="671"/>
                  <a:pt x="1457441" y="52477"/>
                </a:cubicBezTo>
                <a:lnTo>
                  <a:pt x="1457451" y="53675"/>
                </a:lnTo>
                <a:lnTo>
                  <a:pt x="1458704" y="51213"/>
                </a:lnTo>
                <a:cubicBezTo>
                  <a:pt x="1490293" y="37314"/>
                  <a:pt x="1521881" y="22152"/>
                  <a:pt x="1553470" y="8252"/>
                </a:cubicBezTo>
                <a:cubicBezTo>
                  <a:pt x="1561998" y="4462"/>
                  <a:pt x="1569975" y="1856"/>
                  <a:pt x="1577338" y="691"/>
                </a:cubicBezTo>
                <a:close/>
              </a:path>
            </a:pathLst>
          </a:custGeom>
          <a:solidFill>
            <a:schemeClr val="bg1"/>
          </a:solidFill>
        </p:spPr>
        <p:txBody>
          <a:bodyPr vert="horz" wrap="square" lIns="0" tIns="0" rIns="0" bIns="0" anchor="ctr" anchorCtr="0">
            <a:noAutofit/>
          </a:bodyPr>
          <a:lstStyle>
            <a:lvl1pPr marL="0" indent="0" algn="ctr">
              <a:buNone/>
              <a:defRPr sz="1600" b="1" cap="all" baseline="0">
                <a:ln w="0">
                  <a:noFill/>
                </a:ln>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cap="all" baseline="0"/>
              <a:t>0 </a:t>
            </a:r>
            <a:endParaRPr lang="nl-NL"/>
          </a:p>
        </p:txBody>
      </p:sp>
      <p:sp>
        <p:nvSpPr>
          <p:cNvPr id="317" name="Tijdelijke aanduiding voor verticale tekst 2">
            <a:extLst>
              <a:ext uri="{FF2B5EF4-FFF2-40B4-BE49-F238E27FC236}">
                <a16:creationId xmlns:a16="http://schemas.microsoft.com/office/drawing/2014/main" id="{335287AD-76D1-4778-A86A-3E3D956053E7}"/>
              </a:ext>
            </a:extLst>
          </p:cNvPr>
          <p:cNvSpPr>
            <a:spLocks noGrp="1"/>
          </p:cNvSpPr>
          <p:nvPr>
            <p:ph type="body" orient="vert" idx="62" hasCustomPrompt="1"/>
          </p:nvPr>
        </p:nvSpPr>
        <p:spPr>
          <a:xfrm>
            <a:off x="6092726"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m</a:t>
            </a:r>
          </a:p>
        </p:txBody>
      </p:sp>
      <p:sp>
        <p:nvSpPr>
          <p:cNvPr id="318" name="Tijdelijke aanduiding voor verticale tekst 2">
            <a:extLst>
              <a:ext uri="{FF2B5EF4-FFF2-40B4-BE49-F238E27FC236}">
                <a16:creationId xmlns:a16="http://schemas.microsoft.com/office/drawing/2014/main" id="{67DBFDDE-D2D6-4C2C-B3A5-411D8FA9B116}"/>
              </a:ext>
            </a:extLst>
          </p:cNvPr>
          <p:cNvSpPr>
            <a:spLocks noGrp="1"/>
          </p:cNvSpPr>
          <p:nvPr>
            <p:ph type="body" orient="vert" idx="63" hasCustomPrompt="1"/>
          </p:nvPr>
        </p:nvSpPr>
        <p:spPr>
          <a:xfrm>
            <a:off x="6793934"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
            </a:r>
          </a:p>
        </p:txBody>
      </p:sp>
      <p:sp>
        <p:nvSpPr>
          <p:cNvPr id="319" name="Tijdelijke aanduiding voor verticale tekst 2">
            <a:extLst>
              <a:ext uri="{FF2B5EF4-FFF2-40B4-BE49-F238E27FC236}">
                <a16:creationId xmlns:a16="http://schemas.microsoft.com/office/drawing/2014/main" id="{F3A227FB-7F54-4059-A6F4-1F2DE2362477}"/>
              </a:ext>
            </a:extLst>
          </p:cNvPr>
          <p:cNvSpPr>
            <a:spLocks noGrp="1"/>
          </p:cNvSpPr>
          <p:nvPr>
            <p:ph type="body" orient="vert" idx="64" hasCustomPrompt="1"/>
          </p:nvPr>
        </p:nvSpPr>
        <p:spPr>
          <a:xfrm>
            <a:off x="7495142"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w</a:t>
            </a:r>
          </a:p>
        </p:txBody>
      </p:sp>
      <p:sp>
        <p:nvSpPr>
          <p:cNvPr id="322" name="Tijdelijke aanduiding voor verticale tekst 2">
            <a:extLst>
              <a:ext uri="{FF2B5EF4-FFF2-40B4-BE49-F238E27FC236}">
                <a16:creationId xmlns:a16="http://schemas.microsoft.com/office/drawing/2014/main" id="{BEE2439E-34FE-46F7-B096-16559AFB51F0}"/>
              </a:ext>
            </a:extLst>
          </p:cNvPr>
          <p:cNvSpPr>
            <a:spLocks noGrp="1"/>
          </p:cNvSpPr>
          <p:nvPr>
            <p:ph type="body" orient="vert" idx="65" hasCustomPrompt="1"/>
          </p:nvPr>
        </p:nvSpPr>
        <p:spPr>
          <a:xfrm>
            <a:off x="8196350"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
            </a:r>
          </a:p>
        </p:txBody>
      </p:sp>
      <p:sp>
        <p:nvSpPr>
          <p:cNvPr id="323" name="Tijdelijke aanduiding voor verticale tekst 2">
            <a:extLst>
              <a:ext uri="{FF2B5EF4-FFF2-40B4-BE49-F238E27FC236}">
                <a16:creationId xmlns:a16="http://schemas.microsoft.com/office/drawing/2014/main" id="{822B3F29-2725-4CD3-B39A-697EE1DCAB96}"/>
              </a:ext>
            </a:extLst>
          </p:cNvPr>
          <p:cNvSpPr>
            <a:spLocks noGrp="1"/>
          </p:cNvSpPr>
          <p:nvPr>
            <p:ph type="body" orient="vert" idx="66" hasCustomPrompt="1"/>
          </p:nvPr>
        </p:nvSpPr>
        <p:spPr>
          <a:xfrm>
            <a:off x="8897558"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v</a:t>
            </a:r>
          </a:p>
        </p:txBody>
      </p:sp>
      <p:sp>
        <p:nvSpPr>
          <p:cNvPr id="324" name="Tijdelijke aanduiding voor verticale tekst 2">
            <a:extLst>
              <a:ext uri="{FF2B5EF4-FFF2-40B4-BE49-F238E27FC236}">
                <a16:creationId xmlns:a16="http://schemas.microsoft.com/office/drawing/2014/main" id="{423C619E-2271-4B35-99C0-4002ABC546B5}"/>
              </a:ext>
            </a:extLst>
          </p:cNvPr>
          <p:cNvSpPr>
            <a:spLocks noGrp="1"/>
          </p:cNvSpPr>
          <p:nvPr>
            <p:ph type="body" orient="vert" idx="67" hasCustomPrompt="1"/>
          </p:nvPr>
        </p:nvSpPr>
        <p:spPr>
          <a:xfrm>
            <a:off x="9598766"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err="1"/>
              <a:t>z</a:t>
            </a:r>
            <a:endParaRPr lang="nl-NL"/>
          </a:p>
        </p:txBody>
      </p:sp>
      <p:sp>
        <p:nvSpPr>
          <p:cNvPr id="325" name="Tijdelijke aanduiding voor verticale tekst 2">
            <a:extLst>
              <a:ext uri="{FF2B5EF4-FFF2-40B4-BE49-F238E27FC236}">
                <a16:creationId xmlns:a16="http://schemas.microsoft.com/office/drawing/2014/main" id="{C03535B1-7CD7-444B-A100-EA8409E25631}"/>
              </a:ext>
            </a:extLst>
          </p:cNvPr>
          <p:cNvSpPr>
            <a:spLocks noGrp="1"/>
          </p:cNvSpPr>
          <p:nvPr>
            <p:ph type="body" orient="vert" idx="68" hasCustomPrompt="1"/>
          </p:nvPr>
        </p:nvSpPr>
        <p:spPr>
          <a:xfrm>
            <a:off x="10299975" y="2352458"/>
            <a:ext cx="452907" cy="377178"/>
          </a:xfrm>
          <a:noFill/>
        </p:spPr>
        <p:txBody>
          <a:bodyPr vert="horz" lIns="72000" tIns="0" rIns="72000" bIns="0" anchor="ctr" anchorCtr="0"/>
          <a:lstStyle>
            <a:lvl1pPr algn="ctr">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err="1"/>
              <a:t>z</a:t>
            </a:r>
            <a:endParaRPr lang="nl-NL"/>
          </a:p>
        </p:txBody>
      </p:sp>
      <p:sp>
        <p:nvSpPr>
          <p:cNvPr id="326" name="Tijdelijke aanduiding voor verticale tekst 2">
            <a:extLst>
              <a:ext uri="{FF2B5EF4-FFF2-40B4-BE49-F238E27FC236}">
                <a16:creationId xmlns:a16="http://schemas.microsoft.com/office/drawing/2014/main" id="{D61F1793-F863-4655-936B-34269AF81353}"/>
              </a:ext>
            </a:extLst>
          </p:cNvPr>
          <p:cNvSpPr>
            <a:spLocks noGrp="1"/>
          </p:cNvSpPr>
          <p:nvPr>
            <p:ph type="body" orient="vert" idx="69" hasCustomPrompt="1"/>
          </p:nvPr>
        </p:nvSpPr>
        <p:spPr>
          <a:xfrm rot="16200000">
            <a:off x="10272345" y="4849178"/>
            <a:ext cx="1620305" cy="377178"/>
          </a:xfrm>
          <a:noFill/>
        </p:spPr>
        <p:txBody>
          <a:bodyPr vert="horz" lIns="72000" tIns="0" rIns="72000" bIns="0" anchor="ctr" anchorCtr="0"/>
          <a:lstStyle>
            <a:lvl1pPr algn="l">
              <a:buNone/>
              <a:defRPr sz="1600" b="0" cap="all" baseline="0">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maand</a:t>
            </a:r>
          </a:p>
        </p:txBody>
      </p:sp>
    </p:spTree>
    <p:extLst>
      <p:ext uri="{BB962C8B-B14F-4D97-AF65-F5344CB8AC3E}">
        <p14:creationId xmlns:p14="http://schemas.microsoft.com/office/powerpoint/2010/main" val="1003116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0"/>
                                  </p:stCondLst>
                                  <p:childTnLst>
                                    <p:set>
                                      <p:cBhvr>
                                        <p:cTn id="6" dur="1" fill="hold">
                                          <p:stCondLst>
                                            <p:cond delay="0"/>
                                          </p:stCondLst>
                                        </p:cTn>
                                        <p:tgtEl>
                                          <p:spTgt spid="316"/>
                                        </p:tgtEl>
                                        <p:attrNameLst>
                                          <p:attrName>style.visibility</p:attrName>
                                        </p:attrNameLst>
                                      </p:cBhvr>
                                      <p:to>
                                        <p:strVal val="visible"/>
                                      </p:to>
                                    </p:set>
                                    <p:anim calcmode="lin" valueType="num">
                                      <p:cBhvr additive="base">
                                        <p:cTn id="7" dur="1000" fill="hold"/>
                                        <p:tgtEl>
                                          <p:spTgt spid="316"/>
                                        </p:tgtEl>
                                        <p:attrNameLst>
                                          <p:attrName>ppt_x</p:attrName>
                                        </p:attrNameLst>
                                      </p:cBhvr>
                                      <p:tavLst>
                                        <p:tav tm="0">
                                          <p:val>
                                            <p:strVal val="0-#ppt_w/2"/>
                                          </p:val>
                                        </p:tav>
                                        <p:tav tm="100000">
                                          <p:val>
                                            <p:strVal val="#ppt_x"/>
                                          </p:val>
                                        </p:tav>
                                      </p:tavLst>
                                    </p:anim>
                                    <p:anim calcmode="lin" valueType="num">
                                      <p:cBhvr additive="base">
                                        <p:cTn id="8" dur="1000" fill="hold"/>
                                        <p:tgtEl>
                                          <p:spTgt spid="31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0"/>
                                  </p:stCondLst>
                                  <p:childTnLst>
                                    <p:set>
                                      <p:cBhvr>
                                        <p:cTn id="10" dur="1" fill="hold">
                                          <p:stCondLst>
                                            <p:cond delay="0"/>
                                          </p:stCondLst>
                                        </p:cTn>
                                        <p:tgtEl>
                                          <p:spTgt spid="304"/>
                                        </p:tgtEl>
                                        <p:attrNameLst>
                                          <p:attrName>style.visibility</p:attrName>
                                        </p:attrNameLst>
                                      </p:cBhvr>
                                      <p:to>
                                        <p:strVal val="visible"/>
                                      </p:to>
                                    </p:set>
                                    <p:anim calcmode="lin" valueType="num">
                                      <p:cBhvr additive="base">
                                        <p:cTn id="11" dur="1000" fill="hold"/>
                                        <p:tgtEl>
                                          <p:spTgt spid="304"/>
                                        </p:tgtEl>
                                        <p:attrNameLst>
                                          <p:attrName>ppt_x</p:attrName>
                                        </p:attrNameLst>
                                      </p:cBhvr>
                                      <p:tavLst>
                                        <p:tav tm="0">
                                          <p:val>
                                            <p:strVal val="1+#ppt_w/2"/>
                                          </p:val>
                                        </p:tav>
                                        <p:tav tm="100000">
                                          <p:val>
                                            <p:strVal val="#ppt_x"/>
                                          </p:val>
                                        </p:tav>
                                      </p:tavLst>
                                    </p:anim>
                                    <p:anim calcmode="lin" valueType="num">
                                      <p:cBhvr additive="base">
                                        <p:cTn id="12" dur="1000" fill="hold"/>
                                        <p:tgtEl>
                                          <p:spTgt spid="304"/>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0"/>
                                  </p:stCondLst>
                                  <p:childTnLst>
                                    <p:set>
                                      <p:cBhvr>
                                        <p:cTn id="14" dur="1" fill="hold">
                                          <p:stCondLst>
                                            <p:cond delay="0"/>
                                          </p:stCondLst>
                                        </p:cTn>
                                        <p:tgtEl>
                                          <p:spTgt spid="243"/>
                                        </p:tgtEl>
                                        <p:attrNameLst>
                                          <p:attrName>style.visibility</p:attrName>
                                        </p:attrNameLst>
                                      </p:cBhvr>
                                      <p:to>
                                        <p:strVal val="visible"/>
                                      </p:to>
                                    </p:set>
                                    <p:anim calcmode="lin" valueType="num">
                                      <p:cBhvr additive="base">
                                        <p:cTn id="15" dur="1000" fill="hold"/>
                                        <p:tgtEl>
                                          <p:spTgt spid="243"/>
                                        </p:tgtEl>
                                        <p:attrNameLst>
                                          <p:attrName>ppt_x</p:attrName>
                                        </p:attrNameLst>
                                      </p:cBhvr>
                                      <p:tavLst>
                                        <p:tav tm="0">
                                          <p:val>
                                            <p:strVal val="1+#ppt_w/2"/>
                                          </p:val>
                                        </p:tav>
                                        <p:tav tm="100000">
                                          <p:val>
                                            <p:strVal val="#ppt_x"/>
                                          </p:val>
                                        </p:tav>
                                      </p:tavLst>
                                    </p:anim>
                                    <p:anim calcmode="lin" valueType="num">
                                      <p:cBhvr additive="base">
                                        <p:cTn id="16" dur="1000" fill="hold"/>
                                        <p:tgtEl>
                                          <p:spTgt spid="243"/>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264"/>
                                        </p:tgtEl>
                                        <p:attrNameLst>
                                          <p:attrName>style.visibility</p:attrName>
                                        </p:attrNameLst>
                                      </p:cBhvr>
                                      <p:to>
                                        <p:strVal val="visible"/>
                                      </p:to>
                                    </p:set>
                                    <p:animEffect transition="in" filter="fade">
                                      <p:cBhvr>
                                        <p:cTn id="20" dur="500"/>
                                        <p:tgtEl>
                                          <p:spTgt spid="26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65"/>
                                        </p:tgtEl>
                                        <p:attrNameLst>
                                          <p:attrName>style.visibility</p:attrName>
                                        </p:attrNameLst>
                                      </p:cBhvr>
                                      <p:to>
                                        <p:strVal val="visible"/>
                                      </p:to>
                                    </p:set>
                                    <p:animEffect transition="in" filter="fade">
                                      <p:cBhvr>
                                        <p:cTn id="23" dur="500"/>
                                        <p:tgtEl>
                                          <p:spTgt spid="26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6"/>
                                        </p:tgtEl>
                                        <p:attrNameLst>
                                          <p:attrName>style.visibility</p:attrName>
                                        </p:attrNameLst>
                                      </p:cBhvr>
                                      <p:to>
                                        <p:strVal val="visible"/>
                                      </p:to>
                                    </p:set>
                                    <p:animEffect transition="in" filter="fade">
                                      <p:cBhvr>
                                        <p:cTn id="26" dur="500"/>
                                        <p:tgtEl>
                                          <p:spTgt spid="26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67"/>
                                        </p:tgtEl>
                                        <p:attrNameLst>
                                          <p:attrName>style.visibility</p:attrName>
                                        </p:attrNameLst>
                                      </p:cBhvr>
                                      <p:to>
                                        <p:strVal val="visible"/>
                                      </p:to>
                                    </p:set>
                                    <p:animEffect transition="in" filter="fade">
                                      <p:cBhvr>
                                        <p:cTn id="29" dur="500"/>
                                        <p:tgtEl>
                                          <p:spTgt spid="267"/>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68"/>
                                        </p:tgtEl>
                                        <p:attrNameLst>
                                          <p:attrName>style.visibility</p:attrName>
                                        </p:attrNameLst>
                                      </p:cBhvr>
                                      <p:to>
                                        <p:strVal val="visible"/>
                                      </p:to>
                                    </p:set>
                                    <p:animEffect transition="in" filter="fade">
                                      <p:cBhvr>
                                        <p:cTn id="32" dur="500"/>
                                        <p:tgtEl>
                                          <p:spTgt spid="268"/>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69"/>
                                        </p:tgtEl>
                                        <p:attrNameLst>
                                          <p:attrName>style.visibility</p:attrName>
                                        </p:attrNameLst>
                                      </p:cBhvr>
                                      <p:to>
                                        <p:strVal val="visible"/>
                                      </p:to>
                                    </p:set>
                                    <p:animEffect transition="in" filter="fade">
                                      <p:cBhvr>
                                        <p:cTn id="35" dur="500"/>
                                        <p:tgtEl>
                                          <p:spTgt spid="269"/>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70"/>
                                        </p:tgtEl>
                                        <p:attrNameLst>
                                          <p:attrName>style.visibility</p:attrName>
                                        </p:attrNameLst>
                                      </p:cBhvr>
                                      <p:to>
                                        <p:strVal val="visible"/>
                                      </p:to>
                                    </p:set>
                                    <p:animEffect transition="in" filter="fade">
                                      <p:cBhvr>
                                        <p:cTn id="38" dur="500"/>
                                        <p:tgtEl>
                                          <p:spTgt spid="270"/>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271"/>
                                        </p:tgtEl>
                                        <p:attrNameLst>
                                          <p:attrName>style.visibility</p:attrName>
                                        </p:attrNameLst>
                                      </p:cBhvr>
                                      <p:to>
                                        <p:strVal val="visible"/>
                                      </p:to>
                                    </p:set>
                                    <p:animEffect transition="in" filter="fade">
                                      <p:cBhvr>
                                        <p:cTn id="41" dur="500"/>
                                        <p:tgtEl>
                                          <p:spTgt spid="27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72"/>
                                        </p:tgtEl>
                                        <p:attrNameLst>
                                          <p:attrName>style.visibility</p:attrName>
                                        </p:attrNameLst>
                                      </p:cBhvr>
                                      <p:to>
                                        <p:strVal val="visible"/>
                                      </p:to>
                                    </p:set>
                                    <p:animEffect transition="in" filter="fade">
                                      <p:cBhvr>
                                        <p:cTn id="44" dur="500"/>
                                        <p:tgtEl>
                                          <p:spTgt spid="272"/>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73"/>
                                        </p:tgtEl>
                                        <p:attrNameLst>
                                          <p:attrName>style.visibility</p:attrName>
                                        </p:attrNameLst>
                                      </p:cBhvr>
                                      <p:to>
                                        <p:strVal val="visible"/>
                                      </p:to>
                                    </p:set>
                                    <p:animEffect transition="in" filter="fade">
                                      <p:cBhvr>
                                        <p:cTn id="47" dur="500"/>
                                        <p:tgtEl>
                                          <p:spTgt spid="27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74"/>
                                        </p:tgtEl>
                                        <p:attrNameLst>
                                          <p:attrName>style.visibility</p:attrName>
                                        </p:attrNameLst>
                                      </p:cBhvr>
                                      <p:to>
                                        <p:strVal val="visible"/>
                                      </p:to>
                                    </p:set>
                                    <p:animEffect transition="in" filter="fade">
                                      <p:cBhvr>
                                        <p:cTn id="50" dur="500"/>
                                        <p:tgtEl>
                                          <p:spTgt spid="274"/>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fade">
                                      <p:cBhvr>
                                        <p:cTn id="53" dur="500"/>
                                        <p:tgtEl>
                                          <p:spTgt spid="275"/>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76"/>
                                        </p:tgtEl>
                                        <p:attrNameLst>
                                          <p:attrName>style.visibility</p:attrName>
                                        </p:attrNameLst>
                                      </p:cBhvr>
                                      <p:to>
                                        <p:strVal val="visible"/>
                                      </p:to>
                                    </p:set>
                                    <p:animEffect transition="in" filter="fade">
                                      <p:cBhvr>
                                        <p:cTn id="56" dur="500"/>
                                        <p:tgtEl>
                                          <p:spTgt spid="27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77"/>
                                        </p:tgtEl>
                                        <p:attrNameLst>
                                          <p:attrName>style.visibility</p:attrName>
                                        </p:attrNameLst>
                                      </p:cBhvr>
                                      <p:to>
                                        <p:strVal val="visible"/>
                                      </p:to>
                                    </p:set>
                                    <p:animEffect transition="in" filter="fade">
                                      <p:cBhvr>
                                        <p:cTn id="59" dur="500"/>
                                        <p:tgtEl>
                                          <p:spTgt spid="277"/>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78"/>
                                        </p:tgtEl>
                                        <p:attrNameLst>
                                          <p:attrName>style.visibility</p:attrName>
                                        </p:attrNameLst>
                                      </p:cBhvr>
                                      <p:to>
                                        <p:strVal val="visible"/>
                                      </p:to>
                                    </p:set>
                                    <p:animEffect transition="in" filter="fade">
                                      <p:cBhvr>
                                        <p:cTn id="62" dur="500"/>
                                        <p:tgtEl>
                                          <p:spTgt spid="278"/>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279"/>
                                        </p:tgtEl>
                                        <p:attrNameLst>
                                          <p:attrName>style.visibility</p:attrName>
                                        </p:attrNameLst>
                                      </p:cBhvr>
                                      <p:to>
                                        <p:strVal val="visible"/>
                                      </p:to>
                                    </p:set>
                                    <p:animEffect transition="in" filter="fade">
                                      <p:cBhvr>
                                        <p:cTn id="65" dur="500"/>
                                        <p:tgtEl>
                                          <p:spTgt spid="279"/>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80"/>
                                        </p:tgtEl>
                                        <p:attrNameLst>
                                          <p:attrName>style.visibility</p:attrName>
                                        </p:attrNameLst>
                                      </p:cBhvr>
                                      <p:to>
                                        <p:strVal val="visible"/>
                                      </p:to>
                                    </p:set>
                                    <p:animEffect transition="in" filter="fade">
                                      <p:cBhvr>
                                        <p:cTn id="68" dur="500"/>
                                        <p:tgtEl>
                                          <p:spTgt spid="280"/>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81"/>
                                        </p:tgtEl>
                                        <p:attrNameLst>
                                          <p:attrName>style.visibility</p:attrName>
                                        </p:attrNameLst>
                                      </p:cBhvr>
                                      <p:to>
                                        <p:strVal val="visible"/>
                                      </p:to>
                                    </p:set>
                                    <p:animEffect transition="in" filter="fade">
                                      <p:cBhvr>
                                        <p:cTn id="71" dur="500"/>
                                        <p:tgtEl>
                                          <p:spTgt spid="281"/>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82"/>
                                        </p:tgtEl>
                                        <p:attrNameLst>
                                          <p:attrName>style.visibility</p:attrName>
                                        </p:attrNameLst>
                                      </p:cBhvr>
                                      <p:to>
                                        <p:strVal val="visible"/>
                                      </p:to>
                                    </p:set>
                                    <p:animEffect transition="in" filter="fade">
                                      <p:cBhvr>
                                        <p:cTn id="74" dur="500"/>
                                        <p:tgtEl>
                                          <p:spTgt spid="28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83"/>
                                        </p:tgtEl>
                                        <p:attrNameLst>
                                          <p:attrName>style.visibility</p:attrName>
                                        </p:attrNameLst>
                                      </p:cBhvr>
                                      <p:to>
                                        <p:strVal val="visible"/>
                                      </p:to>
                                    </p:set>
                                    <p:animEffect transition="in" filter="fade">
                                      <p:cBhvr>
                                        <p:cTn id="77" dur="500"/>
                                        <p:tgtEl>
                                          <p:spTgt spid="28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284"/>
                                        </p:tgtEl>
                                        <p:attrNameLst>
                                          <p:attrName>style.visibility</p:attrName>
                                        </p:attrNameLst>
                                      </p:cBhvr>
                                      <p:to>
                                        <p:strVal val="visible"/>
                                      </p:to>
                                    </p:set>
                                    <p:animEffect transition="in" filter="fade">
                                      <p:cBhvr>
                                        <p:cTn id="80" dur="500"/>
                                        <p:tgtEl>
                                          <p:spTgt spid="28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285"/>
                                        </p:tgtEl>
                                        <p:attrNameLst>
                                          <p:attrName>style.visibility</p:attrName>
                                        </p:attrNameLst>
                                      </p:cBhvr>
                                      <p:to>
                                        <p:strVal val="visible"/>
                                      </p:to>
                                    </p:set>
                                    <p:animEffect transition="in" filter="fade">
                                      <p:cBhvr>
                                        <p:cTn id="83" dur="500"/>
                                        <p:tgtEl>
                                          <p:spTgt spid="285"/>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286"/>
                                        </p:tgtEl>
                                        <p:attrNameLst>
                                          <p:attrName>style.visibility</p:attrName>
                                        </p:attrNameLst>
                                      </p:cBhvr>
                                      <p:to>
                                        <p:strVal val="visible"/>
                                      </p:to>
                                    </p:set>
                                    <p:animEffect transition="in" filter="fade">
                                      <p:cBhvr>
                                        <p:cTn id="86" dur="500"/>
                                        <p:tgtEl>
                                          <p:spTgt spid="286"/>
                                        </p:tgtEl>
                                      </p:cBhvr>
                                    </p:animEffect>
                                  </p:childTnLst>
                                </p:cTn>
                              </p:par>
                              <p:par>
                                <p:cTn id="87" presetID="10" presetClass="entr" presetSubtype="0" fill="hold" grpId="0" nodeType="withEffect">
                                  <p:stCondLst>
                                    <p:cond delay="0"/>
                                  </p:stCondLst>
                                  <p:childTnLst>
                                    <p:set>
                                      <p:cBhvr>
                                        <p:cTn id="88" dur="1" fill="hold">
                                          <p:stCondLst>
                                            <p:cond delay="0"/>
                                          </p:stCondLst>
                                        </p:cTn>
                                        <p:tgtEl>
                                          <p:spTgt spid="287"/>
                                        </p:tgtEl>
                                        <p:attrNameLst>
                                          <p:attrName>style.visibility</p:attrName>
                                        </p:attrNameLst>
                                      </p:cBhvr>
                                      <p:to>
                                        <p:strVal val="visible"/>
                                      </p:to>
                                    </p:set>
                                    <p:animEffect transition="in" filter="fade">
                                      <p:cBhvr>
                                        <p:cTn id="89" dur="500"/>
                                        <p:tgtEl>
                                          <p:spTgt spid="287"/>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288"/>
                                        </p:tgtEl>
                                        <p:attrNameLst>
                                          <p:attrName>style.visibility</p:attrName>
                                        </p:attrNameLst>
                                      </p:cBhvr>
                                      <p:to>
                                        <p:strVal val="visible"/>
                                      </p:to>
                                    </p:set>
                                    <p:animEffect transition="in" filter="fade">
                                      <p:cBhvr>
                                        <p:cTn id="92" dur="500"/>
                                        <p:tgtEl>
                                          <p:spTgt spid="288"/>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289"/>
                                        </p:tgtEl>
                                        <p:attrNameLst>
                                          <p:attrName>style.visibility</p:attrName>
                                        </p:attrNameLst>
                                      </p:cBhvr>
                                      <p:to>
                                        <p:strVal val="visible"/>
                                      </p:to>
                                    </p:set>
                                    <p:animEffect transition="in" filter="fade">
                                      <p:cBhvr>
                                        <p:cTn id="95" dur="500"/>
                                        <p:tgtEl>
                                          <p:spTgt spid="289"/>
                                        </p:tgtEl>
                                      </p:cBhvr>
                                    </p:animEffect>
                                  </p:childTnLst>
                                </p:cTn>
                              </p:par>
                              <p:par>
                                <p:cTn id="96" presetID="10" presetClass="entr" presetSubtype="0" fill="hold" grpId="0" nodeType="withEffect">
                                  <p:stCondLst>
                                    <p:cond delay="0"/>
                                  </p:stCondLst>
                                  <p:childTnLst>
                                    <p:set>
                                      <p:cBhvr>
                                        <p:cTn id="97" dur="1" fill="hold">
                                          <p:stCondLst>
                                            <p:cond delay="0"/>
                                          </p:stCondLst>
                                        </p:cTn>
                                        <p:tgtEl>
                                          <p:spTgt spid="290"/>
                                        </p:tgtEl>
                                        <p:attrNameLst>
                                          <p:attrName>style.visibility</p:attrName>
                                        </p:attrNameLst>
                                      </p:cBhvr>
                                      <p:to>
                                        <p:strVal val="visible"/>
                                      </p:to>
                                    </p:set>
                                    <p:animEffect transition="in" filter="fade">
                                      <p:cBhvr>
                                        <p:cTn id="98" dur="500"/>
                                        <p:tgtEl>
                                          <p:spTgt spid="290"/>
                                        </p:tgtEl>
                                      </p:cBhvr>
                                    </p:animEffect>
                                  </p:childTnLst>
                                </p:cTn>
                              </p:par>
                              <p:par>
                                <p:cTn id="99" presetID="10" presetClass="entr" presetSubtype="0" fill="hold" grpId="0" nodeType="withEffect">
                                  <p:stCondLst>
                                    <p:cond delay="0"/>
                                  </p:stCondLst>
                                  <p:childTnLst>
                                    <p:set>
                                      <p:cBhvr>
                                        <p:cTn id="100" dur="1" fill="hold">
                                          <p:stCondLst>
                                            <p:cond delay="0"/>
                                          </p:stCondLst>
                                        </p:cTn>
                                        <p:tgtEl>
                                          <p:spTgt spid="291"/>
                                        </p:tgtEl>
                                        <p:attrNameLst>
                                          <p:attrName>style.visibility</p:attrName>
                                        </p:attrNameLst>
                                      </p:cBhvr>
                                      <p:to>
                                        <p:strVal val="visible"/>
                                      </p:to>
                                    </p:set>
                                    <p:animEffect transition="in" filter="fade">
                                      <p:cBhvr>
                                        <p:cTn id="101" dur="500"/>
                                        <p:tgtEl>
                                          <p:spTgt spid="291"/>
                                        </p:tgtEl>
                                      </p:cBhvr>
                                    </p:animEffect>
                                  </p:childTnLst>
                                </p:cTn>
                              </p:par>
                              <p:par>
                                <p:cTn id="102" presetID="10" presetClass="entr" presetSubtype="0" fill="hold" grpId="0" nodeType="withEffect">
                                  <p:stCondLst>
                                    <p:cond delay="0"/>
                                  </p:stCondLst>
                                  <p:childTnLst>
                                    <p:set>
                                      <p:cBhvr>
                                        <p:cTn id="103" dur="1" fill="hold">
                                          <p:stCondLst>
                                            <p:cond delay="0"/>
                                          </p:stCondLst>
                                        </p:cTn>
                                        <p:tgtEl>
                                          <p:spTgt spid="292"/>
                                        </p:tgtEl>
                                        <p:attrNameLst>
                                          <p:attrName>style.visibility</p:attrName>
                                        </p:attrNameLst>
                                      </p:cBhvr>
                                      <p:to>
                                        <p:strVal val="visible"/>
                                      </p:to>
                                    </p:set>
                                    <p:animEffect transition="in" filter="fade">
                                      <p:cBhvr>
                                        <p:cTn id="104" dur="500"/>
                                        <p:tgtEl>
                                          <p:spTgt spid="292"/>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293"/>
                                        </p:tgtEl>
                                        <p:attrNameLst>
                                          <p:attrName>style.visibility</p:attrName>
                                        </p:attrNameLst>
                                      </p:cBhvr>
                                      <p:to>
                                        <p:strVal val="visible"/>
                                      </p:to>
                                    </p:set>
                                    <p:animEffect transition="in" filter="fade">
                                      <p:cBhvr>
                                        <p:cTn id="107" dur="500"/>
                                        <p:tgtEl>
                                          <p:spTgt spid="293"/>
                                        </p:tgtEl>
                                      </p:cBhvr>
                                    </p:animEffect>
                                  </p:childTnLst>
                                </p:cTn>
                              </p:par>
                              <p:par>
                                <p:cTn id="108" presetID="10" presetClass="entr" presetSubtype="0" fill="hold" grpId="0" nodeType="withEffect">
                                  <p:stCondLst>
                                    <p:cond delay="0"/>
                                  </p:stCondLst>
                                  <p:childTnLst>
                                    <p:set>
                                      <p:cBhvr>
                                        <p:cTn id="109" dur="1" fill="hold">
                                          <p:stCondLst>
                                            <p:cond delay="0"/>
                                          </p:stCondLst>
                                        </p:cTn>
                                        <p:tgtEl>
                                          <p:spTgt spid="294"/>
                                        </p:tgtEl>
                                        <p:attrNameLst>
                                          <p:attrName>style.visibility</p:attrName>
                                        </p:attrNameLst>
                                      </p:cBhvr>
                                      <p:to>
                                        <p:strVal val="visible"/>
                                      </p:to>
                                    </p:set>
                                    <p:animEffect transition="in" filter="fade">
                                      <p:cBhvr>
                                        <p:cTn id="110" dur="500"/>
                                        <p:tgtEl>
                                          <p:spTgt spid="294"/>
                                        </p:tgtEl>
                                      </p:cBhvr>
                                    </p:animEffect>
                                  </p:childTnLst>
                                </p:cTn>
                              </p:par>
                              <p:par>
                                <p:cTn id="111" presetID="10" presetClass="entr" presetSubtype="0" fill="hold" grpId="0" nodeType="withEffect">
                                  <p:stCondLst>
                                    <p:cond delay="0"/>
                                  </p:stCondLst>
                                  <p:childTnLst>
                                    <p:set>
                                      <p:cBhvr>
                                        <p:cTn id="112" dur="1" fill="hold">
                                          <p:stCondLst>
                                            <p:cond delay="0"/>
                                          </p:stCondLst>
                                        </p:cTn>
                                        <p:tgtEl>
                                          <p:spTgt spid="295"/>
                                        </p:tgtEl>
                                        <p:attrNameLst>
                                          <p:attrName>style.visibility</p:attrName>
                                        </p:attrNameLst>
                                      </p:cBhvr>
                                      <p:to>
                                        <p:strVal val="visible"/>
                                      </p:to>
                                    </p:set>
                                    <p:animEffect transition="in" filter="fade">
                                      <p:cBhvr>
                                        <p:cTn id="113" dur="500"/>
                                        <p:tgtEl>
                                          <p:spTgt spid="295"/>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296"/>
                                        </p:tgtEl>
                                        <p:attrNameLst>
                                          <p:attrName>style.visibility</p:attrName>
                                        </p:attrNameLst>
                                      </p:cBhvr>
                                      <p:to>
                                        <p:strVal val="visible"/>
                                      </p:to>
                                    </p:set>
                                    <p:animEffect transition="in" filter="fade">
                                      <p:cBhvr>
                                        <p:cTn id="116" dur="500"/>
                                        <p:tgtEl>
                                          <p:spTgt spid="296"/>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297"/>
                                        </p:tgtEl>
                                        <p:attrNameLst>
                                          <p:attrName>style.visibility</p:attrName>
                                        </p:attrNameLst>
                                      </p:cBhvr>
                                      <p:to>
                                        <p:strVal val="visible"/>
                                      </p:to>
                                    </p:set>
                                    <p:animEffect transition="in" filter="fade">
                                      <p:cBhvr>
                                        <p:cTn id="119" dur="500"/>
                                        <p:tgtEl>
                                          <p:spTgt spid="297"/>
                                        </p:tgtEl>
                                      </p:cBhvr>
                                    </p:animEffect>
                                  </p:childTnLst>
                                </p:cTn>
                              </p:par>
                              <p:par>
                                <p:cTn id="120" presetID="10" presetClass="entr" presetSubtype="0" fill="hold" grpId="0" nodeType="withEffect">
                                  <p:stCondLst>
                                    <p:cond delay="0"/>
                                  </p:stCondLst>
                                  <p:childTnLst>
                                    <p:set>
                                      <p:cBhvr>
                                        <p:cTn id="121" dur="1" fill="hold">
                                          <p:stCondLst>
                                            <p:cond delay="0"/>
                                          </p:stCondLst>
                                        </p:cTn>
                                        <p:tgtEl>
                                          <p:spTgt spid="298"/>
                                        </p:tgtEl>
                                        <p:attrNameLst>
                                          <p:attrName>style.visibility</p:attrName>
                                        </p:attrNameLst>
                                      </p:cBhvr>
                                      <p:to>
                                        <p:strVal val="visible"/>
                                      </p:to>
                                    </p:set>
                                    <p:animEffect transition="in" filter="fade">
                                      <p:cBhvr>
                                        <p:cTn id="122" dur="500"/>
                                        <p:tgtEl>
                                          <p:spTgt spid="298"/>
                                        </p:tgtEl>
                                      </p:cBhvr>
                                    </p:animEffect>
                                  </p:childTnLst>
                                </p:cTn>
                              </p:par>
                              <p:par>
                                <p:cTn id="123" presetID="10" presetClass="entr" presetSubtype="0" fill="hold" grpId="0" nodeType="withEffect">
                                  <p:stCondLst>
                                    <p:cond delay="0"/>
                                  </p:stCondLst>
                                  <p:childTnLst>
                                    <p:set>
                                      <p:cBhvr>
                                        <p:cTn id="124" dur="1" fill="hold">
                                          <p:stCondLst>
                                            <p:cond delay="0"/>
                                          </p:stCondLst>
                                        </p:cTn>
                                        <p:tgtEl>
                                          <p:spTgt spid="317"/>
                                        </p:tgtEl>
                                        <p:attrNameLst>
                                          <p:attrName>style.visibility</p:attrName>
                                        </p:attrNameLst>
                                      </p:cBhvr>
                                      <p:to>
                                        <p:strVal val="visible"/>
                                      </p:to>
                                    </p:set>
                                    <p:animEffect transition="in" filter="fade">
                                      <p:cBhvr>
                                        <p:cTn id="125" dur="500"/>
                                        <p:tgtEl>
                                          <p:spTgt spid="317"/>
                                        </p:tgtEl>
                                      </p:cBhvr>
                                    </p:animEffect>
                                  </p:childTnLst>
                                </p:cTn>
                              </p:par>
                              <p:par>
                                <p:cTn id="126" presetID="10" presetClass="entr" presetSubtype="0" fill="hold" grpId="0" nodeType="withEffect">
                                  <p:stCondLst>
                                    <p:cond delay="0"/>
                                  </p:stCondLst>
                                  <p:childTnLst>
                                    <p:set>
                                      <p:cBhvr>
                                        <p:cTn id="127" dur="1" fill="hold">
                                          <p:stCondLst>
                                            <p:cond delay="0"/>
                                          </p:stCondLst>
                                        </p:cTn>
                                        <p:tgtEl>
                                          <p:spTgt spid="318"/>
                                        </p:tgtEl>
                                        <p:attrNameLst>
                                          <p:attrName>style.visibility</p:attrName>
                                        </p:attrNameLst>
                                      </p:cBhvr>
                                      <p:to>
                                        <p:strVal val="visible"/>
                                      </p:to>
                                    </p:set>
                                    <p:animEffect transition="in" filter="fade">
                                      <p:cBhvr>
                                        <p:cTn id="128" dur="500"/>
                                        <p:tgtEl>
                                          <p:spTgt spid="318"/>
                                        </p:tgtEl>
                                      </p:cBhvr>
                                    </p:animEffect>
                                  </p:childTnLst>
                                </p:cTn>
                              </p:par>
                              <p:par>
                                <p:cTn id="129" presetID="10" presetClass="entr" presetSubtype="0" fill="hold" grpId="0" nodeType="withEffect">
                                  <p:stCondLst>
                                    <p:cond delay="0"/>
                                  </p:stCondLst>
                                  <p:childTnLst>
                                    <p:set>
                                      <p:cBhvr>
                                        <p:cTn id="130" dur="1" fill="hold">
                                          <p:stCondLst>
                                            <p:cond delay="0"/>
                                          </p:stCondLst>
                                        </p:cTn>
                                        <p:tgtEl>
                                          <p:spTgt spid="319"/>
                                        </p:tgtEl>
                                        <p:attrNameLst>
                                          <p:attrName>style.visibility</p:attrName>
                                        </p:attrNameLst>
                                      </p:cBhvr>
                                      <p:to>
                                        <p:strVal val="visible"/>
                                      </p:to>
                                    </p:set>
                                    <p:animEffect transition="in" filter="fade">
                                      <p:cBhvr>
                                        <p:cTn id="131" dur="500"/>
                                        <p:tgtEl>
                                          <p:spTgt spid="319"/>
                                        </p:tgtEl>
                                      </p:cBhvr>
                                    </p:animEffect>
                                  </p:childTnLst>
                                </p:cTn>
                              </p:par>
                              <p:par>
                                <p:cTn id="132" presetID="10" presetClass="entr" presetSubtype="0" fill="hold" grpId="0" nodeType="withEffect">
                                  <p:stCondLst>
                                    <p:cond delay="0"/>
                                  </p:stCondLst>
                                  <p:childTnLst>
                                    <p:set>
                                      <p:cBhvr>
                                        <p:cTn id="133" dur="1" fill="hold">
                                          <p:stCondLst>
                                            <p:cond delay="0"/>
                                          </p:stCondLst>
                                        </p:cTn>
                                        <p:tgtEl>
                                          <p:spTgt spid="322"/>
                                        </p:tgtEl>
                                        <p:attrNameLst>
                                          <p:attrName>style.visibility</p:attrName>
                                        </p:attrNameLst>
                                      </p:cBhvr>
                                      <p:to>
                                        <p:strVal val="visible"/>
                                      </p:to>
                                    </p:set>
                                    <p:animEffect transition="in" filter="fade">
                                      <p:cBhvr>
                                        <p:cTn id="134" dur="500"/>
                                        <p:tgtEl>
                                          <p:spTgt spid="322"/>
                                        </p:tgtEl>
                                      </p:cBhvr>
                                    </p:animEffect>
                                  </p:childTnLst>
                                </p:cTn>
                              </p:par>
                              <p:par>
                                <p:cTn id="135" presetID="10" presetClass="entr" presetSubtype="0" fill="hold" grpId="0" nodeType="withEffect">
                                  <p:stCondLst>
                                    <p:cond delay="0"/>
                                  </p:stCondLst>
                                  <p:childTnLst>
                                    <p:set>
                                      <p:cBhvr>
                                        <p:cTn id="136" dur="1" fill="hold">
                                          <p:stCondLst>
                                            <p:cond delay="0"/>
                                          </p:stCondLst>
                                        </p:cTn>
                                        <p:tgtEl>
                                          <p:spTgt spid="323"/>
                                        </p:tgtEl>
                                        <p:attrNameLst>
                                          <p:attrName>style.visibility</p:attrName>
                                        </p:attrNameLst>
                                      </p:cBhvr>
                                      <p:to>
                                        <p:strVal val="visible"/>
                                      </p:to>
                                    </p:set>
                                    <p:animEffect transition="in" filter="fade">
                                      <p:cBhvr>
                                        <p:cTn id="137" dur="500"/>
                                        <p:tgtEl>
                                          <p:spTgt spid="323"/>
                                        </p:tgtEl>
                                      </p:cBhvr>
                                    </p:animEffect>
                                  </p:childTnLst>
                                </p:cTn>
                              </p:par>
                              <p:par>
                                <p:cTn id="138" presetID="10" presetClass="entr" presetSubtype="0" fill="hold" grpId="0" nodeType="withEffect">
                                  <p:stCondLst>
                                    <p:cond delay="0"/>
                                  </p:stCondLst>
                                  <p:childTnLst>
                                    <p:set>
                                      <p:cBhvr>
                                        <p:cTn id="139" dur="1" fill="hold">
                                          <p:stCondLst>
                                            <p:cond delay="0"/>
                                          </p:stCondLst>
                                        </p:cTn>
                                        <p:tgtEl>
                                          <p:spTgt spid="324"/>
                                        </p:tgtEl>
                                        <p:attrNameLst>
                                          <p:attrName>style.visibility</p:attrName>
                                        </p:attrNameLst>
                                      </p:cBhvr>
                                      <p:to>
                                        <p:strVal val="visible"/>
                                      </p:to>
                                    </p:set>
                                    <p:animEffect transition="in" filter="fade">
                                      <p:cBhvr>
                                        <p:cTn id="140" dur="500"/>
                                        <p:tgtEl>
                                          <p:spTgt spid="324"/>
                                        </p:tgtEl>
                                      </p:cBhvr>
                                    </p:animEffect>
                                  </p:childTnLst>
                                </p:cTn>
                              </p:par>
                              <p:par>
                                <p:cTn id="141" presetID="10" presetClass="entr" presetSubtype="0" fill="hold" grpId="0" nodeType="withEffect">
                                  <p:stCondLst>
                                    <p:cond delay="0"/>
                                  </p:stCondLst>
                                  <p:childTnLst>
                                    <p:set>
                                      <p:cBhvr>
                                        <p:cTn id="142" dur="1" fill="hold">
                                          <p:stCondLst>
                                            <p:cond delay="0"/>
                                          </p:stCondLst>
                                        </p:cTn>
                                        <p:tgtEl>
                                          <p:spTgt spid="325"/>
                                        </p:tgtEl>
                                        <p:attrNameLst>
                                          <p:attrName>style.visibility</p:attrName>
                                        </p:attrNameLst>
                                      </p:cBhvr>
                                      <p:to>
                                        <p:strVal val="visible"/>
                                      </p:to>
                                    </p:set>
                                    <p:animEffect transition="in" filter="fade">
                                      <p:cBhvr>
                                        <p:cTn id="143" dur="500"/>
                                        <p:tgtEl>
                                          <p:spTgt spid="325"/>
                                        </p:tgtEl>
                                      </p:cBhvr>
                                    </p:animEffect>
                                  </p:childTnLst>
                                </p:cTn>
                              </p:par>
                              <p:par>
                                <p:cTn id="144" presetID="10" presetClass="entr" presetSubtype="0" fill="hold" grpId="0" nodeType="withEffect">
                                  <p:stCondLst>
                                    <p:cond delay="0"/>
                                  </p:stCondLst>
                                  <p:childTnLst>
                                    <p:set>
                                      <p:cBhvr>
                                        <p:cTn id="145" dur="1" fill="hold">
                                          <p:stCondLst>
                                            <p:cond delay="0"/>
                                          </p:stCondLst>
                                        </p:cTn>
                                        <p:tgtEl>
                                          <p:spTgt spid="326"/>
                                        </p:tgtEl>
                                        <p:attrNameLst>
                                          <p:attrName>style.visibility</p:attrName>
                                        </p:attrNameLst>
                                      </p:cBhvr>
                                      <p:to>
                                        <p:strVal val="visible"/>
                                      </p:to>
                                    </p:set>
                                    <p:animEffect transition="in" filter="fade">
                                      <p:cBhvr>
                                        <p:cTn id="146" dur="500"/>
                                        <p:tgtEl>
                                          <p:spTgt spid="3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 grpId="0" animBg="1"/>
      <p:bldP spid="304" grpId="0" animBg="1">
        <p:tmplLst>
          <p:tmpl>
            <p:tnLst>
              <p:par>
                <p:cTn presetID="2" presetClass="entr" presetSubtype="2" decel="100000" fill="hold" nodeType="withEffect">
                  <p:stCondLst>
                    <p:cond delay="0"/>
                  </p:stCondLst>
                  <p:childTnLst>
                    <p:set>
                      <p:cBhvr>
                        <p:cTn dur="1" fill="hold">
                          <p:stCondLst>
                            <p:cond delay="0"/>
                          </p:stCondLst>
                        </p:cTn>
                        <p:tgtEl>
                          <p:spTgt spid="304"/>
                        </p:tgtEl>
                        <p:attrNameLst>
                          <p:attrName>style.visibility</p:attrName>
                        </p:attrNameLst>
                      </p:cBhvr>
                      <p:to>
                        <p:strVal val="visible"/>
                      </p:to>
                    </p:set>
                    <p:anim calcmode="lin" valueType="num">
                      <p:cBhvr additive="base">
                        <p:cTn dur="1000" fill="hold"/>
                        <p:tgtEl>
                          <p:spTgt spid="304"/>
                        </p:tgtEl>
                        <p:attrNameLst>
                          <p:attrName>ppt_x</p:attrName>
                        </p:attrNameLst>
                      </p:cBhvr>
                      <p:tavLst>
                        <p:tav tm="0">
                          <p:val>
                            <p:strVal val="1+#ppt_w/2"/>
                          </p:val>
                        </p:tav>
                        <p:tav tm="100000">
                          <p:val>
                            <p:strVal val="#ppt_x"/>
                          </p:val>
                        </p:tav>
                      </p:tavLst>
                    </p:anim>
                    <p:anim calcmode="lin" valueType="num">
                      <p:cBhvr additive="base">
                        <p:cTn dur="1000" fill="hold"/>
                        <p:tgtEl>
                          <p:spTgt spid="304"/>
                        </p:tgtEl>
                        <p:attrNameLst>
                          <p:attrName>ppt_y</p:attrName>
                        </p:attrNameLst>
                      </p:cBhvr>
                      <p:tavLst>
                        <p:tav tm="0">
                          <p:val>
                            <p:strVal val="#ppt_y"/>
                          </p:val>
                        </p:tav>
                        <p:tav tm="100000">
                          <p:val>
                            <p:strVal val="#ppt_y"/>
                          </p:val>
                        </p:tav>
                      </p:tavLst>
                    </p:anim>
                  </p:childTnLst>
                </p:cTn>
              </p:par>
            </p:tnLst>
          </p:tmpl>
        </p:tmplLst>
      </p:bldP>
      <p:bldP spid="243" grpId="0" animBg="1">
        <p:tmplLst>
          <p:tmpl>
            <p:tnLst>
              <p:par>
                <p:cTn presetID="2" presetClass="entr" presetSubtype="2" decel="100000" fill="hold" nodeType="withEffect">
                  <p:stCondLst>
                    <p:cond delay="0"/>
                  </p:stCondLst>
                  <p:childTnLst>
                    <p:set>
                      <p:cBhvr>
                        <p:cTn dur="1" fill="hold">
                          <p:stCondLst>
                            <p:cond delay="0"/>
                          </p:stCondLst>
                        </p:cTn>
                        <p:tgtEl>
                          <p:spTgt spid="243"/>
                        </p:tgtEl>
                        <p:attrNameLst>
                          <p:attrName>style.visibility</p:attrName>
                        </p:attrNameLst>
                      </p:cBhvr>
                      <p:to>
                        <p:strVal val="visible"/>
                      </p:to>
                    </p:set>
                    <p:anim calcmode="lin" valueType="num">
                      <p:cBhvr additive="base">
                        <p:cTn dur="1000" fill="hold"/>
                        <p:tgtEl>
                          <p:spTgt spid="243"/>
                        </p:tgtEl>
                        <p:attrNameLst>
                          <p:attrName>ppt_x</p:attrName>
                        </p:attrNameLst>
                      </p:cBhvr>
                      <p:tavLst>
                        <p:tav tm="0">
                          <p:val>
                            <p:strVal val="1+#ppt_w/2"/>
                          </p:val>
                        </p:tav>
                        <p:tav tm="100000">
                          <p:val>
                            <p:strVal val="#ppt_x"/>
                          </p:val>
                        </p:tav>
                      </p:tavLst>
                    </p:anim>
                    <p:anim calcmode="lin" valueType="num">
                      <p:cBhvr additive="base">
                        <p:cTn dur="1000" fill="hold"/>
                        <p:tgtEl>
                          <p:spTgt spid="243"/>
                        </p:tgtEl>
                        <p:attrNameLst>
                          <p:attrName>ppt_y</p:attrName>
                        </p:attrNameLst>
                      </p:cBhvr>
                      <p:tavLst>
                        <p:tav tm="0">
                          <p:val>
                            <p:strVal val="#ppt_y"/>
                          </p:val>
                        </p:tav>
                        <p:tav tm="100000">
                          <p:val>
                            <p:strVal val="#ppt_y"/>
                          </p:val>
                        </p:tav>
                      </p:tavLst>
                    </p:anim>
                  </p:childTnLst>
                </p:cTn>
              </p:par>
            </p:tnLst>
          </p:tmpl>
        </p:tmplLst>
      </p:bldP>
      <p:bldP spid="264" grpId="0" animBg="1">
        <p:tmplLst>
          <p:tmpl>
            <p:tnLst>
              <p:par>
                <p:cTn presetID="10" presetClass="entr" presetSubtype="0" fill="hold" nodeType="afterEffect">
                  <p:stCondLst>
                    <p:cond delay="0"/>
                  </p:stCondLst>
                  <p:childTnLst>
                    <p:set>
                      <p:cBhvr>
                        <p:cTn dur="1" fill="hold">
                          <p:stCondLst>
                            <p:cond delay="0"/>
                          </p:stCondLst>
                        </p:cTn>
                        <p:tgtEl>
                          <p:spTgt spid="264"/>
                        </p:tgtEl>
                        <p:attrNameLst>
                          <p:attrName>style.visibility</p:attrName>
                        </p:attrNameLst>
                      </p:cBhvr>
                      <p:to>
                        <p:strVal val="visible"/>
                      </p:to>
                    </p:set>
                    <p:animEffect transition="in" filter="fade">
                      <p:cBhvr>
                        <p:cTn dur="500"/>
                        <p:tgtEl>
                          <p:spTgt spid="264"/>
                        </p:tgtEl>
                      </p:cBhvr>
                    </p:animEffect>
                  </p:childTnLst>
                </p:cTn>
              </p:par>
            </p:tnLst>
          </p:tmpl>
        </p:tmplLst>
      </p:bldP>
      <p:bldP spid="265" grpId="0" animBg="1">
        <p:tmplLst>
          <p:tmpl>
            <p:tnLst>
              <p:par>
                <p:cTn presetID="10" presetClass="entr" presetSubtype="0" fill="hold" nodeType="withEffect">
                  <p:stCondLst>
                    <p:cond delay="0"/>
                  </p:stCondLst>
                  <p:childTnLst>
                    <p:set>
                      <p:cBhvr>
                        <p:cTn dur="1" fill="hold">
                          <p:stCondLst>
                            <p:cond delay="0"/>
                          </p:stCondLst>
                        </p:cTn>
                        <p:tgtEl>
                          <p:spTgt spid="265"/>
                        </p:tgtEl>
                        <p:attrNameLst>
                          <p:attrName>style.visibility</p:attrName>
                        </p:attrNameLst>
                      </p:cBhvr>
                      <p:to>
                        <p:strVal val="visible"/>
                      </p:to>
                    </p:set>
                    <p:animEffect transition="in" filter="fade">
                      <p:cBhvr>
                        <p:cTn dur="500"/>
                        <p:tgtEl>
                          <p:spTgt spid="265"/>
                        </p:tgtEl>
                      </p:cBhvr>
                    </p:animEffect>
                  </p:childTnLst>
                </p:cTn>
              </p:par>
            </p:tnLst>
          </p:tmpl>
        </p:tmplLst>
      </p:bldP>
      <p:bldP spid="266" grpId="0" animBg="1">
        <p:tmplLst>
          <p:tmpl>
            <p:tnLst>
              <p:par>
                <p:cTn presetID="10" presetClass="entr" presetSubtype="0" fill="hold" nodeType="withEffect">
                  <p:stCondLst>
                    <p:cond delay="0"/>
                  </p:stCondLst>
                  <p:childTnLst>
                    <p:set>
                      <p:cBhvr>
                        <p:cTn dur="1" fill="hold">
                          <p:stCondLst>
                            <p:cond delay="0"/>
                          </p:stCondLst>
                        </p:cTn>
                        <p:tgtEl>
                          <p:spTgt spid="266"/>
                        </p:tgtEl>
                        <p:attrNameLst>
                          <p:attrName>style.visibility</p:attrName>
                        </p:attrNameLst>
                      </p:cBhvr>
                      <p:to>
                        <p:strVal val="visible"/>
                      </p:to>
                    </p:set>
                    <p:animEffect transition="in" filter="fade">
                      <p:cBhvr>
                        <p:cTn dur="500"/>
                        <p:tgtEl>
                          <p:spTgt spid="266"/>
                        </p:tgtEl>
                      </p:cBhvr>
                    </p:animEffect>
                  </p:childTnLst>
                </p:cTn>
              </p:par>
            </p:tnLst>
          </p:tmpl>
        </p:tmplLst>
      </p:bldP>
      <p:bldP spid="267" grpId="0" animBg="1">
        <p:tmplLst>
          <p:tmpl>
            <p:tnLst>
              <p:par>
                <p:cTn presetID="10" presetClass="entr" presetSubtype="0" fill="hold" nodeType="withEffect">
                  <p:stCondLst>
                    <p:cond delay="0"/>
                  </p:stCondLst>
                  <p:childTnLst>
                    <p:set>
                      <p:cBhvr>
                        <p:cTn dur="1" fill="hold">
                          <p:stCondLst>
                            <p:cond delay="0"/>
                          </p:stCondLst>
                        </p:cTn>
                        <p:tgtEl>
                          <p:spTgt spid="267"/>
                        </p:tgtEl>
                        <p:attrNameLst>
                          <p:attrName>style.visibility</p:attrName>
                        </p:attrNameLst>
                      </p:cBhvr>
                      <p:to>
                        <p:strVal val="visible"/>
                      </p:to>
                    </p:set>
                    <p:animEffect transition="in" filter="fade">
                      <p:cBhvr>
                        <p:cTn dur="500"/>
                        <p:tgtEl>
                          <p:spTgt spid="267"/>
                        </p:tgtEl>
                      </p:cBhvr>
                    </p:animEffect>
                  </p:childTnLst>
                </p:cTn>
              </p:par>
            </p:tnLst>
          </p:tmpl>
        </p:tmplLst>
      </p:bldP>
      <p:bldP spid="268" grpId="0" animBg="1">
        <p:tmplLst>
          <p:tmpl>
            <p:tnLst>
              <p:par>
                <p:cTn presetID="10" presetClass="entr" presetSubtype="0" fill="hold" nodeType="withEffect">
                  <p:stCondLst>
                    <p:cond delay="0"/>
                  </p:stCondLst>
                  <p:childTnLst>
                    <p:set>
                      <p:cBhvr>
                        <p:cTn dur="1" fill="hold">
                          <p:stCondLst>
                            <p:cond delay="0"/>
                          </p:stCondLst>
                        </p:cTn>
                        <p:tgtEl>
                          <p:spTgt spid="268"/>
                        </p:tgtEl>
                        <p:attrNameLst>
                          <p:attrName>style.visibility</p:attrName>
                        </p:attrNameLst>
                      </p:cBhvr>
                      <p:to>
                        <p:strVal val="visible"/>
                      </p:to>
                    </p:set>
                    <p:animEffect transition="in" filter="fade">
                      <p:cBhvr>
                        <p:cTn dur="500"/>
                        <p:tgtEl>
                          <p:spTgt spid="268"/>
                        </p:tgtEl>
                      </p:cBhvr>
                    </p:animEffect>
                  </p:childTnLst>
                </p:cTn>
              </p:par>
            </p:tnLst>
          </p:tmpl>
        </p:tmplLst>
      </p:bldP>
      <p:bldP spid="269" grpId="0" animBg="1">
        <p:tmplLst>
          <p:tmpl>
            <p:tnLst>
              <p:par>
                <p:cTn presetID="10" presetClass="entr" presetSubtype="0" fill="hold" nodeType="withEffect">
                  <p:stCondLst>
                    <p:cond delay="0"/>
                  </p:stCondLst>
                  <p:childTnLst>
                    <p:set>
                      <p:cBhvr>
                        <p:cTn dur="1" fill="hold">
                          <p:stCondLst>
                            <p:cond delay="0"/>
                          </p:stCondLst>
                        </p:cTn>
                        <p:tgtEl>
                          <p:spTgt spid="269"/>
                        </p:tgtEl>
                        <p:attrNameLst>
                          <p:attrName>style.visibility</p:attrName>
                        </p:attrNameLst>
                      </p:cBhvr>
                      <p:to>
                        <p:strVal val="visible"/>
                      </p:to>
                    </p:set>
                    <p:animEffect transition="in" filter="fade">
                      <p:cBhvr>
                        <p:cTn dur="500"/>
                        <p:tgtEl>
                          <p:spTgt spid="269"/>
                        </p:tgtEl>
                      </p:cBhvr>
                    </p:animEffect>
                  </p:childTnLst>
                </p:cTn>
              </p:par>
            </p:tnLst>
          </p:tmpl>
        </p:tmplLst>
      </p:bldP>
      <p:bldP spid="270" grpId="0" animBg="1">
        <p:tmplLst>
          <p:tmpl>
            <p:tnLst>
              <p:par>
                <p:cTn presetID="10" presetClass="entr" presetSubtype="0" fill="hold" nodeType="withEffect">
                  <p:stCondLst>
                    <p:cond delay="0"/>
                  </p:stCondLst>
                  <p:childTnLst>
                    <p:set>
                      <p:cBhvr>
                        <p:cTn dur="1" fill="hold">
                          <p:stCondLst>
                            <p:cond delay="0"/>
                          </p:stCondLst>
                        </p:cTn>
                        <p:tgtEl>
                          <p:spTgt spid="270"/>
                        </p:tgtEl>
                        <p:attrNameLst>
                          <p:attrName>style.visibility</p:attrName>
                        </p:attrNameLst>
                      </p:cBhvr>
                      <p:to>
                        <p:strVal val="visible"/>
                      </p:to>
                    </p:set>
                    <p:animEffect transition="in" filter="fade">
                      <p:cBhvr>
                        <p:cTn dur="500"/>
                        <p:tgtEl>
                          <p:spTgt spid="270"/>
                        </p:tgtEl>
                      </p:cBhvr>
                    </p:animEffect>
                  </p:childTnLst>
                </p:cTn>
              </p:par>
            </p:tnLst>
          </p:tmpl>
        </p:tmplLst>
      </p:bldP>
      <p:bldP spid="271" grpId="0" animBg="1">
        <p:tmplLst>
          <p:tmpl>
            <p:tnLst>
              <p:par>
                <p:cTn presetID="10" presetClass="entr" presetSubtype="0" fill="hold" nodeType="withEffect">
                  <p:stCondLst>
                    <p:cond delay="0"/>
                  </p:stCondLst>
                  <p:childTnLst>
                    <p:set>
                      <p:cBhvr>
                        <p:cTn dur="1" fill="hold">
                          <p:stCondLst>
                            <p:cond delay="0"/>
                          </p:stCondLst>
                        </p:cTn>
                        <p:tgtEl>
                          <p:spTgt spid="271"/>
                        </p:tgtEl>
                        <p:attrNameLst>
                          <p:attrName>style.visibility</p:attrName>
                        </p:attrNameLst>
                      </p:cBhvr>
                      <p:to>
                        <p:strVal val="visible"/>
                      </p:to>
                    </p:set>
                    <p:animEffect transition="in" filter="fade">
                      <p:cBhvr>
                        <p:cTn dur="500"/>
                        <p:tgtEl>
                          <p:spTgt spid="271"/>
                        </p:tgtEl>
                      </p:cBhvr>
                    </p:animEffect>
                  </p:childTnLst>
                </p:cTn>
              </p:par>
            </p:tnLst>
          </p:tmpl>
        </p:tmplLst>
      </p:bldP>
      <p:bldP spid="272" grpId="0" animBg="1">
        <p:tmplLst>
          <p:tmpl>
            <p:tnLst>
              <p:par>
                <p:cTn presetID="10" presetClass="entr" presetSubtype="0" fill="hold" nodeType="withEffect">
                  <p:stCondLst>
                    <p:cond delay="0"/>
                  </p:stCondLst>
                  <p:childTnLst>
                    <p:set>
                      <p:cBhvr>
                        <p:cTn dur="1" fill="hold">
                          <p:stCondLst>
                            <p:cond delay="0"/>
                          </p:stCondLst>
                        </p:cTn>
                        <p:tgtEl>
                          <p:spTgt spid="272"/>
                        </p:tgtEl>
                        <p:attrNameLst>
                          <p:attrName>style.visibility</p:attrName>
                        </p:attrNameLst>
                      </p:cBhvr>
                      <p:to>
                        <p:strVal val="visible"/>
                      </p:to>
                    </p:set>
                    <p:animEffect transition="in" filter="fade">
                      <p:cBhvr>
                        <p:cTn dur="500"/>
                        <p:tgtEl>
                          <p:spTgt spid="272"/>
                        </p:tgtEl>
                      </p:cBhvr>
                    </p:animEffect>
                  </p:childTnLst>
                </p:cTn>
              </p:par>
            </p:tnLst>
          </p:tmpl>
        </p:tmplLst>
      </p:bldP>
      <p:bldP spid="273" grpId="0" animBg="1">
        <p:tmplLst>
          <p:tmpl>
            <p:tnLst>
              <p:par>
                <p:cTn presetID="10" presetClass="entr" presetSubtype="0" fill="hold" nodeType="withEffect">
                  <p:stCondLst>
                    <p:cond delay="0"/>
                  </p:stCondLst>
                  <p:childTnLst>
                    <p:set>
                      <p:cBhvr>
                        <p:cTn dur="1" fill="hold">
                          <p:stCondLst>
                            <p:cond delay="0"/>
                          </p:stCondLst>
                        </p:cTn>
                        <p:tgtEl>
                          <p:spTgt spid="273"/>
                        </p:tgtEl>
                        <p:attrNameLst>
                          <p:attrName>style.visibility</p:attrName>
                        </p:attrNameLst>
                      </p:cBhvr>
                      <p:to>
                        <p:strVal val="visible"/>
                      </p:to>
                    </p:set>
                    <p:animEffect transition="in" filter="fade">
                      <p:cBhvr>
                        <p:cTn dur="500"/>
                        <p:tgtEl>
                          <p:spTgt spid="273"/>
                        </p:tgtEl>
                      </p:cBhvr>
                    </p:animEffect>
                  </p:childTnLst>
                </p:cTn>
              </p:par>
            </p:tnLst>
          </p:tmpl>
        </p:tmplLst>
      </p:bldP>
      <p:bldP spid="274" grpId="0" animBg="1">
        <p:tmplLst>
          <p:tmpl>
            <p:tnLst>
              <p:par>
                <p:cTn presetID="10" presetClass="entr" presetSubtype="0" fill="hold" nodeType="withEffect">
                  <p:stCondLst>
                    <p:cond delay="0"/>
                  </p:stCondLst>
                  <p:childTnLst>
                    <p:set>
                      <p:cBhvr>
                        <p:cTn dur="1" fill="hold">
                          <p:stCondLst>
                            <p:cond delay="0"/>
                          </p:stCondLst>
                        </p:cTn>
                        <p:tgtEl>
                          <p:spTgt spid="274"/>
                        </p:tgtEl>
                        <p:attrNameLst>
                          <p:attrName>style.visibility</p:attrName>
                        </p:attrNameLst>
                      </p:cBhvr>
                      <p:to>
                        <p:strVal val="visible"/>
                      </p:to>
                    </p:set>
                    <p:animEffect transition="in" filter="fade">
                      <p:cBhvr>
                        <p:cTn dur="500"/>
                        <p:tgtEl>
                          <p:spTgt spid="274"/>
                        </p:tgtEl>
                      </p:cBhvr>
                    </p:animEffect>
                  </p:childTnLst>
                </p:cTn>
              </p:par>
            </p:tnLst>
          </p:tmpl>
        </p:tmplLst>
      </p:bldP>
      <p:bldP spid="275" grpId="0" animBg="1">
        <p:tmplLst>
          <p:tmpl>
            <p:tnLst>
              <p:par>
                <p:cTn presetID="10" presetClass="entr" presetSubtype="0" fill="hold" nodeType="withEffect">
                  <p:stCondLst>
                    <p:cond delay="0"/>
                  </p:stCondLst>
                  <p:childTnLst>
                    <p:set>
                      <p:cBhvr>
                        <p:cTn dur="1" fill="hold">
                          <p:stCondLst>
                            <p:cond delay="0"/>
                          </p:stCondLst>
                        </p:cTn>
                        <p:tgtEl>
                          <p:spTgt spid="275"/>
                        </p:tgtEl>
                        <p:attrNameLst>
                          <p:attrName>style.visibility</p:attrName>
                        </p:attrNameLst>
                      </p:cBhvr>
                      <p:to>
                        <p:strVal val="visible"/>
                      </p:to>
                    </p:set>
                    <p:animEffect transition="in" filter="fade">
                      <p:cBhvr>
                        <p:cTn dur="500"/>
                        <p:tgtEl>
                          <p:spTgt spid="275"/>
                        </p:tgtEl>
                      </p:cBhvr>
                    </p:animEffect>
                  </p:childTnLst>
                </p:cTn>
              </p:par>
            </p:tnLst>
          </p:tmpl>
        </p:tmplLst>
      </p:bldP>
      <p:bldP spid="276" grpId="0" animBg="1">
        <p:tmplLst>
          <p:tmpl>
            <p:tnLst>
              <p:par>
                <p:cTn presetID="10" presetClass="entr" presetSubtype="0" fill="hold" nodeType="withEffect">
                  <p:stCondLst>
                    <p:cond delay="0"/>
                  </p:stCondLst>
                  <p:childTnLst>
                    <p:set>
                      <p:cBhvr>
                        <p:cTn dur="1" fill="hold">
                          <p:stCondLst>
                            <p:cond delay="0"/>
                          </p:stCondLst>
                        </p:cTn>
                        <p:tgtEl>
                          <p:spTgt spid="276"/>
                        </p:tgtEl>
                        <p:attrNameLst>
                          <p:attrName>style.visibility</p:attrName>
                        </p:attrNameLst>
                      </p:cBhvr>
                      <p:to>
                        <p:strVal val="visible"/>
                      </p:to>
                    </p:set>
                    <p:animEffect transition="in" filter="fade">
                      <p:cBhvr>
                        <p:cTn dur="500"/>
                        <p:tgtEl>
                          <p:spTgt spid="276"/>
                        </p:tgtEl>
                      </p:cBhvr>
                    </p:animEffect>
                  </p:childTnLst>
                </p:cTn>
              </p:par>
            </p:tnLst>
          </p:tmpl>
        </p:tmplLst>
      </p:bldP>
      <p:bldP spid="277" grpId="0" animBg="1">
        <p:tmplLst>
          <p:tmpl>
            <p:tnLst>
              <p:par>
                <p:cTn presetID="10" presetClass="entr" presetSubtype="0" fill="hold" nodeType="withEffect">
                  <p:stCondLst>
                    <p:cond delay="0"/>
                  </p:stCondLst>
                  <p:childTnLst>
                    <p:set>
                      <p:cBhvr>
                        <p:cTn dur="1" fill="hold">
                          <p:stCondLst>
                            <p:cond delay="0"/>
                          </p:stCondLst>
                        </p:cTn>
                        <p:tgtEl>
                          <p:spTgt spid="277"/>
                        </p:tgtEl>
                        <p:attrNameLst>
                          <p:attrName>style.visibility</p:attrName>
                        </p:attrNameLst>
                      </p:cBhvr>
                      <p:to>
                        <p:strVal val="visible"/>
                      </p:to>
                    </p:set>
                    <p:animEffect transition="in" filter="fade">
                      <p:cBhvr>
                        <p:cTn dur="500"/>
                        <p:tgtEl>
                          <p:spTgt spid="277"/>
                        </p:tgtEl>
                      </p:cBhvr>
                    </p:animEffect>
                  </p:childTnLst>
                </p:cTn>
              </p:par>
            </p:tnLst>
          </p:tmpl>
        </p:tmplLst>
      </p:bldP>
      <p:bldP spid="278" grpId="0" animBg="1">
        <p:tmplLst>
          <p:tmpl>
            <p:tnLst>
              <p:par>
                <p:cTn presetID="10" presetClass="entr" presetSubtype="0" fill="hold" nodeType="withEffect">
                  <p:stCondLst>
                    <p:cond delay="0"/>
                  </p:stCondLst>
                  <p:childTnLst>
                    <p:set>
                      <p:cBhvr>
                        <p:cTn dur="1" fill="hold">
                          <p:stCondLst>
                            <p:cond delay="0"/>
                          </p:stCondLst>
                        </p:cTn>
                        <p:tgtEl>
                          <p:spTgt spid="278"/>
                        </p:tgtEl>
                        <p:attrNameLst>
                          <p:attrName>style.visibility</p:attrName>
                        </p:attrNameLst>
                      </p:cBhvr>
                      <p:to>
                        <p:strVal val="visible"/>
                      </p:to>
                    </p:set>
                    <p:animEffect transition="in" filter="fade">
                      <p:cBhvr>
                        <p:cTn dur="500"/>
                        <p:tgtEl>
                          <p:spTgt spid="278"/>
                        </p:tgtEl>
                      </p:cBhvr>
                    </p:animEffect>
                  </p:childTnLst>
                </p:cTn>
              </p:par>
            </p:tnLst>
          </p:tmpl>
        </p:tmplLst>
      </p:bldP>
      <p:bldP spid="279" grpId="0" animBg="1">
        <p:tmplLst>
          <p:tmpl>
            <p:tnLst>
              <p:par>
                <p:cTn presetID="10" presetClass="entr" presetSubtype="0" fill="hold" nodeType="withEffect">
                  <p:stCondLst>
                    <p:cond delay="0"/>
                  </p:stCondLst>
                  <p:childTnLst>
                    <p:set>
                      <p:cBhvr>
                        <p:cTn dur="1" fill="hold">
                          <p:stCondLst>
                            <p:cond delay="0"/>
                          </p:stCondLst>
                        </p:cTn>
                        <p:tgtEl>
                          <p:spTgt spid="279"/>
                        </p:tgtEl>
                        <p:attrNameLst>
                          <p:attrName>style.visibility</p:attrName>
                        </p:attrNameLst>
                      </p:cBhvr>
                      <p:to>
                        <p:strVal val="visible"/>
                      </p:to>
                    </p:set>
                    <p:animEffect transition="in" filter="fade">
                      <p:cBhvr>
                        <p:cTn dur="500"/>
                        <p:tgtEl>
                          <p:spTgt spid="279"/>
                        </p:tgtEl>
                      </p:cBhvr>
                    </p:animEffect>
                  </p:childTnLst>
                </p:cTn>
              </p:par>
            </p:tnLst>
          </p:tmpl>
        </p:tmplLst>
      </p:bldP>
      <p:bldP spid="280" grpId="0" animBg="1">
        <p:tmplLst>
          <p:tmpl>
            <p:tnLst>
              <p:par>
                <p:cTn presetID="10" presetClass="entr" presetSubtype="0" fill="hold" nodeType="withEffect">
                  <p:stCondLst>
                    <p:cond delay="0"/>
                  </p:stCondLst>
                  <p:childTnLst>
                    <p:set>
                      <p:cBhvr>
                        <p:cTn dur="1" fill="hold">
                          <p:stCondLst>
                            <p:cond delay="0"/>
                          </p:stCondLst>
                        </p:cTn>
                        <p:tgtEl>
                          <p:spTgt spid="280"/>
                        </p:tgtEl>
                        <p:attrNameLst>
                          <p:attrName>style.visibility</p:attrName>
                        </p:attrNameLst>
                      </p:cBhvr>
                      <p:to>
                        <p:strVal val="visible"/>
                      </p:to>
                    </p:set>
                    <p:animEffect transition="in" filter="fade">
                      <p:cBhvr>
                        <p:cTn dur="500"/>
                        <p:tgtEl>
                          <p:spTgt spid="280"/>
                        </p:tgtEl>
                      </p:cBhvr>
                    </p:animEffect>
                  </p:childTnLst>
                </p:cTn>
              </p:par>
            </p:tnLst>
          </p:tmpl>
        </p:tmplLst>
      </p:bldP>
      <p:bldP spid="281" grpId="0" animBg="1">
        <p:tmplLst>
          <p:tmpl>
            <p:tnLst>
              <p:par>
                <p:cTn presetID="10" presetClass="entr" presetSubtype="0" fill="hold" nodeType="withEffect">
                  <p:stCondLst>
                    <p:cond delay="0"/>
                  </p:stCondLst>
                  <p:childTnLst>
                    <p:set>
                      <p:cBhvr>
                        <p:cTn dur="1" fill="hold">
                          <p:stCondLst>
                            <p:cond delay="0"/>
                          </p:stCondLst>
                        </p:cTn>
                        <p:tgtEl>
                          <p:spTgt spid="281"/>
                        </p:tgtEl>
                        <p:attrNameLst>
                          <p:attrName>style.visibility</p:attrName>
                        </p:attrNameLst>
                      </p:cBhvr>
                      <p:to>
                        <p:strVal val="visible"/>
                      </p:to>
                    </p:set>
                    <p:animEffect transition="in" filter="fade">
                      <p:cBhvr>
                        <p:cTn dur="500"/>
                        <p:tgtEl>
                          <p:spTgt spid="281"/>
                        </p:tgtEl>
                      </p:cBhvr>
                    </p:animEffect>
                  </p:childTnLst>
                </p:cTn>
              </p:par>
            </p:tnLst>
          </p:tmpl>
        </p:tmplLst>
      </p:bldP>
      <p:bldP spid="282" grpId="0" animBg="1">
        <p:tmplLst>
          <p:tmpl>
            <p:tnLst>
              <p:par>
                <p:cTn presetID="10" presetClass="entr" presetSubtype="0" fill="hold" nodeType="withEffect">
                  <p:stCondLst>
                    <p:cond delay="0"/>
                  </p:stCondLst>
                  <p:childTnLst>
                    <p:set>
                      <p:cBhvr>
                        <p:cTn dur="1" fill="hold">
                          <p:stCondLst>
                            <p:cond delay="0"/>
                          </p:stCondLst>
                        </p:cTn>
                        <p:tgtEl>
                          <p:spTgt spid="282"/>
                        </p:tgtEl>
                        <p:attrNameLst>
                          <p:attrName>style.visibility</p:attrName>
                        </p:attrNameLst>
                      </p:cBhvr>
                      <p:to>
                        <p:strVal val="visible"/>
                      </p:to>
                    </p:set>
                    <p:animEffect transition="in" filter="fade">
                      <p:cBhvr>
                        <p:cTn dur="500"/>
                        <p:tgtEl>
                          <p:spTgt spid="282"/>
                        </p:tgtEl>
                      </p:cBhvr>
                    </p:animEffect>
                  </p:childTnLst>
                </p:cTn>
              </p:par>
            </p:tnLst>
          </p:tmpl>
        </p:tmplLst>
      </p:bldP>
      <p:bldP spid="283" grpId="0" animBg="1">
        <p:tmplLst>
          <p:tmpl>
            <p:tnLst>
              <p:par>
                <p:cTn presetID="10" presetClass="entr" presetSubtype="0" fill="hold" nodeType="withEffect">
                  <p:stCondLst>
                    <p:cond delay="0"/>
                  </p:stCondLst>
                  <p:childTnLst>
                    <p:set>
                      <p:cBhvr>
                        <p:cTn dur="1" fill="hold">
                          <p:stCondLst>
                            <p:cond delay="0"/>
                          </p:stCondLst>
                        </p:cTn>
                        <p:tgtEl>
                          <p:spTgt spid="283"/>
                        </p:tgtEl>
                        <p:attrNameLst>
                          <p:attrName>style.visibility</p:attrName>
                        </p:attrNameLst>
                      </p:cBhvr>
                      <p:to>
                        <p:strVal val="visible"/>
                      </p:to>
                    </p:set>
                    <p:animEffect transition="in" filter="fade">
                      <p:cBhvr>
                        <p:cTn dur="500"/>
                        <p:tgtEl>
                          <p:spTgt spid="283"/>
                        </p:tgtEl>
                      </p:cBhvr>
                    </p:animEffect>
                  </p:childTnLst>
                </p:cTn>
              </p:par>
            </p:tnLst>
          </p:tmpl>
        </p:tmplLst>
      </p:bldP>
      <p:bldP spid="284" grpId="0" animBg="1">
        <p:tmplLst>
          <p:tmpl>
            <p:tnLst>
              <p:par>
                <p:cTn presetID="10" presetClass="entr" presetSubtype="0" fill="hold" nodeType="withEffect">
                  <p:stCondLst>
                    <p:cond delay="0"/>
                  </p:stCondLst>
                  <p:childTnLst>
                    <p:set>
                      <p:cBhvr>
                        <p:cTn dur="1" fill="hold">
                          <p:stCondLst>
                            <p:cond delay="0"/>
                          </p:stCondLst>
                        </p:cTn>
                        <p:tgtEl>
                          <p:spTgt spid="284"/>
                        </p:tgtEl>
                        <p:attrNameLst>
                          <p:attrName>style.visibility</p:attrName>
                        </p:attrNameLst>
                      </p:cBhvr>
                      <p:to>
                        <p:strVal val="visible"/>
                      </p:to>
                    </p:set>
                    <p:animEffect transition="in" filter="fade">
                      <p:cBhvr>
                        <p:cTn dur="500"/>
                        <p:tgtEl>
                          <p:spTgt spid="284"/>
                        </p:tgtEl>
                      </p:cBhvr>
                    </p:animEffect>
                  </p:childTnLst>
                </p:cTn>
              </p:par>
            </p:tnLst>
          </p:tmpl>
        </p:tmplLst>
      </p:bldP>
      <p:bldP spid="285" grpId="0" animBg="1">
        <p:tmplLst>
          <p:tmpl>
            <p:tnLst>
              <p:par>
                <p:cTn presetID="10" presetClass="entr" presetSubtype="0" fill="hold" nodeType="withEffect">
                  <p:stCondLst>
                    <p:cond delay="0"/>
                  </p:stCondLst>
                  <p:childTnLst>
                    <p:set>
                      <p:cBhvr>
                        <p:cTn dur="1" fill="hold">
                          <p:stCondLst>
                            <p:cond delay="0"/>
                          </p:stCondLst>
                        </p:cTn>
                        <p:tgtEl>
                          <p:spTgt spid="285"/>
                        </p:tgtEl>
                        <p:attrNameLst>
                          <p:attrName>style.visibility</p:attrName>
                        </p:attrNameLst>
                      </p:cBhvr>
                      <p:to>
                        <p:strVal val="visible"/>
                      </p:to>
                    </p:set>
                    <p:animEffect transition="in" filter="fade">
                      <p:cBhvr>
                        <p:cTn dur="500"/>
                        <p:tgtEl>
                          <p:spTgt spid="285"/>
                        </p:tgtEl>
                      </p:cBhvr>
                    </p:animEffect>
                  </p:childTnLst>
                </p:cTn>
              </p:par>
            </p:tnLst>
          </p:tmpl>
        </p:tmplLst>
      </p:bldP>
      <p:bldP spid="286" grpId="0" animBg="1">
        <p:tmplLst>
          <p:tmpl>
            <p:tnLst>
              <p:par>
                <p:cTn presetID="10" presetClass="entr" presetSubtype="0" fill="hold" nodeType="withEffect">
                  <p:stCondLst>
                    <p:cond delay="0"/>
                  </p:stCondLst>
                  <p:childTnLst>
                    <p:set>
                      <p:cBhvr>
                        <p:cTn dur="1" fill="hold">
                          <p:stCondLst>
                            <p:cond delay="0"/>
                          </p:stCondLst>
                        </p:cTn>
                        <p:tgtEl>
                          <p:spTgt spid="286"/>
                        </p:tgtEl>
                        <p:attrNameLst>
                          <p:attrName>style.visibility</p:attrName>
                        </p:attrNameLst>
                      </p:cBhvr>
                      <p:to>
                        <p:strVal val="visible"/>
                      </p:to>
                    </p:set>
                    <p:animEffect transition="in" filter="fade">
                      <p:cBhvr>
                        <p:cTn dur="500"/>
                        <p:tgtEl>
                          <p:spTgt spid="286"/>
                        </p:tgtEl>
                      </p:cBhvr>
                    </p:animEffect>
                  </p:childTnLst>
                </p:cTn>
              </p:par>
            </p:tnLst>
          </p:tmpl>
        </p:tmplLst>
      </p:bldP>
      <p:bldP spid="287" grpId="0" animBg="1">
        <p:tmplLst>
          <p:tmpl>
            <p:tnLst>
              <p:par>
                <p:cTn presetID="10" presetClass="entr" presetSubtype="0" fill="hold" nodeType="withEffect">
                  <p:stCondLst>
                    <p:cond delay="0"/>
                  </p:stCondLst>
                  <p:childTnLst>
                    <p:set>
                      <p:cBhvr>
                        <p:cTn dur="1" fill="hold">
                          <p:stCondLst>
                            <p:cond delay="0"/>
                          </p:stCondLst>
                        </p:cTn>
                        <p:tgtEl>
                          <p:spTgt spid="287"/>
                        </p:tgtEl>
                        <p:attrNameLst>
                          <p:attrName>style.visibility</p:attrName>
                        </p:attrNameLst>
                      </p:cBhvr>
                      <p:to>
                        <p:strVal val="visible"/>
                      </p:to>
                    </p:set>
                    <p:animEffect transition="in" filter="fade">
                      <p:cBhvr>
                        <p:cTn dur="500"/>
                        <p:tgtEl>
                          <p:spTgt spid="287"/>
                        </p:tgtEl>
                      </p:cBhvr>
                    </p:animEffect>
                  </p:childTnLst>
                </p:cTn>
              </p:par>
            </p:tnLst>
          </p:tmpl>
        </p:tmplLst>
      </p:bldP>
      <p:bldP spid="288" grpId="0" animBg="1">
        <p:tmplLst>
          <p:tmpl>
            <p:tnLst>
              <p:par>
                <p:cTn presetID="10" presetClass="entr" presetSubtype="0" fill="hold" nodeType="withEffect">
                  <p:stCondLst>
                    <p:cond delay="0"/>
                  </p:stCondLst>
                  <p:childTnLst>
                    <p:set>
                      <p:cBhvr>
                        <p:cTn dur="1" fill="hold">
                          <p:stCondLst>
                            <p:cond delay="0"/>
                          </p:stCondLst>
                        </p:cTn>
                        <p:tgtEl>
                          <p:spTgt spid="288"/>
                        </p:tgtEl>
                        <p:attrNameLst>
                          <p:attrName>style.visibility</p:attrName>
                        </p:attrNameLst>
                      </p:cBhvr>
                      <p:to>
                        <p:strVal val="visible"/>
                      </p:to>
                    </p:set>
                    <p:animEffect transition="in" filter="fade">
                      <p:cBhvr>
                        <p:cTn dur="500"/>
                        <p:tgtEl>
                          <p:spTgt spid="288"/>
                        </p:tgtEl>
                      </p:cBhvr>
                    </p:animEffect>
                  </p:childTnLst>
                </p:cTn>
              </p:par>
            </p:tnLst>
          </p:tmpl>
        </p:tmplLst>
      </p:bldP>
      <p:bldP spid="289" grpId="0" animBg="1">
        <p:tmplLst>
          <p:tmpl>
            <p:tnLst>
              <p:par>
                <p:cTn presetID="10" presetClass="entr" presetSubtype="0" fill="hold" nodeType="withEffect">
                  <p:stCondLst>
                    <p:cond delay="0"/>
                  </p:stCondLst>
                  <p:childTnLst>
                    <p:set>
                      <p:cBhvr>
                        <p:cTn dur="1" fill="hold">
                          <p:stCondLst>
                            <p:cond delay="0"/>
                          </p:stCondLst>
                        </p:cTn>
                        <p:tgtEl>
                          <p:spTgt spid="289"/>
                        </p:tgtEl>
                        <p:attrNameLst>
                          <p:attrName>style.visibility</p:attrName>
                        </p:attrNameLst>
                      </p:cBhvr>
                      <p:to>
                        <p:strVal val="visible"/>
                      </p:to>
                    </p:set>
                    <p:animEffect transition="in" filter="fade">
                      <p:cBhvr>
                        <p:cTn dur="500"/>
                        <p:tgtEl>
                          <p:spTgt spid="289"/>
                        </p:tgtEl>
                      </p:cBhvr>
                    </p:animEffect>
                  </p:childTnLst>
                </p:cTn>
              </p:par>
            </p:tnLst>
          </p:tmpl>
        </p:tmplLst>
      </p:bldP>
      <p:bldP spid="290" grpId="0" animBg="1">
        <p:tmplLst>
          <p:tmpl>
            <p:tnLst>
              <p:par>
                <p:cTn presetID="10" presetClass="entr" presetSubtype="0" fill="hold" nodeType="withEffect">
                  <p:stCondLst>
                    <p:cond delay="0"/>
                  </p:stCondLst>
                  <p:childTnLst>
                    <p:set>
                      <p:cBhvr>
                        <p:cTn dur="1" fill="hold">
                          <p:stCondLst>
                            <p:cond delay="0"/>
                          </p:stCondLst>
                        </p:cTn>
                        <p:tgtEl>
                          <p:spTgt spid="290"/>
                        </p:tgtEl>
                        <p:attrNameLst>
                          <p:attrName>style.visibility</p:attrName>
                        </p:attrNameLst>
                      </p:cBhvr>
                      <p:to>
                        <p:strVal val="visible"/>
                      </p:to>
                    </p:set>
                    <p:animEffect transition="in" filter="fade">
                      <p:cBhvr>
                        <p:cTn dur="500"/>
                        <p:tgtEl>
                          <p:spTgt spid="290"/>
                        </p:tgtEl>
                      </p:cBhvr>
                    </p:animEffect>
                  </p:childTnLst>
                </p:cTn>
              </p:par>
            </p:tnLst>
          </p:tmpl>
        </p:tmplLst>
      </p:bldP>
      <p:bldP spid="291" grpId="0" animBg="1">
        <p:tmplLst>
          <p:tmpl>
            <p:tnLst>
              <p:par>
                <p:cTn presetID="10" presetClass="entr" presetSubtype="0" fill="hold" nodeType="withEffect">
                  <p:stCondLst>
                    <p:cond delay="0"/>
                  </p:stCondLst>
                  <p:childTnLst>
                    <p:set>
                      <p:cBhvr>
                        <p:cTn dur="1" fill="hold">
                          <p:stCondLst>
                            <p:cond delay="0"/>
                          </p:stCondLst>
                        </p:cTn>
                        <p:tgtEl>
                          <p:spTgt spid="291"/>
                        </p:tgtEl>
                        <p:attrNameLst>
                          <p:attrName>style.visibility</p:attrName>
                        </p:attrNameLst>
                      </p:cBhvr>
                      <p:to>
                        <p:strVal val="visible"/>
                      </p:to>
                    </p:set>
                    <p:animEffect transition="in" filter="fade">
                      <p:cBhvr>
                        <p:cTn dur="500"/>
                        <p:tgtEl>
                          <p:spTgt spid="291"/>
                        </p:tgtEl>
                      </p:cBhvr>
                    </p:animEffect>
                  </p:childTnLst>
                </p:cTn>
              </p:par>
            </p:tnLst>
          </p:tmpl>
        </p:tmplLst>
      </p:bldP>
      <p:bldP spid="292" grpId="0" animBg="1">
        <p:tmplLst>
          <p:tmpl>
            <p:tnLst>
              <p:par>
                <p:cTn presetID="10" presetClass="entr" presetSubtype="0" fill="hold" nodeType="withEffect">
                  <p:stCondLst>
                    <p:cond delay="0"/>
                  </p:stCondLst>
                  <p:childTnLst>
                    <p:set>
                      <p:cBhvr>
                        <p:cTn dur="1" fill="hold">
                          <p:stCondLst>
                            <p:cond delay="0"/>
                          </p:stCondLst>
                        </p:cTn>
                        <p:tgtEl>
                          <p:spTgt spid="292"/>
                        </p:tgtEl>
                        <p:attrNameLst>
                          <p:attrName>style.visibility</p:attrName>
                        </p:attrNameLst>
                      </p:cBhvr>
                      <p:to>
                        <p:strVal val="visible"/>
                      </p:to>
                    </p:set>
                    <p:animEffect transition="in" filter="fade">
                      <p:cBhvr>
                        <p:cTn dur="500"/>
                        <p:tgtEl>
                          <p:spTgt spid="292"/>
                        </p:tgtEl>
                      </p:cBhvr>
                    </p:animEffect>
                  </p:childTnLst>
                </p:cTn>
              </p:par>
            </p:tnLst>
          </p:tmpl>
        </p:tmplLst>
      </p:bldP>
      <p:bldP spid="293" grpId="0" animBg="1">
        <p:tmplLst>
          <p:tmpl>
            <p:tnLst>
              <p:par>
                <p:cTn presetID="10" presetClass="entr" presetSubtype="0" fill="hold" nodeType="withEffect">
                  <p:stCondLst>
                    <p:cond delay="0"/>
                  </p:stCondLst>
                  <p:childTnLst>
                    <p:set>
                      <p:cBhvr>
                        <p:cTn dur="1" fill="hold">
                          <p:stCondLst>
                            <p:cond delay="0"/>
                          </p:stCondLst>
                        </p:cTn>
                        <p:tgtEl>
                          <p:spTgt spid="293"/>
                        </p:tgtEl>
                        <p:attrNameLst>
                          <p:attrName>style.visibility</p:attrName>
                        </p:attrNameLst>
                      </p:cBhvr>
                      <p:to>
                        <p:strVal val="visible"/>
                      </p:to>
                    </p:set>
                    <p:animEffect transition="in" filter="fade">
                      <p:cBhvr>
                        <p:cTn dur="500"/>
                        <p:tgtEl>
                          <p:spTgt spid="293"/>
                        </p:tgtEl>
                      </p:cBhvr>
                    </p:animEffect>
                  </p:childTnLst>
                </p:cTn>
              </p:par>
            </p:tnLst>
          </p:tmpl>
        </p:tmplLst>
      </p:bldP>
      <p:bldP spid="294" grpId="0" animBg="1">
        <p:tmplLst>
          <p:tmpl>
            <p:tnLst>
              <p:par>
                <p:cTn presetID="10" presetClass="entr" presetSubtype="0" fill="hold" nodeType="withEffect">
                  <p:stCondLst>
                    <p:cond delay="0"/>
                  </p:stCondLst>
                  <p:childTnLst>
                    <p:set>
                      <p:cBhvr>
                        <p:cTn dur="1" fill="hold">
                          <p:stCondLst>
                            <p:cond delay="0"/>
                          </p:stCondLst>
                        </p:cTn>
                        <p:tgtEl>
                          <p:spTgt spid="294"/>
                        </p:tgtEl>
                        <p:attrNameLst>
                          <p:attrName>style.visibility</p:attrName>
                        </p:attrNameLst>
                      </p:cBhvr>
                      <p:to>
                        <p:strVal val="visible"/>
                      </p:to>
                    </p:set>
                    <p:animEffect transition="in" filter="fade">
                      <p:cBhvr>
                        <p:cTn dur="500"/>
                        <p:tgtEl>
                          <p:spTgt spid="294"/>
                        </p:tgtEl>
                      </p:cBhvr>
                    </p:animEffect>
                  </p:childTnLst>
                </p:cTn>
              </p:par>
            </p:tnLst>
          </p:tmpl>
        </p:tmplLst>
      </p:bldP>
      <p:bldP spid="295" grpId="0" animBg="1">
        <p:tmplLst>
          <p:tmpl>
            <p:tnLst>
              <p:par>
                <p:cTn presetID="10" presetClass="entr" presetSubtype="0" fill="hold" nodeType="withEffect">
                  <p:stCondLst>
                    <p:cond delay="0"/>
                  </p:stCondLst>
                  <p:childTnLst>
                    <p:set>
                      <p:cBhvr>
                        <p:cTn dur="1" fill="hold">
                          <p:stCondLst>
                            <p:cond delay="0"/>
                          </p:stCondLst>
                        </p:cTn>
                        <p:tgtEl>
                          <p:spTgt spid="295"/>
                        </p:tgtEl>
                        <p:attrNameLst>
                          <p:attrName>style.visibility</p:attrName>
                        </p:attrNameLst>
                      </p:cBhvr>
                      <p:to>
                        <p:strVal val="visible"/>
                      </p:to>
                    </p:set>
                    <p:animEffect transition="in" filter="fade">
                      <p:cBhvr>
                        <p:cTn dur="500"/>
                        <p:tgtEl>
                          <p:spTgt spid="295"/>
                        </p:tgtEl>
                      </p:cBhvr>
                    </p:animEffect>
                  </p:childTnLst>
                </p:cTn>
              </p:par>
            </p:tnLst>
          </p:tmpl>
        </p:tmplLst>
      </p:bldP>
      <p:bldP spid="296" grpId="0" animBg="1">
        <p:tmplLst>
          <p:tmpl>
            <p:tnLst>
              <p:par>
                <p:cTn presetID="10" presetClass="entr" presetSubtype="0" fill="hold" nodeType="withEffect">
                  <p:stCondLst>
                    <p:cond delay="0"/>
                  </p:stCondLst>
                  <p:childTnLst>
                    <p:set>
                      <p:cBhvr>
                        <p:cTn dur="1" fill="hold">
                          <p:stCondLst>
                            <p:cond delay="0"/>
                          </p:stCondLst>
                        </p:cTn>
                        <p:tgtEl>
                          <p:spTgt spid="296"/>
                        </p:tgtEl>
                        <p:attrNameLst>
                          <p:attrName>style.visibility</p:attrName>
                        </p:attrNameLst>
                      </p:cBhvr>
                      <p:to>
                        <p:strVal val="visible"/>
                      </p:to>
                    </p:set>
                    <p:animEffect transition="in" filter="fade">
                      <p:cBhvr>
                        <p:cTn dur="500"/>
                        <p:tgtEl>
                          <p:spTgt spid="296"/>
                        </p:tgtEl>
                      </p:cBhvr>
                    </p:animEffect>
                  </p:childTnLst>
                </p:cTn>
              </p:par>
            </p:tnLst>
          </p:tmpl>
        </p:tmplLst>
      </p:bldP>
      <p:bldP spid="297" grpId="0" animBg="1">
        <p:tmplLst>
          <p:tmpl>
            <p:tnLst>
              <p:par>
                <p:cTn presetID="10" presetClass="entr" presetSubtype="0" fill="hold" nodeType="withEffect">
                  <p:stCondLst>
                    <p:cond delay="0"/>
                  </p:stCondLst>
                  <p:childTnLst>
                    <p:set>
                      <p:cBhvr>
                        <p:cTn dur="1" fill="hold">
                          <p:stCondLst>
                            <p:cond delay="0"/>
                          </p:stCondLst>
                        </p:cTn>
                        <p:tgtEl>
                          <p:spTgt spid="297"/>
                        </p:tgtEl>
                        <p:attrNameLst>
                          <p:attrName>style.visibility</p:attrName>
                        </p:attrNameLst>
                      </p:cBhvr>
                      <p:to>
                        <p:strVal val="visible"/>
                      </p:to>
                    </p:set>
                    <p:animEffect transition="in" filter="fade">
                      <p:cBhvr>
                        <p:cTn dur="500"/>
                        <p:tgtEl>
                          <p:spTgt spid="297"/>
                        </p:tgtEl>
                      </p:cBhvr>
                    </p:animEffect>
                  </p:childTnLst>
                </p:cTn>
              </p:par>
            </p:tnLst>
          </p:tmpl>
        </p:tmplLst>
      </p:bldP>
      <p:bldP spid="298" grpId="0" animBg="1">
        <p:tmplLst>
          <p:tmpl>
            <p:tnLst>
              <p:par>
                <p:cTn presetID="10" presetClass="entr" presetSubtype="0" fill="hold" nodeType="withEffect">
                  <p:stCondLst>
                    <p:cond delay="0"/>
                  </p:stCondLst>
                  <p:childTnLst>
                    <p:set>
                      <p:cBhvr>
                        <p:cTn dur="1" fill="hold">
                          <p:stCondLst>
                            <p:cond delay="0"/>
                          </p:stCondLst>
                        </p:cTn>
                        <p:tgtEl>
                          <p:spTgt spid="298"/>
                        </p:tgtEl>
                        <p:attrNameLst>
                          <p:attrName>style.visibility</p:attrName>
                        </p:attrNameLst>
                      </p:cBhvr>
                      <p:to>
                        <p:strVal val="visible"/>
                      </p:to>
                    </p:set>
                    <p:animEffect transition="in" filter="fade">
                      <p:cBhvr>
                        <p:cTn dur="500"/>
                        <p:tgtEl>
                          <p:spTgt spid="298"/>
                        </p:tgtEl>
                      </p:cBhvr>
                    </p:animEffect>
                  </p:childTnLst>
                </p:cTn>
              </p:par>
            </p:tnLst>
          </p:tmpl>
        </p:tmplLst>
      </p:bldP>
      <p:bldP spid="317" grpId="0">
        <p:tmplLst>
          <p:tmpl>
            <p:tnLst>
              <p:par>
                <p:cTn presetID="10" presetClass="entr" presetSubtype="0" fill="hold" nodeType="withEffect">
                  <p:stCondLst>
                    <p:cond delay="0"/>
                  </p:stCondLst>
                  <p:childTnLst>
                    <p:set>
                      <p:cBhvr>
                        <p:cTn dur="1" fill="hold">
                          <p:stCondLst>
                            <p:cond delay="0"/>
                          </p:stCondLst>
                        </p:cTn>
                        <p:tgtEl>
                          <p:spTgt spid="317"/>
                        </p:tgtEl>
                        <p:attrNameLst>
                          <p:attrName>style.visibility</p:attrName>
                        </p:attrNameLst>
                      </p:cBhvr>
                      <p:to>
                        <p:strVal val="visible"/>
                      </p:to>
                    </p:set>
                    <p:animEffect transition="in" filter="fade">
                      <p:cBhvr>
                        <p:cTn dur="500"/>
                        <p:tgtEl>
                          <p:spTgt spid="317"/>
                        </p:tgtEl>
                      </p:cBhvr>
                    </p:animEffect>
                  </p:childTnLst>
                </p:cTn>
              </p:par>
            </p:tnLst>
          </p:tmpl>
        </p:tmplLst>
      </p:bldP>
      <p:bldP spid="318" grpId="0">
        <p:tmplLst>
          <p:tmpl>
            <p:tnLst>
              <p:par>
                <p:cTn presetID="10" presetClass="entr" presetSubtype="0" fill="hold" nodeType="withEffect">
                  <p:stCondLst>
                    <p:cond delay="0"/>
                  </p:stCondLst>
                  <p:childTnLst>
                    <p:set>
                      <p:cBhvr>
                        <p:cTn dur="1" fill="hold">
                          <p:stCondLst>
                            <p:cond delay="0"/>
                          </p:stCondLst>
                        </p:cTn>
                        <p:tgtEl>
                          <p:spTgt spid="318"/>
                        </p:tgtEl>
                        <p:attrNameLst>
                          <p:attrName>style.visibility</p:attrName>
                        </p:attrNameLst>
                      </p:cBhvr>
                      <p:to>
                        <p:strVal val="visible"/>
                      </p:to>
                    </p:set>
                    <p:animEffect transition="in" filter="fade">
                      <p:cBhvr>
                        <p:cTn dur="500"/>
                        <p:tgtEl>
                          <p:spTgt spid="318"/>
                        </p:tgtEl>
                      </p:cBhvr>
                    </p:animEffect>
                  </p:childTnLst>
                </p:cTn>
              </p:par>
            </p:tnLst>
          </p:tmpl>
        </p:tmplLst>
      </p:bldP>
      <p:bldP spid="319" grpId="0">
        <p:tmplLst>
          <p:tmpl>
            <p:tnLst>
              <p:par>
                <p:cTn presetID="10" presetClass="entr" presetSubtype="0" fill="hold" nodeType="withEffect">
                  <p:stCondLst>
                    <p:cond delay="0"/>
                  </p:stCondLst>
                  <p:childTnLst>
                    <p:set>
                      <p:cBhvr>
                        <p:cTn dur="1" fill="hold">
                          <p:stCondLst>
                            <p:cond delay="0"/>
                          </p:stCondLst>
                        </p:cTn>
                        <p:tgtEl>
                          <p:spTgt spid="319"/>
                        </p:tgtEl>
                        <p:attrNameLst>
                          <p:attrName>style.visibility</p:attrName>
                        </p:attrNameLst>
                      </p:cBhvr>
                      <p:to>
                        <p:strVal val="visible"/>
                      </p:to>
                    </p:set>
                    <p:animEffect transition="in" filter="fade">
                      <p:cBhvr>
                        <p:cTn dur="500"/>
                        <p:tgtEl>
                          <p:spTgt spid="319"/>
                        </p:tgtEl>
                      </p:cBhvr>
                    </p:animEffect>
                  </p:childTnLst>
                </p:cTn>
              </p:par>
            </p:tnLst>
          </p:tmpl>
        </p:tmplLst>
      </p:bldP>
      <p:bldP spid="322" grpId="0">
        <p:tmplLst>
          <p:tmpl>
            <p:tnLst>
              <p:par>
                <p:cTn presetID="10" presetClass="entr" presetSubtype="0" fill="hold" nodeType="withEffect">
                  <p:stCondLst>
                    <p:cond delay="0"/>
                  </p:stCondLst>
                  <p:childTnLst>
                    <p:set>
                      <p:cBhvr>
                        <p:cTn dur="1" fill="hold">
                          <p:stCondLst>
                            <p:cond delay="0"/>
                          </p:stCondLst>
                        </p:cTn>
                        <p:tgtEl>
                          <p:spTgt spid="322"/>
                        </p:tgtEl>
                        <p:attrNameLst>
                          <p:attrName>style.visibility</p:attrName>
                        </p:attrNameLst>
                      </p:cBhvr>
                      <p:to>
                        <p:strVal val="visible"/>
                      </p:to>
                    </p:set>
                    <p:animEffect transition="in" filter="fade">
                      <p:cBhvr>
                        <p:cTn dur="500"/>
                        <p:tgtEl>
                          <p:spTgt spid="322"/>
                        </p:tgtEl>
                      </p:cBhvr>
                    </p:animEffect>
                  </p:childTnLst>
                </p:cTn>
              </p:par>
            </p:tnLst>
          </p:tmpl>
        </p:tmplLst>
      </p:bldP>
      <p:bldP spid="323" grpId="0">
        <p:tmplLst>
          <p:tmpl>
            <p:tnLst>
              <p:par>
                <p:cTn presetID="10" presetClass="entr" presetSubtype="0" fill="hold" nodeType="withEffect">
                  <p:stCondLst>
                    <p:cond delay="0"/>
                  </p:stCondLst>
                  <p:childTnLst>
                    <p:set>
                      <p:cBhvr>
                        <p:cTn dur="1" fill="hold">
                          <p:stCondLst>
                            <p:cond delay="0"/>
                          </p:stCondLst>
                        </p:cTn>
                        <p:tgtEl>
                          <p:spTgt spid="323"/>
                        </p:tgtEl>
                        <p:attrNameLst>
                          <p:attrName>style.visibility</p:attrName>
                        </p:attrNameLst>
                      </p:cBhvr>
                      <p:to>
                        <p:strVal val="visible"/>
                      </p:to>
                    </p:set>
                    <p:animEffect transition="in" filter="fade">
                      <p:cBhvr>
                        <p:cTn dur="500"/>
                        <p:tgtEl>
                          <p:spTgt spid="323"/>
                        </p:tgtEl>
                      </p:cBhvr>
                    </p:animEffect>
                  </p:childTnLst>
                </p:cTn>
              </p:par>
            </p:tnLst>
          </p:tmpl>
        </p:tmplLst>
      </p:bldP>
      <p:bldP spid="324" grpId="0">
        <p:tmplLst>
          <p:tmpl>
            <p:tnLst>
              <p:par>
                <p:cTn presetID="10" presetClass="entr" presetSubtype="0" fill="hold" nodeType="withEffect">
                  <p:stCondLst>
                    <p:cond delay="0"/>
                  </p:stCondLst>
                  <p:childTnLst>
                    <p:set>
                      <p:cBhvr>
                        <p:cTn dur="1" fill="hold">
                          <p:stCondLst>
                            <p:cond delay="0"/>
                          </p:stCondLst>
                        </p:cTn>
                        <p:tgtEl>
                          <p:spTgt spid="324"/>
                        </p:tgtEl>
                        <p:attrNameLst>
                          <p:attrName>style.visibility</p:attrName>
                        </p:attrNameLst>
                      </p:cBhvr>
                      <p:to>
                        <p:strVal val="visible"/>
                      </p:to>
                    </p:set>
                    <p:animEffect transition="in" filter="fade">
                      <p:cBhvr>
                        <p:cTn dur="500"/>
                        <p:tgtEl>
                          <p:spTgt spid="324"/>
                        </p:tgtEl>
                      </p:cBhvr>
                    </p:animEffect>
                  </p:childTnLst>
                </p:cTn>
              </p:par>
            </p:tnLst>
          </p:tmpl>
        </p:tmplLst>
      </p:bldP>
      <p:bldP spid="325" grpId="0">
        <p:tmplLst>
          <p:tmpl>
            <p:tnLst>
              <p:par>
                <p:cTn presetID="10" presetClass="entr" presetSubtype="0" fill="hold" nodeType="withEffect">
                  <p:stCondLst>
                    <p:cond delay="0"/>
                  </p:stCondLst>
                  <p:childTnLst>
                    <p:set>
                      <p:cBhvr>
                        <p:cTn dur="1" fill="hold">
                          <p:stCondLst>
                            <p:cond delay="0"/>
                          </p:stCondLst>
                        </p:cTn>
                        <p:tgtEl>
                          <p:spTgt spid="325"/>
                        </p:tgtEl>
                        <p:attrNameLst>
                          <p:attrName>style.visibility</p:attrName>
                        </p:attrNameLst>
                      </p:cBhvr>
                      <p:to>
                        <p:strVal val="visible"/>
                      </p:to>
                    </p:set>
                    <p:animEffect transition="in" filter="fade">
                      <p:cBhvr>
                        <p:cTn dur="500"/>
                        <p:tgtEl>
                          <p:spTgt spid="325"/>
                        </p:tgtEl>
                      </p:cBhvr>
                    </p:animEffect>
                  </p:childTnLst>
                </p:cTn>
              </p:par>
            </p:tnLst>
          </p:tmpl>
        </p:tmplLst>
      </p:bldP>
      <p:bldP spid="326" grpId="0">
        <p:tmplLst>
          <p:tmpl>
            <p:tnLst>
              <p:par>
                <p:cTn presetID="10" presetClass="entr" presetSubtype="0" fill="hold" nodeType="withEffect">
                  <p:stCondLst>
                    <p:cond delay="0"/>
                  </p:stCondLst>
                  <p:childTnLst>
                    <p:set>
                      <p:cBhvr>
                        <p:cTn dur="1" fill="hold">
                          <p:stCondLst>
                            <p:cond delay="0"/>
                          </p:stCondLst>
                        </p:cTn>
                        <p:tgtEl>
                          <p:spTgt spid="326"/>
                        </p:tgtEl>
                        <p:attrNameLst>
                          <p:attrName>style.visibility</p:attrName>
                        </p:attrNameLst>
                      </p:cBhvr>
                      <p:to>
                        <p:strVal val="visible"/>
                      </p:to>
                    </p:set>
                    <p:animEffect transition="in" filter="fade">
                      <p:cBhvr>
                        <p:cTn dur="500"/>
                        <p:tgtEl>
                          <p:spTgt spid="326"/>
                        </p:tgtEl>
                      </p:cBhvr>
                    </p:animEffect>
                  </p:childTnLst>
                </p:cTn>
              </p:par>
            </p:tnLst>
          </p:tmpl>
        </p:tmplLst>
      </p:bldP>
    </p:bld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KALENDER #3">
    <p:spTree>
      <p:nvGrpSpPr>
        <p:cNvPr id="1" name=""/>
        <p:cNvGrpSpPr/>
        <p:nvPr/>
      </p:nvGrpSpPr>
      <p:grpSpPr>
        <a:xfrm>
          <a:off x="0" y="0"/>
          <a:ext cx="0" cy="0"/>
          <a:chOff x="0" y="0"/>
          <a:chExt cx="0" cy="0"/>
        </a:xfrm>
      </p:grpSpPr>
      <p:sp>
        <p:nvSpPr>
          <p:cNvPr id="166" name="Vrije vorm: vorm 165">
            <a:extLst>
              <a:ext uri="{FF2B5EF4-FFF2-40B4-BE49-F238E27FC236}">
                <a16:creationId xmlns:a16="http://schemas.microsoft.com/office/drawing/2014/main" id="{B98A43CA-FCFC-4FE9-B6EF-D452AF61A654}"/>
              </a:ext>
            </a:extLst>
          </p:cNvPr>
          <p:cNvSpPr>
            <a:spLocks/>
          </p:cNvSpPr>
          <p:nvPr userDrawn="1"/>
        </p:nvSpPr>
        <p:spPr>
          <a:xfrm flipH="1">
            <a:off x="0" y="0"/>
            <a:ext cx="12103099" cy="6858000"/>
          </a:xfrm>
          <a:custGeom>
            <a:avLst/>
            <a:gdLst>
              <a:gd name="connsiteX0" fmla="*/ 0 w 7444403"/>
              <a:gd name="connsiteY0" fmla="*/ 0 h 6858000"/>
              <a:gd name="connsiteX1" fmla="*/ 1536700 w 7444403"/>
              <a:gd name="connsiteY1" fmla="*/ 0 h 6858000"/>
              <a:gd name="connsiteX2" fmla="*/ 5856885 w 7444403"/>
              <a:gd name="connsiteY2" fmla="*/ 0 h 6858000"/>
              <a:gd name="connsiteX3" fmla="*/ 7393585 w 7444403"/>
              <a:gd name="connsiteY3" fmla="*/ 0 h 6858000"/>
              <a:gd name="connsiteX4" fmla="*/ 7444403 w 7444403"/>
              <a:gd name="connsiteY4" fmla="*/ 50818 h 6858000"/>
              <a:gd name="connsiteX5" fmla="*/ 7444403 w 7444403"/>
              <a:gd name="connsiteY5" fmla="*/ 6807182 h 6858000"/>
              <a:gd name="connsiteX6" fmla="*/ 7393585 w 7444403"/>
              <a:gd name="connsiteY6" fmla="*/ 6858000 h 6858000"/>
              <a:gd name="connsiteX7" fmla="*/ 5856885 w 7444403"/>
              <a:gd name="connsiteY7" fmla="*/ 6858000 h 6858000"/>
              <a:gd name="connsiteX8" fmla="*/ 1536700 w 7444403"/>
              <a:gd name="connsiteY8" fmla="*/ 6858000 h 6858000"/>
              <a:gd name="connsiteX9" fmla="*/ 0 w 7444403"/>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4403" h="6858000">
                <a:moveTo>
                  <a:pt x="0" y="0"/>
                </a:moveTo>
                <a:lnTo>
                  <a:pt x="1536700" y="0"/>
                </a:lnTo>
                <a:lnTo>
                  <a:pt x="5856885" y="0"/>
                </a:lnTo>
                <a:lnTo>
                  <a:pt x="7393585" y="0"/>
                </a:lnTo>
                <a:cubicBezTo>
                  <a:pt x="7421651" y="0"/>
                  <a:pt x="7444403" y="22752"/>
                  <a:pt x="7444403" y="50818"/>
                </a:cubicBezTo>
                <a:lnTo>
                  <a:pt x="7444403" y="6807182"/>
                </a:lnTo>
                <a:cubicBezTo>
                  <a:pt x="7444403" y="6835248"/>
                  <a:pt x="7421651" y="6858000"/>
                  <a:pt x="7393585" y="6858000"/>
                </a:cubicBezTo>
                <a:lnTo>
                  <a:pt x="5856885" y="6858000"/>
                </a:lnTo>
                <a:lnTo>
                  <a:pt x="1536700" y="6858000"/>
                </a:lnTo>
                <a:lnTo>
                  <a:pt x="0" y="6858000"/>
                </a:lnTo>
                <a:close/>
              </a:path>
            </a:pathLst>
          </a:custGeom>
          <a:gradFill>
            <a:gsLst>
              <a:gs pos="0">
                <a:schemeClr val="accent3">
                  <a:lumMod val="60000"/>
                  <a:lumOff val="40000"/>
                </a:schemeClr>
              </a:gs>
              <a:gs pos="50000">
                <a:schemeClr val="accent3"/>
              </a:gs>
              <a:gs pos="100000">
                <a:schemeClr val="accent3">
                  <a:lumMod val="75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7" name="Vrije vorm: vorm 166">
            <a:extLst>
              <a:ext uri="{FF2B5EF4-FFF2-40B4-BE49-F238E27FC236}">
                <a16:creationId xmlns:a16="http://schemas.microsoft.com/office/drawing/2014/main" id="{D3AE792D-EB75-411B-994F-673B617C418F}"/>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kalender</a:t>
            </a:r>
          </a:p>
        </p:txBody>
      </p:sp>
      <p:grpSp>
        <p:nvGrpSpPr>
          <p:cNvPr id="77" name="INSTRUCTIE">
            <a:extLst>
              <a:ext uri="{FF2B5EF4-FFF2-40B4-BE49-F238E27FC236}">
                <a16:creationId xmlns:a16="http://schemas.microsoft.com/office/drawing/2014/main" id="{A2DC8D52-E1C3-46D5-8BFB-6CE1279F52EB}"/>
              </a:ext>
            </a:extLst>
          </p:cNvPr>
          <p:cNvGrpSpPr/>
          <p:nvPr userDrawn="1"/>
        </p:nvGrpSpPr>
        <p:grpSpPr>
          <a:xfrm>
            <a:off x="-3786437" y="0"/>
            <a:ext cx="3693386" cy="5270646"/>
            <a:chOff x="-3786437" y="0"/>
            <a:chExt cx="3693386" cy="5270646"/>
          </a:xfrm>
        </p:grpSpPr>
        <p:sp>
          <p:nvSpPr>
            <p:cNvPr id="78" name="Rechthoek 77">
              <a:extLst>
                <a:ext uri="{FF2B5EF4-FFF2-40B4-BE49-F238E27FC236}">
                  <a16:creationId xmlns:a16="http://schemas.microsoft.com/office/drawing/2014/main" id="{D2542C45-87E6-44C4-9D34-E003BFD37C01}"/>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7019C78A-B62E-4DC2-A213-E2C993C59E21}"/>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8384EC5B-FC44-4714-8099-E6EC525759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1A747172-4CD8-4AA1-BE6B-633AE93E492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106E4B1E-87E8-41AB-B63A-C18C80589135}"/>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390EC5F2-27FF-44D6-9F63-960A9FEAAED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A10B1F99-7BB4-4998-9A46-91C3302B52B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FD1C4D65-390D-4E5A-8743-56AE28DFBDE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DFE69E57-CB5D-46A3-A233-28CA78F9FFF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0A72E7FB-796D-45B7-AF62-F59C035E6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0F5438F2-3584-425B-8C6C-127AA885BCA1}"/>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8C955212-0A3A-4208-B908-32522164A5D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3BE8D3E2-D506-4705-B1CC-D65380AD3B1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B39A0C1B-17C9-4DCE-97CF-72C88B0D40EA}"/>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69AE5134-A8F9-42AB-8D4C-5487CC486AE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E29379F2-8C6D-4AAC-A97D-162A9699186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E2A85F58-B53D-4467-B894-42F276F2631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1CA6C0A1-5700-4DC4-9178-A7ED06C8A723}"/>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18E01E28-94B3-4B44-8347-8FBA26668E5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D8DA4845-580B-4092-9339-018395B6C284}"/>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6B13AF86-FA1C-4F7D-9ADD-86265EC09A9A}"/>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3A7CFBBD-EA02-42F5-8BC8-DE92A95ABED6}"/>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D7EC4A5D-5C99-458F-BFF1-1C08D41A36B0}"/>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BA693824-03B0-4D3A-9B30-D893D616A6A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4C84B0D-BB74-440B-B1A5-67E1D0A38A0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1A15410F-318F-4101-BC1E-8CD358029D1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A255BDC5-C31D-46E2-999A-DEE5340D7B8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26547121-B996-4E63-8F12-6FE69AC5D1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A3901ACF-0C18-4DD6-94BA-ECA89230DC1B}"/>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99F63C1C-1A49-49FD-B269-A3C854830F0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5CF8D020-5C1E-4951-9CC2-C28D354E899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827EE80F-45F3-4CBA-9676-6F66E59C3DDA}"/>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13A67E15-DBB9-446A-A051-9FC33C561CF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114CF9A9-ECE0-4822-8EC7-30FBD62B4FB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93B1B08D-2E96-4B90-9FFD-089E3FFEB4D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DC4B0C3E-B314-41ED-8D9A-539CCC97F8D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36602439-4787-48BF-BD3A-DD815D56C3E4}"/>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4AA44760-503A-4093-AB43-8F63569C13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CB3C0222-3E65-4504-9E00-E8D1D6EEAD8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18" name="GRID" hidden="1">
            <a:extLst>
              <a:ext uri="{FF2B5EF4-FFF2-40B4-BE49-F238E27FC236}">
                <a16:creationId xmlns:a16="http://schemas.microsoft.com/office/drawing/2014/main" id="{1CEF34D4-9944-4663-B701-AF1645381A5E}"/>
              </a:ext>
            </a:extLst>
          </p:cNvPr>
          <p:cNvGrpSpPr/>
          <p:nvPr userDrawn="1"/>
        </p:nvGrpSpPr>
        <p:grpSpPr>
          <a:xfrm>
            <a:off x="-1" y="-2"/>
            <a:ext cx="12192001" cy="6858002"/>
            <a:chOff x="-1" y="-2"/>
            <a:chExt cx="12169776" cy="6858002"/>
          </a:xfrm>
          <a:solidFill>
            <a:srgbClr val="FF0000">
              <a:alpha val="60000"/>
            </a:srgbClr>
          </a:solidFill>
        </p:grpSpPr>
        <p:sp>
          <p:nvSpPr>
            <p:cNvPr id="119" name="Rechthoek 118">
              <a:extLst>
                <a:ext uri="{FF2B5EF4-FFF2-40B4-BE49-F238E27FC236}">
                  <a16:creationId xmlns:a16="http://schemas.microsoft.com/office/drawing/2014/main" id="{C6A1BA2F-8BA6-415B-AA29-9DA59DBBF450}"/>
                </a:ext>
              </a:extLst>
            </p:cNvPr>
            <p:cNvSpPr/>
            <p:nvPr userDrawn="1"/>
          </p:nvSpPr>
          <p:spPr>
            <a:xfrm>
              <a:off x="0" y="628200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0" name="Rechthoek 119">
              <a:extLst>
                <a:ext uri="{FF2B5EF4-FFF2-40B4-BE49-F238E27FC236}">
                  <a16:creationId xmlns:a16="http://schemas.microsoft.com/office/drawing/2014/main" id="{9FCADC22-8AB3-475A-B481-EE51EEBCB2BC}"/>
                </a:ext>
              </a:extLst>
            </p:cNvPr>
            <p:cNvSpPr/>
            <p:nvPr userDrawn="1"/>
          </p:nvSpPr>
          <p:spPr>
            <a:xfrm>
              <a:off x="0" y="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1" name="Rechthoek 120">
              <a:extLst>
                <a:ext uri="{FF2B5EF4-FFF2-40B4-BE49-F238E27FC236}">
                  <a16:creationId xmlns:a16="http://schemas.microsoft.com/office/drawing/2014/main" id="{8119D85B-B2CE-41CB-88BE-9709D9F94E41}"/>
                </a:ext>
              </a:extLst>
            </p:cNvPr>
            <p:cNvSpPr/>
            <p:nvPr userDrawn="1"/>
          </p:nvSpPr>
          <p:spPr>
            <a:xfrm rot="5400000">
              <a:off x="-3141525"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2" name="Rechthoek 121">
              <a:extLst>
                <a:ext uri="{FF2B5EF4-FFF2-40B4-BE49-F238E27FC236}">
                  <a16:creationId xmlns:a16="http://schemas.microsoft.com/office/drawing/2014/main" id="{03771307-76CC-4CF4-82FB-E98B9851E03F}"/>
                </a:ext>
              </a:extLst>
            </p:cNvPr>
            <p:cNvSpPr/>
            <p:nvPr userDrawn="1"/>
          </p:nvSpPr>
          <p:spPr>
            <a:xfrm rot="5400000">
              <a:off x="84498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3" name="Rechthoek 122">
              <a:extLst>
                <a:ext uri="{FF2B5EF4-FFF2-40B4-BE49-F238E27FC236}">
                  <a16:creationId xmlns:a16="http://schemas.microsoft.com/office/drawing/2014/main" id="{CA0F6930-B0B0-422B-8799-C670A82219FC}"/>
                </a:ext>
              </a:extLst>
            </p:cNvPr>
            <p:cNvSpPr/>
            <p:nvPr/>
          </p:nvSpPr>
          <p:spPr>
            <a:xfrm>
              <a:off x="0" y="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4" name="Rechthoek 123">
              <a:extLst>
                <a:ext uri="{FF2B5EF4-FFF2-40B4-BE49-F238E27FC236}">
                  <a16:creationId xmlns:a16="http://schemas.microsoft.com/office/drawing/2014/main" id="{FE298ACE-C2E6-40B1-A8BA-CBAA47F542F8}"/>
                </a:ext>
              </a:extLst>
            </p:cNvPr>
            <p:cNvSpPr/>
            <p:nvPr/>
          </p:nvSpPr>
          <p:spPr>
            <a:xfrm>
              <a:off x="0" y="671400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5" name="Rechthoek 124">
              <a:extLst>
                <a:ext uri="{FF2B5EF4-FFF2-40B4-BE49-F238E27FC236}">
                  <a16:creationId xmlns:a16="http://schemas.microsoft.com/office/drawing/2014/main" id="{9FCD3D1A-E2DF-4185-875C-64D799887C54}"/>
                </a:ext>
              </a:extLst>
            </p:cNvPr>
            <p:cNvSpPr/>
            <p:nvPr/>
          </p:nvSpPr>
          <p:spPr>
            <a:xfrm rot="5400000">
              <a:off x="-3357132" y="3357130"/>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6" name="Rechthoek 125">
              <a:extLst>
                <a:ext uri="{FF2B5EF4-FFF2-40B4-BE49-F238E27FC236}">
                  <a16:creationId xmlns:a16="http://schemas.microsoft.com/office/drawing/2014/main" id="{0AF50480-B741-4109-B008-1F04F5E70F46}"/>
                </a:ext>
              </a:extLst>
            </p:cNvPr>
            <p:cNvSpPr/>
            <p:nvPr/>
          </p:nvSpPr>
          <p:spPr>
            <a:xfrm rot="5400000">
              <a:off x="8668907" y="3357129"/>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8" name="Rechthoek 127">
              <a:extLst>
                <a:ext uri="{FF2B5EF4-FFF2-40B4-BE49-F238E27FC236}">
                  <a16:creationId xmlns:a16="http://schemas.microsoft.com/office/drawing/2014/main" id="{BC9040B1-2782-43D1-B262-7375C9BDE243}"/>
                </a:ext>
              </a:extLst>
            </p:cNvPr>
            <p:cNvSpPr/>
            <p:nvPr userDrawn="1"/>
          </p:nvSpPr>
          <p:spPr>
            <a:xfrm rot="5400000">
              <a:off x="7222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9" name="Rechthoek 128">
              <a:extLst>
                <a:ext uri="{FF2B5EF4-FFF2-40B4-BE49-F238E27FC236}">
                  <a16:creationId xmlns:a16="http://schemas.microsoft.com/office/drawing/2014/main" id="{17FFD978-7B66-4C87-9C2F-56CE0A30D9A1}"/>
                </a:ext>
              </a:extLst>
            </p:cNvPr>
            <p:cNvSpPr/>
            <p:nvPr userDrawn="1"/>
          </p:nvSpPr>
          <p:spPr>
            <a:xfrm rot="5400000">
              <a:off x="45860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grpSp>
      <p:sp>
        <p:nvSpPr>
          <p:cNvPr id="2" name="Rechthoek 1">
            <a:extLst>
              <a:ext uri="{FF2B5EF4-FFF2-40B4-BE49-F238E27FC236}">
                <a16:creationId xmlns:a16="http://schemas.microsoft.com/office/drawing/2014/main" id="{0C7644DC-70C7-4717-AE35-DE6C4A4C7790}"/>
              </a:ext>
            </a:extLst>
          </p:cNvPr>
          <p:cNvSpPr/>
          <p:nvPr userDrawn="1"/>
        </p:nvSpPr>
        <p:spPr>
          <a:xfrm rot="21334120">
            <a:off x="588786" y="550262"/>
            <a:ext cx="3674495" cy="4477246"/>
          </a:xfrm>
          <a:prstGeom prst="rect">
            <a:avLst/>
          </a:pr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61" name="Rechthoek 1">
            <a:extLst>
              <a:ext uri="{FF2B5EF4-FFF2-40B4-BE49-F238E27FC236}">
                <a16:creationId xmlns:a16="http://schemas.microsoft.com/office/drawing/2014/main" id="{9BF424EE-C447-42D2-AE8A-2B90923FAE61}"/>
              </a:ext>
            </a:extLst>
          </p:cNvPr>
          <p:cNvSpPr/>
          <p:nvPr userDrawn="1"/>
        </p:nvSpPr>
        <p:spPr>
          <a:xfrm rot="-60000">
            <a:off x="595070" y="959190"/>
            <a:ext cx="3842624" cy="4274382"/>
          </a:xfrm>
          <a:custGeom>
            <a:avLst/>
            <a:gdLst>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141561 w 3816056"/>
              <a:gd name="connsiteY0" fmla="*/ 0 h 4477246"/>
              <a:gd name="connsiteX1" fmla="*/ 3816056 w 3816056"/>
              <a:gd name="connsiteY1" fmla="*/ 0 h 4477246"/>
              <a:gd name="connsiteX2" fmla="*/ 3816056 w 3816056"/>
              <a:gd name="connsiteY2" fmla="*/ 4477246 h 4477246"/>
              <a:gd name="connsiteX3" fmla="*/ 141561 w 3816056"/>
              <a:gd name="connsiteY3" fmla="*/ 4477246 h 4477246"/>
              <a:gd name="connsiteX4" fmla="*/ 141561 w 3816056"/>
              <a:gd name="connsiteY4" fmla="*/ 0 h 4477246"/>
              <a:gd name="connsiteX0" fmla="*/ 141561 w 4033273"/>
              <a:gd name="connsiteY0" fmla="*/ 0 h 4477246"/>
              <a:gd name="connsiteX1" fmla="*/ 3816056 w 4033273"/>
              <a:gd name="connsiteY1" fmla="*/ 0 h 4477246"/>
              <a:gd name="connsiteX2" fmla="*/ 4033273 w 4033273"/>
              <a:gd name="connsiteY2" fmla="*/ 4468603 h 4477246"/>
              <a:gd name="connsiteX3" fmla="*/ 141561 w 4033273"/>
              <a:gd name="connsiteY3" fmla="*/ 4477246 h 4477246"/>
              <a:gd name="connsiteX4" fmla="*/ 141561 w 4033273"/>
              <a:gd name="connsiteY4" fmla="*/ 0 h 4477246"/>
              <a:gd name="connsiteX0" fmla="*/ 141561 w 4192973"/>
              <a:gd name="connsiteY0" fmla="*/ 0 h 4544670"/>
              <a:gd name="connsiteX1" fmla="*/ 3816056 w 4192973"/>
              <a:gd name="connsiteY1" fmla="*/ 0 h 4544670"/>
              <a:gd name="connsiteX2" fmla="*/ 4192973 w 4192973"/>
              <a:gd name="connsiteY2" fmla="*/ 4544670 h 4544670"/>
              <a:gd name="connsiteX3" fmla="*/ 141561 w 4192973"/>
              <a:gd name="connsiteY3" fmla="*/ 4477246 h 4544670"/>
              <a:gd name="connsiteX4" fmla="*/ 141561 w 4192973"/>
              <a:gd name="connsiteY4" fmla="*/ 0 h 4544670"/>
              <a:gd name="connsiteX0" fmla="*/ 50253 w 4101665"/>
              <a:gd name="connsiteY0" fmla="*/ 0 h 4544670"/>
              <a:gd name="connsiteX1" fmla="*/ 3724748 w 4101665"/>
              <a:gd name="connsiteY1" fmla="*/ 0 h 4544670"/>
              <a:gd name="connsiteX2" fmla="*/ 4101665 w 4101665"/>
              <a:gd name="connsiteY2" fmla="*/ 4544670 h 4544670"/>
              <a:gd name="connsiteX3" fmla="*/ 189535 w 4101665"/>
              <a:gd name="connsiteY3" fmla="*/ 4488040 h 4544670"/>
              <a:gd name="connsiteX4" fmla="*/ 50253 w 4101665"/>
              <a:gd name="connsiteY4" fmla="*/ 0 h 4544670"/>
              <a:gd name="connsiteX0" fmla="*/ 18 w 4051430"/>
              <a:gd name="connsiteY0" fmla="*/ 0 h 4577750"/>
              <a:gd name="connsiteX1" fmla="*/ 3674513 w 4051430"/>
              <a:gd name="connsiteY1" fmla="*/ 0 h 4577750"/>
              <a:gd name="connsiteX2" fmla="*/ 4051430 w 4051430"/>
              <a:gd name="connsiteY2" fmla="*/ 4544670 h 4577750"/>
              <a:gd name="connsiteX3" fmla="*/ 310681 w 4051430"/>
              <a:gd name="connsiteY3" fmla="*/ 4577750 h 4577750"/>
              <a:gd name="connsiteX4" fmla="*/ 18 w 4051430"/>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264731"/>
              <a:gd name="connsiteY0" fmla="*/ 119412 h 4697162"/>
              <a:gd name="connsiteX1" fmla="*/ 3674513 w 4264731"/>
              <a:gd name="connsiteY1" fmla="*/ 119412 h 4697162"/>
              <a:gd name="connsiteX2" fmla="*/ 3636707 w 4264731"/>
              <a:gd name="connsiteY2" fmla="*/ 419938 h 4697162"/>
              <a:gd name="connsiteX3" fmla="*/ 4090397 w 4264731"/>
              <a:gd name="connsiteY3" fmla="*/ 4654364 h 4697162"/>
              <a:gd name="connsiteX4" fmla="*/ 310681 w 4264731"/>
              <a:gd name="connsiteY4" fmla="*/ 4697162 h 4697162"/>
              <a:gd name="connsiteX5" fmla="*/ 18 w 4264731"/>
              <a:gd name="connsiteY5" fmla="*/ 119412 h 4697162"/>
              <a:gd name="connsiteX0" fmla="*/ 18 w 4264731"/>
              <a:gd name="connsiteY0" fmla="*/ 0 h 4577750"/>
              <a:gd name="connsiteX1" fmla="*/ 3674513 w 4264731"/>
              <a:gd name="connsiteY1" fmla="*/ 0 h 4577750"/>
              <a:gd name="connsiteX2" fmla="*/ 3636707 w 4264731"/>
              <a:gd name="connsiteY2" fmla="*/ 300526 h 4577750"/>
              <a:gd name="connsiteX3" fmla="*/ 4090397 w 4264731"/>
              <a:gd name="connsiteY3" fmla="*/ 4534952 h 4577750"/>
              <a:gd name="connsiteX4" fmla="*/ 310681 w 4264731"/>
              <a:gd name="connsiteY4" fmla="*/ 4577750 h 4577750"/>
              <a:gd name="connsiteX5" fmla="*/ 18 w 4264731"/>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27027 w 4090397"/>
              <a:gd name="connsiteY2" fmla="*/ 302164 h 4577750"/>
              <a:gd name="connsiteX3" fmla="*/ 4090397 w 4090397"/>
              <a:gd name="connsiteY3" fmla="*/ 4534952 h 4577750"/>
              <a:gd name="connsiteX4" fmla="*/ 310681 w 4090397"/>
              <a:gd name="connsiteY4" fmla="*/ 4577750 h 4577750"/>
              <a:gd name="connsiteX5" fmla="*/ 18 w 4090397"/>
              <a:gd name="connsiteY5" fmla="*/ 0 h 45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0397" h="4577750">
                <a:moveTo>
                  <a:pt x="18" y="0"/>
                </a:moveTo>
                <a:lnTo>
                  <a:pt x="3631412" y="1436"/>
                </a:lnTo>
                <a:cubicBezTo>
                  <a:pt x="3629950" y="101679"/>
                  <a:pt x="3628489" y="201921"/>
                  <a:pt x="3627027" y="302164"/>
                </a:cubicBezTo>
                <a:cubicBezTo>
                  <a:pt x="3589205" y="1043317"/>
                  <a:pt x="3642312" y="3196660"/>
                  <a:pt x="4090397" y="4534952"/>
                </a:cubicBezTo>
                <a:lnTo>
                  <a:pt x="310681" y="4577750"/>
                </a:lnTo>
                <a:cubicBezTo>
                  <a:pt x="-7833" y="3086127"/>
                  <a:pt x="18" y="1492415"/>
                  <a:pt x="18" y="0"/>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60" name="Rechthoek 1">
            <a:extLst>
              <a:ext uri="{FF2B5EF4-FFF2-40B4-BE49-F238E27FC236}">
                <a16:creationId xmlns:a16="http://schemas.microsoft.com/office/drawing/2014/main" id="{7F9C9FEE-F3ED-4A1F-AECD-644C96D80D60}"/>
              </a:ext>
            </a:extLst>
          </p:cNvPr>
          <p:cNvSpPr/>
          <p:nvPr userDrawn="1"/>
        </p:nvSpPr>
        <p:spPr>
          <a:xfrm rot="21334120">
            <a:off x="611108" y="607481"/>
            <a:ext cx="4115348" cy="4577750"/>
          </a:xfrm>
          <a:custGeom>
            <a:avLst/>
            <a:gdLst>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141561 w 3816056"/>
              <a:gd name="connsiteY0" fmla="*/ 0 h 4477246"/>
              <a:gd name="connsiteX1" fmla="*/ 3816056 w 3816056"/>
              <a:gd name="connsiteY1" fmla="*/ 0 h 4477246"/>
              <a:gd name="connsiteX2" fmla="*/ 3816056 w 3816056"/>
              <a:gd name="connsiteY2" fmla="*/ 4477246 h 4477246"/>
              <a:gd name="connsiteX3" fmla="*/ 141561 w 3816056"/>
              <a:gd name="connsiteY3" fmla="*/ 4477246 h 4477246"/>
              <a:gd name="connsiteX4" fmla="*/ 141561 w 3816056"/>
              <a:gd name="connsiteY4" fmla="*/ 0 h 4477246"/>
              <a:gd name="connsiteX0" fmla="*/ 141561 w 4033273"/>
              <a:gd name="connsiteY0" fmla="*/ 0 h 4477246"/>
              <a:gd name="connsiteX1" fmla="*/ 3816056 w 4033273"/>
              <a:gd name="connsiteY1" fmla="*/ 0 h 4477246"/>
              <a:gd name="connsiteX2" fmla="*/ 4033273 w 4033273"/>
              <a:gd name="connsiteY2" fmla="*/ 4468603 h 4477246"/>
              <a:gd name="connsiteX3" fmla="*/ 141561 w 4033273"/>
              <a:gd name="connsiteY3" fmla="*/ 4477246 h 4477246"/>
              <a:gd name="connsiteX4" fmla="*/ 141561 w 4033273"/>
              <a:gd name="connsiteY4" fmla="*/ 0 h 4477246"/>
              <a:gd name="connsiteX0" fmla="*/ 141561 w 4192973"/>
              <a:gd name="connsiteY0" fmla="*/ 0 h 4544670"/>
              <a:gd name="connsiteX1" fmla="*/ 3816056 w 4192973"/>
              <a:gd name="connsiteY1" fmla="*/ 0 h 4544670"/>
              <a:gd name="connsiteX2" fmla="*/ 4192973 w 4192973"/>
              <a:gd name="connsiteY2" fmla="*/ 4544670 h 4544670"/>
              <a:gd name="connsiteX3" fmla="*/ 141561 w 4192973"/>
              <a:gd name="connsiteY3" fmla="*/ 4477246 h 4544670"/>
              <a:gd name="connsiteX4" fmla="*/ 141561 w 4192973"/>
              <a:gd name="connsiteY4" fmla="*/ 0 h 4544670"/>
              <a:gd name="connsiteX0" fmla="*/ 50253 w 4101665"/>
              <a:gd name="connsiteY0" fmla="*/ 0 h 4544670"/>
              <a:gd name="connsiteX1" fmla="*/ 3724748 w 4101665"/>
              <a:gd name="connsiteY1" fmla="*/ 0 h 4544670"/>
              <a:gd name="connsiteX2" fmla="*/ 4101665 w 4101665"/>
              <a:gd name="connsiteY2" fmla="*/ 4544670 h 4544670"/>
              <a:gd name="connsiteX3" fmla="*/ 189535 w 4101665"/>
              <a:gd name="connsiteY3" fmla="*/ 4488040 h 4544670"/>
              <a:gd name="connsiteX4" fmla="*/ 50253 w 4101665"/>
              <a:gd name="connsiteY4" fmla="*/ 0 h 4544670"/>
              <a:gd name="connsiteX0" fmla="*/ 18 w 4051430"/>
              <a:gd name="connsiteY0" fmla="*/ 0 h 4577750"/>
              <a:gd name="connsiteX1" fmla="*/ 3674513 w 4051430"/>
              <a:gd name="connsiteY1" fmla="*/ 0 h 4577750"/>
              <a:gd name="connsiteX2" fmla="*/ 4051430 w 4051430"/>
              <a:gd name="connsiteY2" fmla="*/ 4544670 h 4577750"/>
              <a:gd name="connsiteX3" fmla="*/ 310681 w 4051430"/>
              <a:gd name="connsiteY3" fmla="*/ 4577750 h 4577750"/>
              <a:gd name="connsiteX4" fmla="*/ 18 w 4051430"/>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264731"/>
              <a:gd name="connsiteY0" fmla="*/ 119412 h 4697162"/>
              <a:gd name="connsiteX1" fmla="*/ 3674513 w 4264731"/>
              <a:gd name="connsiteY1" fmla="*/ 119412 h 4697162"/>
              <a:gd name="connsiteX2" fmla="*/ 3636707 w 4264731"/>
              <a:gd name="connsiteY2" fmla="*/ 419938 h 4697162"/>
              <a:gd name="connsiteX3" fmla="*/ 4090397 w 4264731"/>
              <a:gd name="connsiteY3" fmla="*/ 4654364 h 4697162"/>
              <a:gd name="connsiteX4" fmla="*/ 310681 w 4264731"/>
              <a:gd name="connsiteY4" fmla="*/ 4697162 h 4697162"/>
              <a:gd name="connsiteX5" fmla="*/ 18 w 4264731"/>
              <a:gd name="connsiteY5" fmla="*/ 119412 h 4697162"/>
              <a:gd name="connsiteX0" fmla="*/ 18 w 4264731"/>
              <a:gd name="connsiteY0" fmla="*/ 0 h 4577750"/>
              <a:gd name="connsiteX1" fmla="*/ 3674513 w 4264731"/>
              <a:gd name="connsiteY1" fmla="*/ 0 h 4577750"/>
              <a:gd name="connsiteX2" fmla="*/ 3636707 w 4264731"/>
              <a:gd name="connsiteY2" fmla="*/ 300526 h 4577750"/>
              <a:gd name="connsiteX3" fmla="*/ 4090397 w 4264731"/>
              <a:gd name="connsiteY3" fmla="*/ 4534952 h 4577750"/>
              <a:gd name="connsiteX4" fmla="*/ 310681 w 4264731"/>
              <a:gd name="connsiteY4" fmla="*/ 4577750 h 4577750"/>
              <a:gd name="connsiteX5" fmla="*/ 18 w 4264731"/>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27027 w 4090397"/>
              <a:gd name="connsiteY2" fmla="*/ 302164 h 4577750"/>
              <a:gd name="connsiteX3" fmla="*/ 4090397 w 4090397"/>
              <a:gd name="connsiteY3" fmla="*/ 4534952 h 4577750"/>
              <a:gd name="connsiteX4" fmla="*/ 310681 w 4090397"/>
              <a:gd name="connsiteY4" fmla="*/ 4577750 h 4577750"/>
              <a:gd name="connsiteX5" fmla="*/ 18 w 4090397"/>
              <a:gd name="connsiteY5" fmla="*/ 0 h 45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0397" h="4577750">
                <a:moveTo>
                  <a:pt x="18" y="0"/>
                </a:moveTo>
                <a:lnTo>
                  <a:pt x="3631412" y="1436"/>
                </a:lnTo>
                <a:cubicBezTo>
                  <a:pt x="3629950" y="101679"/>
                  <a:pt x="3628489" y="201921"/>
                  <a:pt x="3627027" y="302164"/>
                </a:cubicBezTo>
                <a:cubicBezTo>
                  <a:pt x="3589205" y="1043317"/>
                  <a:pt x="3642312" y="3196660"/>
                  <a:pt x="4090397" y="4534952"/>
                </a:cubicBezTo>
                <a:lnTo>
                  <a:pt x="310681" y="4577750"/>
                </a:lnTo>
                <a:cubicBezTo>
                  <a:pt x="-7833" y="3086127"/>
                  <a:pt x="18" y="1492415"/>
                  <a:pt x="18" y="0"/>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86" name="Tijdelijke aanduiding voor afbeelding 185">
            <a:extLst>
              <a:ext uri="{FF2B5EF4-FFF2-40B4-BE49-F238E27FC236}">
                <a16:creationId xmlns:a16="http://schemas.microsoft.com/office/drawing/2014/main" id="{87E0EE33-23AB-4E97-BE9E-8E163ECA2490}"/>
              </a:ext>
            </a:extLst>
          </p:cNvPr>
          <p:cNvSpPr>
            <a:spLocks noGrp="1"/>
          </p:cNvSpPr>
          <p:nvPr>
            <p:ph type="pic" sz="quarter" idx="19" hasCustomPrompt="1"/>
          </p:nvPr>
        </p:nvSpPr>
        <p:spPr>
          <a:xfrm>
            <a:off x="700465" y="832463"/>
            <a:ext cx="3627110" cy="3396820"/>
          </a:xfrm>
          <a:custGeom>
            <a:avLst/>
            <a:gdLst>
              <a:gd name="connsiteX0" fmla="*/ 3171500 w 3627110"/>
              <a:gd name="connsiteY0" fmla="*/ 0 h 3396820"/>
              <a:gd name="connsiteX1" fmla="*/ 3173517 w 3627110"/>
              <a:gd name="connsiteY1" fmla="*/ 53044 h 3396820"/>
              <a:gd name="connsiteX2" fmla="*/ 3560448 w 3627110"/>
              <a:gd name="connsiteY2" fmla="*/ 2831114 h 3396820"/>
              <a:gd name="connsiteX3" fmla="*/ 3627110 w 3627110"/>
              <a:gd name="connsiteY3" fmla="*/ 3106965 h 3396820"/>
              <a:gd name="connsiteX4" fmla="*/ 375299 w 3627110"/>
              <a:gd name="connsiteY4" fmla="*/ 3396820 h 3396820"/>
              <a:gd name="connsiteX5" fmla="*/ 334051 w 3627110"/>
              <a:gd name="connsiteY5" fmla="*/ 3184562 h 3396820"/>
              <a:gd name="connsiteX6" fmla="*/ 9366 w 3627110"/>
              <a:gd name="connsiteY6" fmla="*/ 404968 h 3396820"/>
              <a:gd name="connsiteX7" fmla="*/ 0 w 3627110"/>
              <a:gd name="connsiteY7" fmla="*/ 284908 h 33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110" h="3396820">
                <a:moveTo>
                  <a:pt x="3171500" y="0"/>
                </a:moveTo>
                <a:lnTo>
                  <a:pt x="3173517" y="53044"/>
                </a:lnTo>
                <a:cubicBezTo>
                  <a:pt x="3202011" y="644818"/>
                  <a:pt x="3318866" y="1775555"/>
                  <a:pt x="3560448" y="2831114"/>
                </a:cubicBezTo>
                <a:lnTo>
                  <a:pt x="3627110" y="3106965"/>
                </a:lnTo>
                <a:lnTo>
                  <a:pt x="375299" y="3396820"/>
                </a:lnTo>
                <a:lnTo>
                  <a:pt x="334051" y="3184562"/>
                </a:lnTo>
                <a:cubicBezTo>
                  <a:pt x="169288" y="2263106"/>
                  <a:pt x="82375" y="1321315"/>
                  <a:pt x="9366" y="404968"/>
                </a:cubicBezTo>
                <a:lnTo>
                  <a:pt x="0" y="284908"/>
                </a:lnTo>
                <a:close/>
              </a:path>
            </a:pathLst>
          </a:custGeom>
          <a:solidFill>
            <a:schemeClr val="bg1">
              <a:lumMod val="95000"/>
            </a:schemeClr>
          </a:solidFill>
          <a:ln>
            <a:noFill/>
          </a:ln>
          <a:effectLst/>
        </p:spPr>
        <p:txBody>
          <a:bodyPr wrap="square" bIns="1620000" anchor="ctr">
            <a:noAutofit/>
          </a:bodyPr>
          <a:lstStyle>
            <a:lvl1pPr marL="0" indent="0" algn="ctr">
              <a:lnSpc>
                <a:spcPct val="90000"/>
              </a:lnSpc>
              <a:spcBef>
                <a:spcPts val="0"/>
              </a:spcBef>
              <a:spcAft>
                <a:spcPts val="0"/>
              </a:spcAft>
              <a:buFont typeface="Arial" panose="020B0604020202020204" pitchFamily="34" charset="0"/>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96" name="Tijdelijke aanduiding voor verticale tekst 195">
            <a:extLst>
              <a:ext uri="{FF2B5EF4-FFF2-40B4-BE49-F238E27FC236}">
                <a16:creationId xmlns:a16="http://schemas.microsoft.com/office/drawing/2014/main" id="{D170C184-BD31-440A-BB8A-EB98E37BAB24}"/>
              </a:ext>
            </a:extLst>
          </p:cNvPr>
          <p:cNvSpPr>
            <a:spLocks noGrp="1"/>
          </p:cNvSpPr>
          <p:nvPr>
            <p:ph type="body" orient="vert" idx="63" hasCustomPrompt="1"/>
          </p:nvPr>
        </p:nvSpPr>
        <p:spPr>
          <a:xfrm>
            <a:off x="529106" y="465781"/>
            <a:ext cx="3594818" cy="786198"/>
          </a:xfrm>
          <a:custGeom>
            <a:avLst/>
            <a:gdLst>
              <a:gd name="connsiteX0" fmla="*/ 2726244 w 3594818"/>
              <a:gd name="connsiteY0" fmla="*/ 582538 h 786198"/>
              <a:gd name="connsiteX1" fmla="*/ 2726315 w 3594818"/>
              <a:gd name="connsiteY1" fmla="*/ 582613 h 786198"/>
              <a:gd name="connsiteX2" fmla="*/ 2726239 w 3594818"/>
              <a:gd name="connsiteY2" fmla="*/ 582866 h 786198"/>
              <a:gd name="connsiteX3" fmla="*/ 2726244 w 3594818"/>
              <a:gd name="connsiteY3" fmla="*/ 582538 h 786198"/>
              <a:gd name="connsiteX4" fmla="*/ 3116523 w 3594818"/>
              <a:gd name="connsiteY4" fmla="*/ 553755 h 786198"/>
              <a:gd name="connsiteX5" fmla="*/ 3116592 w 3594818"/>
              <a:gd name="connsiteY5" fmla="*/ 554024 h 786198"/>
              <a:gd name="connsiteX6" fmla="*/ 3115906 w 3594818"/>
              <a:gd name="connsiteY6" fmla="*/ 554664 h 786198"/>
              <a:gd name="connsiteX7" fmla="*/ 3553256 w 3594818"/>
              <a:gd name="connsiteY7" fmla="*/ 0 h 786198"/>
              <a:gd name="connsiteX8" fmla="*/ 3594818 w 3594818"/>
              <a:gd name="connsiteY8" fmla="*/ 527782 h 786198"/>
              <a:gd name="connsiteX9" fmla="*/ 3550408 w 3594818"/>
              <a:gd name="connsiteY9" fmla="*/ 531279 h 786198"/>
              <a:gd name="connsiteX10" fmla="*/ 3520184 w 3594818"/>
              <a:gd name="connsiteY10" fmla="*/ 531317 h 786198"/>
              <a:gd name="connsiteX11" fmla="*/ 3519058 w 3594818"/>
              <a:gd name="connsiteY11" fmla="*/ 531519 h 786198"/>
              <a:gd name="connsiteX12" fmla="*/ 3509810 w 3594818"/>
              <a:gd name="connsiteY12" fmla="*/ 530857 h 786198"/>
              <a:gd name="connsiteX13" fmla="*/ 3500044 w 3594818"/>
              <a:gd name="connsiteY13" fmla="*/ 527182 h 786198"/>
              <a:gd name="connsiteX14" fmla="*/ 3482650 w 3594818"/>
              <a:gd name="connsiteY14" fmla="*/ 526208 h 786198"/>
              <a:gd name="connsiteX15" fmla="*/ 3471571 w 3594818"/>
              <a:gd name="connsiteY15" fmla="*/ 537487 h 786198"/>
              <a:gd name="connsiteX16" fmla="*/ 3470872 w 3594818"/>
              <a:gd name="connsiteY16" fmla="*/ 537542 h 786198"/>
              <a:gd name="connsiteX17" fmla="*/ 3470913 w 3594818"/>
              <a:gd name="connsiteY17" fmla="*/ 537037 h 786198"/>
              <a:gd name="connsiteX18" fmla="*/ 3470570 w 3594818"/>
              <a:gd name="connsiteY18" fmla="*/ 537566 h 786198"/>
              <a:gd name="connsiteX19" fmla="*/ 3444846 w 3594818"/>
              <a:gd name="connsiteY19" fmla="*/ 539592 h 786198"/>
              <a:gd name="connsiteX20" fmla="*/ 3440541 w 3594818"/>
              <a:gd name="connsiteY20" fmla="*/ 537665 h 786198"/>
              <a:gd name="connsiteX21" fmla="*/ 3418024 w 3594818"/>
              <a:gd name="connsiteY21" fmla="*/ 538193 h 786198"/>
              <a:gd name="connsiteX22" fmla="*/ 3417869 w 3594818"/>
              <a:gd name="connsiteY22" fmla="*/ 538261 h 786198"/>
              <a:gd name="connsiteX23" fmla="*/ 3418367 w 3594818"/>
              <a:gd name="connsiteY23" fmla="*/ 537141 h 786198"/>
              <a:gd name="connsiteX24" fmla="*/ 3397744 w 3594818"/>
              <a:gd name="connsiteY24" fmla="*/ 532008 h 786198"/>
              <a:gd name="connsiteX25" fmla="*/ 3358951 w 3594818"/>
              <a:gd name="connsiteY25" fmla="*/ 527414 h 786198"/>
              <a:gd name="connsiteX26" fmla="*/ 3338560 w 3594818"/>
              <a:gd name="connsiteY26" fmla="*/ 531876 h 786198"/>
              <a:gd name="connsiteX27" fmla="*/ 3338595 w 3594818"/>
              <a:gd name="connsiteY27" fmla="*/ 532029 h 786198"/>
              <a:gd name="connsiteX28" fmla="*/ 3334295 w 3594818"/>
              <a:gd name="connsiteY28" fmla="*/ 534119 h 786198"/>
              <a:gd name="connsiteX29" fmla="*/ 3320340 w 3594818"/>
              <a:gd name="connsiteY29" fmla="*/ 531727 h 786198"/>
              <a:gd name="connsiteX30" fmla="*/ 3299423 w 3594818"/>
              <a:gd name="connsiteY30" fmla="*/ 534511 h 786198"/>
              <a:gd name="connsiteX31" fmla="*/ 3269558 w 3594818"/>
              <a:gd name="connsiteY31" fmla="*/ 539608 h 786198"/>
              <a:gd name="connsiteX32" fmla="*/ 3256193 w 3594818"/>
              <a:gd name="connsiteY32" fmla="*/ 537761 h 786198"/>
              <a:gd name="connsiteX33" fmla="*/ 3181970 w 3594818"/>
              <a:gd name="connsiteY33" fmla="*/ 529373 h 786198"/>
              <a:gd name="connsiteX34" fmla="*/ 3180898 w 3594818"/>
              <a:gd name="connsiteY34" fmla="*/ 529294 h 786198"/>
              <a:gd name="connsiteX35" fmla="*/ 3167496 w 3594818"/>
              <a:gd name="connsiteY35" fmla="*/ 524127 h 786198"/>
              <a:gd name="connsiteX36" fmla="*/ 3151643 w 3594818"/>
              <a:gd name="connsiteY36" fmla="*/ 521460 h 786198"/>
              <a:gd name="connsiteX37" fmla="*/ 3131003 w 3594818"/>
              <a:gd name="connsiteY37" fmla="*/ 520861 h 786198"/>
              <a:gd name="connsiteX38" fmla="*/ 3113323 w 3594818"/>
              <a:gd name="connsiteY38" fmla="*/ 541152 h 786198"/>
              <a:gd name="connsiteX39" fmla="*/ 3116515 w 3594818"/>
              <a:gd name="connsiteY39" fmla="*/ 553721 h 786198"/>
              <a:gd name="connsiteX40" fmla="*/ 3109357 w 3594818"/>
              <a:gd name="connsiteY40" fmla="*/ 558917 h 786198"/>
              <a:gd name="connsiteX41" fmla="*/ 3100981 w 3594818"/>
              <a:gd name="connsiteY41" fmla="*/ 561854 h 786198"/>
              <a:gd name="connsiteX42" fmla="*/ 3091541 w 3594818"/>
              <a:gd name="connsiteY42" fmla="*/ 564435 h 786198"/>
              <a:gd name="connsiteX43" fmla="*/ 3079138 w 3594818"/>
              <a:gd name="connsiteY43" fmla="*/ 559634 h 786198"/>
              <a:gd name="connsiteX44" fmla="*/ 3050060 w 3594818"/>
              <a:gd name="connsiteY44" fmla="*/ 562510 h 786198"/>
              <a:gd name="connsiteX45" fmla="*/ 3046905 w 3594818"/>
              <a:gd name="connsiteY45" fmla="*/ 568599 h 786198"/>
              <a:gd name="connsiteX46" fmla="*/ 3045971 w 3594818"/>
              <a:gd name="connsiteY46" fmla="*/ 568389 h 786198"/>
              <a:gd name="connsiteX47" fmla="*/ 2996918 w 3594818"/>
              <a:gd name="connsiteY47" fmla="*/ 552814 h 786198"/>
              <a:gd name="connsiteX48" fmla="*/ 2996916 w 3594818"/>
              <a:gd name="connsiteY48" fmla="*/ 552828 h 786198"/>
              <a:gd name="connsiteX49" fmla="*/ 2996896 w 3594818"/>
              <a:gd name="connsiteY49" fmla="*/ 552471 h 786198"/>
              <a:gd name="connsiteX50" fmla="*/ 2985420 w 3594818"/>
              <a:gd name="connsiteY50" fmla="*/ 552609 h 786198"/>
              <a:gd name="connsiteX51" fmla="*/ 2960033 w 3594818"/>
              <a:gd name="connsiteY51" fmla="*/ 542253 h 786198"/>
              <a:gd name="connsiteX52" fmla="*/ 2932818 w 3594818"/>
              <a:gd name="connsiteY52" fmla="*/ 536021 h 786198"/>
              <a:gd name="connsiteX53" fmla="*/ 2906019 w 3594818"/>
              <a:gd name="connsiteY53" fmla="*/ 545205 h 786198"/>
              <a:gd name="connsiteX54" fmla="*/ 2886481 w 3594818"/>
              <a:gd name="connsiteY54" fmla="*/ 555960 h 786198"/>
              <a:gd name="connsiteX55" fmla="*/ 2882900 w 3594818"/>
              <a:gd name="connsiteY55" fmla="*/ 555684 h 786198"/>
              <a:gd name="connsiteX56" fmla="*/ 2863265 w 3594818"/>
              <a:gd name="connsiteY56" fmla="*/ 555976 h 786198"/>
              <a:gd name="connsiteX57" fmla="*/ 2844224 w 3594818"/>
              <a:gd name="connsiteY57" fmla="*/ 559276 h 786198"/>
              <a:gd name="connsiteX58" fmla="*/ 2844223 w 3594818"/>
              <a:gd name="connsiteY58" fmla="*/ 558975 h 786198"/>
              <a:gd name="connsiteX59" fmla="*/ 2811491 w 3594818"/>
              <a:gd name="connsiteY59" fmla="*/ 546076 h 786198"/>
              <a:gd name="connsiteX60" fmla="*/ 2773495 w 3594818"/>
              <a:gd name="connsiteY60" fmla="*/ 544857 h 786198"/>
              <a:gd name="connsiteX61" fmla="*/ 2735603 w 3594818"/>
              <a:gd name="connsiteY61" fmla="*/ 549812 h 786198"/>
              <a:gd name="connsiteX62" fmla="*/ 2720826 w 3594818"/>
              <a:gd name="connsiteY62" fmla="*/ 562347 h 786198"/>
              <a:gd name="connsiteX63" fmla="*/ 2725535 w 3594818"/>
              <a:gd name="connsiteY63" fmla="*/ 581109 h 786198"/>
              <a:gd name="connsiteX64" fmla="*/ 2707587 w 3594818"/>
              <a:gd name="connsiteY64" fmla="*/ 582608 h 786198"/>
              <a:gd name="connsiteX65" fmla="*/ 2690025 w 3594818"/>
              <a:gd name="connsiteY65" fmla="*/ 577656 h 786198"/>
              <a:gd name="connsiteX66" fmla="*/ 2665696 w 3594818"/>
              <a:gd name="connsiteY66" fmla="*/ 572772 h 786198"/>
              <a:gd name="connsiteX67" fmla="*/ 2648959 w 3594818"/>
              <a:gd name="connsiteY67" fmla="*/ 569264 h 786198"/>
              <a:gd name="connsiteX68" fmla="*/ 2634250 w 3594818"/>
              <a:gd name="connsiteY68" fmla="*/ 572829 h 786198"/>
              <a:gd name="connsiteX69" fmla="*/ 2616003 w 3594818"/>
              <a:gd name="connsiteY69" fmla="*/ 577661 h 786198"/>
              <a:gd name="connsiteX70" fmla="*/ 2599070 w 3594818"/>
              <a:gd name="connsiteY70" fmla="*/ 574253 h 786198"/>
              <a:gd name="connsiteX71" fmla="*/ 2599944 w 3594818"/>
              <a:gd name="connsiteY71" fmla="*/ 573422 h 786198"/>
              <a:gd name="connsiteX72" fmla="*/ 2561912 w 3594818"/>
              <a:gd name="connsiteY72" fmla="*/ 571382 h 786198"/>
              <a:gd name="connsiteX73" fmla="*/ 2560651 w 3594818"/>
              <a:gd name="connsiteY73" fmla="*/ 572962 h 786198"/>
              <a:gd name="connsiteX74" fmla="*/ 2555859 w 3594818"/>
              <a:gd name="connsiteY74" fmla="*/ 572210 h 786198"/>
              <a:gd name="connsiteX75" fmla="*/ 2546453 w 3594818"/>
              <a:gd name="connsiteY75" fmla="*/ 573871 h 786198"/>
              <a:gd name="connsiteX76" fmla="*/ 2545393 w 3594818"/>
              <a:gd name="connsiteY76" fmla="*/ 574799 h 786198"/>
              <a:gd name="connsiteX77" fmla="*/ 2529388 w 3594818"/>
              <a:gd name="connsiteY77" fmla="*/ 571813 h 786198"/>
              <a:gd name="connsiteX78" fmla="*/ 2519636 w 3594818"/>
              <a:gd name="connsiteY78" fmla="*/ 572994 h 786198"/>
              <a:gd name="connsiteX79" fmla="*/ 2509514 w 3594818"/>
              <a:gd name="connsiteY79" fmla="*/ 582608 h 786198"/>
              <a:gd name="connsiteX80" fmla="*/ 2494230 w 3594818"/>
              <a:gd name="connsiteY80" fmla="*/ 578760 h 786198"/>
              <a:gd name="connsiteX81" fmla="*/ 2493279 w 3594818"/>
              <a:gd name="connsiteY81" fmla="*/ 579059 h 786198"/>
              <a:gd name="connsiteX82" fmla="*/ 2493406 w 3594818"/>
              <a:gd name="connsiteY82" fmla="*/ 578816 h 786198"/>
              <a:gd name="connsiteX83" fmla="*/ 2460758 w 3594818"/>
              <a:gd name="connsiteY83" fmla="*/ 569473 h 786198"/>
              <a:gd name="connsiteX84" fmla="*/ 2445100 w 3594818"/>
              <a:gd name="connsiteY84" fmla="*/ 572157 h 786198"/>
              <a:gd name="connsiteX85" fmla="*/ 2431800 w 3594818"/>
              <a:gd name="connsiteY85" fmla="*/ 569919 h 786198"/>
              <a:gd name="connsiteX86" fmla="*/ 2411160 w 3594818"/>
              <a:gd name="connsiteY86" fmla="*/ 569320 h 786198"/>
              <a:gd name="connsiteX87" fmla="*/ 2395421 w 3594818"/>
              <a:gd name="connsiteY87" fmla="*/ 587382 h 786198"/>
              <a:gd name="connsiteX88" fmla="*/ 2386441 w 3594818"/>
              <a:gd name="connsiteY88" fmla="*/ 586078 h 786198"/>
              <a:gd name="connsiteX89" fmla="*/ 2370974 w 3594818"/>
              <a:gd name="connsiteY89" fmla="*/ 583002 h 786198"/>
              <a:gd name="connsiteX90" fmla="*/ 2359186 w 3594818"/>
              <a:gd name="connsiteY90" fmla="*/ 593062 h 786198"/>
              <a:gd name="connsiteX91" fmla="*/ 2359193 w 3594818"/>
              <a:gd name="connsiteY91" fmla="*/ 595383 h 786198"/>
              <a:gd name="connsiteX92" fmla="*/ 2358796 w 3594818"/>
              <a:gd name="connsiteY92" fmla="*/ 593432 h 786198"/>
              <a:gd name="connsiteX93" fmla="*/ 2350918 w 3594818"/>
              <a:gd name="connsiteY93" fmla="*/ 607113 h 786198"/>
              <a:gd name="connsiteX94" fmla="*/ 2346722 w 3594818"/>
              <a:gd name="connsiteY94" fmla="*/ 607629 h 786198"/>
              <a:gd name="connsiteX95" fmla="*/ 2346540 w 3594818"/>
              <a:gd name="connsiteY95" fmla="*/ 608739 h 786198"/>
              <a:gd name="connsiteX96" fmla="*/ 2346041 w 3594818"/>
              <a:gd name="connsiteY96" fmla="*/ 608904 h 786198"/>
              <a:gd name="connsiteX97" fmla="*/ 2325591 w 3594818"/>
              <a:gd name="connsiteY97" fmla="*/ 604246 h 786198"/>
              <a:gd name="connsiteX98" fmla="*/ 2306044 w 3594818"/>
              <a:gd name="connsiteY98" fmla="*/ 596638 h 786198"/>
              <a:gd name="connsiteX99" fmla="*/ 2305979 w 3594818"/>
              <a:gd name="connsiteY99" fmla="*/ 596709 h 786198"/>
              <a:gd name="connsiteX100" fmla="*/ 2291236 w 3594818"/>
              <a:gd name="connsiteY100" fmla="*/ 589484 h 786198"/>
              <a:gd name="connsiteX101" fmla="*/ 2273658 w 3594818"/>
              <a:gd name="connsiteY101" fmla="*/ 588866 h 786198"/>
              <a:gd name="connsiteX102" fmla="*/ 2262969 w 3594818"/>
              <a:gd name="connsiteY102" fmla="*/ 601098 h 786198"/>
              <a:gd name="connsiteX103" fmla="*/ 2246043 w 3594818"/>
              <a:gd name="connsiteY103" fmla="*/ 601301 h 786198"/>
              <a:gd name="connsiteX104" fmla="*/ 2244650 w 3594818"/>
              <a:gd name="connsiteY104" fmla="*/ 601270 h 786198"/>
              <a:gd name="connsiteX105" fmla="*/ 2244075 w 3594818"/>
              <a:gd name="connsiteY105" fmla="*/ 601154 h 786198"/>
              <a:gd name="connsiteX106" fmla="*/ 2227339 w 3594818"/>
              <a:gd name="connsiteY106" fmla="*/ 597646 h 786198"/>
              <a:gd name="connsiteX107" fmla="*/ 2222149 w 3594818"/>
              <a:gd name="connsiteY107" fmla="*/ 598904 h 786198"/>
              <a:gd name="connsiteX108" fmla="*/ 2210428 w 3594818"/>
              <a:gd name="connsiteY108" fmla="*/ 594775 h 786198"/>
              <a:gd name="connsiteX109" fmla="*/ 2210395 w 3594818"/>
              <a:gd name="connsiteY109" fmla="*/ 594805 h 786198"/>
              <a:gd name="connsiteX110" fmla="*/ 2210406 w 3594818"/>
              <a:gd name="connsiteY110" fmla="*/ 594432 h 786198"/>
              <a:gd name="connsiteX111" fmla="*/ 2192326 w 3594818"/>
              <a:gd name="connsiteY111" fmla="*/ 596338 h 786198"/>
              <a:gd name="connsiteX112" fmla="*/ 2189022 w 3594818"/>
              <a:gd name="connsiteY112" fmla="*/ 598659 h 786198"/>
              <a:gd name="connsiteX113" fmla="*/ 2186578 w 3594818"/>
              <a:gd name="connsiteY113" fmla="*/ 598504 h 786198"/>
              <a:gd name="connsiteX114" fmla="*/ 2172119 w 3594818"/>
              <a:gd name="connsiteY114" fmla="*/ 598571 h 786198"/>
              <a:gd name="connsiteX115" fmla="*/ 2171547 w 3594818"/>
              <a:gd name="connsiteY115" fmla="*/ 599446 h 786198"/>
              <a:gd name="connsiteX116" fmla="*/ 2158403 w 3594818"/>
              <a:gd name="connsiteY116" fmla="*/ 594870 h 786198"/>
              <a:gd name="connsiteX117" fmla="*/ 2140290 w 3594818"/>
              <a:gd name="connsiteY117" fmla="*/ 599764 h 786198"/>
              <a:gd name="connsiteX118" fmla="*/ 2135688 w 3594818"/>
              <a:gd name="connsiteY118" fmla="*/ 605539 h 786198"/>
              <a:gd name="connsiteX119" fmla="*/ 2135527 w 3594818"/>
              <a:gd name="connsiteY119" fmla="*/ 605372 h 786198"/>
              <a:gd name="connsiteX120" fmla="*/ 2107769 w 3594818"/>
              <a:gd name="connsiteY120" fmla="*/ 600195 h 786198"/>
              <a:gd name="connsiteX121" fmla="*/ 2106426 w 3594818"/>
              <a:gd name="connsiteY121" fmla="*/ 600357 h 786198"/>
              <a:gd name="connsiteX122" fmla="*/ 2091649 w 3594818"/>
              <a:gd name="connsiteY122" fmla="*/ 594534 h 786198"/>
              <a:gd name="connsiteX123" fmla="*/ 2053651 w 3594818"/>
              <a:gd name="connsiteY123" fmla="*/ 593316 h 786198"/>
              <a:gd name="connsiteX124" fmla="*/ 2015759 w 3594818"/>
              <a:gd name="connsiteY124" fmla="*/ 598270 h 786198"/>
              <a:gd name="connsiteX125" fmla="*/ 2000984 w 3594818"/>
              <a:gd name="connsiteY125" fmla="*/ 610805 h 786198"/>
              <a:gd name="connsiteX126" fmla="*/ 2002071 w 3594818"/>
              <a:gd name="connsiteY126" fmla="*/ 615141 h 786198"/>
              <a:gd name="connsiteX127" fmla="*/ 1980017 w 3594818"/>
              <a:gd name="connsiteY127" fmla="*/ 611906 h 786198"/>
              <a:gd name="connsiteX128" fmla="*/ 1973521 w 3594818"/>
              <a:gd name="connsiteY128" fmla="*/ 615722 h 786198"/>
              <a:gd name="connsiteX129" fmla="*/ 1964820 w 3594818"/>
              <a:gd name="connsiteY129" fmla="*/ 614462 h 786198"/>
              <a:gd name="connsiteX130" fmla="*/ 1949354 w 3594818"/>
              <a:gd name="connsiteY130" fmla="*/ 611385 h 786198"/>
              <a:gd name="connsiteX131" fmla="*/ 1939400 w 3594818"/>
              <a:gd name="connsiteY131" fmla="*/ 619878 h 786198"/>
              <a:gd name="connsiteX132" fmla="*/ 1929117 w 3594818"/>
              <a:gd name="connsiteY132" fmla="*/ 617722 h 786198"/>
              <a:gd name="connsiteX133" fmla="*/ 1914408 w 3594818"/>
              <a:gd name="connsiteY133" fmla="*/ 621286 h 786198"/>
              <a:gd name="connsiteX134" fmla="*/ 1896163 w 3594818"/>
              <a:gd name="connsiteY134" fmla="*/ 626119 h 786198"/>
              <a:gd name="connsiteX135" fmla="*/ 1879691 w 3594818"/>
              <a:gd name="connsiteY135" fmla="*/ 622802 h 786198"/>
              <a:gd name="connsiteX136" fmla="*/ 1879318 w 3594818"/>
              <a:gd name="connsiteY136" fmla="*/ 622620 h 786198"/>
              <a:gd name="connsiteX137" fmla="*/ 1880101 w 3594818"/>
              <a:gd name="connsiteY137" fmla="*/ 621880 h 786198"/>
              <a:gd name="connsiteX138" fmla="*/ 1872164 w 3594818"/>
              <a:gd name="connsiteY138" fmla="*/ 619116 h 786198"/>
              <a:gd name="connsiteX139" fmla="*/ 1869613 w 3594818"/>
              <a:gd name="connsiteY139" fmla="*/ 617867 h 786198"/>
              <a:gd name="connsiteX140" fmla="*/ 1868459 w 3594818"/>
              <a:gd name="connsiteY140" fmla="*/ 617825 h 786198"/>
              <a:gd name="connsiteX141" fmla="*/ 1860180 w 3594818"/>
              <a:gd name="connsiteY141" fmla="*/ 614945 h 786198"/>
              <a:gd name="connsiteX142" fmla="*/ 1842069 w 3594818"/>
              <a:gd name="connsiteY142" fmla="*/ 619839 h 786198"/>
              <a:gd name="connsiteX143" fmla="*/ 1840807 w 3594818"/>
              <a:gd name="connsiteY143" fmla="*/ 621420 h 786198"/>
              <a:gd name="connsiteX144" fmla="*/ 1836018 w 3594818"/>
              <a:gd name="connsiteY144" fmla="*/ 620667 h 786198"/>
              <a:gd name="connsiteX145" fmla="*/ 1826611 w 3594818"/>
              <a:gd name="connsiteY145" fmla="*/ 622328 h 786198"/>
              <a:gd name="connsiteX146" fmla="*/ 1825551 w 3594818"/>
              <a:gd name="connsiteY146" fmla="*/ 623257 h 786198"/>
              <a:gd name="connsiteX147" fmla="*/ 1809548 w 3594818"/>
              <a:gd name="connsiteY147" fmla="*/ 620270 h 786198"/>
              <a:gd name="connsiteX148" fmla="*/ 1799792 w 3594818"/>
              <a:gd name="connsiteY148" fmla="*/ 621453 h 786198"/>
              <a:gd name="connsiteX149" fmla="*/ 1792251 w 3594818"/>
              <a:gd name="connsiteY149" fmla="*/ 628615 h 786198"/>
              <a:gd name="connsiteX150" fmla="*/ 1775799 w 3594818"/>
              <a:gd name="connsiteY150" fmla="*/ 627574 h 786198"/>
              <a:gd name="connsiteX151" fmla="*/ 1774386 w 3594818"/>
              <a:gd name="connsiteY151" fmla="*/ 627218 h 786198"/>
              <a:gd name="connsiteX152" fmla="*/ 1773683 w 3594818"/>
              <a:gd name="connsiteY152" fmla="*/ 627440 h 786198"/>
              <a:gd name="connsiteX153" fmla="*/ 1773484 w 3594818"/>
              <a:gd name="connsiteY153" fmla="*/ 627427 h 786198"/>
              <a:gd name="connsiteX154" fmla="*/ 1773565 w 3594818"/>
              <a:gd name="connsiteY154" fmla="*/ 627273 h 786198"/>
              <a:gd name="connsiteX155" fmla="*/ 1740916 w 3594818"/>
              <a:gd name="connsiteY155" fmla="*/ 617931 h 786198"/>
              <a:gd name="connsiteX156" fmla="*/ 1718392 w 3594818"/>
              <a:gd name="connsiteY156" fmla="*/ 621790 h 786198"/>
              <a:gd name="connsiteX157" fmla="*/ 1719086 w 3594818"/>
              <a:gd name="connsiteY157" fmla="*/ 632094 h 786198"/>
              <a:gd name="connsiteX158" fmla="*/ 1691029 w 3594818"/>
              <a:gd name="connsiteY158" fmla="*/ 629118 h 786198"/>
              <a:gd name="connsiteX159" fmla="*/ 1654574 w 3594818"/>
              <a:gd name="connsiteY159" fmla="*/ 631571 h 786198"/>
              <a:gd name="connsiteX160" fmla="*/ 1651747 w 3594818"/>
              <a:gd name="connsiteY160" fmla="*/ 631582 h 786198"/>
              <a:gd name="connsiteX161" fmla="*/ 1651133 w 3594818"/>
              <a:gd name="connsiteY161" fmla="*/ 631460 h 786198"/>
              <a:gd name="connsiteX162" fmla="*/ 1650985 w 3594818"/>
              <a:gd name="connsiteY162" fmla="*/ 631585 h 786198"/>
              <a:gd name="connsiteX163" fmla="*/ 1643926 w 3594818"/>
              <a:gd name="connsiteY163" fmla="*/ 631611 h 786198"/>
              <a:gd name="connsiteX164" fmla="*/ 1618118 w 3594818"/>
              <a:gd name="connsiteY164" fmla="*/ 643293 h 786198"/>
              <a:gd name="connsiteX165" fmla="*/ 1605835 w 3594818"/>
              <a:gd name="connsiteY165" fmla="*/ 648132 h 786198"/>
              <a:gd name="connsiteX166" fmla="*/ 1583856 w 3594818"/>
              <a:gd name="connsiteY166" fmla="*/ 644048 h 786198"/>
              <a:gd name="connsiteX167" fmla="*/ 1571391 w 3594818"/>
              <a:gd name="connsiteY167" fmla="*/ 637943 h 786198"/>
              <a:gd name="connsiteX168" fmla="*/ 1553816 w 3594818"/>
              <a:gd name="connsiteY168" fmla="*/ 637324 h 786198"/>
              <a:gd name="connsiteX169" fmla="*/ 1543399 w 3594818"/>
              <a:gd name="connsiteY169" fmla="*/ 649241 h 786198"/>
              <a:gd name="connsiteX170" fmla="*/ 1522115 w 3594818"/>
              <a:gd name="connsiteY170" fmla="*/ 649168 h 786198"/>
              <a:gd name="connsiteX171" fmla="*/ 1507498 w 3594818"/>
              <a:gd name="connsiteY171" fmla="*/ 646105 h 786198"/>
              <a:gd name="connsiteX172" fmla="*/ 1496250 w 3594818"/>
              <a:gd name="connsiteY172" fmla="*/ 648829 h 786198"/>
              <a:gd name="connsiteX173" fmla="*/ 1477720 w 3594818"/>
              <a:gd name="connsiteY173" fmla="*/ 647658 h 786198"/>
              <a:gd name="connsiteX174" fmla="*/ 1451252 w 3594818"/>
              <a:gd name="connsiteY174" fmla="*/ 641826 h 786198"/>
              <a:gd name="connsiteX175" fmla="*/ 1441868 w 3594818"/>
              <a:gd name="connsiteY175" fmla="*/ 644479 h 786198"/>
              <a:gd name="connsiteX176" fmla="*/ 1438563 w 3594818"/>
              <a:gd name="connsiteY176" fmla="*/ 643328 h 786198"/>
              <a:gd name="connsiteX177" fmla="*/ 1420447 w 3594818"/>
              <a:gd name="connsiteY177" fmla="*/ 648222 h 786198"/>
              <a:gd name="connsiteX178" fmla="*/ 1416946 w 3594818"/>
              <a:gd name="connsiteY178" fmla="*/ 652617 h 786198"/>
              <a:gd name="connsiteX179" fmla="*/ 1414305 w 3594818"/>
              <a:gd name="connsiteY179" fmla="*/ 653573 h 786198"/>
              <a:gd name="connsiteX180" fmla="*/ 1387926 w 3594818"/>
              <a:gd name="connsiteY180" fmla="*/ 648653 h 786198"/>
              <a:gd name="connsiteX181" fmla="*/ 1383775 w 3594818"/>
              <a:gd name="connsiteY181" fmla="*/ 649156 h 786198"/>
              <a:gd name="connsiteX182" fmla="*/ 1382940 w 3594818"/>
              <a:gd name="connsiteY182" fmla="*/ 648998 h 786198"/>
              <a:gd name="connsiteX183" fmla="*/ 1382251 w 3594818"/>
              <a:gd name="connsiteY183" fmla="*/ 649341 h 786198"/>
              <a:gd name="connsiteX184" fmla="*/ 1378171 w 3594818"/>
              <a:gd name="connsiteY184" fmla="*/ 649835 h 786198"/>
              <a:gd name="connsiteX185" fmla="*/ 1374774 w 3594818"/>
              <a:gd name="connsiteY185" fmla="*/ 653060 h 786198"/>
              <a:gd name="connsiteX186" fmla="*/ 1366113 w 3594818"/>
              <a:gd name="connsiteY186" fmla="*/ 657371 h 786198"/>
              <a:gd name="connsiteX187" fmla="*/ 1365657 w 3594818"/>
              <a:gd name="connsiteY187" fmla="*/ 657282 h 786198"/>
              <a:gd name="connsiteX188" fmla="*/ 1323098 w 3594818"/>
              <a:gd name="connsiteY188" fmla="*/ 652855 h 786198"/>
              <a:gd name="connsiteX189" fmla="*/ 1318409 w 3594818"/>
              <a:gd name="connsiteY189" fmla="*/ 653129 h 786198"/>
              <a:gd name="connsiteX190" fmla="*/ 1314217 w 3594818"/>
              <a:gd name="connsiteY190" fmla="*/ 656200 h 786198"/>
              <a:gd name="connsiteX191" fmla="*/ 1314389 w 3594818"/>
              <a:gd name="connsiteY191" fmla="*/ 658465 h 786198"/>
              <a:gd name="connsiteX192" fmla="*/ 1313466 w 3594818"/>
              <a:gd name="connsiteY192" fmla="*/ 657279 h 786198"/>
              <a:gd name="connsiteX193" fmla="*/ 1305042 w 3594818"/>
              <a:gd name="connsiteY193" fmla="*/ 661278 h 786198"/>
              <a:gd name="connsiteX194" fmla="*/ 1232952 w 3594818"/>
              <a:gd name="connsiteY194" fmla="*/ 659955 h 786198"/>
              <a:gd name="connsiteX195" fmla="*/ 1230126 w 3594818"/>
              <a:gd name="connsiteY195" fmla="*/ 659964 h 786198"/>
              <a:gd name="connsiteX196" fmla="*/ 1229511 w 3594818"/>
              <a:gd name="connsiteY196" fmla="*/ 659842 h 786198"/>
              <a:gd name="connsiteX197" fmla="*/ 1229364 w 3594818"/>
              <a:gd name="connsiteY197" fmla="*/ 659967 h 786198"/>
              <a:gd name="connsiteX198" fmla="*/ 1222304 w 3594818"/>
              <a:gd name="connsiteY198" fmla="*/ 659993 h 786198"/>
              <a:gd name="connsiteX199" fmla="*/ 1196497 w 3594818"/>
              <a:gd name="connsiteY199" fmla="*/ 671675 h 786198"/>
              <a:gd name="connsiteX200" fmla="*/ 1178334 w 3594818"/>
              <a:gd name="connsiteY200" fmla="*/ 678833 h 786198"/>
              <a:gd name="connsiteX201" fmla="*/ 1164581 w 3594818"/>
              <a:gd name="connsiteY201" fmla="*/ 673479 h 786198"/>
              <a:gd name="connsiteX202" fmla="*/ 1164517 w 3594818"/>
              <a:gd name="connsiteY202" fmla="*/ 673549 h 786198"/>
              <a:gd name="connsiteX203" fmla="*/ 1149770 w 3594818"/>
              <a:gd name="connsiteY203" fmla="*/ 666325 h 786198"/>
              <a:gd name="connsiteX204" fmla="*/ 1132195 w 3594818"/>
              <a:gd name="connsiteY204" fmla="*/ 665706 h 786198"/>
              <a:gd name="connsiteX205" fmla="*/ 1121780 w 3594818"/>
              <a:gd name="connsiteY205" fmla="*/ 677624 h 786198"/>
              <a:gd name="connsiteX206" fmla="*/ 1093399 w 3594818"/>
              <a:gd name="connsiteY206" fmla="*/ 677527 h 786198"/>
              <a:gd name="connsiteX207" fmla="*/ 1091543 w 3594818"/>
              <a:gd name="connsiteY207" fmla="*/ 678284 h 786198"/>
              <a:gd name="connsiteX208" fmla="*/ 1056105 w 3594818"/>
              <a:gd name="connsiteY208" fmla="*/ 676041 h 786198"/>
              <a:gd name="connsiteX209" fmla="*/ 1029631 w 3594818"/>
              <a:gd name="connsiteY209" fmla="*/ 670209 h 786198"/>
              <a:gd name="connsiteX210" fmla="*/ 1008921 w 3594818"/>
              <a:gd name="connsiteY210" fmla="*/ 676064 h 786198"/>
              <a:gd name="connsiteX211" fmla="*/ 997166 w 3594818"/>
              <a:gd name="connsiteY211" fmla="*/ 680329 h 786198"/>
              <a:gd name="connsiteX212" fmla="*/ 971185 w 3594818"/>
              <a:gd name="connsiteY212" fmla="*/ 677576 h 786198"/>
              <a:gd name="connsiteX213" fmla="*/ 964692 w 3594818"/>
              <a:gd name="connsiteY213" fmla="*/ 678013 h 786198"/>
              <a:gd name="connsiteX214" fmla="*/ 961319 w 3594818"/>
              <a:gd name="connsiteY214" fmla="*/ 677382 h 786198"/>
              <a:gd name="connsiteX215" fmla="*/ 959323 w 3594818"/>
              <a:gd name="connsiteY215" fmla="*/ 678375 h 786198"/>
              <a:gd name="connsiteX216" fmla="*/ 938844 w 3594818"/>
              <a:gd name="connsiteY216" fmla="*/ 679753 h 786198"/>
              <a:gd name="connsiteX217" fmla="*/ 938759 w 3594818"/>
              <a:gd name="connsiteY217" fmla="*/ 679739 h 786198"/>
              <a:gd name="connsiteX218" fmla="*/ 938698 w 3594818"/>
              <a:gd name="connsiteY218" fmla="*/ 679762 h 786198"/>
              <a:gd name="connsiteX219" fmla="*/ 934730 w 3594818"/>
              <a:gd name="connsiteY219" fmla="*/ 680030 h 786198"/>
              <a:gd name="connsiteX220" fmla="*/ 924085 w 3594818"/>
              <a:gd name="connsiteY220" fmla="*/ 680069 h 786198"/>
              <a:gd name="connsiteX221" fmla="*/ 903821 w 3594818"/>
              <a:gd name="connsiteY221" fmla="*/ 689242 h 786198"/>
              <a:gd name="connsiteX222" fmla="*/ 903508 w 3594818"/>
              <a:gd name="connsiteY222" fmla="*/ 689209 h 786198"/>
              <a:gd name="connsiteX223" fmla="*/ 903244 w 3594818"/>
              <a:gd name="connsiteY223" fmla="*/ 689502 h 786198"/>
              <a:gd name="connsiteX224" fmla="*/ 898277 w 3594818"/>
              <a:gd name="connsiteY224" fmla="*/ 691750 h 786198"/>
              <a:gd name="connsiteX225" fmla="*/ 885993 w 3594818"/>
              <a:gd name="connsiteY225" fmla="*/ 696590 h 786198"/>
              <a:gd name="connsiteX226" fmla="*/ 863358 w 3594818"/>
              <a:gd name="connsiteY226" fmla="*/ 692385 h 786198"/>
              <a:gd name="connsiteX227" fmla="*/ 838555 w 3594818"/>
              <a:gd name="connsiteY227" fmla="*/ 688745 h 786198"/>
              <a:gd name="connsiteX228" fmla="*/ 830751 w 3594818"/>
              <a:gd name="connsiteY228" fmla="*/ 693330 h 786198"/>
              <a:gd name="connsiteX229" fmla="*/ 830307 w 3594818"/>
              <a:gd name="connsiteY229" fmla="*/ 693236 h 786198"/>
              <a:gd name="connsiteX230" fmla="*/ 827413 w 3594818"/>
              <a:gd name="connsiteY230" fmla="*/ 696454 h 786198"/>
              <a:gd name="connsiteX231" fmla="*/ 821429 w 3594818"/>
              <a:gd name="connsiteY231" fmla="*/ 694115 h 786198"/>
              <a:gd name="connsiteX232" fmla="*/ 803541 w 3594818"/>
              <a:gd name="connsiteY232" fmla="*/ 697631 h 786198"/>
              <a:gd name="connsiteX233" fmla="*/ 795177 w 3594818"/>
              <a:gd name="connsiteY233" fmla="*/ 697602 h 786198"/>
              <a:gd name="connsiteX234" fmla="*/ 783987 w 3594818"/>
              <a:gd name="connsiteY234" fmla="*/ 702173 h 786198"/>
              <a:gd name="connsiteX235" fmla="*/ 783915 w 3594818"/>
              <a:gd name="connsiteY235" fmla="*/ 701850 h 786198"/>
              <a:gd name="connsiteX236" fmla="*/ 731410 w 3594818"/>
              <a:gd name="connsiteY236" fmla="*/ 690284 h 786198"/>
              <a:gd name="connsiteX237" fmla="*/ 710698 w 3594818"/>
              <a:gd name="connsiteY237" fmla="*/ 696141 h 786198"/>
              <a:gd name="connsiteX238" fmla="*/ 692118 w 3594818"/>
              <a:gd name="connsiteY238" fmla="*/ 702884 h 786198"/>
              <a:gd name="connsiteX239" fmla="*/ 663098 w 3594818"/>
              <a:gd name="connsiteY239" fmla="*/ 697457 h 786198"/>
              <a:gd name="connsiteX240" fmla="*/ 646268 w 3594818"/>
              <a:gd name="connsiteY240" fmla="*/ 705830 h 786198"/>
              <a:gd name="connsiteX241" fmla="*/ 645815 w 3594818"/>
              <a:gd name="connsiteY241" fmla="*/ 705741 h 786198"/>
              <a:gd name="connsiteX242" fmla="*/ 603257 w 3594818"/>
              <a:gd name="connsiteY242" fmla="*/ 701313 h 786198"/>
              <a:gd name="connsiteX243" fmla="*/ 598568 w 3594818"/>
              <a:gd name="connsiteY243" fmla="*/ 701586 h 786198"/>
              <a:gd name="connsiteX244" fmla="*/ 594376 w 3594818"/>
              <a:gd name="connsiteY244" fmla="*/ 704657 h 786198"/>
              <a:gd name="connsiteX245" fmla="*/ 594545 w 3594818"/>
              <a:gd name="connsiteY245" fmla="*/ 706923 h 786198"/>
              <a:gd name="connsiteX246" fmla="*/ 593622 w 3594818"/>
              <a:gd name="connsiteY246" fmla="*/ 705737 h 786198"/>
              <a:gd name="connsiteX247" fmla="*/ 585201 w 3594818"/>
              <a:gd name="connsiteY247" fmla="*/ 709736 h 786198"/>
              <a:gd name="connsiteX248" fmla="*/ 513109 w 3594818"/>
              <a:gd name="connsiteY248" fmla="*/ 708412 h 786198"/>
              <a:gd name="connsiteX249" fmla="*/ 502462 w 3594818"/>
              <a:gd name="connsiteY249" fmla="*/ 708452 h 786198"/>
              <a:gd name="connsiteX250" fmla="*/ 501799 w 3594818"/>
              <a:gd name="connsiteY250" fmla="*/ 708753 h 786198"/>
              <a:gd name="connsiteX251" fmla="*/ 497724 w 3594818"/>
              <a:gd name="connsiteY251" fmla="*/ 707925 h 786198"/>
              <a:gd name="connsiteX252" fmla="*/ 495901 w 3594818"/>
              <a:gd name="connsiteY252" fmla="*/ 711421 h 786198"/>
              <a:gd name="connsiteX253" fmla="*/ 476653 w 3594818"/>
              <a:gd name="connsiteY253" fmla="*/ 720133 h 786198"/>
              <a:gd name="connsiteX254" fmla="*/ 439259 w 3594818"/>
              <a:gd name="connsiteY254" fmla="*/ 724022 h 786198"/>
              <a:gd name="connsiteX255" fmla="*/ 422644 w 3594818"/>
              <a:gd name="connsiteY255" fmla="*/ 723083 h 786198"/>
              <a:gd name="connsiteX256" fmla="*/ 408362 w 3594818"/>
              <a:gd name="connsiteY256" fmla="*/ 726102 h 786198"/>
              <a:gd name="connsiteX257" fmla="*/ 373555 w 3594818"/>
              <a:gd name="connsiteY257" fmla="*/ 725984 h 786198"/>
              <a:gd name="connsiteX258" fmla="*/ 362366 w 3594818"/>
              <a:gd name="connsiteY258" fmla="*/ 730555 h 786198"/>
              <a:gd name="connsiteX259" fmla="*/ 362294 w 3594818"/>
              <a:gd name="connsiteY259" fmla="*/ 730232 h 786198"/>
              <a:gd name="connsiteX260" fmla="*/ 309789 w 3594818"/>
              <a:gd name="connsiteY260" fmla="*/ 718666 h 786198"/>
              <a:gd name="connsiteX261" fmla="*/ 289077 w 3594818"/>
              <a:gd name="connsiteY261" fmla="*/ 724523 h 786198"/>
              <a:gd name="connsiteX262" fmla="*/ 270496 w 3594818"/>
              <a:gd name="connsiteY262" fmla="*/ 731266 h 786198"/>
              <a:gd name="connsiteX263" fmla="*/ 241474 w 3594818"/>
              <a:gd name="connsiteY263" fmla="*/ 725839 h 786198"/>
              <a:gd name="connsiteX264" fmla="*/ 232322 w 3594818"/>
              <a:gd name="connsiteY264" fmla="*/ 730394 h 786198"/>
              <a:gd name="connsiteX265" fmla="*/ 218917 w 3594818"/>
              <a:gd name="connsiteY265" fmla="*/ 728197 h 786198"/>
              <a:gd name="connsiteX266" fmla="*/ 202854 w 3594818"/>
              <a:gd name="connsiteY266" fmla="*/ 734725 h 786198"/>
              <a:gd name="connsiteX267" fmla="*/ 202948 w 3594818"/>
              <a:gd name="connsiteY267" fmla="*/ 739548 h 786198"/>
              <a:gd name="connsiteX268" fmla="*/ 183665 w 3594818"/>
              <a:gd name="connsiteY268" fmla="*/ 737668 h 786198"/>
              <a:gd name="connsiteX269" fmla="*/ 171679 w 3594818"/>
              <a:gd name="connsiteY269" fmla="*/ 750958 h 786198"/>
              <a:gd name="connsiteX270" fmla="*/ 171683 w 3594818"/>
              <a:gd name="connsiteY270" fmla="*/ 751844 h 786198"/>
              <a:gd name="connsiteX271" fmla="*/ 171270 w 3594818"/>
              <a:gd name="connsiteY271" fmla="*/ 750986 h 786198"/>
              <a:gd name="connsiteX272" fmla="*/ 129109 w 3594818"/>
              <a:gd name="connsiteY272" fmla="*/ 739408 h 786198"/>
              <a:gd name="connsiteX273" fmla="*/ 122288 w 3594818"/>
              <a:gd name="connsiteY273" fmla="*/ 738024 h 786198"/>
              <a:gd name="connsiteX274" fmla="*/ 116534 w 3594818"/>
              <a:gd name="connsiteY274" fmla="*/ 740878 h 786198"/>
              <a:gd name="connsiteX275" fmla="*/ 116360 w 3594818"/>
              <a:gd name="connsiteY275" fmla="*/ 740611 h 786198"/>
              <a:gd name="connsiteX276" fmla="*/ 111775 w 3594818"/>
              <a:gd name="connsiteY276" fmla="*/ 746553 h 786198"/>
              <a:gd name="connsiteX277" fmla="*/ 101586 w 3594818"/>
              <a:gd name="connsiteY277" fmla="*/ 742574 h 786198"/>
              <a:gd name="connsiteX278" fmla="*/ 75040 w 3594818"/>
              <a:gd name="connsiteY278" fmla="*/ 747790 h 786198"/>
              <a:gd name="connsiteX279" fmla="*/ 77014 w 3594818"/>
              <a:gd name="connsiteY279" fmla="*/ 770998 h 786198"/>
              <a:gd name="connsiteX280" fmla="*/ 74571 w 3594818"/>
              <a:gd name="connsiteY280" fmla="*/ 783862 h 786198"/>
              <a:gd name="connsiteX281" fmla="*/ 39877 w 3594818"/>
              <a:gd name="connsiteY281" fmla="*/ 786198 h 786198"/>
              <a:gd name="connsiteX282" fmla="*/ 0 w 3594818"/>
              <a:gd name="connsiteY282" fmla="*/ 279816 h 78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3594818" h="786198">
                <a:moveTo>
                  <a:pt x="2726244" y="582538"/>
                </a:moveTo>
                <a:lnTo>
                  <a:pt x="2726315" y="582613"/>
                </a:lnTo>
                <a:cubicBezTo>
                  <a:pt x="2726291" y="582699"/>
                  <a:pt x="2726263" y="582781"/>
                  <a:pt x="2726239" y="582866"/>
                </a:cubicBezTo>
                <a:cubicBezTo>
                  <a:pt x="2726241" y="582755"/>
                  <a:pt x="2726240" y="582646"/>
                  <a:pt x="2726244" y="582538"/>
                </a:cubicBezTo>
                <a:close/>
                <a:moveTo>
                  <a:pt x="3116523" y="553755"/>
                </a:moveTo>
                <a:lnTo>
                  <a:pt x="3116592" y="554024"/>
                </a:lnTo>
                <a:lnTo>
                  <a:pt x="3115906" y="554664"/>
                </a:lnTo>
                <a:close/>
                <a:moveTo>
                  <a:pt x="3553256" y="0"/>
                </a:moveTo>
                <a:lnTo>
                  <a:pt x="3594818" y="527782"/>
                </a:lnTo>
                <a:lnTo>
                  <a:pt x="3550408" y="531279"/>
                </a:lnTo>
                <a:lnTo>
                  <a:pt x="3520184" y="531317"/>
                </a:lnTo>
                <a:lnTo>
                  <a:pt x="3519058" y="531519"/>
                </a:lnTo>
                <a:lnTo>
                  <a:pt x="3509810" y="530857"/>
                </a:lnTo>
                <a:cubicBezTo>
                  <a:pt x="3506526" y="529748"/>
                  <a:pt x="3503421" y="528156"/>
                  <a:pt x="3500044" y="527182"/>
                </a:cubicBezTo>
                <a:cubicBezTo>
                  <a:pt x="3493511" y="525391"/>
                  <a:pt x="3487570" y="524761"/>
                  <a:pt x="3482650" y="526208"/>
                </a:cubicBezTo>
                <a:lnTo>
                  <a:pt x="3471571" y="537487"/>
                </a:lnTo>
                <a:lnTo>
                  <a:pt x="3470872" y="537542"/>
                </a:lnTo>
                <a:lnTo>
                  <a:pt x="3470913" y="537037"/>
                </a:lnTo>
                <a:lnTo>
                  <a:pt x="3470570" y="537566"/>
                </a:lnTo>
                <a:lnTo>
                  <a:pt x="3444846" y="539592"/>
                </a:lnTo>
                <a:lnTo>
                  <a:pt x="3440541" y="537665"/>
                </a:lnTo>
                <a:cubicBezTo>
                  <a:pt x="3433529" y="536464"/>
                  <a:pt x="3425999" y="536799"/>
                  <a:pt x="3418024" y="538193"/>
                </a:cubicBezTo>
                <a:lnTo>
                  <a:pt x="3417869" y="538261"/>
                </a:lnTo>
                <a:lnTo>
                  <a:pt x="3418367" y="537141"/>
                </a:lnTo>
                <a:cubicBezTo>
                  <a:pt x="3412323" y="533432"/>
                  <a:pt x="3404722" y="531194"/>
                  <a:pt x="3397744" y="532008"/>
                </a:cubicBezTo>
                <a:cubicBezTo>
                  <a:pt x="3383785" y="533636"/>
                  <a:pt x="3371287" y="532418"/>
                  <a:pt x="3358951" y="527414"/>
                </a:cubicBezTo>
                <a:cubicBezTo>
                  <a:pt x="3351762" y="525149"/>
                  <a:pt x="3343960" y="526020"/>
                  <a:pt x="3338560" y="531876"/>
                </a:cubicBezTo>
                <a:cubicBezTo>
                  <a:pt x="3338573" y="531927"/>
                  <a:pt x="3338582" y="531979"/>
                  <a:pt x="3338595" y="532029"/>
                </a:cubicBezTo>
                <a:lnTo>
                  <a:pt x="3334295" y="534119"/>
                </a:lnTo>
                <a:cubicBezTo>
                  <a:pt x="3329650" y="535155"/>
                  <a:pt x="3325078" y="532953"/>
                  <a:pt x="3320340" y="531727"/>
                </a:cubicBezTo>
                <a:cubicBezTo>
                  <a:pt x="3313178" y="529807"/>
                  <a:pt x="3303610" y="529078"/>
                  <a:pt x="3299423" y="534511"/>
                </a:cubicBezTo>
                <a:cubicBezTo>
                  <a:pt x="3289862" y="546137"/>
                  <a:pt x="3280135" y="543016"/>
                  <a:pt x="3269558" y="539608"/>
                </a:cubicBezTo>
                <a:cubicBezTo>
                  <a:pt x="3265622" y="536442"/>
                  <a:pt x="3259420" y="536515"/>
                  <a:pt x="3256193" y="537761"/>
                </a:cubicBezTo>
                <a:cubicBezTo>
                  <a:pt x="3228092" y="550636"/>
                  <a:pt x="3206253" y="533573"/>
                  <a:pt x="3181970" y="529373"/>
                </a:cubicBezTo>
                <a:lnTo>
                  <a:pt x="3180898" y="529294"/>
                </a:lnTo>
                <a:lnTo>
                  <a:pt x="3167496" y="524127"/>
                </a:lnTo>
                <a:cubicBezTo>
                  <a:pt x="3162392" y="522885"/>
                  <a:pt x="3157069" y="522128"/>
                  <a:pt x="3151643" y="521460"/>
                </a:cubicBezTo>
                <a:cubicBezTo>
                  <a:pt x="3143489" y="520209"/>
                  <a:pt x="3136597" y="520029"/>
                  <a:pt x="3131003" y="520861"/>
                </a:cubicBezTo>
                <a:cubicBezTo>
                  <a:pt x="3118412" y="522736"/>
                  <a:pt x="3112390" y="529731"/>
                  <a:pt x="3113323" y="541152"/>
                </a:cubicBezTo>
                <a:lnTo>
                  <a:pt x="3116515" y="553721"/>
                </a:lnTo>
                <a:lnTo>
                  <a:pt x="3109357" y="558917"/>
                </a:lnTo>
                <a:cubicBezTo>
                  <a:pt x="3106716" y="560200"/>
                  <a:pt x="3103880" y="561101"/>
                  <a:pt x="3100981" y="561854"/>
                </a:cubicBezTo>
                <a:lnTo>
                  <a:pt x="3091541" y="564435"/>
                </a:lnTo>
                <a:lnTo>
                  <a:pt x="3079138" y="559634"/>
                </a:lnTo>
                <a:cubicBezTo>
                  <a:pt x="3064169" y="553949"/>
                  <a:pt x="3056128" y="554361"/>
                  <a:pt x="3050060" y="562510"/>
                </a:cubicBezTo>
                <a:lnTo>
                  <a:pt x="3046905" y="568599"/>
                </a:lnTo>
                <a:lnTo>
                  <a:pt x="3045971" y="568389"/>
                </a:lnTo>
                <a:cubicBezTo>
                  <a:pt x="3030245" y="562241"/>
                  <a:pt x="3013400" y="557881"/>
                  <a:pt x="2996918" y="552814"/>
                </a:cubicBezTo>
                <a:cubicBezTo>
                  <a:pt x="2996918" y="552820"/>
                  <a:pt x="2996918" y="552824"/>
                  <a:pt x="2996916" y="552828"/>
                </a:cubicBezTo>
                <a:cubicBezTo>
                  <a:pt x="2996910" y="552709"/>
                  <a:pt x="2996901" y="552590"/>
                  <a:pt x="2996896" y="552471"/>
                </a:cubicBezTo>
                <a:lnTo>
                  <a:pt x="2985420" y="552609"/>
                </a:lnTo>
                <a:lnTo>
                  <a:pt x="2960033" y="542253"/>
                </a:lnTo>
                <a:cubicBezTo>
                  <a:pt x="2950898" y="538752"/>
                  <a:pt x="2941825" y="536099"/>
                  <a:pt x="2932818" y="536021"/>
                </a:cubicBezTo>
                <a:cubicBezTo>
                  <a:pt x="2923813" y="535940"/>
                  <a:pt x="2914874" y="538431"/>
                  <a:pt x="2906019" y="545205"/>
                </a:cubicBezTo>
                <a:lnTo>
                  <a:pt x="2886481" y="555960"/>
                </a:lnTo>
                <a:lnTo>
                  <a:pt x="2882900" y="555684"/>
                </a:lnTo>
                <a:cubicBezTo>
                  <a:pt x="2876204" y="554591"/>
                  <a:pt x="2869717" y="555028"/>
                  <a:pt x="2863265" y="555976"/>
                </a:cubicBezTo>
                <a:lnTo>
                  <a:pt x="2844224" y="559276"/>
                </a:lnTo>
                <a:lnTo>
                  <a:pt x="2844223" y="558975"/>
                </a:lnTo>
                <a:cubicBezTo>
                  <a:pt x="2833581" y="554541"/>
                  <a:pt x="2823233" y="548374"/>
                  <a:pt x="2811491" y="546076"/>
                </a:cubicBezTo>
                <a:cubicBezTo>
                  <a:pt x="2798929" y="543833"/>
                  <a:pt x="2786202" y="543830"/>
                  <a:pt x="2773495" y="544857"/>
                </a:cubicBezTo>
                <a:cubicBezTo>
                  <a:pt x="2760788" y="545885"/>
                  <a:pt x="2748098" y="547941"/>
                  <a:pt x="2735603" y="549812"/>
                </a:cubicBezTo>
                <a:cubicBezTo>
                  <a:pt x="2727616" y="551035"/>
                  <a:pt x="2722575" y="556095"/>
                  <a:pt x="2720826" y="562347"/>
                </a:cubicBezTo>
                <a:lnTo>
                  <a:pt x="2725535" y="581109"/>
                </a:lnTo>
                <a:lnTo>
                  <a:pt x="2707587" y="582608"/>
                </a:lnTo>
                <a:cubicBezTo>
                  <a:pt x="2701739" y="581071"/>
                  <a:pt x="2696080" y="578449"/>
                  <a:pt x="2690025" y="577656"/>
                </a:cubicBezTo>
                <a:cubicBezTo>
                  <a:pt x="2682086" y="576474"/>
                  <a:pt x="2674713" y="571478"/>
                  <a:pt x="2665696" y="572772"/>
                </a:cubicBezTo>
                <a:cubicBezTo>
                  <a:pt x="2660581" y="570542"/>
                  <a:pt x="2654600" y="569315"/>
                  <a:pt x="2648959" y="569264"/>
                </a:cubicBezTo>
                <a:cubicBezTo>
                  <a:pt x="2643316" y="569217"/>
                  <a:pt x="2638015" y="570345"/>
                  <a:pt x="2634250" y="572829"/>
                </a:cubicBezTo>
                <a:cubicBezTo>
                  <a:pt x="2627716" y="577216"/>
                  <a:pt x="2621778" y="578129"/>
                  <a:pt x="2616003" y="577661"/>
                </a:cubicBezTo>
                <a:lnTo>
                  <a:pt x="2599070" y="574253"/>
                </a:lnTo>
                <a:lnTo>
                  <a:pt x="2599944" y="573422"/>
                </a:lnTo>
                <a:cubicBezTo>
                  <a:pt x="2586224" y="568642"/>
                  <a:pt x="2573223" y="560393"/>
                  <a:pt x="2561912" y="571382"/>
                </a:cubicBezTo>
                <a:lnTo>
                  <a:pt x="2560651" y="572962"/>
                </a:lnTo>
                <a:lnTo>
                  <a:pt x="2555859" y="572210"/>
                </a:lnTo>
                <a:cubicBezTo>
                  <a:pt x="2553320" y="571348"/>
                  <a:pt x="2547597" y="572422"/>
                  <a:pt x="2546453" y="573871"/>
                </a:cubicBezTo>
                <a:lnTo>
                  <a:pt x="2545393" y="574799"/>
                </a:lnTo>
                <a:lnTo>
                  <a:pt x="2529388" y="571813"/>
                </a:lnTo>
                <a:cubicBezTo>
                  <a:pt x="2526221" y="571692"/>
                  <a:pt x="2522983" y="571998"/>
                  <a:pt x="2519636" y="572994"/>
                </a:cubicBezTo>
                <a:lnTo>
                  <a:pt x="2509514" y="582608"/>
                </a:lnTo>
                <a:lnTo>
                  <a:pt x="2494230" y="578760"/>
                </a:lnTo>
                <a:lnTo>
                  <a:pt x="2493279" y="579059"/>
                </a:lnTo>
                <a:cubicBezTo>
                  <a:pt x="2493322" y="578978"/>
                  <a:pt x="2493363" y="578897"/>
                  <a:pt x="2493406" y="578816"/>
                </a:cubicBezTo>
                <a:cubicBezTo>
                  <a:pt x="2482430" y="575607"/>
                  <a:pt x="2471792" y="571261"/>
                  <a:pt x="2460758" y="569473"/>
                </a:cubicBezTo>
                <a:lnTo>
                  <a:pt x="2445100" y="572157"/>
                </a:lnTo>
                <a:lnTo>
                  <a:pt x="2431800" y="569919"/>
                </a:lnTo>
                <a:cubicBezTo>
                  <a:pt x="2423646" y="568666"/>
                  <a:pt x="2416755" y="568487"/>
                  <a:pt x="2411160" y="569320"/>
                </a:cubicBezTo>
                <a:lnTo>
                  <a:pt x="2395421" y="587382"/>
                </a:lnTo>
                <a:lnTo>
                  <a:pt x="2386441" y="586078"/>
                </a:lnTo>
                <a:cubicBezTo>
                  <a:pt x="2381072" y="583181"/>
                  <a:pt x="2375718" y="581996"/>
                  <a:pt x="2370974" y="583002"/>
                </a:cubicBezTo>
                <a:cubicBezTo>
                  <a:pt x="2366231" y="584008"/>
                  <a:pt x="2362103" y="587203"/>
                  <a:pt x="2359186" y="593062"/>
                </a:cubicBezTo>
                <a:cubicBezTo>
                  <a:pt x="2359187" y="593836"/>
                  <a:pt x="2359192" y="594611"/>
                  <a:pt x="2359193" y="595383"/>
                </a:cubicBezTo>
                <a:cubicBezTo>
                  <a:pt x="2359060" y="594732"/>
                  <a:pt x="2358928" y="594082"/>
                  <a:pt x="2358796" y="593432"/>
                </a:cubicBezTo>
                <a:lnTo>
                  <a:pt x="2350918" y="607113"/>
                </a:lnTo>
                <a:lnTo>
                  <a:pt x="2346722" y="607629"/>
                </a:lnTo>
                <a:cubicBezTo>
                  <a:pt x="2346662" y="607998"/>
                  <a:pt x="2346602" y="608368"/>
                  <a:pt x="2346540" y="608739"/>
                </a:cubicBezTo>
                <a:lnTo>
                  <a:pt x="2346041" y="608904"/>
                </a:lnTo>
                <a:lnTo>
                  <a:pt x="2325591" y="604246"/>
                </a:lnTo>
                <a:cubicBezTo>
                  <a:pt x="2318817" y="601957"/>
                  <a:pt x="2314283" y="596084"/>
                  <a:pt x="2306044" y="596638"/>
                </a:cubicBezTo>
                <a:cubicBezTo>
                  <a:pt x="2306020" y="596664"/>
                  <a:pt x="2306003" y="596684"/>
                  <a:pt x="2305979" y="596709"/>
                </a:cubicBezTo>
                <a:lnTo>
                  <a:pt x="2291236" y="589484"/>
                </a:lnTo>
                <a:cubicBezTo>
                  <a:pt x="2285892" y="587700"/>
                  <a:pt x="2280155" y="587055"/>
                  <a:pt x="2273658" y="588866"/>
                </a:cubicBezTo>
                <a:lnTo>
                  <a:pt x="2262969" y="601098"/>
                </a:lnTo>
                <a:lnTo>
                  <a:pt x="2246043" y="601301"/>
                </a:lnTo>
                <a:lnTo>
                  <a:pt x="2244650" y="601270"/>
                </a:lnTo>
                <a:lnTo>
                  <a:pt x="2244075" y="601154"/>
                </a:lnTo>
                <a:cubicBezTo>
                  <a:pt x="2238960" y="598924"/>
                  <a:pt x="2232979" y="597697"/>
                  <a:pt x="2227339" y="597646"/>
                </a:cubicBezTo>
                <a:lnTo>
                  <a:pt x="2222149" y="598904"/>
                </a:lnTo>
                <a:lnTo>
                  <a:pt x="2210428" y="594775"/>
                </a:lnTo>
                <a:cubicBezTo>
                  <a:pt x="2210418" y="594785"/>
                  <a:pt x="2210406" y="594796"/>
                  <a:pt x="2210395" y="594805"/>
                </a:cubicBezTo>
                <a:cubicBezTo>
                  <a:pt x="2210399" y="594682"/>
                  <a:pt x="2210403" y="594559"/>
                  <a:pt x="2210406" y="594432"/>
                </a:cubicBezTo>
                <a:cubicBezTo>
                  <a:pt x="2203859" y="589384"/>
                  <a:pt x="2195736" y="591648"/>
                  <a:pt x="2192326" y="596338"/>
                </a:cubicBezTo>
                <a:lnTo>
                  <a:pt x="2189022" y="598659"/>
                </a:lnTo>
                <a:lnTo>
                  <a:pt x="2186578" y="598504"/>
                </a:lnTo>
                <a:cubicBezTo>
                  <a:pt x="2181348" y="597652"/>
                  <a:pt x="2176438" y="597728"/>
                  <a:pt x="2172119" y="598571"/>
                </a:cubicBezTo>
                <a:lnTo>
                  <a:pt x="2171547" y="599446"/>
                </a:lnTo>
                <a:lnTo>
                  <a:pt x="2158403" y="594870"/>
                </a:lnTo>
                <a:cubicBezTo>
                  <a:pt x="2152026" y="593584"/>
                  <a:pt x="2145944" y="594271"/>
                  <a:pt x="2140290" y="599764"/>
                </a:cubicBezTo>
                <a:lnTo>
                  <a:pt x="2135688" y="605539"/>
                </a:lnTo>
                <a:cubicBezTo>
                  <a:pt x="2135635" y="605483"/>
                  <a:pt x="2135581" y="605429"/>
                  <a:pt x="2135527" y="605372"/>
                </a:cubicBezTo>
                <a:cubicBezTo>
                  <a:pt x="2126171" y="604715"/>
                  <a:pt x="2117279" y="600550"/>
                  <a:pt x="2107769" y="600195"/>
                </a:cubicBezTo>
                <a:lnTo>
                  <a:pt x="2106426" y="600357"/>
                </a:lnTo>
                <a:lnTo>
                  <a:pt x="2091649" y="594534"/>
                </a:lnTo>
                <a:cubicBezTo>
                  <a:pt x="2079083" y="592291"/>
                  <a:pt x="2066359" y="592288"/>
                  <a:pt x="2053651" y="593316"/>
                </a:cubicBezTo>
                <a:cubicBezTo>
                  <a:pt x="2040945" y="594344"/>
                  <a:pt x="2028253" y="596400"/>
                  <a:pt x="2015759" y="598270"/>
                </a:cubicBezTo>
                <a:cubicBezTo>
                  <a:pt x="2007774" y="599492"/>
                  <a:pt x="2002734" y="604552"/>
                  <a:pt x="2000984" y="610805"/>
                </a:cubicBezTo>
                <a:cubicBezTo>
                  <a:pt x="2001344" y="612251"/>
                  <a:pt x="2001710" y="613695"/>
                  <a:pt x="2002071" y="615141"/>
                </a:cubicBezTo>
                <a:lnTo>
                  <a:pt x="1980017" y="611906"/>
                </a:lnTo>
                <a:lnTo>
                  <a:pt x="1973521" y="615722"/>
                </a:lnTo>
                <a:lnTo>
                  <a:pt x="1964820" y="614462"/>
                </a:lnTo>
                <a:cubicBezTo>
                  <a:pt x="1959451" y="611564"/>
                  <a:pt x="1954097" y="610378"/>
                  <a:pt x="1949354" y="611385"/>
                </a:cubicBezTo>
                <a:lnTo>
                  <a:pt x="1939400" y="619878"/>
                </a:lnTo>
                <a:lnTo>
                  <a:pt x="1929117" y="617722"/>
                </a:lnTo>
                <a:cubicBezTo>
                  <a:pt x="1923476" y="617675"/>
                  <a:pt x="1918172" y="618804"/>
                  <a:pt x="1914408" y="621286"/>
                </a:cubicBezTo>
                <a:cubicBezTo>
                  <a:pt x="1907876" y="625673"/>
                  <a:pt x="1901937" y="626588"/>
                  <a:pt x="1896163" y="626119"/>
                </a:cubicBezTo>
                <a:lnTo>
                  <a:pt x="1879691" y="622802"/>
                </a:lnTo>
                <a:lnTo>
                  <a:pt x="1879318" y="622620"/>
                </a:lnTo>
                <a:lnTo>
                  <a:pt x="1880101" y="621880"/>
                </a:lnTo>
                <a:lnTo>
                  <a:pt x="1872164" y="619116"/>
                </a:lnTo>
                <a:lnTo>
                  <a:pt x="1869613" y="617867"/>
                </a:lnTo>
                <a:lnTo>
                  <a:pt x="1868459" y="617825"/>
                </a:lnTo>
                <a:lnTo>
                  <a:pt x="1860180" y="614945"/>
                </a:lnTo>
                <a:cubicBezTo>
                  <a:pt x="1853801" y="613660"/>
                  <a:pt x="1847726" y="614346"/>
                  <a:pt x="1842069" y="619839"/>
                </a:cubicBezTo>
                <a:lnTo>
                  <a:pt x="1840807" y="621420"/>
                </a:lnTo>
                <a:lnTo>
                  <a:pt x="1836018" y="620667"/>
                </a:lnTo>
                <a:cubicBezTo>
                  <a:pt x="1833479" y="619806"/>
                  <a:pt x="1827757" y="620880"/>
                  <a:pt x="1826611" y="622328"/>
                </a:cubicBezTo>
                <a:lnTo>
                  <a:pt x="1825551" y="623257"/>
                </a:lnTo>
                <a:lnTo>
                  <a:pt x="1809548" y="620270"/>
                </a:lnTo>
                <a:cubicBezTo>
                  <a:pt x="1806379" y="620150"/>
                  <a:pt x="1803139" y="620456"/>
                  <a:pt x="1799792" y="621453"/>
                </a:cubicBezTo>
                <a:lnTo>
                  <a:pt x="1792251" y="628615"/>
                </a:lnTo>
                <a:lnTo>
                  <a:pt x="1775799" y="627574"/>
                </a:lnTo>
                <a:lnTo>
                  <a:pt x="1774386" y="627218"/>
                </a:lnTo>
                <a:lnTo>
                  <a:pt x="1773683" y="627440"/>
                </a:lnTo>
                <a:lnTo>
                  <a:pt x="1773484" y="627427"/>
                </a:lnTo>
                <a:cubicBezTo>
                  <a:pt x="1773509" y="627375"/>
                  <a:pt x="1773537" y="627324"/>
                  <a:pt x="1773565" y="627273"/>
                </a:cubicBezTo>
                <a:cubicBezTo>
                  <a:pt x="1762586" y="624065"/>
                  <a:pt x="1751949" y="619719"/>
                  <a:pt x="1740916" y="617931"/>
                </a:cubicBezTo>
                <a:lnTo>
                  <a:pt x="1718392" y="621790"/>
                </a:lnTo>
                <a:lnTo>
                  <a:pt x="1719086" y="632094"/>
                </a:lnTo>
                <a:lnTo>
                  <a:pt x="1691029" y="629118"/>
                </a:lnTo>
                <a:cubicBezTo>
                  <a:pt x="1678899" y="630278"/>
                  <a:pt x="1666631" y="632475"/>
                  <a:pt x="1654574" y="631571"/>
                </a:cubicBezTo>
                <a:lnTo>
                  <a:pt x="1651747" y="631582"/>
                </a:lnTo>
                <a:lnTo>
                  <a:pt x="1651133" y="631460"/>
                </a:lnTo>
                <a:cubicBezTo>
                  <a:pt x="1651084" y="631501"/>
                  <a:pt x="1651035" y="631543"/>
                  <a:pt x="1650985" y="631585"/>
                </a:cubicBezTo>
                <a:lnTo>
                  <a:pt x="1643926" y="631611"/>
                </a:lnTo>
                <a:cubicBezTo>
                  <a:pt x="1633651" y="633107"/>
                  <a:pt x="1624622" y="638478"/>
                  <a:pt x="1618118" y="643293"/>
                </a:cubicBezTo>
                <a:lnTo>
                  <a:pt x="1605835" y="648132"/>
                </a:lnTo>
                <a:lnTo>
                  <a:pt x="1583856" y="644048"/>
                </a:lnTo>
                <a:lnTo>
                  <a:pt x="1571391" y="637943"/>
                </a:lnTo>
                <a:cubicBezTo>
                  <a:pt x="1566050" y="636158"/>
                  <a:pt x="1560314" y="635514"/>
                  <a:pt x="1553816" y="637324"/>
                </a:cubicBezTo>
                <a:lnTo>
                  <a:pt x="1543399" y="649241"/>
                </a:lnTo>
                <a:lnTo>
                  <a:pt x="1522115" y="649168"/>
                </a:lnTo>
                <a:lnTo>
                  <a:pt x="1507498" y="646105"/>
                </a:lnTo>
                <a:lnTo>
                  <a:pt x="1496250" y="648829"/>
                </a:lnTo>
                <a:lnTo>
                  <a:pt x="1477720" y="647658"/>
                </a:lnTo>
                <a:lnTo>
                  <a:pt x="1451252" y="641826"/>
                </a:lnTo>
                <a:lnTo>
                  <a:pt x="1441868" y="644479"/>
                </a:lnTo>
                <a:lnTo>
                  <a:pt x="1438563" y="643328"/>
                </a:lnTo>
                <a:cubicBezTo>
                  <a:pt x="1432185" y="642043"/>
                  <a:pt x="1426103" y="642728"/>
                  <a:pt x="1420447" y="648222"/>
                </a:cubicBezTo>
                <a:lnTo>
                  <a:pt x="1416946" y="652617"/>
                </a:lnTo>
                <a:lnTo>
                  <a:pt x="1414305" y="653573"/>
                </a:lnTo>
                <a:lnTo>
                  <a:pt x="1387926" y="648653"/>
                </a:lnTo>
                <a:lnTo>
                  <a:pt x="1383775" y="649156"/>
                </a:lnTo>
                <a:lnTo>
                  <a:pt x="1382940" y="648998"/>
                </a:lnTo>
                <a:lnTo>
                  <a:pt x="1382251" y="649341"/>
                </a:lnTo>
                <a:lnTo>
                  <a:pt x="1378171" y="649835"/>
                </a:lnTo>
                <a:lnTo>
                  <a:pt x="1374774" y="653060"/>
                </a:lnTo>
                <a:lnTo>
                  <a:pt x="1366113" y="657371"/>
                </a:lnTo>
                <a:lnTo>
                  <a:pt x="1365657" y="657282"/>
                </a:lnTo>
                <a:cubicBezTo>
                  <a:pt x="1351282" y="656620"/>
                  <a:pt x="1336797" y="656566"/>
                  <a:pt x="1323098" y="652855"/>
                </a:cubicBezTo>
                <a:cubicBezTo>
                  <a:pt x="1321622" y="652441"/>
                  <a:pt x="1319976" y="652551"/>
                  <a:pt x="1318409" y="653129"/>
                </a:cubicBezTo>
                <a:cubicBezTo>
                  <a:pt x="1316845" y="653706"/>
                  <a:pt x="1315365" y="654750"/>
                  <a:pt x="1314217" y="656200"/>
                </a:cubicBezTo>
                <a:cubicBezTo>
                  <a:pt x="1314277" y="656955"/>
                  <a:pt x="1314332" y="657710"/>
                  <a:pt x="1314389" y="658465"/>
                </a:cubicBezTo>
                <a:lnTo>
                  <a:pt x="1313466" y="657279"/>
                </a:lnTo>
                <a:cubicBezTo>
                  <a:pt x="1311109" y="659154"/>
                  <a:pt x="1308865" y="662736"/>
                  <a:pt x="1305042" y="661278"/>
                </a:cubicBezTo>
                <a:cubicBezTo>
                  <a:pt x="1282016" y="651159"/>
                  <a:pt x="1257075" y="661763"/>
                  <a:pt x="1232952" y="659955"/>
                </a:cubicBezTo>
                <a:lnTo>
                  <a:pt x="1230126" y="659964"/>
                </a:lnTo>
                <a:lnTo>
                  <a:pt x="1229511" y="659842"/>
                </a:lnTo>
                <a:cubicBezTo>
                  <a:pt x="1229463" y="659883"/>
                  <a:pt x="1229413" y="659925"/>
                  <a:pt x="1229364" y="659967"/>
                </a:cubicBezTo>
                <a:lnTo>
                  <a:pt x="1222304" y="659993"/>
                </a:lnTo>
                <a:cubicBezTo>
                  <a:pt x="1212029" y="661490"/>
                  <a:pt x="1203001" y="666861"/>
                  <a:pt x="1196497" y="671675"/>
                </a:cubicBezTo>
                <a:lnTo>
                  <a:pt x="1178334" y="678833"/>
                </a:lnTo>
                <a:lnTo>
                  <a:pt x="1164581" y="673479"/>
                </a:lnTo>
                <a:cubicBezTo>
                  <a:pt x="1164559" y="673504"/>
                  <a:pt x="1164540" y="673525"/>
                  <a:pt x="1164517" y="673549"/>
                </a:cubicBezTo>
                <a:lnTo>
                  <a:pt x="1149770" y="666325"/>
                </a:lnTo>
                <a:cubicBezTo>
                  <a:pt x="1144429" y="664541"/>
                  <a:pt x="1138693" y="663896"/>
                  <a:pt x="1132195" y="665706"/>
                </a:cubicBezTo>
                <a:lnTo>
                  <a:pt x="1121780" y="677624"/>
                </a:lnTo>
                <a:lnTo>
                  <a:pt x="1093399" y="677527"/>
                </a:lnTo>
                <a:lnTo>
                  <a:pt x="1091543" y="678284"/>
                </a:lnTo>
                <a:lnTo>
                  <a:pt x="1056105" y="676041"/>
                </a:lnTo>
                <a:lnTo>
                  <a:pt x="1029631" y="670209"/>
                </a:lnTo>
                <a:cubicBezTo>
                  <a:pt x="1021254" y="668712"/>
                  <a:pt x="1014434" y="671919"/>
                  <a:pt x="1008921" y="676064"/>
                </a:cubicBezTo>
                <a:lnTo>
                  <a:pt x="997166" y="680329"/>
                </a:lnTo>
                <a:lnTo>
                  <a:pt x="971185" y="677576"/>
                </a:lnTo>
                <a:lnTo>
                  <a:pt x="964692" y="678013"/>
                </a:lnTo>
                <a:lnTo>
                  <a:pt x="961319" y="677382"/>
                </a:lnTo>
                <a:lnTo>
                  <a:pt x="959323" y="678375"/>
                </a:lnTo>
                <a:lnTo>
                  <a:pt x="938844" y="679753"/>
                </a:lnTo>
                <a:cubicBezTo>
                  <a:pt x="938815" y="679747"/>
                  <a:pt x="938788" y="679744"/>
                  <a:pt x="938759" y="679739"/>
                </a:cubicBezTo>
                <a:cubicBezTo>
                  <a:pt x="938739" y="679747"/>
                  <a:pt x="938716" y="679754"/>
                  <a:pt x="938698" y="679762"/>
                </a:cubicBezTo>
                <a:lnTo>
                  <a:pt x="934730" y="680030"/>
                </a:lnTo>
                <a:cubicBezTo>
                  <a:pt x="931072" y="679504"/>
                  <a:pt x="927507" y="679571"/>
                  <a:pt x="924085" y="680069"/>
                </a:cubicBezTo>
                <a:lnTo>
                  <a:pt x="903821" y="689242"/>
                </a:lnTo>
                <a:lnTo>
                  <a:pt x="903508" y="689209"/>
                </a:lnTo>
                <a:cubicBezTo>
                  <a:pt x="903421" y="689308"/>
                  <a:pt x="903331" y="689404"/>
                  <a:pt x="903244" y="689502"/>
                </a:cubicBezTo>
                <a:lnTo>
                  <a:pt x="898277" y="691750"/>
                </a:lnTo>
                <a:lnTo>
                  <a:pt x="885993" y="696590"/>
                </a:lnTo>
                <a:lnTo>
                  <a:pt x="863358" y="692385"/>
                </a:lnTo>
                <a:cubicBezTo>
                  <a:pt x="855136" y="690106"/>
                  <a:pt x="846807" y="686291"/>
                  <a:pt x="838555" y="688745"/>
                </a:cubicBezTo>
                <a:lnTo>
                  <a:pt x="830751" y="693330"/>
                </a:lnTo>
                <a:lnTo>
                  <a:pt x="830307" y="693236"/>
                </a:lnTo>
                <a:lnTo>
                  <a:pt x="827413" y="696454"/>
                </a:lnTo>
                <a:lnTo>
                  <a:pt x="821429" y="694115"/>
                </a:lnTo>
                <a:lnTo>
                  <a:pt x="803541" y="697631"/>
                </a:lnTo>
                <a:lnTo>
                  <a:pt x="795177" y="697602"/>
                </a:lnTo>
                <a:lnTo>
                  <a:pt x="783987" y="702173"/>
                </a:lnTo>
                <a:cubicBezTo>
                  <a:pt x="783962" y="702065"/>
                  <a:pt x="783940" y="701959"/>
                  <a:pt x="783915" y="701850"/>
                </a:cubicBezTo>
                <a:cubicBezTo>
                  <a:pt x="767708" y="694707"/>
                  <a:pt x="748986" y="693218"/>
                  <a:pt x="731410" y="690284"/>
                </a:cubicBezTo>
                <a:cubicBezTo>
                  <a:pt x="723033" y="688788"/>
                  <a:pt x="716212" y="691995"/>
                  <a:pt x="710698" y="696141"/>
                </a:cubicBezTo>
                <a:cubicBezTo>
                  <a:pt x="704798" y="700654"/>
                  <a:pt x="699602" y="703409"/>
                  <a:pt x="692118" y="702884"/>
                </a:cubicBezTo>
                <a:cubicBezTo>
                  <a:pt x="682183" y="699776"/>
                  <a:pt x="672380" y="697090"/>
                  <a:pt x="663098" y="697457"/>
                </a:cubicBezTo>
                <a:lnTo>
                  <a:pt x="646268" y="705830"/>
                </a:lnTo>
                <a:lnTo>
                  <a:pt x="645815" y="705741"/>
                </a:lnTo>
                <a:cubicBezTo>
                  <a:pt x="631442" y="705078"/>
                  <a:pt x="616953" y="705025"/>
                  <a:pt x="603257" y="701313"/>
                </a:cubicBezTo>
                <a:cubicBezTo>
                  <a:pt x="601780" y="700898"/>
                  <a:pt x="600131" y="701009"/>
                  <a:pt x="598568" y="701586"/>
                </a:cubicBezTo>
                <a:cubicBezTo>
                  <a:pt x="597002" y="702165"/>
                  <a:pt x="595520" y="703208"/>
                  <a:pt x="594376" y="704657"/>
                </a:cubicBezTo>
                <a:cubicBezTo>
                  <a:pt x="594433" y="705413"/>
                  <a:pt x="594488" y="706169"/>
                  <a:pt x="594545" y="706923"/>
                </a:cubicBezTo>
                <a:lnTo>
                  <a:pt x="593622" y="705737"/>
                </a:lnTo>
                <a:cubicBezTo>
                  <a:pt x="591265" y="707612"/>
                  <a:pt x="589022" y="711195"/>
                  <a:pt x="585201" y="709736"/>
                </a:cubicBezTo>
                <a:cubicBezTo>
                  <a:pt x="562173" y="699616"/>
                  <a:pt x="537231" y="710222"/>
                  <a:pt x="513109" y="708412"/>
                </a:cubicBezTo>
                <a:cubicBezTo>
                  <a:pt x="509453" y="707886"/>
                  <a:pt x="505890" y="707953"/>
                  <a:pt x="502462" y="708452"/>
                </a:cubicBezTo>
                <a:lnTo>
                  <a:pt x="501799" y="708753"/>
                </a:lnTo>
                <a:lnTo>
                  <a:pt x="497724" y="707925"/>
                </a:lnTo>
                <a:lnTo>
                  <a:pt x="495901" y="711421"/>
                </a:lnTo>
                <a:lnTo>
                  <a:pt x="476653" y="720133"/>
                </a:lnTo>
                <a:cubicBezTo>
                  <a:pt x="463249" y="729959"/>
                  <a:pt x="452810" y="728601"/>
                  <a:pt x="439259" y="724022"/>
                </a:cubicBezTo>
                <a:cubicBezTo>
                  <a:pt x="434613" y="722618"/>
                  <a:pt x="428523" y="718224"/>
                  <a:pt x="422644" y="723083"/>
                </a:cubicBezTo>
                <a:cubicBezTo>
                  <a:pt x="418778" y="727119"/>
                  <a:pt x="414271" y="727764"/>
                  <a:pt x="408362" y="726102"/>
                </a:cubicBezTo>
                <a:cubicBezTo>
                  <a:pt x="396672" y="723028"/>
                  <a:pt x="384931" y="722661"/>
                  <a:pt x="373555" y="725984"/>
                </a:cubicBezTo>
                <a:lnTo>
                  <a:pt x="362366" y="730555"/>
                </a:lnTo>
                <a:cubicBezTo>
                  <a:pt x="362343" y="730447"/>
                  <a:pt x="362319" y="730341"/>
                  <a:pt x="362294" y="730232"/>
                </a:cubicBezTo>
                <a:cubicBezTo>
                  <a:pt x="346087" y="723089"/>
                  <a:pt x="327365" y="721601"/>
                  <a:pt x="309789" y="718666"/>
                </a:cubicBezTo>
                <a:cubicBezTo>
                  <a:pt x="301412" y="717170"/>
                  <a:pt x="294592" y="720377"/>
                  <a:pt x="289077" y="724523"/>
                </a:cubicBezTo>
                <a:cubicBezTo>
                  <a:pt x="283176" y="729036"/>
                  <a:pt x="277981" y="731791"/>
                  <a:pt x="270496" y="731266"/>
                </a:cubicBezTo>
                <a:cubicBezTo>
                  <a:pt x="260564" y="728158"/>
                  <a:pt x="250759" y="725473"/>
                  <a:pt x="241474" y="725839"/>
                </a:cubicBezTo>
                <a:lnTo>
                  <a:pt x="232322" y="730394"/>
                </a:lnTo>
                <a:lnTo>
                  <a:pt x="218917" y="728197"/>
                </a:lnTo>
                <a:cubicBezTo>
                  <a:pt x="213203" y="728623"/>
                  <a:pt x="207753" y="730621"/>
                  <a:pt x="202854" y="734725"/>
                </a:cubicBezTo>
                <a:cubicBezTo>
                  <a:pt x="202887" y="736334"/>
                  <a:pt x="202917" y="737939"/>
                  <a:pt x="202948" y="739548"/>
                </a:cubicBezTo>
                <a:lnTo>
                  <a:pt x="183665" y="737668"/>
                </a:lnTo>
                <a:cubicBezTo>
                  <a:pt x="178358" y="739527"/>
                  <a:pt x="174309" y="743918"/>
                  <a:pt x="171679" y="750958"/>
                </a:cubicBezTo>
                <a:cubicBezTo>
                  <a:pt x="171679" y="751255"/>
                  <a:pt x="171683" y="751548"/>
                  <a:pt x="171683" y="751844"/>
                </a:cubicBezTo>
                <a:cubicBezTo>
                  <a:pt x="171544" y="751558"/>
                  <a:pt x="171408" y="751273"/>
                  <a:pt x="171270" y="750986"/>
                </a:cubicBezTo>
                <a:lnTo>
                  <a:pt x="129109" y="739408"/>
                </a:lnTo>
                <a:cubicBezTo>
                  <a:pt x="126785" y="738710"/>
                  <a:pt x="124462" y="738005"/>
                  <a:pt x="122288" y="738024"/>
                </a:cubicBezTo>
                <a:lnTo>
                  <a:pt x="116534" y="740878"/>
                </a:lnTo>
                <a:cubicBezTo>
                  <a:pt x="116475" y="740789"/>
                  <a:pt x="116417" y="740701"/>
                  <a:pt x="116360" y="740611"/>
                </a:cubicBezTo>
                <a:lnTo>
                  <a:pt x="111775" y="746553"/>
                </a:lnTo>
                <a:lnTo>
                  <a:pt x="101586" y="742574"/>
                </a:lnTo>
                <a:cubicBezTo>
                  <a:pt x="90963" y="738483"/>
                  <a:pt x="81512" y="739464"/>
                  <a:pt x="75040" y="747790"/>
                </a:cubicBezTo>
                <a:cubicBezTo>
                  <a:pt x="68543" y="755782"/>
                  <a:pt x="65752" y="763519"/>
                  <a:pt x="77014" y="770998"/>
                </a:cubicBezTo>
                <a:cubicBezTo>
                  <a:pt x="83081" y="775050"/>
                  <a:pt x="90132" y="781439"/>
                  <a:pt x="74571" y="783862"/>
                </a:cubicBezTo>
                <a:lnTo>
                  <a:pt x="39877" y="786198"/>
                </a:lnTo>
                <a:lnTo>
                  <a:pt x="0" y="279816"/>
                </a:ln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93" name="Tijdelijke aanduiding voor verticale tekst 192">
            <a:extLst>
              <a:ext uri="{FF2B5EF4-FFF2-40B4-BE49-F238E27FC236}">
                <a16:creationId xmlns:a16="http://schemas.microsoft.com/office/drawing/2014/main" id="{626D9A8A-DFA3-4CC6-8C7B-3320BF1641D4}"/>
              </a:ext>
            </a:extLst>
          </p:cNvPr>
          <p:cNvSpPr>
            <a:spLocks noGrp="1"/>
          </p:cNvSpPr>
          <p:nvPr>
            <p:ph type="body" orient="vert" idx="62" hasCustomPrompt="1"/>
          </p:nvPr>
        </p:nvSpPr>
        <p:spPr>
          <a:xfrm>
            <a:off x="3889927" y="1616447"/>
            <a:ext cx="4443806" cy="4762215"/>
          </a:xfrm>
          <a:custGeom>
            <a:avLst/>
            <a:gdLst>
              <a:gd name="connsiteX0" fmla="*/ 423784 w 4443806"/>
              <a:gd name="connsiteY0" fmla="*/ 302779 h 4762215"/>
              <a:gd name="connsiteX1" fmla="*/ 423755 w 4443806"/>
              <a:gd name="connsiteY1" fmla="*/ 303072 h 4762215"/>
              <a:gd name="connsiteX2" fmla="*/ 424578 w 4443806"/>
              <a:gd name="connsiteY2" fmla="*/ 303629 h 4762215"/>
              <a:gd name="connsiteX3" fmla="*/ 836658 w 4443806"/>
              <a:gd name="connsiteY3" fmla="*/ 268717 h 4762215"/>
              <a:gd name="connsiteX4" fmla="*/ 836596 w 4443806"/>
              <a:gd name="connsiteY4" fmla="*/ 268808 h 4762215"/>
              <a:gd name="connsiteX5" fmla="*/ 836718 w 4443806"/>
              <a:gd name="connsiteY5" fmla="*/ 269060 h 4762215"/>
              <a:gd name="connsiteX6" fmla="*/ 836658 w 4443806"/>
              <a:gd name="connsiteY6" fmla="*/ 268717 h 4762215"/>
              <a:gd name="connsiteX7" fmla="*/ 3622937 w 4443806"/>
              <a:gd name="connsiteY7" fmla="*/ 3 h 4762215"/>
              <a:gd name="connsiteX8" fmla="*/ 3636384 w 4443806"/>
              <a:gd name="connsiteY8" fmla="*/ 5675 h 4762215"/>
              <a:gd name="connsiteX9" fmla="*/ 3637231 w 4443806"/>
              <a:gd name="connsiteY9" fmla="*/ 6904 h 4762215"/>
              <a:gd name="connsiteX10" fmla="*/ 3638630 w 4443806"/>
              <a:gd name="connsiteY10" fmla="*/ 29201 h 4762215"/>
              <a:gd name="connsiteX11" fmla="*/ 3638135 w 4443806"/>
              <a:gd name="connsiteY11" fmla="*/ 30269 h 4762215"/>
              <a:gd name="connsiteX12" fmla="*/ 3634242 w 4443806"/>
              <a:gd name="connsiteY12" fmla="*/ 42028 h 4762215"/>
              <a:gd name="connsiteX13" fmla="*/ 3639485 w 4443806"/>
              <a:gd name="connsiteY13" fmla="*/ 42819 h 4762215"/>
              <a:gd name="connsiteX14" fmla="*/ 3651960 w 4443806"/>
              <a:gd name="connsiteY14" fmla="*/ 241612 h 4762215"/>
              <a:gd name="connsiteX15" fmla="*/ 4443806 w 4443806"/>
              <a:gd name="connsiteY15" fmla="*/ 4425727 h 4762215"/>
              <a:gd name="connsiteX16" fmla="*/ 655709 w 4443806"/>
              <a:gd name="connsiteY16" fmla="*/ 4762215 h 4762215"/>
              <a:gd name="connsiteX17" fmla="*/ 34253 w 4443806"/>
              <a:gd name="connsiteY17" fmla="*/ 784598 h 4762215"/>
              <a:gd name="connsiteX18" fmla="*/ 0 w 4443806"/>
              <a:gd name="connsiteY18" fmla="*/ 345510 h 4762215"/>
              <a:gd name="connsiteX19" fmla="*/ 8731 w 4443806"/>
              <a:gd name="connsiteY19" fmla="*/ 343490 h 4762215"/>
              <a:gd name="connsiteX20" fmla="*/ 18338 w 4443806"/>
              <a:gd name="connsiteY20" fmla="*/ 338041 h 4762215"/>
              <a:gd name="connsiteX21" fmla="*/ 36368 w 4443806"/>
              <a:gd name="connsiteY21" fmla="*/ 334162 h 4762215"/>
              <a:gd name="connsiteX22" fmla="*/ 49808 w 4443806"/>
              <a:gd name="connsiteY22" fmla="*/ 344137 h 4762215"/>
              <a:gd name="connsiteX23" fmla="*/ 50549 w 4443806"/>
              <a:gd name="connsiteY23" fmla="*/ 344080 h 4762215"/>
              <a:gd name="connsiteX24" fmla="*/ 50423 w 4443806"/>
              <a:gd name="connsiteY24" fmla="*/ 343558 h 4762215"/>
              <a:gd name="connsiteX25" fmla="*/ 50869 w 4443806"/>
              <a:gd name="connsiteY25" fmla="*/ 344055 h 4762215"/>
              <a:gd name="connsiteX26" fmla="*/ 78103 w 4443806"/>
              <a:gd name="connsiteY26" fmla="*/ 341944 h 4762215"/>
              <a:gd name="connsiteX27" fmla="*/ 82290 w 4443806"/>
              <a:gd name="connsiteY27" fmla="*/ 339221 h 4762215"/>
              <a:gd name="connsiteX28" fmla="*/ 105923 w 4443806"/>
              <a:gd name="connsiteY28" fmla="*/ 336073 h 4762215"/>
              <a:gd name="connsiteX29" fmla="*/ 106097 w 4443806"/>
              <a:gd name="connsiteY29" fmla="*/ 336117 h 4762215"/>
              <a:gd name="connsiteX30" fmla="*/ 105393 w 4443806"/>
              <a:gd name="connsiteY30" fmla="*/ 335027 h 4762215"/>
              <a:gd name="connsiteX31" fmla="*/ 126114 w 4443806"/>
              <a:gd name="connsiteY31" fmla="*/ 326270 h 4762215"/>
              <a:gd name="connsiteX32" fmla="*/ 165928 w 4443806"/>
              <a:gd name="connsiteY32" fmla="*/ 315088 h 4762215"/>
              <a:gd name="connsiteX33" fmla="*/ 187986 w 4443806"/>
              <a:gd name="connsiteY33" fmla="*/ 316402 h 4762215"/>
              <a:gd name="connsiteX34" fmla="*/ 187974 w 4443806"/>
              <a:gd name="connsiteY34" fmla="*/ 316568 h 4762215"/>
              <a:gd name="connsiteX35" fmla="*/ 192815 w 4443806"/>
              <a:gd name="connsiteY35" fmla="*/ 318046 h 4762215"/>
              <a:gd name="connsiteX36" fmla="*/ 207015 w 4443806"/>
              <a:gd name="connsiteY36" fmla="*/ 313251 h 4762215"/>
              <a:gd name="connsiteX37" fmla="*/ 229348 w 4443806"/>
              <a:gd name="connsiteY37" fmla="*/ 312722 h 4762215"/>
              <a:gd name="connsiteX38" fmla="*/ 261417 w 4443806"/>
              <a:gd name="connsiteY38" fmla="*/ 313144 h 4762215"/>
              <a:gd name="connsiteX39" fmla="*/ 275091 w 4443806"/>
              <a:gd name="connsiteY39" fmla="*/ 309015 h 4762215"/>
              <a:gd name="connsiteX40" fmla="*/ 351333 w 4443806"/>
              <a:gd name="connsiteY40" fmla="*/ 288040 h 4762215"/>
              <a:gd name="connsiteX41" fmla="*/ 352441 w 4443806"/>
              <a:gd name="connsiteY41" fmla="*/ 287782 h 4762215"/>
              <a:gd name="connsiteX42" fmla="*/ 365606 w 4443806"/>
              <a:gd name="connsiteY42" fmla="*/ 280175 h 4762215"/>
              <a:gd name="connsiteX43" fmla="*/ 381746 w 4443806"/>
              <a:gd name="connsiteY43" fmla="*/ 274780 h 4762215"/>
              <a:gd name="connsiteX44" fmla="*/ 403233 w 4443806"/>
              <a:gd name="connsiteY44" fmla="*/ 270761 h 4762215"/>
              <a:gd name="connsiteX45" fmla="*/ 425058 w 4443806"/>
              <a:gd name="connsiteY45" fmla="*/ 289073 h 4762215"/>
              <a:gd name="connsiteX46" fmla="*/ 423786 w 4443806"/>
              <a:gd name="connsiteY46" fmla="*/ 302742 h 4762215"/>
              <a:gd name="connsiteX47" fmla="*/ 432126 w 4443806"/>
              <a:gd name="connsiteY47" fmla="*/ 307000 h 4762215"/>
              <a:gd name="connsiteX48" fmla="*/ 441367 w 4443806"/>
              <a:gd name="connsiteY48" fmla="*/ 308694 h 4762215"/>
              <a:gd name="connsiteX49" fmla="*/ 451665 w 4443806"/>
              <a:gd name="connsiteY49" fmla="*/ 309841 h 4762215"/>
              <a:gd name="connsiteX50" fmla="*/ 463846 w 4443806"/>
              <a:gd name="connsiteY50" fmla="*/ 302781 h 4762215"/>
              <a:gd name="connsiteX51" fmla="*/ 494728 w 4443806"/>
              <a:gd name="connsiteY51" fmla="*/ 301008 h 4762215"/>
              <a:gd name="connsiteX52" fmla="*/ 499029 w 4443806"/>
              <a:gd name="connsiteY52" fmla="*/ 306857 h 4762215"/>
              <a:gd name="connsiteX53" fmla="*/ 499970 w 4443806"/>
              <a:gd name="connsiteY53" fmla="*/ 306483 h 4762215"/>
              <a:gd name="connsiteX54" fmla="*/ 548708 w 4443806"/>
              <a:gd name="connsiteY54" fmla="*/ 282132 h 4762215"/>
              <a:gd name="connsiteX55" fmla="*/ 548712 w 4443806"/>
              <a:gd name="connsiteY55" fmla="*/ 282146 h 4762215"/>
              <a:gd name="connsiteX56" fmla="*/ 548675 w 4443806"/>
              <a:gd name="connsiteY56" fmla="*/ 281769 h 4762215"/>
              <a:gd name="connsiteX57" fmla="*/ 560699 w 4443806"/>
              <a:gd name="connsiteY57" fmla="*/ 280027 h 4762215"/>
              <a:gd name="connsiteX58" fmla="*/ 585545 w 4443806"/>
              <a:gd name="connsiteY58" fmla="*/ 265024 h 4762215"/>
              <a:gd name="connsiteX59" fmla="*/ 612982 w 4443806"/>
              <a:gd name="connsiteY59" fmla="*/ 254032 h 4762215"/>
              <a:gd name="connsiteX60" fmla="*/ 642517 w 4443806"/>
              <a:gd name="connsiteY60" fmla="*/ 259230 h 4762215"/>
              <a:gd name="connsiteX61" fmla="*/ 664718 w 4443806"/>
              <a:gd name="connsiteY61" fmla="*/ 267266 h 4762215"/>
              <a:gd name="connsiteX62" fmla="*/ 668418 w 4443806"/>
              <a:gd name="connsiteY62" fmla="*/ 266390 h 4762215"/>
              <a:gd name="connsiteX63" fmla="*/ 688999 w 4443806"/>
              <a:gd name="connsiteY63" fmla="*/ 263467 h 4762215"/>
              <a:gd name="connsiteX64" fmla="*/ 709454 w 4443806"/>
              <a:gd name="connsiteY64" fmla="*/ 263787 h 4762215"/>
              <a:gd name="connsiteX65" fmla="*/ 709406 w 4443806"/>
              <a:gd name="connsiteY65" fmla="*/ 263472 h 4762215"/>
              <a:gd name="connsiteX66" fmla="*/ 741516 w 4443806"/>
              <a:gd name="connsiteY66" fmla="*/ 244602 h 4762215"/>
              <a:gd name="connsiteX67" fmla="*/ 781050 w 4443806"/>
              <a:gd name="connsiteY67" fmla="*/ 237080 h 4762215"/>
              <a:gd name="connsiteX68" fmla="*/ 821492 w 4443806"/>
              <a:gd name="connsiteY68" fmla="*/ 236032 h 4762215"/>
              <a:gd name="connsiteX69" fmla="*/ 839005 w 4443806"/>
              <a:gd name="connsiteY69" fmla="*/ 246711 h 4762215"/>
              <a:gd name="connsiteX70" fmla="*/ 837164 w 4443806"/>
              <a:gd name="connsiteY70" fmla="*/ 267107 h 4762215"/>
              <a:gd name="connsiteX71" fmla="*/ 856181 w 4443806"/>
              <a:gd name="connsiteY71" fmla="*/ 265724 h 4762215"/>
              <a:gd name="connsiteX72" fmla="*/ 873733 w 4443806"/>
              <a:gd name="connsiteY72" fmla="*/ 257658 h 4762215"/>
              <a:gd name="connsiteX73" fmla="*/ 898373 w 4443806"/>
              <a:gd name="connsiteY73" fmla="*/ 248551 h 4762215"/>
              <a:gd name="connsiteX74" fmla="*/ 915299 w 4443806"/>
              <a:gd name="connsiteY74" fmla="*/ 242131 h 4762215"/>
              <a:gd name="connsiteX75" fmla="*/ 931267 w 4443806"/>
              <a:gd name="connsiteY75" fmla="*/ 243440 h 4762215"/>
              <a:gd name="connsiteX76" fmla="*/ 951143 w 4443806"/>
              <a:gd name="connsiteY76" fmla="*/ 245493 h 4762215"/>
              <a:gd name="connsiteX77" fmla="*/ 968291 w 4443806"/>
              <a:gd name="connsiteY77" fmla="*/ 239145 h 4762215"/>
              <a:gd name="connsiteX78" fmla="*/ 967241 w 4443806"/>
              <a:gd name="connsiteY78" fmla="*/ 238421 h 4762215"/>
              <a:gd name="connsiteX79" fmla="*/ 1006679 w 4443806"/>
              <a:gd name="connsiteY79" fmla="*/ 230034 h 4762215"/>
              <a:gd name="connsiteX80" fmla="*/ 1008257 w 4443806"/>
              <a:gd name="connsiteY80" fmla="*/ 231480 h 4762215"/>
              <a:gd name="connsiteX81" fmla="*/ 1013145 w 4443806"/>
              <a:gd name="connsiteY81" fmla="*/ 229905 h 4762215"/>
              <a:gd name="connsiteX82" fmla="*/ 1023254 w 4443806"/>
              <a:gd name="connsiteY82" fmla="*/ 230096 h 4762215"/>
              <a:gd name="connsiteX83" fmla="*/ 1024515 w 4443806"/>
              <a:gd name="connsiteY83" fmla="*/ 230892 h 4762215"/>
              <a:gd name="connsiteX84" fmla="*/ 1040761 w 4443806"/>
              <a:gd name="connsiteY84" fmla="*/ 225138 h 4762215"/>
              <a:gd name="connsiteX85" fmla="*/ 1051155 w 4443806"/>
              <a:gd name="connsiteY85" fmla="*/ 224771 h 4762215"/>
              <a:gd name="connsiteX86" fmla="*/ 1063321 w 4443806"/>
              <a:gd name="connsiteY86" fmla="*/ 233160 h 4762215"/>
              <a:gd name="connsiteX87" fmla="*/ 1078671 w 4443806"/>
              <a:gd name="connsiteY87" fmla="*/ 226624 h 4762215"/>
              <a:gd name="connsiteX88" fmla="*/ 1079716 w 4443806"/>
              <a:gd name="connsiteY88" fmla="*/ 226780 h 4762215"/>
              <a:gd name="connsiteX89" fmla="*/ 1079543 w 4443806"/>
              <a:gd name="connsiteY89" fmla="*/ 226546 h 4762215"/>
              <a:gd name="connsiteX90" fmla="*/ 1112148 w 4443806"/>
              <a:gd name="connsiteY90" fmla="*/ 211410 h 4762215"/>
              <a:gd name="connsiteX91" fmla="*/ 1128965 w 4443806"/>
              <a:gd name="connsiteY91" fmla="*/ 211642 h 4762215"/>
              <a:gd name="connsiteX92" fmla="*/ 1142506 w 4443806"/>
              <a:gd name="connsiteY92" fmla="*/ 207114 h 4762215"/>
              <a:gd name="connsiteX93" fmla="*/ 1163992 w 4443806"/>
              <a:gd name="connsiteY93" fmla="*/ 203094 h 4762215"/>
              <a:gd name="connsiteX94" fmla="*/ 1183421 w 4443806"/>
              <a:gd name="connsiteY94" fmla="*/ 219396 h 4762215"/>
              <a:gd name="connsiteX95" fmla="*/ 1192597 w 4443806"/>
              <a:gd name="connsiteY95" fmla="*/ 216556 h 4762215"/>
              <a:gd name="connsiteX96" fmla="*/ 1208266 w 4443806"/>
              <a:gd name="connsiteY96" fmla="*/ 210796 h 4762215"/>
              <a:gd name="connsiteX97" fmla="*/ 1222248 w 4443806"/>
              <a:gd name="connsiteY97" fmla="*/ 219379 h 4762215"/>
              <a:gd name="connsiteX98" fmla="*/ 1222622 w 4443806"/>
              <a:gd name="connsiteY98" fmla="*/ 221807 h 4762215"/>
              <a:gd name="connsiteX99" fmla="*/ 1222717 w 4443806"/>
              <a:gd name="connsiteY99" fmla="*/ 219701 h 4762215"/>
              <a:gd name="connsiteX100" fmla="*/ 1233204 w 4443806"/>
              <a:gd name="connsiteY100" fmla="*/ 232714 h 4762215"/>
              <a:gd name="connsiteX101" fmla="*/ 1237678 w 4443806"/>
              <a:gd name="connsiteY101" fmla="*/ 232564 h 4762215"/>
              <a:gd name="connsiteX102" fmla="*/ 1238050 w 4443806"/>
              <a:gd name="connsiteY102" fmla="*/ 233695 h 4762215"/>
              <a:gd name="connsiteX103" fmla="*/ 1238599 w 4443806"/>
              <a:gd name="connsiteY103" fmla="*/ 233784 h 4762215"/>
              <a:gd name="connsiteX104" fmla="*/ 1259219 w 4443806"/>
              <a:gd name="connsiteY104" fmla="*/ 225551 h 4762215"/>
              <a:gd name="connsiteX105" fmla="*/ 1278411 w 4443806"/>
              <a:gd name="connsiteY105" fmla="*/ 214382 h 4762215"/>
              <a:gd name="connsiteX106" fmla="*/ 1278490 w 4443806"/>
              <a:gd name="connsiteY106" fmla="*/ 214445 h 4762215"/>
              <a:gd name="connsiteX107" fmla="*/ 1292720 w 4443806"/>
              <a:gd name="connsiteY107" fmla="*/ 204466 h 4762215"/>
              <a:gd name="connsiteX108" fmla="*/ 1311001 w 4443806"/>
              <a:gd name="connsiteY108" fmla="*/ 200930 h 4762215"/>
              <a:gd name="connsiteX109" fmla="*/ 1324190 w 4443806"/>
              <a:gd name="connsiteY109" fmla="*/ 211965 h 4762215"/>
              <a:gd name="connsiteX110" fmla="*/ 1341924 w 4443806"/>
              <a:gd name="connsiteY110" fmla="*/ 209394 h 4762215"/>
              <a:gd name="connsiteX111" fmla="*/ 1343375 w 4443806"/>
              <a:gd name="connsiteY111" fmla="*/ 209132 h 4762215"/>
              <a:gd name="connsiteX112" fmla="*/ 1343958 w 4443806"/>
              <a:gd name="connsiteY112" fmla="*/ 208917 h 4762215"/>
              <a:gd name="connsiteX113" fmla="*/ 1360884 w 4443806"/>
              <a:gd name="connsiteY113" fmla="*/ 202498 h 4762215"/>
              <a:gd name="connsiteX114" fmla="*/ 1366519 w 4443806"/>
              <a:gd name="connsiteY114" fmla="*/ 202960 h 4762215"/>
              <a:gd name="connsiteX115" fmla="*/ 1378097 w 4443806"/>
              <a:gd name="connsiteY115" fmla="*/ 196714 h 4762215"/>
              <a:gd name="connsiteX116" fmla="*/ 1378136 w 4443806"/>
              <a:gd name="connsiteY116" fmla="*/ 196740 h 4762215"/>
              <a:gd name="connsiteX117" fmla="*/ 1378064 w 4443806"/>
              <a:gd name="connsiteY117" fmla="*/ 196352 h 4762215"/>
              <a:gd name="connsiteX118" fmla="*/ 1397284 w 4443806"/>
              <a:gd name="connsiteY118" fmla="*/ 195374 h 4762215"/>
              <a:gd name="connsiteX119" fmla="*/ 1401120 w 4443806"/>
              <a:gd name="connsiteY119" fmla="*/ 197257 h 4762215"/>
              <a:gd name="connsiteX120" fmla="*/ 1403651 w 4443806"/>
              <a:gd name="connsiteY120" fmla="*/ 196693 h 4762215"/>
              <a:gd name="connsiteX121" fmla="*/ 1418783 w 4443806"/>
              <a:gd name="connsiteY121" fmla="*/ 194386 h 4762215"/>
              <a:gd name="connsiteX122" fmla="*/ 1419525 w 4443806"/>
              <a:gd name="connsiteY122" fmla="*/ 195207 h 4762215"/>
              <a:gd name="connsiteX123" fmla="*/ 1432518 w 4443806"/>
              <a:gd name="connsiteY123" fmla="*/ 188260 h 4762215"/>
              <a:gd name="connsiteX124" fmla="*/ 1452266 w 4443806"/>
              <a:gd name="connsiteY124" fmla="*/ 190401 h 4762215"/>
              <a:gd name="connsiteX125" fmla="*/ 1458027 w 4443806"/>
              <a:gd name="connsiteY125" fmla="*/ 195683 h 4762215"/>
              <a:gd name="connsiteX126" fmla="*/ 1458168 w 4443806"/>
              <a:gd name="connsiteY126" fmla="*/ 195482 h 4762215"/>
              <a:gd name="connsiteX127" fmla="*/ 1486346 w 4443806"/>
              <a:gd name="connsiteY127" fmla="*/ 185505 h 4762215"/>
              <a:gd name="connsiteX128" fmla="*/ 1487778 w 4443806"/>
              <a:gd name="connsiteY128" fmla="*/ 185454 h 4762215"/>
              <a:gd name="connsiteX129" fmla="*/ 1502273 w 4443806"/>
              <a:gd name="connsiteY129" fmla="*/ 176935 h 4762215"/>
              <a:gd name="connsiteX130" fmla="*/ 1541810 w 4443806"/>
              <a:gd name="connsiteY130" fmla="*/ 169415 h 4762215"/>
              <a:gd name="connsiteX131" fmla="*/ 1582251 w 4443806"/>
              <a:gd name="connsiteY131" fmla="*/ 168366 h 4762215"/>
              <a:gd name="connsiteX132" fmla="*/ 1599763 w 4443806"/>
              <a:gd name="connsiteY132" fmla="*/ 179046 h 4762215"/>
              <a:gd name="connsiteX133" fmla="*/ 1599339 w 4443806"/>
              <a:gd name="connsiteY133" fmla="*/ 183759 h 4762215"/>
              <a:gd name="connsiteX134" fmla="*/ 1621871 w 4443806"/>
              <a:gd name="connsiteY134" fmla="*/ 176750 h 4762215"/>
              <a:gd name="connsiteX135" fmla="*/ 1629292 w 4443806"/>
              <a:gd name="connsiteY135" fmla="*/ 179673 h 4762215"/>
              <a:gd name="connsiteX136" fmla="*/ 1638183 w 4443806"/>
              <a:gd name="connsiteY136" fmla="*/ 176924 h 4762215"/>
              <a:gd name="connsiteX137" fmla="*/ 1653851 w 4443806"/>
              <a:gd name="connsiteY137" fmla="*/ 171164 h 4762215"/>
              <a:gd name="connsiteX138" fmla="*/ 1665657 w 4443806"/>
              <a:gd name="connsiteY138" fmla="*/ 178410 h 4762215"/>
              <a:gd name="connsiteX139" fmla="*/ 1676057 w 4443806"/>
              <a:gd name="connsiteY139" fmla="*/ 174463 h 4762215"/>
              <a:gd name="connsiteX140" fmla="*/ 1692025 w 4443806"/>
              <a:gd name="connsiteY140" fmla="*/ 175773 h 4762215"/>
              <a:gd name="connsiteX141" fmla="*/ 1711900 w 4443806"/>
              <a:gd name="connsiteY141" fmla="*/ 177828 h 4762215"/>
              <a:gd name="connsiteX142" fmla="*/ 1728580 w 4443806"/>
              <a:gd name="connsiteY142" fmla="*/ 171651 h 4762215"/>
              <a:gd name="connsiteX143" fmla="*/ 1728941 w 4443806"/>
              <a:gd name="connsiteY143" fmla="*/ 171400 h 4762215"/>
              <a:gd name="connsiteX144" fmla="*/ 1727999 w 4443806"/>
              <a:gd name="connsiteY144" fmla="*/ 170755 h 4762215"/>
              <a:gd name="connsiteX145" fmla="*/ 1735846 w 4443806"/>
              <a:gd name="connsiteY145" fmla="*/ 166559 h 4762215"/>
              <a:gd name="connsiteX146" fmla="*/ 1738309 w 4443806"/>
              <a:gd name="connsiteY146" fmla="*/ 164833 h 4762215"/>
              <a:gd name="connsiteX147" fmla="*/ 1739509 w 4443806"/>
              <a:gd name="connsiteY147" fmla="*/ 164600 h 4762215"/>
              <a:gd name="connsiteX148" fmla="*/ 1747692 w 4443806"/>
              <a:gd name="connsiteY148" fmla="*/ 160227 h 4762215"/>
              <a:gd name="connsiteX149" fmla="*/ 1767438 w 4443806"/>
              <a:gd name="connsiteY149" fmla="*/ 162368 h 4762215"/>
              <a:gd name="connsiteX150" fmla="*/ 1769016 w 4443806"/>
              <a:gd name="connsiteY150" fmla="*/ 163814 h 4762215"/>
              <a:gd name="connsiteX151" fmla="*/ 1773901 w 4443806"/>
              <a:gd name="connsiteY151" fmla="*/ 162239 h 4762215"/>
              <a:gd name="connsiteX152" fmla="*/ 1784012 w 4443806"/>
              <a:gd name="connsiteY152" fmla="*/ 162429 h 4762215"/>
              <a:gd name="connsiteX153" fmla="*/ 1785272 w 4443806"/>
              <a:gd name="connsiteY153" fmla="*/ 163226 h 4762215"/>
              <a:gd name="connsiteX154" fmla="*/ 1801517 w 4443806"/>
              <a:gd name="connsiteY154" fmla="*/ 157472 h 4762215"/>
              <a:gd name="connsiteX155" fmla="*/ 1811915 w 4443806"/>
              <a:gd name="connsiteY155" fmla="*/ 157105 h 4762215"/>
              <a:gd name="connsiteX156" fmla="*/ 1820978 w 4443806"/>
              <a:gd name="connsiteY156" fmla="*/ 163355 h 4762215"/>
              <a:gd name="connsiteX157" fmla="*/ 1838012 w 4443806"/>
              <a:gd name="connsiteY157" fmla="*/ 159561 h 4762215"/>
              <a:gd name="connsiteX158" fmla="*/ 1839431 w 4443806"/>
              <a:gd name="connsiteY158" fmla="*/ 158957 h 4762215"/>
              <a:gd name="connsiteX159" fmla="*/ 1840203 w 4443806"/>
              <a:gd name="connsiteY159" fmla="*/ 159073 h 4762215"/>
              <a:gd name="connsiteX160" fmla="*/ 1840409 w 4443806"/>
              <a:gd name="connsiteY160" fmla="*/ 159028 h 4762215"/>
              <a:gd name="connsiteX161" fmla="*/ 1840299 w 4443806"/>
              <a:gd name="connsiteY161" fmla="*/ 158880 h 4762215"/>
              <a:gd name="connsiteX162" fmla="*/ 1872907 w 4443806"/>
              <a:gd name="connsiteY162" fmla="*/ 143742 h 4762215"/>
              <a:gd name="connsiteX163" fmla="*/ 1897096 w 4443806"/>
              <a:gd name="connsiteY163" fmla="*/ 144075 h 4762215"/>
              <a:gd name="connsiteX164" fmla="*/ 1898064 w 4443806"/>
              <a:gd name="connsiteY164" fmla="*/ 154965 h 4762215"/>
              <a:gd name="connsiteX165" fmla="*/ 1926916 w 4443806"/>
              <a:gd name="connsiteY165" fmla="*/ 147240 h 4762215"/>
              <a:gd name="connsiteX166" fmla="*/ 1965444 w 4443806"/>
              <a:gd name="connsiteY166" fmla="*/ 143812 h 4762215"/>
              <a:gd name="connsiteX167" fmla="*/ 1968401 w 4443806"/>
              <a:gd name="connsiteY167" fmla="*/ 143358 h 4762215"/>
              <a:gd name="connsiteX168" fmla="*/ 1969023 w 4443806"/>
              <a:gd name="connsiteY168" fmla="*/ 143130 h 4762215"/>
              <a:gd name="connsiteX169" fmla="*/ 1969199 w 4443806"/>
              <a:gd name="connsiteY169" fmla="*/ 143236 h 4762215"/>
              <a:gd name="connsiteX170" fmla="*/ 1976585 w 4443806"/>
              <a:gd name="connsiteY170" fmla="*/ 142103 h 4762215"/>
              <a:gd name="connsiteX171" fmla="*/ 2005496 w 4443806"/>
              <a:gd name="connsiteY171" fmla="*/ 150076 h 4762215"/>
              <a:gd name="connsiteX172" fmla="*/ 2019135 w 4443806"/>
              <a:gd name="connsiteY172" fmla="*/ 153118 h 4762215"/>
              <a:gd name="connsiteX173" fmla="*/ 2041450 w 4443806"/>
              <a:gd name="connsiteY173" fmla="*/ 145234 h 4762215"/>
              <a:gd name="connsiteX174" fmla="*/ 2053480 w 4443806"/>
              <a:gd name="connsiteY174" fmla="*/ 136800 h 4762215"/>
              <a:gd name="connsiteX175" fmla="*/ 2071760 w 4443806"/>
              <a:gd name="connsiteY175" fmla="*/ 133263 h 4762215"/>
              <a:gd name="connsiteX176" fmla="*/ 2084612 w 4443806"/>
              <a:gd name="connsiteY176" fmla="*/ 144013 h 4762215"/>
              <a:gd name="connsiteX177" fmla="*/ 2106858 w 4443806"/>
              <a:gd name="connsiteY177" fmla="*/ 140438 h 4762215"/>
              <a:gd name="connsiteX178" fmla="*/ 2121641 w 4443806"/>
              <a:gd name="connsiteY178" fmla="*/ 134832 h 4762215"/>
              <a:gd name="connsiteX179" fmla="*/ 2133851 w 4443806"/>
              <a:gd name="connsiteY179" fmla="*/ 135832 h 4762215"/>
              <a:gd name="connsiteX180" fmla="*/ 2153037 w 4443806"/>
              <a:gd name="connsiteY180" fmla="*/ 131560 h 4762215"/>
              <a:gd name="connsiteX181" fmla="*/ 2179758 w 4443806"/>
              <a:gd name="connsiteY181" fmla="*/ 121110 h 4762215"/>
              <a:gd name="connsiteX182" fmla="*/ 2190007 w 4443806"/>
              <a:gd name="connsiteY182" fmla="*/ 122342 h 4762215"/>
              <a:gd name="connsiteX183" fmla="*/ 2193275 w 4443806"/>
              <a:gd name="connsiteY183" fmla="*/ 120595 h 4762215"/>
              <a:gd name="connsiteX184" fmla="*/ 2213024 w 4443806"/>
              <a:gd name="connsiteY184" fmla="*/ 122735 h 4762215"/>
              <a:gd name="connsiteX185" fmla="*/ 2217408 w 4443806"/>
              <a:gd name="connsiteY185" fmla="*/ 126755 h 4762215"/>
              <a:gd name="connsiteX186" fmla="*/ 2220328 w 4443806"/>
              <a:gd name="connsiteY186" fmla="*/ 127321 h 4762215"/>
              <a:gd name="connsiteX187" fmla="*/ 2247105 w 4443806"/>
              <a:gd name="connsiteY187" fmla="*/ 117839 h 4762215"/>
              <a:gd name="connsiteX188" fmla="*/ 2251528 w 4443806"/>
              <a:gd name="connsiteY188" fmla="*/ 117683 h 4762215"/>
              <a:gd name="connsiteX189" fmla="*/ 2252376 w 4443806"/>
              <a:gd name="connsiteY189" fmla="*/ 117381 h 4762215"/>
              <a:gd name="connsiteX190" fmla="*/ 2253153 w 4443806"/>
              <a:gd name="connsiteY190" fmla="*/ 117625 h 4762215"/>
              <a:gd name="connsiteX191" fmla="*/ 2257500 w 4443806"/>
              <a:gd name="connsiteY191" fmla="*/ 117472 h 4762215"/>
              <a:gd name="connsiteX192" fmla="*/ 2261582 w 4443806"/>
              <a:gd name="connsiteY192" fmla="*/ 120285 h 4762215"/>
              <a:gd name="connsiteX193" fmla="*/ 2271350 w 4443806"/>
              <a:gd name="connsiteY193" fmla="*/ 123370 h 4762215"/>
              <a:gd name="connsiteX194" fmla="*/ 2271811 w 4443806"/>
              <a:gd name="connsiteY194" fmla="*/ 123202 h 4762215"/>
              <a:gd name="connsiteX195" fmla="*/ 2315591 w 4443806"/>
              <a:gd name="connsiteY195" fmla="*/ 111575 h 4762215"/>
              <a:gd name="connsiteX196" fmla="*/ 2320540 w 4443806"/>
              <a:gd name="connsiteY196" fmla="*/ 111090 h 4762215"/>
              <a:gd name="connsiteX197" fmla="*/ 2325429 w 4443806"/>
              <a:gd name="connsiteY197" fmla="*/ 113613 h 4762215"/>
              <a:gd name="connsiteX198" fmla="*/ 2325621 w 4443806"/>
              <a:gd name="connsiteY198" fmla="*/ 116010 h 4762215"/>
              <a:gd name="connsiteX199" fmla="*/ 2326391 w 4443806"/>
              <a:gd name="connsiteY199" fmla="*/ 114619 h 4762215"/>
              <a:gd name="connsiteX200" fmla="*/ 2335859 w 4443806"/>
              <a:gd name="connsiteY200" fmla="*/ 117416 h 4762215"/>
              <a:gd name="connsiteX201" fmla="*/ 2411031 w 4443806"/>
              <a:gd name="connsiteY201" fmla="*/ 104180 h 4762215"/>
              <a:gd name="connsiteX202" fmla="*/ 2413988 w 4443806"/>
              <a:gd name="connsiteY202" fmla="*/ 103725 h 4762215"/>
              <a:gd name="connsiteX203" fmla="*/ 2414611 w 4443806"/>
              <a:gd name="connsiteY203" fmla="*/ 103497 h 4762215"/>
              <a:gd name="connsiteX204" fmla="*/ 2414784 w 4443806"/>
              <a:gd name="connsiteY204" fmla="*/ 103603 h 4762215"/>
              <a:gd name="connsiteX205" fmla="*/ 2422172 w 4443806"/>
              <a:gd name="connsiteY205" fmla="*/ 102470 h 4762215"/>
              <a:gd name="connsiteX206" fmla="*/ 2451081 w 4443806"/>
              <a:gd name="connsiteY206" fmla="*/ 110443 h 4762215"/>
              <a:gd name="connsiteX207" fmla="*/ 2471253 w 4443806"/>
              <a:gd name="connsiteY207" fmla="*/ 114944 h 4762215"/>
              <a:gd name="connsiteX208" fmla="*/ 2484755 w 4443806"/>
              <a:gd name="connsiteY208" fmla="*/ 107083 h 4762215"/>
              <a:gd name="connsiteX209" fmla="*/ 2484834 w 4443806"/>
              <a:gd name="connsiteY209" fmla="*/ 107145 h 4762215"/>
              <a:gd name="connsiteX210" fmla="*/ 2499067 w 4443806"/>
              <a:gd name="connsiteY210" fmla="*/ 97167 h 4762215"/>
              <a:gd name="connsiteX211" fmla="*/ 2517346 w 4443806"/>
              <a:gd name="connsiteY211" fmla="*/ 93630 h 4762215"/>
              <a:gd name="connsiteX212" fmla="*/ 2530196 w 4443806"/>
              <a:gd name="connsiteY212" fmla="*/ 104381 h 4762215"/>
              <a:gd name="connsiteX213" fmla="*/ 2559860 w 4443806"/>
              <a:gd name="connsiteY213" fmla="*/ 99614 h 4762215"/>
              <a:gd name="connsiteX214" fmla="*/ 2561926 w 4443806"/>
              <a:gd name="connsiteY214" fmla="*/ 100101 h 4762215"/>
              <a:gd name="connsiteX215" fmla="*/ 2598616 w 4443806"/>
              <a:gd name="connsiteY215" fmla="*/ 91930 h 4762215"/>
              <a:gd name="connsiteX216" fmla="*/ 2625343 w 4443806"/>
              <a:gd name="connsiteY216" fmla="*/ 81477 h 4762215"/>
              <a:gd name="connsiteX217" fmla="*/ 2647965 w 4443806"/>
              <a:gd name="connsiteY217" fmla="*/ 84196 h 4762215"/>
              <a:gd name="connsiteX218" fmla="*/ 2660959 w 4443806"/>
              <a:gd name="connsiteY218" fmla="*/ 86723 h 4762215"/>
              <a:gd name="connsiteX219" fmla="*/ 2687677 w 4443806"/>
              <a:gd name="connsiteY219" fmla="*/ 79573 h 4762215"/>
              <a:gd name="connsiteX220" fmla="*/ 2694539 w 4443806"/>
              <a:gd name="connsiteY220" fmla="*/ 78962 h 4762215"/>
              <a:gd name="connsiteX221" fmla="*/ 2697961 w 4443806"/>
              <a:gd name="connsiteY221" fmla="*/ 77748 h 4762215"/>
              <a:gd name="connsiteX222" fmla="*/ 2700213 w 4443806"/>
              <a:gd name="connsiteY222" fmla="*/ 78458 h 4762215"/>
              <a:gd name="connsiteX223" fmla="*/ 2721856 w 4443806"/>
              <a:gd name="connsiteY223" fmla="*/ 76533 h 4762215"/>
              <a:gd name="connsiteX224" fmla="*/ 2721942 w 4443806"/>
              <a:gd name="connsiteY224" fmla="*/ 76505 h 4762215"/>
              <a:gd name="connsiteX225" fmla="*/ 2722009 w 4443806"/>
              <a:gd name="connsiteY225" fmla="*/ 76519 h 4762215"/>
              <a:gd name="connsiteX226" fmla="*/ 2726203 w 4443806"/>
              <a:gd name="connsiteY226" fmla="*/ 76146 h 4762215"/>
              <a:gd name="connsiteX227" fmla="*/ 2737342 w 4443806"/>
              <a:gd name="connsiteY227" fmla="*/ 74438 h 4762215"/>
              <a:gd name="connsiteX228" fmla="*/ 2760042 w 4443806"/>
              <a:gd name="connsiteY228" fmla="*/ 80699 h 4762215"/>
              <a:gd name="connsiteX229" fmla="*/ 2760364 w 4443806"/>
              <a:gd name="connsiteY229" fmla="*/ 80613 h 4762215"/>
              <a:gd name="connsiteX230" fmla="*/ 2760688 w 4443806"/>
              <a:gd name="connsiteY230" fmla="*/ 80876 h 4762215"/>
              <a:gd name="connsiteX231" fmla="*/ 2766252 w 4443806"/>
              <a:gd name="connsiteY231" fmla="*/ 82410 h 4762215"/>
              <a:gd name="connsiteX232" fmla="*/ 2779893 w 4443806"/>
              <a:gd name="connsiteY232" fmla="*/ 85452 h 4762215"/>
              <a:gd name="connsiteX233" fmla="*/ 2802874 w 4443806"/>
              <a:gd name="connsiteY233" fmla="*/ 77333 h 4762215"/>
              <a:gd name="connsiteX234" fmla="*/ 2828214 w 4443806"/>
              <a:gd name="connsiteY234" fmla="*/ 69450 h 4762215"/>
              <a:gd name="connsiteX235" fmla="*/ 2837129 w 4443806"/>
              <a:gd name="connsiteY235" fmla="*/ 72961 h 4762215"/>
              <a:gd name="connsiteX236" fmla="*/ 2837577 w 4443806"/>
              <a:gd name="connsiteY236" fmla="*/ 72790 h 4762215"/>
              <a:gd name="connsiteX237" fmla="*/ 2841132 w 4443806"/>
              <a:gd name="connsiteY237" fmla="*/ 75679 h 4762215"/>
              <a:gd name="connsiteX238" fmla="*/ 2847006 w 4443806"/>
              <a:gd name="connsiteY238" fmla="*/ 72250 h 4762215"/>
              <a:gd name="connsiteX239" fmla="*/ 2866292 w 4443806"/>
              <a:gd name="connsiteY239" fmla="*/ 72986 h 4762215"/>
              <a:gd name="connsiteX240" fmla="*/ 2875033 w 4443806"/>
              <a:gd name="connsiteY240" fmla="*/ 71581 h 4762215"/>
              <a:gd name="connsiteX241" fmla="*/ 2887486 w 4443806"/>
              <a:gd name="connsiteY241" fmla="*/ 74520 h 4762215"/>
              <a:gd name="connsiteX242" fmla="*/ 2887509 w 4443806"/>
              <a:gd name="connsiteY242" fmla="*/ 74170 h 4762215"/>
              <a:gd name="connsiteX243" fmla="*/ 2940517 w 4443806"/>
              <a:gd name="connsiteY243" fmla="*/ 53444 h 4762215"/>
              <a:gd name="connsiteX244" fmla="*/ 2963138 w 4443806"/>
              <a:gd name="connsiteY244" fmla="*/ 56164 h 4762215"/>
              <a:gd name="connsiteX245" fmla="*/ 2983678 w 4443806"/>
              <a:gd name="connsiteY245" fmla="*/ 60161 h 4762215"/>
              <a:gd name="connsiteX246" fmla="*/ 3013135 w 4443806"/>
              <a:gd name="connsiteY246" fmla="*/ 49715 h 4762215"/>
              <a:gd name="connsiteX247" fmla="*/ 3032110 w 4443806"/>
              <a:gd name="connsiteY247" fmla="*/ 55704 h 4762215"/>
              <a:gd name="connsiteX248" fmla="*/ 3032570 w 4443806"/>
              <a:gd name="connsiteY248" fmla="*/ 55537 h 4762215"/>
              <a:gd name="connsiteX249" fmla="*/ 3076348 w 4443806"/>
              <a:gd name="connsiteY249" fmla="*/ 43909 h 4762215"/>
              <a:gd name="connsiteX250" fmla="*/ 3081296 w 4443806"/>
              <a:gd name="connsiteY250" fmla="*/ 43424 h 4762215"/>
              <a:gd name="connsiteX251" fmla="*/ 3086185 w 4443806"/>
              <a:gd name="connsiteY251" fmla="*/ 45946 h 4762215"/>
              <a:gd name="connsiteX252" fmla="*/ 3086381 w 4443806"/>
              <a:gd name="connsiteY252" fmla="*/ 48345 h 4762215"/>
              <a:gd name="connsiteX253" fmla="*/ 3087151 w 4443806"/>
              <a:gd name="connsiteY253" fmla="*/ 46952 h 4762215"/>
              <a:gd name="connsiteX254" fmla="*/ 3096616 w 4443806"/>
              <a:gd name="connsiteY254" fmla="*/ 49749 h 4762215"/>
              <a:gd name="connsiteX255" fmla="*/ 3171789 w 4443806"/>
              <a:gd name="connsiteY255" fmla="*/ 36513 h 4762215"/>
              <a:gd name="connsiteX256" fmla="*/ 3182930 w 4443806"/>
              <a:gd name="connsiteY256" fmla="*/ 34804 h 4762215"/>
              <a:gd name="connsiteX257" fmla="*/ 3183673 w 4443806"/>
              <a:gd name="connsiteY257" fmla="*/ 35010 h 4762215"/>
              <a:gd name="connsiteX258" fmla="*/ 3187799 w 4443806"/>
              <a:gd name="connsiteY258" fmla="*/ 33474 h 4762215"/>
              <a:gd name="connsiteX259" fmla="*/ 3190280 w 4443806"/>
              <a:gd name="connsiteY259" fmla="*/ 36831 h 4762215"/>
              <a:gd name="connsiteX260" fmla="*/ 3211840 w 4443806"/>
              <a:gd name="connsiteY260" fmla="*/ 42776 h 4762215"/>
              <a:gd name="connsiteX261" fmla="*/ 3251587 w 4443806"/>
              <a:gd name="connsiteY261" fmla="*/ 40696 h 4762215"/>
              <a:gd name="connsiteX262" fmla="*/ 3268807 w 4443806"/>
              <a:gd name="connsiteY262" fmla="*/ 36983 h 4762215"/>
              <a:gd name="connsiteX263" fmla="*/ 3284239 w 4443806"/>
              <a:gd name="connsiteY263" fmla="*/ 37793 h 4762215"/>
              <a:gd name="connsiteX264" fmla="*/ 3320619 w 4443806"/>
              <a:gd name="connsiteY264" fmla="*/ 31947 h 4762215"/>
              <a:gd name="connsiteX265" fmla="*/ 3333072 w 4443806"/>
              <a:gd name="connsiteY265" fmla="*/ 34888 h 4762215"/>
              <a:gd name="connsiteX266" fmla="*/ 3333094 w 4443806"/>
              <a:gd name="connsiteY266" fmla="*/ 34537 h 4762215"/>
              <a:gd name="connsiteX267" fmla="*/ 3386102 w 4443806"/>
              <a:gd name="connsiteY267" fmla="*/ 13811 h 4762215"/>
              <a:gd name="connsiteX268" fmla="*/ 3408724 w 4443806"/>
              <a:gd name="connsiteY268" fmla="*/ 16531 h 4762215"/>
              <a:gd name="connsiteX269" fmla="*/ 3429263 w 4443806"/>
              <a:gd name="connsiteY269" fmla="*/ 20527 h 4762215"/>
              <a:gd name="connsiteX270" fmla="*/ 3458723 w 4443806"/>
              <a:gd name="connsiteY270" fmla="*/ 10081 h 4762215"/>
              <a:gd name="connsiteX271" fmla="*/ 3469042 w 4443806"/>
              <a:gd name="connsiteY271" fmla="*/ 13339 h 4762215"/>
              <a:gd name="connsiteX272" fmla="*/ 3482700 w 4443806"/>
              <a:gd name="connsiteY272" fmla="*/ 8839 h 4762215"/>
              <a:gd name="connsiteX273" fmla="*/ 3500571 w 4443806"/>
              <a:gd name="connsiteY273" fmla="*/ 13025 h 4762215"/>
              <a:gd name="connsiteX274" fmla="*/ 3501266 w 4443806"/>
              <a:gd name="connsiteY274" fmla="*/ 18083 h 4762215"/>
              <a:gd name="connsiteX275" fmla="*/ 3521123 w 4443806"/>
              <a:gd name="connsiteY275" fmla="*/ 12947 h 4762215"/>
              <a:gd name="connsiteX276" fmla="*/ 3535842 w 4443806"/>
              <a:gd name="connsiteY276" fmla="*/ 24875 h 4762215"/>
              <a:gd name="connsiteX277" fmla="*/ 3535984 w 4443806"/>
              <a:gd name="connsiteY277" fmla="*/ 25803 h 4762215"/>
              <a:gd name="connsiteX278" fmla="*/ 3536275 w 4443806"/>
              <a:gd name="connsiteY278" fmla="*/ 24837 h 4762215"/>
              <a:gd name="connsiteX279" fmla="*/ 3578462 w 4443806"/>
              <a:gd name="connsiteY279" fmla="*/ 5798 h 4762215"/>
              <a:gd name="connsiteX280" fmla="*/ 3585368 w 4443806"/>
              <a:gd name="connsiteY280" fmla="*/ 3230 h 4762215"/>
              <a:gd name="connsiteX281" fmla="*/ 3591854 w 4443806"/>
              <a:gd name="connsiteY281" fmla="*/ 5268 h 4762215"/>
              <a:gd name="connsiteX282" fmla="*/ 3591992 w 4443806"/>
              <a:gd name="connsiteY282" fmla="*/ 4959 h 4762215"/>
              <a:gd name="connsiteX283" fmla="*/ 3597764 w 4443806"/>
              <a:gd name="connsiteY283" fmla="*/ 10420 h 4762215"/>
              <a:gd name="connsiteX284" fmla="*/ 3607765 w 4443806"/>
              <a:gd name="connsiteY284" fmla="*/ 4583 h 4762215"/>
              <a:gd name="connsiteX285" fmla="*/ 3622937 w 4443806"/>
              <a:gd name="connsiteY285" fmla="*/ 3 h 47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443806" h="4762215">
                <a:moveTo>
                  <a:pt x="423784" y="302779"/>
                </a:moveTo>
                <a:lnTo>
                  <a:pt x="423755" y="303072"/>
                </a:lnTo>
                <a:lnTo>
                  <a:pt x="424578" y="303629"/>
                </a:lnTo>
                <a:close/>
                <a:moveTo>
                  <a:pt x="836658" y="268717"/>
                </a:moveTo>
                <a:lnTo>
                  <a:pt x="836596" y="268808"/>
                </a:lnTo>
                <a:cubicBezTo>
                  <a:pt x="836636" y="268894"/>
                  <a:pt x="836678" y="268975"/>
                  <a:pt x="836718" y="269060"/>
                </a:cubicBezTo>
                <a:cubicBezTo>
                  <a:pt x="836698" y="268944"/>
                  <a:pt x="836680" y="268830"/>
                  <a:pt x="836658" y="268717"/>
                </a:cubicBezTo>
                <a:close/>
                <a:moveTo>
                  <a:pt x="3622937" y="3"/>
                </a:moveTo>
                <a:cubicBezTo>
                  <a:pt x="3627769" y="74"/>
                  <a:pt x="3632315" y="1853"/>
                  <a:pt x="3636384" y="5675"/>
                </a:cubicBezTo>
                <a:lnTo>
                  <a:pt x="3637231" y="6904"/>
                </a:lnTo>
                <a:lnTo>
                  <a:pt x="3638630" y="29201"/>
                </a:lnTo>
                <a:lnTo>
                  <a:pt x="3638135" y="30269"/>
                </a:lnTo>
                <a:cubicBezTo>
                  <a:pt x="3633876" y="34195"/>
                  <a:pt x="3629254" y="39588"/>
                  <a:pt x="3634242" y="42028"/>
                </a:cubicBezTo>
                <a:lnTo>
                  <a:pt x="3639485" y="42819"/>
                </a:lnTo>
                <a:lnTo>
                  <a:pt x="3651960" y="241612"/>
                </a:lnTo>
                <a:cubicBezTo>
                  <a:pt x="3671286" y="983490"/>
                  <a:pt x="3890934" y="3126267"/>
                  <a:pt x="4443806" y="4425727"/>
                </a:cubicBezTo>
                <a:lnTo>
                  <a:pt x="655709" y="4762215"/>
                </a:lnTo>
                <a:cubicBezTo>
                  <a:pt x="275304" y="3482612"/>
                  <a:pt x="139507" y="2105656"/>
                  <a:pt x="34253" y="784598"/>
                </a:cubicBezTo>
                <a:lnTo>
                  <a:pt x="0" y="345510"/>
                </a:lnTo>
                <a:lnTo>
                  <a:pt x="8731" y="343490"/>
                </a:lnTo>
                <a:cubicBezTo>
                  <a:pt x="11982" y="341790"/>
                  <a:pt x="14967" y="339615"/>
                  <a:pt x="18338" y="338041"/>
                </a:cubicBezTo>
                <a:cubicBezTo>
                  <a:pt x="24877" y="335094"/>
                  <a:pt x="30985" y="333459"/>
                  <a:pt x="36368" y="334162"/>
                </a:cubicBezTo>
                <a:lnTo>
                  <a:pt x="49808" y="344137"/>
                </a:lnTo>
                <a:lnTo>
                  <a:pt x="50549" y="344080"/>
                </a:lnTo>
                <a:lnTo>
                  <a:pt x="50423" y="343558"/>
                </a:lnTo>
                <a:lnTo>
                  <a:pt x="50869" y="344055"/>
                </a:lnTo>
                <a:lnTo>
                  <a:pt x="78103" y="341944"/>
                </a:lnTo>
                <a:lnTo>
                  <a:pt x="82290" y="339221"/>
                </a:lnTo>
                <a:cubicBezTo>
                  <a:pt x="89424" y="336813"/>
                  <a:pt x="97354" y="335925"/>
                  <a:pt x="105923" y="336073"/>
                </a:cubicBezTo>
                <a:lnTo>
                  <a:pt x="106097" y="336117"/>
                </a:lnTo>
                <a:lnTo>
                  <a:pt x="105393" y="335027"/>
                </a:lnTo>
                <a:cubicBezTo>
                  <a:pt x="111102" y="330156"/>
                  <a:pt x="118684" y="326566"/>
                  <a:pt x="126114" y="326270"/>
                </a:cubicBezTo>
                <a:cubicBezTo>
                  <a:pt x="140980" y="325677"/>
                  <a:pt x="153851" y="322349"/>
                  <a:pt x="165928" y="315088"/>
                </a:cubicBezTo>
                <a:cubicBezTo>
                  <a:pt x="173074" y="311538"/>
                  <a:pt x="181376" y="311165"/>
                  <a:pt x="187986" y="316402"/>
                </a:cubicBezTo>
                <a:cubicBezTo>
                  <a:pt x="187982" y="316457"/>
                  <a:pt x="187980" y="316513"/>
                  <a:pt x="187974" y="316568"/>
                </a:cubicBezTo>
                <a:lnTo>
                  <a:pt x="192815" y="318046"/>
                </a:lnTo>
                <a:cubicBezTo>
                  <a:pt x="197843" y="318366"/>
                  <a:pt x="202262" y="315312"/>
                  <a:pt x="207015" y="313251"/>
                </a:cubicBezTo>
                <a:cubicBezTo>
                  <a:pt x="214190" y="310065"/>
                  <a:pt x="224075" y="307730"/>
                  <a:pt x="229348" y="312722"/>
                </a:cubicBezTo>
                <a:cubicBezTo>
                  <a:pt x="241257" y="323309"/>
                  <a:pt x="250918" y="318446"/>
                  <a:pt x="261417" y="313144"/>
                </a:cubicBezTo>
                <a:cubicBezTo>
                  <a:pt x="265013" y="309185"/>
                  <a:pt x="271511" y="308242"/>
                  <a:pt x="275091" y="309015"/>
                </a:cubicBezTo>
                <a:cubicBezTo>
                  <a:pt x="306595" y="317859"/>
                  <a:pt x="326628" y="296425"/>
                  <a:pt x="351333" y="288040"/>
                </a:cubicBezTo>
                <a:lnTo>
                  <a:pt x="352441" y="287782"/>
                </a:lnTo>
                <a:lnTo>
                  <a:pt x="365606" y="280175"/>
                </a:lnTo>
                <a:cubicBezTo>
                  <a:pt x="370740" y="278037"/>
                  <a:pt x="376182" y="276370"/>
                  <a:pt x="381746" y="274780"/>
                </a:cubicBezTo>
                <a:cubicBezTo>
                  <a:pt x="390068" y="272131"/>
                  <a:pt x="397245" y="270810"/>
                  <a:pt x="403233" y="270761"/>
                </a:cubicBezTo>
                <a:cubicBezTo>
                  <a:pt x="416708" y="270651"/>
                  <a:pt x="424156" y="276976"/>
                  <a:pt x="425058" y="289073"/>
                </a:cubicBezTo>
                <a:lnTo>
                  <a:pt x="423786" y="302742"/>
                </a:lnTo>
                <a:lnTo>
                  <a:pt x="432126" y="307000"/>
                </a:lnTo>
                <a:cubicBezTo>
                  <a:pt x="435099" y="307907"/>
                  <a:pt x="438213" y="308383"/>
                  <a:pt x="441367" y="308694"/>
                </a:cubicBezTo>
                <a:lnTo>
                  <a:pt x="451665" y="309841"/>
                </a:lnTo>
                <a:lnTo>
                  <a:pt x="463846" y="302781"/>
                </a:lnTo>
                <a:cubicBezTo>
                  <a:pt x="478565" y="294375"/>
                  <a:pt x="487043" y="293483"/>
                  <a:pt x="494728" y="301008"/>
                </a:cubicBezTo>
                <a:lnTo>
                  <a:pt x="499029" y="306857"/>
                </a:lnTo>
                <a:lnTo>
                  <a:pt x="499970" y="306483"/>
                </a:lnTo>
                <a:cubicBezTo>
                  <a:pt x="515405" y="297469"/>
                  <a:pt x="532305" y="290141"/>
                  <a:pt x="548708" y="282132"/>
                </a:cubicBezTo>
                <a:cubicBezTo>
                  <a:pt x="548709" y="282138"/>
                  <a:pt x="548710" y="282142"/>
                  <a:pt x="548712" y="282146"/>
                </a:cubicBezTo>
                <a:cubicBezTo>
                  <a:pt x="548699" y="282021"/>
                  <a:pt x="548689" y="281896"/>
                  <a:pt x="548675" y="281769"/>
                </a:cubicBezTo>
                <a:lnTo>
                  <a:pt x="560699" y="280027"/>
                </a:lnTo>
                <a:lnTo>
                  <a:pt x="585545" y="265024"/>
                </a:lnTo>
                <a:cubicBezTo>
                  <a:pt x="594523" y="259860"/>
                  <a:pt x="603576" y="255595"/>
                  <a:pt x="612982" y="254032"/>
                </a:cubicBezTo>
                <a:cubicBezTo>
                  <a:pt x="622386" y="252466"/>
                  <a:pt x="632143" y="253603"/>
                  <a:pt x="642517" y="259230"/>
                </a:cubicBezTo>
                <a:lnTo>
                  <a:pt x="664718" y="267266"/>
                </a:lnTo>
                <a:lnTo>
                  <a:pt x="668418" y="266390"/>
                </a:lnTo>
                <a:cubicBezTo>
                  <a:pt x="675240" y="264146"/>
                  <a:pt x="682096" y="263536"/>
                  <a:pt x="688999" y="263467"/>
                </a:cubicBezTo>
                <a:lnTo>
                  <a:pt x="709454" y="263787"/>
                </a:lnTo>
                <a:lnTo>
                  <a:pt x="709406" y="263472"/>
                </a:lnTo>
                <a:cubicBezTo>
                  <a:pt x="719805" y="257086"/>
                  <a:pt x="729613" y="248935"/>
                  <a:pt x="741516" y="244602"/>
                </a:cubicBezTo>
                <a:cubicBezTo>
                  <a:pt x="754284" y="240191"/>
                  <a:pt x="767593" y="238095"/>
                  <a:pt x="781050" y="237080"/>
                </a:cubicBezTo>
                <a:cubicBezTo>
                  <a:pt x="794508" y="236067"/>
                  <a:pt x="808117" y="236130"/>
                  <a:pt x="821492" y="236032"/>
                </a:cubicBezTo>
                <a:cubicBezTo>
                  <a:pt x="830045" y="235999"/>
                  <a:pt x="836149" y="240460"/>
                  <a:pt x="839005" y="246711"/>
                </a:cubicBezTo>
                <a:lnTo>
                  <a:pt x="837164" y="267107"/>
                </a:lnTo>
                <a:lnTo>
                  <a:pt x="856181" y="265724"/>
                </a:lnTo>
                <a:cubicBezTo>
                  <a:pt x="862043" y="263154"/>
                  <a:pt x="867531" y="259483"/>
                  <a:pt x="873733" y="257658"/>
                </a:cubicBezTo>
                <a:cubicBezTo>
                  <a:pt x="881842" y="255117"/>
                  <a:pt x="888730" y="248680"/>
                  <a:pt x="898373" y="248551"/>
                </a:cubicBezTo>
                <a:cubicBezTo>
                  <a:pt x="903354" y="245378"/>
                  <a:pt x="909408" y="243111"/>
                  <a:pt x="915299" y="242131"/>
                </a:cubicBezTo>
                <a:cubicBezTo>
                  <a:pt x="921192" y="241154"/>
                  <a:pt x="926920" y="241462"/>
                  <a:pt x="931267" y="243440"/>
                </a:cubicBezTo>
                <a:cubicBezTo>
                  <a:pt x="938821" y="246954"/>
                  <a:pt x="945182" y="246932"/>
                  <a:pt x="951143" y="245493"/>
                </a:cubicBezTo>
                <a:lnTo>
                  <a:pt x="968291" y="239145"/>
                </a:lnTo>
                <a:lnTo>
                  <a:pt x="967241" y="238421"/>
                </a:lnTo>
                <a:cubicBezTo>
                  <a:pt x="980803" y="231166"/>
                  <a:pt x="993043" y="220402"/>
                  <a:pt x="1006679" y="230034"/>
                </a:cubicBezTo>
                <a:lnTo>
                  <a:pt x="1008257" y="231480"/>
                </a:lnTo>
                <a:lnTo>
                  <a:pt x="1013145" y="229905"/>
                </a:lnTo>
                <a:cubicBezTo>
                  <a:pt x="1015659" y="228586"/>
                  <a:pt x="1021819" y="228770"/>
                  <a:pt x="1023254" y="230096"/>
                </a:cubicBezTo>
                <a:lnTo>
                  <a:pt x="1024515" y="230892"/>
                </a:lnTo>
                <a:lnTo>
                  <a:pt x="1040761" y="225138"/>
                </a:lnTo>
                <a:cubicBezTo>
                  <a:pt x="1044054" y="224491"/>
                  <a:pt x="1047491" y="224279"/>
                  <a:pt x="1051155" y="224771"/>
                </a:cubicBezTo>
                <a:lnTo>
                  <a:pt x="1063321" y="233160"/>
                </a:lnTo>
                <a:lnTo>
                  <a:pt x="1078671" y="226624"/>
                </a:lnTo>
                <a:lnTo>
                  <a:pt x="1079716" y="226780"/>
                </a:lnTo>
                <a:cubicBezTo>
                  <a:pt x="1079657" y="226703"/>
                  <a:pt x="1079600" y="226625"/>
                  <a:pt x="1079543" y="226546"/>
                </a:cubicBezTo>
                <a:cubicBezTo>
                  <a:pt x="1090493" y="221387"/>
                  <a:pt x="1100904" y="215092"/>
                  <a:pt x="1112148" y="211410"/>
                </a:cubicBezTo>
                <a:lnTo>
                  <a:pt x="1128965" y="211642"/>
                </a:lnTo>
                <a:lnTo>
                  <a:pt x="1142506" y="207114"/>
                </a:lnTo>
                <a:cubicBezTo>
                  <a:pt x="1150827" y="204464"/>
                  <a:pt x="1158003" y="203144"/>
                  <a:pt x="1163992" y="203094"/>
                </a:cubicBezTo>
                <a:lnTo>
                  <a:pt x="1183421" y="219396"/>
                </a:lnTo>
                <a:lnTo>
                  <a:pt x="1192597" y="216556"/>
                </a:lnTo>
                <a:cubicBezTo>
                  <a:pt x="1197736" y="212644"/>
                  <a:pt x="1203140" y="210524"/>
                  <a:pt x="1208266" y="210796"/>
                </a:cubicBezTo>
                <a:cubicBezTo>
                  <a:pt x="1213391" y="211068"/>
                  <a:pt x="1218235" y="213731"/>
                  <a:pt x="1222248" y="219379"/>
                </a:cubicBezTo>
                <a:cubicBezTo>
                  <a:pt x="1222374" y="220188"/>
                  <a:pt x="1222496" y="220999"/>
                  <a:pt x="1222622" y="221807"/>
                </a:cubicBezTo>
                <a:cubicBezTo>
                  <a:pt x="1222654" y="221106"/>
                  <a:pt x="1222685" y="220403"/>
                  <a:pt x="1222717" y="219701"/>
                </a:cubicBezTo>
                <a:lnTo>
                  <a:pt x="1233204" y="232714"/>
                </a:lnTo>
                <a:lnTo>
                  <a:pt x="1237678" y="232564"/>
                </a:lnTo>
                <a:cubicBezTo>
                  <a:pt x="1237801" y="232939"/>
                  <a:pt x="1237925" y="233317"/>
                  <a:pt x="1238050" y="233695"/>
                </a:cubicBezTo>
                <a:lnTo>
                  <a:pt x="1238599" y="233784"/>
                </a:lnTo>
                <a:lnTo>
                  <a:pt x="1259219" y="225551"/>
                </a:lnTo>
                <a:cubicBezTo>
                  <a:pt x="1265927" y="222045"/>
                  <a:pt x="1269703" y="215158"/>
                  <a:pt x="1278411" y="214382"/>
                </a:cubicBezTo>
                <a:cubicBezTo>
                  <a:pt x="1278440" y="214405"/>
                  <a:pt x="1278461" y="214424"/>
                  <a:pt x="1278490" y="214445"/>
                </a:cubicBezTo>
                <a:lnTo>
                  <a:pt x="1292720" y="204466"/>
                </a:lnTo>
                <a:cubicBezTo>
                  <a:pt x="1298016" y="201723"/>
                  <a:pt x="1303909" y="200105"/>
                  <a:pt x="1311001" y="200930"/>
                </a:cubicBezTo>
                <a:lnTo>
                  <a:pt x="1324190" y="211965"/>
                </a:lnTo>
                <a:lnTo>
                  <a:pt x="1341924" y="209394"/>
                </a:lnTo>
                <a:lnTo>
                  <a:pt x="1343375" y="209132"/>
                </a:lnTo>
                <a:lnTo>
                  <a:pt x="1343958" y="208917"/>
                </a:lnTo>
                <a:cubicBezTo>
                  <a:pt x="1348941" y="205744"/>
                  <a:pt x="1354994" y="203478"/>
                  <a:pt x="1360884" y="202498"/>
                </a:cubicBezTo>
                <a:lnTo>
                  <a:pt x="1366519" y="202960"/>
                </a:lnTo>
                <a:lnTo>
                  <a:pt x="1378097" y="196714"/>
                </a:lnTo>
                <a:cubicBezTo>
                  <a:pt x="1378108" y="196724"/>
                  <a:pt x="1378123" y="196732"/>
                  <a:pt x="1378136" y="196740"/>
                </a:cubicBezTo>
                <a:cubicBezTo>
                  <a:pt x="1378112" y="196612"/>
                  <a:pt x="1378087" y="196484"/>
                  <a:pt x="1378064" y="196352"/>
                </a:cubicBezTo>
                <a:cubicBezTo>
                  <a:pt x="1384081" y="189997"/>
                  <a:pt x="1392948" y="191028"/>
                  <a:pt x="1397284" y="195374"/>
                </a:cubicBezTo>
                <a:lnTo>
                  <a:pt x="1401120" y="197257"/>
                </a:lnTo>
                <a:lnTo>
                  <a:pt x="1403651" y="196693"/>
                </a:lnTo>
                <a:cubicBezTo>
                  <a:pt x="1408981" y="194943"/>
                  <a:pt x="1414128" y="194214"/>
                  <a:pt x="1418783" y="194386"/>
                </a:cubicBezTo>
                <a:lnTo>
                  <a:pt x="1419525" y="195207"/>
                </a:lnTo>
                <a:lnTo>
                  <a:pt x="1432518" y="188260"/>
                </a:lnTo>
                <a:cubicBezTo>
                  <a:pt x="1438977" y="185868"/>
                  <a:pt x="1445449" y="185586"/>
                  <a:pt x="1452266" y="190401"/>
                </a:cubicBezTo>
                <a:lnTo>
                  <a:pt x="1458027" y="195683"/>
                </a:lnTo>
                <a:cubicBezTo>
                  <a:pt x="1458074" y="195617"/>
                  <a:pt x="1458121" y="195551"/>
                  <a:pt x="1458168" y="195482"/>
                </a:cubicBezTo>
                <a:cubicBezTo>
                  <a:pt x="1467844" y="193258"/>
                  <a:pt x="1476459" y="187441"/>
                  <a:pt x="1486346" y="185505"/>
                </a:cubicBezTo>
                <a:lnTo>
                  <a:pt x="1487778" y="185454"/>
                </a:lnTo>
                <a:lnTo>
                  <a:pt x="1502273" y="176935"/>
                </a:lnTo>
                <a:cubicBezTo>
                  <a:pt x="1515045" y="172524"/>
                  <a:pt x="1528351" y="170428"/>
                  <a:pt x="1541810" y="169415"/>
                </a:cubicBezTo>
                <a:cubicBezTo>
                  <a:pt x="1555267" y="168400"/>
                  <a:pt x="1568877" y="168464"/>
                  <a:pt x="1582251" y="168366"/>
                </a:cubicBezTo>
                <a:cubicBezTo>
                  <a:pt x="1590802" y="168331"/>
                  <a:pt x="1596905" y="172794"/>
                  <a:pt x="1599763" y="179046"/>
                </a:cubicBezTo>
                <a:cubicBezTo>
                  <a:pt x="1599624" y="180617"/>
                  <a:pt x="1599479" y="182187"/>
                  <a:pt x="1599339" y="183759"/>
                </a:cubicBezTo>
                <a:lnTo>
                  <a:pt x="1621871" y="176750"/>
                </a:lnTo>
                <a:lnTo>
                  <a:pt x="1629292" y="179673"/>
                </a:lnTo>
                <a:lnTo>
                  <a:pt x="1638183" y="176924"/>
                </a:lnTo>
                <a:cubicBezTo>
                  <a:pt x="1643322" y="173011"/>
                  <a:pt x="1648725" y="170890"/>
                  <a:pt x="1653851" y="171164"/>
                </a:cubicBezTo>
                <a:lnTo>
                  <a:pt x="1665657" y="178410"/>
                </a:lnTo>
                <a:lnTo>
                  <a:pt x="1676057" y="174463"/>
                </a:lnTo>
                <a:cubicBezTo>
                  <a:pt x="1681948" y="173487"/>
                  <a:pt x="1687680" y="173796"/>
                  <a:pt x="1692025" y="175773"/>
                </a:cubicBezTo>
                <a:cubicBezTo>
                  <a:pt x="1699577" y="179287"/>
                  <a:pt x="1705939" y="179267"/>
                  <a:pt x="1711900" y="177828"/>
                </a:cubicBezTo>
                <a:lnTo>
                  <a:pt x="1728580" y="171651"/>
                </a:lnTo>
                <a:lnTo>
                  <a:pt x="1728941" y="171400"/>
                </a:lnTo>
                <a:lnTo>
                  <a:pt x="1727999" y="170755"/>
                </a:lnTo>
                <a:lnTo>
                  <a:pt x="1735846" y="166559"/>
                </a:lnTo>
                <a:lnTo>
                  <a:pt x="1738309" y="164833"/>
                </a:lnTo>
                <a:lnTo>
                  <a:pt x="1739509" y="164600"/>
                </a:lnTo>
                <a:lnTo>
                  <a:pt x="1747692" y="160227"/>
                </a:lnTo>
                <a:cubicBezTo>
                  <a:pt x="1754153" y="157834"/>
                  <a:pt x="1760618" y="157553"/>
                  <a:pt x="1767438" y="162368"/>
                </a:cubicBezTo>
                <a:lnTo>
                  <a:pt x="1769016" y="163814"/>
                </a:lnTo>
                <a:lnTo>
                  <a:pt x="1773901" y="162239"/>
                </a:lnTo>
                <a:cubicBezTo>
                  <a:pt x="1776415" y="160921"/>
                  <a:pt x="1782576" y="161103"/>
                  <a:pt x="1784012" y="162429"/>
                </a:cubicBezTo>
                <a:lnTo>
                  <a:pt x="1785272" y="163226"/>
                </a:lnTo>
                <a:lnTo>
                  <a:pt x="1801517" y="157472"/>
                </a:lnTo>
                <a:cubicBezTo>
                  <a:pt x="1804812" y="156825"/>
                  <a:pt x="1808251" y="156612"/>
                  <a:pt x="1811915" y="157105"/>
                </a:cubicBezTo>
                <a:lnTo>
                  <a:pt x="1820978" y="163355"/>
                </a:lnTo>
                <a:lnTo>
                  <a:pt x="1838012" y="159561"/>
                </a:lnTo>
                <a:lnTo>
                  <a:pt x="1839431" y="158957"/>
                </a:lnTo>
                <a:lnTo>
                  <a:pt x="1840203" y="159073"/>
                </a:lnTo>
                <a:lnTo>
                  <a:pt x="1840409" y="159028"/>
                </a:lnTo>
                <a:cubicBezTo>
                  <a:pt x="1840374" y="158977"/>
                  <a:pt x="1840337" y="158929"/>
                  <a:pt x="1840299" y="158880"/>
                </a:cubicBezTo>
                <a:cubicBezTo>
                  <a:pt x="1851253" y="153720"/>
                  <a:pt x="1861662" y="147427"/>
                  <a:pt x="1872907" y="143742"/>
                </a:cubicBezTo>
                <a:lnTo>
                  <a:pt x="1897096" y="144075"/>
                </a:lnTo>
                <a:lnTo>
                  <a:pt x="1898064" y="154965"/>
                </a:lnTo>
                <a:lnTo>
                  <a:pt x="1926916" y="147240"/>
                </a:lnTo>
                <a:cubicBezTo>
                  <a:pt x="1939793" y="146458"/>
                  <a:pt x="1952983" y="146740"/>
                  <a:pt x="1965444" y="143812"/>
                </a:cubicBezTo>
                <a:lnTo>
                  <a:pt x="1968401" y="143358"/>
                </a:lnTo>
                <a:lnTo>
                  <a:pt x="1969023" y="143130"/>
                </a:lnTo>
                <a:cubicBezTo>
                  <a:pt x="1969082" y="143165"/>
                  <a:pt x="1969141" y="143201"/>
                  <a:pt x="1969199" y="143236"/>
                </a:cubicBezTo>
                <a:lnTo>
                  <a:pt x="1976585" y="142103"/>
                </a:lnTo>
                <a:cubicBezTo>
                  <a:pt x="1987577" y="141979"/>
                  <a:pt x="1997903" y="146111"/>
                  <a:pt x="2005496" y="150076"/>
                </a:cubicBezTo>
                <a:lnTo>
                  <a:pt x="2019135" y="153118"/>
                </a:lnTo>
                <a:lnTo>
                  <a:pt x="2041450" y="145234"/>
                </a:lnTo>
                <a:lnTo>
                  <a:pt x="2053480" y="136800"/>
                </a:lnTo>
                <a:cubicBezTo>
                  <a:pt x="2058773" y="134055"/>
                  <a:pt x="2064666" y="132439"/>
                  <a:pt x="2071760" y="133263"/>
                </a:cubicBezTo>
                <a:lnTo>
                  <a:pt x="2084612" y="144013"/>
                </a:lnTo>
                <a:lnTo>
                  <a:pt x="2106858" y="140438"/>
                </a:lnTo>
                <a:lnTo>
                  <a:pt x="2121641" y="134832"/>
                </a:lnTo>
                <a:lnTo>
                  <a:pt x="2133851" y="135832"/>
                </a:lnTo>
                <a:lnTo>
                  <a:pt x="2153037" y="131560"/>
                </a:lnTo>
                <a:lnTo>
                  <a:pt x="2179758" y="121110"/>
                </a:lnTo>
                <a:lnTo>
                  <a:pt x="2190007" y="122342"/>
                </a:lnTo>
                <a:lnTo>
                  <a:pt x="2193275" y="120595"/>
                </a:lnTo>
                <a:cubicBezTo>
                  <a:pt x="2199734" y="118203"/>
                  <a:pt x="2206206" y="117918"/>
                  <a:pt x="2213024" y="122735"/>
                </a:cubicBezTo>
                <a:lnTo>
                  <a:pt x="2217408" y="126755"/>
                </a:lnTo>
                <a:lnTo>
                  <a:pt x="2220328" y="127321"/>
                </a:lnTo>
                <a:lnTo>
                  <a:pt x="2247105" y="117839"/>
                </a:lnTo>
                <a:lnTo>
                  <a:pt x="2251528" y="117683"/>
                </a:lnTo>
                <a:lnTo>
                  <a:pt x="2252376" y="117381"/>
                </a:lnTo>
                <a:lnTo>
                  <a:pt x="2253153" y="117625"/>
                </a:lnTo>
                <a:lnTo>
                  <a:pt x="2257500" y="117472"/>
                </a:lnTo>
                <a:lnTo>
                  <a:pt x="2261582" y="120285"/>
                </a:lnTo>
                <a:lnTo>
                  <a:pt x="2271350" y="123370"/>
                </a:lnTo>
                <a:lnTo>
                  <a:pt x="2271811" y="123202"/>
                </a:lnTo>
                <a:cubicBezTo>
                  <a:pt x="2286736" y="120146"/>
                  <a:pt x="2301875" y="117708"/>
                  <a:pt x="2315591" y="111575"/>
                </a:cubicBezTo>
                <a:cubicBezTo>
                  <a:pt x="2317066" y="110899"/>
                  <a:pt x="2318806" y="110744"/>
                  <a:pt x="2320540" y="111090"/>
                </a:cubicBezTo>
                <a:cubicBezTo>
                  <a:pt x="2322270" y="111438"/>
                  <a:pt x="2323990" y="112286"/>
                  <a:pt x="2325429" y="113613"/>
                </a:cubicBezTo>
                <a:cubicBezTo>
                  <a:pt x="2325490" y="114413"/>
                  <a:pt x="2325557" y="115212"/>
                  <a:pt x="2325621" y="116010"/>
                </a:cubicBezTo>
                <a:lnTo>
                  <a:pt x="2326391" y="114619"/>
                </a:lnTo>
                <a:cubicBezTo>
                  <a:pt x="2329164" y="116192"/>
                  <a:pt x="2332100" y="119569"/>
                  <a:pt x="2335859" y="117416"/>
                </a:cubicBezTo>
                <a:cubicBezTo>
                  <a:pt x="2358275" y="103048"/>
                  <a:pt x="2386101" y="110037"/>
                  <a:pt x="2411031" y="104180"/>
                </a:cubicBezTo>
                <a:lnTo>
                  <a:pt x="2413988" y="103725"/>
                </a:lnTo>
                <a:lnTo>
                  <a:pt x="2414611" y="103497"/>
                </a:lnTo>
                <a:cubicBezTo>
                  <a:pt x="2414668" y="103532"/>
                  <a:pt x="2414727" y="103568"/>
                  <a:pt x="2414784" y="103603"/>
                </a:cubicBezTo>
                <a:lnTo>
                  <a:pt x="2422172" y="102470"/>
                </a:lnTo>
                <a:cubicBezTo>
                  <a:pt x="2433163" y="102346"/>
                  <a:pt x="2443488" y="106479"/>
                  <a:pt x="2451081" y="110443"/>
                </a:cubicBezTo>
                <a:lnTo>
                  <a:pt x="2471253" y="114944"/>
                </a:lnTo>
                <a:lnTo>
                  <a:pt x="2484755" y="107083"/>
                </a:lnTo>
                <a:cubicBezTo>
                  <a:pt x="2484781" y="107105"/>
                  <a:pt x="2484805" y="107125"/>
                  <a:pt x="2484834" y="107145"/>
                </a:cubicBezTo>
                <a:lnTo>
                  <a:pt x="2499067" y="97167"/>
                </a:lnTo>
                <a:cubicBezTo>
                  <a:pt x="2504359" y="94423"/>
                  <a:pt x="2510252" y="92806"/>
                  <a:pt x="2517346" y="93630"/>
                </a:cubicBezTo>
                <a:lnTo>
                  <a:pt x="2530196" y="104381"/>
                </a:lnTo>
                <a:lnTo>
                  <a:pt x="2559860" y="99614"/>
                </a:lnTo>
                <a:lnTo>
                  <a:pt x="2561926" y="100101"/>
                </a:lnTo>
                <a:lnTo>
                  <a:pt x="2598616" y="91930"/>
                </a:lnTo>
                <a:lnTo>
                  <a:pt x="2625343" y="81477"/>
                </a:lnTo>
                <a:cubicBezTo>
                  <a:pt x="2633858" y="78536"/>
                  <a:pt x="2641518" y="80767"/>
                  <a:pt x="2647965" y="84196"/>
                </a:cubicBezTo>
                <a:lnTo>
                  <a:pt x="2660959" y="86723"/>
                </a:lnTo>
                <a:lnTo>
                  <a:pt x="2687677" y="79573"/>
                </a:lnTo>
                <a:lnTo>
                  <a:pt x="2694539" y="78962"/>
                </a:lnTo>
                <a:lnTo>
                  <a:pt x="2697961" y="77748"/>
                </a:lnTo>
                <a:lnTo>
                  <a:pt x="2700213" y="78458"/>
                </a:lnTo>
                <a:lnTo>
                  <a:pt x="2721856" y="76533"/>
                </a:lnTo>
                <a:cubicBezTo>
                  <a:pt x="2721885" y="76522"/>
                  <a:pt x="2721914" y="76514"/>
                  <a:pt x="2721942" y="76505"/>
                </a:cubicBezTo>
                <a:cubicBezTo>
                  <a:pt x="2721964" y="76510"/>
                  <a:pt x="2721990" y="76513"/>
                  <a:pt x="2722009" y="76519"/>
                </a:cubicBezTo>
                <a:lnTo>
                  <a:pt x="2726203" y="76146"/>
                </a:lnTo>
                <a:cubicBezTo>
                  <a:pt x="2729942" y="74995"/>
                  <a:pt x="2733682" y="74480"/>
                  <a:pt x="2737342" y="74438"/>
                </a:cubicBezTo>
                <a:lnTo>
                  <a:pt x="2760042" y="80699"/>
                </a:lnTo>
                <a:lnTo>
                  <a:pt x="2760364" y="80613"/>
                </a:lnTo>
                <a:cubicBezTo>
                  <a:pt x="2760470" y="80702"/>
                  <a:pt x="2760580" y="80788"/>
                  <a:pt x="2760688" y="80876"/>
                </a:cubicBezTo>
                <a:lnTo>
                  <a:pt x="2766252" y="82410"/>
                </a:lnTo>
                <a:lnTo>
                  <a:pt x="2779893" y="85452"/>
                </a:lnTo>
                <a:lnTo>
                  <a:pt x="2802874" y="77333"/>
                </a:lnTo>
                <a:cubicBezTo>
                  <a:pt x="2811097" y="73599"/>
                  <a:pt x="2819181" y="68240"/>
                  <a:pt x="2828214" y="69450"/>
                </a:cubicBezTo>
                <a:lnTo>
                  <a:pt x="2837129" y="72961"/>
                </a:lnTo>
                <a:lnTo>
                  <a:pt x="2837577" y="72790"/>
                </a:lnTo>
                <a:lnTo>
                  <a:pt x="2841132" y="75679"/>
                </a:lnTo>
                <a:lnTo>
                  <a:pt x="2847006" y="72250"/>
                </a:lnTo>
                <a:lnTo>
                  <a:pt x="2866292" y="72986"/>
                </a:lnTo>
                <a:lnTo>
                  <a:pt x="2875033" y="71581"/>
                </a:lnTo>
                <a:lnTo>
                  <a:pt x="2887486" y="74520"/>
                </a:lnTo>
                <a:cubicBezTo>
                  <a:pt x="2887495" y="74403"/>
                  <a:pt x="2887501" y="74289"/>
                  <a:pt x="2887509" y="74170"/>
                </a:cubicBezTo>
                <a:cubicBezTo>
                  <a:pt x="2903283" y="64036"/>
                  <a:pt x="2922616" y="59402"/>
                  <a:pt x="2940517" y="53444"/>
                </a:cubicBezTo>
                <a:cubicBezTo>
                  <a:pt x="2949031" y="50502"/>
                  <a:pt x="2956691" y="52734"/>
                  <a:pt x="2963138" y="56164"/>
                </a:cubicBezTo>
                <a:cubicBezTo>
                  <a:pt x="2970051" y="59913"/>
                  <a:pt x="2975937" y="61941"/>
                  <a:pt x="2983678" y="60161"/>
                </a:cubicBezTo>
                <a:cubicBezTo>
                  <a:pt x="2993557" y="55277"/>
                  <a:pt x="3003367" y="50857"/>
                  <a:pt x="3013135" y="49715"/>
                </a:cubicBezTo>
                <a:lnTo>
                  <a:pt x="3032110" y="55704"/>
                </a:lnTo>
                <a:lnTo>
                  <a:pt x="3032570" y="55537"/>
                </a:lnTo>
                <a:cubicBezTo>
                  <a:pt x="3047492" y="52481"/>
                  <a:pt x="3062635" y="50042"/>
                  <a:pt x="3076348" y="43909"/>
                </a:cubicBezTo>
                <a:cubicBezTo>
                  <a:pt x="3077825" y="43232"/>
                  <a:pt x="3079566" y="43078"/>
                  <a:pt x="3081296" y="43424"/>
                </a:cubicBezTo>
                <a:cubicBezTo>
                  <a:pt x="3083030" y="43772"/>
                  <a:pt x="3084750" y="44619"/>
                  <a:pt x="3086185" y="45946"/>
                </a:cubicBezTo>
                <a:cubicBezTo>
                  <a:pt x="3086250" y="46747"/>
                  <a:pt x="3086317" y="47546"/>
                  <a:pt x="3086381" y="48345"/>
                </a:cubicBezTo>
                <a:lnTo>
                  <a:pt x="3087151" y="46952"/>
                </a:lnTo>
                <a:cubicBezTo>
                  <a:pt x="3089924" y="48525"/>
                  <a:pt x="3092859" y="51904"/>
                  <a:pt x="3096616" y="49749"/>
                </a:cubicBezTo>
                <a:cubicBezTo>
                  <a:pt x="3119034" y="35381"/>
                  <a:pt x="3146860" y="42371"/>
                  <a:pt x="3171789" y="36513"/>
                </a:cubicBezTo>
                <a:cubicBezTo>
                  <a:pt x="3175526" y="35362"/>
                  <a:pt x="3179262" y="34847"/>
                  <a:pt x="3182930" y="34804"/>
                </a:cubicBezTo>
                <a:lnTo>
                  <a:pt x="3183673" y="35010"/>
                </a:lnTo>
                <a:lnTo>
                  <a:pt x="3187799" y="33474"/>
                </a:lnTo>
                <a:lnTo>
                  <a:pt x="3190280" y="36831"/>
                </a:lnTo>
                <a:lnTo>
                  <a:pt x="3211840" y="42776"/>
                </a:lnTo>
                <a:cubicBezTo>
                  <a:pt x="3227474" y="50849"/>
                  <a:pt x="3238168" y="47713"/>
                  <a:pt x="3251587" y="40696"/>
                </a:cubicBezTo>
                <a:cubicBezTo>
                  <a:pt x="3256214" y="38464"/>
                  <a:pt x="3261859" y="32868"/>
                  <a:pt x="3268807" y="36983"/>
                </a:cubicBezTo>
                <a:cubicBezTo>
                  <a:pt x="3273514" y="40567"/>
                  <a:pt x="3278333" y="40501"/>
                  <a:pt x="3284239" y="37793"/>
                </a:cubicBezTo>
                <a:cubicBezTo>
                  <a:pt x="3295959" y="32656"/>
                  <a:pt x="3308177" y="30342"/>
                  <a:pt x="3320619" y="31947"/>
                </a:cubicBezTo>
                <a:lnTo>
                  <a:pt x="3333072" y="34888"/>
                </a:lnTo>
                <a:cubicBezTo>
                  <a:pt x="3333079" y="34770"/>
                  <a:pt x="3333086" y="34655"/>
                  <a:pt x="3333094" y="34537"/>
                </a:cubicBezTo>
                <a:cubicBezTo>
                  <a:pt x="3348868" y="24403"/>
                  <a:pt x="3368203" y="19769"/>
                  <a:pt x="3386102" y="13811"/>
                </a:cubicBezTo>
                <a:cubicBezTo>
                  <a:pt x="3394617" y="10869"/>
                  <a:pt x="3402276" y="13101"/>
                  <a:pt x="3408724" y="16531"/>
                </a:cubicBezTo>
                <a:cubicBezTo>
                  <a:pt x="3415637" y="20280"/>
                  <a:pt x="3421523" y="22307"/>
                  <a:pt x="3429263" y="20527"/>
                </a:cubicBezTo>
                <a:cubicBezTo>
                  <a:pt x="3439141" y="15644"/>
                  <a:pt x="3448952" y="11225"/>
                  <a:pt x="3458723" y="10081"/>
                </a:cubicBezTo>
                <a:lnTo>
                  <a:pt x="3469042" y="13339"/>
                </a:lnTo>
                <a:lnTo>
                  <a:pt x="3482700" y="8839"/>
                </a:lnTo>
                <a:cubicBezTo>
                  <a:pt x="3488745" y="8345"/>
                  <a:pt x="3494773" y="9537"/>
                  <a:pt x="3500571" y="13025"/>
                </a:cubicBezTo>
                <a:cubicBezTo>
                  <a:pt x="3500802" y="14712"/>
                  <a:pt x="3501035" y="16396"/>
                  <a:pt x="3501266" y="18083"/>
                </a:cubicBezTo>
                <a:lnTo>
                  <a:pt x="3521123" y="12947"/>
                </a:lnTo>
                <a:cubicBezTo>
                  <a:pt x="3526979" y="14018"/>
                  <a:pt x="3531934" y="17945"/>
                  <a:pt x="3535842" y="24875"/>
                </a:cubicBezTo>
                <a:cubicBezTo>
                  <a:pt x="3535891" y="25185"/>
                  <a:pt x="3535935" y="25494"/>
                  <a:pt x="3535984" y="25803"/>
                </a:cubicBezTo>
                <a:cubicBezTo>
                  <a:pt x="3536082" y="25480"/>
                  <a:pt x="3536177" y="25160"/>
                  <a:pt x="3536275" y="24837"/>
                </a:cubicBezTo>
                <a:lnTo>
                  <a:pt x="3578462" y="5798"/>
                </a:lnTo>
                <a:cubicBezTo>
                  <a:pt x="3580777" y="4687"/>
                  <a:pt x="3583091" y="3567"/>
                  <a:pt x="3585368" y="3230"/>
                </a:cubicBezTo>
                <a:lnTo>
                  <a:pt x="3591854" y="5268"/>
                </a:lnTo>
                <a:cubicBezTo>
                  <a:pt x="3591902" y="5165"/>
                  <a:pt x="3591947" y="5064"/>
                  <a:pt x="3591992" y="4959"/>
                </a:cubicBezTo>
                <a:lnTo>
                  <a:pt x="3597764" y="10420"/>
                </a:lnTo>
                <a:lnTo>
                  <a:pt x="3607765" y="4583"/>
                </a:lnTo>
                <a:cubicBezTo>
                  <a:pt x="3612983" y="1571"/>
                  <a:pt x="3618104" y="-66"/>
                  <a:pt x="3622937" y="3"/>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85" name="Tijdelijke aanduiding voor afbeelding 184">
            <a:extLst>
              <a:ext uri="{FF2B5EF4-FFF2-40B4-BE49-F238E27FC236}">
                <a16:creationId xmlns:a16="http://schemas.microsoft.com/office/drawing/2014/main" id="{81CB0796-FF98-4173-A502-9F7F4DE49207}"/>
              </a:ext>
            </a:extLst>
          </p:cNvPr>
          <p:cNvSpPr>
            <a:spLocks noGrp="1"/>
          </p:cNvSpPr>
          <p:nvPr>
            <p:ph type="pic" sz="quarter" idx="18" hasCustomPrompt="1"/>
          </p:nvPr>
        </p:nvSpPr>
        <p:spPr>
          <a:xfrm>
            <a:off x="4129465" y="1861163"/>
            <a:ext cx="3627110" cy="3396820"/>
          </a:xfrm>
          <a:custGeom>
            <a:avLst/>
            <a:gdLst>
              <a:gd name="connsiteX0" fmla="*/ 3171500 w 3627110"/>
              <a:gd name="connsiteY0" fmla="*/ 0 h 3396820"/>
              <a:gd name="connsiteX1" fmla="*/ 3173517 w 3627110"/>
              <a:gd name="connsiteY1" fmla="*/ 53044 h 3396820"/>
              <a:gd name="connsiteX2" fmla="*/ 3560448 w 3627110"/>
              <a:gd name="connsiteY2" fmla="*/ 2831114 h 3396820"/>
              <a:gd name="connsiteX3" fmla="*/ 3627110 w 3627110"/>
              <a:gd name="connsiteY3" fmla="*/ 3106965 h 3396820"/>
              <a:gd name="connsiteX4" fmla="*/ 375299 w 3627110"/>
              <a:gd name="connsiteY4" fmla="*/ 3396820 h 3396820"/>
              <a:gd name="connsiteX5" fmla="*/ 334051 w 3627110"/>
              <a:gd name="connsiteY5" fmla="*/ 3184562 h 3396820"/>
              <a:gd name="connsiteX6" fmla="*/ 9366 w 3627110"/>
              <a:gd name="connsiteY6" fmla="*/ 404968 h 3396820"/>
              <a:gd name="connsiteX7" fmla="*/ 0 w 3627110"/>
              <a:gd name="connsiteY7" fmla="*/ 284908 h 33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110" h="3396820">
                <a:moveTo>
                  <a:pt x="3171500" y="0"/>
                </a:moveTo>
                <a:lnTo>
                  <a:pt x="3173517" y="53044"/>
                </a:lnTo>
                <a:cubicBezTo>
                  <a:pt x="3202011" y="644818"/>
                  <a:pt x="3318866" y="1775555"/>
                  <a:pt x="3560448" y="2831114"/>
                </a:cubicBezTo>
                <a:lnTo>
                  <a:pt x="3627110" y="3106965"/>
                </a:lnTo>
                <a:lnTo>
                  <a:pt x="375299" y="3396820"/>
                </a:lnTo>
                <a:lnTo>
                  <a:pt x="334051" y="3184562"/>
                </a:lnTo>
                <a:cubicBezTo>
                  <a:pt x="169288" y="2263106"/>
                  <a:pt x="82375" y="1321315"/>
                  <a:pt x="9366" y="404968"/>
                </a:cubicBezTo>
                <a:lnTo>
                  <a:pt x="0" y="284908"/>
                </a:lnTo>
                <a:close/>
              </a:path>
            </a:pathLst>
          </a:custGeom>
          <a:solidFill>
            <a:schemeClr val="bg1">
              <a:lumMod val="95000"/>
            </a:schemeClr>
          </a:solidFill>
          <a:ln>
            <a:noFill/>
          </a:ln>
          <a:effectLst/>
        </p:spPr>
        <p:txBody>
          <a:bodyPr wrap="square" bIns="1620000" anchor="ctr">
            <a:noAutofit/>
          </a:bodyPr>
          <a:lstStyle>
            <a:lvl1pPr marL="0" indent="0" algn="ctr">
              <a:lnSpc>
                <a:spcPct val="90000"/>
              </a:lnSpc>
              <a:spcBef>
                <a:spcPts val="0"/>
              </a:spcBef>
              <a:spcAft>
                <a:spcPts val="0"/>
              </a:spcAft>
              <a:buFont typeface="Arial" panose="020B0604020202020204" pitchFamily="34" charset="0"/>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92" name="Tijdelijke aanduiding voor verticale tekst 191">
            <a:extLst>
              <a:ext uri="{FF2B5EF4-FFF2-40B4-BE49-F238E27FC236}">
                <a16:creationId xmlns:a16="http://schemas.microsoft.com/office/drawing/2014/main" id="{A7EA5331-1E92-4AE9-9FA6-DC4AC04502EB}"/>
              </a:ext>
            </a:extLst>
          </p:cNvPr>
          <p:cNvSpPr>
            <a:spLocks noGrp="1"/>
          </p:cNvSpPr>
          <p:nvPr>
            <p:ph type="body" orient="vert" idx="61" hasCustomPrompt="1"/>
          </p:nvPr>
        </p:nvSpPr>
        <p:spPr>
          <a:xfrm>
            <a:off x="7287179" y="615415"/>
            <a:ext cx="4443805" cy="4762215"/>
          </a:xfrm>
          <a:custGeom>
            <a:avLst/>
            <a:gdLst>
              <a:gd name="connsiteX0" fmla="*/ 423783 w 4443805"/>
              <a:gd name="connsiteY0" fmla="*/ 302779 h 4762215"/>
              <a:gd name="connsiteX1" fmla="*/ 423754 w 4443805"/>
              <a:gd name="connsiteY1" fmla="*/ 303072 h 4762215"/>
              <a:gd name="connsiteX2" fmla="*/ 424577 w 4443805"/>
              <a:gd name="connsiteY2" fmla="*/ 303629 h 4762215"/>
              <a:gd name="connsiteX3" fmla="*/ 836657 w 4443805"/>
              <a:gd name="connsiteY3" fmla="*/ 268717 h 4762215"/>
              <a:gd name="connsiteX4" fmla="*/ 836595 w 4443805"/>
              <a:gd name="connsiteY4" fmla="*/ 268807 h 4762215"/>
              <a:gd name="connsiteX5" fmla="*/ 836717 w 4443805"/>
              <a:gd name="connsiteY5" fmla="*/ 269060 h 4762215"/>
              <a:gd name="connsiteX6" fmla="*/ 836657 w 4443805"/>
              <a:gd name="connsiteY6" fmla="*/ 268717 h 4762215"/>
              <a:gd name="connsiteX7" fmla="*/ 3622935 w 4443805"/>
              <a:gd name="connsiteY7" fmla="*/ 3 h 4762215"/>
              <a:gd name="connsiteX8" fmla="*/ 3636383 w 4443805"/>
              <a:gd name="connsiteY8" fmla="*/ 5675 h 4762215"/>
              <a:gd name="connsiteX9" fmla="*/ 3637230 w 4443805"/>
              <a:gd name="connsiteY9" fmla="*/ 6904 h 4762215"/>
              <a:gd name="connsiteX10" fmla="*/ 3638629 w 4443805"/>
              <a:gd name="connsiteY10" fmla="*/ 29201 h 4762215"/>
              <a:gd name="connsiteX11" fmla="*/ 3638134 w 4443805"/>
              <a:gd name="connsiteY11" fmla="*/ 30269 h 4762215"/>
              <a:gd name="connsiteX12" fmla="*/ 3634241 w 4443805"/>
              <a:gd name="connsiteY12" fmla="*/ 42028 h 4762215"/>
              <a:gd name="connsiteX13" fmla="*/ 3639484 w 4443805"/>
              <a:gd name="connsiteY13" fmla="*/ 42819 h 4762215"/>
              <a:gd name="connsiteX14" fmla="*/ 3651959 w 4443805"/>
              <a:gd name="connsiteY14" fmla="*/ 241612 h 4762215"/>
              <a:gd name="connsiteX15" fmla="*/ 4443805 w 4443805"/>
              <a:gd name="connsiteY15" fmla="*/ 4425727 h 4762215"/>
              <a:gd name="connsiteX16" fmla="*/ 655708 w 4443805"/>
              <a:gd name="connsiteY16" fmla="*/ 4762215 h 4762215"/>
              <a:gd name="connsiteX17" fmla="*/ 34252 w 4443805"/>
              <a:gd name="connsiteY17" fmla="*/ 784598 h 4762215"/>
              <a:gd name="connsiteX18" fmla="*/ 0 w 4443805"/>
              <a:gd name="connsiteY18" fmla="*/ 345510 h 4762215"/>
              <a:gd name="connsiteX19" fmla="*/ 8730 w 4443805"/>
              <a:gd name="connsiteY19" fmla="*/ 343490 h 4762215"/>
              <a:gd name="connsiteX20" fmla="*/ 18337 w 4443805"/>
              <a:gd name="connsiteY20" fmla="*/ 338041 h 4762215"/>
              <a:gd name="connsiteX21" fmla="*/ 36368 w 4443805"/>
              <a:gd name="connsiteY21" fmla="*/ 334162 h 4762215"/>
              <a:gd name="connsiteX22" fmla="*/ 49807 w 4443805"/>
              <a:gd name="connsiteY22" fmla="*/ 344137 h 4762215"/>
              <a:gd name="connsiteX23" fmla="*/ 50548 w 4443805"/>
              <a:gd name="connsiteY23" fmla="*/ 344080 h 4762215"/>
              <a:gd name="connsiteX24" fmla="*/ 50423 w 4443805"/>
              <a:gd name="connsiteY24" fmla="*/ 343558 h 4762215"/>
              <a:gd name="connsiteX25" fmla="*/ 50868 w 4443805"/>
              <a:gd name="connsiteY25" fmla="*/ 344055 h 4762215"/>
              <a:gd name="connsiteX26" fmla="*/ 78103 w 4443805"/>
              <a:gd name="connsiteY26" fmla="*/ 341944 h 4762215"/>
              <a:gd name="connsiteX27" fmla="*/ 82289 w 4443805"/>
              <a:gd name="connsiteY27" fmla="*/ 339221 h 4762215"/>
              <a:gd name="connsiteX28" fmla="*/ 105922 w 4443805"/>
              <a:gd name="connsiteY28" fmla="*/ 336072 h 4762215"/>
              <a:gd name="connsiteX29" fmla="*/ 106096 w 4443805"/>
              <a:gd name="connsiteY29" fmla="*/ 336117 h 4762215"/>
              <a:gd name="connsiteX30" fmla="*/ 105392 w 4443805"/>
              <a:gd name="connsiteY30" fmla="*/ 335027 h 4762215"/>
              <a:gd name="connsiteX31" fmla="*/ 126113 w 4443805"/>
              <a:gd name="connsiteY31" fmla="*/ 326270 h 4762215"/>
              <a:gd name="connsiteX32" fmla="*/ 165927 w 4443805"/>
              <a:gd name="connsiteY32" fmla="*/ 315088 h 4762215"/>
              <a:gd name="connsiteX33" fmla="*/ 187986 w 4443805"/>
              <a:gd name="connsiteY33" fmla="*/ 316402 h 4762215"/>
              <a:gd name="connsiteX34" fmla="*/ 187973 w 4443805"/>
              <a:gd name="connsiteY34" fmla="*/ 316568 h 4762215"/>
              <a:gd name="connsiteX35" fmla="*/ 192814 w 4443805"/>
              <a:gd name="connsiteY35" fmla="*/ 318046 h 4762215"/>
              <a:gd name="connsiteX36" fmla="*/ 207014 w 4443805"/>
              <a:gd name="connsiteY36" fmla="*/ 313250 h 4762215"/>
              <a:gd name="connsiteX37" fmla="*/ 229347 w 4443805"/>
              <a:gd name="connsiteY37" fmla="*/ 312722 h 4762215"/>
              <a:gd name="connsiteX38" fmla="*/ 261416 w 4443805"/>
              <a:gd name="connsiteY38" fmla="*/ 313144 h 4762215"/>
              <a:gd name="connsiteX39" fmla="*/ 275090 w 4443805"/>
              <a:gd name="connsiteY39" fmla="*/ 309015 h 4762215"/>
              <a:gd name="connsiteX40" fmla="*/ 351332 w 4443805"/>
              <a:gd name="connsiteY40" fmla="*/ 288041 h 4762215"/>
              <a:gd name="connsiteX41" fmla="*/ 352440 w 4443805"/>
              <a:gd name="connsiteY41" fmla="*/ 287782 h 4762215"/>
              <a:gd name="connsiteX42" fmla="*/ 365605 w 4443805"/>
              <a:gd name="connsiteY42" fmla="*/ 280175 h 4762215"/>
              <a:gd name="connsiteX43" fmla="*/ 381745 w 4443805"/>
              <a:gd name="connsiteY43" fmla="*/ 274780 h 4762215"/>
              <a:gd name="connsiteX44" fmla="*/ 403232 w 4443805"/>
              <a:gd name="connsiteY44" fmla="*/ 270761 h 4762215"/>
              <a:gd name="connsiteX45" fmla="*/ 425057 w 4443805"/>
              <a:gd name="connsiteY45" fmla="*/ 289073 h 4762215"/>
              <a:gd name="connsiteX46" fmla="*/ 423785 w 4443805"/>
              <a:gd name="connsiteY46" fmla="*/ 302742 h 4762215"/>
              <a:gd name="connsiteX47" fmla="*/ 432125 w 4443805"/>
              <a:gd name="connsiteY47" fmla="*/ 307000 h 4762215"/>
              <a:gd name="connsiteX48" fmla="*/ 441366 w 4443805"/>
              <a:gd name="connsiteY48" fmla="*/ 308694 h 4762215"/>
              <a:gd name="connsiteX49" fmla="*/ 451664 w 4443805"/>
              <a:gd name="connsiteY49" fmla="*/ 309841 h 4762215"/>
              <a:gd name="connsiteX50" fmla="*/ 463845 w 4443805"/>
              <a:gd name="connsiteY50" fmla="*/ 302781 h 4762215"/>
              <a:gd name="connsiteX51" fmla="*/ 494727 w 4443805"/>
              <a:gd name="connsiteY51" fmla="*/ 301008 h 4762215"/>
              <a:gd name="connsiteX52" fmla="*/ 499028 w 4443805"/>
              <a:gd name="connsiteY52" fmla="*/ 306857 h 4762215"/>
              <a:gd name="connsiteX53" fmla="*/ 499969 w 4443805"/>
              <a:gd name="connsiteY53" fmla="*/ 306483 h 4762215"/>
              <a:gd name="connsiteX54" fmla="*/ 548707 w 4443805"/>
              <a:gd name="connsiteY54" fmla="*/ 282132 h 4762215"/>
              <a:gd name="connsiteX55" fmla="*/ 548711 w 4443805"/>
              <a:gd name="connsiteY55" fmla="*/ 282146 h 4762215"/>
              <a:gd name="connsiteX56" fmla="*/ 548674 w 4443805"/>
              <a:gd name="connsiteY56" fmla="*/ 281769 h 4762215"/>
              <a:gd name="connsiteX57" fmla="*/ 560698 w 4443805"/>
              <a:gd name="connsiteY57" fmla="*/ 280027 h 4762215"/>
              <a:gd name="connsiteX58" fmla="*/ 585544 w 4443805"/>
              <a:gd name="connsiteY58" fmla="*/ 265023 h 4762215"/>
              <a:gd name="connsiteX59" fmla="*/ 612981 w 4443805"/>
              <a:gd name="connsiteY59" fmla="*/ 254032 h 4762215"/>
              <a:gd name="connsiteX60" fmla="*/ 642516 w 4443805"/>
              <a:gd name="connsiteY60" fmla="*/ 259230 h 4762215"/>
              <a:gd name="connsiteX61" fmla="*/ 664717 w 4443805"/>
              <a:gd name="connsiteY61" fmla="*/ 267266 h 4762215"/>
              <a:gd name="connsiteX62" fmla="*/ 668417 w 4443805"/>
              <a:gd name="connsiteY62" fmla="*/ 266390 h 4762215"/>
              <a:gd name="connsiteX63" fmla="*/ 688998 w 4443805"/>
              <a:gd name="connsiteY63" fmla="*/ 263467 h 4762215"/>
              <a:gd name="connsiteX64" fmla="*/ 709453 w 4443805"/>
              <a:gd name="connsiteY64" fmla="*/ 263787 h 4762215"/>
              <a:gd name="connsiteX65" fmla="*/ 709405 w 4443805"/>
              <a:gd name="connsiteY65" fmla="*/ 263472 h 4762215"/>
              <a:gd name="connsiteX66" fmla="*/ 741515 w 4443805"/>
              <a:gd name="connsiteY66" fmla="*/ 244601 h 4762215"/>
              <a:gd name="connsiteX67" fmla="*/ 781049 w 4443805"/>
              <a:gd name="connsiteY67" fmla="*/ 237080 h 4762215"/>
              <a:gd name="connsiteX68" fmla="*/ 821491 w 4443805"/>
              <a:gd name="connsiteY68" fmla="*/ 236032 h 4762215"/>
              <a:gd name="connsiteX69" fmla="*/ 839004 w 4443805"/>
              <a:gd name="connsiteY69" fmla="*/ 246711 h 4762215"/>
              <a:gd name="connsiteX70" fmla="*/ 837163 w 4443805"/>
              <a:gd name="connsiteY70" fmla="*/ 267106 h 4762215"/>
              <a:gd name="connsiteX71" fmla="*/ 856180 w 4443805"/>
              <a:gd name="connsiteY71" fmla="*/ 265724 h 4762215"/>
              <a:gd name="connsiteX72" fmla="*/ 873732 w 4443805"/>
              <a:gd name="connsiteY72" fmla="*/ 257658 h 4762215"/>
              <a:gd name="connsiteX73" fmla="*/ 898372 w 4443805"/>
              <a:gd name="connsiteY73" fmla="*/ 248551 h 4762215"/>
              <a:gd name="connsiteX74" fmla="*/ 915298 w 4443805"/>
              <a:gd name="connsiteY74" fmla="*/ 242131 h 4762215"/>
              <a:gd name="connsiteX75" fmla="*/ 931266 w 4443805"/>
              <a:gd name="connsiteY75" fmla="*/ 243440 h 4762215"/>
              <a:gd name="connsiteX76" fmla="*/ 951142 w 4443805"/>
              <a:gd name="connsiteY76" fmla="*/ 245493 h 4762215"/>
              <a:gd name="connsiteX77" fmla="*/ 968290 w 4443805"/>
              <a:gd name="connsiteY77" fmla="*/ 239145 h 4762215"/>
              <a:gd name="connsiteX78" fmla="*/ 967240 w 4443805"/>
              <a:gd name="connsiteY78" fmla="*/ 238420 h 4762215"/>
              <a:gd name="connsiteX79" fmla="*/ 1006678 w 4443805"/>
              <a:gd name="connsiteY79" fmla="*/ 230034 h 4762215"/>
              <a:gd name="connsiteX80" fmla="*/ 1008256 w 4443805"/>
              <a:gd name="connsiteY80" fmla="*/ 231480 h 4762215"/>
              <a:gd name="connsiteX81" fmla="*/ 1013144 w 4443805"/>
              <a:gd name="connsiteY81" fmla="*/ 229905 h 4762215"/>
              <a:gd name="connsiteX82" fmla="*/ 1023253 w 4443805"/>
              <a:gd name="connsiteY82" fmla="*/ 230096 h 4762215"/>
              <a:gd name="connsiteX83" fmla="*/ 1024514 w 4443805"/>
              <a:gd name="connsiteY83" fmla="*/ 230892 h 4762215"/>
              <a:gd name="connsiteX84" fmla="*/ 1040760 w 4443805"/>
              <a:gd name="connsiteY84" fmla="*/ 225138 h 4762215"/>
              <a:gd name="connsiteX85" fmla="*/ 1051154 w 4443805"/>
              <a:gd name="connsiteY85" fmla="*/ 224771 h 4762215"/>
              <a:gd name="connsiteX86" fmla="*/ 1063319 w 4443805"/>
              <a:gd name="connsiteY86" fmla="*/ 233160 h 4762215"/>
              <a:gd name="connsiteX87" fmla="*/ 1078670 w 4443805"/>
              <a:gd name="connsiteY87" fmla="*/ 226624 h 4762215"/>
              <a:gd name="connsiteX88" fmla="*/ 1079714 w 4443805"/>
              <a:gd name="connsiteY88" fmla="*/ 226780 h 4762215"/>
              <a:gd name="connsiteX89" fmla="*/ 1079542 w 4443805"/>
              <a:gd name="connsiteY89" fmla="*/ 226546 h 4762215"/>
              <a:gd name="connsiteX90" fmla="*/ 1112147 w 4443805"/>
              <a:gd name="connsiteY90" fmla="*/ 211410 h 4762215"/>
              <a:gd name="connsiteX91" fmla="*/ 1128964 w 4443805"/>
              <a:gd name="connsiteY91" fmla="*/ 211642 h 4762215"/>
              <a:gd name="connsiteX92" fmla="*/ 1142505 w 4443805"/>
              <a:gd name="connsiteY92" fmla="*/ 207114 h 4762215"/>
              <a:gd name="connsiteX93" fmla="*/ 1163990 w 4443805"/>
              <a:gd name="connsiteY93" fmla="*/ 203094 h 4762215"/>
              <a:gd name="connsiteX94" fmla="*/ 1183420 w 4443805"/>
              <a:gd name="connsiteY94" fmla="*/ 219396 h 4762215"/>
              <a:gd name="connsiteX95" fmla="*/ 1192596 w 4443805"/>
              <a:gd name="connsiteY95" fmla="*/ 216556 h 4762215"/>
              <a:gd name="connsiteX96" fmla="*/ 1208265 w 4443805"/>
              <a:gd name="connsiteY96" fmla="*/ 210796 h 4762215"/>
              <a:gd name="connsiteX97" fmla="*/ 1222247 w 4443805"/>
              <a:gd name="connsiteY97" fmla="*/ 219379 h 4762215"/>
              <a:gd name="connsiteX98" fmla="*/ 1222620 w 4443805"/>
              <a:gd name="connsiteY98" fmla="*/ 221807 h 4762215"/>
              <a:gd name="connsiteX99" fmla="*/ 1222716 w 4443805"/>
              <a:gd name="connsiteY99" fmla="*/ 219701 h 4762215"/>
              <a:gd name="connsiteX100" fmla="*/ 1233203 w 4443805"/>
              <a:gd name="connsiteY100" fmla="*/ 232714 h 4762215"/>
              <a:gd name="connsiteX101" fmla="*/ 1237677 w 4443805"/>
              <a:gd name="connsiteY101" fmla="*/ 232564 h 4762215"/>
              <a:gd name="connsiteX102" fmla="*/ 1238049 w 4443805"/>
              <a:gd name="connsiteY102" fmla="*/ 233694 h 4762215"/>
              <a:gd name="connsiteX103" fmla="*/ 1238598 w 4443805"/>
              <a:gd name="connsiteY103" fmla="*/ 233784 h 4762215"/>
              <a:gd name="connsiteX104" fmla="*/ 1259218 w 4443805"/>
              <a:gd name="connsiteY104" fmla="*/ 225551 h 4762215"/>
              <a:gd name="connsiteX105" fmla="*/ 1278410 w 4443805"/>
              <a:gd name="connsiteY105" fmla="*/ 214382 h 4762215"/>
              <a:gd name="connsiteX106" fmla="*/ 1278489 w 4443805"/>
              <a:gd name="connsiteY106" fmla="*/ 214445 h 4762215"/>
              <a:gd name="connsiteX107" fmla="*/ 1292719 w 4443805"/>
              <a:gd name="connsiteY107" fmla="*/ 204466 h 4762215"/>
              <a:gd name="connsiteX108" fmla="*/ 1311000 w 4443805"/>
              <a:gd name="connsiteY108" fmla="*/ 200930 h 4762215"/>
              <a:gd name="connsiteX109" fmla="*/ 1324189 w 4443805"/>
              <a:gd name="connsiteY109" fmla="*/ 211965 h 4762215"/>
              <a:gd name="connsiteX110" fmla="*/ 1341923 w 4443805"/>
              <a:gd name="connsiteY110" fmla="*/ 209394 h 4762215"/>
              <a:gd name="connsiteX111" fmla="*/ 1343374 w 4443805"/>
              <a:gd name="connsiteY111" fmla="*/ 209132 h 4762215"/>
              <a:gd name="connsiteX112" fmla="*/ 1343957 w 4443805"/>
              <a:gd name="connsiteY112" fmla="*/ 208917 h 4762215"/>
              <a:gd name="connsiteX113" fmla="*/ 1360883 w 4443805"/>
              <a:gd name="connsiteY113" fmla="*/ 202498 h 4762215"/>
              <a:gd name="connsiteX114" fmla="*/ 1366517 w 4443805"/>
              <a:gd name="connsiteY114" fmla="*/ 202960 h 4762215"/>
              <a:gd name="connsiteX115" fmla="*/ 1378095 w 4443805"/>
              <a:gd name="connsiteY115" fmla="*/ 196714 h 4762215"/>
              <a:gd name="connsiteX116" fmla="*/ 1378135 w 4443805"/>
              <a:gd name="connsiteY116" fmla="*/ 196740 h 4762215"/>
              <a:gd name="connsiteX117" fmla="*/ 1378062 w 4443805"/>
              <a:gd name="connsiteY117" fmla="*/ 196352 h 4762215"/>
              <a:gd name="connsiteX118" fmla="*/ 1397283 w 4443805"/>
              <a:gd name="connsiteY118" fmla="*/ 195374 h 4762215"/>
              <a:gd name="connsiteX119" fmla="*/ 1401119 w 4443805"/>
              <a:gd name="connsiteY119" fmla="*/ 197257 h 4762215"/>
              <a:gd name="connsiteX120" fmla="*/ 1403650 w 4443805"/>
              <a:gd name="connsiteY120" fmla="*/ 196693 h 4762215"/>
              <a:gd name="connsiteX121" fmla="*/ 1418782 w 4443805"/>
              <a:gd name="connsiteY121" fmla="*/ 194386 h 4762215"/>
              <a:gd name="connsiteX122" fmla="*/ 1419524 w 4443805"/>
              <a:gd name="connsiteY122" fmla="*/ 195207 h 4762215"/>
              <a:gd name="connsiteX123" fmla="*/ 1432517 w 4443805"/>
              <a:gd name="connsiteY123" fmla="*/ 188260 h 4762215"/>
              <a:gd name="connsiteX124" fmla="*/ 1452264 w 4443805"/>
              <a:gd name="connsiteY124" fmla="*/ 190401 h 4762215"/>
              <a:gd name="connsiteX125" fmla="*/ 1458026 w 4443805"/>
              <a:gd name="connsiteY125" fmla="*/ 195683 h 4762215"/>
              <a:gd name="connsiteX126" fmla="*/ 1458167 w 4443805"/>
              <a:gd name="connsiteY126" fmla="*/ 195482 h 4762215"/>
              <a:gd name="connsiteX127" fmla="*/ 1486345 w 4443805"/>
              <a:gd name="connsiteY127" fmla="*/ 185505 h 4762215"/>
              <a:gd name="connsiteX128" fmla="*/ 1487776 w 4443805"/>
              <a:gd name="connsiteY128" fmla="*/ 185454 h 4762215"/>
              <a:gd name="connsiteX129" fmla="*/ 1502271 w 4443805"/>
              <a:gd name="connsiteY129" fmla="*/ 176935 h 4762215"/>
              <a:gd name="connsiteX130" fmla="*/ 1541808 w 4443805"/>
              <a:gd name="connsiteY130" fmla="*/ 169415 h 4762215"/>
              <a:gd name="connsiteX131" fmla="*/ 1582249 w 4443805"/>
              <a:gd name="connsiteY131" fmla="*/ 168366 h 4762215"/>
              <a:gd name="connsiteX132" fmla="*/ 1599762 w 4443805"/>
              <a:gd name="connsiteY132" fmla="*/ 179046 h 4762215"/>
              <a:gd name="connsiteX133" fmla="*/ 1599338 w 4443805"/>
              <a:gd name="connsiteY133" fmla="*/ 183758 h 4762215"/>
              <a:gd name="connsiteX134" fmla="*/ 1621870 w 4443805"/>
              <a:gd name="connsiteY134" fmla="*/ 176750 h 4762215"/>
              <a:gd name="connsiteX135" fmla="*/ 1629291 w 4443805"/>
              <a:gd name="connsiteY135" fmla="*/ 179673 h 4762215"/>
              <a:gd name="connsiteX136" fmla="*/ 1638182 w 4443805"/>
              <a:gd name="connsiteY136" fmla="*/ 176924 h 4762215"/>
              <a:gd name="connsiteX137" fmla="*/ 1653850 w 4443805"/>
              <a:gd name="connsiteY137" fmla="*/ 171164 h 4762215"/>
              <a:gd name="connsiteX138" fmla="*/ 1665656 w 4443805"/>
              <a:gd name="connsiteY138" fmla="*/ 178410 h 4762215"/>
              <a:gd name="connsiteX139" fmla="*/ 1676056 w 4443805"/>
              <a:gd name="connsiteY139" fmla="*/ 174463 h 4762215"/>
              <a:gd name="connsiteX140" fmla="*/ 1692024 w 4443805"/>
              <a:gd name="connsiteY140" fmla="*/ 175773 h 4762215"/>
              <a:gd name="connsiteX141" fmla="*/ 1711899 w 4443805"/>
              <a:gd name="connsiteY141" fmla="*/ 177828 h 4762215"/>
              <a:gd name="connsiteX142" fmla="*/ 1728579 w 4443805"/>
              <a:gd name="connsiteY142" fmla="*/ 171651 h 4762215"/>
              <a:gd name="connsiteX143" fmla="*/ 1728939 w 4443805"/>
              <a:gd name="connsiteY143" fmla="*/ 171400 h 4762215"/>
              <a:gd name="connsiteX144" fmla="*/ 1727998 w 4443805"/>
              <a:gd name="connsiteY144" fmla="*/ 170755 h 4762215"/>
              <a:gd name="connsiteX145" fmla="*/ 1735845 w 4443805"/>
              <a:gd name="connsiteY145" fmla="*/ 166559 h 4762215"/>
              <a:gd name="connsiteX146" fmla="*/ 1738308 w 4443805"/>
              <a:gd name="connsiteY146" fmla="*/ 164833 h 4762215"/>
              <a:gd name="connsiteX147" fmla="*/ 1739507 w 4443805"/>
              <a:gd name="connsiteY147" fmla="*/ 164600 h 4762215"/>
              <a:gd name="connsiteX148" fmla="*/ 1747691 w 4443805"/>
              <a:gd name="connsiteY148" fmla="*/ 160227 h 4762215"/>
              <a:gd name="connsiteX149" fmla="*/ 1767436 w 4443805"/>
              <a:gd name="connsiteY149" fmla="*/ 162368 h 4762215"/>
              <a:gd name="connsiteX150" fmla="*/ 1769015 w 4443805"/>
              <a:gd name="connsiteY150" fmla="*/ 163814 h 4762215"/>
              <a:gd name="connsiteX151" fmla="*/ 1773900 w 4443805"/>
              <a:gd name="connsiteY151" fmla="*/ 162239 h 4762215"/>
              <a:gd name="connsiteX152" fmla="*/ 1784011 w 4443805"/>
              <a:gd name="connsiteY152" fmla="*/ 162429 h 4762215"/>
              <a:gd name="connsiteX153" fmla="*/ 1785271 w 4443805"/>
              <a:gd name="connsiteY153" fmla="*/ 163226 h 4762215"/>
              <a:gd name="connsiteX154" fmla="*/ 1801516 w 4443805"/>
              <a:gd name="connsiteY154" fmla="*/ 157472 h 4762215"/>
              <a:gd name="connsiteX155" fmla="*/ 1811914 w 4443805"/>
              <a:gd name="connsiteY155" fmla="*/ 157105 h 4762215"/>
              <a:gd name="connsiteX156" fmla="*/ 1820977 w 4443805"/>
              <a:gd name="connsiteY156" fmla="*/ 163355 h 4762215"/>
              <a:gd name="connsiteX157" fmla="*/ 1838011 w 4443805"/>
              <a:gd name="connsiteY157" fmla="*/ 159561 h 4762215"/>
              <a:gd name="connsiteX158" fmla="*/ 1839430 w 4443805"/>
              <a:gd name="connsiteY158" fmla="*/ 158957 h 4762215"/>
              <a:gd name="connsiteX159" fmla="*/ 1840202 w 4443805"/>
              <a:gd name="connsiteY159" fmla="*/ 159074 h 4762215"/>
              <a:gd name="connsiteX160" fmla="*/ 1840408 w 4443805"/>
              <a:gd name="connsiteY160" fmla="*/ 159028 h 4762215"/>
              <a:gd name="connsiteX161" fmla="*/ 1840298 w 4443805"/>
              <a:gd name="connsiteY161" fmla="*/ 158880 h 4762215"/>
              <a:gd name="connsiteX162" fmla="*/ 1872906 w 4443805"/>
              <a:gd name="connsiteY162" fmla="*/ 143742 h 4762215"/>
              <a:gd name="connsiteX163" fmla="*/ 1897095 w 4443805"/>
              <a:gd name="connsiteY163" fmla="*/ 144075 h 4762215"/>
              <a:gd name="connsiteX164" fmla="*/ 1898063 w 4443805"/>
              <a:gd name="connsiteY164" fmla="*/ 154965 h 4762215"/>
              <a:gd name="connsiteX165" fmla="*/ 1926914 w 4443805"/>
              <a:gd name="connsiteY165" fmla="*/ 147240 h 4762215"/>
              <a:gd name="connsiteX166" fmla="*/ 1965443 w 4443805"/>
              <a:gd name="connsiteY166" fmla="*/ 143812 h 4762215"/>
              <a:gd name="connsiteX167" fmla="*/ 1968400 w 4443805"/>
              <a:gd name="connsiteY167" fmla="*/ 143358 h 4762215"/>
              <a:gd name="connsiteX168" fmla="*/ 1969022 w 4443805"/>
              <a:gd name="connsiteY168" fmla="*/ 143130 h 4762215"/>
              <a:gd name="connsiteX169" fmla="*/ 1969197 w 4443805"/>
              <a:gd name="connsiteY169" fmla="*/ 143236 h 4762215"/>
              <a:gd name="connsiteX170" fmla="*/ 1976584 w 4443805"/>
              <a:gd name="connsiteY170" fmla="*/ 142103 h 4762215"/>
              <a:gd name="connsiteX171" fmla="*/ 2005494 w 4443805"/>
              <a:gd name="connsiteY171" fmla="*/ 150076 h 4762215"/>
              <a:gd name="connsiteX172" fmla="*/ 2019134 w 4443805"/>
              <a:gd name="connsiteY172" fmla="*/ 153118 h 4762215"/>
              <a:gd name="connsiteX173" fmla="*/ 2041449 w 4443805"/>
              <a:gd name="connsiteY173" fmla="*/ 145234 h 4762215"/>
              <a:gd name="connsiteX174" fmla="*/ 2053479 w 4443805"/>
              <a:gd name="connsiteY174" fmla="*/ 136800 h 4762215"/>
              <a:gd name="connsiteX175" fmla="*/ 2071758 w 4443805"/>
              <a:gd name="connsiteY175" fmla="*/ 133263 h 4762215"/>
              <a:gd name="connsiteX176" fmla="*/ 2084611 w 4443805"/>
              <a:gd name="connsiteY176" fmla="*/ 144013 h 4762215"/>
              <a:gd name="connsiteX177" fmla="*/ 2106857 w 4443805"/>
              <a:gd name="connsiteY177" fmla="*/ 140438 h 4762215"/>
              <a:gd name="connsiteX178" fmla="*/ 2121640 w 4443805"/>
              <a:gd name="connsiteY178" fmla="*/ 134832 h 4762215"/>
              <a:gd name="connsiteX179" fmla="*/ 2133850 w 4443805"/>
              <a:gd name="connsiteY179" fmla="*/ 135832 h 4762215"/>
              <a:gd name="connsiteX180" fmla="*/ 2153036 w 4443805"/>
              <a:gd name="connsiteY180" fmla="*/ 131560 h 4762215"/>
              <a:gd name="connsiteX181" fmla="*/ 2179756 w 4443805"/>
              <a:gd name="connsiteY181" fmla="*/ 121110 h 4762215"/>
              <a:gd name="connsiteX182" fmla="*/ 2190006 w 4443805"/>
              <a:gd name="connsiteY182" fmla="*/ 122342 h 4762215"/>
              <a:gd name="connsiteX183" fmla="*/ 2193274 w 4443805"/>
              <a:gd name="connsiteY183" fmla="*/ 120595 h 4762215"/>
              <a:gd name="connsiteX184" fmla="*/ 2213022 w 4443805"/>
              <a:gd name="connsiteY184" fmla="*/ 122735 h 4762215"/>
              <a:gd name="connsiteX185" fmla="*/ 2217407 w 4443805"/>
              <a:gd name="connsiteY185" fmla="*/ 126755 h 4762215"/>
              <a:gd name="connsiteX186" fmla="*/ 2220326 w 4443805"/>
              <a:gd name="connsiteY186" fmla="*/ 127321 h 4762215"/>
              <a:gd name="connsiteX187" fmla="*/ 2247104 w 4443805"/>
              <a:gd name="connsiteY187" fmla="*/ 117839 h 4762215"/>
              <a:gd name="connsiteX188" fmla="*/ 2251527 w 4443805"/>
              <a:gd name="connsiteY188" fmla="*/ 117683 h 4762215"/>
              <a:gd name="connsiteX189" fmla="*/ 2252374 w 4443805"/>
              <a:gd name="connsiteY189" fmla="*/ 117381 h 4762215"/>
              <a:gd name="connsiteX190" fmla="*/ 2253151 w 4443805"/>
              <a:gd name="connsiteY190" fmla="*/ 117625 h 4762215"/>
              <a:gd name="connsiteX191" fmla="*/ 2257499 w 4443805"/>
              <a:gd name="connsiteY191" fmla="*/ 117472 h 4762215"/>
              <a:gd name="connsiteX192" fmla="*/ 2261581 w 4443805"/>
              <a:gd name="connsiteY192" fmla="*/ 120285 h 4762215"/>
              <a:gd name="connsiteX193" fmla="*/ 2271349 w 4443805"/>
              <a:gd name="connsiteY193" fmla="*/ 123369 h 4762215"/>
              <a:gd name="connsiteX194" fmla="*/ 2271810 w 4443805"/>
              <a:gd name="connsiteY194" fmla="*/ 123202 h 4762215"/>
              <a:gd name="connsiteX195" fmla="*/ 2315590 w 4443805"/>
              <a:gd name="connsiteY195" fmla="*/ 111575 h 4762215"/>
              <a:gd name="connsiteX196" fmla="*/ 2320539 w 4443805"/>
              <a:gd name="connsiteY196" fmla="*/ 111090 h 4762215"/>
              <a:gd name="connsiteX197" fmla="*/ 2325428 w 4443805"/>
              <a:gd name="connsiteY197" fmla="*/ 113613 h 4762215"/>
              <a:gd name="connsiteX198" fmla="*/ 2325619 w 4443805"/>
              <a:gd name="connsiteY198" fmla="*/ 116010 h 4762215"/>
              <a:gd name="connsiteX199" fmla="*/ 2326390 w 4443805"/>
              <a:gd name="connsiteY199" fmla="*/ 114619 h 4762215"/>
              <a:gd name="connsiteX200" fmla="*/ 2335858 w 4443805"/>
              <a:gd name="connsiteY200" fmla="*/ 117415 h 4762215"/>
              <a:gd name="connsiteX201" fmla="*/ 2411030 w 4443805"/>
              <a:gd name="connsiteY201" fmla="*/ 104180 h 4762215"/>
              <a:gd name="connsiteX202" fmla="*/ 2413986 w 4443805"/>
              <a:gd name="connsiteY202" fmla="*/ 103725 h 4762215"/>
              <a:gd name="connsiteX203" fmla="*/ 2414610 w 4443805"/>
              <a:gd name="connsiteY203" fmla="*/ 103497 h 4762215"/>
              <a:gd name="connsiteX204" fmla="*/ 2414783 w 4443805"/>
              <a:gd name="connsiteY204" fmla="*/ 103603 h 4762215"/>
              <a:gd name="connsiteX205" fmla="*/ 2422171 w 4443805"/>
              <a:gd name="connsiteY205" fmla="*/ 102470 h 4762215"/>
              <a:gd name="connsiteX206" fmla="*/ 2451080 w 4443805"/>
              <a:gd name="connsiteY206" fmla="*/ 110443 h 4762215"/>
              <a:gd name="connsiteX207" fmla="*/ 2471251 w 4443805"/>
              <a:gd name="connsiteY207" fmla="*/ 114944 h 4762215"/>
              <a:gd name="connsiteX208" fmla="*/ 2484753 w 4443805"/>
              <a:gd name="connsiteY208" fmla="*/ 107083 h 4762215"/>
              <a:gd name="connsiteX209" fmla="*/ 2484832 w 4443805"/>
              <a:gd name="connsiteY209" fmla="*/ 107145 h 4762215"/>
              <a:gd name="connsiteX210" fmla="*/ 2499066 w 4443805"/>
              <a:gd name="connsiteY210" fmla="*/ 97167 h 4762215"/>
              <a:gd name="connsiteX211" fmla="*/ 2517344 w 4443805"/>
              <a:gd name="connsiteY211" fmla="*/ 93630 h 4762215"/>
              <a:gd name="connsiteX212" fmla="*/ 2530194 w 4443805"/>
              <a:gd name="connsiteY212" fmla="*/ 104381 h 4762215"/>
              <a:gd name="connsiteX213" fmla="*/ 2559859 w 4443805"/>
              <a:gd name="connsiteY213" fmla="*/ 99614 h 4762215"/>
              <a:gd name="connsiteX214" fmla="*/ 2561925 w 4443805"/>
              <a:gd name="connsiteY214" fmla="*/ 100101 h 4762215"/>
              <a:gd name="connsiteX215" fmla="*/ 2598615 w 4443805"/>
              <a:gd name="connsiteY215" fmla="*/ 91930 h 4762215"/>
              <a:gd name="connsiteX216" fmla="*/ 2625342 w 4443805"/>
              <a:gd name="connsiteY216" fmla="*/ 81477 h 4762215"/>
              <a:gd name="connsiteX217" fmla="*/ 2647964 w 4443805"/>
              <a:gd name="connsiteY217" fmla="*/ 84196 h 4762215"/>
              <a:gd name="connsiteX218" fmla="*/ 2660958 w 4443805"/>
              <a:gd name="connsiteY218" fmla="*/ 86723 h 4762215"/>
              <a:gd name="connsiteX219" fmla="*/ 2687675 w 4443805"/>
              <a:gd name="connsiteY219" fmla="*/ 79573 h 4762215"/>
              <a:gd name="connsiteX220" fmla="*/ 2694538 w 4443805"/>
              <a:gd name="connsiteY220" fmla="*/ 78962 h 4762215"/>
              <a:gd name="connsiteX221" fmla="*/ 2697960 w 4443805"/>
              <a:gd name="connsiteY221" fmla="*/ 77748 h 4762215"/>
              <a:gd name="connsiteX222" fmla="*/ 2700212 w 4443805"/>
              <a:gd name="connsiteY222" fmla="*/ 78458 h 4762215"/>
              <a:gd name="connsiteX223" fmla="*/ 2721855 w 4443805"/>
              <a:gd name="connsiteY223" fmla="*/ 76533 h 4762215"/>
              <a:gd name="connsiteX224" fmla="*/ 2721941 w 4443805"/>
              <a:gd name="connsiteY224" fmla="*/ 76505 h 4762215"/>
              <a:gd name="connsiteX225" fmla="*/ 2722008 w 4443805"/>
              <a:gd name="connsiteY225" fmla="*/ 76519 h 4762215"/>
              <a:gd name="connsiteX226" fmla="*/ 2726202 w 4443805"/>
              <a:gd name="connsiteY226" fmla="*/ 76146 h 4762215"/>
              <a:gd name="connsiteX227" fmla="*/ 2737341 w 4443805"/>
              <a:gd name="connsiteY227" fmla="*/ 74438 h 4762215"/>
              <a:gd name="connsiteX228" fmla="*/ 2760041 w 4443805"/>
              <a:gd name="connsiteY228" fmla="*/ 80699 h 4762215"/>
              <a:gd name="connsiteX229" fmla="*/ 2760363 w 4443805"/>
              <a:gd name="connsiteY229" fmla="*/ 80613 h 4762215"/>
              <a:gd name="connsiteX230" fmla="*/ 2760686 w 4443805"/>
              <a:gd name="connsiteY230" fmla="*/ 80876 h 4762215"/>
              <a:gd name="connsiteX231" fmla="*/ 2766250 w 4443805"/>
              <a:gd name="connsiteY231" fmla="*/ 82410 h 4762215"/>
              <a:gd name="connsiteX232" fmla="*/ 2779892 w 4443805"/>
              <a:gd name="connsiteY232" fmla="*/ 85452 h 4762215"/>
              <a:gd name="connsiteX233" fmla="*/ 2802873 w 4443805"/>
              <a:gd name="connsiteY233" fmla="*/ 77333 h 4762215"/>
              <a:gd name="connsiteX234" fmla="*/ 2828212 w 4443805"/>
              <a:gd name="connsiteY234" fmla="*/ 69450 h 4762215"/>
              <a:gd name="connsiteX235" fmla="*/ 2837127 w 4443805"/>
              <a:gd name="connsiteY235" fmla="*/ 72961 h 4762215"/>
              <a:gd name="connsiteX236" fmla="*/ 2837575 w 4443805"/>
              <a:gd name="connsiteY236" fmla="*/ 72790 h 4762215"/>
              <a:gd name="connsiteX237" fmla="*/ 2841131 w 4443805"/>
              <a:gd name="connsiteY237" fmla="*/ 75679 h 4762215"/>
              <a:gd name="connsiteX238" fmla="*/ 2847005 w 4443805"/>
              <a:gd name="connsiteY238" fmla="*/ 72250 h 4762215"/>
              <a:gd name="connsiteX239" fmla="*/ 2866290 w 4443805"/>
              <a:gd name="connsiteY239" fmla="*/ 72986 h 4762215"/>
              <a:gd name="connsiteX240" fmla="*/ 2875032 w 4443805"/>
              <a:gd name="connsiteY240" fmla="*/ 71581 h 4762215"/>
              <a:gd name="connsiteX241" fmla="*/ 2887485 w 4443805"/>
              <a:gd name="connsiteY241" fmla="*/ 74520 h 4762215"/>
              <a:gd name="connsiteX242" fmla="*/ 2887507 w 4443805"/>
              <a:gd name="connsiteY242" fmla="*/ 74170 h 4762215"/>
              <a:gd name="connsiteX243" fmla="*/ 2940515 w 4443805"/>
              <a:gd name="connsiteY243" fmla="*/ 53444 h 4762215"/>
              <a:gd name="connsiteX244" fmla="*/ 2963137 w 4443805"/>
              <a:gd name="connsiteY244" fmla="*/ 56164 h 4762215"/>
              <a:gd name="connsiteX245" fmla="*/ 2983676 w 4443805"/>
              <a:gd name="connsiteY245" fmla="*/ 60161 h 4762215"/>
              <a:gd name="connsiteX246" fmla="*/ 3013133 w 4443805"/>
              <a:gd name="connsiteY246" fmla="*/ 49715 h 4762215"/>
              <a:gd name="connsiteX247" fmla="*/ 3032109 w 4443805"/>
              <a:gd name="connsiteY247" fmla="*/ 55704 h 4762215"/>
              <a:gd name="connsiteX248" fmla="*/ 3032569 w 4443805"/>
              <a:gd name="connsiteY248" fmla="*/ 55537 h 4762215"/>
              <a:gd name="connsiteX249" fmla="*/ 3076347 w 4443805"/>
              <a:gd name="connsiteY249" fmla="*/ 43909 h 4762215"/>
              <a:gd name="connsiteX250" fmla="*/ 3081295 w 4443805"/>
              <a:gd name="connsiteY250" fmla="*/ 43424 h 4762215"/>
              <a:gd name="connsiteX251" fmla="*/ 3086183 w 4443805"/>
              <a:gd name="connsiteY251" fmla="*/ 45946 h 4762215"/>
              <a:gd name="connsiteX252" fmla="*/ 3086379 w 4443805"/>
              <a:gd name="connsiteY252" fmla="*/ 48345 h 4762215"/>
              <a:gd name="connsiteX253" fmla="*/ 3087150 w 4443805"/>
              <a:gd name="connsiteY253" fmla="*/ 46952 h 4762215"/>
              <a:gd name="connsiteX254" fmla="*/ 3096614 w 4443805"/>
              <a:gd name="connsiteY254" fmla="*/ 49749 h 4762215"/>
              <a:gd name="connsiteX255" fmla="*/ 3171788 w 4443805"/>
              <a:gd name="connsiteY255" fmla="*/ 36513 h 4762215"/>
              <a:gd name="connsiteX256" fmla="*/ 3182929 w 4443805"/>
              <a:gd name="connsiteY256" fmla="*/ 34804 h 4762215"/>
              <a:gd name="connsiteX257" fmla="*/ 3183672 w 4443805"/>
              <a:gd name="connsiteY257" fmla="*/ 35010 h 4762215"/>
              <a:gd name="connsiteX258" fmla="*/ 3187798 w 4443805"/>
              <a:gd name="connsiteY258" fmla="*/ 33474 h 4762215"/>
              <a:gd name="connsiteX259" fmla="*/ 3190278 w 4443805"/>
              <a:gd name="connsiteY259" fmla="*/ 36831 h 4762215"/>
              <a:gd name="connsiteX260" fmla="*/ 3211839 w 4443805"/>
              <a:gd name="connsiteY260" fmla="*/ 42776 h 4762215"/>
              <a:gd name="connsiteX261" fmla="*/ 3251585 w 4443805"/>
              <a:gd name="connsiteY261" fmla="*/ 40696 h 4762215"/>
              <a:gd name="connsiteX262" fmla="*/ 3268806 w 4443805"/>
              <a:gd name="connsiteY262" fmla="*/ 36983 h 4762215"/>
              <a:gd name="connsiteX263" fmla="*/ 3284238 w 4443805"/>
              <a:gd name="connsiteY263" fmla="*/ 37793 h 4762215"/>
              <a:gd name="connsiteX264" fmla="*/ 3320618 w 4443805"/>
              <a:gd name="connsiteY264" fmla="*/ 31947 h 4762215"/>
              <a:gd name="connsiteX265" fmla="*/ 3333071 w 4443805"/>
              <a:gd name="connsiteY265" fmla="*/ 34888 h 4762215"/>
              <a:gd name="connsiteX266" fmla="*/ 3333093 w 4443805"/>
              <a:gd name="connsiteY266" fmla="*/ 34537 h 4762215"/>
              <a:gd name="connsiteX267" fmla="*/ 3386101 w 4443805"/>
              <a:gd name="connsiteY267" fmla="*/ 13810 h 4762215"/>
              <a:gd name="connsiteX268" fmla="*/ 3408723 w 4443805"/>
              <a:gd name="connsiteY268" fmla="*/ 16531 h 4762215"/>
              <a:gd name="connsiteX269" fmla="*/ 3429262 w 4443805"/>
              <a:gd name="connsiteY269" fmla="*/ 20527 h 4762215"/>
              <a:gd name="connsiteX270" fmla="*/ 3458722 w 4443805"/>
              <a:gd name="connsiteY270" fmla="*/ 10081 h 4762215"/>
              <a:gd name="connsiteX271" fmla="*/ 3469041 w 4443805"/>
              <a:gd name="connsiteY271" fmla="*/ 13339 h 4762215"/>
              <a:gd name="connsiteX272" fmla="*/ 3482699 w 4443805"/>
              <a:gd name="connsiteY272" fmla="*/ 8839 h 4762215"/>
              <a:gd name="connsiteX273" fmla="*/ 3500570 w 4443805"/>
              <a:gd name="connsiteY273" fmla="*/ 13025 h 4762215"/>
              <a:gd name="connsiteX274" fmla="*/ 3501264 w 4443805"/>
              <a:gd name="connsiteY274" fmla="*/ 18083 h 4762215"/>
              <a:gd name="connsiteX275" fmla="*/ 3521122 w 4443805"/>
              <a:gd name="connsiteY275" fmla="*/ 12947 h 4762215"/>
              <a:gd name="connsiteX276" fmla="*/ 3535841 w 4443805"/>
              <a:gd name="connsiteY276" fmla="*/ 24875 h 4762215"/>
              <a:gd name="connsiteX277" fmla="*/ 3535983 w 4443805"/>
              <a:gd name="connsiteY277" fmla="*/ 25803 h 4762215"/>
              <a:gd name="connsiteX278" fmla="*/ 3536274 w 4443805"/>
              <a:gd name="connsiteY278" fmla="*/ 24836 h 4762215"/>
              <a:gd name="connsiteX279" fmla="*/ 3578461 w 4443805"/>
              <a:gd name="connsiteY279" fmla="*/ 5798 h 4762215"/>
              <a:gd name="connsiteX280" fmla="*/ 3585366 w 4443805"/>
              <a:gd name="connsiteY280" fmla="*/ 3230 h 4762215"/>
              <a:gd name="connsiteX281" fmla="*/ 3591853 w 4443805"/>
              <a:gd name="connsiteY281" fmla="*/ 5268 h 4762215"/>
              <a:gd name="connsiteX282" fmla="*/ 3591991 w 4443805"/>
              <a:gd name="connsiteY282" fmla="*/ 4959 h 4762215"/>
              <a:gd name="connsiteX283" fmla="*/ 3597763 w 4443805"/>
              <a:gd name="connsiteY283" fmla="*/ 10419 h 4762215"/>
              <a:gd name="connsiteX284" fmla="*/ 3607764 w 4443805"/>
              <a:gd name="connsiteY284" fmla="*/ 4583 h 4762215"/>
              <a:gd name="connsiteX285" fmla="*/ 3622935 w 4443805"/>
              <a:gd name="connsiteY285" fmla="*/ 3 h 47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443805" h="4762215">
                <a:moveTo>
                  <a:pt x="423783" y="302779"/>
                </a:moveTo>
                <a:lnTo>
                  <a:pt x="423754" y="303072"/>
                </a:lnTo>
                <a:lnTo>
                  <a:pt x="424577" y="303629"/>
                </a:lnTo>
                <a:close/>
                <a:moveTo>
                  <a:pt x="836657" y="268717"/>
                </a:moveTo>
                <a:lnTo>
                  <a:pt x="836595" y="268807"/>
                </a:lnTo>
                <a:cubicBezTo>
                  <a:pt x="836635" y="268894"/>
                  <a:pt x="836677" y="268975"/>
                  <a:pt x="836717" y="269060"/>
                </a:cubicBezTo>
                <a:cubicBezTo>
                  <a:pt x="836697" y="268944"/>
                  <a:pt x="836679" y="268830"/>
                  <a:pt x="836657" y="268717"/>
                </a:cubicBezTo>
                <a:close/>
                <a:moveTo>
                  <a:pt x="3622935" y="3"/>
                </a:moveTo>
                <a:cubicBezTo>
                  <a:pt x="3627768" y="74"/>
                  <a:pt x="3632314" y="1853"/>
                  <a:pt x="3636383" y="5675"/>
                </a:cubicBezTo>
                <a:lnTo>
                  <a:pt x="3637230" y="6904"/>
                </a:lnTo>
                <a:lnTo>
                  <a:pt x="3638629" y="29201"/>
                </a:lnTo>
                <a:lnTo>
                  <a:pt x="3638134" y="30269"/>
                </a:lnTo>
                <a:cubicBezTo>
                  <a:pt x="3633875" y="34195"/>
                  <a:pt x="3629253" y="39588"/>
                  <a:pt x="3634241" y="42028"/>
                </a:cubicBezTo>
                <a:lnTo>
                  <a:pt x="3639484" y="42819"/>
                </a:lnTo>
                <a:lnTo>
                  <a:pt x="3651959" y="241612"/>
                </a:lnTo>
                <a:cubicBezTo>
                  <a:pt x="3671285" y="983490"/>
                  <a:pt x="3890933" y="3126267"/>
                  <a:pt x="4443805" y="4425727"/>
                </a:cubicBezTo>
                <a:lnTo>
                  <a:pt x="655708" y="4762215"/>
                </a:lnTo>
                <a:cubicBezTo>
                  <a:pt x="275303" y="3482611"/>
                  <a:pt x="139506" y="2105656"/>
                  <a:pt x="34252" y="784598"/>
                </a:cubicBezTo>
                <a:lnTo>
                  <a:pt x="0" y="345510"/>
                </a:lnTo>
                <a:lnTo>
                  <a:pt x="8730" y="343490"/>
                </a:lnTo>
                <a:cubicBezTo>
                  <a:pt x="11981" y="341790"/>
                  <a:pt x="14966" y="339615"/>
                  <a:pt x="18337" y="338041"/>
                </a:cubicBezTo>
                <a:cubicBezTo>
                  <a:pt x="24876" y="335094"/>
                  <a:pt x="30984" y="333459"/>
                  <a:pt x="36368" y="334162"/>
                </a:cubicBezTo>
                <a:lnTo>
                  <a:pt x="49807" y="344137"/>
                </a:lnTo>
                <a:lnTo>
                  <a:pt x="50548" y="344080"/>
                </a:lnTo>
                <a:lnTo>
                  <a:pt x="50423" y="343558"/>
                </a:lnTo>
                <a:lnTo>
                  <a:pt x="50868" y="344055"/>
                </a:lnTo>
                <a:lnTo>
                  <a:pt x="78103" y="341944"/>
                </a:lnTo>
                <a:lnTo>
                  <a:pt x="82289" y="339221"/>
                </a:lnTo>
                <a:cubicBezTo>
                  <a:pt x="89423" y="336812"/>
                  <a:pt x="97353" y="335925"/>
                  <a:pt x="105922" y="336072"/>
                </a:cubicBezTo>
                <a:lnTo>
                  <a:pt x="106096" y="336117"/>
                </a:lnTo>
                <a:lnTo>
                  <a:pt x="105392" y="335027"/>
                </a:lnTo>
                <a:cubicBezTo>
                  <a:pt x="111101" y="330156"/>
                  <a:pt x="118683" y="326566"/>
                  <a:pt x="126113" y="326270"/>
                </a:cubicBezTo>
                <a:cubicBezTo>
                  <a:pt x="140979" y="325677"/>
                  <a:pt x="153850" y="322349"/>
                  <a:pt x="165927" y="315088"/>
                </a:cubicBezTo>
                <a:cubicBezTo>
                  <a:pt x="173073" y="311538"/>
                  <a:pt x="181375" y="311165"/>
                  <a:pt x="187986" y="316402"/>
                </a:cubicBezTo>
                <a:cubicBezTo>
                  <a:pt x="187981" y="316457"/>
                  <a:pt x="187979" y="316513"/>
                  <a:pt x="187973" y="316568"/>
                </a:cubicBezTo>
                <a:lnTo>
                  <a:pt x="192814" y="318046"/>
                </a:lnTo>
                <a:cubicBezTo>
                  <a:pt x="197842" y="318366"/>
                  <a:pt x="202261" y="315312"/>
                  <a:pt x="207014" y="313250"/>
                </a:cubicBezTo>
                <a:cubicBezTo>
                  <a:pt x="214189" y="310065"/>
                  <a:pt x="224074" y="307730"/>
                  <a:pt x="229347" y="312722"/>
                </a:cubicBezTo>
                <a:cubicBezTo>
                  <a:pt x="241256" y="323309"/>
                  <a:pt x="250917" y="318446"/>
                  <a:pt x="261416" y="313144"/>
                </a:cubicBezTo>
                <a:cubicBezTo>
                  <a:pt x="265012" y="309185"/>
                  <a:pt x="271510" y="308242"/>
                  <a:pt x="275090" y="309015"/>
                </a:cubicBezTo>
                <a:cubicBezTo>
                  <a:pt x="306594" y="317859"/>
                  <a:pt x="326627" y="296425"/>
                  <a:pt x="351332" y="288041"/>
                </a:cubicBezTo>
                <a:lnTo>
                  <a:pt x="352440" y="287782"/>
                </a:lnTo>
                <a:lnTo>
                  <a:pt x="365605" y="280175"/>
                </a:lnTo>
                <a:cubicBezTo>
                  <a:pt x="370739" y="278037"/>
                  <a:pt x="376181" y="276370"/>
                  <a:pt x="381745" y="274780"/>
                </a:cubicBezTo>
                <a:cubicBezTo>
                  <a:pt x="390067" y="272131"/>
                  <a:pt x="397244" y="270810"/>
                  <a:pt x="403232" y="270761"/>
                </a:cubicBezTo>
                <a:cubicBezTo>
                  <a:pt x="416707" y="270651"/>
                  <a:pt x="424155" y="276976"/>
                  <a:pt x="425057" y="289073"/>
                </a:cubicBezTo>
                <a:lnTo>
                  <a:pt x="423785" y="302742"/>
                </a:lnTo>
                <a:lnTo>
                  <a:pt x="432125" y="307000"/>
                </a:lnTo>
                <a:cubicBezTo>
                  <a:pt x="435098" y="307907"/>
                  <a:pt x="438212" y="308383"/>
                  <a:pt x="441366" y="308694"/>
                </a:cubicBezTo>
                <a:lnTo>
                  <a:pt x="451664" y="309841"/>
                </a:lnTo>
                <a:lnTo>
                  <a:pt x="463845" y="302781"/>
                </a:lnTo>
                <a:cubicBezTo>
                  <a:pt x="478564" y="294375"/>
                  <a:pt x="487042" y="293483"/>
                  <a:pt x="494727" y="301008"/>
                </a:cubicBezTo>
                <a:lnTo>
                  <a:pt x="499028" y="306857"/>
                </a:lnTo>
                <a:lnTo>
                  <a:pt x="499969" y="306483"/>
                </a:lnTo>
                <a:cubicBezTo>
                  <a:pt x="515404" y="297469"/>
                  <a:pt x="532304" y="290141"/>
                  <a:pt x="548707" y="282132"/>
                </a:cubicBezTo>
                <a:cubicBezTo>
                  <a:pt x="548708" y="282138"/>
                  <a:pt x="548709" y="282142"/>
                  <a:pt x="548711" y="282146"/>
                </a:cubicBezTo>
                <a:cubicBezTo>
                  <a:pt x="548698" y="282021"/>
                  <a:pt x="548688" y="281896"/>
                  <a:pt x="548674" y="281769"/>
                </a:cubicBezTo>
                <a:lnTo>
                  <a:pt x="560698" y="280027"/>
                </a:lnTo>
                <a:lnTo>
                  <a:pt x="585544" y="265023"/>
                </a:lnTo>
                <a:cubicBezTo>
                  <a:pt x="594522" y="259860"/>
                  <a:pt x="603575" y="255595"/>
                  <a:pt x="612981" y="254032"/>
                </a:cubicBezTo>
                <a:cubicBezTo>
                  <a:pt x="622385" y="252466"/>
                  <a:pt x="632142" y="253603"/>
                  <a:pt x="642516" y="259230"/>
                </a:cubicBezTo>
                <a:lnTo>
                  <a:pt x="664717" y="267266"/>
                </a:lnTo>
                <a:lnTo>
                  <a:pt x="668417" y="266390"/>
                </a:lnTo>
                <a:cubicBezTo>
                  <a:pt x="675239" y="264146"/>
                  <a:pt x="682095" y="263536"/>
                  <a:pt x="688998" y="263467"/>
                </a:cubicBezTo>
                <a:lnTo>
                  <a:pt x="709453" y="263787"/>
                </a:lnTo>
                <a:lnTo>
                  <a:pt x="709405" y="263472"/>
                </a:lnTo>
                <a:cubicBezTo>
                  <a:pt x="719804" y="257086"/>
                  <a:pt x="729612" y="248935"/>
                  <a:pt x="741515" y="244601"/>
                </a:cubicBezTo>
                <a:cubicBezTo>
                  <a:pt x="754283" y="240191"/>
                  <a:pt x="767592" y="238095"/>
                  <a:pt x="781049" y="237080"/>
                </a:cubicBezTo>
                <a:cubicBezTo>
                  <a:pt x="794507" y="236067"/>
                  <a:pt x="808116" y="236130"/>
                  <a:pt x="821491" y="236032"/>
                </a:cubicBezTo>
                <a:cubicBezTo>
                  <a:pt x="830044" y="235999"/>
                  <a:pt x="836148" y="240460"/>
                  <a:pt x="839004" y="246711"/>
                </a:cubicBezTo>
                <a:lnTo>
                  <a:pt x="837163" y="267106"/>
                </a:lnTo>
                <a:lnTo>
                  <a:pt x="856180" y="265724"/>
                </a:lnTo>
                <a:cubicBezTo>
                  <a:pt x="862042" y="263154"/>
                  <a:pt x="867530" y="259482"/>
                  <a:pt x="873732" y="257658"/>
                </a:cubicBezTo>
                <a:cubicBezTo>
                  <a:pt x="881841" y="255117"/>
                  <a:pt x="888729" y="248680"/>
                  <a:pt x="898372" y="248551"/>
                </a:cubicBezTo>
                <a:cubicBezTo>
                  <a:pt x="903353" y="245377"/>
                  <a:pt x="909407" y="243111"/>
                  <a:pt x="915298" y="242131"/>
                </a:cubicBezTo>
                <a:cubicBezTo>
                  <a:pt x="921191" y="241154"/>
                  <a:pt x="926919" y="241462"/>
                  <a:pt x="931266" y="243440"/>
                </a:cubicBezTo>
                <a:cubicBezTo>
                  <a:pt x="938820" y="246954"/>
                  <a:pt x="945181" y="246932"/>
                  <a:pt x="951142" y="245493"/>
                </a:cubicBezTo>
                <a:lnTo>
                  <a:pt x="968290" y="239145"/>
                </a:lnTo>
                <a:lnTo>
                  <a:pt x="967240" y="238420"/>
                </a:lnTo>
                <a:cubicBezTo>
                  <a:pt x="980802" y="231166"/>
                  <a:pt x="993042" y="220402"/>
                  <a:pt x="1006678" y="230034"/>
                </a:cubicBezTo>
                <a:lnTo>
                  <a:pt x="1008256" y="231480"/>
                </a:lnTo>
                <a:lnTo>
                  <a:pt x="1013144" y="229905"/>
                </a:lnTo>
                <a:cubicBezTo>
                  <a:pt x="1015657" y="228586"/>
                  <a:pt x="1021818" y="228770"/>
                  <a:pt x="1023253" y="230096"/>
                </a:cubicBezTo>
                <a:lnTo>
                  <a:pt x="1024514" y="230892"/>
                </a:lnTo>
                <a:lnTo>
                  <a:pt x="1040760" y="225138"/>
                </a:lnTo>
                <a:cubicBezTo>
                  <a:pt x="1044053" y="224491"/>
                  <a:pt x="1047490" y="224279"/>
                  <a:pt x="1051154" y="224771"/>
                </a:cubicBezTo>
                <a:lnTo>
                  <a:pt x="1063319" y="233160"/>
                </a:lnTo>
                <a:lnTo>
                  <a:pt x="1078670" y="226624"/>
                </a:lnTo>
                <a:lnTo>
                  <a:pt x="1079714" y="226780"/>
                </a:lnTo>
                <a:cubicBezTo>
                  <a:pt x="1079655" y="226703"/>
                  <a:pt x="1079599" y="226625"/>
                  <a:pt x="1079542" y="226546"/>
                </a:cubicBezTo>
                <a:cubicBezTo>
                  <a:pt x="1090492" y="221387"/>
                  <a:pt x="1100903" y="215092"/>
                  <a:pt x="1112147" y="211410"/>
                </a:cubicBezTo>
                <a:lnTo>
                  <a:pt x="1128964" y="211642"/>
                </a:lnTo>
                <a:lnTo>
                  <a:pt x="1142505" y="207114"/>
                </a:lnTo>
                <a:cubicBezTo>
                  <a:pt x="1150826" y="204464"/>
                  <a:pt x="1158002" y="203144"/>
                  <a:pt x="1163990" y="203094"/>
                </a:cubicBezTo>
                <a:lnTo>
                  <a:pt x="1183420" y="219396"/>
                </a:lnTo>
                <a:lnTo>
                  <a:pt x="1192596" y="216556"/>
                </a:lnTo>
                <a:cubicBezTo>
                  <a:pt x="1197735" y="212644"/>
                  <a:pt x="1203138" y="210524"/>
                  <a:pt x="1208265" y="210796"/>
                </a:cubicBezTo>
                <a:cubicBezTo>
                  <a:pt x="1213390" y="211068"/>
                  <a:pt x="1218233" y="213731"/>
                  <a:pt x="1222247" y="219379"/>
                </a:cubicBezTo>
                <a:cubicBezTo>
                  <a:pt x="1222373" y="220188"/>
                  <a:pt x="1222495" y="220999"/>
                  <a:pt x="1222620" y="221807"/>
                </a:cubicBezTo>
                <a:cubicBezTo>
                  <a:pt x="1222652" y="221105"/>
                  <a:pt x="1222684" y="220403"/>
                  <a:pt x="1222716" y="219701"/>
                </a:cubicBezTo>
                <a:lnTo>
                  <a:pt x="1233203" y="232714"/>
                </a:lnTo>
                <a:lnTo>
                  <a:pt x="1237677" y="232564"/>
                </a:lnTo>
                <a:cubicBezTo>
                  <a:pt x="1237800" y="232939"/>
                  <a:pt x="1237923" y="233317"/>
                  <a:pt x="1238049" y="233694"/>
                </a:cubicBezTo>
                <a:lnTo>
                  <a:pt x="1238598" y="233784"/>
                </a:lnTo>
                <a:lnTo>
                  <a:pt x="1259218" y="225551"/>
                </a:lnTo>
                <a:cubicBezTo>
                  <a:pt x="1265926" y="222045"/>
                  <a:pt x="1269701" y="215158"/>
                  <a:pt x="1278410" y="214382"/>
                </a:cubicBezTo>
                <a:cubicBezTo>
                  <a:pt x="1278438" y="214405"/>
                  <a:pt x="1278460" y="214424"/>
                  <a:pt x="1278489" y="214445"/>
                </a:cubicBezTo>
                <a:lnTo>
                  <a:pt x="1292719" y="204466"/>
                </a:lnTo>
                <a:cubicBezTo>
                  <a:pt x="1298015" y="201723"/>
                  <a:pt x="1303908" y="200105"/>
                  <a:pt x="1311000" y="200930"/>
                </a:cubicBezTo>
                <a:lnTo>
                  <a:pt x="1324189" y="211965"/>
                </a:lnTo>
                <a:lnTo>
                  <a:pt x="1341923" y="209394"/>
                </a:lnTo>
                <a:lnTo>
                  <a:pt x="1343374" y="209132"/>
                </a:lnTo>
                <a:lnTo>
                  <a:pt x="1343957" y="208917"/>
                </a:lnTo>
                <a:cubicBezTo>
                  <a:pt x="1348940" y="205744"/>
                  <a:pt x="1354993" y="203478"/>
                  <a:pt x="1360883" y="202498"/>
                </a:cubicBezTo>
                <a:lnTo>
                  <a:pt x="1366517" y="202960"/>
                </a:lnTo>
                <a:lnTo>
                  <a:pt x="1378095" y="196714"/>
                </a:lnTo>
                <a:cubicBezTo>
                  <a:pt x="1378107" y="196723"/>
                  <a:pt x="1378122" y="196732"/>
                  <a:pt x="1378135" y="196740"/>
                </a:cubicBezTo>
                <a:cubicBezTo>
                  <a:pt x="1378111" y="196612"/>
                  <a:pt x="1378086" y="196484"/>
                  <a:pt x="1378062" y="196352"/>
                </a:cubicBezTo>
                <a:cubicBezTo>
                  <a:pt x="1384079" y="189997"/>
                  <a:pt x="1392946" y="191028"/>
                  <a:pt x="1397283" y="195374"/>
                </a:cubicBezTo>
                <a:lnTo>
                  <a:pt x="1401119" y="197257"/>
                </a:lnTo>
                <a:lnTo>
                  <a:pt x="1403650" y="196693"/>
                </a:lnTo>
                <a:cubicBezTo>
                  <a:pt x="1408980" y="194943"/>
                  <a:pt x="1414127" y="194214"/>
                  <a:pt x="1418782" y="194386"/>
                </a:cubicBezTo>
                <a:lnTo>
                  <a:pt x="1419524" y="195207"/>
                </a:lnTo>
                <a:lnTo>
                  <a:pt x="1432517" y="188260"/>
                </a:lnTo>
                <a:cubicBezTo>
                  <a:pt x="1438975" y="185868"/>
                  <a:pt x="1445448" y="185586"/>
                  <a:pt x="1452264" y="190401"/>
                </a:cubicBezTo>
                <a:lnTo>
                  <a:pt x="1458026" y="195683"/>
                </a:lnTo>
                <a:cubicBezTo>
                  <a:pt x="1458073" y="195617"/>
                  <a:pt x="1458120" y="195551"/>
                  <a:pt x="1458167" y="195482"/>
                </a:cubicBezTo>
                <a:cubicBezTo>
                  <a:pt x="1467843" y="193258"/>
                  <a:pt x="1476458" y="187441"/>
                  <a:pt x="1486345" y="185505"/>
                </a:cubicBezTo>
                <a:lnTo>
                  <a:pt x="1487776" y="185454"/>
                </a:lnTo>
                <a:lnTo>
                  <a:pt x="1502271" y="176935"/>
                </a:lnTo>
                <a:cubicBezTo>
                  <a:pt x="1515044" y="172524"/>
                  <a:pt x="1528350" y="170428"/>
                  <a:pt x="1541808" y="169415"/>
                </a:cubicBezTo>
                <a:cubicBezTo>
                  <a:pt x="1555265" y="168400"/>
                  <a:pt x="1568876" y="168464"/>
                  <a:pt x="1582249" y="168366"/>
                </a:cubicBezTo>
                <a:cubicBezTo>
                  <a:pt x="1590801" y="168331"/>
                  <a:pt x="1596903" y="172794"/>
                  <a:pt x="1599762" y="179046"/>
                </a:cubicBezTo>
                <a:cubicBezTo>
                  <a:pt x="1599623" y="180617"/>
                  <a:pt x="1599478" y="182187"/>
                  <a:pt x="1599338" y="183758"/>
                </a:cubicBezTo>
                <a:lnTo>
                  <a:pt x="1621870" y="176750"/>
                </a:lnTo>
                <a:lnTo>
                  <a:pt x="1629291" y="179673"/>
                </a:lnTo>
                <a:lnTo>
                  <a:pt x="1638182" y="176924"/>
                </a:lnTo>
                <a:cubicBezTo>
                  <a:pt x="1643321" y="173011"/>
                  <a:pt x="1648724" y="170890"/>
                  <a:pt x="1653850" y="171164"/>
                </a:cubicBezTo>
                <a:lnTo>
                  <a:pt x="1665656" y="178410"/>
                </a:lnTo>
                <a:lnTo>
                  <a:pt x="1676056" y="174463"/>
                </a:lnTo>
                <a:cubicBezTo>
                  <a:pt x="1681947" y="173487"/>
                  <a:pt x="1687679" y="173796"/>
                  <a:pt x="1692024" y="175773"/>
                </a:cubicBezTo>
                <a:cubicBezTo>
                  <a:pt x="1699576" y="179287"/>
                  <a:pt x="1705937" y="179267"/>
                  <a:pt x="1711899" y="177828"/>
                </a:cubicBezTo>
                <a:lnTo>
                  <a:pt x="1728579" y="171651"/>
                </a:lnTo>
                <a:lnTo>
                  <a:pt x="1728939" y="171400"/>
                </a:lnTo>
                <a:lnTo>
                  <a:pt x="1727998" y="170755"/>
                </a:lnTo>
                <a:lnTo>
                  <a:pt x="1735845" y="166559"/>
                </a:lnTo>
                <a:lnTo>
                  <a:pt x="1738308" y="164833"/>
                </a:lnTo>
                <a:lnTo>
                  <a:pt x="1739507" y="164600"/>
                </a:lnTo>
                <a:lnTo>
                  <a:pt x="1747691" y="160227"/>
                </a:lnTo>
                <a:cubicBezTo>
                  <a:pt x="1754152" y="157834"/>
                  <a:pt x="1760617" y="157553"/>
                  <a:pt x="1767436" y="162368"/>
                </a:cubicBezTo>
                <a:lnTo>
                  <a:pt x="1769015" y="163814"/>
                </a:lnTo>
                <a:lnTo>
                  <a:pt x="1773900" y="162239"/>
                </a:lnTo>
                <a:cubicBezTo>
                  <a:pt x="1776414" y="160921"/>
                  <a:pt x="1782575" y="161103"/>
                  <a:pt x="1784011" y="162429"/>
                </a:cubicBezTo>
                <a:lnTo>
                  <a:pt x="1785271" y="163226"/>
                </a:lnTo>
                <a:lnTo>
                  <a:pt x="1801516" y="157472"/>
                </a:lnTo>
                <a:cubicBezTo>
                  <a:pt x="1804811" y="156825"/>
                  <a:pt x="1808250" y="156612"/>
                  <a:pt x="1811914" y="157105"/>
                </a:cubicBezTo>
                <a:lnTo>
                  <a:pt x="1820977" y="163355"/>
                </a:lnTo>
                <a:lnTo>
                  <a:pt x="1838011" y="159561"/>
                </a:lnTo>
                <a:lnTo>
                  <a:pt x="1839430" y="158957"/>
                </a:lnTo>
                <a:lnTo>
                  <a:pt x="1840202" y="159074"/>
                </a:lnTo>
                <a:lnTo>
                  <a:pt x="1840408" y="159028"/>
                </a:lnTo>
                <a:cubicBezTo>
                  <a:pt x="1840373" y="158977"/>
                  <a:pt x="1840336" y="158929"/>
                  <a:pt x="1840298" y="158880"/>
                </a:cubicBezTo>
                <a:cubicBezTo>
                  <a:pt x="1851252" y="153720"/>
                  <a:pt x="1861661" y="147427"/>
                  <a:pt x="1872906" y="143742"/>
                </a:cubicBezTo>
                <a:lnTo>
                  <a:pt x="1897095" y="144075"/>
                </a:lnTo>
                <a:lnTo>
                  <a:pt x="1898063" y="154965"/>
                </a:lnTo>
                <a:lnTo>
                  <a:pt x="1926914" y="147240"/>
                </a:lnTo>
                <a:cubicBezTo>
                  <a:pt x="1939791" y="146458"/>
                  <a:pt x="1952982" y="146740"/>
                  <a:pt x="1965443" y="143812"/>
                </a:cubicBezTo>
                <a:lnTo>
                  <a:pt x="1968400" y="143358"/>
                </a:lnTo>
                <a:lnTo>
                  <a:pt x="1969022" y="143130"/>
                </a:lnTo>
                <a:cubicBezTo>
                  <a:pt x="1969081" y="143165"/>
                  <a:pt x="1969140" y="143201"/>
                  <a:pt x="1969197" y="143236"/>
                </a:cubicBezTo>
                <a:lnTo>
                  <a:pt x="1976584" y="142103"/>
                </a:lnTo>
                <a:cubicBezTo>
                  <a:pt x="1987576" y="141979"/>
                  <a:pt x="1997901" y="146111"/>
                  <a:pt x="2005494" y="150076"/>
                </a:cubicBezTo>
                <a:lnTo>
                  <a:pt x="2019134" y="153118"/>
                </a:lnTo>
                <a:lnTo>
                  <a:pt x="2041449" y="145234"/>
                </a:lnTo>
                <a:lnTo>
                  <a:pt x="2053479" y="136800"/>
                </a:lnTo>
                <a:cubicBezTo>
                  <a:pt x="2058772" y="134055"/>
                  <a:pt x="2064665" y="132439"/>
                  <a:pt x="2071758" y="133263"/>
                </a:cubicBezTo>
                <a:lnTo>
                  <a:pt x="2084611" y="144013"/>
                </a:lnTo>
                <a:lnTo>
                  <a:pt x="2106857" y="140438"/>
                </a:lnTo>
                <a:lnTo>
                  <a:pt x="2121640" y="134832"/>
                </a:lnTo>
                <a:lnTo>
                  <a:pt x="2133850" y="135832"/>
                </a:lnTo>
                <a:lnTo>
                  <a:pt x="2153036" y="131560"/>
                </a:lnTo>
                <a:lnTo>
                  <a:pt x="2179756" y="121110"/>
                </a:lnTo>
                <a:lnTo>
                  <a:pt x="2190006" y="122342"/>
                </a:lnTo>
                <a:lnTo>
                  <a:pt x="2193274" y="120595"/>
                </a:lnTo>
                <a:cubicBezTo>
                  <a:pt x="2199732" y="118202"/>
                  <a:pt x="2206205" y="117918"/>
                  <a:pt x="2213022" y="122735"/>
                </a:cubicBezTo>
                <a:lnTo>
                  <a:pt x="2217407" y="126755"/>
                </a:lnTo>
                <a:lnTo>
                  <a:pt x="2220326" y="127321"/>
                </a:lnTo>
                <a:lnTo>
                  <a:pt x="2247104" y="117839"/>
                </a:lnTo>
                <a:lnTo>
                  <a:pt x="2251527" y="117683"/>
                </a:lnTo>
                <a:lnTo>
                  <a:pt x="2252374" y="117381"/>
                </a:lnTo>
                <a:lnTo>
                  <a:pt x="2253151" y="117625"/>
                </a:lnTo>
                <a:lnTo>
                  <a:pt x="2257499" y="117472"/>
                </a:lnTo>
                <a:lnTo>
                  <a:pt x="2261581" y="120285"/>
                </a:lnTo>
                <a:lnTo>
                  <a:pt x="2271349" y="123369"/>
                </a:lnTo>
                <a:lnTo>
                  <a:pt x="2271810" y="123202"/>
                </a:lnTo>
                <a:cubicBezTo>
                  <a:pt x="2286735" y="120146"/>
                  <a:pt x="2301874" y="117708"/>
                  <a:pt x="2315590" y="111575"/>
                </a:cubicBezTo>
                <a:cubicBezTo>
                  <a:pt x="2317065" y="110899"/>
                  <a:pt x="2318805" y="110744"/>
                  <a:pt x="2320539" y="111090"/>
                </a:cubicBezTo>
                <a:cubicBezTo>
                  <a:pt x="2322269" y="111438"/>
                  <a:pt x="2323989" y="112286"/>
                  <a:pt x="2325428" y="113613"/>
                </a:cubicBezTo>
                <a:cubicBezTo>
                  <a:pt x="2325489" y="114413"/>
                  <a:pt x="2325555" y="115212"/>
                  <a:pt x="2325619" y="116010"/>
                </a:cubicBezTo>
                <a:lnTo>
                  <a:pt x="2326390" y="114619"/>
                </a:lnTo>
                <a:cubicBezTo>
                  <a:pt x="2329163" y="116192"/>
                  <a:pt x="2332099" y="119569"/>
                  <a:pt x="2335858" y="117415"/>
                </a:cubicBezTo>
                <a:cubicBezTo>
                  <a:pt x="2358273" y="103048"/>
                  <a:pt x="2386100" y="110036"/>
                  <a:pt x="2411030" y="104180"/>
                </a:cubicBezTo>
                <a:lnTo>
                  <a:pt x="2413986" y="103725"/>
                </a:lnTo>
                <a:lnTo>
                  <a:pt x="2414610" y="103497"/>
                </a:lnTo>
                <a:cubicBezTo>
                  <a:pt x="2414666" y="103532"/>
                  <a:pt x="2414725" y="103567"/>
                  <a:pt x="2414783" y="103603"/>
                </a:cubicBezTo>
                <a:lnTo>
                  <a:pt x="2422171" y="102470"/>
                </a:lnTo>
                <a:cubicBezTo>
                  <a:pt x="2433162" y="102346"/>
                  <a:pt x="2443487" y="106479"/>
                  <a:pt x="2451080" y="110443"/>
                </a:cubicBezTo>
                <a:lnTo>
                  <a:pt x="2471251" y="114944"/>
                </a:lnTo>
                <a:lnTo>
                  <a:pt x="2484753" y="107083"/>
                </a:lnTo>
                <a:cubicBezTo>
                  <a:pt x="2484780" y="107105"/>
                  <a:pt x="2484804" y="107125"/>
                  <a:pt x="2484832" y="107145"/>
                </a:cubicBezTo>
                <a:lnTo>
                  <a:pt x="2499066" y="97167"/>
                </a:lnTo>
                <a:cubicBezTo>
                  <a:pt x="2504358" y="94423"/>
                  <a:pt x="2510250" y="92806"/>
                  <a:pt x="2517344" y="93630"/>
                </a:cubicBezTo>
                <a:lnTo>
                  <a:pt x="2530194" y="104381"/>
                </a:lnTo>
                <a:lnTo>
                  <a:pt x="2559859" y="99614"/>
                </a:lnTo>
                <a:lnTo>
                  <a:pt x="2561925" y="100101"/>
                </a:lnTo>
                <a:lnTo>
                  <a:pt x="2598615" y="91930"/>
                </a:lnTo>
                <a:lnTo>
                  <a:pt x="2625342" y="81477"/>
                </a:lnTo>
                <a:cubicBezTo>
                  <a:pt x="2633856" y="78536"/>
                  <a:pt x="2641517" y="80767"/>
                  <a:pt x="2647964" y="84196"/>
                </a:cubicBezTo>
                <a:lnTo>
                  <a:pt x="2660958" y="86723"/>
                </a:lnTo>
                <a:lnTo>
                  <a:pt x="2687675" y="79573"/>
                </a:lnTo>
                <a:lnTo>
                  <a:pt x="2694538" y="78962"/>
                </a:lnTo>
                <a:lnTo>
                  <a:pt x="2697960" y="77748"/>
                </a:lnTo>
                <a:lnTo>
                  <a:pt x="2700212" y="78458"/>
                </a:lnTo>
                <a:lnTo>
                  <a:pt x="2721855" y="76533"/>
                </a:lnTo>
                <a:cubicBezTo>
                  <a:pt x="2721884" y="76522"/>
                  <a:pt x="2721912" y="76514"/>
                  <a:pt x="2721941" y="76505"/>
                </a:cubicBezTo>
                <a:cubicBezTo>
                  <a:pt x="2721963" y="76510"/>
                  <a:pt x="2721989" y="76513"/>
                  <a:pt x="2722008" y="76519"/>
                </a:cubicBezTo>
                <a:lnTo>
                  <a:pt x="2726202" y="76146"/>
                </a:lnTo>
                <a:cubicBezTo>
                  <a:pt x="2729941" y="74995"/>
                  <a:pt x="2733680" y="74480"/>
                  <a:pt x="2737341" y="74438"/>
                </a:cubicBezTo>
                <a:lnTo>
                  <a:pt x="2760041" y="80699"/>
                </a:lnTo>
                <a:lnTo>
                  <a:pt x="2760363" y="80613"/>
                </a:lnTo>
                <a:cubicBezTo>
                  <a:pt x="2760469" y="80701"/>
                  <a:pt x="2760579" y="80788"/>
                  <a:pt x="2760686" y="80876"/>
                </a:cubicBezTo>
                <a:lnTo>
                  <a:pt x="2766250" y="82410"/>
                </a:lnTo>
                <a:lnTo>
                  <a:pt x="2779892" y="85452"/>
                </a:lnTo>
                <a:lnTo>
                  <a:pt x="2802873" y="77333"/>
                </a:lnTo>
                <a:cubicBezTo>
                  <a:pt x="2811096" y="73599"/>
                  <a:pt x="2819180" y="68240"/>
                  <a:pt x="2828212" y="69450"/>
                </a:cubicBezTo>
                <a:lnTo>
                  <a:pt x="2837127" y="72961"/>
                </a:lnTo>
                <a:lnTo>
                  <a:pt x="2837575" y="72790"/>
                </a:lnTo>
                <a:lnTo>
                  <a:pt x="2841131" y="75679"/>
                </a:lnTo>
                <a:lnTo>
                  <a:pt x="2847005" y="72250"/>
                </a:lnTo>
                <a:lnTo>
                  <a:pt x="2866290" y="72986"/>
                </a:lnTo>
                <a:lnTo>
                  <a:pt x="2875032" y="71581"/>
                </a:lnTo>
                <a:lnTo>
                  <a:pt x="2887485" y="74520"/>
                </a:lnTo>
                <a:cubicBezTo>
                  <a:pt x="2887494" y="74403"/>
                  <a:pt x="2887499" y="74289"/>
                  <a:pt x="2887507" y="74170"/>
                </a:cubicBezTo>
                <a:cubicBezTo>
                  <a:pt x="2903281" y="64036"/>
                  <a:pt x="2922615" y="59402"/>
                  <a:pt x="2940515" y="53444"/>
                </a:cubicBezTo>
                <a:cubicBezTo>
                  <a:pt x="2949029" y="50502"/>
                  <a:pt x="2956690" y="52734"/>
                  <a:pt x="2963137" y="56164"/>
                </a:cubicBezTo>
                <a:cubicBezTo>
                  <a:pt x="2970049" y="59913"/>
                  <a:pt x="2975936" y="61940"/>
                  <a:pt x="2983676" y="60161"/>
                </a:cubicBezTo>
                <a:cubicBezTo>
                  <a:pt x="2993556" y="55277"/>
                  <a:pt x="3003365" y="50857"/>
                  <a:pt x="3013133" y="49715"/>
                </a:cubicBezTo>
                <a:lnTo>
                  <a:pt x="3032109" y="55704"/>
                </a:lnTo>
                <a:lnTo>
                  <a:pt x="3032569" y="55537"/>
                </a:lnTo>
                <a:cubicBezTo>
                  <a:pt x="3047491" y="52481"/>
                  <a:pt x="3062634" y="50042"/>
                  <a:pt x="3076347" y="43909"/>
                </a:cubicBezTo>
                <a:cubicBezTo>
                  <a:pt x="3077824" y="43232"/>
                  <a:pt x="3079565" y="43078"/>
                  <a:pt x="3081295" y="43424"/>
                </a:cubicBezTo>
                <a:cubicBezTo>
                  <a:pt x="3083029" y="43772"/>
                  <a:pt x="3084749" y="44619"/>
                  <a:pt x="3086183" y="45946"/>
                </a:cubicBezTo>
                <a:cubicBezTo>
                  <a:pt x="3086249" y="46747"/>
                  <a:pt x="3086315" y="47546"/>
                  <a:pt x="3086379" y="48345"/>
                </a:cubicBezTo>
                <a:lnTo>
                  <a:pt x="3087150" y="46952"/>
                </a:lnTo>
                <a:cubicBezTo>
                  <a:pt x="3089923" y="48525"/>
                  <a:pt x="3092858" y="51904"/>
                  <a:pt x="3096614" y="49749"/>
                </a:cubicBezTo>
                <a:cubicBezTo>
                  <a:pt x="3119032" y="35381"/>
                  <a:pt x="3146859" y="42371"/>
                  <a:pt x="3171788" y="36513"/>
                </a:cubicBezTo>
                <a:cubicBezTo>
                  <a:pt x="3175525" y="35362"/>
                  <a:pt x="3179261" y="34847"/>
                  <a:pt x="3182929" y="34804"/>
                </a:cubicBezTo>
                <a:lnTo>
                  <a:pt x="3183672" y="35010"/>
                </a:lnTo>
                <a:lnTo>
                  <a:pt x="3187798" y="33474"/>
                </a:lnTo>
                <a:lnTo>
                  <a:pt x="3190278" y="36831"/>
                </a:lnTo>
                <a:lnTo>
                  <a:pt x="3211839" y="42776"/>
                </a:lnTo>
                <a:cubicBezTo>
                  <a:pt x="3227473" y="50848"/>
                  <a:pt x="3238166" y="47713"/>
                  <a:pt x="3251585" y="40696"/>
                </a:cubicBezTo>
                <a:cubicBezTo>
                  <a:pt x="3256213" y="38464"/>
                  <a:pt x="3261858" y="32868"/>
                  <a:pt x="3268806" y="36983"/>
                </a:cubicBezTo>
                <a:cubicBezTo>
                  <a:pt x="3273513" y="40567"/>
                  <a:pt x="3278332" y="40501"/>
                  <a:pt x="3284238" y="37793"/>
                </a:cubicBezTo>
                <a:cubicBezTo>
                  <a:pt x="3295958" y="32656"/>
                  <a:pt x="3308175" y="30342"/>
                  <a:pt x="3320618" y="31947"/>
                </a:cubicBezTo>
                <a:lnTo>
                  <a:pt x="3333071" y="34888"/>
                </a:lnTo>
                <a:cubicBezTo>
                  <a:pt x="3333078" y="34770"/>
                  <a:pt x="3333085" y="34655"/>
                  <a:pt x="3333093" y="34537"/>
                </a:cubicBezTo>
                <a:cubicBezTo>
                  <a:pt x="3348867" y="24403"/>
                  <a:pt x="3368202" y="19769"/>
                  <a:pt x="3386101" y="13810"/>
                </a:cubicBezTo>
                <a:cubicBezTo>
                  <a:pt x="3394615" y="10869"/>
                  <a:pt x="3402275" y="13101"/>
                  <a:pt x="3408723" y="16531"/>
                </a:cubicBezTo>
                <a:cubicBezTo>
                  <a:pt x="3415636" y="20280"/>
                  <a:pt x="3421521" y="22307"/>
                  <a:pt x="3429262" y="20527"/>
                </a:cubicBezTo>
                <a:cubicBezTo>
                  <a:pt x="3439139" y="15644"/>
                  <a:pt x="3448951" y="11225"/>
                  <a:pt x="3458722" y="10081"/>
                </a:cubicBezTo>
                <a:lnTo>
                  <a:pt x="3469041" y="13339"/>
                </a:lnTo>
                <a:lnTo>
                  <a:pt x="3482699" y="8839"/>
                </a:lnTo>
                <a:cubicBezTo>
                  <a:pt x="3488744" y="8344"/>
                  <a:pt x="3494772" y="9537"/>
                  <a:pt x="3500570" y="13025"/>
                </a:cubicBezTo>
                <a:cubicBezTo>
                  <a:pt x="3500801" y="14712"/>
                  <a:pt x="3501033" y="16396"/>
                  <a:pt x="3501264" y="18083"/>
                </a:cubicBezTo>
                <a:lnTo>
                  <a:pt x="3521122" y="12947"/>
                </a:lnTo>
                <a:cubicBezTo>
                  <a:pt x="3526977" y="14018"/>
                  <a:pt x="3531933" y="17945"/>
                  <a:pt x="3535841" y="24875"/>
                </a:cubicBezTo>
                <a:cubicBezTo>
                  <a:pt x="3535890" y="25185"/>
                  <a:pt x="3535934" y="25494"/>
                  <a:pt x="3535983" y="25803"/>
                </a:cubicBezTo>
                <a:cubicBezTo>
                  <a:pt x="3536081" y="25480"/>
                  <a:pt x="3536176" y="25160"/>
                  <a:pt x="3536274" y="24836"/>
                </a:cubicBezTo>
                <a:lnTo>
                  <a:pt x="3578461" y="5798"/>
                </a:lnTo>
                <a:cubicBezTo>
                  <a:pt x="3580776" y="4687"/>
                  <a:pt x="3583089" y="3567"/>
                  <a:pt x="3585366" y="3230"/>
                </a:cubicBezTo>
                <a:lnTo>
                  <a:pt x="3591853" y="5268"/>
                </a:lnTo>
                <a:cubicBezTo>
                  <a:pt x="3591900" y="5165"/>
                  <a:pt x="3591946" y="5064"/>
                  <a:pt x="3591991" y="4959"/>
                </a:cubicBezTo>
                <a:lnTo>
                  <a:pt x="3597763" y="10419"/>
                </a:lnTo>
                <a:lnTo>
                  <a:pt x="3607764" y="4583"/>
                </a:lnTo>
                <a:cubicBezTo>
                  <a:pt x="3612982" y="1571"/>
                  <a:pt x="3618102" y="-66"/>
                  <a:pt x="3622935" y="3"/>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84" name="Tijdelijke aanduiding voor afbeelding 183">
            <a:extLst>
              <a:ext uri="{FF2B5EF4-FFF2-40B4-BE49-F238E27FC236}">
                <a16:creationId xmlns:a16="http://schemas.microsoft.com/office/drawing/2014/main" id="{82B7B898-CBB9-472D-AAD6-126931A34377}"/>
              </a:ext>
            </a:extLst>
          </p:cNvPr>
          <p:cNvSpPr>
            <a:spLocks noGrp="1"/>
          </p:cNvSpPr>
          <p:nvPr>
            <p:ph type="pic" sz="quarter" idx="17" hasCustomPrompt="1"/>
          </p:nvPr>
        </p:nvSpPr>
        <p:spPr>
          <a:xfrm>
            <a:off x="7529890" y="908663"/>
            <a:ext cx="3627110" cy="3396820"/>
          </a:xfrm>
          <a:custGeom>
            <a:avLst/>
            <a:gdLst>
              <a:gd name="connsiteX0" fmla="*/ 3171500 w 3627110"/>
              <a:gd name="connsiteY0" fmla="*/ 0 h 3396820"/>
              <a:gd name="connsiteX1" fmla="*/ 3173517 w 3627110"/>
              <a:gd name="connsiteY1" fmla="*/ 53044 h 3396820"/>
              <a:gd name="connsiteX2" fmla="*/ 3560448 w 3627110"/>
              <a:gd name="connsiteY2" fmla="*/ 2831114 h 3396820"/>
              <a:gd name="connsiteX3" fmla="*/ 3627110 w 3627110"/>
              <a:gd name="connsiteY3" fmla="*/ 3106965 h 3396820"/>
              <a:gd name="connsiteX4" fmla="*/ 375299 w 3627110"/>
              <a:gd name="connsiteY4" fmla="*/ 3396820 h 3396820"/>
              <a:gd name="connsiteX5" fmla="*/ 334051 w 3627110"/>
              <a:gd name="connsiteY5" fmla="*/ 3184562 h 3396820"/>
              <a:gd name="connsiteX6" fmla="*/ 9366 w 3627110"/>
              <a:gd name="connsiteY6" fmla="*/ 404968 h 3396820"/>
              <a:gd name="connsiteX7" fmla="*/ 0 w 3627110"/>
              <a:gd name="connsiteY7" fmla="*/ 284908 h 33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110" h="3396820">
                <a:moveTo>
                  <a:pt x="3171500" y="0"/>
                </a:moveTo>
                <a:lnTo>
                  <a:pt x="3173517" y="53044"/>
                </a:lnTo>
                <a:cubicBezTo>
                  <a:pt x="3202011" y="644818"/>
                  <a:pt x="3318866" y="1775555"/>
                  <a:pt x="3560448" y="2831114"/>
                </a:cubicBezTo>
                <a:lnTo>
                  <a:pt x="3627110" y="3106965"/>
                </a:lnTo>
                <a:lnTo>
                  <a:pt x="375299" y="3396820"/>
                </a:lnTo>
                <a:lnTo>
                  <a:pt x="334051" y="3184562"/>
                </a:lnTo>
                <a:cubicBezTo>
                  <a:pt x="169288" y="2263106"/>
                  <a:pt x="82375" y="1321315"/>
                  <a:pt x="9366" y="404968"/>
                </a:cubicBezTo>
                <a:lnTo>
                  <a:pt x="0" y="284908"/>
                </a:lnTo>
                <a:close/>
              </a:path>
            </a:pathLst>
          </a:custGeom>
          <a:solidFill>
            <a:schemeClr val="bg1">
              <a:lumMod val="95000"/>
            </a:schemeClr>
          </a:solidFill>
          <a:ln>
            <a:noFill/>
          </a:ln>
          <a:effectLst/>
        </p:spPr>
        <p:txBody>
          <a:bodyPr wrap="square" bIns="1620000" anchor="ctr">
            <a:noAutofit/>
          </a:bodyPr>
          <a:lstStyle>
            <a:lvl1pPr marL="0" indent="0" algn="ctr">
              <a:lnSpc>
                <a:spcPct val="90000"/>
              </a:lnSpc>
              <a:spcBef>
                <a:spcPts val="0"/>
              </a:spcBef>
              <a:spcAft>
                <a:spcPts val="0"/>
              </a:spcAft>
              <a:buFont typeface="Arial" panose="020B0604020202020204" pitchFamily="34" charset="0"/>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95" name="Tijdelijke aanduiding voor verticale tekst 194">
            <a:extLst>
              <a:ext uri="{FF2B5EF4-FFF2-40B4-BE49-F238E27FC236}">
                <a16:creationId xmlns:a16="http://schemas.microsoft.com/office/drawing/2014/main" id="{1DB0580C-6D40-443C-A8C5-FA96CF10CC70}"/>
              </a:ext>
            </a:extLst>
          </p:cNvPr>
          <p:cNvSpPr>
            <a:spLocks noGrp="1"/>
          </p:cNvSpPr>
          <p:nvPr>
            <p:ph type="body" orient="vert" idx="64" hasCustomPrompt="1"/>
          </p:nvPr>
        </p:nvSpPr>
        <p:spPr>
          <a:xfrm>
            <a:off x="421313" y="415001"/>
            <a:ext cx="3703971" cy="828066"/>
          </a:xfrm>
          <a:custGeom>
            <a:avLst/>
            <a:gdLst>
              <a:gd name="connsiteX0" fmla="*/ 533435 w 3703971"/>
              <a:gd name="connsiteY0" fmla="*/ 777942 h 828066"/>
              <a:gd name="connsiteX1" fmla="*/ 534208 w 3703971"/>
              <a:gd name="connsiteY1" fmla="*/ 778770 h 828066"/>
              <a:gd name="connsiteX2" fmla="*/ 533407 w 3703971"/>
              <a:gd name="connsiteY2" fmla="*/ 778228 h 828066"/>
              <a:gd name="connsiteX3" fmla="*/ 935511 w 3703971"/>
              <a:gd name="connsiteY3" fmla="*/ 744772 h 828066"/>
              <a:gd name="connsiteX4" fmla="*/ 935569 w 3703971"/>
              <a:gd name="connsiteY4" fmla="*/ 745105 h 828066"/>
              <a:gd name="connsiteX5" fmla="*/ 935451 w 3703971"/>
              <a:gd name="connsiteY5" fmla="*/ 744859 h 828066"/>
              <a:gd name="connsiteX6" fmla="*/ 3663511 w 3703971"/>
              <a:gd name="connsiteY6" fmla="*/ 0 h 828066"/>
              <a:gd name="connsiteX7" fmla="*/ 3703971 w 3703971"/>
              <a:gd name="connsiteY7" fmla="*/ 522094 h 828066"/>
              <a:gd name="connsiteX8" fmla="*/ 3668265 w 3703971"/>
              <a:gd name="connsiteY8" fmla="*/ 525269 h 828066"/>
              <a:gd name="connsiteX9" fmla="*/ 3663717 w 3703971"/>
              <a:gd name="connsiteY9" fmla="*/ 512560 h 828066"/>
              <a:gd name="connsiteX10" fmla="*/ 3662011 w 3703971"/>
              <a:gd name="connsiteY10" fmla="*/ 488609 h 828066"/>
              <a:gd name="connsiteX11" fmla="*/ 3634141 w 3703971"/>
              <a:gd name="connsiteY11" fmla="*/ 487546 h 828066"/>
              <a:gd name="connsiteX12" fmla="*/ 3624402 w 3703971"/>
              <a:gd name="connsiteY12" fmla="*/ 493229 h 828066"/>
              <a:gd name="connsiteX13" fmla="*/ 3618781 w 3703971"/>
              <a:gd name="connsiteY13" fmla="*/ 487912 h 828066"/>
              <a:gd name="connsiteX14" fmla="*/ 3618647 w 3703971"/>
              <a:gd name="connsiteY14" fmla="*/ 488212 h 828066"/>
              <a:gd name="connsiteX15" fmla="*/ 3612330 w 3703971"/>
              <a:gd name="connsiteY15" fmla="*/ 486227 h 828066"/>
              <a:gd name="connsiteX16" fmla="*/ 3605605 w 3703971"/>
              <a:gd name="connsiteY16" fmla="*/ 488728 h 828066"/>
              <a:gd name="connsiteX17" fmla="*/ 3564521 w 3703971"/>
              <a:gd name="connsiteY17" fmla="*/ 507269 h 828066"/>
              <a:gd name="connsiteX18" fmla="*/ 3564238 w 3703971"/>
              <a:gd name="connsiteY18" fmla="*/ 508210 h 828066"/>
              <a:gd name="connsiteX19" fmla="*/ 3564099 w 3703971"/>
              <a:gd name="connsiteY19" fmla="*/ 507307 h 828066"/>
              <a:gd name="connsiteX20" fmla="*/ 3549765 w 3703971"/>
              <a:gd name="connsiteY20" fmla="*/ 495691 h 828066"/>
              <a:gd name="connsiteX21" fmla="*/ 3530428 w 3703971"/>
              <a:gd name="connsiteY21" fmla="*/ 500693 h 828066"/>
              <a:gd name="connsiteX22" fmla="*/ 3529751 w 3703971"/>
              <a:gd name="connsiteY22" fmla="*/ 495766 h 828066"/>
              <a:gd name="connsiteX23" fmla="*/ 3512347 w 3703971"/>
              <a:gd name="connsiteY23" fmla="*/ 491690 h 828066"/>
              <a:gd name="connsiteX24" fmla="*/ 3499047 w 3703971"/>
              <a:gd name="connsiteY24" fmla="*/ 496072 h 828066"/>
              <a:gd name="connsiteX25" fmla="*/ 3488998 w 3703971"/>
              <a:gd name="connsiteY25" fmla="*/ 492899 h 828066"/>
              <a:gd name="connsiteX26" fmla="*/ 3460309 w 3703971"/>
              <a:gd name="connsiteY26" fmla="*/ 503072 h 828066"/>
              <a:gd name="connsiteX27" fmla="*/ 3440306 w 3703971"/>
              <a:gd name="connsiteY27" fmla="*/ 499180 h 828066"/>
              <a:gd name="connsiteX28" fmla="*/ 3418276 w 3703971"/>
              <a:gd name="connsiteY28" fmla="*/ 496531 h 828066"/>
              <a:gd name="connsiteX29" fmla="*/ 3366655 w 3703971"/>
              <a:gd name="connsiteY29" fmla="*/ 516716 h 828066"/>
              <a:gd name="connsiteX30" fmla="*/ 3366633 w 3703971"/>
              <a:gd name="connsiteY30" fmla="*/ 517057 h 828066"/>
              <a:gd name="connsiteX31" fmla="*/ 3354506 w 3703971"/>
              <a:gd name="connsiteY31" fmla="*/ 514193 h 828066"/>
              <a:gd name="connsiteX32" fmla="*/ 3319077 w 3703971"/>
              <a:gd name="connsiteY32" fmla="*/ 519886 h 828066"/>
              <a:gd name="connsiteX33" fmla="*/ 3304049 w 3703971"/>
              <a:gd name="connsiteY33" fmla="*/ 519098 h 828066"/>
              <a:gd name="connsiteX34" fmla="*/ 3287278 w 3703971"/>
              <a:gd name="connsiteY34" fmla="*/ 522714 h 828066"/>
              <a:gd name="connsiteX35" fmla="*/ 3248572 w 3703971"/>
              <a:gd name="connsiteY35" fmla="*/ 524740 h 828066"/>
              <a:gd name="connsiteX36" fmla="*/ 3227575 w 3703971"/>
              <a:gd name="connsiteY36" fmla="*/ 518950 h 828066"/>
              <a:gd name="connsiteX37" fmla="*/ 3225159 w 3703971"/>
              <a:gd name="connsiteY37" fmla="*/ 515681 h 828066"/>
              <a:gd name="connsiteX38" fmla="*/ 3221141 w 3703971"/>
              <a:gd name="connsiteY38" fmla="*/ 517177 h 828066"/>
              <a:gd name="connsiteX39" fmla="*/ 3220418 w 3703971"/>
              <a:gd name="connsiteY39" fmla="*/ 516976 h 828066"/>
              <a:gd name="connsiteX40" fmla="*/ 3209568 w 3703971"/>
              <a:gd name="connsiteY40" fmla="*/ 518640 h 828066"/>
              <a:gd name="connsiteX41" fmla="*/ 3136360 w 3703971"/>
              <a:gd name="connsiteY41" fmla="*/ 531530 h 828066"/>
              <a:gd name="connsiteX42" fmla="*/ 3127144 w 3703971"/>
              <a:gd name="connsiteY42" fmla="*/ 528806 h 828066"/>
              <a:gd name="connsiteX43" fmla="*/ 3126394 w 3703971"/>
              <a:gd name="connsiteY43" fmla="*/ 530162 h 828066"/>
              <a:gd name="connsiteX44" fmla="*/ 3126203 w 3703971"/>
              <a:gd name="connsiteY44" fmla="*/ 527827 h 828066"/>
              <a:gd name="connsiteX45" fmla="*/ 3121442 w 3703971"/>
              <a:gd name="connsiteY45" fmla="*/ 525370 h 828066"/>
              <a:gd name="connsiteX46" fmla="*/ 3116623 w 3703971"/>
              <a:gd name="connsiteY46" fmla="*/ 525843 h 828066"/>
              <a:gd name="connsiteX47" fmla="*/ 3073990 w 3703971"/>
              <a:gd name="connsiteY47" fmla="*/ 537166 h 828066"/>
              <a:gd name="connsiteX48" fmla="*/ 3073543 w 3703971"/>
              <a:gd name="connsiteY48" fmla="*/ 537329 h 828066"/>
              <a:gd name="connsiteX49" fmla="*/ 3055063 w 3703971"/>
              <a:gd name="connsiteY49" fmla="*/ 531496 h 828066"/>
              <a:gd name="connsiteX50" fmla="*/ 3026377 w 3703971"/>
              <a:gd name="connsiteY50" fmla="*/ 541669 h 828066"/>
              <a:gd name="connsiteX51" fmla="*/ 3006374 w 3703971"/>
              <a:gd name="connsiteY51" fmla="*/ 537777 h 828066"/>
              <a:gd name="connsiteX52" fmla="*/ 2984344 w 3703971"/>
              <a:gd name="connsiteY52" fmla="*/ 535128 h 828066"/>
              <a:gd name="connsiteX53" fmla="*/ 2932723 w 3703971"/>
              <a:gd name="connsiteY53" fmla="*/ 555313 h 828066"/>
              <a:gd name="connsiteX54" fmla="*/ 2932701 w 3703971"/>
              <a:gd name="connsiteY54" fmla="*/ 555654 h 828066"/>
              <a:gd name="connsiteX55" fmla="*/ 2920574 w 3703971"/>
              <a:gd name="connsiteY55" fmla="*/ 552790 h 828066"/>
              <a:gd name="connsiteX56" fmla="*/ 2912060 w 3703971"/>
              <a:gd name="connsiteY56" fmla="*/ 554159 h 828066"/>
              <a:gd name="connsiteX57" fmla="*/ 2893280 w 3703971"/>
              <a:gd name="connsiteY57" fmla="*/ 553442 h 828066"/>
              <a:gd name="connsiteX58" fmla="*/ 2887560 w 3703971"/>
              <a:gd name="connsiteY58" fmla="*/ 556782 h 828066"/>
              <a:gd name="connsiteX59" fmla="*/ 2884097 w 3703971"/>
              <a:gd name="connsiteY59" fmla="*/ 553968 h 828066"/>
              <a:gd name="connsiteX60" fmla="*/ 2883661 w 3703971"/>
              <a:gd name="connsiteY60" fmla="*/ 554135 h 828066"/>
              <a:gd name="connsiteX61" fmla="*/ 2874978 w 3703971"/>
              <a:gd name="connsiteY61" fmla="*/ 550715 h 828066"/>
              <a:gd name="connsiteX62" fmla="*/ 2850302 w 3703971"/>
              <a:gd name="connsiteY62" fmla="*/ 558392 h 828066"/>
              <a:gd name="connsiteX63" fmla="*/ 2827923 w 3703971"/>
              <a:gd name="connsiteY63" fmla="*/ 566299 h 828066"/>
              <a:gd name="connsiteX64" fmla="*/ 2814637 w 3703971"/>
              <a:gd name="connsiteY64" fmla="*/ 563337 h 828066"/>
              <a:gd name="connsiteX65" fmla="*/ 2809219 w 3703971"/>
              <a:gd name="connsiteY65" fmla="*/ 561843 h 828066"/>
              <a:gd name="connsiteX66" fmla="*/ 2808904 w 3703971"/>
              <a:gd name="connsiteY66" fmla="*/ 561587 h 828066"/>
              <a:gd name="connsiteX67" fmla="*/ 2808590 w 3703971"/>
              <a:gd name="connsiteY67" fmla="*/ 561670 h 828066"/>
              <a:gd name="connsiteX68" fmla="*/ 2786484 w 3703971"/>
              <a:gd name="connsiteY68" fmla="*/ 555573 h 828066"/>
              <a:gd name="connsiteX69" fmla="*/ 2775636 w 3703971"/>
              <a:gd name="connsiteY69" fmla="*/ 557237 h 828066"/>
              <a:gd name="connsiteX70" fmla="*/ 2771552 w 3703971"/>
              <a:gd name="connsiteY70" fmla="*/ 557600 h 828066"/>
              <a:gd name="connsiteX71" fmla="*/ 2771487 w 3703971"/>
              <a:gd name="connsiteY71" fmla="*/ 557586 h 828066"/>
              <a:gd name="connsiteX72" fmla="*/ 2771403 w 3703971"/>
              <a:gd name="connsiteY72" fmla="*/ 557613 h 828066"/>
              <a:gd name="connsiteX73" fmla="*/ 2750326 w 3703971"/>
              <a:gd name="connsiteY73" fmla="*/ 559488 h 828066"/>
              <a:gd name="connsiteX74" fmla="*/ 2748134 w 3703971"/>
              <a:gd name="connsiteY74" fmla="*/ 558797 h 828066"/>
              <a:gd name="connsiteX75" fmla="*/ 2744800 w 3703971"/>
              <a:gd name="connsiteY75" fmla="*/ 559980 h 828066"/>
              <a:gd name="connsiteX76" fmla="*/ 2738117 w 3703971"/>
              <a:gd name="connsiteY76" fmla="*/ 560574 h 828066"/>
              <a:gd name="connsiteX77" fmla="*/ 2712098 w 3703971"/>
              <a:gd name="connsiteY77" fmla="*/ 567537 h 828066"/>
              <a:gd name="connsiteX78" fmla="*/ 2699444 w 3703971"/>
              <a:gd name="connsiteY78" fmla="*/ 565076 h 828066"/>
              <a:gd name="connsiteX79" fmla="*/ 2677415 w 3703971"/>
              <a:gd name="connsiteY79" fmla="*/ 562429 h 828066"/>
              <a:gd name="connsiteX80" fmla="*/ 2651386 w 3703971"/>
              <a:gd name="connsiteY80" fmla="*/ 572607 h 828066"/>
              <a:gd name="connsiteX81" fmla="*/ 2615655 w 3703971"/>
              <a:gd name="connsiteY81" fmla="*/ 580565 h 828066"/>
              <a:gd name="connsiteX82" fmla="*/ 2613644 w 3703971"/>
              <a:gd name="connsiteY82" fmla="*/ 580091 h 828066"/>
              <a:gd name="connsiteX83" fmla="*/ 2584755 w 3703971"/>
              <a:gd name="connsiteY83" fmla="*/ 584733 h 828066"/>
              <a:gd name="connsiteX84" fmla="*/ 2572241 w 3703971"/>
              <a:gd name="connsiteY84" fmla="*/ 574263 h 828066"/>
              <a:gd name="connsiteX85" fmla="*/ 2554441 w 3703971"/>
              <a:gd name="connsiteY85" fmla="*/ 577708 h 828066"/>
              <a:gd name="connsiteX86" fmla="*/ 2540579 w 3703971"/>
              <a:gd name="connsiteY86" fmla="*/ 587426 h 828066"/>
              <a:gd name="connsiteX87" fmla="*/ 2540502 w 3703971"/>
              <a:gd name="connsiteY87" fmla="*/ 587365 h 828066"/>
              <a:gd name="connsiteX88" fmla="*/ 2527353 w 3703971"/>
              <a:gd name="connsiteY88" fmla="*/ 595019 h 828066"/>
              <a:gd name="connsiteX89" fmla="*/ 2507710 w 3703971"/>
              <a:gd name="connsiteY89" fmla="*/ 590637 h 828066"/>
              <a:gd name="connsiteX90" fmla="*/ 2479557 w 3703971"/>
              <a:gd name="connsiteY90" fmla="*/ 582872 h 828066"/>
              <a:gd name="connsiteX91" fmla="*/ 2472363 w 3703971"/>
              <a:gd name="connsiteY91" fmla="*/ 583975 h 828066"/>
              <a:gd name="connsiteX92" fmla="*/ 2472193 w 3703971"/>
              <a:gd name="connsiteY92" fmla="*/ 583872 h 828066"/>
              <a:gd name="connsiteX93" fmla="*/ 2471586 w 3703971"/>
              <a:gd name="connsiteY93" fmla="*/ 584094 h 828066"/>
              <a:gd name="connsiteX94" fmla="*/ 2468707 w 3703971"/>
              <a:gd name="connsiteY94" fmla="*/ 584537 h 828066"/>
              <a:gd name="connsiteX95" fmla="*/ 2395501 w 3703971"/>
              <a:gd name="connsiteY95" fmla="*/ 597427 h 828066"/>
              <a:gd name="connsiteX96" fmla="*/ 2386281 w 3703971"/>
              <a:gd name="connsiteY96" fmla="*/ 594703 h 828066"/>
              <a:gd name="connsiteX97" fmla="*/ 2385531 w 3703971"/>
              <a:gd name="connsiteY97" fmla="*/ 596058 h 828066"/>
              <a:gd name="connsiteX98" fmla="*/ 2385344 w 3703971"/>
              <a:gd name="connsiteY98" fmla="*/ 593724 h 828066"/>
              <a:gd name="connsiteX99" fmla="*/ 2380583 w 3703971"/>
              <a:gd name="connsiteY99" fmla="*/ 591267 h 828066"/>
              <a:gd name="connsiteX100" fmla="*/ 2375764 w 3703971"/>
              <a:gd name="connsiteY100" fmla="*/ 591739 h 828066"/>
              <a:gd name="connsiteX101" fmla="*/ 2333129 w 3703971"/>
              <a:gd name="connsiteY101" fmla="*/ 603062 h 828066"/>
              <a:gd name="connsiteX102" fmla="*/ 2332679 w 3703971"/>
              <a:gd name="connsiteY102" fmla="*/ 603225 h 828066"/>
              <a:gd name="connsiteX103" fmla="*/ 2323168 w 3703971"/>
              <a:gd name="connsiteY103" fmla="*/ 600221 h 828066"/>
              <a:gd name="connsiteX104" fmla="*/ 2319192 w 3703971"/>
              <a:gd name="connsiteY104" fmla="*/ 597481 h 828066"/>
              <a:gd name="connsiteX105" fmla="*/ 2314958 w 3703971"/>
              <a:gd name="connsiteY105" fmla="*/ 597631 h 828066"/>
              <a:gd name="connsiteX106" fmla="*/ 2314201 w 3703971"/>
              <a:gd name="connsiteY106" fmla="*/ 597392 h 828066"/>
              <a:gd name="connsiteX107" fmla="*/ 2313377 w 3703971"/>
              <a:gd name="connsiteY107" fmla="*/ 597687 h 828066"/>
              <a:gd name="connsiteX108" fmla="*/ 2309069 w 3703971"/>
              <a:gd name="connsiteY108" fmla="*/ 597839 h 828066"/>
              <a:gd name="connsiteX109" fmla="*/ 2282991 w 3703971"/>
              <a:gd name="connsiteY109" fmla="*/ 607073 h 828066"/>
              <a:gd name="connsiteX110" fmla="*/ 2280148 w 3703971"/>
              <a:gd name="connsiteY110" fmla="*/ 606522 h 828066"/>
              <a:gd name="connsiteX111" fmla="*/ 2275879 w 3703971"/>
              <a:gd name="connsiteY111" fmla="*/ 602607 h 828066"/>
              <a:gd name="connsiteX112" fmla="*/ 2256646 w 3703971"/>
              <a:gd name="connsiteY112" fmla="*/ 600523 h 828066"/>
              <a:gd name="connsiteX113" fmla="*/ 2253464 w 3703971"/>
              <a:gd name="connsiteY113" fmla="*/ 602225 h 828066"/>
              <a:gd name="connsiteX114" fmla="*/ 2243483 w 3703971"/>
              <a:gd name="connsiteY114" fmla="*/ 601024 h 828066"/>
              <a:gd name="connsiteX115" fmla="*/ 2217461 w 3703971"/>
              <a:gd name="connsiteY115" fmla="*/ 611201 h 828066"/>
              <a:gd name="connsiteX116" fmla="*/ 2198777 w 3703971"/>
              <a:gd name="connsiteY116" fmla="*/ 615361 h 828066"/>
              <a:gd name="connsiteX117" fmla="*/ 2186886 w 3703971"/>
              <a:gd name="connsiteY117" fmla="*/ 614387 h 828066"/>
              <a:gd name="connsiteX118" fmla="*/ 2172490 w 3703971"/>
              <a:gd name="connsiteY118" fmla="*/ 619847 h 828066"/>
              <a:gd name="connsiteX119" fmla="*/ 2150825 w 3703971"/>
              <a:gd name="connsiteY119" fmla="*/ 623329 h 828066"/>
              <a:gd name="connsiteX120" fmla="*/ 2138309 w 3703971"/>
              <a:gd name="connsiteY120" fmla="*/ 612860 h 828066"/>
              <a:gd name="connsiteX121" fmla="*/ 2120509 w 3703971"/>
              <a:gd name="connsiteY121" fmla="*/ 616305 h 828066"/>
              <a:gd name="connsiteX122" fmla="*/ 2108792 w 3703971"/>
              <a:gd name="connsiteY122" fmla="*/ 624517 h 828066"/>
              <a:gd name="connsiteX123" fmla="*/ 2087061 w 3703971"/>
              <a:gd name="connsiteY123" fmla="*/ 632195 h 828066"/>
              <a:gd name="connsiteX124" fmla="*/ 2073778 w 3703971"/>
              <a:gd name="connsiteY124" fmla="*/ 629234 h 828066"/>
              <a:gd name="connsiteX125" fmla="*/ 2045624 w 3703971"/>
              <a:gd name="connsiteY125" fmla="*/ 621469 h 828066"/>
              <a:gd name="connsiteX126" fmla="*/ 2038431 w 3703971"/>
              <a:gd name="connsiteY126" fmla="*/ 622572 h 828066"/>
              <a:gd name="connsiteX127" fmla="*/ 2038260 w 3703971"/>
              <a:gd name="connsiteY127" fmla="*/ 622469 h 828066"/>
              <a:gd name="connsiteX128" fmla="*/ 2037654 w 3703971"/>
              <a:gd name="connsiteY128" fmla="*/ 622691 h 828066"/>
              <a:gd name="connsiteX129" fmla="*/ 2034774 w 3703971"/>
              <a:gd name="connsiteY129" fmla="*/ 623133 h 828066"/>
              <a:gd name="connsiteX130" fmla="*/ 1997254 w 3703971"/>
              <a:gd name="connsiteY130" fmla="*/ 626471 h 828066"/>
              <a:gd name="connsiteX131" fmla="*/ 1969157 w 3703971"/>
              <a:gd name="connsiteY131" fmla="*/ 633993 h 828066"/>
              <a:gd name="connsiteX132" fmla="*/ 1968214 w 3703971"/>
              <a:gd name="connsiteY132" fmla="*/ 623389 h 828066"/>
              <a:gd name="connsiteX133" fmla="*/ 1944657 w 3703971"/>
              <a:gd name="connsiteY133" fmla="*/ 623065 h 828066"/>
              <a:gd name="connsiteX134" fmla="*/ 1912902 w 3703971"/>
              <a:gd name="connsiteY134" fmla="*/ 637806 h 828066"/>
              <a:gd name="connsiteX135" fmla="*/ 1913010 w 3703971"/>
              <a:gd name="connsiteY135" fmla="*/ 637950 h 828066"/>
              <a:gd name="connsiteX136" fmla="*/ 1912809 w 3703971"/>
              <a:gd name="connsiteY136" fmla="*/ 637995 h 828066"/>
              <a:gd name="connsiteX137" fmla="*/ 1912058 w 3703971"/>
              <a:gd name="connsiteY137" fmla="*/ 637882 h 828066"/>
              <a:gd name="connsiteX138" fmla="*/ 1910675 w 3703971"/>
              <a:gd name="connsiteY138" fmla="*/ 638470 h 828066"/>
              <a:gd name="connsiteX139" fmla="*/ 1894087 w 3703971"/>
              <a:gd name="connsiteY139" fmla="*/ 642164 h 828066"/>
              <a:gd name="connsiteX140" fmla="*/ 1885260 w 3703971"/>
              <a:gd name="connsiteY140" fmla="*/ 636078 h 828066"/>
              <a:gd name="connsiteX141" fmla="*/ 1875136 w 3703971"/>
              <a:gd name="connsiteY141" fmla="*/ 636435 h 828066"/>
              <a:gd name="connsiteX142" fmla="*/ 1859315 w 3703971"/>
              <a:gd name="connsiteY142" fmla="*/ 642039 h 828066"/>
              <a:gd name="connsiteX143" fmla="*/ 1858088 w 3703971"/>
              <a:gd name="connsiteY143" fmla="*/ 641263 h 828066"/>
              <a:gd name="connsiteX144" fmla="*/ 1848241 w 3703971"/>
              <a:gd name="connsiteY144" fmla="*/ 641077 h 828066"/>
              <a:gd name="connsiteX145" fmla="*/ 1843484 w 3703971"/>
              <a:gd name="connsiteY145" fmla="*/ 642611 h 828066"/>
              <a:gd name="connsiteX146" fmla="*/ 1841947 w 3703971"/>
              <a:gd name="connsiteY146" fmla="*/ 641203 h 828066"/>
              <a:gd name="connsiteX147" fmla="*/ 1822718 w 3703971"/>
              <a:gd name="connsiteY147" fmla="*/ 639118 h 828066"/>
              <a:gd name="connsiteX148" fmla="*/ 1814748 w 3703971"/>
              <a:gd name="connsiteY148" fmla="*/ 643377 h 828066"/>
              <a:gd name="connsiteX149" fmla="*/ 1813579 w 3703971"/>
              <a:gd name="connsiteY149" fmla="*/ 643604 h 828066"/>
              <a:gd name="connsiteX150" fmla="*/ 1811181 w 3703971"/>
              <a:gd name="connsiteY150" fmla="*/ 645285 h 828066"/>
              <a:gd name="connsiteX151" fmla="*/ 1803540 w 3703971"/>
              <a:gd name="connsiteY151" fmla="*/ 649371 h 828066"/>
              <a:gd name="connsiteX152" fmla="*/ 1804456 w 3703971"/>
              <a:gd name="connsiteY152" fmla="*/ 649999 h 828066"/>
              <a:gd name="connsiteX153" fmla="*/ 1804105 w 3703971"/>
              <a:gd name="connsiteY153" fmla="*/ 650244 h 828066"/>
              <a:gd name="connsiteX154" fmla="*/ 1787861 w 3703971"/>
              <a:gd name="connsiteY154" fmla="*/ 656259 h 828066"/>
              <a:gd name="connsiteX155" fmla="*/ 1768506 w 3703971"/>
              <a:gd name="connsiteY155" fmla="*/ 654258 h 828066"/>
              <a:gd name="connsiteX156" fmla="*/ 1752956 w 3703971"/>
              <a:gd name="connsiteY156" fmla="*/ 652983 h 828066"/>
              <a:gd name="connsiteX157" fmla="*/ 1742828 w 3703971"/>
              <a:gd name="connsiteY157" fmla="*/ 656825 h 828066"/>
              <a:gd name="connsiteX158" fmla="*/ 1731331 w 3703971"/>
              <a:gd name="connsiteY158" fmla="*/ 649769 h 828066"/>
              <a:gd name="connsiteX159" fmla="*/ 1716073 w 3703971"/>
              <a:gd name="connsiteY159" fmla="*/ 655379 h 828066"/>
              <a:gd name="connsiteX160" fmla="*/ 1707414 w 3703971"/>
              <a:gd name="connsiteY160" fmla="*/ 658056 h 828066"/>
              <a:gd name="connsiteX161" fmla="*/ 1700187 w 3703971"/>
              <a:gd name="connsiteY161" fmla="*/ 655209 h 828066"/>
              <a:gd name="connsiteX162" fmla="*/ 1678245 w 3703971"/>
              <a:gd name="connsiteY162" fmla="*/ 662034 h 828066"/>
              <a:gd name="connsiteX163" fmla="*/ 1678657 w 3703971"/>
              <a:gd name="connsiteY163" fmla="*/ 657445 h 828066"/>
              <a:gd name="connsiteX164" fmla="*/ 1661603 w 3703971"/>
              <a:gd name="connsiteY164" fmla="*/ 647044 h 828066"/>
              <a:gd name="connsiteX165" fmla="*/ 1622220 w 3703971"/>
              <a:gd name="connsiteY165" fmla="*/ 648065 h 828066"/>
              <a:gd name="connsiteX166" fmla="*/ 1583717 w 3703971"/>
              <a:gd name="connsiteY166" fmla="*/ 655389 h 828066"/>
              <a:gd name="connsiteX167" fmla="*/ 1569601 w 3703971"/>
              <a:gd name="connsiteY167" fmla="*/ 663686 h 828066"/>
              <a:gd name="connsiteX168" fmla="*/ 1568206 w 3703971"/>
              <a:gd name="connsiteY168" fmla="*/ 663736 h 828066"/>
              <a:gd name="connsiteX169" fmla="*/ 1540766 w 3703971"/>
              <a:gd name="connsiteY169" fmla="*/ 673452 h 828066"/>
              <a:gd name="connsiteX170" fmla="*/ 1540629 w 3703971"/>
              <a:gd name="connsiteY170" fmla="*/ 673648 h 828066"/>
              <a:gd name="connsiteX171" fmla="*/ 1535018 w 3703971"/>
              <a:gd name="connsiteY171" fmla="*/ 668503 h 828066"/>
              <a:gd name="connsiteX172" fmla="*/ 1515787 w 3703971"/>
              <a:gd name="connsiteY172" fmla="*/ 666419 h 828066"/>
              <a:gd name="connsiteX173" fmla="*/ 1503134 w 3703971"/>
              <a:gd name="connsiteY173" fmla="*/ 673184 h 828066"/>
              <a:gd name="connsiteX174" fmla="*/ 1502411 w 3703971"/>
              <a:gd name="connsiteY174" fmla="*/ 672384 h 828066"/>
              <a:gd name="connsiteX175" fmla="*/ 1487675 w 3703971"/>
              <a:gd name="connsiteY175" fmla="*/ 674630 h 828066"/>
              <a:gd name="connsiteX176" fmla="*/ 1485211 w 3703971"/>
              <a:gd name="connsiteY176" fmla="*/ 675180 h 828066"/>
              <a:gd name="connsiteX177" fmla="*/ 1481475 w 3703971"/>
              <a:gd name="connsiteY177" fmla="*/ 673346 h 828066"/>
              <a:gd name="connsiteX178" fmla="*/ 1462756 w 3703971"/>
              <a:gd name="connsiteY178" fmla="*/ 674299 h 828066"/>
              <a:gd name="connsiteX179" fmla="*/ 1462827 w 3703971"/>
              <a:gd name="connsiteY179" fmla="*/ 674677 h 828066"/>
              <a:gd name="connsiteX180" fmla="*/ 1462789 w 3703971"/>
              <a:gd name="connsiteY180" fmla="*/ 674651 h 828066"/>
              <a:gd name="connsiteX181" fmla="*/ 1451513 w 3703971"/>
              <a:gd name="connsiteY181" fmla="*/ 680734 h 828066"/>
              <a:gd name="connsiteX182" fmla="*/ 1446026 w 3703971"/>
              <a:gd name="connsiteY182" fmla="*/ 680283 h 828066"/>
              <a:gd name="connsiteX183" fmla="*/ 1429543 w 3703971"/>
              <a:gd name="connsiteY183" fmla="*/ 686535 h 828066"/>
              <a:gd name="connsiteX184" fmla="*/ 1428976 w 3703971"/>
              <a:gd name="connsiteY184" fmla="*/ 686745 h 828066"/>
              <a:gd name="connsiteX185" fmla="*/ 1427562 w 3703971"/>
              <a:gd name="connsiteY185" fmla="*/ 687000 h 828066"/>
              <a:gd name="connsiteX186" fmla="*/ 1410292 w 3703971"/>
              <a:gd name="connsiteY186" fmla="*/ 689503 h 828066"/>
              <a:gd name="connsiteX187" fmla="*/ 1397447 w 3703971"/>
              <a:gd name="connsiteY187" fmla="*/ 678757 h 828066"/>
              <a:gd name="connsiteX188" fmla="*/ 1379645 w 3703971"/>
              <a:gd name="connsiteY188" fmla="*/ 682201 h 828066"/>
              <a:gd name="connsiteX189" fmla="*/ 1365787 w 3703971"/>
              <a:gd name="connsiteY189" fmla="*/ 691919 h 828066"/>
              <a:gd name="connsiteX190" fmla="*/ 1365710 w 3703971"/>
              <a:gd name="connsiteY190" fmla="*/ 691857 h 828066"/>
              <a:gd name="connsiteX191" fmla="*/ 1347020 w 3703971"/>
              <a:gd name="connsiteY191" fmla="*/ 702735 h 828066"/>
              <a:gd name="connsiteX192" fmla="*/ 1326940 w 3703971"/>
              <a:gd name="connsiteY192" fmla="*/ 710752 h 828066"/>
              <a:gd name="connsiteX193" fmla="*/ 1326404 w 3703971"/>
              <a:gd name="connsiteY193" fmla="*/ 710664 h 828066"/>
              <a:gd name="connsiteX194" fmla="*/ 1326042 w 3703971"/>
              <a:gd name="connsiteY194" fmla="*/ 709563 h 828066"/>
              <a:gd name="connsiteX195" fmla="*/ 1321686 w 3703971"/>
              <a:gd name="connsiteY195" fmla="*/ 709709 h 828066"/>
              <a:gd name="connsiteX196" fmla="*/ 1311473 w 3703971"/>
              <a:gd name="connsiteY196" fmla="*/ 697037 h 828066"/>
              <a:gd name="connsiteX197" fmla="*/ 1311380 w 3703971"/>
              <a:gd name="connsiteY197" fmla="*/ 699088 h 828066"/>
              <a:gd name="connsiteX198" fmla="*/ 1311016 w 3703971"/>
              <a:gd name="connsiteY198" fmla="*/ 696723 h 828066"/>
              <a:gd name="connsiteX199" fmla="*/ 1297400 w 3703971"/>
              <a:gd name="connsiteY199" fmla="*/ 688365 h 828066"/>
              <a:gd name="connsiteX200" fmla="*/ 1282141 w 3703971"/>
              <a:gd name="connsiteY200" fmla="*/ 693975 h 828066"/>
              <a:gd name="connsiteX201" fmla="*/ 1273205 w 3703971"/>
              <a:gd name="connsiteY201" fmla="*/ 696739 h 828066"/>
              <a:gd name="connsiteX202" fmla="*/ 1254283 w 3703971"/>
              <a:gd name="connsiteY202" fmla="*/ 680865 h 828066"/>
              <a:gd name="connsiteX203" fmla="*/ 1233359 w 3703971"/>
              <a:gd name="connsiteY203" fmla="*/ 684779 h 828066"/>
              <a:gd name="connsiteX204" fmla="*/ 1220173 w 3703971"/>
              <a:gd name="connsiteY204" fmla="*/ 689188 h 828066"/>
              <a:gd name="connsiteX205" fmla="*/ 1203796 w 3703971"/>
              <a:gd name="connsiteY205" fmla="*/ 688962 h 828066"/>
              <a:gd name="connsiteX206" fmla="*/ 1172043 w 3703971"/>
              <a:gd name="connsiteY206" fmla="*/ 703703 h 828066"/>
              <a:gd name="connsiteX207" fmla="*/ 1172211 w 3703971"/>
              <a:gd name="connsiteY207" fmla="*/ 703931 h 828066"/>
              <a:gd name="connsiteX208" fmla="*/ 1171194 w 3703971"/>
              <a:gd name="connsiteY208" fmla="*/ 703778 h 828066"/>
              <a:gd name="connsiteX209" fmla="*/ 1156246 w 3703971"/>
              <a:gd name="connsiteY209" fmla="*/ 710144 h 828066"/>
              <a:gd name="connsiteX210" fmla="*/ 1144398 w 3703971"/>
              <a:gd name="connsiteY210" fmla="*/ 701974 h 828066"/>
              <a:gd name="connsiteX211" fmla="*/ 1134276 w 3703971"/>
              <a:gd name="connsiteY211" fmla="*/ 702332 h 828066"/>
              <a:gd name="connsiteX212" fmla="*/ 1118455 w 3703971"/>
              <a:gd name="connsiteY212" fmla="*/ 707935 h 828066"/>
              <a:gd name="connsiteX213" fmla="*/ 1117226 w 3703971"/>
              <a:gd name="connsiteY213" fmla="*/ 707160 h 828066"/>
              <a:gd name="connsiteX214" fmla="*/ 1107382 w 3703971"/>
              <a:gd name="connsiteY214" fmla="*/ 706974 h 828066"/>
              <a:gd name="connsiteX215" fmla="*/ 1102622 w 3703971"/>
              <a:gd name="connsiteY215" fmla="*/ 708507 h 828066"/>
              <a:gd name="connsiteX216" fmla="*/ 1101085 w 3703971"/>
              <a:gd name="connsiteY216" fmla="*/ 707100 h 828066"/>
              <a:gd name="connsiteX217" fmla="*/ 1062679 w 3703971"/>
              <a:gd name="connsiteY217" fmla="*/ 715267 h 828066"/>
              <a:gd name="connsiteX218" fmla="*/ 1063701 w 3703971"/>
              <a:gd name="connsiteY218" fmla="*/ 715973 h 828066"/>
              <a:gd name="connsiteX219" fmla="*/ 1047002 w 3703971"/>
              <a:gd name="connsiteY219" fmla="*/ 722155 h 828066"/>
              <a:gd name="connsiteX220" fmla="*/ 1027646 w 3703971"/>
              <a:gd name="connsiteY220" fmla="*/ 720155 h 828066"/>
              <a:gd name="connsiteX221" fmla="*/ 1012095 w 3703971"/>
              <a:gd name="connsiteY221" fmla="*/ 718880 h 828066"/>
              <a:gd name="connsiteX222" fmla="*/ 995611 w 3703971"/>
              <a:gd name="connsiteY222" fmla="*/ 725132 h 828066"/>
              <a:gd name="connsiteX223" fmla="*/ 971616 w 3703971"/>
              <a:gd name="connsiteY223" fmla="*/ 734001 h 828066"/>
              <a:gd name="connsiteX224" fmla="*/ 954524 w 3703971"/>
              <a:gd name="connsiteY224" fmla="*/ 741856 h 828066"/>
              <a:gd name="connsiteX225" fmla="*/ 936004 w 3703971"/>
              <a:gd name="connsiteY225" fmla="*/ 743203 h 828066"/>
              <a:gd name="connsiteX226" fmla="*/ 937796 w 3703971"/>
              <a:gd name="connsiteY226" fmla="*/ 723341 h 828066"/>
              <a:gd name="connsiteX227" fmla="*/ 920741 w 3703971"/>
              <a:gd name="connsiteY227" fmla="*/ 712941 h 828066"/>
              <a:gd name="connsiteX228" fmla="*/ 881357 w 3703971"/>
              <a:gd name="connsiteY228" fmla="*/ 713962 h 828066"/>
              <a:gd name="connsiteX229" fmla="*/ 842857 w 3703971"/>
              <a:gd name="connsiteY229" fmla="*/ 721286 h 828066"/>
              <a:gd name="connsiteX230" fmla="*/ 811587 w 3703971"/>
              <a:gd name="connsiteY230" fmla="*/ 739663 h 828066"/>
              <a:gd name="connsiteX231" fmla="*/ 811634 w 3703971"/>
              <a:gd name="connsiteY231" fmla="*/ 739969 h 828066"/>
              <a:gd name="connsiteX232" fmla="*/ 791714 w 3703971"/>
              <a:gd name="connsiteY232" fmla="*/ 739658 h 828066"/>
              <a:gd name="connsiteX233" fmla="*/ 771670 w 3703971"/>
              <a:gd name="connsiteY233" fmla="*/ 742504 h 828066"/>
              <a:gd name="connsiteX234" fmla="*/ 768067 w 3703971"/>
              <a:gd name="connsiteY234" fmla="*/ 743358 h 828066"/>
              <a:gd name="connsiteX235" fmla="*/ 746447 w 3703971"/>
              <a:gd name="connsiteY235" fmla="*/ 735533 h 828066"/>
              <a:gd name="connsiteX236" fmla="*/ 717685 w 3703971"/>
              <a:gd name="connsiteY236" fmla="*/ 730470 h 828066"/>
              <a:gd name="connsiteX237" fmla="*/ 690966 w 3703971"/>
              <a:gd name="connsiteY237" fmla="*/ 741174 h 828066"/>
              <a:gd name="connsiteX238" fmla="*/ 666770 w 3703971"/>
              <a:gd name="connsiteY238" fmla="*/ 755786 h 828066"/>
              <a:gd name="connsiteX239" fmla="*/ 655060 w 3703971"/>
              <a:gd name="connsiteY239" fmla="*/ 757482 h 828066"/>
              <a:gd name="connsiteX240" fmla="*/ 655096 w 3703971"/>
              <a:gd name="connsiteY240" fmla="*/ 757849 h 828066"/>
              <a:gd name="connsiteX241" fmla="*/ 655092 w 3703971"/>
              <a:gd name="connsiteY241" fmla="*/ 757835 h 828066"/>
              <a:gd name="connsiteX242" fmla="*/ 607629 w 3703971"/>
              <a:gd name="connsiteY242" fmla="*/ 781550 h 828066"/>
              <a:gd name="connsiteX243" fmla="*/ 606712 w 3703971"/>
              <a:gd name="connsiteY243" fmla="*/ 781914 h 828066"/>
              <a:gd name="connsiteX244" fmla="*/ 602523 w 3703971"/>
              <a:gd name="connsiteY244" fmla="*/ 776218 h 828066"/>
              <a:gd name="connsiteX245" fmla="*/ 572450 w 3703971"/>
              <a:gd name="connsiteY245" fmla="*/ 777944 h 828066"/>
              <a:gd name="connsiteX246" fmla="*/ 560587 w 3703971"/>
              <a:gd name="connsiteY246" fmla="*/ 784820 h 828066"/>
              <a:gd name="connsiteX247" fmla="*/ 550559 w 3703971"/>
              <a:gd name="connsiteY247" fmla="*/ 783702 h 828066"/>
              <a:gd name="connsiteX248" fmla="*/ 541559 w 3703971"/>
              <a:gd name="connsiteY248" fmla="*/ 782052 h 828066"/>
              <a:gd name="connsiteX249" fmla="*/ 533437 w 3703971"/>
              <a:gd name="connsiteY249" fmla="*/ 777907 h 828066"/>
              <a:gd name="connsiteX250" fmla="*/ 534676 w 3703971"/>
              <a:gd name="connsiteY250" fmla="*/ 764595 h 828066"/>
              <a:gd name="connsiteX251" fmla="*/ 513421 w 3703971"/>
              <a:gd name="connsiteY251" fmla="*/ 746761 h 828066"/>
              <a:gd name="connsiteX252" fmla="*/ 492497 w 3703971"/>
              <a:gd name="connsiteY252" fmla="*/ 750675 h 828066"/>
              <a:gd name="connsiteX253" fmla="*/ 476779 w 3703971"/>
              <a:gd name="connsiteY253" fmla="*/ 755929 h 828066"/>
              <a:gd name="connsiteX254" fmla="*/ 463958 w 3703971"/>
              <a:gd name="connsiteY254" fmla="*/ 763337 h 828066"/>
              <a:gd name="connsiteX255" fmla="*/ 462878 w 3703971"/>
              <a:gd name="connsiteY255" fmla="*/ 763589 h 828066"/>
              <a:gd name="connsiteX256" fmla="*/ 388632 w 3703971"/>
              <a:gd name="connsiteY256" fmla="*/ 784015 h 828066"/>
              <a:gd name="connsiteX257" fmla="*/ 375315 w 3703971"/>
              <a:gd name="connsiteY257" fmla="*/ 788036 h 828066"/>
              <a:gd name="connsiteX258" fmla="*/ 344084 w 3703971"/>
              <a:gd name="connsiteY258" fmla="*/ 787626 h 828066"/>
              <a:gd name="connsiteX259" fmla="*/ 322336 w 3703971"/>
              <a:gd name="connsiteY259" fmla="*/ 788140 h 828066"/>
              <a:gd name="connsiteX260" fmla="*/ 308508 w 3703971"/>
              <a:gd name="connsiteY260" fmla="*/ 792810 h 828066"/>
              <a:gd name="connsiteX261" fmla="*/ 303793 w 3703971"/>
              <a:gd name="connsiteY261" fmla="*/ 791370 h 828066"/>
              <a:gd name="connsiteX262" fmla="*/ 303805 w 3703971"/>
              <a:gd name="connsiteY262" fmla="*/ 791209 h 828066"/>
              <a:gd name="connsiteX263" fmla="*/ 282324 w 3703971"/>
              <a:gd name="connsiteY263" fmla="*/ 789929 h 828066"/>
              <a:gd name="connsiteX264" fmla="*/ 243551 w 3703971"/>
              <a:gd name="connsiteY264" fmla="*/ 800819 h 828066"/>
              <a:gd name="connsiteX265" fmla="*/ 223371 w 3703971"/>
              <a:gd name="connsiteY265" fmla="*/ 809348 h 828066"/>
              <a:gd name="connsiteX266" fmla="*/ 224057 w 3703971"/>
              <a:gd name="connsiteY266" fmla="*/ 810409 h 828066"/>
              <a:gd name="connsiteX267" fmla="*/ 223888 w 3703971"/>
              <a:gd name="connsiteY267" fmla="*/ 810365 h 828066"/>
              <a:gd name="connsiteX268" fmla="*/ 200872 w 3703971"/>
              <a:gd name="connsiteY268" fmla="*/ 813431 h 828066"/>
              <a:gd name="connsiteX269" fmla="*/ 196796 w 3703971"/>
              <a:gd name="connsiteY269" fmla="*/ 816083 h 828066"/>
              <a:gd name="connsiteX270" fmla="*/ 170273 w 3703971"/>
              <a:gd name="connsiteY270" fmla="*/ 818138 h 828066"/>
              <a:gd name="connsiteX271" fmla="*/ 169840 w 3703971"/>
              <a:gd name="connsiteY271" fmla="*/ 817654 h 828066"/>
              <a:gd name="connsiteX272" fmla="*/ 169962 w 3703971"/>
              <a:gd name="connsiteY272" fmla="*/ 818163 h 828066"/>
              <a:gd name="connsiteX273" fmla="*/ 169241 w 3703971"/>
              <a:gd name="connsiteY273" fmla="*/ 818218 h 828066"/>
              <a:gd name="connsiteX274" fmla="*/ 156153 w 3703971"/>
              <a:gd name="connsiteY274" fmla="*/ 808505 h 828066"/>
              <a:gd name="connsiteX275" fmla="*/ 138594 w 3703971"/>
              <a:gd name="connsiteY275" fmla="*/ 812282 h 828066"/>
              <a:gd name="connsiteX276" fmla="*/ 129237 w 3703971"/>
              <a:gd name="connsiteY276" fmla="*/ 817588 h 828066"/>
              <a:gd name="connsiteX277" fmla="*/ 119925 w 3703971"/>
              <a:gd name="connsiteY277" fmla="*/ 819742 h 828066"/>
              <a:gd name="connsiteX278" fmla="*/ 118745 w 3703971"/>
              <a:gd name="connsiteY278" fmla="*/ 819717 h 828066"/>
              <a:gd name="connsiteX279" fmla="*/ 87958 w 3703971"/>
              <a:gd name="connsiteY279" fmla="*/ 824518 h 828066"/>
              <a:gd name="connsiteX280" fmla="*/ 42170 w 3703971"/>
              <a:gd name="connsiteY280" fmla="*/ 828066 h 828066"/>
              <a:gd name="connsiteX281" fmla="*/ 0 w 3703971"/>
              <a:gd name="connsiteY281" fmla="*/ 283907 h 82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3703971" h="828066">
                <a:moveTo>
                  <a:pt x="533435" y="777942"/>
                </a:moveTo>
                <a:lnTo>
                  <a:pt x="534208" y="778770"/>
                </a:lnTo>
                <a:lnTo>
                  <a:pt x="533407" y="778228"/>
                </a:lnTo>
                <a:close/>
                <a:moveTo>
                  <a:pt x="935511" y="744772"/>
                </a:moveTo>
                <a:cubicBezTo>
                  <a:pt x="935533" y="744881"/>
                  <a:pt x="935549" y="744992"/>
                  <a:pt x="935569" y="745105"/>
                </a:cubicBezTo>
                <a:cubicBezTo>
                  <a:pt x="935531" y="745022"/>
                  <a:pt x="935489" y="744943"/>
                  <a:pt x="935451" y="744859"/>
                </a:cubicBezTo>
                <a:close/>
                <a:moveTo>
                  <a:pt x="3663511" y="0"/>
                </a:moveTo>
                <a:lnTo>
                  <a:pt x="3703971" y="522094"/>
                </a:lnTo>
                <a:lnTo>
                  <a:pt x="3668265" y="525269"/>
                </a:lnTo>
                <a:cubicBezTo>
                  <a:pt x="3652029" y="525294"/>
                  <a:pt x="3658186" y="517658"/>
                  <a:pt x="3663717" y="512560"/>
                </a:cubicBezTo>
                <a:cubicBezTo>
                  <a:pt x="3673989" y="503140"/>
                  <a:pt x="3669907" y="495707"/>
                  <a:pt x="3662011" y="488609"/>
                </a:cubicBezTo>
                <a:cubicBezTo>
                  <a:pt x="3654088" y="481165"/>
                  <a:pt x="3644305" y="481679"/>
                  <a:pt x="3634141" y="487546"/>
                </a:cubicBezTo>
                <a:lnTo>
                  <a:pt x="3624402" y="493229"/>
                </a:lnTo>
                <a:lnTo>
                  <a:pt x="3618781" y="487912"/>
                </a:lnTo>
                <a:cubicBezTo>
                  <a:pt x="3618737" y="488013"/>
                  <a:pt x="3618693" y="488112"/>
                  <a:pt x="3618647" y="488212"/>
                </a:cubicBezTo>
                <a:lnTo>
                  <a:pt x="3612330" y="486227"/>
                </a:lnTo>
                <a:cubicBezTo>
                  <a:pt x="3610113" y="486555"/>
                  <a:pt x="3607860" y="487646"/>
                  <a:pt x="3605605" y="488728"/>
                </a:cubicBezTo>
                <a:lnTo>
                  <a:pt x="3564521" y="507269"/>
                </a:lnTo>
                <a:cubicBezTo>
                  <a:pt x="3564426" y="507584"/>
                  <a:pt x="3564334" y="507896"/>
                  <a:pt x="3564238" y="508210"/>
                </a:cubicBezTo>
                <a:cubicBezTo>
                  <a:pt x="3564190" y="507908"/>
                  <a:pt x="3564147" y="507609"/>
                  <a:pt x="3564099" y="507307"/>
                </a:cubicBezTo>
                <a:cubicBezTo>
                  <a:pt x="3560294" y="500558"/>
                  <a:pt x="3555468" y="496734"/>
                  <a:pt x="3549765" y="495691"/>
                </a:cubicBezTo>
                <a:lnTo>
                  <a:pt x="3530428" y="500693"/>
                </a:lnTo>
                <a:cubicBezTo>
                  <a:pt x="3530202" y="499049"/>
                  <a:pt x="3529976" y="497410"/>
                  <a:pt x="3529751" y="495766"/>
                </a:cubicBezTo>
                <a:cubicBezTo>
                  <a:pt x="3524105" y="492370"/>
                  <a:pt x="3518234" y="491208"/>
                  <a:pt x="3512347" y="491690"/>
                </a:cubicBezTo>
                <a:lnTo>
                  <a:pt x="3499047" y="496072"/>
                </a:lnTo>
                <a:lnTo>
                  <a:pt x="3488998" y="492899"/>
                </a:lnTo>
                <a:cubicBezTo>
                  <a:pt x="3479482" y="494013"/>
                  <a:pt x="3469927" y="498317"/>
                  <a:pt x="3460309" y="503072"/>
                </a:cubicBezTo>
                <a:cubicBezTo>
                  <a:pt x="3452770" y="504806"/>
                  <a:pt x="3447039" y="502832"/>
                  <a:pt x="3440306" y="499180"/>
                </a:cubicBezTo>
                <a:cubicBezTo>
                  <a:pt x="3434027" y="495840"/>
                  <a:pt x="3426567" y="493666"/>
                  <a:pt x="3418276" y="496531"/>
                </a:cubicBezTo>
                <a:cubicBezTo>
                  <a:pt x="3400845" y="502335"/>
                  <a:pt x="3382017" y="506847"/>
                  <a:pt x="3366655" y="516716"/>
                </a:cubicBezTo>
                <a:cubicBezTo>
                  <a:pt x="3366647" y="516831"/>
                  <a:pt x="3366640" y="516943"/>
                  <a:pt x="3366633" y="517057"/>
                </a:cubicBezTo>
                <a:lnTo>
                  <a:pt x="3354506" y="514193"/>
                </a:lnTo>
                <a:cubicBezTo>
                  <a:pt x="3342389" y="512630"/>
                  <a:pt x="3330491" y="514884"/>
                  <a:pt x="3319077" y="519886"/>
                </a:cubicBezTo>
                <a:cubicBezTo>
                  <a:pt x="3313326" y="522524"/>
                  <a:pt x="3308632" y="522589"/>
                  <a:pt x="3304049" y="519098"/>
                </a:cubicBezTo>
                <a:cubicBezTo>
                  <a:pt x="3297283" y="515090"/>
                  <a:pt x="3291785" y="520540"/>
                  <a:pt x="3287278" y="522714"/>
                </a:cubicBezTo>
                <a:cubicBezTo>
                  <a:pt x="3274210" y="529547"/>
                  <a:pt x="3263797" y="532601"/>
                  <a:pt x="3248572" y="524740"/>
                </a:cubicBezTo>
                <a:lnTo>
                  <a:pt x="3227575" y="518950"/>
                </a:lnTo>
                <a:lnTo>
                  <a:pt x="3225159" y="515681"/>
                </a:lnTo>
                <a:lnTo>
                  <a:pt x="3221141" y="517177"/>
                </a:lnTo>
                <a:lnTo>
                  <a:pt x="3220418" y="516976"/>
                </a:lnTo>
                <a:cubicBezTo>
                  <a:pt x="3216847" y="517017"/>
                  <a:pt x="3213207" y="517519"/>
                  <a:pt x="3209568" y="518640"/>
                </a:cubicBezTo>
                <a:cubicBezTo>
                  <a:pt x="3185291" y="524345"/>
                  <a:pt x="3158192" y="517537"/>
                  <a:pt x="3136360" y="531530"/>
                </a:cubicBezTo>
                <a:cubicBezTo>
                  <a:pt x="3132702" y="533628"/>
                  <a:pt x="3129845" y="530338"/>
                  <a:pt x="3127144" y="528806"/>
                </a:cubicBezTo>
                <a:lnTo>
                  <a:pt x="3126394" y="530162"/>
                </a:lnTo>
                <a:cubicBezTo>
                  <a:pt x="3126331" y="529385"/>
                  <a:pt x="3126266" y="528606"/>
                  <a:pt x="3126203" y="527827"/>
                </a:cubicBezTo>
                <a:cubicBezTo>
                  <a:pt x="3124806" y="526534"/>
                  <a:pt x="3123130" y="525709"/>
                  <a:pt x="3121442" y="525370"/>
                </a:cubicBezTo>
                <a:cubicBezTo>
                  <a:pt x="3119758" y="525033"/>
                  <a:pt x="3118061" y="525184"/>
                  <a:pt x="3116623" y="525843"/>
                </a:cubicBezTo>
                <a:cubicBezTo>
                  <a:pt x="3103268" y="531816"/>
                  <a:pt x="3088522" y="534190"/>
                  <a:pt x="3073990" y="537166"/>
                </a:cubicBezTo>
                <a:lnTo>
                  <a:pt x="3073543" y="537329"/>
                </a:lnTo>
                <a:lnTo>
                  <a:pt x="3055063" y="531496"/>
                </a:lnTo>
                <a:cubicBezTo>
                  <a:pt x="3045550" y="532609"/>
                  <a:pt x="3035997" y="536914"/>
                  <a:pt x="3026377" y="541669"/>
                </a:cubicBezTo>
                <a:cubicBezTo>
                  <a:pt x="3018838" y="543403"/>
                  <a:pt x="3013106" y="541429"/>
                  <a:pt x="3006374" y="537777"/>
                </a:cubicBezTo>
                <a:cubicBezTo>
                  <a:pt x="3000096" y="534437"/>
                  <a:pt x="2992635" y="532263"/>
                  <a:pt x="2984344" y="535128"/>
                </a:cubicBezTo>
                <a:cubicBezTo>
                  <a:pt x="2966913" y="540930"/>
                  <a:pt x="2948085" y="545444"/>
                  <a:pt x="2932723" y="555313"/>
                </a:cubicBezTo>
                <a:cubicBezTo>
                  <a:pt x="2932715" y="555428"/>
                  <a:pt x="2932710" y="555540"/>
                  <a:pt x="2932701" y="555654"/>
                </a:cubicBezTo>
                <a:lnTo>
                  <a:pt x="2920574" y="552790"/>
                </a:lnTo>
                <a:lnTo>
                  <a:pt x="2912060" y="554159"/>
                </a:lnTo>
                <a:lnTo>
                  <a:pt x="2893280" y="553442"/>
                </a:lnTo>
                <a:lnTo>
                  <a:pt x="2887560" y="556782"/>
                </a:lnTo>
                <a:lnTo>
                  <a:pt x="2884097" y="553968"/>
                </a:lnTo>
                <a:lnTo>
                  <a:pt x="2883661" y="554135"/>
                </a:lnTo>
                <a:lnTo>
                  <a:pt x="2874978" y="550715"/>
                </a:lnTo>
                <a:cubicBezTo>
                  <a:pt x="2866182" y="549537"/>
                  <a:pt x="2858310" y="554756"/>
                  <a:pt x="2850302" y="558392"/>
                </a:cubicBezTo>
                <a:lnTo>
                  <a:pt x="2827923" y="566299"/>
                </a:lnTo>
                <a:lnTo>
                  <a:pt x="2814637" y="563337"/>
                </a:lnTo>
                <a:lnTo>
                  <a:pt x="2809219" y="561843"/>
                </a:lnTo>
                <a:cubicBezTo>
                  <a:pt x="2809115" y="561757"/>
                  <a:pt x="2809008" y="561673"/>
                  <a:pt x="2808904" y="561587"/>
                </a:cubicBezTo>
                <a:lnTo>
                  <a:pt x="2808590" y="561670"/>
                </a:lnTo>
                <a:lnTo>
                  <a:pt x="2786484" y="555573"/>
                </a:lnTo>
                <a:cubicBezTo>
                  <a:pt x="2782919" y="555613"/>
                  <a:pt x="2779277" y="556115"/>
                  <a:pt x="2775636" y="557237"/>
                </a:cubicBezTo>
                <a:lnTo>
                  <a:pt x="2771552" y="557600"/>
                </a:lnTo>
                <a:cubicBezTo>
                  <a:pt x="2771533" y="557594"/>
                  <a:pt x="2771508" y="557591"/>
                  <a:pt x="2771487" y="557586"/>
                </a:cubicBezTo>
                <a:cubicBezTo>
                  <a:pt x="2771458" y="557595"/>
                  <a:pt x="2771431" y="557603"/>
                  <a:pt x="2771403" y="557613"/>
                </a:cubicBezTo>
                <a:lnTo>
                  <a:pt x="2750326" y="559488"/>
                </a:lnTo>
                <a:lnTo>
                  <a:pt x="2748134" y="558797"/>
                </a:lnTo>
                <a:lnTo>
                  <a:pt x="2744800" y="559980"/>
                </a:lnTo>
                <a:lnTo>
                  <a:pt x="2738117" y="560574"/>
                </a:lnTo>
                <a:lnTo>
                  <a:pt x="2712098" y="567537"/>
                </a:lnTo>
                <a:lnTo>
                  <a:pt x="2699444" y="565076"/>
                </a:lnTo>
                <a:cubicBezTo>
                  <a:pt x="2693165" y="561737"/>
                  <a:pt x="2685706" y="559563"/>
                  <a:pt x="2677415" y="562429"/>
                </a:cubicBezTo>
                <a:lnTo>
                  <a:pt x="2651386" y="572607"/>
                </a:lnTo>
                <a:lnTo>
                  <a:pt x="2615655" y="580565"/>
                </a:lnTo>
                <a:lnTo>
                  <a:pt x="2613644" y="580091"/>
                </a:lnTo>
                <a:lnTo>
                  <a:pt x="2584755" y="584733"/>
                </a:lnTo>
                <a:lnTo>
                  <a:pt x="2572241" y="574263"/>
                </a:lnTo>
                <a:cubicBezTo>
                  <a:pt x="2565333" y="573460"/>
                  <a:pt x="2559595" y="575035"/>
                  <a:pt x="2554441" y="577708"/>
                </a:cubicBezTo>
                <a:lnTo>
                  <a:pt x="2540579" y="587426"/>
                </a:lnTo>
                <a:cubicBezTo>
                  <a:pt x="2540551" y="587405"/>
                  <a:pt x="2540529" y="587387"/>
                  <a:pt x="2540502" y="587365"/>
                </a:cubicBezTo>
                <a:lnTo>
                  <a:pt x="2527353" y="595019"/>
                </a:lnTo>
                <a:lnTo>
                  <a:pt x="2507710" y="590637"/>
                </a:lnTo>
                <a:cubicBezTo>
                  <a:pt x="2500315" y="586776"/>
                  <a:pt x="2490261" y="582752"/>
                  <a:pt x="2479557" y="582872"/>
                </a:cubicBezTo>
                <a:lnTo>
                  <a:pt x="2472363" y="583975"/>
                </a:lnTo>
                <a:cubicBezTo>
                  <a:pt x="2472306" y="583940"/>
                  <a:pt x="2472249" y="583906"/>
                  <a:pt x="2472193" y="583872"/>
                </a:cubicBezTo>
                <a:lnTo>
                  <a:pt x="2471586" y="584094"/>
                </a:lnTo>
                <a:lnTo>
                  <a:pt x="2468707" y="584537"/>
                </a:lnTo>
                <a:cubicBezTo>
                  <a:pt x="2444429" y="590241"/>
                  <a:pt x="2417330" y="583435"/>
                  <a:pt x="2395501" y="597427"/>
                </a:cubicBezTo>
                <a:cubicBezTo>
                  <a:pt x="2391840" y="599524"/>
                  <a:pt x="2388982" y="596235"/>
                  <a:pt x="2386281" y="594703"/>
                </a:cubicBezTo>
                <a:lnTo>
                  <a:pt x="2385531" y="596058"/>
                </a:lnTo>
                <a:cubicBezTo>
                  <a:pt x="2385468" y="595281"/>
                  <a:pt x="2385403" y="594502"/>
                  <a:pt x="2385344" y="593724"/>
                </a:cubicBezTo>
                <a:cubicBezTo>
                  <a:pt x="2383943" y="592431"/>
                  <a:pt x="2382268" y="591605"/>
                  <a:pt x="2380583" y="591267"/>
                </a:cubicBezTo>
                <a:cubicBezTo>
                  <a:pt x="2378894" y="590930"/>
                  <a:pt x="2377200" y="591081"/>
                  <a:pt x="2375764" y="591739"/>
                </a:cubicBezTo>
                <a:cubicBezTo>
                  <a:pt x="2362406" y="597712"/>
                  <a:pt x="2347663" y="600086"/>
                  <a:pt x="2333129" y="603062"/>
                </a:cubicBezTo>
                <a:lnTo>
                  <a:pt x="2332679" y="603225"/>
                </a:lnTo>
                <a:lnTo>
                  <a:pt x="2323168" y="600221"/>
                </a:lnTo>
                <a:lnTo>
                  <a:pt x="2319192" y="597481"/>
                </a:lnTo>
                <a:lnTo>
                  <a:pt x="2314958" y="597631"/>
                </a:lnTo>
                <a:lnTo>
                  <a:pt x="2314201" y="597392"/>
                </a:lnTo>
                <a:lnTo>
                  <a:pt x="2313377" y="597687"/>
                </a:lnTo>
                <a:lnTo>
                  <a:pt x="2309069" y="597839"/>
                </a:lnTo>
                <a:lnTo>
                  <a:pt x="2282991" y="607073"/>
                </a:lnTo>
                <a:lnTo>
                  <a:pt x="2280148" y="606522"/>
                </a:lnTo>
                <a:lnTo>
                  <a:pt x="2275879" y="602607"/>
                </a:lnTo>
                <a:cubicBezTo>
                  <a:pt x="2269240" y="597917"/>
                  <a:pt x="2262936" y="598193"/>
                  <a:pt x="2256646" y="600523"/>
                </a:cubicBezTo>
                <a:lnTo>
                  <a:pt x="2253464" y="602225"/>
                </a:lnTo>
                <a:lnTo>
                  <a:pt x="2243483" y="601024"/>
                </a:lnTo>
                <a:lnTo>
                  <a:pt x="2217461" y="611201"/>
                </a:lnTo>
                <a:lnTo>
                  <a:pt x="2198777" y="615361"/>
                </a:lnTo>
                <a:lnTo>
                  <a:pt x="2186886" y="614387"/>
                </a:lnTo>
                <a:lnTo>
                  <a:pt x="2172490" y="619847"/>
                </a:lnTo>
                <a:lnTo>
                  <a:pt x="2150825" y="623329"/>
                </a:lnTo>
                <a:lnTo>
                  <a:pt x="2138309" y="612860"/>
                </a:lnTo>
                <a:cubicBezTo>
                  <a:pt x="2131401" y="612057"/>
                  <a:pt x="2125663" y="613631"/>
                  <a:pt x="2120509" y="616305"/>
                </a:cubicBezTo>
                <a:lnTo>
                  <a:pt x="2108792" y="624517"/>
                </a:lnTo>
                <a:lnTo>
                  <a:pt x="2087061" y="632195"/>
                </a:lnTo>
                <a:lnTo>
                  <a:pt x="2073778" y="629234"/>
                </a:lnTo>
                <a:cubicBezTo>
                  <a:pt x="2066383" y="625372"/>
                  <a:pt x="2056328" y="621347"/>
                  <a:pt x="2045624" y="621469"/>
                </a:cubicBezTo>
                <a:lnTo>
                  <a:pt x="2038431" y="622572"/>
                </a:lnTo>
                <a:cubicBezTo>
                  <a:pt x="2038374" y="622537"/>
                  <a:pt x="2038317" y="622503"/>
                  <a:pt x="2038260" y="622469"/>
                </a:cubicBezTo>
                <a:lnTo>
                  <a:pt x="2037654" y="622691"/>
                </a:lnTo>
                <a:lnTo>
                  <a:pt x="2034774" y="623133"/>
                </a:lnTo>
                <a:cubicBezTo>
                  <a:pt x="2022639" y="625984"/>
                  <a:pt x="2009793" y="625710"/>
                  <a:pt x="1997254" y="626471"/>
                </a:cubicBezTo>
                <a:lnTo>
                  <a:pt x="1969157" y="633993"/>
                </a:lnTo>
                <a:lnTo>
                  <a:pt x="1968214" y="623389"/>
                </a:lnTo>
                <a:lnTo>
                  <a:pt x="1944657" y="623065"/>
                </a:lnTo>
                <a:cubicBezTo>
                  <a:pt x="1933707" y="626653"/>
                  <a:pt x="1923570" y="632781"/>
                  <a:pt x="1912902" y="637806"/>
                </a:cubicBezTo>
                <a:cubicBezTo>
                  <a:pt x="1912939" y="637854"/>
                  <a:pt x="1912976" y="637901"/>
                  <a:pt x="1913010" y="637950"/>
                </a:cubicBezTo>
                <a:lnTo>
                  <a:pt x="1912809" y="637995"/>
                </a:lnTo>
                <a:lnTo>
                  <a:pt x="1912058" y="637882"/>
                </a:lnTo>
                <a:lnTo>
                  <a:pt x="1910675" y="638470"/>
                </a:lnTo>
                <a:lnTo>
                  <a:pt x="1894087" y="642164"/>
                </a:lnTo>
                <a:lnTo>
                  <a:pt x="1885260" y="636078"/>
                </a:lnTo>
                <a:cubicBezTo>
                  <a:pt x="1881692" y="635598"/>
                  <a:pt x="1878343" y="635806"/>
                  <a:pt x="1875136" y="636435"/>
                </a:cubicBezTo>
                <a:lnTo>
                  <a:pt x="1859315" y="642039"/>
                </a:lnTo>
                <a:lnTo>
                  <a:pt x="1858088" y="641263"/>
                </a:lnTo>
                <a:cubicBezTo>
                  <a:pt x="1856689" y="639971"/>
                  <a:pt x="1850689" y="639794"/>
                  <a:pt x="1848241" y="641077"/>
                </a:cubicBezTo>
                <a:lnTo>
                  <a:pt x="1843484" y="642611"/>
                </a:lnTo>
                <a:lnTo>
                  <a:pt x="1841947" y="641203"/>
                </a:lnTo>
                <a:cubicBezTo>
                  <a:pt x="1835306" y="636514"/>
                  <a:pt x="1829009" y="636788"/>
                  <a:pt x="1822718" y="639118"/>
                </a:cubicBezTo>
                <a:lnTo>
                  <a:pt x="1814748" y="643377"/>
                </a:lnTo>
                <a:lnTo>
                  <a:pt x="1813579" y="643604"/>
                </a:lnTo>
                <a:lnTo>
                  <a:pt x="1811181" y="645285"/>
                </a:lnTo>
                <a:lnTo>
                  <a:pt x="1803540" y="649371"/>
                </a:lnTo>
                <a:lnTo>
                  <a:pt x="1804456" y="649999"/>
                </a:lnTo>
                <a:lnTo>
                  <a:pt x="1804105" y="650244"/>
                </a:lnTo>
                <a:lnTo>
                  <a:pt x="1787861" y="656259"/>
                </a:lnTo>
                <a:cubicBezTo>
                  <a:pt x="1782056" y="657660"/>
                  <a:pt x="1775861" y="657680"/>
                  <a:pt x="1768506" y="654258"/>
                </a:cubicBezTo>
                <a:cubicBezTo>
                  <a:pt x="1764276" y="652332"/>
                  <a:pt x="1758693" y="652032"/>
                  <a:pt x="1752956" y="652983"/>
                </a:cubicBezTo>
                <a:lnTo>
                  <a:pt x="1742828" y="656825"/>
                </a:lnTo>
                <a:lnTo>
                  <a:pt x="1731331" y="649769"/>
                </a:lnTo>
                <a:cubicBezTo>
                  <a:pt x="1726339" y="649503"/>
                  <a:pt x="1721077" y="651568"/>
                  <a:pt x="1716073" y="655379"/>
                </a:cubicBezTo>
                <a:lnTo>
                  <a:pt x="1707414" y="658056"/>
                </a:lnTo>
                <a:lnTo>
                  <a:pt x="1700187" y="655209"/>
                </a:lnTo>
                <a:lnTo>
                  <a:pt x="1678245" y="662034"/>
                </a:lnTo>
                <a:cubicBezTo>
                  <a:pt x="1678381" y="660504"/>
                  <a:pt x="1678522" y="658975"/>
                  <a:pt x="1678657" y="657445"/>
                </a:cubicBezTo>
                <a:cubicBezTo>
                  <a:pt x="1675874" y="651357"/>
                  <a:pt x="1669931" y="647011"/>
                  <a:pt x="1661603" y="647044"/>
                </a:cubicBezTo>
                <a:cubicBezTo>
                  <a:pt x="1648580" y="647140"/>
                  <a:pt x="1635325" y="647078"/>
                  <a:pt x="1622220" y="648065"/>
                </a:cubicBezTo>
                <a:cubicBezTo>
                  <a:pt x="1609113" y="649053"/>
                  <a:pt x="1596155" y="651093"/>
                  <a:pt x="1583717" y="655389"/>
                </a:cubicBezTo>
                <a:lnTo>
                  <a:pt x="1569601" y="663686"/>
                </a:lnTo>
                <a:lnTo>
                  <a:pt x="1568206" y="663736"/>
                </a:lnTo>
                <a:cubicBezTo>
                  <a:pt x="1558578" y="665620"/>
                  <a:pt x="1550189" y="671285"/>
                  <a:pt x="1540766" y="673452"/>
                </a:cubicBezTo>
                <a:cubicBezTo>
                  <a:pt x="1540720" y="673518"/>
                  <a:pt x="1540674" y="673582"/>
                  <a:pt x="1540629" y="673648"/>
                </a:cubicBezTo>
                <a:lnTo>
                  <a:pt x="1535018" y="668503"/>
                </a:lnTo>
                <a:cubicBezTo>
                  <a:pt x="1528379" y="663814"/>
                  <a:pt x="1522076" y="664089"/>
                  <a:pt x="1515787" y="666419"/>
                </a:cubicBezTo>
                <a:lnTo>
                  <a:pt x="1503134" y="673184"/>
                </a:lnTo>
                <a:lnTo>
                  <a:pt x="1502411" y="672384"/>
                </a:lnTo>
                <a:cubicBezTo>
                  <a:pt x="1497877" y="672217"/>
                  <a:pt x="1492865" y="672926"/>
                  <a:pt x="1487675" y="674630"/>
                </a:cubicBezTo>
                <a:lnTo>
                  <a:pt x="1485211" y="675180"/>
                </a:lnTo>
                <a:lnTo>
                  <a:pt x="1481475" y="673346"/>
                </a:lnTo>
                <a:cubicBezTo>
                  <a:pt x="1477251" y="669114"/>
                  <a:pt x="1468616" y="668109"/>
                  <a:pt x="1462756" y="674299"/>
                </a:cubicBezTo>
                <a:cubicBezTo>
                  <a:pt x="1462779" y="674427"/>
                  <a:pt x="1462803" y="674552"/>
                  <a:pt x="1462827" y="674677"/>
                </a:cubicBezTo>
                <a:cubicBezTo>
                  <a:pt x="1462814" y="674669"/>
                  <a:pt x="1462800" y="674660"/>
                  <a:pt x="1462789" y="674651"/>
                </a:cubicBezTo>
                <a:lnTo>
                  <a:pt x="1451513" y="680734"/>
                </a:lnTo>
                <a:lnTo>
                  <a:pt x="1446026" y="680283"/>
                </a:lnTo>
                <a:cubicBezTo>
                  <a:pt x="1440290" y="681238"/>
                  <a:pt x="1434395" y="683445"/>
                  <a:pt x="1429543" y="686535"/>
                </a:cubicBezTo>
                <a:lnTo>
                  <a:pt x="1428976" y="686745"/>
                </a:lnTo>
                <a:lnTo>
                  <a:pt x="1427562" y="687000"/>
                </a:lnTo>
                <a:lnTo>
                  <a:pt x="1410292" y="689503"/>
                </a:lnTo>
                <a:lnTo>
                  <a:pt x="1397447" y="678757"/>
                </a:lnTo>
                <a:cubicBezTo>
                  <a:pt x="1390541" y="677953"/>
                  <a:pt x="1384802" y="679528"/>
                  <a:pt x="1379645" y="682201"/>
                </a:cubicBezTo>
                <a:lnTo>
                  <a:pt x="1365787" y="691919"/>
                </a:lnTo>
                <a:cubicBezTo>
                  <a:pt x="1365759" y="691898"/>
                  <a:pt x="1365738" y="691879"/>
                  <a:pt x="1365710" y="691857"/>
                </a:cubicBezTo>
                <a:cubicBezTo>
                  <a:pt x="1357230" y="692612"/>
                  <a:pt x="1353553" y="699319"/>
                  <a:pt x="1347020" y="702735"/>
                </a:cubicBezTo>
                <a:lnTo>
                  <a:pt x="1326940" y="710752"/>
                </a:lnTo>
                <a:lnTo>
                  <a:pt x="1326404" y="710664"/>
                </a:lnTo>
                <a:cubicBezTo>
                  <a:pt x="1326283" y="710297"/>
                  <a:pt x="1326162" y="709929"/>
                  <a:pt x="1326042" y="709563"/>
                </a:cubicBezTo>
                <a:lnTo>
                  <a:pt x="1321686" y="709709"/>
                </a:lnTo>
                <a:lnTo>
                  <a:pt x="1311473" y="697037"/>
                </a:lnTo>
                <a:cubicBezTo>
                  <a:pt x="1311442" y="697721"/>
                  <a:pt x="1311411" y="698404"/>
                  <a:pt x="1311380" y="699088"/>
                </a:cubicBezTo>
                <a:cubicBezTo>
                  <a:pt x="1311258" y="698302"/>
                  <a:pt x="1311139" y="697512"/>
                  <a:pt x="1311016" y="696723"/>
                </a:cubicBezTo>
                <a:cubicBezTo>
                  <a:pt x="1307108" y="691223"/>
                  <a:pt x="1302391" y="688630"/>
                  <a:pt x="1297400" y="688365"/>
                </a:cubicBezTo>
                <a:cubicBezTo>
                  <a:pt x="1292407" y="688100"/>
                  <a:pt x="1287145" y="690165"/>
                  <a:pt x="1282141" y="693975"/>
                </a:cubicBezTo>
                <a:lnTo>
                  <a:pt x="1273205" y="696739"/>
                </a:lnTo>
                <a:lnTo>
                  <a:pt x="1254283" y="680865"/>
                </a:lnTo>
                <a:cubicBezTo>
                  <a:pt x="1248452" y="680913"/>
                  <a:pt x="1241463" y="682198"/>
                  <a:pt x="1233359" y="684779"/>
                </a:cubicBezTo>
                <a:lnTo>
                  <a:pt x="1220173" y="689188"/>
                </a:lnTo>
                <a:lnTo>
                  <a:pt x="1203796" y="688962"/>
                </a:lnTo>
                <a:cubicBezTo>
                  <a:pt x="1192845" y="692549"/>
                  <a:pt x="1182707" y="698678"/>
                  <a:pt x="1172043" y="703703"/>
                </a:cubicBezTo>
                <a:cubicBezTo>
                  <a:pt x="1172099" y="703779"/>
                  <a:pt x="1172154" y="703855"/>
                  <a:pt x="1172211" y="703931"/>
                </a:cubicBezTo>
                <a:lnTo>
                  <a:pt x="1171194" y="703778"/>
                </a:lnTo>
                <a:lnTo>
                  <a:pt x="1156246" y="710144"/>
                </a:lnTo>
                <a:lnTo>
                  <a:pt x="1144398" y="701974"/>
                </a:lnTo>
                <a:cubicBezTo>
                  <a:pt x="1140829" y="701495"/>
                  <a:pt x="1137482" y="701702"/>
                  <a:pt x="1134276" y="702332"/>
                </a:cubicBezTo>
                <a:lnTo>
                  <a:pt x="1118455" y="707935"/>
                </a:lnTo>
                <a:lnTo>
                  <a:pt x="1117226" y="707160"/>
                </a:lnTo>
                <a:cubicBezTo>
                  <a:pt x="1115829" y="705868"/>
                  <a:pt x="1109830" y="705690"/>
                  <a:pt x="1107382" y="706974"/>
                </a:cubicBezTo>
                <a:lnTo>
                  <a:pt x="1102622" y="708507"/>
                </a:lnTo>
                <a:lnTo>
                  <a:pt x="1101085" y="707100"/>
                </a:lnTo>
                <a:cubicBezTo>
                  <a:pt x="1087806" y="697720"/>
                  <a:pt x="1075886" y="708202"/>
                  <a:pt x="1062679" y="715267"/>
                </a:cubicBezTo>
                <a:lnTo>
                  <a:pt x="1063701" y="715973"/>
                </a:lnTo>
                <a:lnTo>
                  <a:pt x="1047002" y="722155"/>
                </a:lnTo>
                <a:cubicBezTo>
                  <a:pt x="1041196" y="723556"/>
                  <a:pt x="1035002" y="723577"/>
                  <a:pt x="1027646" y="720155"/>
                </a:cubicBezTo>
                <a:cubicBezTo>
                  <a:pt x="1023413" y="718228"/>
                  <a:pt x="1017834" y="717929"/>
                  <a:pt x="1012095" y="718880"/>
                </a:cubicBezTo>
                <a:cubicBezTo>
                  <a:pt x="1006358" y="719835"/>
                  <a:pt x="1000463" y="722042"/>
                  <a:pt x="995611" y="725132"/>
                </a:cubicBezTo>
                <a:cubicBezTo>
                  <a:pt x="986221" y="725258"/>
                  <a:pt x="979512" y="731526"/>
                  <a:pt x="971616" y="734001"/>
                </a:cubicBezTo>
                <a:cubicBezTo>
                  <a:pt x="965576" y="735778"/>
                  <a:pt x="960233" y="739354"/>
                  <a:pt x="954524" y="741856"/>
                </a:cubicBezTo>
                <a:lnTo>
                  <a:pt x="936004" y="743203"/>
                </a:lnTo>
                <a:lnTo>
                  <a:pt x="937796" y="723341"/>
                </a:lnTo>
                <a:cubicBezTo>
                  <a:pt x="935015" y="717254"/>
                  <a:pt x="929070" y="712908"/>
                  <a:pt x="920741" y="712941"/>
                </a:cubicBezTo>
                <a:cubicBezTo>
                  <a:pt x="907716" y="713036"/>
                  <a:pt x="894463" y="712974"/>
                  <a:pt x="881357" y="713962"/>
                </a:cubicBezTo>
                <a:cubicBezTo>
                  <a:pt x="868252" y="714950"/>
                  <a:pt x="855291" y="716991"/>
                  <a:pt x="842857" y="721286"/>
                </a:cubicBezTo>
                <a:cubicBezTo>
                  <a:pt x="831266" y="725506"/>
                  <a:pt x="821715" y="733444"/>
                  <a:pt x="811587" y="739663"/>
                </a:cubicBezTo>
                <a:lnTo>
                  <a:pt x="811634" y="739969"/>
                </a:lnTo>
                <a:lnTo>
                  <a:pt x="791714" y="739658"/>
                </a:lnTo>
                <a:cubicBezTo>
                  <a:pt x="784991" y="739725"/>
                  <a:pt x="778314" y="740319"/>
                  <a:pt x="771670" y="742504"/>
                </a:cubicBezTo>
                <a:lnTo>
                  <a:pt x="768067" y="743358"/>
                </a:lnTo>
                <a:lnTo>
                  <a:pt x="746447" y="735533"/>
                </a:lnTo>
                <a:cubicBezTo>
                  <a:pt x="736345" y="730052"/>
                  <a:pt x="726843" y="728946"/>
                  <a:pt x="717685" y="730470"/>
                </a:cubicBezTo>
                <a:cubicBezTo>
                  <a:pt x="708524" y="731992"/>
                  <a:pt x="699709" y="736146"/>
                  <a:pt x="690966" y="741174"/>
                </a:cubicBezTo>
                <a:lnTo>
                  <a:pt x="666770" y="755786"/>
                </a:lnTo>
                <a:lnTo>
                  <a:pt x="655060" y="757482"/>
                </a:lnTo>
                <a:cubicBezTo>
                  <a:pt x="655073" y="757605"/>
                  <a:pt x="655084" y="757727"/>
                  <a:pt x="655096" y="757849"/>
                </a:cubicBezTo>
                <a:cubicBezTo>
                  <a:pt x="655094" y="757845"/>
                  <a:pt x="655094" y="757841"/>
                  <a:pt x="655092" y="757835"/>
                </a:cubicBezTo>
                <a:cubicBezTo>
                  <a:pt x="639118" y="765635"/>
                  <a:pt x="622660" y="772771"/>
                  <a:pt x="607629" y="781550"/>
                </a:cubicBezTo>
                <a:lnTo>
                  <a:pt x="606712" y="781914"/>
                </a:lnTo>
                <a:lnTo>
                  <a:pt x="602523" y="776218"/>
                </a:lnTo>
                <a:cubicBezTo>
                  <a:pt x="595039" y="768890"/>
                  <a:pt x="586784" y="769758"/>
                  <a:pt x="572450" y="777944"/>
                </a:cubicBezTo>
                <a:lnTo>
                  <a:pt x="560587" y="784820"/>
                </a:lnTo>
                <a:lnTo>
                  <a:pt x="550559" y="783702"/>
                </a:lnTo>
                <a:cubicBezTo>
                  <a:pt x="547487" y="783399"/>
                  <a:pt x="544454" y="782936"/>
                  <a:pt x="541559" y="782052"/>
                </a:cubicBezTo>
                <a:lnTo>
                  <a:pt x="533437" y="777907"/>
                </a:lnTo>
                <a:lnTo>
                  <a:pt x="534676" y="764595"/>
                </a:lnTo>
                <a:cubicBezTo>
                  <a:pt x="533798" y="752814"/>
                  <a:pt x="526545" y="746655"/>
                  <a:pt x="513421" y="746761"/>
                </a:cubicBezTo>
                <a:cubicBezTo>
                  <a:pt x="507591" y="746809"/>
                  <a:pt x="500601" y="748095"/>
                  <a:pt x="492497" y="750675"/>
                </a:cubicBezTo>
                <a:cubicBezTo>
                  <a:pt x="487078" y="752224"/>
                  <a:pt x="481778" y="753847"/>
                  <a:pt x="476779" y="755929"/>
                </a:cubicBezTo>
                <a:lnTo>
                  <a:pt x="463958" y="763337"/>
                </a:lnTo>
                <a:lnTo>
                  <a:pt x="462878" y="763589"/>
                </a:lnTo>
                <a:cubicBezTo>
                  <a:pt x="438820" y="771755"/>
                  <a:pt x="419311" y="792628"/>
                  <a:pt x="388632" y="784015"/>
                </a:cubicBezTo>
                <a:cubicBezTo>
                  <a:pt x="385145" y="783262"/>
                  <a:pt x="378817" y="784181"/>
                  <a:pt x="375315" y="788036"/>
                </a:cubicBezTo>
                <a:cubicBezTo>
                  <a:pt x="365090" y="793200"/>
                  <a:pt x="355683" y="797936"/>
                  <a:pt x="344084" y="787626"/>
                </a:cubicBezTo>
                <a:cubicBezTo>
                  <a:pt x="338950" y="782764"/>
                  <a:pt x="329323" y="785038"/>
                  <a:pt x="322336" y="788140"/>
                </a:cubicBezTo>
                <a:cubicBezTo>
                  <a:pt x="317707" y="790147"/>
                  <a:pt x="313403" y="793122"/>
                  <a:pt x="308508" y="792810"/>
                </a:cubicBezTo>
                <a:lnTo>
                  <a:pt x="303793" y="791370"/>
                </a:lnTo>
                <a:cubicBezTo>
                  <a:pt x="303799" y="791316"/>
                  <a:pt x="303800" y="791262"/>
                  <a:pt x="303805" y="791209"/>
                </a:cubicBezTo>
                <a:cubicBezTo>
                  <a:pt x="297367" y="786109"/>
                  <a:pt x="289282" y="786472"/>
                  <a:pt x="282324" y="789929"/>
                </a:cubicBezTo>
                <a:cubicBezTo>
                  <a:pt x="270562" y="797001"/>
                  <a:pt x="258028" y="800242"/>
                  <a:pt x="243551" y="800819"/>
                </a:cubicBezTo>
                <a:cubicBezTo>
                  <a:pt x="236315" y="801107"/>
                  <a:pt x="228932" y="804603"/>
                  <a:pt x="223371" y="809348"/>
                </a:cubicBezTo>
                <a:lnTo>
                  <a:pt x="224057" y="810409"/>
                </a:lnTo>
                <a:lnTo>
                  <a:pt x="223888" y="810365"/>
                </a:lnTo>
                <a:cubicBezTo>
                  <a:pt x="215543" y="810221"/>
                  <a:pt x="207821" y="811085"/>
                  <a:pt x="200872" y="813431"/>
                </a:cubicBezTo>
                <a:lnTo>
                  <a:pt x="196796" y="816083"/>
                </a:lnTo>
                <a:lnTo>
                  <a:pt x="170273" y="818138"/>
                </a:lnTo>
                <a:lnTo>
                  <a:pt x="169840" y="817654"/>
                </a:lnTo>
                <a:lnTo>
                  <a:pt x="169962" y="818163"/>
                </a:lnTo>
                <a:lnTo>
                  <a:pt x="169241" y="818218"/>
                </a:lnTo>
                <a:lnTo>
                  <a:pt x="156153" y="808505"/>
                </a:lnTo>
                <a:cubicBezTo>
                  <a:pt x="150910" y="807820"/>
                  <a:pt x="144961" y="809412"/>
                  <a:pt x="138594" y="812282"/>
                </a:cubicBezTo>
                <a:cubicBezTo>
                  <a:pt x="135311" y="813815"/>
                  <a:pt x="132404" y="815933"/>
                  <a:pt x="129237" y="817588"/>
                </a:cubicBezTo>
                <a:lnTo>
                  <a:pt x="119925" y="819742"/>
                </a:lnTo>
                <a:lnTo>
                  <a:pt x="118745" y="819717"/>
                </a:lnTo>
                <a:lnTo>
                  <a:pt x="87958" y="824518"/>
                </a:lnTo>
                <a:lnTo>
                  <a:pt x="42170" y="828066"/>
                </a:lnTo>
                <a:lnTo>
                  <a:pt x="0" y="283907"/>
                </a:ln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99" name="Tijdelijke aanduiding voor verticale tekst 198">
            <a:extLst>
              <a:ext uri="{FF2B5EF4-FFF2-40B4-BE49-F238E27FC236}">
                <a16:creationId xmlns:a16="http://schemas.microsoft.com/office/drawing/2014/main" id="{5EF5DB12-4B72-4E8A-9F72-FFD85C9EBC06}"/>
              </a:ext>
            </a:extLst>
          </p:cNvPr>
          <p:cNvSpPr>
            <a:spLocks noGrp="1"/>
          </p:cNvSpPr>
          <p:nvPr>
            <p:ph type="body" orient="vert" idx="65" hasCustomPrompt="1"/>
          </p:nvPr>
        </p:nvSpPr>
        <p:spPr>
          <a:xfrm>
            <a:off x="420784" y="408169"/>
            <a:ext cx="3687514" cy="593639"/>
          </a:xfrm>
          <a:custGeom>
            <a:avLst/>
            <a:gdLst>
              <a:gd name="connsiteX0" fmla="*/ 3663510 w 3687514"/>
              <a:gd name="connsiteY0" fmla="*/ 0 h 593639"/>
              <a:gd name="connsiteX1" fmla="*/ 3687514 w 3687514"/>
              <a:gd name="connsiteY1" fmla="*/ 309732 h 593639"/>
              <a:gd name="connsiteX2" fmla="*/ 24003 w 3687514"/>
              <a:gd name="connsiteY2" fmla="*/ 593639 h 593639"/>
              <a:gd name="connsiteX3" fmla="*/ 0 w 3687514"/>
              <a:gd name="connsiteY3" fmla="*/ 283907 h 593639"/>
            </a:gdLst>
            <a:ahLst/>
            <a:cxnLst>
              <a:cxn ang="0">
                <a:pos x="connsiteX0" y="connsiteY0"/>
              </a:cxn>
              <a:cxn ang="0">
                <a:pos x="connsiteX1" y="connsiteY1"/>
              </a:cxn>
              <a:cxn ang="0">
                <a:pos x="connsiteX2" y="connsiteY2"/>
              </a:cxn>
              <a:cxn ang="0">
                <a:pos x="connsiteX3" y="connsiteY3"/>
              </a:cxn>
            </a:cxnLst>
            <a:rect l="l" t="t" r="r" b="b"/>
            <a:pathLst>
              <a:path w="3687514" h="593639">
                <a:moveTo>
                  <a:pt x="3663510" y="0"/>
                </a:moveTo>
                <a:lnTo>
                  <a:pt x="3687514" y="309732"/>
                </a:lnTo>
                <a:lnTo>
                  <a:pt x="24003" y="593639"/>
                </a:lnTo>
                <a:lnTo>
                  <a:pt x="0" y="283907"/>
                </a:lnTo>
                <a:close/>
              </a:path>
            </a:pathLst>
          </a:custGeom>
          <a:solidFill>
            <a:schemeClr val="accent5"/>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0" name="Tijdelijke aanduiding voor verticale tekst 199">
            <a:extLst>
              <a:ext uri="{FF2B5EF4-FFF2-40B4-BE49-F238E27FC236}">
                <a16:creationId xmlns:a16="http://schemas.microsoft.com/office/drawing/2014/main" id="{0F461F53-454F-478B-9C6C-C8B647C4C13C}"/>
              </a:ext>
            </a:extLst>
          </p:cNvPr>
          <p:cNvSpPr>
            <a:spLocks noGrp="1"/>
          </p:cNvSpPr>
          <p:nvPr>
            <p:ph type="body" orient="vert" idx="66" hasCustomPrompt="1"/>
          </p:nvPr>
        </p:nvSpPr>
        <p:spPr>
          <a:xfrm>
            <a:off x="416815" y="688545"/>
            <a:ext cx="69585" cy="313265"/>
          </a:xfrm>
          <a:custGeom>
            <a:avLst/>
            <a:gdLst>
              <a:gd name="connsiteX0" fmla="*/ 45582 w 69585"/>
              <a:gd name="connsiteY0" fmla="*/ 0 h 313265"/>
              <a:gd name="connsiteX1" fmla="*/ 69585 w 69585"/>
              <a:gd name="connsiteY1" fmla="*/ 309732 h 313265"/>
              <a:gd name="connsiteX2" fmla="*/ 24003 w 69585"/>
              <a:gd name="connsiteY2" fmla="*/ 313265 h 313265"/>
              <a:gd name="connsiteX3" fmla="*/ 0 w 69585"/>
              <a:gd name="connsiteY3" fmla="*/ 3533 h 313265"/>
            </a:gdLst>
            <a:ahLst/>
            <a:cxnLst>
              <a:cxn ang="0">
                <a:pos x="connsiteX0" y="connsiteY0"/>
              </a:cxn>
              <a:cxn ang="0">
                <a:pos x="connsiteX1" y="connsiteY1"/>
              </a:cxn>
              <a:cxn ang="0">
                <a:pos x="connsiteX2" y="connsiteY2"/>
              </a:cxn>
              <a:cxn ang="0">
                <a:pos x="connsiteX3" y="connsiteY3"/>
              </a:cxn>
            </a:cxnLst>
            <a:rect l="l" t="t" r="r" b="b"/>
            <a:pathLst>
              <a:path w="69585" h="313265">
                <a:moveTo>
                  <a:pt x="45582" y="0"/>
                </a:moveTo>
                <a:lnTo>
                  <a:pt x="69585" y="309732"/>
                </a:lnTo>
                <a:lnTo>
                  <a:pt x="24003" y="313265"/>
                </a:lnTo>
                <a:lnTo>
                  <a:pt x="0" y="3533"/>
                </a:lnTo>
                <a:close/>
              </a:path>
            </a:pathLst>
          </a:custGeom>
          <a:solidFill>
            <a:schemeClr val="accent5">
              <a:lumMod val="50000"/>
            </a:schemeClr>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2" name="Tijdelijke aanduiding voor verticale tekst 201">
            <a:extLst>
              <a:ext uri="{FF2B5EF4-FFF2-40B4-BE49-F238E27FC236}">
                <a16:creationId xmlns:a16="http://schemas.microsoft.com/office/drawing/2014/main" id="{3B751E84-56DA-4D05-AF77-8BFA0AB4E768}"/>
              </a:ext>
            </a:extLst>
          </p:cNvPr>
          <p:cNvSpPr>
            <a:spLocks noGrp="1"/>
          </p:cNvSpPr>
          <p:nvPr>
            <p:ph type="body" orient="vert" idx="67" hasCustomPrompt="1"/>
          </p:nvPr>
        </p:nvSpPr>
        <p:spPr>
          <a:xfrm>
            <a:off x="441839" y="1001809"/>
            <a:ext cx="66161" cy="237236"/>
          </a:xfrm>
          <a:custGeom>
            <a:avLst/>
            <a:gdLst>
              <a:gd name="connsiteX0" fmla="*/ 45582 w 69585"/>
              <a:gd name="connsiteY0" fmla="*/ 0 h 313265"/>
              <a:gd name="connsiteX1" fmla="*/ 69585 w 69585"/>
              <a:gd name="connsiteY1" fmla="*/ 309732 h 313265"/>
              <a:gd name="connsiteX2" fmla="*/ 24003 w 69585"/>
              <a:gd name="connsiteY2" fmla="*/ 313265 h 313265"/>
              <a:gd name="connsiteX3" fmla="*/ 0 w 69585"/>
              <a:gd name="connsiteY3" fmla="*/ 3533 h 313265"/>
            </a:gdLst>
            <a:ahLst/>
            <a:cxnLst>
              <a:cxn ang="0">
                <a:pos x="connsiteX0" y="connsiteY0"/>
              </a:cxn>
              <a:cxn ang="0">
                <a:pos x="connsiteX1" y="connsiteY1"/>
              </a:cxn>
              <a:cxn ang="0">
                <a:pos x="connsiteX2" y="connsiteY2"/>
              </a:cxn>
              <a:cxn ang="0">
                <a:pos x="connsiteX3" y="connsiteY3"/>
              </a:cxn>
            </a:cxnLst>
            <a:rect l="l" t="t" r="r" b="b"/>
            <a:pathLst>
              <a:path w="69585" h="313265">
                <a:moveTo>
                  <a:pt x="45582" y="0"/>
                </a:moveTo>
                <a:lnTo>
                  <a:pt x="69585" y="309732"/>
                </a:lnTo>
                <a:lnTo>
                  <a:pt x="24003" y="313265"/>
                </a:lnTo>
                <a:lnTo>
                  <a:pt x="0" y="3533"/>
                </a:lnTo>
                <a:close/>
              </a:path>
            </a:pathLst>
          </a:custGeom>
          <a:solidFill>
            <a:schemeClr val="bg1">
              <a:lumMod val="85000"/>
            </a:schemeClr>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3" name="Tijdelijke aanduiding voor verticale tekst 2">
            <a:extLst>
              <a:ext uri="{FF2B5EF4-FFF2-40B4-BE49-F238E27FC236}">
                <a16:creationId xmlns:a16="http://schemas.microsoft.com/office/drawing/2014/main" id="{F4BCFC0A-01A8-4654-8AA7-6D1EEC56228A}"/>
              </a:ext>
            </a:extLst>
          </p:cNvPr>
          <p:cNvSpPr>
            <a:spLocks noGrp="1"/>
          </p:cNvSpPr>
          <p:nvPr>
            <p:ph type="body" orient="vert" idx="68" hasCustomPrompt="1"/>
          </p:nvPr>
        </p:nvSpPr>
        <p:spPr>
          <a:xfrm rot="21292575">
            <a:off x="4645291" y="4814879"/>
            <a:ext cx="2060554" cy="766499"/>
          </a:xfrm>
          <a:blipFill>
            <a:blip r:embed="rId4">
              <a:extLst>
                <a:ext uri="{96DAC541-7B7A-43D3-8B79-37D633B846F1}">
                  <asvg:svgBlip xmlns:asvg="http://schemas.microsoft.com/office/drawing/2016/SVG/main" r:embed="rId5"/>
                </a:ext>
              </a:extLst>
            </a:blip>
            <a:stretch>
              <a:fillRect t="2955" b="2955"/>
            </a:stretch>
          </a:blipFill>
        </p:spPr>
        <p:txBody>
          <a:bodyPr vert="horz" lIns="252000" tIns="0" rIns="252000" bIns="0" anchor="ctr" anchorCtr="0"/>
          <a:lstStyle>
            <a:lvl1pPr marL="0" indent="0" algn="l">
              <a:spcBef>
                <a:spcPts val="0"/>
              </a:spcBef>
              <a:spcAft>
                <a:spcPts val="0"/>
              </a:spcAft>
              <a:buNone/>
              <a:defRPr sz="14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05" name="Tijdelijke aanduiding voor verticale tekst 2">
            <a:extLst>
              <a:ext uri="{FF2B5EF4-FFF2-40B4-BE49-F238E27FC236}">
                <a16:creationId xmlns:a16="http://schemas.microsoft.com/office/drawing/2014/main" id="{8BC38E9C-DA44-4728-AB29-88B80DB42A7F}"/>
              </a:ext>
            </a:extLst>
          </p:cNvPr>
          <p:cNvSpPr>
            <a:spLocks noGrp="1"/>
          </p:cNvSpPr>
          <p:nvPr>
            <p:ph type="body" orient="vert" idx="69" hasCustomPrompt="1"/>
          </p:nvPr>
        </p:nvSpPr>
        <p:spPr>
          <a:xfrm rot="21292575">
            <a:off x="8048890" y="3836979"/>
            <a:ext cx="2060554" cy="766499"/>
          </a:xfrm>
          <a:blipFill>
            <a:blip r:embed="rId4">
              <a:extLst>
                <a:ext uri="{96DAC541-7B7A-43D3-8B79-37D633B846F1}">
                  <asvg:svgBlip xmlns:asvg="http://schemas.microsoft.com/office/drawing/2016/SVG/main" r:embed="rId5"/>
                </a:ext>
              </a:extLst>
            </a:blip>
            <a:stretch>
              <a:fillRect t="2955" b="2955"/>
            </a:stretch>
          </a:blipFill>
        </p:spPr>
        <p:txBody>
          <a:bodyPr vert="horz" lIns="252000" tIns="0" rIns="252000" bIns="0" anchor="ctr" anchorCtr="0"/>
          <a:lstStyle>
            <a:lvl1pPr marL="0" indent="0" algn="l">
              <a:spcBef>
                <a:spcPts val="0"/>
              </a:spcBef>
              <a:spcAft>
                <a:spcPts val="0"/>
              </a:spcAft>
              <a:buNone/>
              <a:defRPr sz="14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06" name="Tijdelijke aanduiding voor verticale tekst 2">
            <a:extLst>
              <a:ext uri="{FF2B5EF4-FFF2-40B4-BE49-F238E27FC236}">
                <a16:creationId xmlns:a16="http://schemas.microsoft.com/office/drawing/2014/main" id="{C15CF370-901C-4635-8DA7-17661A7296A2}"/>
              </a:ext>
            </a:extLst>
          </p:cNvPr>
          <p:cNvSpPr>
            <a:spLocks noGrp="1"/>
          </p:cNvSpPr>
          <p:nvPr>
            <p:ph type="body" orient="vert" idx="70" hasCustomPrompt="1"/>
          </p:nvPr>
        </p:nvSpPr>
        <p:spPr>
          <a:xfrm rot="21292575">
            <a:off x="1216290" y="3773479"/>
            <a:ext cx="2060554" cy="766499"/>
          </a:xfrm>
          <a:blipFill>
            <a:blip r:embed="rId4">
              <a:extLst>
                <a:ext uri="{96DAC541-7B7A-43D3-8B79-37D633B846F1}">
                  <asvg:svgBlip xmlns:asvg="http://schemas.microsoft.com/office/drawing/2016/SVG/main" r:embed="rId5"/>
                </a:ext>
              </a:extLst>
            </a:blip>
            <a:stretch>
              <a:fillRect t="2955" b="2955"/>
            </a:stretch>
          </a:blipFill>
        </p:spPr>
        <p:txBody>
          <a:bodyPr vert="horz" lIns="252000" tIns="0" rIns="252000" bIns="0" anchor="ctr" anchorCtr="0"/>
          <a:lstStyle>
            <a:lvl1pPr marL="0" indent="0" algn="l">
              <a:spcBef>
                <a:spcPts val="0"/>
              </a:spcBef>
              <a:spcAft>
                <a:spcPts val="0"/>
              </a:spcAft>
              <a:buNone/>
              <a:defRPr sz="14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07" name="Tijdelijke aanduiding voor verticale tekst 2">
            <a:extLst>
              <a:ext uri="{FF2B5EF4-FFF2-40B4-BE49-F238E27FC236}">
                <a16:creationId xmlns:a16="http://schemas.microsoft.com/office/drawing/2014/main" id="{4B73A63F-297A-4772-B81A-FCE9E1F63AAF}"/>
              </a:ext>
            </a:extLst>
          </p:cNvPr>
          <p:cNvSpPr>
            <a:spLocks noGrp="1"/>
          </p:cNvSpPr>
          <p:nvPr>
            <p:ph type="body" orient="vert" idx="71" hasCustomPrompt="1"/>
          </p:nvPr>
        </p:nvSpPr>
        <p:spPr>
          <a:xfrm rot="21306837">
            <a:off x="8290592" y="4650788"/>
            <a:ext cx="2652800" cy="377178"/>
          </a:xfrm>
          <a:noFill/>
        </p:spPr>
        <p:txBody>
          <a:bodyPr vert="horz" lIns="72000" tIns="0" rIns="72000" bIns="0" anchor="ctr" anchorCtr="0"/>
          <a:lstStyle>
            <a:lvl1pPr algn="l">
              <a:buNone/>
              <a:defRPr sz="1600" b="1" cap="none" baseline="0">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Datum</a:t>
            </a:r>
          </a:p>
        </p:txBody>
      </p:sp>
      <p:sp>
        <p:nvSpPr>
          <p:cNvPr id="209" name="Tijdelijke aanduiding voor verticale tekst 2">
            <a:extLst>
              <a:ext uri="{FF2B5EF4-FFF2-40B4-BE49-F238E27FC236}">
                <a16:creationId xmlns:a16="http://schemas.microsoft.com/office/drawing/2014/main" id="{D8E66FD4-0633-4197-9CB0-41A70E6E531A}"/>
              </a:ext>
            </a:extLst>
          </p:cNvPr>
          <p:cNvSpPr>
            <a:spLocks noGrp="1"/>
          </p:cNvSpPr>
          <p:nvPr>
            <p:ph type="body" orient="vert" idx="73" hasCustomPrompt="1"/>
          </p:nvPr>
        </p:nvSpPr>
        <p:spPr>
          <a:xfrm rot="21306837">
            <a:off x="4861592" y="5679488"/>
            <a:ext cx="2652800" cy="377178"/>
          </a:xfrm>
          <a:noFill/>
        </p:spPr>
        <p:txBody>
          <a:bodyPr vert="horz" lIns="72000" tIns="0" rIns="72000" bIns="0" anchor="ctr" anchorCtr="0"/>
          <a:lstStyle>
            <a:lvl1pPr algn="l">
              <a:buNone/>
              <a:defRPr sz="1600" b="1" cap="none" baseline="0">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Datum</a:t>
            </a:r>
          </a:p>
        </p:txBody>
      </p:sp>
      <p:sp>
        <p:nvSpPr>
          <p:cNvPr id="211" name="Tijdelijke aanduiding voor verticale tekst 2">
            <a:extLst>
              <a:ext uri="{FF2B5EF4-FFF2-40B4-BE49-F238E27FC236}">
                <a16:creationId xmlns:a16="http://schemas.microsoft.com/office/drawing/2014/main" id="{6BE033C9-2A70-4CAC-A22D-4EE5CF9726A4}"/>
              </a:ext>
            </a:extLst>
          </p:cNvPr>
          <p:cNvSpPr>
            <a:spLocks noGrp="1"/>
          </p:cNvSpPr>
          <p:nvPr>
            <p:ph type="body" orient="vert" idx="75" hasCustomPrompt="1"/>
          </p:nvPr>
        </p:nvSpPr>
        <p:spPr>
          <a:xfrm rot="21306837">
            <a:off x="1343692" y="4587288"/>
            <a:ext cx="2652800" cy="377178"/>
          </a:xfrm>
          <a:noFill/>
        </p:spPr>
        <p:txBody>
          <a:bodyPr vert="horz" lIns="72000" tIns="0" rIns="72000" bIns="0" anchor="ctr" anchorCtr="0"/>
          <a:lstStyle>
            <a:lvl1pPr algn="l">
              <a:buNone/>
              <a:defRPr sz="1600" b="1" cap="none" baseline="0">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Datum</a:t>
            </a:r>
          </a:p>
        </p:txBody>
      </p:sp>
      <p:sp>
        <p:nvSpPr>
          <p:cNvPr id="75" name="Tijdelijke aanduiding voor verticale tekst 2">
            <a:extLst>
              <a:ext uri="{FF2B5EF4-FFF2-40B4-BE49-F238E27FC236}">
                <a16:creationId xmlns:a16="http://schemas.microsoft.com/office/drawing/2014/main" id="{0A459D77-0D40-4B62-82D1-27B78452C598}"/>
              </a:ext>
            </a:extLst>
          </p:cNvPr>
          <p:cNvSpPr>
            <a:spLocks noGrp="1"/>
          </p:cNvSpPr>
          <p:nvPr>
            <p:ph type="body" orient="vert" idx="76" hasCustomPrompt="1"/>
          </p:nvPr>
        </p:nvSpPr>
        <p:spPr>
          <a:xfrm>
            <a:off x="772581" y="6087600"/>
            <a:ext cx="777600" cy="273600"/>
          </a:xfrm>
          <a:blipFill>
            <a:blip r:embed="rId6">
              <a:extLst>
                <a:ext uri="{96DAC541-7B7A-43D3-8B79-37D633B846F1}">
                  <asvg:svgBlip xmlns:asvg="http://schemas.microsoft.com/office/drawing/2016/SVG/main" r:embed="rId7"/>
                </a:ext>
              </a:extLst>
            </a:blip>
            <a:srcRect/>
            <a:stretch>
              <a:fillRect t="2955" b="2955"/>
            </a:stretch>
          </a:blipFill>
        </p:spPr>
        <p:txBody>
          <a:bodyPr vert="horz" lIns="72000" tIns="0" rIns="72000" bIns="0" anchor="ctr" anchorCtr="0"/>
          <a:lstStyle>
            <a:lvl1pPr algn="ctr">
              <a:buNone/>
              <a:defRPr sz="600" b="1" cap="all" baseline="0">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76" name="Titel 1">
            <a:extLst>
              <a:ext uri="{FF2B5EF4-FFF2-40B4-BE49-F238E27FC236}">
                <a16:creationId xmlns:a16="http://schemas.microsoft.com/office/drawing/2014/main" id="{F6DC795A-50E2-4F40-A5C5-4F75D50924EF}"/>
              </a:ext>
            </a:extLst>
          </p:cNvPr>
          <p:cNvSpPr>
            <a:spLocks noGrp="1"/>
          </p:cNvSpPr>
          <p:nvPr>
            <p:ph type="title" hasCustomPrompt="1"/>
          </p:nvPr>
        </p:nvSpPr>
        <p:spPr>
          <a:xfrm>
            <a:off x="4404709" y="377070"/>
            <a:ext cx="11033141" cy="920291"/>
          </a:xfrm>
        </p:spPr>
        <p:txBody>
          <a:bodyPr/>
          <a:lstStyle>
            <a:lvl1pPr>
              <a:defRPr sz="2800"/>
            </a:lvl1pPr>
          </a:lstStyle>
          <a:p>
            <a:r>
              <a:rPr lang="nl-NL" dirty="0"/>
              <a:t>Wat staat er op</a:t>
            </a:r>
            <a:br>
              <a:rPr lang="nl-NL" dirty="0"/>
            </a:br>
            <a:r>
              <a:rPr lang="nl-NL" dirty="0"/>
              <a:t>de agenda?</a:t>
            </a:r>
          </a:p>
        </p:txBody>
      </p:sp>
    </p:spTree>
    <p:extLst>
      <p:ext uri="{BB962C8B-B14F-4D97-AF65-F5344CB8AC3E}">
        <p14:creationId xmlns:p14="http://schemas.microsoft.com/office/powerpoint/2010/main" val="20011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61"/>
                                        </p:tgtEl>
                                        <p:attrNameLst>
                                          <p:attrName>style.visibility</p:attrName>
                                        </p:attrNameLst>
                                      </p:cBhvr>
                                      <p:to>
                                        <p:strVal val="visible"/>
                                      </p:to>
                                    </p:set>
                                    <p:anim calcmode="lin" valueType="num">
                                      <p:cBhvr additive="base">
                                        <p:cTn id="11" dur="1000" fill="hold"/>
                                        <p:tgtEl>
                                          <p:spTgt spid="161"/>
                                        </p:tgtEl>
                                        <p:attrNameLst>
                                          <p:attrName>ppt_x</p:attrName>
                                        </p:attrNameLst>
                                      </p:cBhvr>
                                      <p:tavLst>
                                        <p:tav tm="0">
                                          <p:val>
                                            <p:strVal val="#ppt_x"/>
                                          </p:val>
                                        </p:tav>
                                        <p:tav tm="100000">
                                          <p:val>
                                            <p:strVal val="#ppt_x"/>
                                          </p:val>
                                        </p:tav>
                                      </p:tavLst>
                                    </p:anim>
                                    <p:anim calcmode="lin" valueType="num">
                                      <p:cBhvr additive="base">
                                        <p:cTn id="12" dur="1000" fill="hold"/>
                                        <p:tgtEl>
                                          <p:spTgt spid="16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60"/>
                                        </p:tgtEl>
                                        <p:attrNameLst>
                                          <p:attrName>style.visibility</p:attrName>
                                        </p:attrNameLst>
                                      </p:cBhvr>
                                      <p:to>
                                        <p:strVal val="visible"/>
                                      </p:to>
                                    </p:set>
                                    <p:anim calcmode="lin" valueType="num">
                                      <p:cBhvr additive="base">
                                        <p:cTn id="15" dur="1000" fill="hold"/>
                                        <p:tgtEl>
                                          <p:spTgt spid="160"/>
                                        </p:tgtEl>
                                        <p:attrNameLst>
                                          <p:attrName>ppt_x</p:attrName>
                                        </p:attrNameLst>
                                      </p:cBhvr>
                                      <p:tavLst>
                                        <p:tav tm="0">
                                          <p:val>
                                            <p:strVal val="#ppt_x"/>
                                          </p:val>
                                        </p:tav>
                                        <p:tav tm="100000">
                                          <p:val>
                                            <p:strVal val="#ppt_x"/>
                                          </p:val>
                                        </p:tav>
                                      </p:tavLst>
                                    </p:anim>
                                    <p:anim calcmode="lin" valueType="num">
                                      <p:cBhvr additive="base">
                                        <p:cTn id="16" dur="1000" fill="hold"/>
                                        <p:tgtEl>
                                          <p:spTgt spid="16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anim calcmode="lin" valueType="num">
                                      <p:cBhvr additive="base">
                                        <p:cTn id="19" dur="1000" fill="hold"/>
                                        <p:tgtEl>
                                          <p:spTgt spid="196"/>
                                        </p:tgtEl>
                                        <p:attrNameLst>
                                          <p:attrName>ppt_x</p:attrName>
                                        </p:attrNameLst>
                                      </p:cBhvr>
                                      <p:tavLst>
                                        <p:tav tm="0">
                                          <p:val>
                                            <p:strVal val="#ppt_x"/>
                                          </p:val>
                                        </p:tav>
                                        <p:tav tm="100000">
                                          <p:val>
                                            <p:strVal val="#ppt_x"/>
                                          </p:val>
                                        </p:tav>
                                      </p:tavLst>
                                    </p:anim>
                                    <p:anim calcmode="lin" valueType="num">
                                      <p:cBhvr additive="base">
                                        <p:cTn id="20" dur="1000" fill="hold"/>
                                        <p:tgtEl>
                                          <p:spTgt spid="19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95"/>
                                        </p:tgtEl>
                                        <p:attrNameLst>
                                          <p:attrName>style.visibility</p:attrName>
                                        </p:attrNameLst>
                                      </p:cBhvr>
                                      <p:to>
                                        <p:strVal val="visible"/>
                                      </p:to>
                                    </p:set>
                                    <p:anim calcmode="lin" valueType="num">
                                      <p:cBhvr additive="base">
                                        <p:cTn id="23" dur="1000" fill="hold"/>
                                        <p:tgtEl>
                                          <p:spTgt spid="195"/>
                                        </p:tgtEl>
                                        <p:attrNameLst>
                                          <p:attrName>ppt_x</p:attrName>
                                        </p:attrNameLst>
                                      </p:cBhvr>
                                      <p:tavLst>
                                        <p:tav tm="0">
                                          <p:val>
                                            <p:strVal val="#ppt_x"/>
                                          </p:val>
                                        </p:tav>
                                        <p:tav tm="100000">
                                          <p:val>
                                            <p:strVal val="#ppt_x"/>
                                          </p:val>
                                        </p:tav>
                                      </p:tavLst>
                                    </p:anim>
                                    <p:anim calcmode="lin" valueType="num">
                                      <p:cBhvr additive="base">
                                        <p:cTn id="24" dur="1000" fill="hold"/>
                                        <p:tgtEl>
                                          <p:spTgt spid="19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99"/>
                                        </p:tgtEl>
                                        <p:attrNameLst>
                                          <p:attrName>style.visibility</p:attrName>
                                        </p:attrNameLst>
                                      </p:cBhvr>
                                      <p:to>
                                        <p:strVal val="visible"/>
                                      </p:to>
                                    </p:set>
                                    <p:anim calcmode="lin" valueType="num">
                                      <p:cBhvr additive="base">
                                        <p:cTn id="27" dur="1000" fill="hold"/>
                                        <p:tgtEl>
                                          <p:spTgt spid="199"/>
                                        </p:tgtEl>
                                        <p:attrNameLst>
                                          <p:attrName>ppt_x</p:attrName>
                                        </p:attrNameLst>
                                      </p:cBhvr>
                                      <p:tavLst>
                                        <p:tav tm="0">
                                          <p:val>
                                            <p:strVal val="#ppt_x"/>
                                          </p:val>
                                        </p:tav>
                                        <p:tav tm="100000">
                                          <p:val>
                                            <p:strVal val="#ppt_x"/>
                                          </p:val>
                                        </p:tav>
                                      </p:tavLst>
                                    </p:anim>
                                    <p:anim calcmode="lin" valueType="num">
                                      <p:cBhvr additive="base">
                                        <p:cTn id="28" dur="1000" fill="hold"/>
                                        <p:tgtEl>
                                          <p:spTgt spid="19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00"/>
                                        </p:tgtEl>
                                        <p:attrNameLst>
                                          <p:attrName>style.visibility</p:attrName>
                                        </p:attrNameLst>
                                      </p:cBhvr>
                                      <p:to>
                                        <p:strVal val="visible"/>
                                      </p:to>
                                    </p:set>
                                    <p:anim calcmode="lin" valueType="num">
                                      <p:cBhvr additive="base">
                                        <p:cTn id="31" dur="1000" fill="hold"/>
                                        <p:tgtEl>
                                          <p:spTgt spid="200"/>
                                        </p:tgtEl>
                                        <p:attrNameLst>
                                          <p:attrName>ppt_x</p:attrName>
                                        </p:attrNameLst>
                                      </p:cBhvr>
                                      <p:tavLst>
                                        <p:tav tm="0">
                                          <p:val>
                                            <p:strVal val="#ppt_x"/>
                                          </p:val>
                                        </p:tav>
                                        <p:tav tm="100000">
                                          <p:val>
                                            <p:strVal val="#ppt_x"/>
                                          </p:val>
                                        </p:tav>
                                      </p:tavLst>
                                    </p:anim>
                                    <p:anim calcmode="lin" valueType="num">
                                      <p:cBhvr additive="base">
                                        <p:cTn id="32" dur="1000" fill="hold"/>
                                        <p:tgtEl>
                                          <p:spTgt spid="200"/>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02"/>
                                        </p:tgtEl>
                                        <p:attrNameLst>
                                          <p:attrName>style.visibility</p:attrName>
                                        </p:attrNameLst>
                                      </p:cBhvr>
                                      <p:to>
                                        <p:strVal val="visible"/>
                                      </p:to>
                                    </p:set>
                                    <p:anim calcmode="lin" valueType="num">
                                      <p:cBhvr additive="base">
                                        <p:cTn id="35" dur="1000" fill="hold"/>
                                        <p:tgtEl>
                                          <p:spTgt spid="202"/>
                                        </p:tgtEl>
                                        <p:attrNameLst>
                                          <p:attrName>ppt_x</p:attrName>
                                        </p:attrNameLst>
                                      </p:cBhvr>
                                      <p:tavLst>
                                        <p:tav tm="0">
                                          <p:val>
                                            <p:strVal val="#ppt_x"/>
                                          </p:val>
                                        </p:tav>
                                        <p:tav tm="100000">
                                          <p:val>
                                            <p:strVal val="#ppt_x"/>
                                          </p:val>
                                        </p:tav>
                                      </p:tavLst>
                                    </p:anim>
                                    <p:anim calcmode="lin" valueType="num">
                                      <p:cBhvr additive="base">
                                        <p:cTn id="36" dur="1000" fill="hold"/>
                                        <p:tgtEl>
                                          <p:spTgt spid="202"/>
                                        </p:tgtEl>
                                        <p:attrNameLst>
                                          <p:attrName>ppt_y</p:attrName>
                                        </p:attrNameLst>
                                      </p:cBhvr>
                                      <p:tavLst>
                                        <p:tav tm="0">
                                          <p:val>
                                            <p:strVal val="1+#ppt_h/2"/>
                                          </p:val>
                                        </p:tav>
                                        <p:tav tm="100000">
                                          <p:val>
                                            <p:strVal val="#ppt_y"/>
                                          </p:val>
                                        </p:tav>
                                      </p:tavLst>
                                    </p:anim>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500"/>
                                        <p:tgtEl>
                                          <p:spTgt spid="186"/>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fade">
                                      <p:cBhvr>
                                        <p:cTn id="44" dur="500"/>
                                        <p:tgtEl>
                                          <p:spTgt spid="20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1"/>
                                        </p:tgtEl>
                                        <p:attrNameLst>
                                          <p:attrName>style.visibility</p:attrName>
                                        </p:attrNameLst>
                                      </p:cBhvr>
                                      <p:to>
                                        <p:strVal val="visible"/>
                                      </p:to>
                                    </p:set>
                                    <p:animEffect transition="in" filter="fade">
                                      <p:cBhvr>
                                        <p:cTn id="47" dur="500"/>
                                        <p:tgtEl>
                                          <p:spTgt spid="211"/>
                                        </p:tgtEl>
                                      </p:cBhvr>
                                    </p:animEffect>
                                  </p:childTnLst>
                                </p:cTn>
                              </p:par>
                              <p:par>
                                <p:cTn id="48" presetID="2" presetClass="entr" presetSubtype="4" decel="100000" fill="hold" grpId="0" nodeType="withEffect">
                                  <p:stCondLst>
                                    <p:cond delay="0"/>
                                  </p:stCondLst>
                                  <p:childTnLst>
                                    <p:set>
                                      <p:cBhvr>
                                        <p:cTn id="49" dur="1" fill="hold">
                                          <p:stCondLst>
                                            <p:cond delay="0"/>
                                          </p:stCondLst>
                                        </p:cTn>
                                        <p:tgtEl>
                                          <p:spTgt spid="193"/>
                                        </p:tgtEl>
                                        <p:attrNameLst>
                                          <p:attrName>style.visibility</p:attrName>
                                        </p:attrNameLst>
                                      </p:cBhvr>
                                      <p:to>
                                        <p:strVal val="visible"/>
                                      </p:to>
                                    </p:set>
                                    <p:anim calcmode="lin" valueType="num">
                                      <p:cBhvr additive="base">
                                        <p:cTn id="50" dur="1000" fill="hold"/>
                                        <p:tgtEl>
                                          <p:spTgt spid="193"/>
                                        </p:tgtEl>
                                        <p:attrNameLst>
                                          <p:attrName>ppt_x</p:attrName>
                                        </p:attrNameLst>
                                      </p:cBhvr>
                                      <p:tavLst>
                                        <p:tav tm="0">
                                          <p:val>
                                            <p:strVal val="#ppt_x"/>
                                          </p:val>
                                        </p:tav>
                                        <p:tav tm="100000">
                                          <p:val>
                                            <p:strVal val="#ppt_x"/>
                                          </p:val>
                                        </p:tav>
                                      </p:tavLst>
                                    </p:anim>
                                    <p:anim calcmode="lin" valueType="num">
                                      <p:cBhvr additive="base">
                                        <p:cTn id="51" dur="1000" fill="hold"/>
                                        <p:tgtEl>
                                          <p:spTgt spid="193"/>
                                        </p:tgtEl>
                                        <p:attrNameLst>
                                          <p:attrName>ppt_y</p:attrName>
                                        </p:attrNameLst>
                                      </p:cBhvr>
                                      <p:tavLst>
                                        <p:tav tm="0">
                                          <p:val>
                                            <p:strVal val="1+#ppt_h/2"/>
                                          </p:val>
                                        </p:tav>
                                        <p:tav tm="100000">
                                          <p:val>
                                            <p:strVal val="#ppt_y"/>
                                          </p:val>
                                        </p:tav>
                                      </p:tavLst>
                                    </p:anim>
                                  </p:childTnLst>
                                </p:cTn>
                              </p:par>
                            </p:childTnLst>
                          </p:cTn>
                        </p:par>
                        <p:par>
                          <p:cTn id="52" fill="hold">
                            <p:stCondLst>
                              <p:cond delay="2500"/>
                            </p:stCondLst>
                            <p:childTnLst>
                              <p:par>
                                <p:cTn id="53" presetID="10" presetClass="entr" presetSubtype="0" fill="hold" grpId="0" nodeType="afterEffect">
                                  <p:stCondLst>
                                    <p:cond delay="0"/>
                                  </p:stCondLst>
                                  <p:childTnLst>
                                    <p:set>
                                      <p:cBhvr>
                                        <p:cTn id="54" dur="1" fill="hold">
                                          <p:stCondLst>
                                            <p:cond delay="0"/>
                                          </p:stCondLst>
                                        </p:cTn>
                                        <p:tgtEl>
                                          <p:spTgt spid="185"/>
                                        </p:tgtEl>
                                        <p:attrNameLst>
                                          <p:attrName>style.visibility</p:attrName>
                                        </p:attrNameLst>
                                      </p:cBhvr>
                                      <p:to>
                                        <p:strVal val="visible"/>
                                      </p:to>
                                    </p:set>
                                    <p:animEffect transition="in" filter="fade">
                                      <p:cBhvr>
                                        <p:cTn id="55" dur="500"/>
                                        <p:tgtEl>
                                          <p:spTgt spid="185"/>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203"/>
                                        </p:tgtEl>
                                        <p:attrNameLst>
                                          <p:attrName>style.visibility</p:attrName>
                                        </p:attrNameLst>
                                      </p:cBhvr>
                                      <p:to>
                                        <p:strVal val="visible"/>
                                      </p:to>
                                    </p:set>
                                    <p:animEffect transition="in" filter="fade">
                                      <p:cBhvr>
                                        <p:cTn id="59" dur="500"/>
                                        <p:tgtEl>
                                          <p:spTgt spid="2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09"/>
                                        </p:tgtEl>
                                        <p:attrNameLst>
                                          <p:attrName>style.visibility</p:attrName>
                                        </p:attrNameLst>
                                      </p:cBhvr>
                                      <p:to>
                                        <p:strVal val="visible"/>
                                      </p:to>
                                    </p:set>
                                    <p:animEffect transition="in" filter="fade">
                                      <p:cBhvr>
                                        <p:cTn id="62" dur="500"/>
                                        <p:tgtEl>
                                          <p:spTgt spid="209"/>
                                        </p:tgtEl>
                                      </p:cBhvr>
                                    </p:animEffect>
                                  </p:childTnLst>
                                </p:cTn>
                              </p:par>
                              <p:par>
                                <p:cTn id="63" presetID="2" presetClass="entr" presetSubtype="4" decel="100000" fill="hold" grpId="0" nodeType="withEffect">
                                  <p:stCondLst>
                                    <p:cond delay="0"/>
                                  </p:stCondLst>
                                  <p:childTnLst>
                                    <p:set>
                                      <p:cBhvr>
                                        <p:cTn id="64" dur="1" fill="hold">
                                          <p:stCondLst>
                                            <p:cond delay="0"/>
                                          </p:stCondLst>
                                        </p:cTn>
                                        <p:tgtEl>
                                          <p:spTgt spid="192"/>
                                        </p:tgtEl>
                                        <p:attrNameLst>
                                          <p:attrName>style.visibility</p:attrName>
                                        </p:attrNameLst>
                                      </p:cBhvr>
                                      <p:to>
                                        <p:strVal val="visible"/>
                                      </p:to>
                                    </p:set>
                                    <p:anim calcmode="lin" valueType="num">
                                      <p:cBhvr additive="base">
                                        <p:cTn id="65" dur="1000" fill="hold"/>
                                        <p:tgtEl>
                                          <p:spTgt spid="192"/>
                                        </p:tgtEl>
                                        <p:attrNameLst>
                                          <p:attrName>ppt_x</p:attrName>
                                        </p:attrNameLst>
                                      </p:cBhvr>
                                      <p:tavLst>
                                        <p:tav tm="0">
                                          <p:val>
                                            <p:strVal val="#ppt_x"/>
                                          </p:val>
                                        </p:tav>
                                        <p:tav tm="100000">
                                          <p:val>
                                            <p:strVal val="#ppt_x"/>
                                          </p:val>
                                        </p:tav>
                                      </p:tavLst>
                                    </p:anim>
                                    <p:anim calcmode="lin" valueType="num">
                                      <p:cBhvr additive="base">
                                        <p:cTn id="66" dur="1000" fill="hold"/>
                                        <p:tgtEl>
                                          <p:spTgt spid="192"/>
                                        </p:tgtEl>
                                        <p:attrNameLst>
                                          <p:attrName>ppt_y</p:attrName>
                                        </p:attrNameLst>
                                      </p:cBhvr>
                                      <p:tavLst>
                                        <p:tav tm="0">
                                          <p:val>
                                            <p:strVal val="1+#ppt_h/2"/>
                                          </p:val>
                                        </p:tav>
                                        <p:tav tm="100000">
                                          <p:val>
                                            <p:strVal val="#ppt_y"/>
                                          </p:val>
                                        </p:tav>
                                      </p:tavLst>
                                    </p:anim>
                                  </p:childTnLst>
                                </p:cTn>
                              </p:par>
                            </p:childTnLst>
                          </p:cTn>
                        </p:par>
                        <p:par>
                          <p:cTn id="67" fill="hold">
                            <p:stCondLst>
                              <p:cond delay="4000"/>
                            </p:stCondLst>
                            <p:childTnLst>
                              <p:par>
                                <p:cTn id="68" presetID="10" presetClass="entr" presetSubtype="0" fill="hold" grpId="0" nodeType="afterEffect">
                                  <p:stCondLst>
                                    <p:cond delay="0"/>
                                  </p:stCondLst>
                                  <p:childTnLst>
                                    <p:set>
                                      <p:cBhvr>
                                        <p:cTn id="69" dur="1" fill="hold">
                                          <p:stCondLst>
                                            <p:cond delay="0"/>
                                          </p:stCondLst>
                                        </p:cTn>
                                        <p:tgtEl>
                                          <p:spTgt spid="184"/>
                                        </p:tgtEl>
                                        <p:attrNameLst>
                                          <p:attrName>style.visibility</p:attrName>
                                        </p:attrNameLst>
                                      </p:cBhvr>
                                      <p:to>
                                        <p:strVal val="visible"/>
                                      </p:to>
                                    </p:set>
                                    <p:animEffect transition="in" filter="fade">
                                      <p:cBhvr>
                                        <p:cTn id="70" dur="500"/>
                                        <p:tgtEl>
                                          <p:spTgt spid="184"/>
                                        </p:tgtEl>
                                      </p:cBhvr>
                                    </p:animEffect>
                                  </p:childTnLst>
                                </p:cTn>
                              </p:par>
                            </p:childTnLst>
                          </p:cTn>
                        </p:par>
                        <p:par>
                          <p:cTn id="71" fill="hold">
                            <p:stCondLst>
                              <p:cond delay="4500"/>
                            </p:stCondLst>
                            <p:childTnLst>
                              <p:par>
                                <p:cTn id="72" presetID="10" presetClass="entr" presetSubtype="0" fill="hold" grpId="0" nodeType="afterEffect">
                                  <p:stCondLst>
                                    <p:cond delay="0"/>
                                  </p:stCondLst>
                                  <p:childTnLst>
                                    <p:set>
                                      <p:cBhvr>
                                        <p:cTn id="73" dur="1" fill="hold">
                                          <p:stCondLst>
                                            <p:cond delay="0"/>
                                          </p:stCondLst>
                                        </p:cTn>
                                        <p:tgtEl>
                                          <p:spTgt spid="205"/>
                                        </p:tgtEl>
                                        <p:attrNameLst>
                                          <p:attrName>style.visibility</p:attrName>
                                        </p:attrNameLst>
                                      </p:cBhvr>
                                      <p:to>
                                        <p:strVal val="visible"/>
                                      </p:to>
                                    </p:set>
                                    <p:animEffect transition="in" filter="fade">
                                      <p:cBhvr>
                                        <p:cTn id="74" dur="500"/>
                                        <p:tgtEl>
                                          <p:spTgt spid="205"/>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207"/>
                                        </p:tgtEl>
                                        <p:attrNameLst>
                                          <p:attrName>style.visibility</p:attrName>
                                        </p:attrNameLst>
                                      </p:cBhvr>
                                      <p:to>
                                        <p:strVal val="visible"/>
                                      </p:to>
                                    </p:set>
                                    <p:animEffect transition="in" filter="fade">
                                      <p:cBhvr>
                                        <p:cTn id="77"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1" grpId="0" animBg="1"/>
      <p:bldP spid="160" grpId="0" animBg="1"/>
      <p:bldP spid="186" grpId="0" animBg="1"/>
      <p:bldP spid="196" grpId="0" animBg="1">
        <p:tmplLst>
          <p:tmpl>
            <p:tnLst>
              <p:par>
                <p:cTn presetID="2" presetClass="entr" presetSubtype="4" decel="100000" fill="hold" nodeType="withEffect">
                  <p:stCondLst>
                    <p:cond delay="0"/>
                  </p:stCondLst>
                  <p:childTnLst>
                    <p:set>
                      <p:cBhvr>
                        <p:cTn dur="1" fill="hold">
                          <p:stCondLst>
                            <p:cond delay="0"/>
                          </p:stCondLst>
                        </p:cTn>
                        <p:tgtEl>
                          <p:spTgt spid="196"/>
                        </p:tgtEl>
                        <p:attrNameLst>
                          <p:attrName>style.visibility</p:attrName>
                        </p:attrNameLst>
                      </p:cBhvr>
                      <p:to>
                        <p:strVal val="visible"/>
                      </p:to>
                    </p:set>
                    <p:anim calcmode="lin" valueType="num">
                      <p:cBhvr additive="base">
                        <p:cTn dur="1000" fill="hold"/>
                        <p:tgtEl>
                          <p:spTgt spid="196"/>
                        </p:tgtEl>
                        <p:attrNameLst>
                          <p:attrName>ppt_x</p:attrName>
                        </p:attrNameLst>
                      </p:cBhvr>
                      <p:tavLst>
                        <p:tav tm="0">
                          <p:val>
                            <p:strVal val="#ppt_x"/>
                          </p:val>
                        </p:tav>
                        <p:tav tm="100000">
                          <p:val>
                            <p:strVal val="#ppt_x"/>
                          </p:val>
                        </p:tav>
                      </p:tavLst>
                    </p:anim>
                    <p:anim calcmode="lin" valueType="num">
                      <p:cBhvr additive="base">
                        <p:cTn dur="1000" fill="hold"/>
                        <p:tgtEl>
                          <p:spTgt spid="196"/>
                        </p:tgtEl>
                        <p:attrNameLst>
                          <p:attrName>ppt_y</p:attrName>
                        </p:attrNameLst>
                      </p:cBhvr>
                      <p:tavLst>
                        <p:tav tm="0">
                          <p:val>
                            <p:strVal val="1+#ppt_h/2"/>
                          </p:val>
                        </p:tav>
                        <p:tav tm="100000">
                          <p:val>
                            <p:strVal val="#ppt_y"/>
                          </p:val>
                        </p:tav>
                      </p:tavLst>
                    </p:anim>
                  </p:childTnLst>
                </p:cTn>
              </p:par>
            </p:tnLst>
          </p:tmpl>
        </p:tmplLst>
      </p:bldP>
      <p:bldP spid="193" grpId="0" animBg="1">
        <p:tmplLst>
          <p:tmpl>
            <p:tnLst>
              <p:par>
                <p:cTn presetID="2" presetClass="entr" presetSubtype="4" decel="100000" fill="hold" nodeType="withEffect">
                  <p:stCondLst>
                    <p:cond delay="0"/>
                  </p:stCondLst>
                  <p:childTnLst>
                    <p:set>
                      <p:cBhvr>
                        <p:cTn dur="1" fill="hold">
                          <p:stCondLst>
                            <p:cond delay="0"/>
                          </p:stCondLst>
                        </p:cTn>
                        <p:tgtEl>
                          <p:spTgt spid="193"/>
                        </p:tgtEl>
                        <p:attrNameLst>
                          <p:attrName>style.visibility</p:attrName>
                        </p:attrNameLst>
                      </p:cBhvr>
                      <p:to>
                        <p:strVal val="visible"/>
                      </p:to>
                    </p:set>
                    <p:anim calcmode="lin" valueType="num">
                      <p:cBhvr additive="base">
                        <p:cTn dur="1000" fill="hold"/>
                        <p:tgtEl>
                          <p:spTgt spid="193"/>
                        </p:tgtEl>
                        <p:attrNameLst>
                          <p:attrName>ppt_x</p:attrName>
                        </p:attrNameLst>
                      </p:cBhvr>
                      <p:tavLst>
                        <p:tav tm="0">
                          <p:val>
                            <p:strVal val="#ppt_x"/>
                          </p:val>
                        </p:tav>
                        <p:tav tm="100000">
                          <p:val>
                            <p:strVal val="#ppt_x"/>
                          </p:val>
                        </p:tav>
                      </p:tavLst>
                    </p:anim>
                    <p:anim calcmode="lin" valueType="num">
                      <p:cBhvr additive="base">
                        <p:cTn dur="1000" fill="hold"/>
                        <p:tgtEl>
                          <p:spTgt spid="193"/>
                        </p:tgtEl>
                        <p:attrNameLst>
                          <p:attrName>ppt_y</p:attrName>
                        </p:attrNameLst>
                      </p:cBhvr>
                      <p:tavLst>
                        <p:tav tm="0">
                          <p:val>
                            <p:strVal val="1+#ppt_h/2"/>
                          </p:val>
                        </p:tav>
                        <p:tav tm="100000">
                          <p:val>
                            <p:strVal val="#ppt_y"/>
                          </p:val>
                        </p:tav>
                      </p:tavLst>
                    </p:anim>
                  </p:childTnLst>
                </p:cTn>
              </p:par>
            </p:tnLst>
          </p:tmpl>
        </p:tmplLst>
      </p:bldP>
      <p:bldP spid="185" grpId="0" animBg="1"/>
      <p:bldP spid="192" grpId="0" animBg="1">
        <p:tmplLst>
          <p:tmpl>
            <p:tnLst>
              <p:par>
                <p:cTn presetID="2" presetClass="entr" presetSubtype="4" decel="100000" fill="hold" nodeType="withEffect">
                  <p:stCondLst>
                    <p:cond delay="0"/>
                  </p:stCondLst>
                  <p:childTnLst>
                    <p:set>
                      <p:cBhvr>
                        <p:cTn dur="1" fill="hold">
                          <p:stCondLst>
                            <p:cond delay="0"/>
                          </p:stCondLst>
                        </p:cTn>
                        <p:tgtEl>
                          <p:spTgt spid="192"/>
                        </p:tgtEl>
                        <p:attrNameLst>
                          <p:attrName>style.visibility</p:attrName>
                        </p:attrNameLst>
                      </p:cBhvr>
                      <p:to>
                        <p:strVal val="visible"/>
                      </p:to>
                    </p:set>
                    <p:anim calcmode="lin" valueType="num">
                      <p:cBhvr additive="base">
                        <p:cTn dur="1000" fill="hold"/>
                        <p:tgtEl>
                          <p:spTgt spid="192"/>
                        </p:tgtEl>
                        <p:attrNameLst>
                          <p:attrName>ppt_x</p:attrName>
                        </p:attrNameLst>
                      </p:cBhvr>
                      <p:tavLst>
                        <p:tav tm="0">
                          <p:val>
                            <p:strVal val="#ppt_x"/>
                          </p:val>
                        </p:tav>
                        <p:tav tm="100000">
                          <p:val>
                            <p:strVal val="#ppt_x"/>
                          </p:val>
                        </p:tav>
                      </p:tavLst>
                    </p:anim>
                    <p:anim calcmode="lin" valueType="num">
                      <p:cBhvr additive="base">
                        <p:cTn dur="1000" fill="hold"/>
                        <p:tgtEl>
                          <p:spTgt spid="192"/>
                        </p:tgtEl>
                        <p:attrNameLst>
                          <p:attrName>ppt_y</p:attrName>
                        </p:attrNameLst>
                      </p:cBhvr>
                      <p:tavLst>
                        <p:tav tm="0">
                          <p:val>
                            <p:strVal val="1+#ppt_h/2"/>
                          </p:val>
                        </p:tav>
                        <p:tav tm="100000">
                          <p:val>
                            <p:strVal val="#ppt_y"/>
                          </p:val>
                        </p:tav>
                      </p:tavLst>
                    </p:anim>
                  </p:childTnLst>
                </p:cTn>
              </p:par>
            </p:tnLst>
          </p:tmpl>
        </p:tmplLst>
      </p:bldP>
      <p:bldP spid="184" grpId="0" animBg="1"/>
      <p:bldP spid="195" grpId="0" animBg="1">
        <p:tmplLst>
          <p:tmpl>
            <p:tnLst>
              <p:par>
                <p:cTn presetID="2" presetClass="entr" presetSubtype="4" decel="100000" fill="hold" nodeType="withEffect">
                  <p:stCondLst>
                    <p:cond delay="0"/>
                  </p:stCondLst>
                  <p:childTnLst>
                    <p:set>
                      <p:cBhvr>
                        <p:cTn dur="1" fill="hold">
                          <p:stCondLst>
                            <p:cond delay="0"/>
                          </p:stCondLst>
                        </p:cTn>
                        <p:tgtEl>
                          <p:spTgt spid="195"/>
                        </p:tgtEl>
                        <p:attrNameLst>
                          <p:attrName>style.visibility</p:attrName>
                        </p:attrNameLst>
                      </p:cBhvr>
                      <p:to>
                        <p:strVal val="visible"/>
                      </p:to>
                    </p:set>
                    <p:anim calcmode="lin" valueType="num">
                      <p:cBhvr additive="base">
                        <p:cTn dur="1000" fill="hold"/>
                        <p:tgtEl>
                          <p:spTgt spid="195"/>
                        </p:tgtEl>
                        <p:attrNameLst>
                          <p:attrName>ppt_x</p:attrName>
                        </p:attrNameLst>
                      </p:cBhvr>
                      <p:tavLst>
                        <p:tav tm="0">
                          <p:val>
                            <p:strVal val="#ppt_x"/>
                          </p:val>
                        </p:tav>
                        <p:tav tm="100000">
                          <p:val>
                            <p:strVal val="#ppt_x"/>
                          </p:val>
                        </p:tav>
                      </p:tavLst>
                    </p:anim>
                    <p:anim calcmode="lin" valueType="num">
                      <p:cBhvr additive="base">
                        <p:cTn dur="1000" fill="hold"/>
                        <p:tgtEl>
                          <p:spTgt spid="195"/>
                        </p:tgtEl>
                        <p:attrNameLst>
                          <p:attrName>ppt_y</p:attrName>
                        </p:attrNameLst>
                      </p:cBhvr>
                      <p:tavLst>
                        <p:tav tm="0">
                          <p:val>
                            <p:strVal val="1+#ppt_h/2"/>
                          </p:val>
                        </p:tav>
                        <p:tav tm="100000">
                          <p:val>
                            <p:strVal val="#ppt_y"/>
                          </p:val>
                        </p:tav>
                      </p:tavLst>
                    </p:anim>
                  </p:childTnLst>
                </p:cTn>
              </p:par>
            </p:tnLst>
          </p:tmpl>
        </p:tmplLst>
      </p:bldP>
      <p:bldP spid="199" grpId="0" animBg="1">
        <p:tmplLst>
          <p:tmpl>
            <p:tnLst>
              <p:par>
                <p:cTn presetID="2" presetClass="entr" presetSubtype="4" decel="100000" fill="hold" nodeType="withEffect">
                  <p:stCondLst>
                    <p:cond delay="0"/>
                  </p:stCondLst>
                  <p:childTnLst>
                    <p:set>
                      <p:cBhvr>
                        <p:cTn dur="1" fill="hold">
                          <p:stCondLst>
                            <p:cond delay="0"/>
                          </p:stCondLst>
                        </p:cTn>
                        <p:tgtEl>
                          <p:spTgt spid="199"/>
                        </p:tgtEl>
                        <p:attrNameLst>
                          <p:attrName>style.visibility</p:attrName>
                        </p:attrNameLst>
                      </p:cBhvr>
                      <p:to>
                        <p:strVal val="visible"/>
                      </p:to>
                    </p:set>
                    <p:anim calcmode="lin" valueType="num">
                      <p:cBhvr additive="base">
                        <p:cTn dur="1000" fill="hold"/>
                        <p:tgtEl>
                          <p:spTgt spid="199"/>
                        </p:tgtEl>
                        <p:attrNameLst>
                          <p:attrName>ppt_x</p:attrName>
                        </p:attrNameLst>
                      </p:cBhvr>
                      <p:tavLst>
                        <p:tav tm="0">
                          <p:val>
                            <p:strVal val="#ppt_x"/>
                          </p:val>
                        </p:tav>
                        <p:tav tm="100000">
                          <p:val>
                            <p:strVal val="#ppt_x"/>
                          </p:val>
                        </p:tav>
                      </p:tavLst>
                    </p:anim>
                    <p:anim calcmode="lin" valueType="num">
                      <p:cBhvr additive="base">
                        <p:cTn dur="1000" fill="hold"/>
                        <p:tgtEl>
                          <p:spTgt spid="199"/>
                        </p:tgtEl>
                        <p:attrNameLst>
                          <p:attrName>ppt_y</p:attrName>
                        </p:attrNameLst>
                      </p:cBhvr>
                      <p:tavLst>
                        <p:tav tm="0">
                          <p:val>
                            <p:strVal val="1+#ppt_h/2"/>
                          </p:val>
                        </p:tav>
                        <p:tav tm="100000">
                          <p:val>
                            <p:strVal val="#ppt_y"/>
                          </p:val>
                        </p:tav>
                      </p:tavLst>
                    </p:anim>
                  </p:childTnLst>
                </p:cTn>
              </p:par>
            </p:tnLst>
          </p:tmpl>
        </p:tmplLst>
      </p:bldP>
      <p:bldP spid="200" grpId="0" animBg="1">
        <p:tmplLst>
          <p:tmpl>
            <p:tnLst>
              <p:par>
                <p:cTn presetID="2" presetClass="entr" presetSubtype="4" decel="100000" fill="hold" nodeType="withEffect">
                  <p:stCondLst>
                    <p:cond delay="0"/>
                  </p:stCondLst>
                  <p:childTnLst>
                    <p:set>
                      <p:cBhvr>
                        <p:cTn dur="1" fill="hold">
                          <p:stCondLst>
                            <p:cond delay="0"/>
                          </p:stCondLst>
                        </p:cTn>
                        <p:tgtEl>
                          <p:spTgt spid="200"/>
                        </p:tgtEl>
                        <p:attrNameLst>
                          <p:attrName>style.visibility</p:attrName>
                        </p:attrNameLst>
                      </p:cBhvr>
                      <p:to>
                        <p:strVal val="visible"/>
                      </p:to>
                    </p:set>
                    <p:anim calcmode="lin" valueType="num">
                      <p:cBhvr additive="base">
                        <p:cTn dur="1000" fill="hold"/>
                        <p:tgtEl>
                          <p:spTgt spid="200"/>
                        </p:tgtEl>
                        <p:attrNameLst>
                          <p:attrName>ppt_x</p:attrName>
                        </p:attrNameLst>
                      </p:cBhvr>
                      <p:tavLst>
                        <p:tav tm="0">
                          <p:val>
                            <p:strVal val="#ppt_x"/>
                          </p:val>
                        </p:tav>
                        <p:tav tm="100000">
                          <p:val>
                            <p:strVal val="#ppt_x"/>
                          </p:val>
                        </p:tav>
                      </p:tavLst>
                    </p:anim>
                    <p:anim calcmode="lin" valueType="num">
                      <p:cBhvr additive="base">
                        <p:cTn dur="1000" fill="hold"/>
                        <p:tgtEl>
                          <p:spTgt spid="200"/>
                        </p:tgtEl>
                        <p:attrNameLst>
                          <p:attrName>ppt_y</p:attrName>
                        </p:attrNameLst>
                      </p:cBhvr>
                      <p:tavLst>
                        <p:tav tm="0">
                          <p:val>
                            <p:strVal val="1+#ppt_h/2"/>
                          </p:val>
                        </p:tav>
                        <p:tav tm="100000">
                          <p:val>
                            <p:strVal val="#ppt_y"/>
                          </p:val>
                        </p:tav>
                      </p:tavLst>
                    </p:anim>
                  </p:childTnLst>
                </p:cTn>
              </p:par>
            </p:tnLst>
          </p:tmpl>
        </p:tmplLst>
      </p:bldP>
      <p:bldP spid="202" grpId="0" animBg="1">
        <p:tmplLst>
          <p:tmpl>
            <p:tnLst>
              <p:par>
                <p:cTn presetID="2" presetClass="entr" presetSubtype="4" decel="100000" fill="hold" nodeType="withEffect">
                  <p:stCondLst>
                    <p:cond delay="0"/>
                  </p:stCondLst>
                  <p:childTnLst>
                    <p:set>
                      <p:cBhvr>
                        <p:cTn dur="1" fill="hold">
                          <p:stCondLst>
                            <p:cond delay="0"/>
                          </p:stCondLst>
                        </p:cTn>
                        <p:tgtEl>
                          <p:spTgt spid="202"/>
                        </p:tgtEl>
                        <p:attrNameLst>
                          <p:attrName>style.visibility</p:attrName>
                        </p:attrNameLst>
                      </p:cBhvr>
                      <p:to>
                        <p:strVal val="visible"/>
                      </p:to>
                    </p:set>
                    <p:anim calcmode="lin" valueType="num">
                      <p:cBhvr additive="base">
                        <p:cTn dur="1000" fill="hold"/>
                        <p:tgtEl>
                          <p:spTgt spid="202"/>
                        </p:tgtEl>
                        <p:attrNameLst>
                          <p:attrName>ppt_x</p:attrName>
                        </p:attrNameLst>
                      </p:cBhvr>
                      <p:tavLst>
                        <p:tav tm="0">
                          <p:val>
                            <p:strVal val="#ppt_x"/>
                          </p:val>
                        </p:tav>
                        <p:tav tm="100000">
                          <p:val>
                            <p:strVal val="#ppt_x"/>
                          </p:val>
                        </p:tav>
                      </p:tavLst>
                    </p:anim>
                    <p:anim calcmode="lin" valueType="num">
                      <p:cBhvr additive="base">
                        <p:cTn dur="1000" fill="hold"/>
                        <p:tgtEl>
                          <p:spTgt spid="202"/>
                        </p:tgtEl>
                        <p:attrNameLst>
                          <p:attrName>ppt_y</p:attrName>
                        </p:attrNameLst>
                      </p:cBhvr>
                      <p:tavLst>
                        <p:tav tm="0">
                          <p:val>
                            <p:strVal val="1+#ppt_h/2"/>
                          </p:val>
                        </p:tav>
                        <p:tav tm="100000">
                          <p:val>
                            <p:strVal val="#ppt_y"/>
                          </p:val>
                        </p:tav>
                      </p:tavLst>
                    </p:anim>
                  </p:childTnLst>
                </p:cTn>
              </p:par>
            </p:tnLst>
          </p:tmpl>
        </p:tmplLst>
      </p:bldP>
      <p:bldP spid="203" grpId="0" animBg="1">
        <p:tmplLst>
          <p:tmpl>
            <p:tnLst>
              <p:par>
                <p:cTn presetID="10" presetClass="entr" presetSubtype="0" fill="hold" nodeType="afterEffect">
                  <p:stCondLst>
                    <p:cond delay="0"/>
                  </p:stCondLst>
                  <p:childTnLst>
                    <p:set>
                      <p:cBhvr>
                        <p:cTn dur="1" fill="hold">
                          <p:stCondLst>
                            <p:cond delay="0"/>
                          </p:stCondLst>
                        </p:cTn>
                        <p:tgtEl>
                          <p:spTgt spid="203"/>
                        </p:tgtEl>
                        <p:attrNameLst>
                          <p:attrName>style.visibility</p:attrName>
                        </p:attrNameLst>
                      </p:cBhvr>
                      <p:to>
                        <p:strVal val="visible"/>
                      </p:to>
                    </p:set>
                    <p:animEffect transition="in" filter="fade">
                      <p:cBhvr>
                        <p:cTn dur="500"/>
                        <p:tgtEl>
                          <p:spTgt spid="203"/>
                        </p:tgtEl>
                      </p:cBhvr>
                    </p:animEffect>
                  </p:childTnLst>
                </p:cTn>
              </p:par>
            </p:tnLst>
          </p:tmpl>
        </p:tmplLst>
      </p:bldP>
      <p:bldP spid="205" grpId="0" animBg="1">
        <p:tmplLst>
          <p:tmpl>
            <p:tnLst>
              <p:par>
                <p:cTn presetID="10" presetClass="entr" presetSubtype="0" fill="hold" nodeType="afterEffect">
                  <p:stCondLst>
                    <p:cond delay="0"/>
                  </p:stCondLst>
                  <p:childTnLst>
                    <p:set>
                      <p:cBhvr>
                        <p:cTn dur="1" fill="hold">
                          <p:stCondLst>
                            <p:cond delay="0"/>
                          </p:stCondLst>
                        </p:cTn>
                        <p:tgtEl>
                          <p:spTgt spid="205"/>
                        </p:tgtEl>
                        <p:attrNameLst>
                          <p:attrName>style.visibility</p:attrName>
                        </p:attrNameLst>
                      </p:cBhvr>
                      <p:to>
                        <p:strVal val="visible"/>
                      </p:to>
                    </p:set>
                    <p:animEffect transition="in" filter="fade">
                      <p:cBhvr>
                        <p:cTn dur="500"/>
                        <p:tgtEl>
                          <p:spTgt spid="205"/>
                        </p:tgtEl>
                      </p:cBhvr>
                    </p:animEffect>
                  </p:childTnLst>
                </p:cTn>
              </p:par>
            </p:tnLst>
          </p:tmpl>
        </p:tmplLst>
      </p:bldP>
      <p:bldP spid="206" grpId="0" animBg="1">
        <p:tmplLst>
          <p:tmpl>
            <p:tnLst>
              <p:par>
                <p:cTn presetID="10" presetClass="entr" presetSubtype="0" fill="hold" nodeType="afterEffect">
                  <p:stCondLst>
                    <p:cond delay="0"/>
                  </p:stCondLst>
                  <p:childTnLst>
                    <p:set>
                      <p:cBhvr>
                        <p:cTn dur="1" fill="hold">
                          <p:stCondLst>
                            <p:cond delay="0"/>
                          </p:stCondLst>
                        </p:cTn>
                        <p:tgtEl>
                          <p:spTgt spid="206"/>
                        </p:tgtEl>
                        <p:attrNameLst>
                          <p:attrName>style.visibility</p:attrName>
                        </p:attrNameLst>
                      </p:cBhvr>
                      <p:to>
                        <p:strVal val="visible"/>
                      </p:to>
                    </p:set>
                    <p:animEffect transition="in" filter="fade">
                      <p:cBhvr>
                        <p:cTn dur="500"/>
                        <p:tgtEl>
                          <p:spTgt spid="206"/>
                        </p:tgtEl>
                      </p:cBhvr>
                    </p:animEffect>
                  </p:childTnLst>
                </p:cTn>
              </p:par>
            </p:tnLst>
          </p:tmpl>
        </p:tmplLst>
      </p:bldP>
      <p:bldP spid="207" grpId="0">
        <p:tmplLst>
          <p:tmpl>
            <p:tnLst>
              <p:par>
                <p:cTn presetID="10" presetClass="entr" presetSubtype="0" fill="hold" nodeType="withEffect">
                  <p:stCondLst>
                    <p:cond delay="0"/>
                  </p:stCondLst>
                  <p:childTnLst>
                    <p:set>
                      <p:cBhvr>
                        <p:cTn dur="1" fill="hold">
                          <p:stCondLst>
                            <p:cond delay="0"/>
                          </p:stCondLst>
                        </p:cTn>
                        <p:tgtEl>
                          <p:spTgt spid="207"/>
                        </p:tgtEl>
                        <p:attrNameLst>
                          <p:attrName>style.visibility</p:attrName>
                        </p:attrNameLst>
                      </p:cBhvr>
                      <p:to>
                        <p:strVal val="visible"/>
                      </p:to>
                    </p:set>
                    <p:animEffect transition="in" filter="fade">
                      <p:cBhvr>
                        <p:cTn dur="500"/>
                        <p:tgtEl>
                          <p:spTgt spid="207"/>
                        </p:tgtEl>
                      </p:cBhvr>
                    </p:animEffect>
                  </p:childTnLst>
                </p:cTn>
              </p:par>
            </p:tnLst>
          </p:tmpl>
        </p:tmplLst>
      </p:bldP>
      <p:bldP spid="209" grpId="0">
        <p:tmplLst>
          <p:tmpl>
            <p:tnLst>
              <p:par>
                <p:cTn presetID="10" presetClass="entr" presetSubtype="0" fill="hold" nodeType="withEffect">
                  <p:stCondLst>
                    <p:cond delay="0"/>
                  </p:stCondLst>
                  <p:childTnLst>
                    <p:set>
                      <p:cBhvr>
                        <p:cTn dur="1" fill="hold">
                          <p:stCondLst>
                            <p:cond delay="0"/>
                          </p:stCondLst>
                        </p:cTn>
                        <p:tgtEl>
                          <p:spTgt spid="209"/>
                        </p:tgtEl>
                        <p:attrNameLst>
                          <p:attrName>style.visibility</p:attrName>
                        </p:attrNameLst>
                      </p:cBhvr>
                      <p:to>
                        <p:strVal val="visible"/>
                      </p:to>
                    </p:set>
                    <p:animEffect transition="in" filter="fade">
                      <p:cBhvr>
                        <p:cTn dur="500"/>
                        <p:tgtEl>
                          <p:spTgt spid="209"/>
                        </p:tgtEl>
                      </p:cBhvr>
                    </p:animEffect>
                  </p:childTnLst>
                </p:cTn>
              </p:par>
            </p:tnLst>
          </p:tmpl>
        </p:tmplLst>
      </p:bldP>
      <p:bldP spid="211" grpId="0">
        <p:tmplLst>
          <p:tmpl>
            <p:tnLst>
              <p:par>
                <p:cTn presetID="10" presetClass="entr" presetSubtype="0" fill="hold" nodeType="withEffect">
                  <p:stCondLst>
                    <p:cond delay="0"/>
                  </p:stCondLst>
                  <p:childTnLst>
                    <p:set>
                      <p:cBhvr>
                        <p:cTn dur="1" fill="hold">
                          <p:stCondLst>
                            <p:cond delay="0"/>
                          </p:stCondLst>
                        </p:cTn>
                        <p:tgtEl>
                          <p:spTgt spid="211"/>
                        </p:tgtEl>
                        <p:attrNameLst>
                          <p:attrName>style.visibility</p:attrName>
                        </p:attrNameLst>
                      </p:cBhvr>
                      <p:to>
                        <p:strVal val="visible"/>
                      </p:to>
                    </p:set>
                    <p:animEffect transition="in" filter="fade">
                      <p:cBhvr>
                        <p:cTn dur="500"/>
                        <p:tgtEl>
                          <p:spTgt spid="211"/>
                        </p:tgtEl>
                      </p:cBhvr>
                    </p:animEffect>
                  </p:childTnLst>
                </p:cTn>
              </p:par>
            </p:tnLst>
          </p:tmpl>
        </p:tmplLst>
      </p:bldP>
    </p:bld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KALENDER #2">
    <p:spTree>
      <p:nvGrpSpPr>
        <p:cNvPr id="1" name=""/>
        <p:cNvGrpSpPr/>
        <p:nvPr/>
      </p:nvGrpSpPr>
      <p:grpSpPr>
        <a:xfrm>
          <a:off x="0" y="0"/>
          <a:ext cx="0" cy="0"/>
          <a:chOff x="0" y="0"/>
          <a:chExt cx="0" cy="0"/>
        </a:xfrm>
      </p:grpSpPr>
      <p:sp>
        <p:nvSpPr>
          <p:cNvPr id="166" name="Vrije vorm: vorm 165">
            <a:extLst>
              <a:ext uri="{FF2B5EF4-FFF2-40B4-BE49-F238E27FC236}">
                <a16:creationId xmlns:a16="http://schemas.microsoft.com/office/drawing/2014/main" id="{B98A43CA-FCFC-4FE9-B6EF-D452AF61A654}"/>
              </a:ext>
            </a:extLst>
          </p:cNvPr>
          <p:cNvSpPr>
            <a:spLocks/>
          </p:cNvSpPr>
          <p:nvPr userDrawn="1"/>
        </p:nvSpPr>
        <p:spPr>
          <a:xfrm flipH="1">
            <a:off x="0" y="0"/>
            <a:ext cx="12103099" cy="6858000"/>
          </a:xfrm>
          <a:custGeom>
            <a:avLst/>
            <a:gdLst>
              <a:gd name="connsiteX0" fmla="*/ 0 w 7444403"/>
              <a:gd name="connsiteY0" fmla="*/ 0 h 6858000"/>
              <a:gd name="connsiteX1" fmla="*/ 1536700 w 7444403"/>
              <a:gd name="connsiteY1" fmla="*/ 0 h 6858000"/>
              <a:gd name="connsiteX2" fmla="*/ 5856885 w 7444403"/>
              <a:gd name="connsiteY2" fmla="*/ 0 h 6858000"/>
              <a:gd name="connsiteX3" fmla="*/ 7393585 w 7444403"/>
              <a:gd name="connsiteY3" fmla="*/ 0 h 6858000"/>
              <a:gd name="connsiteX4" fmla="*/ 7444403 w 7444403"/>
              <a:gd name="connsiteY4" fmla="*/ 50818 h 6858000"/>
              <a:gd name="connsiteX5" fmla="*/ 7444403 w 7444403"/>
              <a:gd name="connsiteY5" fmla="*/ 6807182 h 6858000"/>
              <a:gd name="connsiteX6" fmla="*/ 7393585 w 7444403"/>
              <a:gd name="connsiteY6" fmla="*/ 6858000 h 6858000"/>
              <a:gd name="connsiteX7" fmla="*/ 5856885 w 7444403"/>
              <a:gd name="connsiteY7" fmla="*/ 6858000 h 6858000"/>
              <a:gd name="connsiteX8" fmla="*/ 1536700 w 7444403"/>
              <a:gd name="connsiteY8" fmla="*/ 6858000 h 6858000"/>
              <a:gd name="connsiteX9" fmla="*/ 0 w 7444403"/>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4403" h="6858000">
                <a:moveTo>
                  <a:pt x="0" y="0"/>
                </a:moveTo>
                <a:lnTo>
                  <a:pt x="1536700" y="0"/>
                </a:lnTo>
                <a:lnTo>
                  <a:pt x="5856885" y="0"/>
                </a:lnTo>
                <a:lnTo>
                  <a:pt x="7393585" y="0"/>
                </a:lnTo>
                <a:cubicBezTo>
                  <a:pt x="7421651" y="0"/>
                  <a:pt x="7444403" y="22752"/>
                  <a:pt x="7444403" y="50818"/>
                </a:cubicBezTo>
                <a:lnTo>
                  <a:pt x="7444403" y="6807182"/>
                </a:lnTo>
                <a:cubicBezTo>
                  <a:pt x="7444403" y="6835248"/>
                  <a:pt x="7421651" y="6858000"/>
                  <a:pt x="7393585" y="6858000"/>
                </a:cubicBezTo>
                <a:lnTo>
                  <a:pt x="5856885" y="6858000"/>
                </a:lnTo>
                <a:lnTo>
                  <a:pt x="1536700" y="6858000"/>
                </a:lnTo>
                <a:lnTo>
                  <a:pt x="0" y="6858000"/>
                </a:lnTo>
                <a:close/>
              </a:path>
            </a:pathLst>
          </a:custGeom>
          <a:gradFill>
            <a:gsLst>
              <a:gs pos="0">
                <a:schemeClr val="accent3">
                  <a:lumMod val="60000"/>
                  <a:lumOff val="40000"/>
                </a:schemeClr>
              </a:gs>
              <a:gs pos="50000">
                <a:schemeClr val="accent3"/>
              </a:gs>
              <a:gs pos="100000">
                <a:schemeClr val="accent3">
                  <a:lumMod val="75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7" name="Vrije vorm: vorm 166">
            <a:extLst>
              <a:ext uri="{FF2B5EF4-FFF2-40B4-BE49-F238E27FC236}">
                <a16:creationId xmlns:a16="http://schemas.microsoft.com/office/drawing/2014/main" id="{D3AE792D-EB75-411B-994F-673B617C418F}"/>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kalender</a:t>
            </a:r>
          </a:p>
        </p:txBody>
      </p:sp>
      <p:grpSp>
        <p:nvGrpSpPr>
          <p:cNvPr id="77" name="INSTRUCTIE">
            <a:extLst>
              <a:ext uri="{FF2B5EF4-FFF2-40B4-BE49-F238E27FC236}">
                <a16:creationId xmlns:a16="http://schemas.microsoft.com/office/drawing/2014/main" id="{A2DC8D52-E1C3-46D5-8BFB-6CE1279F52EB}"/>
              </a:ext>
            </a:extLst>
          </p:cNvPr>
          <p:cNvGrpSpPr/>
          <p:nvPr userDrawn="1"/>
        </p:nvGrpSpPr>
        <p:grpSpPr>
          <a:xfrm>
            <a:off x="-3786437" y="0"/>
            <a:ext cx="3693386" cy="5270646"/>
            <a:chOff x="-3786437" y="0"/>
            <a:chExt cx="3693386" cy="5270646"/>
          </a:xfrm>
        </p:grpSpPr>
        <p:sp>
          <p:nvSpPr>
            <p:cNvPr id="78" name="Rechthoek 77">
              <a:extLst>
                <a:ext uri="{FF2B5EF4-FFF2-40B4-BE49-F238E27FC236}">
                  <a16:creationId xmlns:a16="http://schemas.microsoft.com/office/drawing/2014/main" id="{D2542C45-87E6-44C4-9D34-E003BFD37C01}"/>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7019C78A-B62E-4DC2-A213-E2C993C59E21}"/>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8384EC5B-FC44-4714-8099-E6EC525759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1A747172-4CD8-4AA1-BE6B-633AE93E492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106E4B1E-87E8-41AB-B63A-C18C80589135}"/>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390EC5F2-27FF-44D6-9F63-960A9FEAAED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A10B1F99-7BB4-4998-9A46-91C3302B52B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FD1C4D65-390D-4E5A-8743-56AE28DFBDE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DFE69E57-CB5D-46A3-A233-28CA78F9FFF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0A72E7FB-796D-45B7-AF62-F59C035E6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0F5438F2-3584-425B-8C6C-127AA885BCA1}"/>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8C955212-0A3A-4208-B908-32522164A5D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3BE8D3E2-D506-4705-B1CC-D65380AD3B1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B39A0C1B-17C9-4DCE-97CF-72C88B0D40EA}"/>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69AE5134-A8F9-42AB-8D4C-5487CC486AE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E29379F2-8C6D-4AAC-A97D-162A9699186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E2A85F58-B53D-4467-B894-42F276F2631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1CA6C0A1-5700-4DC4-9178-A7ED06C8A723}"/>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18E01E28-94B3-4B44-8347-8FBA26668E5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D8DA4845-580B-4092-9339-018395B6C284}"/>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6B13AF86-FA1C-4F7D-9ADD-86265EC09A9A}"/>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3A7CFBBD-EA02-42F5-8BC8-DE92A95ABED6}"/>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D7EC4A5D-5C99-458F-BFF1-1C08D41A36B0}"/>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BA693824-03B0-4D3A-9B30-D893D616A6A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4C84B0D-BB74-440B-B1A5-67E1D0A38A0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1A15410F-318F-4101-BC1E-8CD358029D1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A255BDC5-C31D-46E2-999A-DEE5340D7B8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26547121-B996-4E63-8F12-6FE69AC5D1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A3901ACF-0C18-4DD6-94BA-ECA89230DC1B}"/>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99F63C1C-1A49-49FD-B269-A3C854830F0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5CF8D020-5C1E-4951-9CC2-C28D354E899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827EE80F-45F3-4CBA-9676-6F66E59C3DDA}"/>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13A67E15-DBB9-446A-A051-9FC33C561CF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114CF9A9-ECE0-4822-8EC7-30FBD62B4FB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93B1B08D-2E96-4B90-9FFD-089E3FFEB4D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DC4B0C3E-B314-41ED-8D9A-539CCC97F8D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36602439-4787-48BF-BD3A-DD815D56C3E4}"/>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4AA44760-503A-4093-AB43-8F63569C13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CB3C0222-3E65-4504-9E00-E8D1D6EEAD8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18" name="GRID" hidden="1">
            <a:extLst>
              <a:ext uri="{FF2B5EF4-FFF2-40B4-BE49-F238E27FC236}">
                <a16:creationId xmlns:a16="http://schemas.microsoft.com/office/drawing/2014/main" id="{1CEF34D4-9944-4663-B701-AF1645381A5E}"/>
              </a:ext>
            </a:extLst>
          </p:cNvPr>
          <p:cNvGrpSpPr/>
          <p:nvPr userDrawn="1"/>
        </p:nvGrpSpPr>
        <p:grpSpPr>
          <a:xfrm>
            <a:off x="-1" y="-2"/>
            <a:ext cx="12192001" cy="6858002"/>
            <a:chOff x="-1" y="-2"/>
            <a:chExt cx="12169776" cy="6858002"/>
          </a:xfrm>
          <a:solidFill>
            <a:srgbClr val="FF0000">
              <a:alpha val="60000"/>
            </a:srgbClr>
          </a:solidFill>
        </p:grpSpPr>
        <p:sp>
          <p:nvSpPr>
            <p:cNvPr id="119" name="Rechthoek 118">
              <a:extLst>
                <a:ext uri="{FF2B5EF4-FFF2-40B4-BE49-F238E27FC236}">
                  <a16:creationId xmlns:a16="http://schemas.microsoft.com/office/drawing/2014/main" id="{C6A1BA2F-8BA6-415B-AA29-9DA59DBBF450}"/>
                </a:ext>
              </a:extLst>
            </p:cNvPr>
            <p:cNvSpPr/>
            <p:nvPr userDrawn="1"/>
          </p:nvSpPr>
          <p:spPr>
            <a:xfrm>
              <a:off x="0" y="628200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0" name="Rechthoek 119">
              <a:extLst>
                <a:ext uri="{FF2B5EF4-FFF2-40B4-BE49-F238E27FC236}">
                  <a16:creationId xmlns:a16="http://schemas.microsoft.com/office/drawing/2014/main" id="{9FCADC22-8AB3-475A-B481-EE51EEBCB2BC}"/>
                </a:ext>
              </a:extLst>
            </p:cNvPr>
            <p:cNvSpPr/>
            <p:nvPr userDrawn="1"/>
          </p:nvSpPr>
          <p:spPr>
            <a:xfrm>
              <a:off x="0" y="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1" name="Rechthoek 120">
              <a:extLst>
                <a:ext uri="{FF2B5EF4-FFF2-40B4-BE49-F238E27FC236}">
                  <a16:creationId xmlns:a16="http://schemas.microsoft.com/office/drawing/2014/main" id="{8119D85B-B2CE-41CB-88BE-9709D9F94E41}"/>
                </a:ext>
              </a:extLst>
            </p:cNvPr>
            <p:cNvSpPr/>
            <p:nvPr userDrawn="1"/>
          </p:nvSpPr>
          <p:spPr>
            <a:xfrm rot="5400000">
              <a:off x="-3141525"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2" name="Rechthoek 121">
              <a:extLst>
                <a:ext uri="{FF2B5EF4-FFF2-40B4-BE49-F238E27FC236}">
                  <a16:creationId xmlns:a16="http://schemas.microsoft.com/office/drawing/2014/main" id="{03771307-76CC-4CF4-82FB-E98B9851E03F}"/>
                </a:ext>
              </a:extLst>
            </p:cNvPr>
            <p:cNvSpPr/>
            <p:nvPr userDrawn="1"/>
          </p:nvSpPr>
          <p:spPr>
            <a:xfrm rot="5400000">
              <a:off x="84498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3" name="Rechthoek 122">
              <a:extLst>
                <a:ext uri="{FF2B5EF4-FFF2-40B4-BE49-F238E27FC236}">
                  <a16:creationId xmlns:a16="http://schemas.microsoft.com/office/drawing/2014/main" id="{CA0F6930-B0B0-422B-8799-C670A82219FC}"/>
                </a:ext>
              </a:extLst>
            </p:cNvPr>
            <p:cNvSpPr/>
            <p:nvPr/>
          </p:nvSpPr>
          <p:spPr>
            <a:xfrm>
              <a:off x="0" y="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4" name="Rechthoek 123">
              <a:extLst>
                <a:ext uri="{FF2B5EF4-FFF2-40B4-BE49-F238E27FC236}">
                  <a16:creationId xmlns:a16="http://schemas.microsoft.com/office/drawing/2014/main" id="{FE298ACE-C2E6-40B1-A8BA-CBAA47F542F8}"/>
                </a:ext>
              </a:extLst>
            </p:cNvPr>
            <p:cNvSpPr/>
            <p:nvPr/>
          </p:nvSpPr>
          <p:spPr>
            <a:xfrm>
              <a:off x="0" y="671400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5" name="Rechthoek 124">
              <a:extLst>
                <a:ext uri="{FF2B5EF4-FFF2-40B4-BE49-F238E27FC236}">
                  <a16:creationId xmlns:a16="http://schemas.microsoft.com/office/drawing/2014/main" id="{9FCD3D1A-E2DF-4185-875C-64D799887C54}"/>
                </a:ext>
              </a:extLst>
            </p:cNvPr>
            <p:cNvSpPr/>
            <p:nvPr/>
          </p:nvSpPr>
          <p:spPr>
            <a:xfrm rot="5400000">
              <a:off x="-3357132" y="3357130"/>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6" name="Rechthoek 125">
              <a:extLst>
                <a:ext uri="{FF2B5EF4-FFF2-40B4-BE49-F238E27FC236}">
                  <a16:creationId xmlns:a16="http://schemas.microsoft.com/office/drawing/2014/main" id="{0AF50480-B741-4109-B008-1F04F5E70F46}"/>
                </a:ext>
              </a:extLst>
            </p:cNvPr>
            <p:cNvSpPr/>
            <p:nvPr/>
          </p:nvSpPr>
          <p:spPr>
            <a:xfrm rot="5400000">
              <a:off x="8668907" y="3357129"/>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8" name="Rechthoek 127">
              <a:extLst>
                <a:ext uri="{FF2B5EF4-FFF2-40B4-BE49-F238E27FC236}">
                  <a16:creationId xmlns:a16="http://schemas.microsoft.com/office/drawing/2014/main" id="{BC9040B1-2782-43D1-B262-7375C9BDE243}"/>
                </a:ext>
              </a:extLst>
            </p:cNvPr>
            <p:cNvSpPr/>
            <p:nvPr userDrawn="1"/>
          </p:nvSpPr>
          <p:spPr>
            <a:xfrm rot="5400000">
              <a:off x="7222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9" name="Rechthoek 128">
              <a:extLst>
                <a:ext uri="{FF2B5EF4-FFF2-40B4-BE49-F238E27FC236}">
                  <a16:creationId xmlns:a16="http://schemas.microsoft.com/office/drawing/2014/main" id="{17FFD978-7B66-4C87-9C2F-56CE0A30D9A1}"/>
                </a:ext>
              </a:extLst>
            </p:cNvPr>
            <p:cNvSpPr/>
            <p:nvPr userDrawn="1"/>
          </p:nvSpPr>
          <p:spPr>
            <a:xfrm rot="5400000">
              <a:off x="45860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grpSp>
      <p:sp>
        <p:nvSpPr>
          <p:cNvPr id="2" name="Rechthoek 1">
            <a:extLst>
              <a:ext uri="{FF2B5EF4-FFF2-40B4-BE49-F238E27FC236}">
                <a16:creationId xmlns:a16="http://schemas.microsoft.com/office/drawing/2014/main" id="{0C7644DC-70C7-4717-AE35-DE6C4A4C7790}"/>
              </a:ext>
            </a:extLst>
          </p:cNvPr>
          <p:cNvSpPr/>
          <p:nvPr userDrawn="1"/>
        </p:nvSpPr>
        <p:spPr>
          <a:xfrm rot="21334120">
            <a:off x="1909580" y="550262"/>
            <a:ext cx="3674495" cy="4477246"/>
          </a:xfrm>
          <a:prstGeom prst="rect">
            <a:avLst/>
          </a:pr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61" name="Rechthoek 1">
            <a:extLst>
              <a:ext uri="{FF2B5EF4-FFF2-40B4-BE49-F238E27FC236}">
                <a16:creationId xmlns:a16="http://schemas.microsoft.com/office/drawing/2014/main" id="{9BF424EE-C447-42D2-AE8A-2B90923FAE61}"/>
              </a:ext>
            </a:extLst>
          </p:cNvPr>
          <p:cNvSpPr/>
          <p:nvPr userDrawn="1"/>
        </p:nvSpPr>
        <p:spPr>
          <a:xfrm rot="-60000">
            <a:off x="1934335" y="959190"/>
            <a:ext cx="3842624" cy="4274382"/>
          </a:xfrm>
          <a:custGeom>
            <a:avLst/>
            <a:gdLst>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141561 w 3816056"/>
              <a:gd name="connsiteY0" fmla="*/ 0 h 4477246"/>
              <a:gd name="connsiteX1" fmla="*/ 3816056 w 3816056"/>
              <a:gd name="connsiteY1" fmla="*/ 0 h 4477246"/>
              <a:gd name="connsiteX2" fmla="*/ 3816056 w 3816056"/>
              <a:gd name="connsiteY2" fmla="*/ 4477246 h 4477246"/>
              <a:gd name="connsiteX3" fmla="*/ 141561 w 3816056"/>
              <a:gd name="connsiteY3" fmla="*/ 4477246 h 4477246"/>
              <a:gd name="connsiteX4" fmla="*/ 141561 w 3816056"/>
              <a:gd name="connsiteY4" fmla="*/ 0 h 4477246"/>
              <a:gd name="connsiteX0" fmla="*/ 141561 w 4033273"/>
              <a:gd name="connsiteY0" fmla="*/ 0 h 4477246"/>
              <a:gd name="connsiteX1" fmla="*/ 3816056 w 4033273"/>
              <a:gd name="connsiteY1" fmla="*/ 0 h 4477246"/>
              <a:gd name="connsiteX2" fmla="*/ 4033273 w 4033273"/>
              <a:gd name="connsiteY2" fmla="*/ 4468603 h 4477246"/>
              <a:gd name="connsiteX3" fmla="*/ 141561 w 4033273"/>
              <a:gd name="connsiteY3" fmla="*/ 4477246 h 4477246"/>
              <a:gd name="connsiteX4" fmla="*/ 141561 w 4033273"/>
              <a:gd name="connsiteY4" fmla="*/ 0 h 4477246"/>
              <a:gd name="connsiteX0" fmla="*/ 141561 w 4192973"/>
              <a:gd name="connsiteY0" fmla="*/ 0 h 4544670"/>
              <a:gd name="connsiteX1" fmla="*/ 3816056 w 4192973"/>
              <a:gd name="connsiteY1" fmla="*/ 0 h 4544670"/>
              <a:gd name="connsiteX2" fmla="*/ 4192973 w 4192973"/>
              <a:gd name="connsiteY2" fmla="*/ 4544670 h 4544670"/>
              <a:gd name="connsiteX3" fmla="*/ 141561 w 4192973"/>
              <a:gd name="connsiteY3" fmla="*/ 4477246 h 4544670"/>
              <a:gd name="connsiteX4" fmla="*/ 141561 w 4192973"/>
              <a:gd name="connsiteY4" fmla="*/ 0 h 4544670"/>
              <a:gd name="connsiteX0" fmla="*/ 50253 w 4101665"/>
              <a:gd name="connsiteY0" fmla="*/ 0 h 4544670"/>
              <a:gd name="connsiteX1" fmla="*/ 3724748 w 4101665"/>
              <a:gd name="connsiteY1" fmla="*/ 0 h 4544670"/>
              <a:gd name="connsiteX2" fmla="*/ 4101665 w 4101665"/>
              <a:gd name="connsiteY2" fmla="*/ 4544670 h 4544670"/>
              <a:gd name="connsiteX3" fmla="*/ 189535 w 4101665"/>
              <a:gd name="connsiteY3" fmla="*/ 4488040 h 4544670"/>
              <a:gd name="connsiteX4" fmla="*/ 50253 w 4101665"/>
              <a:gd name="connsiteY4" fmla="*/ 0 h 4544670"/>
              <a:gd name="connsiteX0" fmla="*/ 18 w 4051430"/>
              <a:gd name="connsiteY0" fmla="*/ 0 h 4577750"/>
              <a:gd name="connsiteX1" fmla="*/ 3674513 w 4051430"/>
              <a:gd name="connsiteY1" fmla="*/ 0 h 4577750"/>
              <a:gd name="connsiteX2" fmla="*/ 4051430 w 4051430"/>
              <a:gd name="connsiteY2" fmla="*/ 4544670 h 4577750"/>
              <a:gd name="connsiteX3" fmla="*/ 310681 w 4051430"/>
              <a:gd name="connsiteY3" fmla="*/ 4577750 h 4577750"/>
              <a:gd name="connsiteX4" fmla="*/ 18 w 4051430"/>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264731"/>
              <a:gd name="connsiteY0" fmla="*/ 119412 h 4697162"/>
              <a:gd name="connsiteX1" fmla="*/ 3674513 w 4264731"/>
              <a:gd name="connsiteY1" fmla="*/ 119412 h 4697162"/>
              <a:gd name="connsiteX2" fmla="*/ 3636707 w 4264731"/>
              <a:gd name="connsiteY2" fmla="*/ 419938 h 4697162"/>
              <a:gd name="connsiteX3" fmla="*/ 4090397 w 4264731"/>
              <a:gd name="connsiteY3" fmla="*/ 4654364 h 4697162"/>
              <a:gd name="connsiteX4" fmla="*/ 310681 w 4264731"/>
              <a:gd name="connsiteY4" fmla="*/ 4697162 h 4697162"/>
              <a:gd name="connsiteX5" fmla="*/ 18 w 4264731"/>
              <a:gd name="connsiteY5" fmla="*/ 119412 h 4697162"/>
              <a:gd name="connsiteX0" fmla="*/ 18 w 4264731"/>
              <a:gd name="connsiteY0" fmla="*/ 0 h 4577750"/>
              <a:gd name="connsiteX1" fmla="*/ 3674513 w 4264731"/>
              <a:gd name="connsiteY1" fmla="*/ 0 h 4577750"/>
              <a:gd name="connsiteX2" fmla="*/ 3636707 w 4264731"/>
              <a:gd name="connsiteY2" fmla="*/ 300526 h 4577750"/>
              <a:gd name="connsiteX3" fmla="*/ 4090397 w 4264731"/>
              <a:gd name="connsiteY3" fmla="*/ 4534952 h 4577750"/>
              <a:gd name="connsiteX4" fmla="*/ 310681 w 4264731"/>
              <a:gd name="connsiteY4" fmla="*/ 4577750 h 4577750"/>
              <a:gd name="connsiteX5" fmla="*/ 18 w 4264731"/>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27027 w 4090397"/>
              <a:gd name="connsiteY2" fmla="*/ 302164 h 4577750"/>
              <a:gd name="connsiteX3" fmla="*/ 4090397 w 4090397"/>
              <a:gd name="connsiteY3" fmla="*/ 4534952 h 4577750"/>
              <a:gd name="connsiteX4" fmla="*/ 310681 w 4090397"/>
              <a:gd name="connsiteY4" fmla="*/ 4577750 h 4577750"/>
              <a:gd name="connsiteX5" fmla="*/ 18 w 4090397"/>
              <a:gd name="connsiteY5" fmla="*/ 0 h 45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0397" h="4577750">
                <a:moveTo>
                  <a:pt x="18" y="0"/>
                </a:moveTo>
                <a:lnTo>
                  <a:pt x="3631412" y="1436"/>
                </a:lnTo>
                <a:cubicBezTo>
                  <a:pt x="3629950" y="101679"/>
                  <a:pt x="3628489" y="201921"/>
                  <a:pt x="3627027" y="302164"/>
                </a:cubicBezTo>
                <a:cubicBezTo>
                  <a:pt x="3589205" y="1043317"/>
                  <a:pt x="3642312" y="3196660"/>
                  <a:pt x="4090397" y="4534952"/>
                </a:cubicBezTo>
                <a:lnTo>
                  <a:pt x="310681" y="4577750"/>
                </a:lnTo>
                <a:cubicBezTo>
                  <a:pt x="-7833" y="3086127"/>
                  <a:pt x="18" y="1492415"/>
                  <a:pt x="18" y="0"/>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60" name="Rechthoek 1">
            <a:extLst>
              <a:ext uri="{FF2B5EF4-FFF2-40B4-BE49-F238E27FC236}">
                <a16:creationId xmlns:a16="http://schemas.microsoft.com/office/drawing/2014/main" id="{7F9C9FEE-F3ED-4A1F-AECD-644C96D80D60}"/>
              </a:ext>
            </a:extLst>
          </p:cNvPr>
          <p:cNvSpPr/>
          <p:nvPr userDrawn="1"/>
        </p:nvSpPr>
        <p:spPr>
          <a:xfrm rot="21334120">
            <a:off x="1950373" y="607481"/>
            <a:ext cx="4115348" cy="4577750"/>
          </a:xfrm>
          <a:custGeom>
            <a:avLst/>
            <a:gdLst>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141561 w 3816056"/>
              <a:gd name="connsiteY0" fmla="*/ 0 h 4477246"/>
              <a:gd name="connsiteX1" fmla="*/ 3816056 w 3816056"/>
              <a:gd name="connsiteY1" fmla="*/ 0 h 4477246"/>
              <a:gd name="connsiteX2" fmla="*/ 3816056 w 3816056"/>
              <a:gd name="connsiteY2" fmla="*/ 4477246 h 4477246"/>
              <a:gd name="connsiteX3" fmla="*/ 141561 w 3816056"/>
              <a:gd name="connsiteY3" fmla="*/ 4477246 h 4477246"/>
              <a:gd name="connsiteX4" fmla="*/ 141561 w 3816056"/>
              <a:gd name="connsiteY4" fmla="*/ 0 h 4477246"/>
              <a:gd name="connsiteX0" fmla="*/ 141561 w 4033273"/>
              <a:gd name="connsiteY0" fmla="*/ 0 h 4477246"/>
              <a:gd name="connsiteX1" fmla="*/ 3816056 w 4033273"/>
              <a:gd name="connsiteY1" fmla="*/ 0 h 4477246"/>
              <a:gd name="connsiteX2" fmla="*/ 4033273 w 4033273"/>
              <a:gd name="connsiteY2" fmla="*/ 4468603 h 4477246"/>
              <a:gd name="connsiteX3" fmla="*/ 141561 w 4033273"/>
              <a:gd name="connsiteY3" fmla="*/ 4477246 h 4477246"/>
              <a:gd name="connsiteX4" fmla="*/ 141561 w 4033273"/>
              <a:gd name="connsiteY4" fmla="*/ 0 h 4477246"/>
              <a:gd name="connsiteX0" fmla="*/ 141561 w 4192973"/>
              <a:gd name="connsiteY0" fmla="*/ 0 h 4544670"/>
              <a:gd name="connsiteX1" fmla="*/ 3816056 w 4192973"/>
              <a:gd name="connsiteY1" fmla="*/ 0 h 4544670"/>
              <a:gd name="connsiteX2" fmla="*/ 4192973 w 4192973"/>
              <a:gd name="connsiteY2" fmla="*/ 4544670 h 4544670"/>
              <a:gd name="connsiteX3" fmla="*/ 141561 w 4192973"/>
              <a:gd name="connsiteY3" fmla="*/ 4477246 h 4544670"/>
              <a:gd name="connsiteX4" fmla="*/ 141561 w 4192973"/>
              <a:gd name="connsiteY4" fmla="*/ 0 h 4544670"/>
              <a:gd name="connsiteX0" fmla="*/ 50253 w 4101665"/>
              <a:gd name="connsiteY0" fmla="*/ 0 h 4544670"/>
              <a:gd name="connsiteX1" fmla="*/ 3724748 w 4101665"/>
              <a:gd name="connsiteY1" fmla="*/ 0 h 4544670"/>
              <a:gd name="connsiteX2" fmla="*/ 4101665 w 4101665"/>
              <a:gd name="connsiteY2" fmla="*/ 4544670 h 4544670"/>
              <a:gd name="connsiteX3" fmla="*/ 189535 w 4101665"/>
              <a:gd name="connsiteY3" fmla="*/ 4488040 h 4544670"/>
              <a:gd name="connsiteX4" fmla="*/ 50253 w 4101665"/>
              <a:gd name="connsiteY4" fmla="*/ 0 h 4544670"/>
              <a:gd name="connsiteX0" fmla="*/ 18 w 4051430"/>
              <a:gd name="connsiteY0" fmla="*/ 0 h 4577750"/>
              <a:gd name="connsiteX1" fmla="*/ 3674513 w 4051430"/>
              <a:gd name="connsiteY1" fmla="*/ 0 h 4577750"/>
              <a:gd name="connsiteX2" fmla="*/ 4051430 w 4051430"/>
              <a:gd name="connsiteY2" fmla="*/ 4544670 h 4577750"/>
              <a:gd name="connsiteX3" fmla="*/ 310681 w 4051430"/>
              <a:gd name="connsiteY3" fmla="*/ 4577750 h 4577750"/>
              <a:gd name="connsiteX4" fmla="*/ 18 w 4051430"/>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264731"/>
              <a:gd name="connsiteY0" fmla="*/ 119412 h 4697162"/>
              <a:gd name="connsiteX1" fmla="*/ 3674513 w 4264731"/>
              <a:gd name="connsiteY1" fmla="*/ 119412 h 4697162"/>
              <a:gd name="connsiteX2" fmla="*/ 3636707 w 4264731"/>
              <a:gd name="connsiteY2" fmla="*/ 419938 h 4697162"/>
              <a:gd name="connsiteX3" fmla="*/ 4090397 w 4264731"/>
              <a:gd name="connsiteY3" fmla="*/ 4654364 h 4697162"/>
              <a:gd name="connsiteX4" fmla="*/ 310681 w 4264731"/>
              <a:gd name="connsiteY4" fmla="*/ 4697162 h 4697162"/>
              <a:gd name="connsiteX5" fmla="*/ 18 w 4264731"/>
              <a:gd name="connsiteY5" fmla="*/ 119412 h 4697162"/>
              <a:gd name="connsiteX0" fmla="*/ 18 w 4264731"/>
              <a:gd name="connsiteY0" fmla="*/ 0 h 4577750"/>
              <a:gd name="connsiteX1" fmla="*/ 3674513 w 4264731"/>
              <a:gd name="connsiteY1" fmla="*/ 0 h 4577750"/>
              <a:gd name="connsiteX2" fmla="*/ 3636707 w 4264731"/>
              <a:gd name="connsiteY2" fmla="*/ 300526 h 4577750"/>
              <a:gd name="connsiteX3" fmla="*/ 4090397 w 4264731"/>
              <a:gd name="connsiteY3" fmla="*/ 4534952 h 4577750"/>
              <a:gd name="connsiteX4" fmla="*/ 310681 w 4264731"/>
              <a:gd name="connsiteY4" fmla="*/ 4577750 h 4577750"/>
              <a:gd name="connsiteX5" fmla="*/ 18 w 4264731"/>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27027 w 4090397"/>
              <a:gd name="connsiteY2" fmla="*/ 302164 h 4577750"/>
              <a:gd name="connsiteX3" fmla="*/ 4090397 w 4090397"/>
              <a:gd name="connsiteY3" fmla="*/ 4534952 h 4577750"/>
              <a:gd name="connsiteX4" fmla="*/ 310681 w 4090397"/>
              <a:gd name="connsiteY4" fmla="*/ 4577750 h 4577750"/>
              <a:gd name="connsiteX5" fmla="*/ 18 w 4090397"/>
              <a:gd name="connsiteY5" fmla="*/ 0 h 45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0397" h="4577750">
                <a:moveTo>
                  <a:pt x="18" y="0"/>
                </a:moveTo>
                <a:lnTo>
                  <a:pt x="3631412" y="1436"/>
                </a:lnTo>
                <a:cubicBezTo>
                  <a:pt x="3629950" y="101679"/>
                  <a:pt x="3628489" y="201921"/>
                  <a:pt x="3627027" y="302164"/>
                </a:cubicBezTo>
                <a:cubicBezTo>
                  <a:pt x="3589205" y="1043317"/>
                  <a:pt x="3642312" y="3196660"/>
                  <a:pt x="4090397" y="4534952"/>
                </a:cubicBezTo>
                <a:lnTo>
                  <a:pt x="310681" y="4577750"/>
                </a:lnTo>
                <a:cubicBezTo>
                  <a:pt x="-7833" y="3086127"/>
                  <a:pt x="18" y="1492415"/>
                  <a:pt x="18" y="0"/>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86" name="Tijdelijke aanduiding voor afbeelding 185">
            <a:extLst>
              <a:ext uri="{FF2B5EF4-FFF2-40B4-BE49-F238E27FC236}">
                <a16:creationId xmlns:a16="http://schemas.microsoft.com/office/drawing/2014/main" id="{87E0EE33-23AB-4E97-BE9E-8E163ECA2490}"/>
              </a:ext>
            </a:extLst>
          </p:cNvPr>
          <p:cNvSpPr>
            <a:spLocks noGrp="1"/>
          </p:cNvSpPr>
          <p:nvPr>
            <p:ph type="pic" sz="quarter" idx="19" hasCustomPrompt="1"/>
          </p:nvPr>
        </p:nvSpPr>
        <p:spPr>
          <a:xfrm>
            <a:off x="2039730" y="832463"/>
            <a:ext cx="3627110" cy="3396820"/>
          </a:xfrm>
          <a:custGeom>
            <a:avLst/>
            <a:gdLst>
              <a:gd name="connsiteX0" fmla="*/ 3171500 w 3627110"/>
              <a:gd name="connsiteY0" fmla="*/ 0 h 3396820"/>
              <a:gd name="connsiteX1" fmla="*/ 3173517 w 3627110"/>
              <a:gd name="connsiteY1" fmla="*/ 53044 h 3396820"/>
              <a:gd name="connsiteX2" fmla="*/ 3560448 w 3627110"/>
              <a:gd name="connsiteY2" fmla="*/ 2831114 h 3396820"/>
              <a:gd name="connsiteX3" fmla="*/ 3627110 w 3627110"/>
              <a:gd name="connsiteY3" fmla="*/ 3106965 h 3396820"/>
              <a:gd name="connsiteX4" fmla="*/ 375299 w 3627110"/>
              <a:gd name="connsiteY4" fmla="*/ 3396820 h 3396820"/>
              <a:gd name="connsiteX5" fmla="*/ 334051 w 3627110"/>
              <a:gd name="connsiteY5" fmla="*/ 3184562 h 3396820"/>
              <a:gd name="connsiteX6" fmla="*/ 9366 w 3627110"/>
              <a:gd name="connsiteY6" fmla="*/ 404968 h 3396820"/>
              <a:gd name="connsiteX7" fmla="*/ 0 w 3627110"/>
              <a:gd name="connsiteY7" fmla="*/ 284908 h 33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110" h="3396820">
                <a:moveTo>
                  <a:pt x="3171500" y="0"/>
                </a:moveTo>
                <a:lnTo>
                  <a:pt x="3173517" y="53044"/>
                </a:lnTo>
                <a:cubicBezTo>
                  <a:pt x="3202011" y="644818"/>
                  <a:pt x="3318866" y="1775555"/>
                  <a:pt x="3560448" y="2831114"/>
                </a:cubicBezTo>
                <a:lnTo>
                  <a:pt x="3627110" y="3106965"/>
                </a:lnTo>
                <a:lnTo>
                  <a:pt x="375299" y="3396820"/>
                </a:lnTo>
                <a:lnTo>
                  <a:pt x="334051" y="3184562"/>
                </a:lnTo>
                <a:cubicBezTo>
                  <a:pt x="169288" y="2263106"/>
                  <a:pt x="82375" y="1321315"/>
                  <a:pt x="9366" y="404968"/>
                </a:cubicBezTo>
                <a:lnTo>
                  <a:pt x="0" y="284908"/>
                </a:lnTo>
                <a:close/>
              </a:path>
            </a:pathLst>
          </a:custGeom>
          <a:solidFill>
            <a:schemeClr val="bg1">
              <a:lumMod val="95000"/>
            </a:schemeClr>
          </a:solidFill>
          <a:ln>
            <a:noFill/>
          </a:ln>
          <a:effectLst/>
        </p:spPr>
        <p:txBody>
          <a:bodyPr wrap="square" bIns="1620000" anchor="ctr">
            <a:noAutofit/>
          </a:bodyPr>
          <a:lstStyle>
            <a:lvl1pPr marL="0" indent="0" algn="ctr">
              <a:lnSpc>
                <a:spcPct val="90000"/>
              </a:lnSpc>
              <a:spcBef>
                <a:spcPts val="0"/>
              </a:spcBef>
              <a:spcAft>
                <a:spcPts val="0"/>
              </a:spcAft>
              <a:buFont typeface="Arial" panose="020B0604020202020204" pitchFamily="34" charset="0"/>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96" name="Tijdelijke aanduiding voor verticale tekst 195">
            <a:extLst>
              <a:ext uri="{FF2B5EF4-FFF2-40B4-BE49-F238E27FC236}">
                <a16:creationId xmlns:a16="http://schemas.microsoft.com/office/drawing/2014/main" id="{D170C184-BD31-440A-BB8A-EB98E37BAB24}"/>
              </a:ext>
            </a:extLst>
          </p:cNvPr>
          <p:cNvSpPr>
            <a:spLocks noGrp="1"/>
          </p:cNvSpPr>
          <p:nvPr>
            <p:ph type="body" orient="vert" idx="63" hasCustomPrompt="1"/>
          </p:nvPr>
        </p:nvSpPr>
        <p:spPr>
          <a:xfrm>
            <a:off x="1822191" y="465781"/>
            <a:ext cx="3594818" cy="786198"/>
          </a:xfrm>
          <a:custGeom>
            <a:avLst/>
            <a:gdLst>
              <a:gd name="connsiteX0" fmla="*/ 2726244 w 3594818"/>
              <a:gd name="connsiteY0" fmla="*/ 582538 h 786198"/>
              <a:gd name="connsiteX1" fmla="*/ 2726315 w 3594818"/>
              <a:gd name="connsiteY1" fmla="*/ 582613 h 786198"/>
              <a:gd name="connsiteX2" fmla="*/ 2726239 w 3594818"/>
              <a:gd name="connsiteY2" fmla="*/ 582866 h 786198"/>
              <a:gd name="connsiteX3" fmla="*/ 2726244 w 3594818"/>
              <a:gd name="connsiteY3" fmla="*/ 582538 h 786198"/>
              <a:gd name="connsiteX4" fmla="*/ 3116523 w 3594818"/>
              <a:gd name="connsiteY4" fmla="*/ 553755 h 786198"/>
              <a:gd name="connsiteX5" fmla="*/ 3116592 w 3594818"/>
              <a:gd name="connsiteY5" fmla="*/ 554024 h 786198"/>
              <a:gd name="connsiteX6" fmla="*/ 3115906 w 3594818"/>
              <a:gd name="connsiteY6" fmla="*/ 554664 h 786198"/>
              <a:gd name="connsiteX7" fmla="*/ 3553256 w 3594818"/>
              <a:gd name="connsiteY7" fmla="*/ 0 h 786198"/>
              <a:gd name="connsiteX8" fmla="*/ 3594818 w 3594818"/>
              <a:gd name="connsiteY8" fmla="*/ 527782 h 786198"/>
              <a:gd name="connsiteX9" fmla="*/ 3550408 w 3594818"/>
              <a:gd name="connsiteY9" fmla="*/ 531279 h 786198"/>
              <a:gd name="connsiteX10" fmla="*/ 3520184 w 3594818"/>
              <a:gd name="connsiteY10" fmla="*/ 531317 h 786198"/>
              <a:gd name="connsiteX11" fmla="*/ 3519058 w 3594818"/>
              <a:gd name="connsiteY11" fmla="*/ 531519 h 786198"/>
              <a:gd name="connsiteX12" fmla="*/ 3509810 w 3594818"/>
              <a:gd name="connsiteY12" fmla="*/ 530857 h 786198"/>
              <a:gd name="connsiteX13" fmla="*/ 3500044 w 3594818"/>
              <a:gd name="connsiteY13" fmla="*/ 527182 h 786198"/>
              <a:gd name="connsiteX14" fmla="*/ 3482650 w 3594818"/>
              <a:gd name="connsiteY14" fmla="*/ 526208 h 786198"/>
              <a:gd name="connsiteX15" fmla="*/ 3471571 w 3594818"/>
              <a:gd name="connsiteY15" fmla="*/ 537487 h 786198"/>
              <a:gd name="connsiteX16" fmla="*/ 3470872 w 3594818"/>
              <a:gd name="connsiteY16" fmla="*/ 537542 h 786198"/>
              <a:gd name="connsiteX17" fmla="*/ 3470913 w 3594818"/>
              <a:gd name="connsiteY17" fmla="*/ 537037 h 786198"/>
              <a:gd name="connsiteX18" fmla="*/ 3470570 w 3594818"/>
              <a:gd name="connsiteY18" fmla="*/ 537566 h 786198"/>
              <a:gd name="connsiteX19" fmla="*/ 3444846 w 3594818"/>
              <a:gd name="connsiteY19" fmla="*/ 539592 h 786198"/>
              <a:gd name="connsiteX20" fmla="*/ 3440541 w 3594818"/>
              <a:gd name="connsiteY20" fmla="*/ 537665 h 786198"/>
              <a:gd name="connsiteX21" fmla="*/ 3418024 w 3594818"/>
              <a:gd name="connsiteY21" fmla="*/ 538193 h 786198"/>
              <a:gd name="connsiteX22" fmla="*/ 3417869 w 3594818"/>
              <a:gd name="connsiteY22" fmla="*/ 538261 h 786198"/>
              <a:gd name="connsiteX23" fmla="*/ 3418367 w 3594818"/>
              <a:gd name="connsiteY23" fmla="*/ 537141 h 786198"/>
              <a:gd name="connsiteX24" fmla="*/ 3397744 w 3594818"/>
              <a:gd name="connsiteY24" fmla="*/ 532008 h 786198"/>
              <a:gd name="connsiteX25" fmla="*/ 3358951 w 3594818"/>
              <a:gd name="connsiteY25" fmla="*/ 527414 h 786198"/>
              <a:gd name="connsiteX26" fmla="*/ 3338560 w 3594818"/>
              <a:gd name="connsiteY26" fmla="*/ 531876 h 786198"/>
              <a:gd name="connsiteX27" fmla="*/ 3338595 w 3594818"/>
              <a:gd name="connsiteY27" fmla="*/ 532029 h 786198"/>
              <a:gd name="connsiteX28" fmla="*/ 3334295 w 3594818"/>
              <a:gd name="connsiteY28" fmla="*/ 534119 h 786198"/>
              <a:gd name="connsiteX29" fmla="*/ 3320340 w 3594818"/>
              <a:gd name="connsiteY29" fmla="*/ 531727 h 786198"/>
              <a:gd name="connsiteX30" fmla="*/ 3299423 w 3594818"/>
              <a:gd name="connsiteY30" fmla="*/ 534511 h 786198"/>
              <a:gd name="connsiteX31" fmla="*/ 3269558 w 3594818"/>
              <a:gd name="connsiteY31" fmla="*/ 539608 h 786198"/>
              <a:gd name="connsiteX32" fmla="*/ 3256193 w 3594818"/>
              <a:gd name="connsiteY32" fmla="*/ 537761 h 786198"/>
              <a:gd name="connsiteX33" fmla="*/ 3181970 w 3594818"/>
              <a:gd name="connsiteY33" fmla="*/ 529373 h 786198"/>
              <a:gd name="connsiteX34" fmla="*/ 3180898 w 3594818"/>
              <a:gd name="connsiteY34" fmla="*/ 529294 h 786198"/>
              <a:gd name="connsiteX35" fmla="*/ 3167496 w 3594818"/>
              <a:gd name="connsiteY35" fmla="*/ 524127 h 786198"/>
              <a:gd name="connsiteX36" fmla="*/ 3151643 w 3594818"/>
              <a:gd name="connsiteY36" fmla="*/ 521460 h 786198"/>
              <a:gd name="connsiteX37" fmla="*/ 3131003 w 3594818"/>
              <a:gd name="connsiteY37" fmla="*/ 520861 h 786198"/>
              <a:gd name="connsiteX38" fmla="*/ 3113323 w 3594818"/>
              <a:gd name="connsiteY38" fmla="*/ 541152 h 786198"/>
              <a:gd name="connsiteX39" fmla="*/ 3116515 w 3594818"/>
              <a:gd name="connsiteY39" fmla="*/ 553721 h 786198"/>
              <a:gd name="connsiteX40" fmla="*/ 3109357 w 3594818"/>
              <a:gd name="connsiteY40" fmla="*/ 558917 h 786198"/>
              <a:gd name="connsiteX41" fmla="*/ 3100981 w 3594818"/>
              <a:gd name="connsiteY41" fmla="*/ 561854 h 786198"/>
              <a:gd name="connsiteX42" fmla="*/ 3091541 w 3594818"/>
              <a:gd name="connsiteY42" fmla="*/ 564435 h 786198"/>
              <a:gd name="connsiteX43" fmla="*/ 3079138 w 3594818"/>
              <a:gd name="connsiteY43" fmla="*/ 559634 h 786198"/>
              <a:gd name="connsiteX44" fmla="*/ 3050060 w 3594818"/>
              <a:gd name="connsiteY44" fmla="*/ 562510 h 786198"/>
              <a:gd name="connsiteX45" fmla="*/ 3046905 w 3594818"/>
              <a:gd name="connsiteY45" fmla="*/ 568599 h 786198"/>
              <a:gd name="connsiteX46" fmla="*/ 3045971 w 3594818"/>
              <a:gd name="connsiteY46" fmla="*/ 568389 h 786198"/>
              <a:gd name="connsiteX47" fmla="*/ 2996918 w 3594818"/>
              <a:gd name="connsiteY47" fmla="*/ 552814 h 786198"/>
              <a:gd name="connsiteX48" fmla="*/ 2996916 w 3594818"/>
              <a:gd name="connsiteY48" fmla="*/ 552828 h 786198"/>
              <a:gd name="connsiteX49" fmla="*/ 2996896 w 3594818"/>
              <a:gd name="connsiteY49" fmla="*/ 552471 h 786198"/>
              <a:gd name="connsiteX50" fmla="*/ 2985420 w 3594818"/>
              <a:gd name="connsiteY50" fmla="*/ 552609 h 786198"/>
              <a:gd name="connsiteX51" fmla="*/ 2960033 w 3594818"/>
              <a:gd name="connsiteY51" fmla="*/ 542253 h 786198"/>
              <a:gd name="connsiteX52" fmla="*/ 2932818 w 3594818"/>
              <a:gd name="connsiteY52" fmla="*/ 536021 h 786198"/>
              <a:gd name="connsiteX53" fmla="*/ 2906019 w 3594818"/>
              <a:gd name="connsiteY53" fmla="*/ 545205 h 786198"/>
              <a:gd name="connsiteX54" fmla="*/ 2886481 w 3594818"/>
              <a:gd name="connsiteY54" fmla="*/ 555960 h 786198"/>
              <a:gd name="connsiteX55" fmla="*/ 2882900 w 3594818"/>
              <a:gd name="connsiteY55" fmla="*/ 555684 h 786198"/>
              <a:gd name="connsiteX56" fmla="*/ 2863265 w 3594818"/>
              <a:gd name="connsiteY56" fmla="*/ 555976 h 786198"/>
              <a:gd name="connsiteX57" fmla="*/ 2844224 w 3594818"/>
              <a:gd name="connsiteY57" fmla="*/ 559276 h 786198"/>
              <a:gd name="connsiteX58" fmla="*/ 2844223 w 3594818"/>
              <a:gd name="connsiteY58" fmla="*/ 558975 h 786198"/>
              <a:gd name="connsiteX59" fmla="*/ 2811491 w 3594818"/>
              <a:gd name="connsiteY59" fmla="*/ 546076 h 786198"/>
              <a:gd name="connsiteX60" fmla="*/ 2773495 w 3594818"/>
              <a:gd name="connsiteY60" fmla="*/ 544857 h 786198"/>
              <a:gd name="connsiteX61" fmla="*/ 2735603 w 3594818"/>
              <a:gd name="connsiteY61" fmla="*/ 549812 h 786198"/>
              <a:gd name="connsiteX62" fmla="*/ 2720826 w 3594818"/>
              <a:gd name="connsiteY62" fmla="*/ 562347 h 786198"/>
              <a:gd name="connsiteX63" fmla="*/ 2725535 w 3594818"/>
              <a:gd name="connsiteY63" fmla="*/ 581109 h 786198"/>
              <a:gd name="connsiteX64" fmla="*/ 2707587 w 3594818"/>
              <a:gd name="connsiteY64" fmla="*/ 582608 h 786198"/>
              <a:gd name="connsiteX65" fmla="*/ 2690025 w 3594818"/>
              <a:gd name="connsiteY65" fmla="*/ 577656 h 786198"/>
              <a:gd name="connsiteX66" fmla="*/ 2665696 w 3594818"/>
              <a:gd name="connsiteY66" fmla="*/ 572772 h 786198"/>
              <a:gd name="connsiteX67" fmla="*/ 2648959 w 3594818"/>
              <a:gd name="connsiteY67" fmla="*/ 569264 h 786198"/>
              <a:gd name="connsiteX68" fmla="*/ 2634250 w 3594818"/>
              <a:gd name="connsiteY68" fmla="*/ 572829 h 786198"/>
              <a:gd name="connsiteX69" fmla="*/ 2616003 w 3594818"/>
              <a:gd name="connsiteY69" fmla="*/ 577661 h 786198"/>
              <a:gd name="connsiteX70" fmla="*/ 2599070 w 3594818"/>
              <a:gd name="connsiteY70" fmla="*/ 574253 h 786198"/>
              <a:gd name="connsiteX71" fmla="*/ 2599944 w 3594818"/>
              <a:gd name="connsiteY71" fmla="*/ 573422 h 786198"/>
              <a:gd name="connsiteX72" fmla="*/ 2561912 w 3594818"/>
              <a:gd name="connsiteY72" fmla="*/ 571382 h 786198"/>
              <a:gd name="connsiteX73" fmla="*/ 2560651 w 3594818"/>
              <a:gd name="connsiteY73" fmla="*/ 572962 h 786198"/>
              <a:gd name="connsiteX74" fmla="*/ 2555859 w 3594818"/>
              <a:gd name="connsiteY74" fmla="*/ 572210 h 786198"/>
              <a:gd name="connsiteX75" fmla="*/ 2546453 w 3594818"/>
              <a:gd name="connsiteY75" fmla="*/ 573871 h 786198"/>
              <a:gd name="connsiteX76" fmla="*/ 2545393 w 3594818"/>
              <a:gd name="connsiteY76" fmla="*/ 574799 h 786198"/>
              <a:gd name="connsiteX77" fmla="*/ 2529388 w 3594818"/>
              <a:gd name="connsiteY77" fmla="*/ 571813 h 786198"/>
              <a:gd name="connsiteX78" fmla="*/ 2519636 w 3594818"/>
              <a:gd name="connsiteY78" fmla="*/ 572994 h 786198"/>
              <a:gd name="connsiteX79" fmla="*/ 2509514 w 3594818"/>
              <a:gd name="connsiteY79" fmla="*/ 582608 h 786198"/>
              <a:gd name="connsiteX80" fmla="*/ 2494230 w 3594818"/>
              <a:gd name="connsiteY80" fmla="*/ 578760 h 786198"/>
              <a:gd name="connsiteX81" fmla="*/ 2493279 w 3594818"/>
              <a:gd name="connsiteY81" fmla="*/ 579059 h 786198"/>
              <a:gd name="connsiteX82" fmla="*/ 2493406 w 3594818"/>
              <a:gd name="connsiteY82" fmla="*/ 578816 h 786198"/>
              <a:gd name="connsiteX83" fmla="*/ 2460758 w 3594818"/>
              <a:gd name="connsiteY83" fmla="*/ 569473 h 786198"/>
              <a:gd name="connsiteX84" fmla="*/ 2445100 w 3594818"/>
              <a:gd name="connsiteY84" fmla="*/ 572157 h 786198"/>
              <a:gd name="connsiteX85" fmla="*/ 2431800 w 3594818"/>
              <a:gd name="connsiteY85" fmla="*/ 569919 h 786198"/>
              <a:gd name="connsiteX86" fmla="*/ 2411160 w 3594818"/>
              <a:gd name="connsiteY86" fmla="*/ 569320 h 786198"/>
              <a:gd name="connsiteX87" fmla="*/ 2395421 w 3594818"/>
              <a:gd name="connsiteY87" fmla="*/ 587382 h 786198"/>
              <a:gd name="connsiteX88" fmla="*/ 2386441 w 3594818"/>
              <a:gd name="connsiteY88" fmla="*/ 586078 h 786198"/>
              <a:gd name="connsiteX89" fmla="*/ 2370974 w 3594818"/>
              <a:gd name="connsiteY89" fmla="*/ 583002 h 786198"/>
              <a:gd name="connsiteX90" fmla="*/ 2359186 w 3594818"/>
              <a:gd name="connsiteY90" fmla="*/ 593062 h 786198"/>
              <a:gd name="connsiteX91" fmla="*/ 2359193 w 3594818"/>
              <a:gd name="connsiteY91" fmla="*/ 595383 h 786198"/>
              <a:gd name="connsiteX92" fmla="*/ 2358796 w 3594818"/>
              <a:gd name="connsiteY92" fmla="*/ 593432 h 786198"/>
              <a:gd name="connsiteX93" fmla="*/ 2350918 w 3594818"/>
              <a:gd name="connsiteY93" fmla="*/ 607113 h 786198"/>
              <a:gd name="connsiteX94" fmla="*/ 2346722 w 3594818"/>
              <a:gd name="connsiteY94" fmla="*/ 607629 h 786198"/>
              <a:gd name="connsiteX95" fmla="*/ 2346540 w 3594818"/>
              <a:gd name="connsiteY95" fmla="*/ 608739 h 786198"/>
              <a:gd name="connsiteX96" fmla="*/ 2346041 w 3594818"/>
              <a:gd name="connsiteY96" fmla="*/ 608904 h 786198"/>
              <a:gd name="connsiteX97" fmla="*/ 2325591 w 3594818"/>
              <a:gd name="connsiteY97" fmla="*/ 604246 h 786198"/>
              <a:gd name="connsiteX98" fmla="*/ 2306044 w 3594818"/>
              <a:gd name="connsiteY98" fmla="*/ 596638 h 786198"/>
              <a:gd name="connsiteX99" fmla="*/ 2305979 w 3594818"/>
              <a:gd name="connsiteY99" fmla="*/ 596709 h 786198"/>
              <a:gd name="connsiteX100" fmla="*/ 2291236 w 3594818"/>
              <a:gd name="connsiteY100" fmla="*/ 589484 h 786198"/>
              <a:gd name="connsiteX101" fmla="*/ 2273658 w 3594818"/>
              <a:gd name="connsiteY101" fmla="*/ 588866 h 786198"/>
              <a:gd name="connsiteX102" fmla="*/ 2262969 w 3594818"/>
              <a:gd name="connsiteY102" fmla="*/ 601098 h 786198"/>
              <a:gd name="connsiteX103" fmla="*/ 2246043 w 3594818"/>
              <a:gd name="connsiteY103" fmla="*/ 601301 h 786198"/>
              <a:gd name="connsiteX104" fmla="*/ 2244650 w 3594818"/>
              <a:gd name="connsiteY104" fmla="*/ 601270 h 786198"/>
              <a:gd name="connsiteX105" fmla="*/ 2244075 w 3594818"/>
              <a:gd name="connsiteY105" fmla="*/ 601154 h 786198"/>
              <a:gd name="connsiteX106" fmla="*/ 2227339 w 3594818"/>
              <a:gd name="connsiteY106" fmla="*/ 597646 h 786198"/>
              <a:gd name="connsiteX107" fmla="*/ 2222149 w 3594818"/>
              <a:gd name="connsiteY107" fmla="*/ 598904 h 786198"/>
              <a:gd name="connsiteX108" fmla="*/ 2210428 w 3594818"/>
              <a:gd name="connsiteY108" fmla="*/ 594775 h 786198"/>
              <a:gd name="connsiteX109" fmla="*/ 2210395 w 3594818"/>
              <a:gd name="connsiteY109" fmla="*/ 594805 h 786198"/>
              <a:gd name="connsiteX110" fmla="*/ 2210406 w 3594818"/>
              <a:gd name="connsiteY110" fmla="*/ 594432 h 786198"/>
              <a:gd name="connsiteX111" fmla="*/ 2192326 w 3594818"/>
              <a:gd name="connsiteY111" fmla="*/ 596338 h 786198"/>
              <a:gd name="connsiteX112" fmla="*/ 2189022 w 3594818"/>
              <a:gd name="connsiteY112" fmla="*/ 598659 h 786198"/>
              <a:gd name="connsiteX113" fmla="*/ 2186578 w 3594818"/>
              <a:gd name="connsiteY113" fmla="*/ 598504 h 786198"/>
              <a:gd name="connsiteX114" fmla="*/ 2172119 w 3594818"/>
              <a:gd name="connsiteY114" fmla="*/ 598571 h 786198"/>
              <a:gd name="connsiteX115" fmla="*/ 2171547 w 3594818"/>
              <a:gd name="connsiteY115" fmla="*/ 599446 h 786198"/>
              <a:gd name="connsiteX116" fmla="*/ 2158403 w 3594818"/>
              <a:gd name="connsiteY116" fmla="*/ 594870 h 786198"/>
              <a:gd name="connsiteX117" fmla="*/ 2140290 w 3594818"/>
              <a:gd name="connsiteY117" fmla="*/ 599764 h 786198"/>
              <a:gd name="connsiteX118" fmla="*/ 2135688 w 3594818"/>
              <a:gd name="connsiteY118" fmla="*/ 605539 h 786198"/>
              <a:gd name="connsiteX119" fmla="*/ 2135527 w 3594818"/>
              <a:gd name="connsiteY119" fmla="*/ 605372 h 786198"/>
              <a:gd name="connsiteX120" fmla="*/ 2107769 w 3594818"/>
              <a:gd name="connsiteY120" fmla="*/ 600195 h 786198"/>
              <a:gd name="connsiteX121" fmla="*/ 2106426 w 3594818"/>
              <a:gd name="connsiteY121" fmla="*/ 600357 h 786198"/>
              <a:gd name="connsiteX122" fmla="*/ 2091649 w 3594818"/>
              <a:gd name="connsiteY122" fmla="*/ 594534 h 786198"/>
              <a:gd name="connsiteX123" fmla="*/ 2053651 w 3594818"/>
              <a:gd name="connsiteY123" fmla="*/ 593316 h 786198"/>
              <a:gd name="connsiteX124" fmla="*/ 2015759 w 3594818"/>
              <a:gd name="connsiteY124" fmla="*/ 598270 h 786198"/>
              <a:gd name="connsiteX125" fmla="*/ 2000984 w 3594818"/>
              <a:gd name="connsiteY125" fmla="*/ 610805 h 786198"/>
              <a:gd name="connsiteX126" fmla="*/ 2002071 w 3594818"/>
              <a:gd name="connsiteY126" fmla="*/ 615141 h 786198"/>
              <a:gd name="connsiteX127" fmla="*/ 1980017 w 3594818"/>
              <a:gd name="connsiteY127" fmla="*/ 611906 h 786198"/>
              <a:gd name="connsiteX128" fmla="*/ 1973521 w 3594818"/>
              <a:gd name="connsiteY128" fmla="*/ 615722 h 786198"/>
              <a:gd name="connsiteX129" fmla="*/ 1964820 w 3594818"/>
              <a:gd name="connsiteY129" fmla="*/ 614462 h 786198"/>
              <a:gd name="connsiteX130" fmla="*/ 1949354 w 3594818"/>
              <a:gd name="connsiteY130" fmla="*/ 611385 h 786198"/>
              <a:gd name="connsiteX131" fmla="*/ 1939400 w 3594818"/>
              <a:gd name="connsiteY131" fmla="*/ 619878 h 786198"/>
              <a:gd name="connsiteX132" fmla="*/ 1929117 w 3594818"/>
              <a:gd name="connsiteY132" fmla="*/ 617722 h 786198"/>
              <a:gd name="connsiteX133" fmla="*/ 1914408 w 3594818"/>
              <a:gd name="connsiteY133" fmla="*/ 621286 h 786198"/>
              <a:gd name="connsiteX134" fmla="*/ 1896163 w 3594818"/>
              <a:gd name="connsiteY134" fmla="*/ 626119 h 786198"/>
              <a:gd name="connsiteX135" fmla="*/ 1879691 w 3594818"/>
              <a:gd name="connsiteY135" fmla="*/ 622802 h 786198"/>
              <a:gd name="connsiteX136" fmla="*/ 1879318 w 3594818"/>
              <a:gd name="connsiteY136" fmla="*/ 622620 h 786198"/>
              <a:gd name="connsiteX137" fmla="*/ 1880101 w 3594818"/>
              <a:gd name="connsiteY137" fmla="*/ 621880 h 786198"/>
              <a:gd name="connsiteX138" fmla="*/ 1872164 w 3594818"/>
              <a:gd name="connsiteY138" fmla="*/ 619116 h 786198"/>
              <a:gd name="connsiteX139" fmla="*/ 1869613 w 3594818"/>
              <a:gd name="connsiteY139" fmla="*/ 617867 h 786198"/>
              <a:gd name="connsiteX140" fmla="*/ 1868459 w 3594818"/>
              <a:gd name="connsiteY140" fmla="*/ 617825 h 786198"/>
              <a:gd name="connsiteX141" fmla="*/ 1860180 w 3594818"/>
              <a:gd name="connsiteY141" fmla="*/ 614945 h 786198"/>
              <a:gd name="connsiteX142" fmla="*/ 1842069 w 3594818"/>
              <a:gd name="connsiteY142" fmla="*/ 619839 h 786198"/>
              <a:gd name="connsiteX143" fmla="*/ 1840807 w 3594818"/>
              <a:gd name="connsiteY143" fmla="*/ 621420 h 786198"/>
              <a:gd name="connsiteX144" fmla="*/ 1836018 w 3594818"/>
              <a:gd name="connsiteY144" fmla="*/ 620667 h 786198"/>
              <a:gd name="connsiteX145" fmla="*/ 1826611 w 3594818"/>
              <a:gd name="connsiteY145" fmla="*/ 622328 h 786198"/>
              <a:gd name="connsiteX146" fmla="*/ 1825551 w 3594818"/>
              <a:gd name="connsiteY146" fmla="*/ 623257 h 786198"/>
              <a:gd name="connsiteX147" fmla="*/ 1809548 w 3594818"/>
              <a:gd name="connsiteY147" fmla="*/ 620270 h 786198"/>
              <a:gd name="connsiteX148" fmla="*/ 1799792 w 3594818"/>
              <a:gd name="connsiteY148" fmla="*/ 621453 h 786198"/>
              <a:gd name="connsiteX149" fmla="*/ 1792251 w 3594818"/>
              <a:gd name="connsiteY149" fmla="*/ 628615 h 786198"/>
              <a:gd name="connsiteX150" fmla="*/ 1775799 w 3594818"/>
              <a:gd name="connsiteY150" fmla="*/ 627574 h 786198"/>
              <a:gd name="connsiteX151" fmla="*/ 1774386 w 3594818"/>
              <a:gd name="connsiteY151" fmla="*/ 627218 h 786198"/>
              <a:gd name="connsiteX152" fmla="*/ 1773683 w 3594818"/>
              <a:gd name="connsiteY152" fmla="*/ 627440 h 786198"/>
              <a:gd name="connsiteX153" fmla="*/ 1773484 w 3594818"/>
              <a:gd name="connsiteY153" fmla="*/ 627427 h 786198"/>
              <a:gd name="connsiteX154" fmla="*/ 1773565 w 3594818"/>
              <a:gd name="connsiteY154" fmla="*/ 627273 h 786198"/>
              <a:gd name="connsiteX155" fmla="*/ 1740916 w 3594818"/>
              <a:gd name="connsiteY155" fmla="*/ 617931 h 786198"/>
              <a:gd name="connsiteX156" fmla="*/ 1718392 w 3594818"/>
              <a:gd name="connsiteY156" fmla="*/ 621790 h 786198"/>
              <a:gd name="connsiteX157" fmla="*/ 1719086 w 3594818"/>
              <a:gd name="connsiteY157" fmla="*/ 632094 h 786198"/>
              <a:gd name="connsiteX158" fmla="*/ 1691029 w 3594818"/>
              <a:gd name="connsiteY158" fmla="*/ 629118 h 786198"/>
              <a:gd name="connsiteX159" fmla="*/ 1654574 w 3594818"/>
              <a:gd name="connsiteY159" fmla="*/ 631571 h 786198"/>
              <a:gd name="connsiteX160" fmla="*/ 1651747 w 3594818"/>
              <a:gd name="connsiteY160" fmla="*/ 631582 h 786198"/>
              <a:gd name="connsiteX161" fmla="*/ 1651133 w 3594818"/>
              <a:gd name="connsiteY161" fmla="*/ 631460 h 786198"/>
              <a:gd name="connsiteX162" fmla="*/ 1650985 w 3594818"/>
              <a:gd name="connsiteY162" fmla="*/ 631585 h 786198"/>
              <a:gd name="connsiteX163" fmla="*/ 1643926 w 3594818"/>
              <a:gd name="connsiteY163" fmla="*/ 631611 h 786198"/>
              <a:gd name="connsiteX164" fmla="*/ 1618118 w 3594818"/>
              <a:gd name="connsiteY164" fmla="*/ 643293 h 786198"/>
              <a:gd name="connsiteX165" fmla="*/ 1605835 w 3594818"/>
              <a:gd name="connsiteY165" fmla="*/ 648132 h 786198"/>
              <a:gd name="connsiteX166" fmla="*/ 1583856 w 3594818"/>
              <a:gd name="connsiteY166" fmla="*/ 644048 h 786198"/>
              <a:gd name="connsiteX167" fmla="*/ 1571391 w 3594818"/>
              <a:gd name="connsiteY167" fmla="*/ 637943 h 786198"/>
              <a:gd name="connsiteX168" fmla="*/ 1553816 w 3594818"/>
              <a:gd name="connsiteY168" fmla="*/ 637324 h 786198"/>
              <a:gd name="connsiteX169" fmla="*/ 1543399 w 3594818"/>
              <a:gd name="connsiteY169" fmla="*/ 649241 h 786198"/>
              <a:gd name="connsiteX170" fmla="*/ 1522115 w 3594818"/>
              <a:gd name="connsiteY170" fmla="*/ 649168 h 786198"/>
              <a:gd name="connsiteX171" fmla="*/ 1507498 w 3594818"/>
              <a:gd name="connsiteY171" fmla="*/ 646105 h 786198"/>
              <a:gd name="connsiteX172" fmla="*/ 1496250 w 3594818"/>
              <a:gd name="connsiteY172" fmla="*/ 648829 h 786198"/>
              <a:gd name="connsiteX173" fmla="*/ 1477720 w 3594818"/>
              <a:gd name="connsiteY173" fmla="*/ 647658 h 786198"/>
              <a:gd name="connsiteX174" fmla="*/ 1451252 w 3594818"/>
              <a:gd name="connsiteY174" fmla="*/ 641826 h 786198"/>
              <a:gd name="connsiteX175" fmla="*/ 1441868 w 3594818"/>
              <a:gd name="connsiteY175" fmla="*/ 644479 h 786198"/>
              <a:gd name="connsiteX176" fmla="*/ 1438563 w 3594818"/>
              <a:gd name="connsiteY176" fmla="*/ 643328 h 786198"/>
              <a:gd name="connsiteX177" fmla="*/ 1420447 w 3594818"/>
              <a:gd name="connsiteY177" fmla="*/ 648222 h 786198"/>
              <a:gd name="connsiteX178" fmla="*/ 1416946 w 3594818"/>
              <a:gd name="connsiteY178" fmla="*/ 652617 h 786198"/>
              <a:gd name="connsiteX179" fmla="*/ 1414305 w 3594818"/>
              <a:gd name="connsiteY179" fmla="*/ 653573 h 786198"/>
              <a:gd name="connsiteX180" fmla="*/ 1387926 w 3594818"/>
              <a:gd name="connsiteY180" fmla="*/ 648653 h 786198"/>
              <a:gd name="connsiteX181" fmla="*/ 1383775 w 3594818"/>
              <a:gd name="connsiteY181" fmla="*/ 649156 h 786198"/>
              <a:gd name="connsiteX182" fmla="*/ 1382940 w 3594818"/>
              <a:gd name="connsiteY182" fmla="*/ 648998 h 786198"/>
              <a:gd name="connsiteX183" fmla="*/ 1382251 w 3594818"/>
              <a:gd name="connsiteY183" fmla="*/ 649341 h 786198"/>
              <a:gd name="connsiteX184" fmla="*/ 1378171 w 3594818"/>
              <a:gd name="connsiteY184" fmla="*/ 649835 h 786198"/>
              <a:gd name="connsiteX185" fmla="*/ 1374774 w 3594818"/>
              <a:gd name="connsiteY185" fmla="*/ 653060 h 786198"/>
              <a:gd name="connsiteX186" fmla="*/ 1366113 w 3594818"/>
              <a:gd name="connsiteY186" fmla="*/ 657371 h 786198"/>
              <a:gd name="connsiteX187" fmla="*/ 1365657 w 3594818"/>
              <a:gd name="connsiteY187" fmla="*/ 657282 h 786198"/>
              <a:gd name="connsiteX188" fmla="*/ 1323098 w 3594818"/>
              <a:gd name="connsiteY188" fmla="*/ 652855 h 786198"/>
              <a:gd name="connsiteX189" fmla="*/ 1318409 w 3594818"/>
              <a:gd name="connsiteY189" fmla="*/ 653129 h 786198"/>
              <a:gd name="connsiteX190" fmla="*/ 1314217 w 3594818"/>
              <a:gd name="connsiteY190" fmla="*/ 656200 h 786198"/>
              <a:gd name="connsiteX191" fmla="*/ 1314389 w 3594818"/>
              <a:gd name="connsiteY191" fmla="*/ 658465 h 786198"/>
              <a:gd name="connsiteX192" fmla="*/ 1313466 w 3594818"/>
              <a:gd name="connsiteY192" fmla="*/ 657279 h 786198"/>
              <a:gd name="connsiteX193" fmla="*/ 1305042 w 3594818"/>
              <a:gd name="connsiteY193" fmla="*/ 661278 h 786198"/>
              <a:gd name="connsiteX194" fmla="*/ 1232952 w 3594818"/>
              <a:gd name="connsiteY194" fmla="*/ 659955 h 786198"/>
              <a:gd name="connsiteX195" fmla="*/ 1230126 w 3594818"/>
              <a:gd name="connsiteY195" fmla="*/ 659964 h 786198"/>
              <a:gd name="connsiteX196" fmla="*/ 1229511 w 3594818"/>
              <a:gd name="connsiteY196" fmla="*/ 659842 h 786198"/>
              <a:gd name="connsiteX197" fmla="*/ 1229364 w 3594818"/>
              <a:gd name="connsiteY197" fmla="*/ 659967 h 786198"/>
              <a:gd name="connsiteX198" fmla="*/ 1222304 w 3594818"/>
              <a:gd name="connsiteY198" fmla="*/ 659993 h 786198"/>
              <a:gd name="connsiteX199" fmla="*/ 1196497 w 3594818"/>
              <a:gd name="connsiteY199" fmla="*/ 671675 h 786198"/>
              <a:gd name="connsiteX200" fmla="*/ 1178334 w 3594818"/>
              <a:gd name="connsiteY200" fmla="*/ 678833 h 786198"/>
              <a:gd name="connsiteX201" fmla="*/ 1164581 w 3594818"/>
              <a:gd name="connsiteY201" fmla="*/ 673479 h 786198"/>
              <a:gd name="connsiteX202" fmla="*/ 1164517 w 3594818"/>
              <a:gd name="connsiteY202" fmla="*/ 673549 h 786198"/>
              <a:gd name="connsiteX203" fmla="*/ 1149770 w 3594818"/>
              <a:gd name="connsiteY203" fmla="*/ 666325 h 786198"/>
              <a:gd name="connsiteX204" fmla="*/ 1132195 w 3594818"/>
              <a:gd name="connsiteY204" fmla="*/ 665706 h 786198"/>
              <a:gd name="connsiteX205" fmla="*/ 1121780 w 3594818"/>
              <a:gd name="connsiteY205" fmla="*/ 677624 h 786198"/>
              <a:gd name="connsiteX206" fmla="*/ 1093399 w 3594818"/>
              <a:gd name="connsiteY206" fmla="*/ 677527 h 786198"/>
              <a:gd name="connsiteX207" fmla="*/ 1091543 w 3594818"/>
              <a:gd name="connsiteY207" fmla="*/ 678284 h 786198"/>
              <a:gd name="connsiteX208" fmla="*/ 1056105 w 3594818"/>
              <a:gd name="connsiteY208" fmla="*/ 676041 h 786198"/>
              <a:gd name="connsiteX209" fmla="*/ 1029631 w 3594818"/>
              <a:gd name="connsiteY209" fmla="*/ 670209 h 786198"/>
              <a:gd name="connsiteX210" fmla="*/ 1008921 w 3594818"/>
              <a:gd name="connsiteY210" fmla="*/ 676064 h 786198"/>
              <a:gd name="connsiteX211" fmla="*/ 997166 w 3594818"/>
              <a:gd name="connsiteY211" fmla="*/ 680329 h 786198"/>
              <a:gd name="connsiteX212" fmla="*/ 971185 w 3594818"/>
              <a:gd name="connsiteY212" fmla="*/ 677576 h 786198"/>
              <a:gd name="connsiteX213" fmla="*/ 964692 w 3594818"/>
              <a:gd name="connsiteY213" fmla="*/ 678013 h 786198"/>
              <a:gd name="connsiteX214" fmla="*/ 961319 w 3594818"/>
              <a:gd name="connsiteY214" fmla="*/ 677382 h 786198"/>
              <a:gd name="connsiteX215" fmla="*/ 959323 w 3594818"/>
              <a:gd name="connsiteY215" fmla="*/ 678375 h 786198"/>
              <a:gd name="connsiteX216" fmla="*/ 938844 w 3594818"/>
              <a:gd name="connsiteY216" fmla="*/ 679753 h 786198"/>
              <a:gd name="connsiteX217" fmla="*/ 938759 w 3594818"/>
              <a:gd name="connsiteY217" fmla="*/ 679739 h 786198"/>
              <a:gd name="connsiteX218" fmla="*/ 938698 w 3594818"/>
              <a:gd name="connsiteY218" fmla="*/ 679762 h 786198"/>
              <a:gd name="connsiteX219" fmla="*/ 934730 w 3594818"/>
              <a:gd name="connsiteY219" fmla="*/ 680030 h 786198"/>
              <a:gd name="connsiteX220" fmla="*/ 924085 w 3594818"/>
              <a:gd name="connsiteY220" fmla="*/ 680069 h 786198"/>
              <a:gd name="connsiteX221" fmla="*/ 903821 w 3594818"/>
              <a:gd name="connsiteY221" fmla="*/ 689242 h 786198"/>
              <a:gd name="connsiteX222" fmla="*/ 903508 w 3594818"/>
              <a:gd name="connsiteY222" fmla="*/ 689209 h 786198"/>
              <a:gd name="connsiteX223" fmla="*/ 903244 w 3594818"/>
              <a:gd name="connsiteY223" fmla="*/ 689502 h 786198"/>
              <a:gd name="connsiteX224" fmla="*/ 898277 w 3594818"/>
              <a:gd name="connsiteY224" fmla="*/ 691750 h 786198"/>
              <a:gd name="connsiteX225" fmla="*/ 885993 w 3594818"/>
              <a:gd name="connsiteY225" fmla="*/ 696590 h 786198"/>
              <a:gd name="connsiteX226" fmla="*/ 863358 w 3594818"/>
              <a:gd name="connsiteY226" fmla="*/ 692385 h 786198"/>
              <a:gd name="connsiteX227" fmla="*/ 838555 w 3594818"/>
              <a:gd name="connsiteY227" fmla="*/ 688745 h 786198"/>
              <a:gd name="connsiteX228" fmla="*/ 830751 w 3594818"/>
              <a:gd name="connsiteY228" fmla="*/ 693330 h 786198"/>
              <a:gd name="connsiteX229" fmla="*/ 830307 w 3594818"/>
              <a:gd name="connsiteY229" fmla="*/ 693236 h 786198"/>
              <a:gd name="connsiteX230" fmla="*/ 827413 w 3594818"/>
              <a:gd name="connsiteY230" fmla="*/ 696454 h 786198"/>
              <a:gd name="connsiteX231" fmla="*/ 821429 w 3594818"/>
              <a:gd name="connsiteY231" fmla="*/ 694115 h 786198"/>
              <a:gd name="connsiteX232" fmla="*/ 803541 w 3594818"/>
              <a:gd name="connsiteY232" fmla="*/ 697631 h 786198"/>
              <a:gd name="connsiteX233" fmla="*/ 795177 w 3594818"/>
              <a:gd name="connsiteY233" fmla="*/ 697602 h 786198"/>
              <a:gd name="connsiteX234" fmla="*/ 783987 w 3594818"/>
              <a:gd name="connsiteY234" fmla="*/ 702173 h 786198"/>
              <a:gd name="connsiteX235" fmla="*/ 783915 w 3594818"/>
              <a:gd name="connsiteY235" fmla="*/ 701850 h 786198"/>
              <a:gd name="connsiteX236" fmla="*/ 731410 w 3594818"/>
              <a:gd name="connsiteY236" fmla="*/ 690284 h 786198"/>
              <a:gd name="connsiteX237" fmla="*/ 710698 w 3594818"/>
              <a:gd name="connsiteY237" fmla="*/ 696141 h 786198"/>
              <a:gd name="connsiteX238" fmla="*/ 692118 w 3594818"/>
              <a:gd name="connsiteY238" fmla="*/ 702884 h 786198"/>
              <a:gd name="connsiteX239" fmla="*/ 663098 w 3594818"/>
              <a:gd name="connsiteY239" fmla="*/ 697457 h 786198"/>
              <a:gd name="connsiteX240" fmla="*/ 646268 w 3594818"/>
              <a:gd name="connsiteY240" fmla="*/ 705830 h 786198"/>
              <a:gd name="connsiteX241" fmla="*/ 645815 w 3594818"/>
              <a:gd name="connsiteY241" fmla="*/ 705741 h 786198"/>
              <a:gd name="connsiteX242" fmla="*/ 603257 w 3594818"/>
              <a:gd name="connsiteY242" fmla="*/ 701313 h 786198"/>
              <a:gd name="connsiteX243" fmla="*/ 598568 w 3594818"/>
              <a:gd name="connsiteY243" fmla="*/ 701586 h 786198"/>
              <a:gd name="connsiteX244" fmla="*/ 594376 w 3594818"/>
              <a:gd name="connsiteY244" fmla="*/ 704657 h 786198"/>
              <a:gd name="connsiteX245" fmla="*/ 594545 w 3594818"/>
              <a:gd name="connsiteY245" fmla="*/ 706923 h 786198"/>
              <a:gd name="connsiteX246" fmla="*/ 593622 w 3594818"/>
              <a:gd name="connsiteY246" fmla="*/ 705737 h 786198"/>
              <a:gd name="connsiteX247" fmla="*/ 585201 w 3594818"/>
              <a:gd name="connsiteY247" fmla="*/ 709736 h 786198"/>
              <a:gd name="connsiteX248" fmla="*/ 513109 w 3594818"/>
              <a:gd name="connsiteY248" fmla="*/ 708412 h 786198"/>
              <a:gd name="connsiteX249" fmla="*/ 502462 w 3594818"/>
              <a:gd name="connsiteY249" fmla="*/ 708452 h 786198"/>
              <a:gd name="connsiteX250" fmla="*/ 501799 w 3594818"/>
              <a:gd name="connsiteY250" fmla="*/ 708753 h 786198"/>
              <a:gd name="connsiteX251" fmla="*/ 497724 w 3594818"/>
              <a:gd name="connsiteY251" fmla="*/ 707925 h 786198"/>
              <a:gd name="connsiteX252" fmla="*/ 495901 w 3594818"/>
              <a:gd name="connsiteY252" fmla="*/ 711421 h 786198"/>
              <a:gd name="connsiteX253" fmla="*/ 476653 w 3594818"/>
              <a:gd name="connsiteY253" fmla="*/ 720133 h 786198"/>
              <a:gd name="connsiteX254" fmla="*/ 439259 w 3594818"/>
              <a:gd name="connsiteY254" fmla="*/ 724022 h 786198"/>
              <a:gd name="connsiteX255" fmla="*/ 422644 w 3594818"/>
              <a:gd name="connsiteY255" fmla="*/ 723083 h 786198"/>
              <a:gd name="connsiteX256" fmla="*/ 408362 w 3594818"/>
              <a:gd name="connsiteY256" fmla="*/ 726102 h 786198"/>
              <a:gd name="connsiteX257" fmla="*/ 373555 w 3594818"/>
              <a:gd name="connsiteY257" fmla="*/ 725984 h 786198"/>
              <a:gd name="connsiteX258" fmla="*/ 362366 w 3594818"/>
              <a:gd name="connsiteY258" fmla="*/ 730555 h 786198"/>
              <a:gd name="connsiteX259" fmla="*/ 362294 w 3594818"/>
              <a:gd name="connsiteY259" fmla="*/ 730232 h 786198"/>
              <a:gd name="connsiteX260" fmla="*/ 309789 w 3594818"/>
              <a:gd name="connsiteY260" fmla="*/ 718666 h 786198"/>
              <a:gd name="connsiteX261" fmla="*/ 289077 w 3594818"/>
              <a:gd name="connsiteY261" fmla="*/ 724523 h 786198"/>
              <a:gd name="connsiteX262" fmla="*/ 270496 w 3594818"/>
              <a:gd name="connsiteY262" fmla="*/ 731266 h 786198"/>
              <a:gd name="connsiteX263" fmla="*/ 241474 w 3594818"/>
              <a:gd name="connsiteY263" fmla="*/ 725839 h 786198"/>
              <a:gd name="connsiteX264" fmla="*/ 232322 w 3594818"/>
              <a:gd name="connsiteY264" fmla="*/ 730394 h 786198"/>
              <a:gd name="connsiteX265" fmla="*/ 218917 w 3594818"/>
              <a:gd name="connsiteY265" fmla="*/ 728197 h 786198"/>
              <a:gd name="connsiteX266" fmla="*/ 202854 w 3594818"/>
              <a:gd name="connsiteY266" fmla="*/ 734725 h 786198"/>
              <a:gd name="connsiteX267" fmla="*/ 202948 w 3594818"/>
              <a:gd name="connsiteY267" fmla="*/ 739548 h 786198"/>
              <a:gd name="connsiteX268" fmla="*/ 183665 w 3594818"/>
              <a:gd name="connsiteY268" fmla="*/ 737668 h 786198"/>
              <a:gd name="connsiteX269" fmla="*/ 171679 w 3594818"/>
              <a:gd name="connsiteY269" fmla="*/ 750958 h 786198"/>
              <a:gd name="connsiteX270" fmla="*/ 171683 w 3594818"/>
              <a:gd name="connsiteY270" fmla="*/ 751844 h 786198"/>
              <a:gd name="connsiteX271" fmla="*/ 171270 w 3594818"/>
              <a:gd name="connsiteY271" fmla="*/ 750986 h 786198"/>
              <a:gd name="connsiteX272" fmla="*/ 129109 w 3594818"/>
              <a:gd name="connsiteY272" fmla="*/ 739408 h 786198"/>
              <a:gd name="connsiteX273" fmla="*/ 122288 w 3594818"/>
              <a:gd name="connsiteY273" fmla="*/ 738024 h 786198"/>
              <a:gd name="connsiteX274" fmla="*/ 116534 w 3594818"/>
              <a:gd name="connsiteY274" fmla="*/ 740878 h 786198"/>
              <a:gd name="connsiteX275" fmla="*/ 116360 w 3594818"/>
              <a:gd name="connsiteY275" fmla="*/ 740611 h 786198"/>
              <a:gd name="connsiteX276" fmla="*/ 111775 w 3594818"/>
              <a:gd name="connsiteY276" fmla="*/ 746553 h 786198"/>
              <a:gd name="connsiteX277" fmla="*/ 101586 w 3594818"/>
              <a:gd name="connsiteY277" fmla="*/ 742574 h 786198"/>
              <a:gd name="connsiteX278" fmla="*/ 75040 w 3594818"/>
              <a:gd name="connsiteY278" fmla="*/ 747790 h 786198"/>
              <a:gd name="connsiteX279" fmla="*/ 77014 w 3594818"/>
              <a:gd name="connsiteY279" fmla="*/ 770998 h 786198"/>
              <a:gd name="connsiteX280" fmla="*/ 74571 w 3594818"/>
              <a:gd name="connsiteY280" fmla="*/ 783862 h 786198"/>
              <a:gd name="connsiteX281" fmla="*/ 39877 w 3594818"/>
              <a:gd name="connsiteY281" fmla="*/ 786198 h 786198"/>
              <a:gd name="connsiteX282" fmla="*/ 0 w 3594818"/>
              <a:gd name="connsiteY282" fmla="*/ 279816 h 78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3594818" h="786198">
                <a:moveTo>
                  <a:pt x="2726244" y="582538"/>
                </a:moveTo>
                <a:lnTo>
                  <a:pt x="2726315" y="582613"/>
                </a:lnTo>
                <a:cubicBezTo>
                  <a:pt x="2726291" y="582699"/>
                  <a:pt x="2726263" y="582781"/>
                  <a:pt x="2726239" y="582866"/>
                </a:cubicBezTo>
                <a:cubicBezTo>
                  <a:pt x="2726241" y="582755"/>
                  <a:pt x="2726240" y="582646"/>
                  <a:pt x="2726244" y="582538"/>
                </a:cubicBezTo>
                <a:close/>
                <a:moveTo>
                  <a:pt x="3116523" y="553755"/>
                </a:moveTo>
                <a:lnTo>
                  <a:pt x="3116592" y="554024"/>
                </a:lnTo>
                <a:lnTo>
                  <a:pt x="3115906" y="554664"/>
                </a:lnTo>
                <a:close/>
                <a:moveTo>
                  <a:pt x="3553256" y="0"/>
                </a:moveTo>
                <a:lnTo>
                  <a:pt x="3594818" y="527782"/>
                </a:lnTo>
                <a:lnTo>
                  <a:pt x="3550408" y="531279"/>
                </a:lnTo>
                <a:lnTo>
                  <a:pt x="3520184" y="531317"/>
                </a:lnTo>
                <a:lnTo>
                  <a:pt x="3519058" y="531519"/>
                </a:lnTo>
                <a:lnTo>
                  <a:pt x="3509810" y="530857"/>
                </a:lnTo>
                <a:cubicBezTo>
                  <a:pt x="3506526" y="529748"/>
                  <a:pt x="3503421" y="528156"/>
                  <a:pt x="3500044" y="527182"/>
                </a:cubicBezTo>
                <a:cubicBezTo>
                  <a:pt x="3493511" y="525391"/>
                  <a:pt x="3487570" y="524761"/>
                  <a:pt x="3482650" y="526208"/>
                </a:cubicBezTo>
                <a:lnTo>
                  <a:pt x="3471571" y="537487"/>
                </a:lnTo>
                <a:lnTo>
                  <a:pt x="3470872" y="537542"/>
                </a:lnTo>
                <a:lnTo>
                  <a:pt x="3470913" y="537037"/>
                </a:lnTo>
                <a:lnTo>
                  <a:pt x="3470570" y="537566"/>
                </a:lnTo>
                <a:lnTo>
                  <a:pt x="3444846" y="539592"/>
                </a:lnTo>
                <a:lnTo>
                  <a:pt x="3440541" y="537665"/>
                </a:lnTo>
                <a:cubicBezTo>
                  <a:pt x="3433529" y="536464"/>
                  <a:pt x="3425999" y="536799"/>
                  <a:pt x="3418024" y="538193"/>
                </a:cubicBezTo>
                <a:lnTo>
                  <a:pt x="3417869" y="538261"/>
                </a:lnTo>
                <a:lnTo>
                  <a:pt x="3418367" y="537141"/>
                </a:lnTo>
                <a:cubicBezTo>
                  <a:pt x="3412323" y="533432"/>
                  <a:pt x="3404722" y="531194"/>
                  <a:pt x="3397744" y="532008"/>
                </a:cubicBezTo>
                <a:cubicBezTo>
                  <a:pt x="3383785" y="533636"/>
                  <a:pt x="3371287" y="532418"/>
                  <a:pt x="3358951" y="527414"/>
                </a:cubicBezTo>
                <a:cubicBezTo>
                  <a:pt x="3351762" y="525149"/>
                  <a:pt x="3343960" y="526020"/>
                  <a:pt x="3338560" y="531876"/>
                </a:cubicBezTo>
                <a:cubicBezTo>
                  <a:pt x="3338573" y="531927"/>
                  <a:pt x="3338582" y="531979"/>
                  <a:pt x="3338595" y="532029"/>
                </a:cubicBezTo>
                <a:lnTo>
                  <a:pt x="3334295" y="534119"/>
                </a:lnTo>
                <a:cubicBezTo>
                  <a:pt x="3329650" y="535155"/>
                  <a:pt x="3325078" y="532953"/>
                  <a:pt x="3320340" y="531727"/>
                </a:cubicBezTo>
                <a:cubicBezTo>
                  <a:pt x="3313178" y="529807"/>
                  <a:pt x="3303610" y="529078"/>
                  <a:pt x="3299423" y="534511"/>
                </a:cubicBezTo>
                <a:cubicBezTo>
                  <a:pt x="3289862" y="546137"/>
                  <a:pt x="3280135" y="543016"/>
                  <a:pt x="3269558" y="539608"/>
                </a:cubicBezTo>
                <a:cubicBezTo>
                  <a:pt x="3265622" y="536442"/>
                  <a:pt x="3259420" y="536515"/>
                  <a:pt x="3256193" y="537761"/>
                </a:cubicBezTo>
                <a:cubicBezTo>
                  <a:pt x="3228092" y="550636"/>
                  <a:pt x="3206253" y="533573"/>
                  <a:pt x="3181970" y="529373"/>
                </a:cubicBezTo>
                <a:lnTo>
                  <a:pt x="3180898" y="529294"/>
                </a:lnTo>
                <a:lnTo>
                  <a:pt x="3167496" y="524127"/>
                </a:lnTo>
                <a:cubicBezTo>
                  <a:pt x="3162392" y="522885"/>
                  <a:pt x="3157069" y="522128"/>
                  <a:pt x="3151643" y="521460"/>
                </a:cubicBezTo>
                <a:cubicBezTo>
                  <a:pt x="3143489" y="520209"/>
                  <a:pt x="3136597" y="520029"/>
                  <a:pt x="3131003" y="520861"/>
                </a:cubicBezTo>
                <a:cubicBezTo>
                  <a:pt x="3118412" y="522736"/>
                  <a:pt x="3112390" y="529731"/>
                  <a:pt x="3113323" y="541152"/>
                </a:cubicBezTo>
                <a:lnTo>
                  <a:pt x="3116515" y="553721"/>
                </a:lnTo>
                <a:lnTo>
                  <a:pt x="3109357" y="558917"/>
                </a:lnTo>
                <a:cubicBezTo>
                  <a:pt x="3106716" y="560200"/>
                  <a:pt x="3103880" y="561101"/>
                  <a:pt x="3100981" y="561854"/>
                </a:cubicBezTo>
                <a:lnTo>
                  <a:pt x="3091541" y="564435"/>
                </a:lnTo>
                <a:lnTo>
                  <a:pt x="3079138" y="559634"/>
                </a:lnTo>
                <a:cubicBezTo>
                  <a:pt x="3064169" y="553949"/>
                  <a:pt x="3056128" y="554361"/>
                  <a:pt x="3050060" y="562510"/>
                </a:cubicBezTo>
                <a:lnTo>
                  <a:pt x="3046905" y="568599"/>
                </a:lnTo>
                <a:lnTo>
                  <a:pt x="3045971" y="568389"/>
                </a:lnTo>
                <a:cubicBezTo>
                  <a:pt x="3030245" y="562241"/>
                  <a:pt x="3013400" y="557881"/>
                  <a:pt x="2996918" y="552814"/>
                </a:cubicBezTo>
                <a:cubicBezTo>
                  <a:pt x="2996918" y="552820"/>
                  <a:pt x="2996918" y="552824"/>
                  <a:pt x="2996916" y="552828"/>
                </a:cubicBezTo>
                <a:cubicBezTo>
                  <a:pt x="2996910" y="552709"/>
                  <a:pt x="2996901" y="552590"/>
                  <a:pt x="2996896" y="552471"/>
                </a:cubicBezTo>
                <a:lnTo>
                  <a:pt x="2985420" y="552609"/>
                </a:lnTo>
                <a:lnTo>
                  <a:pt x="2960033" y="542253"/>
                </a:lnTo>
                <a:cubicBezTo>
                  <a:pt x="2950898" y="538752"/>
                  <a:pt x="2941825" y="536099"/>
                  <a:pt x="2932818" y="536021"/>
                </a:cubicBezTo>
                <a:cubicBezTo>
                  <a:pt x="2923813" y="535940"/>
                  <a:pt x="2914874" y="538431"/>
                  <a:pt x="2906019" y="545205"/>
                </a:cubicBezTo>
                <a:lnTo>
                  <a:pt x="2886481" y="555960"/>
                </a:lnTo>
                <a:lnTo>
                  <a:pt x="2882900" y="555684"/>
                </a:lnTo>
                <a:cubicBezTo>
                  <a:pt x="2876204" y="554591"/>
                  <a:pt x="2869717" y="555028"/>
                  <a:pt x="2863265" y="555976"/>
                </a:cubicBezTo>
                <a:lnTo>
                  <a:pt x="2844224" y="559276"/>
                </a:lnTo>
                <a:lnTo>
                  <a:pt x="2844223" y="558975"/>
                </a:lnTo>
                <a:cubicBezTo>
                  <a:pt x="2833581" y="554541"/>
                  <a:pt x="2823233" y="548374"/>
                  <a:pt x="2811491" y="546076"/>
                </a:cubicBezTo>
                <a:cubicBezTo>
                  <a:pt x="2798929" y="543833"/>
                  <a:pt x="2786202" y="543830"/>
                  <a:pt x="2773495" y="544857"/>
                </a:cubicBezTo>
                <a:cubicBezTo>
                  <a:pt x="2760788" y="545885"/>
                  <a:pt x="2748098" y="547941"/>
                  <a:pt x="2735603" y="549812"/>
                </a:cubicBezTo>
                <a:cubicBezTo>
                  <a:pt x="2727616" y="551035"/>
                  <a:pt x="2722575" y="556095"/>
                  <a:pt x="2720826" y="562347"/>
                </a:cubicBezTo>
                <a:lnTo>
                  <a:pt x="2725535" y="581109"/>
                </a:lnTo>
                <a:lnTo>
                  <a:pt x="2707587" y="582608"/>
                </a:lnTo>
                <a:cubicBezTo>
                  <a:pt x="2701739" y="581071"/>
                  <a:pt x="2696080" y="578449"/>
                  <a:pt x="2690025" y="577656"/>
                </a:cubicBezTo>
                <a:cubicBezTo>
                  <a:pt x="2682086" y="576474"/>
                  <a:pt x="2674713" y="571478"/>
                  <a:pt x="2665696" y="572772"/>
                </a:cubicBezTo>
                <a:cubicBezTo>
                  <a:pt x="2660581" y="570542"/>
                  <a:pt x="2654600" y="569315"/>
                  <a:pt x="2648959" y="569264"/>
                </a:cubicBezTo>
                <a:cubicBezTo>
                  <a:pt x="2643316" y="569217"/>
                  <a:pt x="2638015" y="570345"/>
                  <a:pt x="2634250" y="572829"/>
                </a:cubicBezTo>
                <a:cubicBezTo>
                  <a:pt x="2627716" y="577216"/>
                  <a:pt x="2621778" y="578129"/>
                  <a:pt x="2616003" y="577661"/>
                </a:cubicBezTo>
                <a:lnTo>
                  <a:pt x="2599070" y="574253"/>
                </a:lnTo>
                <a:lnTo>
                  <a:pt x="2599944" y="573422"/>
                </a:lnTo>
                <a:cubicBezTo>
                  <a:pt x="2586224" y="568642"/>
                  <a:pt x="2573223" y="560393"/>
                  <a:pt x="2561912" y="571382"/>
                </a:cubicBezTo>
                <a:lnTo>
                  <a:pt x="2560651" y="572962"/>
                </a:lnTo>
                <a:lnTo>
                  <a:pt x="2555859" y="572210"/>
                </a:lnTo>
                <a:cubicBezTo>
                  <a:pt x="2553320" y="571348"/>
                  <a:pt x="2547597" y="572422"/>
                  <a:pt x="2546453" y="573871"/>
                </a:cubicBezTo>
                <a:lnTo>
                  <a:pt x="2545393" y="574799"/>
                </a:lnTo>
                <a:lnTo>
                  <a:pt x="2529388" y="571813"/>
                </a:lnTo>
                <a:cubicBezTo>
                  <a:pt x="2526221" y="571692"/>
                  <a:pt x="2522983" y="571998"/>
                  <a:pt x="2519636" y="572994"/>
                </a:cubicBezTo>
                <a:lnTo>
                  <a:pt x="2509514" y="582608"/>
                </a:lnTo>
                <a:lnTo>
                  <a:pt x="2494230" y="578760"/>
                </a:lnTo>
                <a:lnTo>
                  <a:pt x="2493279" y="579059"/>
                </a:lnTo>
                <a:cubicBezTo>
                  <a:pt x="2493322" y="578978"/>
                  <a:pt x="2493363" y="578897"/>
                  <a:pt x="2493406" y="578816"/>
                </a:cubicBezTo>
                <a:cubicBezTo>
                  <a:pt x="2482430" y="575607"/>
                  <a:pt x="2471792" y="571261"/>
                  <a:pt x="2460758" y="569473"/>
                </a:cubicBezTo>
                <a:lnTo>
                  <a:pt x="2445100" y="572157"/>
                </a:lnTo>
                <a:lnTo>
                  <a:pt x="2431800" y="569919"/>
                </a:lnTo>
                <a:cubicBezTo>
                  <a:pt x="2423646" y="568666"/>
                  <a:pt x="2416755" y="568487"/>
                  <a:pt x="2411160" y="569320"/>
                </a:cubicBezTo>
                <a:lnTo>
                  <a:pt x="2395421" y="587382"/>
                </a:lnTo>
                <a:lnTo>
                  <a:pt x="2386441" y="586078"/>
                </a:lnTo>
                <a:cubicBezTo>
                  <a:pt x="2381072" y="583181"/>
                  <a:pt x="2375718" y="581996"/>
                  <a:pt x="2370974" y="583002"/>
                </a:cubicBezTo>
                <a:cubicBezTo>
                  <a:pt x="2366231" y="584008"/>
                  <a:pt x="2362103" y="587203"/>
                  <a:pt x="2359186" y="593062"/>
                </a:cubicBezTo>
                <a:cubicBezTo>
                  <a:pt x="2359187" y="593836"/>
                  <a:pt x="2359192" y="594611"/>
                  <a:pt x="2359193" y="595383"/>
                </a:cubicBezTo>
                <a:cubicBezTo>
                  <a:pt x="2359060" y="594732"/>
                  <a:pt x="2358928" y="594082"/>
                  <a:pt x="2358796" y="593432"/>
                </a:cubicBezTo>
                <a:lnTo>
                  <a:pt x="2350918" y="607113"/>
                </a:lnTo>
                <a:lnTo>
                  <a:pt x="2346722" y="607629"/>
                </a:lnTo>
                <a:cubicBezTo>
                  <a:pt x="2346662" y="607998"/>
                  <a:pt x="2346602" y="608368"/>
                  <a:pt x="2346540" y="608739"/>
                </a:cubicBezTo>
                <a:lnTo>
                  <a:pt x="2346041" y="608904"/>
                </a:lnTo>
                <a:lnTo>
                  <a:pt x="2325591" y="604246"/>
                </a:lnTo>
                <a:cubicBezTo>
                  <a:pt x="2318817" y="601957"/>
                  <a:pt x="2314283" y="596084"/>
                  <a:pt x="2306044" y="596638"/>
                </a:cubicBezTo>
                <a:cubicBezTo>
                  <a:pt x="2306020" y="596664"/>
                  <a:pt x="2306003" y="596684"/>
                  <a:pt x="2305979" y="596709"/>
                </a:cubicBezTo>
                <a:lnTo>
                  <a:pt x="2291236" y="589484"/>
                </a:lnTo>
                <a:cubicBezTo>
                  <a:pt x="2285892" y="587700"/>
                  <a:pt x="2280155" y="587055"/>
                  <a:pt x="2273658" y="588866"/>
                </a:cubicBezTo>
                <a:lnTo>
                  <a:pt x="2262969" y="601098"/>
                </a:lnTo>
                <a:lnTo>
                  <a:pt x="2246043" y="601301"/>
                </a:lnTo>
                <a:lnTo>
                  <a:pt x="2244650" y="601270"/>
                </a:lnTo>
                <a:lnTo>
                  <a:pt x="2244075" y="601154"/>
                </a:lnTo>
                <a:cubicBezTo>
                  <a:pt x="2238960" y="598924"/>
                  <a:pt x="2232979" y="597697"/>
                  <a:pt x="2227339" y="597646"/>
                </a:cubicBezTo>
                <a:lnTo>
                  <a:pt x="2222149" y="598904"/>
                </a:lnTo>
                <a:lnTo>
                  <a:pt x="2210428" y="594775"/>
                </a:lnTo>
                <a:cubicBezTo>
                  <a:pt x="2210418" y="594785"/>
                  <a:pt x="2210406" y="594796"/>
                  <a:pt x="2210395" y="594805"/>
                </a:cubicBezTo>
                <a:cubicBezTo>
                  <a:pt x="2210399" y="594682"/>
                  <a:pt x="2210403" y="594559"/>
                  <a:pt x="2210406" y="594432"/>
                </a:cubicBezTo>
                <a:cubicBezTo>
                  <a:pt x="2203859" y="589384"/>
                  <a:pt x="2195736" y="591648"/>
                  <a:pt x="2192326" y="596338"/>
                </a:cubicBezTo>
                <a:lnTo>
                  <a:pt x="2189022" y="598659"/>
                </a:lnTo>
                <a:lnTo>
                  <a:pt x="2186578" y="598504"/>
                </a:lnTo>
                <a:cubicBezTo>
                  <a:pt x="2181348" y="597652"/>
                  <a:pt x="2176438" y="597728"/>
                  <a:pt x="2172119" y="598571"/>
                </a:cubicBezTo>
                <a:lnTo>
                  <a:pt x="2171547" y="599446"/>
                </a:lnTo>
                <a:lnTo>
                  <a:pt x="2158403" y="594870"/>
                </a:lnTo>
                <a:cubicBezTo>
                  <a:pt x="2152026" y="593584"/>
                  <a:pt x="2145944" y="594271"/>
                  <a:pt x="2140290" y="599764"/>
                </a:cubicBezTo>
                <a:lnTo>
                  <a:pt x="2135688" y="605539"/>
                </a:lnTo>
                <a:cubicBezTo>
                  <a:pt x="2135635" y="605483"/>
                  <a:pt x="2135581" y="605429"/>
                  <a:pt x="2135527" y="605372"/>
                </a:cubicBezTo>
                <a:cubicBezTo>
                  <a:pt x="2126171" y="604715"/>
                  <a:pt x="2117279" y="600550"/>
                  <a:pt x="2107769" y="600195"/>
                </a:cubicBezTo>
                <a:lnTo>
                  <a:pt x="2106426" y="600357"/>
                </a:lnTo>
                <a:lnTo>
                  <a:pt x="2091649" y="594534"/>
                </a:lnTo>
                <a:cubicBezTo>
                  <a:pt x="2079083" y="592291"/>
                  <a:pt x="2066359" y="592288"/>
                  <a:pt x="2053651" y="593316"/>
                </a:cubicBezTo>
                <a:cubicBezTo>
                  <a:pt x="2040945" y="594344"/>
                  <a:pt x="2028253" y="596400"/>
                  <a:pt x="2015759" y="598270"/>
                </a:cubicBezTo>
                <a:cubicBezTo>
                  <a:pt x="2007774" y="599492"/>
                  <a:pt x="2002734" y="604552"/>
                  <a:pt x="2000984" y="610805"/>
                </a:cubicBezTo>
                <a:cubicBezTo>
                  <a:pt x="2001344" y="612251"/>
                  <a:pt x="2001710" y="613695"/>
                  <a:pt x="2002071" y="615141"/>
                </a:cubicBezTo>
                <a:lnTo>
                  <a:pt x="1980017" y="611906"/>
                </a:lnTo>
                <a:lnTo>
                  <a:pt x="1973521" y="615722"/>
                </a:lnTo>
                <a:lnTo>
                  <a:pt x="1964820" y="614462"/>
                </a:lnTo>
                <a:cubicBezTo>
                  <a:pt x="1959451" y="611564"/>
                  <a:pt x="1954097" y="610378"/>
                  <a:pt x="1949354" y="611385"/>
                </a:cubicBezTo>
                <a:lnTo>
                  <a:pt x="1939400" y="619878"/>
                </a:lnTo>
                <a:lnTo>
                  <a:pt x="1929117" y="617722"/>
                </a:lnTo>
                <a:cubicBezTo>
                  <a:pt x="1923476" y="617675"/>
                  <a:pt x="1918172" y="618804"/>
                  <a:pt x="1914408" y="621286"/>
                </a:cubicBezTo>
                <a:cubicBezTo>
                  <a:pt x="1907876" y="625673"/>
                  <a:pt x="1901937" y="626588"/>
                  <a:pt x="1896163" y="626119"/>
                </a:cubicBezTo>
                <a:lnTo>
                  <a:pt x="1879691" y="622802"/>
                </a:lnTo>
                <a:lnTo>
                  <a:pt x="1879318" y="622620"/>
                </a:lnTo>
                <a:lnTo>
                  <a:pt x="1880101" y="621880"/>
                </a:lnTo>
                <a:lnTo>
                  <a:pt x="1872164" y="619116"/>
                </a:lnTo>
                <a:lnTo>
                  <a:pt x="1869613" y="617867"/>
                </a:lnTo>
                <a:lnTo>
                  <a:pt x="1868459" y="617825"/>
                </a:lnTo>
                <a:lnTo>
                  <a:pt x="1860180" y="614945"/>
                </a:lnTo>
                <a:cubicBezTo>
                  <a:pt x="1853801" y="613660"/>
                  <a:pt x="1847726" y="614346"/>
                  <a:pt x="1842069" y="619839"/>
                </a:cubicBezTo>
                <a:lnTo>
                  <a:pt x="1840807" y="621420"/>
                </a:lnTo>
                <a:lnTo>
                  <a:pt x="1836018" y="620667"/>
                </a:lnTo>
                <a:cubicBezTo>
                  <a:pt x="1833479" y="619806"/>
                  <a:pt x="1827757" y="620880"/>
                  <a:pt x="1826611" y="622328"/>
                </a:cubicBezTo>
                <a:lnTo>
                  <a:pt x="1825551" y="623257"/>
                </a:lnTo>
                <a:lnTo>
                  <a:pt x="1809548" y="620270"/>
                </a:lnTo>
                <a:cubicBezTo>
                  <a:pt x="1806379" y="620150"/>
                  <a:pt x="1803139" y="620456"/>
                  <a:pt x="1799792" y="621453"/>
                </a:cubicBezTo>
                <a:lnTo>
                  <a:pt x="1792251" y="628615"/>
                </a:lnTo>
                <a:lnTo>
                  <a:pt x="1775799" y="627574"/>
                </a:lnTo>
                <a:lnTo>
                  <a:pt x="1774386" y="627218"/>
                </a:lnTo>
                <a:lnTo>
                  <a:pt x="1773683" y="627440"/>
                </a:lnTo>
                <a:lnTo>
                  <a:pt x="1773484" y="627427"/>
                </a:lnTo>
                <a:cubicBezTo>
                  <a:pt x="1773509" y="627375"/>
                  <a:pt x="1773537" y="627324"/>
                  <a:pt x="1773565" y="627273"/>
                </a:cubicBezTo>
                <a:cubicBezTo>
                  <a:pt x="1762586" y="624065"/>
                  <a:pt x="1751949" y="619719"/>
                  <a:pt x="1740916" y="617931"/>
                </a:cubicBezTo>
                <a:lnTo>
                  <a:pt x="1718392" y="621790"/>
                </a:lnTo>
                <a:lnTo>
                  <a:pt x="1719086" y="632094"/>
                </a:lnTo>
                <a:lnTo>
                  <a:pt x="1691029" y="629118"/>
                </a:lnTo>
                <a:cubicBezTo>
                  <a:pt x="1678899" y="630278"/>
                  <a:pt x="1666631" y="632475"/>
                  <a:pt x="1654574" y="631571"/>
                </a:cubicBezTo>
                <a:lnTo>
                  <a:pt x="1651747" y="631582"/>
                </a:lnTo>
                <a:lnTo>
                  <a:pt x="1651133" y="631460"/>
                </a:lnTo>
                <a:cubicBezTo>
                  <a:pt x="1651084" y="631501"/>
                  <a:pt x="1651035" y="631543"/>
                  <a:pt x="1650985" y="631585"/>
                </a:cubicBezTo>
                <a:lnTo>
                  <a:pt x="1643926" y="631611"/>
                </a:lnTo>
                <a:cubicBezTo>
                  <a:pt x="1633651" y="633107"/>
                  <a:pt x="1624622" y="638478"/>
                  <a:pt x="1618118" y="643293"/>
                </a:cubicBezTo>
                <a:lnTo>
                  <a:pt x="1605835" y="648132"/>
                </a:lnTo>
                <a:lnTo>
                  <a:pt x="1583856" y="644048"/>
                </a:lnTo>
                <a:lnTo>
                  <a:pt x="1571391" y="637943"/>
                </a:lnTo>
                <a:cubicBezTo>
                  <a:pt x="1566050" y="636158"/>
                  <a:pt x="1560314" y="635514"/>
                  <a:pt x="1553816" y="637324"/>
                </a:cubicBezTo>
                <a:lnTo>
                  <a:pt x="1543399" y="649241"/>
                </a:lnTo>
                <a:lnTo>
                  <a:pt x="1522115" y="649168"/>
                </a:lnTo>
                <a:lnTo>
                  <a:pt x="1507498" y="646105"/>
                </a:lnTo>
                <a:lnTo>
                  <a:pt x="1496250" y="648829"/>
                </a:lnTo>
                <a:lnTo>
                  <a:pt x="1477720" y="647658"/>
                </a:lnTo>
                <a:lnTo>
                  <a:pt x="1451252" y="641826"/>
                </a:lnTo>
                <a:lnTo>
                  <a:pt x="1441868" y="644479"/>
                </a:lnTo>
                <a:lnTo>
                  <a:pt x="1438563" y="643328"/>
                </a:lnTo>
                <a:cubicBezTo>
                  <a:pt x="1432185" y="642043"/>
                  <a:pt x="1426103" y="642728"/>
                  <a:pt x="1420447" y="648222"/>
                </a:cubicBezTo>
                <a:lnTo>
                  <a:pt x="1416946" y="652617"/>
                </a:lnTo>
                <a:lnTo>
                  <a:pt x="1414305" y="653573"/>
                </a:lnTo>
                <a:lnTo>
                  <a:pt x="1387926" y="648653"/>
                </a:lnTo>
                <a:lnTo>
                  <a:pt x="1383775" y="649156"/>
                </a:lnTo>
                <a:lnTo>
                  <a:pt x="1382940" y="648998"/>
                </a:lnTo>
                <a:lnTo>
                  <a:pt x="1382251" y="649341"/>
                </a:lnTo>
                <a:lnTo>
                  <a:pt x="1378171" y="649835"/>
                </a:lnTo>
                <a:lnTo>
                  <a:pt x="1374774" y="653060"/>
                </a:lnTo>
                <a:lnTo>
                  <a:pt x="1366113" y="657371"/>
                </a:lnTo>
                <a:lnTo>
                  <a:pt x="1365657" y="657282"/>
                </a:lnTo>
                <a:cubicBezTo>
                  <a:pt x="1351282" y="656620"/>
                  <a:pt x="1336797" y="656566"/>
                  <a:pt x="1323098" y="652855"/>
                </a:cubicBezTo>
                <a:cubicBezTo>
                  <a:pt x="1321622" y="652441"/>
                  <a:pt x="1319976" y="652551"/>
                  <a:pt x="1318409" y="653129"/>
                </a:cubicBezTo>
                <a:cubicBezTo>
                  <a:pt x="1316845" y="653706"/>
                  <a:pt x="1315365" y="654750"/>
                  <a:pt x="1314217" y="656200"/>
                </a:cubicBezTo>
                <a:cubicBezTo>
                  <a:pt x="1314277" y="656955"/>
                  <a:pt x="1314332" y="657710"/>
                  <a:pt x="1314389" y="658465"/>
                </a:cubicBezTo>
                <a:lnTo>
                  <a:pt x="1313466" y="657279"/>
                </a:lnTo>
                <a:cubicBezTo>
                  <a:pt x="1311109" y="659154"/>
                  <a:pt x="1308865" y="662736"/>
                  <a:pt x="1305042" y="661278"/>
                </a:cubicBezTo>
                <a:cubicBezTo>
                  <a:pt x="1282016" y="651159"/>
                  <a:pt x="1257075" y="661763"/>
                  <a:pt x="1232952" y="659955"/>
                </a:cubicBezTo>
                <a:lnTo>
                  <a:pt x="1230126" y="659964"/>
                </a:lnTo>
                <a:lnTo>
                  <a:pt x="1229511" y="659842"/>
                </a:lnTo>
                <a:cubicBezTo>
                  <a:pt x="1229463" y="659883"/>
                  <a:pt x="1229413" y="659925"/>
                  <a:pt x="1229364" y="659967"/>
                </a:cubicBezTo>
                <a:lnTo>
                  <a:pt x="1222304" y="659993"/>
                </a:lnTo>
                <a:cubicBezTo>
                  <a:pt x="1212029" y="661490"/>
                  <a:pt x="1203001" y="666861"/>
                  <a:pt x="1196497" y="671675"/>
                </a:cubicBezTo>
                <a:lnTo>
                  <a:pt x="1178334" y="678833"/>
                </a:lnTo>
                <a:lnTo>
                  <a:pt x="1164581" y="673479"/>
                </a:lnTo>
                <a:cubicBezTo>
                  <a:pt x="1164559" y="673504"/>
                  <a:pt x="1164540" y="673525"/>
                  <a:pt x="1164517" y="673549"/>
                </a:cubicBezTo>
                <a:lnTo>
                  <a:pt x="1149770" y="666325"/>
                </a:lnTo>
                <a:cubicBezTo>
                  <a:pt x="1144429" y="664541"/>
                  <a:pt x="1138693" y="663896"/>
                  <a:pt x="1132195" y="665706"/>
                </a:cubicBezTo>
                <a:lnTo>
                  <a:pt x="1121780" y="677624"/>
                </a:lnTo>
                <a:lnTo>
                  <a:pt x="1093399" y="677527"/>
                </a:lnTo>
                <a:lnTo>
                  <a:pt x="1091543" y="678284"/>
                </a:lnTo>
                <a:lnTo>
                  <a:pt x="1056105" y="676041"/>
                </a:lnTo>
                <a:lnTo>
                  <a:pt x="1029631" y="670209"/>
                </a:lnTo>
                <a:cubicBezTo>
                  <a:pt x="1021254" y="668712"/>
                  <a:pt x="1014434" y="671919"/>
                  <a:pt x="1008921" y="676064"/>
                </a:cubicBezTo>
                <a:lnTo>
                  <a:pt x="997166" y="680329"/>
                </a:lnTo>
                <a:lnTo>
                  <a:pt x="971185" y="677576"/>
                </a:lnTo>
                <a:lnTo>
                  <a:pt x="964692" y="678013"/>
                </a:lnTo>
                <a:lnTo>
                  <a:pt x="961319" y="677382"/>
                </a:lnTo>
                <a:lnTo>
                  <a:pt x="959323" y="678375"/>
                </a:lnTo>
                <a:lnTo>
                  <a:pt x="938844" y="679753"/>
                </a:lnTo>
                <a:cubicBezTo>
                  <a:pt x="938815" y="679747"/>
                  <a:pt x="938788" y="679744"/>
                  <a:pt x="938759" y="679739"/>
                </a:cubicBezTo>
                <a:cubicBezTo>
                  <a:pt x="938739" y="679747"/>
                  <a:pt x="938716" y="679754"/>
                  <a:pt x="938698" y="679762"/>
                </a:cubicBezTo>
                <a:lnTo>
                  <a:pt x="934730" y="680030"/>
                </a:lnTo>
                <a:cubicBezTo>
                  <a:pt x="931072" y="679504"/>
                  <a:pt x="927507" y="679571"/>
                  <a:pt x="924085" y="680069"/>
                </a:cubicBezTo>
                <a:lnTo>
                  <a:pt x="903821" y="689242"/>
                </a:lnTo>
                <a:lnTo>
                  <a:pt x="903508" y="689209"/>
                </a:lnTo>
                <a:cubicBezTo>
                  <a:pt x="903421" y="689308"/>
                  <a:pt x="903331" y="689404"/>
                  <a:pt x="903244" y="689502"/>
                </a:cubicBezTo>
                <a:lnTo>
                  <a:pt x="898277" y="691750"/>
                </a:lnTo>
                <a:lnTo>
                  <a:pt x="885993" y="696590"/>
                </a:lnTo>
                <a:lnTo>
                  <a:pt x="863358" y="692385"/>
                </a:lnTo>
                <a:cubicBezTo>
                  <a:pt x="855136" y="690106"/>
                  <a:pt x="846807" y="686291"/>
                  <a:pt x="838555" y="688745"/>
                </a:cubicBezTo>
                <a:lnTo>
                  <a:pt x="830751" y="693330"/>
                </a:lnTo>
                <a:lnTo>
                  <a:pt x="830307" y="693236"/>
                </a:lnTo>
                <a:lnTo>
                  <a:pt x="827413" y="696454"/>
                </a:lnTo>
                <a:lnTo>
                  <a:pt x="821429" y="694115"/>
                </a:lnTo>
                <a:lnTo>
                  <a:pt x="803541" y="697631"/>
                </a:lnTo>
                <a:lnTo>
                  <a:pt x="795177" y="697602"/>
                </a:lnTo>
                <a:lnTo>
                  <a:pt x="783987" y="702173"/>
                </a:lnTo>
                <a:cubicBezTo>
                  <a:pt x="783962" y="702065"/>
                  <a:pt x="783940" y="701959"/>
                  <a:pt x="783915" y="701850"/>
                </a:cubicBezTo>
                <a:cubicBezTo>
                  <a:pt x="767708" y="694707"/>
                  <a:pt x="748986" y="693218"/>
                  <a:pt x="731410" y="690284"/>
                </a:cubicBezTo>
                <a:cubicBezTo>
                  <a:pt x="723033" y="688788"/>
                  <a:pt x="716212" y="691995"/>
                  <a:pt x="710698" y="696141"/>
                </a:cubicBezTo>
                <a:cubicBezTo>
                  <a:pt x="704798" y="700654"/>
                  <a:pt x="699602" y="703409"/>
                  <a:pt x="692118" y="702884"/>
                </a:cubicBezTo>
                <a:cubicBezTo>
                  <a:pt x="682183" y="699776"/>
                  <a:pt x="672380" y="697090"/>
                  <a:pt x="663098" y="697457"/>
                </a:cubicBezTo>
                <a:lnTo>
                  <a:pt x="646268" y="705830"/>
                </a:lnTo>
                <a:lnTo>
                  <a:pt x="645815" y="705741"/>
                </a:lnTo>
                <a:cubicBezTo>
                  <a:pt x="631442" y="705078"/>
                  <a:pt x="616953" y="705025"/>
                  <a:pt x="603257" y="701313"/>
                </a:cubicBezTo>
                <a:cubicBezTo>
                  <a:pt x="601780" y="700898"/>
                  <a:pt x="600131" y="701009"/>
                  <a:pt x="598568" y="701586"/>
                </a:cubicBezTo>
                <a:cubicBezTo>
                  <a:pt x="597002" y="702165"/>
                  <a:pt x="595520" y="703208"/>
                  <a:pt x="594376" y="704657"/>
                </a:cubicBezTo>
                <a:cubicBezTo>
                  <a:pt x="594433" y="705413"/>
                  <a:pt x="594488" y="706169"/>
                  <a:pt x="594545" y="706923"/>
                </a:cubicBezTo>
                <a:lnTo>
                  <a:pt x="593622" y="705737"/>
                </a:lnTo>
                <a:cubicBezTo>
                  <a:pt x="591265" y="707612"/>
                  <a:pt x="589022" y="711195"/>
                  <a:pt x="585201" y="709736"/>
                </a:cubicBezTo>
                <a:cubicBezTo>
                  <a:pt x="562173" y="699616"/>
                  <a:pt x="537231" y="710222"/>
                  <a:pt x="513109" y="708412"/>
                </a:cubicBezTo>
                <a:cubicBezTo>
                  <a:pt x="509453" y="707886"/>
                  <a:pt x="505890" y="707953"/>
                  <a:pt x="502462" y="708452"/>
                </a:cubicBezTo>
                <a:lnTo>
                  <a:pt x="501799" y="708753"/>
                </a:lnTo>
                <a:lnTo>
                  <a:pt x="497724" y="707925"/>
                </a:lnTo>
                <a:lnTo>
                  <a:pt x="495901" y="711421"/>
                </a:lnTo>
                <a:lnTo>
                  <a:pt x="476653" y="720133"/>
                </a:lnTo>
                <a:cubicBezTo>
                  <a:pt x="463249" y="729959"/>
                  <a:pt x="452810" y="728601"/>
                  <a:pt x="439259" y="724022"/>
                </a:cubicBezTo>
                <a:cubicBezTo>
                  <a:pt x="434613" y="722618"/>
                  <a:pt x="428523" y="718224"/>
                  <a:pt x="422644" y="723083"/>
                </a:cubicBezTo>
                <a:cubicBezTo>
                  <a:pt x="418778" y="727119"/>
                  <a:pt x="414271" y="727764"/>
                  <a:pt x="408362" y="726102"/>
                </a:cubicBezTo>
                <a:cubicBezTo>
                  <a:pt x="396672" y="723028"/>
                  <a:pt x="384931" y="722661"/>
                  <a:pt x="373555" y="725984"/>
                </a:cubicBezTo>
                <a:lnTo>
                  <a:pt x="362366" y="730555"/>
                </a:lnTo>
                <a:cubicBezTo>
                  <a:pt x="362343" y="730447"/>
                  <a:pt x="362319" y="730341"/>
                  <a:pt x="362294" y="730232"/>
                </a:cubicBezTo>
                <a:cubicBezTo>
                  <a:pt x="346087" y="723089"/>
                  <a:pt x="327365" y="721601"/>
                  <a:pt x="309789" y="718666"/>
                </a:cubicBezTo>
                <a:cubicBezTo>
                  <a:pt x="301412" y="717170"/>
                  <a:pt x="294592" y="720377"/>
                  <a:pt x="289077" y="724523"/>
                </a:cubicBezTo>
                <a:cubicBezTo>
                  <a:pt x="283176" y="729036"/>
                  <a:pt x="277981" y="731791"/>
                  <a:pt x="270496" y="731266"/>
                </a:cubicBezTo>
                <a:cubicBezTo>
                  <a:pt x="260564" y="728158"/>
                  <a:pt x="250759" y="725473"/>
                  <a:pt x="241474" y="725839"/>
                </a:cubicBezTo>
                <a:lnTo>
                  <a:pt x="232322" y="730394"/>
                </a:lnTo>
                <a:lnTo>
                  <a:pt x="218917" y="728197"/>
                </a:lnTo>
                <a:cubicBezTo>
                  <a:pt x="213203" y="728623"/>
                  <a:pt x="207753" y="730621"/>
                  <a:pt x="202854" y="734725"/>
                </a:cubicBezTo>
                <a:cubicBezTo>
                  <a:pt x="202887" y="736334"/>
                  <a:pt x="202917" y="737939"/>
                  <a:pt x="202948" y="739548"/>
                </a:cubicBezTo>
                <a:lnTo>
                  <a:pt x="183665" y="737668"/>
                </a:lnTo>
                <a:cubicBezTo>
                  <a:pt x="178358" y="739527"/>
                  <a:pt x="174309" y="743918"/>
                  <a:pt x="171679" y="750958"/>
                </a:cubicBezTo>
                <a:cubicBezTo>
                  <a:pt x="171679" y="751255"/>
                  <a:pt x="171683" y="751548"/>
                  <a:pt x="171683" y="751844"/>
                </a:cubicBezTo>
                <a:cubicBezTo>
                  <a:pt x="171544" y="751558"/>
                  <a:pt x="171408" y="751273"/>
                  <a:pt x="171270" y="750986"/>
                </a:cubicBezTo>
                <a:lnTo>
                  <a:pt x="129109" y="739408"/>
                </a:lnTo>
                <a:cubicBezTo>
                  <a:pt x="126785" y="738710"/>
                  <a:pt x="124462" y="738005"/>
                  <a:pt x="122288" y="738024"/>
                </a:cubicBezTo>
                <a:lnTo>
                  <a:pt x="116534" y="740878"/>
                </a:lnTo>
                <a:cubicBezTo>
                  <a:pt x="116475" y="740789"/>
                  <a:pt x="116417" y="740701"/>
                  <a:pt x="116360" y="740611"/>
                </a:cubicBezTo>
                <a:lnTo>
                  <a:pt x="111775" y="746553"/>
                </a:lnTo>
                <a:lnTo>
                  <a:pt x="101586" y="742574"/>
                </a:lnTo>
                <a:cubicBezTo>
                  <a:pt x="90963" y="738483"/>
                  <a:pt x="81512" y="739464"/>
                  <a:pt x="75040" y="747790"/>
                </a:cubicBezTo>
                <a:cubicBezTo>
                  <a:pt x="68543" y="755782"/>
                  <a:pt x="65752" y="763519"/>
                  <a:pt x="77014" y="770998"/>
                </a:cubicBezTo>
                <a:cubicBezTo>
                  <a:pt x="83081" y="775050"/>
                  <a:pt x="90132" y="781439"/>
                  <a:pt x="74571" y="783862"/>
                </a:cubicBezTo>
                <a:lnTo>
                  <a:pt x="39877" y="786198"/>
                </a:lnTo>
                <a:lnTo>
                  <a:pt x="0" y="279816"/>
                </a:ln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93" name="Tijdelijke aanduiding voor verticale tekst 192">
            <a:extLst>
              <a:ext uri="{FF2B5EF4-FFF2-40B4-BE49-F238E27FC236}">
                <a16:creationId xmlns:a16="http://schemas.microsoft.com/office/drawing/2014/main" id="{626D9A8A-DFA3-4CC6-8C7B-3320BF1641D4}"/>
              </a:ext>
            </a:extLst>
          </p:cNvPr>
          <p:cNvSpPr>
            <a:spLocks noGrp="1"/>
          </p:cNvSpPr>
          <p:nvPr>
            <p:ph type="body" orient="vert" idx="62" hasCustomPrompt="1"/>
          </p:nvPr>
        </p:nvSpPr>
        <p:spPr>
          <a:xfrm>
            <a:off x="5617123" y="1616447"/>
            <a:ext cx="4443806" cy="4762215"/>
          </a:xfrm>
          <a:custGeom>
            <a:avLst/>
            <a:gdLst>
              <a:gd name="connsiteX0" fmla="*/ 423784 w 4443806"/>
              <a:gd name="connsiteY0" fmla="*/ 302779 h 4762215"/>
              <a:gd name="connsiteX1" fmla="*/ 423755 w 4443806"/>
              <a:gd name="connsiteY1" fmla="*/ 303072 h 4762215"/>
              <a:gd name="connsiteX2" fmla="*/ 424578 w 4443806"/>
              <a:gd name="connsiteY2" fmla="*/ 303629 h 4762215"/>
              <a:gd name="connsiteX3" fmla="*/ 836658 w 4443806"/>
              <a:gd name="connsiteY3" fmla="*/ 268717 h 4762215"/>
              <a:gd name="connsiteX4" fmla="*/ 836596 w 4443806"/>
              <a:gd name="connsiteY4" fmla="*/ 268808 h 4762215"/>
              <a:gd name="connsiteX5" fmla="*/ 836718 w 4443806"/>
              <a:gd name="connsiteY5" fmla="*/ 269060 h 4762215"/>
              <a:gd name="connsiteX6" fmla="*/ 836658 w 4443806"/>
              <a:gd name="connsiteY6" fmla="*/ 268717 h 4762215"/>
              <a:gd name="connsiteX7" fmla="*/ 3622937 w 4443806"/>
              <a:gd name="connsiteY7" fmla="*/ 3 h 4762215"/>
              <a:gd name="connsiteX8" fmla="*/ 3636384 w 4443806"/>
              <a:gd name="connsiteY8" fmla="*/ 5675 h 4762215"/>
              <a:gd name="connsiteX9" fmla="*/ 3637231 w 4443806"/>
              <a:gd name="connsiteY9" fmla="*/ 6904 h 4762215"/>
              <a:gd name="connsiteX10" fmla="*/ 3638630 w 4443806"/>
              <a:gd name="connsiteY10" fmla="*/ 29201 h 4762215"/>
              <a:gd name="connsiteX11" fmla="*/ 3638135 w 4443806"/>
              <a:gd name="connsiteY11" fmla="*/ 30269 h 4762215"/>
              <a:gd name="connsiteX12" fmla="*/ 3634242 w 4443806"/>
              <a:gd name="connsiteY12" fmla="*/ 42028 h 4762215"/>
              <a:gd name="connsiteX13" fmla="*/ 3639485 w 4443806"/>
              <a:gd name="connsiteY13" fmla="*/ 42819 h 4762215"/>
              <a:gd name="connsiteX14" fmla="*/ 3651960 w 4443806"/>
              <a:gd name="connsiteY14" fmla="*/ 241612 h 4762215"/>
              <a:gd name="connsiteX15" fmla="*/ 4443806 w 4443806"/>
              <a:gd name="connsiteY15" fmla="*/ 4425727 h 4762215"/>
              <a:gd name="connsiteX16" fmla="*/ 655709 w 4443806"/>
              <a:gd name="connsiteY16" fmla="*/ 4762215 h 4762215"/>
              <a:gd name="connsiteX17" fmla="*/ 34253 w 4443806"/>
              <a:gd name="connsiteY17" fmla="*/ 784598 h 4762215"/>
              <a:gd name="connsiteX18" fmla="*/ 0 w 4443806"/>
              <a:gd name="connsiteY18" fmla="*/ 345510 h 4762215"/>
              <a:gd name="connsiteX19" fmla="*/ 8731 w 4443806"/>
              <a:gd name="connsiteY19" fmla="*/ 343490 h 4762215"/>
              <a:gd name="connsiteX20" fmla="*/ 18338 w 4443806"/>
              <a:gd name="connsiteY20" fmla="*/ 338041 h 4762215"/>
              <a:gd name="connsiteX21" fmla="*/ 36368 w 4443806"/>
              <a:gd name="connsiteY21" fmla="*/ 334162 h 4762215"/>
              <a:gd name="connsiteX22" fmla="*/ 49808 w 4443806"/>
              <a:gd name="connsiteY22" fmla="*/ 344137 h 4762215"/>
              <a:gd name="connsiteX23" fmla="*/ 50549 w 4443806"/>
              <a:gd name="connsiteY23" fmla="*/ 344080 h 4762215"/>
              <a:gd name="connsiteX24" fmla="*/ 50423 w 4443806"/>
              <a:gd name="connsiteY24" fmla="*/ 343558 h 4762215"/>
              <a:gd name="connsiteX25" fmla="*/ 50869 w 4443806"/>
              <a:gd name="connsiteY25" fmla="*/ 344055 h 4762215"/>
              <a:gd name="connsiteX26" fmla="*/ 78103 w 4443806"/>
              <a:gd name="connsiteY26" fmla="*/ 341944 h 4762215"/>
              <a:gd name="connsiteX27" fmla="*/ 82290 w 4443806"/>
              <a:gd name="connsiteY27" fmla="*/ 339221 h 4762215"/>
              <a:gd name="connsiteX28" fmla="*/ 105923 w 4443806"/>
              <a:gd name="connsiteY28" fmla="*/ 336073 h 4762215"/>
              <a:gd name="connsiteX29" fmla="*/ 106097 w 4443806"/>
              <a:gd name="connsiteY29" fmla="*/ 336117 h 4762215"/>
              <a:gd name="connsiteX30" fmla="*/ 105393 w 4443806"/>
              <a:gd name="connsiteY30" fmla="*/ 335027 h 4762215"/>
              <a:gd name="connsiteX31" fmla="*/ 126114 w 4443806"/>
              <a:gd name="connsiteY31" fmla="*/ 326270 h 4762215"/>
              <a:gd name="connsiteX32" fmla="*/ 165928 w 4443806"/>
              <a:gd name="connsiteY32" fmla="*/ 315088 h 4762215"/>
              <a:gd name="connsiteX33" fmla="*/ 187986 w 4443806"/>
              <a:gd name="connsiteY33" fmla="*/ 316402 h 4762215"/>
              <a:gd name="connsiteX34" fmla="*/ 187974 w 4443806"/>
              <a:gd name="connsiteY34" fmla="*/ 316568 h 4762215"/>
              <a:gd name="connsiteX35" fmla="*/ 192815 w 4443806"/>
              <a:gd name="connsiteY35" fmla="*/ 318046 h 4762215"/>
              <a:gd name="connsiteX36" fmla="*/ 207015 w 4443806"/>
              <a:gd name="connsiteY36" fmla="*/ 313251 h 4762215"/>
              <a:gd name="connsiteX37" fmla="*/ 229348 w 4443806"/>
              <a:gd name="connsiteY37" fmla="*/ 312722 h 4762215"/>
              <a:gd name="connsiteX38" fmla="*/ 261417 w 4443806"/>
              <a:gd name="connsiteY38" fmla="*/ 313144 h 4762215"/>
              <a:gd name="connsiteX39" fmla="*/ 275091 w 4443806"/>
              <a:gd name="connsiteY39" fmla="*/ 309015 h 4762215"/>
              <a:gd name="connsiteX40" fmla="*/ 351333 w 4443806"/>
              <a:gd name="connsiteY40" fmla="*/ 288040 h 4762215"/>
              <a:gd name="connsiteX41" fmla="*/ 352441 w 4443806"/>
              <a:gd name="connsiteY41" fmla="*/ 287782 h 4762215"/>
              <a:gd name="connsiteX42" fmla="*/ 365606 w 4443806"/>
              <a:gd name="connsiteY42" fmla="*/ 280175 h 4762215"/>
              <a:gd name="connsiteX43" fmla="*/ 381746 w 4443806"/>
              <a:gd name="connsiteY43" fmla="*/ 274780 h 4762215"/>
              <a:gd name="connsiteX44" fmla="*/ 403233 w 4443806"/>
              <a:gd name="connsiteY44" fmla="*/ 270761 h 4762215"/>
              <a:gd name="connsiteX45" fmla="*/ 425058 w 4443806"/>
              <a:gd name="connsiteY45" fmla="*/ 289073 h 4762215"/>
              <a:gd name="connsiteX46" fmla="*/ 423786 w 4443806"/>
              <a:gd name="connsiteY46" fmla="*/ 302742 h 4762215"/>
              <a:gd name="connsiteX47" fmla="*/ 432126 w 4443806"/>
              <a:gd name="connsiteY47" fmla="*/ 307000 h 4762215"/>
              <a:gd name="connsiteX48" fmla="*/ 441367 w 4443806"/>
              <a:gd name="connsiteY48" fmla="*/ 308694 h 4762215"/>
              <a:gd name="connsiteX49" fmla="*/ 451665 w 4443806"/>
              <a:gd name="connsiteY49" fmla="*/ 309841 h 4762215"/>
              <a:gd name="connsiteX50" fmla="*/ 463846 w 4443806"/>
              <a:gd name="connsiteY50" fmla="*/ 302781 h 4762215"/>
              <a:gd name="connsiteX51" fmla="*/ 494728 w 4443806"/>
              <a:gd name="connsiteY51" fmla="*/ 301008 h 4762215"/>
              <a:gd name="connsiteX52" fmla="*/ 499029 w 4443806"/>
              <a:gd name="connsiteY52" fmla="*/ 306857 h 4762215"/>
              <a:gd name="connsiteX53" fmla="*/ 499970 w 4443806"/>
              <a:gd name="connsiteY53" fmla="*/ 306483 h 4762215"/>
              <a:gd name="connsiteX54" fmla="*/ 548708 w 4443806"/>
              <a:gd name="connsiteY54" fmla="*/ 282132 h 4762215"/>
              <a:gd name="connsiteX55" fmla="*/ 548712 w 4443806"/>
              <a:gd name="connsiteY55" fmla="*/ 282146 h 4762215"/>
              <a:gd name="connsiteX56" fmla="*/ 548675 w 4443806"/>
              <a:gd name="connsiteY56" fmla="*/ 281769 h 4762215"/>
              <a:gd name="connsiteX57" fmla="*/ 560699 w 4443806"/>
              <a:gd name="connsiteY57" fmla="*/ 280027 h 4762215"/>
              <a:gd name="connsiteX58" fmla="*/ 585545 w 4443806"/>
              <a:gd name="connsiteY58" fmla="*/ 265024 h 4762215"/>
              <a:gd name="connsiteX59" fmla="*/ 612982 w 4443806"/>
              <a:gd name="connsiteY59" fmla="*/ 254032 h 4762215"/>
              <a:gd name="connsiteX60" fmla="*/ 642517 w 4443806"/>
              <a:gd name="connsiteY60" fmla="*/ 259230 h 4762215"/>
              <a:gd name="connsiteX61" fmla="*/ 664718 w 4443806"/>
              <a:gd name="connsiteY61" fmla="*/ 267266 h 4762215"/>
              <a:gd name="connsiteX62" fmla="*/ 668418 w 4443806"/>
              <a:gd name="connsiteY62" fmla="*/ 266390 h 4762215"/>
              <a:gd name="connsiteX63" fmla="*/ 688999 w 4443806"/>
              <a:gd name="connsiteY63" fmla="*/ 263467 h 4762215"/>
              <a:gd name="connsiteX64" fmla="*/ 709454 w 4443806"/>
              <a:gd name="connsiteY64" fmla="*/ 263787 h 4762215"/>
              <a:gd name="connsiteX65" fmla="*/ 709406 w 4443806"/>
              <a:gd name="connsiteY65" fmla="*/ 263472 h 4762215"/>
              <a:gd name="connsiteX66" fmla="*/ 741516 w 4443806"/>
              <a:gd name="connsiteY66" fmla="*/ 244602 h 4762215"/>
              <a:gd name="connsiteX67" fmla="*/ 781050 w 4443806"/>
              <a:gd name="connsiteY67" fmla="*/ 237080 h 4762215"/>
              <a:gd name="connsiteX68" fmla="*/ 821492 w 4443806"/>
              <a:gd name="connsiteY68" fmla="*/ 236032 h 4762215"/>
              <a:gd name="connsiteX69" fmla="*/ 839005 w 4443806"/>
              <a:gd name="connsiteY69" fmla="*/ 246711 h 4762215"/>
              <a:gd name="connsiteX70" fmla="*/ 837164 w 4443806"/>
              <a:gd name="connsiteY70" fmla="*/ 267107 h 4762215"/>
              <a:gd name="connsiteX71" fmla="*/ 856181 w 4443806"/>
              <a:gd name="connsiteY71" fmla="*/ 265724 h 4762215"/>
              <a:gd name="connsiteX72" fmla="*/ 873733 w 4443806"/>
              <a:gd name="connsiteY72" fmla="*/ 257658 h 4762215"/>
              <a:gd name="connsiteX73" fmla="*/ 898373 w 4443806"/>
              <a:gd name="connsiteY73" fmla="*/ 248551 h 4762215"/>
              <a:gd name="connsiteX74" fmla="*/ 915299 w 4443806"/>
              <a:gd name="connsiteY74" fmla="*/ 242131 h 4762215"/>
              <a:gd name="connsiteX75" fmla="*/ 931267 w 4443806"/>
              <a:gd name="connsiteY75" fmla="*/ 243440 h 4762215"/>
              <a:gd name="connsiteX76" fmla="*/ 951143 w 4443806"/>
              <a:gd name="connsiteY76" fmla="*/ 245493 h 4762215"/>
              <a:gd name="connsiteX77" fmla="*/ 968291 w 4443806"/>
              <a:gd name="connsiteY77" fmla="*/ 239145 h 4762215"/>
              <a:gd name="connsiteX78" fmla="*/ 967241 w 4443806"/>
              <a:gd name="connsiteY78" fmla="*/ 238421 h 4762215"/>
              <a:gd name="connsiteX79" fmla="*/ 1006679 w 4443806"/>
              <a:gd name="connsiteY79" fmla="*/ 230034 h 4762215"/>
              <a:gd name="connsiteX80" fmla="*/ 1008257 w 4443806"/>
              <a:gd name="connsiteY80" fmla="*/ 231480 h 4762215"/>
              <a:gd name="connsiteX81" fmla="*/ 1013145 w 4443806"/>
              <a:gd name="connsiteY81" fmla="*/ 229905 h 4762215"/>
              <a:gd name="connsiteX82" fmla="*/ 1023254 w 4443806"/>
              <a:gd name="connsiteY82" fmla="*/ 230096 h 4762215"/>
              <a:gd name="connsiteX83" fmla="*/ 1024515 w 4443806"/>
              <a:gd name="connsiteY83" fmla="*/ 230892 h 4762215"/>
              <a:gd name="connsiteX84" fmla="*/ 1040761 w 4443806"/>
              <a:gd name="connsiteY84" fmla="*/ 225138 h 4762215"/>
              <a:gd name="connsiteX85" fmla="*/ 1051155 w 4443806"/>
              <a:gd name="connsiteY85" fmla="*/ 224771 h 4762215"/>
              <a:gd name="connsiteX86" fmla="*/ 1063321 w 4443806"/>
              <a:gd name="connsiteY86" fmla="*/ 233160 h 4762215"/>
              <a:gd name="connsiteX87" fmla="*/ 1078671 w 4443806"/>
              <a:gd name="connsiteY87" fmla="*/ 226624 h 4762215"/>
              <a:gd name="connsiteX88" fmla="*/ 1079716 w 4443806"/>
              <a:gd name="connsiteY88" fmla="*/ 226780 h 4762215"/>
              <a:gd name="connsiteX89" fmla="*/ 1079543 w 4443806"/>
              <a:gd name="connsiteY89" fmla="*/ 226546 h 4762215"/>
              <a:gd name="connsiteX90" fmla="*/ 1112148 w 4443806"/>
              <a:gd name="connsiteY90" fmla="*/ 211410 h 4762215"/>
              <a:gd name="connsiteX91" fmla="*/ 1128965 w 4443806"/>
              <a:gd name="connsiteY91" fmla="*/ 211642 h 4762215"/>
              <a:gd name="connsiteX92" fmla="*/ 1142506 w 4443806"/>
              <a:gd name="connsiteY92" fmla="*/ 207114 h 4762215"/>
              <a:gd name="connsiteX93" fmla="*/ 1163992 w 4443806"/>
              <a:gd name="connsiteY93" fmla="*/ 203094 h 4762215"/>
              <a:gd name="connsiteX94" fmla="*/ 1183421 w 4443806"/>
              <a:gd name="connsiteY94" fmla="*/ 219396 h 4762215"/>
              <a:gd name="connsiteX95" fmla="*/ 1192597 w 4443806"/>
              <a:gd name="connsiteY95" fmla="*/ 216556 h 4762215"/>
              <a:gd name="connsiteX96" fmla="*/ 1208266 w 4443806"/>
              <a:gd name="connsiteY96" fmla="*/ 210796 h 4762215"/>
              <a:gd name="connsiteX97" fmla="*/ 1222248 w 4443806"/>
              <a:gd name="connsiteY97" fmla="*/ 219379 h 4762215"/>
              <a:gd name="connsiteX98" fmla="*/ 1222622 w 4443806"/>
              <a:gd name="connsiteY98" fmla="*/ 221807 h 4762215"/>
              <a:gd name="connsiteX99" fmla="*/ 1222717 w 4443806"/>
              <a:gd name="connsiteY99" fmla="*/ 219701 h 4762215"/>
              <a:gd name="connsiteX100" fmla="*/ 1233204 w 4443806"/>
              <a:gd name="connsiteY100" fmla="*/ 232714 h 4762215"/>
              <a:gd name="connsiteX101" fmla="*/ 1237678 w 4443806"/>
              <a:gd name="connsiteY101" fmla="*/ 232564 h 4762215"/>
              <a:gd name="connsiteX102" fmla="*/ 1238050 w 4443806"/>
              <a:gd name="connsiteY102" fmla="*/ 233695 h 4762215"/>
              <a:gd name="connsiteX103" fmla="*/ 1238599 w 4443806"/>
              <a:gd name="connsiteY103" fmla="*/ 233784 h 4762215"/>
              <a:gd name="connsiteX104" fmla="*/ 1259219 w 4443806"/>
              <a:gd name="connsiteY104" fmla="*/ 225551 h 4762215"/>
              <a:gd name="connsiteX105" fmla="*/ 1278411 w 4443806"/>
              <a:gd name="connsiteY105" fmla="*/ 214382 h 4762215"/>
              <a:gd name="connsiteX106" fmla="*/ 1278490 w 4443806"/>
              <a:gd name="connsiteY106" fmla="*/ 214445 h 4762215"/>
              <a:gd name="connsiteX107" fmla="*/ 1292720 w 4443806"/>
              <a:gd name="connsiteY107" fmla="*/ 204466 h 4762215"/>
              <a:gd name="connsiteX108" fmla="*/ 1311001 w 4443806"/>
              <a:gd name="connsiteY108" fmla="*/ 200930 h 4762215"/>
              <a:gd name="connsiteX109" fmla="*/ 1324190 w 4443806"/>
              <a:gd name="connsiteY109" fmla="*/ 211965 h 4762215"/>
              <a:gd name="connsiteX110" fmla="*/ 1341924 w 4443806"/>
              <a:gd name="connsiteY110" fmla="*/ 209394 h 4762215"/>
              <a:gd name="connsiteX111" fmla="*/ 1343375 w 4443806"/>
              <a:gd name="connsiteY111" fmla="*/ 209132 h 4762215"/>
              <a:gd name="connsiteX112" fmla="*/ 1343958 w 4443806"/>
              <a:gd name="connsiteY112" fmla="*/ 208917 h 4762215"/>
              <a:gd name="connsiteX113" fmla="*/ 1360884 w 4443806"/>
              <a:gd name="connsiteY113" fmla="*/ 202498 h 4762215"/>
              <a:gd name="connsiteX114" fmla="*/ 1366519 w 4443806"/>
              <a:gd name="connsiteY114" fmla="*/ 202960 h 4762215"/>
              <a:gd name="connsiteX115" fmla="*/ 1378097 w 4443806"/>
              <a:gd name="connsiteY115" fmla="*/ 196714 h 4762215"/>
              <a:gd name="connsiteX116" fmla="*/ 1378136 w 4443806"/>
              <a:gd name="connsiteY116" fmla="*/ 196740 h 4762215"/>
              <a:gd name="connsiteX117" fmla="*/ 1378064 w 4443806"/>
              <a:gd name="connsiteY117" fmla="*/ 196352 h 4762215"/>
              <a:gd name="connsiteX118" fmla="*/ 1397284 w 4443806"/>
              <a:gd name="connsiteY118" fmla="*/ 195374 h 4762215"/>
              <a:gd name="connsiteX119" fmla="*/ 1401120 w 4443806"/>
              <a:gd name="connsiteY119" fmla="*/ 197257 h 4762215"/>
              <a:gd name="connsiteX120" fmla="*/ 1403651 w 4443806"/>
              <a:gd name="connsiteY120" fmla="*/ 196693 h 4762215"/>
              <a:gd name="connsiteX121" fmla="*/ 1418783 w 4443806"/>
              <a:gd name="connsiteY121" fmla="*/ 194386 h 4762215"/>
              <a:gd name="connsiteX122" fmla="*/ 1419525 w 4443806"/>
              <a:gd name="connsiteY122" fmla="*/ 195207 h 4762215"/>
              <a:gd name="connsiteX123" fmla="*/ 1432518 w 4443806"/>
              <a:gd name="connsiteY123" fmla="*/ 188260 h 4762215"/>
              <a:gd name="connsiteX124" fmla="*/ 1452266 w 4443806"/>
              <a:gd name="connsiteY124" fmla="*/ 190401 h 4762215"/>
              <a:gd name="connsiteX125" fmla="*/ 1458027 w 4443806"/>
              <a:gd name="connsiteY125" fmla="*/ 195683 h 4762215"/>
              <a:gd name="connsiteX126" fmla="*/ 1458168 w 4443806"/>
              <a:gd name="connsiteY126" fmla="*/ 195482 h 4762215"/>
              <a:gd name="connsiteX127" fmla="*/ 1486346 w 4443806"/>
              <a:gd name="connsiteY127" fmla="*/ 185505 h 4762215"/>
              <a:gd name="connsiteX128" fmla="*/ 1487778 w 4443806"/>
              <a:gd name="connsiteY128" fmla="*/ 185454 h 4762215"/>
              <a:gd name="connsiteX129" fmla="*/ 1502273 w 4443806"/>
              <a:gd name="connsiteY129" fmla="*/ 176935 h 4762215"/>
              <a:gd name="connsiteX130" fmla="*/ 1541810 w 4443806"/>
              <a:gd name="connsiteY130" fmla="*/ 169415 h 4762215"/>
              <a:gd name="connsiteX131" fmla="*/ 1582251 w 4443806"/>
              <a:gd name="connsiteY131" fmla="*/ 168366 h 4762215"/>
              <a:gd name="connsiteX132" fmla="*/ 1599763 w 4443806"/>
              <a:gd name="connsiteY132" fmla="*/ 179046 h 4762215"/>
              <a:gd name="connsiteX133" fmla="*/ 1599339 w 4443806"/>
              <a:gd name="connsiteY133" fmla="*/ 183759 h 4762215"/>
              <a:gd name="connsiteX134" fmla="*/ 1621871 w 4443806"/>
              <a:gd name="connsiteY134" fmla="*/ 176750 h 4762215"/>
              <a:gd name="connsiteX135" fmla="*/ 1629292 w 4443806"/>
              <a:gd name="connsiteY135" fmla="*/ 179673 h 4762215"/>
              <a:gd name="connsiteX136" fmla="*/ 1638183 w 4443806"/>
              <a:gd name="connsiteY136" fmla="*/ 176924 h 4762215"/>
              <a:gd name="connsiteX137" fmla="*/ 1653851 w 4443806"/>
              <a:gd name="connsiteY137" fmla="*/ 171164 h 4762215"/>
              <a:gd name="connsiteX138" fmla="*/ 1665657 w 4443806"/>
              <a:gd name="connsiteY138" fmla="*/ 178410 h 4762215"/>
              <a:gd name="connsiteX139" fmla="*/ 1676057 w 4443806"/>
              <a:gd name="connsiteY139" fmla="*/ 174463 h 4762215"/>
              <a:gd name="connsiteX140" fmla="*/ 1692025 w 4443806"/>
              <a:gd name="connsiteY140" fmla="*/ 175773 h 4762215"/>
              <a:gd name="connsiteX141" fmla="*/ 1711900 w 4443806"/>
              <a:gd name="connsiteY141" fmla="*/ 177828 h 4762215"/>
              <a:gd name="connsiteX142" fmla="*/ 1728580 w 4443806"/>
              <a:gd name="connsiteY142" fmla="*/ 171651 h 4762215"/>
              <a:gd name="connsiteX143" fmla="*/ 1728941 w 4443806"/>
              <a:gd name="connsiteY143" fmla="*/ 171400 h 4762215"/>
              <a:gd name="connsiteX144" fmla="*/ 1727999 w 4443806"/>
              <a:gd name="connsiteY144" fmla="*/ 170755 h 4762215"/>
              <a:gd name="connsiteX145" fmla="*/ 1735846 w 4443806"/>
              <a:gd name="connsiteY145" fmla="*/ 166559 h 4762215"/>
              <a:gd name="connsiteX146" fmla="*/ 1738309 w 4443806"/>
              <a:gd name="connsiteY146" fmla="*/ 164833 h 4762215"/>
              <a:gd name="connsiteX147" fmla="*/ 1739509 w 4443806"/>
              <a:gd name="connsiteY147" fmla="*/ 164600 h 4762215"/>
              <a:gd name="connsiteX148" fmla="*/ 1747692 w 4443806"/>
              <a:gd name="connsiteY148" fmla="*/ 160227 h 4762215"/>
              <a:gd name="connsiteX149" fmla="*/ 1767438 w 4443806"/>
              <a:gd name="connsiteY149" fmla="*/ 162368 h 4762215"/>
              <a:gd name="connsiteX150" fmla="*/ 1769016 w 4443806"/>
              <a:gd name="connsiteY150" fmla="*/ 163814 h 4762215"/>
              <a:gd name="connsiteX151" fmla="*/ 1773901 w 4443806"/>
              <a:gd name="connsiteY151" fmla="*/ 162239 h 4762215"/>
              <a:gd name="connsiteX152" fmla="*/ 1784012 w 4443806"/>
              <a:gd name="connsiteY152" fmla="*/ 162429 h 4762215"/>
              <a:gd name="connsiteX153" fmla="*/ 1785272 w 4443806"/>
              <a:gd name="connsiteY153" fmla="*/ 163226 h 4762215"/>
              <a:gd name="connsiteX154" fmla="*/ 1801517 w 4443806"/>
              <a:gd name="connsiteY154" fmla="*/ 157472 h 4762215"/>
              <a:gd name="connsiteX155" fmla="*/ 1811915 w 4443806"/>
              <a:gd name="connsiteY155" fmla="*/ 157105 h 4762215"/>
              <a:gd name="connsiteX156" fmla="*/ 1820978 w 4443806"/>
              <a:gd name="connsiteY156" fmla="*/ 163355 h 4762215"/>
              <a:gd name="connsiteX157" fmla="*/ 1838012 w 4443806"/>
              <a:gd name="connsiteY157" fmla="*/ 159561 h 4762215"/>
              <a:gd name="connsiteX158" fmla="*/ 1839431 w 4443806"/>
              <a:gd name="connsiteY158" fmla="*/ 158957 h 4762215"/>
              <a:gd name="connsiteX159" fmla="*/ 1840203 w 4443806"/>
              <a:gd name="connsiteY159" fmla="*/ 159073 h 4762215"/>
              <a:gd name="connsiteX160" fmla="*/ 1840409 w 4443806"/>
              <a:gd name="connsiteY160" fmla="*/ 159028 h 4762215"/>
              <a:gd name="connsiteX161" fmla="*/ 1840299 w 4443806"/>
              <a:gd name="connsiteY161" fmla="*/ 158880 h 4762215"/>
              <a:gd name="connsiteX162" fmla="*/ 1872907 w 4443806"/>
              <a:gd name="connsiteY162" fmla="*/ 143742 h 4762215"/>
              <a:gd name="connsiteX163" fmla="*/ 1897096 w 4443806"/>
              <a:gd name="connsiteY163" fmla="*/ 144075 h 4762215"/>
              <a:gd name="connsiteX164" fmla="*/ 1898064 w 4443806"/>
              <a:gd name="connsiteY164" fmla="*/ 154965 h 4762215"/>
              <a:gd name="connsiteX165" fmla="*/ 1926916 w 4443806"/>
              <a:gd name="connsiteY165" fmla="*/ 147240 h 4762215"/>
              <a:gd name="connsiteX166" fmla="*/ 1965444 w 4443806"/>
              <a:gd name="connsiteY166" fmla="*/ 143812 h 4762215"/>
              <a:gd name="connsiteX167" fmla="*/ 1968401 w 4443806"/>
              <a:gd name="connsiteY167" fmla="*/ 143358 h 4762215"/>
              <a:gd name="connsiteX168" fmla="*/ 1969023 w 4443806"/>
              <a:gd name="connsiteY168" fmla="*/ 143130 h 4762215"/>
              <a:gd name="connsiteX169" fmla="*/ 1969199 w 4443806"/>
              <a:gd name="connsiteY169" fmla="*/ 143236 h 4762215"/>
              <a:gd name="connsiteX170" fmla="*/ 1976585 w 4443806"/>
              <a:gd name="connsiteY170" fmla="*/ 142103 h 4762215"/>
              <a:gd name="connsiteX171" fmla="*/ 2005496 w 4443806"/>
              <a:gd name="connsiteY171" fmla="*/ 150076 h 4762215"/>
              <a:gd name="connsiteX172" fmla="*/ 2019135 w 4443806"/>
              <a:gd name="connsiteY172" fmla="*/ 153118 h 4762215"/>
              <a:gd name="connsiteX173" fmla="*/ 2041450 w 4443806"/>
              <a:gd name="connsiteY173" fmla="*/ 145234 h 4762215"/>
              <a:gd name="connsiteX174" fmla="*/ 2053480 w 4443806"/>
              <a:gd name="connsiteY174" fmla="*/ 136800 h 4762215"/>
              <a:gd name="connsiteX175" fmla="*/ 2071760 w 4443806"/>
              <a:gd name="connsiteY175" fmla="*/ 133263 h 4762215"/>
              <a:gd name="connsiteX176" fmla="*/ 2084612 w 4443806"/>
              <a:gd name="connsiteY176" fmla="*/ 144013 h 4762215"/>
              <a:gd name="connsiteX177" fmla="*/ 2106858 w 4443806"/>
              <a:gd name="connsiteY177" fmla="*/ 140438 h 4762215"/>
              <a:gd name="connsiteX178" fmla="*/ 2121641 w 4443806"/>
              <a:gd name="connsiteY178" fmla="*/ 134832 h 4762215"/>
              <a:gd name="connsiteX179" fmla="*/ 2133851 w 4443806"/>
              <a:gd name="connsiteY179" fmla="*/ 135832 h 4762215"/>
              <a:gd name="connsiteX180" fmla="*/ 2153037 w 4443806"/>
              <a:gd name="connsiteY180" fmla="*/ 131560 h 4762215"/>
              <a:gd name="connsiteX181" fmla="*/ 2179758 w 4443806"/>
              <a:gd name="connsiteY181" fmla="*/ 121110 h 4762215"/>
              <a:gd name="connsiteX182" fmla="*/ 2190007 w 4443806"/>
              <a:gd name="connsiteY182" fmla="*/ 122342 h 4762215"/>
              <a:gd name="connsiteX183" fmla="*/ 2193275 w 4443806"/>
              <a:gd name="connsiteY183" fmla="*/ 120595 h 4762215"/>
              <a:gd name="connsiteX184" fmla="*/ 2213024 w 4443806"/>
              <a:gd name="connsiteY184" fmla="*/ 122735 h 4762215"/>
              <a:gd name="connsiteX185" fmla="*/ 2217408 w 4443806"/>
              <a:gd name="connsiteY185" fmla="*/ 126755 h 4762215"/>
              <a:gd name="connsiteX186" fmla="*/ 2220328 w 4443806"/>
              <a:gd name="connsiteY186" fmla="*/ 127321 h 4762215"/>
              <a:gd name="connsiteX187" fmla="*/ 2247105 w 4443806"/>
              <a:gd name="connsiteY187" fmla="*/ 117839 h 4762215"/>
              <a:gd name="connsiteX188" fmla="*/ 2251528 w 4443806"/>
              <a:gd name="connsiteY188" fmla="*/ 117683 h 4762215"/>
              <a:gd name="connsiteX189" fmla="*/ 2252376 w 4443806"/>
              <a:gd name="connsiteY189" fmla="*/ 117381 h 4762215"/>
              <a:gd name="connsiteX190" fmla="*/ 2253153 w 4443806"/>
              <a:gd name="connsiteY190" fmla="*/ 117625 h 4762215"/>
              <a:gd name="connsiteX191" fmla="*/ 2257500 w 4443806"/>
              <a:gd name="connsiteY191" fmla="*/ 117472 h 4762215"/>
              <a:gd name="connsiteX192" fmla="*/ 2261582 w 4443806"/>
              <a:gd name="connsiteY192" fmla="*/ 120285 h 4762215"/>
              <a:gd name="connsiteX193" fmla="*/ 2271350 w 4443806"/>
              <a:gd name="connsiteY193" fmla="*/ 123370 h 4762215"/>
              <a:gd name="connsiteX194" fmla="*/ 2271811 w 4443806"/>
              <a:gd name="connsiteY194" fmla="*/ 123202 h 4762215"/>
              <a:gd name="connsiteX195" fmla="*/ 2315591 w 4443806"/>
              <a:gd name="connsiteY195" fmla="*/ 111575 h 4762215"/>
              <a:gd name="connsiteX196" fmla="*/ 2320540 w 4443806"/>
              <a:gd name="connsiteY196" fmla="*/ 111090 h 4762215"/>
              <a:gd name="connsiteX197" fmla="*/ 2325429 w 4443806"/>
              <a:gd name="connsiteY197" fmla="*/ 113613 h 4762215"/>
              <a:gd name="connsiteX198" fmla="*/ 2325621 w 4443806"/>
              <a:gd name="connsiteY198" fmla="*/ 116010 h 4762215"/>
              <a:gd name="connsiteX199" fmla="*/ 2326391 w 4443806"/>
              <a:gd name="connsiteY199" fmla="*/ 114619 h 4762215"/>
              <a:gd name="connsiteX200" fmla="*/ 2335859 w 4443806"/>
              <a:gd name="connsiteY200" fmla="*/ 117416 h 4762215"/>
              <a:gd name="connsiteX201" fmla="*/ 2411031 w 4443806"/>
              <a:gd name="connsiteY201" fmla="*/ 104180 h 4762215"/>
              <a:gd name="connsiteX202" fmla="*/ 2413988 w 4443806"/>
              <a:gd name="connsiteY202" fmla="*/ 103725 h 4762215"/>
              <a:gd name="connsiteX203" fmla="*/ 2414611 w 4443806"/>
              <a:gd name="connsiteY203" fmla="*/ 103497 h 4762215"/>
              <a:gd name="connsiteX204" fmla="*/ 2414784 w 4443806"/>
              <a:gd name="connsiteY204" fmla="*/ 103603 h 4762215"/>
              <a:gd name="connsiteX205" fmla="*/ 2422172 w 4443806"/>
              <a:gd name="connsiteY205" fmla="*/ 102470 h 4762215"/>
              <a:gd name="connsiteX206" fmla="*/ 2451081 w 4443806"/>
              <a:gd name="connsiteY206" fmla="*/ 110443 h 4762215"/>
              <a:gd name="connsiteX207" fmla="*/ 2471253 w 4443806"/>
              <a:gd name="connsiteY207" fmla="*/ 114944 h 4762215"/>
              <a:gd name="connsiteX208" fmla="*/ 2484755 w 4443806"/>
              <a:gd name="connsiteY208" fmla="*/ 107083 h 4762215"/>
              <a:gd name="connsiteX209" fmla="*/ 2484834 w 4443806"/>
              <a:gd name="connsiteY209" fmla="*/ 107145 h 4762215"/>
              <a:gd name="connsiteX210" fmla="*/ 2499067 w 4443806"/>
              <a:gd name="connsiteY210" fmla="*/ 97167 h 4762215"/>
              <a:gd name="connsiteX211" fmla="*/ 2517346 w 4443806"/>
              <a:gd name="connsiteY211" fmla="*/ 93630 h 4762215"/>
              <a:gd name="connsiteX212" fmla="*/ 2530196 w 4443806"/>
              <a:gd name="connsiteY212" fmla="*/ 104381 h 4762215"/>
              <a:gd name="connsiteX213" fmla="*/ 2559860 w 4443806"/>
              <a:gd name="connsiteY213" fmla="*/ 99614 h 4762215"/>
              <a:gd name="connsiteX214" fmla="*/ 2561926 w 4443806"/>
              <a:gd name="connsiteY214" fmla="*/ 100101 h 4762215"/>
              <a:gd name="connsiteX215" fmla="*/ 2598616 w 4443806"/>
              <a:gd name="connsiteY215" fmla="*/ 91930 h 4762215"/>
              <a:gd name="connsiteX216" fmla="*/ 2625343 w 4443806"/>
              <a:gd name="connsiteY216" fmla="*/ 81477 h 4762215"/>
              <a:gd name="connsiteX217" fmla="*/ 2647965 w 4443806"/>
              <a:gd name="connsiteY217" fmla="*/ 84196 h 4762215"/>
              <a:gd name="connsiteX218" fmla="*/ 2660959 w 4443806"/>
              <a:gd name="connsiteY218" fmla="*/ 86723 h 4762215"/>
              <a:gd name="connsiteX219" fmla="*/ 2687677 w 4443806"/>
              <a:gd name="connsiteY219" fmla="*/ 79573 h 4762215"/>
              <a:gd name="connsiteX220" fmla="*/ 2694539 w 4443806"/>
              <a:gd name="connsiteY220" fmla="*/ 78962 h 4762215"/>
              <a:gd name="connsiteX221" fmla="*/ 2697961 w 4443806"/>
              <a:gd name="connsiteY221" fmla="*/ 77748 h 4762215"/>
              <a:gd name="connsiteX222" fmla="*/ 2700213 w 4443806"/>
              <a:gd name="connsiteY222" fmla="*/ 78458 h 4762215"/>
              <a:gd name="connsiteX223" fmla="*/ 2721856 w 4443806"/>
              <a:gd name="connsiteY223" fmla="*/ 76533 h 4762215"/>
              <a:gd name="connsiteX224" fmla="*/ 2721942 w 4443806"/>
              <a:gd name="connsiteY224" fmla="*/ 76505 h 4762215"/>
              <a:gd name="connsiteX225" fmla="*/ 2722009 w 4443806"/>
              <a:gd name="connsiteY225" fmla="*/ 76519 h 4762215"/>
              <a:gd name="connsiteX226" fmla="*/ 2726203 w 4443806"/>
              <a:gd name="connsiteY226" fmla="*/ 76146 h 4762215"/>
              <a:gd name="connsiteX227" fmla="*/ 2737342 w 4443806"/>
              <a:gd name="connsiteY227" fmla="*/ 74438 h 4762215"/>
              <a:gd name="connsiteX228" fmla="*/ 2760042 w 4443806"/>
              <a:gd name="connsiteY228" fmla="*/ 80699 h 4762215"/>
              <a:gd name="connsiteX229" fmla="*/ 2760364 w 4443806"/>
              <a:gd name="connsiteY229" fmla="*/ 80613 h 4762215"/>
              <a:gd name="connsiteX230" fmla="*/ 2760688 w 4443806"/>
              <a:gd name="connsiteY230" fmla="*/ 80876 h 4762215"/>
              <a:gd name="connsiteX231" fmla="*/ 2766252 w 4443806"/>
              <a:gd name="connsiteY231" fmla="*/ 82410 h 4762215"/>
              <a:gd name="connsiteX232" fmla="*/ 2779893 w 4443806"/>
              <a:gd name="connsiteY232" fmla="*/ 85452 h 4762215"/>
              <a:gd name="connsiteX233" fmla="*/ 2802874 w 4443806"/>
              <a:gd name="connsiteY233" fmla="*/ 77333 h 4762215"/>
              <a:gd name="connsiteX234" fmla="*/ 2828214 w 4443806"/>
              <a:gd name="connsiteY234" fmla="*/ 69450 h 4762215"/>
              <a:gd name="connsiteX235" fmla="*/ 2837129 w 4443806"/>
              <a:gd name="connsiteY235" fmla="*/ 72961 h 4762215"/>
              <a:gd name="connsiteX236" fmla="*/ 2837577 w 4443806"/>
              <a:gd name="connsiteY236" fmla="*/ 72790 h 4762215"/>
              <a:gd name="connsiteX237" fmla="*/ 2841132 w 4443806"/>
              <a:gd name="connsiteY237" fmla="*/ 75679 h 4762215"/>
              <a:gd name="connsiteX238" fmla="*/ 2847006 w 4443806"/>
              <a:gd name="connsiteY238" fmla="*/ 72250 h 4762215"/>
              <a:gd name="connsiteX239" fmla="*/ 2866292 w 4443806"/>
              <a:gd name="connsiteY239" fmla="*/ 72986 h 4762215"/>
              <a:gd name="connsiteX240" fmla="*/ 2875033 w 4443806"/>
              <a:gd name="connsiteY240" fmla="*/ 71581 h 4762215"/>
              <a:gd name="connsiteX241" fmla="*/ 2887486 w 4443806"/>
              <a:gd name="connsiteY241" fmla="*/ 74520 h 4762215"/>
              <a:gd name="connsiteX242" fmla="*/ 2887509 w 4443806"/>
              <a:gd name="connsiteY242" fmla="*/ 74170 h 4762215"/>
              <a:gd name="connsiteX243" fmla="*/ 2940517 w 4443806"/>
              <a:gd name="connsiteY243" fmla="*/ 53444 h 4762215"/>
              <a:gd name="connsiteX244" fmla="*/ 2963138 w 4443806"/>
              <a:gd name="connsiteY244" fmla="*/ 56164 h 4762215"/>
              <a:gd name="connsiteX245" fmla="*/ 2983678 w 4443806"/>
              <a:gd name="connsiteY245" fmla="*/ 60161 h 4762215"/>
              <a:gd name="connsiteX246" fmla="*/ 3013135 w 4443806"/>
              <a:gd name="connsiteY246" fmla="*/ 49715 h 4762215"/>
              <a:gd name="connsiteX247" fmla="*/ 3032110 w 4443806"/>
              <a:gd name="connsiteY247" fmla="*/ 55704 h 4762215"/>
              <a:gd name="connsiteX248" fmla="*/ 3032570 w 4443806"/>
              <a:gd name="connsiteY248" fmla="*/ 55537 h 4762215"/>
              <a:gd name="connsiteX249" fmla="*/ 3076348 w 4443806"/>
              <a:gd name="connsiteY249" fmla="*/ 43909 h 4762215"/>
              <a:gd name="connsiteX250" fmla="*/ 3081296 w 4443806"/>
              <a:gd name="connsiteY250" fmla="*/ 43424 h 4762215"/>
              <a:gd name="connsiteX251" fmla="*/ 3086185 w 4443806"/>
              <a:gd name="connsiteY251" fmla="*/ 45946 h 4762215"/>
              <a:gd name="connsiteX252" fmla="*/ 3086381 w 4443806"/>
              <a:gd name="connsiteY252" fmla="*/ 48345 h 4762215"/>
              <a:gd name="connsiteX253" fmla="*/ 3087151 w 4443806"/>
              <a:gd name="connsiteY253" fmla="*/ 46952 h 4762215"/>
              <a:gd name="connsiteX254" fmla="*/ 3096616 w 4443806"/>
              <a:gd name="connsiteY254" fmla="*/ 49749 h 4762215"/>
              <a:gd name="connsiteX255" fmla="*/ 3171789 w 4443806"/>
              <a:gd name="connsiteY255" fmla="*/ 36513 h 4762215"/>
              <a:gd name="connsiteX256" fmla="*/ 3182930 w 4443806"/>
              <a:gd name="connsiteY256" fmla="*/ 34804 h 4762215"/>
              <a:gd name="connsiteX257" fmla="*/ 3183673 w 4443806"/>
              <a:gd name="connsiteY257" fmla="*/ 35010 h 4762215"/>
              <a:gd name="connsiteX258" fmla="*/ 3187799 w 4443806"/>
              <a:gd name="connsiteY258" fmla="*/ 33474 h 4762215"/>
              <a:gd name="connsiteX259" fmla="*/ 3190280 w 4443806"/>
              <a:gd name="connsiteY259" fmla="*/ 36831 h 4762215"/>
              <a:gd name="connsiteX260" fmla="*/ 3211840 w 4443806"/>
              <a:gd name="connsiteY260" fmla="*/ 42776 h 4762215"/>
              <a:gd name="connsiteX261" fmla="*/ 3251587 w 4443806"/>
              <a:gd name="connsiteY261" fmla="*/ 40696 h 4762215"/>
              <a:gd name="connsiteX262" fmla="*/ 3268807 w 4443806"/>
              <a:gd name="connsiteY262" fmla="*/ 36983 h 4762215"/>
              <a:gd name="connsiteX263" fmla="*/ 3284239 w 4443806"/>
              <a:gd name="connsiteY263" fmla="*/ 37793 h 4762215"/>
              <a:gd name="connsiteX264" fmla="*/ 3320619 w 4443806"/>
              <a:gd name="connsiteY264" fmla="*/ 31947 h 4762215"/>
              <a:gd name="connsiteX265" fmla="*/ 3333072 w 4443806"/>
              <a:gd name="connsiteY265" fmla="*/ 34888 h 4762215"/>
              <a:gd name="connsiteX266" fmla="*/ 3333094 w 4443806"/>
              <a:gd name="connsiteY266" fmla="*/ 34537 h 4762215"/>
              <a:gd name="connsiteX267" fmla="*/ 3386102 w 4443806"/>
              <a:gd name="connsiteY267" fmla="*/ 13811 h 4762215"/>
              <a:gd name="connsiteX268" fmla="*/ 3408724 w 4443806"/>
              <a:gd name="connsiteY268" fmla="*/ 16531 h 4762215"/>
              <a:gd name="connsiteX269" fmla="*/ 3429263 w 4443806"/>
              <a:gd name="connsiteY269" fmla="*/ 20527 h 4762215"/>
              <a:gd name="connsiteX270" fmla="*/ 3458723 w 4443806"/>
              <a:gd name="connsiteY270" fmla="*/ 10081 h 4762215"/>
              <a:gd name="connsiteX271" fmla="*/ 3469042 w 4443806"/>
              <a:gd name="connsiteY271" fmla="*/ 13339 h 4762215"/>
              <a:gd name="connsiteX272" fmla="*/ 3482700 w 4443806"/>
              <a:gd name="connsiteY272" fmla="*/ 8839 h 4762215"/>
              <a:gd name="connsiteX273" fmla="*/ 3500571 w 4443806"/>
              <a:gd name="connsiteY273" fmla="*/ 13025 h 4762215"/>
              <a:gd name="connsiteX274" fmla="*/ 3501266 w 4443806"/>
              <a:gd name="connsiteY274" fmla="*/ 18083 h 4762215"/>
              <a:gd name="connsiteX275" fmla="*/ 3521123 w 4443806"/>
              <a:gd name="connsiteY275" fmla="*/ 12947 h 4762215"/>
              <a:gd name="connsiteX276" fmla="*/ 3535842 w 4443806"/>
              <a:gd name="connsiteY276" fmla="*/ 24875 h 4762215"/>
              <a:gd name="connsiteX277" fmla="*/ 3535984 w 4443806"/>
              <a:gd name="connsiteY277" fmla="*/ 25803 h 4762215"/>
              <a:gd name="connsiteX278" fmla="*/ 3536275 w 4443806"/>
              <a:gd name="connsiteY278" fmla="*/ 24837 h 4762215"/>
              <a:gd name="connsiteX279" fmla="*/ 3578462 w 4443806"/>
              <a:gd name="connsiteY279" fmla="*/ 5798 h 4762215"/>
              <a:gd name="connsiteX280" fmla="*/ 3585368 w 4443806"/>
              <a:gd name="connsiteY280" fmla="*/ 3230 h 4762215"/>
              <a:gd name="connsiteX281" fmla="*/ 3591854 w 4443806"/>
              <a:gd name="connsiteY281" fmla="*/ 5268 h 4762215"/>
              <a:gd name="connsiteX282" fmla="*/ 3591992 w 4443806"/>
              <a:gd name="connsiteY282" fmla="*/ 4959 h 4762215"/>
              <a:gd name="connsiteX283" fmla="*/ 3597764 w 4443806"/>
              <a:gd name="connsiteY283" fmla="*/ 10420 h 4762215"/>
              <a:gd name="connsiteX284" fmla="*/ 3607765 w 4443806"/>
              <a:gd name="connsiteY284" fmla="*/ 4583 h 4762215"/>
              <a:gd name="connsiteX285" fmla="*/ 3622937 w 4443806"/>
              <a:gd name="connsiteY285" fmla="*/ 3 h 476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4443806" h="4762215">
                <a:moveTo>
                  <a:pt x="423784" y="302779"/>
                </a:moveTo>
                <a:lnTo>
                  <a:pt x="423755" y="303072"/>
                </a:lnTo>
                <a:lnTo>
                  <a:pt x="424578" y="303629"/>
                </a:lnTo>
                <a:close/>
                <a:moveTo>
                  <a:pt x="836658" y="268717"/>
                </a:moveTo>
                <a:lnTo>
                  <a:pt x="836596" y="268808"/>
                </a:lnTo>
                <a:cubicBezTo>
                  <a:pt x="836636" y="268894"/>
                  <a:pt x="836678" y="268975"/>
                  <a:pt x="836718" y="269060"/>
                </a:cubicBezTo>
                <a:cubicBezTo>
                  <a:pt x="836698" y="268944"/>
                  <a:pt x="836680" y="268830"/>
                  <a:pt x="836658" y="268717"/>
                </a:cubicBezTo>
                <a:close/>
                <a:moveTo>
                  <a:pt x="3622937" y="3"/>
                </a:moveTo>
                <a:cubicBezTo>
                  <a:pt x="3627769" y="74"/>
                  <a:pt x="3632315" y="1853"/>
                  <a:pt x="3636384" y="5675"/>
                </a:cubicBezTo>
                <a:lnTo>
                  <a:pt x="3637231" y="6904"/>
                </a:lnTo>
                <a:lnTo>
                  <a:pt x="3638630" y="29201"/>
                </a:lnTo>
                <a:lnTo>
                  <a:pt x="3638135" y="30269"/>
                </a:lnTo>
                <a:cubicBezTo>
                  <a:pt x="3633876" y="34195"/>
                  <a:pt x="3629254" y="39588"/>
                  <a:pt x="3634242" y="42028"/>
                </a:cubicBezTo>
                <a:lnTo>
                  <a:pt x="3639485" y="42819"/>
                </a:lnTo>
                <a:lnTo>
                  <a:pt x="3651960" y="241612"/>
                </a:lnTo>
                <a:cubicBezTo>
                  <a:pt x="3671286" y="983490"/>
                  <a:pt x="3890934" y="3126267"/>
                  <a:pt x="4443806" y="4425727"/>
                </a:cubicBezTo>
                <a:lnTo>
                  <a:pt x="655709" y="4762215"/>
                </a:lnTo>
                <a:cubicBezTo>
                  <a:pt x="275304" y="3482612"/>
                  <a:pt x="139507" y="2105656"/>
                  <a:pt x="34253" y="784598"/>
                </a:cubicBezTo>
                <a:lnTo>
                  <a:pt x="0" y="345510"/>
                </a:lnTo>
                <a:lnTo>
                  <a:pt x="8731" y="343490"/>
                </a:lnTo>
                <a:cubicBezTo>
                  <a:pt x="11982" y="341790"/>
                  <a:pt x="14967" y="339615"/>
                  <a:pt x="18338" y="338041"/>
                </a:cubicBezTo>
                <a:cubicBezTo>
                  <a:pt x="24877" y="335094"/>
                  <a:pt x="30985" y="333459"/>
                  <a:pt x="36368" y="334162"/>
                </a:cubicBezTo>
                <a:lnTo>
                  <a:pt x="49808" y="344137"/>
                </a:lnTo>
                <a:lnTo>
                  <a:pt x="50549" y="344080"/>
                </a:lnTo>
                <a:lnTo>
                  <a:pt x="50423" y="343558"/>
                </a:lnTo>
                <a:lnTo>
                  <a:pt x="50869" y="344055"/>
                </a:lnTo>
                <a:lnTo>
                  <a:pt x="78103" y="341944"/>
                </a:lnTo>
                <a:lnTo>
                  <a:pt x="82290" y="339221"/>
                </a:lnTo>
                <a:cubicBezTo>
                  <a:pt x="89424" y="336813"/>
                  <a:pt x="97354" y="335925"/>
                  <a:pt x="105923" y="336073"/>
                </a:cubicBezTo>
                <a:lnTo>
                  <a:pt x="106097" y="336117"/>
                </a:lnTo>
                <a:lnTo>
                  <a:pt x="105393" y="335027"/>
                </a:lnTo>
                <a:cubicBezTo>
                  <a:pt x="111102" y="330156"/>
                  <a:pt x="118684" y="326566"/>
                  <a:pt x="126114" y="326270"/>
                </a:cubicBezTo>
                <a:cubicBezTo>
                  <a:pt x="140980" y="325677"/>
                  <a:pt x="153851" y="322349"/>
                  <a:pt x="165928" y="315088"/>
                </a:cubicBezTo>
                <a:cubicBezTo>
                  <a:pt x="173074" y="311538"/>
                  <a:pt x="181376" y="311165"/>
                  <a:pt x="187986" y="316402"/>
                </a:cubicBezTo>
                <a:cubicBezTo>
                  <a:pt x="187982" y="316457"/>
                  <a:pt x="187980" y="316513"/>
                  <a:pt x="187974" y="316568"/>
                </a:cubicBezTo>
                <a:lnTo>
                  <a:pt x="192815" y="318046"/>
                </a:lnTo>
                <a:cubicBezTo>
                  <a:pt x="197843" y="318366"/>
                  <a:pt x="202262" y="315312"/>
                  <a:pt x="207015" y="313251"/>
                </a:cubicBezTo>
                <a:cubicBezTo>
                  <a:pt x="214190" y="310065"/>
                  <a:pt x="224075" y="307730"/>
                  <a:pt x="229348" y="312722"/>
                </a:cubicBezTo>
                <a:cubicBezTo>
                  <a:pt x="241257" y="323309"/>
                  <a:pt x="250918" y="318446"/>
                  <a:pt x="261417" y="313144"/>
                </a:cubicBezTo>
                <a:cubicBezTo>
                  <a:pt x="265013" y="309185"/>
                  <a:pt x="271511" y="308242"/>
                  <a:pt x="275091" y="309015"/>
                </a:cubicBezTo>
                <a:cubicBezTo>
                  <a:pt x="306595" y="317859"/>
                  <a:pt x="326628" y="296425"/>
                  <a:pt x="351333" y="288040"/>
                </a:cubicBezTo>
                <a:lnTo>
                  <a:pt x="352441" y="287782"/>
                </a:lnTo>
                <a:lnTo>
                  <a:pt x="365606" y="280175"/>
                </a:lnTo>
                <a:cubicBezTo>
                  <a:pt x="370740" y="278037"/>
                  <a:pt x="376182" y="276370"/>
                  <a:pt x="381746" y="274780"/>
                </a:cubicBezTo>
                <a:cubicBezTo>
                  <a:pt x="390068" y="272131"/>
                  <a:pt x="397245" y="270810"/>
                  <a:pt x="403233" y="270761"/>
                </a:cubicBezTo>
                <a:cubicBezTo>
                  <a:pt x="416708" y="270651"/>
                  <a:pt x="424156" y="276976"/>
                  <a:pt x="425058" y="289073"/>
                </a:cubicBezTo>
                <a:lnTo>
                  <a:pt x="423786" y="302742"/>
                </a:lnTo>
                <a:lnTo>
                  <a:pt x="432126" y="307000"/>
                </a:lnTo>
                <a:cubicBezTo>
                  <a:pt x="435099" y="307907"/>
                  <a:pt x="438213" y="308383"/>
                  <a:pt x="441367" y="308694"/>
                </a:cubicBezTo>
                <a:lnTo>
                  <a:pt x="451665" y="309841"/>
                </a:lnTo>
                <a:lnTo>
                  <a:pt x="463846" y="302781"/>
                </a:lnTo>
                <a:cubicBezTo>
                  <a:pt x="478565" y="294375"/>
                  <a:pt x="487043" y="293483"/>
                  <a:pt x="494728" y="301008"/>
                </a:cubicBezTo>
                <a:lnTo>
                  <a:pt x="499029" y="306857"/>
                </a:lnTo>
                <a:lnTo>
                  <a:pt x="499970" y="306483"/>
                </a:lnTo>
                <a:cubicBezTo>
                  <a:pt x="515405" y="297469"/>
                  <a:pt x="532305" y="290141"/>
                  <a:pt x="548708" y="282132"/>
                </a:cubicBezTo>
                <a:cubicBezTo>
                  <a:pt x="548709" y="282138"/>
                  <a:pt x="548710" y="282142"/>
                  <a:pt x="548712" y="282146"/>
                </a:cubicBezTo>
                <a:cubicBezTo>
                  <a:pt x="548699" y="282021"/>
                  <a:pt x="548689" y="281896"/>
                  <a:pt x="548675" y="281769"/>
                </a:cubicBezTo>
                <a:lnTo>
                  <a:pt x="560699" y="280027"/>
                </a:lnTo>
                <a:lnTo>
                  <a:pt x="585545" y="265024"/>
                </a:lnTo>
                <a:cubicBezTo>
                  <a:pt x="594523" y="259860"/>
                  <a:pt x="603576" y="255595"/>
                  <a:pt x="612982" y="254032"/>
                </a:cubicBezTo>
                <a:cubicBezTo>
                  <a:pt x="622386" y="252466"/>
                  <a:pt x="632143" y="253603"/>
                  <a:pt x="642517" y="259230"/>
                </a:cubicBezTo>
                <a:lnTo>
                  <a:pt x="664718" y="267266"/>
                </a:lnTo>
                <a:lnTo>
                  <a:pt x="668418" y="266390"/>
                </a:lnTo>
                <a:cubicBezTo>
                  <a:pt x="675240" y="264146"/>
                  <a:pt x="682096" y="263536"/>
                  <a:pt x="688999" y="263467"/>
                </a:cubicBezTo>
                <a:lnTo>
                  <a:pt x="709454" y="263787"/>
                </a:lnTo>
                <a:lnTo>
                  <a:pt x="709406" y="263472"/>
                </a:lnTo>
                <a:cubicBezTo>
                  <a:pt x="719805" y="257086"/>
                  <a:pt x="729613" y="248935"/>
                  <a:pt x="741516" y="244602"/>
                </a:cubicBezTo>
                <a:cubicBezTo>
                  <a:pt x="754284" y="240191"/>
                  <a:pt x="767593" y="238095"/>
                  <a:pt x="781050" y="237080"/>
                </a:cubicBezTo>
                <a:cubicBezTo>
                  <a:pt x="794508" y="236067"/>
                  <a:pt x="808117" y="236130"/>
                  <a:pt x="821492" y="236032"/>
                </a:cubicBezTo>
                <a:cubicBezTo>
                  <a:pt x="830045" y="235999"/>
                  <a:pt x="836149" y="240460"/>
                  <a:pt x="839005" y="246711"/>
                </a:cubicBezTo>
                <a:lnTo>
                  <a:pt x="837164" y="267107"/>
                </a:lnTo>
                <a:lnTo>
                  <a:pt x="856181" y="265724"/>
                </a:lnTo>
                <a:cubicBezTo>
                  <a:pt x="862043" y="263154"/>
                  <a:pt x="867531" y="259483"/>
                  <a:pt x="873733" y="257658"/>
                </a:cubicBezTo>
                <a:cubicBezTo>
                  <a:pt x="881842" y="255117"/>
                  <a:pt x="888730" y="248680"/>
                  <a:pt x="898373" y="248551"/>
                </a:cubicBezTo>
                <a:cubicBezTo>
                  <a:pt x="903354" y="245378"/>
                  <a:pt x="909408" y="243111"/>
                  <a:pt x="915299" y="242131"/>
                </a:cubicBezTo>
                <a:cubicBezTo>
                  <a:pt x="921192" y="241154"/>
                  <a:pt x="926920" y="241462"/>
                  <a:pt x="931267" y="243440"/>
                </a:cubicBezTo>
                <a:cubicBezTo>
                  <a:pt x="938821" y="246954"/>
                  <a:pt x="945182" y="246932"/>
                  <a:pt x="951143" y="245493"/>
                </a:cubicBezTo>
                <a:lnTo>
                  <a:pt x="968291" y="239145"/>
                </a:lnTo>
                <a:lnTo>
                  <a:pt x="967241" y="238421"/>
                </a:lnTo>
                <a:cubicBezTo>
                  <a:pt x="980803" y="231166"/>
                  <a:pt x="993043" y="220402"/>
                  <a:pt x="1006679" y="230034"/>
                </a:cubicBezTo>
                <a:lnTo>
                  <a:pt x="1008257" y="231480"/>
                </a:lnTo>
                <a:lnTo>
                  <a:pt x="1013145" y="229905"/>
                </a:lnTo>
                <a:cubicBezTo>
                  <a:pt x="1015659" y="228586"/>
                  <a:pt x="1021819" y="228770"/>
                  <a:pt x="1023254" y="230096"/>
                </a:cubicBezTo>
                <a:lnTo>
                  <a:pt x="1024515" y="230892"/>
                </a:lnTo>
                <a:lnTo>
                  <a:pt x="1040761" y="225138"/>
                </a:lnTo>
                <a:cubicBezTo>
                  <a:pt x="1044054" y="224491"/>
                  <a:pt x="1047491" y="224279"/>
                  <a:pt x="1051155" y="224771"/>
                </a:cubicBezTo>
                <a:lnTo>
                  <a:pt x="1063321" y="233160"/>
                </a:lnTo>
                <a:lnTo>
                  <a:pt x="1078671" y="226624"/>
                </a:lnTo>
                <a:lnTo>
                  <a:pt x="1079716" y="226780"/>
                </a:lnTo>
                <a:cubicBezTo>
                  <a:pt x="1079657" y="226703"/>
                  <a:pt x="1079600" y="226625"/>
                  <a:pt x="1079543" y="226546"/>
                </a:cubicBezTo>
                <a:cubicBezTo>
                  <a:pt x="1090493" y="221387"/>
                  <a:pt x="1100904" y="215092"/>
                  <a:pt x="1112148" y="211410"/>
                </a:cubicBezTo>
                <a:lnTo>
                  <a:pt x="1128965" y="211642"/>
                </a:lnTo>
                <a:lnTo>
                  <a:pt x="1142506" y="207114"/>
                </a:lnTo>
                <a:cubicBezTo>
                  <a:pt x="1150827" y="204464"/>
                  <a:pt x="1158003" y="203144"/>
                  <a:pt x="1163992" y="203094"/>
                </a:cubicBezTo>
                <a:lnTo>
                  <a:pt x="1183421" y="219396"/>
                </a:lnTo>
                <a:lnTo>
                  <a:pt x="1192597" y="216556"/>
                </a:lnTo>
                <a:cubicBezTo>
                  <a:pt x="1197736" y="212644"/>
                  <a:pt x="1203140" y="210524"/>
                  <a:pt x="1208266" y="210796"/>
                </a:cubicBezTo>
                <a:cubicBezTo>
                  <a:pt x="1213391" y="211068"/>
                  <a:pt x="1218235" y="213731"/>
                  <a:pt x="1222248" y="219379"/>
                </a:cubicBezTo>
                <a:cubicBezTo>
                  <a:pt x="1222374" y="220188"/>
                  <a:pt x="1222496" y="220999"/>
                  <a:pt x="1222622" y="221807"/>
                </a:cubicBezTo>
                <a:cubicBezTo>
                  <a:pt x="1222654" y="221106"/>
                  <a:pt x="1222685" y="220403"/>
                  <a:pt x="1222717" y="219701"/>
                </a:cubicBezTo>
                <a:lnTo>
                  <a:pt x="1233204" y="232714"/>
                </a:lnTo>
                <a:lnTo>
                  <a:pt x="1237678" y="232564"/>
                </a:lnTo>
                <a:cubicBezTo>
                  <a:pt x="1237801" y="232939"/>
                  <a:pt x="1237925" y="233317"/>
                  <a:pt x="1238050" y="233695"/>
                </a:cubicBezTo>
                <a:lnTo>
                  <a:pt x="1238599" y="233784"/>
                </a:lnTo>
                <a:lnTo>
                  <a:pt x="1259219" y="225551"/>
                </a:lnTo>
                <a:cubicBezTo>
                  <a:pt x="1265927" y="222045"/>
                  <a:pt x="1269703" y="215158"/>
                  <a:pt x="1278411" y="214382"/>
                </a:cubicBezTo>
                <a:cubicBezTo>
                  <a:pt x="1278440" y="214405"/>
                  <a:pt x="1278461" y="214424"/>
                  <a:pt x="1278490" y="214445"/>
                </a:cubicBezTo>
                <a:lnTo>
                  <a:pt x="1292720" y="204466"/>
                </a:lnTo>
                <a:cubicBezTo>
                  <a:pt x="1298016" y="201723"/>
                  <a:pt x="1303909" y="200105"/>
                  <a:pt x="1311001" y="200930"/>
                </a:cubicBezTo>
                <a:lnTo>
                  <a:pt x="1324190" y="211965"/>
                </a:lnTo>
                <a:lnTo>
                  <a:pt x="1341924" y="209394"/>
                </a:lnTo>
                <a:lnTo>
                  <a:pt x="1343375" y="209132"/>
                </a:lnTo>
                <a:lnTo>
                  <a:pt x="1343958" y="208917"/>
                </a:lnTo>
                <a:cubicBezTo>
                  <a:pt x="1348941" y="205744"/>
                  <a:pt x="1354994" y="203478"/>
                  <a:pt x="1360884" y="202498"/>
                </a:cubicBezTo>
                <a:lnTo>
                  <a:pt x="1366519" y="202960"/>
                </a:lnTo>
                <a:lnTo>
                  <a:pt x="1378097" y="196714"/>
                </a:lnTo>
                <a:cubicBezTo>
                  <a:pt x="1378108" y="196724"/>
                  <a:pt x="1378123" y="196732"/>
                  <a:pt x="1378136" y="196740"/>
                </a:cubicBezTo>
                <a:cubicBezTo>
                  <a:pt x="1378112" y="196612"/>
                  <a:pt x="1378087" y="196484"/>
                  <a:pt x="1378064" y="196352"/>
                </a:cubicBezTo>
                <a:cubicBezTo>
                  <a:pt x="1384081" y="189997"/>
                  <a:pt x="1392948" y="191028"/>
                  <a:pt x="1397284" y="195374"/>
                </a:cubicBezTo>
                <a:lnTo>
                  <a:pt x="1401120" y="197257"/>
                </a:lnTo>
                <a:lnTo>
                  <a:pt x="1403651" y="196693"/>
                </a:lnTo>
                <a:cubicBezTo>
                  <a:pt x="1408981" y="194943"/>
                  <a:pt x="1414128" y="194214"/>
                  <a:pt x="1418783" y="194386"/>
                </a:cubicBezTo>
                <a:lnTo>
                  <a:pt x="1419525" y="195207"/>
                </a:lnTo>
                <a:lnTo>
                  <a:pt x="1432518" y="188260"/>
                </a:lnTo>
                <a:cubicBezTo>
                  <a:pt x="1438977" y="185868"/>
                  <a:pt x="1445449" y="185586"/>
                  <a:pt x="1452266" y="190401"/>
                </a:cubicBezTo>
                <a:lnTo>
                  <a:pt x="1458027" y="195683"/>
                </a:lnTo>
                <a:cubicBezTo>
                  <a:pt x="1458074" y="195617"/>
                  <a:pt x="1458121" y="195551"/>
                  <a:pt x="1458168" y="195482"/>
                </a:cubicBezTo>
                <a:cubicBezTo>
                  <a:pt x="1467844" y="193258"/>
                  <a:pt x="1476459" y="187441"/>
                  <a:pt x="1486346" y="185505"/>
                </a:cubicBezTo>
                <a:lnTo>
                  <a:pt x="1487778" y="185454"/>
                </a:lnTo>
                <a:lnTo>
                  <a:pt x="1502273" y="176935"/>
                </a:lnTo>
                <a:cubicBezTo>
                  <a:pt x="1515045" y="172524"/>
                  <a:pt x="1528351" y="170428"/>
                  <a:pt x="1541810" y="169415"/>
                </a:cubicBezTo>
                <a:cubicBezTo>
                  <a:pt x="1555267" y="168400"/>
                  <a:pt x="1568877" y="168464"/>
                  <a:pt x="1582251" y="168366"/>
                </a:cubicBezTo>
                <a:cubicBezTo>
                  <a:pt x="1590802" y="168331"/>
                  <a:pt x="1596905" y="172794"/>
                  <a:pt x="1599763" y="179046"/>
                </a:cubicBezTo>
                <a:cubicBezTo>
                  <a:pt x="1599624" y="180617"/>
                  <a:pt x="1599479" y="182187"/>
                  <a:pt x="1599339" y="183759"/>
                </a:cubicBezTo>
                <a:lnTo>
                  <a:pt x="1621871" y="176750"/>
                </a:lnTo>
                <a:lnTo>
                  <a:pt x="1629292" y="179673"/>
                </a:lnTo>
                <a:lnTo>
                  <a:pt x="1638183" y="176924"/>
                </a:lnTo>
                <a:cubicBezTo>
                  <a:pt x="1643322" y="173011"/>
                  <a:pt x="1648725" y="170890"/>
                  <a:pt x="1653851" y="171164"/>
                </a:cubicBezTo>
                <a:lnTo>
                  <a:pt x="1665657" y="178410"/>
                </a:lnTo>
                <a:lnTo>
                  <a:pt x="1676057" y="174463"/>
                </a:lnTo>
                <a:cubicBezTo>
                  <a:pt x="1681948" y="173487"/>
                  <a:pt x="1687680" y="173796"/>
                  <a:pt x="1692025" y="175773"/>
                </a:cubicBezTo>
                <a:cubicBezTo>
                  <a:pt x="1699577" y="179287"/>
                  <a:pt x="1705939" y="179267"/>
                  <a:pt x="1711900" y="177828"/>
                </a:cubicBezTo>
                <a:lnTo>
                  <a:pt x="1728580" y="171651"/>
                </a:lnTo>
                <a:lnTo>
                  <a:pt x="1728941" y="171400"/>
                </a:lnTo>
                <a:lnTo>
                  <a:pt x="1727999" y="170755"/>
                </a:lnTo>
                <a:lnTo>
                  <a:pt x="1735846" y="166559"/>
                </a:lnTo>
                <a:lnTo>
                  <a:pt x="1738309" y="164833"/>
                </a:lnTo>
                <a:lnTo>
                  <a:pt x="1739509" y="164600"/>
                </a:lnTo>
                <a:lnTo>
                  <a:pt x="1747692" y="160227"/>
                </a:lnTo>
                <a:cubicBezTo>
                  <a:pt x="1754153" y="157834"/>
                  <a:pt x="1760618" y="157553"/>
                  <a:pt x="1767438" y="162368"/>
                </a:cubicBezTo>
                <a:lnTo>
                  <a:pt x="1769016" y="163814"/>
                </a:lnTo>
                <a:lnTo>
                  <a:pt x="1773901" y="162239"/>
                </a:lnTo>
                <a:cubicBezTo>
                  <a:pt x="1776415" y="160921"/>
                  <a:pt x="1782576" y="161103"/>
                  <a:pt x="1784012" y="162429"/>
                </a:cubicBezTo>
                <a:lnTo>
                  <a:pt x="1785272" y="163226"/>
                </a:lnTo>
                <a:lnTo>
                  <a:pt x="1801517" y="157472"/>
                </a:lnTo>
                <a:cubicBezTo>
                  <a:pt x="1804812" y="156825"/>
                  <a:pt x="1808251" y="156612"/>
                  <a:pt x="1811915" y="157105"/>
                </a:cubicBezTo>
                <a:lnTo>
                  <a:pt x="1820978" y="163355"/>
                </a:lnTo>
                <a:lnTo>
                  <a:pt x="1838012" y="159561"/>
                </a:lnTo>
                <a:lnTo>
                  <a:pt x="1839431" y="158957"/>
                </a:lnTo>
                <a:lnTo>
                  <a:pt x="1840203" y="159073"/>
                </a:lnTo>
                <a:lnTo>
                  <a:pt x="1840409" y="159028"/>
                </a:lnTo>
                <a:cubicBezTo>
                  <a:pt x="1840374" y="158977"/>
                  <a:pt x="1840337" y="158929"/>
                  <a:pt x="1840299" y="158880"/>
                </a:cubicBezTo>
                <a:cubicBezTo>
                  <a:pt x="1851253" y="153720"/>
                  <a:pt x="1861662" y="147427"/>
                  <a:pt x="1872907" y="143742"/>
                </a:cubicBezTo>
                <a:lnTo>
                  <a:pt x="1897096" y="144075"/>
                </a:lnTo>
                <a:lnTo>
                  <a:pt x="1898064" y="154965"/>
                </a:lnTo>
                <a:lnTo>
                  <a:pt x="1926916" y="147240"/>
                </a:lnTo>
                <a:cubicBezTo>
                  <a:pt x="1939793" y="146458"/>
                  <a:pt x="1952983" y="146740"/>
                  <a:pt x="1965444" y="143812"/>
                </a:cubicBezTo>
                <a:lnTo>
                  <a:pt x="1968401" y="143358"/>
                </a:lnTo>
                <a:lnTo>
                  <a:pt x="1969023" y="143130"/>
                </a:lnTo>
                <a:cubicBezTo>
                  <a:pt x="1969082" y="143165"/>
                  <a:pt x="1969141" y="143201"/>
                  <a:pt x="1969199" y="143236"/>
                </a:cubicBezTo>
                <a:lnTo>
                  <a:pt x="1976585" y="142103"/>
                </a:lnTo>
                <a:cubicBezTo>
                  <a:pt x="1987577" y="141979"/>
                  <a:pt x="1997903" y="146111"/>
                  <a:pt x="2005496" y="150076"/>
                </a:cubicBezTo>
                <a:lnTo>
                  <a:pt x="2019135" y="153118"/>
                </a:lnTo>
                <a:lnTo>
                  <a:pt x="2041450" y="145234"/>
                </a:lnTo>
                <a:lnTo>
                  <a:pt x="2053480" y="136800"/>
                </a:lnTo>
                <a:cubicBezTo>
                  <a:pt x="2058773" y="134055"/>
                  <a:pt x="2064666" y="132439"/>
                  <a:pt x="2071760" y="133263"/>
                </a:cubicBezTo>
                <a:lnTo>
                  <a:pt x="2084612" y="144013"/>
                </a:lnTo>
                <a:lnTo>
                  <a:pt x="2106858" y="140438"/>
                </a:lnTo>
                <a:lnTo>
                  <a:pt x="2121641" y="134832"/>
                </a:lnTo>
                <a:lnTo>
                  <a:pt x="2133851" y="135832"/>
                </a:lnTo>
                <a:lnTo>
                  <a:pt x="2153037" y="131560"/>
                </a:lnTo>
                <a:lnTo>
                  <a:pt x="2179758" y="121110"/>
                </a:lnTo>
                <a:lnTo>
                  <a:pt x="2190007" y="122342"/>
                </a:lnTo>
                <a:lnTo>
                  <a:pt x="2193275" y="120595"/>
                </a:lnTo>
                <a:cubicBezTo>
                  <a:pt x="2199734" y="118203"/>
                  <a:pt x="2206206" y="117918"/>
                  <a:pt x="2213024" y="122735"/>
                </a:cubicBezTo>
                <a:lnTo>
                  <a:pt x="2217408" y="126755"/>
                </a:lnTo>
                <a:lnTo>
                  <a:pt x="2220328" y="127321"/>
                </a:lnTo>
                <a:lnTo>
                  <a:pt x="2247105" y="117839"/>
                </a:lnTo>
                <a:lnTo>
                  <a:pt x="2251528" y="117683"/>
                </a:lnTo>
                <a:lnTo>
                  <a:pt x="2252376" y="117381"/>
                </a:lnTo>
                <a:lnTo>
                  <a:pt x="2253153" y="117625"/>
                </a:lnTo>
                <a:lnTo>
                  <a:pt x="2257500" y="117472"/>
                </a:lnTo>
                <a:lnTo>
                  <a:pt x="2261582" y="120285"/>
                </a:lnTo>
                <a:lnTo>
                  <a:pt x="2271350" y="123370"/>
                </a:lnTo>
                <a:lnTo>
                  <a:pt x="2271811" y="123202"/>
                </a:lnTo>
                <a:cubicBezTo>
                  <a:pt x="2286736" y="120146"/>
                  <a:pt x="2301875" y="117708"/>
                  <a:pt x="2315591" y="111575"/>
                </a:cubicBezTo>
                <a:cubicBezTo>
                  <a:pt x="2317066" y="110899"/>
                  <a:pt x="2318806" y="110744"/>
                  <a:pt x="2320540" y="111090"/>
                </a:cubicBezTo>
                <a:cubicBezTo>
                  <a:pt x="2322270" y="111438"/>
                  <a:pt x="2323990" y="112286"/>
                  <a:pt x="2325429" y="113613"/>
                </a:cubicBezTo>
                <a:cubicBezTo>
                  <a:pt x="2325490" y="114413"/>
                  <a:pt x="2325557" y="115212"/>
                  <a:pt x="2325621" y="116010"/>
                </a:cubicBezTo>
                <a:lnTo>
                  <a:pt x="2326391" y="114619"/>
                </a:lnTo>
                <a:cubicBezTo>
                  <a:pt x="2329164" y="116192"/>
                  <a:pt x="2332100" y="119569"/>
                  <a:pt x="2335859" y="117416"/>
                </a:cubicBezTo>
                <a:cubicBezTo>
                  <a:pt x="2358275" y="103048"/>
                  <a:pt x="2386101" y="110037"/>
                  <a:pt x="2411031" y="104180"/>
                </a:cubicBezTo>
                <a:lnTo>
                  <a:pt x="2413988" y="103725"/>
                </a:lnTo>
                <a:lnTo>
                  <a:pt x="2414611" y="103497"/>
                </a:lnTo>
                <a:cubicBezTo>
                  <a:pt x="2414668" y="103532"/>
                  <a:pt x="2414727" y="103568"/>
                  <a:pt x="2414784" y="103603"/>
                </a:cubicBezTo>
                <a:lnTo>
                  <a:pt x="2422172" y="102470"/>
                </a:lnTo>
                <a:cubicBezTo>
                  <a:pt x="2433163" y="102346"/>
                  <a:pt x="2443488" y="106479"/>
                  <a:pt x="2451081" y="110443"/>
                </a:cubicBezTo>
                <a:lnTo>
                  <a:pt x="2471253" y="114944"/>
                </a:lnTo>
                <a:lnTo>
                  <a:pt x="2484755" y="107083"/>
                </a:lnTo>
                <a:cubicBezTo>
                  <a:pt x="2484781" y="107105"/>
                  <a:pt x="2484805" y="107125"/>
                  <a:pt x="2484834" y="107145"/>
                </a:cubicBezTo>
                <a:lnTo>
                  <a:pt x="2499067" y="97167"/>
                </a:lnTo>
                <a:cubicBezTo>
                  <a:pt x="2504359" y="94423"/>
                  <a:pt x="2510252" y="92806"/>
                  <a:pt x="2517346" y="93630"/>
                </a:cubicBezTo>
                <a:lnTo>
                  <a:pt x="2530196" y="104381"/>
                </a:lnTo>
                <a:lnTo>
                  <a:pt x="2559860" y="99614"/>
                </a:lnTo>
                <a:lnTo>
                  <a:pt x="2561926" y="100101"/>
                </a:lnTo>
                <a:lnTo>
                  <a:pt x="2598616" y="91930"/>
                </a:lnTo>
                <a:lnTo>
                  <a:pt x="2625343" y="81477"/>
                </a:lnTo>
                <a:cubicBezTo>
                  <a:pt x="2633858" y="78536"/>
                  <a:pt x="2641518" y="80767"/>
                  <a:pt x="2647965" y="84196"/>
                </a:cubicBezTo>
                <a:lnTo>
                  <a:pt x="2660959" y="86723"/>
                </a:lnTo>
                <a:lnTo>
                  <a:pt x="2687677" y="79573"/>
                </a:lnTo>
                <a:lnTo>
                  <a:pt x="2694539" y="78962"/>
                </a:lnTo>
                <a:lnTo>
                  <a:pt x="2697961" y="77748"/>
                </a:lnTo>
                <a:lnTo>
                  <a:pt x="2700213" y="78458"/>
                </a:lnTo>
                <a:lnTo>
                  <a:pt x="2721856" y="76533"/>
                </a:lnTo>
                <a:cubicBezTo>
                  <a:pt x="2721885" y="76522"/>
                  <a:pt x="2721914" y="76514"/>
                  <a:pt x="2721942" y="76505"/>
                </a:cubicBezTo>
                <a:cubicBezTo>
                  <a:pt x="2721964" y="76510"/>
                  <a:pt x="2721990" y="76513"/>
                  <a:pt x="2722009" y="76519"/>
                </a:cubicBezTo>
                <a:lnTo>
                  <a:pt x="2726203" y="76146"/>
                </a:lnTo>
                <a:cubicBezTo>
                  <a:pt x="2729942" y="74995"/>
                  <a:pt x="2733682" y="74480"/>
                  <a:pt x="2737342" y="74438"/>
                </a:cubicBezTo>
                <a:lnTo>
                  <a:pt x="2760042" y="80699"/>
                </a:lnTo>
                <a:lnTo>
                  <a:pt x="2760364" y="80613"/>
                </a:lnTo>
                <a:cubicBezTo>
                  <a:pt x="2760470" y="80702"/>
                  <a:pt x="2760580" y="80788"/>
                  <a:pt x="2760688" y="80876"/>
                </a:cubicBezTo>
                <a:lnTo>
                  <a:pt x="2766252" y="82410"/>
                </a:lnTo>
                <a:lnTo>
                  <a:pt x="2779893" y="85452"/>
                </a:lnTo>
                <a:lnTo>
                  <a:pt x="2802874" y="77333"/>
                </a:lnTo>
                <a:cubicBezTo>
                  <a:pt x="2811097" y="73599"/>
                  <a:pt x="2819181" y="68240"/>
                  <a:pt x="2828214" y="69450"/>
                </a:cubicBezTo>
                <a:lnTo>
                  <a:pt x="2837129" y="72961"/>
                </a:lnTo>
                <a:lnTo>
                  <a:pt x="2837577" y="72790"/>
                </a:lnTo>
                <a:lnTo>
                  <a:pt x="2841132" y="75679"/>
                </a:lnTo>
                <a:lnTo>
                  <a:pt x="2847006" y="72250"/>
                </a:lnTo>
                <a:lnTo>
                  <a:pt x="2866292" y="72986"/>
                </a:lnTo>
                <a:lnTo>
                  <a:pt x="2875033" y="71581"/>
                </a:lnTo>
                <a:lnTo>
                  <a:pt x="2887486" y="74520"/>
                </a:lnTo>
                <a:cubicBezTo>
                  <a:pt x="2887495" y="74403"/>
                  <a:pt x="2887501" y="74289"/>
                  <a:pt x="2887509" y="74170"/>
                </a:cubicBezTo>
                <a:cubicBezTo>
                  <a:pt x="2903283" y="64036"/>
                  <a:pt x="2922616" y="59402"/>
                  <a:pt x="2940517" y="53444"/>
                </a:cubicBezTo>
                <a:cubicBezTo>
                  <a:pt x="2949031" y="50502"/>
                  <a:pt x="2956691" y="52734"/>
                  <a:pt x="2963138" y="56164"/>
                </a:cubicBezTo>
                <a:cubicBezTo>
                  <a:pt x="2970051" y="59913"/>
                  <a:pt x="2975937" y="61941"/>
                  <a:pt x="2983678" y="60161"/>
                </a:cubicBezTo>
                <a:cubicBezTo>
                  <a:pt x="2993557" y="55277"/>
                  <a:pt x="3003367" y="50857"/>
                  <a:pt x="3013135" y="49715"/>
                </a:cubicBezTo>
                <a:lnTo>
                  <a:pt x="3032110" y="55704"/>
                </a:lnTo>
                <a:lnTo>
                  <a:pt x="3032570" y="55537"/>
                </a:lnTo>
                <a:cubicBezTo>
                  <a:pt x="3047492" y="52481"/>
                  <a:pt x="3062635" y="50042"/>
                  <a:pt x="3076348" y="43909"/>
                </a:cubicBezTo>
                <a:cubicBezTo>
                  <a:pt x="3077825" y="43232"/>
                  <a:pt x="3079566" y="43078"/>
                  <a:pt x="3081296" y="43424"/>
                </a:cubicBezTo>
                <a:cubicBezTo>
                  <a:pt x="3083030" y="43772"/>
                  <a:pt x="3084750" y="44619"/>
                  <a:pt x="3086185" y="45946"/>
                </a:cubicBezTo>
                <a:cubicBezTo>
                  <a:pt x="3086250" y="46747"/>
                  <a:pt x="3086317" y="47546"/>
                  <a:pt x="3086381" y="48345"/>
                </a:cubicBezTo>
                <a:lnTo>
                  <a:pt x="3087151" y="46952"/>
                </a:lnTo>
                <a:cubicBezTo>
                  <a:pt x="3089924" y="48525"/>
                  <a:pt x="3092859" y="51904"/>
                  <a:pt x="3096616" y="49749"/>
                </a:cubicBezTo>
                <a:cubicBezTo>
                  <a:pt x="3119034" y="35381"/>
                  <a:pt x="3146860" y="42371"/>
                  <a:pt x="3171789" y="36513"/>
                </a:cubicBezTo>
                <a:cubicBezTo>
                  <a:pt x="3175526" y="35362"/>
                  <a:pt x="3179262" y="34847"/>
                  <a:pt x="3182930" y="34804"/>
                </a:cubicBezTo>
                <a:lnTo>
                  <a:pt x="3183673" y="35010"/>
                </a:lnTo>
                <a:lnTo>
                  <a:pt x="3187799" y="33474"/>
                </a:lnTo>
                <a:lnTo>
                  <a:pt x="3190280" y="36831"/>
                </a:lnTo>
                <a:lnTo>
                  <a:pt x="3211840" y="42776"/>
                </a:lnTo>
                <a:cubicBezTo>
                  <a:pt x="3227474" y="50849"/>
                  <a:pt x="3238168" y="47713"/>
                  <a:pt x="3251587" y="40696"/>
                </a:cubicBezTo>
                <a:cubicBezTo>
                  <a:pt x="3256214" y="38464"/>
                  <a:pt x="3261859" y="32868"/>
                  <a:pt x="3268807" y="36983"/>
                </a:cubicBezTo>
                <a:cubicBezTo>
                  <a:pt x="3273514" y="40567"/>
                  <a:pt x="3278333" y="40501"/>
                  <a:pt x="3284239" y="37793"/>
                </a:cubicBezTo>
                <a:cubicBezTo>
                  <a:pt x="3295959" y="32656"/>
                  <a:pt x="3308177" y="30342"/>
                  <a:pt x="3320619" y="31947"/>
                </a:cubicBezTo>
                <a:lnTo>
                  <a:pt x="3333072" y="34888"/>
                </a:lnTo>
                <a:cubicBezTo>
                  <a:pt x="3333079" y="34770"/>
                  <a:pt x="3333086" y="34655"/>
                  <a:pt x="3333094" y="34537"/>
                </a:cubicBezTo>
                <a:cubicBezTo>
                  <a:pt x="3348868" y="24403"/>
                  <a:pt x="3368203" y="19769"/>
                  <a:pt x="3386102" y="13811"/>
                </a:cubicBezTo>
                <a:cubicBezTo>
                  <a:pt x="3394617" y="10869"/>
                  <a:pt x="3402276" y="13101"/>
                  <a:pt x="3408724" y="16531"/>
                </a:cubicBezTo>
                <a:cubicBezTo>
                  <a:pt x="3415637" y="20280"/>
                  <a:pt x="3421523" y="22307"/>
                  <a:pt x="3429263" y="20527"/>
                </a:cubicBezTo>
                <a:cubicBezTo>
                  <a:pt x="3439141" y="15644"/>
                  <a:pt x="3448952" y="11225"/>
                  <a:pt x="3458723" y="10081"/>
                </a:cubicBezTo>
                <a:lnTo>
                  <a:pt x="3469042" y="13339"/>
                </a:lnTo>
                <a:lnTo>
                  <a:pt x="3482700" y="8839"/>
                </a:lnTo>
                <a:cubicBezTo>
                  <a:pt x="3488745" y="8345"/>
                  <a:pt x="3494773" y="9537"/>
                  <a:pt x="3500571" y="13025"/>
                </a:cubicBezTo>
                <a:cubicBezTo>
                  <a:pt x="3500802" y="14712"/>
                  <a:pt x="3501035" y="16396"/>
                  <a:pt x="3501266" y="18083"/>
                </a:cubicBezTo>
                <a:lnTo>
                  <a:pt x="3521123" y="12947"/>
                </a:lnTo>
                <a:cubicBezTo>
                  <a:pt x="3526979" y="14018"/>
                  <a:pt x="3531934" y="17945"/>
                  <a:pt x="3535842" y="24875"/>
                </a:cubicBezTo>
                <a:cubicBezTo>
                  <a:pt x="3535891" y="25185"/>
                  <a:pt x="3535935" y="25494"/>
                  <a:pt x="3535984" y="25803"/>
                </a:cubicBezTo>
                <a:cubicBezTo>
                  <a:pt x="3536082" y="25480"/>
                  <a:pt x="3536177" y="25160"/>
                  <a:pt x="3536275" y="24837"/>
                </a:cubicBezTo>
                <a:lnTo>
                  <a:pt x="3578462" y="5798"/>
                </a:lnTo>
                <a:cubicBezTo>
                  <a:pt x="3580777" y="4687"/>
                  <a:pt x="3583091" y="3567"/>
                  <a:pt x="3585368" y="3230"/>
                </a:cubicBezTo>
                <a:lnTo>
                  <a:pt x="3591854" y="5268"/>
                </a:lnTo>
                <a:cubicBezTo>
                  <a:pt x="3591902" y="5165"/>
                  <a:pt x="3591947" y="5064"/>
                  <a:pt x="3591992" y="4959"/>
                </a:cubicBezTo>
                <a:lnTo>
                  <a:pt x="3597764" y="10420"/>
                </a:lnTo>
                <a:lnTo>
                  <a:pt x="3607765" y="4583"/>
                </a:lnTo>
                <a:cubicBezTo>
                  <a:pt x="3612983" y="1571"/>
                  <a:pt x="3618104" y="-66"/>
                  <a:pt x="3622937" y="3"/>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85" name="Tijdelijke aanduiding voor afbeelding 184">
            <a:extLst>
              <a:ext uri="{FF2B5EF4-FFF2-40B4-BE49-F238E27FC236}">
                <a16:creationId xmlns:a16="http://schemas.microsoft.com/office/drawing/2014/main" id="{81CB0796-FF98-4173-A502-9F7F4DE49207}"/>
              </a:ext>
            </a:extLst>
          </p:cNvPr>
          <p:cNvSpPr>
            <a:spLocks noGrp="1"/>
          </p:cNvSpPr>
          <p:nvPr>
            <p:ph type="pic" sz="quarter" idx="18" hasCustomPrompt="1"/>
          </p:nvPr>
        </p:nvSpPr>
        <p:spPr>
          <a:xfrm>
            <a:off x="5856661" y="1861163"/>
            <a:ext cx="3627110" cy="3396820"/>
          </a:xfrm>
          <a:custGeom>
            <a:avLst/>
            <a:gdLst>
              <a:gd name="connsiteX0" fmla="*/ 3171500 w 3627110"/>
              <a:gd name="connsiteY0" fmla="*/ 0 h 3396820"/>
              <a:gd name="connsiteX1" fmla="*/ 3173517 w 3627110"/>
              <a:gd name="connsiteY1" fmla="*/ 53044 h 3396820"/>
              <a:gd name="connsiteX2" fmla="*/ 3560448 w 3627110"/>
              <a:gd name="connsiteY2" fmla="*/ 2831114 h 3396820"/>
              <a:gd name="connsiteX3" fmla="*/ 3627110 w 3627110"/>
              <a:gd name="connsiteY3" fmla="*/ 3106965 h 3396820"/>
              <a:gd name="connsiteX4" fmla="*/ 375299 w 3627110"/>
              <a:gd name="connsiteY4" fmla="*/ 3396820 h 3396820"/>
              <a:gd name="connsiteX5" fmla="*/ 334051 w 3627110"/>
              <a:gd name="connsiteY5" fmla="*/ 3184562 h 3396820"/>
              <a:gd name="connsiteX6" fmla="*/ 9366 w 3627110"/>
              <a:gd name="connsiteY6" fmla="*/ 404968 h 3396820"/>
              <a:gd name="connsiteX7" fmla="*/ 0 w 3627110"/>
              <a:gd name="connsiteY7" fmla="*/ 284908 h 33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110" h="3396820">
                <a:moveTo>
                  <a:pt x="3171500" y="0"/>
                </a:moveTo>
                <a:lnTo>
                  <a:pt x="3173517" y="53044"/>
                </a:lnTo>
                <a:cubicBezTo>
                  <a:pt x="3202011" y="644818"/>
                  <a:pt x="3318866" y="1775555"/>
                  <a:pt x="3560448" y="2831114"/>
                </a:cubicBezTo>
                <a:lnTo>
                  <a:pt x="3627110" y="3106965"/>
                </a:lnTo>
                <a:lnTo>
                  <a:pt x="375299" y="3396820"/>
                </a:lnTo>
                <a:lnTo>
                  <a:pt x="334051" y="3184562"/>
                </a:lnTo>
                <a:cubicBezTo>
                  <a:pt x="169288" y="2263106"/>
                  <a:pt x="82375" y="1321315"/>
                  <a:pt x="9366" y="404968"/>
                </a:cubicBezTo>
                <a:lnTo>
                  <a:pt x="0" y="284908"/>
                </a:lnTo>
                <a:close/>
              </a:path>
            </a:pathLst>
          </a:custGeom>
          <a:solidFill>
            <a:schemeClr val="bg1">
              <a:lumMod val="95000"/>
            </a:schemeClr>
          </a:solidFill>
          <a:ln>
            <a:noFill/>
          </a:ln>
          <a:effectLst/>
        </p:spPr>
        <p:txBody>
          <a:bodyPr wrap="square" bIns="1620000" anchor="ctr">
            <a:noAutofit/>
          </a:bodyPr>
          <a:lstStyle>
            <a:lvl1pPr marL="0" indent="0" algn="ctr">
              <a:lnSpc>
                <a:spcPct val="90000"/>
              </a:lnSpc>
              <a:spcBef>
                <a:spcPts val="0"/>
              </a:spcBef>
              <a:spcAft>
                <a:spcPts val="0"/>
              </a:spcAft>
              <a:buFont typeface="Arial" panose="020B0604020202020204" pitchFamily="34" charset="0"/>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95" name="Tijdelijke aanduiding voor verticale tekst 194">
            <a:extLst>
              <a:ext uri="{FF2B5EF4-FFF2-40B4-BE49-F238E27FC236}">
                <a16:creationId xmlns:a16="http://schemas.microsoft.com/office/drawing/2014/main" id="{1DB0580C-6D40-443C-A8C5-FA96CF10CC70}"/>
              </a:ext>
            </a:extLst>
          </p:cNvPr>
          <p:cNvSpPr>
            <a:spLocks noGrp="1"/>
          </p:cNvSpPr>
          <p:nvPr>
            <p:ph type="body" orient="vert" idx="64" hasCustomPrompt="1"/>
          </p:nvPr>
        </p:nvSpPr>
        <p:spPr>
          <a:xfrm>
            <a:off x="1742107" y="415001"/>
            <a:ext cx="3703971" cy="828066"/>
          </a:xfrm>
          <a:custGeom>
            <a:avLst/>
            <a:gdLst>
              <a:gd name="connsiteX0" fmla="*/ 533435 w 3703971"/>
              <a:gd name="connsiteY0" fmla="*/ 777942 h 828066"/>
              <a:gd name="connsiteX1" fmla="*/ 534208 w 3703971"/>
              <a:gd name="connsiteY1" fmla="*/ 778770 h 828066"/>
              <a:gd name="connsiteX2" fmla="*/ 533407 w 3703971"/>
              <a:gd name="connsiteY2" fmla="*/ 778228 h 828066"/>
              <a:gd name="connsiteX3" fmla="*/ 935511 w 3703971"/>
              <a:gd name="connsiteY3" fmla="*/ 744772 h 828066"/>
              <a:gd name="connsiteX4" fmla="*/ 935569 w 3703971"/>
              <a:gd name="connsiteY4" fmla="*/ 745105 h 828066"/>
              <a:gd name="connsiteX5" fmla="*/ 935451 w 3703971"/>
              <a:gd name="connsiteY5" fmla="*/ 744859 h 828066"/>
              <a:gd name="connsiteX6" fmla="*/ 3663511 w 3703971"/>
              <a:gd name="connsiteY6" fmla="*/ 0 h 828066"/>
              <a:gd name="connsiteX7" fmla="*/ 3703971 w 3703971"/>
              <a:gd name="connsiteY7" fmla="*/ 522094 h 828066"/>
              <a:gd name="connsiteX8" fmla="*/ 3668265 w 3703971"/>
              <a:gd name="connsiteY8" fmla="*/ 525269 h 828066"/>
              <a:gd name="connsiteX9" fmla="*/ 3663717 w 3703971"/>
              <a:gd name="connsiteY9" fmla="*/ 512560 h 828066"/>
              <a:gd name="connsiteX10" fmla="*/ 3662011 w 3703971"/>
              <a:gd name="connsiteY10" fmla="*/ 488609 h 828066"/>
              <a:gd name="connsiteX11" fmla="*/ 3634141 w 3703971"/>
              <a:gd name="connsiteY11" fmla="*/ 487546 h 828066"/>
              <a:gd name="connsiteX12" fmla="*/ 3624402 w 3703971"/>
              <a:gd name="connsiteY12" fmla="*/ 493229 h 828066"/>
              <a:gd name="connsiteX13" fmla="*/ 3618781 w 3703971"/>
              <a:gd name="connsiteY13" fmla="*/ 487912 h 828066"/>
              <a:gd name="connsiteX14" fmla="*/ 3618647 w 3703971"/>
              <a:gd name="connsiteY14" fmla="*/ 488212 h 828066"/>
              <a:gd name="connsiteX15" fmla="*/ 3612330 w 3703971"/>
              <a:gd name="connsiteY15" fmla="*/ 486227 h 828066"/>
              <a:gd name="connsiteX16" fmla="*/ 3605605 w 3703971"/>
              <a:gd name="connsiteY16" fmla="*/ 488728 h 828066"/>
              <a:gd name="connsiteX17" fmla="*/ 3564521 w 3703971"/>
              <a:gd name="connsiteY17" fmla="*/ 507269 h 828066"/>
              <a:gd name="connsiteX18" fmla="*/ 3564238 w 3703971"/>
              <a:gd name="connsiteY18" fmla="*/ 508210 h 828066"/>
              <a:gd name="connsiteX19" fmla="*/ 3564099 w 3703971"/>
              <a:gd name="connsiteY19" fmla="*/ 507307 h 828066"/>
              <a:gd name="connsiteX20" fmla="*/ 3549765 w 3703971"/>
              <a:gd name="connsiteY20" fmla="*/ 495691 h 828066"/>
              <a:gd name="connsiteX21" fmla="*/ 3530428 w 3703971"/>
              <a:gd name="connsiteY21" fmla="*/ 500693 h 828066"/>
              <a:gd name="connsiteX22" fmla="*/ 3529751 w 3703971"/>
              <a:gd name="connsiteY22" fmla="*/ 495766 h 828066"/>
              <a:gd name="connsiteX23" fmla="*/ 3512347 w 3703971"/>
              <a:gd name="connsiteY23" fmla="*/ 491690 h 828066"/>
              <a:gd name="connsiteX24" fmla="*/ 3499047 w 3703971"/>
              <a:gd name="connsiteY24" fmla="*/ 496072 h 828066"/>
              <a:gd name="connsiteX25" fmla="*/ 3488998 w 3703971"/>
              <a:gd name="connsiteY25" fmla="*/ 492899 h 828066"/>
              <a:gd name="connsiteX26" fmla="*/ 3460309 w 3703971"/>
              <a:gd name="connsiteY26" fmla="*/ 503072 h 828066"/>
              <a:gd name="connsiteX27" fmla="*/ 3440306 w 3703971"/>
              <a:gd name="connsiteY27" fmla="*/ 499180 h 828066"/>
              <a:gd name="connsiteX28" fmla="*/ 3418276 w 3703971"/>
              <a:gd name="connsiteY28" fmla="*/ 496531 h 828066"/>
              <a:gd name="connsiteX29" fmla="*/ 3366655 w 3703971"/>
              <a:gd name="connsiteY29" fmla="*/ 516716 h 828066"/>
              <a:gd name="connsiteX30" fmla="*/ 3366633 w 3703971"/>
              <a:gd name="connsiteY30" fmla="*/ 517057 h 828066"/>
              <a:gd name="connsiteX31" fmla="*/ 3354506 w 3703971"/>
              <a:gd name="connsiteY31" fmla="*/ 514193 h 828066"/>
              <a:gd name="connsiteX32" fmla="*/ 3319077 w 3703971"/>
              <a:gd name="connsiteY32" fmla="*/ 519886 h 828066"/>
              <a:gd name="connsiteX33" fmla="*/ 3304049 w 3703971"/>
              <a:gd name="connsiteY33" fmla="*/ 519098 h 828066"/>
              <a:gd name="connsiteX34" fmla="*/ 3287278 w 3703971"/>
              <a:gd name="connsiteY34" fmla="*/ 522714 h 828066"/>
              <a:gd name="connsiteX35" fmla="*/ 3248572 w 3703971"/>
              <a:gd name="connsiteY35" fmla="*/ 524740 h 828066"/>
              <a:gd name="connsiteX36" fmla="*/ 3227575 w 3703971"/>
              <a:gd name="connsiteY36" fmla="*/ 518950 h 828066"/>
              <a:gd name="connsiteX37" fmla="*/ 3225159 w 3703971"/>
              <a:gd name="connsiteY37" fmla="*/ 515681 h 828066"/>
              <a:gd name="connsiteX38" fmla="*/ 3221141 w 3703971"/>
              <a:gd name="connsiteY38" fmla="*/ 517177 h 828066"/>
              <a:gd name="connsiteX39" fmla="*/ 3220418 w 3703971"/>
              <a:gd name="connsiteY39" fmla="*/ 516976 h 828066"/>
              <a:gd name="connsiteX40" fmla="*/ 3209568 w 3703971"/>
              <a:gd name="connsiteY40" fmla="*/ 518640 h 828066"/>
              <a:gd name="connsiteX41" fmla="*/ 3136360 w 3703971"/>
              <a:gd name="connsiteY41" fmla="*/ 531530 h 828066"/>
              <a:gd name="connsiteX42" fmla="*/ 3127144 w 3703971"/>
              <a:gd name="connsiteY42" fmla="*/ 528806 h 828066"/>
              <a:gd name="connsiteX43" fmla="*/ 3126394 w 3703971"/>
              <a:gd name="connsiteY43" fmla="*/ 530162 h 828066"/>
              <a:gd name="connsiteX44" fmla="*/ 3126203 w 3703971"/>
              <a:gd name="connsiteY44" fmla="*/ 527827 h 828066"/>
              <a:gd name="connsiteX45" fmla="*/ 3121442 w 3703971"/>
              <a:gd name="connsiteY45" fmla="*/ 525370 h 828066"/>
              <a:gd name="connsiteX46" fmla="*/ 3116623 w 3703971"/>
              <a:gd name="connsiteY46" fmla="*/ 525843 h 828066"/>
              <a:gd name="connsiteX47" fmla="*/ 3073990 w 3703971"/>
              <a:gd name="connsiteY47" fmla="*/ 537166 h 828066"/>
              <a:gd name="connsiteX48" fmla="*/ 3073543 w 3703971"/>
              <a:gd name="connsiteY48" fmla="*/ 537329 h 828066"/>
              <a:gd name="connsiteX49" fmla="*/ 3055063 w 3703971"/>
              <a:gd name="connsiteY49" fmla="*/ 531496 h 828066"/>
              <a:gd name="connsiteX50" fmla="*/ 3026377 w 3703971"/>
              <a:gd name="connsiteY50" fmla="*/ 541669 h 828066"/>
              <a:gd name="connsiteX51" fmla="*/ 3006374 w 3703971"/>
              <a:gd name="connsiteY51" fmla="*/ 537777 h 828066"/>
              <a:gd name="connsiteX52" fmla="*/ 2984344 w 3703971"/>
              <a:gd name="connsiteY52" fmla="*/ 535128 h 828066"/>
              <a:gd name="connsiteX53" fmla="*/ 2932723 w 3703971"/>
              <a:gd name="connsiteY53" fmla="*/ 555313 h 828066"/>
              <a:gd name="connsiteX54" fmla="*/ 2932701 w 3703971"/>
              <a:gd name="connsiteY54" fmla="*/ 555654 h 828066"/>
              <a:gd name="connsiteX55" fmla="*/ 2920574 w 3703971"/>
              <a:gd name="connsiteY55" fmla="*/ 552790 h 828066"/>
              <a:gd name="connsiteX56" fmla="*/ 2912060 w 3703971"/>
              <a:gd name="connsiteY56" fmla="*/ 554159 h 828066"/>
              <a:gd name="connsiteX57" fmla="*/ 2893280 w 3703971"/>
              <a:gd name="connsiteY57" fmla="*/ 553442 h 828066"/>
              <a:gd name="connsiteX58" fmla="*/ 2887560 w 3703971"/>
              <a:gd name="connsiteY58" fmla="*/ 556782 h 828066"/>
              <a:gd name="connsiteX59" fmla="*/ 2884097 w 3703971"/>
              <a:gd name="connsiteY59" fmla="*/ 553968 h 828066"/>
              <a:gd name="connsiteX60" fmla="*/ 2883661 w 3703971"/>
              <a:gd name="connsiteY60" fmla="*/ 554135 h 828066"/>
              <a:gd name="connsiteX61" fmla="*/ 2874978 w 3703971"/>
              <a:gd name="connsiteY61" fmla="*/ 550715 h 828066"/>
              <a:gd name="connsiteX62" fmla="*/ 2850302 w 3703971"/>
              <a:gd name="connsiteY62" fmla="*/ 558392 h 828066"/>
              <a:gd name="connsiteX63" fmla="*/ 2827923 w 3703971"/>
              <a:gd name="connsiteY63" fmla="*/ 566299 h 828066"/>
              <a:gd name="connsiteX64" fmla="*/ 2814637 w 3703971"/>
              <a:gd name="connsiteY64" fmla="*/ 563337 h 828066"/>
              <a:gd name="connsiteX65" fmla="*/ 2809219 w 3703971"/>
              <a:gd name="connsiteY65" fmla="*/ 561843 h 828066"/>
              <a:gd name="connsiteX66" fmla="*/ 2808904 w 3703971"/>
              <a:gd name="connsiteY66" fmla="*/ 561587 h 828066"/>
              <a:gd name="connsiteX67" fmla="*/ 2808590 w 3703971"/>
              <a:gd name="connsiteY67" fmla="*/ 561670 h 828066"/>
              <a:gd name="connsiteX68" fmla="*/ 2786484 w 3703971"/>
              <a:gd name="connsiteY68" fmla="*/ 555573 h 828066"/>
              <a:gd name="connsiteX69" fmla="*/ 2775636 w 3703971"/>
              <a:gd name="connsiteY69" fmla="*/ 557237 h 828066"/>
              <a:gd name="connsiteX70" fmla="*/ 2771552 w 3703971"/>
              <a:gd name="connsiteY70" fmla="*/ 557600 h 828066"/>
              <a:gd name="connsiteX71" fmla="*/ 2771487 w 3703971"/>
              <a:gd name="connsiteY71" fmla="*/ 557586 h 828066"/>
              <a:gd name="connsiteX72" fmla="*/ 2771403 w 3703971"/>
              <a:gd name="connsiteY72" fmla="*/ 557613 h 828066"/>
              <a:gd name="connsiteX73" fmla="*/ 2750326 w 3703971"/>
              <a:gd name="connsiteY73" fmla="*/ 559488 h 828066"/>
              <a:gd name="connsiteX74" fmla="*/ 2748134 w 3703971"/>
              <a:gd name="connsiteY74" fmla="*/ 558797 h 828066"/>
              <a:gd name="connsiteX75" fmla="*/ 2744800 w 3703971"/>
              <a:gd name="connsiteY75" fmla="*/ 559980 h 828066"/>
              <a:gd name="connsiteX76" fmla="*/ 2738117 w 3703971"/>
              <a:gd name="connsiteY76" fmla="*/ 560574 h 828066"/>
              <a:gd name="connsiteX77" fmla="*/ 2712098 w 3703971"/>
              <a:gd name="connsiteY77" fmla="*/ 567537 h 828066"/>
              <a:gd name="connsiteX78" fmla="*/ 2699444 w 3703971"/>
              <a:gd name="connsiteY78" fmla="*/ 565076 h 828066"/>
              <a:gd name="connsiteX79" fmla="*/ 2677415 w 3703971"/>
              <a:gd name="connsiteY79" fmla="*/ 562429 h 828066"/>
              <a:gd name="connsiteX80" fmla="*/ 2651386 w 3703971"/>
              <a:gd name="connsiteY80" fmla="*/ 572607 h 828066"/>
              <a:gd name="connsiteX81" fmla="*/ 2615655 w 3703971"/>
              <a:gd name="connsiteY81" fmla="*/ 580565 h 828066"/>
              <a:gd name="connsiteX82" fmla="*/ 2613644 w 3703971"/>
              <a:gd name="connsiteY82" fmla="*/ 580091 h 828066"/>
              <a:gd name="connsiteX83" fmla="*/ 2584755 w 3703971"/>
              <a:gd name="connsiteY83" fmla="*/ 584733 h 828066"/>
              <a:gd name="connsiteX84" fmla="*/ 2572241 w 3703971"/>
              <a:gd name="connsiteY84" fmla="*/ 574263 h 828066"/>
              <a:gd name="connsiteX85" fmla="*/ 2554441 w 3703971"/>
              <a:gd name="connsiteY85" fmla="*/ 577708 h 828066"/>
              <a:gd name="connsiteX86" fmla="*/ 2540579 w 3703971"/>
              <a:gd name="connsiteY86" fmla="*/ 587426 h 828066"/>
              <a:gd name="connsiteX87" fmla="*/ 2540502 w 3703971"/>
              <a:gd name="connsiteY87" fmla="*/ 587365 h 828066"/>
              <a:gd name="connsiteX88" fmla="*/ 2527353 w 3703971"/>
              <a:gd name="connsiteY88" fmla="*/ 595019 h 828066"/>
              <a:gd name="connsiteX89" fmla="*/ 2507710 w 3703971"/>
              <a:gd name="connsiteY89" fmla="*/ 590637 h 828066"/>
              <a:gd name="connsiteX90" fmla="*/ 2479557 w 3703971"/>
              <a:gd name="connsiteY90" fmla="*/ 582872 h 828066"/>
              <a:gd name="connsiteX91" fmla="*/ 2472363 w 3703971"/>
              <a:gd name="connsiteY91" fmla="*/ 583975 h 828066"/>
              <a:gd name="connsiteX92" fmla="*/ 2472193 w 3703971"/>
              <a:gd name="connsiteY92" fmla="*/ 583872 h 828066"/>
              <a:gd name="connsiteX93" fmla="*/ 2471586 w 3703971"/>
              <a:gd name="connsiteY93" fmla="*/ 584094 h 828066"/>
              <a:gd name="connsiteX94" fmla="*/ 2468707 w 3703971"/>
              <a:gd name="connsiteY94" fmla="*/ 584537 h 828066"/>
              <a:gd name="connsiteX95" fmla="*/ 2395501 w 3703971"/>
              <a:gd name="connsiteY95" fmla="*/ 597427 h 828066"/>
              <a:gd name="connsiteX96" fmla="*/ 2386281 w 3703971"/>
              <a:gd name="connsiteY96" fmla="*/ 594703 h 828066"/>
              <a:gd name="connsiteX97" fmla="*/ 2385531 w 3703971"/>
              <a:gd name="connsiteY97" fmla="*/ 596058 h 828066"/>
              <a:gd name="connsiteX98" fmla="*/ 2385344 w 3703971"/>
              <a:gd name="connsiteY98" fmla="*/ 593724 h 828066"/>
              <a:gd name="connsiteX99" fmla="*/ 2380583 w 3703971"/>
              <a:gd name="connsiteY99" fmla="*/ 591267 h 828066"/>
              <a:gd name="connsiteX100" fmla="*/ 2375764 w 3703971"/>
              <a:gd name="connsiteY100" fmla="*/ 591739 h 828066"/>
              <a:gd name="connsiteX101" fmla="*/ 2333129 w 3703971"/>
              <a:gd name="connsiteY101" fmla="*/ 603062 h 828066"/>
              <a:gd name="connsiteX102" fmla="*/ 2332679 w 3703971"/>
              <a:gd name="connsiteY102" fmla="*/ 603225 h 828066"/>
              <a:gd name="connsiteX103" fmla="*/ 2323168 w 3703971"/>
              <a:gd name="connsiteY103" fmla="*/ 600221 h 828066"/>
              <a:gd name="connsiteX104" fmla="*/ 2319192 w 3703971"/>
              <a:gd name="connsiteY104" fmla="*/ 597481 h 828066"/>
              <a:gd name="connsiteX105" fmla="*/ 2314958 w 3703971"/>
              <a:gd name="connsiteY105" fmla="*/ 597631 h 828066"/>
              <a:gd name="connsiteX106" fmla="*/ 2314201 w 3703971"/>
              <a:gd name="connsiteY106" fmla="*/ 597392 h 828066"/>
              <a:gd name="connsiteX107" fmla="*/ 2313377 w 3703971"/>
              <a:gd name="connsiteY107" fmla="*/ 597687 h 828066"/>
              <a:gd name="connsiteX108" fmla="*/ 2309069 w 3703971"/>
              <a:gd name="connsiteY108" fmla="*/ 597839 h 828066"/>
              <a:gd name="connsiteX109" fmla="*/ 2282991 w 3703971"/>
              <a:gd name="connsiteY109" fmla="*/ 607073 h 828066"/>
              <a:gd name="connsiteX110" fmla="*/ 2280148 w 3703971"/>
              <a:gd name="connsiteY110" fmla="*/ 606522 h 828066"/>
              <a:gd name="connsiteX111" fmla="*/ 2275879 w 3703971"/>
              <a:gd name="connsiteY111" fmla="*/ 602607 h 828066"/>
              <a:gd name="connsiteX112" fmla="*/ 2256646 w 3703971"/>
              <a:gd name="connsiteY112" fmla="*/ 600523 h 828066"/>
              <a:gd name="connsiteX113" fmla="*/ 2253464 w 3703971"/>
              <a:gd name="connsiteY113" fmla="*/ 602225 h 828066"/>
              <a:gd name="connsiteX114" fmla="*/ 2243483 w 3703971"/>
              <a:gd name="connsiteY114" fmla="*/ 601024 h 828066"/>
              <a:gd name="connsiteX115" fmla="*/ 2217461 w 3703971"/>
              <a:gd name="connsiteY115" fmla="*/ 611201 h 828066"/>
              <a:gd name="connsiteX116" fmla="*/ 2198777 w 3703971"/>
              <a:gd name="connsiteY116" fmla="*/ 615361 h 828066"/>
              <a:gd name="connsiteX117" fmla="*/ 2186886 w 3703971"/>
              <a:gd name="connsiteY117" fmla="*/ 614387 h 828066"/>
              <a:gd name="connsiteX118" fmla="*/ 2172490 w 3703971"/>
              <a:gd name="connsiteY118" fmla="*/ 619847 h 828066"/>
              <a:gd name="connsiteX119" fmla="*/ 2150825 w 3703971"/>
              <a:gd name="connsiteY119" fmla="*/ 623329 h 828066"/>
              <a:gd name="connsiteX120" fmla="*/ 2138309 w 3703971"/>
              <a:gd name="connsiteY120" fmla="*/ 612860 h 828066"/>
              <a:gd name="connsiteX121" fmla="*/ 2120509 w 3703971"/>
              <a:gd name="connsiteY121" fmla="*/ 616305 h 828066"/>
              <a:gd name="connsiteX122" fmla="*/ 2108792 w 3703971"/>
              <a:gd name="connsiteY122" fmla="*/ 624517 h 828066"/>
              <a:gd name="connsiteX123" fmla="*/ 2087061 w 3703971"/>
              <a:gd name="connsiteY123" fmla="*/ 632195 h 828066"/>
              <a:gd name="connsiteX124" fmla="*/ 2073778 w 3703971"/>
              <a:gd name="connsiteY124" fmla="*/ 629234 h 828066"/>
              <a:gd name="connsiteX125" fmla="*/ 2045624 w 3703971"/>
              <a:gd name="connsiteY125" fmla="*/ 621469 h 828066"/>
              <a:gd name="connsiteX126" fmla="*/ 2038431 w 3703971"/>
              <a:gd name="connsiteY126" fmla="*/ 622572 h 828066"/>
              <a:gd name="connsiteX127" fmla="*/ 2038260 w 3703971"/>
              <a:gd name="connsiteY127" fmla="*/ 622469 h 828066"/>
              <a:gd name="connsiteX128" fmla="*/ 2037654 w 3703971"/>
              <a:gd name="connsiteY128" fmla="*/ 622691 h 828066"/>
              <a:gd name="connsiteX129" fmla="*/ 2034774 w 3703971"/>
              <a:gd name="connsiteY129" fmla="*/ 623133 h 828066"/>
              <a:gd name="connsiteX130" fmla="*/ 1997254 w 3703971"/>
              <a:gd name="connsiteY130" fmla="*/ 626471 h 828066"/>
              <a:gd name="connsiteX131" fmla="*/ 1969157 w 3703971"/>
              <a:gd name="connsiteY131" fmla="*/ 633993 h 828066"/>
              <a:gd name="connsiteX132" fmla="*/ 1968214 w 3703971"/>
              <a:gd name="connsiteY132" fmla="*/ 623389 h 828066"/>
              <a:gd name="connsiteX133" fmla="*/ 1944657 w 3703971"/>
              <a:gd name="connsiteY133" fmla="*/ 623065 h 828066"/>
              <a:gd name="connsiteX134" fmla="*/ 1912902 w 3703971"/>
              <a:gd name="connsiteY134" fmla="*/ 637806 h 828066"/>
              <a:gd name="connsiteX135" fmla="*/ 1913010 w 3703971"/>
              <a:gd name="connsiteY135" fmla="*/ 637950 h 828066"/>
              <a:gd name="connsiteX136" fmla="*/ 1912809 w 3703971"/>
              <a:gd name="connsiteY136" fmla="*/ 637995 h 828066"/>
              <a:gd name="connsiteX137" fmla="*/ 1912058 w 3703971"/>
              <a:gd name="connsiteY137" fmla="*/ 637882 h 828066"/>
              <a:gd name="connsiteX138" fmla="*/ 1910675 w 3703971"/>
              <a:gd name="connsiteY138" fmla="*/ 638470 h 828066"/>
              <a:gd name="connsiteX139" fmla="*/ 1894087 w 3703971"/>
              <a:gd name="connsiteY139" fmla="*/ 642164 h 828066"/>
              <a:gd name="connsiteX140" fmla="*/ 1885260 w 3703971"/>
              <a:gd name="connsiteY140" fmla="*/ 636078 h 828066"/>
              <a:gd name="connsiteX141" fmla="*/ 1875136 w 3703971"/>
              <a:gd name="connsiteY141" fmla="*/ 636435 h 828066"/>
              <a:gd name="connsiteX142" fmla="*/ 1859315 w 3703971"/>
              <a:gd name="connsiteY142" fmla="*/ 642039 h 828066"/>
              <a:gd name="connsiteX143" fmla="*/ 1858088 w 3703971"/>
              <a:gd name="connsiteY143" fmla="*/ 641263 h 828066"/>
              <a:gd name="connsiteX144" fmla="*/ 1848241 w 3703971"/>
              <a:gd name="connsiteY144" fmla="*/ 641077 h 828066"/>
              <a:gd name="connsiteX145" fmla="*/ 1843484 w 3703971"/>
              <a:gd name="connsiteY145" fmla="*/ 642611 h 828066"/>
              <a:gd name="connsiteX146" fmla="*/ 1841947 w 3703971"/>
              <a:gd name="connsiteY146" fmla="*/ 641203 h 828066"/>
              <a:gd name="connsiteX147" fmla="*/ 1822718 w 3703971"/>
              <a:gd name="connsiteY147" fmla="*/ 639118 h 828066"/>
              <a:gd name="connsiteX148" fmla="*/ 1814748 w 3703971"/>
              <a:gd name="connsiteY148" fmla="*/ 643377 h 828066"/>
              <a:gd name="connsiteX149" fmla="*/ 1813579 w 3703971"/>
              <a:gd name="connsiteY149" fmla="*/ 643604 h 828066"/>
              <a:gd name="connsiteX150" fmla="*/ 1811181 w 3703971"/>
              <a:gd name="connsiteY150" fmla="*/ 645285 h 828066"/>
              <a:gd name="connsiteX151" fmla="*/ 1803540 w 3703971"/>
              <a:gd name="connsiteY151" fmla="*/ 649371 h 828066"/>
              <a:gd name="connsiteX152" fmla="*/ 1804456 w 3703971"/>
              <a:gd name="connsiteY152" fmla="*/ 649999 h 828066"/>
              <a:gd name="connsiteX153" fmla="*/ 1804105 w 3703971"/>
              <a:gd name="connsiteY153" fmla="*/ 650244 h 828066"/>
              <a:gd name="connsiteX154" fmla="*/ 1787861 w 3703971"/>
              <a:gd name="connsiteY154" fmla="*/ 656259 h 828066"/>
              <a:gd name="connsiteX155" fmla="*/ 1768506 w 3703971"/>
              <a:gd name="connsiteY155" fmla="*/ 654258 h 828066"/>
              <a:gd name="connsiteX156" fmla="*/ 1752956 w 3703971"/>
              <a:gd name="connsiteY156" fmla="*/ 652983 h 828066"/>
              <a:gd name="connsiteX157" fmla="*/ 1742828 w 3703971"/>
              <a:gd name="connsiteY157" fmla="*/ 656825 h 828066"/>
              <a:gd name="connsiteX158" fmla="*/ 1731331 w 3703971"/>
              <a:gd name="connsiteY158" fmla="*/ 649769 h 828066"/>
              <a:gd name="connsiteX159" fmla="*/ 1716073 w 3703971"/>
              <a:gd name="connsiteY159" fmla="*/ 655379 h 828066"/>
              <a:gd name="connsiteX160" fmla="*/ 1707414 w 3703971"/>
              <a:gd name="connsiteY160" fmla="*/ 658056 h 828066"/>
              <a:gd name="connsiteX161" fmla="*/ 1700187 w 3703971"/>
              <a:gd name="connsiteY161" fmla="*/ 655209 h 828066"/>
              <a:gd name="connsiteX162" fmla="*/ 1678245 w 3703971"/>
              <a:gd name="connsiteY162" fmla="*/ 662034 h 828066"/>
              <a:gd name="connsiteX163" fmla="*/ 1678657 w 3703971"/>
              <a:gd name="connsiteY163" fmla="*/ 657445 h 828066"/>
              <a:gd name="connsiteX164" fmla="*/ 1661603 w 3703971"/>
              <a:gd name="connsiteY164" fmla="*/ 647044 h 828066"/>
              <a:gd name="connsiteX165" fmla="*/ 1622220 w 3703971"/>
              <a:gd name="connsiteY165" fmla="*/ 648065 h 828066"/>
              <a:gd name="connsiteX166" fmla="*/ 1583717 w 3703971"/>
              <a:gd name="connsiteY166" fmla="*/ 655389 h 828066"/>
              <a:gd name="connsiteX167" fmla="*/ 1569601 w 3703971"/>
              <a:gd name="connsiteY167" fmla="*/ 663686 h 828066"/>
              <a:gd name="connsiteX168" fmla="*/ 1568206 w 3703971"/>
              <a:gd name="connsiteY168" fmla="*/ 663736 h 828066"/>
              <a:gd name="connsiteX169" fmla="*/ 1540766 w 3703971"/>
              <a:gd name="connsiteY169" fmla="*/ 673452 h 828066"/>
              <a:gd name="connsiteX170" fmla="*/ 1540629 w 3703971"/>
              <a:gd name="connsiteY170" fmla="*/ 673648 h 828066"/>
              <a:gd name="connsiteX171" fmla="*/ 1535018 w 3703971"/>
              <a:gd name="connsiteY171" fmla="*/ 668503 h 828066"/>
              <a:gd name="connsiteX172" fmla="*/ 1515787 w 3703971"/>
              <a:gd name="connsiteY172" fmla="*/ 666419 h 828066"/>
              <a:gd name="connsiteX173" fmla="*/ 1503134 w 3703971"/>
              <a:gd name="connsiteY173" fmla="*/ 673184 h 828066"/>
              <a:gd name="connsiteX174" fmla="*/ 1502411 w 3703971"/>
              <a:gd name="connsiteY174" fmla="*/ 672384 h 828066"/>
              <a:gd name="connsiteX175" fmla="*/ 1487675 w 3703971"/>
              <a:gd name="connsiteY175" fmla="*/ 674630 h 828066"/>
              <a:gd name="connsiteX176" fmla="*/ 1485211 w 3703971"/>
              <a:gd name="connsiteY176" fmla="*/ 675180 h 828066"/>
              <a:gd name="connsiteX177" fmla="*/ 1481475 w 3703971"/>
              <a:gd name="connsiteY177" fmla="*/ 673346 h 828066"/>
              <a:gd name="connsiteX178" fmla="*/ 1462756 w 3703971"/>
              <a:gd name="connsiteY178" fmla="*/ 674299 h 828066"/>
              <a:gd name="connsiteX179" fmla="*/ 1462827 w 3703971"/>
              <a:gd name="connsiteY179" fmla="*/ 674677 h 828066"/>
              <a:gd name="connsiteX180" fmla="*/ 1462789 w 3703971"/>
              <a:gd name="connsiteY180" fmla="*/ 674651 h 828066"/>
              <a:gd name="connsiteX181" fmla="*/ 1451513 w 3703971"/>
              <a:gd name="connsiteY181" fmla="*/ 680734 h 828066"/>
              <a:gd name="connsiteX182" fmla="*/ 1446026 w 3703971"/>
              <a:gd name="connsiteY182" fmla="*/ 680283 h 828066"/>
              <a:gd name="connsiteX183" fmla="*/ 1429543 w 3703971"/>
              <a:gd name="connsiteY183" fmla="*/ 686535 h 828066"/>
              <a:gd name="connsiteX184" fmla="*/ 1428976 w 3703971"/>
              <a:gd name="connsiteY184" fmla="*/ 686745 h 828066"/>
              <a:gd name="connsiteX185" fmla="*/ 1427562 w 3703971"/>
              <a:gd name="connsiteY185" fmla="*/ 687000 h 828066"/>
              <a:gd name="connsiteX186" fmla="*/ 1410292 w 3703971"/>
              <a:gd name="connsiteY186" fmla="*/ 689503 h 828066"/>
              <a:gd name="connsiteX187" fmla="*/ 1397447 w 3703971"/>
              <a:gd name="connsiteY187" fmla="*/ 678757 h 828066"/>
              <a:gd name="connsiteX188" fmla="*/ 1379645 w 3703971"/>
              <a:gd name="connsiteY188" fmla="*/ 682201 h 828066"/>
              <a:gd name="connsiteX189" fmla="*/ 1365787 w 3703971"/>
              <a:gd name="connsiteY189" fmla="*/ 691919 h 828066"/>
              <a:gd name="connsiteX190" fmla="*/ 1365710 w 3703971"/>
              <a:gd name="connsiteY190" fmla="*/ 691857 h 828066"/>
              <a:gd name="connsiteX191" fmla="*/ 1347020 w 3703971"/>
              <a:gd name="connsiteY191" fmla="*/ 702735 h 828066"/>
              <a:gd name="connsiteX192" fmla="*/ 1326940 w 3703971"/>
              <a:gd name="connsiteY192" fmla="*/ 710752 h 828066"/>
              <a:gd name="connsiteX193" fmla="*/ 1326404 w 3703971"/>
              <a:gd name="connsiteY193" fmla="*/ 710664 h 828066"/>
              <a:gd name="connsiteX194" fmla="*/ 1326042 w 3703971"/>
              <a:gd name="connsiteY194" fmla="*/ 709563 h 828066"/>
              <a:gd name="connsiteX195" fmla="*/ 1321686 w 3703971"/>
              <a:gd name="connsiteY195" fmla="*/ 709709 h 828066"/>
              <a:gd name="connsiteX196" fmla="*/ 1311473 w 3703971"/>
              <a:gd name="connsiteY196" fmla="*/ 697037 h 828066"/>
              <a:gd name="connsiteX197" fmla="*/ 1311380 w 3703971"/>
              <a:gd name="connsiteY197" fmla="*/ 699088 h 828066"/>
              <a:gd name="connsiteX198" fmla="*/ 1311016 w 3703971"/>
              <a:gd name="connsiteY198" fmla="*/ 696723 h 828066"/>
              <a:gd name="connsiteX199" fmla="*/ 1297400 w 3703971"/>
              <a:gd name="connsiteY199" fmla="*/ 688365 h 828066"/>
              <a:gd name="connsiteX200" fmla="*/ 1282141 w 3703971"/>
              <a:gd name="connsiteY200" fmla="*/ 693975 h 828066"/>
              <a:gd name="connsiteX201" fmla="*/ 1273205 w 3703971"/>
              <a:gd name="connsiteY201" fmla="*/ 696739 h 828066"/>
              <a:gd name="connsiteX202" fmla="*/ 1254283 w 3703971"/>
              <a:gd name="connsiteY202" fmla="*/ 680865 h 828066"/>
              <a:gd name="connsiteX203" fmla="*/ 1233359 w 3703971"/>
              <a:gd name="connsiteY203" fmla="*/ 684779 h 828066"/>
              <a:gd name="connsiteX204" fmla="*/ 1220173 w 3703971"/>
              <a:gd name="connsiteY204" fmla="*/ 689188 h 828066"/>
              <a:gd name="connsiteX205" fmla="*/ 1203796 w 3703971"/>
              <a:gd name="connsiteY205" fmla="*/ 688962 h 828066"/>
              <a:gd name="connsiteX206" fmla="*/ 1172043 w 3703971"/>
              <a:gd name="connsiteY206" fmla="*/ 703703 h 828066"/>
              <a:gd name="connsiteX207" fmla="*/ 1172211 w 3703971"/>
              <a:gd name="connsiteY207" fmla="*/ 703931 h 828066"/>
              <a:gd name="connsiteX208" fmla="*/ 1171194 w 3703971"/>
              <a:gd name="connsiteY208" fmla="*/ 703778 h 828066"/>
              <a:gd name="connsiteX209" fmla="*/ 1156246 w 3703971"/>
              <a:gd name="connsiteY209" fmla="*/ 710144 h 828066"/>
              <a:gd name="connsiteX210" fmla="*/ 1144398 w 3703971"/>
              <a:gd name="connsiteY210" fmla="*/ 701974 h 828066"/>
              <a:gd name="connsiteX211" fmla="*/ 1134276 w 3703971"/>
              <a:gd name="connsiteY211" fmla="*/ 702332 h 828066"/>
              <a:gd name="connsiteX212" fmla="*/ 1118455 w 3703971"/>
              <a:gd name="connsiteY212" fmla="*/ 707935 h 828066"/>
              <a:gd name="connsiteX213" fmla="*/ 1117226 w 3703971"/>
              <a:gd name="connsiteY213" fmla="*/ 707160 h 828066"/>
              <a:gd name="connsiteX214" fmla="*/ 1107382 w 3703971"/>
              <a:gd name="connsiteY214" fmla="*/ 706974 h 828066"/>
              <a:gd name="connsiteX215" fmla="*/ 1102622 w 3703971"/>
              <a:gd name="connsiteY215" fmla="*/ 708507 h 828066"/>
              <a:gd name="connsiteX216" fmla="*/ 1101085 w 3703971"/>
              <a:gd name="connsiteY216" fmla="*/ 707100 h 828066"/>
              <a:gd name="connsiteX217" fmla="*/ 1062679 w 3703971"/>
              <a:gd name="connsiteY217" fmla="*/ 715267 h 828066"/>
              <a:gd name="connsiteX218" fmla="*/ 1063701 w 3703971"/>
              <a:gd name="connsiteY218" fmla="*/ 715973 h 828066"/>
              <a:gd name="connsiteX219" fmla="*/ 1047002 w 3703971"/>
              <a:gd name="connsiteY219" fmla="*/ 722155 h 828066"/>
              <a:gd name="connsiteX220" fmla="*/ 1027646 w 3703971"/>
              <a:gd name="connsiteY220" fmla="*/ 720155 h 828066"/>
              <a:gd name="connsiteX221" fmla="*/ 1012095 w 3703971"/>
              <a:gd name="connsiteY221" fmla="*/ 718880 h 828066"/>
              <a:gd name="connsiteX222" fmla="*/ 995611 w 3703971"/>
              <a:gd name="connsiteY222" fmla="*/ 725132 h 828066"/>
              <a:gd name="connsiteX223" fmla="*/ 971616 w 3703971"/>
              <a:gd name="connsiteY223" fmla="*/ 734001 h 828066"/>
              <a:gd name="connsiteX224" fmla="*/ 954524 w 3703971"/>
              <a:gd name="connsiteY224" fmla="*/ 741856 h 828066"/>
              <a:gd name="connsiteX225" fmla="*/ 936004 w 3703971"/>
              <a:gd name="connsiteY225" fmla="*/ 743203 h 828066"/>
              <a:gd name="connsiteX226" fmla="*/ 937796 w 3703971"/>
              <a:gd name="connsiteY226" fmla="*/ 723341 h 828066"/>
              <a:gd name="connsiteX227" fmla="*/ 920741 w 3703971"/>
              <a:gd name="connsiteY227" fmla="*/ 712941 h 828066"/>
              <a:gd name="connsiteX228" fmla="*/ 881357 w 3703971"/>
              <a:gd name="connsiteY228" fmla="*/ 713962 h 828066"/>
              <a:gd name="connsiteX229" fmla="*/ 842857 w 3703971"/>
              <a:gd name="connsiteY229" fmla="*/ 721286 h 828066"/>
              <a:gd name="connsiteX230" fmla="*/ 811587 w 3703971"/>
              <a:gd name="connsiteY230" fmla="*/ 739663 h 828066"/>
              <a:gd name="connsiteX231" fmla="*/ 811634 w 3703971"/>
              <a:gd name="connsiteY231" fmla="*/ 739969 h 828066"/>
              <a:gd name="connsiteX232" fmla="*/ 791714 w 3703971"/>
              <a:gd name="connsiteY232" fmla="*/ 739658 h 828066"/>
              <a:gd name="connsiteX233" fmla="*/ 771670 w 3703971"/>
              <a:gd name="connsiteY233" fmla="*/ 742504 h 828066"/>
              <a:gd name="connsiteX234" fmla="*/ 768067 w 3703971"/>
              <a:gd name="connsiteY234" fmla="*/ 743358 h 828066"/>
              <a:gd name="connsiteX235" fmla="*/ 746447 w 3703971"/>
              <a:gd name="connsiteY235" fmla="*/ 735533 h 828066"/>
              <a:gd name="connsiteX236" fmla="*/ 717685 w 3703971"/>
              <a:gd name="connsiteY236" fmla="*/ 730470 h 828066"/>
              <a:gd name="connsiteX237" fmla="*/ 690966 w 3703971"/>
              <a:gd name="connsiteY237" fmla="*/ 741174 h 828066"/>
              <a:gd name="connsiteX238" fmla="*/ 666770 w 3703971"/>
              <a:gd name="connsiteY238" fmla="*/ 755786 h 828066"/>
              <a:gd name="connsiteX239" fmla="*/ 655060 w 3703971"/>
              <a:gd name="connsiteY239" fmla="*/ 757482 h 828066"/>
              <a:gd name="connsiteX240" fmla="*/ 655096 w 3703971"/>
              <a:gd name="connsiteY240" fmla="*/ 757849 h 828066"/>
              <a:gd name="connsiteX241" fmla="*/ 655092 w 3703971"/>
              <a:gd name="connsiteY241" fmla="*/ 757835 h 828066"/>
              <a:gd name="connsiteX242" fmla="*/ 607629 w 3703971"/>
              <a:gd name="connsiteY242" fmla="*/ 781550 h 828066"/>
              <a:gd name="connsiteX243" fmla="*/ 606712 w 3703971"/>
              <a:gd name="connsiteY243" fmla="*/ 781914 h 828066"/>
              <a:gd name="connsiteX244" fmla="*/ 602523 w 3703971"/>
              <a:gd name="connsiteY244" fmla="*/ 776218 h 828066"/>
              <a:gd name="connsiteX245" fmla="*/ 572450 w 3703971"/>
              <a:gd name="connsiteY245" fmla="*/ 777944 h 828066"/>
              <a:gd name="connsiteX246" fmla="*/ 560587 w 3703971"/>
              <a:gd name="connsiteY246" fmla="*/ 784820 h 828066"/>
              <a:gd name="connsiteX247" fmla="*/ 550559 w 3703971"/>
              <a:gd name="connsiteY247" fmla="*/ 783702 h 828066"/>
              <a:gd name="connsiteX248" fmla="*/ 541559 w 3703971"/>
              <a:gd name="connsiteY248" fmla="*/ 782052 h 828066"/>
              <a:gd name="connsiteX249" fmla="*/ 533437 w 3703971"/>
              <a:gd name="connsiteY249" fmla="*/ 777907 h 828066"/>
              <a:gd name="connsiteX250" fmla="*/ 534676 w 3703971"/>
              <a:gd name="connsiteY250" fmla="*/ 764595 h 828066"/>
              <a:gd name="connsiteX251" fmla="*/ 513421 w 3703971"/>
              <a:gd name="connsiteY251" fmla="*/ 746761 h 828066"/>
              <a:gd name="connsiteX252" fmla="*/ 492497 w 3703971"/>
              <a:gd name="connsiteY252" fmla="*/ 750675 h 828066"/>
              <a:gd name="connsiteX253" fmla="*/ 476779 w 3703971"/>
              <a:gd name="connsiteY253" fmla="*/ 755929 h 828066"/>
              <a:gd name="connsiteX254" fmla="*/ 463958 w 3703971"/>
              <a:gd name="connsiteY254" fmla="*/ 763337 h 828066"/>
              <a:gd name="connsiteX255" fmla="*/ 462878 w 3703971"/>
              <a:gd name="connsiteY255" fmla="*/ 763589 h 828066"/>
              <a:gd name="connsiteX256" fmla="*/ 388632 w 3703971"/>
              <a:gd name="connsiteY256" fmla="*/ 784015 h 828066"/>
              <a:gd name="connsiteX257" fmla="*/ 375315 w 3703971"/>
              <a:gd name="connsiteY257" fmla="*/ 788036 h 828066"/>
              <a:gd name="connsiteX258" fmla="*/ 344084 w 3703971"/>
              <a:gd name="connsiteY258" fmla="*/ 787626 h 828066"/>
              <a:gd name="connsiteX259" fmla="*/ 322336 w 3703971"/>
              <a:gd name="connsiteY259" fmla="*/ 788140 h 828066"/>
              <a:gd name="connsiteX260" fmla="*/ 308508 w 3703971"/>
              <a:gd name="connsiteY260" fmla="*/ 792810 h 828066"/>
              <a:gd name="connsiteX261" fmla="*/ 303793 w 3703971"/>
              <a:gd name="connsiteY261" fmla="*/ 791370 h 828066"/>
              <a:gd name="connsiteX262" fmla="*/ 303805 w 3703971"/>
              <a:gd name="connsiteY262" fmla="*/ 791209 h 828066"/>
              <a:gd name="connsiteX263" fmla="*/ 282324 w 3703971"/>
              <a:gd name="connsiteY263" fmla="*/ 789929 h 828066"/>
              <a:gd name="connsiteX264" fmla="*/ 243551 w 3703971"/>
              <a:gd name="connsiteY264" fmla="*/ 800819 h 828066"/>
              <a:gd name="connsiteX265" fmla="*/ 223371 w 3703971"/>
              <a:gd name="connsiteY265" fmla="*/ 809348 h 828066"/>
              <a:gd name="connsiteX266" fmla="*/ 224057 w 3703971"/>
              <a:gd name="connsiteY266" fmla="*/ 810409 h 828066"/>
              <a:gd name="connsiteX267" fmla="*/ 223888 w 3703971"/>
              <a:gd name="connsiteY267" fmla="*/ 810365 h 828066"/>
              <a:gd name="connsiteX268" fmla="*/ 200872 w 3703971"/>
              <a:gd name="connsiteY268" fmla="*/ 813431 h 828066"/>
              <a:gd name="connsiteX269" fmla="*/ 196796 w 3703971"/>
              <a:gd name="connsiteY269" fmla="*/ 816083 h 828066"/>
              <a:gd name="connsiteX270" fmla="*/ 170273 w 3703971"/>
              <a:gd name="connsiteY270" fmla="*/ 818138 h 828066"/>
              <a:gd name="connsiteX271" fmla="*/ 169840 w 3703971"/>
              <a:gd name="connsiteY271" fmla="*/ 817654 h 828066"/>
              <a:gd name="connsiteX272" fmla="*/ 169962 w 3703971"/>
              <a:gd name="connsiteY272" fmla="*/ 818163 h 828066"/>
              <a:gd name="connsiteX273" fmla="*/ 169241 w 3703971"/>
              <a:gd name="connsiteY273" fmla="*/ 818218 h 828066"/>
              <a:gd name="connsiteX274" fmla="*/ 156153 w 3703971"/>
              <a:gd name="connsiteY274" fmla="*/ 808505 h 828066"/>
              <a:gd name="connsiteX275" fmla="*/ 138594 w 3703971"/>
              <a:gd name="connsiteY275" fmla="*/ 812282 h 828066"/>
              <a:gd name="connsiteX276" fmla="*/ 129237 w 3703971"/>
              <a:gd name="connsiteY276" fmla="*/ 817588 h 828066"/>
              <a:gd name="connsiteX277" fmla="*/ 119925 w 3703971"/>
              <a:gd name="connsiteY277" fmla="*/ 819742 h 828066"/>
              <a:gd name="connsiteX278" fmla="*/ 118745 w 3703971"/>
              <a:gd name="connsiteY278" fmla="*/ 819717 h 828066"/>
              <a:gd name="connsiteX279" fmla="*/ 87958 w 3703971"/>
              <a:gd name="connsiteY279" fmla="*/ 824518 h 828066"/>
              <a:gd name="connsiteX280" fmla="*/ 42170 w 3703971"/>
              <a:gd name="connsiteY280" fmla="*/ 828066 h 828066"/>
              <a:gd name="connsiteX281" fmla="*/ 0 w 3703971"/>
              <a:gd name="connsiteY281" fmla="*/ 283907 h 82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3703971" h="828066">
                <a:moveTo>
                  <a:pt x="533435" y="777942"/>
                </a:moveTo>
                <a:lnTo>
                  <a:pt x="534208" y="778770"/>
                </a:lnTo>
                <a:lnTo>
                  <a:pt x="533407" y="778228"/>
                </a:lnTo>
                <a:close/>
                <a:moveTo>
                  <a:pt x="935511" y="744772"/>
                </a:moveTo>
                <a:cubicBezTo>
                  <a:pt x="935533" y="744881"/>
                  <a:pt x="935549" y="744992"/>
                  <a:pt x="935569" y="745105"/>
                </a:cubicBezTo>
                <a:cubicBezTo>
                  <a:pt x="935531" y="745022"/>
                  <a:pt x="935489" y="744943"/>
                  <a:pt x="935451" y="744859"/>
                </a:cubicBezTo>
                <a:close/>
                <a:moveTo>
                  <a:pt x="3663511" y="0"/>
                </a:moveTo>
                <a:lnTo>
                  <a:pt x="3703971" y="522094"/>
                </a:lnTo>
                <a:lnTo>
                  <a:pt x="3668265" y="525269"/>
                </a:lnTo>
                <a:cubicBezTo>
                  <a:pt x="3652029" y="525294"/>
                  <a:pt x="3658186" y="517658"/>
                  <a:pt x="3663717" y="512560"/>
                </a:cubicBezTo>
                <a:cubicBezTo>
                  <a:pt x="3673989" y="503140"/>
                  <a:pt x="3669907" y="495707"/>
                  <a:pt x="3662011" y="488609"/>
                </a:cubicBezTo>
                <a:cubicBezTo>
                  <a:pt x="3654088" y="481165"/>
                  <a:pt x="3644305" y="481679"/>
                  <a:pt x="3634141" y="487546"/>
                </a:cubicBezTo>
                <a:lnTo>
                  <a:pt x="3624402" y="493229"/>
                </a:lnTo>
                <a:lnTo>
                  <a:pt x="3618781" y="487912"/>
                </a:lnTo>
                <a:cubicBezTo>
                  <a:pt x="3618737" y="488013"/>
                  <a:pt x="3618693" y="488112"/>
                  <a:pt x="3618647" y="488212"/>
                </a:cubicBezTo>
                <a:lnTo>
                  <a:pt x="3612330" y="486227"/>
                </a:lnTo>
                <a:cubicBezTo>
                  <a:pt x="3610113" y="486555"/>
                  <a:pt x="3607860" y="487646"/>
                  <a:pt x="3605605" y="488728"/>
                </a:cubicBezTo>
                <a:lnTo>
                  <a:pt x="3564521" y="507269"/>
                </a:lnTo>
                <a:cubicBezTo>
                  <a:pt x="3564426" y="507584"/>
                  <a:pt x="3564334" y="507896"/>
                  <a:pt x="3564238" y="508210"/>
                </a:cubicBezTo>
                <a:cubicBezTo>
                  <a:pt x="3564190" y="507908"/>
                  <a:pt x="3564147" y="507609"/>
                  <a:pt x="3564099" y="507307"/>
                </a:cubicBezTo>
                <a:cubicBezTo>
                  <a:pt x="3560294" y="500558"/>
                  <a:pt x="3555468" y="496734"/>
                  <a:pt x="3549765" y="495691"/>
                </a:cubicBezTo>
                <a:lnTo>
                  <a:pt x="3530428" y="500693"/>
                </a:lnTo>
                <a:cubicBezTo>
                  <a:pt x="3530202" y="499049"/>
                  <a:pt x="3529976" y="497410"/>
                  <a:pt x="3529751" y="495766"/>
                </a:cubicBezTo>
                <a:cubicBezTo>
                  <a:pt x="3524105" y="492370"/>
                  <a:pt x="3518234" y="491208"/>
                  <a:pt x="3512347" y="491690"/>
                </a:cubicBezTo>
                <a:lnTo>
                  <a:pt x="3499047" y="496072"/>
                </a:lnTo>
                <a:lnTo>
                  <a:pt x="3488998" y="492899"/>
                </a:lnTo>
                <a:cubicBezTo>
                  <a:pt x="3479482" y="494013"/>
                  <a:pt x="3469927" y="498317"/>
                  <a:pt x="3460309" y="503072"/>
                </a:cubicBezTo>
                <a:cubicBezTo>
                  <a:pt x="3452770" y="504806"/>
                  <a:pt x="3447039" y="502832"/>
                  <a:pt x="3440306" y="499180"/>
                </a:cubicBezTo>
                <a:cubicBezTo>
                  <a:pt x="3434027" y="495840"/>
                  <a:pt x="3426567" y="493666"/>
                  <a:pt x="3418276" y="496531"/>
                </a:cubicBezTo>
                <a:cubicBezTo>
                  <a:pt x="3400845" y="502335"/>
                  <a:pt x="3382017" y="506847"/>
                  <a:pt x="3366655" y="516716"/>
                </a:cubicBezTo>
                <a:cubicBezTo>
                  <a:pt x="3366647" y="516831"/>
                  <a:pt x="3366640" y="516943"/>
                  <a:pt x="3366633" y="517057"/>
                </a:cubicBezTo>
                <a:lnTo>
                  <a:pt x="3354506" y="514193"/>
                </a:lnTo>
                <a:cubicBezTo>
                  <a:pt x="3342389" y="512630"/>
                  <a:pt x="3330491" y="514884"/>
                  <a:pt x="3319077" y="519886"/>
                </a:cubicBezTo>
                <a:cubicBezTo>
                  <a:pt x="3313326" y="522524"/>
                  <a:pt x="3308632" y="522589"/>
                  <a:pt x="3304049" y="519098"/>
                </a:cubicBezTo>
                <a:cubicBezTo>
                  <a:pt x="3297283" y="515090"/>
                  <a:pt x="3291785" y="520540"/>
                  <a:pt x="3287278" y="522714"/>
                </a:cubicBezTo>
                <a:cubicBezTo>
                  <a:pt x="3274210" y="529547"/>
                  <a:pt x="3263797" y="532601"/>
                  <a:pt x="3248572" y="524740"/>
                </a:cubicBezTo>
                <a:lnTo>
                  <a:pt x="3227575" y="518950"/>
                </a:lnTo>
                <a:lnTo>
                  <a:pt x="3225159" y="515681"/>
                </a:lnTo>
                <a:lnTo>
                  <a:pt x="3221141" y="517177"/>
                </a:lnTo>
                <a:lnTo>
                  <a:pt x="3220418" y="516976"/>
                </a:lnTo>
                <a:cubicBezTo>
                  <a:pt x="3216847" y="517017"/>
                  <a:pt x="3213207" y="517519"/>
                  <a:pt x="3209568" y="518640"/>
                </a:cubicBezTo>
                <a:cubicBezTo>
                  <a:pt x="3185291" y="524345"/>
                  <a:pt x="3158192" y="517537"/>
                  <a:pt x="3136360" y="531530"/>
                </a:cubicBezTo>
                <a:cubicBezTo>
                  <a:pt x="3132702" y="533628"/>
                  <a:pt x="3129845" y="530338"/>
                  <a:pt x="3127144" y="528806"/>
                </a:cubicBezTo>
                <a:lnTo>
                  <a:pt x="3126394" y="530162"/>
                </a:lnTo>
                <a:cubicBezTo>
                  <a:pt x="3126331" y="529385"/>
                  <a:pt x="3126266" y="528606"/>
                  <a:pt x="3126203" y="527827"/>
                </a:cubicBezTo>
                <a:cubicBezTo>
                  <a:pt x="3124806" y="526534"/>
                  <a:pt x="3123130" y="525709"/>
                  <a:pt x="3121442" y="525370"/>
                </a:cubicBezTo>
                <a:cubicBezTo>
                  <a:pt x="3119758" y="525033"/>
                  <a:pt x="3118061" y="525184"/>
                  <a:pt x="3116623" y="525843"/>
                </a:cubicBezTo>
                <a:cubicBezTo>
                  <a:pt x="3103268" y="531816"/>
                  <a:pt x="3088522" y="534190"/>
                  <a:pt x="3073990" y="537166"/>
                </a:cubicBezTo>
                <a:lnTo>
                  <a:pt x="3073543" y="537329"/>
                </a:lnTo>
                <a:lnTo>
                  <a:pt x="3055063" y="531496"/>
                </a:lnTo>
                <a:cubicBezTo>
                  <a:pt x="3045550" y="532609"/>
                  <a:pt x="3035997" y="536914"/>
                  <a:pt x="3026377" y="541669"/>
                </a:cubicBezTo>
                <a:cubicBezTo>
                  <a:pt x="3018838" y="543403"/>
                  <a:pt x="3013106" y="541429"/>
                  <a:pt x="3006374" y="537777"/>
                </a:cubicBezTo>
                <a:cubicBezTo>
                  <a:pt x="3000096" y="534437"/>
                  <a:pt x="2992635" y="532263"/>
                  <a:pt x="2984344" y="535128"/>
                </a:cubicBezTo>
                <a:cubicBezTo>
                  <a:pt x="2966913" y="540930"/>
                  <a:pt x="2948085" y="545444"/>
                  <a:pt x="2932723" y="555313"/>
                </a:cubicBezTo>
                <a:cubicBezTo>
                  <a:pt x="2932715" y="555428"/>
                  <a:pt x="2932710" y="555540"/>
                  <a:pt x="2932701" y="555654"/>
                </a:cubicBezTo>
                <a:lnTo>
                  <a:pt x="2920574" y="552790"/>
                </a:lnTo>
                <a:lnTo>
                  <a:pt x="2912060" y="554159"/>
                </a:lnTo>
                <a:lnTo>
                  <a:pt x="2893280" y="553442"/>
                </a:lnTo>
                <a:lnTo>
                  <a:pt x="2887560" y="556782"/>
                </a:lnTo>
                <a:lnTo>
                  <a:pt x="2884097" y="553968"/>
                </a:lnTo>
                <a:lnTo>
                  <a:pt x="2883661" y="554135"/>
                </a:lnTo>
                <a:lnTo>
                  <a:pt x="2874978" y="550715"/>
                </a:lnTo>
                <a:cubicBezTo>
                  <a:pt x="2866182" y="549537"/>
                  <a:pt x="2858310" y="554756"/>
                  <a:pt x="2850302" y="558392"/>
                </a:cubicBezTo>
                <a:lnTo>
                  <a:pt x="2827923" y="566299"/>
                </a:lnTo>
                <a:lnTo>
                  <a:pt x="2814637" y="563337"/>
                </a:lnTo>
                <a:lnTo>
                  <a:pt x="2809219" y="561843"/>
                </a:lnTo>
                <a:cubicBezTo>
                  <a:pt x="2809115" y="561757"/>
                  <a:pt x="2809008" y="561673"/>
                  <a:pt x="2808904" y="561587"/>
                </a:cubicBezTo>
                <a:lnTo>
                  <a:pt x="2808590" y="561670"/>
                </a:lnTo>
                <a:lnTo>
                  <a:pt x="2786484" y="555573"/>
                </a:lnTo>
                <a:cubicBezTo>
                  <a:pt x="2782919" y="555613"/>
                  <a:pt x="2779277" y="556115"/>
                  <a:pt x="2775636" y="557237"/>
                </a:cubicBezTo>
                <a:lnTo>
                  <a:pt x="2771552" y="557600"/>
                </a:lnTo>
                <a:cubicBezTo>
                  <a:pt x="2771533" y="557594"/>
                  <a:pt x="2771508" y="557591"/>
                  <a:pt x="2771487" y="557586"/>
                </a:cubicBezTo>
                <a:cubicBezTo>
                  <a:pt x="2771458" y="557595"/>
                  <a:pt x="2771431" y="557603"/>
                  <a:pt x="2771403" y="557613"/>
                </a:cubicBezTo>
                <a:lnTo>
                  <a:pt x="2750326" y="559488"/>
                </a:lnTo>
                <a:lnTo>
                  <a:pt x="2748134" y="558797"/>
                </a:lnTo>
                <a:lnTo>
                  <a:pt x="2744800" y="559980"/>
                </a:lnTo>
                <a:lnTo>
                  <a:pt x="2738117" y="560574"/>
                </a:lnTo>
                <a:lnTo>
                  <a:pt x="2712098" y="567537"/>
                </a:lnTo>
                <a:lnTo>
                  <a:pt x="2699444" y="565076"/>
                </a:lnTo>
                <a:cubicBezTo>
                  <a:pt x="2693165" y="561737"/>
                  <a:pt x="2685706" y="559563"/>
                  <a:pt x="2677415" y="562429"/>
                </a:cubicBezTo>
                <a:lnTo>
                  <a:pt x="2651386" y="572607"/>
                </a:lnTo>
                <a:lnTo>
                  <a:pt x="2615655" y="580565"/>
                </a:lnTo>
                <a:lnTo>
                  <a:pt x="2613644" y="580091"/>
                </a:lnTo>
                <a:lnTo>
                  <a:pt x="2584755" y="584733"/>
                </a:lnTo>
                <a:lnTo>
                  <a:pt x="2572241" y="574263"/>
                </a:lnTo>
                <a:cubicBezTo>
                  <a:pt x="2565333" y="573460"/>
                  <a:pt x="2559595" y="575035"/>
                  <a:pt x="2554441" y="577708"/>
                </a:cubicBezTo>
                <a:lnTo>
                  <a:pt x="2540579" y="587426"/>
                </a:lnTo>
                <a:cubicBezTo>
                  <a:pt x="2540551" y="587405"/>
                  <a:pt x="2540529" y="587387"/>
                  <a:pt x="2540502" y="587365"/>
                </a:cubicBezTo>
                <a:lnTo>
                  <a:pt x="2527353" y="595019"/>
                </a:lnTo>
                <a:lnTo>
                  <a:pt x="2507710" y="590637"/>
                </a:lnTo>
                <a:cubicBezTo>
                  <a:pt x="2500315" y="586776"/>
                  <a:pt x="2490261" y="582752"/>
                  <a:pt x="2479557" y="582872"/>
                </a:cubicBezTo>
                <a:lnTo>
                  <a:pt x="2472363" y="583975"/>
                </a:lnTo>
                <a:cubicBezTo>
                  <a:pt x="2472306" y="583940"/>
                  <a:pt x="2472249" y="583906"/>
                  <a:pt x="2472193" y="583872"/>
                </a:cubicBezTo>
                <a:lnTo>
                  <a:pt x="2471586" y="584094"/>
                </a:lnTo>
                <a:lnTo>
                  <a:pt x="2468707" y="584537"/>
                </a:lnTo>
                <a:cubicBezTo>
                  <a:pt x="2444429" y="590241"/>
                  <a:pt x="2417330" y="583435"/>
                  <a:pt x="2395501" y="597427"/>
                </a:cubicBezTo>
                <a:cubicBezTo>
                  <a:pt x="2391840" y="599524"/>
                  <a:pt x="2388982" y="596235"/>
                  <a:pt x="2386281" y="594703"/>
                </a:cubicBezTo>
                <a:lnTo>
                  <a:pt x="2385531" y="596058"/>
                </a:lnTo>
                <a:cubicBezTo>
                  <a:pt x="2385468" y="595281"/>
                  <a:pt x="2385403" y="594502"/>
                  <a:pt x="2385344" y="593724"/>
                </a:cubicBezTo>
                <a:cubicBezTo>
                  <a:pt x="2383943" y="592431"/>
                  <a:pt x="2382268" y="591605"/>
                  <a:pt x="2380583" y="591267"/>
                </a:cubicBezTo>
                <a:cubicBezTo>
                  <a:pt x="2378894" y="590930"/>
                  <a:pt x="2377200" y="591081"/>
                  <a:pt x="2375764" y="591739"/>
                </a:cubicBezTo>
                <a:cubicBezTo>
                  <a:pt x="2362406" y="597712"/>
                  <a:pt x="2347663" y="600086"/>
                  <a:pt x="2333129" y="603062"/>
                </a:cubicBezTo>
                <a:lnTo>
                  <a:pt x="2332679" y="603225"/>
                </a:lnTo>
                <a:lnTo>
                  <a:pt x="2323168" y="600221"/>
                </a:lnTo>
                <a:lnTo>
                  <a:pt x="2319192" y="597481"/>
                </a:lnTo>
                <a:lnTo>
                  <a:pt x="2314958" y="597631"/>
                </a:lnTo>
                <a:lnTo>
                  <a:pt x="2314201" y="597392"/>
                </a:lnTo>
                <a:lnTo>
                  <a:pt x="2313377" y="597687"/>
                </a:lnTo>
                <a:lnTo>
                  <a:pt x="2309069" y="597839"/>
                </a:lnTo>
                <a:lnTo>
                  <a:pt x="2282991" y="607073"/>
                </a:lnTo>
                <a:lnTo>
                  <a:pt x="2280148" y="606522"/>
                </a:lnTo>
                <a:lnTo>
                  <a:pt x="2275879" y="602607"/>
                </a:lnTo>
                <a:cubicBezTo>
                  <a:pt x="2269240" y="597917"/>
                  <a:pt x="2262936" y="598193"/>
                  <a:pt x="2256646" y="600523"/>
                </a:cubicBezTo>
                <a:lnTo>
                  <a:pt x="2253464" y="602225"/>
                </a:lnTo>
                <a:lnTo>
                  <a:pt x="2243483" y="601024"/>
                </a:lnTo>
                <a:lnTo>
                  <a:pt x="2217461" y="611201"/>
                </a:lnTo>
                <a:lnTo>
                  <a:pt x="2198777" y="615361"/>
                </a:lnTo>
                <a:lnTo>
                  <a:pt x="2186886" y="614387"/>
                </a:lnTo>
                <a:lnTo>
                  <a:pt x="2172490" y="619847"/>
                </a:lnTo>
                <a:lnTo>
                  <a:pt x="2150825" y="623329"/>
                </a:lnTo>
                <a:lnTo>
                  <a:pt x="2138309" y="612860"/>
                </a:lnTo>
                <a:cubicBezTo>
                  <a:pt x="2131401" y="612057"/>
                  <a:pt x="2125663" y="613631"/>
                  <a:pt x="2120509" y="616305"/>
                </a:cubicBezTo>
                <a:lnTo>
                  <a:pt x="2108792" y="624517"/>
                </a:lnTo>
                <a:lnTo>
                  <a:pt x="2087061" y="632195"/>
                </a:lnTo>
                <a:lnTo>
                  <a:pt x="2073778" y="629234"/>
                </a:lnTo>
                <a:cubicBezTo>
                  <a:pt x="2066383" y="625372"/>
                  <a:pt x="2056328" y="621347"/>
                  <a:pt x="2045624" y="621469"/>
                </a:cubicBezTo>
                <a:lnTo>
                  <a:pt x="2038431" y="622572"/>
                </a:lnTo>
                <a:cubicBezTo>
                  <a:pt x="2038374" y="622537"/>
                  <a:pt x="2038317" y="622503"/>
                  <a:pt x="2038260" y="622469"/>
                </a:cubicBezTo>
                <a:lnTo>
                  <a:pt x="2037654" y="622691"/>
                </a:lnTo>
                <a:lnTo>
                  <a:pt x="2034774" y="623133"/>
                </a:lnTo>
                <a:cubicBezTo>
                  <a:pt x="2022639" y="625984"/>
                  <a:pt x="2009793" y="625710"/>
                  <a:pt x="1997254" y="626471"/>
                </a:cubicBezTo>
                <a:lnTo>
                  <a:pt x="1969157" y="633993"/>
                </a:lnTo>
                <a:lnTo>
                  <a:pt x="1968214" y="623389"/>
                </a:lnTo>
                <a:lnTo>
                  <a:pt x="1944657" y="623065"/>
                </a:lnTo>
                <a:cubicBezTo>
                  <a:pt x="1933707" y="626653"/>
                  <a:pt x="1923570" y="632781"/>
                  <a:pt x="1912902" y="637806"/>
                </a:cubicBezTo>
                <a:cubicBezTo>
                  <a:pt x="1912939" y="637854"/>
                  <a:pt x="1912976" y="637901"/>
                  <a:pt x="1913010" y="637950"/>
                </a:cubicBezTo>
                <a:lnTo>
                  <a:pt x="1912809" y="637995"/>
                </a:lnTo>
                <a:lnTo>
                  <a:pt x="1912058" y="637882"/>
                </a:lnTo>
                <a:lnTo>
                  <a:pt x="1910675" y="638470"/>
                </a:lnTo>
                <a:lnTo>
                  <a:pt x="1894087" y="642164"/>
                </a:lnTo>
                <a:lnTo>
                  <a:pt x="1885260" y="636078"/>
                </a:lnTo>
                <a:cubicBezTo>
                  <a:pt x="1881692" y="635598"/>
                  <a:pt x="1878343" y="635806"/>
                  <a:pt x="1875136" y="636435"/>
                </a:cubicBezTo>
                <a:lnTo>
                  <a:pt x="1859315" y="642039"/>
                </a:lnTo>
                <a:lnTo>
                  <a:pt x="1858088" y="641263"/>
                </a:lnTo>
                <a:cubicBezTo>
                  <a:pt x="1856689" y="639971"/>
                  <a:pt x="1850689" y="639794"/>
                  <a:pt x="1848241" y="641077"/>
                </a:cubicBezTo>
                <a:lnTo>
                  <a:pt x="1843484" y="642611"/>
                </a:lnTo>
                <a:lnTo>
                  <a:pt x="1841947" y="641203"/>
                </a:lnTo>
                <a:cubicBezTo>
                  <a:pt x="1835306" y="636514"/>
                  <a:pt x="1829009" y="636788"/>
                  <a:pt x="1822718" y="639118"/>
                </a:cubicBezTo>
                <a:lnTo>
                  <a:pt x="1814748" y="643377"/>
                </a:lnTo>
                <a:lnTo>
                  <a:pt x="1813579" y="643604"/>
                </a:lnTo>
                <a:lnTo>
                  <a:pt x="1811181" y="645285"/>
                </a:lnTo>
                <a:lnTo>
                  <a:pt x="1803540" y="649371"/>
                </a:lnTo>
                <a:lnTo>
                  <a:pt x="1804456" y="649999"/>
                </a:lnTo>
                <a:lnTo>
                  <a:pt x="1804105" y="650244"/>
                </a:lnTo>
                <a:lnTo>
                  <a:pt x="1787861" y="656259"/>
                </a:lnTo>
                <a:cubicBezTo>
                  <a:pt x="1782056" y="657660"/>
                  <a:pt x="1775861" y="657680"/>
                  <a:pt x="1768506" y="654258"/>
                </a:cubicBezTo>
                <a:cubicBezTo>
                  <a:pt x="1764276" y="652332"/>
                  <a:pt x="1758693" y="652032"/>
                  <a:pt x="1752956" y="652983"/>
                </a:cubicBezTo>
                <a:lnTo>
                  <a:pt x="1742828" y="656825"/>
                </a:lnTo>
                <a:lnTo>
                  <a:pt x="1731331" y="649769"/>
                </a:lnTo>
                <a:cubicBezTo>
                  <a:pt x="1726339" y="649503"/>
                  <a:pt x="1721077" y="651568"/>
                  <a:pt x="1716073" y="655379"/>
                </a:cubicBezTo>
                <a:lnTo>
                  <a:pt x="1707414" y="658056"/>
                </a:lnTo>
                <a:lnTo>
                  <a:pt x="1700187" y="655209"/>
                </a:lnTo>
                <a:lnTo>
                  <a:pt x="1678245" y="662034"/>
                </a:lnTo>
                <a:cubicBezTo>
                  <a:pt x="1678381" y="660504"/>
                  <a:pt x="1678522" y="658975"/>
                  <a:pt x="1678657" y="657445"/>
                </a:cubicBezTo>
                <a:cubicBezTo>
                  <a:pt x="1675874" y="651357"/>
                  <a:pt x="1669931" y="647011"/>
                  <a:pt x="1661603" y="647044"/>
                </a:cubicBezTo>
                <a:cubicBezTo>
                  <a:pt x="1648580" y="647140"/>
                  <a:pt x="1635325" y="647078"/>
                  <a:pt x="1622220" y="648065"/>
                </a:cubicBezTo>
                <a:cubicBezTo>
                  <a:pt x="1609113" y="649053"/>
                  <a:pt x="1596155" y="651093"/>
                  <a:pt x="1583717" y="655389"/>
                </a:cubicBezTo>
                <a:lnTo>
                  <a:pt x="1569601" y="663686"/>
                </a:lnTo>
                <a:lnTo>
                  <a:pt x="1568206" y="663736"/>
                </a:lnTo>
                <a:cubicBezTo>
                  <a:pt x="1558578" y="665620"/>
                  <a:pt x="1550189" y="671285"/>
                  <a:pt x="1540766" y="673452"/>
                </a:cubicBezTo>
                <a:cubicBezTo>
                  <a:pt x="1540720" y="673518"/>
                  <a:pt x="1540674" y="673582"/>
                  <a:pt x="1540629" y="673648"/>
                </a:cubicBezTo>
                <a:lnTo>
                  <a:pt x="1535018" y="668503"/>
                </a:lnTo>
                <a:cubicBezTo>
                  <a:pt x="1528379" y="663814"/>
                  <a:pt x="1522076" y="664089"/>
                  <a:pt x="1515787" y="666419"/>
                </a:cubicBezTo>
                <a:lnTo>
                  <a:pt x="1503134" y="673184"/>
                </a:lnTo>
                <a:lnTo>
                  <a:pt x="1502411" y="672384"/>
                </a:lnTo>
                <a:cubicBezTo>
                  <a:pt x="1497877" y="672217"/>
                  <a:pt x="1492865" y="672926"/>
                  <a:pt x="1487675" y="674630"/>
                </a:cubicBezTo>
                <a:lnTo>
                  <a:pt x="1485211" y="675180"/>
                </a:lnTo>
                <a:lnTo>
                  <a:pt x="1481475" y="673346"/>
                </a:lnTo>
                <a:cubicBezTo>
                  <a:pt x="1477251" y="669114"/>
                  <a:pt x="1468616" y="668109"/>
                  <a:pt x="1462756" y="674299"/>
                </a:cubicBezTo>
                <a:cubicBezTo>
                  <a:pt x="1462779" y="674427"/>
                  <a:pt x="1462803" y="674552"/>
                  <a:pt x="1462827" y="674677"/>
                </a:cubicBezTo>
                <a:cubicBezTo>
                  <a:pt x="1462814" y="674669"/>
                  <a:pt x="1462800" y="674660"/>
                  <a:pt x="1462789" y="674651"/>
                </a:cubicBezTo>
                <a:lnTo>
                  <a:pt x="1451513" y="680734"/>
                </a:lnTo>
                <a:lnTo>
                  <a:pt x="1446026" y="680283"/>
                </a:lnTo>
                <a:cubicBezTo>
                  <a:pt x="1440290" y="681238"/>
                  <a:pt x="1434395" y="683445"/>
                  <a:pt x="1429543" y="686535"/>
                </a:cubicBezTo>
                <a:lnTo>
                  <a:pt x="1428976" y="686745"/>
                </a:lnTo>
                <a:lnTo>
                  <a:pt x="1427562" y="687000"/>
                </a:lnTo>
                <a:lnTo>
                  <a:pt x="1410292" y="689503"/>
                </a:lnTo>
                <a:lnTo>
                  <a:pt x="1397447" y="678757"/>
                </a:lnTo>
                <a:cubicBezTo>
                  <a:pt x="1390541" y="677953"/>
                  <a:pt x="1384802" y="679528"/>
                  <a:pt x="1379645" y="682201"/>
                </a:cubicBezTo>
                <a:lnTo>
                  <a:pt x="1365787" y="691919"/>
                </a:lnTo>
                <a:cubicBezTo>
                  <a:pt x="1365759" y="691898"/>
                  <a:pt x="1365738" y="691879"/>
                  <a:pt x="1365710" y="691857"/>
                </a:cubicBezTo>
                <a:cubicBezTo>
                  <a:pt x="1357230" y="692612"/>
                  <a:pt x="1353553" y="699319"/>
                  <a:pt x="1347020" y="702735"/>
                </a:cubicBezTo>
                <a:lnTo>
                  <a:pt x="1326940" y="710752"/>
                </a:lnTo>
                <a:lnTo>
                  <a:pt x="1326404" y="710664"/>
                </a:lnTo>
                <a:cubicBezTo>
                  <a:pt x="1326283" y="710297"/>
                  <a:pt x="1326162" y="709929"/>
                  <a:pt x="1326042" y="709563"/>
                </a:cubicBezTo>
                <a:lnTo>
                  <a:pt x="1321686" y="709709"/>
                </a:lnTo>
                <a:lnTo>
                  <a:pt x="1311473" y="697037"/>
                </a:lnTo>
                <a:cubicBezTo>
                  <a:pt x="1311442" y="697721"/>
                  <a:pt x="1311411" y="698404"/>
                  <a:pt x="1311380" y="699088"/>
                </a:cubicBezTo>
                <a:cubicBezTo>
                  <a:pt x="1311258" y="698302"/>
                  <a:pt x="1311139" y="697512"/>
                  <a:pt x="1311016" y="696723"/>
                </a:cubicBezTo>
                <a:cubicBezTo>
                  <a:pt x="1307108" y="691223"/>
                  <a:pt x="1302391" y="688630"/>
                  <a:pt x="1297400" y="688365"/>
                </a:cubicBezTo>
                <a:cubicBezTo>
                  <a:pt x="1292407" y="688100"/>
                  <a:pt x="1287145" y="690165"/>
                  <a:pt x="1282141" y="693975"/>
                </a:cubicBezTo>
                <a:lnTo>
                  <a:pt x="1273205" y="696739"/>
                </a:lnTo>
                <a:lnTo>
                  <a:pt x="1254283" y="680865"/>
                </a:lnTo>
                <a:cubicBezTo>
                  <a:pt x="1248452" y="680913"/>
                  <a:pt x="1241463" y="682198"/>
                  <a:pt x="1233359" y="684779"/>
                </a:cubicBezTo>
                <a:lnTo>
                  <a:pt x="1220173" y="689188"/>
                </a:lnTo>
                <a:lnTo>
                  <a:pt x="1203796" y="688962"/>
                </a:lnTo>
                <a:cubicBezTo>
                  <a:pt x="1192845" y="692549"/>
                  <a:pt x="1182707" y="698678"/>
                  <a:pt x="1172043" y="703703"/>
                </a:cubicBezTo>
                <a:cubicBezTo>
                  <a:pt x="1172099" y="703779"/>
                  <a:pt x="1172154" y="703855"/>
                  <a:pt x="1172211" y="703931"/>
                </a:cubicBezTo>
                <a:lnTo>
                  <a:pt x="1171194" y="703778"/>
                </a:lnTo>
                <a:lnTo>
                  <a:pt x="1156246" y="710144"/>
                </a:lnTo>
                <a:lnTo>
                  <a:pt x="1144398" y="701974"/>
                </a:lnTo>
                <a:cubicBezTo>
                  <a:pt x="1140829" y="701495"/>
                  <a:pt x="1137482" y="701702"/>
                  <a:pt x="1134276" y="702332"/>
                </a:cubicBezTo>
                <a:lnTo>
                  <a:pt x="1118455" y="707935"/>
                </a:lnTo>
                <a:lnTo>
                  <a:pt x="1117226" y="707160"/>
                </a:lnTo>
                <a:cubicBezTo>
                  <a:pt x="1115829" y="705868"/>
                  <a:pt x="1109830" y="705690"/>
                  <a:pt x="1107382" y="706974"/>
                </a:cubicBezTo>
                <a:lnTo>
                  <a:pt x="1102622" y="708507"/>
                </a:lnTo>
                <a:lnTo>
                  <a:pt x="1101085" y="707100"/>
                </a:lnTo>
                <a:cubicBezTo>
                  <a:pt x="1087806" y="697720"/>
                  <a:pt x="1075886" y="708202"/>
                  <a:pt x="1062679" y="715267"/>
                </a:cubicBezTo>
                <a:lnTo>
                  <a:pt x="1063701" y="715973"/>
                </a:lnTo>
                <a:lnTo>
                  <a:pt x="1047002" y="722155"/>
                </a:lnTo>
                <a:cubicBezTo>
                  <a:pt x="1041196" y="723556"/>
                  <a:pt x="1035002" y="723577"/>
                  <a:pt x="1027646" y="720155"/>
                </a:cubicBezTo>
                <a:cubicBezTo>
                  <a:pt x="1023413" y="718228"/>
                  <a:pt x="1017834" y="717929"/>
                  <a:pt x="1012095" y="718880"/>
                </a:cubicBezTo>
                <a:cubicBezTo>
                  <a:pt x="1006358" y="719835"/>
                  <a:pt x="1000463" y="722042"/>
                  <a:pt x="995611" y="725132"/>
                </a:cubicBezTo>
                <a:cubicBezTo>
                  <a:pt x="986221" y="725258"/>
                  <a:pt x="979512" y="731526"/>
                  <a:pt x="971616" y="734001"/>
                </a:cubicBezTo>
                <a:cubicBezTo>
                  <a:pt x="965576" y="735778"/>
                  <a:pt x="960233" y="739354"/>
                  <a:pt x="954524" y="741856"/>
                </a:cubicBezTo>
                <a:lnTo>
                  <a:pt x="936004" y="743203"/>
                </a:lnTo>
                <a:lnTo>
                  <a:pt x="937796" y="723341"/>
                </a:lnTo>
                <a:cubicBezTo>
                  <a:pt x="935015" y="717254"/>
                  <a:pt x="929070" y="712908"/>
                  <a:pt x="920741" y="712941"/>
                </a:cubicBezTo>
                <a:cubicBezTo>
                  <a:pt x="907716" y="713036"/>
                  <a:pt x="894463" y="712974"/>
                  <a:pt x="881357" y="713962"/>
                </a:cubicBezTo>
                <a:cubicBezTo>
                  <a:pt x="868252" y="714950"/>
                  <a:pt x="855291" y="716991"/>
                  <a:pt x="842857" y="721286"/>
                </a:cubicBezTo>
                <a:cubicBezTo>
                  <a:pt x="831266" y="725506"/>
                  <a:pt x="821715" y="733444"/>
                  <a:pt x="811587" y="739663"/>
                </a:cubicBezTo>
                <a:lnTo>
                  <a:pt x="811634" y="739969"/>
                </a:lnTo>
                <a:lnTo>
                  <a:pt x="791714" y="739658"/>
                </a:lnTo>
                <a:cubicBezTo>
                  <a:pt x="784991" y="739725"/>
                  <a:pt x="778314" y="740319"/>
                  <a:pt x="771670" y="742504"/>
                </a:cubicBezTo>
                <a:lnTo>
                  <a:pt x="768067" y="743358"/>
                </a:lnTo>
                <a:lnTo>
                  <a:pt x="746447" y="735533"/>
                </a:lnTo>
                <a:cubicBezTo>
                  <a:pt x="736345" y="730052"/>
                  <a:pt x="726843" y="728946"/>
                  <a:pt x="717685" y="730470"/>
                </a:cubicBezTo>
                <a:cubicBezTo>
                  <a:pt x="708524" y="731992"/>
                  <a:pt x="699709" y="736146"/>
                  <a:pt x="690966" y="741174"/>
                </a:cubicBezTo>
                <a:lnTo>
                  <a:pt x="666770" y="755786"/>
                </a:lnTo>
                <a:lnTo>
                  <a:pt x="655060" y="757482"/>
                </a:lnTo>
                <a:cubicBezTo>
                  <a:pt x="655073" y="757605"/>
                  <a:pt x="655084" y="757727"/>
                  <a:pt x="655096" y="757849"/>
                </a:cubicBezTo>
                <a:cubicBezTo>
                  <a:pt x="655094" y="757845"/>
                  <a:pt x="655094" y="757841"/>
                  <a:pt x="655092" y="757835"/>
                </a:cubicBezTo>
                <a:cubicBezTo>
                  <a:pt x="639118" y="765635"/>
                  <a:pt x="622660" y="772771"/>
                  <a:pt x="607629" y="781550"/>
                </a:cubicBezTo>
                <a:lnTo>
                  <a:pt x="606712" y="781914"/>
                </a:lnTo>
                <a:lnTo>
                  <a:pt x="602523" y="776218"/>
                </a:lnTo>
                <a:cubicBezTo>
                  <a:pt x="595039" y="768890"/>
                  <a:pt x="586784" y="769758"/>
                  <a:pt x="572450" y="777944"/>
                </a:cubicBezTo>
                <a:lnTo>
                  <a:pt x="560587" y="784820"/>
                </a:lnTo>
                <a:lnTo>
                  <a:pt x="550559" y="783702"/>
                </a:lnTo>
                <a:cubicBezTo>
                  <a:pt x="547487" y="783399"/>
                  <a:pt x="544454" y="782936"/>
                  <a:pt x="541559" y="782052"/>
                </a:cubicBezTo>
                <a:lnTo>
                  <a:pt x="533437" y="777907"/>
                </a:lnTo>
                <a:lnTo>
                  <a:pt x="534676" y="764595"/>
                </a:lnTo>
                <a:cubicBezTo>
                  <a:pt x="533798" y="752814"/>
                  <a:pt x="526545" y="746655"/>
                  <a:pt x="513421" y="746761"/>
                </a:cubicBezTo>
                <a:cubicBezTo>
                  <a:pt x="507591" y="746809"/>
                  <a:pt x="500601" y="748095"/>
                  <a:pt x="492497" y="750675"/>
                </a:cubicBezTo>
                <a:cubicBezTo>
                  <a:pt x="487078" y="752224"/>
                  <a:pt x="481778" y="753847"/>
                  <a:pt x="476779" y="755929"/>
                </a:cubicBezTo>
                <a:lnTo>
                  <a:pt x="463958" y="763337"/>
                </a:lnTo>
                <a:lnTo>
                  <a:pt x="462878" y="763589"/>
                </a:lnTo>
                <a:cubicBezTo>
                  <a:pt x="438820" y="771755"/>
                  <a:pt x="419311" y="792628"/>
                  <a:pt x="388632" y="784015"/>
                </a:cubicBezTo>
                <a:cubicBezTo>
                  <a:pt x="385145" y="783262"/>
                  <a:pt x="378817" y="784181"/>
                  <a:pt x="375315" y="788036"/>
                </a:cubicBezTo>
                <a:cubicBezTo>
                  <a:pt x="365090" y="793200"/>
                  <a:pt x="355683" y="797936"/>
                  <a:pt x="344084" y="787626"/>
                </a:cubicBezTo>
                <a:cubicBezTo>
                  <a:pt x="338950" y="782764"/>
                  <a:pt x="329323" y="785038"/>
                  <a:pt x="322336" y="788140"/>
                </a:cubicBezTo>
                <a:cubicBezTo>
                  <a:pt x="317707" y="790147"/>
                  <a:pt x="313403" y="793122"/>
                  <a:pt x="308508" y="792810"/>
                </a:cubicBezTo>
                <a:lnTo>
                  <a:pt x="303793" y="791370"/>
                </a:lnTo>
                <a:cubicBezTo>
                  <a:pt x="303799" y="791316"/>
                  <a:pt x="303800" y="791262"/>
                  <a:pt x="303805" y="791209"/>
                </a:cubicBezTo>
                <a:cubicBezTo>
                  <a:pt x="297367" y="786109"/>
                  <a:pt x="289282" y="786472"/>
                  <a:pt x="282324" y="789929"/>
                </a:cubicBezTo>
                <a:cubicBezTo>
                  <a:pt x="270562" y="797001"/>
                  <a:pt x="258028" y="800242"/>
                  <a:pt x="243551" y="800819"/>
                </a:cubicBezTo>
                <a:cubicBezTo>
                  <a:pt x="236315" y="801107"/>
                  <a:pt x="228932" y="804603"/>
                  <a:pt x="223371" y="809348"/>
                </a:cubicBezTo>
                <a:lnTo>
                  <a:pt x="224057" y="810409"/>
                </a:lnTo>
                <a:lnTo>
                  <a:pt x="223888" y="810365"/>
                </a:lnTo>
                <a:cubicBezTo>
                  <a:pt x="215543" y="810221"/>
                  <a:pt x="207821" y="811085"/>
                  <a:pt x="200872" y="813431"/>
                </a:cubicBezTo>
                <a:lnTo>
                  <a:pt x="196796" y="816083"/>
                </a:lnTo>
                <a:lnTo>
                  <a:pt x="170273" y="818138"/>
                </a:lnTo>
                <a:lnTo>
                  <a:pt x="169840" y="817654"/>
                </a:lnTo>
                <a:lnTo>
                  <a:pt x="169962" y="818163"/>
                </a:lnTo>
                <a:lnTo>
                  <a:pt x="169241" y="818218"/>
                </a:lnTo>
                <a:lnTo>
                  <a:pt x="156153" y="808505"/>
                </a:lnTo>
                <a:cubicBezTo>
                  <a:pt x="150910" y="807820"/>
                  <a:pt x="144961" y="809412"/>
                  <a:pt x="138594" y="812282"/>
                </a:cubicBezTo>
                <a:cubicBezTo>
                  <a:pt x="135311" y="813815"/>
                  <a:pt x="132404" y="815933"/>
                  <a:pt x="129237" y="817588"/>
                </a:cubicBezTo>
                <a:lnTo>
                  <a:pt x="119925" y="819742"/>
                </a:lnTo>
                <a:lnTo>
                  <a:pt x="118745" y="819717"/>
                </a:lnTo>
                <a:lnTo>
                  <a:pt x="87958" y="824518"/>
                </a:lnTo>
                <a:lnTo>
                  <a:pt x="42170" y="828066"/>
                </a:lnTo>
                <a:lnTo>
                  <a:pt x="0" y="283907"/>
                </a:ln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99" name="Tijdelijke aanduiding voor verticale tekst 198">
            <a:extLst>
              <a:ext uri="{FF2B5EF4-FFF2-40B4-BE49-F238E27FC236}">
                <a16:creationId xmlns:a16="http://schemas.microsoft.com/office/drawing/2014/main" id="{5EF5DB12-4B72-4E8A-9F72-FFD85C9EBC06}"/>
              </a:ext>
            </a:extLst>
          </p:cNvPr>
          <p:cNvSpPr>
            <a:spLocks noGrp="1"/>
          </p:cNvSpPr>
          <p:nvPr>
            <p:ph type="body" orient="vert" idx="65" hasCustomPrompt="1"/>
          </p:nvPr>
        </p:nvSpPr>
        <p:spPr>
          <a:xfrm>
            <a:off x="1760049" y="408169"/>
            <a:ext cx="3687514" cy="593639"/>
          </a:xfrm>
          <a:custGeom>
            <a:avLst/>
            <a:gdLst>
              <a:gd name="connsiteX0" fmla="*/ 3663510 w 3687514"/>
              <a:gd name="connsiteY0" fmla="*/ 0 h 593639"/>
              <a:gd name="connsiteX1" fmla="*/ 3687514 w 3687514"/>
              <a:gd name="connsiteY1" fmla="*/ 309732 h 593639"/>
              <a:gd name="connsiteX2" fmla="*/ 24003 w 3687514"/>
              <a:gd name="connsiteY2" fmla="*/ 593639 h 593639"/>
              <a:gd name="connsiteX3" fmla="*/ 0 w 3687514"/>
              <a:gd name="connsiteY3" fmla="*/ 283907 h 593639"/>
            </a:gdLst>
            <a:ahLst/>
            <a:cxnLst>
              <a:cxn ang="0">
                <a:pos x="connsiteX0" y="connsiteY0"/>
              </a:cxn>
              <a:cxn ang="0">
                <a:pos x="connsiteX1" y="connsiteY1"/>
              </a:cxn>
              <a:cxn ang="0">
                <a:pos x="connsiteX2" y="connsiteY2"/>
              </a:cxn>
              <a:cxn ang="0">
                <a:pos x="connsiteX3" y="connsiteY3"/>
              </a:cxn>
            </a:cxnLst>
            <a:rect l="l" t="t" r="r" b="b"/>
            <a:pathLst>
              <a:path w="3687514" h="593639">
                <a:moveTo>
                  <a:pt x="3663510" y="0"/>
                </a:moveTo>
                <a:lnTo>
                  <a:pt x="3687514" y="309732"/>
                </a:lnTo>
                <a:lnTo>
                  <a:pt x="24003" y="593639"/>
                </a:lnTo>
                <a:lnTo>
                  <a:pt x="0" y="283907"/>
                </a:lnTo>
                <a:close/>
              </a:path>
            </a:pathLst>
          </a:custGeom>
          <a:solidFill>
            <a:schemeClr val="accent5"/>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0" name="Tijdelijke aanduiding voor verticale tekst 199">
            <a:extLst>
              <a:ext uri="{FF2B5EF4-FFF2-40B4-BE49-F238E27FC236}">
                <a16:creationId xmlns:a16="http://schemas.microsoft.com/office/drawing/2014/main" id="{0F461F53-454F-478B-9C6C-C8B647C4C13C}"/>
              </a:ext>
            </a:extLst>
          </p:cNvPr>
          <p:cNvSpPr>
            <a:spLocks noGrp="1"/>
          </p:cNvSpPr>
          <p:nvPr>
            <p:ph type="body" orient="vert" idx="66" hasCustomPrompt="1"/>
          </p:nvPr>
        </p:nvSpPr>
        <p:spPr>
          <a:xfrm>
            <a:off x="1719139" y="688545"/>
            <a:ext cx="69585" cy="313265"/>
          </a:xfrm>
          <a:custGeom>
            <a:avLst/>
            <a:gdLst>
              <a:gd name="connsiteX0" fmla="*/ 45582 w 69585"/>
              <a:gd name="connsiteY0" fmla="*/ 0 h 313265"/>
              <a:gd name="connsiteX1" fmla="*/ 69585 w 69585"/>
              <a:gd name="connsiteY1" fmla="*/ 309732 h 313265"/>
              <a:gd name="connsiteX2" fmla="*/ 24003 w 69585"/>
              <a:gd name="connsiteY2" fmla="*/ 313265 h 313265"/>
              <a:gd name="connsiteX3" fmla="*/ 0 w 69585"/>
              <a:gd name="connsiteY3" fmla="*/ 3533 h 313265"/>
            </a:gdLst>
            <a:ahLst/>
            <a:cxnLst>
              <a:cxn ang="0">
                <a:pos x="connsiteX0" y="connsiteY0"/>
              </a:cxn>
              <a:cxn ang="0">
                <a:pos x="connsiteX1" y="connsiteY1"/>
              </a:cxn>
              <a:cxn ang="0">
                <a:pos x="connsiteX2" y="connsiteY2"/>
              </a:cxn>
              <a:cxn ang="0">
                <a:pos x="connsiteX3" y="connsiteY3"/>
              </a:cxn>
            </a:cxnLst>
            <a:rect l="l" t="t" r="r" b="b"/>
            <a:pathLst>
              <a:path w="69585" h="313265">
                <a:moveTo>
                  <a:pt x="45582" y="0"/>
                </a:moveTo>
                <a:lnTo>
                  <a:pt x="69585" y="309732"/>
                </a:lnTo>
                <a:lnTo>
                  <a:pt x="24003" y="313265"/>
                </a:lnTo>
                <a:lnTo>
                  <a:pt x="0" y="3533"/>
                </a:lnTo>
                <a:close/>
              </a:path>
            </a:pathLst>
          </a:custGeom>
          <a:solidFill>
            <a:schemeClr val="accent5">
              <a:lumMod val="50000"/>
            </a:schemeClr>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2" name="Tijdelijke aanduiding voor verticale tekst 201">
            <a:extLst>
              <a:ext uri="{FF2B5EF4-FFF2-40B4-BE49-F238E27FC236}">
                <a16:creationId xmlns:a16="http://schemas.microsoft.com/office/drawing/2014/main" id="{3B751E84-56DA-4D05-AF77-8BFA0AB4E768}"/>
              </a:ext>
            </a:extLst>
          </p:cNvPr>
          <p:cNvSpPr>
            <a:spLocks noGrp="1"/>
          </p:cNvSpPr>
          <p:nvPr>
            <p:ph type="body" orient="vert" idx="67" hasCustomPrompt="1"/>
          </p:nvPr>
        </p:nvSpPr>
        <p:spPr>
          <a:xfrm>
            <a:off x="1734924" y="1001809"/>
            <a:ext cx="66161" cy="237236"/>
          </a:xfrm>
          <a:custGeom>
            <a:avLst/>
            <a:gdLst>
              <a:gd name="connsiteX0" fmla="*/ 45582 w 69585"/>
              <a:gd name="connsiteY0" fmla="*/ 0 h 313265"/>
              <a:gd name="connsiteX1" fmla="*/ 69585 w 69585"/>
              <a:gd name="connsiteY1" fmla="*/ 309732 h 313265"/>
              <a:gd name="connsiteX2" fmla="*/ 24003 w 69585"/>
              <a:gd name="connsiteY2" fmla="*/ 313265 h 313265"/>
              <a:gd name="connsiteX3" fmla="*/ 0 w 69585"/>
              <a:gd name="connsiteY3" fmla="*/ 3533 h 313265"/>
            </a:gdLst>
            <a:ahLst/>
            <a:cxnLst>
              <a:cxn ang="0">
                <a:pos x="connsiteX0" y="connsiteY0"/>
              </a:cxn>
              <a:cxn ang="0">
                <a:pos x="connsiteX1" y="connsiteY1"/>
              </a:cxn>
              <a:cxn ang="0">
                <a:pos x="connsiteX2" y="connsiteY2"/>
              </a:cxn>
              <a:cxn ang="0">
                <a:pos x="connsiteX3" y="connsiteY3"/>
              </a:cxn>
            </a:cxnLst>
            <a:rect l="l" t="t" r="r" b="b"/>
            <a:pathLst>
              <a:path w="69585" h="313265">
                <a:moveTo>
                  <a:pt x="45582" y="0"/>
                </a:moveTo>
                <a:lnTo>
                  <a:pt x="69585" y="309732"/>
                </a:lnTo>
                <a:lnTo>
                  <a:pt x="24003" y="313265"/>
                </a:lnTo>
                <a:lnTo>
                  <a:pt x="0" y="3533"/>
                </a:lnTo>
                <a:close/>
              </a:path>
            </a:pathLst>
          </a:custGeom>
          <a:solidFill>
            <a:schemeClr val="bg1">
              <a:lumMod val="85000"/>
            </a:schemeClr>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3" name="Tijdelijke aanduiding voor verticale tekst 2">
            <a:extLst>
              <a:ext uri="{FF2B5EF4-FFF2-40B4-BE49-F238E27FC236}">
                <a16:creationId xmlns:a16="http://schemas.microsoft.com/office/drawing/2014/main" id="{F4BCFC0A-01A8-4654-8AA7-6D1EEC56228A}"/>
              </a:ext>
            </a:extLst>
          </p:cNvPr>
          <p:cNvSpPr>
            <a:spLocks noGrp="1"/>
          </p:cNvSpPr>
          <p:nvPr>
            <p:ph type="body" orient="vert" idx="68" hasCustomPrompt="1"/>
          </p:nvPr>
        </p:nvSpPr>
        <p:spPr>
          <a:xfrm rot="21292575">
            <a:off x="6372487" y="4814879"/>
            <a:ext cx="2060554" cy="766499"/>
          </a:xfrm>
          <a:blipFill>
            <a:blip r:embed="rId4">
              <a:extLst>
                <a:ext uri="{96DAC541-7B7A-43D3-8B79-37D633B846F1}">
                  <asvg:svgBlip xmlns:asvg="http://schemas.microsoft.com/office/drawing/2016/SVG/main" r:embed="rId5"/>
                </a:ext>
              </a:extLst>
            </a:blip>
            <a:stretch>
              <a:fillRect t="2955" b="2955"/>
            </a:stretch>
          </a:blipFill>
        </p:spPr>
        <p:txBody>
          <a:bodyPr vert="horz" lIns="252000" tIns="0" rIns="252000" bIns="0" anchor="ctr" anchorCtr="0"/>
          <a:lstStyle>
            <a:lvl1pPr marL="0" indent="0" algn="l">
              <a:spcBef>
                <a:spcPts val="0"/>
              </a:spcBef>
              <a:spcAft>
                <a:spcPts val="0"/>
              </a:spcAft>
              <a:buNone/>
              <a:defRPr sz="14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06" name="Tijdelijke aanduiding voor verticale tekst 2">
            <a:extLst>
              <a:ext uri="{FF2B5EF4-FFF2-40B4-BE49-F238E27FC236}">
                <a16:creationId xmlns:a16="http://schemas.microsoft.com/office/drawing/2014/main" id="{C15CF370-901C-4635-8DA7-17661A7296A2}"/>
              </a:ext>
            </a:extLst>
          </p:cNvPr>
          <p:cNvSpPr>
            <a:spLocks noGrp="1"/>
          </p:cNvSpPr>
          <p:nvPr>
            <p:ph type="body" orient="vert" idx="70" hasCustomPrompt="1"/>
          </p:nvPr>
        </p:nvSpPr>
        <p:spPr>
          <a:xfrm rot="21292575">
            <a:off x="2555555" y="3773479"/>
            <a:ext cx="2060554" cy="766499"/>
          </a:xfrm>
          <a:blipFill>
            <a:blip r:embed="rId4">
              <a:extLst>
                <a:ext uri="{96DAC541-7B7A-43D3-8B79-37D633B846F1}">
                  <asvg:svgBlip xmlns:asvg="http://schemas.microsoft.com/office/drawing/2016/SVG/main" r:embed="rId5"/>
                </a:ext>
              </a:extLst>
            </a:blip>
            <a:stretch>
              <a:fillRect t="2955" b="2955"/>
            </a:stretch>
          </a:blipFill>
        </p:spPr>
        <p:txBody>
          <a:bodyPr vert="horz" lIns="252000" tIns="0" rIns="252000" bIns="0" anchor="ctr" anchorCtr="0"/>
          <a:lstStyle>
            <a:lvl1pPr marL="0" indent="0" algn="l">
              <a:spcBef>
                <a:spcPts val="0"/>
              </a:spcBef>
              <a:spcAft>
                <a:spcPts val="0"/>
              </a:spcAft>
              <a:buNone/>
              <a:defRPr sz="14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09" name="Tijdelijke aanduiding voor verticale tekst 2">
            <a:extLst>
              <a:ext uri="{FF2B5EF4-FFF2-40B4-BE49-F238E27FC236}">
                <a16:creationId xmlns:a16="http://schemas.microsoft.com/office/drawing/2014/main" id="{D8E66FD4-0633-4197-9CB0-41A70E6E531A}"/>
              </a:ext>
            </a:extLst>
          </p:cNvPr>
          <p:cNvSpPr>
            <a:spLocks noGrp="1"/>
          </p:cNvSpPr>
          <p:nvPr>
            <p:ph type="body" orient="vert" idx="73" hasCustomPrompt="1"/>
          </p:nvPr>
        </p:nvSpPr>
        <p:spPr>
          <a:xfrm rot="21306837">
            <a:off x="6588788" y="5679488"/>
            <a:ext cx="2652800" cy="377178"/>
          </a:xfrm>
          <a:noFill/>
        </p:spPr>
        <p:txBody>
          <a:bodyPr vert="horz" lIns="72000" tIns="0" rIns="72000" bIns="0" anchor="ctr" anchorCtr="0"/>
          <a:lstStyle>
            <a:lvl1pPr algn="l">
              <a:buNone/>
              <a:defRPr sz="1600" b="1" cap="none" baseline="0">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Datum</a:t>
            </a:r>
          </a:p>
        </p:txBody>
      </p:sp>
      <p:sp>
        <p:nvSpPr>
          <p:cNvPr id="211" name="Tijdelijke aanduiding voor verticale tekst 2">
            <a:extLst>
              <a:ext uri="{FF2B5EF4-FFF2-40B4-BE49-F238E27FC236}">
                <a16:creationId xmlns:a16="http://schemas.microsoft.com/office/drawing/2014/main" id="{6BE033C9-2A70-4CAC-A22D-4EE5CF9726A4}"/>
              </a:ext>
            </a:extLst>
          </p:cNvPr>
          <p:cNvSpPr>
            <a:spLocks noGrp="1"/>
          </p:cNvSpPr>
          <p:nvPr>
            <p:ph type="body" orient="vert" idx="75" hasCustomPrompt="1"/>
          </p:nvPr>
        </p:nvSpPr>
        <p:spPr>
          <a:xfrm rot="21306837">
            <a:off x="2682957" y="4587288"/>
            <a:ext cx="2652800" cy="377178"/>
          </a:xfrm>
          <a:noFill/>
        </p:spPr>
        <p:txBody>
          <a:bodyPr vert="horz" lIns="72000" tIns="0" rIns="72000" bIns="0" anchor="ctr" anchorCtr="0"/>
          <a:lstStyle>
            <a:lvl1pPr algn="l">
              <a:buNone/>
              <a:defRPr sz="1600" b="1" cap="none" baseline="0">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Datum</a:t>
            </a:r>
          </a:p>
        </p:txBody>
      </p:sp>
      <p:sp>
        <p:nvSpPr>
          <p:cNvPr id="71" name="Tijdelijke aanduiding voor verticale tekst 2">
            <a:extLst>
              <a:ext uri="{FF2B5EF4-FFF2-40B4-BE49-F238E27FC236}">
                <a16:creationId xmlns:a16="http://schemas.microsoft.com/office/drawing/2014/main" id="{24174969-4D5B-4A98-A15E-B651F3BEE864}"/>
              </a:ext>
            </a:extLst>
          </p:cNvPr>
          <p:cNvSpPr>
            <a:spLocks noGrp="1"/>
          </p:cNvSpPr>
          <p:nvPr>
            <p:ph type="body" orient="vert" idx="76" hasCustomPrompt="1"/>
          </p:nvPr>
        </p:nvSpPr>
        <p:spPr>
          <a:xfrm>
            <a:off x="846123" y="6050065"/>
            <a:ext cx="777600" cy="273600"/>
          </a:xfrm>
          <a:blipFill>
            <a:blip r:embed="rId6">
              <a:extLst>
                <a:ext uri="{96DAC541-7B7A-43D3-8B79-37D633B846F1}">
                  <asvg:svgBlip xmlns:asvg="http://schemas.microsoft.com/office/drawing/2016/SVG/main" r:embed="rId7"/>
                </a:ext>
              </a:extLst>
            </a:blip>
            <a:srcRect/>
            <a:stretch>
              <a:fillRect t="2955" b="2955"/>
            </a:stretch>
          </a:blipFill>
        </p:spPr>
        <p:txBody>
          <a:bodyPr vert="horz" lIns="72000" tIns="0" rIns="72000" bIns="0" anchor="ctr" anchorCtr="0"/>
          <a:lstStyle>
            <a:lvl1pPr algn="ctr">
              <a:buNone/>
              <a:defRPr sz="600" b="1" cap="all" baseline="0">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72" name="Titel 1">
            <a:extLst>
              <a:ext uri="{FF2B5EF4-FFF2-40B4-BE49-F238E27FC236}">
                <a16:creationId xmlns:a16="http://schemas.microsoft.com/office/drawing/2014/main" id="{573A5D0C-E405-44F6-AAF1-859197503096}"/>
              </a:ext>
            </a:extLst>
          </p:cNvPr>
          <p:cNvSpPr>
            <a:spLocks noGrp="1"/>
          </p:cNvSpPr>
          <p:nvPr>
            <p:ph type="title" hasCustomPrompt="1"/>
          </p:nvPr>
        </p:nvSpPr>
        <p:spPr>
          <a:xfrm>
            <a:off x="5826686" y="364759"/>
            <a:ext cx="11033141" cy="920291"/>
          </a:xfrm>
        </p:spPr>
        <p:txBody>
          <a:bodyPr/>
          <a:lstStyle>
            <a:lvl1pPr>
              <a:defRPr/>
            </a:lvl1pPr>
          </a:lstStyle>
          <a:p>
            <a:r>
              <a:rPr lang="nl-NL" dirty="0"/>
              <a:t>Wat staat er op</a:t>
            </a:r>
            <a:br>
              <a:rPr lang="nl-NL" dirty="0"/>
            </a:br>
            <a:r>
              <a:rPr lang="nl-NL" dirty="0"/>
              <a:t>de agenda?</a:t>
            </a:r>
          </a:p>
        </p:txBody>
      </p:sp>
    </p:spTree>
    <p:extLst>
      <p:ext uri="{BB962C8B-B14F-4D97-AF65-F5344CB8AC3E}">
        <p14:creationId xmlns:p14="http://schemas.microsoft.com/office/powerpoint/2010/main" val="1901097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61"/>
                                        </p:tgtEl>
                                        <p:attrNameLst>
                                          <p:attrName>style.visibility</p:attrName>
                                        </p:attrNameLst>
                                      </p:cBhvr>
                                      <p:to>
                                        <p:strVal val="visible"/>
                                      </p:to>
                                    </p:set>
                                    <p:anim calcmode="lin" valueType="num">
                                      <p:cBhvr additive="base">
                                        <p:cTn id="11" dur="1000" fill="hold"/>
                                        <p:tgtEl>
                                          <p:spTgt spid="161"/>
                                        </p:tgtEl>
                                        <p:attrNameLst>
                                          <p:attrName>ppt_x</p:attrName>
                                        </p:attrNameLst>
                                      </p:cBhvr>
                                      <p:tavLst>
                                        <p:tav tm="0">
                                          <p:val>
                                            <p:strVal val="#ppt_x"/>
                                          </p:val>
                                        </p:tav>
                                        <p:tav tm="100000">
                                          <p:val>
                                            <p:strVal val="#ppt_x"/>
                                          </p:val>
                                        </p:tav>
                                      </p:tavLst>
                                    </p:anim>
                                    <p:anim calcmode="lin" valueType="num">
                                      <p:cBhvr additive="base">
                                        <p:cTn id="12" dur="1000" fill="hold"/>
                                        <p:tgtEl>
                                          <p:spTgt spid="16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60"/>
                                        </p:tgtEl>
                                        <p:attrNameLst>
                                          <p:attrName>style.visibility</p:attrName>
                                        </p:attrNameLst>
                                      </p:cBhvr>
                                      <p:to>
                                        <p:strVal val="visible"/>
                                      </p:to>
                                    </p:set>
                                    <p:anim calcmode="lin" valueType="num">
                                      <p:cBhvr additive="base">
                                        <p:cTn id="15" dur="1000" fill="hold"/>
                                        <p:tgtEl>
                                          <p:spTgt spid="160"/>
                                        </p:tgtEl>
                                        <p:attrNameLst>
                                          <p:attrName>ppt_x</p:attrName>
                                        </p:attrNameLst>
                                      </p:cBhvr>
                                      <p:tavLst>
                                        <p:tav tm="0">
                                          <p:val>
                                            <p:strVal val="#ppt_x"/>
                                          </p:val>
                                        </p:tav>
                                        <p:tav tm="100000">
                                          <p:val>
                                            <p:strVal val="#ppt_x"/>
                                          </p:val>
                                        </p:tav>
                                      </p:tavLst>
                                    </p:anim>
                                    <p:anim calcmode="lin" valueType="num">
                                      <p:cBhvr additive="base">
                                        <p:cTn id="16" dur="1000" fill="hold"/>
                                        <p:tgtEl>
                                          <p:spTgt spid="16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anim calcmode="lin" valueType="num">
                                      <p:cBhvr additive="base">
                                        <p:cTn id="19" dur="1000" fill="hold"/>
                                        <p:tgtEl>
                                          <p:spTgt spid="196"/>
                                        </p:tgtEl>
                                        <p:attrNameLst>
                                          <p:attrName>ppt_x</p:attrName>
                                        </p:attrNameLst>
                                      </p:cBhvr>
                                      <p:tavLst>
                                        <p:tav tm="0">
                                          <p:val>
                                            <p:strVal val="#ppt_x"/>
                                          </p:val>
                                        </p:tav>
                                        <p:tav tm="100000">
                                          <p:val>
                                            <p:strVal val="#ppt_x"/>
                                          </p:val>
                                        </p:tav>
                                      </p:tavLst>
                                    </p:anim>
                                    <p:anim calcmode="lin" valueType="num">
                                      <p:cBhvr additive="base">
                                        <p:cTn id="20" dur="1000" fill="hold"/>
                                        <p:tgtEl>
                                          <p:spTgt spid="19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95"/>
                                        </p:tgtEl>
                                        <p:attrNameLst>
                                          <p:attrName>style.visibility</p:attrName>
                                        </p:attrNameLst>
                                      </p:cBhvr>
                                      <p:to>
                                        <p:strVal val="visible"/>
                                      </p:to>
                                    </p:set>
                                    <p:anim calcmode="lin" valueType="num">
                                      <p:cBhvr additive="base">
                                        <p:cTn id="23" dur="1000" fill="hold"/>
                                        <p:tgtEl>
                                          <p:spTgt spid="195"/>
                                        </p:tgtEl>
                                        <p:attrNameLst>
                                          <p:attrName>ppt_x</p:attrName>
                                        </p:attrNameLst>
                                      </p:cBhvr>
                                      <p:tavLst>
                                        <p:tav tm="0">
                                          <p:val>
                                            <p:strVal val="#ppt_x"/>
                                          </p:val>
                                        </p:tav>
                                        <p:tav tm="100000">
                                          <p:val>
                                            <p:strVal val="#ppt_x"/>
                                          </p:val>
                                        </p:tav>
                                      </p:tavLst>
                                    </p:anim>
                                    <p:anim calcmode="lin" valueType="num">
                                      <p:cBhvr additive="base">
                                        <p:cTn id="24" dur="1000" fill="hold"/>
                                        <p:tgtEl>
                                          <p:spTgt spid="19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99"/>
                                        </p:tgtEl>
                                        <p:attrNameLst>
                                          <p:attrName>style.visibility</p:attrName>
                                        </p:attrNameLst>
                                      </p:cBhvr>
                                      <p:to>
                                        <p:strVal val="visible"/>
                                      </p:to>
                                    </p:set>
                                    <p:anim calcmode="lin" valueType="num">
                                      <p:cBhvr additive="base">
                                        <p:cTn id="27" dur="1000" fill="hold"/>
                                        <p:tgtEl>
                                          <p:spTgt spid="199"/>
                                        </p:tgtEl>
                                        <p:attrNameLst>
                                          <p:attrName>ppt_x</p:attrName>
                                        </p:attrNameLst>
                                      </p:cBhvr>
                                      <p:tavLst>
                                        <p:tav tm="0">
                                          <p:val>
                                            <p:strVal val="#ppt_x"/>
                                          </p:val>
                                        </p:tav>
                                        <p:tav tm="100000">
                                          <p:val>
                                            <p:strVal val="#ppt_x"/>
                                          </p:val>
                                        </p:tav>
                                      </p:tavLst>
                                    </p:anim>
                                    <p:anim calcmode="lin" valueType="num">
                                      <p:cBhvr additive="base">
                                        <p:cTn id="28" dur="1000" fill="hold"/>
                                        <p:tgtEl>
                                          <p:spTgt spid="19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00"/>
                                        </p:tgtEl>
                                        <p:attrNameLst>
                                          <p:attrName>style.visibility</p:attrName>
                                        </p:attrNameLst>
                                      </p:cBhvr>
                                      <p:to>
                                        <p:strVal val="visible"/>
                                      </p:to>
                                    </p:set>
                                    <p:anim calcmode="lin" valueType="num">
                                      <p:cBhvr additive="base">
                                        <p:cTn id="31" dur="1000" fill="hold"/>
                                        <p:tgtEl>
                                          <p:spTgt spid="200"/>
                                        </p:tgtEl>
                                        <p:attrNameLst>
                                          <p:attrName>ppt_x</p:attrName>
                                        </p:attrNameLst>
                                      </p:cBhvr>
                                      <p:tavLst>
                                        <p:tav tm="0">
                                          <p:val>
                                            <p:strVal val="#ppt_x"/>
                                          </p:val>
                                        </p:tav>
                                        <p:tav tm="100000">
                                          <p:val>
                                            <p:strVal val="#ppt_x"/>
                                          </p:val>
                                        </p:tav>
                                      </p:tavLst>
                                    </p:anim>
                                    <p:anim calcmode="lin" valueType="num">
                                      <p:cBhvr additive="base">
                                        <p:cTn id="32" dur="1000" fill="hold"/>
                                        <p:tgtEl>
                                          <p:spTgt spid="200"/>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02"/>
                                        </p:tgtEl>
                                        <p:attrNameLst>
                                          <p:attrName>style.visibility</p:attrName>
                                        </p:attrNameLst>
                                      </p:cBhvr>
                                      <p:to>
                                        <p:strVal val="visible"/>
                                      </p:to>
                                    </p:set>
                                    <p:anim calcmode="lin" valueType="num">
                                      <p:cBhvr additive="base">
                                        <p:cTn id="35" dur="1000" fill="hold"/>
                                        <p:tgtEl>
                                          <p:spTgt spid="202"/>
                                        </p:tgtEl>
                                        <p:attrNameLst>
                                          <p:attrName>ppt_x</p:attrName>
                                        </p:attrNameLst>
                                      </p:cBhvr>
                                      <p:tavLst>
                                        <p:tav tm="0">
                                          <p:val>
                                            <p:strVal val="#ppt_x"/>
                                          </p:val>
                                        </p:tav>
                                        <p:tav tm="100000">
                                          <p:val>
                                            <p:strVal val="#ppt_x"/>
                                          </p:val>
                                        </p:tav>
                                      </p:tavLst>
                                    </p:anim>
                                    <p:anim calcmode="lin" valueType="num">
                                      <p:cBhvr additive="base">
                                        <p:cTn id="36" dur="1000" fill="hold"/>
                                        <p:tgtEl>
                                          <p:spTgt spid="202"/>
                                        </p:tgtEl>
                                        <p:attrNameLst>
                                          <p:attrName>ppt_y</p:attrName>
                                        </p:attrNameLst>
                                      </p:cBhvr>
                                      <p:tavLst>
                                        <p:tav tm="0">
                                          <p:val>
                                            <p:strVal val="1+#ppt_h/2"/>
                                          </p:val>
                                        </p:tav>
                                        <p:tav tm="100000">
                                          <p:val>
                                            <p:strVal val="#ppt_y"/>
                                          </p:val>
                                        </p:tav>
                                      </p:tavLst>
                                    </p:anim>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500"/>
                                        <p:tgtEl>
                                          <p:spTgt spid="186"/>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fade">
                                      <p:cBhvr>
                                        <p:cTn id="44" dur="500"/>
                                        <p:tgtEl>
                                          <p:spTgt spid="20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1"/>
                                        </p:tgtEl>
                                        <p:attrNameLst>
                                          <p:attrName>style.visibility</p:attrName>
                                        </p:attrNameLst>
                                      </p:cBhvr>
                                      <p:to>
                                        <p:strVal val="visible"/>
                                      </p:to>
                                    </p:set>
                                    <p:animEffect transition="in" filter="fade">
                                      <p:cBhvr>
                                        <p:cTn id="47" dur="500"/>
                                        <p:tgtEl>
                                          <p:spTgt spid="211"/>
                                        </p:tgtEl>
                                      </p:cBhvr>
                                    </p:animEffect>
                                  </p:childTnLst>
                                </p:cTn>
                              </p:par>
                              <p:par>
                                <p:cTn id="48" presetID="2" presetClass="entr" presetSubtype="4" decel="100000" fill="hold" grpId="0" nodeType="withEffect">
                                  <p:stCondLst>
                                    <p:cond delay="0"/>
                                  </p:stCondLst>
                                  <p:childTnLst>
                                    <p:set>
                                      <p:cBhvr>
                                        <p:cTn id="49" dur="1" fill="hold">
                                          <p:stCondLst>
                                            <p:cond delay="0"/>
                                          </p:stCondLst>
                                        </p:cTn>
                                        <p:tgtEl>
                                          <p:spTgt spid="193"/>
                                        </p:tgtEl>
                                        <p:attrNameLst>
                                          <p:attrName>style.visibility</p:attrName>
                                        </p:attrNameLst>
                                      </p:cBhvr>
                                      <p:to>
                                        <p:strVal val="visible"/>
                                      </p:to>
                                    </p:set>
                                    <p:anim calcmode="lin" valueType="num">
                                      <p:cBhvr additive="base">
                                        <p:cTn id="50" dur="1000" fill="hold"/>
                                        <p:tgtEl>
                                          <p:spTgt spid="193"/>
                                        </p:tgtEl>
                                        <p:attrNameLst>
                                          <p:attrName>ppt_x</p:attrName>
                                        </p:attrNameLst>
                                      </p:cBhvr>
                                      <p:tavLst>
                                        <p:tav tm="0">
                                          <p:val>
                                            <p:strVal val="#ppt_x"/>
                                          </p:val>
                                        </p:tav>
                                        <p:tav tm="100000">
                                          <p:val>
                                            <p:strVal val="#ppt_x"/>
                                          </p:val>
                                        </p:tav>
                                      </p:tavLst>
                                    </p:anim>
                                    <p:anim calcmode="lin" valueType="num">
                                      <p:cBhvr additive="base">
                                        <p:cTn id="51" dur="1000" fill="hold"/>
                                        <p:tgtEl>
                                          <p:spTgt spid="193"/>
                                        </p:tgtEl>
                                        <p:attrNameLst>
                                          <p:attrName>ppt_y</p:attrName>
                                        </p:attrNameLst>
                                      </p:cBhvr>
                                      <p:tavLst>
                                        <p:tav tm="0">
                                          <p:val>
                                            <p:strVal val="1+#ppt_h/2"/>
                                          </p:val>
                                        </p:tav>
                                        <p:tav tm="100000">
                                          <p:val>
                                            <p:strVal val="#ppt_y"/>
                                          </p:val>
                                        </p:tav>
                                      </p:tavLst>
                                    </p:anim>
                                  </p:childTnLst>
                                </p:cTn>
                              </p:par>
                            </p:childTnLst>
                          </p:cTn>
                        </p:par>
                        <p:par>
                          <p:cTn id="52" fill="hold">
                            <p:stCondLst>
                              <p:cond delay="2500"/>
                            </p:stCondLst>
                            <p:childTnLst>
                              <p:par>
                                <p:cTn id="53" presetID="10" presetClass="entr" presetSubtype="0" fill="hold" grpId="0" nodeType="afterEffect">
                                  <p:stCondLst>
                                    <p:cond delay="0"/>
                                  </p:stCondLst>
                                  <p:childTnLst>
                                    <p:set>
                                      <p:cBhvr>
                                        <p:cTn id="54" dur="1" fill="hold">
                                          <p:stCondLst>
                                            <p:cond delay="0"/>
                                          </p:stCondLst>
                                        </p:cTn>
                                        <p:tgtEl>
                                          <p:spTgt spid="185"/>
                                        </p:tgtEl>
                                        <p:attrNameLst>
                                          <p:attrName>style.visibility</p:attrName>
                                        </p:attrNameLst>
                                      </p:cBhvr>
                                      <p:to>
                                        <p:strVal val="visible"/>
                                      </p:to>
                                    </p:set>
                                    <p:animEffect transition="in" filter="fade">
                                      <p:cBhvr>
                                        <p:cTn id="55" dur="500"/>
                                        <p:tgtEl>
                                          <p:spTgt spid="185"/>
                                        </p:tgtEl>
                                      </p:cBhvr>
                                    </p:animEffect>
                                  </p:childTnLst>
                                </p:cTn>
                              </p:par>
                            </p:childTnLst>
                          </p:cTn>
                        </p:par>
                        <p:par>
                          <p:cTn id="56" fill="hold">
                            <p:stCondLst>
                              <p:cond delay="3000"/>
                            </p:stCondLst>
                            <p:childTnLst>
                              <p:par>
                                <p:cTn id="57" presetID="10" presetClass="entr" presetSubtype="0" fill="hold" grpId="0" nodeType="afterEffect">
                                  <p:stCondLst>
                                    <p:cond delay="0"/>
                                  </p:stCondLst>
                                  <p:childTnLst>
                                    <p:set>
                                      <p:cBhvr>
                                        <p:cTn id="58" dur="1" fill="hold">
                                          <p:stCondLst>
                                            <p:cond delay="0"/>
                                          </p:stCondLst>
                                        </p:cTn>
                                        <p:tgtEl>
                                          <p:spTgt spid="203"/>
                                        </p:tgtEl>
                                        <p:attrNameLst>
                                          <p:attrName>style.visibility</p:attrName>
                                        </p:attrNameLst>
                                      </p:cBhvr>
                                      <p:to>
                                        <p:strVal val="visible"/>
                                      </p:to>
                                    </p:set>
                                    <p:animEffect transition="in" filter="fade">
                                      <p:cBhvr>
                                        <p:cTn id="59" dur="500"/>
                                        <p:tgtEl>
                                          <p:spTgt spid="20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09"/>
                                        </p:tgtEl>
                                        <p:attrNameLst>
                                          <p:attrName>style.visibility</p:attrName>
                                        </p:attrNameLst>
                                      </p:cBhvr>
                                      <p:to>
                                        <p:strVal val="visible"/>
                                      </p:to>
                                    </p:set>
                                    <p:animEffect transition="in" filter="fade">
                                      <p:cBhvr>
                                        <p:cTn id="62" dur="500"/>
                                        <p:tgtEl>
                                          <p:spTgt spid="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1" grpId="0" animBg="1"/>
      <p:bldP spid="160" grpId="0" animBg="1"/>
      <p:bldP spid="186" grpId="0" animBg="1"/>
      <p:bldP spid="196" grpId="0" animBg="1">
        <p:tmplLst>
          <p:tmpl>
            <p:tnLst>
              <p:par>
                <p:cTn presetID="2" presetClass="entr" presetSubtype="4" decel="100000" fill="hold" nodeType="withEffect">
                  <p:stCondLst>
                    <p:cond delay="0"/>
                  </p:stCondLst>
                  <p:childTnLst>
                    <p:set>
                      <p:cBhvr>
                        <p:cTn dur="1" fill="hold">
                          <p:stCondLst>
                            <p:cond delay="0"/>
                          </p:stCondLst>
                        </p:cTn>
                        <p:tgtEl>
                          <p:spTgt spid="196"/>
                        </p:tgtEl>
                        <p:attrNameLst>
                          <p:attrName>style.visibility</p:attrName>
                        </p:attrNameLst>
                      </p:cBhvr>
                      <p:to>
                        <p:strVal val="visible"/>
                      </p:to>
                    </p:set>
                    <p:anim calcmode="lin" valueType="num">
                      <p:cBhvr additive="base">
                        <p:cTn dur="1000" fill="hold"/>
                        <p:tgtEl>
                          <p:spTgt spid="196"/>
                        </p:tgtEl>
                        <p:attrNameLst>
                          <p:attrName>ppt_x</p:attrName>
                        </p:attrNameLst>
                      </p:cBhvr>
                      <p:tavLst>
                        <p:tav tm="0">
                          <p:val>
                            <p:strVal val="#ppt_x"/>
                          </p:val>
                        </p:tav>
                        <p:tav tm="100000">
                          <p:val>
                            <p:strVal val="#ppt_x"/>
                          </p:val>
                        </p:tav>
                      </p:tavLst>
                    </p:anim>
                    <p:anim calcmode="lin" valueType="num">
                      <p:cBhvr additive="base">
                        <p:cTn dur="1000" fill="hold"/>
                        <p:tgtEl>
                          <p:spTgt spid="196"/>
                        </p:tgtEl>
                        <p:attrNameLst>
                          <p:attrName>ppt_y</p:attrName>
                        </p:attrNameLst>
                      </p:cBhvr>
                      <p:tavLst>
                        <p:tav tm="0">
                          <p:val>
                            <p:strVal val="1+#ppt_h/2"/>
                          </p:val>
                        </p:tav>
                        <p:tav tm="100000">
                          <p:val>
                            <p:strVal val="#ppt_y"/>
                          </p:val>
                        </p:tav>
                      </p:tavLst>
                    </p:anim>
                  </p:childTnLst>
                </p:cTn>
              </p:par>
            </p:tnLst>
          </p:tmpl>
        </p:tmplLst>
      </p:bldP>
      <p:bldP spid="193" grpId="0" animBg="1">
        <p:tmplLst>
          <p:tmpl>
            <p:tnLst>
              <p:par>
                <p:cTn presetID="2" presetClass="entr" presetSubtype="4" decel="100000" fill="hold" nodeType="withEffect">
                  <p:stCondLst>
                    <p:cond delay="0"/>
                  </p:stCondLst>
                  <p:childTnLst>
                    <p:set>
                      <p:cBhvr>
                        <p:cTn dur="1" fill="hold">
                          <p:stCondLst>
                            <p:cond delay="0"/>
                          </p:stCondLst>
                        </p:cTn>
                        <p:tgtEl>
                          <p:spTgt spid="193"/>
                        </p:tgtEl>
                        <p:attrNameLst>
                          <p:attrName>style.visibility</p:attrName>
                        </p:attrNameLst>
                      </p:cBhvr>
                      <p:to>
                        <p:strVal val="visible"/>
                      </p:to>
                    </p:set>
                    <p:anim calcmode="lin" valueType="num">
                      <p:cBhvr additive="base">
                        <p:cTn dur="1000" fill="hold"/>
                        <p:tgtEl>
                          <p:spTgt spid="193"/>
                        </p:tgtEl>
                        <p:attrNameLst>
                          <p:attrName>ppt_x</p:attrName>
                        </p:attrNameLst>
                      </p:cBhvr>
                      <p:tavLst>
                        <p:tav tm="0">
                          <p:val>
                            <p:strVal val="#ppt_x"/>
                          </p:val>
                        </p:tav>
                        <p:tav tm="100000">
                          <p:val>
                            <p:strVal val="#ppt_x"/>
                          </p:val>
                        </p:tav>
                      </p:tavLst>
                    </p:anim>
                    <p:anim calcmode="lin" valueType="num">
                      <p:cBhvr additive="base">
                        <p:cTn dur="1000" fill="hold"/>
                        <p:tgtEl>
                          <p:spTgt spid="193"/>
                        </p:tgtEl>
                        <p:attrNameLst>
                          <p:attrName>ppt_y</p:attrName>
                        </p:attrNameLst>
                      </p:cBhvr>
                      <p:tavLst>
                        <p:tav tm="0">
                          <p:val>
                            <p:strVal val="1+#ppt_h/2"/>
                          </p:val>
                        </p:tav>
                        <p:tav tm="100000">
                          <p:val>
                            <p:strVal val="#ppt_y"/>
                          </p:val>
                        </p:tav>
                      </p:tavLst>
                    </p:anim>
                  </p:childTnLst>
                </p:cTn>
              </p:par>
            </p:tnLst>
          </p:tmpl>
        </p:tmplLst>
      </p:bldP>
      <p:bldP spid="185" grpId="0" animBg="1"/>
      <p:bldP spid="195" grpId="0" animBg="1">
        <p:tmplLst>
          <p:tmpl>
            <p:tnLst>
              <p:par>
                <p:cTn presetID="2" presetClass="entr" presetSubtype="4" decel="100000" fill="hold" nodeType="withEffect">
                  <p:stCondLst>
                    <p:cond delay="0"/>
                  </p:stCondLst>
                  <p:childTnLst>
                    <p:set>
                      <p:cBhvr>
                        <p:cTn dur="1" fill="hold">
                          <p:stCondLst>
                            <p:cond delay="0"/>
                          </p:stCondLst>
                        </p:cTn>
                        <p:tgtEl>
                          <p:spTgt spid="195"/>
                        </p:tgtEl>
                        <p:attrNameLst>
                          <p:attrName>style.visibility</p:attrName>
                        </p:attrNameLst>
                      </p:cBhvr>
                      <p:to>
                        <p:strVal val="visible"/>
                      </p:to>
                    </p:set>
                    <p:anim calcmode="lin" valueType="num">
                      <p:cBhvr additive="base">
                        <p:cTn dur="1000" fill="hold"/>
                        <p:tgtEl>
                          <p:spTgt spid="195"/>
                        </p:tgtEl>
                        <p:attrNameLst>
                          <p:attrName>ppt_x</p:attrName>
                        </p:attrNameLst>
                      </p:cBhvr>
                      <p:tavLst>
                        <p:tav tm="0">
                          <p:val>
                            <p:strVal val="#ppt_x"/>
                          </p:val>
                        </p:tav>
                        <p:tav tm="100000">
                          <p:val>
                            <p:strVal val="#ppt_x"/>
                          </p:val>
                        </p:tav>
                      </p:tavLst>
                    </p:anim>
                    <p:anim calcmode="lin" valueType="num">
                      <p:cBhvr additive="base">
                        <p:cTn dur="1000" fill="hold"/>
                        <p:tgtEl>
                          <p:spTgt spid="195"/>
                        </p:tgtEl>
                        <p:attrNameLst>
                          <p:attrName>ppt_y</p:attrName>
                        </p:attrNameLst>
                      </p:cBhvr>
                      <p:tavLst>
                        <p:tav tm="0">
                          <p:val>
                            <p:strVal val="1+#ppt_h/2"/>
                          </p:val>
                        </p:tav>
                        <p:tav tm="100000">
                          <p:val>
                            <p:strVal val="#ppt_y"/>
                          </p:val>
                        </p:tav>
                      </p:tavLst>
                    </p:anim>
                  </p:childTnLst>
                </p:cTn>
              </p:par>
            </p:tnLst>
          </p:tmpl>
        </p:tmplLst>
      </p:bldP>
      <p:bldP spid="199" grpId="0" animBg="1">
        <p:tmplLst>
          <p:tmpl>
            <p:tnLst>
              <p:par>
                <p:cTn presetID="2" presetClass="entr" presetSubtype="4" decel="100000" fill="hold" nodeType="withEffect">
                  <p:stCondLst>
                    <p:cond delay="0"/>
                  </p:stCondLst>
                  <p:childTnLst>
                    <p:set>
                      <p:cBhvr>
                        <p:cTn dur="1" fill="hold">
                          <p:stCondLst>
                            <p:cond delay="0"/>
                          </p:stCondLst>
                        </p:cTn>
                        <p:tgtEl>
                          <p:spTgt spid="199"/>
                        </p:tgtEl>
                        <p:attrNameLst>
                          <p:attrName>style.visibility</p:attrName>
                        </p:attrNameLst>
                      </p:cBhvr>
                      <p:to>
                        <p:strVal val="visible"/>
                      </p:to>
                    </p:set>
                    <p:anim calcmode="lin" valueType="num">
                      <p:cBhvr additive="base">
                        <p:cTn dur="1000" fill="hold"/>
                        <p:tgtEl>
                          <p:spTgt spid="199"/>
                        </p:tgtEl>
                        <p:attrNameLst>
                          <p:attrName>ppt_x</p:attrName>
                        </p:attrNameLst>
                      </p:cBhvr>
                      <p:tavLst>
                        <p:tav tm="0">
                          <p:val>
                            <p:strVal val="#ppt_x"/>
                          </p:val>
                        </p:tav>
                        <p:tav tm="100000">
                          <p:val>
                            <p:strVal val="#ppt_x"/>
                          </p:val>
                        </p:tav>
                      </p:tavLst>
                    </p:anim>
                    <p:anim calcmode="lin" valueType="num">
                      <p:cBhvr additive="base">
                        <p:cTn dur="1000" fill="hold"/>
                        <p:tgtEl>
                          <p:spTgt spid="199"/>
                        </p:tgtEl>
                        <p:attrNameLst>
                          <p:attrName>ppt_y</p:attrName>
                        </p:attrNameLst>
                      </p:cBhvr>
                      <p:tavLst>
                        <p:tav tm="0">
                          <p:val>
                            <p:strVal val="1+#ppt_h/2"/>
                          </p:val>
                        </p:tav>
                        <p:tav tm="100000">
                          <p:val>
                            <p:strVal val="#ppt_y"/>
                          </p:val>
                        </p:tav>
                      </p:tavLst>
                    </p:anim>
                  </p:childTnLst>
                </p:cTn>
              </p:par>
            </p:tnLst>
          </p:tmpl>
        </p:tmplLst>
      </p:bldP>
      <p:bldP spid="200" grpId="0" animBg="1">
        <p:tmplLst>
          <p:tmpl>
            <p:tnLst>
              <p:par>
                <p:cTn presetID="2" presetClass="entr" presetSubtype="4" decel="100000" fill="hold" nodeType="withEffect">
                  <p:stCondLst>
                    <p:cond delay="0"/>
                  </p:stCondLst>
                  <p:childTnLst>
                    <p:set>
                      <p:cBhvr>
                        <p:cTn dur="1" fill="hold">
                          <p:stCondLst>
                            <p:cond delay="0"/>
                          </p:stCondLst>
                        </p:cTn>
                        <p:tgtEl>
                          <p:spTgt spid="200"/>
                        </p:tgtEl>
                        <p:attrNameLst>
                          <p:attrName>style.visibility</p:attrName>
                        </p:attrNameLst>
                      </p:cBhvr>
                      <p:to>
                        <p:strVal val="visible"/>
                      </p:to>
                    </p:set>
                    <p:anim calcmode="lin" valueType="num">
                      <p:cBhvr additive="base">
                        <p:cTn dur="1000" fill="hold"/>
                        <p:tgtEl>
                          <p:spTgt spid="200"/>
                        </p:tgtEl>
                        <p:attrNameLst>
                          <p:attrName>ppt_x</p:attrName>
                        </p:attrNameLst>
                      </p:cBhvr>
                      <p:tavLst>
                        <p:tav tm="0">
                          <p:val>
                            <p:strVal val="#ppt_x"/>
                          </p:val>
                        </p:tav>
                        <p:tav tm="100000">
                          <p:val>
                            <p:strVal val="#ppt_x"/>
                          </p:val>
                        </p:tav>
                      </p:tavLst>
                    </p:anim>
                    <p:anim calcmode="lin" valueType="num">
                      <p:cBhvr additive="base">
                        <p:cTn dur="1000" fill="hold"/>
                        <p:tgtEl>
                          <p:spTgt spid="200"/>
                        </p:tgtEl>
                        <p:attrNameLst>
                          <p:attrName>ppt_y</p:attrName>
                        </p:attrNameLst>
                      </p:cBhvr>
                      <p:tavLst>
                        <p:tav tm="0">
                          <p:val>
                            <p:strVal val="1+#ppt_h/2"/>
                          </p:val>
                        </p:tav>
                        <p:tav tm="100000">
                          <p:val>
                            <p:strVal val="#ppt_y"/>
                          </p:val>
                        </p:tav>
                      </p:tavLst>
                    </p:anim>
                  </p:childTnLst>
                </p:cTn>
              </p:par>
            </p:tnLst>
          </p:tmpl>
        </p:tmplLst>
      </p:bldP>
      <p:bldP spid="202" grpId="0" animBg="1">
        <p:tmplLst>
          <p:tmpl>
            <p:tnLst>
              <p:par>
                <p:cTn presetID="2" presetClass="entr" presetSubtype="4" decel="100000" fill="hold" nodeType="withEffect">
                  <p:stCondLst>
                    <p:cond delay="0"/>
                  </p:stCondLst>
                  <p:childTnLst>
                    <p:set>
                      <p:cBhvr>
                        <p:cTn dur="1" fill="hold">
                          <p:stCondLst>
                            <p:cond delay="0"/>
                          </p:stCondLst>
                        </p:cTn>
                        <p:tgtEl>
                          <p:spTgt spid="202"/>
                        </p:tgtEl>
                        <p:attrNameLst>
                          <p:attrName>style.visibility</p:attrName>
                        </p:attrNameLst>
                      </p:cBhvr>
                      <p:to>
                        <p:strVal val="visible"/>
                      </p:to>
                    </p:set>
                    <p:anim calcmode="lin" valueType="num">
                      <p:cBhvr additive="base">
                        <p:cTn dur="1000" fill="hold"/>
                        <p:tgtEl>
                          <p:spTgt spid="202"/>
                        </p:tgtEl>
                        <p:attrNameLst>
                          <p:attrName>ppt_x</p:attrName>
                        </p:attrNameLst>
                      </p:cBhvr>
                      <p:tavLst>
                        <p:tav tm="0">
                          <p:val>
                            <p:strVal val="#ppt_x"/>
                          </p:val>
                        </p:tav>
                        <p:tav tm="100000">
                          <p:val>
                            <p:strVal val="#ppt_x"/>
                          </p:val>
                        </p:tav>
                      </p:tavLst>
                    </p:anim>
                    <p:anim calcmode="lin" valueType="num">
                      <p:cBhvr additive="base">
                        <p:cTn dur="1000" fill="hold"/>
                        <p:tgtEl>
                          <p:spTgt spid="202"/>
                        </p:tgtEl>
                        <p:attrNameLst>
                          <p:attrName>ppt_y</p:attrName>
                        </p:attrNameLst>
                      </p:cBhvr>
                      <p:tavLst>
                        <p:tav tm="0">
                          <p:val>
                            <p:strVal val="1+#ppt_h/2"/>
                          </p:val>
                        </p:tav>
                        <p:tav tm="100000">
                          <p:val>
                            <p:strVal val="#ppt_y"/>
                          </p:val>
                        </p:tav>
                      </p:tavLst>
                    </p:anim>
                  </p:childTnLst>
                </p:cTn>
              </p:par>
            </p:tnLst>
          </p:tmpl>
        </p:tmplLst>
      </p:bldP>
      <p:bldP spid="203" grpId="0" animBg="1">
        <p:tmplLst>
          <p:tmpl>
            <p:tnLst>
              <p:par>
                <p:cTn presetID="10" presetClass="entr" presetSubtype="0" fill="hold" nodeType="afterEffect">
                  <p:stCondLst>
                    <p:cond delay="0"/>
                  </p:stCondLst>
                  <p:childTnLst>
                    <p:set>
                      <p:cBhvr>
                        <p:cTn dur="1" fill="hold">
                          <p:stCondLst>
                            <p:cond delay="0"/>
                          </p:stCondLst>
                        </p:cTn>
                        <p:tgtEl>
                          <p:spTgt spid="203"/>
                        </p:tgtEl>
                        <p:attrNameLst>
                          <p:attrName>style.visibility</p:attrName>
                        </p:attrNameLst>
                      </p:cBhvr>
                      <p:to>
                        <p:strVal val="visible"/>
                      </p:to>
                    </p:set>
                    <p:animEffect transition="in" filter="fade">
                      <p:cBhvr>
                        <p:cTn dur="500"/>
                        <p:tgtEl>
                          <p:spTgt spid="203"/>
                        </p:tgtEl>
                      </p:cBhvr>
                    </p:animEffect>
                  </p:childTnLst>
                </p:cTn>
              </p:par>
            </p:tnLst>
          </p:tmpl>
        </p:tmplLst>
      </p:bldP>
      <p:bldP spid="206" grpId="0" animBg="1">
        <p:tmplLst>
          <p:tmpl>
            <p:tnLst>
              <p:par>
                <p:cTn presetID="10" presetClass="entr" presetSubtype="0" fill="hold" nodeType="afterEffect">
                  <p:stCondLst>
                    <p:cond delay="0"/>
                  </p:stCondLst>
                  <p:childTnLst>
                    <p:set>
                      <p:cBhvr>
                        <p:cTn dur="1" fill="hold">
                          <p:stCondLst>
                            <p:cond delay="0"/>
                          </p:stCondLst>
                        </p:cTn>
                        <p:tgtEl>
                          <p:spTgt spid="206"/>
                        </p:tgtEl>
                        <p:attrNameLst>
                          <p:attrName>style.visibility</p:attrName>
                        </p:attrNameLst>
                      </p:cBhvr>
                      <p:to>
                        <p:strVal val="visible"/>
                      </p:to>
                    </p:set>
                    <p:animEffect transition="in" filter="fade">
                      <p:cBhvr>
                        <p:cTn dur="500"/>
                        <p:tgtEl>
                          <p:spTgt spid="206"/>
                        </p:tgtEl>
                      </p:cBhvr>
                    </p:animEffect>
                  </p:childTnLst>
                </p:cTn>
              </p:par>
            </p:tnLst>
          </p:tmpl>
        </p:tmplLst>
      </p:bldP>
      <p:bldP spid="209" grpId="0">
        <p:tmplLst>
          <p:tmpl>
            <p:tnLst>
              <p:par>
                <p:cTn presetID="10" presetClass="entr" presetSubtype="0" fill="hold" nodeType="withEffect">
                  <p:stCondLst>
                    <p:cond delay="0"/>
                  </p:stCondLst>
                  <p:childTnLst>
                    <p:set>
                      <p:cBhvr>
                        <p:cTn dur="1" fill="hold">
                          <p:stCondLst>
                            <p:cond delay="0"/>
                          </p:stCondLst>
                        </p:cTn>
                        <p:tgtEl>
                          <p:spTgt spid="209"/>
                        </p:tgtEl>
                        <p:attrNameLst>
                          <p:attrName>style.visibility</p:attrName>
                        </p:attrNameLst>
                      </p:cBhvr>
                      <p:to>
                        <p:strVal val="visible"/>
                      </p:to>
                    </p:set>
                    <p:animEffect transition="in" filter="fade">
                      <p:cBhvr>
                        <p:cTn dur="500"/>
                        <p:tgtEl>
                          <p:spTgt spid="209"/>
                        </p:tgtEl>
                      </p:cBhvr>
                    </p:animEffect>
                  </p:childTnLst>
                </p:cTn>
              </p:par>
            </p:tnLst>
          </p:tmpl>
        </p:tmplLst>
      </p:bldP>
      <p:bldP spid="211" grpId="0">
        <p:tmplLst>
          <p:tmpl>
            <p:tnLst>
              <p:par>
                <p:cTn presetID="10" presetClass="entr" presetSubtype="0" fill="hold" nodeType="withEffect">
                  <p:stCondLst>
                    <p:cond delay="0"/>
                  </p:stCondLst>
                  <p:childTnLst>
                    <p:set>
                      <p:cBhvr>
                        <p:cTn dur="1" fill="hold">
                          <p:stCondLst>
                            <p:cond delay="0"/>
                          </p:stCondLst>
                        </p:cTn>
                        <p:tgtEl>
                          <p:spTgt spid="211"/>
                        </p:tgtEl>
                        <p:attrNameLst>
                          <p:attrName>style.visibility</p:attrName>
                        </p:attrNameLst>
                      </p:cBhvr>
                      <p:to>
                        <p:strVal val="visible"/>
                      </p:to>
                    </p:set>
                    <p:animEffect transition="in" filter="fade">
                      <p:cBhvr>
                        <p:cTn dur="500"/>
                        <p:tgtEl>
                          <p:spTgt spid="211"/>
                        </p:tgtEl>
                      </p:cBhvr>
                    </p:animEffect>
                  </p:childTnLst>
                </p:cTn>
              </p:par>
            </p:tnLst>
          </p:tmpl>
        </p:tmplLst>
      </p:bldP>
    </p:bld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KALENDER #1">
    <p:spTree>
      <p:nvGrpSpPr>
        <p:cNvPr id="1" name=""/>
        <p:cNvGrpSpPr/>
        <p:nvPr/>
      </p:nvGrpSpPr>
      <p:grpSpPr>
        <a:xfrm>
          <a:off x="0" y="0"/>
          <a:ext cx="0" cy="0"/>
          <a:chOff x="0" y="0"/>
          <a:chExt cx="0" cy="0"/>
        </a:xfrm>
      </p:grpSpPr>
      <p:sp>
        <p:nvSpPr>
          <p:cNvPr id="166" name="Vrije vorm: vorm 165">
            <a:extLst>
              <a:ext uri="{FF2B5EF4-FFF2-40B4-BE49-F238E27FC236}">
                <a16:creationId xmlns:a16="http://schemas.microsoft.com/office/drawing/2014/main" id="{B98A43CA-FCFC-4FE9-B6EF-D452AF61A654}"/>
              </a:ext>
            </a:extLst>
          </p:cNvPr>
          <p:cNvSpPr>
            <a:spLocks/>
          </p:cNvSpPr>
          <p:nvPr userDrawn="1"/>
        </p:nvSpPr>
        <p:spPr>
          <a:xfrm flipH="1">
            <a:off x="0" y="0"/>
            <a:ext cx="12103099" cy="6858000"/>
          </a:xfrm>
          <a:custGeom>
            <a:avLst/>
            <a:gdLst>
              <a:gd name="connsiteX0" fmla="*/ 0 w 7444403"/>
              <a:gd name="connsiteY0" fmla="*/ 0 h 6858000"/>
              <a:gd name="connsiteX1" fmla="*/ 1536700 w 7444403"/>
              <a:gd name="connsiteY1" fmla="*/ 0 h 6858000"/>
              <a:gd name="connsiteX2" fmla="*/ 5856885 w 7444403"/>
              <a:gd name="connsiteY2" fmla="*/ 0 h 6858000"/>
              <a:gd name="connsiteX3" fmla="*/ 7393585 w 7444403"/>
              <a:gd name="connsiteY3" fmla="*/ 0 h 6858000"/>
              <a:gd name="connsiteX4" fmla="*/ 7444403 w 7444403"/>
              <a:gd name="connsiteY4" fmla="*/ 50818 h 6858000"/>
              <a:gd name="connsiteX5" fmla="*/ 7444403 w 7444403"/>
              <a:gd name="connsiteY5" fmla="*/ 6807182 h 6858000"/>
              <a:gd name="connsiteX6" fmla="*/ 7393585 w 7444403"/>
              <a:gd name="connsiteY6" fmla="*/ 6858000 h 6858000"/>
              <a:gd name="connsiteX7" fmla="*/ 5856885 w 7444403"/>
              <a:gd name="connsiteY7" fmla="*/ 6858000 h 6858000"/>
              <a:gd name="connsiteX8" fmla="*/ 1536700 w 7444403"/>
              <a:gd name="connsiteY8" fmla="*/ 6858000 h 6858000"/>
              <a:gd name="connsiteX9" fmla="*/ 0 w 7444403"/>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44403" h="6858000">
                <a:moveTo>
                  <a:pt x="0" y="0"/>
                </a:moveTo>
                <a:lnTo>
                  <a:pt x="1536700" y="0"/>
                </a:lnTo>
                <a:lnTo>
                  <a:pt x="5856885" y="0"/>
                </a:lnTo>
                <a:lnTo>
                  <a:pt x="7393585" y="0"/>
                </a:lnTo>
                <a:cubicBezTo>
                  <a:pt x="7421651" y="0"/>
                  <a:pt x="7444403" y="22752"/>
                  <a:pt x="7444403" y="50818"/>
                </a:cubicBezTo>
                <a:lnTo>
                  <a:pt x="7444403" y="6807182"/>
                </a:lnTo>
                <a:cubicBezTo>
                  <a:pt x="7444403" y="6835248"/>
                  <a:pt x="7421651" y="6858000"/>
                  <a:pt x="7393585" y="6858000"/>
                </a:cubicBezTo>
                <a:lnTo>
                  <a:pt x="5856885" y="6858000"/>
                </a:lnTo>
                <a:lnTo>
                  <a:pt x="1536700" y="6858000"/>
                </a:lnTo>
                <a:lnTo>
                  <a:pt x="0" y="6858000"/>
                </a:lnTo>
                <a:close/>
              </a:path>
            </a:pathLst>
          </a:custGeom>
          <a:gradFill>
            <a:gsLst>
              <a:gs pos="0">
                <a:schemeClr val="accent3">
                  <a:lumMod val="60000"/>
                  <a:lumOff val="40000"/>
                </a:schemeClr>
              </a:gs>
              <a:gs pos="50000">
                <a:schemeClr val="accent3"/>
              </a:gs>
              <a:gs pos="100000">
                <a:schemeClr val="accent3">
                  <a:lumMod val="75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67" name="Vrije vorm: vorm 166">
            <a:extLst>
              <a:ext uri="{FF2B5EF4-FFF2-40B4-BE49-F238E27FC236}">
                <a16:creationId xmlns:a16="http://schemas.microsoft.com/office/drawing/2014/main" id="{D3AE792D-EB75-411B-994F-673B617C418F}"/>
              </a:ext>
            </a:extLst>
          </p:cNvPr>
          <p:cNvSpPr>
            <a:spLocks/>
          </p:cNvSpPr>
          <p:nvPr userDrawn="1"/>
        </p:nvSpPr>
        <p:spPr>
          <a:xfrm>
            <a:off x="0" y="0"/>
            <a:ext cx="12192000" cy="6858000"/>
          </a:xfrm>
          <a:custGeom>
            <a:avLst/>
            <a:gdLst>
              <a:gd name="connsiteX0" fmla="*/ 140128 w 12192000"/>
              <a:gd name="connsiteY0" fmla="*/ 144000 h 6858000"/>
              <a:gd name="connsiteX1" fmla="*/ 140128 w 12192000"/>
              <a:gd name="connsiteY1" fmla="*/ 6714000 h 6858000"/>
              <a:gd name="connsiteX2" fmla="*/ 12041728 w 12192000"/>
              <a:gd name="connsiteY2" fmla="*/ 6714000 h 6858000"/>
              <a:gd name="connsiteX3" fmla="*/ 12041728 w 12192000"/>
              <a:gd name="connsiteY3" fmla="*/ 144000 h 6858000"/>
              <a:gd name="connsiteX4" fmla="*/ 50818 w 12192000"/>
              <a:gd name="connsiteY4" fmla="*/ 0 h 6858000"/>
              <a:gd name="connsiteX5" fmla="*/ 12141182 w 12192000"/>
              <a:gd name="connsiteY5" fmla="*/ 0 h 6858000"/>
              <a:gd name="connsiteX6" fmla="*/ 12192000 w 12192000"/>
              <a:gd name="connsiteY6" fmla="*/ 50818 h 6858000"/>
              <a:gd name="connsiteX7" fmla="*/ 12192000 w 12192000"/>
              <a:gd name="connsiteY7" fmla="*/ 6807182 h 6858000"/>
              <a:gd name="connsiteX8" fmla="*/ 12141182 w 12192000"/>
              <a:gd name="connsiteY8" fmla="*/ 6858000 h 6858000"/>
              <a:gd name="connsiteX9" fmla="*/ 50818 w 12192000"/>
              <a:gd name="connsiteY9" fmla="*/ 6858000 h 6858000"/>
              <a:gd name="connsiteX10" fmla="*/ 0 w 12192000"/>
              <a:gd name="connsiteY10" fmla="*/ 6807182 h 6858000"/>
              <a:gd name="connsiteX11" fmla="*/ 0 w 12192000"/>
              <a:gd name="connsiteY11" fmla="*/ 50818 h 6858000"/>
              <a:gd name="connsiteX12" fmla="*/ 50818 w 12192000"/>
              <a:gd name="connsiteY12"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92000" h="6858000">
                <a:moveTo>
                  <a:pt x="140128" y="144000"/>
                </a:moveTo>
                <a:lnTo>
                  <a:pt x="140128" y="6714000"/>
                </a:lnTo>
                <a:lnTo>
                  <a:pt x="12041728" y="6714000"/>
                </a:lnTo>
                <a:lnTo>
                  <a:pt x="12041728" y="144000"/>
                </a:lnTo>
                <a:close/>
                <a:moveTo>
                  <a:pt x="50818" y="0"/>
                </a:moveTo>
                <a:lnTo>
                  <a:pt x="12141182" y="0"/>
                </a:lnTo>
                <a:cubicBezTo>
                  <a:pt x="12169248" y="0"/>
                  <a:pt x="12192000" y="22752"/>
                  <a:pt x="12192000" y="50818"/>
                </a:cubicBezTo>
                <a:lnTo>
                  <a:pt x="12192000" y="6807182"/>
                </a:lnTo>
                <a:cubicBezTo>
                  <a:pt x="12192000" y="6835248"/>
                  <a:pt x="12169248" y="6858000"/>
                  <a:pt x="12141182" y="6858000"/>
                </a:cubicBezTo>
                <a:lnTo>
                  <a:pt x="50818" y="6858000"/>
                </a:lnTo>
                <a:cubicBezTo>
                  <a:pt x="22752" y="6858000"/>
                  <a:pt x="0" y="6835248"/>
                  <a:pt x="0" y="6807182"/>
                </a:cubicBezTo>
                <a:lnTo>
                  <a:pt x="0" y="50818"/>
                </a:lnTo>
                <a:cubicBezTo>
                  <a:pt x="0" y="22752"/>
                  <a:pt x="22752" y="0"/>
                  <a:pt x="5081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nl-NL"/>
          </a:p>
        </p:txBody>
      </p:sp>
      <p:sp>
        <p:nvSpPr>
          <p:cNvPr id="97" name="Tekstvak 96">
            <a:extLst>
              <a:ext uri="{FF2B5EF4-FFF2-40B4-BE49-F238E27FC236}">
                <a16:creationId xmlns:a16="http://schemas.microsoft.com/office/drawing/2014/main" id="{5DE08944-FE07-4FE7-B87F-78A9C958663D}"/>
              </a:ext>
            </a:extLst>
          </p:cNvPr>
          <p:cNvSpPr txBox="1"/>
          <p:nvPr userDrawn="1"/>
        </p:nvSpPr>
        <p:spPr>
          <a:xfrm>
            <a:off x="0" y="-286617"/>
            <a:ext cx="3009382" cy="276999"/>
          </a:xfrm>
          <a:prstGeom prst="rect">
            <a:avLst/>
          </a:prstGeom>
          <a:noFill/>
        </p:spPr>
        <p:txBody>
          <a:bodyPr wrap="square" lIns="0" tIns="0" rIns="0" bIns="0" rtlCol="0" anchor="ctr">
            <a:noAutofit/>
          </a:bodyPr>
          <a:lstStyle/>
          <a:p>
            <a:r>
              <a:rPr lang="nl-NL" sz="1050" cap="all" baseline="0">
                <a:solidFill>
                  <a:schemeClr val="accent2"/>
                </a:solidFill>
              </a:rPr>
              <a:t>kalender</a:t>
            </a:r>
          </a:p>
        </p:txBody>
      </p:sp>
      <p:grpSp>
        <p:nvGrpSpPr>
          <p:cNvPr id="77" name="INSTRUCTIE">
            <a:extLst>
              <a:ext uri="{FF2B5EF4-FFF2-40B4-BE49-F238E27FC236}">
                <a16:creationId xmlns:a16="http://schemas.microsoft.com/office/drawing/2014/main" id="{A2DC8D52-E1C3-46D5-8BFB-6CE1279F52EB}"/>
              </a:ext>
            </a:extLst>
          </p:cNvPr>
          <p:cNvGrpSpPr/>
          <p:nvPr userDrawn="1"/>
        </p:nvGrpSpPr>
        <p:grpSpPr>
          <a:xfrm>
            <a:off x="-3786437" y="0"/>
            <a:ext cx="3693386" cy="5270646"/>
            <a:chOff x="-3786437" y="0"/>
            <a:chExt cx="3693386" cy="5270646"/>
          </a:xfrm>
        </p:grpSpPr>
        <p:sp>
          <p:nvSpPr>
            <p:cNvPr id="78" name="Rechthoek 77">
              <a:extLst>
                <a:ext uri="{FF2B5EF4-FFF2-40B4-BE49-F238E27FC236}">
                  <a16:creationId xmlns:a16="http://schemas.microsoft.com/office/drawing/2014/main" id="{D2542C45-87E6-44C4-9D34-E003BFD37C01}"/>
                </a:ext>
              </a:extLst>
            </p:cNvPr>
            <p:cNvSpPr/>
            <p:nvPr userDrawn="1"/>
          </p:nvSpPr>
          <p:spPr>
            <a:xfrm>
              <a:off x="-3786437" y="4442646"/>
              <a:ext cx="3593637" cy="828000"/>
            </a:xfrm>
            <a:prstGeom prst="rect">
              <a:avLst/>
            </a:prstGeom>
            <a:solidFill>
              <a:srgbClr val="ECECEC"/>
            </a:solidFill>
            <a:ln w="6350">
              <a:solidFill>
                <a:srgbClr val="ECECEC"/>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1200" b="1" cap="all" baseline="0" noProof="0">
                  <a:solidFill>
                    <a:srgbClr val="211F26"/>
                  </a:solidFill>
                  <a:latin typeface="Calibri" panose="020F0502020204030204" pitchFamily="34" charset="0"/>
                  <a:cs typeface="Calibri" panose="020F0502020204030204" pitchFamily="34" charset="0"/>
                </a:rPr>
                <a:t>Meer weten?</a:t>
              </a:r>
              <a:br>
                <a:rPr lang="nl-NL" sz="1200" cap="all"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Ga naar de instructie dia </a:t>
              </a:r>
              <a:r>
                <a:rPr lang="nl-NL" sz="1200" b="1" cap="none" baseline="0" noProof="0">
                  <a:solidFill>
                    <a:srgbClr val="211F26"/>
                  </a:solidFill>
                  <a:latin typeface="Calibri" panose="020F0502020204030204" pitchFamily="34" charset="0"/>
                  <a:cs typeface="Calibri" panose="020F0502020204030204" pitchFamily="34" charset="0"/>
                </a:rPr>
                <a:t>‘VIDEO INSTRUCTIES’</a:t>
              </a:r>
              <a:r>
                <a:rPr lang="nl-NL" sz="1200" cap="none" baseline="0" noProof="0">
                  <a:solidFill>
                    <a:srgbClr val="211F26"/>
                  </a:solidFill>
                  <a:latin typeface="Calibri" panose="020F0502020204030204" pitchFamily="34" charset="0"/>
                  <a:cs typeface="Calibri" panose="020F0502020204030204" pitchFamily="34" charset="0"/>
                </a:rPr>
                <a:t>.</a:t>
              </a:r>
              <a:br>
                <a:rPr lang="nl-NL" sz="1200" cap="none" baseline="0" noProof="0">
                  <a:solidFill>
                    <a:srgbClr val="211F26"/>
                  </a:solidFill>
                  <a:latin typeface="Calibri" panose="020F0502020204030204" pitchFamily="34" charset="0"/>
                  <a:cs typeface="Calibri" panose="020F0502020204030204" pitchFamily="34" charset="0"/>
                </a:rPr>
              </a:br>
              <a:r>
                <a:rPr lang="nl-NL" sz="1200" cap="none" baseline="0" noProof="0">
                  <a:solidFill>
                    <a:srgbClr val="211F26"/>
                  </a:solidFill>
                  <a:latin typeface="Calibri" panose="020F0502020204030204" pitchFamily="34" charset="0"/>
                  <a:cs typeface="Calibri" panose="020F0502020204030204" pitchFamily="34" charset="0"/>
                </a:rPr>
                <a:t>Deze vind je vooraan de presentatie of voeg je in via </a:t>
              </a:r>
              <a:r>
                <a:rPr lang="nl-NL" sz="1200" i="1" cap="none" baseline="0" noProof="0">
                  <a:solidFill>
                    <a:srgbClr val="211F26"/>
                  </a:solidFill>
                  <a:latin typeface="Calibri" panose="020F0502020204030204" pitchFamily="34" charset="0"/>
                  <a:cs typeface="Calibri" panose="020F0502020204030204" pitchFamily="34" charset="0"/>
                </a:rPr>
                <a:t>‘Start’</a:t>
              </a:r>
              <a:r>
                <a:rPr lang="nl-NL" sz="1200" cap="none" baseline="0" noProof="0">
                  <a:solidFill>
                    <a:srgbClr val="211F26"/>
                  </a:solidFill>
                  <a:latin typeface="Calibri" panose="020F0502020204030204" pitchFamily="34" charset="0"/>
                  <a:cs typeface="Calibri" panose="020F0502020204030204" pitchFamily="34" charset="0"/>
                </a:rPr>
                <a:t> &gt; </a:t>
              </a:r>
              <a:r>
                <a:rPr lang="nl-NL" sz="1200" i="1" cap="none" baseline="0" noProof="0">
                  <a:solidFill>
                    <a:srgbClr val="211F26"/>
                  </a:solidFill>
                  <a:latin typeface="Calibri" panose="020F0502020204030204" pitchFamily="34" charset="0"/>
                  <a:cs typeface="Calibri" panose="020F0502020204030204" pitchFamily="34" charset="0"/>
                </a:rPr>
                <a:t>‘Nieuwe dia’</a:t>
              </a:r>
            </a:p>
          </p:txBody>
        </p:sp>
        <p:sp>
          <p:nvSpPr>
            <p:cNvPr id="79" name="Rechthoek 78">
              <a:extLst>
                <a:ext uri="{FF2B5EF4-FFF2-40B4-BE49-F238E27FC236}">
                  <a16:creationId xmlns:a16="http://schemas.microsoft.com/office/drawing/2014/main" id="{7019C78A-B62E-4DC2-A213-E2C993C59E21}"/>
                </a:ext>
              </a:extLst>
            </p:cNvPr>
            <p:cNvSpPr/>
            <p:nvPr userDrawn="1"/>
          </p:nvSpPr>
          <p:spPr>
            <a:xfrm>
              <a:off x="-3786165" y="0"/>
              <a:ext cx="3593091" cy="4440791"/>
            </a:xfrm>
            <a:prstGeom prst="rect">
              <a:avLst/>
            </a:prstGeom>
            <a:solidFill>
              <a:srgbClr val="FFFFFF"/>
            </a:solidFill>
            <a:ln w="6350">
              <a:solidFill>
                <a:srgbClr val="ECECEC"/>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44000" rIns="180000" bIns="144000" numCol="1" spcCol="0" rtlCol="0" fromWordArt="0" anchor="t" anchorCtr="0" forceAA="0" compatLnSpc="1">
              <a:prstTxWarp prst="textNoShape">
                <a:avLst/>
              </a:prstTxWarp>
              <a:noAutofit/>
            </a:bodyPr>
            <a:lstStyle/>
            <a:p>
              <a:pPr algn="l">
                <a:lnSpc>
                  <a:spcPct val="90000"/>
                </a:lnSpc>
                <a:spcBef>
                  <a:spcPts val="600"/>
                </a:spcBef>
                <a:spcAft>
                  <a:spcPts val="600"/>
                </a:spcAft>
              </a:pPr>
              <a:r>
                <a:rPr lang="nl-NL" sz="1400" b="1" cap="all" baseline="0" noProof="0">
                  <a:solidFill>
                    <a:schemeClr val="accent1"/>
                  </a:solidFill>
                  <a:latin typeface="Calibri" panose="020F0502020204030204" pitchFamily="34" charset="0"/>
                  <a:cs typeface="Calibri" panose="020F0502020204030204" pitchFamily="34" charset="0"/>
                </a:rPr>
                <a:t>Afbeelding invoegen/opmaken</a:t>
              </a:r>
            </a:p>
          </p:txBody>
        </p:sp>
        <p:sp>
          <p:nvSpPr>
            <p:cNvPr id="80" name="Ovaal 79">
              <a:extLst>
                <a:ext uri="{FF2B5EF4-FFF2-40B4-BE49-F238E27FC236}">
                  <a16:creationId xmlns:a16="http://schemas.microsoft.com/office/drawing/2014/main" id="{8384EC5B-FC44-4714-8099-E6EC525759DD}"/>
                </a:ext>
              </a:extLst>
            </p:cNvPr>
            <p:cNvSpPr/>
            <p:nvPr userDrawn="1"/>
          </p:nvSpPr>
          <p:spPr>
            <a:xfrm>
              <a:off x="-3603587" y="465324"/>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1</a:t>
              </a:r>
            </a:p>
          </p:txBody>
        </p:sp>
        <p:sp>
          <p:nvSpPr>
            <p:cNvPr id="81" name="Rechthoek 80">
              <a:extLst>
                <a:ext uri="{FF2B5EF4-FFF2-40B4-BE49-F238E27FC236}">
                  <a16:creationId xmlns:a16="http://schemas.microsoft.com/office/drawing/2014/main" id="{1A747172-4CD8-4AA1-BE6B-633AE93E492B}"/>
                </a:ext>
              </a:extLst>
            </p:cNvPr>
            <p:cNvSpPr/>
            <p:nvPr userDrawn="1"/>
          </p:nvSpPr>
          <p:spPr>
            <a:xfrm>
              <a:off x="-3319415" y="465324"/>
              <a:ext cx="2944682" cy="65802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Wanneer nodig, verwijder de bestaande afbeelding d.m.v. de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‘Backspace toets’</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Klik op het pictogram om een nieuwe afbeelding in te voegen </a:t>
              </a:r>
              <a:r>
                <a:rPr kumimoji="0" lang="nl-NL" sz="1200" b="0" i="1"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(zie onderstaand voorbeeld)</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2" name="Groep 81">
              <a:extLst>
                <a:ext uri="{FF2B5EF4-FFF2-40B4-BE49-F238E27FC236}">
                  <a16:creationId xmlns:a16="http://schemas.microsoft.com/office/drawing/2014/main" id="{106E4B1E-87E8-41AB-B63A-C18C80589135}"/>
                </a:ext>
              </a:extLst>
            </p:cNvPr>
            <p:cNvGrpSpPr/>
            <p:nvPr userDrawn="1"/>
          </p:nvGrpSpPr>
          <p:grpSpPr>
            <a:xfrm>
              <a:off x="-3316179" y="1231351"/>
              <a:ext cx="294789" cy="318834"/>
              <a:chOff x="14466489" y="1001522"/>
              <a:chExt cx="290627" cy="314333"/>
            </a:xfrm>
          </p:grpSpPr>
          <p:sp>
            <p:nvSpPr>
              <p:cNvPr id="112" name="Rechthoek 111">
                <a:extLst>
                  <a:ext uri="{FF2B5EF4-FFF2-40B4-BE49-F238E27FC236}">
                    <a16:creationId xmlns:a16="http://schemas.microsoft.com/office/drawing/2014/main" id="{390EC5F2-27FF-44D6-9F63-960A9FEAAED0}"/>
                  </a:ext>
                </a:extLst>
              </p:cNvPr>
              <p:cNvSpPr/>
              <p:nvPr userDrawn="1"/>
            </p:nvSpPr>
            <p:spPr>
              <a:xfrm>
                <a:off x="14466489" y="1001522"/>
                <a:ext cx="257935" cy="254168"/>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13" name="Ovaal 112">
                <a:extLst>
                  <a:ext uri="{FF2B5EF4-FFF2-40B4-BE49-F238E27FC236}">
                    <a16:creationId xmlns:a16="http://schemas.microsoft.com/office/drawing/2014/main" id="{A10B1F99-7BB4-4998-9A46-91C3302B52B8}"/>
                  </a:ext>
                </a:extLst>
              </p:cNvPr>
              <p:cNvSpPr/>
              <p:nvPr userDrawn="1"/>
            </p:nvSpPr>
            <p:spPr>
              <a:xfrm>
                <a:off x="14623626" y="1033630"/>
                <a:ext cx="71169" cy="71169"/>
              </a:xfrm>
              <a:prstGeom prst="ellipse">
                <a:avLst/>
              </a:prstGeom>
              <a:solidFill>
                <a:srgbClr val="F1D8A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4" name="Vrije vorm: vorm 113">
                <a:extLst>
                  <a:ext uri="{FF2B5EF4-FFF2-40B4-BE49-F238E27FC236}">
                    <a16:creationId xmlns:a16="http://schemas.microsoft.com/office/drawing/2014/main" id="{FD1C4D65-390D-4E5A-8743-56AE28DFBDEE}"/>
                  </a:ext>
                </a:extLst>
              </p:cNvPr>
              <p:cNvSpPr/>
              <p:nvPr userDrawn="1"/>
            </p:nvSpPr>
            <p:spPr>
              <a:xfrm rot="2700000">
                <a:off x="14498877" y="1157846"/>
                <a:ext cx="168558" cy="147459"/>
              </a:xfrm>
              <a:custGeom>
                <a:avLst/>
                <a:gdLst>
                  <a:gd name="connsiteX0" fmla="*/ 12837 w 168558"/>
                  <a:gd name="connsiteY0" fmla="*/ 12836 h 147459"/>
                  <a:gd name="connsiteX1" fmla="*/ 43826 w 168558"/>
                  <a:gd name="connsiteY1" fmla="*/ 0 h 147459"/>
                  <a:gd name="connsiteX2" fmla="*/ 168558 w 168558"/>
                  <a:gd name="connsiteY2" fmla="*/ 0 h 147459"/>
                  <a:gd name="connsiteX3" fmla="*/ 21099 w 168558"/>
                  <a:gd name="connsiteY3" fmla="*/ 147459 h 147459"/>
                  <a:gd name="connsiteX4" fmla="*/ 0 w 168558"/>
                  <a:gd name="connsiteY4" fmla="*/ 126361 h 147459"/>
                  <a:gd name="connsiteX5" fmla="*/ 0 w 168558"/>
                  <a:gd name="connsiteY5" fmla="*/ 43826 h 147459"/>
                  <a:gd name="connsiteX6" fmla="*/ 12837 w 168558"/>
                  <a:gd name="connsiteY6" fmla="*/ 12836 h 14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558" h="147459">
                    <a:moveTo>
                      <a:pt x="12837" y="12836"/>
                    </a:moveTo>
                    <a:cubicBezTo>
                      <a:pt x="20768" y="4905"/>
                      <a:pt x="31724" y="0"/>
                      <a:pt x="43826" y="0"/>
                    </a:cubicBezTo>
                    <a:lnTo>
                      <a:pt x="168558" y="0"/>
                    </a:lnTo>
                    <a:lnTo>
                      <a:pt x="21099" y="147459"/>
                    </a:lnTo>
                    <a:lnTo>
                      <a:pt x="0" y="126361"/>
                    </a:lnTo>
                    <a:lnTo>
                      <a:pt x="0" y="43826"/>
                    </a:lnTo>
                    <a:cubicBezTo>
                      <a:pt x="1" y="31723"/>
                      <a:pt x="4906" y="20767"/>
                      <a:pt x="12837" y="12836"/>
                    </a:cubicBezTo>
                    <a:close/>
                  </a:path>
                </a:pathLst>
              </a:custGeom>
              <a:solidFill>
                <a:srgbClr val="C9D8E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800" b="1" noProof="0">
                  <a:solidFill>
                    <a:srgbClr val="211F26"/>
                  </a:solidFill>
                  <a:latin typeface="Calibri" panose="020F0502020204030204" pitchFamily="34" charset="0"/>
                  <a:cs typeface="Calibri" panose="020F0502020204030204" pitchFamily="34" charset="0"/>
                </a:endParaRPr>
              </a:p>
            </p:txBody>
          </p:sp>
          <p:sp>
            <p:nvSpPr>
              <p:cNvPr id="115" name="Rechthoek: afgeronde hoeken 114">
                <a:extLst>
                  <a:ext uri="{FF2B5EF4-FFF2-40B4-BE49-F238E27FC236}">
                    <a16:creationId xmlns:a16="http://schemas.microsoft.com/office/drawing/2014/main" id="{DFE69E57-CB5D-46A3-A233-28CA78F9FFFD}"/>
                  </a:ext>
                </a:extLst>
              </p:cNvPr>
              <p:cNvSpPr/>
              <p:nvPr userDrawn="1"/>
            </p:nvSpPr>
            <p:spPr>
              <a:xfrm>
                <a:off x="14601150" y="1145314"/>
                <a:ext cx="155966" cy="116816"/>
              </a:xfrm>
              <a:prstGeom prst="roundRect">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cxnSp>
            <p:nvCxnSpPr>
              <p:cNvPr id="116" name="Rechte verbindingslijn 115">
                <a:extLst>
                  <a:ext uri="{FF2B5EF4-FFF2-40B4-BE49-F238E27FC236}">
                    <a16:creationId xmlns:a16="http://schemas.microsoft.com/office/drawing/2014/main" id="{0A72E7FB-796D-45B7-AF62-F59C035E6A16}"/>
                  </a:ext>
                </a:extLst>
              </p:cNvPr>
              <p:cNvCxnSpPr>
                <a:cxnSpLocks/>
              </p:cNvCxnSpPr>
              <p:nvPr userDrawn="1"/>
            </p:nvCxnSpPr>
            <p:spPr>
              <a:xfrm>
                <a:off x="14637490" y="1308665"/>
                <a:ext cx="83286" cy="0"/>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Rechte verbindingslijn 116">
                <a:extLst>
                  <a:ext uri="{FF2B5EF4-FFF2-40B4-BE49-F238E27FC236}">
                    <a16:creationId xmlns:a16="http://schemas.microsoft.com/office/drawing/2014/main" id="{0F5438F2-3584-425B-8C6C-127AA885BCA1}"/>
                  </a:ext>
                </a:extLst>
              </p:cNvPr>
              <p:cNvCxnSpPr>
                <a:cxnSpLocks/>
                <a:stCxn id="115" idx="2"/>
              </p:cNvCxnSpPr>
              <p:nvPr userDrawn="1"/>
            </p:nvCxnSpPr>
            <p:spPr>
              <a:xfrm flipH="1">
                <a:off x="14678717" y="1262130"/>
                <a:ext cx="416" cy="43573"/>
              </a:xfrm>
              <a:prstGeom prst="line">
                <a:avLst/>
              </a:prstGeom>
              <a:solidFill>
                <a:schemeClr val="bg1"/>
              </a:solidFill>
              <a:ln w="19050">
                <a:solidFill>
                  <a:srgbClr val="8AADD0"/>
                </a:solidFill>
              </a:ln>
            </p:spPr>
            <p:style>
              <a:lnRef idx="2">
                <a:schemeClr val="accent1">
                  <a:shade val="50000"/>
                </a:schemeClr>
              </a:lnRef>
              <a:fillRef idx="1">
                <a:schemeClr val="accent1"/>
              </a:fillRef>
              <a:effectRef idx="0">
                <a:schemeClr val="accent1"/>
              </a:effectRef>
              <a:fontRef idx="minor">
                <a:schemeClr val="lt1"/>
              </a:fontRef>
            </p:style>
          </p:cxnSp>
        </p:grpSp>
        <p:sp>
          <p:nvSpPr>
            <p:cNvPr id="83" name="Ovaal 82">
              <a:extLst>
                <a:ext uri="{FF2B5EF4-FFF2-40B4-BE49-F238E27FC236}">
                  <a16:creationId xmlns:a16="http://schemas.microsoft.com/office/drawing/2014/main" id="{8C955212-0A3A-4208-B908-32522164A5DD}"/>
                </a:ext>
              </a:extLst>
            </p:cNvPr>
            <p:cNvSpPr/>
            <p:nvPr userDrawn="1"/>
          </p:nvSpPr>
          <p:spPr>
            <a:xfrm>
              <a:off x="-3603587" y="172970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2</a:t>
              </a:r>
            </a:p>
          </p:txBody>
        </p:sp>
        <p:sp>
          <p:nvSpPr>
            <p:cNvPr id="84" name="Rechthoek 83">
              <a:extLst>
                <a:ext uri="{FF2B5EF4-FFF2-40B4-BE49-F238E27FC236}">
                  <a16:creationId xmlns:a16="http://schemas.microsoft.com/office/drawing/2014/main" id="{3BE8D3E2-D506-4705-B1CC-D65380AD3B1C}"/>
                </a:ext>
              </a:extLst>
            </p:cNvPr>
            <p:cNvSpPr/>
            <p:nvPr userDrawn="1"/>
          </p:nvSpPr>
          <p:spPr>
            <a:xfrm>
              <a:off x="-3319415" y="1729710"/>
              <a:ext cx="2944682" cy="326338"/>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Selecteer de gewenste afbeelding</a:t>
              </a:r>
              <a:b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b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en klik 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‘Invoegen’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a:t>
              </a:r>
            </a:p>
          </p:txBody>
        </p:sp>
        <p:grpSp>
          <p:nvGrpSpPr>
            <p:cNvPr id="85" name="Groep 84">
              <a:extLst>
                <a:ext uri="{FF2B5EF4-FFF2-40B4-BE49-F238E27FC236}">
                  <a16:creationId xmlns:a16="http://schemas.microsoft.com/office/drawing/2014/main" id="{B39A0C1B-17C9-4DCE-97CF-72C88B0D40EA}"/>
                </a:ext>
              </a:extLst>
            </p:cNvPr>
            <p:cNvGrpSpPr/>
            <p:nvPr userDrawn="1"/>
          </p:nvGrpSpPr>
          <p:grpSpPr>
            <a:xfrm>
              <a:off x="-3311319" y="2164285"/>
              <a:ext cx="825500" cy="209550"/>
              <a:chOff x="13504624" y="2482850"/>
              <a:chExt cx="825500" cy="209550"/>
            </a:xfrm>
          </p:grpSpPr>
          <p:sp>
            <p:nvSpPr>
              <p:cNvPr id="109" name="Rechthoek 108">
                <a:extLst>
                  <a:ext uri="{FF2B5EF4-FFF2-40B4-BE49-F238E27FC236}">
                    <a16:creationId xmlns:a16="http://schemas.microsoft.com/office/drawing/2014/main" id="{69AE5134-A8F9-42AB-8D4C-5487CC486AE7}"/>
                  </a:ext>
                </a:extLst>
              </p:cNvPr>
              <p:cNvSpPr/>
              <p:nvPr userDrawn="1"/>
            </p:nvSpPr>
            <p:spPr>
              <a:xfrm>
                <a:off x="13504624" y="2482850"/>
                <a:ext cx="825500" cy="209550"/>
              </a:xfrm>
              <a:prstGeom prst="rect">
                <a:avLst/>
              </a:prstGeom>
              <a:solidFill>
                <a:srgbClr val="E5F1FB"/>
              </a:solidFill>
              <a:ln w="12700">
                <a:solidFill>
                  <a:srgbClr val="0B7ED9"/>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108000" tIns="0" rIns="0" bIns="0" numCol="1" spcCol="0" rtlCol="0" fromWordArt="0" anchor="ctr" anchorCtr="0" forceAA="0" compatLnSpc="1">
                <a:prstTxWarp prst="textNoShape">
                  <a:avLst/>
                </a:prstTxWarp>
                <a:noAutofit/>
              </a:bodyPr>
              <a:lstStyle/>
              <a:p>
                <a:pPr algn="l">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Invoegen</a:t>
                </a:r>
              </a:p>
            </p:txBody>
          </p:sp>
          <p:cxnSp>
            <p:nvCxnSpPr>
              <p:cNvPr id="110" name="Rechte verbindingslijn 109">
                <a:extLst>
                  <a:ext uri="{FF2B5EF4-FFF2-40B4-BE49-F238E27FC236}">
                    <a16:creationId xmlns:a16="http://schemas.microsoft.com/office/drawing/2014/main" id="{E29379F2-8C6D-4AAC-A97D-162A96991862}"/>
                  </a:ext>
                </a:extLst>
              </p:cNvPr>
              <p:cNvCxnSpPr/>
              <p:nvPr userDrawn="1"/>
            </p:nvCxnSpPr>
            <p:spPr>
              <a:xfrm>
                <a:off x="14155269" y="2515250"/>
                <a:ext cx="0" cy="142717"/>
              </a:xfrm>
              <a:prstGeom prst="line">
                <a:avLst/>
              </a:prstGeom>
              <a:noFill/>
              <a:ln w="3175" cap="flat" cmpd="sng" algn="ctr">
                <a:solidFill>
                  <a:srgbClr val="44546A"/>
                </a:solidFill>
                <a:prstDash val="solid"/>
              </a:ln>
              <a:effectLst/>
            </p:spPr>
          </p:cxnSp>
          <p:sp>
            <p:nvSpPr>
              <p:cNvPr id="111" name="Gelijkbenige driehoek 110">
                <a:extLst>
                  <a:ext uri="{FF2B5EF4-FFF2-40B4-BE49-F238E27FC236}">
                    <a16:creationId xmlns:a16="http://schemas.microsoft.com/office/drawing/2014/main" id="{E2A85F58-B53D-4467-B894-42F276F2631B}"/>
                  </a:ext>
                </a:extLst>
              </p:cNvPr>
              <p:cNvSpPr/>
              <p:nvPr userDrawn="1"/>
            </p:nvSpPr>
            <p:spPr>
              <a:xfrm rot="10800000">
                <a:off x="14196089" y="2566904"/>
                <a:ext cx="86866" cy="51147"/>
              </a:xfrm>
              <a:prstGeom prst="triangle">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900" b="1" noProof="0">
                  <a:solidFill>
                    <a:srgbClr val="211F26"/>
                  </a:solidFill>
                  <a:latin typeface="Calibri" panose="020F0502020204030204" pitchFamily="34" charset="0"/>
                  <a:cs typeface="Calibri" panose="020F0502020204030204" pitchFamily="34" charset="0"/>
                </a:endParaRPr>
              </a:p>
            </p:txBody>
          </p:sp>
        </p:grpSp>
        <p:sp>
          <p:nvSpPr>
            <p:cNvPr id="86" name="Ovaal 85">
              <a:extLst>
                <a:ext uri="{FF2B5EF4-FFF2-40B4-BE49-F238E27FC236}">
                  <a16:creationId xmlns:a16="http://schemas.microsoft.com/office/drawing/2014/main" id="{1CA6C0A1-5700-4DC4-9178-A7ED06C8A723}"/>
                </a:ext>
              </a:extLst>
            </p:cNvPr>
            <p:cNvSpPr/>
            <p:nvPr userDrawn="1"/>
          </p:nvSpPr>
          <p:spPr>
            <a:xfrm>
              <a:off x="-3603587" y="2553359"/>
              <a:ext cx="180000" cy="180000"/>
            </a:xfrm>
            <a:prstGeom prst="ellipse">
              <a:avLst/>
            </a:prstGeom>
            <a:solidFill>
              <a:schemeClr val="accent1"/>
            </a:solidFill>
            <a:ln w="25400" cap="flat" cmpd="sng" algn="ctr">
              <a:no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nl-NL" sz="1000" b="1" i="0" u="none" strike="noStrike" kern="0" cap="none" spc="0" normalizeH="0" baseline="0" noProof="0">
                  <a:ln>
                    <a:noFill/>
                  </a:ln>
                  <a:solidFill>
                    <a:srgbClr val="FFFFFF"/>
                  </a:solidFill>
                  <a:effectLst/>
                  <a:uLnTx/>
                  <a:uFillTx/>
                  <a:latin typeface="Calibri" panose="020F0502020204030204" pitchFamily="34" charset="0"/>
                  <a:cs typeface="Calibri" panose="020F0502020204030204" pitchFamily="34" charset="0"/>
                </a:rPr>
                <a:t>3</a:t>
              </a:r>
            </a:p>
          </p:txBody>
        </p:sp>
        <p:sp>
          <p:nvSpPr>
            <p:cNvPr id="87" name="Rechthoek 86">
              <a:extLst>
                <a:ext uri="{FF2B5EF4-FFF2-40B4-BE49-F238E27FC236}">
                  <a16:creationId xmlns:a16="http://schemas.microsoft.com/office/drawing/2014/main" id="{18E01E28-94B3-4B44-8347-8FBA26668E5D}"/>
                </a:ext>
              </a:extLst>
            </p:cNvPr>
            <p:cNvSpPr/>
            <p:nvPr userDrawn="1"/>
          </p:nvSpPr>
          <p:spPr>
            <a:xfrm>
              <a:off x="-3319415" y="2553360"/>
              <a:ext cx="2944682" cy="979796"/>
            </a:xfrm>
            <a:prstGeom prst="rect">
              <a:avLst/>
            </a:prstGeom>
            <a:noFill/>
            <a:ln w="25400" cap="flat" cmpd="sng" algn="ctr">
              <a:noFill/>
              <a:prstDash val="solid"/>
            </a:ln>
            <a:effectLst/>
          </p:spPr>
          <p:txBody>
            <a:bodyPr lIns="0" tIns="0" rIns="0" bIns="0" rtlCol="0" anchor="t"/>
            <a:lstStyle/>
            <a:p>
              <a:pPr marL="0" marR="0" lvl="0" indent="0" defTabSz="914400" eaLnBrk="1" fontAlgn="auto" latinLnBrk="0" hangingPunct="1">
                <a:lnSpc>
                  <a:spcPct val="90000"/>
                </a:lnSpc>
                <a:spcBef>
                  <a:spcPts val="600"/>
                </a:spcBef>
                <a:spcAft>
                  <a:spcPts val="600"/>
                </a:spcAft>
                <a:buClrTx/>
                <a:buSzTx/>
                <a:buFontTx/>
                <a:buNone/>
                <a:tabLst/>
                <a:defRPr/>
              </a:pP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Om de afbeelding te schalen of bij te snijden, ga naar de tab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‘Hulpmiddelen voor afbeeldingen - Opmaak’</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en klik op de knop </a:t>
              </a:r>
              <a:r>
                <a:rPr kumimoji="0" lang="nl-NL" sz="1200" b="1"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‘Bijsnijden’</a:t>
              </a:r>
              <a:r>
                <a:rPr kumimoji="0" lang="nl-NL" sz="1200" b="0" i="0" u="none" strike="noStrike" kern="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 Schaal met de bolletjes de afbeelding en met de hoekjes het afbeeldingskader.</a:t>
              </a:r>
            </a:p>
          </p:txBody>
        </p:sp>
        <p:grpSp>
          <p:nvGrpSpPr>
            <p:cNvPr id="88" name="Groep 87">
              <a:extLst>
                <a:ext uri="{FF2B5EF4-FFF2-40B4-BE49-F238E27FC236}">
                  <a16:creationId xmlns:a16="http://schemas.microsoft.com/office/drawing/2014/main" id="{D8DA4845-580B-4092-9339-018395B6C284}"/>
                </a:ext>
              </a:extLst>
            </p:cNvPr>
            <p:cNvGrpSpPr/>
            <p:nvPr userDrawn="1"/>
          </p:nvGrpSpPr>
          <p:grpSpPr>
            <a:xfrm>
              <a:off x="-3408294" y="3643742"/>
              <a:ext cx="622283" cy="612920"/>
              <a:chOff x="12617641" y="3403239"/>
              <a:chExt cx="752963" cy="741634"/>
            </a:xfrm>
          </p:grpSpPr>
          <p:grpSp>
            <p:nvGrpSpPr>
              <p:cNvPr id="92" name="Groep 91">
                <a:extLst>
                  <a:ext uri="{FF2B5EF4-FFF2-40B4-BE49-F238E27FC236}">
                    <a16:creationId xmlns:a16="http://schemas.microsoft.com/office/drawing/2014/main" id="{6B13AF86-FA1C-4F7D-9ADD-86265EC09A9A}"/>
                  </a:ext>
                </a:extLst>
              </p:cNvPr>
              <p:cNvGrpSpPr/>
              <p:nvPr userDrawn="1"/>
            </p:nvGrpSpPr>
            <p:grpSpPr>
              <a:xfrm>
                <a:off x="12771530" y="3403239"/>
                <a:ext cx="467176" cy="448491"/>
                <a:chOff x="12782157" y="3403239"/>
                <a:chExt cx="467176" cy="448491"/>
              </a:xfrm>
            </p:grpSpPr>
            <p:grpSp>
              <p:nvGrpSpPr>
                <p:cNvPr id="95" name="Groep 94">
                  <a:extLst>
                    <a:ext uri="{FF2B5EF4-FFF2-40B4-BE49-F238E27FC236}">
                      <a16:creationId xmlns:a16="http://schemas.microsoft.com/office/drawing/2014/main" id="{3A7CFBBD-EA02-42F5-8BC8-DE92A95ABED6}"/>
                    </a:ext>
                  </a:extLst>
                </p:cNvPr>
                <p:cNvGrpSpPr/>
                <p:nvPr userDrawn="1"/>
              </p:nvGrpSpPr>
              <p:grpSpPr>
                <a:xfrm>
                  <a:off x="12782157" y="3403239"/>
                  <a:ext cx="412976" cy="396132"/>
                  <a:chOff x="13554906" y="3320109"/>
                  <a:chExt cx="443917" cy="425811"/>
                </a:xfrm>
              </p:grpSpPr>
              <p:grpSp>
                <p:nvGrpSpPr>
                  <p:cNvPr id="103" name="Groep 102">
                    <a:extLst>
                      <a:ext uri="{FF2B5EF4-FFF2-40B4-BE49-F238E27FC236}">
                        <a16:creationId xmlns:a16="http://schemas.microsoft.com/office/drawing/2014/main" id="{D7EC4A5D-5C99-458F-BFF1-1C08D41A36B0}"/>
                      </a:ext>
                    </a:extLst>
                  </p:cNvPr>
                  <p:cNvGrpSpPr/>
                  <p:nvPr userDrawn="1"/>
                </p:nvGrpSpPr>
                <p:grpSpPr>
                  <a:xfrm>
                    <a:off x="13554906" y="3320109"/>
                    <a:ext cx="443917" cy="425811"/>
                    <a:chOff x="12909684" y="1276143"/>
                    <a:chExt cx="443917" cy="425811"/>
                  </a:xfrm>
                </p:grpSpPr>
                <p:sp>
                  <p:nvSpPr>
                    <p:cNvPr id="106" name="Rechthoek 105">
                      <a:extLst>
                        <a:ext uri="{FF2B5EF4-FFF2-40B4-BE49-F238E27FC236}">
                          <a16:creationId xmlns:a16="http://schemas.microsoft.com/office/drawing/2014/main" id="{BA693824-03B0-4D3A-9B30-D893D616A6A0}"/>
                        </a:ext>
                      </a:extLst>
                    </p:cNvPr>
                    <p:cNvSpPr/>
                    <p:nvPr userDrawn="1"/>
                  </p:nvSpPr>
                  <p:spPr>
                    <a:xfrm>
                      <a:off x="12909689" y="1276143"/>
                      <a:ext cx="443912" cy="425811"/>
                    </a:xfrm>
                    <a:prstGeom prst="rect">
                      <a:avLst/>
                    </a:prstGeom>
                    <a:noFill/>
                    <a:ln w="12700">
                      <a:solidFill>
                        <a:srgbClr val="818181"/>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7" name="Rechthoek 106">
                      <a:extLst>
                        <a:ext uri="{FF2B5EF4-FFF2-40B4-BE49-F238E27FC236}">
                          <a16:creationId xmlns:a16="http://schemas.microsoft.com/office/drawing/2014/main" id="{04C84B0D-BB74-440B-B1A5-67E1D0A38A03}"/>
                        </a:ext>
                      </a:extLst>
                    </p:cNvPr>
                    <p:cNvSpPr/>
                    <p:nvPr userDrawn="1"/>
                  </p:nvSpPr>
                  <p:spPr>
                    <a:xfrm>
                      <a:off x="12909684" y="1276143"/>
                      <a:ext cx="261629" cy="257807"/>
                    </a:xfrm>
                    <a:prstGeom prst="rect">
                      <a:avLst/>
                    </a:prstGeom>
                    <a:solidFill>
                      <a:schemeClr val="bg1"/>
                    </a:solidFill>
                    <a:ln w="12700">
                      <a:solidFill>
                        <a:srgbClr val="81818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08000" tIns="0" rIns="0" bIns="0" numCol="1" spcCol="0" rtlCol="0" fromWordArt="0" anchor="ctr" anchorCtr="0" forceAA="0" compatLnSpc="1">
                      <a:prstTxWarp prst="textNoShape">
                        <a:avLst/>
                      </a:prstTxWarp>
                      <a:noAutofit/>
                    </a:bodyPr>
                    <a:lstStyle/>
                    <a:p>
                      <a:pPr lvl="0">
                        <a:lnSpc>
                          <a:spcPct val="90000"/>
                        </a:lnSpc>
                        <a:spcBef>
                          <a:spcPts val="600"/>
                        </a:spcBef>
                        <a:spcAft>
                          <a:spcPts val="600"/>
                        </a:spcAft>
                      </a:pPr>
                      <a:endParaRPr lang="nl-NL" sz="800" b="0" noProof="0">
                        <a:solidFill>
                          <a:srgbClr val="211F26"/>
                        </a:solidFill>
                        <a:latin typeface="Calibri" panose="020F0502020204030204" pitchFamily="34" charset="0"/>
                        <a:cs typeface="Calibri" panose="020F0502020204030204" pitchFamily="34" charset="0"/>
                      </a:endParaRPr>
                    </a:p>
                  </p:txBody>
                </p:sp>
                <p:sp>
                  <p:nvSpPr>
                    <p:cNvPr id="108" name="Ovaal 107">
                      <a:extLst>
                        <a:ext uri="{FF2B5EF4-FFF2-40B4-BE49-F238E27FC236}">
                          <a16:creationId xmlns:a16="http://schemas.microsoft.com/office/drawing/2014/main" id="{1A15410F-318F-4101-BC1E-8CD358029D14}"/>
                        </a:ext>
                      </a:extLst>
                    </p:cNvPr>
                    <p:cNvSpPr/>
                    <p:nvPr userDrawn="1"/>
                  </p:nvSpPr>
                  <p:spPr>
                    <a:xfrm>
                      <a:off x="13069071" y="1308711"/>
                      <a:ext cx="72188" cy="72188"/>
                    </a:xfrm>
                    <a:prstGeom prst="ellipse">
                      <a:avLst/>
                    </a:prstGeom>
                    <a:solidFill>
                      <a:srgbClr val="ECC679"/>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pic>
                <p:nvPicPr>
                  <p:cNvPr id="104" name="Afbeelding 103">
                    <a:extLst>
                      <a:ext uri="{FF2B5EF4-FFF2-40B4-BE49-F238E27FC236}">
                        <a16:creationId xmlns:a16="http://schemas.microsoft.com/office/drawing/2014/main" id="{A255BDC5-C31D-46E2-999A-DEE5340D7B8E}"/>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a:off x="13567296" y="3424991"/>
                    <a:ext cx="173367" cy="140220"/>
                  </a:xfrm>
                  <a:prstGeom prst="rect">
                    <a:avLst/>
                  </a:prstGeom>
                </p:spPr>
              </p:pic>
              <p:pic>
                <p:nvPicPr>
                  <p:cNvPr id="105" name="Afbeelding 104">
                    <a:extLst>
                      <a:ext uri="{FF2B5EF4-FFF2-40B4-BE49-F238E27FC236}">
                        <a16:creationId xmlns:a16="http://schemas.microsoft.com/office/drawing/2014/main" id="{26547121-B996-4E63-8F12-6FE69AC5D1FF}"/>
                      </a:ext>
                    </a:extLst>
                  </p:cNvPr>
                  <p:cNvPicPr>
                    <a:picLocks noChangeAspect="1"/>
                  </p:cNvPicPr>
                  <p:nvPr userDrawn="1"/>
                </p:nvPicPr>
                <p:blipFill>
                  <a:blip r:embed="rId2">
                    <a:duotone>
                      <a:prstClr val="black"/>
                      <a:srgbClr val="4D82B8">
                        <a:tint val="45000"/>
                        <a:satMod val="400000"/>
                      </a:srgbClr>
                    </a:duotone>
                    <a:extLst>
                      <a:ext uri="{BEBA8EAE-BF5A-486C-A8C5-ECC9F3942E4B}">
                        <a14:imgProps xmlns:a14="http://schemas.microsoft.com/office/drawing/2010/main">
                          <a14:imgLayer r:embed="rId3">
                            <a14:imgEffect>
                              <a14:brightnessContrast contrast="-40000"/>
                            </a14:imgEffect>
                          </a14:imgLayer>
                        </a14:imgProps>
                      </a:ext>
                    </a:extLst>
                  </a:blip>
                  <a:stretch>
                    <a:fillRect/>
                  </a:stretch>
                </p:blipFill>
                <p:spPr>
                  <a:xfrm flipH="1">
                    <a:off x="13635599" y="3449265"/>
                    <a:ext cx="173367" cy="111424"/>
                  </a:xfrm>
                  <a:prstGeom prst="rect">
                    <a:avLst/>
                  </a:prstGeom>
                </p:spPr>
              </p:pic>
            </p:grpSp>
            <p:grpSp>
              <p:nvGrpSpPr>
                <p:cNvPr id="96" name="Groep 95">
                  <a:extLst>
                    <a:ext uri="{FF2B5EF4-FFF2-40B4-BE49-F238E27FC236}">
                      <a16:creationId xmlns:a16="http://schemas.microsoft.com/office/drawing/2014/main" id="{A3901ACF-0C18-4DD6-94BA-ECA89230DC1B}"/>
                    </a:ext>
                  </a:extLst>
                </p:cNvPr>
                <p:cNvGrpSpPr/>
                <p:nvPr userDrawn="1"/>
              </p:nvGrpSpPr>
              <p:grpSpPr>
                <a:xfrm>
                  <a:off x="13103513" y="3705268"/>
                  <a:ext cx="145820" cy="146462"/>
                  <a:chOff x="13096169" y="3602278"/>
                  <a:chExt cx="145820" cy="146462"/>
                </a:xfrm>
              </p:grpSpPr>
              <p:sp>
                <p:nvSpPr>
                  <p:cNvPr id="101" name="Rechthoek 100">
                    <a:extLst>
                      <a:ext uri="{FF2B5EF4-FFF2-40B4-BE49-F238E27FC236}">
                        <a16:creationId xmlns:a16="http://schemas.microsoft.com/office/drawing/2014/main" id="{99F63C1C-1A49-49FD-B269-A3C854830F08}"/>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2" name="Rechthoek 101">
                    <a:extLst>
                      <a:ext uri="{FF2B5EF4-FFF2-40B4-BE49-F238E27FC236}">
                        <a16:creationId xmlns:a16="http://schemas.microsoft.com/office/drawing/2014/main" id="{5CF8D020-5C1E-4951-9CC2-C28D354E899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98" name="Groep 97">
                  <a:extLst>
                    <a:ext uri="{FF2B5EF4-FFF2-40B4-BE49-F238E27FC236}">
                      <a16:creationId xmlns:a16="http://schemas.microsoft.com/office/drawing/2014/main" id="{827EE80F-45F3-4CBA-9676-6F66E59C3DDA}"/>
                    </a:ext>
                  </a:extLst>
                </p:cNvPr>
                <p:cNvGrpSpPr/>
                <p:nvPr userDrawn="1"/>
              </p:nvGrpSpPr>
              <p:grpSpPr>
                <a:xfrm rot="10800000">
                  <a:off x="13061402" y="3665637"/>
                  <a:ext cx="145820" cy="146462"/>
                  <a:chOff x="13096169" y="3602278"/>
                  <a:chExt cx="145820" cy="146462"/>
                </a:xfrm>
              </p:grpSpPr>
              <p:sp>
                <p:nvSpPr>
                  <p:cNvPr id="99" name="Rechthoek 98">
                    <a:extLst>
                      <a:ext uri="{FF2B5EF4-FFF2-40B4-BE49-F238E27FC236}">
                        <a16:creationId xmlns:a16="http://schemas.microsoft.com/office/drawing/2014/main" id="{13A67E15-DBB9-446A-A051-9FC33C561CF4}"/>
                      </a:ext>
                    </a:extLst>
                  </p:cNvPr>
                  <p:cNvSpPr/>
                  <p:nvPr userDrawn="1"/>
                </p:nvSpPr>
                <p:spPr>
                  <a:xfrm>
                    <a:off x="13096169" y="3602278"/>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sp>
                <p:nvSpPr>
                  <p:cNvPr id="100" name="Rechthoek 99">
                    <a:extLst>
                      <a:ext uri="{FF2B5EF4-FFF2-40B4-BE49-F238E27FC236}">
                        <a16:creationId xmlns:a16="http://schemas.microsoft.com/office/drawing/2014/main" id="{114CF9A9-ECE0-4822-8EC7-30FBD62B4FB4}"/>
                      </a:ext>
                    </a:extLst>
                  </p:cNvPr>
                  <p:cNvSpPr/>
                  <p:nvPr userDrawn="1"/>
                </p:nvSpPr>
                <p:spPr>
                  <a:xfrm rot="5400000">
                    <a:off x="13037453" y="3661636"/>
                    <a:ext cx="145820" cy="28388"/>
                  </a:xfrm>
                  <a:prstGeom prst="rect">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sp>
            <p:nvSpPr>
              <p:cNvPr id="93" name="Rechthoek 92">
                <a:extLst>
                  <a:ext uri="{FF2B5EF4-FFF2-40B4-BE49-F238E27FC236}">
                    <a16:creationId xmlns:a16="http://schemas.microsoft.com/office/drawing/2014/main" id="{93B1B08D-2E96-4B90-9FFD-089E3FFEB4D2}"/>
                  </a:ext>
                </a:extLst>
              </p:cNvPr>
              <p:cNvSpPr/>
              <p:nvPr userDrawn="1"/>
            </p:nvSpPr>
            <p:spPr>
              <a:xfrm>
                <a:off x="12617641" y="3889890"/>
                <a:ext cx="752963" cy="1611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ctr">
                  <a:lnSpc>
                    <a:spcPct val="90000"/>
                  </a:lnSpc>
                  <a:spcBef>
                    <a:spcPts val="600"/>
                  </a:spcBef>
                  <a:spcAft>
                    <a:spcPts val="600"/>
                  </a:spcAft>
                </a:pPr>
                <a:r>
                  <a:rPr lang="nl-NL" sz="900" b="0" noProof="0">
                    <a:solidFill>
                      <a:srgbClr val="211F26"/>
                    </a:solidFill>
                    <a:latin typeface="Calibri" panose="020F0502020204030204" pitchFamily="34" charset="0"/>
                    <a:cs typeface="Calibri" panose="020F0502020204030204" pitchFamily="34" charset="0"/>
                  </a:rPr>
                  <a:t>Bijsnijden</a:t>
                </a:r>
              </a:p>
            </p:txBody>
          </p:sp>
          <p:sp>
            <p:nvSpPr>
              <p:cNvPr id="94" name="Gelijkbenige driehoek 93">
                <a:extLst>
                  <a:ext uri="{FF2B5EF4-FFF2-40B4-BE49-F238E27FC236}">
                    <a16:creationId xmlns:a16="http://schemas.microsoft.com/office/drawing/2014/main" id="{DC4B0C3E-B314-41ED-8D9A-539CCC97F8D2}"/>
                  </a:ext>
                </a:extLst>
              </p:cNvPr>
              <p:cNvSpPr/>
              <p:nvPr userDrawn="1"/>
            </p:nvSpPr>
            <p:spPr>
              <a:xfrm rot="10800000">
                <a:off x="12950688" y="4093726"/>
                <a:ext cx="86866" cy="51147"/>
              </a:xfrm>
              <a:prstGeom prst="triangle">
                <a:avLst/>
              </a:prstGeom>
              <a:solidFill>
                <a:srgbClr val="81818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0" tIns="0" rIns="0" bIns="0" numCol="1" spcCol="0" rtlCol="0" fromWordArt="0" anchor="ctr" anchorCtr="0" forceAA="0" compatLnSpc="1">
                <a:prstTxWarp prst="textNoShape">
                  <a:avLst/>
                </a:prstTxWarp>
                <a:noAutofit/>
              </a:bodyPr>
              <a:lstStyle/>
              <a:p>
                <a:pPr algn="l"/>
                <a:endParaRPr lang="nl-NL" sz="1000" b="1" noProof="0">
                  <a:solidFill>
                    <a:srgbClr val="211F26"/>
                  </a:solidFill>
                  <a:latin typeface="Calibri" panose="020F0502020204030204" pitchFamily="34" charset="0"/>
                  <a:cs typeface="Calibri" panose="020F0502020204030204" pitchFamily="34" charset="0"/>
                </a:endParaRPr>
              </a:p>
            </p:txBody>
          </p:sp>
        </p:grpSp>
        <p:grpSp>
          <p:nvGrpSpPr>
            <p:cNvPr id="89" name="ICOON_info">
              <a:extLst>
                <a:ext uri="{FF2B5EF4-FFF2-40B4-BE49-F238E27FC236}">
                  <a16:creationId xmlns:a16="http://schemas.microsoft.com/office/drawing/2014/main" id="{36602439-4787-48BF-BD3A-DD815D56C3E4}"/>
                </a:ext>
              </a:extLst>
            </p:cNvPr>
            <p:cNvGrpSpPr/>
            <p:nvPr userDrawn="1"/>
          </p:nvGrpSpPr>
          <p:grpSpPr>
            <a:xfrm>
              <a:off x="-376736" y="4271597"/>
              <a:ext cx="283685" cy="283685"/>
              <a:chOff x="-510741" y="5913713"/>
              <a:chExt cx="267555" cy="267555"/>
            </a:xfrm>
          </p:grpSpPr>
          <p:sp>
            <p:nvSpPr>
              <p:cNvPr id="90" name="Ovaal 89">
                <a:extLst>
                  <a:ext uri="{FF2B5EF4-FFF2-40B4-BE49-F238E27FC236}">
                    <a16:creationId xmlns:a16="http://schemas.microsoft.com/office/drawing/2014/main" id="{4AA44760-503A-4093-AB43-8F63569C131B}"/>
                  </a:ext>
                </a:extLst>
              </p:cNvPr>
              <p:cNvSpPr/>
              <p:nvPr userDrawn="1"/>
            </p:nvSpPr>
            <p:spPr>
              <a:xfrm>
                <a:off x="-491853" y="5932072"/>
                <a:ext cx="230835" cy="230835"/>
              </a:xfrm>
              <a:prstGeom prst="ellipse">
                <a:avLst/>
              </a:prstGeom>
              <a:solidFill>
                <a:srgbClr val="211F2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ctr" anchorCtr="0" forceAA="0" compatLnSpc="1">
                <a:prstTxWarp prst="textNoShape">
                  <a:avLst/>
                </a:prstTxWarp>
                <a:noAutofit/>
              </a:bodyPr>
              <a:lstStyle/>
              <a:p>
                <a:pPr algn="ctr">
                  <a:lnSpc>
                    <a:spcPct val="90000"/>
                  </a:lnSpc>
                  <a:spcBef>
                    <a:spcPts val="600"/>
                  </a:spcBef>
                  <a:spcAft>
                    <a:spcPts val="600"/>
                  </a:spcAft>
                </a:pPr>
                <a:endParaRPr lang="nl-NL" sz="1600" cap="all" baseline="0" noProof="0">
                  <a:latin typeface="Calibri" panose="020F0502020204030204" pitchFamily="34" charset="0"/>
                  <a:cs typeface="Calibri" panose="020F0502020204030204" pitchFamily="34" charset="0"/>
                </a:endParaRPr>
              </a:p>
            </p:txBody>
          </p:sp>
          <p:sp>
            <p:nvSpPr>
              <p:cNvPr id="91" name="Graphic 163" descr="Informatie">
                <a:extLst>
                  <a:ext uri="{FF2B5EF4-FFF2-40B4-BE49-F238E27FC236}">
                    <a16:creationId xmlns:a16="http://schemas.microsoft.com/office/drawing/2014/main" id="{CB3C0222-3E65-4504-9E00-E8D1D6EEAD88}"/>
                  </a:ext>
                </a:extLst>
              </p:cNvPr>
              <p:cNvSpPr/>
              <p:nvPr/>
            </p:nvSpPr>
            <p:spPr>
              <a:xfrm>
                <a:off x="-510741" y="5913713"/>
                <a:ext cx="267555" cy="267555"/>
              </a:xfrm>
              <a:custGeom>
                <a:avLst/>
                <a:gdLst>
                  <a:gd name="connsiteX0" fmla="*/ 145860 w 291719"/>
                  <a:gd name="connsiteY0" fmla="*/ 0 h 291719"/>
                  <a:gd name="connsiteX1" fmla="*/ 0 w 291719"/>
                  <a:gd name="connsiteY1" fmla="*/ 145860 h 291719"/>
                  <a:gd name="connsiteX2" fmla="*/ 145860 w 291719"/>
                  <a:gd name="connsiteY2" fmla="*/ 291720 h 291719"/>
                  <a:gd name="connsiteX3" fmla="*/ 291720 w 291719"/>
                  <a:gd name="connsiteY3" fmla="*/ 145860 h 291719"/>
                  <a:gd name="connsiteX4" fmla="*/ 145860 w 291719"/>
                  <a:gd name="connsiteY4" fmla="*/ 0 h 291719"/>
                  <a:gd name="connsiteX5" fmla="*/ 138183 w 291719"/>
                  <a:gd name="connsiteY5" fmla="*/ 38384 h 291719"/>
                  <a:gd name="connsiteX6" fmla="*/ 157375 w 291719"/>
                  <a:gd name="connsiteY6" fmla="*/ 57576 h 291719"/>
                  <a:gd name="connsiteX7" fmla="*/ 138183 w 291719"/>
                  <a:gd name="connsiteY7" fmla="*/ 76768 h 291719"/>
                  <a:gd name="connsiteX8" fmla="*/ 118991 w 291719"/>
                  <a:gd name="connsiteY8" fmla="*/ 57576 h 291719"/>
                  <a:gd name="connsiteX9" fmla="*/ 138183 w 291719"/>
                  <a:gd name="connsiteY9" fmla="*/ 38384 h 291719"/>
                  <a:gd name="connsiteX10" fmla="*/ 184244 w 291719"/>
                  <a:gd name="connsiteY10" fmla="*/ 253336 h 291719"/>
                  <a:gd name="connsiteX11" fmla="*/ 107476 w 291719"/>
                  <a:gd name="connsiteY11" fmla="*/ 253336 h 291719"/>
                  <a:gd name="connsiteX12" fmla="*/ 107476 w 291719"/>
                  <a:gd name="connsiteY12" fmla="*/ 230305 h 291719"/>
                  <a:gd name="connsiteX13" fmla="*/ 134345 w 291719"/>
                  <a:gd name="connsiteY13" fmla="*/ 230305 h 291719"/>
                  <a:gd name="connsiteX14" fmla="*/ 134345 w 291719"/>
                  <a:gd name="connsiteY14" fmla="*/ 115153 h 291719"/>
                  <a:gd name="connsiteX15" fmla="*/ 111314 w 291719"/>
                  <a:gd name="connsiteY15" fmla="*/ 115153 h 291719"/>
                  <a:gd name="connsiteX16" fmla="*/ 111314 w 291719"/>
                  <a:gd name="connsiteY16" fmla="*/ 92122 h 291719"/>
                  <a:gd name="connsiteX17" fmla="*/ 157375 w 291719"/>
                  <a:gd name="connsiteY17" fmla="*/ 92122 h 291719"/>
                  <a:gd name="connsiteX18" fmla="*/ 157375 w 291719"/>
                  <a:gd name="connsiteY18" fmla="*/ 115153 h 291719"/>
                  <a:gd name="connsiteX19" fmla="*/ 157375 w 291719"/>
                  <a:gd name="connsiteY19" fmla="*/ 230305 h 291719"/>
                  <a:gd name="connsiteX20" fmla="*/ 184244 w 291719"/>
                  <a:gd name="connsiteY20" fmla="*/ 230305 h 291719"/>
                  <a:gd name="connsiteX21" fmla="*/ 184244 w 291719"/>
                  <a:gd name="connsiteY21" fmla="*/ 253336 h 29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719" h="291719">
                    <a:moveTo>
                      <a:pt x="145860" y="0"/>
                    </a:moveTo>
                    <a:cubicBezTo>
                      <a:pt x="65253" y="0"/>
                      <a:pt x="0" y="65253"/>
                      <a:pt x="0" y="145860"/>
                    </a:cubicBezTo>
                    <a:cubicBezTo>
                      <a:pt x="0" y="226467"/>
                      <a:pt x="65253" y="291720"/>
                      <a:pt x="145860" y="291720"/>
                    </a:cubicBezTo>
                    <a:cubicBezTo>
                      <a:pt x="226467" y="291720"/>
                      <a:pt x="291720" y="226467"/>
                      <a:pt x="291720" y="145860"/>
                    </a:cubicBezTo>
                    <a:cubicBezTo>
                      <a:pt x="291720" y="65253"/>
                      <a:pt x="226467" y="0"/>
                      <a:pt x="145860" y="0"/>
                    </a:cubicBezTo>
                    <a:close/>
                    <a:moveTo>
                      <a:pt x="138183" y="38384"/>
                    </a:moveTo>
                    <a:cubicBezTo>
                      <a:pt x="148931" y="38384"/>
                      <a:pt x="157375" y="46829"/>
                      <a:pt x="157375" y="57576"/>
                    </a:cubicBezTo>
                    <a:cubicBezTo>
                      <a:pt x="157375" y="68324"/>
                      <a:pt x="148931" y="76768"/>
                      <a:pt x="138183" y="76768"/>
                    </a:cubicBezTo>
                    <a:cubicBezTo>
                      <a:pt x="127435" y="76768"/>
                      <a:pt x="118991" y="68324"/>
                      <a:pt x="118991" y="57576"/>
                    </a:cubicBezTo>
                    <a:cubicBezTo>
                      <a:pt x="118991" y="46829"/>
                      <a:pt x="127435" y="38384"/>
                      <a:pt x="138183" y="38384"/>
                    </a:cubicBezTo>
                    <a:close/>
                    <a:moveTo>
                      <a:pt x="184244" y="253336"/>
                    </a:moveTo>
                    <a:lnTo>
                      <a:pt x="107476" y="253336"/>
                    </a:lnTo>
                    <a:lnTo>
                      <a:pt x="107476" y="230305"/>
                    </a:lnTo>
                    <a:lnTo>
                      <a:pt x="134345" y="230305"/>
                    </a:lnTo>
                    <a:lnTo>
                      <a:pt x="134345" y="115153"/>
                    </a:lnTo>
                    <a:lnTo>
                      <a:pt x="111314" y="115153"/>
                    </a:lnTo>
                    <a:lnTo>
                      <a:pt x="111314" y="92122"/>
                    </a:lnTo>
                    <a:lnTo>
                      <a:pt x="157375" y="92122"/>
                    </a:lnTo>
                    <a:lnTo>
                      <a:pt x="157375" y="115153"/>
                    </a:lnTo>
                    <a:lnTo>
                      <a:pt x="157375" y="230305"/>
                    </a:lnTo>
                    <a:lnTo>
                      <a:pt x="184244" y="230305"/>
                    </a:lnTo>
                    <a:lnTo>
                      <a:pt x="184244" y="253336"/>
                    </a:lnTo>
                    <a:close/>
                  </a:path>
                </a:pathLst>
              </a:custGeom>
              <a:solidFill>
                <a:srgbClr val="1FF524"/>
              </a:solidFill>
              <a:ln w="3770" cap="flat">
                <a:noFill/>
                <a:prstDash val="solid"/>
                <a:miter/>
              </a:ln>
            </p:spPr>
            <p:txBody>
              <a:bodyPr rtlCol="0" anchor="ctr"/>
              <a:lstStyle/>
              <a:p>
                <a:endParaRPr lang="nl-NL" sz="2000" noProof="0">
                  <a:solidFill>
                    <a:srgbClr val="211F26"/>
                  </a:solidFill>
                  <a:latin typeface="Calibri" panose="020F0502020204030204" pitchFamily="34" charset="0"/>
                  <a:cs typeface="Calibri" panose="020F0502020204030204" pitchFamily="34" charset="0"/>
                </a:endParaRPr>
              </a:p>
            </p:txBody>
          </p:sp>
        </p:grpSp>
      </p:grpSp>
      <p:grpSp>
        <p:nvGrpSpPr>
          <p:cNvPr id="118" name="GRID" hidden="1">
            <a:extLst>
              <a:ext uri="{FF2B5EF4-FFF2-40B4-BE49-F238E27FC236}">
                <a16:creationId xmlns:a16="http://schemas.microsoft.com/office/drawing/2014/main" id="{1CEF34D4-9944-4663-B701-AF1645381A5E}"/>
              </a:ext>
            </a:extLst>
          </p:cNvPr>
          <p:cNvGrpSpPr/>
          <p:nvPr userDrawn="1"/>
        </p:nvGrpSpPr>
        <p:grpSpPr>
          <a:xfrm>
            <a:off x="-1" y="-2"/>
            <a:ext cx="12192001" cy="6858002"/>
            <a:chOff x="-1" y="-2"/>
            <a:chExt cx="12169776" cy="6858002"/>
          </a:xfrm>
          <a:solidFill>
            <a:srgbClr val="FF0000">
              <a:alpha val="60000"/>
            </a:srgbClr>
          </a:solidFill>
        </p:grpSpPr>
        <p:sp>
          <p:nvSpPr>
            <p:cNvPr id="119" name="Rechthoek 118">
              <a:extLst>
                <a:ext uri="{FF2B5EF4-FFF2-40B4-BE49-F238E27FC236}">
                  <a16:creationId xmlns:a16="http://schemas.microsoft.com/office/drawing/2014/main" id="{C6A1BA2F-8BA6-415B-AA29-9DA59DBBF450}"/>
                </a:ext>
              </a:extLst>
            </p:cNvPr>
            <p:cNvSpPr/>
            <p:nvPr userDrawn="1"/>
          </p:nvSpPr>
          <p:spPr>
            <a:xfrm>
              <a:off x="0" y="628200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0" name="Rechthoek 119">
              <a:extLst>
                <a:ext uri="{FF2B5EF4-FFF2-40B4-BE49-F238E27FC236}">
                  <a16:creationId xmlns:a16="http://schemas.microsoft.com/office/drawing/2014/main" id="{9FCADC22-8AB3-475A-B481-EE51EEBCB2BC}"/>
                </a:ext>
              </a:extLst>
            </p:cNvPr>
            <p:cNvSpPr/>
            <p:nvPr userDrawn="1"/>
          </p:nvSpPr>
          <p:spPr>
            <a:xfrm>
              <a:off x="0" y="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1" name="Rechthoek 120">
              <a:extLst>
                <a:ext uri="{FF2B5EF4-FFF2-40B4-BE49-F238E27FC236}">
                  <a16:creationId xmlns:a16="http://schemas.microsoft.com/office/drawing/2014/main" id="{8119D85B-B2CE-41CB-88BE-9709D9F94E41}"/>
                </a:ext>
              </a:extLst>
            </p:cNvPr>
            <p:cNvSpPr/>
            <p:nvPr userDrawn="1"/>
          </p:nvSpPr>
          <p:spPr>
            <a:xfrm rot="5400000">
              <a:off x="-3141525"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2" name="Rechthoek 121">
              <a:extLst>
                <a:ext uri="{FF2B5EF4-FFF2-40B4-BE49-F238E27FC236}">
                  <a16:creationId xmlns:a16="http://schemas.microsoft.com/office/drawing/2014/main" id="{03771307-76CC-4CF4-82FB-E98B9851E03F}"/>
                </a:ext>
              </a:extLst>
            </p:cNvPr>
            <p:cNvSpPr/>
            <p:nvPr userDrawn="1"/>
          </p:nvSpPr>
          <p:spPr>
            <a:xfrm rot="5400000">
              <a:off x="84498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3" name="Rechthoek 122">
              <a:extLst>
                <a:ext uri="{FF2B5EF4-FFF2-40B4-BE49-F238E27FC236}">
                  <a16:creationId xmlns:a16="http://schemas.microsoft.com/office/drawing/2014/main" id="{CA0F6930-B0B0-422B-8799-C670A82219FC}"/>
                </a:ext>
              </a:extLst>
            </p:cNvPr>
            <p:cNvSpPr/>
            <p:nvPr/>
          </p:nvSpPr>
          <p:spPr>
            <a:xfrm>
              <a:off x="0" y="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4" name="Rechthoek 123">
              <a:extLst>
                <a:ext uri="{FF2B5EF4-FFF2-40B4-BE49-F238E27FC236}">
                  <a16:creationId xmlns:a16="http://schemas.microsoft.com/office/drawing/2014/main" id="{FE298ACE-C2E6-40B1-A8BA-CBAA47F542F8}"/>
                </a:ext>
              </a:extLst>
            </p:cNvPr>
            <p:cNvSpPr/>
            <p:nvPr/>
          </p:nvSpPr>
          <p:spPr>
            <a:xfrm>
              <a:off x="0" y="671400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5" name="Rechthoek 124">
              <a:extLst>
                <a:ext uri="{FF2B5EF4-FFF2-40B4-BE49-F238E27FC236}">
                  <a16:creationId xmlns:a16="http://schemas.microsoft.com/office/drawing/2014/main" id="{9FCD3D1A-E2DF-4185-875C-64D799887C54}"/>
                </a:ext>
              </a:extLst>
            </p:cNvPr>
            <p:cNvSpPr/>
            <p:nvPr/>
          </p:nvSpPr>
          <p:spPr>
            <a:xfrm rot="5400000">
              <a:off x="-3357132" y="3357130"/>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6" name="Rechthoek 125">
              <a:extLst>
                <a:ext uri="{FF2B5EF4-FFF2-40B4-BE49-F238E27FC236}">
                  <a16:creationId xmlns:a16="http://schemas.microsoft.com/office/drawing/2014/main" id="{0AF50480-B741-4109-B008-1F04F5E70F46}"/>
                </a:ext>
              </a:extLst>
            </p:cNvPr>
            <p:cNvSpPr/>
            <p:nvPr/>
          </p:nvSpPr>
          <p:spPr>
            <a:xfrm rot="5400000">
              <a:off x="8668907" y="3357129"/>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8" name="Rechthoek 127">
              <a:extLst>
                <a:ext uri="{FF2B5EF4-FFF2-40B4-BE49-F238E27FC236}">
                  <a16:creationId xmlns:a16="http://schemas.microsoft.com/office/drawing/2014/main" id="{BC9040B1-2782-43D1-B262-7375C9BDE243}"/>
                </a:ext>
              </a:extLst>
            </p:cNvPr>
            <p:cNvSpPr/>
            <p:nvPr userDrawn="1"/>
          </p:nvSpPr>
          <p:spPr>
            <a:xfrm rot="5400000">
              <a:off x="7222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129" name="Rechthoek 128">
              <a:extLst>
                <a:ext uri="{FF2B5EF4-FFF2-40B4-BE49-F238E27FC236}">
                  <a16:creationId xmlns:a16="http://schemas.microsoft.com/office/drawing/2014/main" id="{17FFD978-7B66-4C87-9C2F-56CE0A30D9A1}"/>
                </a:ext>
              </a:extLst>
            </p:cNvPr>
            <p:cNvSpPr/>
            <p:nvPr userDrawn="1"/>
          </p:nvSpPr>
          <p:spPr>
            <a:xfrm rot="5400000">
              <a:off x="45860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grpSp>
      <p:sp>
        <p:nvSpPr>
          <p:cNvPr id="2" name="Rechthoek 1">
            <a:extLst>
              <a:ext uri="{FF2B5EF4-FFF2-40B4-BE49-F238E27FC236}">
                <a16:creationId xmlns:a16="http://schemas.microsoft.com/office/drawing/2014/main" id="{0C7644DC-70C7-4717-AE35-DE6C4A4C7790}"/>
              </a:ext>
            </a:extLst>
          </p:cNvPr>
          <p:cNvSpPr/>
          <p:nvPr userDrawn="1"/>
        </p:nvSpPr>
        <p:spPr>
          <a:xfrm rot="21334120">
            <a:off x="4059287" y="1105425"/>
            <a:ext cx="3880906" cy="4662943"/>
          </a:xfrm>
          <a:prstGeom prst="rect">
            <a:avLst/>
          </a:pr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61" name="Rechthoek 1">
            <a:extLst>
              <a:ext uri="{FF2B5EF4-FFF2-40B4-BE49-F238E27FC236}">
                <a16:creationId xmlns:a16="http://schemas.microsoft.com/office/drawing/2014/main" id="{9BF424EE-C447-42D2-AE8A-2B90923FAE61}"/>
              </a:ext>
            </a:extLst>
          </p:cNvPr>
          <p:cNvSpPr/>
          <p:nvPr userDrawn="1"/>
        </p:nvSpPr>
        <p:spPr>
          <a:xfrm rot="-60000">
            <a:off x="4078706" y="1520707"/>
            <a:ext cx="4058480" cy="4451665"/>
          </a:xfrm>
          <a:custGeom>
            <a:avLst/>
            <a:gdLst>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141561 w 3816056"/>
              <a:gd name="connsiteY0" fmla="*/ 0 h 4477246"/>
              <a:gd name="connsiteX1" fmla="*/ 3816056 w 3816056"/>
              <a:gd name="connsiteY1" fmla="*/ 0 h 4477246"/>
              <a:gd name="connsiteX2" fmla="*/ 3816056 w 3816056"/>
              <a:gd name="connsiteY2" fmla="*/ 4477246 h 4477246"/>
              <a:gd name="connsiteX3" fmla="*/ 141561 w 3816056"/>
              <a:gd name="connsiteY3" fmla="*/ 4477246 h 4477246"/>
              <a:gd name="connsiteX4" fmla="*/ 141561 w 3816056"/>
              <a:gd name="connsiteY4" fmla="*/ 0 h 4477246"/>
              <a:gd name="connsiteX0" fmla="*/ 141561 w 4033273"/>
              <a:gd name="connsiteY0" fmla="*/ 0 h 4477246"/>
              <a:gd name="connsiteX1" fmla="*/ 3816056 w 4033273"/>
              <a:gd name="connsiteY1" fmla="*/ 0 h 4477246"/>
              <a:gd name="connsiteX2" fmla="*/ 4033273 w 4033273"/>
              <a:gd name="connsiteY2" fmla="*/ 4468603 h 4477246"/>
              <a:gd name="connsiteX3" fmla="*/ 141561 w 4033273"/>
              <a:gd name="connsiteY3" fmla="*/ 4477246 h 4477246"/>
              <a:gd name="connsiteX4" fmla="*/ 141561 w 4033273"/>
              <a:gd name="connsiteY4" fmla="*/ 0 h 4477246"/>
              <a:gd name="connsiteX0" fmla="*/ 141561 w 4192973"/>
              <a:gd name="connsiteY0" fmla="*/ 0 h 4544670"/>
              <a:gd name="connsiteX1" fmla="*/ 3816056 w 4192973"/>
              <a:gd name="connsiteY1" fmla="*/ 0 h 4544670"/>
              <a:gd name="connsiteX2" fmla="*/ 4192973 w 4192973"/>
              <a:gd name="connsiteY2" fmla="*/ 4544670 h 4544670"/>
              <a:gd name="connsiteX3" fmla="*/ 141561 w 4192973"/>
              <a:gd name="connsiteY3" fmla="*/ 4477246 h 4544670"/>
              <a:gd name="connsiteX4" fmla="*/ 141561 w 4192973"/>
              <a:gd name="connsiteY4" fmla="*/ 0 h 4544670"/>
              <a:gd name="connsiteX0" fmla="*/ 50253 w 4101665"/>
              <a:gd name="connsiteY0" fmla="*/ 0 h 4544670"/>
              <a:gd name="connsiteX1" fmla="*/ 3724748 w 4101665"/>
              <a:gd name="connsiteY1" fmla="*/ 0 h 4544670"/>
              <a:gd name="connsiteX2" fmla="*/ 4101665 w 4101665"/>
              <a:gd name="connsiteY2" fmla="*/ 4544670 h 4544670"/>
              <a:gd name="connsiteX3" fmla="*/ 189535 w 4101665"/>
              <a:gd name="connsiteY3" fmla="*/ 4488040 h 4544670"/>
              <a:gd name="connsiteX4" fmla="*/ 50253 w 4101665"/>
              <a:gd name="connsiteY4" fmla="*/ 0 h 4544670"/>
              <a:gd name="connsiteX0" fmla="*/ 18 w 4051430"/>
              <a:gd name="connsiteY0" fmla="*/ 0 h 4577750"/>
              <a:gd name="connsiteX1" fmla="*/ 3674513 w 4051430"/>
              <a:gd name="connsiteY1" fmla="*/ 0 h 4577750"/>
              <a:gd name="connsiteX2" fmla="*/ 4051430 w 4051430"/>
              <a:gd name="connsiteY2" fmla="*/ 4544670 h 4577750"/>
              <a:gd name="connsiteX3" fmla="*/ 310681 w 4051430"/>
              <a:gd name="connsiteY3" fmla="*/ 4577750 h 4577750"/>
              <a:gd name="connsiteX4" fmla="*/ 18 w 4051430"/>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264731"/>
              <a:gd name="connsiteY0" fmla="*/ 119412 h 4697162"/>
              <a:gd name="connsiteX1" fmla="*/ 3674513 w 4264731"/>
              <a:gd name="connsiteY1" fmla="*/ 119412 h 4697162"/>
              <a:gd name="connsiteX2" fmla="*/ 3636707 w 4264731"/>
              <a:gd name="connsiteY2" fmla="*/ 419938 h 4697162"/>
              <a:gd name="connsiteX3" fmla="*/ 4090397 w 4264731"/>
              <a:gd name="connsiteY3" fmla="*/ 4654364 h 4697162"/>
              <a:gd name="connsiteX4" fmla="*/ 310681 w 4264731"/>
              <a:gd name="connsiteY4" fmla="*/ 4697162 h 4697162"/>
              <a:gd name="connsiteX5" fmla="*/ 18 w 4264731"/>
              <a:gd name="connsiteY5" fmla="*/ 119412 h 4697162"/>
              <a:gd name="connsiteX0" fmla="*/ 18 w 4264731"/>
              <a:gd name="connsiteY0" fmla="*/ 0 h 4577750"/>
              <a:gd name="connsiteX1" fmla="*/ 3674513 w 4264731"/>
              <a:gd name="connsiteY1" fmla="*/ 0 h 4577750"/>
              <a:gd name="connsiteX2" fmla="*/ 3636707 w 4264731"/>
              <a:gd name="connsiteY2" fmla="*/ 300526 h 4577750"/>
              <a:gd name="connsiteX3" fmla="*/ 4090397 w 4264731"/>
              <a:gd name="connsiteY3" fmla="*/ 4534952 h 4577750"/>
              <a:gd name="connsiteX4" fmla="*/ 310681 w 4264731"/>
              <a:gd name="connsiteY4" fmla="*/ 4577750 h 4577750"/>
              <a:gd name="connsiteX5" fmla="*/ 18 w 4264731"/>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27027 w 4090397"/>
              <a:gd name="connsiteY2" fmla="*/ 302164 h 4577750"/>
              <a:gd name="connsiteX3" fmla="*/ 4090397 w 4090397"/>
              <a:gd name="connsiteY3" fmla="*/ 4534952 h 4577750"/>
              <a:gd name="connsiteX4" fmla="*/ 310681 w 4090397"/>
              <a:gd name="connsiteY4" fmla="*/ 4577750 h 4577750"/>
              <a:gd name="connsiteX5" fmla="*/ 18 w 4090397"/>
              <a:gd name="connsiteY5" fmla="*/ 0 h 45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0397" h="4577750">
                <a:moveTo>
                  <a:pt x="18" y="0"/>
                </a:moveTo>
                <a:lnTo>
                  <a:pt x="3631412" y="1436"/>
                </a:lnTo>
                <a:cubicBezTo>
                  <a:pt x="3629950" y="101679"/>
                  <a:pt x="3628489" y="201921"/>
                  <a:pt x="3627027" y="302164"/>
                </a:cubicBezTo>
                <a:cubicBezTo>
                  <a:pt x="3589205" y="1043317"/>
                  <a:pt x="3642312" y="3196660"/>
                  <a:pt x="4090397" y="4534952"/>
                </a:cubicBezTo>
                <a:lnTo>
                  <a:pt x="310681" y="4577750"/>
                </a:lnTo>
                <a:cubicBezTo>
                  <a:pt x="-7833" y="3086127"/>
                  <a:pt x="18" y="1492415"/>
                  <a:pt x="18" y="0"/>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60" name="Rechthoek 1">
            <a:extLst>
              <a:ext uri="{FF2B5EF4-FFF2-40B4-BE49-F238E27FC236}">
                <a16:creationId xmlns:a16="http://schemas.microsoft.com/office/drawing/2014/main" id="{7F9C9FEE-F3ED-4A1F-AECD-644C96D80D60}"/>
              </a:ext>
            </a:extLst>
          </p:cNvPr>
          <p:cNvSpPr/>
          <p:nvPr userDrawn="1"/>
        </p:nvSpPr>
        <p:spPr>
          <a:xfrm rot="21334120">
            <a:off x="4100203" y="1161681"/>
            <a:ext cx="4346524" cy="4767615"/>
          </a:xfrm>
          <a:custGeom>
            <a:avLst/>
            <a:gdLst>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0 w 3674495"/>
              <a:gd name="connsiteY0" fmla="*/ 0 h 4477246"/>
              <a:gd name="connsiteX1" fmla="*/ 3674495 w 3674495"/>
              <a:gd name="connsiteY1" fmla="*/ 0 h 4477246"/>
              <a:gd name="connsiteX2" fmla="*/ 3674495 w 3674495"/>
              <a:gd name="connsiteY2" fmla="*/ 4477246 h 4477246"/>
              <a:gd name="connsiteX3" fmla="*/ 0 w 3674495"/>
              <a:gd name="connsiteY3" fmla="*/ 4477246 h 4477246"/>
              <a:gd name="connsiteX4" fmla="*/ 0 w 3674495"/>
              <a:gd name="connsiteY4" fmla="*/ 0 h 4477246"/>
              <a:gd name="connsiteX0" fmla="*/ 141561 w 3816056"/>
              <a:gd name="connsiteY0" fmla="*/ 0 h 4477246"/>
              <a:gd name="connsiteX1" fmla="*/ 3816056 w 3816056"/>
              <a:gd name="connsiteY1" fmla="*/ 0 h 4477246"/>
              <a:gd name="connsiteX2" fmla="*/ 3816056 w 3816056"/>
              <a:gd name="connsiteY2" fmla="*/ 4477246 h 4477246"/>
              <a:gd name="connsiteX3" fmla="*/ 141561 w 3816056"/>
              <a:gd name="connsiteY3" fmla="*/ 4477246 h 4477246"/>
              <a:gd name="connsiteX4" fmla="*/ 141561 w 3816056"/>
              <a:gd name="connsiteY4" fmla="*/ 0 h 4477246"/>
              <a:gd name="connsiteX0" fmla="*/ 141561 w 4033273"/>
              <a:gd name="connsiteY0" fmla="*/ 0 h 4477246"/>
              <a:gd name="connsiteX1" fmla="*/ 3816056 w 4033273"/>
              <a:gd name="connsiteY1" fmla="*/ 0 h 4477246"/>
              <a:gd name="connsiteX2" fmla="*/ 4033273 w 4033273"/>
              <a:gd name="connsiteY2" fmla="*/ 4468603 h 4477246"/>
              <a:gd name="connsiteX3" fmla="*/ 141561 w 4033273"/>
              <a:gd name="connsiteY3" fmla="*/ 4477246 h 4477246"/>
              <a:gd name="connsiteX4" fmla="*/ 141561 w 4033273"/>
              <a:gd name="connsiteY4" fmla="*/ 0 h 4477246"/>
              <a:gd name="connsiteX0" fmla="*/ 141561 w 4192973"/>
              <a:gd name="connsiteY0" fmla="*/ 0 h 4544670"/>
              <a:gd name="connsiteX1" fmla="*/ 3816056 w 4192973"/>
              <a:gd name="connsiteY1" fmla="*/ 0 h 4544670"/>
              <a:gd name="connsiteX2" fmla="*/ 4192973 w 4192973"/>
              <a:gd name="connsiteY2" fmla="*/ 4544670 h 4544670"/>
              <a:gd name="connsiteX3" fmla="*/ 141561 w 4192973"/>
              <a:gd name="connsiteY3" fmla="*/ 4477246 h 4544670"/>
              <a:gd name="connsiteX4" fmla="*/ 141561 w 4192973"/>
              <a:gd name="connsiteY4" fmla="*/ 0 h 4544670"/>
              <a:gd name="connsiteX0" fmla="*/ 50253 w 4101665"/>
              <a:gd name="connsiteY0" fmla="*/ 0 h 4544670"/>
              <a:gd name="connsiteX1" fmla="*/ 3724748 w 4101665"/>
              <a:gd name="connsiteY1" fmla="*/ 0 h 4544670"/>
              <a:gd name="connsiteX2" fmla="*/ 4101665 w 4101665"/>
              <a:gd name="connsiteY2" fmla="*/ 4544670 h 4544670"/>
              <a:gd name="connsiteX3" fmla="*/ 189535 w 4101665"/>
              <a:gd name="connsiteY3" fmla="*/ 4488040 h 4544670"/>
              <a:gd name="connsiteX4" fmla="*/ 50253 w 4101665"/>
              <a:gd name="connsiteY4" fmla="*/ 0 h 4544670"/>
              <a:gd name="connsiteX0" fmla="*/ 18 w 4051430"/>
              <a:gd name="connsiteY0" fmla="*/ 0 h 4577750"/>
              <a:gd name="connsiteX1" fmla="*/ 3674513 w 4051430"/>
              <a:gd name="connsiteY1" fmla="*/ 0 h 4577750"/>
              <a:gd name="connsiteX2" fmla="*/ 4051430 w 4051430"/>
              <a:gd name="connsiteY2" fmla="*/ 4544670 h 4577750"/>
              <a:gd name="connsiteX3" fmla="*/ 310681 w 4051430"/>
              <a:gd name="connsiteY3" fmla="*/ 4577750 h 4577750"/>
              <a:gd name="connsiteX4" fmla="*/ 18 w 4051430"/>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090397"/>
              <a:gd name="connsiteY0" fmla="*/ 0 h 4577750"/>
              <a:gd name="connsiteX1" fmla="*/ 3674513 w 4090397"/>
              <a:gd name="connsiteY1" fmla="*/ 0 h 4577750"/>
              <a:gd name="connsiteX2" fmla="*/ 4090397 w 4090397"/>
              <a:gd name="connsiteY2" fmla="*/ 4534952 h 4577750"/>
              <a:gd name="connsiteX3" fmla="*/ 310681 w 4090397"/>
              <a:gd name="connsiteY3" fmla="*/ 4577750 h 4577750"/>
              <a:gd name="connsiteX4" fmla="*/ 18 w 4090397"/>
              <a:gd name="connsiteY4" fmla="*/ 0 h 4577750"/>
              <a:gd name="connsiteX0" fmla="*/ 18 w 4264731"/>
              <a:gd name="connsiteY0" fmla="*/ 119412 h 4697162"/>
              <a:gd name="connsiteX1" fmla="*/ 3674513 w 4264731"/>
              <a:gd name="connsiteY1" fmla="*/ 119412 h 4697162"/>
              <a:gd name="connsiteX2" fmla="*/ 3636707 w 4264731"/>
              <a:gd name="connsiteY2" fmla="*/ 419938 h 4697162"/>
              <a:gd name="connsiteX3" fmla="*/ 4090397 w 4264731"/>
              <a:gd name="connsiteY3" fmla="*/ 4654364 h 4697162"/>
              <a:gd name="connsiteX4" fmla="*/ 310681 w 4264731"/>
              <a:gd name="connsiteY4" fmla="*/ 4697162 h 4697162"/>
              <a:gd name="connsiteX5" fmla="*/ 18 w 4264731"/>
              <a:gd name="connsiteY5" fmla="*/ 119412 h 4697162"/>
              <a:gd name="connsiteX0" fmla="*/ 18 w 4264731"/>
              <a:gd name="connsiteY0" fmla="*/ 0 h 4577750"/>
              <a:gd name="connsiteX1" fmla="*/ 3674513 w 4264731"/>
              <a:gd name="connsiteY1" fmla="*/ 0 h 4577750"/>
              <a:gd name="connsiteX2" fmla="*/ 3636707 w 4264731"/>
              <a:gd name="connsiteY2" fmla="*/ 300526 h 4577750"/>
              <a:gd name="connsiteX3" fmla="*/ 4090397 w 4264731"/>
              <a:gd name="connsiteY3" fmla="*/ 4534952 h 4577750"/>
              <a:gd name="connsiteX4" fmla="*/ 310681 w 4264731"/>
              <a:gd name="connsiteY4" fmla="*/ 4577750 h 4577750"/>
              <a:gd name="connsiteX5" fmla="*/ 18 w 4264731"/>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74513 w 4090397"/>
              <a:gd name="connsiteY1" fmla="*/ 0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36707 w 4090397"/>
              <a:gd name="connsiteY2" fmla="*/ 300526 h 4577750"/>
              <a:gd name="connsiteX3" fmla="*/ 4090397 w 4090397"/>
              <a:gd name="connsiteY3" fmla="*/ 4534952 h 4577750"/>
              <a:gd name="connsiteX4" fmla="*/ 310681 w 4090397"/>
              <a:gd name="connsiteY4" fmla="*/ 4577750 h 4577750"/>
              <a:gd name="connsiteX5" fmla="*/ 18 w 4090397"/>
              <a:gd name="connsiteY5" fmla="*/ 0 h 4577750"/>
              <a:gd name="connsiteX0" fmla="*/ 18 w 4090397"/>
              <a:gd name="connsiteY0" fmla="*/ 0 h 4577750"/>
              <a:gd name="connsiteX1" fmla="*/ 3631412 w 4090397"/>
              <a:gd name="connsiteY1" fmla="*/ 1436 h 4577750"/>
              <a:gd name="connsiteX2" fmla="*/ 3627027 w 4090397"/>
              <a:gd name="connsiteY2" fmla="*/ 302164 h 4577750"/>
              <a:gd name="connsiteX3" fmla="*/ 4090397 w 4090397"/>
              <a:gd name="connsiteY3" fmla="*/ 4534952 h 4577750"/>
              <a:gd name="connsiteX4" fmla="*/ 310681 w 4090397"/>
              <a:gd name="connsiteY4" fmla="*/ 4577750 h 4577750"/>
              <a:gd name="connsiteX5" fmla="*/ 18 w 4090397"/>
              <a:gd name="connsiteY5" fmla="*/ 0 h 457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0397" h="4577750">
                <a:moveTo>
                  <a:pt x="18" y="0"/>
                </a:moveTo>
                <a:lnTo>
                  <a:pt x="3631412" y="1436"/>
                </a:lnTo>
                <a:cubicBezTo>
                  <a:pt x="3629950" y="101679"/>
                  <a:pt x="3628489" y="201921"/>
                  <a:pt x="3627027" y="302164"/>
                </a:cubicBezTo>
                <a:cubicBezTo>
                  <a:pt x="3589205" y="1043317"/>
                  <a:pt x="3642312" y="3196660"/>
                  <a:pt x="4090397" y="4534952"/>
                </a:cubicBezTo>
                <a:lnTo>
                  <a:pt x="310681" y="4577750"/>
                </a:lnTo>
                <a:cubicBezTo>
                  <a:pt x="-7833" y="3086127"/>
                  <a:pt x="18" y="1492415"/>
                  <a:pt x="18" y="0"/>
                </a:cubicBez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p>
            <a:pPr marL="0" lvl="0" indent="0" algn="ctr" defTabSz="719138">
              <a:lnSpc>
                <a:spcPct val="90000"/>
              </a:lnSpc>
              <a:spcBef>
                <a:spcPts val="0"/>
              </a:spcBef>
              <a:spcAft>
                <a:spcPts val="0"/>
              </a:spcAft>
              <a:buClr>
                <a:schemeClr val="accent1"/>
              </a:buClr>
              <a:buSzPct val="100000"/>
              <a:buFont typeface="Arial" panose="020B0604020202020204" pitchFamily="34" charset="0"/>
              <a:buNone/>
            </a:pPr>
            <a:endParaRPr lang="nl-NL" sz="1100" i="1">
              <a:solidFill>
                <a:schemeClr val="tx1">
                  <a:lumMod val="50000"/>
                  <a:lumOff val="50000"/>
                </a:schemeClr>
              </a:solidFill>
            </a:endParaRPr>
          </a:p>
        </p:txBody>
      </p:sp>
      <p:sp>
        <p:nvSpPr>
          <p:cNvPr id="186" name="Tijdelijke aanduiding voor afbeelding 185">
            <a:extLst>
              <a:ext uri="{FF2B5EF4-FFF2-40B4-BE49-F238E27FC236}">
                <a16:creationId xmlns:a16="http://schemas.microsoft.com/office/drawing/2014/main" id="{87E0EE33-23AB-4E97-BE9E-8E163ECA2490}"/>
              </a:ext>
            </a:extLst>
          </p:cNvPr>
          <p:cNvSpPr>
            <a:spLocks noGrp="1"/>
          </p:cNvSpPr>
          <p:nvPr>
            <p:ph type="pic" sz="quarter" idx="19" hasCustomPrompt="1"/>
          </p:nvPr>
        </p:nvSpPr>
        <p:spPr>
          <a:xfrm>
            <a:off x="4182571" y="1395877"/>
            <a:ext cx="3830860" cy="3537705"/>
          </a:xfrm>
          <a:custGeom>
            <a:avLst/>
            <a:gdLst>
              <a:gd name="connsiteX0" fmla="*/ 3171500 w 3627110"/>
              <a:gd name="connsiteY0" fmla="*/ 0 h 3396820"/>
              <a:gd name="connsiteX1" fmla="*/ 3173517 w 3627110"/>
              <a:gd name="connsiteY1" fmla="*/ 53044 h 3396820"/>
              <a:gd name="connsiteX2" fmla="*/ 3560448 w 3627110"/>
              <a:gd name="connsiteY2" fmla="*/ 2831114 h 3396820"/>
              <a:gd name="connsiteX3" fmla="*/ 3627110 w 3627110"/>
              <a:gd name="connsiteY3" fmla="*/ 3106965 h 3396820"/>
              <a:gd name="connsiteX4" fmla="*/ 375299 w 3627110"/>
              <a:gd name="connsiteY4" fmla="*/ 3396820 h 3396820"/>
              <a:gd name="connsiteX5" fmla="*/ 334051 w 3627110"/>
              <a:gd name="connsiteY5" fmla="*/ 3184562 h 3396820"/>
              <a:gd name="connsiteX6" fmla="*/ 9366 w 3627110"/>
              <a:gd name="connsiteY6" fmla="*/ 404968 h 3396820"/>
              <a:gd name="connsiteX7" fmla="*/ 0 w 3627110"/>
              <a:gd name="connsiteY7" fmla="*/ 284908 h 339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7110" h="3396820">
                <a:moveTo>
                  <a:pt x="3171500" y="0"/>
                </a:moveTo>
                <a:lnTo>
                  <a:pt x="3173517" y="53044"/>
                </a:lnTo>
                <a:cubicBezTo>
                  <a:pt x="3202011" y="644818"/>
                  <a:pt x="3318866" y="1775555"/>
                  <a:pt x="3560448" y="2831114"/>
                </a:cubicBezTo>
                <a:lnTo>
                  <a:pt x="3627110" y="3106965"/>
                </a:lnTo>
                <a:lnTo>
                  <a:pt x="375299" y="3396820"/>
                </a:lnTo>
                <a:lnTo>
                  <a:pt x="334051" y="3184562"/>
                </a:lnTo>
                <a:cubicBezTo>
                  <a:pt x="169288" y="2263106"/>
                  <a:pt x="82375" y="1321315"/>
                  <a:pt x="9366" y="404968"/>
                </a:cubicBezTo>
                <a:lnTo>
                  <a:pt x="0" y="284908"/>
                </a:lnTo>
                <a:close/>
              </a:path>
            </a:pathLst>
          </a:custGeom>
          <a:solidFill>
            <a:schemeClr val="bg1">
              <a:lumMod val="95000"/>
            </a:schemeClr>
          </a:solidFill>
          <a:ln>
            <a:noFill/>
          </a:ln>
          <a:effectLst/>
        </p:spPr>
        <p:txBody>
          <a:bodyPr wrap="square" bIns="1620000" anchor="ctr">
            <a:noAutofit/>
          </a:bodyPr>
          <a:lstStyle>
            <a:lvl1pPr marL="0" indent="0" algn="ctr">
              <a:lnSpc>
                <a:spcPct val="90000"/>
              </a:lnSpc>
              <a:spcBef>
                <a:spcPts val="0"/>
              </a:spcBef>
              <a:spcAft>
                <a:spcPts val="0"/>
              </a:spcAft>
              <a:buFont typeface="Arial" panose="020B0604020202020204" pitchFamily="34" charset="0"/>
              <a:buNone/>
              <a:defRPr sz="1100" i="1">
                <a:solidFill>
                  <a:schemeClr val="tx1">
                    <a:lumMod val="50000"/>
                    <a:lumOff val="50000"/>
                  </a:schemeClr>
                </a:solidFill>
              </a:defRPr>
            </a:lvl1pPr>
          </a:lstStyle>
          <a:p>
            <a:r>
              <a:rPr lang="nl-NL"/>
              <a:t>Klik op het onderstaande icoon </a:t>
            </a:r>
            <a:br>
              <a:rPr lang="nl-NL"/>
            </a:br>
            <a:r>
              <a:rPr lang="nl-NL"/>
              <a:t>om een foto in te voegen.</a:t>
            </a:r>
          </a:p>
        </p:txBody>
      </p:sp>
      <p:sp>
        <p:nvSpPr>
          <p:cNvPr id="196" name="Tijdelijke aanduiding voor verticale tekst 195">
            <a:extLst>
              <a:ext uri="{FF2B5EF4-FFF2-40B4-BE49-F238E27FC236}">
                <a16:creationId xmlns:a16="http://schemas.microsoft.com/office/drawing/2014/main" id="{D170C184-BD31-440A-BB8A-EB98E37BAB24}"/>
              </a:ext>
            </a:extLst>
          </p:cNvPr>
          <p:cNvSpPr>
            <a:spLocks noGrp="1"/>
          </p:cNvSpPr>
          <p:nvPr>
            <p:ph type="body" orient="vert" idx="63" hasCustomPrompt="1"/>
          </p:nvPr>
        </p:nvSpPr>
        <p:spPr>
          <a:xfrm>
            <a:off x="3965029" y="1001479"/>
            <a:ext cx="3594818" cy="786198"/>
          </a:xfrm>
          <a:custGeom>
            <a:avLst/>
            <a:gdLst>
              <a:gd name="connsiteX0" fmla="*/ 2726244 w 3594818"/>
              <a:gd name="connsiteY0" fmla="*/ 582538 h 786198"/>
              <a:gd name="connsiteX1" fmla="*/ 2726315 w 3594818"/>
              <a:gd name="connsiteY1" fmla="*/ 582613 h 786198"/>
              <a:gd name="connsiteX2" fmla="*/ 2726239 w 3594818"/>
              <a:gd name="connsiteY2" fmla="*/ 582866 h 786198"/>
              <a:gd name="connsiteX3" fmla="*/ 2726244 w 3594818"/>
              <a:gd name="connsiteY3" fmla="*/ 582538 h 786198"/>
              <a:gd name="connsiteX4" fmla="*/ 3116523 w 3594818"/>
              <a:gd name="connsiteY4" fmla="*/ 553755 h 786198"/>
              <a:gd name="connsiteX5" fmla="*/ 3116592 w 3594818"/>
              <a:gd name="connsiteY5" fmla="*/ 554024 h 786198"/>
              <a:gd name="connsiteX6" fmla="*/ 3115906 w 3594818"/>
              <a:gd name="connsiteY6" fmla="*/ 554664 h 786198"/>
              <a:gd name="connsiteX7" fmla="*/ 3553256 w 3594818"/>
              <a:gd name="connsiteY7" fmla="*/ 0 h 786198"/>
              <a:gd name="connsiteX8" fmla="*/ 3594818 w 3594818"/>
              <a:gd name="connsiteY8" fmla="*/ 527782 h 786198"/>
              <a:gd name="connsiteX9" fmla="*/ 3550408 w 3594818"/>
              <a:gd name="connsiteY9" fmla="*/ 531279 h 786198"/>
              <a:gd name="connsiteX10" fmla="*/ 3520184 w 3594818"/>
              <a:gd name="connsiteY10" fmla="*/ 531317 h 786198"/>
              <a:gd name="connsiteX11" fmla="*/ 3519058 w 3594818"/>
              <a:gd name="connsiteY11" fmla="*/ 531519 h 786198"/>
              <a:gd name="connsiteX12" fmla="*/ 3509810 w 3594818"/>
              <a:gd name="connsiteY12" fmla="*/ 530857 h 786198"/>
              <a:gd name="connsiteX13" fmla="*/ 3500044 w 3594818"/>
              <a:gd name="connsiteY13" fmla="*/ 527182 h 786198"/>
              <a:gd name="connsiteX14" fmla="*/ 3482650 w 3594818"/>
              <a:gd name="connsiteY14" fmla="*/ 526208 h 786198"/>
              <a:gd name="connsiteX15" fmla="*/ 3471571 w 3594818"/>
              <a:gd name="connsiteY15" fmla="*/ 537487 h 786198"/>
              <a:gd name="connsiteX16" fmla="*/ 3470872 w 3594818"/>
              <a:gd name="connsiteY16" fmla="*/ 537542 h 786198"/>
              <a:gd name="connsiteX17" fmla="*/ 3470913 w 3594818"/>
              <a:gd name="connsiteY17" fmla="*/ 537037 h 786198"/>
              <a:gd name="connsiteX18" fmla="*/ 3470570 w 3594818"/>
              <a:gd name="connsiteY18" fmla="*/ 537566 h 786198"/>
              <a:gd name="connsiteX19" fmla="*/ 3444846 w 3594818"/>
              <a:gd name="connsiteY19" fmla="*/ 539592 h 786198"/>
              <a:gd name="connsiteX20" fmla="*/ 3440541 w 3594818"/>
              <a:gd name="connsiteY20" fmla="*/ 537665 h 786198"/>
              <a:gd name="connsiteX21" fmla="*/ 3418024 w 3594818"/>
              <a:gd name="connsiteY21" fmla="*/ 538193 h 786198"/>
              <a:gd name="connsiteX22" fmla="*/ 3417869 w 3594818"/>
              <a:gd name="connsiteY22" fmla="*/ 538261 h 786198"/>
              <a:gd name="connsiteX23" fmla="*/ 3418367 w 3594818"/>
              <a:gd name="connsiteY23" fmla="*/ 537141 h 786198"/>
              <a:gd name="connsiteX24" fmla="*/ 3397744 w 3594818"/>
              <a:gd name="connsiteY24" fmla="*/ 532008 h 786198"/>
              <a:gd name="connsiteX25" fmla="*/ 3358951 w 3594818"/>
              <a:gd name="connsiteY25" fmla="*/ 527414 h 786198"/>
              <a:gd name="connsiteX26" fmla="*/ 3338560 w 3594818"/>
              <a:gd name="connsiteY26" fmla="*/ 531876 h 786198"/>
              <a:gd name="connsiteX27" fmla="*/ 3338595 w 3594818"/>
              <a:gd name="connsiteY27" fmla="*/ 532029 h 786198"/>
              <a:gd name="connsiteX28" fmla="*/ 3334295 w 3594818"/>
              <a:gd name="connsiteY28" fmla="*/ 534119 h 786198"/>
              <a:gd name="connsiteX29" fmla="*/ 3320340 w 3594818"/>
              <a:gd name="connsiteY29" fmla="*/ 531727 h 786198"/>
              <a:gd name="connsiteX30" fmla="*/ 3299423 w 3594818"/>
              <a:gd name="connsiteY30" fmla="*/ 534511 h 786198"/>
              <a:gd name="connsiteX31" fmla="*/ 3269558 w 3594818"/>
              <a:gd name="connsiteY31" fmla="*/ 539608 h 786198"/>
              <a:gd name="connsiteX32" fmla="*/ 3256193 w 3594818"/>
              <a:gd name="connsiteY32" fmla="*/ 537761 h 786198"/>
              <a:gd name="connsiteX33" fmla="*/ 3181970 w 3594818"/>
              <a:gd name="connsiteY33" fmla="*/ 529373 h 786198"/>
              <a:gd name="connsiteX34" fmla="*/ 3180898 w 3594818"/>
              <a:gd name="connsiteY34" fmla="*/ 529294 h 786198"/>
              <a:gd name="connsiteX35" fmla="*/ 3167496 w 3594818"/>
              <a:gd name="connsiteY35" fmla="*/ 524127 h 786198"/>
              <a:gd name="connsiteX36" fmla="*/ 3151643 w 3594818"/>
              <a:gd name="connsiteY36" fmla="*/ 521460 h 786198"/>
              <a:gd name="connsiteX37" fmla="*/ 3131003 w 3594818"/>
              <a:gd name="connsiteY37" fmla="*/ 520861 h 786198"/>
              <a:gd name="connsiteX38" fmla="*/ 3113323 w 3594818"/>
              <a:gd name="connsiteY38" fmla="*/ 541152 h 786198"/>
              <a:gd name="connsiteX39" fmla="*/ 3116515 w 3594818"/>
              <a:gd name="connsiteY39" fmla="*/ 553721 h 786198"/>
              <a:gd name="connsiteX40" fmla="*/ 3109357 w 3594818"/>
              <a:gd name="connsiteY40" fmla="*/ 558917 h 786198"/>
              <a:gd name="connsiteX41" fmla="*/ 3100981 w 3594818"/>
              <a:gd name="connsiteY41" fmla="*/ 561854 h 786198"/>
              <a:gd name="connsiteX42" fmla="*/ 3091541 w 3594818"/>
              <a:gd name="connsiteY42" fmla="*/ 564435 h 786198"/>
              <a:gd name="connsiteX43" fmla="*/ 3079138 w 3594818"/>
              <a:gd name="connsiteY43" fmla="*/ 559634 h 786198"/>
              <a:gd name="connsiteX44" fmla="*/ 3050060 w 3594818"/>
              <a:gd name="connsiteY44" fmla="*/ 562510 h 786198"/>
              <a:gd name="connsiteX45" fmla="*/ 3046905 w 3594818"/>
              <a:gd name="connsiteY45" fmla="*/ 568599 h 786198"/>
              <a:gd name="connsiteX46" fmla="*/ 3045971 w 3594818"/>
              <a:gd name="connsiteY46" fmla="*/ 568389 h 786198"/>
              <a:gd name="connsiteX47" fmla="*/ 2996918 w 3594818"/>
              <a:gd name="connsiteY47" fmla="*/ 552814 h 786198"/>
              <a:gd name="connsiteX48" fmla="*/ 2996916 w 3594818"/>
              <a:gd name="connsiteY48" fmla="*/ 552828 h 786198"/>
              <a:gd name="connsiteX49" fmla="*/ 2996896 w 3594818"/>
              <a:gd name="connsiteY49" fmla="*/ 552471 h 786198"/>
              <a:gd name="connsiteX50" fmla="*/ 2985420 w 3594818"/>
              <a:gd name="connsiteY50" fmla="*/ 552609 h 786198"/>
              <a:gd name="connsiteX51" fmla="*/ 2960033 w 3594818"/>
              <a:gd name="connsiteY51" fmla="*/ 542253 h 786198"/>
              <a:gd name="connsiteX52" fmla="*/ 2932818 w 3594818"/>
              <a:gd name="connsiteY52" fmla="*/ 536021 h 786198"/>
              <a:gd name="connsiteX53" fmla="*/ 2906019 w 3594818"/>
              <a:gd name="connsiteY53" fmla="*/ 545205 h 786198"/>
              <a:gd name="connsiteX54" fmla="*/ 2886481 w 3594818"/>
              <a:gd name="connsiteY54" fmla="*/ 555960 h 786198"/>
              <a:gd name="connsiteX55" fmla="*/ 2882900 w 3594818"/>
              <a:gd name="connsiteY55" fmla="*/ 555684 h 786198"/>
              <a:gd name="connsiteX56" fmla="*/ 2863265 w 3594818"/>
              <a:gd name="connsiteY56" fmla="*/ 555976 h 786198"/>
              <a:gd name="connsiteX57" fmla="*/ 2844224 w 3594818"/>
              <a:gd name="connsiteY57" fmla="*/ 559276 h 786198"/>
              <a:gd name="connsiteX58" fmla="*/ 2844223 w 3594818"/>
              <a:gd name="connsiteY58" fmla="*/ 558975 h 786198"/>
              <a:gd name="connsiteX59" fmla="*/ 2811491 w 3594818"/>
              <a:gd name="connsiteY59" fmla="*/ 546076 h 786198"/>
              <a:gd name="connsiteX60" fmla="*/ 2773495 w 3594818"/>
              <a:gd name="connsiteY60" fmla="*/ 544857 h 786198"/>
              <a:gd name="connsiteX61" fmla="*/ 2735603 w 3594818"/>
              <a:gd name="connsiteY61" fmla="*/ 549812 h 786198"/>
              <a:gd name="connsiteX62" fmla="*/ 2720826 w 3594818"/>
              <a:gd name="connsiteY62" fmla="*/ 562347 h 786198"/>
              <a:gd name="connsiteX63" fmla="*/ 2725535 w 3594818"/>
              <a:gd name="connsiteY63" fmla="*/ 581109 h 786198"/>
              <a:gd name="connsiteX64" fmla="*/ 2707587 w 3594818"/>
              <a:gd name="connsiteY64" fmla="*/ 582608 h 786198"/>
              <a:gd name="connsiteX65" fmla="*/ 2690025 w 3594818"/>
              <a:gd name="connsiteY65" fmla="*/ 577656 h 786198"/>
              <a:gd name="connsiteX66" fmla="*/ 2665696 w 3594818"/>
              <a:gd name="connsiteY66" fmla="*/ 572772 h 786198"/>
              <a:gd name="connsiteX67" fmla="*/ 2648959 w 3594818"/>
              <a:gd name="connsiteY67" fmla="*/ 569264 h 786198"/>
              <a:gd name="connsiteX68" fmla="*/ 2634250 w 3594818"/>
              <a:gd name="connsiteY68" fmla="*/ 572829 h 786198"/>
              <a:gd name="connsiteX69" fmla="*/ 2616003 w 3594818"/>
              <a:gd name="connsiteY69" fmla="*/ 577661 h 786198"/>
              <a:gd name="connsiteX70" fmla="*/ 2599070 w 3594818"/>
              <a:gd name="connsiteY70" fmla="*/ 574253 h 786198"/>
              <a:gd name="connsiteX71" fmla="*/ 2599944 w 3594818"/>
              <a:gd name="connsiteY71" fmla="*/ 573422 h 786198"/>
              <a:gd name="connsiteX72" fmla="*/ 2561912 w 3594818"/>
              <a:gd name="connsiteY72" fmla="*/ 571382 h 786198"/>
              <a:gd name="connsiteX73" fmla="*/ 2560651 w 3594818"/>
              <a:gd name="connsiteY73" fmla="*/ 572962 h 786198"/>
              <a:gd name="connsiteX74" fmla="*/ 2555859 w 3594818"/>
              <a:gd name="connsiteY74" fmla="*/ 572210 h 786198"/>
              <a:gd name="connsiteX75" fmla="*/ 2546453 w 3594818"/>
              <a:gd name="connsiteY75" fmla="*/ 573871 h 786198"/>
              <a:gd name="connsiteX76" fmla="*/ 2545393 w 3594818"/>
              <a:gd name="connsiteY76" fmla="*/ 574799 h 786198"/>
              <a:gd name="connsiteX77" fmla="*/ 2529388 w 3594818"/>
              <a:gd name="connsiteY77" fmla="*/ 571813 h 786198"/>
              <a:gd name="connsiteX78" fmla="*/ 2519636 w 3594818"/>
              <a:gd name="connsiteY78" fmla="*/ 572994 h 786198"/>
              <a:gd name="connsiteX79" fmla="*/ 2509514 w 3594818"/>
              <a:gd name="connsiteY79" fmla="*/ 582608 h 786198"/>
              <a:gd name="connsiteX80" fmla="*/ 2494230 w 3594818"/>
              <a:gd name="connsiteY80" fmla="*/ 578760 h 786198"/>
              <a:gd name="connsiteX81" fmla="*/ 2493279 w 3594818"/>
              <a:gd name="connsiteY81" fmla="*/ 579059 h 786198"/>
              <a:gd name="connsiteX82" fmla="*/ 2493406 w 3594818"/>
              <a:gd name="connsiteY82" fmla="*/ 578816 h 786198"/>
              <a:gd name="connsiteX83" fmla="*/ 2460758 w 3594818"/>
              <a:gd name="connsiteY83" fmla="*/ 569473 h 786198"/>
              <a:gd name="connsiteX84" fmla="*/ 2445100 w 3594818"/>
              <a:gd name="connsiteY84" fmla="*/ 572157 h 786198"/>
              <a:gd name="connsiteX85" fmla="*/ 2431800 w 3594818"/>
              <a:gd name="connsiteY85" fmla="*/ 569919 h 786198"/>
              <a:gd name="connsiteX86" fmla="*/ 2411160 w 3594818"/>
              <a:gd name="connsiteY86" fmla="*/ 569320 h 786198"/>
              <a:gd name="connsiteX87" fmla="*/ 2395421 w 3594818"/>
              <a:gd name="connsiteY87" fmla="*/ 587382 h 786198"/>
              <a:gd name="connsiteX88" fmla="*/ 2386441 w 3594818"/>
              <a:gd name="connsiteY88" fmla="*/ 586078 h 786198"/>
              <a:gd name="connsiteX89" fmla="*/ 2370974 w 3594818"/>
              <a:gd name="connsiteY89" fmla="*/ 583002 h 786198"/>
              <a:gd name="connsiteX90" fmla="*/ 2359186 w 3594818"/>
              <a:gd name="connsiteY90" fmla="*/ 593062 h 786198"/>
              <a:gd name="connsiteX91" fmla="*/ 2359193 w 3594818"/>
              <a:gd name="connsiteY91" fmla="*/ 595383 h 786198"/>
              <a:gd name="connsiteX92" fmla="*/ 2358796 w 3594818"/>
              <a:gd name="connsiteY92" fmla="*/ 593432 h 786198"/>
              <a:gd name="connsiteX93" fmla="*/ 2350918 w 3594818"/>
              <a:gd name="connsiteY93" fmla="*/ 607113 h 786198"/>
              <a:gd name="connsiteX94" fmla="*/ 2346722 w 3594818"/>
              <a:gd name="connsiteY94" fmla="*/ 607629 h 786198"/>
              <a:gd name="connsiteX95" fmla="*/ 2346540 w 3594818"/>
              <a:gd name="connsiteY95" fmla="*/ 608739 h 786198"/>
              <a:gd name="connsiteX96" fmla="*/ 2346041 w 3594818"/>
              <a:gd name="connsiteY96" fmla="*/ 608904 h 786198"/>
              <a:gd name="connsiteX97" fmla="*/ 2325591 w 3594818"/>
              <a:gd name="connsiteY97" fmla="*/ 604246 h 786198"/>
              <a:gd name="connsiteX98" fmla="*/ 2306044 w 3594818"/>
              <a:gd name="connsiteY98" fmla="*/ 596638 h 786198"/>
              <a:gd name="connsiteX99" fmla="*/ 2305979 w 3594818"/>
              <a:gd name="connsiteY99" fmla="*/ 596709 h 786198"/>
              <a:gd name="connsiteX100" fmla="*/ 2291236 w 3594818"/>
              <a:gd name="connsiteY100" fmla="*/ 589484 h 786198"/>
              <a:gd name="connsiteX101" fmla="*/ 2273658 w 3594818"/>
              <a:gd name="connsiteY101" fmla="*/ 588866 h 786198"/>
              <a:gd name="connsiteX102" fmla="*/ 2262969 w 3594818"/>
              <a:gd name="connsiteY102" fmla="*/ 601098 h 786198"/>
              <a:gd name="connsiteX103" fmla="*/ 2246043 w 3594818"/>
              <a:gd name="connsiteY103" fmla="*/ 601301 h 786198"/>
              <a:gd name="connsiteX104" fmla="*/ 2244650 w 3594818"/>
              <a:gd name="connsiteY104" fmla="*/ 601270 h 786198"/>
              <a:gd name="connsiteX105" fmla="*/ 2244075 w 3594818"/>
              <a:gd name="connsiteY105" fmla="*/ 601154 h 786198"/>
              <a:gd name="connsiteX106" fmla="*/ 2227339 w 3594818"/>
              <a:gd name="connsiteY106" fmla="*/ 597646 h 786198"/>
              <a:gd name="connsiteX107" fmla="*/ 2222149 w 3594818"/>
              <a:gd name="connsiteY107" fmla="*/ 598904 h 786198"/>
              <a:gd name="connsiteX108" fmla="*/ 2210428 w 3594818"/>
              <a:gd name="connsiteY108" fmla="*/ 594775 h 786198"/>
              <a:gd name="connsiteX109" fmla="*/ 2210395 w 3594818"/>
              <a:gd name="connsiteY109" fmla="*/ 594805 h 786198"/>
              <a:gd name="connsiteX110" fmla="*/ 2210406 w 3594818"/>
              <a:gd name="connsiteY110" fmla="*/ 594432 h 786198"/>
              <a:gd name="connsiteX111" fmla="*/ 2192326 w 3594818"/>
              <a:gd name="connsiteY111" fmla="*/ 596338 h 786198"/>
              <a:gd name="connsiteX112" fmla="*/ 2189022 w 3594818"/>
              <a:gd name="connsiteY112" fmla="*/ 598659 h 786198"/>
              <a:gd name="connsiteX113" fmla="*/ 2186578 w 3594818"/>
              <a:gd name="connsiteY113" fmla="*/ 598504 h 786198"/>
              <a:gd name="connsiteX114" fmla="*/ 2172119 w 3594818"/>
              <a:gd name="connsiteY114" fmla="*/ 598571 h 786198"/>
              <a:gd name="connsiteX115" fmla="*/ 2171547 w 3594818"/>
              <a:gd name="connsiteY115" fmla="*/ 599446 h 786198"/>
              <a:gd name="connsiteX116" fmla="*/ 2158403 w 3594818"/>
              <a:gd name="connsiteY116" fmla="*/ 594870 h 786198"/>
              <a:gd name="connsiteX117" fmla="*/ 2140290 w 3594818"/>
              <a:gd name="connsiteY117" fmla="*/ 599764 h 786198"/>
              <a:gd name="connsiteX118" fmla="*/ 2135688 w 3594818"/>
              <a:gd name="connsiteY118" fmla="*/ 605539 h 786198"/>
              <a:gd name="connsiteX119" fmla="*/ 2135527 w 3594818"/>
              <a:gd name="connsiteY119" fmla="*/ 605372 h 786198"/>
              <a:gd name="connsiteX120" fmla="*/ 2107769 w 3594818"/>
              <a:gd name="connsiteY120" fmla="*/ 600195 h 786198"/>
              <a:gd name="connsiteX121" fmla="*/ 2106426 w 3594818"/>
              <a:gd name="connsiteY121" fmla="*/ 600357 h 786198"/>
              <a:gd name="connsiteX122" fmla="*/ 2091649 w 3594818"/>
              <a:gd name="connsiteY122" fmla="*/ 594534 h 786198"/>
              <a:gd name="connsiteX123" fmla="*/ 2053651 w 3594818"/>
              <a:gd name="connsiteY123" fmla="*/ 593316 h 786198"/>
              <a:gd name="connsiteX124" fmla="*/ 2015759 w 3594818"/>
              <a:gd name="connsiteY124" fmla="*/ 598270 h 786198"/>
              <a:gd name="connsiteX125" fmla="*/ 2000984 w 3594818"/>
              <a:gd name="connsiteY125" fmla="*/ 610805 h 786198"/>
              <a:gd name="connsiteX126" fmla="*/ 2002071 w 3594818"/>
              <a:gd name="connsiteY126" fmla="*/ 615141 h 786198"/>
              <a:gd name="connsiteX127" fmla="*/ 1980017 w 3594818"/>
              <a:gd name="connsiteY127" fmla="*/ 611906 h 786198"/>
              <a:gd name="connsiteX128" fmla="*/ 1973521 w 3594818"/>
              <a:gd name="connsiteY128" fmla="*/ 615722 h 786198"/>
              <a:gd name="connsiteX129" fmla="*/ 1964820 w 3594818"/>
              <a:gd name="connsiteY129" fmla="*/ 614462 h 786198"/>
              <a:gd name="connsiteX130" fmla="*/ 1949354 w 3594818"/>
              <a:gd name="connsiteY130" fmla="*/ 611385 h 786198"/>
              <a:gd name="connsiteX131" fmla="*/ 1939400 w 3594818"/>
              <a:gd name="connsiteY131" fmla="*/ 619878 h 786198"/>
              <a:gd name="connsiteX132" fmla="*/ 1929117 w 3594818"/>
              <a:gd name="connsiteY132" fmla="*/ 617722 h 786198"/>
              <a:gd name="connsiteX133" fmla="*/ 1914408 w 3594818"/>
              <a:gd name="connsiteY133" fmla="*/ 621286 h 786198"/>
              <a:gd name="connsiteX134" fmla="*/ 1896163 w 3594818"/>
              <a:gd name="connsiteY134" fmla="*/ 626119 h 786198"/>
              <a:gd name="connsiteX135" fmla="*/ 1879691 w 3594818"/>
              <a:gd name="connsiteY135" fmla="*/ 622802 h 786198"/>
              <a:gd name="connsiteX136" fmla="*/ 1879318 w 3594818"/>
              <a:gd name="connsiteY136" fmla="*/ 622620 h 786198"/>
              <a:gd name="connsiteX137" fmla="*/ 1880101 w 3594818"/>
              <a:gd name="connsiteY137" fmla="*/ 621880 h 786198"/>
              <a:gd name="connsiteX138" fmla="*/ 1872164 w 3594818"/>
              <a:gd name="connsiteY138" fmla="*/ 619116 h 786198"/>
              <a:gd name="connsiteX139" fmla="*/ 1869613 w 3594818"/>
              <a:gd name="connsiteY139" fmla="*/ 617867 h 786198"/>
              <a:gd name="connsiteX140" fmla="*/ 1868459 w 3594818"/>
              <a:gd name="connsiteY140" fmla="*/ 617825 h 786198"/>
              <a:gd name="connsiteX141" fmla="*/ 1860180 w 3594818"/>
              <a:gd name="connsiteY141" fmla="*/ 614945 h 786198"/>
              <a:gd name="connsiteX142" fmla="*/ 1842069 w 3594818"/>
              <a:gd name="connsiteY142" fmla="*/ 619839 h 786198"/>
              <a:gd name="connsiteX143" fmla="*/ 1840807 w 3594818"/>
              <a:gd name="connsiteY143" fmla="*/ 621420 h 786198"/>
              <a:gd name="connsiteX144" fmla="*/ 1836018 w 3594818"/>
              <a:gd name="connsiteY144" fmla="*/ 620667 h 786198"/>
              <a:gd name="connsiteX145" fmla="*/ 1826611 w 3594818"/>
              <a:gd name="connsiteY145" fmla="*/ 622328 h 786198"/>
              <a:gd name="connsiteX146" fmla="*/ 1825551 w 3594818"/>
              <a:gd name="connsiteY146" fmla="*/ 623257 h 786198"/>
              <a:gd name="connsiteX147" fmla="*/ 1809548 w 3594818"/>
              <a:gd name="connsiteY147" fmla="*/ 620270 h 786198"/>
              <a:gd name="connsiteX148" fmla="*/ 1799792 w 3594818"/>
              <a:gd name="connsiteY148" fmla="*/ 621453 h 786198"/>
              <a:gd name="connsiteX149" fmla="*/ 1792251 w 3594818"/>
              <a:gd name="connsiteY149" fmla="*/ 628615 h 786198"/>
              <a:gd name="connsiteX150" fmla="*/ 1775799 w 3594818"/>
              <a:gd name="connsiteY150" fmla="*/ 627574 h 786198"/>
              <a:gd name="connsiteX151" fmla="*/ 1774386 w 3594818"/>
              <a:gd name="connsiteY151" fmla="*/ 627218 h 786198"/>
              <a:gd name="connsiteX152" fmla="*/ 1773683 w 3594818"/>
              <a:gd name="connsiteY152" fmla="*/ 627440 h 786198"/>
              <a:gd name="connsiteX153" fmla="*/ 1773484 w 3594818"/>
              <a:gd name="connsiteY153" fmla="*/ 627427 h 786198"/>
              <a:gd name="connsiteX154" fmla="*/ 1773565 w 3594818"/>
              <a:gd name="connsiteY154" fmla="*/ 627273 h 786198"/>
              <a:gd name="connsiteX155" fmla="*/ 1740916 w 3594818"/>
              <a:gd name="connsiteY155" fmla="*/ 617931 h 786198"/>
              <a:gd name="connsiteX156" fmla="*/ 1718392 w 3594818"/>
              <a:gd name="connsiteY156" fmla="*/ 621790 h 786198"/>
              <a:gd name="connsiteX157" fmla="*/ 1719086 w 3594818"/>
              <a:gd name="connsiteY157" fmla="*/ 632094 h 786198"/>
              <a:gd name="connsiteX158" fmla="*/ 1691029 w 3594818"/>
              <a:gd name="connsiteY158" fmla="*/ 629118 h 786198"/>
              <a:gd name="connsiteX159" fmla="*/ 1654574 w 3594818"/>
              <a:gd name="connsiteY159" fmla="*/ 631571 h 786198"/>
              <a:gd name="connsiteX160" fmla="*/ 1651747 w 3594818"/>
              <a:gd name="connsiteY160" fmla="*/ 631582 h 786198"/>
              <a:gd name="connsiteX161" fmla="*/ 1651133 w 3594818"/>
              <a:gd name="connsiteY161" fmla="*/ 631460 h 786198"/>
              <a:gd name="connsiteX162" fmla="*/ 1650985 w 3594818"/>
              <a:gd name="connsiteY162" fmla="*/ 631585 h 786198"/>
              <a:gd name="connsiteX163" fmla="*/ 1643926 w 3594818"/>
              <a:gd name="connsiteY163" fmla="*/ 631611 h 786198"/>
              <a:gd name="connsiteX164" fmla="*/ 1618118 w 3594818"/>
              <a:gd name="connsiteY164" fmla="*/ 643293 h 786198"/>
              <a:gd name="connsiteX165" fmla="*/ 1605835 w 3594818"/>
              <a:gd name="connsiteY165" fmla="*/ 648132 h 786198"/>
              <a:gd name="connsiteX166" fmla="*/ 1583856 w 3594818"/>
              <a:gd name="connsiteY166" fmla="*/ 644048 h 786198"/>
              <a:gd name="connsiteX167" fmla="*/ 1571391 w 3594818"/>
              <a:gd name="connsiteY167" fmla="*/ 637943 h 786198"/>
              <a:gd name="connsiteX168" fmla="*/ 1553816 w 3594818"/>
              <a:gd name="connsiteY168" fmla="*/ 637324 h 786198"/>
              <a:gd name="connsiteX169" fmla="*/ 1543399 w 3594818"/>
              <a:gd name="connsiteY169" fmla="*/ 649241 h 786198"/>
              <a:gd name="connsiteX170" fmla="*/ 1522115 w 3594818"/>
              <a:gd name="connsiteY170" fmla="*/ 649168 h 786198"/>
              <a:gd name="connsiteX171" fmla="*/ 1507498 w 3594818"/>
              <a:gd name="connsiteY171" fmla="*/ 646105 h 786198"/>
              <a:gd name="connsiteX172" fmla="*/ 1496250 w 3594818"/>
              <a:gd name="connsiteY172" fmla="*/ 648829 h 786198"/>
              <a:gd name="connsiteX173" fmla="*/ 1477720 w 3594818"/>
              <a:gd name="connsiteY173" fmla="*/ 647658 h 786198"/>
              <a:gd name="connsiteX174" fmla="*/ 1451252 w 3594818"/>
              <a:gd name="connsiteY174" fmla="*/ 641826 h 786198"/>
              <a:gd name="connsiteX175" fmla="*/ 1441868 w 3594818"/>
              <a:gd name="connsiteY175" fmla="*/ 644479 h 786198"/>
              <a:gd name="connsiteX176" fmla="*/ 1438563 w 3594818"/>
              <a:gd name="connsiteY176" fmla="*/ 643328 h 786198"/>
              <a:gd name="connsiteX177" fmla="*/ 1420447 w 3594818"/>
              <a:gd name="connsiteY177" fmla="*/ 648222 h 786198"/>
              <a:gd name="connsiteX178" fmla="*/ 1416946 w 3594818"/>
              <a:gd name="connsiteY178" fmla="*/ 652617 h 786198"/>
              <a:gd name="connsiteX179" fmla="*/ 1414305 w 3594818"/>
              <a:gd name="connsiteY179" fmla="*/ 653573 h 786198"/>
              <a:gd name="connsiteX180" fmla="*/ 1387926 w 3594818"/>
              <a:gd name="connsiteY180" fmla="*/ 648653 h 786198"/>
              <a:gd name="connsiteX181" fmla="*/ 1383775 w 3594818"/>
              <a:gd name="connsiteY181" fmla="*/ 649156 h 786198"/>
              <a:gd name="connsiteX182" fmla="*/ 1382940 w 3594818"/>
              <a:gd name="connsiteY182" fmla="*/ 648998 h 786198"/>
              <a:gd name="connsiteX183" fmla="*/ 1382251 w 3594818"/>
              <a:gd name="connsiteY183" fmla="*/ 649341 h 786198"/>
              <a:gd name="connsiteX184" fmla="*/ 1378171 w 3594818"/>
              <a:gd name="connsiteY184" fmla="*/ 649835 h 786198"/>
              <a:gd name="connsiteX185" fmla="*/ 1374774 w 3594818"/>
              <a:gd name="connsiteY185" fmla="*/ 653060 h 786198"/>
              <a:gd name="connsiteX186" fmla="*/ 1366113 w 3594818"/>
              <a:gd name="connsiteY186" fmla="*/ 657371 h 786198"/>
              <a:gd name="connsiteX187" fmla="*/ 1365657 w 3594818"/>
              <a:gd name="connsiteY187" fmla="*/ 657282 h 786198"/>
              <a:gd name="connsiteX188" fmla="*/ 1323098 w 3594818"/>
              <a:gd name="connsiteY188" fmla="*/ 652855 h 786198"/>
              <a:gd name="connsiteX189" fmla="*/ 1318409 w 3594818"/>
              <a:gd name="connsiteY189" fmla="*/ 653129 h 786198"/>
              <a:gd name="connsiteX190" fmla="*/ 1314217 w 3594818"/>
              <a:gd name="connsiteY190" fmla="*/ 656200 h 786198"/>
              <a:gd name="connsiteX191" fmla="*/ 1314389 w 3594818"/>
              <a:gd name="connsiteY191" fmla="*/ 658465 h 786198"/>
              <a:gd name="connsiteX192" fmla="*/ 1313466 w 3594818"/>
              <a:gd name="connsiteY192" fmla="*/ 657279 h 786198"/>
              <a:gd name="connsiteX193" fmla="*/ 1305042 w 3594818"/>
              <a:gd name="connsiteY193" fmla="*/ 661278 h 786198"/>
              <a:gd name="connsiteX194" fmla="*/ 1232952 w 3594818"/>
              <a:gd name="connsiteY194" fmla="*/ 659955 h 786198"/>
              <a:gd name="connsiteX195" fmla="*/ 1230126 w 3594818"/>
              <a:gd name="connsiteY195" fmla="*/ 659964 h 786198"/>
              <a:gd name="connsiteX196" fmla="*/ 1229511 w 3594818"/>
              <a:gd name="connsiteY196" fmla="*/ 659842 h 786198"/>
              <a:gd name="connsiteX197" fmla="*/ 1229364 w 3594818"/>
              <a:gd name="connsiteY197" fmla="*/ 659967 h 786198"/>
              <a:gd name="connsiteX198" fmla="*/ 1222304 w 3594818"/>
              <a:gd name="connsiteY198" fmla="*/ 659993 h 786198"/>
              <a:gd name="connsiteX199" fmla="*/ 1196497 w 3594818"/>
              <a:gd name="connsiteY199" fmla="*/ 671675 h 786198"/>
              <a:gd name="connsiteX200" fmla="*/ 1178334 w 3594818"/>
              <a:gd name="connsiteY200" fmla="*/ 678833 h 786198"/>
              <a:gd name="connsiteX201" fmla="*/ 1164581 w 3594818"/>
              <a:gd name="connsiteY201" fmla="*/ 673479 h 786198"/>
              <a:gd name="connsiteX202" fmla="*/ 1164517 w 3594818"/>
              <a:gd name="connsiteY202" fmla="*/ 673549 h 786198"/>
              <a:gd name="connsiteX203" fmla="*/ 1149770 w 3594818"/>
              <a:gd name="connsiteY203" fmla="*/ 666325 h 786198"/>
              <a:gd name="connsiteX204" fmla="*/ 1132195 w 3594818"/>
              <a:gd name="connsiteY204" fmla="*/ 665706 h 786198"/>
              <a:gd name="connsiteX205" fmla="*/ 1121780 w 3594818"/>
              <a:gd name="connsiteY205" fmla="*/ 677624 h 786198"/>
              <a:gd name="connsiteX206" fmla="*/ 1093399 w 3594818"/>
              <a:gd name="connsiteY206" fmla="*/ 677527 h 786198"/>
              <a:gd name="connsiteX207" fmla="*/ 1091543 w 3594818"/>
              <a:gd name="connsiteY207" fmla="*/ 678284 h 786198"/>
              <a:gd name="connsiteX208" fmla="*/ 1056105 w 3594818"/>
              <a:gd name="connsiteY208" fmla="*/ 676041 h 786198"/>
              <a:gd name="connsiteX209" fmla="*/ 1029631 w 3594818"/>
              <a:gd name="connsiteY209" fmla="*/ 670209 h 786198"/>
              <a:gd name="connsiteX210" fmla="*/ 1008921 w 3594818"/>
              <a:gd name="connsiteY210" fmla="*/ 676064 h 786198"/>
              <a:gd name="connsiteX211" fmla="*/ 997166 w 3594818"/>
              <a:gd name="connsiteY211" fmla="*/ 680329 h 786198"/>
              <a:gd name="connsiteX212" fmla="*/ 971185 w 3594818"/>
              <a:gd name="connsiteY212" fmla="*/ 677576 h 786198"/>
              <a:gd name="connsiteX213" fmla="*/ 964692 w 3594818"/>
              <a:gd name="connsiteY213" fmla="*/ 678013 h 786198"/>
              <a:gd name="connsiteX214" fmla="*/ 961319 w 3594818"/>
              <a:gd name="connsiteY214" fmla="*/ 677382 h 786198"/>
              <a:gd name="connsiteX215" fmla="*/ 959323 w 3594818"/>
              <a:gd name="connsiteY215" fmla="*/ 678375 h 786198"/>
              <a:gd name="connsiteX216" fmla="*/ 938844 w 3594818"/>
              <a:gd name="connsiteY216" fmla="*/ 679753 h 786198"/>
              <a:gd name="connsiteX217" fmla="*/ 938759 w 3594818"/>
              <a:gd name="connsiteY217" fmla="*/ 679739 h 786198"/>
              <a:gd name="connsiteX218" fmla="*/ 938698 w 3594818"/>
              <a:gd name="connsiteY218" fmla="*/ 679762 h 786198"/>
              <a:gd name="connsiteX219" fmla="*/ 934730 w 3594818"/>
              <a:gd name="connsiteY219" fmla="*/ 680030 h 786198"/>
              <a:gd name="connsiteX220" fmla="*/ 924085 w 3594818"/>
              <a:gd name="connsiteY220" fmla="*/ 680069 h 786198"/>
              <a:gd name="connsiteX221" fmla="*/ 903821 w 3594818"/>
              <a:gd name="connsiteY221" fmla="*/ 689242 h 786198"/>
              <a:gd name="connsiteX222" fmla="*/ 903508 w 3594818"/>
              <a:gd name="connsiteY222" fmla="*/ 689209 h 786198"/>
              <a:gd name="connsiteX223" fmla="*/ 903244 w 3594818"/>
              <a:gd name="connsiteY223" fmla="*/ 689502 h 786198"/>
              <a:gd name="connsiteX224" fmla="*/ 898277 w 3594818"/>
              <a:gd name="connsiteY224" fmla="*/ 691750 h 786198"/>
              <a:gd name="connsiteX225" fmla="*/ 885993 w 3594818"/>
              <a:gd name="connsiteY225" fmla="*/ 696590 h 786198"/>
              <a:gd name="connsiteX226" fmla="*/ 863358 w 3594818"/>
              <a:gd name="connsiteY226" fmla="*/ 692385 h 786198"/>
              <a:gd name="connsiteX227" fmla="*/ 838555 w 3594818"/>
              <a:gd name="connsiteY227" fmla="*/ 688745 h 786198"/>
              <a:gd name="connsiteX228" fmla="*/ 830751 w 3594818"/>
              <a:gd name="connsiteY228" fmla="*/ 693330 h 786198"/>
              <a:gd name="connsiteX229" fmla="*/ 830307 w 3594818"/>
              <a:gd name="connsiteY229" fmla="*/ 693236 h 786198"/>
              <a:gd name="connsiteX230" fmla="*/ 827413 w 3594818"/>
              <a:gd name="connsiteY230" fmla="*/ 696454 h 786198"/>
              <a:gd name="connsiteX231" fmla="*/ 821429 w 3594818"/>
              <a:gd name="connsiteY231" fmla="*/ 694115 h 786198"/>
              <a:gd name="connsiteX232" fmla="*/ 803541 w 3594818"/>
              <a:gd name="connsiteY232" fmla="*/ 697631 h 786198"/>
              <a:gd name="connsiteX233" fmla="*/ 795177 w 3594818"/>
              <a:gd name="connsiteY233" fmla="*/ 697602 h 786198"/>
              <a:gd name="connsiteX234" fmla="*/ 783987 w 3594818"/>
              <a:gd name="connsiteY234" fmla="*/ 702173 h 786198"/>
              <a:gd name="connsiteX235" fmla="*/ 783915 w 3594818"/>
              <a:gd name="connsiteY235" fmla="*/ 701850 h 786198"/>
              <a:gd name="connsiteX236" fmla="*/ 731410 w 3594818"/>
              <a:gd name="connsiteY236" fmla="*/ 690284 h 786198"/>
              <a:gd name="connsiteX237" fmla="*/ 710698 w 3594818"/>
              <a:gd name="connsiteY237" fmla="*/ 696141 h 786198"/>
              <a:gd name="connsiteX238" fmla="*/ 692118 w 3594818"/>
              <a:gd name="connsiteY238" fmla="*/ 702884 h 786198"/>
              <a:gd name="connsiteX239" fmla="*/ 663098 w 3594818"/>
              <a:gd name="connsiteY239" fmla="*/ 697457 h 786198"/>
              <a:gd name="connsiteX240" fmla="*/ 646268 w 3594818"/>
              <a:gd name="connsiteY240" fmla="*/ 705830 h 786198"/>
              <a:gd name="connsiteX241" fmla="*/ 645815 w 3594818"/>
              <a:gd name="connsiteY241" fmla="*/ 705741 h 786198"/>
              <a:gd name="connsiteX242" fmla="*/ 603257 w 3594818"/>
              <a:gd name="connsiteY242" fmla="*/ 701313 h 786198"/>
              <a:gd name="connsiteX243" fmla="*/ 598568 w 3594818"/>
              <a:gd name="connsiteY243" fmla="*/ 701586 h 786198"/>
              <a:gd name="connsiteX244" fmla="*/ 594376 w 3594818"/>
              <a:gd name="connsiteY244" fmla="*/ 704657 h 786198"/>
              <a:gd name="connsiteX245" fmla="*/ 594545 w 3594818"/>
              <a:gd name="connsiteY245" fmla="*/ 706923 h 786198"/>
              <a:gd name="connsiteX246" fmla="*/ 593622 w 3594818"/>
              <a:gd name="connsiteY246" fmla="*/ 705737 h 786198"/>
              <a:gd name="connsiteX247" fmla="*/ 585201 w 3594818"/>
              <a:gd name="connsiteY247" fmla="*/ 709736 h 786198"/>
              <a:gd name="connsiteX248" fmla="*/ 513109 w 3594818"/>
              <a:gd name="connsiteY248" fmla="*/ 708412 h 786198"/>
              <a:gd name="connsiteX249" fmla="*/ 502462 w 3594818"/>
              <a:gd name="connsiteY249" fmla="*/ 708452 h 786198"/>
              <a:gd name="connsiteX250" fmla="*/ 501799 w 3594818"/>
              <a:gd name="connsiteY250" fmla="*/ 708753 h 786198"/>
              <a:gd name="connsiteX251" fmla="*/ 497724 w 3594818"/>
              <a:gd name="connsiteY251" fmla="*/ 707925 h 786198"/>
              <a:gd name="connsiteX252" fmla="*/ 495901 w 3594818"/>
              <a:gd name="connsiteY252" fmla="*/ 711421 h 786198"/>
              <a:gd name="connsiteX253" fmla="*/ 476653 w 3594818"/>
              <a:gd name="connsiteY253" fmla="*/ 720133 h 786198"/>
              <a:gd name="connsiteX254" fmla="*/ 439259 w 3594818"/>
              <a:gd name="connsiteY254" fmla="*/ 724022 h 786198"/>
              <a:gd name="connsiteX255" fmla="*/ 422644 w 3594818"/>
              <a:gd name="connsiteY255" fmla="*/ 723083 h 786198"/>
              <a:gd name="connsiteX256" fmla="*/ 408362 w 3594818"/>
              <a:gd name="connsiteY256" fmla="*/ 726102 h 786198"/>
              <a:gd name="connsiteX257" fmla="*/ 373555 w 3594818"/>
              <a:gd name="connsiteY257" fmla="*/ 725984 h 786198"/>
              <a:gd name="connsiteX258" fmla="*/ 362366 w 3594818"/>
              <a:gd name="connsiteY258" fmla="*/ 730555 h 786198"/>
              <a:gd name="connsiteX259" fmla="*/ 362294 w 3594818"/>
              <a:gd name="connsiteY259" fmla="*/ 730232 h 786198"/>
              <a:gd name="connsiteX260" fmla="*/ 309789 w 3594818"/>
              <a:gd name="connsiteY260" fmla="*/ 718666 h 786198"/>
              <a:gd name="connsiteX261" fmla="*/ 289077 w 3594818"/>
              <a:gd name="connsiteY261" fmla="*/ 724523 h 786198"/>
              <a:gd name="connsiteX262" fmla="*/ 270496 w 3594818"/>
              <a:gd name="connsiteY262" fmla="*/ 731266 h 786198"/>
              <a:gd name="connsiteX263" fmla="*/ 241474 w 3594818"/>
              <a:gd name="connsiteY263" fmla="*/ 725839 h 786198"/>
              <a:gd name="connsiteX264" fmla="*/ 232322 w 3594818"/>
              <a:gd name="connsiteY264" fmla="*/ 730394 h 786198"/>
              <a:gd name="connsiteX265" fmla="*/ 218917 w 3594818"/>
              <a:gd name="connsiteY265" fmla="*/ 728197 h 786198"/>
              <a:gd name="connsiteX266" fmla="*/ 202854 w 3594818"/>
              <a:gd name="connsiteY266" fmla="*/ 734725 h 786198"/>
              <a:gd name="connsiteX267" fmla="*/ 202948 w 3594818"/>
              <a:gd name="connsiteY267" fmla="*/ 739548 h 786198"/>
              <a:gd name="connsiteX268" fmla="*/ 183665 w 3594818"/>
              <a:gd name="connsiteY268" fmla="*/ 737668 h 786198"/>
              <a:gd name="connsiteX269" fmla="*/ 171679 w 3594818"/>
              <a:gd name="connsiteY269" fmla="*/ 750958 h 786198"/>
              <a:gd name="connsiteX270" fmla="*/ 171683 w 3594818"/>
              <a:gd name="connsiteY270" fmla="*/ 751844 h 786198"/>
              <a:gd name="connsiteX271" fmla="*/ 171270 w 3594818"/>
              <a:gd name="connsiteY271" fmla="*/ 750986 h 786198"/>
              <a:gd name="connsiteX272" fmla="*/ 129109 w 3594818"/>
              <a:gd name="connsiteY272" fmla="*/ 739408 h 786198"/>
              <a:gd name="connsiteX273" fmla="*/ 122288 w 3594818"/>
              <a:gd name="connsiteY273" fmla="*/ 738024 h 786198"/>
              <a:gd name="connsiteX274" fmla="*/ 116534 w 3594818"/>
              <a:gd name="connsiteY274" fmla="*/ 740878 h 786198"/>
              <a:gd name="connsiteX275" fmla="*/ 116360 w 3594818"/>
              <a:gd name="connsiteY275" fmla="*/ 740611 h 786198"/>
              <a:gd name="connsiteX276" fmla="*/ 111775 w 3594818"/>
              <a:gd name="connsiteY276" fmla="*/ 746553 h 786198"/>
              <a:gd name="connsiteX277" fmla="*/ 101586 w 3594818"/>
              <a:gd name="connsiteY277" fmla="*/ 742574 h 786198"/>
              <a:gd name="connsiteX278" fmla="*/ 75040 w 3594818"/>
              <a:gd name="connsiteY278" fmla="*/ 747790 h 786198"/>
              <a:gd name="connsiteX279" fmla="*/ 77014 w 3594818"/>
              <a:gd name="connsiteY279" fmla="*/ 770998 h 786198"/>
              <a:gd name="connsiteX280" fmla="*/ 74571 w 3594818"/>
              <a:gd name="connsiteY280" fmla="*/ 783862 h 786198"/>
              <a:gd name="connsiteX281" fmla="*/ 39877 w 3594818"/>
              <a:gd name="connsiteY281" fmla="*/ 786198 h 786198"/>
              <a:gd name="connsiteX282" fmla="*/ 0 w 3594818"/>
              <a:gd name="connsiteY282" fmla="*/ 279816 h 78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Lst>
            <a:rect l="l" t="t" r="r" b="b"/>
            <a:pathLst>
              <a:path w="3594818" h="786198">
                <a:moveTo>
                  <a:pt x="2726244" y="582538"/>
                </a:moveTo>
                <a:lnTo>
                  <a:pt x="2726315" y="582613"/>
                </a:lnTo>
                <a:cubicBezTo>
                  <a:pt x="2726291" y="582699"/>
                  <a:pt x="2726263" y="582781"/>
                  <a:pt x="2726239" y="582866"/>
                </a:cubicBezTo>
                <a:cubicBezTo>
                  <a:pt x="2726241" y="582755"/>
                  <a:pt x="2726240" y="582646"/>
                  <a:pt x="2726244" y="582538"/>
                </a:cubicBezTo>
                <a:close/>
                <a:moveTo>
                  <a:pt x="3116523" y="553755"/>
                </a:moveTo>
                <a:lnTo>
                  <a:pt x="3116592" y="554024"/>
                </a:lnTo>
                <a:lnTo>
                  <a:pt x="3115906" y="554664"/>
                </a:lnTo>
                <a:close/>
                <a:moveTo>
                  <a:pt x="3553256" y="0"/>
                </a:moveTo>
                <a:lnTo>
                  <a:pt x="3594818" y="527782"/>
                </a:lnTo>
                <a:lnTo>
                  <a:pt x="3550408" y="531279"/>
                </a:lnTo>
                <a:lnTo>
                  <a:pt x="3520184" y="531317"/>
                </a:lnTo>
                <a:lnTo>
                  <a:pt x="3519058" y="531519"/>
                </a:lnTo>
                <a:lnTo>
                  <a:pt x="3509810" y="530857"/>
                </a:lnTo>
                <a:cubicBezTo>
                  <a:pt x="3506526" y="529748"/>
                  <a:pt x="3503421" y="528156"/>
                  <a:pt x="3500044" y="527182"/>
                </a:cubicBezTo>
                <a:cubicBezTo>
                  <a:pt x="3493511" y="525391"/>
                  <a:pt x="3487570" y="524761"/>
                  <a:pt x="3482650" y="526208"/>
                </a:cubicBezTo>
                <a:lnTo>
                  <a:pt x="3471571" y="537487"/>
                </a:lnTo>
                <a:lnTo>
                  <a:pt x="3470872" y="537542"/>
                </a:lnTo>
                <a:lnTo>
                  <a:pt x="3470913" y="537037"/>
                </a:lnTo>
                <a:lnTo>
                  <a:pt x="3470570" y="537566"/>
                </a:lnTo>
                <a:lnTo>
                  <a:pt x="3444846" y="539592"/>
                </a:lnTo>
                <a:lnTo>
                  <a:pt x="3440541" y="537665"/>
                </a:lnTo>
                <a:cubicBezTo>
                  <a:pt x="3433529" y="536464"/>
                  <a:pt x="3425999" y="536799"/>
                  <a:pt x="3418024" y="538193"/>
                </a:cubicBezTo>
                <a:lnTo>
                  <a:pt x="3417869" y="538261"/>
                </a:lnTo>
                <a:lnTo>
                  <a:pt x="3418367" y="537141"/>
                </a:lnTo>
                <a:cubicBezTo>
                  <a:pt x="3412323" y="533432"/>
                  <a:pt x="3404722" y="531194"/>
                  <a:pt x="3397744" y="532008"/>
                </a:cubicBezTo>
                <a:cubicBezTo>
                  <a:pt x="3383785" y="533636"/>
                  <a:pt x="3371287" y="532418"/>
                  <a:pt x="3358951" y="527414"/>
                </a:cubicBezTo>
                <a:cubicBezTo>
                  <a:pt x="3351762" y="525149"/>
                  <a:pt x="3343960" y="526020"/>
                  <a:pt x="3338560" y="531876"/>
                </a:cubicBezTo>
                <a:cubicBezTo>
                  <a:pt x="3338573" y="531927"/>
                  <a:pt x="3338582" y="531979"/>
                  <a:pt x="3338595" y="532029"/>
                </a:cubicBezTo>
                <a:lnTo>
                  <a:pt x="3334295" y="534119"/>
                </a:lnTo>
                <a:cubicBezTo>
                  <a:pt x="3329650" y="535155"/>
                  <a:pt x="3325078" y="532953"/>
                  <a:pt x="3320340" y="531727"/>
                </a:cubicBezTo>
                <a:cubicBezTo>
                  <a:pt x="3313178" y="529807"/>
                  <a:pt x="3303610" y="529078"/>
                  <a:pt x="3299423" y="534511"/>
                </a:cubicBezTo>
                <a:cubicBezTo>
                  <a:pt x="3289862" y="546137"/>
                  <a:pt x="3280135" y="543016"/>
                  <a:pt x="3269558" y="539608"/>
                </a:cubicBezTo>
                <a:cubicBezTo>
                  <a:pt x="3265622" y="536442"/>
                  <a:pt x="3259420" y="536515"/>
                  <a:pt x="3256193" y="537761"/>
                </a:cubicBezTo>
                <a:cubicBezTo>
                  <a:pt x="3228092" y="550636"/>
                  <a:pt x="3206253" y="533573"/>
                  <a:pt x="3181970" y="529373"/>
                </a:cubicBezTo>
                <a:lnTo>
                  <a:pt x="3180898" y="529294"/>
                </a:lnTo>
                <a:lnTo>
                  <a:pt x="3167496" y="524127"/>
                </a:lnTo>
                <a:cubicBezTo>
                  <a:pt x="3162392" y="522885"/>
                  <a:pt x="3157069" y="522128"/>
                  <a:pt x="3151643" y="521460"/>
                </a:cubicBezTo>
                <a:cubicBezTo>
                  <a:pt x="3143489" y="520209"/>
                  <a:pt x="3136597" y="520029"/>
                  <a:pt x="3131003" y="520861"/>
                </a:cubicBezTo>
                <a:cubicBezTo>
                  <a:pt x="3118412" y="522736"/>
                  <a:pt x="3112390" y="529731"/>
                  <a:pt x="3113323" y="541152"/>
                </a:cubicBezTo>
                <a:lnTo>
                  <a:pt x="3116515" y="553721"/>
                </a:lnTo>
                <a:lnTo>
                  <a:pt x="3109357" y="558917"/>
                </a:lnTo>
                <a:cubicBezTo>
                  <a:pt x="3106716" y="560200"/>
                  <a:pt x="3103880" y="561101"/>
                  <a:pt x="3100981" y="561854"/>
                </a:cubicBezTo>
                <a:lnTo>
                  <a:pt x="3091541" y="564435"/>
                </a:lnTo>
                <a:lnTo>
                  <a:pt x="3079138" y="559634"/>
                </a:lnTo>
                <a:cubicBezTo>
                  <a:pt x="3064169" y="553949"/>
                  <a:pt x="3056128" y="554361"/>
                  <a:pt x="3050060" y="562510"/>
                </a:cubicBezTo>
                <a:lnTo>
                  <a:pt x="3046905" y="568599"/>
                </a:lnTo>
                <a:lnTo>
                  <a:pt x="3045971" y="568389"/>
                </a:lnTo>
                <a:cubicBezTo>
                  <a:pt x="3030245" y="562241"/>
                  <a:pt x="3013400" y="557881"/>
                  <a:pt x="2996918" y="552814"/>
                </a:cubicBezTo>
                <a:cubicBezTo>
                  <a:pt x="2996918" y="552820"/>
                  <a:pt x="2996918" y="552824"/>
                  <a:pt x="2996916" y="552828"/>
                </a:cubicBezTo>
                <a:cubicBezTo>
                  <a:pt x="2996910" y="552709"/>
                  <a:pt x="2996901" y="552590"/>
                  <a:pt x="2996896" y="552471"/>
                </a:cubicBezTo>
                <a:lnTo>
                  <a:pt x="2985420" y="552609"/>
                </a:lnTo>
                <a:lnTo>
                  <a:pt x="2960033" y="542253"/>
                </a:lnTo>
                <a:cubicBezTo>
                  <a:pt x="2950898" y="538752"/>
                  <a:pt x="2941825" y="536099"/>
                  <a:pt x="2932818" y="536021"/>
                </a:cubicBezTo>
                <a:cubicBezTo>
                  <a:pt x="2923813" y="535940"/>
                  <a:pt x="2914874" y="538431"/>
                  <a:pt x="2906019" y="545205"/>
                </a:cubicBezTo>
                <a:lnTo>
                  <a:pt x="2886481" y="555960"/>
                </a:lnTo>
                <a:lnTo>
                  <a:pt x="2882900" y="555684"/>
                </a:lnTo>
                <a:cubicBezTo>
                  <a:pt x="2876204" y="554591"/>
                  <a:pt x="2869717" y="555028"/>
                  <a:pt x="2863265" y="555976"/>
                </a:cubicBezTo>
                <a:lnTo>
                  <a:pt x="2844224" y="559276"/>
                </a:lnTo>
                <a:lnTo>
                  <a:pt x="2844223" y="558975"/>
                </a:lnTo>
                <a:cubicBezTo>
                  <a:pt x="2833581" y="554541"/>
                  <a:pt x="2823233" y="548374"/>
                  <a:pt x="2811491" y="546076"/>
                </a:cubicBezTo>
                <a:cubicBezTo>
                  <a:pt x="2798929" y="543833"/>
                  <a:pt x="2786202" y="543830"/>
                  <a:pt x="2773495" y="544857"/>
                </a:cubicBezTo>
                <a:cubicBezTo>
                  <a:pt x="2760788" y="545885"/>
                  <a:pt x="2748098" y="547941"/>
                  <a:pt x="2735603" y="549812"/>
                </a:cubicBezTo>
                <a:cubicBezTo>
                  <a:pt x="2727616" y="551035"/>
                  <a:pt x="2722575" y="556095"/>
                  <a:pt x="2720826" y="562347"/>
                </a:cubicBezTo>
                <a:lnTo>
                  <a:pt x="2725535" y="581109"/>
                </a:lnTo>
                <a:lnTo>
                  <a:pt x="2707587" y="582608"/>
                </a:lnTo>
                <a:cubicBezTo>
                  <a:pt x="2701739" y="581071"/>
                  <a:pt x="2696080" y="578449"/>
                  <a:pt x="2690025" y="577656"/>
                </a:cubicBezTo>
                <a:cubicBezTo>
                  <a:pt x="2682086" y="576474"/>
                  <a:pt x="2674713" y="571478"/>
                  <a:pt x="2665696" y="572772"/>
                </a:cubicBezTo>
                <a:cubicBezTo>
                  <a:pt x="2660581" y="570542"/>
                  <a:pt x="2654600" y="569315"/>
                  <a:pt x="2648959" y="569264"/>
                </a:cubicBezTo>
                <a:cubicBezTo>
                  <a:pt x="2643316" y="569217"/>
                  <a:pt x="2638015" y="570345"/>
                  <a:pt x="2634250" y="572829"/>
                </a:cubicBezTo>
                <a:cubicBezTo>
                  <a:pt x="2627716" y="577216"/>
                  <a:pt x="2621778" y="578129"/>
                  <a:pt x="2616003" y="577661"/>
                </a:cubicBezTo>
                <a:lnTo>
                  <a:pt x="2599070" y="574253"/>
                </a:lnTo>
                <a:lnTo>
                  <a:pt x="2599944" y="573422"/>
                </a:lnTo>
                <a:cubicBezTo>
                  <a:pt x="2586224" y="568642"/>
                  <a:pt x="2573223" y="560393"/>
                  <a:pt x="2561912" y="571382"/>
                </a:cubicBezTo>
                <a:lnTo>
                  <a:pt x="2560651" y="572962"/>
                </a:lnTo>
                <a:lnTo>
                  <a:pt x="2555859" y="572210"/>
                </a:lnTo>
                <a:cubicBezTo>
                  <a:pt x="2553320" y="571348"/>
                  <a:pt x="2547597" y="572422"/>
                  <a:pt x="2546453" y="573871"/>
                </a:cubicBezTo>
                <a:lnTo>
                  <a:pt x="2545393" y="574799"/>
                </a:lnTo>
                <a:lnTo>
                  <a:pt x="2529388" y="571813"/>
                </a:lnTo>
                <a:cubicBezTo>
                  <a:pt x="2526221" y="571692"/>
                  <a:pt x="2522983" y="571998"/>
                  <a:pt x="2519636" y="572994"/>
                </a:cubicBezTo>
                <a:lnTo>
                  <a:pt x="2509514" y="582608"/>
                </a:lnTo>
                <a:lnTo>
                  <a:pt x="2494230" y="578760"/>
                </a:lnTo>
                <a:lnTo>
                  <a:pt x="2493279" y="579059"/>
                </a:lnTo>
                <a:cubicBezTo>
                  <a:pt x="2493322" y="578978"/>
                  <a:pt x="2493363" y="578897"/>
                  <a:pt x="2493406" y="578816"/>
                </a:cubicBezTo>
                <a:cubicBezTo>
                  <a:pt x="2482430" y="575607"/>
                  <a:pt x="2471792" y="571261"/>
                  <a:pt x="2460758" y="569473"/>
                </a:cubicBezTo>
                <a:lnTo>
                  <a:pt x="2445100" y="572157"/>
                </a:lnTo>
                <a:lnTo>
                  <a:pt x="2431800" y="569919"/>
                </a:lnTo>
                <a:cubicBezTo>
                  <a:pt x="2423646" y="568666"/>
                  <a:pt x="2416755" y="568487"/>
                  <a:pt x="2411160" y="569320"/>
                </a:cubicBezTo>
                <a:lnTo>
                  <a:pt x="2395421" y="587382"/>
                </a:lnTo>
                <a:lnTo>
                  <a:pt x="2386441" y="586078"/>
                </a:lnTo>
                <a:cubicBezTo>
                  <a:pt x="2381072" y="583181"/>
                  <a:pt x="2375718" y="581996"/>
                  <a:pt x="2370974" y="583002"/>
                </a:cubicBezTo>
                <a:cubicBezTo>
                  <a:pt x="2366231" y="584008"/>
                  <a:pt x="2362103" y="587203"/>
                  <a:pt x="2359186" y="593062"/>
                </a:cubicBezTo>
                <a:cubicBezTo>
                  <a:pt x="2359187" y="593836"/>
                  <a:pt x="2359192" y="594611"/>
                  <a:pt x="2359193" y="595383"/>
                </a:cubicBezTo>
                <a:cubicBezTo>
                  <a:pt x="2359060" y="594732"/>
                  <a:pt x="2358928" y="594082"/>
                  <a:pt x="2358796" y="593432"/>
                </a:cubicBezTo>
                <a:lnTo>
                  <a:pt x="2350918" y="607113"/>
                </a:lnTo>
                <a:lnTo>
                  <a:pt x="2346722" y="607629"/>
                </a:lnTo>
                <a:cubicBezTo>
                  <a:pt x="2346662" y="607998"/>
                  <a:pt x="2346602" y="608368"/>
                  <a:pt x="2346540" y="608739"/>
                </a:cubicBezTo>
                <a:lnTo>
                  <a:pt x="2346041" y="608904"/>
                </a:lnTo>
                <a:lnTo>
                  <a:pt x="2325591" y="604246"/>
                </a:lnTo>
                <a:cubicBezTo>
                  <a:pt x="2318817" y="601957"/>
                  <a:pt x="2314283" y="596084"/>
                  <a:pt x="2306044" y="596638"/>
                </a:cubicBezTo>
                <a:cubicBezTo>
                  <a:pt x="2306020" y="596664"/>
                  <a:pt x="2306003" y="596684"/>
                  <a:pt x="2305979" y="596709"/>
                </a:cubicBezTo>
                <a:lnTo>
                  <a:pt x="2291236" y="589484"/>
                </a:lnTo>
                <a:cubicBezTo>
                  <a:pt x="2285892" y="587700"/>
                  <a:pt x="2280155" y="587055"/>
                  <a:pt x="2273658" y="588866"/>
                </a:cubicBezTo>
                <a:lnTo>
                  <a:pt x="2262969" y="601098"/>
                </a:lnTo>
                <a:lnTo>
                  <a:pt x="2246043" y="601301"/>
                </a:lnTo>
                <a:lnTo>
                  <a:pt x="2244650" y="601270"/>
                </a:lnTo>
                <a:lnTo>
                  <a:pt x="2244075" y="601154"/>
                </a:lnTo>
                <a:cubicBezTo>
                  <a:pt x="2238960" y="598924"/>
                  <a:pt x="2232979" y="597697"/>
                  <a:pt x="2227339" y="597646"/>
                </a:cubicBezTo>
                <a:lnTo>
                  <a:pt x="2222149" y="598904"/>
                </a:lnTo>
                <a:lnTo>
                  <a:pt x="2210428" y="594775"/>
                </a:lnTo>
                <a:cubicBezTo>
                  <a:pt x="2210418" y="594785"/>
                  <a:pt x="2210406" y="594796"/>
                  <a:pt x="2210395" y="594805"/>
                </a:cubicBezTo>
                <a:cubicBezTo>
                  <a:pt x="2210399" y="594682"/>
                  <a:pt x="2210403" y="594559"/>
                  <a:pt x="2210406" y="594432"/>
                </a:cubicBezTo>
                <a:cubicBezTo>
                  <a:pt x="2203859" y="589384"/>
                  <a:pt x="2195736" y="591648"/>
                  <a:pt x="2192326" y="596338"/>
                </a:cubicBezTo>
                <a:lnTo>
                  <a:pt x="2189022" y="598659"/>
                </a:lnTo>
                <a:lnTo>
                  <a:pt x="2186578" y="598504"/>
                </a:lnTo>
                <a:cubicBezTo>
                  <a:pt x="2181348" y="597652"/>
                  <a:pt x="2176438" y="597728"/>
                  <a:pt x="2172119" y="598571"/>
                </a:cubicBezTo>
                <a:lnTo>
                  <a:pt x="2171547" y="599446"/>
                </a:lnTo>
                <a:lnTo>
                  <a:pt x="2158403" y="594870"/>
                </a:lnTo>
                <a:cubicBezTo>
                  <a:pt x="2152026" y="593584"/>
                  <a:pt x="2145944" y="594271"/>
                  <a:pt x="2140290" y="599764"/>
                </a:cubicBezTo>
                <a:lnTo>
                  <a:pt x="2135688" y="605539"/>
                </a:lnTo>
                <a:cubicBezTo>
                  <a:pt x="2135635" y="605483"/>
                  <a:pt x="2135581" y="605429"/>
                  <a:pt x="2135527" y="605372"/>
                </a:cubicBezTo>
                <a:cubicBezTo>
                  <a:pt x="2126171" y="604715"/>
                  <a:pt x="2117279" y="600550"/>
                  <a:pt x="2107769" y="600195"/>
                </a:cubicBezTo>
                <a:lnTo>
                  <a:pt x="2106426" y="600357"/>
                </a:lnTo>
                <a:lnTo>
                  <a:pt x="2091649" y="594534"/>
                </a:lnTo>
                <a:cubicBezTo>
                  <a:pt x="2079083" y="592291"/>
                  <a:pt x="2066359" y="592288"/>
                  <a:pt x="2053651" y="593316"/>
                </a:cubicBezTo>
                <a:cubicBezTo>
                  <a:pt x="2040945" y="594344"/>
                  <a:pt x="2028253" y="596400"/>
                  <a:pt x="2015759" y="598270"/>
                </a:cubicBezTo>
                <a:cubicBezTo>
                  <a:pt x="2007774" y="599492"/>
                  <a:pt x="2002734" y="604552"/>
                  <a:pt x="2000984" y="610805"/>
                </a:cubicBezTo>
                <a:cubicBezTo>
                  <a:pt x="2001344" y="612251"/>
                  <a:pt x="2001710" y="613695"/>
                  <a:pt x="2002071" y="615141"/>
                </a:cubicBezTo>
                <a:lnTo>
                  <a:pt x="1980017" y="611906"/>
                </a:lnTo>
                <a:lnTo>
                  <a:pt x="1973521" y="615722"/>
                </a:lnTo>
                <a:lnTo>
                  <a:pt x="1964820" y="614462"/>
                </a:lnTo>
                <a:cubicBezTo>
                  <a:pt x="1959451" y="611564"/>
                  <a:pt x="1954097" y="610378"/>
                  <a:pt x="1949354" y="611385"/>
                </a:cubicBezTo>
                <a:lnTo>
                  <a:pt x="1939400" y="619878"/>
                </a:lnTo>
                <a:lnTo>
                  <a:pt x="1929117" y="617722"/>
                </a:lnTo>
                <a:cubicBezTo>
                  <a:pt x="1923476" y="617675"/>
                  <a:pt x="1918172" y="618804"/>
                  <a:pt x="1914408" y="621286"/>
                </a:cubicBezTo>
                <a:cubicBezTo>
                  <a:pt x="1907876" y="625673"/>
                  <a:pt x="1901937" y="626588"/>
                  <a:pt x="1896163" y="626119"/>
                </a:cubicBezTo>
                <a:lnTo>
                  <a:pt x="1879691" y="622802"/>
                </a:lnTo>
                <a:lnTo>
                  <a:pt x="1879318" y="622620"/>
                </a:lnTo>
                <a:lnTo>
                  <a:pt x="1880101" y="621880"/>
                </a:lnTo>
                <a:lnTo>
                  <a:pt x="1872164" y="619116"/>
                </a:lnTo>
                <a:lnTo>
                  <a:pt x="1869613" y="617867"/>
                </a:lnTo>
                <a:lnTo>
                  <a:pt x="1868459" y="617825"/>
                </a:lnTo>
                <a:lnTo>
                  <a:pt x="1860180" y="614945"/>
                </a:lnTo>
                <a:cubicBezTo>
                  <a:pt x="1853801" y="613660"/>
                  <a:pt x="1847726" y="614346"/>
                  <a:pt x="1842069" y="619839"/>
                </a:cubicBezTo>
                <a:lnTo>
                  <a:pt x="1840807" y="621420"/>
                </a:lnTo>
                <a:lnTo>
                  <a:pt x="1836018" y="620667"/>
                </a:lnTo>
                <a:cubicBezTo>
                  <a:pt x="1833479" y="619806"/>
                  <a:pt x="1827757" y="620880"/>
                  <a:pt x="1826611" y="622328"/>
                </a:cubicBezTo>
                <a:lnTo>
                  <a:pt x="1825551" y="623257"/>
                </a:lnTo>
                <a:lnTo>
                  <a:pt x="1809548" y="620270"/>
                </a:lnTo>
                <a:cubicBezTo>
                  <a:pt x="1806379" y="620150"/>
                  <a:pt x="1803139" y="620456"/>
                  <a:pt x="1799792" y="621453"/>
                </a:cubicBezTo>
                <a:lnTo>
                  <a:pt x="1792251" y="628615"/>
                </a:lnTo>
                <a:lnTo>
                  <a:pt x="1775799" y="627574"/>
                </a:lnTo>
                <a:lnTo>
                  <a:pt x="1774386" y="627218"/>
                </a:lnTo>
                <a:lnTo>
                  <a:pt x="1773683" y="627440"/>
                </a:lnTo>
                <a:lnTo>
                  <a:pt x="1773484" y="627427"/>
                </a:lnTo>
                <a:cubicBezTo>
                  <a:pt x="1773509" y="627375"/>
                  <a:pt x="1773537" y="627324"/>
                  <a:pt x="1773565" y="627273"/>
                </a:cubicBezTo>
                <a:cubicBezTo>
                  <a:pt x="1762586" y="624065"/>
                  <a:pt x="1751949" y="619719"/>
                  <a:pt x="1740916" y="617931"/>
                </a:cubicBezTo>
                <a:lnTo>
                  <a:pt x="1718392" y="621790"/>
                </a:lnTo>
                <a:lnTo>
                  <a:pt x="1719086" y="632094"/>
                </a:lnTo>
                <a:lnTo>
                  <a:pt x="1691029" y="629118"/>
                </a:lnTo>
                <a:cubicBezTo>
                  <a:pt x="1678899" y="630278"/>
                  <a:pt x="1666631" y="632475"/>
                  <a:pt x="1654574" y="631571"/>
                </a:cubicBezTo>
                <a:lnTo>
                  <a:pt x="1651747" y="631582"/>
                </a:lnTo>
                <a:lnTo>
                  <a:pt x="1651133" y="631460"/>
                </a:lnTo>
                <a:cubicBezTo>
                  <a:pt x="1651084" y="631501"/>
                  <a:pt x="1651035" y="631543"/>
                  <a:pt x="1650985" y="631585"/>
                </a:cubicBezTo>
                <a:lnTo>
                  <a:pt x="1643926" y="631611"/>
                </a:lnTo>
                <a:cubicBezTo>
                  <a:pt x="1633651" y="633107"/>
                  <a:pt x="1624622" y="638478"/>
                  <a:pt x="1618118" y="643293"/>
                </a:cubicBezTo>
                <a:lnTo>
                  <a:pt x="1605835" y="648132"/>
                </a:lnTo>
                <a:lnTo>
                  <a:pt x="1583856" y="644048"/>
                </a:lnTo>
                <a:lnTo>
                  <a:pt x="1571391" y="637943"/>
                </a:lnTo>
                <a:cubicBezTo>
                  <a:pt x="1566050" y="636158"/>
                  <a:pt x="1560314" y="635514"/>
                  <a:pt x="1553816" y="637324"/>
                </a:cubicBezTo>
                <a:lnTo>
                  <a:pt x="1543399" y="649241"/>
                </a:lnTo>
                <a:lnTo>
                  <a:pt x="1522115" y="649168"/>
                </a:lnTo>
                <a:lnTo>
                  <a:pt x="1507498" y="646105"/>
                </a:lnTo>
                <a:lnTo>
                  <a:pt x="1496250" y="648829"/>
                </a:lnTo>
                <a:lnTo>
                  <a:pt x="1477720" y="647658"/>
                </a:lnTo>
                <a:lnTo>
                  <a:pt x="1451252" y="641826"/>
                </a:lnTo>
                <a:lnTo>
                  <a:pt x="1441868" y="644479"/>
                </a:lnTo>
                <a:lnTo>
                  <a:pt x="1438563" y="643328"/>
                </a:lnTo>
                <a:cubicBezTo>
                  <a:pt x="1432185" y="642043"/>
                  <a:pt x="1426103" y="642728"/>
                  <a:pt x="1420447" y="648222"/>
                </a:cubicBezTo>
                <a:lnTo>
                  <a:pt x="1416946" y="652617"/>
                </a:lnTo>
                <a:lnTo>
                  <a:pt x="1414305" y="653573"/>
                </a:lnTo>
                <a:lnTo>
                  <a:pt x="1387926" y="648653"/>
                </a:lnTo>
                <a:lnTo>
                  <a:pt x="1383775" y="649156"/>
                </a:lnTo>
                <a:lnTo>
                  <a:pt x="1382940" y="648998"/>
                </a:lnTo>
                <a:lnTo>
                  <a:pt x="1382251" y="649341"/>
                </a:lnTo>
                <a:lnTo>
                  <a:pt x="1378171" y="649835"/>
                </a:lnTo>
                <a:lnTo>
                  <a:pt x="1374774" y="653060"/>
                </a:lnTo>
                <a:lnTo>
                  <a:pt x="1366113" y="657371"/>
                </a:lnTo>
                <a:lnTo>
                  <a:pt x="1365657" y="657282"/>
                </a:lnTo>
                <a:cubicBezTo>
                  <a:pt x="1351282" y="656620"/>
                  <a:pt x="1336797" y="656566"/>
                  <a:pt x="1323098" y="652855"/>
                </a:cubicBezTo>
                <a:cubicBezTo>
                  <a:pt x="1321622" y="652441"/>
                  <a:pt x="1319976" y="652551"/>
                  <a:pt x="1318409" y="653129"/>
                </a:cubicBezTo>
                <a:cubicBezTo>
                  <a:pt x="1316845" y="653706"/>
                  <a:pt x="1315365" y="654750"/>
                  <a:pt x="1314217" y="656200"/>
                </a:cubicBezTo>
                <a:cubicBezTo>
                  <a:pt x="1314277" y="656955"/>
                  <a:pt x="1314332" y="657710"/>
                  <a:pt x="1314389" y="658465"/>
                </a:cubicBezTo>
                <a:lnTo>
                  <a:pt x="1313466" y="657279"/>
                </a:lnTo>
                <a:cubicBezTo>
                  <a:pt x="1311109" y="659154"/>
                  <a:pt x="1308865" y="662736"/>
                  <a:pt x="1305042" y="661278"/>
                </a:cubicBezTo>
                <a:cubicBezTo>
                  <a:pt x="1282016" y="651159"/>
                  <a:pt x="1257075" y="661763"/>
                  <a:pt x="1232952" y="659955"/>
                </a:cubicBezTo>
                <a:lnTo>
                  <a:pt x="1230126" y="659964"/>
                </a:lnTo>
                <a:lnTo>
                  <a:pt x="1229511" y="659842"/>
                </a:lnTo>
                <a:cubicBezTo>
                  <a:pt x="1229463" y="659883"/>
                  <a:pt x="1229413" y="659925"/>
                  <a:pt x="1229364" y="659967"/>
                </a:cubicBezTo>
                <a:lnTo>
                  <a:pt x="1222304" y="659993"/>
                </a:lnTo>
                <a:cubicBezTo>
                  <a:pt x="1212029" y="661490"/>
                  <a:pt x="1203001" y="666861"/>
                  <a:pt x="1196497" y="671675"/>
                </a:cubicBezTo>
                <a:lnTo>
                  <a:pt x="1178334" y="678833"/>
                </a:lnTo>
                <a:lnTo>
                  <a:pt x="1164581" y="673479"/>
                </a:lnTo>
                <a:cubicBezTo>
                  <a:pt x="1164559" y="673504"/>
                  <a:pt x="1164540" y="673525"/>
                  <a:pt x="1164517" y="673549"/>
                </a:cubicBezTo>
                <a:lnTo>
                  <a:pt x="1149770" y="666325"/>
                </a:lnTo>
                <a:cubicBezTo>
                  <a:pt x="1144429" y="664541"/>
                  <a:pt x="1138693" y="663896"/>
                  <a:pt x="1132195" y="665706"/>
                </a:cubicBezTo>
                <a:lnTo>
                  <a:pt x="1121780" y="677624"/>
                </a:lnTo>
                <a:lnTo>
                  <a:pt x="1093399" y="677527"/>
                </a:lnTo>
                <a:lnTo>
                  <a:pt x="1091543" y="678284"/>
                </a:lnTo>
                <a:lnTo>
                  <a:pt x="1056105" y="676041"/>
                </a:lnTo>
                <a:lnTo>
                  <a:pt x="1029631" y="670209"/>
                </a:lnTo>
                <a:cubicBezTo>
                  <a:pt x="1021254" y="668712"/>
                  <a:pt x="1014434" y="671919"/>
                  <a:pt x="1008921" y="676064"/>
                </a:cubicBezTo>
                <a:lnTo>
                  <a:pt x="997166" y="680329"/>
                </a:lnTo>
                <a:lnTo>
                  <a:pt x="971185" y="677576"/>
                </a:lnTo>
                <a:lnTo>
                  <a:pt x="964692" y="678013"/>
                </a:lnTo>
                <a:lnTo>
                  <a:pt x="961319" y="677382"/>
                </a:lnTo>
                <a:lnTo>
                  <a:pt x="959323" y="678375"/>
                </a:lnTo>
                <a:lnTo>
                  <a:pt x="938844" y="679753"/>
                </a:lnTo>
                <a:cubicBezTo>
                  <a:pt x="938815" y="679747"/>
                  <a:pt x="938788" y="679744"/>
                  <a:pt x="938759" y="679739"/>
                </a:cubicBezTo>
                <a:cubicBezTo>
                  <a:pt x="938739" y="679747"/>
                  <a:pt x="938716" y="679754"/>
                  <a:pt x="938698" y="679762"/>
                </a:cubicBezTo>
                <a:lnTo>
                  <a:pt x="934730" y="680030"/>
                </a:lnTo>
                <a:cubicBezTo>
                  <a:pt x="931072" y="679504"/>
                  <a:pt x="927507" y="679571"/>
                  <a:pt x="924085" y="680069"/>
                </a:cubicBezTo>
                <a:lnTo>
                  <a:pt x="903821" y="689242"/>
                </a:lnTo>
                <a:lnTo>
                  <a:pt x="903508" y="689209"/>
                </a:lnTo>
                <a:cubicBezTo>
                  <a:pt x="903421" y="689308"/>
                  <a:pt x="903331" y="689404"/>
                  <a:pt x="903244" y="689502"/>
                </a:cubicBezTo>
                <a:lnTo>
                  <a:pt x="898277" y="691750"/>
                </a:lnTo>
                <a:lnTo>
                  <a:pt x="885993" y="696590"/>
                </a:lnTo>
                <a:lnTo>
                  <a:pt x="863358" y="692385"/>
                </a:lnTo>
                <a:cubicBezTo>
                  <a:pt x="855136" y="690106"/>
                  <a:pt x="846807" y="686291"/>
                  <a:pt x="838555" y="688745"/>
                </a:cubicBezTo>
                <a:lnTo>
                  <a:pt x="830751" y="693330"/>
                </a:lnTo>
                <a:lnTo>
                  <a:pt x="830307" y="693236"/>
                </a:lnTo>
                <a:lnTo>
                  <a:pt x="827413" y="696454"/>
                </a:lnTo>
                <a:lnTo>
                  <a:pt x="821429" y="694115"/>
                </a:lnTo>
                <a:lnTo>
                  <a:pt x="803541" y="697631"/>
                </a:lnTo>
                <a:lnTo>
                  <a:pt x="795177" y="697602"/>
                </a:lnTo>
                <a:lnTo>
                  <a:pt x="783987" y="702173"/>
                </a:lnTo>
                <a:cubicBezTo>
                  <a:pt x="783962" y="702065"/>
                  <a:pt x="783940" y="701959"/>
                  <a:pt x="783915" y="701850"/>
                </a:cubicBezTo>
                <a:cubicBezTo>
                  <a:pt x="767708" y="694707"/>
                  <a:pt x="748986" y="693218"/>
                  <a:pt x="731410" y="690284"/>
                </a:cubicBezTo>
                <a:cubicBezTo>
                  <a:pt x="723033" y="688788"/>
                  <a:pt x="716212" y="691995"/>
                  <a:pt x="710698" y="696141"/>
                </a:cubicBezTo>
                <a:cubicBezTo>
                  <a:pt x="704798" y="700654"/>
                  <a:pt x="699602" y="703409"/>
                  <a:pt x="692118" y="702884"/>
                </a:cubicBezTo>
                <a:cubicBezTo>
                  <a:pt x="682183" y="699776"/>
                  <a:pt x="672380" y="697090"/>
                  <a:pt x="663098" y="697457"/>
                </a:cubicBezTo>
                <a:lnTo>
                  <a:pt x="646268" y="705830"/>
                </a:lnTo>
                <a:lnTo>
                  <a:pt x="645815" y="705741"/>
                </a:lnTo>
                <a:cubicBezTo>
                  <a:pt x="631442" y="705078"/>
                  <a:pt x="616953" y="705025"/>
                  <a:pt x="603257" y="701313"/>
                </a:cubicBezTo>
                <a:cubicBezTo>
                  <a:pt x="601780" y="700898"/>
                  <a:pt x="600131" y="701009"/>
                  <a:pt x="598568" y="701586"/>
                </a:cubicBezTo>
                <a:cubicBezTo>
                  <a:pt x="597002" y="702165"/>
                  <a:pt x="595520" y="703208"/>
                  <a:pt x="594376" y="704657"/>
                </a:cubicBezTo>
                <a:cubicBezTo>
                  <a:pt x="594433" y="705413"/>
                  <a:pt x="594488" y="706169"/>
                  <a:pt x="594545" y="706923"/>
                </a:cubicBezTo>
                <a:lnTo>
                  <a:pt x="593622" y="705737"/>
                </a:lnTo>
                <a:cubicBezTo>
                  <a:pt x="591265" y="707612"/>
                  <a:pt x="589022" y="711195"/>
                  <a:pt x="585201" y="709736"/>
                </a:cubicBezTo>
                <a:cubicBezTo>
                  <a:pt x="562173" y="699616"/>
                  <a:pt x="537231" y="710222"/>
                  <a:pt x="513109" y="708412"/>
                </a:cubicBezTo>
                <a:cubicBezTo>
                  <a:pt x="509453" y="707886"/>
                  <a:pt x="505890" y="707953"/>
                  <a:pt x="502462" y="708452"/>
                </a:cubicBezTo>
                <a:lnTo>
                  <a:pt x="501799" y="708753"/>
                </a:lnTo>
                <a:lnTo>
                  <a:pt x="497724" y="707925"/>
                </a:lnTo>
                <a:lnTo>
                  <a:pt x="495901" y="711421"/>
                </a:lnTo>
                <a:lnTo>
                  <a:pt x="476653" y="720133"/>
                </a:lnTo>
                <a:cubicBezTo>
                  <a:pt x="463249" y="729959"/>
                  <a:pt x="452810" y="728601"/>
                  <a:pt x="439259" y="724022"/>
                </a:cubicBezTo>
                <a:cubicBezTo>
                  <a:pt x="434613" y="722618"/>
                  <a:pt x="428523" y="718224"/>
                  <a:pt x="422644" y="723083"/>
                </a:cubicBezTo>
                <a:cubicBezTo>
                  <a:pt x="418778" y="727119"/>
                  <a:pt x="414271" y="727764"/>
                  <a:pt x="408362" y="726102"/>
                </a:cubicBezTo>
                <a:cubicBezTo>
                  <a:pt x="396672" y="723028"/>
                  <a:pt x="384931" y="722661"/>
                  <a:pt x="373555" y="725984"/>
                </a:cubicBezTo>
                <a:lnTo>
                  <a:pt x="362366" y="730555"/>
                </a:lnTo>
                <a:cubicBezTo>
                  <a:pt x="362343" y="730447"/>
                  <a:pt x="362319" y="730341"/>
                  <a:pt x="362294" y="730232"/>
                </a:cubicBezTo>
                <a:cubicBezTo>
                  <a:pt x="346087" y="723089"/>
                  <a:pt x="327365" y="721601"/>
                  <a:pt x="309789" y="718666"/>
                </a:cubicBezTo>
                <a:cubicBezTo>
                  <a:pt x="301412" y="717170"/>
                  <a:pt x="294592" y="720377"/>
                  <a:pt x="289077" y="724523"/>
                </a:cubicBezTo>
                <a:cubicBezTo>
                  <a:pt x="283176" y="729036"/>
                  <a:pt x="277981" y="731791"/>
                  <a:pt x="270496" y="731266"/>
                </a:cubicBezTo>
                <a:cubicBezTo>
                  <a:pt x="260564" y="728158"/>
                  <a:pt x="250759" y="725473"/>
                  <a:pt x="241474" y="725839"/>
                </a:cubicBezTo>
                <a:lnTo>
                  <a:pt x="232322" y="730394"/>
                </a:lnTo>
                <a:lnTo>
                  <a:pt x="218917" y="728197"/>
                </a:lnTo>
                <a:cubicBezTo>
                  <a:pt x="213203" y="728623"/>
                  <a:pt x="207753" y="730621"/>
                  <a:pt x="202854" y="734725"/>
                </a:cubicBezTo>
                <a:cubicBezTo>
                  <a:pt x="202887" y="736334"/>
                  <a:pt x="202917" y="737939"/>
                  <a:pt x="202948" y="739548"/>
                </a:cubicBezTo>
                <a:lnTo>
                  <a:pt x="183665" y="737668"/>
                </a:lnTo>
                <a:cubicBezTo>
                  <a:pt x="178358" y="739527"/>
                  <a:pt x="174309" y="743918"/>
                  <a:pt x="171679" y="750958"/>
                </a:cubicBezTo>
                <a:cubicBezTo>
                  <a:pt x="171679" y="751255"/>
                  <a:pt x="171683" y="751548"/>
                  <a:pt x="171683" y="751844"/>
                </a:cubicBezTo>
                <a:cubicBezTo>
                  <a:pt x="171544" y="751558"/>
                  <a:pt x="171408" y="751273"/>
                  <a:pt x="171270" y="750986"/>
                </a:cubicBezTo>
                <a:lnTo>
                  <a:pt x="129109" y="739408"/>
                </a:lnTo>
                <a:cubicBezTo>
                  <a:pt x="126785" y="738710"/>
                  <a:pt x="124462" y="738005"/>
                  <a:pt x="122288" y="738024"/>
                </a:cubicBezTo>
                <a:lnTo>
                  <a:pt x="116534" y="740878"/>
                </a:lnTo>
                <a:cubicBezTo>
                  <a:pt x="116475" y="740789"/>
                  <a:pt x="116417" y="740701"/>
                  <a:pt x="116360" y="740611"/>
                </a:cubicBezTo>
                <a:lnTo>
                  <a:pt x="111775" y="746553"/>
                </a:lnTo>
                <a:lnTo>
                  <a:pt x="101586" y="742574"/>
                </a:lnTo>
                <a:cubicBezTo>
                  <a:pt x="90963" y="738483"/>
                  <a:pt x="81512" y="739464"/>
                  <a:pt x="75040" y="747790"/>
                </a:cubicBezTo>
                <a:cubicBezTo>
                  <a:pt x="68543" y="755782"/>
                  <a:pt x="65752" y="763519"/>
                  <a:pt x="77014" y="770998"/>
                </a:cubicBezTo>
                <a:cubicBezTo>
                  <a:pt x="83081" y="775050"/>
                  <a:pt x="90132" y="781439"/>
                  <a:pt x="74571" y="783862"/>
                </a:cubicBezTo>
                <a:lnTo>
                  <a:pt x="39877" y="786198"/>
                </a:lnTo>
                <a:lnTo>
                  <a:pt x="0" y="279816"/>
                </a:ln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95" name="Tijdelijke aanduiding voor verticale tekst 194">
            <a:extLst>
              <a:ext uri="{FF2B5EF4-FFF2-40B4-BE49-F238E27FC236}">
                <a16:creationId xmlns:a16="http://schemas.microsoft.com/office/drawing/2014/main" id="{1DB0580C-6D40-443C-A8C5-FA96CF10CC70}"/>
              </a:ext>
            </a:extLst>
          </p:cNvPr>
          <p:cNvSpPr>
            <a:spLocks noGrp="1"/>
          </p:cNvSpPr>
          <p:nvPr>
            <p:ph type="body" orient="vert" idx="64" hasCustomPrompt="1"/>
          </p:nvPr>
        </p:nvSpPr>
        <p:spPr>
          <a:xfrm>
            <a:off x="3884948" y="978415"/>
            <a:ext cx="3912038" cy="862411"/>
          </a:xfrm>
          <a:custGeom>
            <a:avLst/>
            <a:gdLst>
              <a:gd name="connsiteX0" fmla="*/ 533435 w 3703971"/>
              <a:gd name="connsiteY0" fmla="*/ 777942 h 828066"/>
              <a:gd name="connsiteX1" fmla="*/ 534208 w 3703971"/>
              <a:gd name="connsiteY1" fmla="*/ 778770 h 828066"/>
              <a:gd name="connsiteX2" fmla="*/ 533407 w 3703971"/>
              <a:gd name="connsiteY2" fmla="*/ 778228 h 828066"/>
              <a:gd name="connsiteX3" fmla="*/ 935511 w 3703971"/>
              <a:gd name="connsiteY3" fmla="*/ 744772 h 828066"/>
              <a:gd name="connsiteX4" fmla="*/ 935569 w 3703971"/>
              <a:gd name="connsiteY4" fmla="*/ 745105 h 828066"/>
              <a:gd name="connsiteX5" fmla="*/ 935451 w 3703971"/>
              <a:gd name="connsiteY5" fmla="*/ 744859 h 828066"/>
              <a:gd name="connsiteX6" fmla="*/ 3663511 w 3703971"/>
              <a:gd name="connsiteY6" fmla="*/ 0 h 828066"/>
              <a:gd name="connsiteX7" fmla="*/ 3703971 w 3703971"/>
              <a:gd name="connsiteY7" fmla="*/ 522094 h 828066"/>
              <a:gd name="connsiteX8" fmla="*/ 3668265 w 3703971"/>
              <a:gd name="connsiteY8" fmla="*/ 525269 h 828066"/>
              <a:gd name="connsiteX9" fmla="*/ 3663717 w 3703971"/>
              <a:gd name="connsiteY9" fmla="*/ 512560 h 828066"/>
              <a:gd name="connsiteX10" fmla="*/ 3662011 w 3703971"/>
              <a:gd name="connsiteY10" fmla="*/ 488609 h 828066"/>
              <a:gd name="connsiteX11" fmla="*/ 3634141 w 3703971"/>
              <a:gd name="connsiteY11" fmla="*/ 487546 h 828066"/>
              <a:gd name="connsiteX12" fmla="*/ 3624402 w 3703971"/>
              <a:gd name="connsiteY12" fmla="*/ 493229 h 828066"/>
              <a:gd name="connsiteX13" fmla="*/ 3618781 w 3703971"/>
              <a:gd name="connsiteY13" fmla="*/ 487912 h 828066"/>
              <a:gd name="connsiteX14" fmla="*/ 3618647 w 3703971"/>
              <a:gd name="connsiteY14" fmla="*/ 488212 h 828066"/>
              <a:gd name="connsiteX15" fmla="*/ 3612330 w 3703971"/>
              <a:gd name="connsiteY15" fmla="*/ 486227 h 828066"/>
              <a:gd name="connsiteX16" fmla="*/ 3605605 w 3703971"/>
              <a:gd name="connsiteY16" fmla="*/ 488728 h 828066"/>
              <a:gd name="connsiteX17" fmla="*/ 3564521 w 3703971"/>
              <a:gd name="connsiteY17" fmla="*/ 507269 h 828066"/>
              <a:gd name="connsiteX18" fmla="*/ 3564238 w 3703971"/>
              <a:gd name="connsiteY18" fmla="*/ 508210 h 828066"/>
              <a:gd name="connsiteX19" fmla="*/ 3564099 w 3703971"/>
              <a:gd name="connsiteY19" fmla="*/ 507307 h 828066"/>
              <a:gd name="connsiteX20" fmla="*/ 3549765 w 3703971"/>
              <a:gd name="connsiteY20" fmla="*/ 495691 h 828066"/>
              <a:gd name="connsiteX21" fmla="*/ 3530428 w 3703971"/>
              <a:gd name="connsiteY21" fmla="*/ 500693 h 828066"/>
              <a:gd name="connsiteX22" fmla="*/ 3529751 w 3703971"/>
              <a:gd name="connsiteY22" fmla="*/ 495766 h 828066"/>
              <a:gd name="connsiteX23" fmla="*/ 3512347 w 3703971"/>
              <a:gd name="connsiteY23" fmla="*/ 491690 h 828066"/>
              <a:gd name="connsiteX24" fmla="*/ 3499047 w 3703971"/>
              <a:gd name="connsiteY24" fmla="*/ 496072 h 828066"/>
              <a:gd name="connsiteX25" fmla="*/ 3488998 w 3703971"/>
              <a:gd name="connsiteY25" fmla="*/ 492899 h 828066"/>
              <a:gd name="connsiteX26" fmla="*/ 3460309 w 3703971"/>
              <a:gd name="connsiteY26" fmla="*/ 503072 h 828066"/>
              <a:gd name="connsiteX27" fmla="*/ 3440306 w 3703971"/>
              <a:gd name="connsiteY27" fmla="*/ 499180 h 828066"/>
              <a:gd name="connsiteX28" fmla="*/ 3418276 w 3703971"/>
              <a:gd name="connsiteY28" fmla="*/ 496531 h 828066"/>
              <a:gd name="connsiteX29" fmla="*/ 3366655 w 3703971"/>
              <a:gd name="connsiteY29" fmla="*/ 516716 h 828066"/>
              <a:gd name="connsiteX30" fmla="*/ 3366633 w 3703971"/>
              <a:gd name="connsiteY30" fmla="*/ 517057 h 828066"/>
              <a:gd name="connsiteX31" fmla="*/ 3354506 w 3703971"/>
              <a:gd name="connsiteY31" fmla="*/ 514193 h 828066"/>
              <a:gd name="connsiteX32" fmla="*/ 3319077 w 3703971"/>
              <a:gd name="connsiteY32" fmla="*/ 519886 h 828066"/>
              <a:gd name="connsiteX33" fmla="*/ 3304049 w 3703971"/>
              <a:gd name="connsiteY33" fmla="*/ 519098 h 828066"/>
              <a:gd name="connsiteX34" fmla="*/ 3287278 w 3703971"/>
              <a:gd name="connsiteY34" fmla="*/ 522714 h 828066"/>
              <a:gd name="connsiteX35" fmla="*/ 3248572 w 3703971"/>
              <a:gd name="connsiteY35" fmla="*/ 524740 h 828066"/>
              <a:gd name="connsiteX36" fmla="*/ 3227575 w 3703971"/>
              <a:gd name="connsiteY36" fmla="*/ 518950 h 828066"/>
              <a:gd name="connsiteX37" fmla="*/ 3225159 w 3703971"/>
              <a:gd name="connsiteY37" fmla="*/ 515681 h 828066"/>
              <a:gd name="connsiteX38" fmla="*/ 3221141 w 3703971"/>
              <a:gd name="connsiteY38" fmla="*/ 517177 h 828066"/>
              <a:gd name="connsiteX39" fmla="*/ 3220418 w 3703971"/>
              <a:gd name="connsiteY39" fmla="*/ 516976 h 828066"/>
              <a:gd name="connsiteX40" fmla="*/ 3209568 w 3703971"/>
              <a:gd name="connsiteY40" fmla="*/ 518640 h 828066"/>
              <a:gd name="connsiteX41" fmla="*/ 3136360 w 3703971"/>
              <a:gd name="connsiteY41" fmla="*/ 531530 h 828066"/>
              <a:gd name="connsiteX42" fmla="*/ 3127144 w 3703971"/>
              <a:gd name="connsiteY42" fmla="*/ 528806 h 828066"/>
              <a:gd name="connsiteX43" fmla="*/ 3126394 w 3703971"/>
              <a:gd name="connsiteY43" fmla="*/ 530162 h 828066"/>
              <a:gd name="connsiteX44" fmla="*/ 3126203 w 3703971"/>
              <a:gd name="connsiteY44" fmla="*/ 527827 h 828066"/>
              <a:gd name="connsiteX45" fmla="*/ 3121442 w 3703971"/>
              <a:gd name="connsiteY45" fmla="*/ 525370 h 828066"/>
              <a:gd name="connsiteX46" fmla="*/ 3116623 w 3703971"/>
              <a:gd name="connsiteY46" fmla="*/ 525843 h 828066"/>
              <a:gd name="connsiteX47" fmla="*/ 3073990 w 3703971"/>
              <a:gd name="connsiteY47" fmla="*/ 537166 h 828066"/>
              <a:gd name="connsiteX48" fmla="*/ 3073543 w 3703971"/>
              <a:gd name="connsiteY48" fmla="*/ 537329 h 828066"/>
              <a:gd name="connsiteX49" fmla="*/ 3055063 w 3703971"/>
              <a:gd name="connsiteY49" fmla="*/ 531496 h 828066"/>
              <a:gd name="connsiteX50" fmla="*/ 3026377 w 3703971"/>
              <a:gd name="connsiteY50" fmla="*/ 541669 h 828066"/>
              <a:gd name="connsiteX51" fmla="*/ 3006374 w 3703971"/>
              <a:gd name="connsiteY51" fmla="*/ 537777 h 828066"/>
              <a:gd name="connsiteX52" fmla="*/ 2984344 w 3703971"/>
              <a:gd name="connsiteY52" fmla="*/ 535128 h 828066"/>
              <a:gd name="connsiteX53" fmla="*/ 2932723 w 3703971"/>
              <a:gd name="connsiteY53" fmla="*/ 555313 h 828066"/>
              <a:gd name="connsiteX54" fmla="*/ 2932701 w 3703971"/>
              <a:gd name="connsiteY54" fmla="*/ 555654 h 828066"/>
              <a:gd name="connsiteX55" fmla="*/ 2920574 w 3703971"/>
              <a:gd name="connsiteY55" fmla="*/ 552790 h 828066"/>
              <a:gd name="connsiteX56" fmla="*/ 2912060 w 3703971"/>
              <a:gd name="connsiteY56" fmla="*/ 554159 h 828066"/>
              <a:gd name="connsiteX57" fmla="*/ 2893280 w 3703971"/>
              <a:gd name="connsiteY57" fmla="*/ 553442 h 828066"/>
              <a:gd name="connsiteX58" fmla="*/ 2887560 w 3703971"/>
              <a:gd name="connsiteY58" fmla="*/ 556782 h 828066"/>
              <a:gd name="connsiteX59" fmla="*/ 2884097 w 3703971"/>
              <a:gd name="connsiteY59" fmla="*/ 553968 h 828066"/>
              <a:gd name="connsiteX60" fmla="*/ 2883661 w 3703971"/>
              <a:gd name="connsiteY60" fmla="*/ 554135 h 828066"/>
              <a:gd name="connsiteX61" fmla="*/ 2874978 w 3703971"/>
              <a:gd name="connsiteY61" fmla="*/ 550715 h 828066"/>
              <a:gd name="connsiteX62" fmla="*/ 2850302 w 3703971"/>
              <a:gd name="connsiteY62" fmla="*/ 558392 h 828066"/>
              <a:gd name="connsiteX63" fmla="*/ 2827923 w 3703971"/>
              <a:gd name="connsiteY63" fmla="*/ 566299 h 828066"/>
              <a:gd name="connsiteX64" fmla="*/ 2814637 w 3703971"/>
              <a:gd name="connsiteY64" fmla="*/ 563337 h 828066"/>
              <a:gd name="connsiteX65" fmla="*/ 2809219 w 3703971"/>
              <a:gd name="connsiteY65" fmla="*/ 561843 h 828066"/>
              <a:gd name="connsiteX66" fmla="*/ 2808904 w 3703971"/>
              <a:gd name="connsiteY66" fmla="*/ 561587 h 828066"/>
              <a:gd name="connsiteX67" fmla="*/ 2808590 w 3703971"/>
              <a:gd name="connsiteY67" fmla="*/ 561670 h 828066"/>
              <a:gd name="connsiteX68" fmla="*/ 2786484 w 3703971"/>
              <a:gd name="connsiteY68" fmla="*/ 555573 h 828066"/>
              <a:gd name="connsiteX69" fmla="*/ 2775636 w 3703971"/>
              <a:gd name="connsiteY69" fmla="*/ 557237 h 828066"/>
              <a:gd name="connsiteX70" fmla="*/ 2771552 w 3703971"/>
              <a:gd name="connsiteY70" fmla="*/ 557600 h 828066"/>
              <a:gd name="connsiteX71" fmla="*/ 2771487 w 3703971"/>
              <a:gd name="connsiteY71" fmla="*/ 557586 h 828066"/>
              <a:gd name="connsiteX72" fmla="*/ 2771403 w 3703971"/>
              <a:gd name="connsiteY72" fmla="*/ 557613 h 828066"/>
              <a:gd name="connsiteX73" fmla="*/ 2750326 w 3703971"/>
              <a:gd name="connsiteY73" fmla="*/ 559488 h 828066"/>
              <a:gd name="connsiteX74" fmla="*/ 2748134 w 3703971"/>
              <a:gd name="connsiteY74" fmla="*/ 558797 h 828066"/>
              <a:gd name="connsiteX75" fmla="*/ 2744800 w 3703971"/>
              <a:gd name="connsiteY75" fmla="*/ 559980 h 828066"/>
              <a:gd name="connsiteX76" fmla="*/ 2738117 w 3703971"/>
              <a:gd name="connsiteY76" fmla="*/ 560574 h 828066"/>
              <a:gd name="connsiteX77" fmla="*/ 2712098 w 3703971"/>
              <a:gd name="connsiteY77" fmla="*/ 567537 h 828066"/>
              <a:gd name="connsiteX78" fmla="*/ 2699444 w 3703971"/>
              <a:gd name="connsiteY78" fmla="*/ 565076 h 828066"/>
              <a:gd name="connsiteX79" fmla="*/ 2677415 w 3703971"/>
              <a:gd name="connsiteY79" fmla="*/ 562429 h 828066"/>
              <a:gd name="connsiteX80" fmla="*/ 2651386 w 3703971"/>
              <a:gd name="connsiteY80" fmla="*/ 572607 h 828066"/>
              <a:gd name="connsiteX81" fmla="*/ 2615655 w 3703971"/>
              <a:gd name="connsiteY81" fmla="*/ 580565 h 828066"/>
              <a:gd name="connsiteX82" fmla="*/ 2613644 w 3703971"/>
              <a:gd name="connsiteY82" fmla="*/ 580091 h 828066"/>
              <a:gd name="connsiteX83" fmla="*/ 2584755 w 3703971"/>
              <a:gd name="connsiteY83" fmla="*/ 584733 h 828066"/>
              <a:gd name="connsiteX84" fmla="*/ 2572241 w 3703971"/>
              <a:gd name="connsiteY84" fmla="*/ 574263 h 828066"/>
              <a:gd name="connsiteX85" fmla="*/ 2554441 w 3703971"/>
              <a:gd name="connsiteY85" fmla="*/ 577708 h 828066"/>
              <a:gd name="connsiteX86" fmla="*/ 2540579 w 3703971"/>
              <a:gd name="connsiteY86" fmla="*/ 587426 h 828066"/>
              <a:gd name="connsiteX87" fmla="*/ 2540502 w 3703971"/>
              <a:gd name="connsiteY87" fmla="*/ 587365 h 828066"/>
              <a:gd name="connsiteX88" fmla="*/ 2527353 w 3703971"/>
              <a:gd name="connsiteY88" fmla="*/ 595019 h 828066"/>
              <a:gd name="connsiteX89" fmla="*/ 2507710 w 3703971"/>
              <a:gd name="connsiteY89" fmla="*/ 590637 h 828066"/>
              <a:gd name="connsiteX90" fmla="*/ 2479557 w 3703971"/>
              <a:gd name="connsiteY90" fmla="*/ 582872 h 828066"/>
              <a:gd name="connsiteX91" fmla="*/ 2472363 w 3703971"/>
              <a:gd name="connsiteY91" fmla="*/ 583975 h 828066"/>
              <a:gd name="connsiteX92" fmla="*/ 2472193 w 3703971"/>
              <a:gd name="connsiteY92" fmla="*/ 583872 h 828066"/>
              <a:gd name="connsiteX93" fmla="*/ 2471586 w 3703971"/>
              <a:gd name="connsiteY93" fmla="*/ 584094 h 828066"/>
              <a:gd name="connsiteX94" fmla="*/ 2468707 w 3703971"/>
              <a:gd name="connsiteY94" fmla="*/ 584537 h 828066"/>
              <a:gd name="connsiteX95" fmla="*/ 2395501 w 3703971"/>
              <a:gd name="connsiteY95" fmla="*/ 597427 h 828066"/>
              <a:gd name="connsiteX96" fmla="*/ 2386281 w 3703971"/>
              <a:gd name="connsiteY96" fmla="*/ 594703 h 828066"/>
              <a:gd name="connsiteX97" fmla="*/ 2385531 w 3703971"/>
              <a:gd name="connsiteY97" fmla="*/ 596058 h 828066"/>
              <a:gd name="connsiteX98" fmla="*/ 2385344 w 3703971"/>
              <a:gd name="connsiteY98" fmla="*/ 593724 h 828066"/>
              <a:gd name="connsiteX99" fmla="*/ 2380583 w 3703971"/>
              <a:gd name="connsiteY99" fmla="*/ 591267 h 828066"/>
              <a:gd name="connsiteX100" fmla="*/ 2375764 w 3703971"/>
              <a:gd name="connsiteY100" fmla="*/ 591739 h 828066"/>
              <a:gd name="connsiteX101" fmla="*/ 2333129 w 3703971"/>
              <a:gd name="connsiteY101" fmla="*/ 603062 h 828066"/>
              <a:gd name="connsiteX102" fmla="*/ 2332679 w 3703971"/>
              <a:gd name="connsiteY102" fmla="*/ 603225 h 828066"/>
              <a:gd name="connsiteX103" fmla="*/ 2323168 w 3703971"/>
              <a:gd name="connsiteY103" fmla="*/ 600221 h 828066"/>
              <a:gd name="connsiteX104" fmla="*/ 2319192 w 3703971"/>
              <a:gd name="connsiteY104" fmla="*/ 597481 h 828066"/>
              <a:gd name="connsiteX105" fmla="*/ 2314958 w 3703971"/>
              <a:gd name="connsiteY105" fmla="*/ 597631 h 828066"/>
              <a:gd name="connsiteX106" fmla="*/ 2314201 w 3703971"/>
              <a:gd name="connsiteY106" fmla="*/ 597392 h 828066"/>
              <a:gd name="connsiteX107" fmla="*/ 2313377 w 3703971"/>
              <a:gd name="connsiteY107" fmla="*/ 597687 h 828066"/>
              <a:gd name="connsiteX108" fmla="*/ 2309069 w 3703971"/>
              <a:gd name="connsiteY108" fmla="*/ 597839 h 828066"/>
              <a:gd name="connsiteX109" fmla="*/ 2282991 w 3703971"/>
              <a:gd name="connsiteY109" fmla="*/ 607073 h 828066"/>
              <a:gd name="connsiteX110" fmla="*/ 2280148 w 3703971"/>
              <a:gd name="connsiteY110" fmla="*/ 606522 h 828066"/>
              <a:gd name="connsiteX111" fmla="*/ 2275879 w 3703971"/>
              <a:gd name="connsiteY111" fmla="*/ 602607 h 828066"/>
              <a:gd name="connsiteX112" fmla="*/ 2256646 w 3703971"/>
              <a:gd name="connsiteY112" fmla="*/ 600523 h 828066"/>
              <a:gd name="connsiteX113" fmla="*/ 2253464 w 3703971"/>
              <a:gd name="connsiteY113" fmla="*/ 602225 h 828066"/>
              <a:gd name="connsiteX114" fmla="*/ 2243483 w 3703971"/>
              <a:gd name="connsiteY114" fmla="*/ 601024 h 828066"/>
              <a:gd name="connsiteX115" fmla="*/ 2217461 w 3703971"/>
              <a:gd name="connsiteY115" fmla="*/ 611201 h 828066"/>
              <a:gd name="connsiteX116" fmla="*/ 2198777 w 3703971"/>
              <a:gd name="connsiteY116" fmla="*/ 615361 h 828066"/>
              <a:gd name="connsiteX117" fmla="*/ 2186886 w 3703971"/>
              <a:gd name="connsiteY117" fmla="*/ 614387 h 828066"/>
              <a:gd name="connsiteX118" fmla="*/ 2172490 w 3703971"/>
              <a:gd name="connsiteY118" fmla="*/ 619847 h 828066"/>
              <a:gd name="connsiteX119" fmla="*/ 2150825 w 3703971"/>
              <a:gd name="connsiteY119" fmla="*/ 623329 h 828066"/>
              <a:gd name="connsiteX120" fmla="*/ 2138309 w 3703971"/>
              <a:gd name="connsiteY120" fmla="*/ 612860 h 828066"/>
              <a:gd name="connsiteX121" fmla="*/ 2120509 w 3703971"/>
              <a:gd name="connsiteY121" fmla="*/ 616305 h 828066"/>
              <a:gd name="connsiteX122" fmla="*/ 2108792 w 3703971"/>
              <a:gd name="connsiteY122" fmla="*/ 624517 h 828066"/>
              <a:gd name="connsiteX123" fmla="*/ 2087061 w 3703971"/>
              <a:gd name="connsiteY123" fmla="*/ 632195 h 828066"/>
              <a:gd name="connsiteX124" fmla="*/ 2073778 w 3703971"/>
              <a:gd name="connsiteY124" fmla="*/ 629234 h 828066"/>
              <a:gd name="connsiteX125" fmla="*/ 2045624 w 3703971"/>
              <a:gd name="connsiteY125" fmla="*/ 621469 h 828066"/>
              <a:gd name="connsiteX126" fmla="*/ 2038431 w 3703971"/>
              <a:gd name="connsiteY126" fmla="*/ 622572 h 828066"/>
              <a:gd name="connsiteX127" fmla="*/ 2038260 w 3703971"/>
              <a:gd name="connsiteY127" fmla="*/ 622469 h 828066"/>
              <a:gd name="connsiteX128" fmla="*/ 2037654 w 3703971"/>
              <a:gd name="connsiteY128" fmla="*/ 622691 h 828066"/>
              <a:gd name="connsiteX129" fmla="*/ 2034774 w 3703971"/>
              <a:gd name="connsiteY129" fmla="*/ 623133 h 828066"/>
              <a:gd name="connsiteX130" fmla="*/ 1997254 w 3703971"/>
              <a:gd name="connsiteY130" fmla="*/ 626471 h 828066"/>
              <a:gd name="connsiteX131" fmla="*/ 1969157 w 3703971"/>
              <a:gd name="connsiteY131" fmla="*/ 633993 h 828066"/>
              <a:gd name="connsiteX132" fmla="*/ 1968214 w 3703971"/>
              <a:gd name="connsiteY132" fmla="*/ 623389 h 828066"/>
              <a:gd name="connsiteX133" fmla="*/ 1944657 w 3703971"/>
              <a:gd name="connsiteY133" fmla="*/ 623065 h 828066"/>
              <a:gd name="connsiteX134" fmla="*/ 1912902 w 3703971"/>
              <a:gd name="connsiteY134" fmla="*/ 637806 h 828066"/>
              <a:gd name="connsiteX135" fmla="*/ 1913010 w 3703971"/>
              <a:gd name="connsiteY135" fmla="*/ 637950 h 828066"/>
              <a:gd name="connsiteX136" fmla="*/ 1912809 w 3703971"/>
              <a:gd name="connsiteY136" fmla="*/ 637995 h 828066"/>
              <a:gd name="connsiteX137" fmla="*/ 1912058 w 3703971"/>
              <a:gd name="connsiteY137" fmla="*/ 637882 h 828066"/>
              <a:gd name="connsiteX138" fmla="*/ 1910675 w 3703971"/>
              <a:gd name="connsiteY138" fmla="*/ 638470 h 828066"/>
              <a:gd name="connsiteX139" fmla="*/ 1894087 w 3703971"/>
              <a:gd name="connsiteY139" fmla="*/ 642164 h 828066"/>
              <a:gd name="connsiteX140" fmla="*/ 1885260 w 3703971"/>
              <a:gd name="connsiteY140" fmla="*/ 636078 h 828066"/>
              <a:gd name="connsiteX141" fmla="*/ 1875136 w 3703971"/>
              <a:gd name="connsiteY141" fmla="*/ 636435 h 828066"/>
              <a:gd name="connsiteX142" fmla="*/ 1859315 w 3703971"/>
              <a:gd name="connsiteY142" fmla="*/ 642039 h 828066"/>
              <a:gd name="connsiteX143" fmla="*/ 1858088 w 3703971"/>
              <a:gd name="connsiteY143" fmla="*/ 641263 h 828066"/>
              <a:gd name="connsiteX144" fmla="*/ 1848241 w 3703971"/>
              <a:gd name="connsiteY144" fmla="*/ 641077 h 828066"/>
              <a:gd name="connsiteX145" fmla="*/ 1843484 w 3703971"/>
              <a:gd name="connsiteY145" fmla="*/ 642611 h 828066"/>
              <a:gd name="connsiteX146" fmla="*/ 1841947 w 3703971"/>
              <a:gd name="connsiteY146" fmla="*/ 641203 h 828066"/>
              <a:gd name="connsiteX147" fmla="*/ 1822718 w 3703971"/>
              <a:gd name="connsiteY147" fmla="*/ 639118 h 828066"/>
              <a:gd name="connsiteX148" fmla="*/ 1814748 w 3703971"/>
              <a:gd name="connsiteY148" fmla="*/ 643377 h 828066"/>
              <a:gd name="connsiteX149" fmla="*/ 1813579 w 3703971"/>
              <a:gd name="connsiteY149" fmla="*/ 643604 h 828066"/>
              <a:gd name="connsiteX150" fmla="*/ 1811181 w 3703971"/>
              <a:gd name="connsiteY150" fmla="*/ 645285 h 828066"/>
              <a:gd name="connsiteX151" fmla="*/ 1803540 w 3703971"/>
              <a:gd name="connsiteY151" fmla="*/ 649371 h 828066"/>
              <a:gd name="connsiteX152" fmla="*/ 1804456 w 3703971"/>
              <a:gd name="connsiteY152" fmla="*/ 649999 h 828066"/>
              <a:gd name="connsiteX153" fmla="*/ 1804105 w 3703971"/>
              <a:gd name="connsiteY153" fmla="*/ 650244 h 828066"/>
              <a:gd name="connsiteX154" fmla="*/ 1787861 w 3703971"/>
              <a:gd name="connsiteY154" fmla="*/ 656259 h 828066"/>
              <a:gd name="connsiteX155" fmla="*/ 1768506 w 3703971"/>
              <a:gd name="connsiteY155" fmla="*/ 654258 h 828066"/>
              <a:gd name="connsiteX156" fmla="*/ 1752956 w 3703971"/>
              <a:gd name="connsiteY156" fmla="*/ 652983 h 828066"/>
              <a:gd name="connsiteX157" fmla="*/ 1742828 w 3703971"/>
              <a:gd name="connsiteY157" fmla="*/ 656825 h 828066"/>
              <a:gd name="connsiteX158" fmla="*/ 1731331 w 3703971"/>
              <a:gd name="connsiteY158" fmla="*/ 649769 h 828066"/>
              <a:gd name="connsiteX159" fmla="*/ 1716073 w 3703971"/>
              <a:gd name="connsiteY159" fmla="*/ 655379 h 828066"/>
              <a:gd name="connsiteX160" fmla="*/ 1707414 w 3703971"/>
              <a:gd name="connsiteY160" fmla="*/ 658056 h 828066"/>
              <a:gd name="connsiteX161" fmla="*/ 1700187 w 3703971"/>
              <a:gd name="connsiteY161" fmla="*/ 655209 h 828066"/>
              <a:gd name="connsiteX162" fmla="*/ 1678245 w 3703971"/>
              <a:gd name="connsiteY162" fmla="*/ 662034 h 828066"/>
              <a:gd name="connsiteX163" fmla="*/ 1678657 w 3703971"/>
              <a:gd name="connsiteY163" fmla="*/ 657445 h 828066"/>
              <a:gd name="connsiteX164" fmla="*/ 1661603 w 3703971"/>
              <a:gd name="connsiteY164" fmla="*/ 647044 h 828066"/>
              <a:gd name="connsiteX165" fmla="*/ 1622220 w 3703971"/>
              <a:gd name="connsiteY165" fmla="*/ 648065 h 828066"/>
              <a:gd name="connsiteX166" fmla="*/ 1583717 w 3703971"/>
              <a:gd name="connsiteY166" fmla="*/ 655389 h 828066"/>
              <a:gd name="connsiteX167" fmla="*/ 1569601 w 3703971"/>
              <a:gd name="connsiteY167" fmla="*/ 663686 h 828066"/>
              <a:gd name="connsiteX168" fmla="*/ 1568206 w 3703971"/>
              <a:gd name="connsiteY168" fmla="*/ 663736 h 828066"/>
              <a:gd name="connsiteX169" fmla="*/ 1540766 w 3703971"/>
              <a:gd name="connsiteY169" fmla="*/ 673452 h 828066"/>
              <a:gd name="connsiteX170" fmla="*/ 1540629 w 3703971"/>
              <a:gd name="connsiteY170" fmla="*/ 673648 h 828066"/>
              <a:gd name="connsiteX171" fmla="*/ 1535018 w 3703971"/>
              <a:gd name="connsiteY171" fmla="*/ 668503 h 828066"/>
              <a:gd name="connsiteX172" fmla="*/ 1515787 w 3703971"/>
              <a:gd name="connsiteY172" fmla="*/ 666419 h 828066"/>
              <a:gd name="connsiteX173" fmla="*/ 1503134 w 3703971"/>
              <a:gd name="connsiteY173" fmla="*/ 673184 h 828066"/>
              <a:gd name="connsiteX174" fmla="*/ 1502411 w 3703971"/>
              <a:gd name="connsiteY174" fmla="*/ 672384 h 828066"/>
              <a:gd name="connsiteX175" fmla="*/ 1487675 w 3703971"/>
              <a:gd name="connsiteY175" fmla="*/ 674630 h 828066"/>
              <a:gd name="connsiteX176" fmla="*/ 1485211 w 3703971"/>
              <a:gd name="connsiteY176" fmla="*/ 675180 h 828066"/>
              <a:gd name="connsiteX177" fmla="*/ 1481475 w 3703971"/>
              <a:gd name="connsiteY177" fmla="*/ 673346 h 828066"/>
              <a:gd name="connsiteX178" fmla="*/ 1462756 w 3703971"/>
              <a:gd name="connsiteY178" fmla="*/ 674299 h 828066"/>
              <a:gd name="connsiteX179" fmla="*/ 1462827 w 3703971"/>
              <a:gd name="connsiteY179" fmla="*/ 674677 h 828066"/>
              <a:gd name="connsiteX180" fmla="*/ 1462789 w 3703971"/>
              <a:gd name="connsiteY180" fmla="*/ 674651 h 828066"/>
              <a:gd name="connsiteX181" fmla="*/ 1451513 w 3703971"/>
              <a:gd name="connsiteY181" fmla="*/ 680734 h 828066"/>
              <a:gd name="connsiteX182" fmla="*/ 1446026 w 3703971"/>
              <a:gd name="connsiteY182" fmla="*/ 680283 h 828066"/>
              <a:gd name="connsiteX183" fmla="*/ 1429543 w 3703971"/>
              <a:gd name="connsiteY183" fmla="*/ 686535 h 828066"/>
              <a:gd name="connsiteX184" fmla="*/ 1428976 w 3703971"/>
              <a:gd name="connsiteY184" fmla="*/ 686745 h 828066"/>
              <a:gd name="connsiteX185" fmla="*/ 1427562 w 3703971"/>
              <a:gd name="connsiteY185" fmla="*/ 687000 h 828066"/>
              <a:gd name="connsiteX186" fmla="*/ 1410292 w 3703971"/>
              <a:gd name="connsiteY186" fmla="*/ 689503 h 828066"/>
              <a:gd name="connsiteX187" fmla="*/ 1397447 w 3703971"/>
              <a:gd name="connsiteY187" fmla="*/ 678757 h 828066"/>
              <a:gd name="connsiteX188" fmla="*/ 1379645 w 3703971"/>
              <a:gd name="connsiteY188" fmla="*/ 682201 h 828066"/>
              <a:gd name="connsiteX189" fmla="*/ 1365787 w 3703971"/>
              <a:gd name="connsiteY189" fmla="*/ 691919 h 828066"/>
              <a:gd name="connsiteX190" fmla="*/ 1365710 w 3703971"/>
              <a:gd name="connsiteY190" fmla="*/ 691857 h 828066"/>
              <a:gd name="connsiteX191" fmla="*/ 1347020 w 3703971"/>
              <a:gd name="connsiteY191" fmla="*/ 702735 h 828066"/>
              <a:gd name="connsiteX192" fmla="*/ 1326940 w 3703971"/>
              <a:gd name="connsiteY192" fmla="*/ 710752 h 828066"/>
              <a:gd name="connsiteX193" fmla="*/ 1326404 w 3703971"/>
              <a:gd name="connsiteY193" fmla="*/ 710664 h 828066"/>
              <a:gd name="connsiteX194" fmla="*/ 1326042 w 3703971"/>
              <a:gd name="connsiteY194" fmla="*/ 709563 h 828066"/>
              <a:gd name="connsiteX195" fmla="*/ 1321686 w 3703971"/>
              <a:gd name="connsiteY195" fmla="*/ 709709 h 828066"/>
              <a:gd name="connsiteX196" fmla="*/ 1311473 w 3703971"/>
              <a:gd name="connsiteY196" fmla="*/ 697037 h 828066"/>
              <a:gd name="connsiteX197" fmla="*/ 1311380 w 3703971"/>
              <a:gd name="connsiteY197" fmla="*/ 699088 h 828066"/>
              <a:gd name="connsiteX198" fmla="*/ 1311016 w 3703971"/>
              <a:gd name="connsiteY198" fmla="*/ 696723 h 828066"/>
              <a:gd name="connsiteX199" fmla="*/ 1297400 w 3703971"/>
              <a:gd name="connsiteY199" fmla="*/ 688365 h 828066"/>
              <a:gd name="connsiteX200" fmla="*/ 1282141 w 3703971"/>
              <a:gd name="connsiteY200" fmla="*/ 693975 h 828066"/>
              <a:gd name="connsiteX201" fmla="*/ 1273205 w 3703971"/>
              <a:gd name="connsiteY201" fmla="*/ 696739 h 828066"/>
              <a:gd name="connsiteX202" fmla="*/ 1254283 w 3703971"/>
              <a:gd name="connsiteY202" fmla="*/ 680865 h 828066"/>
              <a:gd name="connsiteX203" fmla="*/ 1233359 w 3703971"/>
              <a:gd name="connsiteY203" fmla="*/ 684779 h 828066"/>
              <a:gd name="connsiteX204" fmla="*/ 1220173 w 3703971"/>
              <a:gd name="connsiteY204" fmla="*/ 689188 h 828066"/>
              <a:gd name="connsiteX205" fmla="*/ 1203796 w 3703971"/>
              <a:gd name="connsiteY205" fmla="*/ 688962 h 828066"/>
              <a:gd name="connsiteX206" fmla="*/ 1172043 w 3703971"/>
              <a:gd name="connsiteY206" fmla="*/ 703703 h 828066"/>
              <a:gd name="connsiteX207" fmla="*/ 1172211 w 3703971"/>
              <a:gd name="connsiteY207" fmla="*/ 703931 h 828066"/>
              <a:gd name="connsiteX208" fmla="*/ 1171194 w 3703971"/>
              <a:gd name="connsiteY208" fmla="*/ 703778 h 828066"/>
              <a:gd name="connsiteX209" fmla="*/ 1156246 w 3703971"/>
              <a:gd name="connsiteY209" fmla="*/ 710144 h 828066"/>
              <a:gd name="connsiteX210" fmla="*/ 1144398 w 3703971"/>
              <a:gd name="connsiteY210" fmla="*/ 701974 h 828066"/>
              <a:gd name="connsiteX211" fmla="*/ 1134276 w 3703971"/>
              <a:gd name="connsiteY211" fmla="*/ 702332 h 828066"/>
              <a:gd name="connsiteX212" fmla="*/ 1118455 w 3703971"/>
              <a:gd name="connsiteY212" fmla="*/ 707935 h 828066"/>
              <a:gd name="connsiteX213" fmla="*/ 1117226 w 3703971"/>
              <a:gd name="connsiteY213" fmla="*/ 707160 h 828066"/>
              <a:gd name="connsiteX214" fmla="*/ 1107382 w 3703971"/>
              <a:gd name="connsiteY214" fmla="*/ 706974 h 828066"/>
              <a:gd name="connsiteX215" fmla="*/ 1102622 w 3703971"/>
              <a:gd name="connsiteY215" fmla="*/ 708507 h 828066"/>
              <a:gd name="connsiteX216" fmla="*/ 1101085 w 3703971"/>
              <a:gd name="connsiteY216" fmla="*/ 707100 h 828066"/>
              <a:gd name="connsiteX217" fmla="*/ 1062679 w 3703971"/>
              <a:gd name="connsiteY217" fmla="*/ 715267 h 828066"/>
              <a:gd name="connsiteX218" fmla="*/ 1063701 w 3703971"/>
              <a:gd name="connsiteY218" fmla="*/ 715973 h 828066"/>
              <a:gd name="connsiteX219" fmla="*/ 1047002 w 3703971"/>
              <a:gd name="connsiteY219" fmla="*/ 722155 h 828066"/>
              <a:gd name="connsiteX220" fmla="*/ 1027646 w 3703971"/>
              <a:gd name="connsiteY220" fmla="*/ 720155 h 828066"/>
              <a:gd name="connsiteX221" fmla="*/ 1012095 w 3703971"/>
              <a:gd name="connsiteY221" fmla="*/ 718880 h 828066"/>
              <a:gd name="connsiteX222" fmla="*/ 995611 w 3703971"/>
              <a:gd name="connsiteY222" fmla="*/ 725132 h 828066"/>
              <a:gd name="connsiteX223" fmla="*/ 971616 w 3703971"/>
              <a:gd name="connsiteY223" fmla="*/ 734001 h 828066"/>
              <a:gd name="connsiteX224" fmla="*/ 954524 w 3703971"/>
              <a:gd name="connsiteY224" fmla="*/ 741856 h 828066"/>
              <a:gd name="connsiteX225" fmla="*/ 936004 w 3703971"/>
              <a:gd name="connsiteY225" fmla="*/ 743203 h 828066"/>
              <a:gd name="connsiteX226" fmla="*/ 937796 w 3703971"/>
              <a:gd name="connsiteY226" fmla="*/ 723341 h 828066"/>
              <a:gd name="connsiteX227" fmla="*/ 920741 w 3703971"/>
              <a:gd name="connsiteY227" fmla="*/ 712941 h 828066"/>
              <a:gd name="connsiteX228" fmla="*/ 881357 w 3703971"/>
              <a:gd name="connsiteY228" fmla="*/ 713962 h 828066"/>
              <a:gd name="connsiteX229" fmla="*/ 842857 w 3703971"/>
              <a:gd name="connsiteY229" fmla="*/ 721286 h 828066"/>
              <a:gd name="connsiteX230" fmla="*/ 811587 w 3703971"/>
              <a:gd name="connsiteY230" fmla="*/ 739663 h 828066"/>
              <a:gd name="connsiteX231" fmla="*/ 811634 w 3703971"/>
              <a:gd name="connsiteY231" fmla="*/ 739969 h 828066"/>
              <a:gd name="connsiteX232" fmla="*/ 791714 w 3703971"/>
              <a:gd name="connsiteY232" fmla="*/ 739658 h 828066"/>
              <a:gd name="connsiteX233" fmla="*/ 771670 w 3703971"/>
              <a:gd name="connsiteY233" fmla="*/ 742504 h 828066"/>
              <a:gd name="connsiteX234" fmla="*/ 768067 w 3703971"/>
              <a:gd name="connsiteY234" fmla="*/ 743358 h 828066"/>
              <a:gd name="connsiteX235" fmla="*/ 746447 w 3703971"/>
              <a:gd name="connsiteY235" fmla="*/ 735533 h 828066"/>
              <a:gd name="connsiteX236" fmla="*/ 717685 w 3703971"/>
              <a:gd name="connsiteY236" fmla="*/ 730470 h 828066"/>
              <a:gd name="connsiteX237" fmla="*/ 690966 w 3703971"/>
              <a:gd name="connsiteY237" fmla="*/ 741174 h 828066"/>
              <a:gd name="connsiteX238" fmla="*/ 666770 w 3703971"/>
              <a:gd name="connsiteY238" fmla="*/ 755786 h 828066"/>
              <a:gd name="connsiteX239" fmla="*/ 655060 w 3703971"/>
              <a:gd name="connsiteY239" fmla="*/ 757482 h 828066"/>
              <a:gd name="connsiteX240" fmla="*/ 655096 w 3703971"/>
              <a:gd name="connsiteY240" fmla="*/ 757849 h 828066"/>
              <a:gd name="connsiteX241" fmla="*/ 655092 w 3703971"/>
              <a:gd name="connsiteY241" fmla="*/ 757835 h 828066"/>
              <a:gd name="connsiteX242" fmla="*/ 607629 w 3703971"/>
              <a:gd name="connsiteY242" fmla="*/ 781550 h 828066"/>
              <a:gd name="connsiteX243" fmla="*/ 606712 w 3703971"/>
              <a:gd name="connsiteY243" fmla="*/ 781914 h 828066"/>
              <a:gd name="connsiteX244" fmla="*/ 602523 w 3703971"/>
              <a:gd name="connsiteY244" fmla="*/ 776218 h 828066"/>
              <a:gd name="connsiteX245" fmla="*/ 572450 w 3703971"/>
              <a:gd name="connsiteY245" fmla="*/ 777944 h 828066"/>
              <a:gd name="connsiteX246" fmla="*/ 560587 w 3703971"/>
              <a:gd name="connsiteY246" fmla="*/ 784820 h 828066"/>
              <a:gd name="connsiteX247" fmla="*/ 550559 w 3703971"/>
              <a:gd name="connsiteY247" fmla="*/ 783702 h 828066"/>
              <a:gd name="connsiteX248" fmla="*/ 541559 w 3703971"/>
              <a:gd name="connsiteY248" fmla="*/ 782052 h 828066"/>
              <a:gd name="connsiteX249" fmla="*/ 533437 w 3703971"/>
              <a:gd name="connsiteY249" fmla="*/ 777907 h 828066"/>
              <a:gd name="connsiteX250" fmla="*/ 534676 w 3703971"/>
              <a:gd name="connsiteY250" fmla="*/ 764595 h 828066"/>
              <a:gd name="connsiteX251" fmla="*/ 513421 w 3703971"/>
              <a:gd name="connsiteY251" fmla="*/ 746761 h 828066"/>
              <a:gd name="connsiteX252" fmla="*/ 492497 w 3703971"/>
              <a:gd name="connsiteY252" fmla="*/ 750675 h 828066"/>
              <a:gd name="connsiteX253" fmla="*/ 476779 w 3703971"/>
              <a:gd name="connsiteY253" fmla="*/ 755929 h 828066"/>
              <a:gd name="connsiteX254" fmla="*/ 463958 w 3703971"/>
              <a:gd name="connsiteY254" fmla="*/ 763337 h 828066"/>
              <a:gd name="connsiteX255" fmla="*/ 462878 w 3703971"/>
              <a:gd name="connsiteY255" fmla="*/ 763589 h 828066"/>
              <a:gd name="connsiteX256" fmla="*/ 388632 w 3703971"/>
              <a:gd name="connsiteY256" fmla="*/ 784015 h 828066"/>
              <a:gd name="connsiteX257" fmla="*/ 375315 w 3703971"/>
              <a:gd name="connsiteY257" fmla="*/ 788036 h 828066"/>
              <a:gd name="connsiteX258" fmla="*/ 344084 w 3703971"/>
              <a:gd name="connsiteY258" fmla="*/ 787626 h 828066"/>
              <a:gd name="connsiteX259" fmla="*/ 322336 w 3703971"/>
              <a:gd name="connsiteY259" fmla="*/ 788140 h 828066"/>
              <a:gd name="connsiteX260" fmla="*/ 308508 w 3703971"/>
              <a:gd name="connsiteY260" fmla="*/ 792810 h 828066"/>
              <a:gd name="connsiteX261" fmla="*/ 303793 w 3703971"/>
              <a:gd name="connsiteY261" fmla="*/ 791370 h 828066"/>
              <a:gd name="connsiteX262" fmla="*/ 303805 w 3703971"/>
              <a:gd name="connsiteY262" fmla="*/ 791209 h 828066"/>
              <a:gd name="connsiteX263" fmla="*/ 282324 w 3703971"/>
              <a:gd name="connsiteY263" fmla="*/ 789929 h 828066"/>
              <a:gd name="connsiteX264" fmla="*/ 243551 w 3703971"/>
              <a:gd name="connsiteY264" fmla="*/ 800819 h 828066"/>
              <a:gd name="connsiteX265" fmla="*/ 223371 w 3703971"/>
              <a:gd name="connsiteY265" fmla="*/ 809348 h 828066"/>
              <a:gd name="connsiteX266" fmla="*/ 224057 w 3703971"/>
              <a:gd name="connsiteY266" fmla="*/ 810409 h 828066"/>
              <a:gd name="connsiteX267" fmla="*/ 223888 w 3703971"/>
              <a:gd name="connsiteY267" fmla="*/ 810365 h 828066"/>
              <a:gd name="connsiteX268" fmla="*/ 200872 w 3703971"/>
              <a:gd name="connsiteY268" fmla="*/ 813431 h 828066"/>
              <a:gd name="connsiteX269" fmla="*/ 196796 w 3703971"/>
              <a:gd name="connsiteY269" fmla="*/ 816083 h 828066"/>
              <a:gd name="connsiteX270" fmla="*/ 170273 w 3703971"/>
              <a:gd name="connsiteY270" fmla="*/ 818138 h 828066"/>
              <a:gd name="connsiteX271" fmla="*/ 169840 w 3703971"/>
              <a:gd name="connsiteY271" fmla="*/ 817654 h 828066"/>
              <a:gd name="connsiteX272" fmla="*/ 169962 w 3703971"/>
              <a:gd name="connsiteY272" fmla="*/ 818163 h 828066"/>
              <a:gd name="connsiteX273" fmla="*/ 169241 w 3703971"/>
              <a:gd name="connsiteY273" fmla="*/ 818218 h 828066"/>
              <a:gd name="connsiteX274" fmla="*/ 156153 w 3703971"/>
              <a:gd name="connsiteY274" fmla="*/ 808505 h 828066"/>
              <a:gd name="connsiteX275" fmla="*/ 138594 w 3703971"/>
              <a:gd name="connsiteY275" fmla="*/ 812282 h 828066"/>
              <a:gd name="connsiteX276" fmla="*/ 129237 w 3703971"/>
              <a:gd name="connsiteY276" fmla="*/ 817588 h 828066"/>
              <a:gd name="connsiteX277" fmla="*/ 119925 w 3703971"/>
              <a:gd name="connsiteY277" fmla="*/ 819742 h 828066"/>
              <a:gd name="connsiteX278" fmla="*/ 118745 w 3703971"/>
              <a:gd name="connsiteY278" fmla="*/ 819717 h 828066"/>
              <a:gd name="connsiteX279" fmla="*/ 87958 w 3703971"/>
              <a:gd name="connsiteY279" fmla="*/ 824518 h 828066"/>
              <a:gd name="connsiteX280" fmla="*/ 42170 w 3703971"/>
              <a:gd name="connsiteY280" fmla="*/ 828066 h 828066"/>
              <a:gd name="connsiteX281" fmla="*/ 0 w 3703971"/>
              <a:gd name="connsiteY281" fmla="*/ 283907 h 82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Lst>
            <a:rect l="l" t="t" r="r" b="b"/>
            <a:pathLst>
              <a:path w="3703971" h="828066">
                <a:moveTo>
                  <a:pt x="533435" y="777942"/>
                </a:moveTo>
                <a:lnTo>
                  <a:pt x="534208" y="778770"/>
                </a:lnTo>
                <a:lnTo>
                  <a:pt x="533407" y="778228"/>
                </a:lnTo>
                <a:close/>
                <a:moveTo>
                  <a:pt x="935511" y="744772"/>
                </a:moveTo>
                <a:cubicBezTo>
                  <a:pt x="935533" y="744881"/>
                  <a:pt x="935549" y="744992"/>
                  <a:pt x="935569" y="745105"/>
                </a:cubicBezTo>
                <a:cubicBezTo>
                  <a:pt x="935531" y="745022"/>
                  <a:pt x="935489" y="744943"/>
                  <a:pt x="935451" y="744859"/>
                </a:cubicBezTo>
                <a:close/>
                <a:moveTo>
                  <a:pt x="3663511" y="0"/>
                </a:moveTo>
                <a:lnTo>
                  <a:pt x="3703971" y="522094"/>
                </a:lnTo>
                <a:lnTo>
                  <a:pt x="3668265" y="525269"/>
                </a:lnTo>
                <a:cubicBezTo>
                  <a:pt x="3652029" y="525294"/>
                  <a:pt x="3658186" y="517658"/>
                  <a:pt x="3663717" y="512560"/>
                </a:cubicBezTo>
                <a:cubicBezTo>
                  <a:pt x="3673989" y="503140"/>
                  <a:pt x="3669907" y="495707"/>
                  <a:pt x="3662011" y="488609"/>
                </a:cubicBezTo>
                <a:cubicBezTo>
                  <a:pt x="3654088" y="481165"/>
                  <a:pt x="3644305" y="481679"/>
                  <a:pt x="3634141" y="487546"/>
                </a:cubicBezTo>
                <a:lnTo>
                  <a:pt x="3624402" y="493229"/>
                </a:lnTo>
                <a:lnTo>
                  <a:pt x="3618781" y="487912"/>
                </a:lnTo>
                <a:cubicBezTo>
                  <a:pt x="3618737" y="488013"/>
                  <a:pt x="3618693" y="488112"/>
                  <a:pt x="3618647" y="488212"/>
                </a:cubicBezTo>
                <a:lnTo>
                  <a:pt x="3612330" y="486227"/>
                </a:lnTo>
                <a:cubicBezTo>
                  <a:pt x="3610113" y="486555"/>
                  <a:pt x="3607860" y="487646"/>
                  <a:pt x="3605605" y="488728"/>
                </a:cubicBezTo>
                <a:lnTo>
                  <a:pt x="3564521" y="507269"/>
                </a:lnTo>
                <a:cubicBezTo>
                  <a:pt x="3564426" y="507584"/>
                  <a:pt x="3564334" y="507896"/>
                  <a:pt x="3564238" y="508210"/>
                </a:cubicBezTo>
                <a:cubicBezTo>
                  <a:pt x="3564190" y="507908"/>
                  <a:pt x="3564147" y="507609"/>
                  <a:pt x="3564099" y="507307"/>
                </a:cubicBezTo>
                <a:cubicBezTo>
                  <a:pt x="3560294" y="500558"/>
                  <a:pt x="3555468" y="496734"/>
                  <a:pt x="3549765" y="495691"/>
                </a:cubicBezTo>
                <a:lnTo>
                  <a:pt x="3530428" y="500693"/>
                </a:lnTo>
                <a:cubicBezTo>
                  <a:pt x="3530202" y="499049"/>
                  <a:pt x="3529976" y="497410"/>
                  <a:pt x="3529751" y="495766"/>
                </a:cubicBezTo>
                <a:cubicBezTo>
                  <a:pt x="3524105" y="492370"/>
                  <a:pt x="3518234" y="491208"/>
                  <a:pt x="3512347" y="491690"/>
                </a:cubicBezTo>
                <a:lnTo>
                  <a:pt x="3499047" y="496072"/>
                </a:lnTo>
                <a:lnTo>
                  <a:pt x="3488998" y="492899"/>
                </a:lnTo>
                <a:cubicBezTo>
                  <a:pt x="3479482" y="494013"/>
                  <a:pt x="3469927" y="498317"/>
                  <a:pt x="3460309" y="503072"/>
                </a:cubicBezTo>
                <a:cubicBezTo>
                  <a:pt x="3452770" y="504806"/>
                  <a:pt x="3447039" y="502832"/>
                  <a:pt x="3440306" y="499180"/>
                </a:cubicBezTo>
                <a:cubicBezTo>
                  <a:pt x="3434027" y="495840"/>
                  <a:pt x="3426567" y="493666"/>
                  <a:pt x="3418276" y="496531"/>
                </a:cubicBezTo>
                <a:cubicBezTo>
                  <a:pt x="3400845" y="502335"/>
                  <a:pt x="3382017" y="506847"/>
                  <a:pt x="3366655" y="516716"/>
                </a:cubicBezTo>
                <a:cubicBezTo>
                  <a:pt x="3366647" y="516831"/>
                  <a:pt x="3366640" y="516943"/>
                  <a:pt x="3366633" y="517057"/>
                </a:cubicBezTo>
                <a:lnTo>
                  <a:pt x="3354506" y="514193"/>
                </a:lnTo>
                <a:cubicBezTo>
                  <a:pt x="3342389" y="512630"/>
                  <a:pt x="3330491" y="514884"/>
                  <a:pt x="3319077" y="519886"/>
                </a:cubicBezTo>
                <a:cubicBezTo>
                  <a:pt x="3313326" y="522524"/>
                  <a:pt x="3308632" y="522589"/>
                  <a:pt x="3304049" y="519098"/>
                </a:cubicBezTo>
                <a:cubicBezTo>
                  <a:pt x="3297283" y="515090"/>
                  <a:pt x="3291785" y="520540"/>
                  <a:pt x="3287278" y="522714"/>
                </a:cubicBezTo>
                <a:cubicBezTo>
                  <a:pt x="3274210" y="529547"/>
                  <a:pt x="3263797" y="532601"/>
                  <a:pt x="3248572" y="524740"/>
                </a:cubicBezTo>
                <a:lnTo>
                  <a:pt x="3227575" y="518950"/>
                </a:lnTo>
                <a:lnTo>
                  <a:pt x="3225159" y="515681"/>
                </a:lnTo>
                <a:lnTo>
                  <a:pt x="3221141" y="517177"/>
                </a:lnTo>
                <a:lnTo>
                  <a:pt x="3220418" y="516976"/>
                </a:lnTo>
                <a:cubicBezTo>
                  <a:pt x="3216847" y="517017"/>
                  <a:pt x="3213207" y="517519"/>
                  <a:pt x="3209568" y="518640"/>
                </a:cubicBezTo>
                <a:cubicBezTo>
                  <a:pt x="3185291" y="524345"/>
                  <a:pt x="3158192" y="517537"/>
                  <a:pt x="3136360" y="531530"/>
                </a:cubicBezTo>
                <a:cubicBezTo>
                  <a:pt x="3132702" y="533628"/>
                  <a:pt x="3129845" y="530338"/>
                  <a:pt x="3127144" y="528806"/>
                </a:cubicBezTo>
                <a:lnTo>
                  <a:pt x="3126394" y="530162"/>
                </a:lnTo>
                <a:cubicBezTo>
                  <a:pt x="3126331" y="529385"/>
                  <a:pt x="3126266" y="528606"/>
                  <a:pt x="3126203" y="527827"/>
                </a:cubicBezTo>
                <a:cubicBezTo>
                  <a:pt x="3124806" y="526534"/>
                  <a:pt x="3123130" y="525709"/>
                  <a:pt x="3121442" y="525370"/>
                </a:cubicBezTo>
                <a:cubicBezTo>
                  <a:pt x="3119758" y="525033"/>
                  <a:pt x="3118061" y="525184"/>
                  <a:pt x="3116623" y="525843"/>
                </a:cubicBezTo>
                <a:cubicBezTo>
                  <a:pt x="3103268" y="531816"/>
                  <a:pt x="3088522" y="534190"/>
                  <a:pt x="3073990" y="537166"/>
                </a:cubicBezTo>
                <a:lnTo>
                  <a:pt x="3073543" y="537329"/>
                </a:lnTo>
                <a:lnTo>
                  <a:pt x="3055063" y="531496"/>
                </a:lnTo>
                <a:cubicBezTo>
                  <a:pt x="3045550" y="532609"/>
                  <a:pt x="3035997" y="536914"/>
                  <a:pt x="3026377" y="541669"/>
                </a:cubicBezTo>
                <a:cubicBezTo>
                  <a:pt x="3018838" y="543403"/>
                  <a:pt x="3013106" y="541429"/>
                  <a:pt x="3006374" y="537777"/>
                </a:cubicBezTo>
                <a:cubicBezTo>
                  <a:pt x="3000096" y="534437"/>
                  <a:pt x="2992635" y="532263"/>
                  <a:pt x="2984344" y="535128"/>
                </a:cubicBezTo>
                <a:cubicBezTo>
                  <a:pt x="2966913" y="540930"/>
                  <a:pt x="2948085" y="545444"/>
                  <a:pt x="2932723" y="555313"/>
                </a:cubicBezTo>
                <a:cubicBezTo>
                  <a:pt x="2932715" y="555428"/>
                  <a:pt x="2932710" y="555540"/>
                  <a:pt x="2932701" y="555654"/>
                </a:cubicBezTo>
                <a:lnTo>
                  <a:pt x="2920574" y="552790"/>
                </a:lnTo>
                <a:lnTo>
                  <a:pt x="2912060" y="554159"/>
                </a:lnTo>
                <a:lnTo>
                  <a:pt x="2893280" y="553442"/>
                </a:lnTo>
                <a:lnTo>
                  <a:pt x="2887560" y="556782"/>
                </a:lnTo>
                <a:lnTo>
                  <a:pt x="2884097" y="553968"/>
                </a:lnTo>
                <a:lnTo>
                  <a:pt x="2883661" y="554135"/>
                </a:lnTo>
                <a:lnTo>
                  <a:pt x="2874978" y="550715"/>
                </a:lnTo>
                <a:cubicBezTo>
                  <a:pt x="2866182" y="549537"/>
                  <a:pt x="2858310" y="554756"/>
                  <a:pt x="2850302" y="558392"/>
                </a:cubicBezTo>
                <a:lnTo>
                  <a:pt x="2827923" y="566299"/>
                </a:lnTo>
                <a:lnTo>
                  <a:pt x="2814637" y="563337"/>
                </a:lnTo>
                <a:lnTo>
                  <a:pt x="2809219" y="561843"/>
                </a:lnTo>
                <a:cubicBezTo>
                  <a:pt x="2809115" y="561757"/>
                  <a:pt x="2809008" y="561673"/>
                  <a:pt x="2808904" y="561587"/>
                </a:cubicBezTo>
                <a:lnTo>
                  <a:pt x="2808590" y="561670"/>
                </a:lnTo>
                <a:lnTo>
                  <a:pt x="2786484" y="555573"/>
                </a:lnTo>
                <a:cubicBezTo>
                  <a:pt x="2782919" y="555613"/>
                  <a:pt x="2779277" y="556115"/>
                  <a:pt x="2775636" y="557237"/>
                </a:cubicBezTo>
                <a:lnTo>
                  <a:pt x="2771552" y="557600"/>
                </a:lnTo>
                <a:cubicBezTo>
                  <a:pt x="2771533" y="557594"/>
                  <a:pt x="2771508" y="557591"/>
                  <a:pt x="2771487" y="557586"/>
                </a:cubicBezTo>
                <a:cubicBezTo>
                  <a:pt x="2771458" y="557595"/>
                  <a:pt x="2771431" y="557603"/>
                  <a:pt x="2771403" y="557613"/>
                </a:cubicBezTo>
                <a:lnTo>
                  <a:pt x="2750326" y="559488"/>
                </a:lnTo>
                <a:lnTo>
                  <a:pt x="2748134" y="558797"/>
                </a:lnTo>
                <a:lnTo>
                  <a:pt x="2744800" y="559980"/>
                </a:lnTo>
                <a:lnTo>
                  <a:pt x="2738117" y="560574"/>
                </a:lnTo>
                <a:lnTo>
                  <a:pt x="2712098" y="567537"/>
                </a:lnTo>
                <a:lnTo>
                  <a:pt x="2699444" y="565076"/>
                </a:lnTo>
                <a:cubicBezTo>
                  <a:pt x="2693165" y="561737"/>
                  <a:pt x="2685706" y="559563"/>
                  <a:pt x="2677415" y="562429"/>
                </a:cubicBezTo>
                <a:lnTo>
                  <a:pt x="2651386" y="572607"/>
                </a:lnTo>
                <a:lnTo>
                  <a:pt x="2615655" y="580565"/>
                </a:lnTo>
                <a:lnTo>
                  <a:pt x="2613644" y="580091"/>
                </a:lnTo>
                <a:lnTo>
                  <a:pt x="2584755" y="584733"/>
                </a:lnTo>
                <a:lnTo>
                  <a:pt x="2572241" y="574263"/>
                </a:lnTo>
                <a:cubicBezTo>
                  <a:pt x="2565333" y="573460"/>
                  <a:pt x="2559595" y="575035"/>
                  <a:pt x="2554441" y="577708"/>
                </a:cubicBezTo>
                <a:lnTo>
                  <a:pt x="2540579" y="587426"/>
                </a:lnTo>
                <a:cubicBezTo>
                  <a:pt x="2540551" y="587405"/>
                  <a:pt x="2540529" y="587387"/>
                  <a:pt x="2540502" y="587365"/>
                </a:cubicBezTo>
                <a:lnTo>
                  <a:pt x="2527353" y="595019"/>
                </a:lnTo>
                <a:lnTo>
                  <a:pt x="2507710" y="590637"/>
                </a:lnTo>
                <a:cubicBezTo>
                  <a:pt x="2500315" y="586776"/>
                  <a:pt x="2490261" y="582752"/>
                  <a:pt x="2479557" y="582872"/>
                </a:cubicBezTo>
                <a:lnTo>
                  <a:pt x="2472363" y="583975"/>
                </a:lnTo>
                <a:cubicBezTo>
                  <a:pt x="2472306" y="583940"/>
                  <a:pt x="2472249" y="583906"/>
                  <a:pt x="2472193" y="583872"/>
                </a:cubicBezTo>
                <a:lnTo>
                  <a:pt x="2471586" y="584094"/>
                </a:lnTo>
                <a:lnTo>
                  <a:pt x="2468707" y="584537"/>
                </a:lnTo>
                <a:cubicBezTo>
                  <a:pt x="2444429" y="590241"/>
                  <a:pt x="2417330" y="583435"/>
                  <a:pt x="2395501" y="597427"/>
                </a:cubicBezTo>
                <a:cubicBezTo>
                  <a:pt x="2391840" y="599524"/>
                  <a:pt x="2388982" y="596235"/>
                  <a:pt x="2386281" y="594703"/>
                </a:cubicBezTo>
                <a:lnTo>
                  <a:pt x="2385531" y="596058"/>
                </a:lnTo>
                <a:cubicBezTo>
                  <a:pt x="2385468" y="595281"/>
                  <a:pt x="2385403" y="594502"/>
                  <a:pt x="2385344" y="593724"/>
                </a:cubicBezTo>
                <a:cubicBezTo>
                  <a:pt x="2383943" y="592431"/>
                  <a:pt x="2382268" y="591605"/>
                  <a:pt x="2380583" y="591267"/>
                </a:cubicBezTo>
                <a:cubicBezTo>
                  <a:pt x="2378894" y="590930"/>
                  <a:pt x="2377200" y="591081"/>
                  <a:pt x="2375764" y="591739"/>
                </a:cubicBezTo>
                <a:cubicBezTo>
                  <a:pt x="2362406" y="597712"/>
                  <a:pt x="2347663" y="600086"/>
                  <a:pt x="2333129" y="603062"/>
                </a:cubicBezTo>
                <a:lnTo>
                  <a:pt x="2332679" y="603225"/>
                </a:lnTo>
                <a:lnTo>
                  <a:pt x="2323168" y="600221"/>
                </a:lnTo>
                <a:lnTo>
                  <a:pt x="2319192" y="597481"/>
                </a:lnTo>
                <a:lnTo>
                  <a:pt x="2314958" y="597631"/>
                </a:lnTo>
                <a:lnTo>
                  <a:pt x="2314201" y="597392"/>
                </a:lnTo>
                <a:lnTo>
                  <a:pt x="2313377" y="597687"/>
                </a:lnTo>
                <a:lnTo>
                  <a:pt x="2309069" y="597839"/>
                </a:lnTo>
                <a:lnTo>
                  <a:pt x="2282991" y="607073"/>
                </a:lnTo>
                <a:lnTo>
                  <a:pt x="2280148" y="606522"/>
                </a:lnTo>
                <a:lnTo>
                  <a:pt x="2275879" y="602607"/>
                </a:lnTo>
                <a:cubicBezTo>
                  <a:pt x="2269240" y="597917"/>
                  <a:pt x="2262936" y="598193"/>
                  <a:pt x="2256646" y="600523"/>
                </a:cubicBezTo>
                <a:lnTo>
                  <a:pt x="2253464" y="602225"/>
                </a:lnTo>
                <a:lnTo>
                  <a:pt x="2243483" y="601024"/>
                </a:lnTo>
                <a:lnTo>
                  <a:pt x="2217461" y="611201"/>
                </a:lnTo>
                <a:lnTo>
                  <a:pt x="2198777" y="615361"/>
                </a:lnTo>
                <a:lnTo>
                  <a:pt x="2186886" y="614387"/>
                </a:lnTo>
                <a:lnTo>
                  <a:pt x="2172490" y="619847"/>
                </a:lnTo>
                <a:lnTo>
                  <a:pt x="2150825" y="623329"/>
                </a:lnTo>
                <a:lnTo>
                  <a:pt x="2138309" y="612860"/>
                </a:lnTo>
                <a:cubicBezTo>
                  <a:pt x="2131401" y="612057"/>
                  <a:pt x="2125663" y="613631"/>
                  <a:pt x="2120509" y="616305"/>
                </a:cubicBezTo>
                <a:lnTo>
                  <a:pt x="2108792" y="624517"/>
                </a:lnTo>
                <a:lnTo>
                  <a:pt x="2087061" y="632195"/>
                </a:lnTo>
                <a:lnTo>
                  <a:pt x="2073778" y="629234"/>
                </a:lnTo>
                <a:cubicBezTo>
                  <a:pt x="2066383" y="625372"/>
                  <a:pt x="2056328" y="621347"/>
                  <a:pt x="2045624" y="621469"/>
                </a:cubicBezTo>
                <a:lnTo>
                  <a:pt x="2038431" y="622572"/>
                </a:lnTo>
                <a:cubicBezTo>
                  <a:pt x="2038374" y="622537"/>
                  <a:pt x="2038317" y="622503"/>
                  <a:pt x="2038260" y="622469"/>
                </a:cubicBezTo>
                <a:lnTo>
                  <a:pt x="2037654" y="622691"/>
                </a:lnTo>
                <a:lnTo>
                  <a:pt x="2034774" y="623133"/>
                </a:lnTo>
                <a:cubicBezTo>
                  <a:pt x="2022639" y="625984"/>
                  <a:pt x="2009793" y="625710"/>
                  <a:pt x="1997254" y="626471"/>
                </a:cubicBezTo>
                <a:lnTo>
                  <a:pt x="1969157" y="633993"/>
                </a:lnTo>
                <a:lnTo>
                  <a:pt x="1968214" y="623389"/>
                </a:lnTo>
                <a:lnTo>
                  <a:pt x="1944657" y="623065"/>
                </a:lnTo>
                <a:cubicBezTo>
                  <a:pt x="1933707" y="626653"/>
                  <a:pt x="1923570" y="632781"/>
                  <a:pt x="1912902" y="637806"/>
                </a:cubicBezTo>
                <a:cubicBezTo>
                  <a:pt x="1912939" y="637854"/>
                  <a:pt x="1912976" y="637901"/>
                  <a:pt x="1913010" y="637950"/>
                </a:cubicBezTo>
                <a:lnTo>
                  <a:pt x="1912809" y="637995"/>
                </a:lnTo>
                <a:lnTo>
                  <a:pt x="1912058" y="637882"/>
                </a:lnTo>
                <a:lnTo>
                  <a:pt x="1910675" y="638470"/>
                </a:lnTo>
                <a:lnTo>
                  <a:pt x="1894087" y="642164"/>
                </a:lnTo>
                <a:lnTo>
                  <a:pt x="1885260" y="636078"/>
                </a:lnTo>
                <a:cubicBezTo>
                  <a:pt x="1881692" y="635598"/>
                  <a:pt x="1878343" y="635806"/>
                  <a:pt x="1875136" y="636435"/>
                </a:cubicBezTo>
                <a:lnTo>
                  <a:pt x="1859315" y="642039"/>
                </a:lnTo>
                <a:lnTo>
                  <a:pt x="1858088" y="641263"/>
                </a:lnTo>
                <a:cubicBezTo>
                  <a:pt x="1856689" y="639971"/>
                  <a:pt x="1850689" y="639794"/>
                  <a:pt x="1848241" y="641077"/>
                </a:cubicBezTo>
                <a:lnTo>
                  <a:pt x="1843484" y="642611"/>
                </a:lnTo>
                <a:lnTo>
                  <a:pt x="1841947" y="641203"/>
                </a:lnTo>
                <a:cubicBezTo>
                  <a:pt x="1835306" y="636514"/>
                  <a:pt x="1829009" y="636788"/>
                  <a:pt x="1822718" y="639118"/>
                </a:cubicBezTo>
                <a:lnTo>
                  <a:pt x="1814748" y="643377"/>
                </a:lnTo>
                <a:lnTo>
                  <a:pt x="1813579" y="643604"/>
                </a:lnTo>
                <a:lnTo>
                  <a:pt x="1811181" y="645285"/>
                </a:lnTo>
                <a:lnTo>
                  <a:pt x="1803540" y="649371"/>
                </a:lnTo>
                <a:lnTo>
                  <a:pt x="1804456" y="649999"/>
                </a:lnTo>
                <a:lnTo>
                  <a:pt x="1804105" y="650244"/>
                </a:lnTo>
                <a:lnTo>
                  <a:pt x="1787861" y="656259"/>
                </a:lnTo>
                <a:cubicBezTo>
                  <a:pt x="1782056" y="657660"/>
                  <a:pt x="1775861" y="657680"/>
                  <a:pt x="1768506" y="654258"/>
                </a:cubicBezTo>
                <a:cubicBezTo>
                  <a:pt x="1764276" y="652332"/>
                  <a:pt x="1758693" y="652032"/>
                  <a:pt x="1752956" y="652983"/>
                </a:cubicBezTo>
                <a:lnTo>
                  <a:pt x="1742828" y="656825"/>
                </a:lnTo>
                <a:lnTo>
                  <a:pt x="1731331" y="649769"/>
                </a:lnTo>
                <a:cubicBezTo>
                  <a:pt x="1726339" y="649503"/>
                  <a:pt x="1721077" y="651568"/>
                  <a:pt x="1716073" y="655379"/>
                </a:cubicBezTo>
                <a:lnTo>
                  <a:pt x="1707414" y="658056"/>
                </a:lnTo>
                <a:lnTo>
                  <a:pt x="1700187" y="655209"/>
                </a:lnTo>
                <a:lnTo>
                  <a:pt x="1678245" y="662034"/>
                </a:lnTo>
                <a:cubicBezTo>
                  <a:pt x="1678381" y="660504"/>
                  <a:pt x="1678522" y="658975"/>
                  <a:pt x="1678657" y="657445"/>
                </a:cubicBezTo>
                <a:cubicBezTo>
                  <a:pt x="1675874" y="651357"/>
                  <a:pt x="1669931" y="647011"/>
                  <a:pt x="1661603" y="647044"/>
                </a:cubicBezTo>
                <a:cubicBezTo>
                  <a:pt x="1648580" y="647140"/>
                  <a:pt x="1635325" y="647078"/>
                  <a:pt x="1622220" y="648065"/>
                </a:cubicBezTo>
                <a:cubicBezTo>
                  <a:pt x="1609113" y="649053"/>
                  <a:pt x="1596155" y="651093"/>
                  <a:pt x="1583717" y="655389"/>
                </a:cubicBezTo>
                <a:lnTo>
                  <a:pt x="1569601" y="663686"/>
                </a:lnTo>
                <a:lnTo>
                  <a:pt x="1568206" y="663736"/>
                </a:lnTo>
                <a:cubicBezTo>
                  <a:pt x="1558578" y="665620"/>
                  <a:pt x="1550189" y="671285"/>
                  <a:pt x="1540766" y="673452"/>
                </a:cubicBezTo>
                <a:cubicBezTo>
                  <a:pt x="1540720" y="673518"/>
                  <a:pt x="1540674" y="673582"/>
                  <a:pt x="1540629" y="673648"/>
                </a:cubicBezTo>
                <a:lnTo>
                  <a:pt x="1535018" y="668503"/>
                </a:lnTo>
                <a:cubicBezTo>
                  <a:pt x="1528379" y="663814"/>
                  <a:pt x="1522076" y="664089"/>
                  <a:pt x="1515787" y="666419"/>
                </a:cubicBezTo>
                <a:lnTo>
                  <a:pt x="1503134" y="673184"/>
                </a:lnTo>
                <a:lnTo>
                  <a:pt x="1502411" y="672384"/>
                </a:lnTo>
                <a:cubicBezTo>
                  <a:pt x="1497877" y="672217"/>
                  <a:pt x="1492865" y="672926"/>
                  <a:pt x="1487675" y="674630"/>
                </a:cubicBezTo>
                <a:lnTo>
                  <a:pt x="1485211" y="675180"/>
                </a:lnTo>
                <a:lnTo>
                  <a:pt x="1481475" y="673346"/>
                </a:lnTo>
                <a:cubicBezTo>
                  <a:pt x="1477251" y="669114"/>
                  <a:pt x="1468616" y="668109"/>
                  <a:pt x="1462756" y="674299"/>
                </a:cubicBezTo>
                <a:cubicBezTo>
                  <a:pt x="1462779" y="674427"/>
                  <a:pt x="1462803" y="674552"/>
                  <a:pt x="1462827" y="674677"/>
                </a:cubicBezTo>
                <a:cubicBezTo>
                  <a:pt x="1462814" y="674669"/>
                  <a:pt x="1462800" y="674660"/>
                  <a:pt x="1462789" y="674651"/>
                </a:cubicBezTo>
                <a:lnTo>
                  <a:pt x="1451513" y="680734"/>
                </a:lnTo>
                <a:lnTo>
                  <a:pt x="1446026" y="680283"/>
                </a:lnTo>
                <a:cubicBezTo>
                  <a:pt x="1440290" y="681238"/>
                  <a:pt x="1434395" y="683445"/>
                  <a:pt x="1429543" y="686535"/>
                </a:cubicBezTo>
                <a:lnTo>
                  <a:pt x="1428976" y="686745"/>
                </a:lnTo>
                <a:lnTo>
                  <a:pt x="1427562" y="687000"/>
                </a:lnTo>
                <a:lnTo>
                  <a:pt x="1410292" y="689503"/>
                </a:lnTo>
                <a:lnTo>
                  <a:pt x="1397447" y="678757"/>
                </a:lnTo>
                <a:cubicBezTo>
                  <a:pt x="1390541" y="677953"/>
                  <a:pt x="1384802" y="679528"/>
                  <a:pt x="1379645" y="682201"/>
                </a:cubicBezTo>
                <a:lnTo>
                  <a:pt x="1365787" y="691919"/>
                </a:lnTo>
                <a:cubicBezTo>
                  <a:pt x="1365759" y="691898"/>
                  <a:pt x="1365738" y="691879"/>
                  <a:pt x="1365710" y="691857"/>
                </a:cubicBezTo>
                <a:cubicBezTo>
                  <a:pt x="1357230" y="692612"/>
                  <a:pt x="1353553" y="699319"/>
                  <a:pt x="1347020" y="702735"/>
                </a:cubicBezTo>
                <a:lnTo>
                  <a:pt x="1326940" y="710752"/>
                </a:lnTo>
                <a:lnTo>
                  <a:pt x="1326404" y="710664"/>
                </a:lnTo>
                <a:cubicBezTo>
                  <a:pt x="1326283" y="710297"/>
                  <a:pt x="1326162" y="709929"/>
                  <a:pt x="1326042" y="709563"/>
                </a:cubicBezTo>
                <a:lnTo>
                  <a:pt x="1321686" y="709709"/>
                </a:lnTo>
                <a:lnTo>
                  <a:pt x="1311473" y="697037"/>
                </a:lnTo>
                <a:cubicBezTo>
                  <a:pt x="1311442" y="697721"/>
                  <a:pt x="1311411" y="698404"/>
                  <a:pt x="1311380" y="699088"/>
                </a:cubicBezTo>
                <a:cubicBezTo>
                  <a:pt x="1311258" y="698302"/>
                  <a:pt x="1311139" y="697512"/>
                  <a:pt x="1311016" y="696723"/>
                </a:cubicBezTo>
                <a:cubicBezTo>
                  <a:pt x="1307108" y="691223"/>
                  <a:pt x="1302391" y="688630"/>
                  <a:pt x="1297400" y="688365"/>
                </a:cubicBezTo>
                <a:cubicBezTo>
                  <a:pt x="1292407" y="688100"/>
                  <a:pt x="1287145" y="690165"/>
                  <a:pt x="1282141" y="693975"/>
                </a:cubicBezTo>
                <a:lnTo>
                  <a:pt x="1273205" y="696739"/>
                </a:lnTo>
                <a:lnTo>
                  <a:pt x="1254283" y="680865"/>
                </a:lnTo>
                <a:cubicBezTo>
                  <a:pt x="1248452" y="680913"/>
                  <a:pt x="1241463" y="682198"/>
                  <a:pt x="1233359" y="684779"/>
                </a:cubicBezTo>
                <a:lnTo>
                  <a:pt x="1220173" y="689188"/>
                </a:lnTo>
                <a:lnTo>
                  <a:pt x="1203796" y="688962"/>
                </a:lnTo>
                <a:cubicBezTo>
                  <a:pt x="1192845" y="692549"/>
                  <a:pt x="1182707" y="698678"/>
                  <a:pt x="1172043" y="703703"/>
                </a:cubicBezTo>
                <a:cubicBezTo>
                  <a:pt x="1172099" y="703779"/>
                  <a:pt x="1172154" y="703855"/>
                  <a:pt x="1172211" y="703931"/>
                </a:cubicBezTo>
                <a:lnTo>
                  <a:pt x="1171194" y="703778"/>
                </a:lnTo>
                <a:lnTo>
                  <a:pt x="1156246" y="710144"/>
                </a:lnTo>
                <a:lnTo>
                  <a:pt x="1144398" y="701974"/>
                </a:lnTo>
                <a:cubicBezTo>
                  <a:pt x="1140829" y="701495"/>
                  <a:pt x="1137482" y="701702"/>
                  <a:pt x="1134276" y="702332"/>
                </a:cubicBezTo>
                <a:lnTo>
                  <a:pt x="1118455" y="707935"/>
                </a:lnTo>
                <a:lnTo>
                  <a:pt x="1117226" y="707160"/>
                </a:lnTo>
                <a:cubicBezTo>
                  <a:pt x="1115829" y="705868"/>
                  <a:pt x="1109830" y="705690"/>
                  <a:pt x="1107382" y="706974"/>
                </a:cubicBezTo>
                <a:lnTo>
                  <a:pt x="1102622" y="708507"/>
                </a:lnTo>
                <a:lnTo>
                  <a:pt x="1101085" y="707100"/>
                </a:lnTo>
                <a:cubicBezTo>
                  <a:pt x="1087806" y="697720"/>
                  <a:pt x="1075886" y="708202"/>
                  <a:pt x="1062679" y="715267"/>
                </a:cubicBezTo>
                <a:lnTo>
                  <a:pt x="1063701" y="715973"/>
                </a:lnTo>
                <a:lnTo>
                  <a:pt x="1047002" y="722155"/>
                </a:lnTo>
                <a:cubicBezTo>
                  <a:pt x="1041196" y="723556"/>
                  <a:pt x="1035002" y="723577"/>
                  <a:pt x="1027646" y="720155"/>
                </a:cubicBezTo>
                <a:cubicBezTo>
                  <a:pt x="1023413" y="718228"/>
                  <a:pt x="1017834" y="717929"/>
                  <a:pt x="1012095" y="718880"/>
                </a:cubicBezTo>
                <a:cubicBezTo>
                  <a:pt x="1006358" y="719835"/>
                  <a:pt x="1000463" y="722042"/>
                  <a:pt x="995611" y="725132"/>
                </a:cubicBezTo>
                <a:cubicBezTo>
                  <a:pt x="986221" y="725258"/>
                  <a:pt x="979512" y="731526"/>
                  <a:pt x="971616" y="734001"/>
                </a:cubicBezTo>
                <a:cubicBezTo>
                  <a:pt x="965576" y="735778"/>
                  <a:pt x="960233" y="739354"/>
                  <a:pt x="954524" y="741856"/>
                </a:cubicBezTo>
                <a:lnTo>
                  <a:pt x="936004" y="743203"/>
                </a:lnTo>
                <a:lnTo>
                  <a:pt x="937796" y="723341"/>
                </a:lnTo>
                <a:cubicBezTo>
                  <a:pt x="935015" y="717254"/>
                  <a:pt x="929070" y="712908"/>
                  <a:pt x="920741" y="712941"/>
                </a:cubicBezTo>
                <a:cubicBezTo>
                  <a:pt x="907716" y="713036"/>
                  <a:pt x="894463" y="712974"/>
                  <a:pt x="881357" y="713962"/>
                </a:cubicBezTo>
                <a:cubicBezTo>
                  <a:pt x="868252" y="714950"/>
                  <a:pt x="855291" y="716991"/>
                  <a:pt x="842857" y="721286"/>
                </a:cubicBezTo>
                <a:cubicBezTo>
                  <a:pt x="831266" y="725506"/>
                  <a:pt x="821715" y="733444"/>
                  <a:pt x="811587" y="739663"/>
                </a:cubicBezTo>
                <a:lnTo>
                  <a:pt x="811634" y="739969"/>
                </a:lnTo>
                <a:lnTo>
                  <a:pt x="791714" y="739658"/>
                </a:lnTo>
                <a:cubicBezTo>
                  <a:pt x="784991" y="739725"/>
                  <a:pt x="778314" y="740319"/>
                  <a:pt x="771670" y="742504"/>
                </a:cubicBezTo>
                <a:lnTo>
                  <a:pt x="768067" y="743358"/>
                </a:lnTo>
                <a:lnTo>
                  <a:pt x="746447" y="735533"/>
                </a:lnTo>
                <a:cubicBezTo>
                  <a:pt x="736345" y="730052"/>
                  <a:pt x="726843" y="728946"/>
                  <a:pt x="717685" y="730470"/>
                </a:cubicBezTo>
                <a:cubicBezTo>
                  <a:pt x="708524" y="731992"/>
                  <a:pt x="699709" y="736146"/>
                  <a:pt x="690966" y="741174"/>
                </a:cubicBezTo>
                <a:lnTo>
                  <a:pt x="666770" y="755786"/>
                </a:lnTo>
                <a:lnTo>
                  <a:pt x="655060" y="757482"/>
                </a:lnTo>
                <a:cubicBezTo>
                  <a:pt x="655073" y="757605"/>
                  <a:pt x="655084" y="757727"/>
                  <a:pt x="655096" y="757849"/>
                </a:cubicBezTo>
                <a:cubicBezTo>
                  <a:pt x="655094" y="757845"/>
                  <a:pt x="655094" y="757841"/>
                  <a:pt x="655092" y="757835"/>
                </a:cubicBezTo>
                <a:cubicBezTo>
                  <a:pt x="639118" y="765635"/>
                  <a:pt x="622660" y="772771"/>
                  <a:pt x="607629" y="781550"/>
                </a:cubicBezTo>
                <a:lnTo>
                  <a:pt x="606712" y="781914"/>
                </a:lnTo>
                <a:lnTo>
                  <a:pt x="602523" y="776218"/>
                </a:lnTo>
                <a:cubicBezTo>
                  <a:pt x="595039" y="768890"/>
                  <a:pt x="586784" y="769758"/>
                  <a:pt x="572450" y="777944"/>
                </a:cubicBezTo>
                <a:lnTo>
                  <a:pt x="560587" y="784820"/>
                </a:lnTo>
                <a:lnTo>
                  <a:pt x="550559" y="783702"/>
                </a:lnTo>
                <a:cubicBezTo>
                  <a:pt x="547487" y="783399"/>
                  <a:pt x="544454" y="782936"/>
                  <a:pt x="541559" y="782052"/>
                </a:cubicBezTo>
                <a:lnTo>
                  <a:pt x="533437" y="777907"/>
                </a:lnTo>
                <a:lnTo>
                  <a:pt x="534676" y="764595"/>
                </a:lnTo>
                <a:cubicBezTo>
                  <a:pt x="533798" y="752814"/>
                  <a:pt x="526545" y="746655"/>
                  <a:pt x="513421" y="746761"/>
                </a:cubicBezTo>
                <a:cubicBezTo>
                  <a:pt x="507591" y="746809"/>
                  <a:pt x="500601" y="748095"/>
                  <a:pt x="492497" y="750675"/>
                </a:cubicBezTo>
                <a:cubicBezTo>
                  <a:pt x="487078" y="752224"/>
                  <a:pt x="481778" y="753847"/>
                  <a:pt x="476779" y="755929"/>
                </a:cubicBezTo>
                <a:lnTo>
                  <a:pt x="463958" y="763337"/>
                </a:lnTo>
                <a:lnTo>
                  <a:pt x="462878" y="763589"/>
                </a:lnTo>
                <a:cubicBezTo>
                  <a:pt x="438820" y="771755"/>
                  <a:pt x="419311" y="792628"/>
                  <a:pt x="388632" y="784015"/>
                </a:cubicBezTo>
                <a:cubicBezTo>
                  <a:pt x="385145" y="783262"/>
                  <a:pt x="378817" y="784181"/>
                  <a:pt x="375315" y="788036"/>
                </a:cubicBezTo>
                <a:cubicBezTo>
                  <a:pt x="365090" y="793200"/>
                  <a:pt x="355683" y="797936"/>
                  <a:pt x="344084" y="787626"/>
                </a:cubicBezTo>
                <a:cubicBezTo>
                  <a:pt x="338950" y="782764"/>
                  <a:pt x="329323" y="785038"/>
                  <a:pt x="322336" y="788140"/>
                </a:cubicBezTo>
                <a:cubicBezTo>
                  <a:pt x="317707" y="790147"/>
                  <a:pt x="313403" y="793122"/>
                  <a:pt x="308508" y="792810"/>
                </a:cubicBezTo>
                <a:lnTo>
                  <a:pt x="303793" y="791370"/>
                </a:lnTo>
                <a:cubicBezTo>
                  <a:pt x="303799" y="791316"/>
                  <a:pt x="303800" y="791262"/>
                  <a:pt x="303805" y="791209"/>
                </a:cubicBezTo>
                <a:cubicBezTo>
                  <a:pt x="297367" y="786109"/>
                  <a:pt x="289282" y="786472"/>
                  <a:pt x="282324" y="789929"/>
                </a:cubicBezTo>
                <a:cubicBezTo>
                  <a:pt x="270562" y="797001"/>
                  <a:pt x="258028" y="800242"/>
                  <a:pt x="243551" y="800819"/>
                </a:cubicBezTo>
                <a:cubicBezTo>
                  <a:pt x="236315" y="801107"/>
                  <a:pt x="228932" y="804603"/>
                  <a:pt x="223371" y="809348"/>
                </a:cubicBezTo>
                <a:lnTo>
                  <a:pt x="224057" y="810409"/>
                </a:lnTo>
                <a:lnTo>
                  <a:pt x="223888" y="810365"/>
                </a:lnTo>
                <a:cubicBezTo>
                  <a:pt x="215543" y="810221"/>
                  <a:pt x="207821" y="811085"/>
                  <a:pt x="200872" y="813431"/>
                </a:cubicBezTo>
                <a:lnTo>
                  <a:pt x="196796" y="816083"/>
                </a:lnTo>
                <a:lnTo>
                  <a:pt x="170273" y="818138"/>
                </a:lnTo>
                <a:lnTo>
                  <a:pt x="169840" y="817654"/>
                </a:lnTo>
                <a:lnTo>
                  <a:pt x="169962" y="818163"/>
                </a:lnTo>
                <a:lnTo>
                  <a:pt x="169241" y="818218"/>
                </a:lnTo>
                <a:lnTo>
                  <a:pt x="156153" y="808505"/>
                </a:lnTo>
                <a:cubicBezTo>
                  <a:pt x="150910" y="807820"/>
                  <a:pt x="144961" y="809412"/>
                  <a:pt x="138594" y="812282"/>
                </a:cubicBezTo>
                <a:cubicBezTo>
                  <a:pt x="135311" y="813815"/>
                  <a:pt x="132404" y="815933"/>
                  <a:pt x="129237" y="817588"/>
                </a:cubicBezTo>
                <a:lnTo>
                  <a:pt x="119925" y="819742"/>
                </a:lnTo>
                <a:lnTo>
                  <a:pt x="118745" y="819717"/>
                </a:lnTo>
                <a:lnTo>
                  <a:pt x="87958" y="824518"/>
                </a:lnTo>
                <a:lnTo>
                  <a:pt x="42170" y="828066"/>
                </a:lnTo>
                <a:lnTo>
                  <a:pt x="0" y="283907"/>
                </a:lnTo>
                <a:close/>
              </a:path>
            </a:pathLst>
          </a:custGeom>
          <a:solidFill>
            <a:schemeClr val="bg1"/>
          </a:solidFill>
          <a:ln>
            <a:noFill/>
          </a:ln>
          <a:effectLst>
            <a:outerShdw blurRad="88900" sx="102000" sy="102000" algn="ctr" rotWithShape="0">
              <a:prstClr val="black">
                <a:alpha val="13000"/>
              </a:prstClr>
            </a:outerShdw>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199" name="Tijdelijke aanduiding voor verticale tekst 198">
            <a:extLst>
              <a:ext uri="{FF2B5EF4-FFF2-40B4-BE49-F238E27FC236}">
                <a16:creationId xmlns:a16="http://schemas.microsoft.com/office/drawing/2014/main" id="{5EF5DB12-4B72-4E8A-9F72-FFD85C9EBC06}"/>
              </a:ext>
            </a:extLst>
          </p:cNvPr>
          <p:cNvSpPr>
            <a:spLocks noGrp="1"/>
          </p:cNvSpPr>
          <p:nvPr>
            <p:ph type="body" orient="vert" idx="65" hasCustomPrompt="1"/>
          </p:nvPr>
        </p:nvSpPr>
        <p:spPr>
          <a:xfrm>
            <a:off x="3902889" y="971584"/>
            <a:ext cx="3894657" cy="618261"/>
          </a:xfrm>
          <a:custGeom>
            <a:avLst/>
            <a:gdLst>
              <a:gd name="connsiteX0" fmla="*/ 3663510 w 3687514"/>
              <a:gd name="connsiteY0" fmla="*/ 0 h 593639"/>
              <a:gd name="connsiteX1" fmla="*/ 3687514 w 3687514"/>
              <a:gd name="connsiteY1" fmla="*/ 309732 h 593639"/>
              <a:gd name="connsiteX2" fmla="*/ 24003 w 3687514"/>
              <a:gd name="connsiteY2" fmla="*/ 593639 h 593639"/>
              <a:gd name="connsiteX3" fmla="*/ 0 w 3687514"/>
              <a:gd name="connsiteY3" fmla="*/ 283907 h 593639"/>
            </a:gdLst>
            <a:ahLst/>
            <a:cxnLst>
              <a:cxn ang="0">
                <a:pos x="connsiteX0" y="connsiteY0"/>
              </a:cxn>
              <a:cxn ang="0">
                <a:pos x="connsiteX1" y="connsiteY1"/>
              </a:cxn>
              <a:cxn ang="0">
                <a:pos x="connsiteX2" y="connsiteY2"/>
              </a:cxn>
              <a:cxn ang="0">
                <a:pos x="connsiteX3" y="connsiteY3"/>
              </a:cxn>
            </a:cxnLst>
            <a:rect l="l" t="t" r="r" b="b"/>
            <a:pathLst>
              <a:path w="3687514" h="593639">
                <a:moveTo>
                  <a:pt x="3663510" y="0"/>
                </a:moveTo>
                <a:lnTo>
                  <a:pt x="3687514" y="309732"/>
                </a:lnTo>
                <a:lnTo>
                  <a:pt x="24003" y="593639"/>
                </a:lnTo>
                <a:lnTo>
                  <a:pt x="0" y="283907"/>
                </a:lnTo>
                <a:close/>
              </a:path>
            </a:pathLst>
          </a:custGeom>
          <a:solidFill>
            <a:schemeClr val="accent5"/>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0" name="Tijdelijke aanduiding voor verticale tekst 199">
            <a:extLst>
              <a:ext uri="{FF2B5EF4-FFF2-40B4-BE49-F238E27FC236}">
                <a16:creationId xmlns:a16="http://schemas.microsoft.com/office/drawing/2014/main" id="{0F461F53-454F-478B-9C6C-C8B647C4C13C}"/>
              </a:ext>
            </a:extLst>
          </p:cNvPr>
          <p:cNvSpPr>
            <a:spLocks noGrp="1"/>
          </p:cNvSpPr>
          <p:nvPr>
            <p:ph type="body" orient="vert" idx="66" hasCustomPrompt="1"/>
          </p:nvPr>
        </p:nvSpPr>
        <p:spPr>
          <a:xfrm>
            <a:off x="3861977" y="1270423"/>
            <a:ext cx="69585" cy="313265"/>
          </a:xfrm>
          <a:custGeom>
            <a:avLst/>
            <a:gdLst>
              <a:gd name="connsiteX0" fmla="*/ 45582 w 69585"/>
              <a:gd name="connsiteY0" fmla="*/ 0 h 313265"/>
              <a:gd name="connsiteX1" fmla="*/ 69585 w 69585"/>
              <a:gd name="connsiteY1" fmla="*/ 309732 h 313265"/>
              <a:gd name="connsiteX2" fmla="*/ 24003 w 69585"/>
              <a:gd name="connsiteY2" fmla="*/ 313265 h 313265"/>
              <a:gd name="connsiteX3" fmla="*/ 0 w 69585"/>
              <a:gd name="connsiteY3" fmla="*/ 3533 h 313265"/>
            </a:gdLst>
            <a:ahLst/>
            <a:cxnLst>
              <a:cxn ang="0">
                <a:pos x="connsiteX0" y="connsiteY0"/>
              </a:cxn>
              <a:cxn ang="0">
                <a:pos x="connsiteX1" y="connsiteY1"/>
              </a:cxn>
              <a:cxn ang="0">
                <a:pos x="connsiteX2" y="connsiteY2"/>
              </a:cxn>
              <a:cxn ang="0">
                <a:pos x="connsiteX3" y="connsiteY3"/>
              </a:cxn>
            </a:cxnLst>
            <a:rect l="l" t="t" r="r" b="b"/>
            <a:pathLst>
              <a:path w="69585" h="313265">
                <a:moveTo>
                  <a:pt x="45582" y="0"/>
                </a:moveTo>
                <a:lnTo>
                  <a:pt x="69585" y="309732"/>
                </a:lnTo>
                <a:lnTo>
                  <a:pt x="24003" y="313265"/>
                </a:lnTo>
                <a:lnTo>
                  <a:pt x="0" y="3533"/>
                </a:lnTo>
                <a:close/>
              </a:path>
            </a:pathLst>
          </a:custGeom>
          <a:solidFill>
            <a:schemeClr val="accent5">
              <a:lumMod val="50000"/>
            </a:schemeClr>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2" name="Tijdelijke aanduiding voor verticale tekst 201">
            <a:extLst>
              <a:ext uri="{FF2B5EF4-FFF2-40B4-BE49-F238E27FC236}">
                <a16:creationId xmlns:a16="http://schemas.microsoft.com/office/drawing/2014/main" id="{3B751E84-56DA-4D05-AF77-8BFA0AB4E768}"/>
              </a:ext>
            </a:extLst>
          </p:cNvPr>
          <p:cNvSpPr>
            <a:spLocks noGrp="1"/>
          </p:cNvSpPr>
          <p:nvPr>
            <p:ph type="body" orient="vert" idx="67" hasCustomPrompt="1"/>
          </p:nvPr>
        </p:nvSpPr>
        <p:spPr>
          <a:xfrm>
            <a:off x="3877762" y="1583687"/>
            <a:ext cx="66161" cy="237236"/>
          </a:xfrm>
          <a:custGeom>
            <a:avLst/>
            <a:gdLst>
              <a:gd name="connsiteX0" fmla="*/ 45582 w 69585"/>
              <a:gd name="connsiteY0" fmla="*/ 0 h 313265"/>
              <a:gd name="connsiteX1" fmla="*/ 69585 w 69585"/>
              <a:gd name="connsiteY1" fmla="*/ 309732 h 313265"/>
              <a:gd name="connsiteX2" fmla="*/ 24003 w 69585"/>
              <a:gd name="connsiteY2" fmla="*/ 313265 h 313265"/>
              <a:gd name="connsiteX3" fmla="*/ 0 w 69585"/>
              <a:gd name="connsiteY3" fmla="*/ 3533 h 313265"/>
            </a:gdLst>
            <a:ahLst/>
            <a:cxnLst>
              <a:cxn ang="0">
                <a:pos x="connsiteX0" y="connsiteY0"/>
              </a:cxn>
              <a:cxn ang="0">
                <a:pos x="connsiteX1" y="connsiteY1"/>
              </a:cxn>
              <a:cxn ang="0">
                <a:pos x="connsiteX2" y="connsiteY2"/>
              </a:cxn>
              <a:cxn ang="0">
                <a:pos x="connsiteX3" y="connsiteY3"/>
              </a:cxn>
            </a:cxnLst>
            <a:rect l="l" t="t" r="r" b="b"/>
            <a:pathLst>
              <a:path w="69585" h="313265">
                <a:moveTo>
                  <a:pt x="45582" y="0"/>
                </a:moveTo>
                <a:lnTo>
                  <a:pt x="69585" y="309732"/>
                </a:lnTo>
                <a:lnTo>
                  <a:pt x="24003" y="313265"/>
                </a:lnTo>
                <a:lnTo>
                  <a:pt x="0" y="3533"/>
                </a:lnTo>
                <a:close/>
              </a:path>
            </a:pathLst>
          </a:custGeom>
          <a:solidFill>
            <a:schemeClr val="bg1">
              <a:lumMod val="85000"/>
            </a:schemeClr>
          </a:solidFill>
          <a:ln>
            <a:noFill/>
          </a:ln>
          <a:effectLst/>
        </p:spPr>
        <p:txBody>
          <a:bodyPr vert="horz" wrap="square" lIns="0" tIns="0" rIns="0" bIns="1620000" rtlCol="0" anchor="ctr">
            <a:noAutofit/>
          </a:bodyPr>
          <a:lstStyle>
            <a:lvl1pPr marL="0" indent="0">
              <a:buNone/>
              <a:defRPr lang="nl-NL" sz="1100" i="1" dirty="0">
                <a:solidFill>
                  <a:schemeClr val="tx1">
                    <a:lumMod val="50000"/>
                    <a:lumOff val="50000"/>
                  </a:schemeClr>
                </a:solidFill>
              </a:defRPr>
            </a:lvl1pPr>
          </a:lstStyle>
          <a:p>
            <a:pPr marL="217488" lvl="0" indent="-217488" algn="ctr">
              <a:lnSpc>
                <a:spcPct val="90000"/>
              </a:lnSpc>
              <a:spcBef>
                <a:spcPts val="0"/>
              </a:spcBef>
              <a:spcAft>
                <a:spcPts val="0"/>
              </a:spcAft>
            </a:pPr>
            <a:r>
              <a:rPr lang="nl-NL"/>
              <a:t> </a:t>
            </a:r>
          </a:p>
        </p:txBody>
      </p:sp>
      <p:sp>
        <p:nvSpPr>
          <p:cNvPr id="206" name="Tijdelijke aanduiding voor verticale tekst 2">
            <a:extLst>
              <a:ext uri="{FF2B5EF4-FFF2-40B4-BE49-F238E27FC236}">
                <a16:creationId xmlns:a16="http://schemas.microsoft.com/office/drawing/2014/main" id="{C15CF370-901C-4635-8DA7-17661A7296A2}"/>
              </a:ext>
            </a:extLst>
          </p:cNvPr>
          <p:cNvSpPr>
            <a:spLocks noGrp="1"/>
          </p:cNvSpPr>
          <p:nvPr>
            <p:ph type="body" orient="vert" idx="70" hasCustomPrompt="1"/>
          </p:nvPr>
        </p:nvSpPr>
        <p:spPr>
          <a:xfrm rot="21292575">
            <a:off x="4699584" y="4331662"/>
            <a:ext cx="2176304" cy="798290"/>
          </a:xfrm>
          <a:blipFill>
            <a:blip r:embed="rId4">
              <a:extLst>
                <a:ext uri="{96DAC541-7B7A-43D3-8B79-37D633B846F1}">
                  <asvg:svgBlip xmlns:asvg="http://schemas.microsoft.com/office/drawing/2016/SVG/main" r:embed="rId5"/>
                </a:ext>
              </a:extLst>
            </a:blip>
            <a:stretch>
              <a:fillRect t="2955" b="2955"/>
            </a:stretch>
          </a:blipFill>
        </p:spPr>
        <p:txBody>
          <a:bodyPr vert="horz" lIns="252000" tIns="0" rIns="252000" bIns="0" anchor="ctr" anchorCtr="0"/>
          <a:lstStyle>
            <a:lvl1pPr marL="0" indent="0" algn="l">
              <a:spcBef>
                <a:spcPts val="0"/>
              </a:spcBef>
              <a:spcAft>
                <a:spcPts val="0"/>
              </a:spcAft>
              <a:buNone/>
              <a:defRPr sz="1400" b="1" cap="none" baseline="0">
                <a:ln w="0">
                  <a:noFill/>
                </a:ln>
                <a:solidFill>
                  <a:schemeClr val="bg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Plaats hier de titel van het event!</a:t>
            </a:r>
          </a:p>
        </p:txBody>
      </p:sp>
      <p:sp>
        <p:nvSpPr>
          <p:cNvPr id="211" name="Tijdelijke aanduiding voor verticale tekst 2">
            <a:extLst>
              <a:ext uri="{FF2B5EF4-FFF2-40B4-BE49-F238E27FC236}">
                <a16:creationId xmlns:a16="http://schemas.microsoft.com/office/drawing/2014/main" id="{6BE033C9-2A70-4CAC-A22D-4EE5CF9726A4}"/>
              </a:ext>
            </a:extLst>
          </p:cNvPr>
          <p:cNvSpPr>
            <a:spLocks noGrp="1"/>
          </p:cNvSpPr>
          <p:nvPr>
            <p:ph type="body" orient="vert" idx="75" hasCustomPrompt="1"/>
          </p:nvPr>
        </p:nvSpPr>
        <p:spPr>
          <a:xfrm rot="21306837">
            <a:off x="4826193" y="5144328"/>
            <a:ext cx="2801819" cy="392822"/>
          </a:xfrm>
          <a:noFill/>
        </p:spPr>
        <p:txBody>
          <a:bodyPr vert="horz" lIns="72000" tIns="0" rIns="72000" bIns="0" anchor="ctr" anchorCtr="0"/>
          <a:lstStyle>
            <a:lvl1pPr algn="l">
              <a:buNone/>
              <a:defRPr sz="1600" b="1" cap="none" baseline="0">
                <a:solidFill>
                  <a:schemeClr val="accent1"/>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Datum</a:t>
            </a:r>
          </a:p>
        </p:txBody>
      </p:sp>
      <p:sp>
        <p:nvSpPr>
          <p:cNvPr id="71" name="Tijdelijke aanduiding voor verticale tekst 2">
            <a:extLst>
              <a:ext uri="{FF2B5EF4-FFF2-40B4-BE49-F238E27FC236}">
                <a16:creationId xmlns:a16="http://schemas.microsoft.com/office/drawing/2014/main" id="{24174969-4D5B-4A98-A15E-B651F3BEE864}"/>
              </a:ext>
            </a:extLst>
          </p:cNvPr>
          <p:cNvSpPr>
            <a:spLocks noGrp="1"/>
          </p:cNvSpPr>
          <p:nvPr>
            <p:ph type="body" orient="vert" idx="76" hasCustomPrompt="1"/>
          </p:nvPr>
        </p:nvSpPr>
        <p:spPr>
          <a:xfrm>
            <a:off x="846123" y="6050065"/>
            <a:ext cx="777600" cy="273600"/>
          </a:xfrm>
          <a:blipFill>
            <a:blip r:embed="rId6">
              <a:extLst>
                <a:ext uri="{96DAC541-7B7A-43D3-8B79-37D633B846F1}">
                  <asvg:svgBlip xmlns:asvg="http://schemas.microsoft.com/office/drawing/2016/SVG/main" r:embed="rId7"/>
                </a:ext>
              </a:extLst>
            </a:blip>
            <a:srcRect/>
            <a:stretch>
              <a:fillRect t="2955" b="2955"/>
            </a:stretch>
          </a:blipFill>
        </p:spPr>
        <p:txBody>
          <a:bodyPr vert="horz" lIns="72000" tIns="0" rIns="72000" bIns="0" anchor="ctr" anchorCtr="0"/>
          <a:lstStyle>
            <a:lvl1pPr algn="ctr">
              <a:buNone/>
              <a:defRPr sz="600" b="1" cap="all" baseline="0">
                <a:solidFill>
                  <a:schemeClr val="accent3"/>
                </a:solidFill>
              </a:defRPr>
            </a:lvl1pPr>
            <a:lvl2pPr>
              <a:defRPr/>
            </a:lvl2pPr>
            <a:lvl3pPr>
              <a:defRPr/>
            </a:lvl3pPr>
            <a:lvl4pPr>
              <a:defRPr/>
            </a:lvl4pPr>
            <a:lvl5pPr>
              <a:defRPr/>
            </a:lvl5pPr>
            <a:lvl6pPr>
              <a:buNone/>
              <a:defRPr/>
            </a:lvl6pPr>
            <a:lvl7pPr>
              <a:defRPr/>
            </a:lvl7pPr>
            <a:lvl8pPr>
              <a:defRPr/>
            </a:lvl8pPr>
            <a:lvl9pPr>
              <a:defRPr/>
            </a:lvl9pPr>
          </a:lstStyle>
          <a:p>
            <a:pPr lvl="0"/>
            <a:r>
              <a:rPr lang="nl-NL"/>
              <a:t>Hoofdstuk</a:t>
            </a:r>
          </a:p>
        </p:txBody>
      </p:sp>
      <p:sp>
        <p:nvSpPr>
          <p:cNvPr id="68" name="Titel 1">
            <a:extLst>
              <a:ext uri="{FF2B5EF4-FFF2-40B4-BE49-F238E27FC236}">
                <a16:creationId xmlns:a16="http://schemas.microsoft.com/office/drawing/2014/main" id="{7114DB7C-3D77-4D37-AECD-D4DB585A188F}"/>
              </a:ext>
            </a:extLst>
          </p:cNvPr>
          <p:cNvSpPr>
            <a:spLocks noGrp="1"/>
          </p:cNvSpPr>
          <p:nvPr>
            <p:ph type="title" hasCustomPrompt="1"/>
          </p:nvPr>
        </p:nvSpPr>
        <p:spPr>
          <a:xfrm>
            <a:off x="575998" y="1225657"/>
            <a:ext cx="11033141" cy="920291"/>
          </a:xfrm>
        </p:spPr>
        <p:txBody>
          <a:bodyPr/>
          <a:lstStyle>
            <a:lvl1pPr>
              <a:defRPr/>
            </a:lvl1pPr>
          </a:lstStyle>
          <a:p>
            <a:r>
              <a:rPr lang="nl-NL" dirty="0"/>
              <a:t>Wat staat er op</a:t>
            </a:r>
            <a:br>
              <a:rPr lang="nl-NL" dirty="0"/>
            </a:br>
            <a:r>
              <a:rPr lang="nl-NL" dirty="0"/>
              <a:t>de agenda?</a:t>
            </a:r>
          </a:p>
        </p:txBody>
      </p:sp>
    </p:spTree>
    <p:extLst>
      <p:ext uri="{BB962C8B-B14F-4D97-AF65-F5344CB8AC3E}">
        <p14:creationId xmlns:p14="http://schemas.microsoft.com/office/powerpoint/2010/main" val="3598321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ppt_x"/>
                                          </p:val>
                                        </p:tav>
                                        <p:tav tm="100000">
                                          <p:val>
                                            <p:strVal val="#ppt_x"/>
                                          </p:val>
                                        </p:tav>
                                      </p:tavLst>
                                    </p:anim>
                                    <p:anim calcmode="lin" valueType="num">
                                      <p:cBhvr additive="base">
                                        <p:cTn id="8" dur="10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decel="100000" fill="hold" grpId="0" nodeType="withEffect">
                                  <p:stCondLst>
                                    <p:cond delay="0"/>
                                  </p:stCondLst>
                                  <p:childTnLst>
                                    <p:set>
                                      <p:cBhvr>
                                        <p:cTn id="10" dur="1" fill="hold">
                                          <p:stCondLst>
                                            <p:cond delay="0"/>
                                          </p:stCondLst>
                                        </p:cTn>
                                        <p:tgtEl>
                                          <p:spTgt spid="161"/>
                                        </p:tgtEl>
                                        <p:attrNameLst>
                                          <p:attrName>style.visibility</p:attrName>
                                        </p:attrNameLst>
                                      </p:cBhvr>
                                      <p:to>
                                        <p:strVal val="visible"/>
                                      </p:to>
                                    </p:set>
                                    <p:anim calcmode="lin" valueType="num">
                                      <p:cBhvr additive="base">
                                        <p:cTn id="11" dur="1000" fill="hold"/>
                                        <p:tgtEl>
                                          <p:spTgt spid="161"/>
                                        </p:tgtEl>
                                        <p:attrNameLst>
                                          <p:attrName>ppt_x</p:attrName>
                                        </p:attrNameLst>
                                      </p:cBhvr>
                                      <p:tavLst>
                                        <p:tav tm="0">
                                          <p:val>
                                            <p:strVal val="#ppt_x"/>
                                          </p:val>
                                        </p:tav>
                                        <p:tav tm="100000">
                                          <p:val>
                                            <p:strVal val="#ppt_x"/>
                                          </p:val>
                                        </p:tav>
                                      </p:tavLst>
                                    </p:anim>
                                    <p:anim calcmode="lin" valueType="num">
                                      <p:cBhvr additive="base">
                                        <p:cTn id="12" dur="1000" fill="hold"/>
                                        <p:tgtEl>
                                          <p:spTgt spid="161"/>
                                        </p:tgtEl>
                                        <p:attrNameLst>
                                          <p:attrName>ppt_y</p:attrName>
                                        </p:attrNameLst>
                                      </p:cBhvr>
                                      <p:tavLst>
                                        <p:tav tm="0">
                                          <p:val>
                                            <p:strVal val="1+#ppt_h/2"/>
                                          </p:val>
                                        </p:tav>
                                        <p:tav tm="100000">
                                          <p:val>
                                            <p:strVal val="#ppt_y"/>
                                          </p:val>
                                        </p:tav>
                                      </p:tavLst>
                                    </p:anim>
                                  </p:childTnLst>
                                </p:cTn>
                              </p:par>
                              <p:par>
                                <p:cTn id="13" presetID="2" presetClass="entr" presetSubtype="4" decel="100000" fill="hold" grpId="0" nodeType="withEffect">
                                  <p:stCondLst>
                                    <p:cond delay="0"/>
                                  </p:stCondLst>
                                  <p:childTnLst>
                                    <p:set>
                                      <p:cBhvr>
                                        <p:cTn id="14" dur="1" fill="hold">
                                          <p:stCondLst>
                                            <p:cond delay="0"/>
                                          </p:stCondLst>
                                        </p:cTn>
                                        <p:tgtEl>
                                          <p:spTgt spid="160"/>
                                        </p:tgtEl>
                                        <p:attrNameLst>
                                          <p:attrName>style.visibility</p:attrName>
                                        </p:attrNameLst>
                                      </p:cBhvr>
                                      <p:to>
                                        <p:strVal val="visible"/>
                                      </p:to>
                                    </p:set>
                                    <p:anim calcmode="lin" valueType="num">
                                      <p:cBhvr additive="base">
                                        <p:cTn id="15" dur="1000" fill="hold"/>
                                        <p:tgtEl>
                                          <p:spTgt spid="160"/>
                                        </p:tgtEl>
                                        <p:attrNameLst>
                                          <p:attrName>ppt_x</p:attrName>
                                        </p:attrNameLst>
                                      </p:cBhvr>
                                      <p:tavLst>
                                        <p:tav tm="0">
                                          <p:val>
                                            <p:strVal val="#ppt_x"/>
                                          </p:val>
                                        </p:tav>
                                        <p:tav tm="100000">
                                          <p:val>
                                            <p:strVal val="#ppt_x"/>
                                          </p:val>
                                        </p:tav>
                                      </p:tavLst>
                                    </p:anim>
                                    <p:anim calcmode="lin" valueType="num">
                                      <p:cBhvr additive="base">
                                        <p:cTn id="16" dur="1000" fill="hold"/>
                                        <p:tgtEl>
                                          <p:spTgt spid="160"/>
                                        </p:tgtEl>
                                        <p:attrNameLst>
                                          <p:attrName>ppt_y</p:attrName>
                                        </p:attrNameLst>
                                      </p:cBhvr>
                                      <p:tavLst>
                                        <p:tav tm="0">
                                          <p:val>
                                            <p:strVal val="1+#ppt_h/2"/>
                                          </p:val>
                                        </p:tav>
                                        <p:tav tm="100000">
                                          <p:val>
                                            <p:strVal val="#ppt_y"/>
                                          </p:val>
                                        </p:tav>
                                      </p:tavLst>
                                    </p:anim>
                                  </p:childTnLst>
                                </p:cTn>
                              </p:par>
                              <p:par>
                                <p:cTn id="17" presetID="2" presetClass="entr" presetSubtype="4" decel="10000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anim calcmode="lin" valueType="num">
                                      <p:cBhvr additive="base">
                                        <p:cTn id="19" dur="1000" fill="hold"/>
                                        <p:tgtEl>
                                          <p:spTgt spid="196"/>
                                        </p:tgtEl>
                                        <p:attrNameLst>
                                          <p:attrName>ppt_x</p:attrName>
                                        </p:attrNameLst>
                                      </p:cBhvr>
                                      <p:tavLst>
                                        <p:tav tm="0">
                                          <p:val>
                                            <p:strVal val="#ppt_x"/>
                                          </p:val>
                                        </p:tav>
                                        <p:tav tm="100000">
                                          <p:val>
                                            <p:strVal val="#ppt_x"/>
                                          </p:val>
                                        </p:tav>
                                      </p:tavLst>
                                    </p:anim>
                                    <p:anim calcmode="lin" valueType="num">
                                      <p:cBhvr additive="base">
                                        <p:cTn id="20" dur="1000" fill="hold"/>
                                        <p:tgtEl>
                                          <p:spTgt spid="196"/>
                                        </p:tgtEl>
                                        <p:attrNameLst>
                                          <p:attrName>ppt_y</p:attrName>
                                        </p:attrNameLst>
                                      </p:cBhvr>
                                      <p:tavLst>
                                        <p:tav tm="0">
                                          <p:val>
                                            <p:strVal val="1+#ppt_h/2"/>
                                          </p:val>
                                        </p:tav>
                                        <p:tav tm="100000">
                                          <p:val>
                                            <p:strVal val="#ppt_y"/>
                                          </p:val>
                                        </p:tav>
                                      </p:tavLst>
                                    </p:anim>
                                  </p:childTnLst>
                                </p:cTn>
                              </p:par>
                              <p:par>
                                <p:cTn id="21" presetID="2" presetClass="entr" presetSubtype="4" decel="100000" fill="hold" grpId="0" nodeType="withEffect">
                                  <p:stCondLst>
                                    <p:cond delay="0"/>
                                  </p:stCondLst>
                                  <p:childTnLst>
                                    <p:set>
                                      <p:cBhvr>
                                        <p:cTn id="22" dur="1" fill="hold">
                                          <p:stCondLst>
                                            <p:cond delay="0"/>
                                          </p:stCondLst>
                                        </p:cTn>
                                        <p:tgtEl>
                                          <p:spTgt spid="195"/>
                                        </p:tgtEl>
                                        <p:attrNameLst>
                                          <p:attrName>style.visibility</p:attrName>
                                        </p:attrNameLst>
                                      </p:cBhvr>
                                      <p:to>
                                        <p:strVal val="visible"/>
                                      </p:to>
                                    </p:set>
                                    <p:anim calcmode="lin" valueType="num">
                                      <p:cBhvr additive="base">
                                        <p:cTn id="23" dur="1000" fill="hold"/>
                                        <p:tgtEl>
                                          <p:spTgt spid="195"/>
                                        </p:tgtEl>
                                        <p:attrNameLst>
                                          <p:attrName>ppt_x</p:attrName>
                                        </p:attrNameLst>
                                      </p:cBhvr>
                                      <p:tavLst>
                                        <p:tav tm="0">
                                          <p:val>
                                            <p:strVal val="#ppt_x"/>
                                          </p:val>
                                        </p:tav>
                                        <p:tav tm="100000">
                                          <p:val>
                                            <p:strVal val="#ppt_x"/>
                                          </p:val>
                                        </p:tav>
                                      </p:tavLst>
                                    </p:anim>
                                    <p:anim calcmode="lin" valueType="num">
                                      <p:cBhvr additive="base">
                                        <p:cTn id="24" dur="1000" fill="hold"/>
                                        <p:tgtEl>
                                          <p:spTgt spid="195"/>
                                        </p:tgtEl>
                                        <p:attrNameLst>
                                          <p:attrName>ppt_y</p:attrName>
                                        </p:attrNameLst>
                                      </p:cBhvr>
                                      <p:tavLst>
                                        <p:tav tm="0">
                                          <p:val>
                                            <p:strVal val="1+#ppt_h/2"/>
                                          </p:val>
                                        </p:tav>
                                        <p:tav tm="100000">
                                          <p:val>
                                            <p:strVal val="#ppt_y"/>
                                          </p:val>
                                        </p:tav>
                                      </p:tavLst>
                                    </p:anim>
                                  </p:childTnLst>
                                </p:cTn>
                              </p:par>
                              <p:par>
                                <p:cTn id="25" presetID="2" presetClass="entr" presetSubtype="4" decel="100000" fill="hold" grpId="0" nodeType="withEffect">
                                  <p:stCondLst>
                                    <p:cond delay="0"/>
                                  </p:stCondLst>
                                  <p:childTnLst>
                                    <p:set>
                                      <p:cBhvr>
                                        <p:cTn id="26" dur="1" fill="hold">
                                          <p:stCondLst>
                                            <p:cond delay="0"/>
                                          </p:stCondLst>
                                        </p:cTn>
                                        <p:tgtEl>
                                          <p:spTgt spid="199"/>
                                        </p:tgtEl>
                                        <p:attrNameLst>
                                          <p:attrName>style.visibility</p:attrName>
                                        </p:attrNameLst>
                                      </p:cBhvr>
                                      <p:to>
                                        <p:strVal val="visible"/>
                                      </p:to>
                                    </p:set>
                                    <p:anim calcmode="lin" valueType="num">
                                      <p:cBhvr additive="base">
                                        <p:cTn id="27" dur="1000" fill="hold"/>
                                        <p:tgtEl>
                                          <p:spTgt spid="199"/>
                                        </p:tgtEl>
                                        <p:attrNameLst>
                                          <p:attrName>ppt_x</p:attrName>
                                        </p:attrNameLst>
                                      </p:cBhvr>
                                      <p:tavLst>
                                        <p:tav tm="0">
                                          <p:val>
                                            <p:strVal val="#ppt_x"/>
                                          </p:val>
                                        </p:tav>
                                        <p:tav tm="100000">
                                          <p:val>
                                            <p:strVal val="#ppt_x"/>
                                          </p:val>
                                        </p:tav>
                                      </p:tavLst>
                                    </p:anim>
                                    <p:anim calcmode="lin" valueType="num">
                                      <p:cBhvr additive="base">
                                        <p:cTn id="28" dur="1000" fill="hold"/>
                                        <p:tgtEl>
                                          <p:spTgt spid="199"/>
                                        </p:tgtEl>
                                        <p:attrNameLst>
                                          <p:attrName>ppt_y</p:attrName>
                                        </p:attrNameLst>
                                      </p:cBhvr>
                                      <p:tavLst>
                                        <p:tav tm="0">
                                          <p:val>
                                            <p:strVal val="1+#ppt_h/2"/>
                                          </p:val>
                                        </p:tav>
                                        <p:tav tm="100000">
                                          <p:val>
                                            <p:strVal val="#ppt_y"/>
                                          </p:val>
                                        </p:tav>
                                      </p:tavLst>
                                    </p:anim>
                                  </p:childTnLst>
                                </p:cTn>
                              </p:par>
                              <p:par>
                                <p:cTn id="29" presetID="2" presetClass="entr" presetSubtype="4" decel="100000" fill="hold" grpId="0" nodeType="withEffect">
                                  <p:stCondLst>
                                    <p:cond delay="0"/>
                                  </p:stCondLst>
                                  <p:childTnLst>
                                    <p:set>
                                      <p:cBhvr>
                                        <p:cTn id="30" dur="1" fill="hold">
                                          <p:stCondLst>
                                            <p:cond delay="0"/>
                                          </p:stCondLst>
                                        </p:cTn>
                                        <p:tgtEl>
                                          <p:spTgt spid="200"/>
                                        </p:tgtEl>
                                        <p:attrNameLst>
                                          <p:attrName>style.visibility</p:attrName>
                                        </p:attrNameLst>
                                      </p:cBhvr>
                                      <p:to>
                                        <p:strVal val="visible"/>
                                      </p:to>
                                    </p:set>
                                    <p:anim calcmode="lin" valueType="num">
                                      <p:cBhvr additive="base">
                                        <p:cTn id="31" dur="1000" fill="hold"/>
                                        <p:tgtEl>
                                          <p:spTgt spid="200"/>
                                        </p:tgtEl>
                                        <p:attrNameLst>
                                          <p:attrName>ppt_x</p:attrName>
                                        </p:attrNameLst>
                                      </p:cBhvr>
                                      <p:tavLst>
                                        <p:tav tm="0">
                                          <p:val>
                                            <p:strVal val="#ppt_x"/>
                                          </p:val>
                                        </p:tav>
                                        <p:tav tm="100000">
                                          <p:val>
                                            <p:strVal val="#ppt_x"/>
                                          </p:val>
                                        </p:tav>
                                      </p:tavLst>
                                    </p:anim>
                                    <p:anim calcmode="lin" valueType="num">
                                      <p:cBhvr additive="base">
                                        <p:cTn id="32" dur="1000" fill="hold"/>
                                        <p:tgtEl>
                                          <p:spTgt spid="200"/>
                                        </p:tgtEl>
                                        <p:attrNameLst>
                                          <p:attrName>ppt_y</p:attrName>
                                        </p:attrNameLst>
                                      </p:cBhvr>
                                      <p:tavLst>
                                        <p:tav tm="0">
                                          <p:val>
                                            <p:strVal val="1+#ppt_h/2"/>
                                          </p:val>
                                        </p:tav>
                                        <p:tav tm="100000">
                                          <p:val>
                                            <p:strVal val="#ppt_y"/>
                                          </p:val>
                                        </p:tav>
                                      </p:tavLst>
                                    </p:anim>
                                  </p:childTnLst>
                                </p:cTn>
                              </p:par>
                              <p:par>
                                <p:cTn id="33" presetID="2" presetClass="entr" presetSubtype="4" decel="100000" fill="hold" grpId="0" nodeType="withEffect">
                                  <p:stCondLst>
                                    <p:cond delay="0"/>
                                  </p:stCondLst>
                                  <p:childTnLst>
                                    <p:set>
                                      <p:cBhvr>
                                        <p:cTn id="34" dur="1" fill="hold">
                                          <p:stCondLst>
                                            <p:cond delay="0"/>
                                          </p:stCondLst>
                                        </p:cTn>
                                        <p:tgtEl>
                                          <p:spTgt spid="202"/>
                                        </p:tgtEl>
                                        <p:attrNameLst>
                                          <p:attrName>style.visibility</p:attrName>
                                        </p:attrNameLst>
                                      </p:cBhvr>
                                      <p:to>
                                        <p:strVal val="visible"/>
                                      </p:to>
                                    </p:set>
                                    <p:anim calcmode="lin" valueType="num">
                                      <p:cBhvr additive="base">
                                        <p:cTn id="35" dur="1000" fill="hold"/>
                                        <p:tgtEl>
                                          <p:spTgt spid="202"/>
                                        </p:tgtEl>
                                        <p:attrNameLst>
                                          <p:attrName>ppt_x</p:attrName>
                                        </p:attrNameLst>
                                      </p:cBhvr>
                                      <p:tavLst>
                                        <p:tav tm="0">
                                          <p:val>
                                            <p:strVal val="#ppt_x"/>
                                          </p:val>
                                        </p:tav>
                                        <p:tav tm="100000">
                                          <p:val>
                                            <p:strVal val="#ppt_x"/>
                                          </p:val>
                                        </p:tav>
                                      </p:tavLst>
                                    </p:anim>
                                    <p:anim calcmode="lin" valueType="num">
                                      <p:cBhvr additive="base">
                                        <p:cTn id="36" dur="1000" fill="hold"/>
                                        <p:tgtEl>
                                          <p:spTgt spid="202"/>
                                        </p:tgtEl>
                                        <p:attrNameLst>
                                          <p:attrName>ppt_y</p:attrName>
                                        </p:attrNameLst>
                                      </p:cBhvr>
                                      <p:tavLst>
                                        <p:tav tm="0">
                                          <p:val>
                                            <p:strVal val="1+#ppt_h/2"/>
                                          </p:val>
                                        </p:tav>
                                        <p:tav tm="100000">
                                          <p:val>
                                            <p:strVal val="#ppt_y"/>
                                          </p:val>
                                        </p:tav>
                                      </p:tavLst>
                                    </p:anim>
                                  </p:childTnLst>
                                </p:cTn>
                              </p:par>
                            </p:childTnLst>
                          </p:cTn>
                        </p:par>
                        <p:par>
                          <p:cTn id="37" fill="hold">
                            <p:stCondLst>
                              <p:cond delay="1000"/>
                            </p:stCondLst>
                            <p:childTnLst>
                              <p:par>
                                <p:cTn id="38" presetID="10" presetClass="entr" presetSubtype="0" fill="hold" grpId="0" nodeType="afterEffect">
                                  <p:stCondLst>
                                    <p:cond delay="0"/>
                                  </p:stCondLst>
                                  <p:childTnLst>
                                    <p:set>
                                      <p:cBhvr>
                                        <p:cTn id="39" dur="1" fill="hold">
                                          <p:stCondLst>
                                            <p:cond delay="0"/>
                                          </p:stCondLst>
                                        </p:cTn>
                                        <p:tgtEl>
                                          <p:spTgt spid="186"/>
                                        </p:tgtEl>
                                        <p:attrNameLst>
                                          <p:attrName>style.visibility</p:attrName>
                                        </p:attrNameLst>
                                      </p:cBhvr>
                                      <p:to>
                                        <p:strVal val="visible"/>
                                      </p:to>
                                    </p:set>
                                    <p:animEffect transition="in" filter="fade">
                                      <p:cBhvr>
                                        <p:cTn id="40" dur="500"/>
                                        <p:tgtEl>
                                          <p:spTgt spid="186"/>
                                        </p:tgtEl>
                                      </p:cBhvr>
                                    </p:animEffect>
                                  </p:childTnLst>
                                </p:cTn>
                              </p:par>
                            </p:childTnLst>
                          </p:cTn>
                        </p:par>
                        <p:par>
                          <p:cTn id="41" fill="hold">
                            <p:stCondLst>
                              <p:cond delay="1500"/>
                            </p:stCondLst>
                            <p:childTnLst>
                              <p:par>
                                <p:cTn id="42" presetID="10" presetClass="entr" presetSubtype="0" fill="hold" grpId="0" nodeType="after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fade">
                                      <p:cBhvr>
                                        <p:cTn id="44" dur="500"/>
                                        <p:tgtEl>
                                          <p:spTgt spid="206"/>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11"/>
                                        </p:tgtEl>
                                        <p:attrNameLst>
                                          <p:attrName>style.visibility</p:attrName>
                                        </p:attrNameLst>
                                      </p:cBhvr>
                                      <p:to>
                                        <p:strVal val="visible"/>
                                      </p:to>
                                    </p:set>
                                    <p:animEffect transition="in" filter="fade">
                                      <p:cBhvr>
                                        <p:cTn id="4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1" grpId="0" animBg="1"/>
      <p:bldP spid="160" grpId="0" animBg="1"/>
      <p:bldP spid="186" grpId="0" animBg="1"/>
      <p:bldP spid="196" grpId="0" animBg="1">
        <p:tmplLst>
          <p:tmpl>
            <p:tnLst>
              <p:par>
                <p:cTn presetID="2" presetClass="entr" presetSubtype="4" decel="100000" fill="hold" nodeType="withEffect">
                  <p:stCondLst>
                    <p:cond delay="0"/>
                  </p:stCondLst>
                  <p:childTnLst>
                    <p:set>
                      <p:cBhvr>
                        <p:cTn dur="1" fill="hold">
                          <p:stCondLst>
                            <p:cond delay="0"/>
                          </p:stCondLst>
                        </p:cTn>
                        <p:tgtEl>
                          <p:spTgt spid="196"/>
                        </p:tgtEl>
                        <p:attrNameLst>
                          <p:attrName>style.visibility</p:attrName>
                        </p:attrNameLst>
                      </p:cBhvr>
                      <p:to>
                        <p:strVal val="visible"/>
                      </p:to>
                    </p:set>
                    <p:anim calcmode="lin" valueType="num">
                      <p:cBhvr additive="base">
                        <p:cTn dur="1000" fill="hold"/>
                        <p:tgtEl>
                          <p:spTgt spid="196"/>
                        </p:tgtEl>
                        <p:attrNameLst>
                          <p:attrName>ppt_x</p:attrName>
                        </p:attrNameLst>
                      </p:cBhvr>
                      <p:tavLst>
                        <p:tav tm="0">
                          <p:val>
                            <p:strVal val="#ppt_x"/>
                          </p:val>
                        </p:tav>
                        <p:tav tm="100000">
                          <p:val>
                            <p:strVal val="#ppt_x"/>
                          </p:val>
                        </p:tav>
                      </p:tavLst>
                    </p:anim>
                    <p:anim calcmode="lin" valueType="num">
                      <p:cBhvr additive="base">
                        <p:cTn dur="1000" fill="hold"/>
                        <p:tgtEl>
                          <p:spTgt spid="196"/>
                        </p:tgtEl>
                        <p:attrNameLst>
                          <p:attrName>ppt_y</p:attrName>
                        </p:attrNameLst>
                      </p:cBhvr>
                      <p:tavLst>
                        <p:tav tm="0">
                          <p:val>
                            <p:strVal val="1+#ppt_h/2"/>
                          </p:val>
                        </p:tav>
                        <p:tav tm="100000">
                          <p:val>
                            <p:strVal val="#ppt_y"/>
                          </p:val>
                        </p:tav>
                      </p:tavLst>
                    </p:anim>
                  </p:childTnLst>
                </p:cTn>
              </p:par>
            </p:tnLst>
          </p:tmpl>
        </p:tmplLst>
      </p:bldP>
      <p:bldP spid="195" grpId="0" animBg="1">
        <p:tmplLst>
          <p:tmpl>
            <p:tnLst>
              <p:par>
                <p:cTn presetID="2" presetClass="entr" presetSubtype="4" decel="100000" fill="hold" nodeType="withEffect">
                  <p:stCondLst>
                    <p:cond delay="0"/>
                  </p:stCondLst>
                  <p:childTnLst>
                    <p:set>
                      <p:cBhvr>
                        <p:cTn dur="1" fill="hold">
                          <p:stCondLst>
                            <p:cond delay="0"/>
                          </p:stCondLst>
                        </p:cTn>
                        <p:tgtEl>
                          <p:spTgt spid="195"/>
                        </p:tgtEl>
                        <p:attrNameLst>
                          <p:attrName>style.visibility</p:attrName>
                        </p:attrNameLst>
                      </p:cBhvr>
                      <p:to>
                        <p:strVal val="visible"/>
                      </p:to>
                    </p:set>
                    <p:anim calcmode="lin" valueType="num">
                      <p:cBhvr additive="base">
                        <p:cTn dur="1000" fill="hold"/>
                        <p:tgtEl>
                          <p:spTgt spid="195"/>
                        </p:tgtEl>
                        <p:attrNameLst>
                          <p:attrName>ppt_x</p:attrName>
                        </p:attrNameLst>
                      </p:cBhvr>
                      <p:tavLst>
                        <p:tav tm="0">
                          <p:val>
                            <p:strVal val="#ppt_x"/>
                          </p:val>
                        </p:tav>
                        <p:tav tm="100000">
                          <p:val>
                            <p:strVal val="#ppt_x"/>
                          </p:val>
                        </p:tav>
                      </p:tavLst>
                    </p:anim>
                    <p:anim calcmode="lin" valueType="num">
                      <p:cBhvr additive="base">
                        <p:cTn dur="1000" fill="hold"/>
                        <p:tgtEl>
                          <p:spTgt spid="195"/>
                        </p:tgtEl>
                        <p:attrNameLst>
                          <p:attrName>ppt_y</p:attrName>
                        </p:attrNameLst>
                      </p:cBhvr>
                      <p:tavLst>
                        <p:tav tm="0">
                          <p:val>
                            <p:strVal val="1+#ppt_h/2"/>
                          </p:val>
                        </p:tav>
                        <p:tav tm="100000">
                          <p:val>
                            <p:strVal val="#ppt_y"/>
                          </p:val>
                        </p:tav>
                      </p:tavLst>
                    </p:anim>
                  </p:childTnLst>
                </p:cTn>
              </p:par>
            </p:tnLst>
          </p:tmpl>
        </p:tmplLst>
      </p:bldP>
      <p:bldP spid="199" grpId="0" animBg="1">
        <p:tmplLst>
          <p:tmpl>
            <p:tnLst>
              <p:par>
                <p:cTn presetID="2" presetClass="entr" presetSubtype="4" decel="100000" fill="hold" nodeType="withEffect">
                  <p:stCondLst>
                    <p:cond delay="0"/>
                  </p:stCondLst>
                  <p:childTnLst>
                    <p:set>
                      <p:cBhvr>
                        <p:cTn dur="1" fill="hold">
                          <p:stCondLst>
                            <p:cond delay="0"/>
                          </p:stCondLst>
                        </p:cTn>
                        <p:tgtEl>
                          <p:spTgt spid="199"/>
                        </p:tgtEl>
                        <p:attrNameLst>
                          <p:attrName>style.visibility</p:attrName>
                        </p:attrNameLst>
                      </p:cBhvr>
                      <p:to>
                        <p:strVal val="visible"/>
                      </p:to>
                    </p:set>
                    <p:anim calcmode="lin" valueType="num">
                      <p:cBhvr additive="base">
                        <p:cTn dur="1000" fill="hold"/>
                        <p:tgtEl>
                          <p:spTgt spid="199"/>
                        </p:tgtEl>
                        <p:attrNameLst>
                          <p:attrName>ppt_x</p:attrName>
                        </p:attrNameLst>
                      </p:cBhvr>
                      <p:tavLst>
                        <p:tav tm="0">
                          <p:val>
                            <p:strVal val="#ppt_x"/>
                          </p:val>
                        </p:tav>
                        <p:tav tm="100000">
                          <p:val>
                            <p:strVal val="#ppt_x"/>
                          </p:val>
                        </p:tav>
                      </p:tavLst>
                    </p:anim>
                    <p:anim calcmode="lin" valueType="num">
                      <p:cBhvr additive="base">
                        <p:cTn dur="1000" fill="hold"/>
                        <p:tgtEl>
                          <p:spTgt spid="199"/>
                        </p:tgtEl>
                        <p:attrNameLst>
                          <p:attrName>ppt_y</p:attrName>
                        </p:attrNameLst>
                      </p:cBhvr>
                      <p:tavLst>
                        <p:tav tm="0">
                          <p:val>
                            <p:strVal val="1+#ppt_h/2"/>
                          </p:val>
                        </p:tav>
                        <p:tav tm="100000">
                          <p:val>
                            <p:strVal val="#ppt_y"/>
                          </p:val>
                        </p:tav>
                      </p:tavLst>
                    </p:anim>
                  </p:childTnLst>
                </p:cTn>
              </p:par>
            </p:tnLst>
          </p:tmpl>
        </p:tmplLst>
      </p:bldP>
      <p:bldP spid="200" grpId="0" animBg="1">
        <p:tmplLst>
          <p:tmpl>
            <p:tnLst>
              <p:par>
                <p:cTn presetID="2" presetClass="entr" presetSubtype="4" decel="100000" fill="hold" nodeType="withEffect">
                  <p:stCondLst>
                    <p:cond delay="0"/>
                  </p:stCondLst>
                  <p:childTnLst>
                    <p:set>
                      <p:cBhvr>
                        <p:cTn dur="1" fill="hold">
                          <p:stCondLst>
                            <p:cond delay="0"/>
                          </p:stCondLst>
                        </p:cTn>
                        <p:tgtEl>
                          <p:spTgt spid="200"/>
                        </p:tgtEl>
                        <p:attrNameLst>
                          <p:attrName>style.visibility</p:attrName>
                        </p:attrNameLst>
                      </p:cBhvr>
                      <p:to>
                        <p:strVal val="visible"/>
                      </p:to>
                    </p:set>
                    <p:anim calcmode="lin" valueType="num">
                      <p:cBhvr additive="base">
                        <p:cTn dur="1000" fill="hold"/>
                        <p:tgtEl>
                          <p:spTgt spid="200"/>
                        </p:tgtEl>
                        <p:attrNameLst>
                          <p:attrName>ppt_x</p:attrName>
                        </p:attrNameLst>
                      </p:cBhvr>
                      <p:tavLst>
                        <p:tav tm="0">
                          <p:val>
                            <p:strVal val="#ppt_x"/>
                          </p:val>
                        </p:tav>
                        <p:tav tm="100000">
                          <p:val>
                            <p:strVal val="#ppt_x"/>
                          </p:val>
                        </p:tav>
                      </p:tavLst>
                    </p:anim>
                    <p:anim calcmode="lin" valueType="num">
                      <p:cBhvr additive="base">
                        <p:cTn dur="1000" fill="hold"/>
                        <p:tgtEl>
                          <p:spTgt spid="200"/>
                        </p:tgtEl>
                        <p:attrNameLst>
                          <p:attrName>ppt_y</p:attrName>
                        </p:attrNameLst>
                      </p:cBhvr>
                      <p:tavLst>
                        <p:tav tm="0">
                          <p:val>
                            <p:strVal val="1+#ppt_h/2"/>
                          </p:val>
                        </p:tav>
                        <p:tav tm="100000">
                          <p:val>
                            <p:strVal val="#ppt_y"/>
                          </p:val>
                        </p:tav>
                      </p:tavLst>
                    </p:anim>
                  </p:childTnLst>
                </p:cTn>
              </p:par>
            </p:tnLst>
          </p:tmpl>
        </p:tmplLst>
      </p:bldP>
      <p:bldP spid="202" grpId="0" animBg="1">
        <p:tmplLst>
          <p:tmpl>
            <p:tnLst>
              <p:par>
                <p:cTn presetID="2" presetClass="entr" presetSubtype="4" decel="100000" fill="hold" nodeType="withEffect">
                  <p:stCondLst>
                    <p:cond delay="0"/>
                  </p:stCondLst>
                  <p:childTnLst>
                    <p:set>
                      <p:cBhvr>
                        <p:cTn dur="1" fill="hold">
                          <p:stCondLst>
                            <p:cond delay="0"/>
                          </p:stCondLst>
                        </p:cTn>
                        <p:tgtEl>
                          <p:spTgt spid="202"/>
                        </p:tgtEl>
                        <p:attrNameLst>
                          <p:attrName>style.visibility</p:attrName>
                        </p:attrNameLst>
                      </p:cBhvr>
                      <p:to>
                        <p:strVal val="visible"/>
                      </p:to>
                    </p:set>
                    <p:anim calcmode="lin" valueType="num">
                      <p:cBhvr additive="base">
                        <p:cTn dur="1000" fill="hold"/>
                        <p:tgtEl>
                          <p:spTgt spid="202"/>
                        </p:tgtEl>
                        <p:attrNameLst>
                          <p:attrName>ppt_x</p:attrName>
                        </p:attrNameLst>
                      </p:cBhvr>
                      <p:tavLst>
                        <p:tav tm="0">
                          <p:val>
                            <p:strVal val="#ppt_x"/>
                          </p:val>
                        </p:tav>
                        <p:tav tm="100000">
                          <p:val>
                            <p:strVal val="#ppt_x"/>
                          </p:val>
                        </p:tav>
                      </p:tavLst>
                    </p:anim>
                    <p:anim calcmode="lin" valueType="num">
                      <p:cBhvr additive="base">
                        <p:cTn dur="1000" fill="hold"/>
                        <p:tgtEl>
                          <p:spTgt spid="202"/>
                        </p:tgtEl>
                        <p:attrNameLst>
                          <p:attrName>ppt_y</p:attrName>
                        </p:attrNameLst>
                      </p:cBhvr>
                      <p:tavLst>
                        <p:tav tm="0">
                          <p:val>
                            <p:strVal val="1+#ppt_h/2"/>
                          </p:val>
                        </p:tav>
                        <p:tav tm="100000">
                          <p:val>
                            <p:strVal val="#ppt_y"/>
                          </p:val>
                        </p:tav>
                      </p:tavLst>
                    </p:anim>
                  </p:childTnLst>
                </p:cTn>
              </p:par>
            </p:tnLst>
          </p:tmpl>
        </p:tmplLst>
      </p:bldP>
      <p:bldP spid="206" grpId="0" animBg="1">
        <p:tmplLst>
          <p:tmpl>
            <p:tnLst>
              <p:par>
                <p:cTn presetID="10" presetClass="entr" presetSubtype="0" fill="hold" nodeType="afterEffect">
                  <p:stCondLst>
                    <p:cond delay="0"/>
                  </p:stCondLst>
                  <p:childTnLst>
                    <p:set>
                      <p:cBhvr>
                        <p:cTn dur="1" fill="hold">
                          <p:stCondLst>
                            <p:cond delay="0"/>
                          </p:stCondLst>
                        </p:cTn>
                        <p:tgtEl>
                          <p:spTgt spid="206"/>
                        </p:tgtEl>
                        <p:attrNameLst>
                          <p:attrName>style.visibility</p:attrName>
                        </p:attrNameLst>
                      </p:cBhvr>
                      <p:to>
                        <p:strVal val="visible"/>
                      </p:to>
                    </p:set>
                    <p:animEffect transition="in" filter="fade">
                      <p:cBhvr>
                        <p:cTn dur="500"/>
                        <p:tgtEl>
                          <p:spTgt spid="206"/>
                        </p:tgtEl>
                      </p:cBhvr>
                    </p:animEffect>
                  </p:childTnLst>
                </p:cTn>
              </p:par>
            </p:tnLst>
          </p:tmpl>
        </p:tmplLst>
      </p:bldP>
      <p:bldP spid="211" grpId="0">
        <p:tmplLst>
          <p:tmpl>
            <p:tnLst>
              <p:par>
                <p:cTn presetID="10" presetClass="entr" presetSubtype="0" fill="hold" nodeType="withEffect">
                  <p:stCondLst>
                    <p:cond delay="0"/>
                  </p:stCondLst>
                  <p:childTnLst>
                    <p:set>
                      <p:cBhvr>
                        <p:cTn dur="1" fill="hold">
                          <p:stCondLst>
                            <p:cond delay="0"/>
                          </p:stCondLst>
                        </p:cTn>
                        <p:tgtEl>
                          <p:spTgt spid="211"/>
                        </p:tgtEl>
                        <p:attrNameLst>
                          <p:attrName>style.visibility</p:attrName>
                        </p:attrNameLst>
                      </p:cBhvr>
                      <p:to>
                        <p:strVal val="visible"/>
                      </p:to>
                    </p:set>
                    <p:animEffect transition="in" filter="fade">
                      <p:cBhvr>
                        <p:cTn dur="500"/>
                        <p:tgtEl>
                          <p:spTgt spid="211"/>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Afbeelding met bijschrift">
    <p:spTree>
      <p:nvGrpSpPr>
        <p:cNvPr id="1" name=""/>
        <p:cNvGrpSpPr/>
        <p:nvPr/>
      </p:nvGrpSpPr>
      <p:grpSpPr>
        <a:xfrm>
          <a:off x="0" y="0"/>
          <a:ext cx="0" cy="0"/>
          <a:chOff x="0" y="0"/>
          <a:chExt cx="0" cy="0"/>
        </a:xfrm>
      </p:grpSpPr>
      <p:sp>
        <p:nvSpPr>
          <p:cNvPr id="3" name="Tijdelijke aanduiding voor afbeelding 2">
            <a:extLst>
              <a:ext uri="{FF2B5EF4-FFF2-40B4-BE49-F238E27FC236}">
                <a16:creationId xmlns:a16="http://schemas.microsoft.com/office/drawing/2014/main" id="{7DF7AE8C-EAF9-1042-A5C2-752D6043F319}"/>
              </a:ext>
            </a:extLst>
          </p:cNvPr>
          <p:cNvSpPr>
            <a:spLocks noGrp="1"/>
          </p:cNvSpPr>
          <p:nvPr>
            <p:ph type="pic" idx="1"/>
          </p:nvPr>
        </p:nvSpPr>
        <p:spPr>
          <a:xfrm>
            <a:off x="0" y="0"/>
            <a:ext cx="12192000" cy="2904565"/>
          </a:xfrm>
          <a:prstGeom prst="rect">
            <a:avLst/>
          </a:prstGeom>
          <a:solidFill>
            <a:schemeClr val="bg2"/>
          </a:solidFill>
        </p:spPr>
        <p:txBody>
          <a:bodyPr anchor="ctr" anchorCtr="0"/>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 name="Titel 1">
            <a:extLst>
              <a:ext uri="{FF2B5EF4-FFF2-40B4-BE49-F238E27FC236}">
                <a16:creationId xmlns:a16="http://schemas.microsoft.com/office/drawing/2014/main" id="{5EE723B0-738C-D044-9322-6E73691E56B5}"/>
              </a:ext>
            </a:extLst>
          </p:cNvPr>
          <p:cNvSpPr>
            <a:spLocks noGrp="1"/>
          </p:cNvSpPr>
          <p:nvPr>
            <p:ph type="title" hasCustomPrompt="1"/>
          </p:nvPr>
        </p:nvSpPr>
        <p:spPr>
          <a:xfrm>
            <a:off x="593603" y="3459691"/>
            <a:ext cx="2325443" cy="2618379"/>
          </a:xfrm>
          <a:prstGeom prst="rect">
            <a:avLst/>
          </a:prstGeom>
        </p:spPr>
        <p:txBody>
          <a:bodyPr anchor="t" anchorCtr="0"/>
          <a:lstStyle>
            <a:lvl1pPr>
              <a:lnSpc>
                <a:spcPct val="100000"/>
              </a:lnSpc>
              <a:defRPr sz="3200"/>
            </a:lvl1pPr>
          </a:lstStyle>
          <a:p>
            <a:r>
              <a:rPr lang="nl-NL" sz="3200" b="1" dirty="0">
                <a:solidFill>
                  <a:srgbClr val="013353"/>
                </a:solidFill>
                <a:latin typeface="Barlow Condensed SemiBold" pitchFamily="2" charset="77"/>
              </a:rPr>
              <a:t>HIER STAAT EEN TITEL</a:t>
            </a:r>
          </a:p>
        </p:txBody>
      </p:sp>
      <p:grpSp>
        <p:nvGrpSpPr>
          <p:cNvPr id="5" name="Groep 4">
            <a:extLst>
              <a:ext uri="{FF2B5EF4-FFF2-40B4-BE49-F238E27FC236}">
                <a16:creationId xmlns:a16="http://schemas.microsoft.com/office/drawing/2014/main" id="{A96F842D-9E7E-2941-8A5A-D7D8FABEF225}"/>
              </a:ext>
            </a:extLst>
          </p:cNvPr>
          <p:cNvGrpSpPr/>
          <p:nvPr userDrawn="1"/>
        </p:nvGrpSpPr>
        <p:grpSpPr>
          <a:xfrm>
            <a:off x="322950" y="-50800"/>
            <a:ext cx="444216" cy="1441450"/>
            <a:chOff x="322950" y="-50800"/>
            <a:chExt cx="444216" cy="1441450"/>
          </a:xfrm>
        </p:grpSpPr>
        <p:sp>
          <p:nvSpPr>
            <p:cNvPr id="6" name="Rechthoek 5">
              <a:extLst>
                <a:ext uri="{FF2B5EF4-FFF2-40B4-BE49-F238E27FC236}">
                  <a16:creationId xmlns:a16="http://schemas.microsoft.com/office/drawing/2014/main" id="{13407B13-B684-8546-BD2A-6B1DB33B48FC}"/>
                </a:ext>
              </a:extLst>
            </p:cNvPr>
            <p:cNvSpPr/>
            <p:nvPr userDrawn="1"/>
          </p:nvSpPr>
          <p:spPr>
            <a:xfrm>
              <a:off x="322950" y="-50800"/>
              <a:ext cx="444216" cy="14414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pic>
          <p:nvPicPr>
            <p:cNvPr id="7" name="Afbeelding 6">
              <a:extLst>
                <a:ext uri="{FF2B5EF4-FFF2-40B4-BE49-F238E27FC236}">
                  <a16:creationId xmlns:a16="http://schemas.microsoft.com/office/drawing/2014/main" id="{CB78BD4C-3506-114A-929A-E1987446D447}"/>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89285" y="0"/>
              <a:ext cx="311547" cy="1332321"/>
            </a:xfrm>
            <a:prstGeom prst="rect">
              <a:avLst/>
            </a:prstGeom>
          </p:spPr>
        </p:pic>
      </p:grpSp>
    </p:spTree>
    <p:extLst>
      <p:ext uri="{BB962C8B-B14F-4D97-AF65-F5344CB8AC3E}">
        <p14:creationId xmlns:p14="http://schemas.microsoft.com/office/powerpoint/2010/main" val="98107347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5_Afbeelding met bijschrift">
    <p:spTree>
      <p:nvGrpSpPr>
        <p:cNvPr id="1" name=""/>
        <p:cNvGrpSpPr/>
        <p:nvPr/>
      </p:nvGrpSpPr>
      <p:grpSpPr>
        <a:xfrm>
          <a:off x="0" y="0"/>
          <a:ext cx="0" cy="0"/>
          <a:chOff x="0" y="0"/>
          <a:chExt cx="0" cy="0"/>
        </a:xfrm>
      </p:grpSpPr>
      <p:sp>
        <p:nvSpPr>
          <p:cNvPr id="18" name="Tijdelijke aanduiding voor afbeelding 2">
            <a:extLst>
              <a:ext uri="{FF2B5EF4-FFF2-40B4-BE49-F238E27FC236}">
                <a16:creationId xmlns:a16="http://schemas.microsoft.com/office/drawing/2014/main" id="{5F6DA5D8-7986-C34E-82DB-840E6F6C9F91}"/>
              </a:ext>
            </a:extLst>
          </p:cNvPr>
          <p:cNvSpPr>
            <a:spLocks noGrp="1"/>
          </p:cNvSpPr>
          <p:nvPr>
            <p:ph type="pic" idx="1"/>
          </p:nvPr>
        </p:nvSpPr>
        <p:spPr>
          <a:xfrm>
            <a:off x="9208312" y="0"/>
            <a:ext cx="2571311" cy="3350060"/>
          </a:xfrm>
          <a:prstGeom prst="rect">
            <a:avLst/>
          </a:prstGeom>
          <a:solidFill>
            <a:schemeClr val="bg2"/>
          </a:solidFill>
        </p:spPr>
        <p:txBody>
          <a:bodyPr anchor="ctr" anchorCtr="0"/>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2" name="Titel 1">
            <a:extLst>
              <a:ext uri="{FF2B5EF4-FFF2-40B4-BE49-F238E27FC236}">
                <a16:creationId xmlns:a16="http://schemas.microsoft.com/office/drawing/2014/main" id="{5EE723B0-738C-D044-9322-6E73691E56B5}"/>
              </a:ext>
            </a:extLst>
          </p:cNvPr>
          <p:cNvSpPr>
            <a:spLocks noGrp="1"/>
          </p:cNvSpPr>
          <p:nvPr>
            <p:ph type="title" hasCustomPrompt="1"/>
          </p:nvPr>
        </p:nvSpPr>
        <p:spPr>
          <a:xfrm>
            <a:off x="839788" y="457200"/>
            <a:ext cx="3932237" cy="984738"/>
          </a:xfrm>
          <a:prstGeom prst="rect">
            <a:avLst/>
          </a:prstGeom>
        </p:spPr>
        <p:txBody>
          <a:bodyPr anchor="b"/>
          <a:lstStyle>
            <a:lvl1pPr>
              <a:defRPr sz="3600"/>
            </a:lvl1pPr>
          </a:lstStyle>
          <a:p>
            <a:r>
              <a:rPr lang="nl-NL" sz="3200" b="1" dirty="0">
                <a:solidFill>
                  <a:srgbClr val="013353"/>
                </a:solidFill>
                <a:latin typeface="Barlow Condensed SemiBold" pitchFamily="2" charset="77"/>
              </a:rPr>
              <a:t>HIER STAAT EEN TITEL</a:t>
            </a:r>
          </a:p>
        </p:txBody>
      </p:sp>
      <p:sp>
        <p:nvSpPr>
          <p:cNvPr id="21" name="Rechthoek 20">
            <a:extLst>
              <a:ext uri="{FF2B5EF4-FFF2-40B4-BE49-F238E27FC236}">
                <a16:creationId xmlns:a16="http://schemas.microsoft.com/office/drawing/2014/main" id="{8644332C-182B-F945-9378-3967F4D6C865}"/>
              </a:ext>
            </a:extLst>
          </p:cNvPr>
          <p:cNvSpPr/>
          <p:nvPr userDrawn="1"/>
        </p:nvSpPr>
        <p:spPr>
          <a:xfrm>
            <a:off x="389286" y="3738282"/>
            <a:ext cx="2571311" cy="2704601"/>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solidFill>
                <a:srgbClr val="013353"/>
              </a:solidFill>
            </a:endParaRPr>
          </a:p>
        </p:txBody>
      </p:sp>
      <p:sp>
        <p:nvSpPr>
          <p:cNvPr id="22" name="Rechthoek 21">
            <a:extLst>
              <a:ext uri="{FF2B5EF4-FFF2-40B4-BE49-F238E27FC236}">
                <a16:creationId xmlns:a16="http://schemas.microsoft.com/office/drawing/2014/main" id="{4C68ACF7-2EFF-8943-BA5A-ED3532F113DB}"/>
              </a:ext>
            </a:extLst>
          </p:cNvPr>
          <p:cNvSpPr/>
          <p:nvPr userDrawn="1"/>
        </p:nvSpPr>
        <p:spPr>
          <a:xfrm>
            <a:off x="3328962" y="3738282"/>
            <a:ext cx="2571311" cy="2704601"/>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solidFill>
                <a:srgbClr val="013353"/>
              </a:solidFill>
            </a:endParaRPr>
          </a:p>
        </p:txBody>
      </p:sp>
      <p:sp>
        <p:nvSpPr>
          <p:cNvPr id="23" name="Rechthoek 22">
            <a:extLst>
              <a:ext uri="{FF2B5EF4-FFF2-40B4-BE49-F238E27FC236}">
                <a16:creationId xmlns:a16="http://schemas.microsoft.com/office/drawing/2014/main" id="{7DC174F9-8F0C-B446-8BCF-00FDE0EAE60E}"/>
              </a:ext>
            </a:extLst>
          </p:cNvPr>
          <p:cNvSpPr/>
          <p:nvPr userDrawn="1"/>
        </p:nvSpPr>
        <p:spPr>
          <a:xfrm>
            <a:off x="6268638" y="3738282"/>
            <a:ext cx="2571311" cy="2704601"/>
          </a:xfrm>
          <a:prstGeom prst="rect">
            <a:avLst/>
          </a:prstGeom>
          <a:solidFill>
            <a:srgbClr val="D2ED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24" name="Rechthoek 23">
            <a:extLst>
              <a:ext uri="{FF2B5EF4-FFF2-40B4-BE49-F238E27FC236}">
                <a16:creationId xmlns:a16="http://schemas.microsoft.com/office/drawing/2014/main" id="{7AD18E1F-8C74-CD4B-AF55-5A941AFFA470}"/>
              </a:ext>
            </a:extLst>
          </p:cNvPr>
          <p:cNvSpPr/>
          <p:nvPr userDrawn="1"/>
        </p:nvSpPr>
        <p:spPr>
          <a:xfrm>
            <a:off x="9208313" y="3738282"/>
            <a:ext cx="2571311" cy="2704601"/>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solidFill>
                <a:srgbClr val="013353"/>
              </a:solidFill>
            </a:endParaRPr>
          </a:p>
        </p:txBody>
      </p:sp>
      <p:sp>
        <p:nvSpPr>
          <p:cNvPr id="25" name="Tijdelijke aanduiding voor tekst 2">
            <a:extLst>
              <a:ext uri="{FF2B5EF4-FFF2-40B4-BE49-F238E27FC236}">
                <a16:creationId xmlns:a16="http://schemas.microsoft.com/office/drawing/2014/main" id="{AB79C76D-5ECA-9B44-8629-2471E60D92FB}"/>
              </a:ext>
            </a:extLst>
          </p:cNvPr>
          <p:cNvSpPr>
            <a:spLocks noGrp="1"/>
          </p:cNvSpPr>
          <p:nvPr>
            <p:ph idx="14" hasCustomPrompt="1"/>
          </p:nvPr>
        </p:nvSpPr>
        <p:spPr>
          <a:xfrm>
            <a:off x="839788" y="1441938"/>
            <a:ext cx="3257839" cy="490998"/>
          </a:xfrm>
          <a:prstGeom prst="rect">
            <a:avLst/>
          </a:prstGeom>
        </p:spPr>
        <p:txBody>
          <a:bodyPr vert="horz" lIns="91440" tIns="45720" rIns="91440" bIns="45720" rtlCol="0">
            <a:noAutofit/>
          </a:bodyPr>
          <a:lstStyle>
            <a:lvl1pPr marL="0" indent="0" algn="l">
              <a:buNone/>
              <a:defRPr sz="2800" b="0" i="0">
                <a:solidFill>
                  <a:srgbClr val="013353"/>
                </a:solidFill>
                <a:latin typeface="Barlow Condensed Light" pitchFamily="2" charset="77"/>
              </a:defRPr>
            </a:lvl1pPr>
          </a:lstStyle>
          <a:p>
            <a:pPr lvl="0"/>
            <a:r>
              <a:rPr lang="nl-NL" dirty="0"/>
              <a:t>subtitel</a:t>
            </a:r>
          </a:p>
        </p:txBody>
      </p:sp>
      <p:sp>
        <p:nvSpPr>
          <p:cNvPr id="26" name="Tijdelijke aanduiding voor tekst 3">
            <a:extLst>
              <a:ext uri="{FF2B5EF4-FFF2-40B4-BE49-F238E27FC236}">
                <a16:creationId xmlns:a16="http://schemas.microsoft.com/office/drawing/2014/main" id="{3E43B288-1C05-A346-B260-6BB531EEFB7E}"/>
              </a:ext>
            </a:extLst>
          </p:cNvPr>
          <p:cNvSpPr>
            <a:spLocks noGrp="1"/>
          </p:cNvSpPr>
          <p:nvPr>
            <p:ph type="body" sz="half" idx="2"/>
          </p:nvPr>
        </p:nvSpPr>
        <p:spPr>
          <a:xfrm>
            <a:off x="839787" y="2154996"/>
            <a:ext cx="7887523" cy="1092288"/>
          </a:xfrm>
          <a:prstGeom prst="rect">
            <a:avLst/>
          </a:prstGeom>
        </p:spPr>
        <p:txBody>
          <a:bodyPr>
            <a:normAutofit/>
          </a:bodyPr>
          <a:lstStyle>
            <a:lvl1pPr marL="0" indent="0">
              <a:buNone/>
              <a:defRPr sz="1400" b="0" i="0">
                <a:solidFill>
                  <a:srgbClr val="013353"/>
                </a:solidFill>
                <a:latin typeface="Barlow Ligh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27" name="Tijdelijke aanduiding voor tekst 3">
            <a:extLst>
              <a:ext uri="{FF2B5EF4-FFF2-40B4-BE49-F238E27FC236}">
                <a16:creationId xmlns:a16="http://schemas.microsoft.com/office/drawing/2014/main" id="{DF45FE2C-2D80-3440-B90E-3246DC7B33A8}"/>
              </a:ext>
            </a:extLst>
          </p:cNvPr>
          <p:cNvSpPr>
            <a:spLocks noGrp="1"/>
          </p:cNvSpPr>
          <p:nvPr>
            <p:ph type="body" sz="half" idx="15"/>
          </p:nvPr>
        </p:nvSpPr>
        <p:spPr>
          <a:xfrm>
            <a:off x="601700" y="3998294"/>
            <a:ext cx="2146481" cy="1092288"/>
          </a:xfrm>
          <a:prstGeom prst="rect">
            <a:avLst/>
          </a:prstGeom>
        </p:spPr>
        <p:txBody>
          <a:bodyPr>
            <a:normAutofit/>
          </a:bodyPr>
          <a:lstStyle>
            <a:lvl1pPr marL="0" indent="0">
              <a:buNone/>
              <a:defRPr sz="1400" b="0" i="0">
                <a:solidFill>
                  <a:schemeClr val="bg1"/>
                </a:solidFill>
                <a:latin typeface="Barlow Ligh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29" name="Tijdelijke aanduiding voor tekst 3">
            <a:extLst>
              <a:ext uri="{FF2B5EF4-FFF2-40B4-BE49-F238E27FC236}">
                <a16:creationId xmlns:a16="http://schemas.microsoft.com/office/drawing/2014/main" id="{E159072E-E750-3C45-900D-FD0E4189355C}"/>
              </a:ext>
            </a:extLst>
          </p:cNvPr>
          <p:cNvSpPr>
            <a:spLocks noGrp="1"/>
          </p:cNvSpPr>
          <p:nvPr>
            <p:ph type="body" sz="half" idx="16"/>
          </p:nvPr>
        </p:nvSpPr>
        <p:spPr>
          <a:xfrm>
            <a:off x="3506947" y="3998294"/>
            <a:ext cx="2146481" cy="1092288"/>
          </a:xfrm>
          <a:prstGeom prst="rect">
            <a:avLst/>
          </a:prstGeom>
        </p:spPr>
        <p:txBody>
          <a:bodyPr>
            <a:normAutofit/>
          </a:bodyPr>
          <a:lstStyle>
            <a:lvl1pPr marL="0" indent="0">
              <a:buNone/>
              <a:defRPr sz="1400" b="0" i="0">
                <a:solidFill>
                  <a:schemeClr val="bg1"/>
                </a:solidFill>
                <a:latin typeface="Barlow Ligh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30" name="Tijdelijke aanduiding voor tekst 3">
            <a:extLst>
              <a:ext uri="{FF2B5EF4-FFF2-40B4-BE49-F238E27FC236}">
                <a16:creationId xmlns:a16="http://schemas.microsoft.com/office/drawing/2014/main" id="{C1BE6006-7B24-714C-849F-7BE806FB5F8E}"/>
              </a:ext>
            </a:extLst>
          </p:cNvPr>
          <p:cNvSpPr>
            <a:spLocks noGrp="1"/>
          </p:cNvSpPr>
          <p:nvPr>
            <p:ph type="body" sz="half" idx="17"/>
          </p:nvPr>
        </p:nvSpPr>
        <p:spPr>
          <a:xfrm>
            <a:off x="6423177" y="3998294"/>
            <a:ext cx="2146481" cy="1092288"/>
          </a:xfrm>
          <a:prstGeom prst="rect">
            <a:avLst/>
          </a:prstGeom>
        </p:spPr>
        <p:txBody>
          <a:bodyPr>
            <a:normAutofit/>
          </a:bodyPr>
          <a:lstStyle>
            <a:lvl1pPr marL="0" indent="0">
              <a:buNone/>
              <a:defRPr sz="1400" b="0" i="0">
                <a:solidFill>
                  <a:srgbClr val="013353"/>
                </a:solidFill>
                <a:latin typeface="Barlow Ligh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
        <p:nvSpPr>
          <p:cNvPr id="31" name="Tijdelijke aanduiding voor tekst 3">
            <a:extLst>
              <a:ext uri="{FF2B5EF4-FFF2-40B4-BE49-F238E27FC236}">
                <a16:creationId xmlns:a16="http://schemas.microsoft.com/office/drawing/2014/main" id="{799B4067-8487-AA4E-97E3-A0E323414723}"/>
              </a:ext>
            </a:extLst>
          </p:cNvPr>
          <p:cNvSpPr>
            <a:spLocks noGrp="1"/>
          </p:cNvSpPr>
          <p:nvPr>
            <p:ph type="body" sz="half" idx="18"/>
          </p:nvPr>
        </p:nvSpPr>
        <p:spPr>
          <a:xfrm>
            <a:off x="9397870" y="3998294"/>
            <a:ext cx="2146481" cy="1092288"/>
          </a:xfrm>
          <a:prstGeom prst="rect">
            <a:avLst/>
          </a:prstGeom>
        </p:spPr>
        <p:txBody>
          <a:bodyPr>
            <a:normAutofit/>
          </a:bodyPr>
          <a:lstStyle>
            <a:lvl1pPr marL="0" indent="0">
              <a:buNone/>
              <a:defRPr sz="1400" b="0" i="0">
                <a:solidFill>
                  <a:schemeClr val="bg1"/>
                </a:solidFill>
                <a:latin typeface="Barlow Light"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Tree>
    <p:extLst>
      <p:ext uri="{BB962C8B-B14F-4D97-AF65-F5344CB8AC3E}">
        <p14:creationId xmlns:p14="http://schemas.microsoft.com/office/powerpoint/2010/main" val="42406809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Afbeelding met bijschrift">
    <p:spTree>
      <p:nvGrpSpPr>
        <p:cNvPr id="1" name=""/>
        <p:cNvGrpSpPr/>
        <p:nvPr/>
      </p:nvGrpSpPr>
      <p:grpSpPr>
        <a:xfrm>
          <a:off x="0" y="0"/>
          <a:ext cx="0" cy="0"/>
          <a:chOff x="0" y="0"/>
          <a:chExt cx="0" cy="0"/>
        </a:xfrm>
      </p:grpSpPr>
      <p:sp>
        <p:nvSpPr>
          <p:cNvPr id="10" name="Rechthoek 9">
            <a:extLst>
              <a:ext uri="{FF2B5EF4-FFF2-40B4-BE49-F238E27FC236}">
                <a16:creationId xmlns:a16="http://schemas.microsoft.com/office/drawing/2014/main" id="{87597624-8189-F946-BDCC-3CD9B7773449}"/>
              </a:ext>
            </a:extLst>
          </p:cNvPr>
          <p:cNvSpPr/>
          <p:nvPr userDrawn="1"/>
        </p:nvSpPr>
        <p:spPr>
          <a:xfrm>
            <a:off x="6752925" y="363070"/>
            <a:ext cx="5049789" cy="609225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2" name="Titel 1">
            <a:extLst>
              <a:ext uri="{FF2B5EF4-FFF2-40B4-BE49-F238E27FC236}">
                <a16:creationId xmlns:a16="http://schemas.microsoft.com/office/drawing/2014/main" id="{5EE723B0-738C-D044-9322-6E73691E56B5}"/>
              </a:ext>
            </a:extLst>
          </p:cNvPr>
          <p:cNvSpPr>
            <a:spLocks noGrp="1"/>
          </p:cNvSpPr>
          <p:nvPr>
            <p:ph type="title" hasCustomPrompt="1"/>
          </p:nvPr>
        </p:nvSpPr>
        <p:spPr>
          <a:xfrm>
            <a:off x="839788" y="457200"/>
            <a:ext cx="3932237" cy="984738"/>
          </a:xfrm>
          <a:prstGeom prst="rect">
            <a:avLst/>
          </a:prstGeom>
        </p:spPr>
        <p:txBody>
          <a:bodyPr anchor="b"/>
          <a:lstStyle>
            <a:lvl1pPr>
              <a:defRPr sz="3600"/>
            </a:lvl1pPr>
          </a:lstStyle>
          <a:p>
            <a:r>
              <a:rPr lang="nl-NL" sz="3200" b="1" dirty="0">
                <a:solidFill>
                  <a:srgbClr val="013353"/>
                </a:solidFill>
                <a:latin typeface="Barlow Condensed SemiBold" pitchFamily="2" charset="77"/>
              </a:rPr>
              <a:t>HIER STAAT EEN TITEL</a:t>
            </a:r>
          </a:p>
        </p:txBody>
      </p:sp>
      <p:sp>
        <p:nvSpPr>
          <p:cNvPr id="15" name="Rechthoek 14">
            <a:extLst>
              <a:ext uri="{FF2B5EF4-FFF2-40B4-BE49-F238E27FC236}">
                <a16:creationId xmlns:a16="http://schemas.microsoft.com/office/drawing/2014/main" id="{D6CF76D5-0169-3349-9BA0-CF5E25009663}"/>
              </a:ext>
            </a:extLst>
          </p:cNvPr>
          <p:cNvSpPr/>
          <p:nvPr userDrawn="1"/>
        </p:nvSpPr>
        <p:spPr>
          <a:xfrm>
            <a:off x="389285" y="4352785"/>
            <a:ext cx="5936235" cy="210254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013353"/>
              </a:solidFill>
            </a:endParaRPr>
          </a:p>
        </p:txBody>
      </p:sp>
      <p:sp>
        <p:nvSpPr>
          <p:cNvPr id="9" name="Picture Placeholder 10">
            <a:extLst>
              <a:ext uri="{FF2B5EF4-FFF2-40B4-BE49-F238E27FC236}">
                <a16:creationId xmlns:a16="http://schemas.microsoft.com/office/drawing/2014/main" id="{D60AA43A-EE9B-EB43-BD50-0819D53C981B}"/>
              </a:ext>
            </a:extLst>
          </p:cNvPr>
          <p:cNvSpPr>
            <a:spLocks noGrp="1"/>
          </p:cNvSpPr>
          <p:nvPr>
            <p:ph type="pic" sz="quarter" idx="10" hasCustomPrompt="1"/>
          </p:nvPr>
        </p:nvSpPr>
        <p:spPr>
          <a:xfrm>
            <a:off x="7586789" y="1105500"/>
            <a:ext cx="1087312" cy="1085562"/>
          </a:xfrm>
          <a:custGeom>
            <a:avLst/>
            <a:gdLst>
              <a:gd name="connsiteX0" fmla="*/ 1258071 w 2687444"/>
              <a:gd name="connsiteY0" fmla="*/ 0 h 2683119"/>
              <a:gd name="connsiteX1" fmla="*/ 1429373 w 2687444"/>
              <a:gd name="connsiteY1" fmla="*/ 0 h 2683119"/>
              <a:gd name="connsiteX2" fmla="*/ 1481110 w 2687444"/>
              <a:gd name="connsiteY2" fmla="*/ 2613 h 2683119"/>
              <a:gd name="connsiteX3" fmla="*/ 2687444 w 2687444"/>
              <a:gd name="connsiteY3" fmla="*/ 1339397 h 2683119"/>
              <a:gd name="connsiteX4" fmla="*/ 1343722 w 2687444"/>
              <a:gd name="connsiteY4" fmla="*/ 2683119 h 2683119"/>
              <a:gd name="connsiteX5" fmla="*/ 0 w 2687444"/>
              <a:gd name="connsiteY5" fmla="*/ 1339397 h 2683119"/>
              <a:gd name="connsiteX6" fmla="*/ 1206334 w 2687444"/>
              <a:gd name="connsiteY6" fmla="*/ 2613 h 268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7444" h="2683119">
                <a:moveTo>
                  <a:pt x="1258071" y="0"/>
                </a:moveTo>
                <a:lnTo>
                  <a:pt x="1429373" y="0"/>
                </a:lnTo>
                <a:lnTo>
                  <a:pt x="1481110" y="2613"/>
                </a:lnTo>
                <a:cubicBezTo>
                  <a:pt x="2158690" y="71425"/>
                  <a:pt x="2687444" y="643662"/>
                  <a:pt x="2687444" y="1339397"/>
                </a:cubicBezTo>
                <a:cubicBezTo>
                  <a:pt x="2687444" y="2081514"/>
                  <a:pt x="2085839" y="2683119"/>
                  <a:pt x="1343722" y="2683119"/>
                </a:cubicBezTo>
                <a:cubicBezTo>
                  <a:pt x="601605" y="2683119"/>
                  <a:pt x="0" y="2081514"/>
                  <a:pt x="0" y="1339397"/>
                </a:cubicBezTo>
                <a:cubicBezTo>
                  <a:pt x="0" y="643662"/>
                  <a:pt x="528754" y="71425"/>
                  <a:pt x="1206334" y="2613"/>
                </a:cubicBezTo>
                <a:close/>
              </a:path>
            </a:pathLst>
          </a:custGeom>
          <a:solidFill>
            <a:schemeClr val="bg1"/>
          </a:solidFill>
        </p:spPr>
        <p:txBody>
          <a:bodyPr wrap="square" anchor="ctr">
            <a:noAutofit/>
          </a:bodyPr>
          <a:lstStyle>
            <a:lvl1pPr marL="0" indent="0" algn="ctr">
              <a:buNone/>
              <a:defRPr sz="800"/>
            </a:lvl1pPr>
          </a:lstStyle>
          <a:p>
            <a:r>
              <a:rPr lang="en-US" dirty="0"/>
              <a:t>Your image Here</a:t>
            </a:r>
          </a:p>
        </p:txBody>
      </p:sp>
      <p:sp>
        <p:nvSpPr>
          <p:cNvPr id="11" name="Picture Placeholder 10">
            <a:extLst>
              <a:ext uri="{FF2B5EF4-FFF2-40B4-BE49-F238E27FC236}">
                <a16:creationId xmlns:a16="http://schemas.microsoft.com/office/drawing/2014/main" id="{31CC9CD1-D79A-2B44-B4E5-89BCFB7366DD}"/>
              </a:ext>
            </a:extLst>
          </p:cNvPr>
          <p:cNvSpPr>
            <a:spLocks noGrp="1"/>
          </p:cNvSpPr>
          <p:nvPr>
            <p:ph type="pic" sz="quarter" idx="11" hasCustomPrompt="1"/>
          </p:nvPr>
        </p:nvSpPr>
        <p:spPr>
          <a:xfrm>
            <a:off x="9872789" y="1105500"/>
            <a:ext cx="1087312" cy="1085562"/>
          </a:xfrm>
          <a:custGeom>
            <a:avLst/>
            <a:gdLst>
              <a:gd name="connsiteX0" fmla="*/ 1258071 w 2687444"/>
              <a:gd name="connsiteY0" fmla="*/ 0 h 2683119"/>
              <a:gd name="connsiteX1" fmla="*/ 1429373 w 2687444"/>
              <a:gd name="connsiteY1" fmla="*/ 0 h 2683119"/>
              <a:gd name="connsiteX2" fmla="*/ 1481110 w 2687444"/>
              <a:gd name="connsiteY2" fmla="*/ 2613 h 2683119"/>
              <a:gd name="connsiteX3" fmla="*/ 2687444 w 2687444"/>
              <a:gd name="connsiteY3" fmla="*/ 1339397 h 2683119"/>
              <a:gd name="connsiteX4" fmla="*/ 1343722 w 2687444"/>
              <a:gd name="connsiteY4" fmla="*/ 2683119 h 2683119"/>
              <a:gd name="connsiteX5" fmla="*/ 0 w 2687444"/>
              <a:gd name="connsiteY5" fmla="*/ 1339397 h 2683119"/>
              <a:gd name="connsiteX6" fmla="*/ 1206334 w 2687444"/>
              <a:gd name="connsiteY6" fmla="*/ 2613 h 268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7444" h="2683119">
                <a:moveTo>
                  <a:pt x="1258071" y="0"/>
                </a:moveTo>
                <a:lnTo>
                  <a:pt x="1429373" y="0"/>
                </a:lnTo>
                <a:lnTo>
                  <a:pt x="1481110" y="2613"/>
                </a:lnTo>
                <a:cubicBezTo>
                  <a:pt x="2158690" y="71425"/>
                  <a:pt x="2687444" y="643662"/>
                  <a:pt x="2687444" y="1339397"/>
                </a:cubicBezTo>
                <a:cubicBezTo>
                  <a:pt x="2687444" y="2081514"/>
                  <a:pt x="2085839" y="2683119"/>
                  <a:pt x="1343722" y="2683119"/>
                </a:cubicBezTo>
                <a:cubicBezTo>
                  <a:pt x="601605" y="2683119"/>
                  <a:pt x="0" y="2081514"/>
                  <a:pt x="0" y="1339397"/>
                </a:cubicBezTo>
                <a:cubicBezTo>
                  <a:pt x="0" y="643662"/>
                  <a:pt x="528754" y="71425"/>
                  <a:pt x="1206334" y="2613"/>
                </a:cubicBezTo>
                <a:close/>
              </a:path>
            </a:pathLst>
          </a:custGeom>
          <a:solidFill>
            <a:schemeClr val="bg1"/>
          </a:solidFill>
        </p:spPr>
        <p:txBody>
          <a:bodyPr wrap="square" anchor="ctr">
            <a:noAutofit/>
          </a:bodyPr>
          <a:lstStyle>
            <a:lvl1pPr marL="0" indent="0" algn="ctr">
              <a:buNone/>
              <a:defRPr sz="800"/>
            </a:lvl1pPr>
          </a:lstStyle>
          <a:p>
            <a:r>
              <a:rPr lang="en-US" dirty="0"/>
              <a:t>Your image Here</a:t>
            </a:r>
          </a:p>
        </p:txBody>
      </p:sp>
      <p:sp>
        <p:nvSpPr>
          <p:cNvPr id="12" name="Picture Placeholder 10">
            <a:extLst>
              <a:ext uri="{FF2B5EF4-FFF2-40B4-BE49-F238E27FC236}">
                <a16:creationId xmlns:a16="http://schemas.microsoft.com/office/drawing/2014/main" id="{A4660674-725B-FD4A-9AED-A393C8A7C7F2}"/>
              </a:ext>
            </a:extLst>
          </p:cNvPr>
          <p:cNvSpPr>
            <a:spLocks noGrp="1"/>
          </p:cNvSpPr>
          <p:nvPr>
            <p:ph type="pic" sz="quarter" idx="12" hasCustomPrompt="1"/>
          </p:nvPr>
        </p:nvSpPr>
        <p:spPr>
          <a:xfrm>
            <a:off x="7586789" y="3877707"/>
            <a:ext cx="1087312" cy="1085562"/>
          </a:xfrm>
          <a:custGeom>
            <a:avLst/>
            <a:gdLst>
              <a:gd name="connsiteX0" fmla="*/ 1258071 w 2687444"/>
              <a:gd name="connsiteY0" fmla="*/ 0 h 2683119"/>
              <a:gd name="connsiteX1" fmla="*/ 1429373 w 2687444"/>
              <a:gd name="connsiteY1" fmla="*/ 0 h 2683119"/>
              <a:gd name="connsiteX2" fmla="*/ 1481110 w 2687444"/>
              <a:gd name="connsiteY2" fmla="*/ 2613 h 2683119"/>
              <a:gd name="connsiteX3" fmla="*/ 2687444 w 2687444"/>
              <a:gd name="connsiteY3" fmla="*/ 1339397 h 2683119"/>
              <a:gd name="connsiteX4" fmla="*/ 1343722 w 2687444"/>
              <a:gd name="connsiteY4" fmla="*/ 2683119 h 2683119"/>
              <a:gd name="connsiteX5" fmla="*/ 0 w 2687444"/>
              <a:gd name="connsiteY5" fmla="*/ 1339397 h 2683119"/>
              <a:gd name="connsiteX6" fmla="*/ 1206334 w 2687444"/>
              <a:gd name="connsiteY6" fmla="*/ 2613 h 268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7444" h="2683119">
                <a:moveTo>
                  <a:pt x="1258071" y="0"/>
                </a:moveTo>
                <a:lnTo>
                  <a:pt x="1429373" y="0"/>
                </a:lnTo>
                <a:lnTo>
                  <a:pt x="1481110" y="2613"/>
                </a:lnTo>
                <a:cubicBezTo>
                  <a:pt x="2158690" y="71425"/>
                  <a:pt x="2687444" y="643662"/>
                  <a:pt x="2687444" y="1339397"/>
                </a:cubicBezTo>
                <a:cubicBezTo>
                  <a:pt x="2687444" y="2081514"/>
                  <a:pt x="2085839" y="2683119"/>
                  <a:pt x="1343722" y="2683119"/>
                </a:cubicBezTo>
                <a:cubicBezTo>
                  <a:pt x="601605" y="2683119"/>
                  <a:pt x="0" y="2081514"/>
                  <a:pt x="0" y="1339397"/>
                </a:cubicBezTo>
                <a:cubicBezTo>
                  <a:pt x="0" y="643662"/>
                  <a:pt x="528754" y="71425"/>
                  <a:pt x="1206334" y="2613"/>
                </a:cubicBezTo>
                <a:close/>
              </a:path>
            </a:pathLst>
          </a:custGeom>
          <a:solidFill>
            <a:schemeClr val="bg1"/>
          </a:solidFill>
        </p:spPr>
        <p:txBody>
          <a:bodyPr wrap="square" anchor="ctr">
            <a:noAutofit/>
          </a:bodyPr>
          <a:lstStyle>
            <a:lvl1pPr marL="0" indent="0" algn="ctr">
              <a:buNone/>
              <a:defRPr sz="800"/>
            </a:lvl1pPr>
          </a:lstStyle>
          <a:p>
            <a:r>
              <a:rPr lang="en-US" dirty="0"/>
              <a:t>Your image Here</a:t>
            </a:r>
          </a:p>
        </p:txBody>
      </p:sp>
      <p:sp>
        <p:nvSpPr>
          <p:cNvPr id="13" name="Picture Placeholder 10">
            <a:extLst>
              <a:ext uri="{FF2B5EF4-FFF2-40B4-BE49-F238E27FC236}">
                <a16:creationId xmlns:a16="http://schemas.microsoft.com/office/drawing/2014/main" id="{50AA598F-597B-6C44-9422-42DB739AA576}"/>
              </a:ext>
            </a:extLst>
          </p:cNvPr>
          <p:cNvSpPr>
            <a:spLocks noGrp="1"/>
          </p:cNvSpPr>
          <p:nvPr>
            <p:ph type="pic" sz="quarter" idx="13" hasCustomPrompt="1"/>
          </p:nvPr>
        </p:nvSpPr>
        <p:spPr>
          <a:xfrm>
            <a:off x="9872789" y="3877707"/>
            <a:ext cx="1087312" cy="1085562"/>
          </a:xfrm>
          <a:custGeom>
            <a:avLst/>
            <a:gdLst>
              <a:gd name="connsiteX0" fmla="*/ 1258071 w 2687444"/>
              <a:gd name="connsiteY0" fmla="*/ 0 h 2683119"/>
              <a:gd name="connsiteX1" fmla="*/ 1429373 w 2687444"/>
              <a:gd name="connsiteY1" fmla="*/ 0 h 2683119"/>
              <a:gd name="connsiteX2" fmla="*/ 1481110 w 2687444"/>
              <a:gd name="connsiteY2" fmla="*/ 2613 h 2683119"/>
              <a:gd name="connsiteX3" fmla="*/ 2687444 w 2687444"/>
              <a:gd name="connsiteY3" fmla="*/ 1339397 h 2683119"/>
              <a:gd name="connsiteX4" fmla="*/ 1343722 w 2687444"/>
              <a:gd name="connsiteY4" fmla="*/ 2683119 h 2683119"/>
              <a:gd name="connsiteX5" fmla="*/ 0 w 2687444"/>
              <a:gd name="connsiteY5" fmla="*/ 1339397 h 2683119"/>
              <a:gd name="connsiteX6" fmla="*/ 1206334 w 2687444"/>
              <a:gd name="connsiteY6" fmla="*/ 2613 h 268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7444" h="2683119">
                <a:moveTo>
                  <a:pt x="1258071" y="0"/>
                </a:moveTo>
                <a:lnTo>
                  <a:pt x="1429373" y="0"/>
                </a:lnTo>
                <a:lnTo>
                  <a:pt x="1481110" y="2613"/>
                </a:lnTo>
                <a:cubicBezTo>
                  <a:pt x="2158690" y="71425"/>
                  <a:pt x="2687444" y="643662"/>
                  <a:pt x="2687444" y="1339397"/>
                </a:cubicBezTo>
                <a:cubicBezTo>
                  <a:pt x="2687444" y="2081514"/>
                  <a:pt x="2085839" y="2683119"/>
                  <a:pt x="1343722" y="2683119"/>
                </a:cubicBezTo>
                <a:cubicBezTo>
                  <a:pt x="601605" y="2683119"/>
                  <a:pt x="0" y="2081514"/>
                  <a:pt x="0" y="1339397"/>
                </a:cubicBezTo>
                <a:cubicBezTo>
                  <a:pt x="0" y="643662"/>
                  <a:pt x="528754" y="71425"/>
                  <a:pt x="1206334" y="2613"/>
                </a:cubicBezTo>
                <a:close/>
              </a:path>
            </a:pathLst>
          </a:custGeom>
          <a:solidFill>
            <a:schemeClr val="bg1"/>
          </a:solidFill>
        </p:spPr>
        <p:txBody>
          <a:bodyPr wrap="square" anchor="ctr">
            <a:noAutofit/>
          </a:bodyPr>
          <a:lstStyle>
            <a:lvl1pPr marL="0" indent="0" algn="ctr">
              <a:buNone/>
              <a:defRPr sz="800"/>
            </a:lvl1pPr>
          </a:lstStyle>
          <a:p>
            <a:r>
              <a:rPr lang="en-US" dirty="0"/>
              <a:t>Your image Here</a:t>
            </a:r>
          </a:p>
        </p:txBody>
      </p:sp>
      <p:sp>
        <p:nvSpPr>
          <p:cNvPr id="14" name="Tijdelijke aanduiding voor tekst 3">
            <a:extLst>
              <a:ext uri="{FF2B5EF4-FFF2-40B4-BE49-F238E27FC236}">
                <a16:creationId xmlns:a16="http://schemas.microsoft.com/office/drawing/2014/main" id="{A7F51600-BAB8-C241-AB15-84E407432D0E}"/>
              </a:ext>
            </a:extLst>
          </p:cNvPr>
          <p:cNvSpPr>
            <a:spLocks noGrp="1"/>
          </p:cNvSpPr>
          <p:nvPr>
            <p:ph type="body" sz="half" idx="2" hasCustomPrompt="1"/>
          </p:nvPr>
        </p:nvSpPr>
        <p:spPr>
          <a:xfrm>
            <a:off x="7165602" y="2373069"/>
            <a:ext cx="1929686" cy="1322631"/>
          </a:xfrm>
          <a:prstGeom prst="rect">
            <a:avLst/>
          </a:prstGeom>
        </p:spPr>
        <p:txBody>
          <a:bodyPr>
            <a:normAutofit/>
          </a:bodyPr>
          <a:lstStyle>
            <a:lvl1pPr marL="0" indent="0" algn="ctr">
              <a:buNone/>
              <a:defRPr sz="16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Onderwerp</a:t>
            </a:r>
          </a:p>
        </p:txBody>
      </p:sp>
      <p:sp>
        <p:nvSpPr>
          <p:cNvPr id="16" name="Tijdelijke aanduiding voor tekst 3">
            <a:extLst>
              <a:ext uri="{FF2B5EF4-FFF2-40B4-BE49-F238E27FC236}">
                <a16:creationId xmlns:a16="http://schemas.microsoft.com/office/drawing/2014/main" id="{0FAC994B-C67C-554B-BA8C-FB55A7AC0474}"/>
              </a:ext>
            </a:extLst>
          </p:cNvPr>
          <p:cNvSpPr>
            <a:spLocks noGrp="1"/>
          </p:cNvSpPr>
          <p:nvPr>
            <p:ph type="body" sz="half" idx="14" hasCustomPrompt="1"/>
          </p:nvPr>
        </p:nvSpPr>
        <p:spPr>
          <a:xfrm>
            <a:off x="9451602" y="2373069"/>
            <a:ext cx="1929686" cy="1322631"/>
          </a:xfrm>
          <a:prstGeom prst="rect">
            <a:avLst/>
          </a:prstGeom>
        </p:spPr>
        <p:txBody>
          <a:bodyPr>
            <a:normAutofit/>
          </a:bodyPr>
          <a:lstStyle>
            <a:lvl1pPr marL="0" indent="0" algn="ctr">
              <a:buNone/>
              <a:defRPr sz="16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Onderwerp</a:t>
            </a:r>
          </a:p>
        </p:txBody>
      </p:sp>
      <p:sp>
        <p:nvSpPr>
          <p:cNvPr id="19" name="Tijdelijke aanduiding voor tekst 3">
            <a:extLst>
              <a:ext uri="{FF2B5EF4-FFF2-40B4-BE49-F238E27FC236}">
                <a16:creationId xmlns:a16="http://schemas.microsoft.com/office/drawing/2014/main" id="{577475C9-5538-2446-9225-A7ED47DC34B3}"/>
              </a:ext>
            </a:extLst>
          </p:cNvPr>
          <p:cNvSpPr>
            <a:spLocks noGrp="1"/>
          </p:cNvSpPr>
          <p:nvPr>
            <p:ph type="body" sz="half" idx="15" hasCustomPrompt="1"/>
          </p:nvPr>
        </p:nvSpPr>
        <p:spPr>
          <a:xfrm>
            <a:off x="7165602" y="5085805"/>
            <a:ext cx="1929686" cy="1322631"/>
          </a:xfrm>
          <a:prstGeom prst="rect">
            <a:avLst/>
          </a:prstGeom>
        </p:spPr>
        <p:txBody>
          <a:bodyPr>
            <a:normAutofit/>
          </a:bodyPr>
          <a:lstStyle>
            <a:lvl1pPr marL="0" indent="0" algn="ctr">
              <a:buNone/>
              <a:defRPr sz="16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Onderwerp</a:t>
            </a:r>
          </a:p>
        </p:txBody>
      </p:sp>
      <p:sp>
        <p:nvSpPr>
          <p:cNvPr id="20" name="Tijdelijke aanduiding voor tekst 3">
            <a:extLst>
              <a:ext uri="{FF2B5EF4-FFF2-40B4-BE49-F238E27FC236}">
                <a16:creationId xmlns:a16="http://schemas.microsoft.com/office/drawing/2014/main" id="{43FF84E6-2CD0-234F-BD34-E78DB2C1ABA8}"/>
              </a:ext>
            </a:extLst>
          </p:cNvPr>
          <p:cNvSpPr>
            <a:spLocks noGrp="1"/>
          </p:cNvSpPr>
          <p:nvPr>
            <p:ph type="body" sz="half" idx="16" hasCustomPrompt="1"/>
          </p:nvPr>
        </p:nvSpPr>
        <p:spPr>
          <a:xfrm>
            <a:off x="9451602" y="5085805"/>
            <a:ext cx="1929686" cy="1322631"/>
          </a:xfrm>
          <a:prstGeom prst="rect">
            <a:avLst/>
          </a:prstGeom>
        </p:spPr>
        <p:txBody>
          <a:bodyPr>
            <a:normAutofit/>
          </a:bodyPr>
          <a:lstStyle>
            <a:lvl1pPr marL="0" indent="0" algn="ctr">
              <a:buNone/>
              <a:defRPr sz="1600" b="0" i="0">
                <a:solidFill>
                  <a:srgbClr val="013353"/>
                </a:solidFill>
                <a:latin typeface="Barlow Condensed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Onderwerp</a:t>
            </a:r>
          </a:p>
        </p:txBody>
      </p:sp>
    </p:spTree>
    <p:extLst>
      <p:ext uri="{BB962C8B-B14F-4D97-AF65-F5344CB8AC3E}">
        <p14:creationId xmlns:p14="http://schemas.microsoft.com/office/powerpoint/2010/main" val="1171695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nhoud met bijschrif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95271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Afbeelding met bijschrift">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CE9A125A-2DEB-704B-85C5-BF3CA9EFFBCE}"/>
              </a:ext>
            </a:extLst>
          </p:cNvPr>
          <p:cNvSpPr>
            <a:spLocks noGrp="1"/>
          </p:cNvSpPr>
          <p:nvPr>
            <p:ph type="title" hasCustomPrompt="1"/>
          </p:nvPr>
        </p:nvSpPr>
        <p:spPr>
          <a:xfrm>
            <a:off x="839788" y="914400"/>
            <a:ext cx="4951412" cy="1019907"/>
          </a:xfrm>
          <a:prstGeom prst="rect">
            <a:avLst/>
          </a:prstGeom>
        </p:spPr>
        <p:txBody>
          <a:bodyPr anchor="b">
            <a:normAutofit/>
          </a:bodyPr>
          <a:lstStyle>
            <a:lvl1pPr>
              <a:defRPr sz="3200" b="1" i="0">
                <a:solidFill>
                  <a:srgbClr val="013353"/>
                </a:solidFill>
                <a:latin typeface="Barlow Condensed SemiBold" pitchFamily="2" charset="77"/>
              </a:defRPr>
            </a:lvl1pPr>
          </a:lstStyle>
          <a:p>
            <a:r>
              <a:rPr lang="nl-NL" dirty="0"/>
              <a:t>HIER STAAT EEN TITEL</a:t>
            </a:r>
          </a:p>
        </p:txBody>
      </p:sp>
      <p:sp>
        <p:nvSpPr>
          <p:cNvPr id="3" name="Tijdelijke aanduiding voor afbeelding 2">
            <a:extLst>
              <a:ext uri="{FF2B5EF4-FFF2-40B4-BE49-F238E27FC236}">
                <a16:creationId xmlns:a16="http://schemas.microsoft.com/office/drawing/2014/main" id="{562504CD-810E-A647-9824-57AE08F77D0C}"/>
              </a:ext>
            </a:extLst>
          </p:cNvPr>
          <p:cNvSpPr>
            <a:spLocks noGrp="1"/>
          </p:cNvSpPr>
          <p:nvPr>
            <p:ph type="pic" idx="1"/>
          </p:nvPr>
        </p:nvSpPr>
        <p:spPr>
          <a:xfrm>
            <a:off x="6240794" y="914401"/>
            <a:ext cx="5042647" cy="5042646"/>
          </a:xfrm>
          <a:prstGeom prst="rect">
            <a:avLst/>
          </a:prstGeom>
          <a:solidFill>
            <a:schemeClr val="bg2"/>
          </a:solidFill>
        </p:spPr>
        <p:txBody>
          <a:bodyPr vert="horz" anchor="ctr" anchorCtr="0">
            <a:normAutofit/>
          </a:bodyPr>
          <a:lstStyle>
            <a:lvl1pPr marL="0" indent="0" algn="ctr">
              <a:buNone/>
              <a:defRPr sz="20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nl-NL" dirty="0"/>
          </a:p>
        </p:txBody>
      </p:sp>
      <p:sp>
        <p:nvSpPr>
          <p:cNvPr id="4" name="Tijdelijke aanduiding voor tekst 3">
            <a:extLst>
              <a:ext uri="{FF2B5EF4-FFF2-40B4-BE49-F238E27FC236}">
                <a16:creationId xmlns:a16="http://schemas.microsoft.com/office/drawing/2014/main" id="{573FB40B-F7AB-AE4E-964A-445592BA4B07}"/>
              </a:ext>
            </a:extLst>
          </p:cNvPr>
          <p:cNvSpPr>
            <a:spLocks noGrp="1"/>
          </p:cNvSpPr>
          <p:nvPr>
            <p:ph type="body" sz="half" idx="2"/>
          </p:nvPr>
        </p:nvSpPr>
        <p:spPr>
          <a:xfrm>
            <a:off x="839788" y="2057400"/>
            <a:ext cx="4951412" cy="3811588"/>
          </a:xfrm>
          <a:prstGeom prst="rect">
            <a:avLst/>
          </a:prstGeom>
        </p:spPr>
        <p:txBody>
          <a:bodyPr>
            <a:normAutofit/>
          </a:bodyPr>
          <a:lstStyle>
            <a:lvl1pPr marL="0" indent="0">
              <a:buNone/>
              <a:defRPr sz="1150" b="0" i="0">
                <a:solidFill>
                  <a:srgbClr val="013353"/>
                </a:solidFill>
                <a:latin typeface="Barlow Medium" pitchFamily="2" charset="77"/>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nl-NL" dirty="0"/>
              <a:t>Klikken om de tekststijl van het model te bewerken</a:t>
            </a:r>
          </a:p>
        </p:txBody>
      </p:sp>
    </p:spTree>
    <p:extLst>
      <p:ext uri="{BB962C8B-B14F-4D97-AF65-F5344CB8AC3E}">
        <p14:creationId xmlns:p14="http://schemas.microsoft.com/office/powerpoint/2010/main" val="275068774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4" Type="http://schemas.openxmlformats.org/officeDocument/2006/relationships/slideLayout" Target="../slideLayouts/slideLayout5.xml"/><Relationship Id="rId9" Type="http://schemas.openxmlformats.org/officeDocument/2006/relationships/image" Target="../media/image2.jpeg"/></Relationships>
</file>

<file path=ppt/slideMasters/_rels/slideMaster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3.xml"/><Relationship Id="rId1" Type="http://schemas.openxmlformats.org/officeDocument/2006/relationships/slideLayout" Target="../slideLayouts/slideLayout9.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4.xml"/><Relationship Id="rId1" Type="http://schemas.openxmlformats.org/officeDocument/2006/relationships/slideLayout" Target="../slideLayouts/slideLayout10.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5" Type="http://schemas.openxmlformats.org/officeDocument/2006/relationships/theme" Target="../theme/theme5.xml"/><Relationship Id="rId4" Type="http://schemas.openxmlformats.org/officeDocument/2006/relationships/slideLayout" Target="../slideLayouts/slideLayout1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18" Type="http://schemas.openxmlformats.org/officeDocument/2006/relationships/slideLayout" Target="../slideLayouts/slideLayout32.xml"/><Relationship Id="rId26" Type="http://schemas.openxmlformats.org/officeDocument/2006/relationships/slideLayout" Target="../slideLayouts/slideLayout40.xml"/><Relationship Id="rId3" Type="http://schemas.openxmlformats.org/officeDocument/2006/relationships/slideLayout" Target="../slideLayouts/slideLayout17.xml"/><Relationship Id="rId21" Type="http://schemas.openxmlformats.org/officeDocument/2006/relationships/slideLayout" Target="../slideLayouts/slideLayout35.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slideLayout" Target="../slideLayouts/slideLayout39.xml"/><Relationship Id="rId33" Type="http://schemas.openxmlformats.org/officeDocument/2006/relationships/image" Target="../media/image5.svg"/><Relationship Id="rId2" Type="http://schemas.openxmlformats.org/officeDocument/2006/relationships/slideLayout" Target="../slideLayouts/slideLayout16.xml"/><Relationship Id="rId16" Type="http://schemas.openxmlformats.org/officeDocument/2006/relationships/slideLayout" Target="../slideLayouts/slideLayout30.xml"/><Relationship Id="rId20" Type="http://schemas.openxmlformats.org/officeDocument/2006/relationships/slideLayout" Target="../slideLayouts/slideLayout34.xml"/><Relationship Id="rId29" Type="http://schemas.openxmlformats.org/officeDocument/2006/relationships/slideLayout" Target="../slideLayouts/slideLayout43.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24" Type="http://schemas.openxmlformats.org/officeDocument/2006/relationships/slideLayout" Target="../slideLayouts/slideLayout38.xml"/><Relationship Id="rId32" Type="http://schemas.openxmlformats.org/officeDocument/2006/relationships/image" Target="../media/image4.png"/><Relationship Id="rId5" Type="http://schemas.openxmlformats.org/officeDocument/2006/relationships/slideLayout" Target="../slideLayouts/slideLayout19.xml"/><Relationship Id="rId15" Type="http://schemas.openxmlformats.org/officeDocument/2006/relationships/slideLayout" Target="../slideLayouts/slideLayout29.xml"/><Relationship Id="rId23" Type="http://schemas.openxmlformats.org/officeDocument/2006/relationships/slideLayout" Target="../slideLayouts/slideLayout37.xml"/><Relationship Id="rId28" Type="http://schemas.openxmlformats.org/officeDocument/2006/relationships/slideLayout" Target="../slideLayouts/slideLayout42.xml"/><Relationship Id="rId10" Type="http://schemas.openxmlformats.org/officeDocument/2006/relationships/slideLayout" Target="../slideLayouts/slideLayout24.xml"/><Relationship Id="rId19" Type="http://schemas.openxmlformats.org/officeDocument/2006/relationships/slideLayout" Target="../slideLayouts/slideLayout33.xml"/><Relationship Id="rId31" Type="http://schemas.openxmlformats.org/officeDocument/2006/relationships/image" Target="../media/image3.png"/><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 Id="rId22" Type="http://schemas.openxmlformats.org/officeDocument/2006/relationships/slideLayout" Target="../slideLayouts/slideLayout36.xml"/><Relationship Id="rId27" Type="http://schemas.openxmlformats.org/officeDocument/2006/relationships/slideLayout" Target="../slideLayouts/slideLayout41.xml"/><Relationship Id="rId30" Type="http://schemas.openxmlformats.org/officeDocument/2006/relationships/theme" Target="../theme/theme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0FC16696-6AFE-1244-B37D-D4471337ADE6}"/>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618422" y="0"/>
            <a:ext cx="2297774" cy="1650674"/>
          </a:xfrm>
          <a:prstGeom prst="rect">
            <a:avLst/>
          </a:prstGeom>
        </p:spPr>
      </p:pic>
      <p:sp>
        <p:nvSpPr>
          <p:cNvPr id="8" name="Rechthoek 7">
            <a:extLst>
              <a:ext uri="{FF2B5EF4-FFF2-40B4-BE49-F238E27FC236}">
                <a16:creationId xmlns:a16="http://schemas.microsoft.com/office/drawing/2014/main" id="{CA829C6F-D6B6-104F-8D99-152C81862F78}"/>
              </a:ext>
            </a:extLst>
          </p:cNvPr>
          <p:cNvSpPr/>
          <p:nvPr userDrawn="1"/>
        </p:nvSpPr>
        <p:spPr>
          <a:xfrm>
            <a:off x="0" y="2302387"/>
            <a:ext cx="7277639" cy="2253226"/>
          </a:xfrm>
          <a:prstGeom prst="rect">
            <a:avLst/>
          </a:prstGeom>
          <a:solidFill>
            <a:schemeClr val="bg1">
              <a:alpha val="7044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Tree>
    <p:extLst>
      <p:ext uri="{BB962C8B-B14F-4D97-AF65-F5344CB8AC3E}">
        <p14:creationId xmlns:p14="http://schemas.microsoft.com/office/powerpoint/2010/main" val="2883504665"/>
      </p:ext>
    </p:extLst>
  </p:cSld>
  <p:clrMap bg1="lt1" tx1="dk1" bg2="lt2" tx2="dk2" accent1="accent1" accent2="accent2" accent3="accent3" accent4="accent4" accent5="accent5" accent6="accent6" hlink="hlink" folHlink="folHlink"/>
  <p:sldLayoutIdLst>
    <p:sldLayoutId id="214748364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Afbeelding 6">
            <a:extLst>
              <a:ext uri="{FF2B5EF4-FFF2-40B4-BE49-F238E27FC236}">
                <a16:creationId xmlns:a16="http://schemas.microsoft.com/office/drawing/2014/main" id="{21A1A3D7-5648-2743-9FC7-F19315AE2E6C}"/>
              </a:ext>
            </a:extLst>
          </p:cNvPr>
          <p:cNvPicPr>
            <a:picLocks noChangeAspect="1"/>
          </p:cNvPicPr>
          <p:nvPr userDrawn="1"/>
        </p:nvPicPr>
        <p:blipFill>
          <a:blip r:embed="rId9" cstate="print">
            <a:extLst>
              <a:ext uri="{28A0092B-C50C-407E-A947-70E740481C1C}">
                <a14:useLocalDpi xmlns:a14="http://schemas.microsoft.com/office/drawing/2010/main"/>
              </a:ext>
            </a:extLst>
          </a:blip>
          <a:stretch>
            <a:fillRect/>
          </a:stretch>
        </p:blipFill>
        <p:spPr>
          <a:xfrm>
            <a:off x="389285" y="0"/>
            <a:ext cx="311547" cy="1332321"/>
          </a:xfrm>
          <a:prstGeom prst="rect">
            <a:avLst/>
          </a:prstGeom>
        </p:spPr>
      </p:pic>
    </p:spTree>
    <p:extLst>
      <p:ext uri="{BB962C8B-B14F-4D97-AF65-F5344CB8AC3E}">
        <p14:creationId xmlns:p14="http://schemas.microsoft.com/office/powerpoint/2010/main" val="3661353593"/>
      </p:ext>
    </p:extLst>
  </p:cSld>
  <p:clrMap bg1="lt1" tx1="dk1" bg2="lt2" tx2="dk2" accent1="accent1" accent2="accent2" accent3="accent3" accent4="accent4" accent5="accent5" accent6="accent6" hlink="hlink" folHlink="folHlink"/>
  <p:sldLayoutIdLst>
    <p:sldLayoutId id="2147483685" r:id="rId1"/>
    <p:sldLayoutId id="2147483660" r:id="rId2"/>
    <p:sldLayoutId id="2147483662" r:id="rId3"/>
    <p:sldLayoutId id="2147483659" r:id="rId4"/>
    <p:sldLayoutId id="2147483684" r:id="rId5"/>
    <p:sldLayoutId id="2147483682" r:id="rId6"/>
    <p:sldLayoutId id="2147483658" r:id="rId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07EB00B7-F9E3-A74B-BA6F-EFC05225527B}"/>
              </a:ext>
            </a:extLst>
          </p:cNvPr>
          <p:cNvSpPr/>
          <p:nvPr userDrawn="1"/>
        </p:nvSpPr>
        <p:spPr>
          <a:xfrm>
            <a:off x="448235" y="457200"/>
            <a:ext cx="11295529" cy="5943600"/>
          </a:xfrm>
          <a:prstGeom prst="rect">
            <a:avLst/>
          </a:prstGeom>
          <a:solidFill>
            <a:srgbClr val="D2EDF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013353"/>
              </a:solidFill>
            </a:endParaRPr>
          </a:p>
        </p:txBody>
      </p:sp>
      <p:pic>
        <p:nvPicPr>
          <p:cNvPr id="8" name="Afbeelding 7">
            <a:extLst>
              <a:ext uri="{FF2B5EF4-FFF2-40B4-BE49-F238E27FC236}">
                <a16:creationId xmlns:a16="http://schemas.microsoft.com/office/drawing/2014/main" id="{51E426C6-DE10-7A4B-A0BB-F6F9F8F4D234}"/>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47350" y="457200"/>
            <a:ext cx="311547" cy="1332321"/>
          </a:xfrm>
          <a:prstGeom prst="rect">
            <a:avLst/>
          </a:prstGeom>
        </p:spPr>
      </p:pic>
    </p:spTree>
    <p:extLst>
      <p:ext uri="{BB962C8B-B14F-4D97-AF65-F5344CB8AC3E}">
        <p14:creationId xmlns:p14="http://schemas.microsoft.com/office/powerpoint/2010/main" val="3887197853"/>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Rechthoek 6">
            <a:extLst>
              <a:ext uri="{FF2B5EF4-FFF2-40B4-BE49-F238E27FC236}">
                <a16:creationId xmlns:a16="http://schemas.microsoft.com/office/drawing/2014/main" id="{60990EC4-BAE3-414E-9D9B-9AEACA5C1DFA}"/>
              </a:ext>
            </a:extLst>
          </p:cNvPr>
          <p:cNvSpPr/>
          <p:nvPr userDrawn="1"/>
        </p:nvSpPr>
        <p:spPr>
          <a:xfrm>
            <a:off x="448235" y="457200"/>
            <a:ext cx="11295529" cy="5943600"/>
          </a:xfrm>
          <a:prstGeom prst="rect">
            <a:avLst/>
          </a:prstGeom>
          <a:solidFill>
            <a:srgbClr val="01335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rgbClr val="013353"/>
              </a:solidFill>
            </a:endParaRPr>
          </a:p>
        </p:txBody>
      </p:sp>
      <p:pic>
        <p:nvPicPr>
          <p:cNvPr id="8" name="Afbeelding 7">
            <a:extLst>
              <a:ext uri="{FF2B5EF4-FFF2-40B4-BE49-F238E27FC236}">
                <a16:creationId xmlns:a16="http://schemas.microsoft.com/office/drawing/2014/main" id="{F15A7088-D554-A24D-ABB2-321C9A2EE76E}"/>
              </a:ext>
            </a:extLst>
          </p:cNvPr>
          <p:cNvPicPr>
            <a:picLocks noChangeAspect="1"/>
          </p:cNvPicPr>
          <p:nvPr userDrawn="1"/>
        </p:nvPicPr>
        <p:blipFill>
          <a:blip r:embed="rId3" cstate="print">
            <a:extLst>
              <a:ext uri="{28A0092B-C50C-407E-A947-70E740481C1C}">
                <a14:useLocalDpi xmlns:a14="http://schemas.microsoft.com/office/drawing/2010/main"/>
              </a:ext>
            </a:extLst>
          </a:blip>
          <a:stretch>
            <a:fillRect/>
          </a:stretch>
        </p:blipFill>
        <p:spPr>
          <a:xfrm>
            <a:off x="447350" y="457200"/>
            <a:ext cx="311547" cy="1332321"/>
          </a:xfrm>
          <a:prstGeom prst="rect">
            <a:avLst/>
          </a:prstGeom>
        </p:spPr>
      </p:pic>
    </p:spTree>
    <p:extLst>
      <p:ext uri="{BB962C8B-B14F-4D97-AF65-F5344CB8AC3E}">
        <p14:creationId xmlns:p14="http://schemas.microsoft.com/office/powerpoint/2010/main" val="4187531208"/>
      </p:ext>
    </p:extLst>
  </p:cSld>
  <p:clrMap bg1="lt1" tx1="dk1" bg2="lt2" tx2="dk2" accent1="accent1" accent2="accent2" accent3="accent3" accent4="accent4" accent5="accent5" accent6="accent6" hlink="hlink" folHlink="folHlink"/>
  <p:sldLayoutIdLst>
    <p:sldLayoutId id="2147483677"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5777995"/>
      </p:ext>
    </p:extLst>
  </p:cSld>
  <p:clrMap bg1="lt1" tx1="dk1" bg2="lt2" tx2="dk2" accent1="accent1" accent2="accent2" accent3="accent3" accent4="accent4" accent5="accent5" accent6="accent6" hlink="hlink" folHlink="folHlink"/>
  <p:sldLayoutIdLst>
    <p:sldLayoutId id="2147483679" r:id="rId1"/>
    <p:sldLayoutId id="2147483681" r:id="rId2"/>
    <p:sldLayoutId id="2147483683" r:id="rId3"/>
    <p:sldLayoutId id="2147483680"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7" name="Rechthoek: afgeronde hoeken 16">
            <a:extLst>
              <a:ext uri="{FF2B5EF4-FFF2-40B4-BE49-F238E27FC236}">
                <a16:creationId xmlns:a16="http://schemas.microsoft.com/office/drawing/2014/main" id="{21BF2F6E-69E2-4E3D-A744-533820B16CA6}"/>
              </a:ext>
            </a:extLst>
          </p:cNvPr>
          <p:cNvSpPr>
            <a:spLocks/>
          </p:cNvSpPr>
          <p:nvPr userDrawn="1"/>
        </p:nvSpPr>
        <p:spPr>
          <a:xfrm>
            <a:off x="0" y="0"/>
            <a:ext cx="12192000" cy="6858000"/>
          </a:xfrm>
          <a:prstGeom prst="roundRect">
            <a:avLst>
              <a:gd name="adj" fmla="val 741"/>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2" name="Tijdelijke aanduiding voor titel 1"/>
          <p:cNvSpPr>
            <a:spLocks noGrp="1"/>
          </p:cNvSpPr>
          <p:nvPr>
            <p:ph type="title"/>
          </p:nvPr>
        </p:nvSpPr>
        <p:spPr>
          <a:xfrm>
            <a:off x="575999" y="576000"/>
            <a:ext cx="11033141" cy="414600"/>
          </a:xfrm>
          <a:prstGeom prst="rect">
            <a:avLst/>
          </a:prstGeom>
          <a:ln>
            <a:noFill/>
          </a:ln>
        </p:spPr>
        <p:txBody>
          <a:bodyPr vert="horz" lIns="0" tIns="0" rIns="0" bIns="0" rtlCol="0" anchor="t">
            <a:noAutofit/>
          </a:bodyPr>
          <a:lstStyle/>
          <a:p>
            <a:r>
              <a:rPr lang="nl-NL"/>
              <a:t>Plaats hier je titel</a:t>
            </a:r>
          </a:p>
        </p:txBody>
      </p:sp>
      <p:sp>
        <p:nvSpPr>
          <p:cNvPr id="3" name="Tijdelijke aanduiding voor tekst 2"/>
          <p:cNvSpPr>
            <a:spLocks noGrp="1"/>
          </p:cNvSpPr>
          <p:nvPr>
            <p:ph type="body" idx="1"/>
          </p:nvPr>
        </p:nvSpPr>
        <p:spPr>
          <a:xfrm>
            <a:off x="576017" y="1519900"/>
            <a:ext cx="11031533" cy="4762100"/>
          </a:xfrm>
          <a:prstGeom prst="rect">
            <a:avLst/>
          </a:prstGeom>
        </p:spPr>
        <p:txBody>
          <a:bodyPr vert="horz" lIns="0" tIns="0" rIns="0" bIns="0" rtlCol="0">
            <a:noAutofit/>
          </a:bodyPr>
          <a:lstStyle/>
          <a:p>
            <a:pPr lvl="0"/>
            <a:r>
              <a:rPr lang="nl-NL"/>
              <a:t>Bullet</a:t>
            </a:r>
          </a:p>
          <a:p>
            <a:pPr lvl="1"/>
            <a:r>
              <a:rPr lang="nl-NL"/>
              <a:t>Sub-bullet</a:t>
            </a:r>
          </a:p>
          <a:p>
            <a:pPr lvl="2"/>
            <a:r>
              <a:rPr lang="nl-NL"/>
              <a:t>Leestekst</a:t>
            </a:r>
          </a:p>
          <a:p>
            <a:pPr lvl="3"/>
            <a:r>
              <a:rPr lang="nl-NL"/>
              <a:t>Subtitel #1</a:t>
            </a:r>
          </a:p>
          <a:p>
            <a:pPr lvl="4"/>
            <a:r>
              <a:rPr lang="nl-NL"/>
              <a:t>Subtitel #2</a:t>
            </a:r>
          </a:p>
          <a:p>
            <a:pPr lvl="5"/>
            <a:r>
              <a:rPr lang="nl-NL"/>
              <a:t>Numerieke bullet</a:t>
            </a:r>
          </a:p>
          <a:p>
            <a:pPr lvl="6"/>
            <a:r>
              <a:rPr lang="nl-NL"/>
              <a:t>Alfabetische bullet</a:t>
            </a:r>
          </a:p>
          <a:p>
            <a:pPr lvl="7"/>
            <a:r>
              <a:rPr lang="nl-NL"/>
              <a:t>Quote  </a:t>
            </a:r>
          </a:p>
          <a:p>
            <a:pPr lvl="8"/>
            <a:r>
              <a:rPr lang="nl-NL"/>
              <a:t>Source </a:t>
            </a:r>
          </a:p>
        </p:txBody>
      </p:sp>
      <p:pic>
        <p:nvPicPr>
          <p:cNvPr id="16" name="Afbeelding 15" hidden="1">
            <a:extLst>
              <a:ext uri="{FF2B5EF4-FFF2-40B4-BE49-F238E27FC236}">
                <a16:creationId xmlns:a16="http://schemas.microsoft.com/office/drawing/2014/main" id="{9BBFBA61-3123-4469-854B-9E9FD60E775A}"/>
              </a:ext>
            </a:extLst>
          </p:cNvPr>
          <p:cNvPicPr>
            <a:picLocks noChangeAspect="1"/>
          </p:cNvPicPr>
          <p:nvPr userDrawn="1"/>
        </p:nvPicPr>
        <p:blipFill>
          <a:blip r:embed="rId31">
            <a:extLst>
              <a:ext uri="{28A0092B-C50C-407E-A947-70E740481C1C}">
                <a14:useLocalDpi xmlns:a14="http://schemas.microsoft.com/office/drawing/2010/main" val="0"/>
              </a:ext>
            </a:extLst>
          </a:blip>
          <a:stretch>
            <a:fillRect/>
          </a:stretch>
        </p:blipFill>
        <p:spPr>
          <a:xfrm>
            <a:off x="537210" y="1086534"/>
            <a:ext cx="2731770" cy="214023"/>
          </a:xfrm>
          <a:prstGeom prst="rect">
            <a:avLst/>
          </a:prstGeom>
        </p:spPr>
      </p:pic>
      <p:grpSp>
        <p:nvGrpSpPr>
          <p:cNvPr id="18" name="GRID" hidden="1">
            <a:extLst>
              <a:ext uri="{FF2B5EF4-FFF2-40B4-BE49-F238E27FC236}">
                <a16:creationId xmlns:a16="http://schemas.microsoft.com/office/drawing/2014/main" id="{1FD886FE-980A-4110-B849-907FF84067F9}"/>
              </a:ext>
            </a:extLst>
          </p:cNvPr>
          <p:cNvGrpSpPr/>
          <p:nvPr userDrawn="1"/>
        </p:nvGrpSpPr>
        <p:grpSpPr>
          <a:xfrm>
            <a:off x="-1" y="-2"/>
            <a:ext cx="12192001" cy="6858002"/>
            <a:chOff x="-1" y="-2"/>
            <a:chExt cx="12169776" cy="6858002"/>
          </a:xfrm>
          <a:solidFill>
            <a:srgbClr val="FF0000">
              <a:alpha val="60000"/>
            </a:srgbClr>
          </a:solidFill>
        </p:grpSpPr>
        <p:sp>
          <p:nvSpPr>
            <p:cNvPr id="19" name="Rechthoek 18">
              <a:extLst>
                <a:ext uri="{FF2B5EF4-FFF2-40B4-BE49-F238E27FC236}">
                  <a16:creationId xmlns:a16="http://schemas.microsoft.com/office/drawing/2014/main" id="{E097F2A2-7F32-4256-A9BD-F2FBE088AC9B}"/>
                </a:ext>
              </a:extLst>
            </p:cNvPr>
            <p:cNvSpPr/>
            <p:nvPr userDrawn="1"/>
          </p:nvSpPr>
          <p:spPr>
            <a:xfrm>
              <a:off x="0" y="628200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0" name="Rechthoek 19">
              <a:extLst>
                <a:ext uri="{FF2B5EF4-FFF2-40B4-BE49-F238E27FC236}">
                  <a16:creationId xmlns:a16="http://schemas.microsoft.com/office/drawing/2014/main" id="{9AB0CB09-BAB8-4458-AFB6-6A6318AC0C22}"/>
                </a:ext>
              </a:extLst>
            </p:cNvPr>
            <p:cNvSpPr/>
            <p:nvPr userDrawn="1"/>
          </p:nvSpPr>
          <p:spPr>
            <a:xfrm>
              <a:off x="0" y="0"/>
              <a:ext cx="12169774" cy="57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1" name="Rechthoek 20">
              <a:extLst>
                <a:ext uri="{FF2B5EF4-FFF2-40B4-BE49-F238E27FC236}">
                  <a16:creationId xmlns:a16="http://schemas.microsoft.com/office/drawing/2014/main" id="{ECEAB0C4-CB9F-403E-AF64-7BEACC524C66}"/>
                </a:ext>
              </a:extLst>
            </p:cNvPr>
            <p:cNvSpPr/>
            <p:nvPr userDrawn="1"/>
          </p:nvSpPr>
          <p:spPr>
            <a:xfrm rot="5400000">
              <a:off x="-3141525"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2" name="Rechthoek 21">
              <a:extLst>
                <a:ext uri="{FF2B5EF4-FFF2-40B4-BE49-F238E27FC236}">
                  <a16:creationId xmlns:a16="http://schemas.microsoft.com/office/drawing/2014/main" id="{B5FFB51D-8B11-4147-AFE5-50B91C3A3158}"/>
                </a:ext>
              </a:extLst>
            </p:cNvPr>
            <p:cNvSpPr/>
            <p:nvPr userDrawn="1"/>
          </p:nvSpPr>
          <p:spPr>
            <a:xfrm rot="5400000">
              <a:off x="8449876"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3" name="Rechthoek 22">
              <a:extLst>
                <a:ext uri="{FF2B5EF4-FFF2-40B4-BE49-F238E27FC236}">
                  <a16:creationId xmlns:a16="http://schemas.microsoft.com/office/drawing/2014/main" id="{25C6E6B3-0286-49A4-A38D-FBE0D16B7141}"/>
                </a:ext>
              </a:extLst>
            </p:cNvPr>
            <p:cNvSpPr/>
            <p:nvPr/>
          </p:nvSpPr>
          <p:spPr>
            <a:xfrm>
              <a:off x="0" y="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4" name="Rechthoek 23">
              <a:extLst>
                <a:ext uri="{FF2B5EF4-FFF2-40B4-BE49-F238E27FC236}">
                  <a16:creationId xmlns:a16="http://schemas.microsoft.com/office/drawing/2014/main" id="{594CD3B7-E89B-4D10-91B9-E1B02875F325}"/>
                </a:ext>
              </a:extLst>
            </p:cNvPr>
            <p:cNvSpPr/>
            <p:nvPr/>
          </p:nvSpPr>
          <p:spPr>
            <a:xfrm>
              <a:off x="0" y="6714000"/>
              <a:ext cx="12169774" cy="14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5" name="Rechthoek 24">
              <a:extLst>
                <a:ext uri="{FF2B5EF4-FFF2-40B4-BE49-F238E27FC236}">
                  <a16:creationId xmlns:a16="http://schemas.microsoft.com/office/drawing/2014/main" id="{AA54EBB9-DC18-4757-90C3-09EAD02278D9}"/>
                </a:ext>
              </a:extLst>
            </p:cNvPr>
            <p:cNvSpPr/>
            <p:nvPr/>
          </p:nvSpPr>
          <p:spPr>
            <a:xfrm rot="5400000">
              <a:off x="-3357132" y="3357130"/>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6" name="Rechthoek 25">
              <a:extLst>
                <a:ext uri="{FF2B5EF4-FFF2-40B4-BE49-F238E27FC236}">
                  <a16:creationId xmlns:a16="http://schemas.microsoft.com/office/drawing/2014/main" id="{E841AF47-D144-4729-931D-AF27F69FAD52}"/>
                </a:ext>
              </a:extLst>
            </p:cNvPr>
            <p:cNvSpPr/>
            <p:nvPr/>
          </p:nvSpPr>
          <p:spPr>
            <a:xfrm rot="5400000">
              <a:off x="8668907" y="3357129"/>
              <a:ext cx="6858000" cy="14373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sp>
          <p:nvSpPr>
            <p:cNvPr id="27" name="Rechthoek 26">
              <a:extLst>
                <a:ext uri="{FF2B5EF4-FFF2-40B4-BE49-F238E27FC236}">
                  <a16:creationId xmlns:a16="http://schemas.microsoft.com/office/drawing/2014/main" id="{719249FA-4C00-4382-A00D-8C91BB5AE109}"/>
                </a:ext>
              </a:extLst>
            </p:cNvPr>
            <p:cNvSpPr/>
            <p:nvPr/>
          </p:nvSpPr>
          <p:spPr>
            <a:xfrm rot="5400000">
              <a:off x="2655887" y="3141524"/>
              <a:ext cx="6858000" cy="57495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nl-NL"/>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nl-NL" sz="1800"/>
            </a:p>
          </p:txBody>
        </p:sp>
      </p:grpSp>
      <p:pic>
        <p:nvPicPr>
          <p:cNvPr id="29" name="Graphic 28">
            <a:extLst>
              <a:ext uri="{FF2B5EF4-FFF2-40B4-BE49-F238E27FC236}">
                <a16:creationId xmlns:a16="http://schemas.microsoft.com/office/drawing/2014/main" id="{E2E16520-BF9C-4748-8607-D932533B2499}"/>
              </a:ext>
            </a:extLst>
          </p:cNvPr>
          <p:cNvPicPr>
            <a:picLocks noChangeAspect="1"/>
          </p:cNvPicPr>
          <p:nvPr userDrawn="1"/>
        </p:nvPicPr>
        <p:blipFill>
          <a:blip r:embed="rId32">
            <a:extLst>
              <a:ext uri="{28A0092B-C50C-407E-A947-70E740481C1C}">
                <a14:useLocalDpi xmlns:a14="http://schemas.microsoft.com/office/drawing/2010/main" val="0"/>
              </a:ext>
              <a:ext uri="{96DAC541-7B7A-43D3-8B79-37D633B846F1}">
                <asvg:svgBlip xmlns:asvg="http://schemas.microsoft.com/office/drawing/2016/SVG/main" r:embed="rId33"/>
              </a:ext>
            </a:extLst>
          </a:blip>
          <a:stretch>
            <a:fillRect/>
          </a:stretch>
        </p:blipFill>
        <p:spPr>
          <a:xfrm>
            <a:off x="140128" y="122476"/>
            <a:ext cx="153252" cy="153251"/>
          </a:xfrm>
          <a:prstGeom prst="rect">
            <a:avLst/>
          </a:prstGeom>
        </p:spPr>
      </p:pic>
      <p:sp>
        <p:nvSpPr>
          <p:cNvPr id="31" name="Tijdelijke aanduiding voor dianummer 30">
            <a:extLst>
              <a:ext uri="{FF2B5EF4-FFF2-40B4-BE49-F238E27FC236}">
                <a16:creationId xmlns:a16="http://schemas.microsoft.com/office/drawing/2014/main" id="{D736A15F-9E7C-42A5-8390-21C608AA8051}"/>
              </a:ext>
            </a:extLst>
          </p:cNvPr>
          <p:cNvSpPr>
            <a:spLocks noGrp="1"/>
          </p:cNvSpPr>
          <p:nvPr>
            <p:ph type="sldNum" sz="quarter" idx="4"/>
          </p:nvPr>
        </p:nvSpPr>
        <p:spPr>
          <a:xfrm>
            <a:off x="140128" y="6559200"/>
            <a:ext cx="154800" cy="154800"/>
          </a:xfrm>
          <a:prstGeom prst="rect">
            <a:avLst/>
          </a:prstGeom>
        </p:spPr>
        <p:txBody>
          <a:bodyPr vert="horz" wrap="none" lIns="91440" tIns="45720" rIns="91440" bIns="45720" rtlCol="0" anchor="ctr"/>
          <a:lstStyle>
            <a:lvl1pPr algn="ctr">
              <a:defRPr sz="900">
                <a:solidFill>
                  <a:schemeClr val="bg2"/>
                </a:solidFill>
              </a:defRPr>
            </a:lvl1pPr>
          </a:lstStyle>
          <a:p>
            <a:fld id="{4FCB503B-C556-4608-9D87-2A0730C110FF}" type="slidenum">
              <a:rPr lang="nl-NL" smtClean="0"/>
              <a:pPr/>
              <a:t>‹nr.›</a:t>
            </a:fld>
            <a:endParaRPr lang="nl-NL" sz="900"/>
          </a:p>
        </p:txBody>
      </p:sp>
      <p:sp>
        <p:nvSpPr>
          <p:cNvPr id="28" name="Vrije vorm: vorm 27" hidden="1">
            <a:extLst>
              <a:ext uri="{FF2B5EF4-FFF2-40B4-BE49-F238E27FC236}">
                <a16:creationId xmlns:a16="http://schemas.microsoft.com/office/drawing/2014/main" id="{D233659E-96E8-42B7-AC15-50608A7D36C9}"/>
              </a:ext>
            </a:extLst>
          </p:cNvPr>
          <p:cNvSpPr/>
          <p:nvPr userDrawn="1"/>
        </p:nvSpPr>
        <p:spPr>
          <a:xfrm>
            <a:off x="3731395" y="-450544"/>
            <a:ext cx="1404010" cy="290898"/>
          </a:xfrm>
          <a:custGeom>
            <a:avLst/>
            <a:gdLst>
              <a:gd name="connsiteX0" fmla="*/ 1848867 w 10091679"/>
              <a:gd name="connsiteY0" fmla="*/ 118308 h 2090905"/>
              <a:gd name="connsiteX1" fmla="*/ 1844165 w 10091679"/>
              <a:gd name="connsiteY1" fmla="*/ 118604 h 2090905"/>
              <a:gd name="connsiteX2" fmla="*/ 1848861 w 10091679"/>
              <a:gd name="connsiteY2" fmla="*/ 119259 h 2090905"/>
              <a:gd name="connsiteX3" fmla="*/ 1771838 w 10091679"/>
              <a:gd name="connsiteY3" fmla="*/ 88967 h 2090905"/>
              <a:gd name="connsiteX4" fmla="*/ 1771721 w 10091679"/>
              <a:gd name="connsiteY4" fmla="*/ 89733 h 2090905"/>
              <a:gd name="connsiteX5" fmla="*/ 1773396 w 10091679"/>
              <a:gd name="connsiteY5" fmla="*/ 91387 h 2090905"/>
              <a:gd name="connsiteX6" fmla="*/ 4219642 w 10091679"/>
              <a:gd name="connsiteY6" fmla="*/ 25915 h 2090905"/>
              <a:gd name="connsiteX7" fmla="*/ 4246312 w 10091679"/>
              <a:gd name="connsiteY7" fmla="*/ 52585 h 2090905"/>
              <a:gd name="connsiteX8" fmla="*/ 4219642 w 10091679"/>
              <a:gd name="connsiteY8" fmla="*/ 25915 h 2090905"/>
              <a:gd name="connsiteX9" fmla="*/ 2560030 w 10091679"/>
              <a:gd name="connsiteY9" fmla="*/ 197 h 2090905"/>
              <a:gd name="connsiteX10" fmla="*/ 2648017 w 10091679"/>
              <a:gd name="connsiteY10" fmla="*/ 6865 h 2090905"/>
              <a:gd name="connsiteX11" fmla="*/ 2675640 w 10091679"/>
              <a:gd name="connsiteY11" fmla="*/ 94495 h 2090905"/>
              <a:gd name="connsiteX12" fmla="*/ 2638492 w 10091679"/>
              <a:gd name="connsiteY12" fmla="*/ 147835 h 2090905"/>
              <a:gd name="connsiteX13" fmla="*/ 2672782 w 10091679"/>
              <a:gd name="connsiteY13" fmla="*/ 134500 h 2090905"/>
              <a:gd name="connsiteX14" fmla="*/ 2861377 w 10091679"/>
              <a:gd name="connsiteY14" fmla="*/ 64015 h 2090905"/>
              <a:gd name="connsiteX15" fmla="*/ 2922337 w 10091679"/>
              <a:gd name="connsiteY15" fmla="*/ 81160 h 2090905"/>
              <a:gd name="connsiteX16" fmla="*/ 2922337 w 10091679"/>
              <a:gd name="connsiteY16" fmla="*/ 81161 h 2090905"/>
              <a:gd name="connsiteX17" fmla="*/ 2956582 w 10091679"/>
              <a:gd name="connsiteY17" fmla="*/ 65177 h 2090905"/>
              <a:gd name="connsiteX18" fmla="*/ 3065212 w 10091679"/>
              <a:gd name="connsiteY18" fmla="*/ 35441 h 2090905"/>
              <a:gd name="connsiteX19" fmla="*/ 3087119 w 10091679"/>
              <a:gd name="connsiteY19" fmla="*/ 38298 h 2090905"/>
              <a:gd name="connsiteX20" fmla="*/ 3208087 w 10091679"/>
              <a:gd name="connsiteY20" fmla="*/ 42108 h 2090905"/>
              <a:gd name="connsiteX21" fmla="*/ 3210320 w 10091679"/>
              <a:gd name="connsiteY21" fmla="*/ 42760 h 2090905"/>
              <a:gd name="connsiteX22" fmla="*/ 3209992 w 10091679"/>
              <a:gd name="connsiteY22" fmla="*/ 42108 h 2090905"/>
              <a:gd name="connsiteX23" fmla="*/ 3365250 w 10091679"/>
              <a:gd name="connsiteY23" fmla="*/ 20200 h 2090905"/>
              <a:gd name="connsiteX24" fmla="*/ 3426194 w 10091679"/>
              <a:gd name="connsiteY24" fmla="*/ 4930 h 2090905"/>
              <a:gd name="connsiteX25" fmla="*/ 3447164 w 10091679"/>
              <a:gd name="connsiteY25" fmla="*/ 4958 h 2090905"/>
              <a:gd name="connsiteX26" fmla="*/ 3447164 w 10091679"/>
              <a:gd name="connsiteY26" fmla="*/ 4008 h 2090905"/>
              <a:gd name="connsiteX27" fmla="*/ 3448416 w 10091679"/>
              <a:gd name="connsiteY27" fmla="*/ 4959 h 2090905"/>
              <a:gd name="connsiteX28" fmla="*/ 3449069 w 10091679"/>
              <a:gd name="connsiteY28" fmla="*/ 4960 h 2090905"/>
              <a:gd name="connsiteX29" fmla="*/ 3449182 w 10091679"/>
              <a:gd name="connsiteY29" fmla="*/ 5541 h 2090905"/>
              <a:gd name="connsiteX30" fmla="*/ 3485264 w 10091679"/>
              <a:gd name="connsiteY30" fmla="*/ 32940 h 2090905"/>
              <a:gd name="connsiteX31" fmla="*/ 3477644 w 10091679"/>
              <a:gd name="connsiteY31" fmla="*/ 78303 h 2090905"/>
              <a:gd name="connsiteX32" fmla="*/ 3474787 w 10091679"/>
              <a:gd name="connsiteY32" fmla="*/ 119261 h 2090905"/>
              <a:gd name="connsiteX33" fmla="*/ 3516697 w 10091679"/>
              <a:gd name="connsiteY33" fmla="*/ 119261 h 2090905"/>
              <a:gd name="connsiteX34" fmla="*/ 3604327 w 10091679"/>
              <a:gd name="connsiteY34" fmla="*/ 85923 h 2090905"/>
              <a:gd name="connsiteX35" fmla="*/ 3647189 w 10091679"/>
              <a:gd name="connsiteY35" fmla="*/ 88781 h 2090905"/>
              <a:gd name="connsiteX36" fmla="*/ 3647781 w 10091679"/>
              <a:gd name="connsiteY36" fmla="*/ 91822 h 2090905"/>
              <a:gd name="connsiteX37" fmla="*/ 3668620 w 10091679"/>
              <a:gd name="connsiteY37" fmla="*/ 98306 h 2090905"/>
              <a:gd name="connsiteX38" fmla="*/ 3690052 w 10091679"/>
              <a:gd name="connsiteY38" fmla="*/ 90686 h 2090905"/>
              <a:gd name="connsiteX39" fmla="*/ 3743392 w 10091679"/>
              <a:gd name="connsiteY39" fmla="*/ 86876 h 2090905"/>
              <a:gd name="connsiteX40" fmla="*/ 3744666 w 10091679"/>
              <a:gd name="connsiteY40" fmla="*/ 90954 h 2090905"/>
              <a:gd name="connsiteX41" fmla="*/ 3744344 w 10091679"/>
              <a:gd name="connsiteY41" fmla="*/ 85923 h 2090905"/>
              <a:gd name="connsiteX42" fmla="*/ 3827212 w 10091679"/>
              <a:gd name="connsiteY42" fmla="*/ 69730 h 2090905"/>
              <a:gd name="connsiteX43" fmla="*/ 3882457 w 10091679"/>
              <a:gd name="connsiteY43" fmla="*/ 51633 h 2090905"/>
              <a:gd name="connsiteX44" fmla="*/ 3920438 w 10091679"/>
              <a:gd name="connsiteY44" fmla="*/ 38774 h 2090905"/>
              <a:gd name="connsiteX45" fmla="*/ 3954847 w 10091679"/>
              <a:gd name="connsiteY45" fmla="*/ 45918 h 2090905"/>
              <a:gd name="connsiteX46" fmla="*/ 3997591 w 10091679"/>
              <a:gd name="connsiteY46" fmla="*/ 55919 h 2090905"/>
              <a:gd name="connsiteX47" fmla="*/ 4036045 w 10091679"/>
              <a:gd name="connsiteY47" fmla="*/ 43296 h 2090905"/>
              <a:gd name="connsiteX48" fmla="*/ 4033904 w 10091679"/>
              <a:gd name="connsiteY48" fmla="*/ 41155 h 2090905"/>
              <a:gd name="connsiteX49" fmla="*/ 4121128 w 10091679"/>
              <a:gd name="connsiteY49" fmla="*/ 28381 h 2090905"/>
              <a:gd name="connsiteX50" fmla="*/ 4132615 w 10091679"/>
              <a:gd name="connsiteY50" fmla="*/ 43552 h 2090905"/>
              <a:gd name="connsiteX51" fmla="*/ 4132964 w 10091679"/>
              <a:gd name="connsiteY51" fmla="*/ 43061 h 2090905"/>
              <a:gd name="connsiteX52" fmla="*/ 4196052 w 10091679"/>
              <a:gd name="connsiteY52" fmla="*/ 23505 h 2090905"/>
              <a:gd name="connsiteX53" fmla="*/ 4218689 w 10091679"/>
              <a:gd name="connsiteY53" fmla="*/ 24963 h 2090905"/>
              <a:gd name="connsiteX54" fmla="*/ 4246312 w 10091679"/>
              <a:gd name="connsiteY54" fmla="*/ 52586 h 2090905"/>
              <a:gd name="connsiteX55" fmla="*/ 4226309 w 10091679"/>
              <a:gd name="connsiteY55" fmla="*/ 102116 h 2090905"/>
              <a:gd name="connsiteX56" fmla="*/ 4215951 w 10091679"/>
              <a:gd name="connsiteY56" fmla="*/ 115689 h 2090905"/>
              <a:gd name="connsiteX57" fmla="*/ 4236788 w 10091679"/>
              <a:gd name="connsiteY57" fmla="*/ 127303 h 2090905"/>
              <a:gd name="connsiteX58" fmla="*/ 4236787 w 10091679"/>
              <a:gd name="connsiteY58" fmla="*/ 126880 h 2090905"/>
              <a:gd name="connsiteX59" fmla="*/ 4351087 w 10091679"/>
              <a:gd name="connsiteY59" fmla="*/ 79255 h 2090905"/>
              <a:gd name="connsiteX60" fmla="*/ 4352039 w 10091679"/>
              <a:gd name="connsiteY60" fmla="*/ 81193 h 2090905"/>
              <a:gd name="connsiteX61" fmla="*/ 4352039 w 10091679"/>
              <a:gd name="connsiteY61" fmla="*/ 81160 h 2090905"/>
              <a:gd name="connsiteX62" fmla="*/ 4409189 w 10091679"/>
              <a:gd name="connsiteY62" fmla="*/ 63063 h 2090905"/>
              <a:gd name="connsiteX63" fmla="*/ 4472054 w 10091679"/>
              <a:gd name="connsiteY63" fmla="*/ 50680 h 2090905"/>
              <a:gd name="connsiteX64" fmla="*/ 4527299 w 10091679"/>
              <a:gd name="connsiteY64" fmla="*/ 36393 h 2090905"/>
              <a:gd name="connsiteX65" fmla="*/ 4562423 w 10091679"/>
              <a:gd name="connsiteY65" fmla="*/ 24963 h 2090905"/>
              <a:gd name="connsiteX66" fmla="*/ 4591117 w 10091679"/>
              <a:gd name="connsiteY66" fmla="*/ 50680 h 2090905"/>
              <a:gd name="connsiteX67" fmla="*/ 4591460 w 10091679"/>
              <a:gd name="connsiteY67" fmla="*/ 57126 h 2090905"/>
              <a:gd name="connsiteX68" fmla="*/ 4592070 w 10091679"/>
              <a:gd name="connsiteY68" fmla="*/ 51633 h 2090905"/>
              <a:gd name="connsiteX69" fmla="*/ 4670175 w 10091679"/>
              <a:gd name="connsiteY69" fmla="*/ 75446 h 2090905"/>
              <a:gd name="connsiteX70" fmla="*/ 4713990 w 10091679"/>
              <a:gd name="connsiteY70" fmla="*/ 50681 h 2090905"/>
              <a:gd name="connsiteX71" fmla="*/ 4714148 w 10091679"/>
              <a:gd name="connsiteY71" fmla="*/ 50861 h 2090905"/>
              <a:gd name="connsiteX72" fmla="*/ 4746969 w 10091679"/>
              <a:gd name="connsiteY72" fmla="*/ 28059 h 2090905"/>
              <a:gd name="connsiteX73" fmla="*/ 4787332 w 10091679"/>
              <a:gd name="connsiteY73" fmla="*/ 23058 h 2090905"/>
              <a:gd name="connsiteX74" fmla="*/ 4819717 w 10091679"/>
              <a:gd name="connsiteY74" fmla="*/ 62110 h 2090905"/>
              <a:gd name="connsiteX75" fmla="*/ 4820913 w 10091679"/>
              <a:gd name="connsiteY75" fmla="*/ 63350 h 2090905"/>
              <a:gd name="connsiteX76" fmla="*/ 4820670 w 10091679"/>
              <a:gd name="connsiteY76" fmla="*/ 60205 h 2090905"/>
              <a:gd name="connsiteX77" fmla="*/ 4989262 w 10091679"/>
              <a:gd name="connsiteY77" fmla="*/ 33535 h 2090905"/>
              <a:gd name="connsiteX78" fmla="*/ 5022555 w 10091679"/>
              <a:gd name="connsiteY78" fmla="*/ 31020 h 2090905"/>
              <a:gd name="connsiteX79" fmla="*/ 5062605 w 10091679"/>
              <a:gd name="connsiteY79" fmla="*/ 95448 h 2090905"/>
              <a:gd name="connsiteX80" fmla="*/ 5084512 w 10091679"/>
              <a:gd name="connsiteY80" fmla="*/ 149740 h 2090905"/>
              <a:gd name="connsiteX81" fmla="*/ 5147377 w 10091679"/>
              <a:gd name="connsiteY81" fmla="*/ 157360 h 2090905"/>
              <a:gd name="connsiteX82" fmla="*/ 5284537 w 10091679"/>
              <a:gd name="connsiteY82" fmla="*/ 84018 h 2090905"/>
              <a:gd name="connsiteX83" fmla="*/ 5285516 w 10091679"/>
              <a:gd name="connsiteY83" fmla="*/ 85283 h 2090905"/>
              <a:gd name="connsiteX84" fmla="*/ 5285490 w 10091679"/>
              <a:gd name="connsiteY84" fmla="*/ 84971 h 2090905"/>
              <a:gd name="connsiteX85" fmla="*/ 5357880 w 10091679"/>
              <a:gd name="connsiteY85" fmla="*/ 63063 h 2090905"/>
              <a:gd name="connsiteX86" fmla="*/ 5410268 w 10091679"/>
              <a:gd name="connsiteY86" fmla="*/ 46871 h 2090905"/>
              <a:gd name="connsiteX87" fmla="*/ 5466792 w 10091679"/>
              <a:gd name="connsiteY87" fmla="*/ 32137 h 2090905"/>
              <a:gd name="connsiteX88" fmla="*/ 5485465 w 10091679"/>
              <a:gd name="connsiteY88" fmla="*/ 43408 h 2090905"/>
              <a:gd name="connsiteX89" fmla="*/ 5486468 w 10091679"/>
              <a:gd name="connsiteY89" fmla="*/ 43060 h 2090905"/>
              <a:gd name="connsiteX90" fmla="*/ 5546475 w 10091679"/>
              <a:gd name="connsiteY90" fmla="*/ 69730 h 2090905"/>
              <a:gd name="connsiteX91" fmla="*/ 5586480 w 10091679"/>
              <a:gd name="connsiteY91" fmla="*/ 74493 h 2090905"/>
              <a:gd name="connsiteX92" fmla="*/ 5683635 w 10091679"/>
              <a:gd name="connsiteY92" fmla="*/ 89733 h 2090905"/>
              <a:gd name="connsiteX93" fmla="*/ 5744178 w 10091679"/>
              <a:gd name="connsiteY93" fmla="*/ 86786 h 2090905"/>
              <a:gd name="connsiteX94" fmla="*/ 5762542 w 10091679"/>
              <a:gd name="connsiteY94" fmla="*/ 98211 h 2090905"/>
              <a:gd name="connsiteX95" fmla="*/ 5762692 w 10091679"/>
              <a:gd name="connsiteY95" fmla="*/ 97353 h 2090905"/>
              <a:gd name="connsiteX96" fmla="*/ 5817937 w 10091679"/>
              <a:gd name="connsiteY96" fmla="*/ 73540 h 2090905"/>
              <a:gd name="connsiteX97" fmla="*/ 6010342 w 10091679"/>
              <a:gd name="connsiteY97" fmla="*/ 23058 h 2090905"/>
              <a:gd name="connsiteX98" fmla="*/ 6021176 w 10091679"/>
              <a:gd name="connsiteY98" fmla="*/ 22939 h 2090905"/>
              <a:gd name="connsiteX99" fmla="*/ 6031297 w 10091679"/>
              <a:gd name="connsiteY99" fmla="*/ 30678 h 2090905"/>
              <a:gd name="connsiteX100" fmla="*/ 6031259 w 10091679"/>
              <a:gd name="connsiteY100" fmla="*/ 36999 h 2090905"/>
              <a:gd name="connsiteX101" fmla="*/ 6033202 w 10091679"/>
              <a:gd name="connsiteY101" fmla="*/ 33536 h 2090905"/>
              <a:gd name="connsiteX102" fmla="*/ 6053205 w 10091679"/>
              <a:gd name="connsiteY102" fmla="*/ 43061 h 2090905"/>
              <a:gd name="connsiteX103" fmla="*/ 6218939 w 10091679"/>
              <a:gd name="connsiteY103" fmla="*/ 25916 h 2090905"/>
              <a:gd name="connsiteX104" fmla="*/ 6243451 w 10091679"/>
              <a:gd name="connsiteY104" fmla="*/ 24041 h 2090905"/>
              <a:gd name="connsiteX105" fmla="*/ 6304664 w 10091679"/>
              <a:gd name="connsiteY105" fmla="*/ 51633 h 2090905"/>
              <a:gd name="connsiteX106" fmla="*/ 6391342 w 10091679"/>
              <a:gd name="connsiteY106" fmla="*/ 55443 h 2090905"/>
              <a:gd name="connsiteX107" fmla="*/ 6429442 w 10091679"/>
              <a:gd name="connsiteY107" fmla="*/ 49728 h 2090905"/>
              <a:gd name="connsiteX108" fmla="*/ 6462780 w 10091679"/>
              <a:gd name="connsiteY108" fmla="*/ 55443 h 2090905"/>
              <a:gd name="connsiteX109" fmla="*/ 6542879 w 10091679"/>
              <a:gd name="connsiteY109" fmla="*/ 48612 h 2090905"/>
              <a:gd name="connsiteX110" fmla="*/ 6569347 w 10091679"/>
              <a:gd name="connsiteY110" fmla="*/ 59208 h 2090905"/>
              <a:gd name="connsiteX111" fmla="*/ 6569460 w 10091679"/>
              <a:gd name="connsiteY111" fmla="*/ 58301 h 2090905"/>
              <a:gd name="connsiteX112" fmla="*/ 6688522 w 10091679"/>
              <a:gd name="connsiteY112" fmla="*/ 16391 h 2090905"/>
              <a:gd name="connsiteX113" fmla="*/ 6737100 w 10091679"/>
              <a:gd name="connsiteY113" fmla="*/ 28773 h 2090905"/>
              <a:gd name="connsiteX114" fmla="*/ 6780915 w 10091679"/>
              <a:gd name="connsiteY114" fmla="*/ 44013 h 2090905"/>
              <a:gd name="connsiteX115" fmla="*/ 6846875 w 10091679"/>
              <a:gd name="connsiteY115" fmla="*/ 23534 h 2090905"/>
              <a:gd name="connsiteX116" fmla="*/ 6908550 w 10091679"/>
              <a:gd name="connsiteY116" fmla="*/ 54490 h 2090905"/>
              <a:gd name="connsiteX117" fmla="*/ 6937125 w 10091679"/>
              <a:gd name="connsiteY117" fmla="*/ 54490 h 2090905"/>
              <a:gd name="connsiteX118" fmla="*/ 7011420 w 10091679"/>
              <a:gd name="connsiteY118" fmla="*/ 80208 h 2090905"/>
              <a:gd name="connsiteX119" fmla="*/ 7011554 w 10091679"/>
              <a:gd name="connsiteY119" fmla="*/ 82663 h 2090905"/>
              <a:gd name="connsiteX120" fmla="*/ 7012372 w 10091679"/>
              <a:gd name="connsiteY120" fmla="*/ 80208 h 2090905"/>
              <a:gd name="connsiteX121" fmla="*/ 7107622 w 10091679"/>
              <a:gd name="connsiteY121" fmla="*/ 40203 h 2090905"/>
              <a:gd name="connsiteX122" fmla="*/ 7123100 w 10091679"/>
              <a:gd name="connsiteY122" fmla="*/ 35083 h 2090905"/>
              <a:gd name="connsiteX123" fmla="*/ 7136790 w 10091679"/>
              <a:gd name="connsiteY123" fmla="*/ 41928 h 2090905"/>
              <a:gd name="connsiteX124" fmla="*/ 7137150 w 10091679"/>
              <a:gd name="connsiteY124" fmla="*/ 41156 h 2090905"/>
              <a:gd name="connsiteX125" fmla="*/ 7171842 w 10091679"/>
              <a:gd name="connsiteY125" fmla="*/ 88439 h 2090905"/>
              <a:gd name="connsiteX126" fmla="*/ 7189091 w 10091679"/>
              <a:gd name="connsiteY126" fmla="*/ 98057 h 2090905"/>
              <a:gd name="connsiteX127" fmla="*/ 7189537 w 10091679"/>
              <a:gd name="connsiteY127" fmla="*/ 96400 h 2090905"/>
              <a:gd name="connsiteX128" fmla="*/ 7260975 w 10091679"/>
              <a:gd name="connsiteY128" fmla="*/ 45918 h 2090905"/>
              <a:gd name="connsiteX129" fmla="*/ 7344795 w 10091679"/>
              <a:gd name="connsiteY129" fmla="*/ 90685 h 2090905"/>
              <a:gd name="connsiteX130" fmla="*/ 7351462 w 10091679"/>
              <a:gd name="connsiteY130" fmla="*/ 122118 h 2090905"/>
              <a:gd name="connsiteX131" fmla="*/ 7350632 w 10091679"/>
              <a:gd name="connsiteY131" fmla="*/ 126516 h 2090905"/>
              <a:gd name="connsiteX132" fmla="*/ 7352414 w 10091679"/>
              <a:gd name="connsiteY132" fmla="*/ 124023 h 2090905"/>
              <a:gd name="connsiteX133" fmla="*/ 7561964 w 10091679"/>
              <a:gd name="connsiteY133" fmla="*/ 18295 h 2090905"/>
              <a:gd name="connsiteX134" fmla="*/ 7562310 w 10091679"/>
              <a:gd name="connsiteY134" fmla="*/ 18843 h 2090905"/>
              <a:gd name="connsiteX135" fmla="*/ 7561964 w 10091679"/>
              <a:gd name="connsiteY135" fmla="*/ 16391 h 2090905"/>
              <a:gd name="connsiteX136" fmla="*/ 7599886 w 10091679"/>
              <a:gd name="connsiteY136" fmla="*/ 9455 h 2090905"/>
              <a:gd name="connsiteX137" fmla="*/ 7708649 w 10091679"/>
              <a:gd name="connsiteY137" fmla="*/ 52586 h 2090905"/>
              <a:gd name="connsiteX138" fmla="*/ 7781039 w 10091679"/>
              <a:gd name="connsiteY138" fmla="*/ 74493 h 2090905"/>
              <a:gd name="connsiteX139" fmla="*/ 7782118 w 10091679"/>
              <a:gd name="connsiteY139" fmla="*/ 76175 h 2090905"/>
              <a:gd name="connsiteX140" fmla="*/ 7781992 w 10091679"/>
              <a:gd name="connsiteY140" fmla="*/ 74493 h 2090905"/>
              <a:gd name="connsiteX141" fmla="*/ 7821044 w 10091679"/>
              <a:gd name="connsiteY141" fmla="*/ 58301 h 2090905"/>
              <a:gd name="connsiteX142" fmla="*/ 7880099 w 10091679"/>
              <a:gd name="connsiteY142" fmla="*/ 73541 h 2090905"/>
              <a:gd name="connsiteX143" fmla="*/ 7868669 w 10091679"/>
              <a:gd name="connsiteY143" fmla="*/ 164981 h 2090905"/>
              <a:gd name="connsiteX144" fmla="*/ 7971539 w 10091679"/>
              <a:gd name="connsiteY144" fmla="*/ 140216 h 2090905"/>
              <a:gd name="connsiteX145" fmla="*/ 7971540 w 10091679"/>
              <a:gd name="connsiteY145" fmla="*/ 140218 h 2090905"/>
              <a:gd name="connsiteX146" fmla="*/ 7971540 w 10091679"/>
              <a:gd name="connsiteY146" fmla="*/ 138311 h 2090905"/>
              <a:gd name="connsiteX147" fmla="*/ 8082982 w 10091679"/>
              <a:gd name="connsiteY147" fmla="*/ 72588 h 2090905"/>
              <a:gd name="connsiteX148" fmla="*/ 8133465 w 10091679"/>
              <a:gd name="connsiteY148" fmla="*/ 69731 h 2090905"/>
              <a:gd name="connsiteX149" fmla="*/ 8131842 w 10091679"/>
              <a:gd name="connsiteY149" fmla="*/ 71223 h 2090905"/>
              <a:gd name="connsiteX150" fmla="*/ 8133465 w 10091679"/>
              <a:gd name="connsiteY150" fmla="*/ 71636 h 2090905"/>
              <a:gd name="connsiteX151" fmla="*/ 8161087 w 10091679"/>
              <a:gd name="connsiteY151" fmla="*/ 120213 h 2090905"/>
              <a:gd name="connsiteX152" fmla="*/ 8197282 w 10091679"/>
              <a:gd name="connsiteY152" fmla="*/ 139263 h 2090905"/>
              <a:gd name="connsiteX153" fmla="*/ 8313487 w 10091679"/>
              <a:gd name="connsiteY153" fmla="*/ 79256 h 2090905"/>
              <a:gd name="connsiteX154" fmla="*/ 8313843 w 10091679"/>
              <a:gd name="connsiteY154" fmla="*/ 79927 h 2090905"/>
              <a:gd name="connsiteX155" fmla="*/ 8346258 w 10091679"/>
              <a:gd name="connsiteY155" fmla="*/ 72960 h 2090905"/>
              <a:gd name="connsiteX156" fmla="*/ 8447789 w 10091679"/>
              <a:gd name="connsiteY156" fmla="*/ 53538 h 2090905"/>
              <a:gd name="connsiteX157" fmla="*/ 8502082 w 10091679"/>
              <a:gd name="connsiteY157" fmla="*/ 73540 h 2090905"/>
              <a:gd name="connsiteX158" fmla="*/ 8502082 w 10091679"/>
              <a:gd name="connsiteY158" fmla="*/ 74493 h 2090905"/>
              <a:gd name="connsiteX159" fmla="*/ 8565037 w 10091679"/>
              <a:gd name="connsiteY159" fmla="*/ 101684 h 2090905"/>
              <a:gd name="connsiteX160" fmla="*/ 8589712 w 10091679"/>
              <a:gd name="connsiteY160" fmla="*/ 92591 h 2090905"/>
              <a:gd name="connsiteX161" fmla="*/ 8589712 w 10091679"/>
              <a:gd name="connsiteY161" fmla="*/ 92590 h 2090905"/>
              <a:gd name="connsiteX162" fmla="*/ 8687367 w 10091679"/>
              <a:gd name="connsiteY162" fmla="*/ 51687 h 2090905"/>
              <a:gd name="connsiteX163" fmla="*/ 8703991 w 10091679"/>
              <a:gd name="connsiteY163" fmla="*/ 62735 h 2090905"/>
              <a:gd name="connsiteX164" fmla="*/ 8705917 w 10091679"/>
              <a:gd name="connsiteY164" fmla="*/ 62110 h 2090905"/>
              <a:gd name="connsiteX165" fmla="*/ 8808787 w 10091679"/>
              <a:gd name="connsiteY165" fmla="*/ 24010 h 2090905"/>
              <a:gd name="connsiteX166" fmla="*/ 8848911 w 10091679"/>
              <a:gd name="connsiteY166" fmla="*/ 12699 h 2090905"/>
              <a:gd name="connsiteX167" fmla="*/ 8886892 w 10091679"/>
              <a:gd name="connsiteY167" fmla="*/ 27820 h 2090905"/>
              <a:gd name="connsiteX168" fmla="*/ 8889749 w 10091679"/>
              <a:gd name="connsiteY168" fmla="*/ 99258 h 2090905"/>
              <a:gd name="connsiteX169" fmla="*/ 8892607 w 10091679"/>
              <a:gd name="connsiteY169" fmla="*/ 119260 h 2090905"/>
              <a:gd name="connsiteX170" fmla="*/ 8923087 w 10091679"/>
              <a:gd name="connsiteY170" fmla="*/ 123070 h 2090905"/>
              <a:gd name="connsiteX171" fmla="*/ 9028814 w 10091679"/>
              <a:gd name="connsiteY171" fmla="*/ 84970 h 2090905"/>
              <a:gd name="connsiteX172" fmla="*/ 9028963 w 10091679"/>
              <a:gd name="connsiteY172" fmla="*/ 85249 h 2090905"/>
              <a:gd name="connsiteX173" fmla="*/ 9028814 w 10091679"/>
              <a:gd name="connsiteY173" fmla="*/ 83066 h 2090905"/>
              <a:gd name="connsiteX174" fmla="*/ 9121207 w 10091679"/>
              <a:gd name="connsiteY174" fmla="*/ 30678 h 2090905"/>
              <a:gd name="connsiteX175" fmla="*/ 9183119 w 10091679"/>
              <a:gd name="connsiteY175" fmla="*/ 40203 h 2090905"/>
              <a:gd name="connsiteX176" fmla="*/ 9182167 w 10091679"/>
              <a:gd name="connsiteY176" fmla="*/ 104973 h 2090905"/>
              <a:gd name="connsiteX177" fmla="*/ 9189787 w 10091679"/>
              <a:gd name="connsiteY177" fmla="*/ 140216 h 2090905"/>
              <a:gd name="connsiteX178" fmla="*/ 9275512 w 10091679"/>
              <a:gd name="connsiteY178" fmla="*/ 140216 h 2090905"/>
              <a:gd name="connsiteX179" fmla="*/ 9275524 w 10091679"/>
              <a:gd name="connsiteY179" fmla="*/ 145344 h 2090905"/>
              <a:gd name="connsiteX180" fmla="*/ 9277417 w 10091679"/>
              <a:gd name="connsiteY180" fmla="*/ 138311 h 2090905"/>
              <a:gd name="connsiteX181" fmla="*/ 9354808 w 10091679"/>
              <a:gd name="connsiteY181" fmla="*/ 130572 h 2090905"/>
              <a:gd name="connsiteX182" fmla="*/ 9427324 w 10091679"/>
              <a:gd name="connsiteY182" fmla="*/ 99510 h 2090905"/>
              <a:gd name="connsiteX183" fmla="*/ 9427912 w 10091679"/>
              <a:gd name="connsiteY183" fmla="*/ 97353 h 2090905"/>
              <a:gd name="connsiteX184" fmla="*/ 9547927 w 10091679"/>
              <a:gd name="connsiteY184" fmla="*/ 45918 h 2090905"/>
              <a:gd name="connsiteX185" fmla="*/ 9643177 w 10091679"/>
              <a:gd name="connsiteY185" fmla="*/ 72588 h 2090905"/>
              <a:gd name="connsiteX186" fmla="*/ 9684134 w 10091679"/>
              <a:gd name="connsiteY186" fmla="*/ 77350 h 2090905"/>
              <a:gd name="connsiteX187" fmla="*/ 9801292 w 10091679"/>
              <a:gd name="connsiteY187" fmla="*/ 30678 h 2090905"/>
              <a:gd name="connsiteX188" fmla="*/ 9868444 w 10091679"/>
              <a:gd name="connsiteY188" fmla="*/ 8532 h 2090905"/>
              <a:gd name="connsiteX189" fmla="*/ 9901305 w 10091679"/>
              <a:gd name="connsiteY189" fmla="*/ 73540 h 2090905"/>
              <a:gd name="connsiteX190" fmla="*/ 10019415 w 10091679"/>
              <a:gd name="connsiteY190" fmla="*/ 45918 h 2090905"/>
              <a:gd name="connsiteX191" fmla="*/ 10080374 w 10091679"/>
              <a:gd name="connsiteY191" fmla="*/ 69730 h 2090905"/>
              <a:gd name="connsiteX192" fmla="*/ 10062278 w 10091679"/>
              <a:gd name="connsiteY192" fmla="*/ 130690 h 2090905"/>
              <a:gd name="connsiteX193" fmla="*/ 10008937 w 10091679"/>
              <a:gd name="connsiteY193" fmla="*/ 219273 h 2090905"/>
              <a:gd name="connsiteX194" fmla="*/ 9969884 w 10091679"/>
              <a:gd name="connsiteY194" fmla="*/ 282138 h 2090905"/>
              <a:gd name="connsiteX195" fmla="*/ 9958455 w 10091679"/>
              <a:gd name="connsiteY195" fmla="*/ 313570 h 2090905"/>
              <a:gd name="connsiteX196" fmla="*/ 9990840 w 10091679"/>
              <a:gd name="connsiteY196" fmla="*/ 326905 h 2090905"/>
              <a:gd name="connsiteX197" fmla="*/ 10047037 w 10091679"/>
              <a:gd name="connsiteY197" fmla="*/ 358338 h 2090905"/>
              <a:gd name="connsiteX198" fmla="*/ 10019415 w 10091679"/>
              <a:gd name="connsiteY198" fmla="*/ 413583 h 2090905"/>
              <a:gd name="connsiteX199" fmla="*/ 9974647 w 10091679"/>
              <a:gd name="connsiteY199" fmla="*/ 448825 h 2090905"/>
              <a:gd name="connsiteX200" fmla="*/ 10030845 w 10091679"/>
              <a:gd name="connsiteY200" fmla="*/ 560268 h 2090905"/>
              <a:gd name="connsiteX201" fmla="*/ 10053705 w 10091679"/>
              <a:gd name="connsiteY201" fmla="*/ 668853 h 2090905"/>
              <a:gd name="connsiteX202" fmla="*/ 10046084 w 10091679"/>
              <a:gd name="connsiteY202" fmla="*/ 680283 h 2090905"/>
              <a:gd name="connsiteX203" fmla="*/ 9971790 w 10091679"/>
              <a:gd name="connsiteY203" fmla="*/ 784105 h 2090905"/>
              <a:gd name="connsiteX204" fmla="*/ 9954645 w 10091679"/>
              <a:gd name="connsiteY204" fmla="*/ 808871 h 2090905"/>
              <a:gd name="connsiteX205" fmla="*/ 9983220 w 10091679"/>
              <a:gd name="connsiteY205" fmla="*/ 810775 h 2090905"/>
              <a:gd name="connsiteX206" fmla="*/ 10033703 w 10091679"/>
              <a:gd name="connsiteY206" fmla="*/ 802204 h 2090905"/>
              <a:gd name="connsiteX207" fmla="*/ 10088947 w 10091679"/>
              <a:gd name="connsiteY207" fmla="*/ 839350 h 2090905"/>
              <a:gd name="connsiteX208" fmla="*/ 10061324 w 10091679"/>
              <a:gd name="connsiteY208" fmla="*/ 886976 h 2090905"/>
              <a:gd name="connsiteX209" fmla="*/ 9995603 w 10091679"/>
              <a:gd name="connsiteY209" fmla="*/ 971749 h 2090905"/>
              <a:gd name="connsiteX210" fmla="*/ 10012747 w 10091679"/>
              <a:gd name="connsiteY210" fmla="*/ 1012706 h 2090905"/>
              <a:gd name="connsiteX211" fmla="*/ 10038465 w 10091679"/>
              <a:gd name="connsiteY211" fmla="*/ 1097478 h 2090905"/>
              <a:gd name="connsiteX212" fmla="*/ 10046084 w 10091679"/>
              <a:gd name="connsiteY212" fmla="*/ 1142245 h 2090905"/>
              <a:gd name="connsiteX213" fmla="*/ 10067040 w 10091679"/>
              <a:gd name="connsiteY213" fmla="*/ 1175583 h 2090905"/>
              <a:gd name="connsiteX214" fmla="*/ 9997507 w 10091679"/>
              <a:gd name="connsiteY214" fmla="*/ 1331793 h 2090905"/>
              <a:gd name="connsiteX215" fmla="*/ 9963217 w 10091679"/>
              <a:gd name="connsiteY215" fmla="*/ 1356558 h 2090905"/>
              <a:gd name="connsiteX216" fmla="*/ 9920355 w 10091679"/>
              <a:gd name="connsiteY216" fmla="*/ 1394658 h 2090905"/>
              <a:gd name="connsiteX217" fmla="*/ 9971790 w 10091679"/>
              <a:gd name="connsiteY217" fmla="*/ 1413708 h 2090905"/>
              <a:gd name="connsiteX218" fmla="*/ 10008937 w 10091679"/>
              <a:gd name="connsiteY218" fmla="*/ 1453713 h 2090905"/>
              <a:gd name="connsiteX219" fmla="*/ 9984172 w 10091679"/>
              <a:gd name="connsiteY219" fmla="*/ 1494670 h 2090905"/>
              <a:gd name="connsiteX220" fmla="*/ 9823199 w 10091679"/>
              <a:gd name="connsiteY220" fmla="*/ 1594683 h 2090905"/>
              <a:gd name="connsiteX221" fmla="*/ 9964170 w 10091679"/>
              <a:gd name="connsiteY221" fmla="*/ 1614685 h 2090905"/>
              <a:gd name="connsiteX222" fmla="*/ 10043228 w 10091679"/>
              <a:gd name="connsiteY222" fmla="*/ 1660405 h 2090905"/>
              <a:gd name="connsiteX223" fmla="*/ 10066087 w 10091679"/>
              <a:gd name="connsiteY223" fmla="*/ 1792803 h 2090905"/>
              <a:gd name="connsiteX224" fmla="*/ 10055609 w 10091679"/>
              <a:gd name="connsiteY224" fmla="*/ 1845190 h 2090905"/>
              <a:gd name="connsiteX225" fmla="*/ 9820342 w 10091679"/>
              <a:gd name="connsiteY225" fmla="*/ 2027118 h 2090905"/>
              <a:gd name="connsiteX226" fmla="*/ 9725092 w 10091679"/>
              <a:gd name="connsiteY226" fmla="*/ 1976635 h 2090905"/>
              <a:gd name="connsiteX227" fmla="*/ 9707947 w 10091679"/>
              <a:gd name="connsiteY227" fmla="*/ 1956633 h 2090905"/>
              <a:gd name="connsiteX228" fmla="*/ 9704804 w 10091679"/>
              <a:gd name="connsiteY228" fmla="*/ 1954789 h 2090905"/>
              <a:gd name="connsiteX229" fmla="*/ 9706042 w 10091679"/>
              <a:gd name="connsiteY229" fmla="*/ 1957586 h 2090905"/>
              <a:gd name="connsiteX230" fmla="*/ 9583170 w 10091679"/>
              <a:gd name="connsiteY230" fmla="*/ 2032833 h 2090905"/>
              <a:gd name="connsiteX231" fmla="*/ 9526972 w 10091679"/>
              <a:gd name="connsiteY231" fmla="*/ 2021403 h 2090905"/>
              <a:gd name="connsiteX232" fmla="*/ 9465059 w 10091679"/>
              <a:gd name="connsiteY232" fmla="*/ 2007115 h 2090905"/>
              <a:gd name="connsiteX233" fmla="*/ 9438390 w 10091679"/>
              <a:gd name="connsiteY233" fmla="*/ 2012830 h 2090905"/>
              <a:gd name="connsiteX234" fmla="*/ 9438384 w 10091679"/>
              <a:gd name="connsiteY234" fmla="*/ 2012805 h 2090905"/>
              <a:gd name="connsiteX235" fmla="*/ 9438389 w 10091679"/>
              <a:gd name="connsiteY235" fmla="*/ 2013783 h 2090905"/>
              <a:gd name="connsiteX236" fmla="*/ 9336472 w 10091679"/>
              <a:gd name="connsiteY236" fmla="*/ 2062361 h 2090905"/>
              <a:gd name="connsiteX237" fmla="*/ 9269797 w 10091679"/>
              <a:gd name="connsiteY237" fmla="*/ 2051883 h 2090905"/>
              <a:gd name="connsiteX238" fmla="*/ 9285037 w 10091679"/>
              <a:gd name="connsiteY238" fmla="*/ 1982351 h 2090905"/>
              <a:gd name="connsiteX239" fmla="*/ 9311707 w 10091679"/>
              <a:gd name="connsiteY239" fmla="*/ 1955681 h 2090905"/>
              <a:gd name="connsiteX240" fmla="*/ 9296467 w 10091679"/>
              <a:gd name="connsiteY240" fmla="*/ 1937583 h 2090905"/>
              <a:gd name="connsiteX241" fmla="*/ 9292826 w 10091679"/>
              <a:gd name="connsiteY241" fmla="*/ 1937767 h 2090905"/>
              <a:gd name="connsiteX242" fmla="*/ 9293609 w 10091679"/>
              <a:gd name="connsiteY242" fmla="*/ 1938536 h 2090905"/>
              <a:gd name="connsiteX243" fmla="*/ 9242175 w 10091679"/>
              <a:gd name="connsiteY243" fmla="*/ 1941394 h 2090905"/>
              <a:gd name="connsiteX244" fmla="*/ 9200265 w 10091679"/>
              <a:gd name="connsiteY244" fmla="*/ 1938536 h 2090905"/>
              <a:gd name="connsiteX245" fmla="*/ 9200264 w 10091679"/>
              <a:gd name="connsiteY245" fmla="*/ 1938534 h 2090905"/>
              <a:gd name="connsiteX246" fmla="*/ 9200264 w 10091679"/>
              <a:gd name="connsiteY246" fmla="*/ 1938536 h 2090905"/>
              <a:gd name="connsiteX247" fmla="*/ 9128827 w 10091679"/>
              <a:gd name="connsiteY247" fmla="*/ 1983303 h 2090905"/>
              <a:gd name="connsiteX248" fmla="*/ 9065009 w 10091679"/>
              <a:gd name="connsiteY248" fmla="*/ 1972826 h 2090905"/>
              <a:gd name="connsiteX249" fmla="*/ 9046792 w 10091679"/>
              <a:gd name="connsiteY249" fmla="*/ 1958062 h 2090905"/>
              <a:gd name="connsiteX250" fmla="*/ 9029274 w 10091679"/>
              <a:gd name="connsiteY250" fmla="*/ 1947044 h 2090905"/>
              <a:gd name="connsiteX251" fmla="*/ 9028814 w 10091679"/>
              <a:gd name="connsiteY251" fmla="*/ 1948060 h 2090905"/>
              <a:gd name="connsiteX252" fmla="*/ 8958329 w 10091679"/>
              <a:gd name="connsiteY252" fmla="*/ 1943298 h 2090905"/>
              <a:gd name="connsiteX253" fmla="*/ 8818312 w 10091679"/>
              <a:gd name="connsiteY253" fmla="*/ 1980445 h 2090905"/>
              <a:gd name="connsiteX254" fmla="*/ 8816916 w 10091679"/>
              <a:gd name="connsiteY254" fmla="*/ 1978441 h 2090905"/>
              <a:gd name="connsiteX255" fmla="*/ 8797342 w 10091679"/>
              <a:gd name="connsiteY255" fmla="*/ 1977052 h 2090905"/>
              <a:gd name="connsiteX256" fmla="*/ 8744970 w 10091679"/>
              <a:gd name="connsiteY256" fmla="*/ 2003305 h 2090905"/>
              <a:gd name="connsiteX257" fmla="*/ 8698297 w 10091679"/>
              <a:gd name="connsiteY257" fmla="*/ 2024260 h 2090905"/>
              <a:gd name="connsiteX258" fmla="*/ 8696571 w 10091679"/>
              <a:gd name="connsiteY258" fmla="*/ 2023901 h 2090905"/>
              <a:gd name="connsiteX259" fmla="*/ 8699249 w 10091679"/>
              <a:gd name="connsiteY259" fmla="*/ 2028070 h 2090905"/>
              <a:gd name="connsiteX260" fmla="*/ 8660673 w 10091679"/>
              <a:gd name="connsiteY260" fmla="*/ 2048073 h 2090905"/>
              <a:gd name="connsiteX261" fmla="*/ 8619945 w 10091679"/>
              <a:gd name="connsiteY261" fmla="*/ 2062117 h 2090905"/>
              <a:gd name="connsiteX262" fmla="*/ 8620193 w 10091679"/>
              <a:gd name="connsiteY262" fmla="*/ 2065218 h 2090905"/>
              <a:gd name="connsiteX263" fmla="*/ 8512560 w 10091679"/>
              <a:gd name="connsiteY263" fmla="*/ 2028071 h 2090905"/>
              <a:gd name="connsiteX264" fmla="*/ 8512383 w 10091679"/>
              <a:gd name="connsiteY264" fmla="*/ 2027558 h 2090905"/>
              <a:gd name="connsiteX265" fmla="*/ 8512559 w 10091679"/>
              <a:gd name="connsiteY265" fmla="*/ 2029023 h 2090905"/>
              <a:gd name="connsiteX266" fmla="*/ 8415404 w 10091679"/>
              <a:gd name="connsiteY266" fmla="*/ 2063313 h 2090905"/>
              <a:gd name="connsiteX267" fmla="*/ 8313487 w 10091679"/>
              <a:gd name="connsiteY267" fmla="*/ 2061408 h 2090905"/>
              <a:gd name="connsiteX268" fmla="*/ 8313487 w 10091679"/>
              <a:gd name="connsiteY268" fmla="*/ 2061226 h 2090905"/>
              <a:gd name="connsiteX269" fmla="*/ 8292056 w 10091679"/>
              <a:gd name="connsiteY269" fmla="*/ 2057122 h 2090905"/>
              <a:gd name="connsiteX270" fmla="*/ 8281102 w 10091679"/>
              <a:gd name="connsiteY270" fmla="*/ 2041406 h 2090905"/>
              <a:gd name="connsiteX271" fmla="*/ 8210617 w 10091679"/>
              <a:gd name="connsiteY271" fmla="*/ 2003306 h 2090905"/>
              <a:gd name="connsiteX272" fmla="*/ 8104890 w 10091679"/>
              <a:gd name="connsiteY272" fmla="*/ 2005211 h 2090905"/>
              <a:gd name="connsiteX273" fmla="*/ 8104180 w 10091679"/>
              <a:gd name="connsiteY273" fmla="*/ 2001561 h 2090905"/>
              <a:gd name="connsiteX274" fmla="*/ 8092746 w 10091679"/>
              <a:gd name="connsiteY274" fmla="*/ 2004139 h 2090905"/>
              <a:gd name="connsiteX275" fmla="*/ 8082030 w 10091679"/>
              <a:gd name="connsiteY275" fmla="*/ 2003306 h 2090905"/>
              <a:gd name="connsiteX276" fmla="*/ 8028095 w 10091679"/>
              <a:gd name="connsiteY276" fmla="*/ 1985208 h 2090905"/>
              <a:gd name="connsiteX277" fmla="*/ 7971003 w 10091679"/>
              <a:gd name="connsiteY277" fmla="*/ 1978589 h 2090905"/>
              <a:gd name="connsiteX278" fmla="*/ 7970587 w 10091679"/>
              <a:gd name="connsiteY278" fmla="*/ 1979493 h 2090905"/>
              <a:gd name="connsiteX279" fmla="*/ 7833427 w 10091679"/>
              <a:gd name="connsiteY279" fmla="*/ 2026166 h 2090905"/>
              <a:gd name="connsiteX280" fmla="*/ 7790564 w 10091679"/>
              <a:gd name="connsiteY280" fmla="*/ 2043311 h 2090905"/>
              <a:gd name="connsiteX281" fmla="*/ 7790564 w 10091679"/>
              <a:gd name="connsiteY281" fmla="*/ 2042779 h 2090905"/>
              <a:gd name="connsiteX282" fmla="*/ 7760099 w 10091679"/>
              <a:gd name="connsiteY282" fmla="*/ 2056229 h 2090905"/>
              <a:gd name="connsiteX283" fmla="*/ 7666739 w 10091679"/>
              <a:gd name="connsiteY283" fmla="*/ 2038548 h 2090905"/>
              <a:gd name="connsiteX284" fmla="*/ 7649594 w 10091679"/>
              <a:gd name="connsiteY284" fmla="*/ 2034738 h 2090905"/>
              <a:gd name="connsiteX285" fmla="*/ 7562917 w 10091679"/>
              <a:gd name="connsiteY285" fmla="*/ 2007116 h 2090905"/>
              <a:gd name="connsiteX286" fmla="*/ 7562917 w 10091679"/>
              <a:gd name="connsiteY286" fmla="*/ 2007115 h 2090905"/>
              <a:gd name="connsiteX287" fmla="*/ 7425757 w 10091679"/>
              <a:gd name="connsiteY287" fmla="*/ 2032833 h 2090905"/>
              <a:gd name="connsiteX288" fmla="*/ 7354319 w 10091679"/>
              <a:gd name="connsiteY288" fmla="*/ 2044263 h 2090905"/>
              <a:gd name="connsiteX289" fmla="*/ 7353145 w 10091679"/>
              <a:gd name="connsiteY289" fmla="*/ 2043889 h 2090905"/>
              <a:gd name="connsiteX290" fmla="*/ 7353367 w 10091679"/>
              <a:gd name="connsiteY290" fmla="*/ 2044263 h 2090905"/>
              <a:gd name="connsiteX291" fmla="*/ 7286692 w 10091679"/>
              <a:gd name="connsiteY291" fmla="*/ 2044263 h 2090905"/>
              <a:gd name="connsiteX292" fmla="*/ 7220017 w 10091679"/>
              <a:gd name="connsiteY292" fmla="*/ 2043310 h 2090905"/>
              <a:gd name="connsiteX293" fmla="*/ 7218825 w 10091679"/>
              <a:gd name="connsiteY293" fmla="*/ 2043480 h 2090905"/>
              <a:gd name="connsiteX294" fmla="*/ 7183822 w 10091679"/>
              <a:gd name="connsiteY294" fmla="*/ 2061766 h 2090905"/>
              <a:gd name="connsiteX295" fmla="*/ 7143817 w 10091679"/>
              <a:gd name="connsiteY295" fmla="*/ 2071886 h 2090905"/>
              <a:gd name="connsiteX296" fmla="*/ 7143816 w 10091679"/>
              <a:gd name="connsiteY296" fmla="*/ 2071885 h 2090905"/>
              <a:gd name="connsiteX297" fmla="*/ 7110718 w 10091679"/>
              <a:gd name="connsiteY297" fmla="*/ 2083791 h 2090905"/>
              <a:gd name="connsiteX298" fmla="*/ 7076189 w 10091679"/>
              <a:gd name="connsiteY298" fmla="*/ 2084268 h 2090905"/>
              <a:gd name="connsiteX299" fmla="*/ 7025707 w 10091679"/>
              <a:gd name="connsiteY299" fmla="*/ 2009020 h 2090905"/>
              <a:gd name="connsiteX300" fmla="*/ 7034681 w 10091679"/>
              <a:gd name="connsiteY300" fmla="*/ 1980356 h 2090905"/>
              <a:gd name="connsiteX301" fmla="*/ 7018754 w 10091679"/>
              <a:gd name="connsiteY301" fmla="*/ 1975871 h 2090905"/>
              <a:gd name="connsiteX302" fmla="*/ 6916170 w 10091679"/>
              <a:gd name="connsiteY302" fmla="*/ 2043310 h 2090905"/>
              <a:gd name="connsiteX303" fmla="*/ 6858068 w 10091679"/>
              <a:gd name="connsiteY303" fmla="*/ 2035690 h 2090905"/>
              <a:gd name="connsiteX304" fmla="*/ 6783772 w 10091679"/>
              <a:gd name="connsiteY304" fmla="*/ 2024260 h 2090905"/>
              <a:gd name="connsiteX305" fmla="*/ 6781628 w 10091679"/>
              <a:gd name="connsiteY305" fmla="*/ 2023476 h 2090905"/>
              <a:gd name="connsiteX306" fmla="*/ 6781868 w 10091679"/>
              <a:gd name="connsiteY306" fmla="*/ 2024261 h 2090905"/>
              <a:gd name="connsiteX307" fmla="*/ 6619943 w 10091679"/>
              <a:gd name="connsiteY307" fmla="*/ 2081411 h 2090905"/>
              <a:gd name="connsiteX308" fmla="*/ 6561840 w 10091679"/>
              <a:gd name="connsiteY308" fmla="*/ 2061408 h 2090905"/>
              <a:gd name="connsiteX309" fmla="*/ 6561840 w 10091679"/>
              <a:gd name="connsiteY309" fmla="*/ 2054928 h 2090905"/>
              <a:gd name="connsiteX310" fmla="*/ 6560887 w 10091679"/>
              <a:gd name="connsiteY310" fmla="*/ 2059503 h 2090905"/>
              <a:gd name="connsiteX311" fmla="*/ 6504689 w 10091679"/>
              <a:gd name="connsiteY311" fmla="*/ 2036643 h 2090905"/>
              <a:gd name="connsiteX312" fmla="*/ 6467899 w 10091679"/>
              <a:gd name="connsiteY312" fmla="*/ 2050335 h 2090905"/>
              <a:gd name="connsiteX313" fmla="*/ 6428904 w 10091679"/>
              <a:gd name="connsiteY313" fmla="*/ 2051831 h 2090905"/>
              <a:gd name="connsiteX314" fmla="*/ 6428489 w 10091679"/>
              <a:gd name="connsiteY314" fmla="*/ 2053788 h 2090905"/>
              <a:gd name="connsiteX315" fmla="*/ 6310379 w 10091679"/>
              <a:gd name="connsiteY315" fmla="*/ 2072838 h 2090905"/>
              <a:gd name="connsiteX316" fmla="*/ 6239894 w 10091679"/>
              <a:gd name="connsiteY316" fmla="*/ 2050931 h 2090905"/>
              <a:gd name="connsiteX317" fmla="*/ 6251324 w 10091679"/>
              <a:gd name="connsiteY317" fmla="*/ 1983303 h 2090905"/>
              <a:gd name="connsiteX318" fmla="*/ 6220844 w 10091679"/>
              <a:gd name="connsiteY318" fmla="*/ 1948061 h 2090905"/>
              <a:gd name="connsiteX319" fmla="*/ 6219656 w 10091679"/>
              <a:gd name="connsiteY319" fmla="*/ 1947215 h 2090905"/>
              <a:gd name="connsiteX320" fmla="*/ 6126428 w 10091679"/>
              <a:gd name="connsiteY320" fmla="*/ 1989494 h 2090905"/>
              <a:gd name="connsiteX321" fmla="*/ 6029445 w 10091679"/>
              <a:gd name="connsiteY321" fmla="*/ 2023290 h 2090905"/>
              <a:gd name="connsiteX322" fmla="*/ 6029392 w 10091679"/>
              <a:gd name="connsiteY322" fmla="*/ 2024261 h 2090905"/>
              <a:gd name="connsiteX323" fmla="*/ 5804602 w 10091679"/>
              <a:gd name="connsiteY323" fmla="*/ 2080458 h 2090905"/>
              <a:gd name="connsiteX324" fmla="*/ 5741737 w 10091679"/>
              <a:gd name="connsiteY324" fmla="*/ 2062361 h 2090905"/>
              <a:gd name="connsiteX325" fmla="*/ 5741737 w 10091679"/>
              <a:gd name="connsiteY325" fmla="*/ 2062360 h 2090905"/>
              <a:gd name="connsiteX326" fmla="*/ 5695065 w 10091679"/>
              <a:gd name="connsiteY326" fmla="*/ 2009020 h 2090905"/>
              <a:gd name="connsiteX327" fmla="*/ 5658870 w 10091679"/>
              <a:gd name="connsiteY327" fmla="*/ 1991875 h 2090905"/>
              <a:gd name="connsiteX328" fmla="*/ 5522915 w 10091679"/>
              <a:gd name="connsiteY328" fmla="*/ 2048802 h 2090905"/>
              <a:gd name="connsiteX329" fmla="*/ 5475583 w 10091679"/>
              <a:gd name="connsiteY329" fmla="*/ 2061264 h 2090905"/>
              <a:gd name="connsiteX330" fmla="*/ 5475990 w 10091679"/>
              <a:gd name="connsiteY330" fmla="*/ 2062361 h 2090905"/>
              <a:gd name="connsiteX331" fmla="*/ 5338696 w 10091679"/>
              <a:gd name="connsiteY331" fmla="*/ 2076023 h 2090905"/>
              <a:gd name="connsiteX332" fmla="*/ 5295152 w 10091679"/>
              <a:gd name="connsiteY332" fmla="*/ 2050060 h 2090905"/>
              <a:gd name="connsiteX333" fmla="*/ 5295014 w 10091679"/>
              <a:gd name="connsiteY333" fmla="*/ 2050930 h 2090905"/>
              <a:gd name="connsiteX334" fmla="*/ 5239769 w 10091679"/>
              <a:gd name="connsiteY334" fmla="*/ 2043310 h 2090905"/>
              <a:gd name="connsiteX335" fmla="*/ 5150234 w 10091679"/>
              <a:gd name="connsiteY335" fmla="*/ 1977588 h 2090905"/>
              <a:gd name="connsiteX336" fmla="*/ 4972117 w 10091679"/>
              <a:gd name="connsiteY336" fmla="*/ 2012830 h 2090905"/>
              <a:gd name="connsiteX337" fmla="*/ 4972264 w 10091679"/>
              <a:gd name="connsiteY337" fmla="*/ 2011754 h 2090905"/>
              <a:gd name="connsiteX338" fmla="*/ 4972118 w 10091679"/>
              <a:gd name="connsiteY338" fmla="*/ 2011878 h 2090905"/>
              <a:gd name="connsiteX339" fmla="*/ 4885440 w 10091679"/>
              <a:gd name="connsiteY339" fmla="*/ 1938535 h 2090905"/>
              <a:gd name="connsiteX340" fmla="*/ 4868295 w 10091679"/>
              <a:gd name="connsiteY340" fmla="*/ 1928058 h 2090905"/>
              <a:gd name="connsiteX341" fmla="*/ 4863741 w 10091679"/>
              <a:gd name="connsiteY341" fmla="*/ 1926571 h 2090905"/>
              <a:gd name="connsiteX342" fmla="*/ 4866389 w 10091679"/>
              <a:gd name="connsiteY342" fmla="*/ 1930915 h 2090905"/>
              <a:gd name="connsiteX343" fmla="*/ 4794476 w 10091679"/>
              <a:gd name="connsiteY343" fmla="*/ 1982708 h 2090905"/>
              <a:gd name="connsiteX344" fmla="*/ 4716364 w 10091679"/>
              <a:gd name="connsiteY344" fmla="*/ 2023959 h 2090905"/>
              <a:gd name="connsiteX345" fmla="*/ 4714942 w 10091679"/>
              <a:gd name="connsiteY345" fmla="*/ 2026166 h 2090905"/>
              <a:gd name="connsiteX346" fmla="*/ 4617430 w 10091679"/>
              <a:gd name="connsiteY346" fmla="*/ 2063537 h 2090905"/>
              <a:gd name="connsiteX347" fmla="*/ 4581406 w 10091679"/>
              <a:gd name="connsiteY347" fmla="*/ 2060520 h 2090905"/>
              <a:gd name="connsiteX348" fmla="*/ 4546156 w 10091679"/>
              <a:gd name="connsiteY348" fmla="*/ 2072912 h 2090905"/>
              <a:gd name="connsiteX349" fmla="*/ 4448242 w 10091679"/>
              <a:gd name="connsiteY349" fmla="*/ 2043311 h 2090905"/>
              <a:gd name="connsiteX350" fmla="*/ 4447841 w 10091679"/>
              <a:gd name="connsiteY350" fmla="*/ 2042495 h 2090905"/>
              <a:gd name="connsiteX351" fmla="*/ 4400483 w 10091679"/>
              <a:gd name="connsiteY351" fmla="*/ 2058610 h 2090905"/>
              <a:gd name="connsiteX352" fmla="*/ 4332037 w 10091679"/>
              <a:gd name="connsiteY352" fmla="*/ 1976635 h 2090905"/>
              <a:gd name="connsiteX353" fmla="*/ 4332794 w 10091679"/>
              <a:gd name="connsiteY353" fmla="*/ 1973786 h 2090905"/>
              <a:gd name="connsiteX354" fmla="*/ 4331084 w 10091679"/>
              <a:gd name="connsiteY354" fmla="*/ 1974730 h 2090905"/>
              <a:gd name="connsiteX355" fmla="*/ 4300604 w 10091679"/>
              <a:gd name="connsiteY355" fmla="*/ 1951870 h 2090905"/>
              <a:gd name="connsiteX356" fmla="*/ 4247264 w 10091679"/>
              <a:gd name="connsiteY356" fmla="*/ 1974730 h 2090905"/>
              <a:gd name="connsiteX357" fmla="*/ 4247264 w 10091679"/>
              <a:gd name="connsiteY357" fmla="*/ 1974731 h 2090905"/>
              <a:gd name="connsiteX358" fmla="*/ 4123439 w 10091679"/>
              <a:gd name="connsiteY358" fmla="*/ 2031881 h 2090905"/>
              <a:gd name="connsiteX359" fmla="*/ 4122908 w 10091679"/>
              <a:gd name="connsiteY359" fmla="*/ 2028273 h 2090905"/>
              <a:gd name="connsiteX360" fmla="*/ 4122487 w 10091679"/>
              <a:gd name="connsiteY360" fmla="*/ 2030928 h 2090905"/>
              <a:gd name="connsiteX361" fmla="*/ 4047246 w 10091679"/>
              <a:gd name="connsiteY361" fmla="*/ 2059143 h 2090905"/>
              <a:gd name="connsiteX362" fmla="*/ 4046288 w 10091679"/>
              <a:gd name="connsiteY362" fmla="*/ 2062360 h 2090905"/>
              <a:gd name="connsiteX363" fmla="*/ 3947227 w 10091679"/>
              <a:gd name="connsiteY363" fmla="*/ 2084268 h 2090905"/>
              <a:gd name="connsiteX364" fmla="*/ 3883410 w 10091679"/>
              <a:gd name="connsiteY364" fmla="*/ 2035690 h 2090905"/>
              <a:gd name="connsiteX365" fmla="*/ 3883178 w 10091679"/>
              <a:gd name="connsiteY365" fmla="*/ 2031119 h 2090905"/>
              <a:gd name="connsiteX366" fmla="*/ 3857543 w 10091679"/>
              <a:gd name="connsiteY366" fmla="*/ 2010539 h 2090905"/>
              <a:gd name="connsiteX367" fmla="*/ 3762442 w 10091679"/>
              <a:gd name="connsiteY367" fmla="*/ 2011878 h 2090905"/>
              <a:gd name="connsiteX368" fmla="*/ 3760483 w 10091679"/>
              <a:gd name="connsiteY368" fmla="*/ 2004040 h 2090905"/>
              <a:gd name="connsiteX369" fmla="*/ 3760537 w 10091679"/>
              <a:gd name="connsiteY369" fmla="*/ 2013784 h 2090905"/>
              <a:gd name="connsiteX370" fmla="*/ 3647189 w 10091679"/>
              <a:gd name="connsiteY370" fmla="*/ 2055693 h 2090905"/>
              <a:gd name="connsiteX371" fmla="*/ 3647184 w 10091679"/>
              <a:gd name="connsiteY371" fmla="*/ 2052964 h 2090905"/>
              <a:gd name="connsiteX372" fmla="*/ 3603136 w 10091679"/>
              <a:gd name="connsiteY372" fmla="*/ 2058834 h 2090905"/>
              <a:gd name="connsiteX373" fmla="*/ 3468119 w 10091679"/>
              <a:gd name="connsiteY373" fmla="*/ 2059503 h 2090905"/>
              <a:gd name="connsiteX374" fmla="*/ 3427162 w 10091679"/>
              <a:gd name="connsiteY374" fmla="*/ 2033786 h 2090905"/>
              <a:gd name="connsiteX375" fmla="*/ 3428622 w 10091679"/>
              <a:gd name="connsiteY375" fmla="*/ 2032499 h 2090905"/>
              <a:gd name="connsiteX376" fmla="*/ 3411922 w 10091679"/>
              <a:gd name="connsiteY376" fmla="*/ 2017117 h 2090905"/>
              <a:gd name="connsiteX377" fmla="*/ 3385252 w 10091679"/>
              <a:gd name="connsiteY377" fmla="*/ 2023308 h 2090905"/>
              <a:gd name="connsiteX378" fmla="*/ 3306194 w 10091679"/>
              <a:gd name="connsiteY378" fmla="*/ 2058550 h 2090905"/>
              <a:gd name="connsiteX379" fmla="*/ 3247139 w 10091679"/>
              <a:gd name="connsiteY379" fmla="*/ 2045216 h 2090905"/>
              <a:gd name="connsiteX380" fmla="*/ 3251902 w 10091679"/>
              <a:gd name="connsiteY380" fmla="*/ 1975683 h 2090905"/>
              <a:gd name="connsiteX381" fmla="*/ 3287144 w 10091679"/>
              <a:gd name="connsiteY381" fmla="*/ 1931868 h 2090905"/>
              <a:gd name="connsiteX382" fmla="*/ 3218564 w 10091679"/>
              <a:gd name="connsiteY382" fmla="*/ 1956633 h 2090905"/>
              <a:gd name="connsiteX383" fmla="*/ 3218564 w 10091679"/>
              <a:gd name="connsiteY383" fmla="*/ 1955911 h 2090905"/>
              <a:gd name="connsiteX384" fmla="*/ 3146651 w 10091679"/>
              <a:gd name="connsiteY384" fmla="*/ 2000567 h 2090905"/>
              <a:gd name="connsiteX385" fmla="*/ 3069975 w 10091679"/>
              <a:gd name="connsiteY385" fmla="*/ 2041406 h 2090905"/>
              <a:gd name="connsiteX386" fmla="*/ 3049019 w 10091679"/>
              <a:gd name="connsiteY386" fmla="*/ 2049026 h 2090905"/>
              <a:gd name="connsiteX387" fmla="*/ 2923289 w 10091679"/>
              <a:gd name="connsiteY387" fmla="*/ 2022356 h 2090905"/>
              <a:gd name="connsiteX388" fmla="*/ 2923285 w 10091679"/>
              <a:gd name="connsiteY388" fmla="*/ 2019798 h 2090905"/>
              <a:gd name="connsiteX389" fmla="*/ 2920432 w 10091679"/>
              <a:gd name="connsiteY389" fmla="*/ 2025213 h 2090905"/>
              <a:gd name="connsiteX390" fmla="*/ 2822324 w 10091679"/>
              <a:gd name="connsiteY390" fmla="*/ 2019498 h 2090905"/>
              <a:gd name="connsiteX391" fmla="*/ 2744219 w 10091679"/>
              <a:gd name="connsiteY391" fmla="*/ 2006163 h 2090905"/>
              <a:gd name="connsiteX392" fmla="*/ 2710882 w 10091679"/>
              <a:gd name="connsiteY392" fmla="*/ 2004258 h 2090905"/>
              <a:gd name="connsiteX393" fmla="*/ 2647065 w 10091679"/>
              <a:gd name="connsiteY393" fmla="*/ 2031880 h 2090905"/>
              <a:gd name="connsiteX394" fmla="*/ 2525145 w 10091679"/>
              <a:gd name="connsiteY394" fmla="*/ 2078553 h 2090905"/>
              <a:gd name="connsiteX395" fmla="*/ 2447992 w 10091679"/>
              <a:gd name="connsiteY395" fmla="*/ 2023308 h 2090905"/>
              <a:gd name="connsiteX396" fmla="*/ 2418465 w 10091679"/>
              <a:gd name="connsiteY396" fmla="*/ 1993780 h 2090905"/>
              <a:gd name="connsiteX397" fmla="*/ 2418299 w 10091679"/>
              <a:gd name="connsiteY397" fmla="*/ 1993443 h 2090905"/>
              <a:gd name="connsiteX398" fmla="*/ 2362029 w 10091679"/>
              <a:gd name="connsiteY398" fmla="*/ 2024380 h 2090905"/>
              <a:gd name="connsiteX399" fmla="*/ 2303212 w 10091679"/>
              <a:gd name="connsiteY399" fmla="*/ 2050931 h 2090905"/>
              <a:gd name="connsiteX400" fmla="*/ 2253682 w 10091679"/>
              <a:gd name="connsiteY400" fmla="*/ 2041406 h 2090905"/>
              <a:gd name="connsiteX401" fmla="*/ 2227250 w 10091679"/>
              <a:gd name="connsiteY401" fmla="*/ 2009378 h 2090905"/>
              <a:gd name="connsiteX402" fmla="*/ 2192902 w 10091679"/>
              <a:gd name="connsiteY402" fmla="*/ 1994674 h 2090905"/>
              <a:gd name="connsiteX403" fmla="*/ 2190817 w 10091679"/>
              <a:gd name="connsiteY403" fmla="*/ 1996638 h 2090905"/>
              <a:gd name="connsiteX404" fmla="*/ 2047942 w 10091679"/>
              <a:gd name="connsiteY404" fmla="*/ 1975683 h 2090905"/>
              <a:gd name="connsiteX405" fmla="*/ 2047942 w 10091679"/>
              <a:gd name="connsiteY405" fmla="*/ 1971114 h 2090905"/>
              <a:gd name="connsiteX406" fmla="*/ 2046990 w 10091679"/>
              <a:gd name="connsiteY406" fmla="*/ 1975684 h 2090905"/>
              <a:gd name="connsiteX407" fmla="*/ 1890783 w 10091679"/>
              <a:gd name="connsiteY407" fmla="*/ 2041406 h 2090905"/>
              <a:gd name="connsiteX408" fmla="*/ 1838395 w 10091679"/>
              <a:gd name="connsiteY408" fmla="*/ 2060456 h 2090905"/>
              <a:gd name="connsiteX409" fmla="*/ 1838689 w 10091679"/>
              <a:gd name="connsiteY409" fmla="*/ 2058756 h 2090905"/>
              <a:gd name="connsiteX410" fmla="*/ 1837444 w 10091679"/>
              <a:gd name="connsiteY410" fmla="*/ 2060456 h 2090905"/>
              <a:gd name="connsiteX411" fmla="*/ 1751718 w 10091679"/>
              <a:gd name="connsiteY411" fmla="*/ 2070934 h 2090905"/>
              <a:gd name="connsiteX412" fmla="*/ 1748761 w 10091679"/>
              <a:gd name="connsiteY412" fmla="*/ 2068727 h 2090905"/>
              <a:gd name="connsiteX413" fmla="*/ 1732069 w 10091679"/>
              <a:gd name="connsiteY413" fmla="*/ 2061646 h 2090905"/>
              <a:gd name="connsiteX414" fmla="*/ 1721879 w 10091679"/>
              <a:gd name="connsiteY414" fmla="*/ 2045794 h 2090905"/>
              <a:gd name="connsiteX415" fmla="*/ 1720285 w 10091679"/>
              <a:gd name="connsiteY415" fmla="*/ 2044264 h 2090905"/>
              <a:gd name="connsiteX416" fmla="*/ 1709808 w 10091679"/>
              <a:gd name="connsiteY416" fmla="*/ 2008068 h 2090905"/>
              <a:gd name="connsiteX417" fmla="*/ 1619322 w 10091679"/>
              <a:gd name="connsiteY417" fmla="*/ 2013784 h 2090905"/>
              <a:gd name="connsiteX418" fmla="*/ 1619751 w 10091679"/>
              <a:gd name="connsiteY418" fmla="*/ 2013384 h 2090905"/>
              <a:gd name="connsiteX419" fmla="*/ 1617415 w 10091679"/>
              <a:gd name="connsiteY419" fmla="*/ 2013783 h 2090905"/>
              <a:gd name="connsiteX420" fmla="*/ 1467873 w 10091679"/>
              <a:gd name="connsiteY420" fmla="*/ 2071886 h 2090905"/>
              <a:gd name="connsiteX421" fmla="*/ 1417391 w 10091679"/>
              <a:gd name="connsiteY421" fmla="*/ 2079506 h 2090905"/>
              <a:gd name="connsiteX422" fmla="*/ 1417157 w 10091679"/>
              <a:gd name="connsiteY422" fmla="*/ 2078553 h 2090905"/>
              <a:gd name="connsiteX423" fmla="*/ 1401318 w 10091679"/>
              <a:gd name="connsiteY423" fmla="*/ 2078553 h 2090905"/>
              <a:gd name="connsiteX424" fmla="*/ 1387864 w 10091679"/>
              <a:gd name="connsiteY424" fmla="*/ 2069980 h 2090905"/>
              <a:gd name="connsiteX425" fmla="*/ 1337381 w 10091679"/>
              <a:gd name="connsiteY425" fmla="*/ 2066170 h 2090905"/>
              <a:gd name="connsiteX426" fmla="*/ 1274515 w 10091679"/>
              <a:gd name="connsiteY426" fmla="*/ 2035690 h 2090905"/>
              <a:gd name="connsiteX427" fmla="*/ 1227844 w 10091679"/>
              <a:gd name="connsiteY427" fmla="*/ 1975683 h 2090905"/>
              <a:gd name="connsiteX428" fmla="*/ 1227904 w 10091679"/>
              <a:gd name="connsiteY428" fmla="*/ 1973723 h 2090905"/>
              <a:gd name="connsiteX429" fmla="*/ 1227843 w 10091679"/>
              <a:gd name="connsiteY429" fmla="*/ 1973778 h 2090905"/>
              <a:gd name="connsiteX430" fmla="*/ 1096057 w 10091679"/>
              <a:gd name="connsiteY430" fmla="*/ 2018962 h 2090905"/>
              <a:gd name="connsiteX431" fmla="*/ 1094494 w 10091679"/>
              <a:gd name="connsiteY431" fmla="*/ 2025213 h 2090905"/>
              <a:gd name="connsiteX432" fmla="*/ 940188 w 10091679"/>
              <a:gd name="connsiteY432" fmla="*/ 2014736 h 2090905"/>
              <a:gd name="connsiteX433" fmla="*/ 894112 w 10091679"/>
              <a:gd name="connsiteY433" fmla="*/ 2021165 h 2090905"/>
              <a:gd name="connsiteX434" fmla="*/ 878490 w 10091679"/>
              <a:gd name="connsiteY434" fmla="*/ 2022214 h 2090905"/>
              <a:gd name="connsiteX435" fmla="*/ 878277 w 10091679"/>
              <a:gd name="connsiteY435" fmla="*/ 2023308 h 2090905"/>
              <a:gd name="connsiteX436" fmla="*/ 683967 w 10091679"/>
              <a:gd name="connsiteY436" fmla="*/ 2089983 h 2090905"/>
              <a:gd name="connsiteX437" fmla="*/ 608721 w 10091679"/>
              <a:gd name="connsiteY437" fmla="*/ 2030928 h 2090905"/>
              <a:gd name="connsiteX438" fmla="*/ 554428 w 10091679"/>
              <a:gd name="connsiteY438" fmla="*/ 1975683 h 2090905"/>
              <a:gd name="connsiteX439" fmla="*/ 554848 w 10091679"/>
              <a:gd name="connsiteY439" fmla="*/ 1971687 h 2090905"/>
              <a:gd name="connsiteX440" fmla="*/ 552522 w 10091679"/>
              <a:gd name="connsiteY440" fmla="*/ 1973778 h 2090905"/>
              <a:gd name="connsiteX441" fmla="*/ 466798 w 10091679"/>
              <a:gd name="connsiteY441" fmla="*/ 2023308 h 2090905"/>
              <a:gd name="connsiteX442" fmla="*/ 352497 w 10091679"/>
              <a:gd name="connsiteY442" fmla="*/ 2027118 h 2090905"/>
              <a:gd name="connsiteX443" fmla="*/ 308697 w 10091679"/>
              <a:gd name="connsiteY443" fmla="*/ 2021090 h 2090905"/>
              <a:gd name="connsiteX444" fmla="*/ 296146 w 10091679"/>
              <a:gd name="connsiteY444" fmla="*/ 2013324 h 2090905"/>
              <a:gd name="connsiteX445" fmla="*/ 295347 w 10091679"/>
              <a:gd name="connsiteY445" fmla="*/ 2014735 h 2090905"/>
              <a:gd name="connsiteX446" fmla="*/ 248674 w 10091679"/>
              <a:gd name="connsiteY446" fmla="*/ 2013783 h 2090905"/>
              <a:gd name="connsiteX447" fmla="*/ 199143 w 10091679"/>
              <a:gd name="connsiteY447" fmla="*/ 2017593 h 2090905"/>
              <a:gd name="connsiteX448" fmla="*/ 196519 w 10091679"/>
              <a:gd name="connsiteY448" fmla="*/ 2015074 h 2090905"/>
              <a:gd name="connsiteX449" fmla="*/ 180805 w 10091679"/>
              <a:gd name="connsiteY449" fmla="*/ 2005686 h 2090905"/>
              <a:gd name="connsiteX450" fmla="*/ 173444 w 10091679"/>
              <a:gd name="connsiteY450" fmla="*/ 1988442 h 2090905"/>
              <a:gd name="connsiteX451" fmla="*/ 172474 w 10091679"/>
              <a:gd name="connsiteY451" fmla="*/ 1987113 h 2090905"/>
              <a:gd name="connsiteX452" fmla="*/ 172484 w 10091679"/>
              <a:gd name="connsiteY452" fmla="*/ 1986192 h 2090905"/>
              <a:gd name="connsiteX453" fmla="*/ 172470 w 10091679"/>
              <a:gd name="connsiteY453" fmla="*/ 1986160 h 2090905"/>
              <a:gd name="connsiteX454" fmla="*/ 172484 w 10091679"/>
              <a:gd name="connsiteY454" fmla="*/ 1986171 h 2090905"/>
              <a:gd name="connsiteX455" fmla="*/ 172831 w 10091679"/>
              <a:gd name="connsiteY455" fmla="*/ 1953776 h 2090905"/>
              <a:gd name="connsiteX456" fmla="*/ 195334 w 10091679"/>
              <a:gd name="connsiteY456" fmla="*/ 1931868 h 2090905"/>
              <a:gd name="connsiteX457" fmla="*/ 216289 w 10091679"/>
              <a:gd name="connsiteY457" fmla="*/ 1890910 h 2090905"/>
              <a:gd name="connsiteX458" fmla="*/ 180094 w 10091679"/>
              <a:gd name="connsiteY458" fmla="*/ 1891863 h 2090905"/>
              <a:gd name="connsiteX459" fmla="*/ 179763 w 10091679"/>
              <a:gd name="connsiteY459" fmla="*/ 1891086 h 2090905"/>
              <a:gd name="connsiteX460" fmla="*/ 155325 w 10091679"/>
              <a:gd name="connsiteY460" fmla="*/ 1904171 h 2090905"/>
              <a:gd name="connsiteX461" fmla="*/ 86745 w 10091679"/>
              <a:gd name="connsiteY461" fmla="*/ 1882338 h 2090905"/>
              <a:gd name="connsiteX462" fmla="*/ 77220 w 10091679"/>
              <a:gd name="connsiteY462" fmla="*/ 1873766 h 2090905"/>
              <a:gd name="connsiteX463" fmla="*/ 15307 w 10091679"/>
              <a:gd name="connsiteY463" fmla="*/ 1738511 h 2090905"/>
              <a:gd name="connsiteX464" fmla="*/ 44835 w 10091679"/>
              <a:gd name="connsiteY464" fmla="*/ 1659453 h 2090905"/>
              <a:gd name="connsiteX465" fmla="*/ 43882 w 10091679"/>
              <a:gd name="connsiteY465" fmla="*/ 1647070 h 2090905"/>
              <a:gd name="connsiteX466" fmla="*/ 71505 w 10091679"/>
              <a:gd name="connsiteY466" fmla="*/ 1527055 h 2090905"/>
              <a:gd name="connsiteX467" fmla="*/ 96270 w 10091679"/>
              <a:gd name="connsiteY467" fmla="*/ 1505148 h 2090905"/>
              <a:gd name="connsiteX468" fmla="*/ 99127 w 10091679"/>
              <a:gd name="connsiteY468" fmla="*/ 1439425 h 2090905"/>
              <a:gd name="connsiteX469" fmla="*/ 88650 w 10091679"/>
              <a:gd name="connsiteY469" fmla="*/ 1376561 h 2090905"/>
              <a:gd name="connsiteX470" fmla="*/ 152467 w 10091679"/>
              <a:gd name="connsiteY470" fmla="*/ 1309886 h 2090905"/>
              <a:gd name="connsiteX471" fmla="*/ 153446 w 10091679"/>
              <a:gd name="connsiteY471" fmla="*/ 1310066 h 2090905"/>
              <a:gd name="connsiteX472" fmla="*/ 169617 w 10091679"/>
              <a:gd name="connsiteY472" fmla="*/ 1295598 h 2090905"/>
              <a:gd name="connsiteX473" fmla="*/ 169265 w 10091679"/>
              <a:gd name="connsiteY473" fmla="*/ 1292481 h 2090905"/>
              <a:gd name="connsiteX474" fmla="*/ 143568 w 10091679"/>
              <a:gd name="connsiteY474" fmla="*/ 1287339 h 2090905"/>
              <a:gd name="connsiteX475" fmla="*/ 62932 w 10091679"/>
              <a:gd name="connsiteY475" fmla="*/ 1264166 h 2090905"/>
              <a:gd name="connsiteX476" fmla="*/ 31500 w 10091679"/>
              <a:gd name="connsiteY476" fmla="*/ 1219398 h 2090905"/>
              <a:gd name="connsiteX477" fmla="*/ 103890 w 10091679"/>
              <a:gd name="connsiteY477" fmla="*/ 1065093 h 2090905"/>
              <a:gd name="connsiteX478" fmla="*/ 121987 w 10091679"/>
              <a:gd name="connsiteY478" fmla="*/ 1039375 h 2090905"/>
              <a:gd name="connsiteX479" fmla="*/ 92460 w 10091679"/>
              <a:gd name="connsiteY479" fmla="*/ 1036518 h 2090905"/>
              <a:gd name="connsiteX480" fmla="*/ 53407 w 10091679"/>
              <a:gd name="connsiteY480" fmla="*/ 965081 h 2090905"/>
              <a:gd name="connsiteX481" fmla="*/ 58170 w 10091679"/>
              <a:gd name="connsiteY481" fmla="*/ 905073 h 2090905"/>
              <a:gd name="connsiteX482" fmla="*/ 72457 w 10091679"/>
              <a:gd name="connsiteY482" fmla="*/ 822206 h 2090905"/>
              <a:gd name="connsiteX483" fmla="*/ 159135 w 10091679"/>
              <a:gd name="connsiteY483" fmla="*/ 727908 h 2090905"/>
              <a:gd name="connsiteX484" fmla="*/ 159650 w 10091679"/>
              <a:gd name="connsiteY484" fmla="*/ 728627 h 2090905"/>
              <a:gd name="connsiteX485" fmla="*/ 170569 w 10091679"/>
              <a:gd name="connsiteY485" fmla="*/ 712668 h 2090905"/>
              <a:gd name="connsiteX486" fmla="*/ 160092 w 10091679"/>
              <a:gd name="connsiteY486" fmla="*/ 702190 h 2090905"/>
              <a:gd name="connsiteX487" fmla="*/ 81033 w 10091679"/>
              <a:gd name="connsiteY487" fmla="*/ 744100 h 2090905"/>
              <a:gd name="connsiteX488" fmla="*/ 9596 w 10091679"/>
              <a:gd name="connsiteY488" fmla="*/ 734575 h 2090905"/>
              <a:gd name="connsiteX489" fmla="*/ 24837 w 10091679"/>
              <a:gd name="connsiteY489" fmla="*/ 664090 h 2090905"/>
              <a:gd name="connsiteX490" fmla="*/ 71509 w 10091679"/>
              <a:gd name="connsiteY490" fmla="*/ 625038 h 2090905"/>
              <a:gd name="connsiteX491" fmla="*/ 17216 w 10091679"/>
              <a:gd name="connsiteY491" fmla="*/ 566935 h 2090905"/>
              <a:gd name="connsiteX492" fmla="*/ 66747 w 10091679"/>
              <a:gd name="connsiteY492" fmla="*/ 507880 h 2090905"/>
              <a:gd name="connsiteX493" fmla="*/ 118182 w 10091679"/>
              <a:gd name="connsiteY493" fmla="*/ 474543 h 2090905"/>
              <a:gd name="connsiteX494" fmla="*/ 139137 w 10091679"/>
              <a:gd name="connsiteY494" fmla="*/ 419298 h 2090905"/>
              <a:gd name="connsiteX495" fmla="*/ 105799 w 10091679"/>
              <a:gd name="connsiteY495" fmla="*/ 387865 h 2090905"/>
              <a:gd name="connsiteX496" fmla="*/ 72461 w 10091679"/>
              <a:gd name="connsiteY496" fmla="*/ 323095 h 2090905"/>
              <a:gd name="connsiteX497" fmla="*/ 111514 w 10091679"/>
              <a:gd name="connsiteY497" fmla="*/ 233560 h 2090905"/>
              <a:gd name="connsiteX498" fmla="*/ 121992 w 10091679"/>
              <a:gd name="connsiteY498" fmla="*/ 189745 h 2090905"/>
              <a:gd name="connsiteX499" fmla="*/ 148662 w 10091679"/>
              <a:gd name="connsiteY499" fmla="*/ 124023 h 2090905"/>
              <a:gd name="connsiteX500" fmla="*/ 194382 w 10091679"/>
              <a:gd name="connsiteY500" fmla="*/ 98305 h 2090905"/>
              <a:gd name="connsiteX501" fmla="*/ 261756 w 10091679"/>
              <a:gd name="connsiteY501" fmla="*/ 100850 h 2090905"/>
              <a:gd name="connsiteX502" fmla="*/ 275760 w 10091679"/>
              <a:gd name="connsiteY502" fmla="*/ 128671 h 2090905"/>
              <a:gd name="connsiteX503" fmla="*/ 308578 w 10091679"/>
              <a:gd name="connsiteY503" fmla="*/ 119677 h 2090905"/>
              <a:gd name="connsiteX504" fmla="*/ 396313 w 10091679"/>
              <a:gd name="connsiteY504" fmla="*/ 68778 h 2090905"/>
              <a:gd name="connsiteX505" fmla="*/ 465844 w 10091679"/>
              <a:gd name="connsiteY505" fmla="*/ 27820 h 2090905"/>
              <a:gd name="connsiteX506" fmla="*/ 527519 w 10091679"/>
              <a:gd name="connsiteY506" fmla="*/ 5436 h 2090905"/>
              <a:gd name="connsiteX507" fmla="*/ 590622 w 10091679"/>
              <a:gd name="connsiteY507" fmla="*/ 25915 h 2090905"/>
              <a:gd name="connsiteX508" fmla="*/ 627771 w 10091679"/>
              <a:gd name="connsiteY508" fmla="*/ 108783 h 2090905"/>
              <a:gd name="connsiteX509" fmla="*/ 623008 w 10091679"/>
              <a:gd name="connsiteY509" fmla="*/ 142120 h 2090905"/>
              <a:gd name="connsiteX510" fmla="*/ 661107 w 10091679"/>
              <a:gd name="connsiteY510" fmla="*/ 137358 h 2090905"/>
              <a:gd name="connsiteX511" fmla="*/ 839226 w 10091679"/>
              <a:gd name="connsiteY511" fmla="*/ 102115 h 2090905"/>
              <a:gd name="connsiteX512" fmla="*/ 841854 w 10091679"/>
              <a:gd name="connsiteY512" fmla="*/ 102465 h 2090905"/>
              <a:gd name="connsiteX513" fmla="*/ 863037 w 10091679"/>
              <a:gd name="connsiteY513" fmla="*/ 98901 h 2090905"/>
              <a:gd name="connsiteX514" fmla="*/ 884944 w 10091679"/>
              <a:gd name="connsiteY514" fmla="*/ 86876 h 2090905"/>
              <a:gd name="connsiteX515" fmla="*/ 952572 w 10091679"/>
              <a:gd name="connsiteY515" fmla="*/ 110688 h 2090905"/>
              <a:gd name="connsiteX516" fmla="*/ 954339 w 10091679"/>
              <a:gd name="connsiteY516" fmla="*/ 115361 h 2090905"/>
              <a:gd name="connsiteX517" fmla="*/ 953520 w 10091679"/>
              <a:gd name="connsiteY517" fmla="*/ 108783 h 2090905"/>
              <a:gd name="connsiteX518" fmla="*/ 981142 w 10091679"/>
              <a:gd name="connsiteY518" fmla="*/ 130691 h 2090905"/>
              <a:gd name="connsiteX519" fmla="*/ 972547 w 10091679"/>
              <a:gd name="connsiteY519" fmla="*/ 134309 h 2090905"/>
              <a:gd name="connsiteX520" fmla="*/ 980194 w 10091679"/>
              <a:gd name="connsiteY520" fmla="*/ 132596 h 2090905"/>
              <a:gd name="connsiteX521" fmla="*/ 1075444 w 10091679"/>
              <a:gd name="connsiteY521" fmla="*/ 102116 h 2090905"/>
              <a:gd name="connsiteX522" fmla="*/ 1075809 w 10091679"/>
              <a:gd name="connsiteY522" fmla="*/ 102274 h 2090905"/>
              <a:gd name="connsiteX523" fmla="*/ 1074490 w 10091679"/>
              <a:gd name="connsiteY523" fmla="*/ 99258 h 2090905"/>
              <a:gd name="connsiteX524" fmla="*/ 1121163 w 10091679"/>
              <a:gd name="connsiteY524" fmla="*/ 81161 h 2090905"/>
              <a:gd name="connsiteX525" fmla="*/ 1209745 w 10091679"/>
              <a:gd name="connsiteY525" fmla="*/ 61158 h 2090905"/>
              <a:gd name="connsiteX526" fmla="*/ 1257370 w 10091679"/>
              <a:gd name="connsiteY526" fmla="*/ 69731 h 2090905"/>
              <a:gd name="connsiteX527" fmla="*/ 1257314 w 10091679"/>
              <a:gd name="connsiteY527" fmla="*/ 70167 h 2090905"/>
              <a:gd name="connsiteX528" fmla="*/ 1267537 w 10091679"/>
              <a:gd name="connsiteY528" fmla="*/ 75163 h 2090905"/>
              <a:gd name="connsiteX529" fmla="*/ 1299281 w 10091679"/>
              <a:gd name="connsiteY529" fmla="*/ 65920 h 2090905"/>
              <a:gd name="connsiteX530" fmla="*/ 1347859 w 10091679"/>
              <a:gd name="connsiteY530" fmla="*/ 69730 h 2090905"/>
              <a:gd name="connsiteX531" fmla="*/ 1417391 w 10091679"/>
              <a:gd name="connsiteY531" fmla="*/ 78303 h 2090905"/>
              <a:gd name="connsiteX532" fmla="*/ 1447870 w 10091679"/>
              <a:gd name="connsiteY532" fmla="*/ 70683 h 2090905"/>
              <a:gd name="connsiteX533" fmla="*/ 1617415 w 10091679"/>
              <a:gd name="connsiteY533" fmla="*/ 33536 h 2090905"/>
              <a:gd name="connsiteX534" fmla="*/ 1619872 w 10091679"/>
              <a:gd name="connsiteY534" fmla="*/ 33111 h 2090905"/>
              <a:gd name="connsiteX535" fmla="*/ 1649920 w 10091679"/>
              <a:gd name="connsiteY535" fmla="*/ 16272 h 2090905"/>
              <a:gd name="connsiteX536" fmla="*/ 1685996 w 10091679"/>
              <a:gd name="connsiteY536" fmla="*/ 5913 h 2090905"/>
              <a:gd name="connsiteX537" fmla="*/ 1733412 w 10091679"/>
              <a:gd name="connsiteY537" fmla="*/ 392 h 2090905"/>
              <a:gd name="connsiteX538" fmla="*/ 1777250 w 10091679"/>
              <a:gd name="connsiteY538" fmla="*/ 53403 h 2090905"/>
              <a:gd name="connsiteX539" fmla="*/ 1771851 w 10091679"/>
              <a:gd name="connsiteY539" fmla="*/ 88881 h 2090905"/>
              <a:gd name="connsiteX540" fmla="*/ 1789130 w 10091679"/>
              <a:gd name="connsiteY540" fmla="*/ 101966 h 2090905"/>
              <a:gd name="connsiteX541" fmla="*/ 1808865 w 10091679"/>
              <a:gd name="connsiteY541" fmla="*/ 108545 h 2090905"/>
              <a:gd name="connsiteX542" fmla="*/ 1848867 w 10091679"/>
              <a:gd name="connsiteY542" fmla="*/ 118307 h 2090905"/>
              <a:gd name="connsiteX543" fmla="*/ 1848873 w 10091679"/>
              <a:gd name="connsiteY543" fmla="*/ 117356 h 2090905"/>
              <a:gd name="connsiteX544" fmla="*/ 1936500 w 10091679"/>
              <a:gd name="connsiteY544" fmla="*/ 116404 h 2090905"/>
              <a:gd name="connsiteX545" fmla="*/ 2046990 w 10091679"/>
              <a:gd name="connsiteY545" fmla="*/ 64016 h 2090905"/>
              <a:gd name="connsiteX546" fmla="*/ 2047000 w 10091679"/>
              <a:gd name="connsiteY546" fmla="*/ 64057 h 2090905"/>
              <a:gd name="connsiteX547" fmla="*/ 2046990 w 10091679"/>
              <a:gd name="connsiteY547" fmla="*/ 63063 h 2090905"/>
              <a:gd name="connsiteX548" fmla="*/ 2118428 w 10091679"/>
              <a:gd name="connsiteY548" fmla="*/ 58300 h 2090905"/>
              <a:gd name="connsiteX549" fmla="*/ 2199390 w 10091679"/>
              <a:gd name="connsiteY549" fmla="*/ 33535 h 2090905"/>
              <a:gd name="connsiteX550" fmla="*/ 2199476 w 10091679"/>
              <a:gd name="connsiteY550" fmla="*/ 33616 h 2090905"/>
              <a:gd name="connsiteX551" fmla="*/ 2199390 w 10091679"/>
              <a:gd name="connsiteY551" fmla="*/ 32583 h 2090905"/>
              <a:gd name="connsiteX552" fmla="*/ 2241300 w 10091679"/>
              <a:gd name="connsiteY552" fmla="*/ 34488 h 2090905"/>
              <a:gd name="connsiteX553" fmla="*/ 2309880 w 10091679"/>
              <a:gd name="connsiteY553" fmla="*/ 50681 h 2090905"/>
              <a:gd name="connsiteX554" fmla="*/ 2355123 w 10091679"/>
              <a:gd name="connsiteY554" fmla="*/ 47823 h 2090905"/>
              <a:gd name="connsiteX555" fmla="*/ 2399463 w 10091679"/>
              <a:gd name="connsiteY555" fmla="*/ 53424 h 2090905"/>
              <a:gd name="connsiteX556" fmla="*/ 2399415 w 10091679"/>
              <a:gd name="connsiteY556" fmla="*/ 52585 h 2090905"/>
              <a:gd name="connsiteX557" fmla="*/ 2472757 w 10091679"/>
              <a:gd name="connsiteY557" fmla="*/ 10675 h 2090905"/>
              <a:gd name="connsiteX558" fmla="*/ 2560030 w 10091679"/>
              <a:gd name="connsiteY558" fmla="*/ 197 h 209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Lst>
            <a:rect l="l" t="t" r="r" b="b"/>
            <a:pathLst>
              <a:path w="10091679" h="2090905">
                <a:moveTo>
                  <a:pt x="1848867" y="118308"/>
                </a:moveTo>
                <a:lnTo>
                  <a:pt x="1844165" y="118604"/>
                </a:lnTo>
                <a:lnTo>
                  <a:pt x="1848861" y="119259"/>
                </a:lnTo>
                <a:close/>
                <a:moveTo>
                  <a:pt x="1771838" y="88967"/>
                </a:moveTo>
                <a:lnTo>
                  <a:pt x="1771721" y="89733"/>
                </a:lnTo>
                <a:lnTo>
                  <a:pt x="1773396" y="91387"/>
                </a:lnTo>
                <a:close/>
                <a:moveTo>
                  <a:pt x="4219642" y="25915"/>
                </a:moveTo>
                <a:cubicBezTo>
                  <a:pt x="4235835" y="27820"/>
                  <a:pt x="4246312" y="35440"/>
                  <a:pt x="4246312" y="52585"/>
                </a:cubicBezTo>
                <a:cubicBezTo>
                  <a:pt x="4237739" y="44012"/>
                  <a:pt x="4228214" y="34488"/>
                  <a:pt x="4219642" y="25915"/>
                </a:cubicBezTo>
                <a:close/>
                <a:moveTo>
                  <a:pt x="2560030" y="197"/>
                </a:moveTo>
                <a:cubicBezTo>
                  <a:pt x="2589438" y="674"/>
                  <a:pt x="2618966" y="4007"/>
                  <a:pt x="2648017" y="6865"/>
                </a:cubicBezTo>
                <a:cubicBezTo>
                  <a:pt x="2685165" y="10675"/>
                  <a:pt x="2697547" y="59253"/>
                  <a:pt x="2675640" y="94495"/>
                </a:cubicBezTo>
                <a:cubicBezTo>
                  <a:pt x="2665162" y="113545"/>
                  <a:pt x="2650875" y="130690"/>
                  <a:pt x="2638492" y="147835"/>
                </a:cubicBezTo>
                <a:cubicBezTo>
                  <a:pt x="2649922" y="143073"/>
                  <a:pt x="2664209" y="142120"/>
                  <a:pt x="2672782" y="134500"/>
                </a:cubicBezTo>
                <a:cubicBezTo>
                  <a:pt x="2727074" y="86875"/>
                  <a:pt x="2800417" y="92590"/>
                  <a:pt x="2861377" y="64015"/>
                </a:cubicBezTo>
                <a:cubicBezTo>
                  <a:pt x="2885189" y="52585"/>
                  <a:pt x="2901382" y="77350"/>
                  <a:pt x="2922337" y="81160"/>
                </a:cubicBezTo>
                <a:lnTo>
                  <a:pt x="2922337" y="81161"/>
                </a:lnTo>
                <a:lnTo>
                  <a:pt x="2956582" y="65177"/>
                </a:lnTo>
                <a:cubicBezTo>
                  <a:pt x="2991988" y="53121"/>
                  <a:pt x="3030207" y="50443"/>
                  <a:pt x="3065212" y="35441"/>
                </a:cubicBezTo>
                <a:cubicBezTo>
                  <a:pt x="3070927" y="32583"/>
                  <a:pt x="3084262" y="34488"/>
                  <a:pt x="3087119" y="38298"/>
                </a:cubicBezTo>
                <a:cubicBezTo>
                  <a:pt x="3126172" y="99258"/>
                  <a:pt x="3168082" y="49728"/>
                  <a:pt x="3208087" y="42108"/>
                </a:cubicBezTo>
                <a:lnTo>
                  <a:pt x="3210320" y="42760"/>
                </a:lnTo>
                <a:lnTo>
                  <a:pt x="3209992" y="42108"/>
                </a:lnTo>
                <a:cubicBezTo>
                  <a:pt x="3259522" y="20200"/>
                  <a:pt x="3305242" y="-14090"/>
                  <a:pt x="3365250" y="20200"/>
                </a:cubicBezTo>
                <a:cubicBezTo>
                  <a:pt x="3383823" y="30916"/>
                  <a:pt x="3404004" y="11092"/>
                  <a:pt x="3426194" y="4930"/>
                </a:cubicBezTo>
                <a:lnTo>
                  <a:pt x="3447164" y="4958"/>
                </a:lnTo>
                <a:lnTo>
                  <a:pt x="3447164" y="4008"/>
                </a:lnTo>
                <a:lnTo>
                  <a:pt x="3448416" y="4959"/>
                </a:lnTo>
                <a:lnTo>
                  <a:pt x="3449069" y="4960"/>
                </a:lnTo>
                <a:lnTo>
                  <a:pt x="3449182" y="5541"/>
                </a:lnTo>
                <a:lnTo>
                  <a:pt x="3485264" y="32940"/>
                </a:lnTo>
                <a:cubicBezTo>
                  <a:pt x="3490265" y="44966"/>
                  <a:pt x="3487645" y="59730"/>
                  <a:pt x="3477644" y="78303"/>
                </a:cubicBezTo>
                <a:cubicBezTo>
                  <a:pt x="3470025" y="92591"/>
                  <a:pt x="3460500" y="103068"/>
                  <a:pt x="3474787" y="119261"/>
                </a:cubicBezTo>
                <a:cubicBezTo>
                  <a:pt x="3490027" y="137358"/>
                  <a:pt x="3503362" y="124976"/>
                  <a:pt x="3516697" y="119261"/>
                </a:cubicBezTo>
                <a:cubicBezTo>
                  <a:pt x="3546225" y="107831"/>
                  <a:pt x="3577657" y="102116"/>
                  <a:pt x="3604327" y="85923"/>
                </a:cubicBezTo>
                <a:cubicBezTo>
                  <a:pt x="3617662" y="77351"/>
                  <a:pt x="3633854" y="75446"/>
                  <a:pt x="3647189" y="88781"/>
                </a:cubicBezTo>
                <a:lnTo>
                  <a:pt x="3647781" y="91822"/>
                </a:lnTo>
                <a:lnTo>
                  <a:pt x="3668620" y="98306"/>
                </a:lnTo>
                <a:cubicBezTo>
                  <a:pt x="3675764" y="97830"/>
                  <a:pt x="3682908" y="94972"/>
                  <a:pt x="3690052" y="90686"/>
                </a:cubicBezTo>
                <a:cubicBezTo>
                  <a:pt x="3707197" y="78303"/>
                  <a:pt x="3725294" y="76398"/>
                  <a:pt x="3743392" y="86876"/>
                </a:cubicBezTo>
                <a:lnTo>
                  <a:pt x="3744666" y="90954"/>
                </a:lnTo>
                <a:lnTo>
                  <a:pt x="3744344" y="85923"/>
                </a:lnTo>
                <a:cubicBezTo>
                  <a:pt x="3776729" y="103068"/>
                  <a:pt x="3799589" y="76398"/>
                  <a:pt x="3827212" y="69730"/>
                </a:cubicBezTo>
                <a:cubicBezTo>
                  <a:pt x="3845309" y="64968"/>
                  <a:pt x="3861502" y="49728"/>
                  <a:pt x="3882457" y="51633"/>
                </a:cubicBezTo>
                <a:cubicBezTo>
                  <a:pt x="3893887" y="44489"/>
                  <a:pt x="3907460" y="39965"/>
                  <a:pt x="3920438" y="38774"/>
                </a:cubicBezTo>
                <a:cubicBezTo>
                  <a:pt x="3933416" y="37583"/>
                  <a:pt x="3945798" y="39727"/>
                  <a:pt x="3954847" y="45918"/>
                </a:cubicBezTo>
                <a:cubicBezTo>
                  <a:pt x="3970563" y="56872"/>
                  <a:pt x="3984375" y="58300"/>
                  <a:pt x="3997591" y="55919"/>
                </a:cubicBezTo>
                <a:lnTo>
                  <a:pt x="4036045" y="43296"/>
                </a:lnTo>
                <a:lnTo>
                  <a:pt x="4033904" y="41155"/>
                </a:lnTo>
                <a:cubicBezTo>
                  <a:pt x="4064742" y="25320"/>
                  <a:pt x="4093391" y="4"/>
                  <a:pt x="4121128" y="28381"/>
                </a:cubicBezTo>
                <a:lnTo>
                  <a:pt x="4132615" y="43552"/>
                </a:lnTo>
                <a:lnTo>
                  <a:pt x="4132964" y="43061"/>
                </a:lnTo>
                <a:cubicBezTo>
                  <a:pt x="4154395" y="39489"/>
                  <a:pt x="4174219" y="26273"/>
                  <a:pt x="4196052" y="23505"/>
                </a:cubicBezTo>
                <a:cubicBezTo>
                  <a:pt x="4203330" y="22582"/>
                  <a:pt x="4210831" y="22820"/>
                  <a:pt x="4218689" y="24963"/>
                </a:cubicBezTo>
                <a:cubicBezTo>
                  <a:pt x="4231072" y="31631"/>
                  <a:pt x="4240597" y="41156"/>
                  <a:pt x="4246312" y="52586"/>
                </a:cubicBezTo>
                <a:cubicBezTo>
                  <a:pt x="4251074" y="73541"/>
                  <a:pt x="4242501" y="88781"/>
                  <a:pt x="4226309" y="102116"/>
                </a:cubicBezTo>
                <a:cubicBezTo>
                  <a:pt x="4218213" y="108784"/>
                  <a:pt x="4214403" y="112355"/>
                  <a:pt x="4215951" y="115689"/>
                </a:cubicBezTo>
                <a:lnTo>
                  <a:pt x="4236788" y="127303"/>
                </a:lnTo>
                <a:lnTo>
                  <a:pt x="4236787" y="126880"/>
                </a:lnTo>
                <a:cubicBezTo>
                  <a:pt x="4272982" y="106878"/>
                  <a:pt x="4311082" y="89733"/>
                  <a:pt x="4351087" y="79255"/>
                </a:cubicBezTo>
                <a:lnTo>
                  <a:pt x="4352039" y="81193"/>
                </a:lnTo>
                <a:lnTo>
                  <a:pt x="4352039" y="81160"/>
                </a:lnTo>
                <a:cubicBezTo>
                  <a:pt x="4370137" y="70683"/>
                  <a:pt x="4388234" y="62110"/>
                  <a:pt x="4409189" y="63063"/>
                </a:cubicBezTo>
                <a:cubicBezTo>
                  <a:pt x="4427287" y="46870"/>
                  <a:pt x="4451099" y="51633"/>
                  <a:pt x="4472054" y="50680"/>
                </a:cubicBezTo>
                <a:cubicBezTo>
                  <a:pt x="4492057" y="49728"/>
                  <a:pt x="4509202" y="50680"/>
                  <a:pt x="4527299" y="36393"/>
                </a:cubicBezTo>
                <a:cubicBezTo>
                  <a:pt x="4539205" y="27344"/>
                  <a:pt x="4551350" y="23058"/>
                  <a:pt x="4562423" y="24963"/>
                </a:cubicBezTo>
                <a:cubicBezTo>
                  <a:pt x="4573496" y="26868"/>
                  <a:pt x="4583497" y="34964"/>
                  <a:pt x="4591117" y="50680"/>
                </a:cubicBezTo>
                <a:lnTo>
                  <a:pt x="4591460" y="57126"/>
                </a:lnTo>
                <a:lnTo>
                  <a:pt x="4592070" y="51633"/>
                </a:lnTo>
                <a:cubicBezTo>
                  <a:pt x="4611120" y="105926"/>
                  <a:pt x="4611120" y="104974"/>
                  <a:pt x="4670175" y="75446"/>
                </a:cubicBezTo>
                <a:cubicBezTo>
                  <a:pt x="4685415" y="67826"/>
                  <a:pt x="4694940" y="50681"/>
                  <a:pt x="4713990" y="50681"/>
                </a:cubicBezTo>
                <a:lnTo>
                  <a:pt x="4714148" y="50861"/>
                </a:lnTo>
                <a:lnTo>
                  <a:pt x="4746969" y="28059"/>
                </a:lnTo>
                <a:cubicBezTo>
                  <a:pt x="4758995" y="22106"/>
                  <a:pt x="4772092" y="19248"/>
                  <a:pt x="4787332" y="23058"/>
                </a:cubicBezTo>
                <a:cubicBezTo>
                  <a:pt x="4807334" y="27820"/>
                  <a:pt x="4820669" y="39250"/>
                  <a:pt x="4819717" y="62110"/>
                </a:cubicBezTo>
                <a:lnTo>
                  <a:pt x="4820913" y="63350"/>
                </a:lnTo>
                <a:lnTo>
                  <a:pt x="4820670" y="60205"/>
                </a:lnTo>
                <a:lnTo>
                  <a:pt x="4989262" y="33535"/>
                </a:lnTo>
                <a:cubicBezTo>
                  <a:pt x="5001168" y="30201"/>
                  <a:pt x="5012479" y="29487"/>
                  <a:pt x="5022555" y="31020"/>
                </a:cubicBezTo>
                <a:cubicBezTo>
                  <a:pt x="5052782" y="35619"/>
                  <a:pt x="5071891" y="60443"/>
                  <a:pt x="5062605" y="95448"/>
                </a:cubicBezTo>
                <a:cubicBezTo>
                  <a:pt x="5054984" y="124023"/>
                  <a:pt x="5065462" y="135453"/>
                  <a:pt x="5084512" y="149740"/>
                </a:cubicBezTo>
                <a:cubicBezTo>
                  <a:pt x="5104514" y="164980"/>
                  <a:pt x="5121659" y="172600"/>
                  <a:pt x="5147377" y="157360"/>
                </a:cubicBezTo>
                <a:cubicBezTo>
                  <a:pt x="5191192" y="130690"/>
                  <a:pt x="5238817" y="108783"/>
                  <a:pt x="5284537" y="84018"/>
                </a:cubicBezTo>
                <a:lnTo>
                  <a:pt x="5285516" y="85283"/>
                </a:lnTo>
                <a:lnTo>
                  <a:pt x="5285490" y="84971"/>
                </a:lnTo>
                <a:cubicBezTo>
                  <a:pt x="5307397" y="69731"/>
                  <a:pt x="5329305" y="56396"/>
                  <a:pt x="5357880" y="63063"/>
                </a:cubicBezTo>
                <a:cubicBezTo>
                  <a:pt x="5377882" y="67826"/>
                  <a:pt x="5393122" y="53538"/>
                  <a:pt x="5410268" y="46871"/>
                </a:cubicBezTo>
                <a:cubicBezTo>
                  <a:pt x="5428841" y="39013"/>
                  <a:pt x="5447414" y="26868"/>
                  <a:pt x="5466792" y="32137"/>
                </a:cubicBezTo>
                <a:lnTo>
                  <a:pt x="5485465" y="43408"/>
                </a:lnTo>
                <a:lnTo>
                  <a:pt x="5486468" y="43060"/>
                </a:lnTo>
                <a:cubicBezTo>
                  <a:pt x="5499802" y="66873"/>
                  <a:pt x="5515995" y="84017"/>
                  <a:pt x="5546475" y="69730"/>
                </a:cubicBezTo>
                <a:cubicBezTo>
                  <a:pt x="5559810" y="63063"/>
                  <a:pt x="5578860" y="64015"/>
                  <a:pt x="5586480" y="74493"/>
                </a:cubicBezTo>
                <a:cubicBezTo>
                  <a:pt x="5614102" y="116403"/>
                  <a:pt x="5649345" y="97353"/>
                  <a:pt x="5683635" y="89733"/>
                </a:cubicBezTo>
                <a:cubicBezTo>
                  <a:pt x="5704351" y="84732"/>
                  <a:pt x="5725068" y="79732"/>
                  <a:pt x="5744178" y="86786"/>
                </a:cubicBezTo>
                <a:lnTo>
                  <a:pt x="5762542" y="98211"/>
                </a:lnTo>
                <a:lnTo>
                  <a:pt x="5762692" y="97353"/>
                </a:lnTo>
                <a:cubicBezTo>
                  <a:pt x="5783647" y="96400"/>
                  <a:pt x="5801744" y="84970"/>
                  <a:pt x="5817937" y="73540"/>
                </a:cubicBezTo>
                <a:cubicBezTo>
                  <a:pt x="5876992" y="34488"/>
                  <a:pt x="5948430" y="48775"/>
                  <a:pt x="6010342" y="23058"/>
                </a:cubicBezTo>
                <a:cubicBezTo>
                  <a:pt x="6013675" y="21629"/>
                  <a:pt x="6017485" y="21629"/>
                  <a:pt x="6021176" y="22939"/>
                </a:cubicBezTo>
                <a:cubicBezTo>
                  <a:pt x="6024867" y="24249"/>
                  <a:pt x="6028439" y="26868"/>
                  <a:pt x="6031297" y="30678"/>
                </a:cubicBezTo>
                <a:lnTo>
                  <a:pt x="6031259" y="36999"/>
                </a:lnTo>
                <a:lnTo>
                  <a:pt x="6033202" y="33536"/>
                </a:lnTo>
                <a:cubicBezTo>
                  <a:pt x="6038917" y="38298"/>
                  <a:pt x="6044632" y="47823"/>
                  <a:pt x="6053205" y="43061"/>
                </a:cubicBezTo>
                <a:cubicBezTo>
                  <a:pt x="6104639" y="10676"/>
                  <a:pt x="6163694" y="35441"/>
                  <a:pt x="6218939" y="25916"/>
                </a:cubicBezTo>
                <a:cubicBezTo>
                  <a:pt x="6227273" y="23773"/>
                  <a:pt x="6235488" y="23297"/>
                  <a:pt x="6243451" y="24041"/>
                </a:cubicBezTo>
                <a:cubicBezTo>
                  <a:pt x="6267338" y="26273"/>
                  <a:pt x="6288948" y="39489"/>
                  <a:pt x="6304664" y="51633"/>
                </a:cubicBezTo>
                <a:cubicBezTo>
                  <a:pt x="6337049" y="76398"/>
                  <a:pt x="6360862" y="70683"/>
                  <a:pt x="6391342" y="55443"/>
                </a:cubicBezTo>
                <a:cubicBezTo>
                  <a:pt x="6401819" y="50681"/>
                  <a:pt x="6415154" y="37346"/>
                  <a:pt x="6429442" y="49728"/>
                </a:cubicBezTo>
                <a:cubicBezTo>
                  <a:pt x="6438967" y="60205"/>
                  <a:pt x="6449444" y="61158"/>
                  <a:pt x="6462780" y="55443"/>
                </a:cubicBezTo>
                <a:cubicBezTo>
                  <a:pt x="6489211" y="44727"/>
                  <a:pt x="6516179" y="41513"/>
                  <a:pt x="6542879" y="48612"/>
                </a:cubicBezTo>
                <a:lnTo>
                  <a:pt x="6569347" y="59208"/>
                </a:lnTo>
                <a:lnTo>
                  <a:pt x="6569460" y="58301"/>
                </a:lnTo>
                <a:cubicBezTo>
                  <a:pt x="6605655" y="35441"/>
                  <a:pt x="6648518" y="27821"/>
                  <a:pt x="6688522" y="16391"/>
                </a:cubicBezTo>
                <a:cubicBezTo>
                  <a:pt x="6707572" y="10676"/>
                  <a:pt x="6723765" y="18296"/>
                  <a:pt x="6737100" y="28773"/>
                </a:cubicBezTo>
                <a:cubicBezTo>
                  <a:pt x="6751387" y="40203"/>
                  <a:pt x="6763770" y="46871"/>
                  <a:pt x="6780915" y="44013"/>
                </a:cubicBezTo>
                <a:cubicBezTo>
                  <a:pt x="6803299" y="33536"/>
                  <a:pt x="6825444" y="24249"/>
                  <a:pt x="6846875" y="23534"/>
                </a:cubicBezTo>
                <a:cubicBezTo>
                  <a:pt x="6868306" y="22820"/>
                  <a:pt x="6889023" y="30678"/>
                  <a:pt x="6908550" y="54490"/>
                </a:cubicBezTo>
                <a:cubicBezTo>
                  <a:pt x="6918075" y="66873"/>
                  <a:pt x="6927600" y="60205"/>
                  <a:pt x="6937125" y="54490"/>
                </a:cubicBezTo>
                <a:cubicBezTo>
                  <a:pt x="6971415" y="34488"/>
                  <a:pt x="6997133" y="42108"/>
                  <a:pt x="7011420" y="80208"/>
                </a:cubicBezTo>
                <a:lnTo>
                  <a:pt x="7011554" y="82663"/>
                </a:lnTo>
                <a:lnTo>
                  <a:pt x="7012372" y="80208"/>
                </a:lnTo>
                <a:cubicBezTo>
                  <a:pt x="7043805" y="66873"/>
                  <a:pt x="7076189" y="53538"/>
                  <a:pt x="7107622" y="40203"/>
                </a:cubicBezTo>
                <a:cubicBezTo>
                  <a:pt x="7112861" y="37822"/>
                  <a:pt x="7118100" y="35440"/>
                  <a:pt x="7123100" y="35083"/>
                </a:cubicBezTo>
                <a:lnTo>
                  <a:pt x="7136790" y="41928"/>
                </a:lnTo>
                <a:lnTo>
                  <a:pt x="7137150" y="41156"/>
                </a:lnTo>
                <a:cubicBezTo>
                  <a:pt x="7157152" y="49014"/>
                  <a:pt x="7158938" y="74017"/>
                  <a:pt x="7171842" y="88439"/>
                </a:cubicBezTo>
                <a:lnTo>
                  <a:pt x="7189091" y="98057"/>
                </a:lnTo>
                <a:lnTo>
                  <a:pt x="7189537" y="96400"/>
                </a:lnTo>
                <a:cubicBezTo>
                  <a:pt x="7213350" y="79255"/>
                  <a:pt x="7236209" y="61158"/>
                  <a:pt x="7260975" y="45918"/>
                </a:cubicBezTo>
                <a:cubicBezTo>
                  <a:pt x="7309552" y="16390"/>
                  <a:pt x="7342890" y="35440"/>
                  <a:pt x="7344795" y="90685"/>
                </a:cubicBezTo>
                <a:cubicBezTo>
                  <a:pt x="7344795" y="103068"/>
                  <a:pt x="7338127" y="115450"/>
                  <a:pt x="7351462" y="122118"/>
                </a:cubicBezTo>
                <a:lnTo>
                  <a:pt x="7350632" y="126516"/>
                </a:lnTo>
                <a:lnTo>
                  <a:pt x="7352414" y="124023"/>
                </a:lnTo>
                <a:cubicBezTo>
                  <a:pt x="7424805" y="92590"/>
                  <a:pt x="7496242" y="60205"/>
                  <a:pt x="7561964" y="18295"/>
                </a:cubicBezTo>
                <a:lnTo>
                  <a:pt x="7562310" y="18843"/>
                </a:lnTo>
                <a:lnTo>
                  <a:pt x="7561964" y="16391"/>
                </a:lnTo>
                <a:cubicBezTo>
                  <a:pt x="7571727" y="11867"/>
                  <a:pt x="7585122" y="9664"/>
                  <a:pt x="7599886" y="9455"/>
                </a:cubicBezTo>
                <a:cubicBezTo>
                  <a:pt x="7644177" y="8830"/>
                  <a:pt x="7700791" y="26154"/>
                  <a:pt x="7708649" y="52586"/>
                </a:cubicBezTo>
                <a:cubicBezTo>
                  <a:pt x="7723889" y="106878"/>
                  <a:pt x="7751512" y="87828"/>
                  <a:pt x="7781039" y="74493"/>
                </a:cubicBezTo>
                <a:lnTo>
                  <a:pt x="7782118" y="76175"/>
                </a:lnTo>
                <a:lnTo>
                  <a:pt x="7781992" y="74493"/>
                </a:lnTo>
                <a:cubicBezTo>
                  <a:pt x="7795327" y="68778"/>
                  <a:pt x="7807709" y="64016"/>
                  <a:pt x="7821044" y="58301"/>
                </a:cubicBezTo>
                <a:cubicBezTo>
                  <a:pt x="7844857" y="48776"/>
                  <a:pt x="7865812" y="54491"/>
                  <a:pt x="7880099" y="73541"/>
                </a:cubicBezTo>
                <a:cubicBezTo>
                  <a:pt x="7904864" y="104973"/>
                  <a:pt x="7893434" y="135453"/>
                  <a:pt x="7868669" y="164981"/>
                </a:cubicBezTo>
                <a:cubicBezTo>
                  <a:pt x="7908674" y="171648"/>
                  <a:pt x="7937249" y="142121"/>
                  <a:pt x="7971539" y="140216"/>
                </a:cubicBezTo>
                <a:lnTo>
                  <a:pt x="7971540" y="140218"/>
                </a:lnTo>
                <a:lnTo>
                  <a:pt x="7971540" y="138311"/>
                </a:lnTo>
                <a:cubicBezTo>
                  <a:pt x="8008687" y="116403"/>
                  <a:pt x="8045835" y="93543"/>
                  <a:pt x="8082982" y="72588"/>
                </a:cubicBezTo>
                <a:cubicBezTo>
                  <a:pt x="8098222" y="64016"/>
                  <a:pt x="8115367" y="50681"/>
                  <a:pt x="8133465" y="69731"/>
                </a:cubicBezTo>
                <a:lnTo>
                  <a:pt x="8131842" y="71223"/>
                </a:lnTo>
                <a:lnTo>
                  <a:pt x="8133465" y="71636"/>
                </a:lnTo>
                <a:cubicBezTo>
                  <a:pt x="8157277" y="79256"/>
                  <a:pt x="8162992" y="98306"/>
                  <a:pt x="8161087" y="120213"/>
                </a:cubicBezTo>
                <a:cubicBezTo>
                  <a:pt x="8158230" y="155456"/>
                  <a:pt x="8173470" y="150693"/>
                  <a:pt x="8197282" y="139263"/>
                </a:cubicBezTo>
                <a:cubicBezTo>
                  <a:pt x="8236334" y="120213"/>
                  <a:pt x="8270625" y="91638"/>
                  <a:pt x="8313487" y="79256"/>
                </a:cubicBezTo>
                <a:lnTo>
                  <a:pt x="8313843" y="79927"/>
                </a:lnTo>
                <a:lnTo>
                  <a:pt x="8346258" y="72960"/>
                </a:lnTo>
                <a:cubicBezTo>
                  <a:pt x="8379566" y="63539"/>
                  <a:pt x="8412070" y="49966"/>
                  <a:pt x="8447789" y="53538"/>
                </a:cubicBezTo>
                <a:cubicBezTo>
                  <a:pt x="8467792" y="55443"/>
                  <a:pt x="8488746" y="52585"/>
                  <a:pt x="8502082" y="73540"/>
                </a:cubicBezTo>
                <a:lnTo>
                  <a:pt x="8502082" y="74493"/>
                </a:lnTo>
                <a:cubicBezTo>
                  <a:pt x="8516370" y="114498"/>
                  <a:pt x="8540301" y="110569"/>
                  <a:pt x="8565037" y="101684"/>
                </a:cubicBezTo>
                <a:lnTo>
                  <a:pt x="8589712" y="92591"/>
                </a:lnTo>
                <a:lnTo>
                  <a:pt x="8589712" y="92590"/>
                </a:lnTo>
                <a:cubicBezTo>
                  <a:pt x="8621383" y="77588"/>
                  <a:pt x="8646490" y="32687"/>
                  <a:pt x="8687367" y="51687"/>
                </a:cubicBezTo>
                <a:lnTo>
                  <a:pt x="8703991" y="62735"/>
                </a:lnTo>
                <a:lnTo>
                  <a:pt x="8705917" y="62110"/>
                </a:lnTo>
                <a:cubicBezTo>
                  <a:pt x="8740207" y="50680"/>
                  <a:pt x="8771640" y="29725"/>
                  <a:pt x="8808787" y="24010"/>
                </a:cubicBezTo>
                <a:cubicBezTo>
                  <a:pt x="8822122" y="16867"/>
                  <a:pt x="8835695" y="12580"/>
                  <a:pt x="8848911" y="12699"/>
                </a:cubicBezTo>
                <a:cubicBezTo>
                  <a:pt x="8862127" y="12818"/>
                  <a:pt x="8874985" y="17343"/>
                  <a:pt x="8886892" y="27820"/>
                </a:cubicBezTo>
                <a:cubicBezTo>
                  <a:pt x="8911657" y="48775"/>
                  <a:pt x="8907846" y="74493"/>
                  <a:pt x="8889749" y="99258"/>
                </a:cubicBezTo>
                <a:cubicBezTo>
                  <a:pt x="8884987" y="105925"/>
                  <a:pt x="8883082" y="114498"/>
                  <a:pt x="8892607" y="119260"/>
                </a:cubicBezTo>
                <a:cubicBezTo>
                  <a:pt x="8902132" y="124023"/>
                  <a:pt x="8910704" y="127833"/>
                  <a:pt x="8923087" y="123070"/>
                </a:cubicBezTo>
                <a:cubicBezTo>
                  <a:pt x="8957376" y="108783"/>
                  <a:pt x="8993571" y="97353"/>
                  <a:pt x="9028814" y="84970"/>
                </a:cubicBezTo>
                <a:lnTo>
                  <a:pt x="9028963" y="85249"/>
                </a:lnTo>
                <a:lnTo>
                  <a:pt x="9028814" y="83066"/>
                </a:lnTo>
                <a:cubicBezTo>
                  <a:pt x="9059294" y="65921"/>
                  <a:pt x="9090727" y="47823"/>
                  <a:pt x="9121207" y="30678"/>
                </a:cubicBezTo>
                <a:cubicBezTo>
                  <a:pt x="9145019" y="17343"/>
                  <a:pt x="9166927" y="18296"/>
                  <a:pt x="9183119" y="40203"/>
                </a:cubicBezTo>
                <a:cubicBezTo>
                  <a:pt x="9199312" y="61158"/>
                  <a:pt x="9206932" y="82113"/>
                  <a:pt x="9182167" y="104973"/>
                </a:cubicBezTo>
                <a:cubicBezTo>
                  <a:pt x="9168832" y="117356"/>
                  <a:pt x="9153592" y="136406"/>
                  <a:pt x="9189787" y="140216"/>
                </a:cubicBezTo>
                <a:cubicBezTo>
                  <a:pt x="9218362" y="140216"/>
                  <a:pt x="9246937" y="140216"/>
                  <a:pt x="9275512" y="140216"/>
                </a:cubicBezTo>
                <a:lnTo>
                  <a:pt x="9275524" y="145344"/>
                </a:lnTo>
                <a:lnTo>
                  <a:pt x="9277417" y="138311"/>
                </a:lnTo>
                <a:cubicBezTo>
                  <a:pt x="9305040" y="144502"/>
                  <a:pt x="9330281" y="139501"/>
                  <a:pt x="9354808" y="130572"/>
                </a:cubicBezTo>
                <a:lnTo>
                  <a:pt x="9427324" y="99510"/>
                </a:lnTo>
                <a:lnTo>
                  <a:pt x="9427912" y="97353"/>
                </a:lnTo>
                <a:cubicBezTo>
                  <a:pt x="9465059" y="72588"/>
                  <a:pt x="9506017" y="57348"/>
                  <a:pt x="9547927" y="45918"/>
                </a:cubicBezTo>
                <a:cubicBezTo>
                  <a:pt x="9583170" y="35440"/>
                  <a:pt x="9621270" y="30678"/>
                  <a:pt x="9643177" y="72588"/>
                </a:cubicBezTo>
                <a:cubicBezTo>
                  <a:pt x="9655559" y="96400"/>
                  <a:pt x="9669847" y="77350"/>
                  <a:pt x="9684134" y="77350"/>
                </a:cubicBezTo>
                <a:cubicBezTo>
                  <a:pt x="9723187" y="63063"/>
                  <a:pt x="9765097" y="55443"/>
                  <a:pt x="9801292" y="30678"/>
                </a:cubicBezTo>
                <a:cubicBezTo>
                  <a:pt x="9832249" y="9723"/>
                  <a:pt x="9853204" y="1865"/>
                  <a:pt x="9868444" y="8532"/>
                </a:cubicBezTo>
                <a:cubicBezTo>
                  <a:pt x="9883684" y="15200"/>
                  <a:pt x="9893209" y="36393"/>
                  <a:pt x="9901305" y="73540"/>
                </a:cubicBezTo>
                <a:cubicBezTo>
                  <a:pt x="9939405" y="58300"/>
                  <a:pt x="9980362" y="55443"/>
                  <a:pt x="10019415" y="45918"/>
                </a:cubicBezTo>
                <a:cubicBezTo>
                  <a:pt x="10046084" y="40203"/>
                  <a:pt x="10067040" y="46870"/>
                  <a:pt x="10080374" y="69730"/>
                </a:cubicBezTo>
                <a:cubicBezTo>
                  <a:pt x="10094662" y="94495"/>
                  <a:pt x="10084184" y="116403"/>
                  <a:pt x="10062278" y="130690"/>
                </a:cubicBezTo>
                <a:cubicBezTo>
                  <a:pt x="10028940" y="151645"/>
                  <a:pt x="10003222" y="172600"/>
                  <a:pt x="10008937" y="219273"/>
                </a:cubicBezTo>
                <a:cubicBezTo>
                  <a:pt x="10011795" y="244990"/>
                  <a:pt x="9985124" y="262135"/>
                  <a:pt x="9969884" y="282138"/>
                </a:cubicBezTo>
                <a:cubicBezTo>
                  <a:pt x="9963217" y="291663"/>
                  <a:pt x="9947978" y="297378"/>
                  <a:pt x="9958455" y="313570"/>
                </a:cubicBezTo>
                <a:cubicBezTo>
                  <a:pt x="9966074" y="325953"/>
                  <a:pt x="9976553" y="329763"/>
                  <a:pt x="9990840" y="326905"/>
                </a:cubicBezTo>
                <a:cubicBezTo>
                  <a:pt x="10017509" y="322143"/>
                  <a:pt x="10038465" y="330715"/>
                  <a:pt x="10047037" y="358338"/>
                </a:cubicBezTo>
                <a:cubicBezTo>
                  <a:pt x="10054657" y="383103"/>
                  <a:pt x="10039417" y="399295"/>
                  <a:pt x="10019415" y="413583"/>
                </a:cubicBezTo>
                <a:cubicBezTo>
                  <a:pt x="10003222" y="425965"/>
                  <a:pt x="9967028" y="438348"/>
                  <a:pt x="9974647" y="448825"/>
                </a:cubicBezTo>
                <a:cubicBezTo>
                  <a:pt x="9997507" y="484068"/>
                  <a:pt x="9982267" y="535503"/>
                  <a:pt x="10030845" y="560268"/>
                </a:cubicBezTo>
                <a:cubicBezTo>
                  <a:pt x="10088947" y="589795"/>
                  <a:pt x="10090853" y="614560"/>
                  <a:pt x="10053705" y="668853"/>
                </a:cubicBezTo>
                <a:cubicBezTo>
                  <a:pt x="10050847" y="672663"/>
                  <a:pt x="10045132" y="677425"/>
                  <a:pt x="10046084" y="680283"/>
                </a:cubicBezTo>
                <a:cubicBezTo>
                  <a:pt x="10063230" y="745053"/>
                  <a:pt x="10007984" y="757435"/>
                  <a:pt x="9971790" y="784105"/>
                </a:cubicBezTo>
                <a:cubicBezTo>
                  <a:pt x="9963217" y="790774"/>
                  <a:pt x="9949882" y="795538"/>
                  <a:pt x="9954645" y="808871"/>
                </a:cubicBezTo>
                <a:cubicBezTo>
                  <a:pt x="9961312" y="825063"/>
                  <a:pt x="9975599" y="814588"/>
                  <a:pt x="9983220" y="810775"/>
                </a:cubicBezTo>
                <a:cubicBezTo>
                  <a:pt x="10000365" y="803156"/>
                  <a:pt x="10017509" y="802204"/>
                  <a:pt x="10033703" y="802204"/>
                </a:cubicBezTo>
                <a:cubicBezTo>
                  <a:pt x="10059420" y="802204"/>
                  <a:pt x="10079422" y="814588"/>
                  <a:pt x="10088947" y="839350"/>
                </a:cubicBezTo>
                <a:cubicBezTo>
                  <a:pt x="10099424" y="866023"/>
                  <a:pt x="10077517" y="879358"/>
                  <a:pt x="10061324" y="886976"/>
                </a:cubicBezTo>
                <a:cubicBezTo>
                  <a:pt x="10023224" y="904121"/>
                  <a:pt x="10011795" y="938410"/>
                  <a:pt x="9995603" y="971749"/>
                </a:cubicBezTo>
                <a:cubicBezTo>
                  <a:pt x="9985124" y="992704"/>
                  <a:pt x="9995603" y="1005086"/>
                  <a:pt x="10012747" y="1012706"/>
                </a:cubicBezTo>
                <a:cubicBezTo>
                  <a:pt x="10053705" y="1031758"/>
                  <a:pt x="10068945" y="1056520"/>
                  <a:pt x="10038465" y="1097478"/>
                </a:cubicBezTo>
                <a:cubicBezTo>
                  <a:pt x="10026082" y="1114623"/>
                  <a:pt x="10029892" y="1130815"/>
                  <a:pt x="10046084" y="1142245"/>
                </a:cubicBezTo>
                <a:cubicBezTo>
                  <a:pt x="10057515" y="1150818"/>
                  <a:pt x="10073707" y="1161295"/>
                  <a:pt x="10067040" y="1175583"/>
                </a:cubicBezTo>
                <a:cubicBezTo>
                  <a:pt x="10043228" y="1227018"/>
                  <a:pt x="10060372" y="1297503"/>
                  <a:pt x="9997507" y="1331793"/>
                </a:cubicBezTo>
                <a:cubicBezTo>
                  <a:pt x="9985124" y="1338460"/>
                  <a:pt x="9973695" y="1347985"/>
                  <a:pt x="9963217" y="1356558"/>
                </a:cubicBezTo>
                <a:cubicBezTo>
                  <a:pt x="9947978" y="1368940"/>
                  <a:pt x="9918449" y="1374655"/>
                  <a:pt x="9920355" y="1394658"/>
                </a:cubicBezTo>
                <a:cubicBezTo>
                  <a:pt x="9923212" y="1423233"/>
                  <a:pt x="9953692" y="1407040"/>
                  <a:pt x="9971790" y="1413708"/>
                </a:cubicBezTo>
                <a:cubicBezTo>
                  <a:pt x="9990840" y="1420375"/>
                  <a:pt x="10003222" y="1435615"/>
                  <a:pt x="10008937" y="1453713"/>
                </a:cubicBezTo>
                <a:cubicBezTo>
                  <a:pt x="10015605" y="1475620"/>
                  <a:pt x="9999412" y="1485145"/>
                  <a:pt x="9984172" y="1494670"/>
                </a:cubicBezTo>
                <a:cubicBezTo>
                  <a:pt x="9930832" y="1528008"/>
                  <a:pt x="9877492" y="1561345"/>
                  <a:pt x="9823199" y="1594683"/>
                </a:cubicBezTo>
                <a:cubicBezTo>
                  <a:pt x="9867015" y="1642308"/>
                  <a:pt x="9910830" y="1647070"/>
                  <a:pt x="9964170" y="1614685"/>
                </a:cubicBezTo>
                <a:cubicBezTo>
                  <a:pt x="10009890" y="1587063"/>
                  <a:pt x="10028940" y="1610875"/>
                  <a:pt x="10043228" y="1660405"/>
                </a:cubicBezTo>
                <a:cubicBezTo>
                  <a:pt x="10055609" y="1705173"/>
                  <a:pt x="10043228" y="1751845"/>
                  <a:pt x="10066087" y="1792803"/>
                </a:cubicBezTo>
                <a:cubicBezTo>
                  <a:pt x="10076565" y="1810900"/>
                  <a:pt x="10069897" y="1829950"/>
                  <a:pt x="10055609" y="1845190"/>
                </a:cubicBezTo>
                <a:cubicBezTo>
                  <a:pt x="9985124" y="1916628"/>
                  <a:pt x="9914640" y="1984255"/>
                  <a:pt x="9820342" y="2027118"/>
                </a:cubicBezTo>
                <a:cubicBezTo>
                  <a:pt x="9748905" y="2059503"/>
                  <a:pt x="9730807" y="2053788"/>
                  <a:pt x="9725092" y="1976635"/>
                </a:cubicBezTo>
                <a:cubicBezTo>
                  <a:pt x="9724139" y="1964253"/>
                  <a:pt x="9723187" y="1954728"/>
                  <a:pt x="9707947" y="1956633"/>
                </a:cubicBezTo>
                <a:lnTo>
                  <a:pt x="9704804" y="1954789"/>
                </a:lnTo>
                <a:lnTo>
                  <a:pt x="9706042" y="1957586"/>
                </a:lnTo>
                <a:cubicBezTo>
                  <a:pt x="9665084" y="1982350"/>
                  <a:pt x="9624127" y="2007115"/>
                  <a:pt x="9583170" y="2032833"/>
                </a:cubicBezTo>
                <a:cubicBezTo>
                  <a:pt x="9560309" y="2047120"/>
                  <a:pt x="9534592" y="2041405"/>
                  <a:pt x="9526972" y="2021403"/>
                </a:cubicBezTo>
                <a:cubicBezTo>
                  <a:pt x="9510780" y="1980445"/>
                  <a:pt x="9489825" y="1995686"/>
                  <a:pt x="9465059" y="2007115"/>
                </a:cubicBezTo>
                <a:cubicBezTo>
                  <a:pt x="9457440" y="2010925"/>
                  <a:pt x="9446962" y="2010925"/>
                  <a:pt x="9438390" y="2012830"/>
                </a:cubicBezTo>
                <a:lnTo>
                  <a:pt x="9438384" y="2012805"/>
                </a:lnTo>
                <a:lnTo>
                  <a:pt x="9438389" y="2013783"/>
                </a:lnTo>
                <a:cubicBezTo>
                  <a:pt x="9404099" y="2029976"/>
                  <a:pt x="9369809" y="2046168"/>
                  <a:pt x="9336472" y="2062361"/>
                </a:cubicBezTo>
                <a:cubicBezTo>
                  <a:pt x="9310755" y="2074743"/>
                  <a:pt x="9287894" y="2076648"/>
                  <a:pt x="9269797" y="2051883"/>
                </a:cubicBezTo>
                <a:cubicBezTo>
                  <a:pt x="9248842" y="2023308"/>
                  <a:pt x="9264082" y="2002353"/>
                  <a:pt x="9285037" y="1982351"/>
                </a:cubicBezTo>
                <a:cubicBezTo>
                  <a:pt x="9294562" y="1973778"/>
                  <a:pt x="9305992" y="1966158"/>
                  <a:pt x="9311707" y="1955681"/>
                </a:cubicBezTo>
                <a:cubicBezTo>
                  <a:pt x="9322184" y="1938536"/>
                  <a:pt x="9307897" y="1938536"/>
                  <a:pt x="9296467" y="1937583"/>
                </a:cubicBezTo>
                <a:lnTo>
                  <a:pt x="9292826" y="1937767"/>
                </a:lnTo>
                <a:lnTo>
                  <a:pt x="9293609" y="1938536"/>
                </a:lnTo>
                <a:cubicBezTo>
                  <a:pt x="9277417" y="1953776"/>
                  <a:pt x="9258367" y="1952824"/>
                  <a:pt x="9242175" y="1941394"/>
                </a:cubicBezTo>
                <a:cubicBezTo>
                  <a:pt x="9227887" y="1929964"/>
                  <a:pt x="9215505" y="1926154"/>
                  <a:pt x="9200265" y="1938536"/>
                </a:cubicBezTo>
                <a:lnTo>
                  <a:pt x="9200264" y="1938534"/>
                </a:lnTo>
                <a:lnTo>
                  <a:pt x="9200264" y="1938536"/>
                </a:lnTo>
                <a:cubicBezTo>
                  <a:pt x="9176452" y="1953776"/>
                  <a:pt x="9153592" y="1969968"/>
                  <a:pt x="9128827" y="1983303"/>
                </a:cubicBezTo>
                <a:cubicBezTo>
                  <a:pt x="9105967" y="1995686"/>
                  <a:pt x="9081202" y="1998543"/>
                  <a:pt x="9065009" y="1972826"/>
                </a:cubicBezTo>
                <a:cubicBezTo>
                  <a:pt x="9060246" y="1965682"/>
                  <a:pt x="9053579" y="1961634"/>
                  <a:pt x="9046792" y="1958062"/>
                </a:cubicBezTo>
                <a:lnTo>
                  <a:pt x="9029274" y="1947044"/>
                </a:lnTo>
                <a:lnTo>
                  <a:pt x="9028814" y="1948060"/>
                </a:lnTo>
                <a:cubicBezTo>
                  <a:pt x="9006907" y="1918533"/>
                  <a:pt x="8985951" y="1930915"/>
                  <a:pt x="8958329" y="1943298"/>
                </a:cubicBezTo>
                <a:cubicBezTo>
                  <a:pt x="8914514" y="1963300"/>
                  <a:pt x="8874509" y="2004258"/>
                  <a:pt x="8818312" y="1980445"/>
                </a:cubicBezTo>
                <a:lnTo>
                  <a:pt x="8816916" y="1978441"/>
                </a:lnTo>
                <a:lnTo>
                  <a:pt x="8797342" y="1977052"/>
                </a:lnTo>
                <a:cubicBezTo>
                  <a:pt x="8778009" y="1980445"/>
                  <a:pt x="8762829" y="1996161"/>
                  <a:pt x="8744970" y="2003305"/>
                </a:cubicBezTo>
                <a:cubicBezTo>
                  <a:pt x="8728777" y="2009973"/>
                  <a:pt x="8713537" y="2017593"/>
                  <a:pt x="8698297" y="2024260"/>
                </a:cubicBezTo>
                <a:lnTo>
                  <a:pt x="8696571" y="2023901"/>
                </a:lnTo>
                <a:lnTo>
                  <a:pt x="8699249" y="2028070"/>
                </a:lnTo>
                <a:cubicBezTo>
                  <a:pt x="8686390" y="2034737"/>
                  <a:pt x="8673770" y="2041881"/>
                  <a:pt x="8660673" y="2048073"/>
                </a:cubicBezTo>
                <a:lnTo>
                  <a:pt x="8619945" y="2062117"/>
                </a:lnTo>
                <a:lnTo>
                  <a:pt x="8620193" y="2065218"/>
                </a:lnTo>
                <a:cubicBezTo>
                  <a:pt x="8567805" y="2080458"/>
                  <a:pt x="8535420" y="2069981"/>
                  <a:pt x="8512560" y="2028071"/>
                </a:cubicBezTo>
                <a:lnTo>
                  <a:pt x="8512383" y="2027558"/>
                </a:lnTo>
                <a:lnTo>
                  <a:pt x="8512559" y="2029023"/>
                </a:lnTo>
                <a:cubicBezTo>
                  <a:pt x="8473507" y="2020450"/>
                  <a:pt x="8446837" y="2050930"/>
                  <a:pt x="8415404" y="2063313"/>
                </a:cubicBezTo>
                <a:cubicBezTo>
                  <a:pt x="8379209" y="2074743"/>
                  <a:pt x="8347777" y="2081410"/>
                  <a:pt x="8313487" y="2061408"/>
                </a:cubicBezTo>
                <a:lnTo>
                  <a:pt x="8313487" y="2061226"/>
                </a:lnTo>
                <a:lnTo>
                  <a:pt x="8292056" y="2057122"/>
                </a:lnTo>
                <a:cubicBezTo>
                  <a:pt x="8286103" y="2053074"/>
                  <a:pt x="8282054" y="2047121"/>
                  <a:pt x="8281102" y="2041406"/>
                </a:cubicBezTo>
                <a:cubicBezTo>
                  <a:pt x="8271577" y="1997591"/>
                  <a:pt x="8243002" y="2005211"/>
                  <a:pt x="8210617" y="2003306"/>
                </a:cubicBezTo>
                <a:cubicBezTo>
                  <a:pt x="8175375" y="2000449"/>
                  <a:pt x="8140132" y="1998543"/>
                  <a:pt x="8104890" y="2005211"/>
                </a:cubicBezTo>
                <a:lnTo>
                  <a:pt x="8104180" y="2001561"/>
                </a:lnTo>
                <a:lnTo>
                  <a:pt x="8092746" y="2004139"/>
                </a:lnTo>
                <a:cubicBezTo>
                  <a:pt x="8088698" y="2004973"/>
                  <a:pt x="8084888" y="2005211"/>
                  <a:pt x="8082030" y="2003306"/>
                </a:cubicBezTo>
                <a:cubicBezTo>
                  <a:pt x="8064885" y="1994257"/>
                  <a:pt x="8046788" y="1988780"/>
                  <a:pt x="8028095" y="1985208"/>
                </a:cubicBezTo>
                <a:lnTo>
                  <a:pt x="7971003" y="1978589"/>
                </a:lnTo>
                <a:lnTo>
                  <a:pt x="7970587" y="1979493"/>
                </a:lnTo>
                <a:cubicBezTo>
                  <a:pt x="7918199" y="1976636"/>
                  <a:pt x="7881052" y="2014736"/>
                  <a:pt x="7833427" y="2026166"/>
                </a:cubicBezTo>
                <a:cubicBezTo>
                  <a:pt x="7818187" y="2029976"/>
                  <a:pt x="7804852" y="2037596"/>
                  <a:pt x="7790564" y="2043311"/>
                </a:cubicBezTo>
                <a:lnTo>
                  <a:pt x="7790564" y="2042779"/>
                </a:lnTo>
                <a:lnTo>
                  <a:pt x="7760099" y="2056229"/>
                </a:lnTo>
                <a:cubicBezTo>
                  <a:pt x="7728711" y="2067480"/>
                  <a:pt x="7697457" y="2068552"/>
                  <a:pt x="7666739" y="2038548"/>
                </a:cubicBezTo>
                <a:cubicBezTo>
                  <a:pt x="7662929" y="2034738"/>
                  <a:pt x="7653404" y="2031881"/>
                  <a:pt x="7649594" y="2034738"/>
                </a:cubicBezTo>
                <a:cubicBezTo>
                  <a:pt x="7609589" y="2055693"/>
                  <a:pt x="7591492" y="2015688"/>
                  <a:pt x="7562917" y="2007116"/>
                </a:cubicBezTo>
                <a:lnTo>
                  <a:pt x="7562917" y="2007115"/>
                </a:lnTo>
                <a:cubicBezTo>
                  <a:pt x="7520055" y="2031880"/>
                  <a:pt x="7481002" y="2059503"/>
                  <a:pt x="7425757" y="2032833"/>
                </a:cubicBezTo>
                <a:cubicBezTo>
                  <a:pt x="7408612" y="2024260"/>
                  <a:pt x="7379084" y="2039500"/>
                  <a:pt x="7354319" y="2044263"/>
                </a:cubicBezTo>
                <a:lnTo>
                  <a:pt x="7353145" y="2043889"/>
                </a:lnTo>
                <a:lnTo>
                  <a:pt x="7353367" y="2044263"/>
                </a:lnTo>
                <a:cubicBezTo>
                  <a:pt x="7331459" y="2057598"/>
                  <a:pt x="7306695" y="2057598"/>
                  <a:pt x="7286692" y="2044263"/>
                </a:cubicBezTo>
                <a:cubicBezTo>
                  <a:pt x="7262880" y="2029023"/>
                  <a:pt x="7241925" y="2035690"/>
                  <a:pt x="7220017" y="2043310"/>
                </a:cubicBezTo>
                <a:lnTo>
                  <a:pt x="7218825" y="2043480"/>
                </a:lnTo>
                <a:lnTo>
                  <a:pt x="7183822" y="2061766"/>
                </a:lnTo>
                <a:cubicBezTo>
                  <a:pt x="7170963" y="2066647"/>
                  <a:pt x="7157628" y="2069981"/>
                  <a:pt x="7143817" y="2071886"/>
                </a:cubicBezTo>
                <a:lnTo>
                  <a:pt x="7143816" y="2071885"/>
                </a:lnTo>
                <a:lnTo>
                  <a:pt x="7110718" y="2083791"/>
                </a:lnTo>
                <a:cubicBezTo>
                  <a:pt x="7099288" y="2085459"/>
                  <a:pt x="7087619" y="2085220"/>
                  <a:pt x="7076189" y="2084268"/>
                </a:cubicBezTo>
                <a:cubicBezTo>
                  <a:pt x="7038089" y="2080458"/>
                  <a:pt x="7020944" y="2049978"/>
                  <a:pt x="7025707" y="2009020"/>
                </a:cubicBezTo>
                <a:cubicBezTo>
                  <a:pt x="7026421" y="2001876"/>
                  <a:pt x="7042137" y="1987768"/>
                  <a:pt x="7034681" y="1980356"/>
                </a:cubicBezTo>
                <a:lnTo>
                  <a:pt x="7018754" y="1975871"/>
                </a:lnTo>
                <a:lnTo>
                  <a:pt x="6916170" y="2043310"/>
                </a:lnTo>
                <a:cubicBezTo>
                  <a:pt x="6894263" y="2057598"/>
                  <a:pt x="6867593" y="2057598"/>
                  <a:pt x="6858068" y="2035690"/>
                </a:cubicBezTo>
                <a:cubicBezTo>
                  <a:pt x="6836160" y="1989018"/>
                  <a:pt x="6810443" y="2014735"/>
                  <a:pt x="6783772" y="2024260"/>
                </a:cubicBezTo>
                <a:lnTo>
                  <a:pt x="6781628" y="2023476"/>
                </a:lnTo>
                <a:lnTo>
                  <a:pt x="6781868" y="2024261"/>
                </a:lnTo>
                <a:cubicBezTo>
                  <a:pt x="6731385" y="2053788"/>
                  <a:pt x="6678997" y="2076648"/>
                  <a:pt x="6619943" y="2081411"/>
                </a:cubicBezTo>
                <a:cubicBezTo>
                  <a:pt x="6598035" y="2083316"/>
                  <a:pt x="6575175" y="2085221"/>
                  <a:pt x="6561840" y="2061408"/>
                </a:cubicBezTo>
                <a:lnTo>
                  <a:pt x="6561840" y="2054928"/>
                </a:lnTo>
                <a:lnTo>
                  <a:pt x="6560887" y="2059503"/>
                </a:lnTo>
                <a:cubicBezTo>
                  <a:pt x="6549457" y="2034738"/>
                  <a:pt x="6536122" y="2020450"/>
                  <a:pt x="6504689" y="2036643"/>
                </a:cubicBezTo>
                <a:cubicBezTo>
                  <a:pt x="6493259" y="2042358"/>
                  <a:pt x="6480877" y="2047359"/>
                  <a:pt x="6467899" y="2050335"/>
                </a:cubicBezTo>
                <a:lnTo>
                  <a:pt x="6428904" y="2051831"/>
                </a:lnTo>
                <a:lnTo>
                  <a:pt x="6428489" y="2053788"/>
                </a:lnTo>
                <a:cubicBezTo>
                  <a:pt x="6386579" y="2046168"/>
                  <a:pt x="6348479" y="2062361"/>
                  <a:pt x="6310379" y="2072838"/>
                </a:cubicBezTo>
                <a:cubicBezTo>
                  <a:pt x="6281804" y="2080458"/>
                  <a:pt x="6257039" y="2076648"/>
                  <a:pt x="6239894" y="2050931"/>
                </a:cubicBezTo>
                <a:cubicBezTo>
                  <a:pt x="6222749" y="2024261"/>
                  <a:pt x="6237037" y="2005211"/>
                  <a:pt x="6251324" y="1983303"/>
                </a:cubicBezTo>
                <a:cubicBezTo>
                  <a:pt x="6280851" y="1939488"/>
                  <a:pt x="6239894" y="1952823"/>
                  <a:pt x="6220844" y="1948061"/>
                </a:cubicBezTo>
                <a:lnTo>
                  <a:pt x="6219656" y="1947215"/>
                </a:lnTo>
                <a:lnTo>
                  <a:pt x="6126428" y="1989494"/>
                </a:lnTo>
                <a:lnTo>
                  <a:pt x="6029445" y="2023290"/>
                </a:lnTo>
                <a:lnTo>
                  <a:pt x="6029392" y="2024261"/>
                </a:lnTo>
                <a:cubicBezTo>
                  <a:pt x="5954144" y="2043311"/>
                  <a:pt x="5879850" y="2063313"/>
                  <a:pt x="5804602" y="2080458"/>
                </a:cubicBezTo>
                <a:cubicBezTo>
                  <a:pt x="5783647" y="2085220"/>
                  <a:pt x="5757930" y="2088078"/>
                  <a:pt x="5741737" y="2062361"/>
                </a:cubicBezTo>
                <a:lnTo>
                  <a:pt x="5741737" y="2062360"/>
                </a:lnTo>
                <a:cubicBezTo>
                  <a:pt x="5718877" y="2051883"/>
                  <a:pt x="5696018" y="2038548"/>
                  <a:pt x="5695065" y="2009020"/>
                </a:cubicBezTo>
                <a:cubicBezTo>
                  <a:pt x="5695065" y="1975683"/>
                  <a:pt x="5678872" y="1984255"/>
                  <a:pt x="5658870" y="1991875"/>
                </a:cubicBezTo>
                <a:cubicBezTo>
                  <a:pt x="5613150" y="2010449"/>
                  <a:pt x="5569573" y="2033309"/>
                  <a:pt x="5522915" y="2048802"/>
                </a:cubicBezTo>
                <a:lnTo>
                  <a:pt x="5475583" y="2061264"/>
                </a:lnTo>
                <a:lnTo>
                  <a:pt x="5475990" y="2062361"/>
                </a:lnTo>
                <a:cubicBezTo>
                  <a:pt x="5429555" y="2083792"/>
                  <a:pt x="5383121" y="2092900"/>
                  <a:pt x="5338696" y="2076023"/>
                </a:cubicBezTo>
                <a:lnTo>
                  <a:pt x="5295152" y="2050060"/>
                </a:lnTo>
                <a:lnTo>
                  <a:pt x="5295014" y="2050930"/>
                </a:lnTo>
                <a:cubicBezTo>
                  <a:pt x="5276917" y="2047120"/>
                  <a:pt x="5259772" y="2040453"/>
                  <a:pt x="5239769" y="2043310"/>
                </a:cubicBezTo>
                <a:cubicBezTo>
                  <a:pt x="5192144" y="2049025"/>
                  <a:pt x="5160712" y="2029975"/>
                  <a:pt x="5150234" y="1977588"/>
                </a:cubicBezTo>
                <a:cubicBezTo>
                  <a:pt x="5093084" y="2003305"/>
                  <a:pt x="5042602" y="2063313"/>
                  <a:pt x="4972117" y="2012830"/>
                </a:cubicBezTo>
                <a:lnTo>
                  <a:pt x="4972264" y="2011754"/>
                </a:lnTo>
                <a:lnTo>
                  <a:pt x="4972118" y="2011878"/>
                </a:lnTo>
                <a:cubicBezTo>
                  <a:pt x="4926397" y="2008068"/>
                  <a:pt x="4885440" y="1997590"/>
                  <a:pt x="4885440" y="1938535"/>
                </a:cubicBezTo>
                <a:cubicBezTo>
                  <a:pt x="4885440" y="1928058"/>
                  <a:pt x="4875915" y="1928058"/>
                  <a:pt x="4868295" y="1928058"/>
                </a:cubicBezTo>
                <a:lnTo>
                  <a:pt x="4863741" y="1926571"/>
                </a:lnTo>
                <a:lnTo>
                  <a:pt x="4866389" y="1930915"/>
                </a:lnTo>
                <a:cubicBezTo>
                  <a:pt x="4844958" y="1951394"/>
                  <a:pt x="4820431" y="1967825"/>
                  <a:pt x="4794476" y="1982708"/>
                </a:cubicBezTo>
                <a:lnTo>
                  <a:pt x="4716364" y="2023959"/>
                </a:lnTo>
                <a:lnTo>
                  <a:pt x="4714942" y="2026166"/>
                </a:lnTo>
                <a:cubicBezTo>
                  <a:pt x="4685653" y="2049741"/>
                  <a:pt x="4653149" y="2062599"/>
                  <a:pt x="4617430" y="2063537"/>
                </a:cubicBezTo>
                <a:lnTo>
                  <a:pt x="4581406" y="2060520"/>
                </a:lnTo>
                <a:lnTo>
                  <a:pt x="4546156" y="2072912"/>
                </a:lnTo>
                <a:cubicBezTo>
                  <a:pt x="4511642" y="2078315"/>
                  <a:pt x="4479674" y="2064027"/>
                  <a:pt x="4448242" y="2043311"/>
                </a:cubicBezTo>
                <a:lnTo>
                  <a:pt x="4447841" y="2042495"/>
                </a:lnTo>
                <a:lnTo>
                  <a:pt x="4400483" y="2058610"/>
                </a:lnTo>
                <a:cubicBezTo>
                  <a:pt x="4361862" y="2065575"/>
                  <a:pt x="4347753" y="2043072"/>
                  <a:pt x="4332037" y="1976635"/>
                </a:cubicBezTo>
                <a:lnTo>
                  <a:pt x="4332794" y="1973786"/>
                </a:lnTo>
                <a:lnTo>
                  <a:pt x="4331084" y="1974730"/>
                </a:lnTo>
                <a:cubicBezTo>
                  <a:pt x="4329179" y="1956633"/>
                  <a:pt x="4330132" y="1936630"/>
                  <a:pt x="4300604" y="1951870"/>
                </a:cubicBezTo>
                <a:lnTo>
                  <a:pt x="4247264" y="1974730"/>
                </a:lnTo>
                <a:lnTo>
                  <a:pt x="4247264" y="1974731"/>
                </a:lnTo>
                <a:cubicBezTo>
                  <a:pt x="4207259" y="1995686"/>
                  <a:pt x="4169159" y="2022356"/>
                  <a:pt x="4123439" y="2031881"/>
                </a:cubicBezTo>
                <a:lnTo>
                  <a:pt x="4122908" y="2028273"/>
                </a:lnTo>
                <a:lnTo>
                  <a:pt x="4122487" y="2030928"/>
                </a:lnTo>
                <a:lnTo>
                  <a:pt x="4047246" y="2059143"/>
                </a:lnTo>
                <a:lnTo>
                  <a:pt x="4046288" y="2062360"/>
                </a:lnTo>
                <a:cubicBezTo>
                  <a:pt x="4013902" y="2072838"/>
                  <a:pt x="3982470" y="2085220"/>
                  <a:pt x="3947227" y="2084268"/>
                </a:cubicBezTo>
                <a:cubicBezTo>
                  <a:pt x="3913890" y="2083315"/>
                  <a:pt x="3891982" y="2069980"/>
                  <a:pt x="3883410" y="2035690"/>
                </a:cubicBezTo>
                <a:lnTo>
                  <a:pt x="3883178" y="2031119"/>
                </a:lnTo>
                <a:lnTo>
                  <a:pt x="3857543" y="2010539"/>
                </a:lnTo>
                <a:cubicBezTo>
                  <a:pt x="3828521" y="1995447"/>
                  <a:pt x="3796017" y="2000448"/>
                  <a:pt x="3762442" y="2011878"/>
                </a:cubicBezTo>
                <a:lnTo>
                  <a:pt x="3760483" y="2004040"/>
                </a:lnTo>
                <a:lnTo>
                  <a:pt x="3760537" y="2013784"/>
                </a:lnTo>
                <a:cubicBezTo>
                  <a:pt x="3726247" y="2036643"/>
                  <a:pt x="3688147" y="2049979"/>
                  <a:pt x="3647189" y="2055693"/>
                </a:cubicBezTo>
                <a:lnTo>
                  <a:pt x="3647184" y="2052964"/>
                </a:lnTo>
                <a:lnTo>
                  <a:pt x="3603136" y="2058834"/>
                </a:lnTo>
                <a:cubicBezTo>
                  <a:pt x="3558130" y="2061468"/>
                  <a:pt x="3513125" y="2055932"/>
                  <a:pt x="3468119" y="2059503"/>
                </a:cubicBezTo>
                <a:cubicBezTo>
                  <a:pt x="3450975" y="2062361"/>
                  <a:pt x="3436687" y="2049978"/>
                  <a:pt x="3427162" y="2033786"/>
                </a:cubicBezTo>
                <a:lnTo>
                  <a:pt x="3428622" y="2032499"/>
                </a:lnTo>
                <a:lnTo>
                  <a:pt x="3411922" y="2017117"/>
                </a:lnTo>
                <a:cubicBezTo>
                  <a:pt x="3405016" y="2014497"/>
                  <a:pt x="3396682" y="2015688"/>
                  <a:pt x="3385252" y="2023308"/>
                </a:cubicBezTo>
                <a:cubicBezTo>
                  <a:pt x="3361439" y="2038548"/>
                  <a:pt x="3332864" y="2047121"/>
                  <a:pt x="3306194" y="2058550"/>
                </a:cubicBezTo>
                <a:cubicBezTo>
                  <a:pt x="3283335" y="2068075"/>
                  <a:pt x="3261427" y="2067123"/>
                  <a:pt x="3247139" y="2045216"/>
                </a:cubicBezTo>
                <a:cubicBezTo>
                  <a:pt x="3232852" y="2022355"/>
                  <a:pt x="3233804" y="1998543"/>
                  <a:pt x="3251902" y="1975683"/>
                </a:cubicBezTo>
                <a:cubicBezTo>
                  <a:pt x="3263332" y="1962348"/>
                  <a:pt x="3281429" y="1953775"/>
                  <a:pt x="3287144" y="1931868"/>
                </a:cubicBezTo>
                <a:cubicBezTo>
                  <a:pt x="3256664" y="1929963"/>
                  <a:pt x="3242377" y="1954728"/>
                  <a:pt x="3218564" y="1956633"/>
                </a:cubicBezTo>
                <a:lnTo>
                  <a:pt x="3218564" y="1955911"/>
                </a:lnTo>
                <a:lnTo>
                  <a:pt x="3146651" y="2000567"/>
                </a:lnTo>
                <a:cubicBezTo>
                  <a:pt x="3121410" y="2014498"/>
                  <a:pt x="3095692" y="2027594"/>
                  <a:pt x="3069975" y="2041406"/>
                </a:cubicBezTo>
                <a:cubicBezTo>
                  <a:pt x="3063307" y="2045216"/>
                  <a:pt x="3051877" y="2051883"/>
                  <a:pt x="3049019" y="2049026"/>
                </a:cubicBezTo>
                <a:cubicBezTo>
                  <a:pt x="3010919" y="2021403"/>
                  <a:pt x="2963294" y="2040453"/>
                  <a:pt x="2923289" y="2022356"/>
                </a:cubicBezTo>
                <a:lnTo>
                  <a:pt x="2923285" y="2019798"/>
                </a:lnTo>
                <a:lnTo>
                  <a:pt x="2920432" y="2025213"/>
                </a:lnTo>
                <a:cubicBezTo>
                  <a:pt x="2889952" y="1993780"/>
                  <a:pt x="2854709" y="2016640"/>
                  <a:pt x="2822324" y="2019498"/>
                </a:cubicBezTo>
                <a:cubicBezTo>
                  <a:pt x="2793749" y="2022355"/>
                  <a:pt x="2766127" y="2032833"/>
                  <a:pt x="2744219" y="2006163"/>
                </a:cubicBezTo>
                <a:cubicBezTo>
                  <a:pt x="2731837" y="1991875"/>
                  <a:pt x="2722312" y="2000448"/>
                  <a:pt x="2710882" y="2004258"/>
                </a:cubicBezTo>
                <a:lnTo>
                  <a:pt x="2647065" y="2031880"/>
                </a:lnTo>
                <a:cubicBezTo>
                  <a:pt x="2609917" y="2055693"/>
                  <a:pt x="2567055" y="2068075"/>
                  <a:pt x="2525145" y="2078553"/>
                </a:cubicBezTo>
                <a:cubicBezTo>
                  <a:pt x="2480377" y="2089983"/>
                  <a:pt x="2450850" y="2069028"/>
                  <a:pt x="2447992" y="2023308"/>
                </a:cubicBezTo>
                <a:cubicBezTo>
                  <a:pt x="2446087" y="2001400"/>
                  <a:pt x="2441325" y="1989970"/>
                  <a:pt x="2418465" y="1993780"/>
                </a:cubicBezTo>
                <a:lnTo>
                  <a:pt x="2418299" y="1993443"/>
                </a:lnTo>
                <a:lnTo>
                  <a:pt x="2362029" y="2024380"/>
                </a:lnTo>
                <a:cubicBezTo>
                  <a:pt x="2342503" y="2033786"/>
                  <a:pt x="2322738" y="2042358"/>
                  <a:pt x="2303212" y="2050931"/>
                </a:cubicBezTo>
                <a:cubicBezTo>
                  <a:pt x="2283210" y="2059503"/>
                  <a:pt x="2261302" y="2059503"/>
                  <a:pt x="2253682" y="2041406"/>
                </a:cubicBezTo>
                <a:cubicBezTo>
                  <a:pt x="2247491" y="2025689"/>
                  <a:pt x="2238204" y="2016165"/>
                  <a:pt x="2227250" y="2009378"/>
                </a:cubicBezTo>
                <a:lnTo>
                  <a:pt x="2192902" y="1994674"/>
                </a:lnTo>
                <a:lnTo>
                  <a:pt x="2190817" y="1996638"/>
                </a:lnTo>
                <a:cubicBezTo>
                  <a:pt x="2142240" y="1992828"/>
                  <a:pt x="2097473" y="1963300"/>
                  <a:pt x="2047942" y="1975683"/>
                </a:cubicBezTo>
                <a:lnTo>
                  <a:pt x="2047942" y="1971114"/>
                </a:lnTo>
                <a:lnTo>
                  <a:pt x="2046990" y="1975684"/>
                </a:lnTo>
                <a:cubicBezTo>
                  <a:pt x="1990792" y="1987114"/>
                  <a:pt x="1944120" y="2022356"/>
                  <a:pt x="1890783" y="2041406"/>
                </a:cubicBezTo>
                <a:cubicBezTo>
                  <a:pt x="1873638" y="2048074"/>
                  <a:pt x="1856494" y="2053789"/>
                  <a:pt x="1838395" y="2060456"/>
                </a:cubicBezTo>
                <a:lnTo>
                  <a:pt x="1838689" y="2058756"/>
                </a:lnTo>
                <a:lnTo>
                  <a:pt x="1837444" y="2060456"/>
                </a:lnTo>
                <a:cubicBezTo>
                  <a:pt x="1808868" y="2067124"/>
                  <a:pt x="1782198" y="2087126"/>
                  <a:pt x="1751718" y="2070934"/>
                </a:cubicBezTo>
                <a:lnTo>
                  <a:pt x="1748761" y="2068727"/>
                </a:lnTo>
                <a:lnTo>
                  <a:pt x="1732069" y="2061646"/>
                </a:lnTo>
                <a:lnTo>
                  <a:pt x="1721879" y="2045794"/>
                </a:lnTo>
                <a:lnTo>
                  <a:pt x="1720285" y="2044264"/>
                </a:lnTo>
                <a:cubicBezTo>
                  <a:pt x="1707903" y="2034739"/>
                  <a:pt x="1718380" y="2019499"/>
                  <a:pt x="1709808" y="2008068"/>
                </a:cubicBezTo>
                <a:cubicBezTo>
                  <a:pt x="1680280" y="2017593"/>
                  <a:pt x="1651706" y="2051884"/>
                  <a:pt x="1619322" y="2013784"/>
                </a:cubicBezTo>
                <a:lnTo>
                  <a:pt x="1619751" y="2013384"/>
                </a:lnTo>
                <a:lnTo>
                  <a:pt x="1617415" y="2013783"/>
                </a:lnTo>
                <a:cubicBezTo>
                  <a:pt x="1567886" y="2032833"/>
                  <a:pt x="1518356" y="2052836"/>
                  <a:pt x="1467873" y="2071886"/>
                </a:cubicBezTo>
                <a:cubicBezTo>
                  <a:pt x="1451681" y="2078554"/>
                  <a:pt x="1434536" y="2083316"/>
                  <a:pt x="1417391" y="2079506"/>
                </a:cubicBezTo>
                <a:lnTo>
                  <a:pt x="1417157" y="2078553"/>
                </a:lnTo>
                <a:lnTo>
                  <a:pt x="1401318" y="2078553"/>
                </a:lnTo>
                <a:cubicBezTo>
                  <a:pt x="1396199" y="2076648"/>
                  <a:pt x="1391674" y="2073314"/>
                  <a:pt x="1387864" y="2069980"/>
                </a:cubicBezTo>
                <a:cubicBezTo>
                  <a:pt x="1370719" y="2055693"/>
                  <a:pt x="1360241" y="2051883"/>
                  <a:pt x="1337381" y="2066170"/>
                </a:cubicBezTo>
                <a:cubicBezTo>
                  <a:pt x="1310710" y="2082363"/>
                  <a:pt x="1273564" y="2072838"/>
                  <a:pt x="1274515" y="2035690"/>
                </a:cubicBezTo>
                <a:cubicBezTo>
                  <a:pt x="1276421" y="1995685"/>
                  <a:pt x="1255466" y="1985208"/>
                  <a:pt x="1227844" y="1975683"/>
                </a:cubicBezTo>
                <a:lnTo>
                  <a:pt x="1227904" y="1973723"/>
                </a:lnTo>
                <a:lnTo>
                  <a:pt x="1227843" y="1973778"/>
                </a:lnTo>
                <a:lnTo>
                  <a:pt x="1096057" y="2018962"/>
                </a:lnTo>
                <a:lnTo>
                  <a:pt x="1094494" y="2025213"/>
                </a:lnTo>
                <a:cubicBezTo>
                  <a:pt x="1042106" y="2042358"/>
                  <a:pt x="989719" y="2072838"/>
                  <a:pt x="940188" y="2014736"/>
                </a:cubicBezTo>
                <a:cubicBezTo>
                  <a:pt x="928044" y="1997591"/>
                  <a:pt x="911615" y="2014736"/>
                  <a:pt x="894112" y="2021165"/>
                </a:cubicBezTo>
                <a:lnTo>
                  <a:pt x="878490" y="2022214"/>
                </a:lnTo>
                <a:lnTo>
                  <a:pt x="878277" y="2023308"/>
                </a:lnTo>
                <a:cubicBezTo>
                  <a:pt x="819222" y="2060455"/>
                  <a:pt x="751595" y="2077600"/>
                  <a:pt x="683967" y="2089983"/>
                </a:cubicBezTo>
                <a:cubicBezTo>
                  <a:pt x="644916" y="2096650"/>
                  <a:pt x="603957" y="2066170"/>
                  <a:pt x="608721" y="2030928"/>
                </a:cubicBezTo>
                <a:cubicBezTo>
                  <a:pt x="614435" y="1983303"/>
                  <a:pt x="584907" y="1982350"/>
                  <a:pt x="554428" y="1975683"/>
                </a:cubicBezTo>
                <a:lnTo>
                  <a:pt x="554848" y="1971687"/>
                </a:lnTo>
                <a:lnTo>
                  <a:pt x="552522" y="1973778"/>
                </a:lnTo>
                <a:cubicBezTo>
                  <a:pt x="523947" y="1989970"/>
                  <a:pt x="494419" y="2006163"/>
                  <a:pt x="466798" y="2023308"/>
                </a:cubicBezTo>
                <a:cubicBezTo>
                  <a:pt x="429650" y="2047120"/>
                  <a:pt x="393454" y="2068075"/>
                  <a:pt x="352497" y="2027118"/>
                </a:cubicBezTo>
                <a:cubicBezTo>
                  <a:pt x="341781" y="2016402"/>
                  <a:pt x="323565" y="2024439"/>
                  <a:pt x="308697" y="2021090"/>
                </a:cubicBezTo>
                <a:lnTo>
                  <a:pt x="296146" y="2013324"/>
                </a:lnTo>
                <a:lnTo>
                  <a:pt x="295347" y="2014735"/>
                </a:lnTo>
                <a:cubicBezTo>
                  <a:pt x="280107" y="2008068"/>
                  <a:pt x="266772" y="2005210"/>
                  <a:pt x="248674" y="2013783"/>
                </a:cubicBezTo>
                <a:cubicBezTo>
                  <a:pt x="236291" y="2019498"/>
                  <a:pt x="216289" y="2037595"/>
                  <a:pt x="199143" y="2017593"/>
                </a:cubicBezTo>
                <a:lnTo>
                  <a:pt x="196519" y="2015074"/>
                </a:lnTo>
                <a:lnTo>
                  <a:pt x="180805" y="2005686"/>
                </a:lnTo>
                <a:lnTo>
                  <a:pt x="173444" y="1988442"/>
                </a:lnTo>
                <a:lnTo>
                  <a:pt x="172474" y="1987113"/>
                </a:lnTo>
                <a:lnTo>
                  <a:pt x="172484" y="1986192"/>
                </a:lnTo>
                <a:lnTo>
                  <a:pt x="172470" y="1986160"/>
                </a:lnTo>
                <a:lnTo>
                  <a:pt x="172484" y="1986171"/>
                </a:lnTo>
                <a:lnTo>
                  <a:pt x="172831" y="1953776"/>
                </a:lnTo>
                <a:cubicBezTo>
                  <a:pt x="176760" y="1944251"/>
                  <a:pt x="184381" y="1936630"/>
                  <a:pt x="195334" y="1931868"/>
                </a:cubicBezTo>
                <a:cubicBezTo>
                  <a:pt x="215337" y="1922343"/>
                  <a:pt x="222957" y="1906150"/>
                  <a:pt x="216289" y="1890910"/>
                </a:cubicBezTo>
                <a:cubicBezTo>
                  <a:pt x="207717" y="1870908"/>
                  <a:pt x="193429" y="1899483"/>
                  <a:pt x="180094" y="1891863"/>
                </a:cubicBezTo>
                <a:lnTo>
                  <a:pt x="179763" y="1891086"/>
                </a:lnTo>
                <a:lnTo>
                  <a:pt x="155325" y="1904171"/>
                </a:lnTo>
                <a:cubicBezTo>
                  <a:pt x="130857" y="1914842"/>
                  <a:pt x="107462" y="1915199"/>
                  <a:pt x="86745" y="1882338"/>
                </a:cubicBezTo>
                <a:cubicBezTo>
                  <a:pt x="84840" y="1878528"/>
                  <a:pt x="81030" y="1874718"/>
                  <a:pt x="77220" y="1873766"/>
                </a:cubicBezTo>
                <a:cubicBezTo>
                  <a:pt x="16260" y="1845191"/>
                  <a:pt x="-1838" y="1805186"/>
                  <a:pt x="15307" y="1738511"/>
                </a:cubicBezTo>
                <a:cubicBezTo>
                  <a:pt x="21975" y="1710888"/>
                  <a:pt x="10545" y="1676598"/>
                  <a:pt x="44835" y="1659453"/>
                </a:cubicBezTo>
                <a:cubicBezTo>
                  <a:pt x="46740" y="1658500"/>
                  <a:pt x="45787" y="1649928"/>
                  <a:pt x="43882" y="1647070"/>
                </a:cubicBezTo>
                <a:cubicBezTo>
                  <a:pt x="67" y="1594683"/>
                  <a:pt x="38167" y="1561345"/>
                  <a:pt x="71505" y="1527055"/>
                </a:cubicBezTo>
                <a:cubicBezTo>
                  <a:pt x="79125" y="1519436"/>
                  <a:pt x="87697" y="1511816"/>
                  <a:pt x="96270" y="1505148"/>
                </a:cubicBezTo>
                <a:cubicBezTo>
                  <a:pt x="122940" y="1484193"/>
                  <a:pt x="161040" y="1467048"/>
                  <a:pt x="99127" y="1439425"/>
                </a:cubicBezTo>
                <a:cubicBezTo>
                  <a:pt x="75315" y="1428948"/>
                  <a:pt x="75315" y="1399420"/>
                  <a:pt x="88650" y="1376561"/>
                </a:cubicBezTo>
                <a:cubicBezTo>
                  <a:pt x="102937" y="1347986"/>
                  <a:pt x="121987" y="1323220"/>
                  <a:pt x="152467" y="1309886"/>
                </a:cubicBezTo>
                <a:lnTo>
                  <a:pt x="153446" y="1310066"/>
                </a:lnTo>
                <a:lnTo>
                  <a:pt x="169617" y="1295598"/>
                </a:lnTo>
                <a:lnTo>
                  <a:pt x="169265" y="1292481"/>
                </a:lnTo>
                <a:lnTo>
                  <a:pt x="143568" y="1287339"/>
                </a:lnTo>
                <a:cubicBezTo>
                  <a:pt x="117761" y="1277739"/>
                  <a:pt x="94365" y="1259165"/>
                  <a:pt x="62932" y="1264166"/>
                </a:cubicBezTo>
                <a:cubicBezTo>
                  <a:pt x="41025" y="1267023"/>
                  <a:pt x="25785" y="1235591"/>
                  <a:pt x="31500" y="1219398"/>
                </a:cubicBezTo>
                <a:cubicBezTo>
                  <a:pt x="50550" y="1166058"/>
                  <a:pt x="41025" y="1097478"/>
                  <a:pt x="103890" y="1065093"/>
                </a:cubicBezTo>
                <a:cubicBezTo>
                  <a:pt x="112462" y="1060331"/>
                  <a:pt x="123892" y="1053663"/>
                  <a:pt x="121987" y="1039375"/>
                </a:cubicBezTo>
                <a:cubicBezTo>
                  <a:pt x="113415" y="1028898"/>
                  <a:pt x="101985" y="1037471"/>
                  <a:pt x="92460" y="1036518"/>
                </a:cubicBezTo>
                <a:cubicBezTo>
                  <a:pt x="49597" y="1034613"/>
                  <a:pt x="30547" y="1002228"/>
                  <a:pt x="53407" y="965081"/>
                </a:cubicBezTo>
                <a:cubicBezTo>
                  <a:pt x="66742" y="944125"/>
                  <a:pt x="73410" y="926981"/>
                  <a:pt x="58170" y="905073"/>
                </a:cubicBezTo>
                <a:cubicBezTo>
                  <a:pt x="35310" y="872688"/>
                  <a:pt x="46740" y="846018"/>
                  <a:pt x="72457" y="822206"/>
                </a:cubicBezTo>
                <a:cubicBezTo>
                  <a:pt x="104842" y="792678"/>
                  <a:pt x="141990" y="769818"/>
                  <a:pt x="159135" y="727908"/>
                </a:cubicBezTo>
                <a:lnTo>
                  <a:pt x="159650" y="728627"/>
                </a:lnTo>
                <a:lnTo>
                  <a:pt x="170569" y="712668"/>
                </a:lnTo>
                <a:cubicBezTo>
                  <a:pt x="174379" y="702190"/>
                  <a:pt x="171521" y="698380"/>
                  <a:pt x="160092" y="702190"/>
                </a:cubicBezTo>
                <a:cubicBezTo>
                  <a:pt x="133421" y="716478"/>
                  <a:pt x="106752" y="729813"/>
                  <a:pt x="81033" y="744100"/>
                </a:cubicBezTo>
                <a:cubicBezTo>
                  <a:pt x="54364" y="758388"/>
                  <a:pt x="29599" y="762198"/>
                  <a:pt x="9596" y="734575"/>
                </a:cubicBezTo>
                <a:cubicBezTo>
                  <a:pt x="-10406" y="706000"/>
                  <a:pt x="3882" y="684093"/>
                  <a:pt x="24837" y="664090"/>
                </a:cubicBezTo>
                <a:cubicBezTo>
                  <a:pt x="39124" y="651708"/>
                  <a:pt x="53412" y="639325"/>
                  <a:pt x="71509" y="625038"/>
                </a:cubicBezTo>
                <a:cubicBezTo>
                  <a:pt x="46744" y="609798"/>
                  <a:pt x="17216" y="600273"/>
                  <a:pt x="17216" y="566935"/>
                </a:cubicBezTo>
                <a:cubicBezTo>
                  <a:pt x="17216" y="534550"/>
                  <a:pt x="46744" y="524073"/>
                  <a:pt x="66747" y="507880"/>
                </a:cubicBezTo>
                <a:cubicBezTo>
                  <a:pt x="82939" y="495498"/>
                  <a:pt x="99132" y="482163"/>
                  <a:pt x="118182" y="474543"/>
                </a:cubicBezTo>
                <a:cubicBezTo>
                  <a:pt x="147709" y="463113"/>
                  <a:pt x="138184" y="439300"/>
                  <a:pt x="139137" y="419298"/>
                </a:cubicBezTo>
                <a:cubicBezTo>
                  <a:pt x="141042" y="397390"/>
                  <a:pt x="123897" y="393580"/>
                  <a:pt x="105799" y="387865"/>
                </a:cubicBezTo>
                <a:cubicBezTo>
                  <a:pt x="77223" y="378340"/>
                  <a:pt x="61983" y="360243"/>
                  <a:pt x="72461" y="323095"/>
                </a:cubicBezTo>
                <a:cubicBezTo>
                  <a:pt x="81033" y="290710"/>
                  <a:pt x="81987" y="258325"/>
                  <a:pt x="111514" y="233560"/>
                </a:cubicBezTo>
                <a:cubicBezTo>
                  <a:pt x="121038" y="225940"/>
                  <a:pt x="131517" y="203080"/>
                  <a:pt x="121992" y="189745"/>
                </a:cubicBezTo>
                <a:cubicBezTo>
                  <a:pt x="95321" y="151645"/>
                  <a:pt x="120087" y="138310"/>
                  <a:pt x="148662" y="124023"/>
                </a:cubicBezTo>
                <a:cubicBezTo>
                  <a:pt x="163902" y="116403"/>
                  <a:pt x="178188" y="105925"/>
                  <a:pt x="194382" y="98305"/>
                </a:cubicBezTo>
                <a:cubicBezTo>
                  <a:pt x="227957" y="79731"/>
                  <a:pt x="246531" y="79374"/>
                  <a:pt x="261756" y="100850"/>
                </a:cubicBezTo>
                <a:lnTo>
                  <a:pt x="275760" y="128671"/>
                </a:lnTo>
                <a:lnTo>
                  <a:pt x="308578" y="119677"/>
                </a:lnTo>
                <a:cubicBezTo>
                  <a:pt x="339697" y="106461"/>
                  <a:pt x="365594" y="83066"/>
                  <a:pt x="396313" y="68778"/>
                </a:cubicBezTo>
                <a:cubicBezTo>
                  <a:pt x="420125" y="57348"/>
                  <a:pt x="442985" y="42108"/>
                  <a:pt x="465844" y="27820"/>
                </a:cubicBezTo>
                <a:cubicBezTo>
                  <a:pt x="486324" y="16390"/>
                  <a:pt x="506802" y="7341"/>
                  <a:pt x="527519" y="5436"/>
                </a:cubicBezTo>
                <a:cubicBezTo>
                  <a:pt x="548236" y="3531"/>
                  <a:pt x="569191" y="8770"/>
                  <a:pt x="590622" y="25915"/>
                </a:cubicBezTo>
                <a:cubicBezTo>
                  <a:pt x="647773" y="38298"/>
                  <a:pt x="660154" y="64015"/>
                  <a:pt x="627771" y="108783"/>
                </a:cubicBezTo>
                <a:cubicBezTo>
                  <a:pt x="619198" y="120213"/>
                  <a:pt x="612529" y="130690"/>
                  <a:pt x="623008" y="142120"/>
                </a:cubicBezTo>
                <a:cubicBezTo>
                  <a:pt x="636343" y="157360"/>
                  <a:pt x="649677" y="144978"/>
                  <a:pt x="661107" y="137358"/>
                </a:cubicBezTo>
                <a:cubicBezTo>
                  <a:pt x="715400" y="99258"/>
                  <a:pt x="779217" y="112593"/>
                  <a:pt x="839226" y="102115"/>
                </a:cubicBezTo>
                <a:lnTo>
                  <a:pt x="841854" y="102465"/>
                </a:lnTo>
                <a:lnTo>
                  <a:pt x="863037" y="98901"/>
                </a:lnTo>
                <a:cubicBezTo>
                  <a:pt x="870419" y="95210"/>
                  <a:pt x="877324" y="90210"/>
                  <a:pt x="884944" y="86876"/>
                </a:cubicBezTo>
                <a:cubicBezTo>
                  <a:pt x="914471" y="74493"/>
                  <a:pt x="939237" y="75446"/>
                  <a:pt x="952572" y="110688"/>
                </a:cubicBezTo>
                <a:lnTo>
                  <a:pt x="954339" y="115361"/>
                </a:lnTo>
                <a:lnTo>
                  <a:pt x="953520" y="108783"/>
                </a:lnTo>
                <a:cubicBezTo>
                  <a:pt x="964950" y="113546"/>
                  <a:pt x="959235" y="139263"/>
                  <a:pt x="981142" y="130691"/>
                </a:cubicBezTo>
                <a:lnTo>
                  <a:pt x="972547" y="134309"/>
                </a:lnTo>
                <a:lnTo>
                  <a:pt x="980194" y="132596"/>
                </a:lnTo>
                <a:cubicBezTo>
                  <a:pt x="1005911" y="104021"/>
                  <a:pt x="1038296" y="97353"/>
                  <a:pt x="1075444" y="102116"/>
                </a:cubicBezTo>
                <a:lnTo>
                  <a:pt x="1075809" y="102274"/>
                </a:lnTo>
                <a:lnTo>
                  <a:pt x="1074490" y="99258"/>
                </a:lnTo>
                <a:cubicBezTo>
                  <a:pt x="1087825" y="87828"/>
                  <a:pt x="1104971" y="80208"/>
                  <a:pt x="1121163" y="81161"/>
                </a:cubicBezTo>
                <a:cubicBezTo>
                  <a:pt x="1153549" y="83066"/>
                  <a:pt x="1182123" y="77351"/>
                  <a:pt x="1209745" y="61158"/>
                </a:cubicBezTo>
                <a:cubicBezTo>
                  <a:pt x="1225938" y="53538"/>
                  <a:pt x="1244035" y="54491"/>
                  <a:pt x="1257370" y="69731"/>
                </a:cubicBezTo>
                <a:lnTo>
                  <a:pt x="1257314" y="70167"/>
                </a:lnTo>
                <a:lnTo>
                  <a:pt x="1267537" y="75163"/>
                </a:lnTo>
                <a:cubicBezTo>
                  <a:pt x="1278386" y="77172"/>
                  <a:pt x="1288566" y="70206"/>
                  <a:pt x="1299281" y="65920"/>
                </a:cubicBezTo>
                <a:cubicBezTo>
                  <a:pt x="1315474" y="59253"/>
                  <a:pt x="1337381" y="55443"/>
                  <a:pt x="1347859" y="69730"/>
                </a:cubicBezTo>
                <a:cubicBezTo>
                  <a:pt x="1371671" y="100210"/>
                  <a:pt x="1393579" y="89733"/>
                  <a:pt x="1417391" y="78303"/>
                </a:cubicBezTo>
                <a:cubicBezTo>
                  <a:pt x="1425962" y="68778"/>
                  <a:pt x="1440251" y="67826"/>
                  <a:pt x="1447870" y="70683"/>
                </a:cubicBezTo>
                <a:cubicBezTo>
                  <a:pt x="1514546" y="101163"/>
                  <a:pt x="1562171" y="49728"/>
                  <a:pt x="1617415" y="33536"/>
                </a:cubicBezTo>
                <a:lnTo>
                  <a:pt x="1619872" y="33111"/>
                </a:lnTo>
                <a:lnTo>
                  <a:pt x="1649920" y="16272"/>
                </a:lnTo>
                <a:cubicBezTo>
                  <a:pt x="1661469" y="11866"/>
                  <a:pt x="1673613" y="8771"/>
                  <a:pt x="1685996" y="5913"/>
                </a:cubicBezTo>
                <a:cubicBezTo>
                  <a:pt x="1704569" y="912"/>
                  <a:pt x="1720405" y="-873"/>
                  <a:pt x="1733412" y="392"/>
                </a:cubicBezTo>
                <a:cubicBezTo>
                  <a:pt x="1762680" y="3238"/>
                  <a:pt x="1777631" y="21530"/>
                  <a:pt x="1777250" y="53403"/>
                </a:cubicBezTo>
                <a:lnTo>
                  <a:pt x="1771851" y="88881"/>
                </a:lnTo>
                <a:lnTo>
                  <a:pt x="1789130" y="101966"/>
                </a:lnTo>
                <a:cubicBezTo>
                  <a:pt x="1795411" y="105032"/>
                  <a:pt x="1802078" y="106997"/>
                  <a:pt x="1808865" y="108545"/>
                </a:cubicBezTo>
                <a:lnTo>
                  <a:pt x="1848867" y="118307"/>
                </a:lnTo>
                <a:lnTo>
                  <a:pt x="1848873" y="117356"/>
                </a:lnTo>
                <a:cubicBezTo>
                  <a:pt x="1878401" y="141168"/>
                  <a:pt x="1906024" y="133549"/>
                  <a:pt x="1936500" y="116404"/>
                </a:cubicBezTo>
                <a:cubicBezTo>
                  <a:pt x="1971742" y="96401"/>
                  <a:pt x="2009842" y="81161"/>
                  <a:pt x="2046990" y="64016"/>
                </a:cubicBezTo>
                <a:lnTo>
                  <a:pt x="2047000" y="64057"/>
                </a:lnTo>
                <a:lnTo>
                  <a:pt x="2046990" y="63063"/>
                </a:lnTo>
                <a:cubicBezTo>
                  <a:pt x="2069850" y="54490"/>
                  <a:pt x="2091757" y="46870"/>
                  <a:pt x="2118428" y="58300"/>
                </a:cubicBezTo>
                <a:cubicBezTo>
                  <a:pt x="2148907" y="70683"/>
                  <a:pt x="2172720" y="42108"/>
                  <a:pt x="2199390" y="33535"/>
                </a:cubicBezTo>
                <a:lnTo>
                  <a:pt x="2199476" y="33616"/>
                </a:lnTo>
                <a:lnTo>
                  <a:pt x="2199390" y="32583"/>
                </a:lnTo>
                <a:cubicBezTo>
                  <a:pt x="2213677" y="17343"/>
                  <a:pt x="2232727" y="22106"/>
                  <a:pt x="2241300" y="34488"/>
                </a:cubicBezTo>
                <a:cubicBezTo>
                  <a:pt x="2260350" y="63063"/>
                  <a:pt x="2282257" y="61158"/>
                  <a:pt x="2309880" y="50681"/>
                </a:cubicBezTo>
                <a:cubicBezTo>
                  <a:pt x="2325120" y="46395"/>
                  <a:pt x="2340122" y="46395"/>
                  <a:pt x="2355123" y="47823"/>
                </a:cubicBezTo>
                <a:lnTo>
                  <a:pt x="2399463" y="53424"/>
                </a:lnTo>
                <a:lnTo>
                  <a:pt x="2399415" y="52585"/>
                </a:lnTo>
                <a:cubicBezTo>
                  <a:pt x="2423227" y="38298"/>
                  <a:pt x="2446087" y="19248"/>
                  <a:pt x="2472757" y="10675"/>
                </a:cubicBezTo>
                <a:cubicBezTo>
                  <a:pt x="2501332" y="2102"/>
                  <a:pt x="2530621" y="-279"/>
                  <a:pt x="2560030" y="197"/>
                </a:cubicBezTo>
                <a:close/>
              </a:path>
            </a:pathLst>
          </a:custGeom>
          <a:gradFill>
            <a:gsLst>
              <a:gs pos="0">
                <a:srgbClr val="E94F0B"/>
              </a:gs>
              <a:gs pos="100000">
                <a:srgbClr val="E94F0B"/>
              </a:gs>
              <a:gs pos="50000">
                <a:srgbClr val="F08009"/>
              </a:gs>
            </a:gsLst>
            <a:lin ang="0" scaled="0"/>
          </a:gradFill>
          <a:ln w="9525" cap="flat">
            <a:noFill/>
            <a:prstDash val="solid"/>
            <a:miter/>
          </a:ln>
        </p:spPr>
        <p:txBody>
          <a:bodyPr rtlCol="0" anchor="ctr"/>
          <a:lstStyle/>
          <a:p>
            <a:endParaRPr lang="nl-NL"/>
          </a:p>
        </p:txBody>
      </p:sp>
      <p:sp>
        <p:nvSpPr>
          <p:cNvPr id="30" name="Vrije vorm: vorm 29" hidden="1">
            <a:extLst>
              <a:ext uri="{FF2B5EF4-FFF2-40B4-BE49-F238E27FC236}">
                <a16:creationId xmlns:a16="http://schemas.microsoft.com/office/drawing/2014/main" id="{CEF8CD61-C03C-4235-A0C8-A4127C1B7661}"/>
              </a:ext>
            </a:extLst>
          </p:cNvPr>
          <p:cNvSpPr/>
          <p:nvPr userDrawn="1"/>
        </p:nvSpPr>
        <p:spPr>
          <a:xfrm>
            <a:off x="3646860" y="-746828"/>
            <a:ext cx="763576" cy="254068"/>
          </a:xfrm>
          <a:custGeom>
            <a:avLst/>
            <a:gdLst>
              <a:gd name="connsiteX0" fmla="*/ 213897 w 763576"/>
              <a:gd name="connsiteY0" fmla="*/ 12393 h 254068"/>
              <a:gd name="connsiteX1" fmla="*/ 213883 w 763576"/>
              <a:gd name="connsiteY1" fmla="*/ 12486 h 254068"/>
              <a:gd name="connsiteX2" fmla="*/ 214085 w 763576"/>
              <a:gd name="connsiteY2" fmla="*/ 12685 h 254068"/>
              <a:gd name="connsiteX3" fmla="*/ 736628 w 763576"/>
              <a:gd name="connsiteY3" fmla="*/ 280 h 254068"/>
              <a:gd name="connsiteX4" fmla="*/ 740595 w 763576"/>
              <a:gd name="connsiteY4" fmla="*/ 8128 h 254068"/>
              <a:gd name="connsiteX5" fmla="*/ 754853 w 763576"/>
              <a:gd name="connsiteY5" fmla="*/ 4793 h 254068"/>
              <a:gd name="connsiteX6" fmla="*/ 762212 w 763576"/>
              <a:gd name="connsiteY6" fmla="*/ 7668 h 254068"/>
              <a:gd name="connsiteX7" fmla="*/ 760028 w 763576"/>
              <a:gd name="connsiteY7" fmla="*/ 15027 h 254068"/>
              <a:gd name="connsiteX8" fmla="*/ 753588 w 763576"/>
              <a:gd name="connsiteY8" fmla="*/ 25721 h 254068"/>
              <a:gd name="connsiteX9" fmla="*/ 748874 w 763576"/>
              <a:gd name="connsiteY9" fmla="*/ 33310 h 254068"/>
              <a:gd name="connsiteX10" fmla="*/ 747494 w 763576"/>
              <a:gd name="connsiteY10" fmla="*/ 37104 h 254068"/>
              <a:gd name="connsiteX11" fmla="*/ 751404 w 763576"/>
              <a:gd name="connsiteY11" fmla="*/ 38714 h 254068"/>
              <a:gd name="connsiteX12" fmla="*/ 758188 w 763576"/>
              <a:gd name="connsiteY12" fmla="*/ 42509 h 254068"/>
              <a:gd name="connsiteX13" fmla="*/ 754853 w 763576"/>
              <a:gd name="connsiteY13" fmla="*/ 49178 h 254068"/>
              <a:gd name="connsiteX14" fmla="*/ 749449 w 763576"/>
              <a:gd name="connsiteY14" fmla="*/ 53432 h 254068"/>
              <a:gd name="connsiteX15" fmla="*/ 756233 w 763576"/>
              <a:gd name="connsiteY15" fmla="*/ 66886 h 254068"/>
              <a:gd name="connsiteX16" fmla="*/ 758993 w 763576"/>
              <a:gd name="connsiteY16" fmla="*/ 79994 h 254068"/>
              <a:gd name="connsiteX17" fmla="*/ 758073 w 763576"/>
              <a:gd name="connsiteY17" fmla="*/ 81374 h 254068"/>
              <a:gd name="connsiteX18" fmla="*/ 749104 w 763576"/>
              <a:gd name="connsiteY18" fmla="*/ 93908 h 254068"/>
              <a:gd name="connsiteX19" fmla="*/ 747034 w 763576"/>
              <a:gd name="connsiteY19" fmla="*/ 96897 h 254068"/>
              <a:gd name="connsiteX20" fmla="*/ 750484 w 763576"/>
              <a:gd name="connsiteY20" fmla="*/ 97127 h 254068"/>
              <a:gd name="connsiteX21" fmla="*/ 756578 w 763576"/>
              <a:gd name="connsiteY21" fmla="*/ 96092 h 254068"/>
              <a:gd name="connsiteX22" fmla="*/ 763247 w 763576"/>
              <a:gd name="connsiteY22" fmla="*/ 100577 h 254068"/>
              <a:gd name="connsiteX23" fmla="*/ 759913 w 763576"/>
              <a:gd name="connsiteY23" fmla="*/ 106326 h 254068"/>
              <a:gd name="connsiteX24" fmla="*/ 751979 w 763576"/>
              <a:gd name="connsiteY24" fmla="*/ 116560 h 254068"/>
              <a:gd name="connsiteX25" fmla="*/ 754048 w 763576"/>
              <a:gd name="connsiteY25" fmla="*/ 121504 h 254068"/>
              <a:gd name="connsiteX26" fmla="*/ 757153 w 763576"/>
              <a:gd name="connsiteY26" fmla="*/ 131738 h 254068"/>
              <a:gd name="connsiteX27" fmla="*/ 758073 w 763576"/>
              <a:gd name="connsiteY27" fmla="*/ 137142 h 254068"/>
              <a:gd name="connsiteX28" fmla="*/ 760603 w 763576"/>
              <a:gd name="connsiteY28" fmla="*/ 141167 h 254068"/>
              <a:gd name="connsiteX29" fmla="*/ 752209 w 763576"/>
              <a:gd name="connsiteY29" fmla="*/ 160025 h 254068"/>
              <a:gd name="connsiteX30" fmla="*/ 748069 w 763576"/>
              <a:gd name="connsiteY30" fmla="*/ 163014 h 254068"/>
              <a:gd name="connsiteX31" fmla="*/ 742895 w 763576"/>
              <a:gd name="connsiteY31" fmla="*/ 167614 h 254068"/>
              <a:gd name="connsiteX32" fmla="*/ 749104 w 763576"/>
              <a:gd name="connsiteY32" fmla="*/ 169913 h 254068"/>
              <a:gd name="connsiteX33" fmla="*/ 753588 w 763576"/>
              <a:gd name="connsiteY33" fmla="*/ 174743 h 254068"/>
              <a:gd name="connsiteX34" fmla="*/ 750599 w 763576"/>
              <a:gd name="connsiteY34" fmla="*/ 179687 h 254068"/>
              <a:gd name="connsiteX35" fmla="*/ 731166 w 763576"/>
              <a:gd name="connsiteY35" fmla="*/ 191761 h 254068"/>
              <a:gd name="connsiteX36" fmla="*/ 748184 w 763576"/>
              <a:gd name="connsiteY36" fmla="*/ 194176 h 254068"/>
              <a:gd name="connsiteX37" fmla="*/ 757728 w 763576"/>
              <a:gd name="connsiteY37" fmla="*/ 199695 h 254068"/>
              <a:gd name="connsiteX38" fmla="*/ 760488 w 763576"/>
              <a:gd name="connsiteY38" fmla="*/ 215678 h 254068"/>
              <a:gd name="connsiteX39" fmla="*/ 759223 w 763576"/>
              <a:gd name="connsiteY39" fmla="*/ 222002 h 254068"/>
              <a:gd name="connsiteX40" fmla="*/ 730821 w 763576"/>
              <a:gd name="connsiteY40" fmla="*/ 243965 h 254068"/>
              <a:gd name="connsiteX41" fmla="*/ 719323 w 763576"/>
              <a:gd name="connsiteY41" fmla="*/ 237870 h 254068"/>
              <a:gd name="connsiteX42" fmla="*/ 717253 w 763576"/>
              <a:gd name="connsiteY42" fmla="*/ 235456 h 254068"/>
              <a:gd name="connsiteX43" fmla="*/ 716873 w 763576"/>
              <a:gd name="connsiteY43" fmla="*/ 235233 h 254068"/>
              <a:gd name="connsiteX44" fmla="*/ 717023 w 763576"/>
              <a:gd name="connsiteY44" fmla="*/ 235571 h 254068"/>
              <a:gd name="connsiteX45" fmla="*/ 702190 w 763576"/>
              <a:gd name="connsiteY45" fmla="*/ 244655 h 254068"/>
              <a:gd name="connsiteX46" fmla="*/ 695405 w 763576"/>
              <a:gd name="connsiteY46" fmla="*/ 243275 h 254068"/>
              <a:gd name="connsiteX47" fmla="*/ 687931 w 763576"/>
              <a:gd name="connsiteY47" fmla="*/ 241550 h 254068"/>
              <a:gd name="connsiteX48" fmla="*/ 684712 w 763576"/>
              <a:gd name="connsiteY48" fmla="*/ 242240 h 254068"/>
              <a:gd name="connsiteX49" fmla="*/ 684711 w 763576"/>
              <a:gd name="connsiteY49" fmla="*/ 242237 h 254068"/>
              <a:gd name="connsiteX50" fmla="*/ 684712 w 763576"/>
              <a:gd name="connsiteY50" fmla="*/ 242355 h 254068"/>
              <a:gd name="connsiteX51" fmla="*/ 672408 w 763576"/>
              <a:gd name="connsiteY51" fmla="*/ 248219 h 254068"/>
              <a:gd name="connsiteX52" fmla="*/ 664359 w 763576"/>
              <a:gd name="connsiteY52" fmla="*/ 246954 h 254068"/>
              <a:gd name="connsiteX53" fmla="*/ 666199 w 763576"/>
              <a:gd name="connsiteY53" fmla="*/ 238560 h 254068"/>
              <a:gd name="connsiteX54" fmla="*/ 669418 w 763576"/>
              <a:gd name="connsiteY54" fmla="*/ 235341 h 254068"/>
              <a:gd name="connsiteX55" fmla="*/ 667579 w 763576"/>
              <a:gd name="connsiteY55" fmla="*/ 233156 h 254068"/>
              <a:gd name="connsiteX56" fmla="*/ 667139 w 763576"/>
              <a:gd name="connsiteY56" fmla="*/ 233178 h 254068"/>
              <a:gd name="connsiteX57" fmla="*/ 667234 w 763576"/>
              <a:gd name="connsiteY57" fmla="*/ 233271 h 254068"/>
              <a:gd name="connsiteX58" fmla="*/ 661025 w 763576"/>
              <a:gd name="connsiteY58" fmla="*/ 233616 h 254068"/>
              <a:gd name="connsiteX59" fmla="*/ 659870 w 763576"/>
              <a:gd name="connsiteY59" fmla="*/ 233537 h 254068"/>
              <a:gd name="connsiteX60" fmla="*/ 659870 w 763576"/>
              <a:gd name="connsiteY60" fmla="*/ 250741 h 254068"/>
              <a:gd name="connsiteX61" fmla="*/ 644490 w 763576"/>
              <a:gd name="connsiteY61" fmla="*/ 252272 h 254068"/>
              <a:gd name="connsiteX62" fmla="*/ 639233 w 763576"/>
              <a:gd name="connsiteY62" fmla="*/ 249137 h 254068"/>
              <a:gd name="connsiteX63" fmla="*/ 639217 w 763576"/>
              <a:gd name="connsiteY63" fmla="*/ 249242 h 254068"/>
              <a:gd name="connsiteX64" fmla="*/ 632547 w 763576"/>
              <a:gd name="connsiteY64" fmla="*/ 248322 h 254068"/>
              <a:gd name="connsiteX65" fmla="*/ 621739 w 763576"/>
              <a:gd name="connsiteY65" fmla="*/ 240388 h 254068"/>
              <a:gd name="connsiteX66" fmla="*/ 600236 w 763576"/>
              <a:gd name="connsiteY66" fmla="*/ 244643 h 254068"/>
              <a:gd name="connsiteX67" fmla="*/ 600254 w 763576"/>
              <a:gd name="connsiteY67" fmla="*/ 244513 h 254068"/>
              <a:gd name="connsiteX68" fmla="*/ 600236 w 763576"/>
              <a:gd name="connsiteY68" fmla="*/ 244528 h 254068"/>
              <a:gd name="connsiteX69" fmla="*/ 595895 w 763576"/>
              <a:gd name="connsiteY69" fmla="*/ 243383 h 254068"/>
              <a:gd name="connsiteX70" fmla="*/ 595367 w 763576"/>
              <a:gd name="connsiteY70" fmla="*/ 243620 h 254068"/>
              <a:gd name="connsiteX71" fmla="*/ 595159 w 763576"/>
              <a:gd name="connsiteY71" fmla="*/ 243576 h 254068"/>
              <a:gd name="connsiteX72" fmla="*/ 595482 w 763576"/>
              <a:gd name="connsiteY72" fmla="*/ 244080 h 254068"/>
              <a:gd name="connsiteX73" fmla="*/ 590825 w 763576"/>
              <a:gd name="connsiteY73" fmla="*/ 246494 h 254068"/>
              <a:gd name="connsiteX74" fmla="*/ 585909 w 763576"/>
              <a:gd name="connsiteY74" fmla="*/ 248190 h 254068"/>
              <a:gd name="connsiteX75" fmla="*/ 585939 w 763576"/>
              <a:gd name="connsiteY75" fmla="*/ 248564 h 254068"/>
              <a:gd name="connsiteX76" fmla="*/ 572961 w 763576"/>
              <a:gd name="connsiteY76" fmla="*/ 244085 h 254068"/>
              <a:gd name="connsiteX77" fmla="*/ 572934 w 763576"/>
              <a:gd name="connsiteY77" fmla="*/ 244100 h 254068"/>
              <a:gd name="connsiteX78" fmla="*/ 572945 w 763576"/>
              <a:gd name="connsiteY78" fmla="*/ 244195 h 254068"/>
              <a:gd name="connsiteX79" fmla="*/ 572367 w 763576"/>
              <a:gd name="connsiteY79" fmla="*/ 244399 h 254068"/>
              <a:gd name="connsiteX80" fmla="*/ 569362 w 763576"/>
              <a:gd name="connsiteY80" fmla="*/ 245986 h 254068"/>
              <a:gd name="connsiteX81" fmla="*/ 569190 w 763576"/>
              <a:gd name="connsiteY81" fmla="*/ 246253 h 254068"/>
              <a:gd name="connsiteX82" fmla="*/ 557418 w 763576"/>
              <a:gd name="connsiteY82" fmla="*/ 250764 h 254068"/>
              <a:gd name="connsiteX83" fmla="*/ 553069 w 763576"/>
              <a:gd name="connsiteY83" fmla="*/ 250400 h 254068"/>
              <a:gd name="connsiteX84" fmla="*/ 548814 w 763576"/>
              <a:gd name="connsiteY84" fmla="*/ 251896 h 254068"/>
              <a:gd name="connsiteX85" fmla="*/ 536994 w 763576"/>
              <a:gd name="connsiteY85" fmla="*/ 248323 h 254068"/>
              <a:gd name="connsiteX86" fmla="*/ 536945 w 763576"/>
              <a:gd name="connsiteY86" fmla="*/ 248224 h 254068"/>
              <a:gd name="connsiteX87" fmla="*/ 531228 w 763576"/>
              <a:gd name="connsiteY87" fmla="*/ 250169 h 254068"/>
              <a:gd name="connsiteX88" fmla="*/ 526060 w 763576"/>
              <a:gd name="connsiteY88" fmla="*/ 248544 h 254068"/>
              <a:gd name="connsiteX89" fmla="*/ 523228 w 763576"/>
              <a:gd name="connsiteY89" fmla="*/ 240973 h 254068"/>
              <a:gd name="connsiteX90" fmla="*/ 522265 w 763576"/>
              <a:gd name="connsiteY90" fmla="*/ 241191 h 254068"/>
              <a:gd name="connsiteX91" fmla="*/ 520971 w 763576"/>
              <a:gd name="connsiteY91" fmla="*/ 241090 h 254068"/>
              <a:gd name="connsiteX92" fmla="*/ 514980 w 763576"/>
              <a:gd name="connsiteY92" fmla="*/ 239080 h 254068"/>
              <a:gd name="connsiteX93" fmla="*/ 512732 w 763576"/>
              <a:gd name="connsiteY93" fmla="*/ 240043 h 254068"/>
              <a:gd name="connsiteX94" fmla="*/ 497783 w 763576"/>
              <a:gd name="connsiteY94" fmla="*/ 246943 h 254068"/>
              <a:gd name="connsiteX95" fmla="*/ 497719 w 763576"/>
              <a:gd name="connsiteY95" fmla="*/ 246507 h 254068"/>
              <a:gd name="connsiteX96" fmla="*/ 497669 w 763576"/>
              <a:gd name="connsiteY96" fmla="*/ 246828 h 254068"/>
              <a:gd name="connsiteX97" fmla="*/ 488585 w 763576"/>
              <a:gd name="connsiteY97" fmla="*/ 250234 h 254068"/>
              <a:gd name="connsiteX98" fmla="*/ 488470 w 763576"/>
              <a:gd name="connsiteY98" fmla="*/ 250622 h 254068"/>
              <a:gd name="connsiteX99" fmla="*/ 476511 w 763576"/>
              <a:gd name="connsiteY99" fmla="*/ 253267 h 254068"/>
              <a:gd name="connsiteX100" fmla="*/ 468807 w 763576"/>
              <a:gd name="connsiteY100" fmla="*/ 247402 h 254068"/>
              <a:gd name="connsiteX101" fmla="*/ 468779 w 763576"/>
              <a:gd name="connsiteY101" fmla="*/ 246851 h 254068"/>
              <a:gd name="connsiteX102" fmla="*/ 466142 w 763576"/>
              <a:gd name="connsiteY102" fmla="*/ 244734 h 254068"/>
              <a:gd name="connsiteX103" fmla="*/ 463018 w 763576"/>
              <a:gd name="connsiteY103" fmla="*/ 244554 h 254068"/>
              <a:gd name="connsiteX104" fmla="*/ 462787 w 763576"/>
              <a:gd name="connsiteY104" fmla="*/ 244407 h 254068"/>
              <a:gd name="connsiteX105" fmla="*/ 454204 w 763576"/>
              <a:gd name="connsiteY105" fmla="*/ 244528 h 254068"/>
              <a:gd name="connsiteX106" fmla="*/ 454000 w 763576"/>
              <a:gd name="connsiteY106" fmla="*/ 243714 h 254068"/>
              <a:gd name="connsiteX107" fmla="*/ 453968 w 763576"/>
              <a:gd name="connsiteY107" fmla="*/ 243730 h 254068"/>
              <a:gd name="connsiteX108" fmla="*/ 453974 w 763576"/>
              <a:gd name="connsiteY108" fmla="*/ 244758 h 254068"/>
              <a:gd name="connsiteX109" fmla="*/ 440290 w 763576"/>
              <a:gd name="connsiteY109" fmla="*/ 249817 h 254068"/>
              <a:gd name="connsiteX110" fmla="*/ 440290 w 763576"/>
              <a:gd name="connsiteY110" fmla="*/ 249488 h 254068"/>
              <a:gd name="connsiteX111" fmla="*/ 434972 w 763576"/>
              <a:gd name="connsiteY111" fmla="*/ 250196 h 254068"/>
              <a:gd name="connsiteX112" fmla="*/ 418673 w 763576"/>
              <a:gd name="connsiteY112" fmla="*/ 250277 h 254068"/>
              <a:gd name="connsiteX113" fmla="*/ 414036 w 763576"/>
              <a:gd name="connsiteY113" fmla="*/ 247366 h 254068"/>
              <a:gd name="connsiteX114" fmla="*/ 412539 w 763576"/>
              <a:gd name="connsiteY114" fmla="*/ 248147 h 254068"/>
              <a:gd name="connsiteX115" fmla="*/ 412344 w 763576"/>
              <a:gd name="connsiteY115" fmla="*/ 248197 h 254068"/>
              <a:gd name="connsiteX116" fmla="*/ 412344 w 763576"/>
              <a:gd name="connsiteY116" fmla="*/ 245579 h 254068"/>
              <a:gd name="connsiteX117" fmla="*/ 411889 w 763576"/>
              <a:gd name="connsiteY117" fmla="*/ 245160 h 254068"/>
              <a:gd name="connsiteX118" fmla="*/ 408669 w 763576"/>
              <a:gd name="connsiteY118" fmla="*/ 245908 h 254068"/>
              <a:gd name="connsiteX119" fmla="*/ 399125 w 763576"/>
              <a:gd name="connsiteY119" fmla="*/ 250162 h 254068"/>
              <a:gd name="connsiteX120" fmla="*/ 391996 w 763576"/>
              <a:gd name="connsiteY120" fmla="*/ 248552 h 254068"/>
              <a:gd name="connsiteX121" fmla="*/ 392571 w 763576"/>
              <a:gd name="connsiteY121" fmla="*/ 240158 h 254068"/>
              <a:gd name="connsiteX122" fmla="*/ 396826 w 763576"/>
              <a:gd name="connsiteY122" fmla="*/ 234869 h 254068"/>
              <a:gd name="connsiteX123" fmla="*/ 388547 w 763576"/>
              <a:gd name="connsiteY123" fmla="*/ 237859 h 254068"/>
              <a:gd name="connsiteX124" fmla="*/ 388547 w 763576"/>
              <a:gd name="connsiteY124" fmla="*/ 237772 h 254068"/>
              <a:gd name="connsiteX125" fmla="*/ 379865 w 763576"/>
              <a:gd name="connsiteY125" fmla="*/ 243162 h 254068"/>
              <a:gd name="connsiteX126" fmla="*/ 370609 w 763576"/>
              <a:gd name="connsiteY126" fmla="*/ 248093 h 254068"/>
              <a:gd name="connsiteX127" fmla="*/ 368079 w 763576"/>
              <a:gd name="connsiteY127" fmla="*/ 249012 h 254068"/>
              <a:gd name="connsiteX128" fmla="*/ 352901 w 763576"/>
              <a:gd name="connsiteY128" fmla="*/ 245793 h 254068"/>
              <a:gd name="connsiteX129" fmla="*/ 352900 w 763576"/>
              <a:gd name="connsiteY129" fmla="*/ 245484 h 254068"/>
              <a:gd name="connsiteX130" fmla="*/ 352556 w 763576"/>
              <a:gd name="connsiteY130" fmla="*/ 246138 h 254068"/>
              <a:gd name="connsiteX131" fmla="*/ 340712 w 763576"/>
              <a:gd name="connsiteY131" fmla="*/ 245448 h 254068"/>
              <a:gd name="connsiteX132" fmla="*/ 331283 w 763576"/>
              <a:gd name="connsiteY132" fmla="*/ 243838 h 254068"/>
              <a:gd name="connsiteX133" fmla="*/ 327259 w 763576"/>
              <a:gd name="connsiteY133" fmla="*/ 243608 h 254068"/>
              <a:gd name="connsiteX134" fmla="*/ 319555 w 763576"/>
              <a:gd name="connsiteY134" fmla="*/ 246943 h 254068"/>
              <a:gd name="connsiteX135" fmla="*/ 304837 w 763576"/>
              <a:gd name="connsiteY135" fmla="*/ 252577 h 254068"/>
              <a:gd name="connsiteX136" fmla="*/ 295523 w 763576"/>
              <a:gd name="connsiteY136" fmla="*/ 245908 h 254068"/>
              <a:gd name="connsiteX137" fmla="*/ 291958 w 763576"/>
              <a:gd name="connsiteY137" fmla="*/ 242343 h 254068"/>
              <a:gd name="connsiteX138" fmla="*/ 291938 w 763576"/>
              <a:gd name="connsiteY138" fmla="*/ 242302 h 254068"/>
              <a:gd name="connsiteX139" fmla="*/ 285145 w 763576"/>
              <a:gd name="connsiteY139" fmla="*/ 246037 h 254068"/>
              <a:gd name="connsiteX140" fmla="*/ 278045 w 763576"/>
              <a:gd name="connsiteY140" fmla="*/ 249242 h 254068"/>
              <a:gd name="connsiteX141" fmla="*/ 272066 w 763576"/>
              <a:gd name="connsiteY141" fmla="*/ 248093 h 254068"/>
              <a:gd name="connsiteX142" fmla="*/ 268875 w 763576"/>
              <a:gd name="connsiteY142" fmla="*/ 244226 h 254068"/>
              <a:gd name="connsiteX143" fmla="*/ 264728 w 763576"/>
              <a:gd name="connsiteY143" fmla="*/ 242451 h 254068"/>
              <a:gd name="connsiteX144" fmla="*/ 264476 w 763576"/>
              <a:gd name="connsiteY144" fmla="*/ 242688 h 254068"/>
              <a:gd name="connsiteX145" fmla="*/ 247229 w 763576"/>
              <a:gd name="connsiteY145" fmla="*/ 240158 h 254068"/>
              <a:gd name="connsiteX146" fmla="*/ 247229 w 763576"/>
              <a:gd name="connsiteY146" fmla="*/ 239607 h 254068"/>
              <a:gd name="connsiteX147" fmla="*/ 247114 w 763576"/>
              <a:gd name="connsiteY147" fmla="*/ 240159 h 254068"/>
              <a:gd name="connsiteX148" fmla="*/ 228256 w 763576"/>
              <a:gd name="connsiteY148" fmla="*/ 248093 h 254068"/>
              <a:gd name="connsiteX149" fmla="*/ 221932 w 763576"/>
              <a:gd name="connsiteY149" fmla="*/ 250392 h 254068"/>
              <a:gd name="connsiteX150" fmla="*/ 221967 w 763576"/>
              <a:gd name="connsiteY150" fmla="*/ 250187 h 254068"/>
              <a:gd name="connsiteX151" fmla="*/ 221817 w 763576"/>
              <a:gd name="connsiteY151" fmla="*/ 250392 h 254068"/>
              <a:gd name="connsiteX152" fmla="*/ 211468 w 763576"/>
              <a:gd name="connsiteY152" fmla="*/ 251657 h 254068"/>
              <a:gd name="connsiteX153" fmla="*/ 211111 w 763576"/>
              <a:gd name="connsiteY153" fmla="*/ 251391 h 254068"/>
              <a:gd name="connsiteX154" fmla="*/ 209096 w 763576"/>
              <a:gd name="connsiteY154" fmla="*/ 250536 h 254068"/>
              <a:gd name="connsiteX155" fmla="*/ 207866 w 763576"/>
              <a:gd name="connsiteY155" fmla="*/ 248622 h 254068"/>
              <a:gd name="connsiteX156" fmla="*/ 207674 w 763576"/>
              <a:gd name="connsiteY156" fmla="*/ 248438 h 254068"/>
              <a:gd name="connsiteX157" fmla="*/ 206409 w 763576"/>
              <a:gd name="connsiteY157" fmla="*/ 244068 h 254068"/>
              <a:gd name="connsiteX158" fmla="*/ 195485 w 763576"/>
              <a:gd name="connsiteY158" fmla="*/ 244758 h 254068"/>
              <a:gd name="connsiteX159" fmla="*/ 195537 w 763576"/>
              <a:gd name="connsiteY159" fmla="*/ 244710 h 254068"/>
              <a:gd name="connsiteX160" fmla="*/ 195255 w 763576"/>
              <a:gd name="connsiteY160" fmla="*/ 244758 h 254068"/>
              <a:gd name="connsiteX161" fmla="*/ 177202 w 763576"/>
              <a:gd name="connsiteY161" fmla="*/ 251772 h 254068"/>
              <a:gd name="connsiteX162" fmla="*/ 171108 w 763576"/>
              <a:gd name="connsiteY162" fmla="*/ 252692 h 254068"/>
              <a:gd name="connsiteX163" fmla="*/ 171080 w 763576"/>
              <a:gd name="connsiteY163" fmla="*/ 252577 h 254068"/>
              <a:gd name="connsiteX164" fmla="*/ 169168 w 763576"/>
              <a:gd name="connsiteY164" fmla="*/ 252577 h 254068"/>
              <a:gd name="connsiteX165" fmla="*/ 167544 w 763576"/>
              <a:gd name="connsiteY165" fmla="*/ 251542 h 254068"/>
              <a:gd name="connsiteX166" fmla="*/ 161449 w 763576"/>
              <a:gd name="connsiteY166" fmla="*/ 251082 h 254068"/>
              <a:gd name="connsiteX167" fmla="*/ 153860 w 763576"/>
              <a:gd name="connsiteY167" fmla="*/ 247402 h 254068"/>
              <a:gd name="connsiteX168" fmla="*/ 148226 w 763576"/>
              <a:gd name="connsiteY168" fmla="*/ 240158 h 254068"/>
              <a:gd name="connsiteX169" fmla="*/ 148233 w 763576"/>
              <a:gd name="connsiteY169" fmla="*/ 239922 h 254068"/>
              <a:gd name="connsiteX170" fmla="*/ 148226 w 763576"/>
              <a:gd name="connsiteY170" fmla="*/ 239928 h 254068"/>
              <a:gd name="connsiteX171" fmla="*/ 132317 w 763576"/>
              <a:gd name="connsiteY171" fmla="*/ 245383 h 254068"/>
              <a:gd name="connsiteX172" fmla="*/ 132128 w 763576"/>
              <a:gd name="connsiteY172" fmla="*/ 246138 h 254068"/>
              <a:gd name="connsiteX173" fmla="*/ 113500 w 763576"/>
              <a:gd name="connsiteY173" fmla="*/ 244873 h 254068"/>
              <a:gd name="connsiteX174" fmla="*/ 107938 w 763576"/>
              <a:gd name="connsiteY174" fmla="*/ 245649 h 254068"/>
              <a:gd name="connsiteX175" fmla="*/ 106052 w 763576"/>
              <a:gd name="connsiteY175" fmla="*/ 245776 h 254068"/>
              <a:gd name="connsiteX176" fmla="*/ 106026 w 763576"/>
              <a:gd name="connsiteY176" fmla="*/ 245908 h 254068"/>
              <a:gd name="connsiteX177" fmla="*/ 82569 w 763576"/>
              <a:gd name="connsiteY177" fmla="*/ 253957 h 254068"/>
              <a:gd name="connsiteX178" fmla="*/ 73485 w 763576"/>
              <a:gd name="connsiteY178" fmla="*/ 246828 h 254068"/>
              <a:gd name="connsiteX179" fmla="*/ 66931 w 763576"/>
              <a:gd name="connsiteY179" fmla="*/ 240158 h 254068"/>
              <a:gd name="connsiteX180" fmla="*/ 66982 w 763576"/>
              <a:gd name="connsiteY180" fmla="*/ 239676 h 254068"/>
              <a:gd name="connsiteX181" fmla="*/ 66701 w 763576"/>
              <a:gd name="connsiteY181" fmla="*/ 239928 h 254068"/>
              <a:gd name="connsiteX182" fmla="*/ 56352 w 763576"/>
              <a:gd name="connsiteY182" fmla="*/ 245908 h 254068"/>
              <a:gd name="connsiteX183" fmla="*/ 42554 w 763576"/>
              <a:gd name="connsiteY183" fmla="*/ 246368 h 254068"/>
              <a:gd name="connsiteX184" fmla="*/ 37266 w 763576"/>
              <a:gd name="connsiteY184" fmla="*/ 245640 h 254068"/>
              <a:gd name="connsiteX185" fmla="*/ 35751 w 763576"/>
              <a:gd name="connsiteY185" fmla="*/ 244702 h 254068"/>
              <a:gd name="connsiteX186" fmla="*/ 35655 w 763576"/>
              <a:gd name="connsiteY186" fmla="*/ 244873 h 254068"/>
              <a:gd name="connsiteX187" fmla="*/ 30020 w 763576"/>
              <a:gd name="connsiteY187" fmla="*/ 244758 h 254068"/>
              <a:gd name="connsiteX188" fmla="*/ 24041 w 763576"/>
              <a:gd name="connsiteY188" fmla="*/ 245218 h 254068"/>
              <a:gd name="connsiteX189" fmla="*/ 23724 w 763576"/>
              <a:gd name="connsiteY189" fmla="*/ 244914 h 254068"/>
              <a:gd name="connsiteX190" fmla="*/ 21827 w 763576"/>
              <a:gd name="connsiteY190" fmla="*/ 243780 h 254068"/>
              <a:gd name="connsiteX191" fmla="*/ 20938 w 763576"/>
              <a:gd name="connsiteY191" fmla="*/ 241699 h 254068"/>
              <a:gd name="connsiteX192" fmla="*/ 20821 w 763576"/>
              <a:gd name="connsiteY192" fmla="*/ 241538 h 254068"/>
              <a:gd name="connsiteX193" fmla="*/ 20822 w 763576"/>
              <a:gd name="connsiteY193" fmla="*/ 241427 h 254068"/>
              <a:gd name="connsiteX194" fmla="*/ 20821 w 763576"/>
              <a:gd name="connsiteY194" fmla="*/ 241423 h 254068"/>
              <a:gd name="connsiteX195" fmla="*/ 20822 w 763576"/>
              <a:gd name="connsiteY195" fmla="*/ 241425 h 254068"/>
              <a:gd name="connsiteX196" fmla="*/ 20864 w 763576"/>
              <a:gd name="connsiteY196" fmla="*/ 237514 h 254068"/>
              <a:gd name="connsiteX197" fmla="*/ 23581 w 763576"/>
              <a:gd name="connsiteY197" fmla="*/ 234869 h 254068"/>
              <a:gd name="connsiteX198" fmla="*/ 26111 w 763576"/>
              <a:gd name="connsiteY198" fmla="*/ 229925 h 254068"/>
              <a:gd name="connsiteX199" fmla="*/ 21741 w 763576"/>
              <a:gd name="connsiteY199" fmla="*/ 230040 h 254068"/>
              <a:gd name="connsiteX200" fmla="*/ 21701 w 763576"/>
              <a:gd name="connsiteY200" fmla="*/ 229946 h 254068"/>
              <a:gd name="connsiteX201" fmla="*/ 18751 w 763576"/>
              <a:gd name="connsiteY201" fmla="*/ 231525 h 254068"/>
              <a:gd name="connsiteX202" fmla="*/ 10472 w 763576"/>
              <a:gd name="connsiteY202" fmla="*/ 228890 h 254068"/>
              <a:gd name="connsiteX203" fmla="*/ 9322 w 763576"/>
              <a:gd name="connsiteY203" fmla="*/ 227855 h 254068"/>
              <a:gd name="connsiteX204" fmla="*/ 1848 w 763576"/>
              <a:gd name="connsiteY204" fmla="*/ 211527 h 254068"/>
              <a:gd name="connsiteX205" fmla="*/ 5413 w 763576"/>
              <a:gd name="connsiteY205" fmla="*/ 201983 h 254068"/>
              <a:gd name="connsiteX206" fmla="*/ 5297 w 763576"/>
              <a:gd name="connsiteY206" fmla="*/ 200488 h 254068"/>
              <a:gd name="connsiteX207" fmla="*/ 8632 w 763576"/>
              <a:gd name="connsiteY207" fmla="*/ 186000 h 254068"/>
              <a:gd name="connsiteX208" fmla="*/ 11622 w 763576"/>
              <a:gd name="connsiteY208" fmla="*/ 183355 h 254068"/>
              <a:gd name="connsiteX209" fmla="*/ 11967 w 763576"/>
              <a:gd name="connsiteY209" fmla="*/ 175421 h 254068"/>
              <a:gd name="connsiteX210" fmla="*/ 10702 w 763576"/>
              <a:gd name="connsiteY210" fmla="*/ 167832 h 254068"/>
              <a:gd name="connsiteX211" fmla="*/ 18406 w 763576"/>
              <a:gd name="connsiteY211" fmla="*/ 159783 h 254068"/>
              <a:gd name="connsiteX212" fmla="*/ 18524 w 763576"/>
              <a:gd name="connsiteY212" fmla="*/ 159805 h 254068"/>
              <a:gd name="connsiteX213" fmla="*/ 20476 w 763576"/>
              <a:gd name="connsiteY213" fmla="*/ 158058 h 254068"/>
              <a:gd name="connsiteX214" fmla="*/ 20434 w 763576"/>
              <a:gd name="connsiteY214" fmla="*/ 157682 h 254068"/>
              <a:gd name="connsiteX215" fmla="*/ 17332 w 763576"/>
              <a:gd name="connsiteY215" fmla="*/ 157061 h 254068"/>
              <a:gd name="connsiteX216" fmla="*/ 7597 w 763576"/>
              <a:gd name="connsiteY216" fmla="*/ 154264 h 254068"/>
              <a:gd name="connsiteX217" fmla="*/ 3803 w 763576"/>
              <a:gd name="connsiteY217" fmla="*/ 148859 h 254068"/>
              <a:gd name="connsiteX218" fmla="*/ 12542 w 763576"/>
              <a:gd name="connsiteY218" fmla="*/ 130232 h 254068"/>
              <a:gd name="connsiteX219" fmla="*/ 14726 w 763576"/>
              <a:gd name="connsiteY219" fmla="*/ 127127 h 254068"/>
              <a:gd name="connsiteX220" fmla="*/ 11162 w 763576"/>
              <a:gd name="connsiteY220" fmla="*/ 126782 h 254068"/>
              <a:gd name="connsiteX221" fmla="*/ 6447 w 763576"/>
              <a:gd name="connsiteY221" fmla="*/ 118158 h 254068"/>
              <a:gd name="connsiteX222" fmla="*/ 7022 w 763576"/>
              <a:gd name="connsiteY222" fmla="*/ 110914 h 254068"/>
              <a:gd name="connsiteX223" fmla="*/ 8747 w 763576"/>
              <a:gd name="connsiteY223" fmla="*/ 100910 h 254068"/>
              <a:gd name="connsiteX224" fmla="*/ 19211 w 763576"/>
              <a:gd name="connsiteY224" fmla="*/ 89526 h 254068"/>
              <a:gd name="connsiteX225" fmla="*/ 19273 w 763576"/>
              <a:gd name="connsiteY225" fmla="*/ 89613 h 254068"/>
              <a:gd name="connsiteX226" fmla="*/ 20591 w 763576"/>
              <a:gd name="connsiteY226" fmla="*/ 87687 h 254068"/>
              <a:gd name="connsiteX227" fmla="*/ 19326 w 763576"/>
              <a:gd name="connsiteY227" fmla="*/ 86422 h 254068"/>
              <a:gd name="connsiteX228" fmla="*/ 9782 w 763576"/>
              <a:gd name="connsiteY228" fmla="*/ 91481 h 254068"/>
              <a:gd name="connsiteX229" fmla="*/ 1158 w 763576"/>
              <a:gd name="connsiteY229" fmla="*/ 90331 h 254068"/>
              <a:gd name="connsiteX230" fmla="*/ 2998 w 763576"/>
              <a:gd name="connsiteY230" fmla="*/ 81822 h 254068"/>
              <a:gd name="connsiteX231" fmla="*/ 8633 w 763576"/>
              <a:gd name="connsiteY231" fmla="*/ 77108 h 254068"/>
              <a:gd name="connsiteX232" fmla="*/ 2078 w 763576"/>
              <a:gd name="connsiteY232" fmla="*/ 70094 h 254068"/>
              <a:gd name="connsiteX233" fmla="*/ 8058 w 763576"/>
              <a:gd name="connsiteY233" fmla="*/ 62965 h 254068"/>
              <a:gd name="connsiteX234" fmla="*/ 14267 w 763576"/>
              <a:gd name="connsiteY234" fmla="*/ 58940 h 254068"/>
              <a:gd name="connsiteX235" fmla="*/ 16797 w 763576"/>
              <a:gd name="connsiteY235" fmla="*/ 52271 h 254068"/>
              <a:gd name="connsiteX236" fmla="*/ 12772 w 763576"/>
              <a:gd name="connsiteY236" fmla="*/ 48476 h 254068"/>
              <a:gd name="connsiteX237" fmla="*/ 8748 w 763576"/>
              <a:gd name="connsiteY237" fmla="*/ 40657 h 254068"/>
              <a:gd name="connsiteX238" fmla="*/ 13462 w 763576"/>
              <a:gd name="connsiteY238" fmla="*/ 29849 h 254068"/>
              <a:gd name="connsiteX239" fmla="*/ 14727 w 763576"/>
              <a:gd name="connsiteY239" fmla="*/ 24559 h 254068"/>
              <a:gd name="connsiteX240" fmla="*/ 17947 w 763576"/>
              <a:gd name="connsiteY240" fmla="*/ 16625 h 254068"/>
              <a:gd name="connsiteX241" fmla="*/ 23466 w 763576"/>
              <a:gd name="connsiteY241" fmla="*/ 13520 h 254068"/>
              <a:gd name="connsiteX242" fmla="*/ 31599 w 763576"/>
              <a:gd name="connsiteY242" fmla="*/ 13828 h 254068"/>
              <a:gd name="connsiteX243" fmla="*/ 33290 w 763576"/>
              <a:gd name="connsiteY243" fmla="*/ 17186 h 254068"/>
              <a:gd name="connsiteX244" fmla="*/ 37252 w 763576"/>
              <a:gd name="connsiteY244" fmla="*/ 16100 h 254068"/>
              <a:gd name="connsiteX245" fmla="*/ 47843 w 763576"/>
              <a:gd name="connsiteY245" fmla="*/ 9956 h 254068"/>
              <a:gd name="connsiteX246" fmla="*/ 56237 w 763576"/>
              <a:gd name="connsiteY246" fmla="*/ 5011 h 254068"/>
              <a:gd name="connsiteX247" fmla="*/ 63682 w 763576"/>
              <a:gd name="connsiteY247" fmla="*/ 2309 h 254068"/>
              <a:gd name="connsiteX248" fmla="*/ 71300 w 763576"/>
              <a:gd name="connsiteY248" fmla="*/ 4782 h 254068"/>
              <a:gd name="connsiteX249" fmla="*/ 75785 w 763576"/>
              <a:gd name="connsiteY249" fmla="*/ 14785 h 254068"/>
              <a:gd name="connsiteX250" fmla="*/ 75210 w 763576"/>
              <a:gd name="connsiteY250" fmla="*/ 18810 h 254068"/>
              <a:gd name="connsiteX251" fmla="*/ 79809 w 763576"/>
              <a:gd name="connsiteY251" fmla="*/ 18235 h 254068"/>
              <a:gd name="connsiteX252" fmla="*/ 101312 w 763576"/>
              <a:gd name="connsiteY252" fmla="*/ 13980 h 254068"/>
              <a:gd name="connsiteX253" fmla="*/ 101629 w 763576"/>
              <a:gd name="connsiteY253" fmla="*/ 14023 h 254068"/>
              <a:gd name="connsiteX254" fmla="*/ 104186 w 763576"/>
              <a:gd name="connsiteY254" fmla="*/ 13592 h 254068"/>
              <a:gd name="connsiteX255" fmla="*/ 106831 w 763576"/>
              <a:gd name="connsiteY255" fmla="*/ 12141 h 254068"/>
              <a:gd name="connsiteX256" fmla="*/ 114995 w 763576"/>
              <a:gd name="connsiteY256" fmla="*/ 15015 h 254068"/>
              <a:gd name="connsiteX257" fmla="*/ 115208 w 763576"/>
              <a:gd name="connsiteY257" fmla="*/ 15579 h 254068"/>
              <a:gd name="connsiteX258" fmla="*/ 115109 w 763576"/>
              <a:gd name="connsiteY258" fmla="*/ 14785 h 254068"/>
              <a:gd name="connsiteX259" fmla="*/ 118444 w 763576"/>
              <a:gd name="connsiteY259" fmla="*/ 17430 h 254068"/>
              <a:gd name="connsiteX260" fmla="*/ 117406 w 763576"/>
              <a:gd name="connsiteY260" fmla="*/ 17867 h 254068"/>
              <a:gd name="connsiteX261" fmla="*/ 118329 w 763576"/>
              <a:gd name="connsiteY261" fmla="*/ 17660 h 254068"/>
              <a:gd name="connsiteX262" fmla="*/ 129828 w 763576"/>
              <a:gd name="connsiteY262" fmla="*/ 13981 h 254068"/>
              <a:gd name="connsiteX263" fmla="*/ 129872 w 763576"/>
              <a:gd name="connsiteY263" fmla="*/ 14000 h 254068"/>
              <a:gd name="connsiteX264" fmla="*/ 129713 w 763576"/>
              <a:gd name="connsiteY264" fmla="*/ 13636 h 254068"/>
              <a:gd name="connsiteX265" fmla="*/ 135347 w 763576"/>
              <a:gd name="connsiteY265" fmla="*/ 11451 h 254068"/>
              <a:gd name="connsiteX266" fmla="*/ 146041 w 763576"/>
              <a:gd name="connsiteY266" fmla="*/ 9036 h 254068"/>
              <a:gd name="connsiteX267" fmla="*/ 151790 w 763576"/>
              <a:gd name="connsiteY267" fmla="*/ 10071 h 254068"/>
              <a:gd name="connsiteX268" fmla="*/ 151784 w 763576"/>
              <a:gd name="connsiteY268" fmla="*/ 10124 h 254068"/>
              <a:gd name="connsiteX269" fmla="*/ 153018 w 763576"/>
              <a:gd name="connsiteY269" fmla="*/ 10727 h 254068"/>
              <a:gd name="connsiteX270" fmla="*/ 156850 w 763576"/>
              <a:gd name="connsiteY270" fmla="*/ 9611 h 254068"/>
              <a:gd name="connsiteX271" fmla="*/ 162714 w 763576"/>
              <a:gd name="connsiteY271" fmla="*/ 10071 h 254068"/>
              <a:gd name="connsiteX272" fmla="*/ 171108 w 763576"/>
              <a:gd name="connsiteY272" fmla="*/ 11106 h 254068"/>
              <a:gd name="connsiteX273" fmla="*/ 174788 w 763576"/>
              <a:gd name="connsiteY273" fmla="*/ 10186 h 254068"/>
              <a:gd name="connsiteX274" fmla="*/ 195255 w 763576"/>
              <a:gd name="connsiteY274" fmla="*/ 5702 h 254068"/>
              <a:gd name="connsiteX275" fmla="*/ 195552 w 763576"/>
              <a:gd name="connsiteY275" fmla="*/ 5650 h 254068"/>
              <a:gd name="connsiteX276" fmla="*/ 199179 w 763576"/>
              <a:gd name="connsiteY276" fmla="*/ 3617 h 254068"/>
              <a:gd name="connsiteX277" fmla="*/ 203534 w 763576"/>
              <a:gd name="connsiteY277" fmla="*/ 2367 h 254068"/>
              <a:gd name="connsiteX278" fmla="*/ 209258 w 763576"/>
              <a:gd name="connsiteY278" fmla="*/ 1700 h 254068"/>
              <a:gd name="connsiteX279" fmla="*/ 214550 w 763576"/>
              <a:gd name="connsiteY279" fmla="*/ 8100 h 254068"/>
              <a:gd name="connsiteX280" fmla="*/ 213899 w 763576"/>
              <a:gd name="connsiteY280" fmla="*/ 12383 h 254068"/>
              <a:gd name="connsiteX281" fmla="*/ 215985 w 763576"/>
              <a:gd name="connsiteY281" fmla="*/ 13962 h 254068"/>
              <a:gd name="connsiteX282" fmla="*/ 218367 w 763576"/>
              <a:gd name="connsiteY282" fmla="*/ 14757 h 254068"/>
              <a:gd name="connsiteX283" fmla="*/ 223196 w 763576"/>
              <a:gd name="connsiteY283" fmla="*/ 15935 h 254068"/>
              <a:gd name="connsiteX284" fmla="*/ 222628 w 763576"/>
              <a:gd name="connsiteY284" fmla="*/ 15971 h 254068"/>
              <a:gd name="connsiteX285" fmla="*/ 223195 w 763576"/>
              <a:gd name="connsiteY285" fmla="*/ 16050 h 254068"/>
              <a:gd name="connsiteX286" fmla="*/ 223196 w 763576"/>
              <a:gd name="connsiteY286" fmla="*/ 15935 h 254068"/>
              <a:gd name="connsiteX287" fmla="*/ 223197 w 763576"/>
              <a:gd name="connsiteY287" fmla="*/ 15820 h 254068"/>
              <a:gd name="connsiteX288" fmla="*/ 233775 w 763576"/>
              <a:gd name="connsiteY288" fmla="*/ 15705 h 254068"/>
              <a:gd name="connsiteX289" fmla="*/ 247114 w 763576"/>
              <a:gd name="connsiteY289" fmla="*/ 9381 h 254068"/>
              <a:gd name="connsiteX290" fmla="*/ 247115 w 763576"/>
              <a:gd name="connsiteY290" fmla="*/ 9386 h 254068"/>
              <a:gd name="connsiteX291" fmla="*/ 247114 w 763576"/>
              <a:gd name="connsiteY291" fmla="*/ 9266 h 254068"/>
              <a:gd name="connsiteX292" fmla="*/ 255738 w 763576"/>
              <a:gd name="connsiteY292" fmla="*/ 8691 h 254068"/>
              <a:gd name="connsiteX293" fmla="*/ 265511 w 763576"/>
              <a:gd name="connsiteY293" fmla="*/ 5701 h 254068"/>
              <a:gd name="connsiteX294" fmla="*/ 265522 w 763576"/>
              <a:gd name="connsiteY294" fmla="*/ 5711 h 254068"/>
              <a:gd name="connsiteX295" fmla="*/ 265511 w 763576"/>
              <a:gd name="connsiteY295" fmla="*/ 5586 h 254068"/>
              <a:gd name="connsiteX296" fmla="*/ 270571 w 763576"/>
              <a:gd name="connsiteY296" fmla="*/ 5816 h 254068"/>
              <a:gd name="connsiteX297" fmla="*/ 278850 w 763576"/>
              <a:gd name="connsiteY297" fmla="*/ 7771 h 254068"/>
              <a:gd name="connsiteX298" fmla="*/ 284312 w 763576"/>
              <a:gd name="connsiteY298" fmla="*/ 7426 h 254068"/>
              <a:gd name="connsiteX299" fmla="*/ 289664 w 763576"/>
              <a:gd name="connsiteY299" fmla="*/ 8102 h 254068"/>
              <a:gd name="connsiteX300" fmla="*/ 289658 w 763576"/>
              <a:gd name="connsiteY300" fmla="*/ 8001 h 254068"/>
              <a:gd name="connsiteX301" fmla="*/ 298512 w 763576"/>
              <a:gd name="connsiteY301" fmla="*/ 2942 h 254068"/>
              <a:gd name="connsiteX302" fmla="*/ 309048 w 763576"/>
              <a:gd name="connsiteY302" fmla="*/ 1677 h 254068"/>
              <a:gd name="connsiteX303" fmla="*/ 319670 w 763576"/>
              <a:gd name="connsiteY303" fmla="*/ 2482 h 254068"/>
              <a:gd name="connsiteX304" fmla="*/ 323005 w 763576"/>
              <a:gd name="connsiteY304" fmla="*/ 13061 h 254068"/>
              <a:gd name="connsiteX305" fmla="*/ 318520 w 763576"/>
              <a:gd name="connsiteY305" fmla="*/ 19500 h 254068"/>
              <a:gd name="connsiteX306" fmla="*/ 322659 w 763576"/>
              <a:gd name="connsiteY306" fmla="*/ 17890 h 254068"/>
              <a:gd name="connsiteX307" fmla="*/ 345427 w 763576"/>
              <a:gd name="connsiteY307" fmla="*/ 9381 h 254068"/>
              <a:gd name="connsiteX308" fmla="*/ 352786 w 763576"/>
              <a:gd name="connsiteY308" fmla="*/ 11451 h 254068"/>
              <a:gd name="connsiteX309" fmla="*/ 356920 w 763576"/>
              <a:gd name="connsiteY309" fmla="*/ 9521 h 254068"/>
              <a:gd name="connsiteX310" fmla="*/ 370034 w 763576"/>
              <a:gd name="connsiteY310" fmla="*/ 5931 h 254068"/>
              <a:gd name="connsiteX311" fmla="*/ 372678 w 763576"/>
              <a:gd name="connsiteY311" fmla="*/ 6276 h 254068"/>
              <a:gd name="connsiteX312" fmla="*/ 387282 w 763576"/>
              <a:gd name="connsiteY312" fmla="*/ 6736 h 254068"/>
              <a:gd name="connsiteX313" fmla="*/ 387551 w 763576"/>
              <a:gd name="connsiteY313" fmla="*/ 6815 h 254068"/>
              <a:gd name="connsiteX314" fmla="*/ 387512 w 763576"/>
              <a:gd name="connsiteY314" fmla="*/ 6736 h 254068"/>
              <a:gd name="connsiteX315" fmla="*/ 406255 w 763576"/>
              <a:gd name="connsiteY315" fmla="*/ 4092 h 254068"/>
              <a:gd name="connsiteX316" fmla="*/ 413612 w 763576"/>
              <a:gd name="connsiteY316" fmla="*/ 2248 h 254068"/>
              <a:gd name="connsiteX317" fmla="*/ 416143 w 763576"/>
              <a:gd name="connsiteY317" fmla="*/ 2252 h 254068"/>
              <a:gd name="connsiteX318" fmla="*/ 416143 w 763576"/>
              <a:gd name="connsiteY318" fmla="*/ 2137 h 254068"/>
              <a:gd name="connsiteX319" fmla="*/ 416294 w 763576"/>
              <a:gd name="connsiteY319" fmla="*/ 2252 h 254068"/>
              <a:gd name="connsiteX320" fmla="*/ 416373 w 763576"/>
              <a:gd name="connsiteY320" fmla="*/ 2252 h 254068"/>
              <a:gd name="connsiteX321" fmla="*/ 416387 w 763576"/>
              <a:gd name="connsiteY321" fmla="*/ 2322 h 254068"/>
              <a:gd name="connsiteX322" fmla="*/ 420707 w 763576"/>
              <a:gd name="connsiteY322" fmla="*/ 5603 h 254068"/>
              <a:gd name="connsiteX323" fmla="*/ 421853 w 763576"/>
              <a:gd name="connsiteY323" fmla="*/ 4793 h 254068"/>
              <a:gd name="connsiteX324" fmla="*/ 431972 w 763576"/>
              <a:gd name="connsiteY324" fmla="*/ 10198 h 254068"/>
              <a:gd name="connsiteX325" fmla="*/ 432566 w 763576"/>
              <a:gd name="connsiteY325" fmla="*/ 12996 h 254068"/>
              <a:gd name="connsiteX326" fmla="*/ 435116 w 763576"/>
              <a:gd name="connsiteY326" fmla="*/ 12026 h 254068"/>
              <a:gd name="connsiteX327" fmla="*/ 436996 w 763576"/>
              <a:gd name="connsiteY327" fmla="*/ 12151 h 254068"/>
              <a:gd name="connsiteX328" fmla="*/ 458189 w 763576"/>
              <a:gd name="connsiteY328" fmla="*/ 1459 h 254068"/>
              <a:gd name="connsiteX329" fmla="*/ 458231 w 763576"/>
              <a:gd name="connsiteY329" fmla="*/ 1525 h 254068"/>
              <a:gd name="connsiteX330" fmla="*/ 458189 w 763576"/>
              <a:gd name="connsiteY330" fmla="*/ 1229 h 254068"/>
              <a:gd name="connsiteX331" fmla="*/ 462767 w 763576"/>
              <a:gd name="connsiteY331" fmla="*/ 391 h 254068"/>
              <a:gd name="connsiteX332" fmla="*/ 475897 w 763576"/>
              <a:gd name="connsiteY332" fmla="*/ 5598 h 254068"/>
              <a:gd name="connsiteX333" fmla="*/ 477216 w 763576"/>
              <a:gd name="connsiteY333" fmla="*/ 7151 h 254068"/>
              <a:gd name="connsiteX334" fmla="*/ 477431 w 763576"/>
              <a:gd name="connsiteY334" fmla="*/ 7196 h 254068"/>
              <a:gd name="connsiteX335" fmla="*/ 482591 w 763576"/>
              <a:gd name="connsiteY335" fmla="*/ 8404 h 254068"/>
              <a:gd name="connsiteX336" fmla="*/ 487233 w 763576"/>
              <a:gd name="connsiteY336" fmla="*/ 6880 h 254068"/>
              <a:gd name="connsiteX337" fmla="*/ 486975 w 763576"/>
              <a:gd name="connsiteY337" fmla="*/ 6621 h 254068"/>
              <a:gd name="connsiteX338" fmla="*/ 497504 w 763576"/>
              <a:gd name="connsiteY338" fmla="*/ 5079 h 254068"/>
              <a:gd name="connsiteX339" fmla="*/ 498891 w 763576"/>
              <a:gd name="connsiteY339" fmla="*/ 6911 h 254068"/>
              <a:gd name="connsiteX340" fmla="*/ 498933 w 763576"/>
              <a:gd name="connsiteY340" fmla="*/ 6851 h 254068"/>
              <a:gd name="connsiteX341" fmla="*/ 506549 w 763576"/>
              <a:gd name="connsiteY341" fmla="*/ 4491 h 254068"/>
              <a:gd name="connsiteX342" fmla="*/ 509282 w 763576"/>
              <a:gd name="connsiteY342" fmla="*/ 4667 h 254068"/>
              <a:gd name="connsiteX343" fmla="*/ 512617 w 763576"/>
              <a:gd name="connsiteY343" fmla="*/ 8001 h 254068"/>
              <a:gd name="connsiteX344" fmla="*/ 510202 w 763576"/>
              <a:gd name="connsiteY344" fmla="*/ 13981 h 254068"/>
              <a:gd name="connsiteX345" fmla="*/ 509576 w 763576"/>
              <a:gd name="connsiteY345" fmla="*/ 14801 h 254068"/>
              <a:gd name="connsiteX346" fmla="*/ 521086 w 763576"/>
              <a:gd name="connsiteY346" fmla="*/ 8013 h 254068"/>
              <a:gd name="connsiteX347" fmla="*/ 527181 w 763576"/>
              <a:gd name="connsiteY347" fmla="*/ 7668 h 254068"/>
              <a:gd name="connsiteX348" fmla="*/ 526985 w 763576"/>
              <a:gd name="connsiteY348" fmla="*/ 7848 h 254068"/>
              <a:gd name="connsiteX349" fmla="*/ 527181 w 763576"/>
              <a:gd name="connsiteY349" fmla="*/ 7898 h 254068"/>
              <a:gd name="connsiteX350" fmla="*/ 528618 w 763576"/>
              <a:gd name="connsiteY350" fmla="*/ 10426 h 254068"/>
              <a:gd name="connsiteX351" fmla="*/ 532279 w 763576"/>
              <a:gd name="connsiteY351" fmla="*/ 9266 h 254068"/>
              <a:gd name="connsiteX352" fmla="*/ 539868 w 763576"/>
              <a:gd name="connsiteY352" fmla="*/ 7771 h 254068"/>
              <a:gd name="connsiteX353" fmla="*/ 546538 w 763576"/>
              <a:gd name="connsiteY353" fmla="*/ 6046 h 254068"/>
              <a:gd name="connsiteX354" fmla="*/ 550778 w 763576"/>
              <a:gd name="connsiteY354" fmla="*/ 4667 h 254068"/>
              <a:gd name="connsiteX355" fmla="*/ 554242 w 763576"/>
              <a:gd name="connsiteY355" fmla="*/ 7771 h 254068"/>
              <a:gd name="connsiteX356" fmla="*/ 554243 w 763576"/>
              <a:gd name="connsiteY356" fmla="*/ 7795 h 254068"/>
              <a:gd name="connsiteX357" fmla="*/ 565126 w 763576"/>
              <a:gd name="connsiteY357" fmla="*/ 5713 h 254068"/>
              <a:gd name="connsiteX358" fmla="*/ 569675 w 763576"/>
              <a:gd name="connsiteY358" fmla="*/ 7389 h 254068"/>
              <a:gd name="connsiteX359" fmla="*/ 573056 w 763576"/>
              <a:gd name="connsiteY359" fmla="*/ 5040 h 254068"/>
              <a:gd name="connsiteX360" fmla="*/ 577929 w 763576"/>
              <a:gd name="connsiteY360" fmla="*/ 4437 h 254068"/>
              <a:gd name="connsiteX361" fmla="*/ 581838 w 763576"/>
              <a:gd name="connsiteY361" fmla="*/ 9151 h 254068"/>
              <a:gd name="connsiteX362" fmla="*/ 581983 w 763576"/>
              <a:gd name="connsiteY362" fmla="*/ 9301 h 254068"/>
              <a:gd name="connsiteX363" fmla="*/ 581954 w 763576"/>
              <a:gd name="connsiteY363" fmla="*/ 8921 h 254068"/>
              <a:gd name="connsiteX364" fmla="*/ 584970 w 763576"/>
              <a:gd name="connsiteY364" fmla="*/ 8444 h 254068"/>
              <a:gd name="connsiteX365" fmla="*/ 587737 w 763576"/>
              <a:gd name="connsiteY365" fmla="*/ 6419 h 254068"/>
              <a:gd name="connsiteX366" fmla="*/ 594048 w 763576"/>
              <a:gd name="connsiteY366" fmla="*/ 5490 h 254068"/>
              <a:gd name="connsiteX367" fmla="*/ 595893 w 763576"/>
              <a:gd name="connsiteY367" fmla="*/ 6716 h 254068"/>
              <a:gd name="connsiteX368" fmla="*/ 596734 w 763576"/>
              <a:gd name="connsiteY368" fmla="*/ 6583 h 254068"/>
              <a:gd name="connsiteX369" fmla="*/ 608706 w 763576"/>
              <a:gd name="connsiteY369" fmla="*/ 2149 h 254068"/>
              <a:gd name="connsiteX370" fmla="*/ 613550 w 763576"/>
              <a:gd name="connsiteY370" fmla="*/ 783 h 254068"/>
              <a:gd name="connsiteX371" fmla="*/ 618135 w 763576"/>
              <a:gd name="connsiteY371" fmla="*/ 2608 h 254068"/>
              <a:gd name="connsiteX372" fmla="*/ 618480 w 763576"/>
              <a:gd name="connsiteY372" fmla="*/ 11232 h 254068"/>
              <a:gd name="connsiteX373" fmla="*/ 618825 w 763576"/>
              <a:gd name="connsiteY373" fmla="*/ 13647 h 254068"/>
              <a:gd name="connsiteX374" fmla="*/ 622504 w 763576"/>
              <a:gd name="connsiteY374" fmla="*/ 14107 h 254068"/>
              <a:gd name="connsiteX375" fmla="*/ 635268 w 763576"/>
              <a:gd name="connsiteY375" fmla="*/ 9508 h 254068"/>
              <a:gd name="connsiteX376" fmla="*/ 635286 w 763576"/>
              <a:gd name="connsiteY376" fmla="*/ 9541 h 254068"/>
              <a:gd name="connsiteX377" fmla="*/ 635268 w 763576"/>
              <a:gd name="connsiteY377" fmla="*/ 9278 h 254068"/>
              <a:gd name="connsiteX378" fmla="*/ 646421 w 763576"/>
              <a:gd name="connsiteY378" fmla="*/ 2953 h 254068"/>
              <a:gd name="connsiteX379" fmla="*/ 653895 w 763576"/>
              <a:gd name="connsiteY379" fmla="*/ 4103 h 254068"/>
              <a:gd name="connsiteX380" fmla="*/ 653851 w 763576"/>
              <a:gd name="connsiteY380" fmla="*/ 7123 h 254068"/>
              <a:gd name="connsiteX381" fmla="*/ 659870 w 763576"/>
              <a:gd name="connsiteY381" fmla="*/ 5554 h 254068"/>
              <a:gd name="connsiteX382" fmla="*/ 659870 w 763576"/>
              <a:gd name="connsiteY382" fmla="*/ 16177 h 254068"/>
              <a:gd name="connsiteX383" fmla="*/ 665049 w 763576"/>
              <a:gd name="connsiteY383" fmla="*/ 16177 h 254068"/>
              <a:gd name="connsiteX384" fmla="*/ 665050 w 763576"/>
              <a:gd name="connsiteY384" fmla="*/ 16796 h 254068"/>
              <a:gd name="connsiteX385" fmla="*/ 665279 w 763576"/>
              <a:gd name="connsiteY385" fmla="*/ 15947 h 254068"/>
              <a:gd name="connsiteX386" fmla="*/ 674622 w 763576"/>
              <a:gd name="connsiteY386" fmla="*/ 15013 h 254068"/>
              <a:gd name="connsiteX387" fmla="*/ 683376 w 763576"/>
              <a:gd name="connsiteY387" fmla="*/ 11263 h 254068"/>
              <a:gd name="connsiteX388" fmla="*/ 683447 w 763576"/>
              <a:gd name="connsiteY388" fmla="*/ 11003 h 254068"/>
              <a:gd name="connsiteX389" fmla="*/ 697935 w 763576"/>
              <a:gd name="connsiteY389" fmla="*/ 4793 h 254068"/>
              <a:gd name="connsiteX390" fmla="*/ 709434 w 763576"/>
              <a:gd name="connsiteY390" fmla="*/ 8013 h 254068"/>
              <a:gd name="connsiteX391" fmla="*/ 714378 w 763576"/>
              <a:gd name="connsiteY391" fmla="*/ 8588 h 254068"/>
              <a:gd name="connsiteX392" fmla="*/ 728521 w 763576"/>
              <a:gd name="connsiteY392" fmla="*/ 2953 h 254068"/>
              <a:gd name="connsiteX393" fmla="*/ 736628 w 763576"/>
              <a:gd name="connsiteY393" fmla="*/ 280 h 254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Lst>
            <a:rect l="l" t="t" r="r" b="b"/>
            <a:pathLst>
              <a:path w="763576" h="254068">
                <a:moveTo>
                  <a:pt x="213897" y="12393"/>
                </a:moveTo>
                <a:lnTo>
                  <a:pt x="213883" y="12486"/>
                </a:lnTo>
                <a:lnTo>
                  <a:pt x="214085" y="12685"/>
                </a:lnTo>
                <a:close/>
                <a:moveTo>
                  <a:pt x="736628" y="280"/>
                </a:moveTo>
                <a:cubicBezTo>
                  <a:pt x="738468" y="1085"/>
                  <a:pt x="739618" y="3643"/>
                  <a:pt x="740595" y="8128"/>
                </a:cubicBezTo>
                <a:cubicBezTo>
                  <a:pt x="745194" y="6288"/>
                  <a:pt x="750139" y="5943"/>
                  <a:pt x="754853" y="4793"/>
                </a:cubicBezTo>
                <a:cubicBezTo>
                  <a:pt x="758073" y="4103"/>
                  <a:pt x="760603" y="4908"/>
                  <a:pt x="762212" y="7668"/>
                </a:cubicBezTo>
                <a:cubicBezTo>
                  <a:pt x="763937" y="10657"/>
                  <a:pt x="762672" y="13302"/>
                  <a:pt x="760028" y="15027"/>
                </a:cubicBezTo>
                <a:cubicBezTo>
                  <a:pt x="756003" y="17557"/>
                  <a:pt x="752898" y="20086"/>
                  <a:pt x="753588" y="25721"/>
                </a:cubicBezTo>
                <a:cubicBezTo>
                  <a:pt x="753933" y="28825"/>
                  <a:pt x="750714" y="30895"/>
                  <a:pt x="748874" y="33310"/>
                </a:cubicBezTo>
                <a:cubicBezTo>
                  <a:pt x="748069" y="34460"/>
                  <a:pt x="746229" y="35150"/>
                  <a:pt x="747494" y="37104"/>
                </a:cubicBezTo>
                <a:cubicBezTo>
                  <a:pt x="748414" y="38599"/>
                  <a:pt x="749679" y="39059"/>
                  <a:pt x="751404" y="38714"/>
                </a:cubicBezTo>
                <a:cubicBezTo>
                  <a:pt x="754623" y="38139"/>
                  <a:pt x="757153" y="39174"/>
                  <a:pt x="758188" y="42509"/>
                </a:cubicBezTo>
                <a:cubicBezTo>
                  <a:pt x="759108" y="45498"/>
                  <a:pt x="757268" y="47453"/>
                  <a:pt x="754853" y="49178"/>
                </a:cubicBezTo>
                <a:cubicBezTo>
                  <a:pt x="752898" y="50673"/>
                  <a:pt x="748529" y="52168"/>
                  <a:pt x="749449" y="53432"/>
                </a:cubicBezTo>
                <a:cubicBezTo>
                  <a:pt x="752209" y="57687"/>
                  <a:pt x="750369" y="63896"/>
                  <a:pt x="756233" y="66886"/>
                </a:cubicBezTo>
                <a:cubicBezTo>
                  <a:pt x="763247" y="70450"/>
                  <a:pt x="763477" y="73440"/>
                  <a:pt x="758993" y="79994"/>
                </a:cubicBezTo>
                <a:cubicBezTo>
                  <a:pt x="758648" y="80454"/>
                  <a:pt x="757958" y="81029"/>
                  <a:pt x="758073" y="81374"/>
                </a:cubicBezTo>
                <a:cubicBezTo>
                  <a:pt x="760143" y="89193"/>
                  <a:pt x="753473" y="90688"/>
                  <a:pt x="749104" y="93908"/>
                </a:cubicBezTo>
                <a:cubicBezTo>
                  <a:pt x="748069" y="94713"/>
                  <a:pt x="746459" y="95288"/>
                  <a:pt x="747034" y="96897"/>
                </a:cubicBezTo>
                <a:cubicBezTo>
                  <a:pt x="747839" y="98852"/>
                  <a:pt x="749564" y="97587"/>
                  <a:pt x="750484" y="97127"/>
                </a:cubicBezTo>
                <a:cubicBezTo>
                  <a:pt x="752554" y="96207"/>
                  <a:pt x="754623" y="96092"/>
                  <a:pt x="756578" y="96092"/>
                </a:cubicBezTo>
                <a:cubicBezTo>
                  <a:pt x="759683" y="96092"/>
                  <a:pt x="762097" y="97587"/>
                  <a:pt x="763247" y="100577"/>
                </a:cubicBezTo>
                <a:cubicBezTo>
                  <a:pt x="764512" y="103797"/>
                  <a:pt x="761867" y="105407"/>
                  <a:pt x="759913" y="106326"/>
                </a:cubicBezTo>
                <a:cubicBezTo>
                  <a:pt x="755313" y="108396"/>
                  <a:pt x="753933" y="112535"/>
                  <a:pt x="751979" y="116560"/>
                </a:cubicBezTo>
                <a:cubicBezTo>
                  <a:pt x="750714" y="119090"/>
                  <a:pt x="751979" y="120584"/>
                  <a:pt x="754048" y="121504"/>
                </a:cubicBezTo>
                <a:cubicBezTo>
                  <a:pt x="758993" y="123804"/>
                  <a:pt x="760833" y="126794"/>
                  <a:pt x="757153" y="131738"/>
                </a:cubicBezTo>
                <a:cubicBezTo>
                  <a:pt x="755658" y="133808"/>
                  <a:pt x="756118" y="135763"/>
                  <a:pt x="758073" y="137142"/>
                </a:cubicBezTo>
                <a:cubicBezTo>
                  <a:pt x="759453" y="138177"/>
                  <a:pt x="761407" y="139442"/>
                  <a:pt x="760603" y="141167"/>
                </a:cubicBezTo>
                <a:cubicBezTo>
                  <a:pt x="757728" y="147376"/>
                  <a:pt x="759798" y="155885"/>
                  <a:pt x="752209" y="160025"/>
                </a:cubicBezTo>
                <a:cubicBezTo>
                  <a:pt x="750714" y="160830"/>
                  <a:pt x="749334" y="161979"/>
                  <a:pt x="748069" y="163014"/>
                </a:cubicBezTo>
                <a:cubicBezTo>
                  <a:pt x="746229" y="164509"/>
                  <a:pt x="742665" y="165199"/>
                  <a:pt x="742895" y="167614"/>
                </a:cubicBezTo>
                <a:cubicBezTo>
                  <a:pt x="743240" y="171063"/>
                  <a:pt x="746919" y="169109"/>
                  <a:pt x="749104" y="169913"/>
                </a:cubicBezTo>
                <a:cubicBezTo>
                  <a:pt x="751404" y="170718"/>
                  <a:pt x="752898" y="172558"/>
                  <a:pt x="753588" y="174743"/>
                </a:cubicBezTo>
                <a:cubicBezTo>
                  <a:pt x="754393" y="177388"/>
                  <a:pt x="752439" y="178537"/>
                  <a:pt x="750599" y="179687"/>
                </a:cubicBezTo>
                <a:cubicBezTo>
                  <a:pt x="744160" y="183712"/>
                  <a:pt x="737720" y="187736"/>
                  <a:pt x="731166" y="191761"/>
                </a:cubicBezTo>
                <a:cubicBezTo>
                  <a:pt x="736456" y="197510"/>
                  <a:pt x="741745" y="198085"/>
                  <a:pt x="748184" y="194176"/>
                </a:cubicBezTo>
                <a:cubicBezTo>
                  <a:pt x="753703" y="190841"/>
                  <a:pt x="756003" y="193716"/>
                  <a:pt x="757728" y="199695"/>
                </a:cubicBezTo>
                <a:cubicBezTo>
                  <a:pt x="759223" y="205099"/>
                  <a:pt x="757728" y="210734"/>
                  <a:pt x="760488" y="215678"/>
                </a:cubicBezTo>
                <a:cubicBezTo>
                  <a:pt x="761752" y="217863"/>
                  <a:pt x="760948" y="220162"/>
                  <a:pt x="759223" y="222002"/>
                </a:cubicBezTo>
                <a:cubicBezTo>
                  <a:pt x="750714" y="230626"/>
                  <a:pt x="742205" y="238790"/>
                  <a:pt x="730821" y="243965"/>
                </a:cubicBezTo>
                <a:cubicBezTo>
                  <a:pt x="722197" y="247874"/>
                  <a:pt x="720012" y="247184"/>
                  <a:pt x="719323" y="237870"/>
                </a:cubicBezTo>
                <a:cubicBezTo>
                  <a:pt x="719207" y="236376"/>
                  <a:pt x="719093" y="235226"/>
                  <a:pt x="717253" y="235456"/>
                </a:cubicBezTo>
                <a:lnTo>
                  <a:pt x="716873" y="235233"/>
                </a:lnTo>
                <a:lnTo>
                  <a:pt x="717023" y="235571"/>
                </a:lnTo>
                <a:cubicBezTo>
                  <a:pt x="712078" y="238560"/>
                  <a:pt x="707134" y="241550"/>
                  <a:pt x="702190" y="244655"/>
                </a:cubicBezTo>
                <a:cubicBezTo>
                  <a:pt x="699430" y="246379"/>
                  <a:pt x="696325" y="245689"/>
                  <a:pt x="695405" y="243275"/>
                </a:cubicBezTo>
                <a:cubicBezTo>
                  <a:pt x="693451" y="238330"/>
                  <a:pt x="690921" y="240170"/>
                  <a:pt x="687931" y="241550"/>
                </a:cubicBezTo>
                <a:cubicBezTo>
                  <a:pt x="687011" y="242010"/>
                  <a:pt x="685747" y="242010"/>
                  <a:pt x="684712" y="242240"/>
                </a:cubicBezTo>
                <a:lnTo>
                  <a:pt x="684711" y="242237"/>
                </a:lnTo>
                <a:lnTo>
                  <a:pt x="684712" y="242355"/>
                </a:lnTo>
                <a:cubicBezTo>
                  <a:pt x="680572" y="244310"/>
                  <a:pt x="676433" y="246264"/>
                  <a:pt x="672408" y="248219"/>
                </a:cubicBezTo>
                <a:cubicBezTo>
                  <a:pt x="669304" y="249714"/>
                  <a:pt x="666544" y="249944"/>
                  <a:pt x="664359" y="246954"/>
                </a:cubicBezTo>
                <a:cubicBezTo>
                  <a:pt x="661829" y="243505"/>
                  <a:pt x="663669" y="240975"/>
                  <a:pt x="666199" y="238560"/>
                </a:cubicBezTo>
                <a:cubicBezTo>
                  <a:pt x="667349" y="237525"/>
                  <a:pt x="668729" y="236606"/>
                  <a:pt x="669418" y="235341"/>
                </a:cubicBezTo>
                <a:cubicBezTo>
                  <a:pt x="670683" y="233271"/>
                  <a:pt x="668959" y="233271"/>
                  <a:pt x="667579" y="233156"/>
                </a:cubicBezTo>
                <a:lnTo>
                  <a:pt x="667139" y="233178"/>
                </a:lnTo>
                <a:lnTo>
                  <a:pt x="667234" y="233271"/>
                </a:lnTo>
                <a:cubicBezTo>
                  <a:pt x="665279" y="235111"/>
                  <a:pt x="662979" y="234996"/>
                  <a:pt x="661025" y="233616"/>
                </a:cubicBezTo>
                <a:lnTo>
                  <a:pt x="659870" y="233537"/>
                </a:lnTo>
                <a:lnTo>
                  <a:pt x="659870" y="250741"/>
                </a:lnTo>
                <a:lnTo>
                  <a:pt x="644490" y="252272"/>
                </a:lnTo>
                <a:lnTo>
                  <a:pt x="639233" y="249137"/>
                </a:lnTo>
                <a:lnTo>
                  <a:pt x="639217" y="249242"/>
                </a:lnTo>
                <a:cubicBezTo>
                  <a:pt x="637032" y="248782"/>
                  <a:pt x="634962" y="247977"/>
                  <a:pt x="632547" y="248322"/>
                </a:cubicBezTo>
                <a:cubicBezTo>
                  <a:pt x="626798" y="249012"/>
                  <a:pt x="623004" y="246713"/>
                  <a:pt x="621739" y="240388"/>
                </a:cubicBezTo>
                <a:cubicBezTo>
                  <a:pt x="614839" y="243493"/>
                  <a:pt x="608745" y="250737"/>
                  <a:pt x="600236" y="244643"/>
                </a:cubicBezTo>
                <a:lnTo>
                  <a:pt x="600254" y="244513"/>
                </a:lnTo>
                <a:lnTo>
                  <a:pt x="600236" y="244528"/>
                </a:lnTo>
                <a:lnTo>
                  <a:pt x="595895" y="243383"/>
                </a:lnTo>
                <a:lnTo>
                  <a:pt x="595367" y="243620"/>
                </a:lnTo>
                <a:lnTo>
                  <a:pt x="595159" y="243576"/>
                </a:lnTo>
                <a:lnTo>
                  <a:pt x="595482" y="244080"/>
                </a:lnTo>
                <a:cubicBezTo>
                  <a:pt x="593930" y="244884"/>
                  <a:pt x="592406" y="245747"/>
                  <a:pt x="590825" y="246494"/>
                </a:cubicBezTo>
                <a:lnTo>
                  <a:pt x="585909" y="248190"/>
                </a:lnTo>
                <a:lnTo>
                  <a:pt x="585939" y="248564"/>
                </a:lnTo>
                <a:lnTo>
                  <a:pt x="572961" y="244085"/>
                </a:lnTo>
                <a:lnTo>
                  <a:pt x="572934" y="244100"/>
                </a:lnTo>
                <a:lnTo>
                  <a:pt x="572945" y="244195"/>
                </a:lnTo>
                <a:lnTo>
                  <a:pt x="572367" y="244399"/>
                </a:lnTo>
                <a:lnTo>
                  <a:pt x="569362" y="245986"/>
                </a:lnTo>
                <a:lnTo>
                  <a:pt x="569190" y="246253"/>
                </a:lnTo>
                <a:cubicBezTo>
                  <a:pt x="565654" y="249099"/>
                  <a:pt x="561730" y="250651"/>
                  <a:pt x="557418" y="250764"/>
                </a:cubicBezTo>
                <a:lnTo>
                  <a:pt x="553069" y="250400"/>
                </a:lnTo>
                <a:lnTo>
                  <a:pt x="548814" y="251896"/>
                </a:lnTo>
                <a:cubicBezTo>
                  <a:pt x="544648" y="252548"/>
                  <a:pt x="540788" y="250823"/>
                  <a:pt x="536994" y="248323"/>
                </a:cubicBezTo>
                <a:lnTo>
                  <a:pt x="536945" y="248224"/>
                </a:lnTo>
                <a:lnTo>
                  <a:pt x="531228" y="250169"/>
                </a:lnTo>
                <a:cubicBezTo>
                  <a:pt x="528897" y="250590"/>
                  <a:pt x="527306" y="250121"/>
                  <a:pt x="526060" y="248544"/>
                </a:cubicBezTo>
                <a:lnTo>
                  <a:pt x="523228" y="240973"/>
                </a:lnTo>
                <a:lnTo>
                  <a:pt x="522265" y="241191"/>
                </a:lnTo>
                <a:cubicBezTo>
                  <a:pt x="521776" y="241291"/>
                  <a:pt x="521316" y="241320"/>
                  <a:pt x="520971" y="241090"/>
                </a:cubicBezTo>
                <a:lnTo>
                  <a:pt x="514980" y="239080"/>
                </a:lnTo>
                <a:lnTo>
                  <a:pt x="512732" y="240043"/>
                </a:lnTo>
                <a:cubicBezTo>
                  <a:pt x="507902" y="242573"/>
                  <a:pt x="503303" y="245793"/>
                  <a:pt x="497783" y="246943"/>
                </a:cubicBezTo>
                <a:lnTo>
                  <a:pt x="497719" y="246507"/>
                </a:lnTo>
                <a:lnTo>
                  <a:pt x="497669" y="246828"/>
                </a:lnTo>
                <a:lnTo>
                  <a:pt x="488585" y="250234"/>
                </a:lnTo>
                <a:lnTo>
                  <a:pt x="488470" y="250622"/>
                </a:lnTo>
                <a:cubicBezTo>
                  <a:pt x="484560" y="251887"/>
                  <a:pt x="480766" y="253382"/>
                  <a:pt x="476511" y="253267"/>
                </a:cubicBezTo>
                <a:cubicBezTo>
                  <a:pt x="472487" y="253152"/>
                  <a:pt x="469842" y="251542"/>
                  <a:pt x="468807" y="247402"/>
                </a:cubicBezTo>
                <a:lnTo>
                  <a:pt x="468779" y="246851"/>
                </a:lnTo>
                <a:lnTo>
                  <a:pt x="466142" y="244734"/>
                </a:lnTo>
                <a:lnTo>
                  <a:pt x="463018" y="244554"/>
                </a:lnTo>
                <a:lnTo>
                  <a:pt x="462787" y="244407"/>
                </a:lnTo>
                <a:lnTo>
                  <a:pt x="454204" y="244528"/>
                </a:lnTo>
                <a:lnTo>
                  <a:pt x="454000" y="243714"/>
                </a:lnTo>
                <a:lnTo>
                  <a:pt x="453968" y="243730"/>
                </a:lnTo>
                <a:lnTo>
                  <a:pt x="453974" y="244758"/>
                </a:lnTo>
                <a:cubicBezTo>
                  <a:pt x="449834" y="247518"/>
                  <a:pt x="445235" y="249127"/>
                  <a:pt x="440290" y="249817"/>
                </a:cubicBezTo>
                <a:lnTo>
                  <a:pt x="440290" y="249488"/>
                </a:lnTo>
                <a:lnTo>
                  <a:pt x="434972" y="250196"/>
                </a:lnTo>
                <a:cubicBezTo>
                  <a:pt x="429539" y="250514"/>
                  <a:pt x="424106" y="249846"/>
                  <a:pt x="418673" y="250277"/>
                </a:cubicBezTo>
                <a:lnTo>
                  <a:pt x="414036" y="247366"/>
                </a:lnTo>
                <a:lnTo>
                  <a:pt x="412539" y="248147"/>
                </a:lnTo>
                <a:lnTo>
                  <a:pt x="412344" y="248197"/>
                </a:lnTo>
                <a:lnTo>
                  <a:pt x="412344" y="245579"/>
                </a:lnTo>
                <a:lnTo>
                  <a:pt x="411889" y="245160"/>
                </a:lnTo>
                <a:cubicBezTo>
                  <a:pt x="411055" y="244844"/>
                  <a:pt x="410049" y="244988"/>
                  <a:pt x="408669" y="245908"/>
                </a:cubicBezTo>
                <a:cubicBezTo>
                  <a:pt x="405794" y="247748"/>
                  <a:pt x="402345" y="248782"/>
                  <a:pt x="399125" y="250162"/>
                </a:cubicBezTo>
                <a:cubicBezTo>
                  <a:pt x="396366" y="251312"/>
                  <a:pt x="393721" y="251197"/>
                  <a:pt x="391996" y="248552"/>
                </a:cubicBezTo>
                <a:cubicBezTo>
                  <a:pt x="390271" y="245793"/>
                  <a:pt x="390386" y="242918"/>
                  <a:pt x="392571" y="240158"/>
                </a:cubicBezTo>
                <a:cubicBezTo>
                  <a:pt x="393951" y="238549"/>
                  <a:pt x="396136" y="237514"/>
                  <a:pt x="396826" y="234869"/>
                </a:cubicBezTo>
                <a:cubicBezTo>
                  <a:pt x="393146" y="234639"/>
                  <a:pt x="391421" y="237629"/>
                  <a:pt x="388547" y="237859"/>
                </a:cubicBezTo>
                <a:lnTo>
                  <a:pt x="388547" y="237772"/>
                </a:lnTo>
                <a:lnTo>
                  <a:pt x="379865" y="243162"/>
                </a:lnTo>
                <a:cubicBezTo>
                  <a:pt x="376818" y="244844"/>
                  <a:pt x="373713" y="246425"/>
                  <a:pt x="370609" y="248093"/>
                </a:cubicBezTo>
                <a:cubicBezTo>
                  <a:pt x="369804" y="248552"/>
                  <a:pt x="368424" y="249357"/>
                  <a:pt x="368079" y="249012"/>
                </a:cubicBezTo>
                <a:cubicBezTo>
                  <a:pt x="363480" y="245678"/>
                  <a:pt x="357730" y="247977"/>
                  <a:pt x="352901" y="245793"/>
                </a:cubicBezTo>
                <a:lnTo>
                  <a:pt x="352900" y="245484"/>
                </a:lnTo>
                <a:lnTo>
                  <a:pt x="352556" y="246138"/>
                </a:lnTo>
                <a:cubicBezTo>
                  <a:pt x="348876" y="242343"/>
                  <a:pt x="344622" y="245103"/>
                  <a:pt x="340712" y="245448"/>
                </a:cubicBezTo>
                <a:cubicBezTo>
                  <a:pt x="337263" y="245793"/>
                  <a:pt x="333928" y="247058"/>
                  <a:pt x="331283" y="243838"/>
                </a:cubicBezTo>
                <a:cubicBezTo>
                  <a:pt x="329789" y="242113"/>
                  <a:pt x="328639" y="243148"/>
                  <a:pt x="327259" y="243608"/>
                </a:cubicBezTo>
                <a:lnTo>
                  <a:pt x="319555" y="246943"/>
                </a:lnTo>
                <a:cubicBezTo>
                  <a:pt x="315070" y="249817"/>
                  <a:pt x="309896" y="251312"/>
                  <a:pt x="304837" y="252577"/>
                </a:cubicBezTo>
                <a:cubicBezTo>
                  <a:pt x="299432" y="253957"/>
                  <a:pt x="295868" y="251427"/>
                  <a:pt x="295523" y="245908"/>
                </a:cubicBezTo>
                <a:cubicBezTo>
                  <a:pt x="295293" y="243263"/>
                  <a:pt x="294718" y="241883"/>
                  <a:pt x="291958" y="242343"/>
                </a:cubicBezTo>
                <a:lnTo>
                  <a:pt x="291938" y="242302"/>
                </a:lnTo>
                <a:lnTo>
                  <a:pt x="285145" y="246037"/>
                </a:lnTo>
                <a:cubicBezTo>
                  <a:pt x="282788" y="247173"/>
                  <a:pt x="280402" y="248207"/>
                  <a:pt x="278045" y="249242"/>
                </a:cubicBezTo>
                <a:cubicBezTo>
                  <a:pt x="275630" y="250277"/>
                  <a:pt x="272985" y="250277"/>
                  <a:pt x="272066" y="248093"/>
                </a:cubicBezTo>
                <a:cubicBezTo>
                  <a:pt x="271318" y="246195"/>
                  <a:pt x="270197" y="245045"/>
                  <a:pt x="268875" y="244226"/>
                </a:cubicBezTo>
                <a:lnTo>
                  <a:pt x="264728" y="242451"/>
                </a:lnTo>
                <a:lnTo>
                  <a:pt x="264476" y="242688"/>
                </a:lnTo>
                <a:cubicBezTo>
                  <a:pt x="258612" y="242228"/>
                  <a:pt x="253208" y="238664"/>
                  <a:pt x="247229" y="240158"/>
                </a:cubicBezTo>
                <a:lnTo>
                  <a:pt x="247229" y="239607"/>
                </a:lnTo>
                <a:lnTo>
                  <a:pt x="247114" y="240159"/>
                </a:lnTo>
                <a:cubicBezTo>
                  <a:pt x="240329" y="241538"/>
                  <a:pt x="234695" y="245793"/>
                  <a:pt x="228256" y="248093"/>
                </a:cubicBezTo>
                <a:cubicBezTo>
                  <a:pt x="226186" y="248897"/>
                  <a:pt x="224117" y="249587"/>
                  <a:pt x="221932" y="250392"/>
                </a:cubicBezTo>
                <a:lnTo>
                  <a:pt x="221967" y="250187"/>
                </a:lnTo>
                <a:lnTo>
                  <a:pt x="221817" y="250392"/>
                </a:lnTo>
                <a:cubicBezTo>
                  <a:pt x="218367" y="251197"/>
                  <a:pt x="215148" y="253612"/>
                  <a:pt x="211468" y="251657"/>
                </a:cubicBezTo>
                <a:lnTo>
                  <a:pt x="211111" y="251391"/>
                </a:lnTo>
                <a:lnTo>
                  <a:pt x="209096" y="250536"/>
                </a:lnTo>
                <a:lnTo>
                  <a:pt x="207866" y="248622"/>
                </a:lnTo>
                <a:lnTo>
                  <a:pt x="207674" y="248438"/>
                </a:lnTo>
                <a:cubicBezTo>
                  <a:pt x="206179" y="247288"/>
                  <a:pt x="207444" y="245448"/>
                  <a:pt x="206409" y="244068"/>
                </a:cubicBezTo>
                <a:cubicBezTo>
                  <a:pt x="202844" y="245218"/>
                  <a:pt x="199395" y="249357"/>
                  <a:pt x="195485" y="244758"/>
                </a:cubicBezTo>
                <a:lnTo>
                  <a:pt x="195537" y="244710"/>
                </a:lnTo>
                <a:lnTo>
                  <a:pt x="195255" y="244758"/>
                </a:lnTo>
                <a:cubicBezTo>
                  <a:pt x="189276" y="247058"/>
                  <a:pt x="183297" y="249472"/>
                  <a:pt x="177202" y="251772"/>
                </a:cubicBezTo>
                <a:cubicBezTo>
                  <a:pt x="175248" y="252577"/>
                  <a:pt x="173178" y="253152"/>
                  <a:pt x="171108" y="252692"/>
                </a:cubicBezTo>
                <a:lnTo>
                  <a:pt x="171080" y="252577"/>
                </a:lnTo>
                <a:lnTo>
                  <a:pt x="169168" y="252577"/>
                </a:lnTo>
                <a:cubicBezTo>
                  <a:pt x="168550" y="252347"/>
                  <a:pt x="168004" y="251944"/>
                  <a:pt x="167544" y="251542"/>
                </a:cubicBezTo>
                <a:cubicBezTo>
                  <a:pt x="165474" y="249817"/>
                  <a:pt x="164209" y="249357"/>
                  <a:pt x="161449" y="251082"/>
                </a:cubicBezTo>
                <a:cubicBezTo>
                  <a:pt x="158230" y="253037"/>
                  <a:pt x="153745" y="251887"/>
                  <a:pt x="153860" y="247402"/>
                </a:cubicBezTo>
                <a:cubicBezTo>
                  <a:pt x="154090" y="242573"/>
                  <a:pt x="151560" y="241308"/>
                  <a:pt x="148226" y="240158"/>
                </a:cubicBezTo>
                <a:lnTo>
                  <a:pt x="148233" y="239922"/>
                </a:lnTo>
                <a:lnTo>
                  <a:pt x="148226" y="239928"/>
                </a:lnTo>
                <a:lnTo>
                  <a:pt x="132317" y="245383"/>
                </a:lnTo>
                <a:lnTo>
                  <a:pt x="132128" y="246138"/>
                </a:lnTo>
                <a:cubicBezTo>
                  <a:pt x="125804" y="248207"/>
                  <a:pt x="119479" y="251887"/>
                  <a:pt x="113500" y="244873"/>
                </a:cubicBezTo>
                <a:cubicBezTo>
                  <a:pt x="112034" y="242803"/>
                  <a:pt x="110051" y="244873"/>
                  <a:pt x="107938" y="245649"/>
                </a:cubicBezTo>
                <a:lnTo>
                  <a:pt x="106052" y="245776"/>
                </a:lnTo>
                <a:lnTo>
                  <a:pt x="106026" y="245908"/>
                </a:lnTo>
                <a:cubicBezTo>
                  <a:pt x="98897" y="250392"/>
                  <a:pt x="90733" y="252462"/>
                  <a:pt x="82569" y="253957"/>
                </a:cubicBezTo>
                <a:cubicBezTo>
                  <a:pt x="77855" y="254762"/>
                  <a:pt x="72910" y="251082"/>
                  <a:pt x="73485" y="246828"/>
                </a:cubicBezTo>
                <a:cubicBezTo>
                  <a:pt x="74175" y="241078"/>
                  <a:pt x="70610" y="240963"/>
                  <a:pt x="66931" y="240158"/>
                </a:cubicBezTo>
                <a:lnTo>
                  <a:pt x="66982" y="239676"/>
                </a:lnTo>
                <a:lnTo>
                  <a:pt x="66701" y="239928"/>
                </a:lnTo>
                <a:cubicBezTo>
                  <a:pt x="63251" y="241883"/>
                  <a:pt x="59687" y="243838"/>
                  <a:pt x="56352" y="245908"/>
                </a:cubicBezTo>
                <a:cubicBezTo>
                  <a:pt x="51868" y="248782"/>
                  <a:pt x="47498" y="251312"/>
                  <a:pt x="42554" y="246368"/>
                </a:cubicBezTo>
                <a:cubicBezTo>
                  <a:pt x="41260" y="245074"/>
                  <a:pt x="39061" y="246044"/>
                  <a:pt x="37266" y="245640"/>
                </a:cubicBezTo>
                <a:lnTo>
                  <a:pt x="35751" y="244702"/>
                </a:lnTo>
                <a:lnTo>
                  <a:pt x="35655" y="244873"/>
                </a:lnTo>
                <a:cubicBezTo>
                  <a:pt x="33815" y="244068"/>
                  <a:pt x="32205" y="243723"/>
                  <a:pt x="30020" y="244758"/>
                </a:cubicBezTo>
                <a:cubicBezTo>
                  <a:pt x="28525" y="245448"/>
                  <a:pt x="26111" y="247632"/>
                  <a:pt x="24041" y="245218"/>
                </a:cubicBezTo>
                <a:lnTo>
                  <a:pt x="23724" y="244914"/>
                </a:lnTo>
                <a:lnTo>
                  <a:pt x="21827" y="243780"/>
                </a:lnTo>
                <a:lnTo>
                  <a:pt x="20938" y="241699"/>
                </a:lnTo>
                <a:lnTo>
                  <a:pt x="20821" y="241538"/>
                </a:lnTo>
                <a:lnTo>
                  <a:pt x="20822" y="241427"/>
                </a:lnTo>
                <a:lnTo>
                  <a:pt x="20821" y="241423"/>
                </a:lnTo>
                <a:lnTo>
                  <a:pt x="20822" y="241425"/>
                </a:lnTo>
                <a:lnTo>
                  <a:pt x="20864" y="237514"/>
                </a:lnTo>
                <a:cubicBezTo>
                  <a:pt x="21339" y="236364"/>
                  <a:pt x="22259" y="235444"/>
                  <a:pt x="23581" y="234869"/>
                </a:cubicBezTo>
                <a:cubicBezTo>
                  <a:pt x="25996" y="233719"/>
                  <a:pt x="26916" y="231764"/>
                  <a:pt x="26111" y="229925"/>
                </a:cubicBezTo>
                <a:cubicBezTo>
                  <a:pt x="25076" y="227510"/>
                  <a:pt x="23351" y="230960"/>
                  <a:pt x="21741" y="230040"/>
                </a:cubicBezTo>
                <a:lnTo>
                  <a:pt x="21701" y="229946"/>
                </a:lnTo>
                <a:lnTo>
                  <a:pt x="18751" y="231525"/>
                </a:lnTo>
                <a:cubicBezTo>
                  <a:pt x="15797" y="232814"/>
                  <a:pt x="12973" y="232857"/>
                  <a:pt x="10472" y="228890"/>
                </a:cubicBezTo>
                <a:cubicBezTo>
                  <a:pt x="10242" y="228430"/>
                  <a:pt x="9782" y="227970"/>
                  <a:pt x="9322" y="227855"/>
                </a:cubicBezTo>
                <a:cubicBezTo>
                  <a:pt x="1963" y="224405"/>
                  <a:pt x="-222" y="219576"/>
                  <a:pt x="1848" y="211527"/>
                </a:cubicBezTo>
                <a:cubicBezTo>
                  <a:pt x="2653" y="208192"/>
                  <a:pt x="1273" y="204053"/>
                  <a:pt x="5413" y="201983"/>
                </a:cubicBezTo>
                <a:cubicBezTo>
                  <a:pt x="5643" y="201868"/>
                  <a:pt x="5528" y="200833"/>
                  <a:pt x="5297" y="200488"/>
                </a:cubicBezTo>
                <a:cubicBezTo>
                  <a:pt x="8" y="194164"/>
                  <a:pt x="4608" y="190139"/>
                  <a:pt x="8632" y="186000"/>
                </a:cubicBezTo>
                <a:cubicBezTo>
                  <a:pt x="9552" y="185080"/>
                  <a:pt x="10587" y="184160"/>
                  <a:pt x="11622" y="183355"/>
                </a:cubicBezTo>
                <a:cubicBezTo>
                  <a:pt x="14841" y="180825"/>
                  <a:pt x="19441" y="178756"/>
                  <a:pt x="11967" y="175421"/>
                </a:cubicBezTo>
                <a:cubicBezTo>
                  <a:pt x="9092" y="174156"/>
                  <a:pt x="9092" y="170592"/>
                  <a:pt x="10702" y="167832"/>
                </a:cubicBezTo>
                <a:cubicBezTo>
                  <a:pt x="12427" y="164383"/>
                  <a:pt x="14726" y="161393"/>
                  <a:pt x="18406" y="159783"/>
                </a:cubicBezTo>
                <a:lnTo>
                  <a:pt x="18524" y="159805"/>
                </a:lnTo>
                <a:lnTo>
                  <a:pt x="20476" y="158058"/>
                </a:lnTo>
                <a:lnTo>
                  <a:pt x="20434" y="157682"/>
                </a:lnTo>
                <a:lnTo>
                  <a:pt x="17332" y="157061"/>
                </a:lnTo>
                <a:cubicBezTo>
                  <a:pt x="14216" y="155902"/>
                  <a:pt x="11392" y="153660"/>
                  <a:pt x="7597" y="154264"/>
                </a:cubicBezTo>
                <a:cubicBezTo>
                  <a:pt x="4953" y="154609"/>
                  <a:pt x="3113" y="150814"/>
                  <a:pt x="3803" y="148859"/>
                </a:cubicBezTo>
                <a:cubicBezTo>
                  <a:pt x="6102" y="142420"/>
                  <a:pt x="4953" y="134141"/>
                  <a:pt x="12542" y="130232"/>
                </a:cubicBezTo>
                <a:cubicBezTo>
                  <a:pt x="13576" y="129657"/>
                  <a:pt x="14956" y="128852"/>
                  <a:pt x="14726" y="127127"/>
                </a:cubicBezTo>
                <a:cubicBezTo>
                  <a:pt x="13692" y="125862"/>
                  <a:pt x="12312" y="126897"/>
                  <a:pt x="11162" y="126782"/>
                </a:cubicBezTo>
                <a:cubicBezTo>
                  <a:pt x="5987" y="126552"/>
                  <a:pt x="3688" y="122642"/>
                  <a:pt x="6447" y="118158"/>
                </a:cubicBezTo>
                <a:cubicBezTo>
                  <a:pt x="8057" y="115628"/>
                  <a:pt x="8862" y="113559"/>
                  <a:pt x="7022" y="110914"/>
                </a:cubicBezTo>
                <a:cubicBezTo>
                  <a:pt x="4263" y="107004"/>
                  <a:pt x="5643" y="103785"/>
                  <a:pt x="8747" y="100910"/>
                </a:cubicBezTo>
                <a:cubicBezTo>
                  <a:pt x="12657" y="97345"/>
                  <a:pt x="17141" y="94586"/>
                  <a:pt x="19211" y="89526"/>
                </a:cubicBezTo>
                <a:lnTo>
                  <a:pt x="19273" y="89613"/>
                </a:lnTo>
                <a:lnTo>
                  <a:pt x="20591" y="87687"/>
                </a:lnTo>
                <a:cubicBezTo>
                  <a:pt x="21051" y="86422"/>
                  <a:pt x="20706" y="85962"/>
                  <a:pt x="19326" y="86422"/>
                </a:cubicBezTo>
                <a:cubicBezTo>
                  <a:pt x="16107" y="88147"/>
                  <a:pt x="12887" y="89756"/>
                  <a:pt x="9782" y="91481"/>
                </a:cubicBezTo>
                <a:cubicBezTo>
                  <a:pt x="6563" y="93206"/>
                  <a:pt x="3573" y="93666"/>
                  <a:pt x="1158" y="90331"/>
                </a:cubicBezTo>
                <a:cubicBezTo>
                  <a:pt x="-1256" y="86882"/>
                  <a:pt x="469" y="84237"/>
                  <a:pt x="2998" y="81822"/>
                </a:cubicBezTo>
                <a:cubicBezTo>
                  <a:pt x="4723" y="80328"/>
                  <a:pt x="6448" y="78833"/>
                  <a:pt x="8633" y="77108"/>
                </a:cubicBezTo>
                <a:cubicBezTo>
                  <a:pt x="5643" y="75268"/>
                  <a:pt x="2078" y="74118"/>
                  <a:pt x="2078" y="70094"/>
                </a:cubicBezTo>
                <a:cubicBezTo>
                  <a:pt x="2078" y="66184"/>
                  <a:pt x="5643" y="64919"/>
                  <a:pt x="8058" y="62965"/>
                </a:cubicBezTo>
                <a:cubicBezTo>
                  <a:pt x="10012" y="61470"/>
                  <a:pt x="11967" y="59860"/>
                  <a:pt x="14267" y="58940"/>
                </a:cubicBezTo>
                <a:cubicBezTo>
                  <a:pt x="17832" y="57560"/>
                  <a:pt x="16682" y="54686"/>
                  <a:pt x="16797" y="52271"/>
                </a:cubicBezTo>
                <a:cubicBezTo>
                  <a:pt x="17027" y="49626"/>
                  <a:pt x="14957" y="49166"/>
                  <a:pt x="12772" y="48476"/>
                </a:cubicBezTo>
                <a:cubicBezTo>
                  <a:pt x="9322" y="47326"/>
                  <a:pt x="7483" y="45142"/>
                  <a:pt x="8748" y="40657"/>
                </a:cubicBezTo>
                <a:cubicBezTo>
                  <a:pt x="9782" y="36748"/>
                  <a:pt x="9898" y="32838"/>
                  <a:pt x="13462" y="29849"/>
                </a:cubicBezTo>
                <a:cubicBezTo>
                  <a:pt x="14612" y="28929"/>
                  <a:pt x="15877" y="26169"/>
                  <a:pt x="14727" y="24559"/>
                </a:cubicBezTo>
                <a:cubicBezTo>
                  <a:pt x="11507" y="19960"/>
                  <a:pt x="14497" y="18350"/>
                  <a:pt x="17947" y="16625"/>
                </a:cubicBezTo>
                <a:cubicBezTo>
                  <a:pt x="19786" y="15705"/>
                  <a:pt x="21511" y="14440"/>
                  <a:pt x="23466" y="13520"/>
                </a:cubicBezTo>
                <a:cubicBezTo>
                  <a:pt x="27519" y="11278"/>
                  <a:pt x="29761" y="11235"/>
                  <a:pt x="31599" y="13828"/>
                </a:cubicBezTo>
                <a:lnTo>
                  <a:pt x="33290" y="17186"/>
                </a:lnTo>
                <a:lnTo>
                  <a:pt x="37252" y="16100"/>
                </a:lnTo>
                <a:cubicBezTo>
                  <a:pt x="41008" y="14505"/>
                  <a:pt x="44135" y="11681"/>
                  <a:pt x="47843" y="9956"/>
                </a:cubicBezTo>
                <a:cubicBezTo>
                  <a:pt x="50718" y="8576"/>
                  <a:pt x="53477" y="6736"/>
                  <a:pt x="56237" y="5011"/>
                </a:cubicBezTo>
                <a:cubicBezTo>
                  <a:pt x="58709" y="3632"/>
                  <a:pt x="61181" y="2539"/>
                  <a:pt x="63682" y="2309"/>
                </a:cubicBezTo>
                <a:cubicBezTo>
                  <a:pt x="66183" y="2079"/>
                  <a:pt x="68713" y="2712"/>
                  <a:pt x="71300" y="4782"/>
                </a:cubicBezTo>
                <a:cubicBezTo>
                  <a:pt x="78199" y="6276"/>
                  <a:pt x="79694" y="9381"/>
                  <a:pt x="75785" y="14785"/>
                </a:cubicBezTo>
                <a:cubicBezTo>
                  <a:pt x="74750" y="16165"/>
                  <a:pt x="73945" y="17430"/>
                  <a:pt x="75210" y="18810"/>
                </a:cubicBezTo>
                <a:cubicBezTo>
                  <a:pt x="76820" y="20650"/>
                  <a:pt x="78429" y="19155"/>
                  <a:pt x="79809" y="18235"/>
                </a:cubicBezTo>
                <a:cubicBezTo>
                  <a:pt x="86363" y="13636"/>
                  <a:pt x="94067" y="15245"/>
                  <a:pt x="101312" y="13980"/>
                </a:cubicBezTo>
                <a:lnTo>
                  <a:pt x="101629" y="14023"/>
                </a:lnTo>
                <a:lnTo>
                  <a:pt x="104186" y="13592"/>
                </a:lnTo>
                <a:cubicBezTo>
                  <a:pt x="105077" y="13147"/>
                  <a:pt x="105911" y="12543"/>
                  <a:pt x="106831" y="12141"/>
                </a:cubicBezTo>
                <a:cubicBezTo>
                  <a:pt x="110395" y="10646"/>
                  <a:pt x="113385" y="10761"/>
                  <a:pt x="114995" y="15015"/>
                </a:cubicBezTo>
                <a:lnTo>
                  <a:pt x="115208" y="15579"/>
                </a:lnTo>
                <a:lnTo>
                  <a:pt x="115109" y="14785"/>
                </a:lnTo>
                <a:cubicBezTo>
                  <a:pt x="116489" y="15360"/>
                  <a:pt x="115799" y="18465"/>
                  <a:pt x="118444" y="17430"/>
                </a:cubicBezTo>
                <a:lnTo>
                  <a:pt x="117406" y="17867"/>
                </a:lnTo>
                <a:lnTo>
                  <a:pt x="118329" y="17660"/>
                </a:lnTo>
                <a:cubicBezTo>
                  <a:pt x="121434" y="14210"/>
                  <a:pt x="125344" y="13406"/>
                  <a:pt x="129828" y="13981"/>
                </a:cubicBezTo>
                <a:lnTo>
                  <a:pt x="129872" y="14000"/>
                </a:lnTo>
                <a:lnTo>
                  <a:pt x="129713" y="13636"/>
                </a:lnTo>
                <a:cubicBezTo>
                  <a:pt x="131323" y="12256"/>
                  <a:pt x="133393" y="11336"/>
                  <a:pt x="135347" y="11451"/>
                </a:cubicBezTo>
                <a:cubicBezTo>
                  <a:pt x="139257" y="11681"/>
                  <a:pt x="142707" y="10991"/>
                  <a:pt x="146041" y="9036"/>
                </a:cubicBezTo>
                <a:cubicBezTo>
                  <a:pt x="147996" y="8116"/>
                  <a:pt x="150181" y="8231"/>
                  <a:pt x="151790" y="10071"/>
                </a:cubicBezTo>
                <a:lnTo>
                  <a:pt x="151784" y="10124"/>
                </a:lnTo>
                <a:lnTo>
                  <a:pt x="153018" y="10727"/>
                </a:lnTo>
                <a:cubicBezTo>
                  <a:pt x="154327" y="10969"/>
                  <a:pt x="155556" y="10128"/>
                  <a:pt x="156850" y="9611"/>
                </a:cubicBezTo>
                <a:cubicBezTo>
                  <a:pt x="158805" y="8806"/>
                  <a:pt x="161449" y="8346"/>
                  <a:pt x="162714" y="10071"/>
                </a:cubicBezTo>
                <a:cubicBezTo>
                  <a:pt x="165589" y="13750"/>
                  <a:pt x="168234" y="12486"/>
                  <a:pt x="171108" y="11106"/>
                </a:cubicBezTo>
                <a:cubicBezTo>
                  <a:pt x="172143" y="9956"/>
                  <a:pt x="173868" y="9841"/>
                  <a:pt x="174788" y="10186"/>
                </a:cubicBezTo>
                <a:cubicBezTo>
                  <a:pt x="182837" y="13865"/>
                  <a:pt x="188586" y="7656"/>
                  <a:pt x="195255" y="5702"/>
                </a:cubicBezTo>
                <a:lnTo>
                  <a:pt x="195552" y="5650"/>
                </a:lnTo>
                <a:lnTo>
                  <a:pt x="199179" y="3617"/>
                </a:lnTo>
                <a:cubicBezTo>
                  <a:pt x="200573" y="3086"/>
                  <a:pt x="202039" y="2712"/>
                  <a:pt x="203534" y="2367"/>
                </a:cubicBezTo>
                <a:cubicBezTo>
                  <a:pt x="205776" y="1763"/>
                  <a:pt x="207688" y="1548"/>
                  <a:pt x="209258" y="1700"/>
                </a:cubicBezTo>
                <a:cubicBezTo>
                  <a:pt x="212792" y="2044"/>
                  <a:pt x="214596" y="4252"/>
                  <a:pt x="214550" y="8100"/>
                </a:cubicBezTo>
                <a:lnTo>
                  <a:pt x="213899" y="12383"/>
                </a:lnTo>
                <a:lnTo>
                  <a:pt x="215985" y="13962"/>
                </a:lnTo>
                <a:cubicBezTo>
                  <a:pt x="216743" y="14333"/>
                  <a:pt x="217548" y="14570"/>
                  <a:pt x="218367" y="14757"/>
                </a:cubicBezTo>
                <a:lnTo>
                  <a:pt x="223196" y="15935"/>
                </a:lnTo>
                <a:lnTo>
                  <a:pt x="222628" y="15971"/>
                </a:lnTo>
                <a:lnTo>
                  <a:pt x="223195" y="16050"/>
                </a:lnTo>
                <a:lnTo>
                  <a:pt x="223196" y="15935"/>
                </a:lnTo>
                <a:lnTo>
                  <a:pt x="223197" y="15820"/>
                </a:lnTo>
                <a:cubicBezTo>
                  <a:pt x="226761" y="18695"/>
                  <a:pt x="230096" y="17775"/>
                  <a:pt x="233775" y="15705"/>
                </a:cubicBezTo>
                <a:cubicBezTo>
                  <a:pt x="238030" y="13291"/>
                  <a:pt x="242629" y="11451"/>
                  <a:pt x="247114" y="9381"/>
                </a:cubicBezTo>
                <a:lnTo>
                  <a:pt x="247115" y="9386"/>
                </a:lnTo>
                <a:lnTo>
                  <a:pt x="247114" y="9266"/>
                </a:lnTo>
                <a:cubicBezTo>
                  <a:pt x="249873" y="8231"/>
                  <a:pt x="252518" y="7311"/>
                  <a:pt x="255738" y="8691"/>
                </a:cubicBezTo>
                <a:cubicBezTo>
                  <a:pt x="259417" y="10186"/>
                  <a:pt x="262292" y="6736"/>
                  <a:pt x="265511" y="5701"/>
                </a:cubicBezTo>
                <a:lnTo>
                  <a:pt x="265522" y="5711"/>
                </a:lnTo>
                <a:lnTo>
                  <a:pt x="265511" y="5586"/>
                </a:lnTo>
                <a:cubicBezTo>
                  <a:pt x="267236" y="3747"/>
                  <a:pt x="269536" y="4322"/>
                  <a:pt x="270571" y="5816"/>
                </a:cubicBezTo>
                <a:cubicBezTo>
                  <a:pt x="272871" y="9266"/>
                  <a:pt x="275515" y="9036"/>
                  <a:pt x="278850" y="7771"/>
                </a:cubicBezTo>
                <a:cubicBezTo>
                  <a:pt x="280690" y="7254"/>
                  <a:pt x="282501" y="7254"/>
                  <a:pt x="284312" y="7426"/>
                </a:cubicBezTo>
                <a:lnTo>
                  <a:pt x="289664" y="8102"/>
                </a:lnTo>
                <a:lnTo>
                  <a:pt x="289658" y="8001"/>
                </a:lnTo>
                <a:cubicBezTo>
                  <a:pt x="292533" y="6276"/>
                  <a:pt x="295293" y="3977"/>
                  <a:pt x="298512" y="2942"/>
                </a:cubicBezTo>
                <a:cubicBezTo>
                  <a:pt x="301962" y="1907"/>
                  <a:pt x="305498" y="1619"/>
                  <a:pt x="309048" y="1677"/>
                </a:cubicBezTo>
                <a:cubicBezTo>
                  <a:pt x="312598" y="1734"/>
                  <a:pt x="316163" y="2137"/>
                  <a:pt x="319670" y="2482"/>
                </a:cubicBezTo>
                <a:cubicBezTo>
                  <a:pt x="324154" y="2942"/>
                  <a:pt x="325649" y="8806"/>
                  <a:pt x="323005" y="13061"/>
                </a:cubicBezTo>
                <a:cubicBezTo>
                  <a:pt x="321740" y="15360"/>
                  <a:pt x="320015" y="17430"/>
                  <a:pt x="318520" y="19500"/>
                </a:cubicBezTo>
                <a:cubicBezTo>
                  <a:pt x="319900" y="18925"/>
                  <a:pt x="321625" y="18810"/>
                  <a:pt x="322659" y="17890"/>
                </a:cubicBezTo>
                <a:cubicBezTo>
                  <a:pt x="329214" y="12141"/>
                  <a:pt x="338068" y="12831"/>
                  <a:pt x="345427" y="9381"/>
                </a:cubicBezTo>
                <a:cubicBezTo>
                  <a:pt x="348301" y="8001"/>
                  <a:pt x="350256" y="10991"/>
                  <a:pt x="352786" y="11451"/>
                </a:cubicBezTo>
                <a:lnTo>
                  <a:pt x="356920" y="9521"/>
                </a:lnTo>
                <a:cubicBezTo>
                  <a:pt x="361194" y="8066"/>
                  <a:pt x="365808" y="7743"/>
                  <a:pt x="370034" y="5931"/>
                </a:cubicBezTo>
                <a:cubicBezTo>
                  <a:pt x="370724" y="5586"/>
                  <a:pt x="372334" y="5816"/>
                  <a:pt x="372678" y="6276"/>
                </a:cubicBezTo>
                <a:cubicBezTo>
                  <a:pt x="377393" y="13636"/>
                  <a:pt x="382452" y="7656"/>
                  <a:pt x="387282" y="6736"/>
                </a:cubicBezTo>
                <a:lnTo>
                  <a:pt x="387551" y="6815"/>
                </a:lnTo>
                <a:lnTo>
                  <a:pt x="387512" y="6736"/>
                </a:lnTo>
                <a:cubicBezTo>
                  <a:pt x="393491" y="4092"/>
                  <a:pt x="399010" y="-48"/>
                  <a:pt x="406255" y="4092"/>
                </a:cubicBezTo>
                <a:cubicBezTo>
                  <a:pt x="408497" y="5385"/>
                  <a:pt x="410933" y="2992"/>
                  <a:pt x="413612" y="2248"/>
                </a:cubicBezTo>
                <a:lnTo>
                  <a:pt x="416143" y="2252"/>
                </a:lnTo>
                <a:lnTo>
                  <a:pt x="416143" y="2137"/>
                </a:lnTo>
                <a:lnTo>
                  <a:pt x="416294" y="2252"/>
                </a:lnTo>
                <a:lnTo>
                  <a:pt x="416373" y="2252"/>
                </a:lnTo>
                <a:lnTo>
                  <a:pt x="416387" y="2322"/>
                </a:lnTo>
                <a:lnTo>
                  <a:pt x="420707" y="5603"/>
                </a:lnTo>
                <a:lnTo>
                  <a:pt x="421853" y="4793"/>
                </a:lnTo>
                <a:cubicBezTo>
                  <a:pt x="427717" y="1229"/>
                  <a:pt x="431742" y="3528"/>
                  <a:pt x="431972" y="10198"/>
                </a:cubicBezTo>
                <a:lnTo>
                  <a:pt x="432566" y="12996"/>
                </a:lnTo>
                <a:lnTo>
                  <a:pt x="435116" y="12026"/>
                </a:lnTo>
                <a:lnTo>
                  <a:pt x="436996" y="12151"/>
                </a:lnTo>
                <a:lnTo>
                  <a:pt x="458189" y="1459"/>
                </a:lnTo>
                <a:lnTo>
                  <a:pt x="458231" y="1525"/>
                </a:lnTo>
                <a:lnTo>
                  <a:pt x="458189" y="1229"/>
                </a:lnTo>
                <a:cubicBezTo>
                  <a:pt x="459367" y="683"/>
                  <a:pt x="460984" y="417"/>
                  <a:pt x="462767" y="391"/>
                </a:cubicBezTo>
                <a:cubicBezTo>
                  <a:pt x="468114" y="316"/>
                  <a:pt x="474948" y="2407"/>
                  <a:pt x="475897" y="5598"/>
                </a:cubicBezTo>
                <a:lnTo>
                  <a:pt x="477216" y="7151"/>
                </a:lnTo>
                <a:lnTo>
                  <a:pt x="477431" y="7196"/>
                </a:lnTo>
                <a:cubicBezTo>
                  <a:pt x="479328" y="8519"/>
                  <a:pt x="480996" y="8691"/>
                  <a:pt x="482591" y="8404"/>
                </a:cubicBezTo>
                <a:lnTo>
                  <a:pt x="487233" y="6880"/>
                </a:lnTo>
                <a:lnTo>
                  <a:pt x="486975" y="6621"/>
                </a:lnTo>
                <a:cubicBezTo>
                  <a:pt x="490698" y="4710"/>
                  <a:pt x="494156" y="1654"/>
                  <a:pt x="497504" y="5079"/>
                </a:cubicBezTo>
                <a:lnTo>
                  <a:pt x="498891" y="6911"/>
                </a:lnTo>
                <a:lnTo>
                  <a:pt x="498933" y="6851"/>
                </a:lnTo>
                <a:cubicBezTo>
                  <a:pt x="501520" y="6420"/>
                  <a:pt x="503914" y="4825"/>
                  <a:pt x="506549" y="4491"/>
                </a:cubicBezTo>
                <a:cubicBezTo>
                  <a:pt x="507428" y="4379"/>
                  <a:pt x="508333" y="4408"/>
                  <a:pt x="509282" y="4667"/>
                </a:cubicBezTo>
                <a:cubicBezTo>
                  <a:pt x="510777" y="5472"/>
                  <a:pt x="511927" y="6621"/>
                  <a:pt x="512617" y="8001"/>
                </a:cubicBezTo>
                <a:cubicBezTo>
                  <a:pt x="513192" y="10531"/>
                  <a:pt x="512157" y="12371"/>
                  <a:pt x="510202" y="13981"/>
                </a:cubicBezTo>
                <a:lnTo>
                  <a:pt x="509576" y="14801"/>
                </a:lnTo>
                <a:lnTo>
                  <a:pt x="521086" y="8013"/>
                </a:lnTo>
                <a:cubicBezTo>
                  <a:pt x="522926" y="6978"/>
                  <a:pt x="524996" y="5368"/>
                  <a:pt x="527181" y="7668"/>
                </a:cubicBezTo>
                <a:lnTo>
                  <a:pt x="526985" y="7848"/>
                </a:lnTo>
                <a:lnTo>
                  <a:pt x="527181" y="7898"/>
                </a:lnTo>
                <a:lnTo>
                  <a:pt x="528618" y="10426"/>
                </a:lnTo>
                <a:lnTo>
                  <a:pt x="532279" y="9266"/>
                </a:lnTo>
                <a:cubicBezTo>
                  <a:pt x="534464" y="7311"/>
                  <a:pt x="537339" y="7886"/>
                  <a:pt x="539868" y="7771"/>
                </a:cubicBezTo>
                <a:cubicBezTo>
                  <a:pt x="542283" y="7656"/>
                  <a:pt x="544353" y="7771"/>
                  <a:pt x="546538" y="6046"/>
                </a:cubicBezTo>
                <a:cubicBezTo>
                  <a:pt x="547975" y="4954"/>
                  <a:pt x="549441" y="4437"/>
                  <a:pt x="550778" y="4667"/>
                </a:cubicBezTo>
                <a:cubicBezTo>
                  <a:pt x="552115" y="4897"/>
                  <a:pt x="553322" y="5874"/>
                  <a:pt x="554242" y="7771"/>
                </a:cubicBezTo>
                <a:lnTo>
                  <a:pt x="554243" y="7795"/>
                </a:lnTo>
                <a:lnTo>
                  <a:pt x="565126" y="5713"/>
                </a:lnTo>
                <a:lnTo>
                  <a:pt x="569675" y="7389"/>
                </a:lnTo>
                <a:lnTo>
                  <a:pt x="573056" y="5040"/>
                </a:lnTo>
                <a:cubicBezTo>
                  <a:pt x="574508" y="4322"/>
                  <a:pt x="576089" y="3977"/>
                  <a:pt x="577929" y="4437"/>
                </a:cubicBezTo>
                <a:cubicBezTo>
                  <a:pt x="580344" y="5011"/>
                  <a:pt x="581953" y="6391"/>
                  <a:pt x="581838" y="9151"/>
                </a:cubicBezTo>
                <a:lnTo>
                  <a:pt x="581983" y="9301"/>
                </a:lnTo>
                <a:lnTo>
                  <a:pt x="581954" y="8921"/>
                </a:lnTo>
                <a:lnTo>
                  <a:pt x="584970" y="8444"/>
                </a:lnTo>
                <a:lnTo>
                  <a:pt x="587737" y="6419"/>
                </a:lnTo>
                <a:cubicBezTo>
                  <a:pt x="589589" y="5125"/>
                  <a:pt x="591581" y="4343"/>
                  <a:pt x="594048" y="5490"/>
                </a:cubicBezTo>
                <a:lnTo>
                  <a:pt x="595893" y="6716"/>
                </a:lnTo>
                <a:lnTo>
                  <a:pt x="596734" y="6583"/>
                </a:lnTo>
                <a:lnTo>
                  <a:pt x="608706" y="2149"/>
                </a:lnTo>
                <a:cubicBezTo>
                  <a:pt x="610316" y="1286"/>
                  <a:pt x="611954" y="769"/>
                  <a:pt x="613550" y="783"/>
                </a:cubicBezTo>
                <a:cubicBezTo>
                  <a:pt x="615145" y="797"/>
                  <a:pt x="616697" y="1344"/>
                  <a:pt x="618135" y="2608"/>
                </a:cubicBezTo>
                <a:cubicBezTo>
                  <a:pt x="621124" y="5138"/>
                  <a:pt x="620664" y="8243"/>
                  <a:pt x="618480" y="11232"/>
                </a:cubicBezTo>
                <a:cubicBezTo>
                  <a:pt x="617905" y="12037"/>
                  <a:pt x="617675" y="13072"/>
                  <a:pt x="618825" y="13647"/>
                </a:cubicBezTo>
                <a:cubicBezTo>
                  <a:pt x="619974" y="14222"/>
                  <a:pt x="621009" y="14682"/>
                  <a:pt x="622504" y="14107"/>
                </a:cubicBezTo>
                <a:cubicBezTo>
                  <a:pt x="626643" y="12382"/>
                  <a:pt x="631013" y="11003"/>
                  <a:pt x="635268" y="9508"/>
                </a:cubicBezTo>
                <a:lnTo>
                  <a:pt x="635286" y="9541"/>
                </a:lnTo>
                <a:lnTo>
                  <a:pt x="635268" y="9278"/>
                </a:lnTo>
                <a:cubicBezTo>
                  <a:pt x="638947" y="7208"/>
                  <a:pt x="642742" y="5023"/>
                  <a:pt x="646421" y="2953"/>
                </a:cubicBezTo>
                <a:cubicBezTo>
                  <a:pt x="649296" y="1344"/>
                  <a:pt x="651941" y="1459"/>
                  <a:pt x="653895" y="4103"/>
                </a:cubicBezTo>
                <a:lnTo>
                  <a:pt x="653851" y="7123"/>
                </a:lnTo>
                <a:lnTo>
                  <a:pt x="659870" y="5554"/>
                </a:lnTo>
                <a:lnTo>
                  <a:pt x="659870" y="16177"/>
                </a:lnTo>
                <a:lnTo>
                  <a:pt x="665049" y="16177"/>
                </a:lnTo>
                <a:lnTo>
                  <a:pt x="665050" y="16796"/>
                </a:lnTo>
                <a:lnTo>
                  <a:pt x="665279" y="15947"/>
                </a:lnTo>
                <a:cubicBezTo>
                  <a:pt x="668614" y="16694"/>
                  <a:pt x="671661" y="16091"/>
                  <a:pt x="674622" y="15013"/>
                </a:cubicBezTo>
                <a:lnTo>
                  <a:pt x="683376" y="11263"/>
                </a:lnTo>
                <a:lnTo>
                  <a:pt x="683447" y="11003"/>
                </a:lnTo>
                <a:cubicBezTo>
                  <a:pt x="687931" y="8013"/>
                  <a:pt x="692876" y="6173"/>
                  <a:pt x="697935" y="4793"/>
                </a:cubicBezTo>
                <a:cubicBezTo>
                  <a:pt x="702190" y="3528"/>
                  <a:pt x="706789" y="2953"/>
                  <a:pt x="709434" y="8013"/>
                </a:cubicBezTo>
                <a:cubicBezTo>
                  <a:pt x="710928" y="10887"/>
                  <a:pt x="712653" y="8588"/>
                  <a:pt x="714378" y="8588"/>
                </a:cubicBezTo>
                <a:cubicBezTo>
                  <a:pt x="719093" y="6863"/>
                  <a:pt x="724152" y="5943"/>
                  <a:pt x="728521" y="2953"/>
                </a:cubicBezTo>
                <a:cubicBezTo>
                  <a:pt x="732259" y="424"/>
                  <a:pt x="734788" y="-525"/>
                  <a:pt x="736628" y="280"/>
                </a:cubicBezTo>
                <a:close/>
              </a:path>
            </a:pathLst>
          </a:custGeom>
          <a:gradFill>
            <a:gsLst>
              <a:gs pos="0">
                <a:srgbClr val="E94F0B"/>
              </a:gs>
              <a:gs pos="100000">
                <a:srgbClr val="E94F0B"/>
              </a:gs>
              <a:gs pos="50000">
                <a:srgbClr val="F08009"/>
              </a:gs>
            </a:gsLst>
            <a:lin ang="0" scaled="0"/>
          </a:gradFill>
          <a:ln w="9525" cap="flat">
            <a:noFill/>
            <a:prstDash val="solid"/>
            <a:miter/>
          </a:ln>
        </p:spPr>
        <p:txBody>
          <a:bodyPr rtlCol="0" anchor="ctr"/>
          <a:lstStyle/>
          <a:p>
            <a:endParaRPr lang="nl-NL"/>
          </a:p>
        </p:txBody>
      </p:sp>
    </p:spTree>
    <p:extLst>
      <p:ext uri="{BB962C8B-B14F-4D97-AF65-F5344CB8AC3E}">
        <p14:creationId xmlns:p14="http://schemas.microsoft.com/office/powerpoint/2010/main" val="2113060768"/>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 id="2147483697" r:id="rId10"/>
    <p:sldLayoutId id="2147483698" r:id="rId11"/>
    <p:sldLayoutId id="2147483699" r:id="rId12"/>
    <p:sldLayoutId id="2147483700" r:id="rId13"/>
    <p:sldLayoutId id="2147483701" r:id="rId14"/>
    <p:sldLayoutId id="2147483702" r:id="rId15"/>
    <p:sldLayoutId id="2147483703" r:id="rId16"/>
    <p:sldLayoutId id="2147483704" r:id="rId17"/>
    <p:sldLayoutId id="2147483705" r:id="rId18"/>
    <p:sldLayoutId id="2147483706" r:id="rId19"/>
    <p:sldLayoutId id="2147483707" r:id="rId20"/>
    <p:sldLayoutId id="2147483708" r:id="rId21"/>
    <p:sldLayoutId id="2147483709" r:id="rId22"/>
    <p:sldLayoutId id="2147483710" r:id="rId23"/>
    <p:sldLayoutId id="2147483711" r:id="rId24"/>
    <p:sldLayoutId id="2147483712" r:id="rId25"/>
    <p:sldLayoutId id="2147483713" r:id="rId26"/>
    <p:sldLayoutId id="2147483714" r:id="rId27"/>
    <p:sldLayoutId id="2147483715" r:id="rId28"/>
    <p:sldLayoutId id="2147483716" r:id="rId2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100000"/>
        </a:lnSpc>
        <a:spcBef>
          <a:spcPct val="0"/>
        </a:spcBef>
        <a:buNone/>
        <a:tabLst>
          <a:tab pos="1255713" algn="l"/>
        </a:tabLst>
        <a:defRPr sz="3000" b="1" kern="1200">
          <a:ln w="3175">
            <a:solidFill>
              <a:schemeClr val="tx2"/>
            </a:solidFill>
          </a:ln>
          <a:solidFill>
            <a:schemeClr val="tx2"/>
          </a:solidFill>
          <a:latin typeface="+mj-lt"/>
          <a:ea typeface="+mj-ea"/>
          <a:cs typeface="+mj-cs"/>
        </a:defRPr>
      </a:lvl1pPr>
    </p:titleStyle>
    <p:bodyStyle>
      <a:lvl1pPr marL="217488" indent="-217488" algn="l" defTabSz="719138" rtl="0" eaLnBrk="1" latinLnBrk="0" hangingPunct="1">
        <a:lnSpc>
          <a:spcPct val="100000"/>
        </a:lnSpc>
        <a:spcBef>
          <a:spcPts val="300"/>
        </a:spcBef>
        <a:spcAft>
          <a:spcPts val="600"/>
        </a:spcAft>
        <a:buClr>
          <a:schemeClr val="accent1"/>
        </a:buClr>
        <a:buSzPct val="100000"/>
        <a:buFont typeface="Segoe UI Light" panose="020B0502040204020203" pitchFamily="34" charset="0"/>
        <a:buChar char="•"/>
        <a:defRPr sz="1600" kern="1200">
          <a:solidFill>
            <a:schemeClr val="tx2"/>
          </a:solidFill>
          <a:latin typeface="+mn-lt"/>
          <a:ea typeface="+mn-ea"/>
          <a:cs typeface="+mn-cs"/>
        </a:defRPr>
      </a:lvl1pPr>
      <a:lvl2pPr marL="471488" indent="-254000" algn="l" defTabSz="719138" rtl="0" eaLnBrk="1" latinLnBrk="0" hangingPunct="1">
        <a:lnSpc>
          <a:spcPct val="100000"/>
        </a:lnSpc>
        <a:spcBef>
          <a:spcPts val="300"/>
        </a:spcBef>
        <a:spcAft>
          <a:spcPts val="600"/>
        </a:spcAft>
        <a:buClr>
          <a:schemeClr val="accent1"/>
        </a:buClr>
        <a:buSzPct val="100000"/>
        <a:buFont typeface="Arial" panose="020B0604020202020204" pitchFamily="34" charset="0"/>
        <a:buChar char="•"/>
        <a:defRPr sz="1600" i="0" kern="1200">
          <a:solidFill>
            <a:schemeClr val="tx2"/>
          </a:solidFill>
          <a:latin typeface="+mn-lt"/>
          <a:ea typeface="+mn-ea"/>
          <a:cs typeface="+mn-cs"/>
        </a:defRPr>
      </a:lvl2pPr>
      <a:lvl3pPr marL="0" indent="0" algn="l" defTabSz="719138" rtl="0" eaLnBrk="1" latinLnBrk="0" hangingPunct="1">
        <a:lnSpc>
          <a:spcPct val="100000"/>
        </a:lnSpc>
        <a:spcBef>
          <a:spcPts val="300"/>
        </a:spcBef>
        <a:spcAft>
          <a:spcPts val="600"/>
        </a:spcAft>
        <a:buClr>
          <a:srgbClr val="0070C0"/>
        </a:buClr>
        <a:buSzPct val="85000"/>
        <a:buFont typeface="Arial" panose="020B0604020202020204" pitchFamily="34" charset="0"/>
        <a:buNone/>
        <a:defRPr sz="1600" i="0" kern="1200">
          <a:solidFill>
            <a:schemeClr val="tx2"/>
          </a:solidFill>
          <a:latin typeface="+mn-lt"/>
          <a:ea typeface="+mn-ea"/>
          <a:cs typeface="+mn-cs"/>
        </a:defRPr>
      </a:lvl3pPr>
      <a:lvl4pPr marL="0" indent="0" algn="l" defTabSz="719138" rtl="0" eaLnBrk="1" latinLnBrk="0" hangingPunct="1">
        <a:lnSpc>
          <a:spcPct val="100000"/>
        </a:lnSpc>
        <a:spcBef>
          <a:spcPts val="300"/>
        </a:spcBef>
        <a:spcAft>
          <a:spcPts val="600"/>
        </a:spcAft>
        <a:buFont typeface="Arial" panose="020B0604020202020204" pitchFamily="34" charset="0"/>
        <a:buNone/>
        <a:defRPr sz="1800" b="1" strike="noStrike" kern="1200" cap="none" spc="0" baseline="0">
          <a:solidFill>
            <a:schemeClr val="accent1"/>
          </a:solidFill>
          <a:latin typeface="+mj-lt"/>
          <a:ea typeface="+mn-ea"/>
          <a:cs typeface="Calibri" panose="020F0502020204030204" pitchFamily="34" charset="0"/>
        </a:defRPr>
      </a:lvl4pPr>
      <a:lvl5pPr marL="0" indent="0" algn="l" defTabSz="719138" rtl="0" eaLnBrk="1" latinLnBrk="0" hangingPunct="1">
        <a:lnSpc>
          <a:spcPct val="100000"/>
        </a:lnSpc>
        <a:spcBef>
          <a:spcPts val="300"/>
        </a:spcBef>
        <a:spcAft>
          <a:spcPts val="600"/>
        </a:spcAft>
        <a:buClr>
          <a:schemeClr val="tx2"/>
        </a:buClr>
        <a:buFont typeface="+mj-lt"/>
        <a:buNone/>
        <a:defRPr sz="1800" b="1" i="0" kern="1200">
          <a:solidFill>
            <a:schemeClr val="accent3"/>
          </a:solidFill>
          <a:latin typeface="+mn-lt"/>
          <a:ea typeface="+mn-ea"/>
          <a:cs typeface="+mn-cs"/>
        </a:defRPr>
      </a:lvl5pPr>
      <a:lvl6pPr marL="276225" indent="-276225" algn="l" defTabSz="914400" rtl="0" eaLnBrk="1" latinLnBrk="0" hangingPunct="1">
        <a:lnSpc>
          <a:spcPct val="100000"/>
        </a:lnSpc>
        <a:spcBef>
          <a:spcPts val="300"/>
        </a:spcBef>
        <a:spcAft>
          <a:spcPts val="600"/>
        </a:spcAft>
        <a:buClr>
          <a:schemeClr val="accent1"/>
        </a:buClr>
        <a:buFont typeface="+mj-lt"/>
        <a:buAutoNum type="romanUcPeriod"/>
        <a:defRPr sz="1600" b="0" i="0" kern="1200">
          <a:solidFill>
            <a:schemeClr val="tx2"/>
          </a:solidFill>
          <a:latin typeface="+mn-lt"/>
          <a:ea typeface="+mn-ea"/>
          <a:cs typeface="+mn-cs"/>
        </a:defRPr>
      </a:lvl6pPr>
      <a:lvl7pPr marL="288925" indent="-288925" algn="l" defTabSz="914400" rtl="0" eaLnBrk="1" latinLnBrk="0" hangingPunct="1">
        <a:lnSpc>
          <a:spcPct val="100000"/>
        </a:lnSpc>
        <a:spcBef>
          <a:spcPts val="300"/>
        </a:spcBef>
        <a:spcAft>
          <a:spcPts val="600"/>
        </a:spcAft>
        <a:buClr>
          <a:schemeClr val="accent1"/>
        </a:buClr>
        <a:buFont typeface="+mj-lt"/>
        <a:buAutoNum type="alphaUcPeriod"/>
        <a:defRPr sz="1600" b="0" i="0" kern="1200">
          <a:solidFill>
            <a:schemeClr val="tx2"/>
          </a:solidFill>
          <a:latin typeface="+mn-lt"/>
          <a:ea typeface="+mn-ea"/>
          <a:cs typeface="+mn-cs"/>
        </a:defRPr>
      </a:lvl7pPr>
      <a:lvl8pPr marL="0" indent="0" algn="l" defTabSz="914400" rtl="0" eaLnBrk="1" latinLnBrk="0" hangingPunct="1">
        <a:lnSpc>
          <a:spcPct val="90000"/>
        </a:lnSpc>
        <a:spcBef>
          <a:spcPts val="300"/>
        </a:spcBef>
        <a:spcAft>
          <a:spcPts val="600"/>
        </a:spcAft>
        <a:buFont typeface="Arial" panose="020B0604020202020204" pitchFamily="34" charset="0"/>
        <a:buNone/>
        <a:defRPr sz="2400" i="1" kern="1200">
          <a:solidFill>
            <a:schemeClr val="accent1"/>
          </a:solidFill>
          <a:latin typeface="+mn-lt"/>
          <a:ea typeface="+mn-ea"/>
          <a:cs typeface="+mn-cs"/>
        </a:defRPr>
      </a:lvl8pPr>
      <a:lvl9pPr marL="0" indent="0" algn="l" defTabSz="914400" rtl="0" eaLnBrk="1" latinLnBrk="0" hangingPunct="1">
        <a:lnSpc>
          <a:spcPct val="100000"/>
        </a:lnSpc>
        <a:spcBef>
          <a:spcPts val="300"/>
        </a:spcBef>
        <a:spcAft>
          <a:spcPts val="1200"/>
        </a:spcAft>
        <a:buFont typeface="Arial" panose="020B0604020202020204" pitchFamily="34" charset="0"/>
        <a:buNone/>
        <a:defRPr sz="1100" b="0" kern="1200">
          <a:solidFill>
            <a:schemeClr val="tx2">
              <a:lumMod val="60000"/>
              <a:lumOff val="40000"/>
            </a:schemeClr>
          </a:solidFill>
          <a:latin typeface="+mj-lt"/>
          <a:ea typeface="+mn-ea"/>
          <a:cs typeface="+mn-cs"/>
        </a:defRPr>
      </a:lvl9pPr>
    </p:bodyStyle>
    <p:other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776">
          <p15:clr>
            <a:srgbClr val="F26B43"/>
          </p15:clr>
        </p15:guide>
        <p15:guide id="3" orient="horz" pos="1002">
          <p15:clr>
            <a:srgbClr val="F26B43"/>
          </p15:clr>
        </p15:guide>
        <p15:guide id="5" orient="horz" pos="3867">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slideLayout" Target="../slideLayouts/slideLayout8.xml"/><Relationship Id="rId1" Type="http://schemas.openxmlformats.org/officeDocument/2006/relationships/video" Target="https://www.youtube.com/embed/1deTAQfqcgE?start=740&amp;feature=oembed"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xml"/><Relationship Id="rId1" Type="http://schemas.openxmlformats.org/officeDocument/2006/relationships/slideLayout" Target="../slideLayouts/slideLayout14.xml"/><Relationship Id="rId6" Type="http://schemas.openxmlformats.org/officeDocument/2006/relationships/image" Target="../media/image24.png"/><Relationship Id="rId5" Type="http://schemas.openxmlformats.org/officeDocument/2006/relationships/image" Target="../media/image23.jpg"/><Relationship Id="rId4" Type="http://schemas.openxmlformats.org/officeDocument/2006/relationships/image" Target="../media/image22.jpg"/></Relationships>
</file>

<file path=ppt/slides/_rels/slide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xml"/><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xml"/><Relationship Id="rId1" Type="http://schemas.openxmlformats.org/officeDocument/2006/relationships/slideLayout" Target="../slideLayouts/slideLayout8.xml"/><Relationship Id="rId4" Type="http://schemas.openxmlformats.org/officeDocument/2006/relationships/image" Target="../media/image31.png"/></Relationships>
</file>

<file path=ppt/slides/_rels/slide8.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Tijdelijke aanduiding voor afbeelding 21" descr="Afbeelding met buiten, lucht, gebouw, gang&#10;&#10;Automatisch gegenereerde beschrijving">
            <a:extLst>
              <a:ext uri="{FF2B5EF4-FFF2-40B4-BE49-F238E27FC236}">
                <a16:creationId xmlns:a16="http://schemas.microsoft.com/office/drawing/2014/main" id="{A71D215F-0227-3F49-B042-C0EA33A08E3E}"/>
              </a:ext>
            </a:extLst>
          </p:cNvPr>
          <p:cNvPicPr>
            <a:picLocks noGrp="1" noChangeAspect="1"/>
          </p:cNvPicPr>
          <p:nvPr>
            <p:ph type="pic" sz="quarter" idx="11"/>
          </p:nvPr>
        </p:nvPicPr>
        <p:blipFill>
          <a:blip r:embed="rId2" cstate="print">
            <a:extLst>
              <a:ext uri="{28A0092B-C50C-407E-A947-70E740481C1C}">
                <a14:useLocalDpi xmlns:a14="http://schemas.microsoft.com/office/drawing/2010/main"/>
              </a:ext>
            </a:extLst>
          </a:blip>
          <a:srcRect/>
          <a:stretch>
            <a:fillRect/>
          </a:stretch>
        </p:blipFill>
        <p:spPr/>
      </p:pic>
      <p:sp>
        <p:nvSpPr>
          <p:cNvPr id="11" name="Rechthoek 10">
            <a:extLst>
              <a:ext uri="{FF2B5EF4-FFF2-40B4-BE49-F238E27FC236}">
                <a16:creationId xmlns:a16="http://schemas.microsoft.com/office/drawing/2014/main" id="{A60134C5-7053-674F-B8EF-FCA2949C6849}"/>
              </a:ext>
            </a:extLst>
          </p:cNvPr>
          <p:cNvSpPr/>
          <p:nvPr/>
        </p:nvSpPr>
        <p:spPr>
          <a:xfrm>
            <a:off x="0" y="2302387"/>
            <a:ext cx="7277639" cy="2253226"/>
          </a:xfrm>
          <a:prstGeom prst="rect">
            <a:avLst/>
          </a:prstGeom>
          <a:solidFill>
            <a:schemeClr val="bg1">
              <a:alpha val="70445"/>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dirty="0"/>
          </a:p>
        </p:txBody>
      </p:sp>
      <p:sp>
        <p:nvSpPr>
          <p:cNvPr id="3" name="Titel 2">
            <a:extLst>
              <a:ext uri="{FF2B5EF4-FFF2-40B4-BE49-F238E27FC236}">
                <a16:creationId xmlns:a16="http://schemas.microsoft.com/office/drawing/2014/main" id="{579E478C-17F5-844A-8174-9F6950FA46A3}"/>
              </a:ext>
            </a:extLst>
          </p:cNvPr>
          <p:cNvSpPr>
            <a:spLocks noGrp="1"/>
          </p:cNvSpPr>
          <p:nvPr>
            <p:ph type="title"/>
          </p:nvPr>
        </p:nvSpPr>
        <p:spPr>
          <a:xfrm>
            <a:off x="491408" y="2872218"/>
            <a:ext cx="7171264" cy="818723"/>
          </a:xfrm>
        </p:spPr>
        <p:txBody>
          <a:bodyPr>
            <a:normAutofit/>
          </a:bodyPr>
          <a:lstStyle/>
          <a:p>
            <a:r>
              <a:rPr lang="nl-NL" dirty="0"/>
              <a:t>Ruimtelijk Domein en de Raad</a:t>
            </a:r>
          </a:p>
        </p:txBody>
      </p:sp>
      <p:sp>
        <p:nvSpPr>
          <p:cNvPr id="4" name="Tijdelijke aanduiding voor inhoud 3">
            <a:extLst>
              <a:ext uri="{FF2B5EF4-FFF2-40B4-BE49-F238E27FC236}">
                <a16:creationId xmlns:a16="http://schemas.microsoft.com/office/drawing/2014/main" id="{BFBEF3AB-8CAD-574B-A282-BDDEC4C0A13F}"/>
              </a:ext>
            </a:extLst>
          </p:cNvPr>
          <p:cNvSpPr>
            <a:spLocks noGrp="1"/>
          </p:cNvSpPr>
          <p:nvPr>
            <p:ph idx="1"/>
          </p:nvPr>
        </p:nvSpPr>
        <p:spPr>
          <a:xfrm>
            <a:off x="491408" y="3690941"/>
            <a:ext cx="3257839" cy="490998"/>
          </a:xfrm>
        </p:spPr>
        <p:txBody>
          <a:bodyPr/>
          <a:lstStyle/>
          <a:p>
            <a:r>
              <a:rPr lang="nl-NL" dirty="0"/>
              <a:t>12 april 2022</a:t>
            </a:r>
          </a:p>
        </p:txBody>
      </p:sp>
    </p:spTree>
    <p:extLst>
      <p:ext uri="{BB962C8B-B14F-4D97-AF65-F5344CB8AC3E}">
        <p14:creationId xmlns:p14="http://schemas.microsoft.com/office/powerpoint/2010/main" val="66398953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nlinemedia 1" title="Floris Alkemade | Zomergasten in het kort">
            <a:hlinkClick r:id="" action="ppaction://media"/>
            <a:extLst>
              <a:ext uri="{FF2B5EF4-FFF2-40B4-BE49-F238E27FC236}">
                <a16:creationId xmlns:a16="http://schemas.microsoft.com/office/drawing/2014/main" id="{D9E9D2DD-03F1-4262-8D25-058BAD0CF051}"/>
              </a:ext>
            </a:extLst>
          </p:cNvPr>
          <p:cNvPicPr>
            <a:picLocks noRot="1" noChangeAspect="1"/>
          </p:cNvPicPr>
          <p:nvPr>
            <a:videoFile r:link="rId1"/>
          </p:nvPr>
        </p:nvPicPr>
        <p:blipFill>
          <a:blip r:embed="rId3"/>
          <a:stretch>
            <a:fillRect/>
          </a:stretch>
        </p:blipFill>
        <p:spPr>
          <a:xfrm>
            <a:off x="585216" y="315407"/>
            <a:ext cx="11045736" cy="6240841"/>
          </a:xfrm>
          <a:prstGeom prst="rect">
            <a:avLst/>
          </a:prstGeom>
        </p:spPr>
      </p:pic>
    </p:spTree>
    <p:extLst>
      <p:ext uri="{BB962C8B-B14F-4D97-AF65-F5344CB8AC3E}">
        <p14:creationId xmlns:p14="http://schemas.microsoft.com/office/powerpoint/2010/main" val="3029698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D693DCC3-BBA2-054A-8765-C6FECF2A23B6}"/>
              </a:ext>
            </a:extLst>
          </p:cNvPr>
          <p:cNvSpPr>
            <a:spLocks noGrp="1"/>
          </p:cNvSpPr>
          <p:nvPr>
            <p:ph type="title"/>
          </p:nvPr>
        </p:nvSpPr>
        <p:spPr/>
        <p:txBody>
          <a:bodyPr>
            <a:normAutofit/>
          </a:bodyPr>
          <a:lstStyle/>
          <a:p>
            <a:r>
              <a:rPr lang="nl-NL" sz="3600" dirty="0"/>
              <a:t>Programma</a:t>
            </a:r>
          </a:p>
        </p:txBody>
      </p:sp>
      <p:sp>
        <p:nvSpPr>
          <p:cNvPr id="8" name="Tijdelijke aanduiding voor tekst 7">
            <a:extLst>
              <a:ext uri="{FF2B5EF4-FFF2-40B4-BE49-F238E27FC236}">
                <a16:creationId xmlns:a16="http://schemas.microsoft.com/office/drawing/2014/main" id="{5E43532C-DC56-6941-9F1A-A2B8E52209BC}"/>
              </a:ext>
            </a:extLst>
          </p:cNvPr>
          <p:cNvSpPr>
            <a:spLocks noGrp="1"/>
          </p:cNvSpPr>
          <p:nvPr>
            <p:ph type="body" sz="half" idx="2"/>
          </p:nvPr>
        </p:nvSpPr>
        <p:spPr>
          <a:xfrm>
            <a:off x="839787" y="2057400"/>
            <a:ext cx="9579339" cy="3811588"/>
          </a:xfrm>
        </p:spPr>
        <p:txBody>
          <a:bodyPr>
            <a:noAutofit/>
          </a:bodyPr>
          <a:lstStyle/>
          <a:p>
            <a:pPr marL="228600" indent="-228600">
              <a:lnSpc>
                <a:spcPct val="150000"/>
              </a:lnSpc>
              <a:buFont typeface="+mj-lt"/>
              <a:buAutoNum type="arabicPeriod"/>
            </a:pPr>
            <a:r>
              <a:rPr lang="nl-NL" sz="2800" dirty="0">
                <a:latin typeface="Barlow" pitchFamily="2" charset="77"/>
              </a:rPr>
              <a:t> Introductie				19.00 uur</a:t>
            </a:r>
          </a:p>
          <a:p>
            <a:pPr marL="228600" indent="-228600">
              <a:lnSpc>
                <a:spcPct val="150000"/>
              </a:lnSpc>
              <a:buFont typeface="+mj-lt"/>
              <a:buAutoNum type="arabicPeriod"/>
            </a:pPr>
            <a:r>
              <a:rPr lang="nl-NL" sz="2800" dirty="0">
                <a:latin typeface="Barlow" pitchFamily="2" charset="77"/>
              </a:rPr>
              <a:t> Integrale ruimtelijke opgaven	19.05 uur</a:t>
            </a:r>
          </a:p>
          <a:p>
            <a:pPr marL="228600" indent="-228600">
              <a:lnSpc>
                <a:spcPct val="150000"/>
              </a:lnSpc>
              <a:buFont typeface="+mj-lt"/>
              <a:buAutoNum type="arabicPeriod"/>
            </a:pPr>
            <a:r>
              <a:rPr lang="nl-NL" sz="2800" dirty="0">
                <a:latin typeface="Barlow" pitchFamily="2" charset="77"/>
              </a:rPr>
              <a:t> Workshop 1				19.30 uur</a:t>
            </a:r>
          </a:p>
          <a:p>
            <a:pPr marL="228600" indent="-228600">
              <a:lnSpc>
                <a:spcPct val="150000"/>
              </a:lnSpc>
              <a:buFont typeface="+mj-lt"/>
              <a:buAutoNum type="arabicPeriod"/>
            </a:pPr>
            <a:r>
              <a:rPr lang="nl-NL" sz="2800" dirty="0">
                <a:latin typeface="Barlow" pitchFamily="2" charset="77"/>
              </a:rPr>
              <a:t> Workshop 2				20.00 uur</a:t>
            </a:r>
          </a:p>
          <a:p>
            <a:pPr marL="228600" indent="-228600">
              <a:lnSpc>
                <a:spcPct val="150000"/>
              </a:lnSpc>
              <a:buFont typeface="+mj-lt"/>
              <a:buAutoNum type="arabicPeriod"/>
            </a:pPr>
            <a:r>
              <a:rPr lang="nl-NL" sz="2800" dirty="0">
                <a:latin typeface="Barlow" pitchFamily="2" charset="77"/>
              </a:rPr>
              <a:t> Workshop 3				20.30 uur</a:t>
            </a:r>
          </a:p>
        </p:txBody>
      </p:sp>
    </p:spTree>
    <p:extLst>
      <p:ext uri="{BB962C8B-B14F-4D97-AF65-F5344CB8AC3E}">
        <p14:creationId xmlns:p14="http://schemas.microsoft.com/office/powerpoint/2010/main" val="329404487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8" name="Afbeelding 27" descr="Afbeelding met tekst&#10;&#10;Automatisch gegenereerde beschrijving">
            <a:extLst>
              <a:ext uri="{FF2B5EF4-FFF2-40B4-BE49-F238E27FC236}">
                <a16:creationId xmlns:a16="http://schemas.microsoft.com/office/drawing/2014/main" id="{590F4CBE-6450-4A99-8D6E-98E730427A4F}"/>
              </a:ext>
            </a:extLst>
          </p:cNvPr>
          <p:cNvPicPr>
            <a:picLocks noChangeAspect="1"/>
          </p:cNvPicPr>
          <p:nvPr/>
        </p:nvPicPr>
        <p:blipFill rotWithShape="1">
          <a:blip r:embed="rId2"/>
          <a:srcRect b="7408"/>
          <a:stretch/>
        </p:blipFill>
        <p:spPr>
          <a:xfrm>
            <a:off x="-1" y="10"/>
            <a:ext cx="12192000" cy="6857990"/>
          </a:xfrm>
          <a:prstGeom prst="rect">
            <a:avLst/>
          </a:prstGeom>
        </p:spPr>
      </p:pic>
      <p:sp>
        <p:nvSpPr>
          <p:cNvPr id="36" name="Freeform 5">
            <a:extLst>
              <a:ext uri="{FF2B5EF4-FFF2-40B4-BE49-F238E27FC236}">
                <a16:creationId xmlns:a16="http://schemas.microsoft.com/office/drawing/2014/main" id="{3CD9DF72-87A3-404E-A828-84CBF11A83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grayWhite">
          <a:xfrm flipH="1">
            <a:off x="0" y="998175"/>
            <a:ext cx="6017172" cy="5859825"/>
          </a:xfrm>
          <a:custGeom>
            <a:avLst/>
            <a:gdLst>
              <a:gd name="T0" fmla="*/ 1333 w 1333"/>
              <a:gd name="T1" fmla="*/ 1031 h 1298"/>
              <a:gd name="T2" fmla="*/ 1333 w 1333"/>
              <a:gd name="T3" fmla="*/ 380 h 1298"/>
              <a:gd name="T4" fmla="*/ 706 w 1333"/>
              <a:gd name="T5" fmla="*/ 0 h 1298"/>
              <a:gd name="T6" fmla="*/ 0 w 1333"/>
              <a:gd name="T7" fmla="*/ 706 h 1298"/>
              <a:gd name="T8" fmla="*/ 323 w 1333"/>
              <a:gd name="T9" fmla="*/ 1298 h 1298"/>
              <a:gd name="T10" fmla="*/ 1090 w 1333"/>
              <a:gd name="T11" fmla="*/ 1298 h 1298"/>
              <a:gd name="T12" fmla="*/ 1333 w 1333"/>
              <a:gd name="T13" fmla="*/ 1031 h 1298"/>
            </a:gdLst>
            <a:ahLst/>
            <a:cxnLst>
              <a:cxn ang="0">
                <a:pos x="T0" y="T1"/>
              </a:cxn>
              <a:cxn ang="0">
                <a:pos x="T2" y="T3"/>
              </a:cxn>
              <a:cxn ang="0">
                <a:pos x="T4" y="T5"/>
              </a:cxn>
              <a:cxn ang="0">
                <a:pos x="T6" y="T7"/>
              </a:cxn>
              <a:cxn ang="0">
                <a:pos x="T8" y="T9"/>
              </a:cxn>
              <a:cxn ang="0">
                <a:pos x="T10" y="T11"/>
              </a:cxn>
              <a:cxn ang="0">
                <a:pos x="T12" y="T13"/>
              </a:cxn>
            </a:cxnLst>
            <a:rect l="0" t="0" r="r" b="b"/>
            <a:pathLst>
              <a:path w="1333" h="1298">
                <a:moveTo>
                  <a:pt x="1333" y="1031"/>
                </a:moveTo>
                <a:cubicBezTo>
                  <a:pt x="1333" y="380"/>
                  <a:pt x="1333" y="380"/>
                  <a:pt x="1333" y="380"/>
                </a:cubicBezTo>
                <a:cubicBezTo>
                  <a:pt x="1215" y="154"/>
                  <a:pt x="979" y="0"/>
                  <a:pt x="706" y="0"/>
                </a:cubicBezTo>
                <a:cubicBezTo>
                  <a:pt x="317" y="0"/>
                  <a:pt x="0" y="316"/>
                  <a:pt x="0" y="706"/>
                </a:cubicBezTo>
                <a:cubicBezTo>
                  <a:pt x="0" y="954"/>
                  <a:pt x="129" y="1172"/>
                  <a:pt x="323" y="1298"/>
                </a:cubicBezTo>
                <a:cubicBezTo>
                  <a:pt x="1090" y="1298"/>
                  <a:pt x="1090" y="1298"/>
                  <a:pt x="1090" y="1298"/>
                </a:cubicBezTo>
                <a:cubicBezTo>
                  <a:pt x="1193" y="1232"/>
                  <a:pt x="1276" y="1140"/>
                  <a:pt x="1333" y="1031"/>
                </a:cubicBezTo>
                <a:close/>
              </a:path>
            </a:pathLst>
          </a:custGeom>
          <a:solidFill>
            <a:schemeClr val="bg1">
              <a:alpha val="75000"/>
            </a:schemeClr>
          </a:solidFill>
          <a:ln w="50800" cap="sq" cmpd="dbl">
            <a:noFill/>
            <a:miter lim="800000"/>
          </a:ln>
          <a:effectLst/>
        </p:spPr>
        <p:txBody>
          <a:bodyPr vert="horz" lIns="91440" tIns="45720" rIns="91440" bIns="45720" rtlCol="0" anchor="t">
            <a:normAutofit/>
          </a:bodyPr>
          <a:lstStyle/>
          <a:p>
            <a:pPr algn="ctr">
              <a:spcAft>
                <a:spcPts val="1000"/>
              </a:spcAft>
              <a:buClr>
                <a:schemeClr val="tx1"/>
              </a:buClr>
              <a:buSzPct val="100000"/>
              <a:buFont typeface="Arial"/>
              <a:buNone/>
            </a:pPr>
            <a:endParaRPr lang="en-US" sz="1600" cap="all"/>
          </a:p>
        </p:txBody>
      </p:sp>
      <p:sp>
        <p:nvSpPr>
          <p:cNvPr id="26" name="Titel 2">
            <a:extLst>
              <a:ext uri="{FF2B5EF4-FFF2-40B4-BE49-F238E27FC236}">
                <a16:creationId xmlns:a16="http://schemas.microsoft.com/office/drawing/2014/main" id="{A03CBDC9-F4DB-4AED-AB4E-19E61CD5014D}"/>
              </a:ext>
            </a:extLst>
          </p:cNvPr>
          <p:cNvSpPr txBox="1">
            <a:spLocks/>
          </p:cNvSpPr>
          <p:nvPr/>
        </p:nvSpPr>
        <p:spPr>
          <a:xfrm>
            <a:off x="709448" y="1913950"/>
            <a:ext cx="4204137" cy="1342754"/>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spcAft>
                <a:spcPts val="600"/>
              </a:spcAft>
            </a:pPr>
            <a:r>
              <a:rPr lang="en-US" sz="2800" dirty="0" err="1"/>
              <a:t>Integrale</a:t>
            </a:r>
            <a:r>
              <a:rPr lang="en-US" sz="2800" dirty="0"/>
              <a:t> </a:t>
            </a:r>
            <a:r>
              <a:rPr lang="en-US" sz="2800" dirty="0" err="1"/>
              <a:t>ruimtelijke</a:t>
            </a:r>
            <a:r>
              <a:rPr lang="en-US" sz="2800" dirty="0"/>
              <a:t> </a:t>
            </a:r>
            <a:r>
              <a:rPr lang="en-US" sz="2800" dirty="0" err="1"/>
              <a:t>opgaven</a:t>
            </a:r>
            <a:r>
              <a:rPr lang="en-US" sz="2800" dirty="0"/>
              <a:t>				    </a:t>
            </a:r>
          </a:p>
        </p:txBody>
      </p:sp>
      <p:cxnSp>
        <p:nvCxnSpPr>
          <p:cNvPr id="35" name="Straight Connector 34">
            <a:extLst>
              <a:ext uri="{FF2B5EF4-FFF2-40B4-BE49-F238E27FC236}">
                <a16:creationId xmlns:a16="http://schemas.microsoft.com/office/drawing/2014/main" id="{20E3A342-4D61-4E3F-AF90-1AB42AEB96CC}"/>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2287051" y="3337139"/>
            <a:ext cx="935420" cy="0"/>
          </a:xfrm>
          <a:prstGeom prst="line">
            <a:avLst/>
          </a:prstGeom>
          <a:ln w="25400" cap="sq">
            <a:solidFill>
              <a:schemeClr val="tx1">
                <a:lumMod val="85000"/>
                <a:lumOff val="15000"/>
              </a:schemeClr>
            </a:solidFill>
            <a:bevel/>
          </a:ln>
        </p:spPr>
        <p:style>
          <a:lnRef idx="1">
            <a:schemeClr val="accent1"/>
          </a:lnRef>
          <a:fillRef idx="0">
            <a:schemeClr val="accent1"/>
          </a:fillRef>
          <a:effectRef idx="0">
            <a:schemeClr val="accent1"/>
          </a:effectRef>
          <a:fontRef idx="minor">
            <a:schemeClr val="tx1"/>
          </a:fontRef>
        </p:style>
      </p:cxnSp>
      <p:sp>
        <p:nvSpPr>
          <p:cNvPr id="23" name="Tekstvak 22">
            <a:extLst>
              <a:ext uri="{FF2B5EF4-FFF2-40B4-BE49-F238E27FC236}">
                <a16:creationId xmlns:a16="http://schemas.microsoft.com/office/drawing/2014/main" id="{085309C8-1FFC-44ED-BF6B-7095C1EEC2D8}"/>
              </a:ext>
            </a:extLst>
          </p:cNvPr>
          <p:cNvSpPr txBox="1"/>
          <p:nvPr/>
        </p:nvSpPr>
        <p:spPr>
          <a:xfrm>
            <a:off x="525516" y="3417573"/>
            <a:ext cx="4593021" cy="2619839"/>
          </a:xfrm>
          <a:prstGeom prst="rect">
            <a:avLst/>
          </a:prstGeom>
        </p:spPr>
        <p:txBody>
          <a:bodyPr vert="horz" lIns="91440" tIns="45720" rIns="91440" bIns="45720" rtlCol="0" anchor="ctr">
            <a:normAutofit/>
          </a:bodyPr>
          <a:lstStyle/>
          <a:p>
            <a:pPr marL="285750" indent="-228600">
              <a:lnSpc>
                <a:spcPct val="90000"/>
              </a:lnSpc>
              <a:spcAft>
                <a:spcPts val="600"/>
              </a:spcAft>
              <a:buFont typeface="Arial" panose="020B0604020202020204" pitchFamily="34" charset="0"/>
              <a:buChar char="•"/>
            </a:pPr>
            <a:r>
              <a:rPr lang="en-US" sz="2000" dirty="0" err="1"/>
              <a:t>Netwerken</a:t>
            </a:r>
            <a:endParaRPr lang="en-US" sz="2000" dirty="0"/>
          </a:p>
          <a:p>
            <a:pPr marL="285750" indent="-228600">
              <a:lnSpc>
                <a:spcPct val="90000"/>
              </a:lnSpc>
              <a:spcAft>
                <a:spcPts val="600"/>
              </a:spcAft>
              <a:buFont typeface="Arial" panose="020B0604020202020204" pitchFamily="34" charset="0"/>
              <a:buChar char="•"/>
            </a:pPr>
            <a:r>
              <a:rPr lang="en-US" sz="2000" dirty="0"/>
              <a:t>Wat </a:t>
            </a:r>
            <a:r>
              <a:rPr lang="en-US" sz="2000" dirty="0" err="1"/>
              <a:t>wil</a:t>
            </a:r>
            <a:r>
              <a:rPr lang="en-US" sz="2000" dirty="0"/>
              <a:t> Wijk?</a:t>
            </a:r>
          </a:p>
          <a:p>
            <a:pPr marL="285750" indent="-228600">
              <a:lnSpc>
                <a:spcPct val="90000"/>
              </a:lnSpc>
              <a:spcAft>
                <a:spcPts val="600"/>
              </a:spcAft>
              <a:buFont typeface="Arial" panose="020B0604020202020204" pitchFamily="34" charset="0"/>
              <a:buChar char="•"/>
            </a:pPr>
            <a:r>
              <a:rPr lang="en-US" sz="2000" dirty="0" err="1"/>
              <a:t>Urgente</a:t>
            </a:r>
            <a:r>
              <a:rPr lang="en-US" sz="2000" dirty="0"/>
              <a:t> </a:t>
            </a:r>
            <a:r>
              <a:rPr lang="en-US" sz="2000" dirty="0" err="1"/>
              <a:t>opgaven</a:t>
            </a:r>
            <a:endParaRPr lang="en-US" sz="2000" dirty="0"/>
          </a:p>
          <a:p>
            <a:pPr marL="285750" indent="-228600">
              <a:lnSpc>
                <a:spcPct val="90000"/>
              </a:lnSpc>
              <a:spcAft>
                <a:spcPts val="600"/>
              </a:spcAft>
              <a:buFont typeface="Arial" panose="020B0604020202020204" pitchFamily="34" charset="0"/>
              <a:buChar char="•"/>
            </a:pPr>
            <a:r>
              <a:rPr lang="en-US" sz="2000" dirty="0" err="1"/>
              <a:t>Planologische</a:t>
            </a:r>
            <a:r>
              <a:rPr lang="en-US" sz="2000" dirty="0"/>
              <a:t> </a:t>
            </a:r>
            <a:r>
              <a:rPr lang="en-US" sz="2000" dirty="0" err="1"/>
              <a:t>producten</a:t>
            </a:r>
            <a:r>
              <a:rPr lang="en-US" sz="2000" dirty="0"/>
              <a:t> 2022-2026</a:t>
            </a:r>
          </a:p>
          <a:p>
            <a:pPr marL="285750" indent="-228600">
              <a:lnSpc>
                <a:spcPct val="90000"/>
              </a:lnSpc>
              <a:spcAft>
                <a:spcPts val="600"/>
              </a:spcAft>
              <a:buFont typeface="Arial" panose="020B0604020202020204" pitchFamily="34" charset="0"/>
              <a:buChar char="•"/>
            </a:pPr>
            <a:r>
              <a:rPr lang="en-US" sz="2000" dirty="0" err="1"/>
              <a:t>Rol</a:t>
            </a:r>
            <a:r>
              <a:rPr lang="en-US" sz="2000" dirty="0"/>
              <a:t> van de </a:t>
            </a:r>
            <a:r>
              <a:rPr lang="en-US" sz="2000" dirty="0" err="1"/>
              <a:t>Raad</a:t>
            </a:r>
            <a:endParaRPr lang="en-US" sz="2000" dirty="0"/>
          </a:p>
        </p:txBody>
      </p:sp>
    </p:spTree>
    <p:extLst>
      <p:ext uri="{BB962C8B-B14F-4D97-AF65-F5344CB8AC3E}">
        <p14:creationId xmlns:p14="http://schemas.microsoft.com/office/powerpoint/2010/main" val="175445405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jdelijke aanduiding voor tekst 3">
            <a:extLst>
              <a:ext uri="{FF2B5EF4-FFF2-40B4-BE49-F238E27FC236}">
                <a16:creationId xmlns:a16="http://schemas.microsoft.com/office/drawing/2014/main" id="{80D53D25-6FA4-4752-9B78-E87E1D9B5375}"/>
              </a:ext>
            </a:extLst>
          </p:cNvPr>
          <p:cNvSpPr>
            <a:spLocks noGrp="1"/>
          </p:cNvSpPr>
          <p:nvPr>
            <p:ph type="body" sz="half" idx="2"/>
          </p:nvPr>
        </p:nvSpPr>
        <p:spPr/>
        <p:txBody>
          <a:bodyPr>
            <a:normAutofit fontScale="92500" lnSpcReduction="10000"/>
          </a:bodyPr>
          <a:lstStyle/>
          <a:p>
            <a:pPr marL="285750" indent="-285750">
              <a:buFontTx/>
              <a:buChar char="-"/>
            </a:pPr>
            <a:r>
              <a:rPr lang="nl-NL" dirty="0"/>
              <a:t>Versterkt broeikaseffect</a:t>
            </a:r>
          </a:p>
          <a:p>
            <a:pPr marL="285750" indent="-285750">
              <a:buFontTx/>
              <a:buChar char="-"/>
            </a:pPr>
            <a:r>
              <a:rPr lang="nl-NL" dirty="0"/>
              <a:t>Afname biodiversiteit</a:t>
            </a:r>
          </a:p>
          <a:p>
            <a:pPr marL="285750" indent="-285750">
              <a:buFontTx/>
              <a:buChar char="-"/>
            </a:pPr>
            <a:r>
              <a:rPr lang="nl-NL" dirty="0"/>
              <a:t>Groei wereldbevolking</a:t>
            </a:r>
          </a:p>
          <a:p>
            <a:pPr marL="285750" indent="-285750">
              <a:buFontTx/>
              <a:buChar char="-"/>
            </a:pPr>
            <a:r>
              <a:rPr lang="nl-NL" dirty="0"/>
              <a:t>Werelderfgoed</a:t>
            </a:r>
          </a:p>
        </p:txBody>
      </p:sp>
      <p:pic>
        <p:nvPicPr>
          <p:cNvPr id="16" name="Tijdelijke aanduiding voor afbeelding 15">
            <a:extLst>
              <a:ext uri="{FF2B5EF4-FFF2-40B4-BE49-F238E27FC236}">
                <a16:creationId xmlns:a16="http://schemas.microsoft.com/office/drawing/2014/main" id="{18E3499C-78D5-4544-9286-23A3272808A3}"/>
              </a:ext>
            </a:extLst>
          </p:cNvPr>
          <p:cNvPicPr>
            <a:picLocks noGrp="1" noChangeAspect="1"/>
          </p:cNvPicPr>
          <p:nvPr>
            <p:ph type="pic" idx="10"/>
          </p:nvPr>
        </p:nvPicPr>
        <p:blipFill>
          <a:blip r:embed="rId3"/>
          <a:srcRect t="3906" b="3906"/>
          <a:stretch>
            <a:fillRect/>
          </a:stretch>
        </p:blipFill>
        <p:spPr/>
      </p:pic>
      <p:sp>
        <p:nvSpPr>
          <p:cNvPr id="3" name="Titel 2">
            <a:extLst>
              <a:ext uri="{FF2B5EF4-FFF2-40B4-BE49-F238E27FC236}">
                <a16:creationId xmlns:a16="http://schemas.microsoft.com/office/drawing/2014/main" id="{B6AC88FE-1028-4F60-A1D7-CB89B108C178}"/>
              </a:ext>
            </a:extLst>
          </p:cNvPr>
          <p:cNvSpPr>
            <a:spLocks noGrp="1"/>
          </p:cNvSpPr>
          <p:nvPr>
            <p:ph type="title"/>
          </p:nvPr>
        </p:nvSpPr>
        <p:spPr>
          <a:xfrm>
            <a:off x="839788" y="457200"/>
            <a:ext cx="10949262" cy="984738"/>
          </a:xfrm>
        </p:spPr>
        <p:txBody>
          <a:bodyPr/>
          <a:lstStyle/>
          <a:p>
            <a:r>
              <a:rPr lang="nl-NL" dirty="0"/>
              <a:t>Integrale ruimtelijke opgaven				    Netwerken</a:t>
            </a:r>
          </a:p>
        </p:txBody>
      </p:sp>
      <p:pic>
        <p:nvPicPr>
          <p:cNvPr id="20" name="Tijdelijke aanduiding voor afbeelding 19" descr="Afbeelding met kaart&#10;&#10;Automatisch gegenereerde beschrijving">
            <a:extLst>
              <a:ext uri="{FF2B5EF4-FFF2-40B4-BE49-F238E27FC236}">
                <a16:creationId xmlns:a16="http://schemas.microsoft.com/office/drawing/2014/main" id="{E171C5A7-0B4A-4598-B9A3-F994FE3390C5}"/>
              </a:ext>
            </a:extLst>
          </p:cNvPr>
          <p:cNvPicPr>
            <a:picLocks noGrp="1" noChangeAspect="1"/>
          </p:cNvPicPr>
          <p:nvPr>
            <p:ph type="pic" idx="12"/>
          </p:nvPr>
        </p:nvPicPr>
        <p:blipFill>
          <a:blip r:embed="rId4"/>
          <a:srcRect t="14543" b="14543"/>
          <a:stretch>
            <a:fillRect/>
          </a:stretch>
        </p:blipFill>
        <p:spPr/>
      </p:pic>
      <p:pic>
        <p:nvPicPr>
          <p:cNvPr id="22" name="Tijdelijke aanduiding voor afbeelding 21" descr="Afbeelding met kaart&#10;&#10;Automatisch gegenereerde beschrijving">
            <a:extLst>
              <a:ext uri="{FF2B5EF4-FFF2-40B4-BE49-F238E27FC236}">
                <a16:creationId xmlns:a16="http://schemas.microsoft.com/office/drawing/2014/main" id="{6F0594A8-02AA-49B0-A02B-59C21B643A0B}"/>
              </a:ext>
            </a:extLst>
          </p:cNvPr>
          <p:cNvPicPr>
            <a:picLocks noGrp="1" noChangeAspect="1"/>
          </p:cNvPicPr>
          <p:nvPr>
            <p:ph type="pic" idx="13"/>
          </p:nvPr>
        </p:nvPicPr>
        <p:blipFill>
          <a:blip r:embed="rId5"/>
          <a:srcRect l="19520" r="19520"/>
          <a:stretch>
            <a:fillRect/>
          </a:stretch>
        </p:blipFill>
        <p:spPr/>
      </p:pic>
      <p:sp>
        <p:nvSpPr>
          <p:cNvPr id="8" name="Tijdelijke aanduiding voor tekst 7">
            <a:extLst>
              <a:ext uri="{FF2B5EF4-FFF2-40B4-BE49-F238E27FC236}">
                <a16:creationId xmlns:a16="http://schemas.microsoft.com/office/drawing/2014/main" id="{156AE83B-158C-45C0-97D5-DD4DBAEA6EF1}"/>
              </a:ext>
            </a:extLst>
          </p:cNvPr>
          <p:cNvSpPr>
            <a:spLocks noGrp="1"/>
          </p:cNvSpPr>
          <p:nvPr>
            <p:ph type="body" sz="half" idx="14"/>
          </p:nvPr>
        </p:nvSpPr>
        <p:spPr/>
        <p:txBody>
          <a:bodyPr/>
          <a:lstStyle/>
          <a:p>
            <a:r>
              <a:rPr lang="nl-NL" dirty="0"/>
              <a:t>Mondiaal</a:t>
            </a:r>
          </a:p>
        </p:txBody>
      </p:sp>
      <p:sp>
        <p:nvSpPr>
          <p:cNvPr id="9" name="Tijdelijke aanduiding voor tekst 8">
            <a:extLst>
              <a:ext uri="{FF2B5EF4-FFF2-40B4-BE49-F238E27FC236}">
                <a16:creationId xmlns:a16="http://schemas.microsoft.com/office/drawing/2014/main" id="{193FCF5D-B8D5-43A5-8C82-868D9BF3DB85}"/>
              </a:ext>
            </a:extLst>
          </p:cNvPr>
          <p:cNvSpPr>
            <a:spLocks noGrp="1"/>
          </p:cNvSpPr>
          <p:nvPr>
            <p:ph type="body" sz="half" idx="15"/>
          </p:nvPr>
        </p:nvSpPr>
        <p:spPr/>
        <p:txBody>
          <a:bodyPr/>
          <a:lstStyle/>
          <a:p>
            <a:pPr marL="285750" indent="-285750">
              <a:buFontTx/>
              <a:buChar char="-"/>
            </a:pPr>
            <a:r>
              <a:rPr lang="nl-NL" dirty="0"/>
              <a:t>Green Deal</a:t>
            </a:r>
          </a:p>
          <a:p>
            <a:pPr marL="285750" indent="-285750">
              <a:buFontTx/>
              <a:buChar char="-"/>
            </a:pPr>
            <a:r>
              <a:rPr lang="nl-NL" dirty="0"/>
              <a:t>Nitraatrichtlijn</a:t>
            </a:r>
          </a:p>
          <a:p>
            <a:pPr marL="285750" indent="-285750">
              <a:buFontTx/>
              <a:buChar char="-"/>
            </a:pPr>
            <a:r>
              <a:rPr lang="nl-NL" dirty="0"/>
              <a:t>Welvaart, immigratie</a:t>
            </a:r>
          </a:p>
        </p:txBody>
      </p:sp>
      <p:sp>
        <p:nvSpPr>
          <p:cNvPr id="10" name="Tijdelijke aanduiding voor tekst 9">
            <a:extLst>
              <a:ext uri="{FF2B5EF4-FFF2-40B4-BE49-F238E27FC236}">
                <a16:creationId xmlns:a16="http://schemas.microsoft.com/office/drawing/2014/main" id="{0292BA80-911C-41D6-8AE6-189182CE2116}"/>
              </a:ext>
            </a:extLst>
          </p:cNvPr>
          <p:cNvSpPr>
            <a:spLocks noGrp="1"/>
          </p:cNvSpPr>
          <p:nvPr>
            <p:ph type="body" sz="half" idx="16"/>
          </p:nvPr>
        </p:nvSpPr>
        <p:spPr/>
        <p:txBody>
          <a:bodyPr/>
          <a:lstStyle/>
          <a:p>
            <a:r>
              <a:rPr lang="nl-NL" dirty="0"/>
              <a:t>Europees</a:t>
            </a:r>
          </a:p>
        </p:txBody>
      </p:sp>
      <p:sp>
        <p:nvSpPr>
          <p:cNvPr id="11" name="Tijdelijke aanduiding voor tekst 10">
            <a:extLst>
              <a:ext uri="{FF2B5EF4-FFF2-40B4-BE49-F238E27FC236}">
                <a16:creationId xmlns:a16="http://schemas.microsoft.com/office/drawing/2014/main" id="{9698D526-61F2-4896-8AF0-ABC76EDB907F}"/>
              </a:ext>
            </a:extLst>
          </p:cNvPr>
          <p:cNvSpPr>
            <a:spLocks noGrp="1"/>
          </p:cNvSpPr>
          <p:nvPr>
            <p:ph type="body" sz="half" idx="17"/>
          </p:nvPr>
        </p:nvSpPr>
        <p:spPr>
          <a:xfrm>
            <a:off x="6417295" y="5424627"/>
            <a:ext cx="2573024" cy="1092288"/>
          </a:xfrm>
        </p:spPr>
        <p:txBody>
          <a:bodyPr>
            <a:normAutofit fontScale="85000" lnSpcReduction="10000"/>
          </a:bodyPr>
          <a:lstStyle/>
          <a:p>
            <a:pPr marL="285750" indent="-285750">
              <a:buFontTx/>
              <a:buChar char="-"/>
            </a:pPr>
            <a:r>
              <a:rPr lang="nl-NL" dirty="0"/>
              <a:t>C02-neutraal in 2050</a:t>
            </a:r>
          </a:p>
          <a:p>
            <a:pPr marL="285750" indent="-285750">
              <a:buFontTx/>
              <a:buChar char="-"/>
            </a:pPr>
            <a:r>
              <a:rPr lang="nl-NL" dirty="0"/>
              <a:t>50% stikstofreductie in 2030</a:t>
            </a:r>
          </a:p>
          <a:p>
            <a:pPr marL="285750" indent="-285750">
              <a:buFontTx/>
              <a:buChar char="-"/>
            </a:pPr>
            <a:r>
              <a:rPr lang="nl-NL" dirty="0"/>
              <a:t>Nationale Woon- en Bouwagenda</a:t>
            </a:r>
          </a:p>
          <a:p>
            <a:pPr marL="285750" indent="-285750">
              <a:buFontTx/>
              <a:buChar char="-"/>
            </a:pPr>
            <a:r>
              <a:rPr lang="nl-NL" dirty="0"/>
              <a:t>Omgevingswet</a:t>
            </a:r>
          </a:p>
        </p:txBody>
      </p:sp>
      <p:sp>
        <p:nvSpPr>
          <p:cNvPr id="12" name="Tijdelijke aanduiding voor tekst 11">
            <a:extLst>
              <a:ext uri="{FF2B5EF4-FFF2-40B4-BE49-F238E27FC236}">
                <a16:creationId xmlns:a16="http://schemas.microsoft.com/office/drawing/2014/main" id="{6F4AE205-BF11-4E84-B1DB-9F7EE350FAC8}"/>
              </a:ext>
            </a:extLst>
          </p:cNvPr>
          <p:cNvSpPr>
            <a:spLocks noGrp="1"/>
          </p:cNvSpPr>
          <p:nvPr>
            <p:ph type="body" sz="half" idx="18"/>
          </p:nvPr>
        </p:nvSpPr>
        <p:spPr/>
        <p:txBody>
          <a:bodyPr/>
          <a:lstStyle/>
          <a:p>
            <a:r>
              <a:rPr lang="nl-NL" dirty="0"/>
              <a:t>Nationaal</a:t>
            </a:r>
          </a:p>
        </p:txBody>
      </p:sp>
      <p:sp>
        <p:nvSpPr>
          <p:cNvPr id="13" name="Tijdelijke aanduiding voor tekst 12">
            <a:extLst>
              <a:ext uri="{FF2B5EF4-FFF2-40B4-BE49-F238E27FC236}">
                <a16:creationId xmlns:a16="http://schemas.microsoft.com/office/drawing/2014/main" id="{1B9F05F5-2C08-4378-9B91-37C529B0CEF2}"/>
              </a:ext>
            </a:extLst>
          </p:cNvPr>
          <p:cNvSpPr>
            <a:spLocks noGrp="1"/>
          </p:cNvSpPr>
          <p:nvPr>
            <p:ph type="body" sz="half" idx="19"/>
          </p:nvPr>
        </p:nvSpPr>
        <p:spPr>
          <a:xfrm>
            <a:off x="9418995" y="5424627"/>
            <a:ext cx="2573024" cy="1092288"/>
          </a:xfrm>
        </p:spPr>
        <p:txBody>
          <a:bodyPr>
            <a:normAutofit fontScale="92500" lnSpcReduction="10000"/>
          </a:bodyPr>
          <a:lstStyle/>
          <a:p>
            <a:pPr marL="285750" indent="-285750">
              <a:buFontTx/>
              <a:buChar char="-"/>
            </a:pPr>
            <a:r>
              <a:rPr lang="nl-NL" dirty="0"/>
              <a:t>Regionale Energie Strategie</a:t>
            </a:r>
          </a:p>
          <a:p>
            <a:pPr marL="285750" indent="-285750">
              <a:buFontTx/>
              <a:buChar char="-"/>
            </a:pPr>
            <a:r>
              <a:rPr lang="nl-NL" dirty="0"/>
              <a:t>Aanpak Stikstof</a:t>
            </a:r>
          </a:p>
          <a:p>
            <a:pPr marL="285750" indent="-285750">
              <a:buFontTx/>
              <a:buChar char="-"/>
            </a:pPr>
            <a:r>
              <a:rPr lang="nl-NL" dirty="0"/>
              <a:t>Versnelling Woningbouw</a:t>
            </a:r>
          </a:p>
          <a:p>
            <a:pPr marL="285750" indent="-285750">
              <a:buFontTx/>
              <a:buChar char="-"/>
            </a:pPr>
            <a:r>
              <a:rPr lang="nl-NL" dirty="0"/>
              <a:t>POVI, Omgevingsverordening</a:t>
            </a:r>
          </a:p>
        </p:txBody>
      </p:sp>
      <p:sp>
        <p:nvSpPr>
          <p:cNvPr id="14" name="Tijdelijke aanduiding voor tekst 13">
            <a:extLst>
              <a:ext uri="{FF2B5EF4-FFF2-40B4-BE49-F238E27FC236}">
                <a16:creationId xmlns:a16="http://schemas.microsoft.com/office/drawing/2014/main" id="{504A5F58-D2C3-4381-B34A-1E6DC21709D6}"/>
              </a:ext>
            </a:extLst>
          </p:cNvPr>
          <p:cNvSpPr>
            <a:spLocks noGrp="1"/>
          </p:cNvSpPr>
          <p:nvPr>
            <p:ph type="body" sz="half" idx="20"/>
          </p:nvPr>
        </p:nvSpPr>
        <p:spPr/>
        <p:txBody>
          <a:bodyPr/>
          <a:lstStyle/>
          <a:p>
            <a:r>
              <a:rPr lang="nl-NL" dirty="0"/>
              <a:t>Provincie / Regio</a:t>
            </a:r>
          </a:p>
        </p:txBody>
      </p:sp>
      <p:pic>
        <p:nvPicPr>
          <p:cNvPr id="18" name="Tijdelijke aanduiding voor afbeelding 17" descr="Afbeelding met kaart&#10;&#10;Automatisch gegenereerde beschrijving">
            <a:extLst>
              <a:ext uri="{FF2B5EF4-FFF2-40B4-BE49-F238E27FC236}">
                <a16:creationId xmlns:a16="http://schemas.microsoft.com/office/drawing/2014/main" id="{D76F88D2-B23D-46F8-B142-0493805D18A9}"/>
              </a:ext>
            </a:extLst>
          </p:cNvPr>
          <p:cNvPicPr>
            <a:picLocks noGrp="1" noChangeAspect="1"/>
          </p:cNvPicPr>
          <p:nvPr>
            <p:ph type="pic" idx="11"/>
          </p:nvPr>
        </p:nvPicPr>
        <p:blipFill>
          <a:blip r:embed="rId6"/>
          <a:srcRect t="5466" b="5466"/>
          <a:stretch>
            <a:fillRect/>
          </a:stretch>
        </p:blipFill>
        <p:spPr/>
      </p:pic>
    </p:spTree>
    <p:extLst>
      <p:ext uri="{BB962C8B-B14F-4D97-AF65-F5344CB8AC3E}">
        <p14:creationId xmlns:p14="http://schemas.microsoft.com/office/powerpoint/2010/main" val="10710696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el 2">
            <a:extLst>
              <a:ext uri="{FF2B5EF4-FFF2-40B4-BE49-F238E27FC236}">
                <a16:creationId xmlns:a16="http://schemas.microsoft.com/office/drawing/2014/main" id="{C799D470-5A81-4681-AA2A-66AB79E5AD35}"/>
              </a:ext>
            </a:extLst>
          </p:cNvPr>
          <p:cNvSpPr txBox="1">
            <a:spLocks/>
          </p:cNvSpPr>
          <p:nvPr/>
        </p:nvSpPr>
        <p:spPr>
          <a:xfrm>
            <a:off x="874731" y="817686"/>
            <a:ext cx="11223484" cy="98473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nl-NL" sz="3600" dirty="0"/>
              <a:t>Integrale ruimtelijke opgaven				Wat wil Wijk?</a:t>
            </a:r>
          </a:p>
        </p:txBody>
      </p:sp>
      <p:pic>
        <p:nvPicPr>
          <p:cNvPr id="3" name="Afbeelding 2">
            <a:extLst>
              <a:ext uri="{FF2B5EF4-FFF2-40B4-BE49-F238E27FC236}">
                <a16:creationId xmlns:a16="http://schemas.microsoft.com/office/drawing/2014/main" id="{E0CF221C-F73E-4EE6-9A31-9FD425C97D78}"/>
              </a:ext>
            </a:extLst>
          </p:cNvPr>
          <p:cNvPicPr>
            <a:picLocks noChangeAspect="1"/>
          </p:cNvPicPr>
          <p:nvPr/>
        </p:nvPicPr>
        <p:blipFill>
          <a:blip r:embed="rId3"/>
          <a:stretch>
            <a:fillRect/>
          </a:stretch>
        </p:blipFill>
        <p:spPr>
          <a:xfrm>
            <a:off x="6172972" y="3286125"/>
            <a:ext cx="6019027" cy="3571875"/>
          </a:xfrm>
          <a:prstGeom prst="rect">
            <a:avLst/>
          </a:prstGeom>
        </p:spPr>
      </p:pic>
      <p:pic>
        <p:nvPicPr>
          <p:cNvPr id="5" name="Afbeelding 4">
            <a:extLst>
              <a:ext uri="{FF2B5EF4-FFF2-40B4-BE49-F238E27FC236}">
                <a16:creationId xmlns:a16="http://schemas.microsoft.com/office/drawing/2014/main" id="{1E0C860B-1B0C-4D22-A87A-48BFD6DBE5F2}"/>
              </a:ext>
            </a:extLst>
          </p:cNvPr>
          <p:cNvPicPr>
            <a:picLocks noChangeAspect="1"/>
          </p:cNvPicPr>
          <p:nvPr/>
        </p:nvPicPr>
        <p:blipFill>
          <a:blip r:embed="rId4"/>
          <a:stretch>
            <a:fillRect/>
          </a:stretch>
        </p:blipFill>
        <p:spPr>
          <a:xfrm>
            <a:off x="0" y="2425637"/>
            <a:ext cx="6096000" cy="4432363"/>
          </a:xfrm>
          <a:prstGeom prst="rect">
            <a:avLst/>
          </a:prstGeom>
        </p:spPr>
      </p:pic>
      <p:pic>
        <p:nvPicPr>
          <p:cNvPr id="28" name="Afbeelding 27">
            <a:extLst>
              <a:ext uri="{FF2B5EF4-FFF2-40B4-BE49-F238E27FC236}">
                <a16:creationId xmlns:a16="http://schemas.microsoft.com/office/drawing/2014/main" id="{AB670EFF-FD38-45B2-9825-073C7EC622A7}"/>
              </a:ext>
            </a:extLst>
          </p:cNvPr>
          <p:cNvPicPr>
            <a:picLocks noChangeAspect="1"/>
          </p:cNvPicPr>
          <p:nvPr/>
        </p:nvPicPr>
        <p:blipFill>
          <a:blip r:embed="rId5"/>
          <a:stretch>
            <a:fillRect/>
          </a:stretch>
        </p:blipFill>
        <p:spPr>
          <a:xfrm>
            <a:off x="1788805" y="1531134"/>
            <a:ext cx="4354087" cy="2336016"/>
          </a:xfrm>
          <a:prstGeom prst="rect">
            <a:avLst/>
          </a:prstGeom>
        </p:spPr>
      </p:pic>
      <p:pic>
        <p:nvPicPr>
          <p:cNvPr id="26" name="Afbeelding 25">
            <a:extLst>
              <a:ext uri="{FF2B5EF4-FFF2-40B4-BE49-F238E27FC236}">
                <a16:creationId xmlns:a16="http://schemas.microsoft.com/office/drawing/2014/main" id="{D5CABEF8-99E5-4819-9D84-C957EEF64F5B}"/>
              </a:ext>
            </a:extLst>
          </p:cNvPr>
          <p:cNvPicPr>
            <a:picLocks noChangeAspect="1"/>
          </p:cNvPicPr>
          <p:nvPr/>
        </p:nvPicPr>
        <p:blipFill>
          <a:blip r:embed="rId6"/>
          <a:stretch>
            <a:fillRect/>
          </a:stretch>
        </p:blipFill>
        <p:spPr>
          <a:xfrm>
            <a:off x="6219864" y="1531135"/>
            <a:ext cx="3754217" cy="2431266"/>
          </a:xfrm>
          <a:prstGeom prst="rect">
            <a:avLst/>
          </a:prstGeom>
        </p:spPr>
      </p:pic>
    </p:spTree>
    <p:extLst>
      <p:ext uri="{BB962C8B-B14F-4D97-AF65-F5344CB8AC3E}">
        <p14:creationId xmlns:p14="http://schemas.microsoft.com/office/powerpoint/2010/main" val="210251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Afbeelding 3">
            <a:extLst>
              <a:ext uri="{FF2B5EF4-FFF2-40B4-BE49-F238E27FC236}">
                <a16:creationId xmlns:a16="http://schemas.microsoft.com/office/drawing/2014/main" id="{2A6CBEBE-7020-4F32-BDA4-1398C5661BE6}"/>
              </a:ext>
            </a:extLst>
          </p:cNvPr>
          <p:cNvPicPr>
            <a:picLocks noChangeAspect="1"/>
          </p:cNvPicPr>
          <p:nvPr/>
        </p:nvPicPr>
        <p:blipFill>
          <a:blip r:embed="rId3"/>
          <a:stretch>
            <a:fillRect/>
          </a:stretch>
        </p:blipFill>
        <p:spPr>
          <a:xfrm>
            <a:off x="3259137" y="1802424"/>
            <a:ext cx="4991446" cy="5055576"/>
          </a:xfrm>
          <a:prstGeom prst="rect">
            <a:avLst/>
          </a:prstGeom>
        </p:spPr>
      </p:pic>
      <p:sp>
        <p:nvSpPr>
          <p:cNvPr id="5" name="Titel 2">
            <a:extLst>
              <a:ext uri="{FF2B5EF4-FFF2-40B4-BE49-F238E27FC236}">
                <a16:creationId xmlns:a16="http://schemas.microsoft.com/office/drawing/2014/main" id="{BD6920F5-BE1B-4056-8838-ED9A070BA572}"/>
              </a:ext>
            </a:extLst>
          </p:cNvPr>
          <p:cNvSpPr txBox="1">
            <a:spLocks/>
          </p:cNvSpPr>
          <p:nvPr/>
        </p:nvSpPr>
        <p:spPr>
          <a:xfrm>
            <a:off x="874731" y="817686"/>
            <a:ext cx="11223484" cy="98473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nl-NL" sz="3600" dirty="0"/>
              <a:t>Integrale ruimtelijke opgaven				Wat wil Wijk?</a:t>
            </a:r>
          </a:p>
        </p:txBody>
      </p:sp>
    </p:spTree>
    <p:extLst>
      <p:ext uri="{BB962C8B-B14F-4D97-AF65-F5344CB8AC3E}">
        <p14:creationId xmlns:p14="http://schemas.microsoft.com/office/powerpoint/2010/main" val="37308925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el 2">
            <a:extLst>
              <a:ext uri="{FF2B5EF4-FFF2-40B4-BE49-F238E27FC236}">
                <a16:creationId xmlns:a16="http://schemas.microsoft.com/office/drawing/2014/main" id="{C799D470-5A81-4681-AA2A-66AB79E5AD35}"/>
              </a:ext>
            </a:extLst>
          </p:cNvPr>
          <p:cNvSpPr txBox="1">
            <a:spLocks/>
          </p:cNvSpPr>
          <p:nvPr/>
        </p:nvSpPr>
        <p:spPr>
          <a:xfrm>
            <a:off x="874730" y="817686"/>
            <a:ext cx="11223485" cy="98473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nl-NL" sz="3600" dirty="0"/>
              <a:t>Integrale ruimtelijke opgaven		      Urgente opgaven</a:t>
            </a:r>
          </a:p>
        </p:txBody>
      </p:sp>
      <p:pic>
        <p:nvPicPr>
          <p:cNvPr id="1026" name="Picture 2" descr="Verbindingen tussen jong en oud leveren iedereen winst op - Waardigheid en  trots">
            <a:extLst>
              <a:ext uri="{FF2B5EF4-FFF2-40B4-BE49-F238E27FC236}">
                <a16:creationId xmlns:a16="http://schemas.microsoft.com/office/drawing/2014/main" id="{217BEE63-6ADA-4631-9720-FE3FDAD46F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453054"/>
            <a:ext cx="6673027" cy="3378748"/>
          </a:xfrm>
          <a:prstGeom prst="rect">
            <a:avLst/>
          </a:prstGeom>
          <a:noFill/>
          <a:extLst>
            <a:ext uri="{909E8E84-426E-40DD-AFC4-6F175D3DCCD1}">
              <a14:hiddenFill xmlns:a14="http://schemas.microsoft.com/office/drawing/2010/main">
                <a:solidFill>
                  <a:srgbClr val="FFFFFF"/>
                </a:solidFill>
              </a14:hiddenFill>
            </a:ext>
          </a:extLst>
        </p:spPr>
      </p:pic>
      <p:pic>
        <p:nvPicPr>
          <p:cNvPr id="3" name="Afbeelding 2" descr="Afbeelding met gras, buiten, schapen, zoogdier&#10;&#10;Automatisch gegenereerde beschrijving">
            <a:extLst>
              <a:ext uri="{FF2B5EF4-FFF2-40B4-BE49-F238E27FC236}">
                <a16:creationId xmlns:a16="http://schemas.microsoft.com/office/drawing/2014/main" id="{DF881BA0-B80E-4EDF-8084-F71B3AEAE9EC}"/>
              </a:ext>
            </a:extLst>
          </p:cNvPr>
          <p:cNvPicPr>
            <a:picLocks noChangeAspect="1"/>
          </p:cNvPicPr>
          <p:nvPr/>
        </p:nvPicPr>
        <p:blipFill>
          <a:blip r:embed="rId4"/>
          <a:stretch>
            <a:fillRect/>
          </a:stretch>
        </p:blipFill>
        <p:spPr>
          <a:xfrm>
            <a:off x="6189864" y="2453054"/>
            <a:ext cx="6002136" cy="3378748"/>
          </a:xfrm>
          <a:prstGeom prst="rect">
            <a:avLst/>
          </a:prstGeom>
        </p:spPr>
      </p:pic>
      <p:sp>
        <p:nvSpPr>
          <p:cNvPr id="4" name="Tekstvak 3">
            <a:extLst>
              <a:ext uri="{FF2B5EF4-FFF2-40B4-BE49-F238E27FC236}">
                <a16:creationId xmlns:a16="http://schemas.microsoft.com/office/drawing/2014/main" id="{84D0BC35-5F5A-429A-BF4D-6DA5ECF866EB}"/>
              </a:ext>
            </a:extLst>
          </p:cNvPr>
          <p:cNvSpPr txBox="1"/>
          <p:nvPr/>
        </p:nvSpPr>
        <p:spPr>
          <a:xfrm>
            <a:off x="2161442" y="6066662"/>
            <a:ext cx="3009900" cy="1107996"/>
          </a:xfrm>
          <a:prstGeom prst="rect">
            <a:avLst/>
          </a:prstGeom>
          <a:noFill/>
        </p:spPr>
        <p:txBody>
          <a:bodyPr wrap="square" rtlCol="0">
            <a:spAutoFit/>
          </a:bodyPr>
          <a:lstStyle/>
          <a:p>
            <a:r>
              <a:rPr lang="nl-NL" sz="2400" dirty="0"/>
              <a:t>Vitale kernen				</a:t>
            </a:r>
            <a:r>
              <a:rPr lang="nl-NL" dirty="0"/>
              <a:t>		</a:t>
            </a:r>
          </a:p>
        </p:txBody>
      </p:sp>
      <p:sp>
        <p:nvSpPr>
          <p:cNvPr id="5" name="Tekstvak 4">
            <a:extLst>
              <a:ext uri="{FF2B5EF4-FFF2-40B4-BE49-F238E27FC236}">
                <a16:creationId xmlns:a16="http://schemas.microsoft.com/office/drawing/2014/main" id="{658D535D-D769-4A69-940B-54F3AC10F0C2}"/>
              </a:ext>
            </a:extLst>
          </p:cNvPr>
          <p:cNvSpPr txBox="1"/>
          <p:nvPr/>
        </p:nvSpPr>
        <p:spPr>
          <a:xfrm>
            <a:off x="7344625" y="6020767"/>
            <a:ext cx="3692614" cy="461665"/>
          </a:xfrm>
          <a:prstGeom prst="rect">
            <a:avLst/>
          </a:prstGeom>
          <a:noFill/>
        </p:spPr>
        <p:txBody>
          <a:bodyPr wrap="none" rtlCol="0">
            <a:spAutoFit/>
          </a:bodyPr>
          <a:lstStyle/>
          <a:p>
            <a:r>
              <a:rPr lang="nl-NL" sz="2400" dirty="0"/>
              <a:t>Druk op het landelijk gebied</a:t>
            </a:r>
          </a:p>
        </p:txBody>
      </p:sp>
    </p:spTree>
    <p:extLst>
      <p:ext uri="{BB962C8B-B14F-4D97-AF65-F5344CB8AC3E}">
        <p14:creationId xmlns:p14="http://schemas.microsoft.com/office/powerpoint/2010/main" val="10845156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el 2">
            <a:extLst>
              <a:ext uri="{FF2B5EF4-FFF2-40B4-BE49-F238E27FC236}">
                <a16:creationId xmlns:a16="http://schemas.microsoft.com/office/drawing/2014/main" id="{C799D470-5A81-4681-AA2A-66AB79E5AD35}"/>
              </a:ext>
            </a:extLst>
          </p:cNvPr>
          <p:cNvSpPr txBox="1">
            <a:spLocks/>
          </p:cNvSpPr>
          <p:nvPr/>
        </p:nvSpPr>
        <p:spPr>
          <a:xfrm>
            <a:off x="716438" y="817686"/>
            <a:ext cx="11381778" cy="984738"/>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r>
              <a:rPr lang="nl-NL" sz="3200" dirty="0"/>
              <a:t>Integrale ruimtelijke opgaven - Planologische producten 2022-2026</a:t>
            </a:r>
          </a:p>
        </p:txBody>
      </p:sp>
      <p:pic>
        <p:nvPicPr>
          <p:cNvPr id="8" name="Afbeelding 7">
            <a:extLst>
              <a:ext uri="{FF2B5EF4-FFF2-40B4-BE49-F238E27FC236}">
                <a16:creationId xmlns:a16="http://schemas.microsoft.com/office/drawing/2014/main" id="{432DF292-15D2-4C95-B103-9CCA16944AE2}"/>
              </a:ext>
            </a:extLst>
          </p:cNvPr>
          <p:cNvPicPr>
            <a:picLocks noChangeAspect="1"/>
          </p:cNvPicPr>
          <p:nvPr/>
        </p:nvPicPr>
        <p:blipFill>
          <a:blip r:embed="rId3"/>
          <a:stretch>
            <a:fillRect/>
          </a:stretch>
        </p:blipFill>
        <p:spPr>
          <a:xfrm>
            <a:off x="5524500" y="1693731"/>
            <a:ext cx="6667500" cy="4714875"/>
          </a:xfrm>
          <a:prstGeom prst="rect">
            <a:avLst/>
          </a:prstGeom>
        </p:spPr>
      </p:pic>
      <p:sp>
        <p:nvSpPr>
          <p:cNvPr id="9" name="Tekstvak 8">
            <a:extLst>
              <a:ext uri="{FF2B5EF4-FFF2-40B4-BE49-F238E27FC236}">
                <a16:creationId xmlns:a16="http://schemas.microsoft.com/office/drawing/2014/main" id="{8F733BAF-E7C4-4E6F-AB70-047167374091}"/>
              </a:ext>
            </a:extLst>
          </p:cNvPr>
          <p:cNvSpPr txBox="1"/>
          <p:nvPr/>
        </p:nvSpPr>
        <p:spPr>
          <a:xfrm>
            <a:off x="1018292" y="2712340"/>
            <a:ext cx="4204355" cy="2677656"/>
          </a:xfrm>
          <a:prstGeom prst="rect">
            <a:avLst/>
          </a:prstGeom>
          <a:noFill/>
        </p:spPr>
        <p:txBody>
          <a:bodyPr wrap="square" rtlCol="0">
            <a:spAutoFit/>
          </a:bodyPr>
          <a:lstStyle/>
          <a:p>
            <a:pPr marL="285750" indent="-285750">
              <a:buFont typeface="Arial" panose="020B0604020202020204" pitchFamily="34" charset="0"/>
              <a:buChar char="•"/>
            </a:pPr>
            <a:r>
              <a:rPr lang="nl-NL" sz="2400" dirty="0"/>
              <a:t>Basis op orde</a:t>
            </a:r>
          </a:p>
          <a:p>
            <a:endParaRPr lang="nl-NL" sz="2400" dirty="0"/>
          </a:p>
          <a:p>
            <a:pPr marL="285750" indent="-285750">
              <a:buFont typeface="Arial" panose="020B0604020202020204" pitchFamily="34" charset="0"/>
              <a:buChar char="•"/>
            </a:pPr>
            <a:r>
              <a:rPr lang="nl-NL" sz="2400" dirty="0"/>
              <a:t>Eén omgevingsvisie</a:t>
            </a:r>
          </a:p>
          <a:p>
            <a:endParaRPr lang="nl-NL" sz="2400" dirty="0"/>
          </a:p>
          <a:p>
            <a:pPr marL="285750" indent="-285750">
              <a:buFont typeface="Arial" panose="020B0604020202020204" pitchFamily="34" charset="0"/>
              <a:buChar char="•"/>
            </a:pPr>
            <a:r>
              <a:rPr lang="nl-NL" sz="2400" dirty="0"/>
              <a:t>Omgevingsplan</a:t>
            </a:r>
          </a:p>
          <a:p>
            <a:endParaRPr lang="nl-NL" sz="2400" dirty="0"/>
          </a:p>
          <a:p>
            <a:pPr marL="285750" indent="-285750">
              <a:buFont typeface="Arial" panose="020B0604020202020204" pitchFamily="34" charset="0"/>
              <a:buChar char="•"/>
            </a:pPr>
            <a:r>
              <a:rPr lang="nl-NL" sz="2400" dirty="0"/>
              <a:t>Beleidscyclus kortsluiten</a:t>
            </a:r>
          </a:p>
        </p:txBody>
      </p:sp>
    </p:spTree>
    <p:extLst>
      <p:ext uri="{BB962C8B-B14F-4D97-AF65-F5344CB8AC3E}">
        <p14:creationId xmlns:p14="http://schemas.microsoft.com/office/powerpoint/2010/main" val="12150431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9" name="Rectangle 38">
            <a:extLst>
              <a:ext uri="{FF2B5EF4-FFF2-40B4-BE49-F238E27FC236}">
                <a16:creationId xmlns:a16="http://schemas.microsoft.com/office/drawing/2014/main" id="{8FC9BE17-9A7B-462D-AE50-3D877738730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Afbeelding 3" descr="Afbeelding met lucht, buiten, berg, natuur&#10;&#10;Automatisch gegenereerde beschrijving">
            <a:extLst>
              <a:ext uri="{FF2B5EF4-FFF2-40B4-BE49-F238E27FC236}">
                <a16:creationId xmlns:a16="http://schemas.microsoft.com/office/drawing/2014/main" id="{E076DC30-80A8-4083-B594-1A59762F0D90}"/>
              </a:ext>
            </a:extLst>
          </p:cNvPr>
          <p:cNvPicPr>
            <a:picLocks noChangeAspect="1"/>
          </p:cNvPicPr>
          <p:nvPr/>
        </p:nvPicPr>
        <p:blipFill rotWithShape="1">
          <a:blip r:embed="rId3"/>
          <a:srcRect l="14105" t="9091"/>
          <a:stretch/>
        </p:blipFill>
        <p:spPr>
          <a:xfrm>
            <a:off x="3522468" y="10"/>
            <a:ext cx="8669532" cy="6857990"/>
          </a:xfrm>
          <a:prstGeom prst="rect">
            <a:avLst/>
          </a:prstGeom>
        </p:spPr>
      </p:pic>
      <p:sp>
        <p:nvSpPr>
          <p:cNvPr id="41" name="Rectangle 40">
            <a:extLst>
              <a:ext uri="{FF2B5EF4-FFF2-40B4-BE49-F238E27FC236}">
                <a16:creationId xmlns:a16="http://schemas.microsoft.com/office/drawing/2014/main" id="{3EBE8569-6AEC-4B8C-8D53-2DE337CDBA6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 y="0"/>
            <a:ext cx="9756601" cy="6858000"/>
          </a:xfrm>
          <a:prstGeom prst="rect">
            <a:avLst/>
          </a:prstGeom>
          <a:gradFill>
            <a:gsLst>
              <a:gs pos="58000">
                <a:schemeClr val="bg1"/>
              </a:gs>
              <a:gs pos="35000">
                <a:schemeClr val="bg1">
                  <a:alpha val="78000"/>
                </a:schemeClr>
              </a:gs>
              <a:gs pos="19000">
                <a:schemeClr val="bg1">
                  <a:alpha val="38000"/>
                </a:schemeClr>
              </a:gs>
              <a:gs pos="0">
                <a:schemeClr val="bg1">
                  <a:alpha val="0"/>
                </a:schemeClr>
              </a:gs>
              <a:gs pos="100000">
                <a:schemeClr val="bg1"/>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itel 2">
            <a:extLst>
              <a:ext uri="{FF2B5EF4-FFF2-40B4-BE49-F238E27FC236}">
                <a16:creationId xmlns:a16="http://schemas.microsoft.com/office/drawing/2014/main" id="{C799D470-5A81-4681-AA2A-66AB79E5AD35}"/>
              </a:ext>
            </a:extLst>
          </p:cNvPr>
          <p:cNvSpPr txBox="1">
            <a:spLocks/>
          </p:cNvSpPr>
          <p:nvPr/>
        </p:nvSpPr>
        <p:spPr>
          <a:xfrm>
            <a:off x="371094" y="1161288"/>
            <a:ext cx="3438144" cy="1124712"/>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spcAft>
                <a:spcPts val="600"/>
              </a:spcAft>
            </a:pPr>
            <a:r>
              <a:rPr lang="en-US" sz="2400" b="1" dirty="0" err="1"/>
              <a:t>Integrale</a:t>
            </a:r>
            <a:r>
              <a:rPr lang="en-US" sz="2400" b="1" dirty="0"/>
              <a:t> </a:t>
            </a:r>
            <a:r>
              <a:rPr lang="en-US" sz="2400" b="1" dirty="0" err="1"/>
              <a:t>ruimtelijke</a:t>
            </a:r>
            <a:r>
              <a:rPr lang="en-US" sz="2400" b="1" dirty="0"/>
              <a:t> </a:t>
            </a:r>
            <a:r>
              <a:rPr lang="en-US" sz="2400" b="1" dirty="0" err="1"/>
              <a:t>opgaven</a:t>
            </a:r>
            <a:r>
              <a:rPr lang="en-US" sz="2400" b="1" dirty="0"/>
              <a:t> - 			</a:t>
            </a:r>
            <a:r>
              <a:rPr lang="en-US" sz="2400" b="1" dirty="0" err="1"/>
              <a:t>Rol</a:t>
            </a:r>
            <a:r>
              <a:rPr lang="en-US" sz="2400" b="1" dirty="0"/>
              <a:t> van de </a:t>
            </a:r>
            <a:r>
              <a:rPr lang="en-US" sz="2400" b="1" dirty="0" err="1"/>
              <a:t>Raad</a:t>
            </a:r>
            <a:endParaRPr lang="en-US" sz="2400" b="1" dirty="0"/>
          </a:p>
        </p:txBody>
      </p:sp>
      <p:sp>
        <p:nvSpPr>
          <p:cNvPr id="43" name="Rectangle 42">
            <a:extLst>
              <a:ext uri="{FF2B5EF4-FFF2-40B4-BE49-F238E27FC236}">
                <a16:creationId xmlns:a16="http://schemas.microsoft.com/office/drawing/2014/main" id="{55D4142C-5077-457F-A6AD-3FECFDB396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662559" y="605790"/>
            <a:ext cx="73152" cy="54864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45" name="Rectangle 44">
            <a:extLst>
              <a:ext uri="{FF2B5EF4-FFF2-40B4-BE49-F238E27FC236}">
                <a16:creationId xmlns:a16="http://schemas.microsoft.com/office/drawing/2014/main" id="{7A5F0580-5EE9-419F-96EE-B6529EF6E7D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28244" y="2443480"/>
            <a:ext cx="3300984" cy="9144"/>
          </a:xfrm>
          <a:prstGeom prst="rect">
            <a:avLst/>
          </a:prstGeom>
          <a:solidFill>
            <a:srgbClr val="D5D5D5"/>
          </a:solidFill>
          <a:ln w="3175">
            <a:solidFill>
              <a:srgbClr val="D5D5D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Tekstvak 6">
            <a:extLst>
              <a:ext uri="{FF2B5EF4-FFF2-40B4-BE49-F238E27FC236}">
                <a16:creationId xmlns:a16="http://schemas.microsoft.com/office/drawing/2014/main" id="{6947472D-68C3-4929-A88E-89CBB01EEBDC}"/>
              </a:ext>
            </a:extLst>
          </p:cNvPr>
          <p:cNvSpPr txBox="1"/>
          <p:nvPr/>
        </p:nvSpPr>
        <p:spPr>
          <a:xfrm>
            <a:off x="254525" y="2718054"/>
            <a:ext cx="4119512" cy="3207258"/>
          </a:xfrm>
          <a:prstGeom prst="rect">
            <a:avLst/>
          </a:prstGeom>
        </p:spPr>
        <p:txBody>
          <a:bodyPr vert="horz" lIns="91440" tIns="45720" rIns="91440" bIns="45720" rtlCol="0" anchor="t">
            <a:normAutofit/>
          </a:bodyPr>
          <a:lstStyle/>
          <a:p>
            <a:pPr marL="742950" lvl="1" indent="-228600">
              <a:lnSpc>
                <a:spcPct val="90000"/>
              </a:lnSpc>
              <a:spcAft>
                <a:spcPts val="600"/>
              </a:spcAft>
              <a:buFont typeface="Arial" panose="020B0604020202020204" pitchFamily="34" charset="0"/>
              <a:buChar char="•"/>
            </a:pPr>
            <a:r>
              <a:rPr lang="en-US" sz="2400" dirty="0" err="1"/>
              <a:t>Handvatten</a:t>
            </a:r>
            <a:r>
              <a:rPr lang="en-US" sz="2400" dirty="0"/>
              <a:t> in </a:t>
            </a:r>
            <a:r>
              <a:rPr lang="en-US" sz="2400" dirty="0" err="1"/>
              <a:t>Omgevingsvisie</a:t>
            </a:r>
            <a:endParaRPr lang="en-US" sz="2400" dirty="0"/>
          </a:p>
          <a:p>
            <a:pPr marL="742950" lvl="1" indent="-228600">
              <a:lnSpc>
                <a:spcPct val="90000"/>
              </a:lnSpc>
              <a:spcAft>
                <a:spcPts val="600"/>
              </a:spcAft>
              <a:buFont typeface="Arial" panose="020B0604020202020204" pitchFamily="34" charset="0"/>
              <a:buChar char="•"/>
            </a:pPr>
            <a:endParaRPr lang="en-US" sz="2400" dirty="0"/>
          </a:p>
          <a:p>
            <a:pPr marL="742950" lvl="1" indent="-228600">
              <a:lnSpc>
                <a:spcPct val="90000"/>
              </a:lnSpc>
              <a:spcAft>
                <a:spcPts val="600"/>
              </a:spcAft>
              <a:buFont typeface="Arial" panose="020B0604020202020204" pitchFamily="34" charset="0"/>
              <a:buChar char="•"/>
            </a:pPr>
            <a:r>
              <a:rPr lang="en-US" sz="2400" dirty="0" err="1"/>
              <a:t>Intrinsieke</a:t>
            </a:r>
            <a:r>
              <a:rPr lang="en-US" sz="2400" dirty="0"/>
              <a:t> </a:t>
            </a:r>
            <a:r>
              <a:rPr lang="en-US" sz="2400" dirty="0" err="1"/>
              <a:t>waarden</a:t>
            </a:r>
            <a:endParaRPr lang="en-US" sz="2400" dirty="0"/>
          </a:p>
          <a:p>
            <a:pPr lvl="1" indent="-228600">
              <a:lnSpc>
                <a:spcPct val="90000"/>
              </a:lnSpc>
              <a:spcAft>
                <a:spcPts val="600"/>
              </a:spcAft>
              <a:buFont typeface="Arial" panose="020B0604020202020204" pitchFamily="34" charset="0"/>
              <a:buChar char="•"/>
            </a:pPr>
            <a:endParaRPr lang="en-US" sz="2400" dirty="0"/>
          </a:p>
          <a:p>
            <a:pPr marL="742950" lvl="1" indent="-228600">
              <a:lnSpc>
                <a:spcPct val="90000"/>
              </a:lnSpc>
              <a:spcAft>
                <a:spcPts val="600"/>
              </a:spcAft>
              <a:buFont typeface="Arial" panose="020B0604020202020204" pitchFamily="34" charset="0"/>
              <a:buChar char="•"/>
            </a:pPr>
            <a:r>
              <a:rPr lang="en-US" sz="2400" dirty="0" err="1"/>
              <a:t>Koppelkansen</a:t>
            </a:r>
            <a:endParaRPr lang="en-US" sz="2400" dirty="0"/>
          </a:p>
          <a:p>
            <a:pPr marL="742950" lvl="1" indent="-228600">
              <a:lnSpc>
                <a:spcPct val="90000"/>
              </a:lnSpc>
              <a:spcAft>
                <a:spcPts val="600"/>
              </a:spcAft>
              <a:buFont typeface="Arial" panose="020B0604020202020204" pitchFamily="34" charset="0"/>
              <a:buChar char="•"/>
            </a:pPr>
            <a:endParaRPr lang="en-US" sz="2400" dirty="0"/>
          </a:p>
          <a:p>
            <a:pPr marL="742950" lvl="1" indent="-228600">
              <a:lnSpc>
                <a:spcPct val="90000"/>
              </a:lnSpc>
              <a:spcAft>
                <a:spcPts val="600"/>
              </a:spcAft>
              <a:buFont typeface="Arial" panose="020B0604020202020204" pitchFamily="34" charset="0"/>
              <a:buChar char="•"/>
            </a:pPr>
            <a:r>
              <a:rPr lang="en-US" sz="2400" dirty="0" err="1"/>
              <a:t>Inspiratie</a:t>
            </a:r>
            <a:r>
              <a:rPr lang="en-US" sz="2400" dirty="0"/>
              <a:t>!</a:t>
            </a:r>
          </a:p>
        </p:txBody>
      </p:sp>
    </p:spTree>
    <p:extLst>
      <p:ext uri="{BB962C8B-B14F-4D97-AF65-F5344CB8AC3E}">
        <p14:creationId xmlns:p14="http://schemas.microsoft.com/office/powerpoint/2010/main" val="1217321765"/>
      </p:ext>
    </p:extLst>
  </p:cSld>
  <p:clrMapOvr>
    <a:overrideClrMapping bg1="lt1" tx1="dk1" bg2="lt2" tx2="dk2" accent1="accent1" accent2="accent2" accent3="accent3" accent4="accent4" accent5="accent5" accent6="accent6" hlink="hlink" folHlink="folHlink"/>
  </p:clrMapOvr>
</p:sld>
</file>

<file path=ppt/theme/theme1.xml><?xml version="1.0" encoding="utf-8"?>
<a:theme xmlns:a="http://schemas.openxmlformats.org/drawingml/2006/main" name="Titelblad">
  <a:themeElements>
    <a:clrScheme name="Gemeente">
      <a:dk1>
        <a:srgbClr val="000000"/>
      </a:dk1>
      <a:lt1>
        <a:srgbClr val="FFFFFF"/>
      </a:lt1>
      <a:dk2>
        <a:srgbClr val="44546A"/>
      </a:dk2>
      <a:lt2>
        <a:srgbClr val="E7E6E6"/>
      </a:lt2>
      <a:accent1>
        <a:srgbClr val="013352"/>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angepast ontwerp">
  <a:themeElements>
    <a:clrScheme name="Gemeente">
      <a:dk1>
        <a:srgbClr val="000000"/>
      </a:dk1>
      <a:lt1>
        <a:srgbClr val="FFFFFF"/>
      </a:lt1>
      <a:dk2>
        <a:srgbClr val="FCFDFC"/>
      </a:dk2>
      <a:lt2>
        <a:srgbClr val="E7E6E6"/>
      </a:lt2>
      <a:accent1>
        <a:srgbClr val="042640"/>
      </a:accent1>
      <a:accent2>
        <a:srgbClr val="D1ECFB"/>
      </a:accent2>
      <a:accent3>
        <a:srgbClr val="A5A5A5"/>
      </a:accent3>
      <a:accent4>
        <a:srgbClr val="FBFCFB"/>
      </a:accent4>
      <a:accent5>
        <a:srgbClr val="FEFFFE"/>
      </a:accent5>
      <a:accent6>
        <a:srgbClr val="FEFFFE"/>
      </a:accent6>
      <a:hlink>
        <a:srgbClr val="022D48"/>
      </a:hlink>
      <a:folHlink>
        <a:srgbClr val="012A45"/>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Aangepast ontwerp">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Aangepast ontwerp">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Aangepast ontwerp">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BENDER">
  <a:themeElements>
    <a:clrScheme name="Aangepast 411">
      <a:dk1>
        <a:sysClr val="windowText" lastClr="000000"/>
      </a:dk1>
      <a:lt1>
        <a:sysClr val="window" lastClr="FFFFFF"/>
      </a:lt1>
      <a:dk2>
        <a:srgbClr val="494948"/>
      </a:dk2>
      <a:lt2>
        <a:srgbClr val="BBBCBD"/>
      </a:lt2>
      <a:accent1>
        <a:srgbClr val="EE6A06"/>
      </a:accent1>
      <a:accent2>
        <a:srgbClr val="F39100"/>
      </a:accent2>
      <a:accent3>
        <a:srgbClr val="77C7C8"/>
      </a:accent3>
      <a:accent4>
        <a:srgbClr val="BBBCBD"/>
      </a:accent4>
      <a:accent5>
        <a:srgbClr val="494948"/>
      </a:accent5>
      <a:accent6>
        <a:srgbClr val="EE6A06"/>
      </a:accent6>
      <a:hlink>
        <a:srgbClr val="337B9B"/>
      </a:hlink>
      <a:folHlink>
        <a:srgbClr val="337B9B"/>
      </a:folHlink>
    </a:clrScheme>
    <a:fontScheme name="Aangepast 104">
      <a:majorFont>
        <a:latin typeface="Arial"/>
        <a:ea typeface=""/>
        <a:cs typeface=""/>
      </a:majorFont>
      <a:minorFont>
        <a:latin typeface="Arial"/>
        <a:ea typeface=""/>
        <a:cs typeface=""/>
      </a:minorFont>
    </a:fontScheme>
    <a:fmtScheme name="Kantoor">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a:spAutoFit/>
      </a:bodyPr>
      <a:lstStyle>
        <a:defPPr algn="l">
          <a:defRPr dirty="0">
            <a:solidFill>
              <a:schemeClr val="bg1"/>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Kantoorthema">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01EB1B0B144C9949B201AAEB87EA3745" ma:contentTypeVersion="13" ma:contentTypeDescription="Een nieuw document maken." ma:contentTypeScope="" ma:versionID="0cac8afd67776727a078497808a2c501">
  <xsd:schema xmlns:xsd="http://www.w3.org/2001/XMLSchema" xmlns:xs="http://www.w3.org/2001/XMLSchema" xmlns:p="http://schemas.microsoft.com/office/2006/metadata/properties" xmlns:ns2="699afe82-177f-4734-8db9-8158850096db" xmlns:ns3="2e409b87-e817-45a0-a82b-0dd43bad1ea8" targetNamespace="http://schemas.microsoft.com/office/2006/metadata/properties" ma:root="true" ma:fieldsID="2fc2224d5feea595aa6feff0add5876e" ns2:_="" ns3:_="">
    <xsd:import namespace="699afe82-177f-4734-8db9-8158850096db"/>
    <xsd:import namespace="2e409b87-e817-45a0-a82b-0dd43bad1ea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Location" minOccurs="0"/>
                <xsd:element ref="ns2:MediaServiceAutoKeyPoints" minOccurs="0"/>
                <xsd:element ref="ns2:MediaServiceKeyPoints" minOccurs="0"/>
                <xsd:element ref="ns3:SharedWithUsers" minOccurs="0"/>
                <xsd:element ref="ns3:SharedWithDetails"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99afe82-177f-4734-8db9-8158850096d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MediaLengthInSeconds" ma:index="20"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e409b87-e817-45a0-a82b-0dd43bad1ea8" elementFormDefault="qualified">
    <xsd:import namespace="http://schemas.microsoft.com/office/2006/documentManagement/types"/>
    <xsd:import namespace="http://schemas.microsoft.com/office/infopath/2007/PartnerControls"/>
    <xsd:element name="SharedWithUsers" ma:index="18"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Gedeeld met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0E06385-27A2-4681-B398-5D1A172CD84B}">
  <ds:schemaRefs>
    <ds:schemaRef ds:uri="http://schemas.microsoft.com/sharepoint/v3/contenttype/forms"/>
  </ds:schemaRefs>
</ds:datastoreItem>
</file>

<file path=customXml/itemProps2.xml><?xml version="1.0" encoding="utf-8"?>
<ds:datastoreItem xmlns:ds="http://schemas.openxmlformats.org/officeDocument/2006/customXml" ds:itemID="{0CA58E8B-7F59-4B94-9CF5-68E7F9F25CC6}">
  <ds:schemaRefs>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B2A5877F-76A7-4670-A470-63218FC4E44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699afe82-177f-4734-8db9-8158850096db"/>
    <ds:schemaRef ds:uri="2e409b87-e817-45a0-a82b-0dd43bad1ea8"/>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7755</TotalTime>
  <Words>826</Words>
  <Application>Microsoft Office PowerPoint</Application>
  <PresentationFormat>Breedbeeld</PresentationFormat>
  <Paragraphs>105</Paragraphs>
  <Slides>10</Slides>
  <Notes>6</Notes>
  <HiddenSlides>0</HiddenSlides>
  <MMClips>1</MMClips>
  <ScaleCrop>false</ScaleCrop>
  <HeadingPairs>
    <vt:vector size="6" baseType="variant">
      <vt:variant>
        <vt:lpstr>Gebruikte lettertypen</vt:lpstr>
      </vt:variant>
      <vt:variant>
        <vt:i4>11</vt:i4>
      </vt:variant>
      <vt:variant>
        <vt:lpstr>Thema</vt:lpstr>
      </vt:variant>
      <vt:variant>
        <vt:i4>6</vt:i4>
      </vt:variant>
      <vt:variant>
        <vt:lpstr>Diatitels</vt:lpstr>
      </vt:variant>
      <vt:variant>
        <vt:i4>10</vt:i4>
      </vt:variant>
    </vt:vector>
  </HeadingPairs>
  <TitlesOfParts>
    <vt:vector size="27" baseType="lpstr">
      <vt:lpstr>Barlow Condensed SemiBold</vt:lpstr>
      <vt:lpstr>Barlow Light</vt:lpstr>
      <vt:lpstr>Barlow Condensed Light</vt:lpstr>
      <vt:lpstr>Barlow SemiBold</vt:lpstr>
      <vt:lpstr>Barlow</vt:lpstr>
      <vt:lpstr>Calibri Light</vt:lpstr>
      <vt:lpstr>Barlow Condensed Medium</vt:lpstr>
      <vt:lpstr>Barlow Medium</vt:lpstr>
      <vt:lpstr>Calibri</vt:lpstr>
      <vt:lpstr>Arial</vt:lpstr>
      <vt:lpstr>Segoe UI Light</vt:lpstr>
      <vt:lpstr>Titelblad</vt:lpstr>
      <vt:lpstr>Aangepast ontwerp</vt:lpstr>
      <vt:lpstr>1_Aangepast ontwerp</vt:lpstr>
      <vt:lpstr>2_Aangepast ontwerp</vt:lpstr>
      <vt:lpstr>3_Aangepast ontwerp</vt:lpstr>
      <vt:lpstr>BENDER</vt:lpstr>
      <vt:lpstr>Ruimtelijk Domein en de Raad</vt:lpstr>
      <vt:lpstr>Programma</vt:lpstr>
      <vt:lpstr>PowerPoint-presentatie</vt:lpstr>
      <vt:lpstr>Integrale ruimtelijke opgaven        Netwerken</vt:lpstr>
      <vt:lpstr>PowerPoint-presentatie</vt:lpstr>
      <vt:lpstr>PowerPoint-presentatie</vt:lpstr>
      <vt:lpstr>PowerPoint-presentatie</vt:lpstr>
      <vt:lpstr>PowerPoint-presentatie</vt:lpstr>
      <vt:lpstr>PowerPoint-presentatie</vt:lpstr>
      <vt:lpstr>PowerPoint-presentatie</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PowerPoint-presentatie</dc:title>
  <dc:creator>Matei Klewer</dc:creator>
  <cp:lastModifiedBy>Matei Klewer</cp:lastModifiedBy>
  <cp:revision>56</cp:revision>
  <dcterms:created xsi:type="dcterms:W3CDTF">2021-05-21T08:10:05Z</dcterms:created>
  <dcterms:modified xsi:type="dcterms:W3CDTF">2022-04-12T13:54:28Z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0x01010001EB1B0B144C9949B201AAEB87EA3745</vt:lpwstr>
  </property>
</Properties>
</file>